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7"/>
  </p:notesMasterIdLst>
  <p:sldIdLst>
    <p:sldId id="333" r:id="rId2"/>
    <p:sldId id="334" r:id="rId3"/>
    <p:sldId id="335" r:id="rId4"/>
    <p:sldId id="336" r:id="rId5"/>
    <p:sldId id="337" r:id="rId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56"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23232"/>
    <a:srgbClr val="00A3F5"/>
    <a:srgbClr val="C0EDF8"/>
    <a:srgbClr val="74D8F0"/>
    <a:srgbClr val="A5E6F5"/>
    <a:srgbClr val="CEF2FA"/>
    <a:srgbClr val="15ADD1"/>
    <a:srgbClr val="0C657A"/>
    <a:srgbClr val="C3BED8"/>
    <a:srgbClr val="C9D5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107" autoAdjust="0"/>
    <p:restoredTop sz="94660"/>
  </p:normalViewPr>
  <p:slideViewPr>
    <p:cSldViewPr snapToGrid="0" showGuides="1">
      <p:cViewPr varScale="1">
        <p:scale>
          <a:sx n="69" d="100"/>
          <a:sy n="69" d="100"/>
        </p:scale>
        <p:origin x="1110" y="78"/>
      </p:cViewPr>
      <p:guideLst>
        <p:guide orient="horz" pos="2256"/>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presProps" Target="presProps.xml"/><Relationship Id="rId3" Type="http://schemas.openxmlformats.org/officeDocument/2006/relationships/slide" Target="slides/slide2.xml"/><Relationship Id="rId7" Type="http://schemas.openxmlformats.org/officeDocument/2006/relationships/notesMaster" Target="notesMasters/notesMaster1.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tableStyles" Target="tableStyles.xml"/><Relationship Id="rId5" Type="http://schemas.openxmlformats.org/officeDocument/2006/relationships/slide" Target="slides/slide4.xml"/><Relationship Id="rId10"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849213C-EDFE-41E6-8EB4-D9366AAD049A}" type="datetimeFigureOut">
              <a:rPr lang="en-US" smtClean="0"/>
              <a:t>9/25/2018</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D164A52-7A6B-42F4-9F21-CD7111FDE487}" type="slidenum">
              <a:rPr lang="en-US" smtClean="0"/>
              <a:t>‹#›</a:t>
            </a:fld>
            <a:endParaRPr lang="en-US"/>
          </a:p>
        </p:txBody>
      </p:sp>
    </p:spTree>
    <p:extLst>
      <p:ext uri="{BB962C8B-B14F-4D97-AF65-F5344CB8AC3E}">
        <p14:creationId xmlns:p14="http://schemas.microsoft.com/office/powerpoint/2010/main" val="219404477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6A5FD872-F258-4E95-AC98-1CC363882197}" type="datetimeFigureOut">
              <a:rPr lang="en-US" smtClean="0"/>
              <a:t>9/25/2018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2B1CA5E-C689-4317-8072-BA44A0751D2F}" type="slidenum">
              <a:rPr lang="en-US" smtClean="0"/>
              <a:t>‹#›</a:t>
            </a:fld>
            <a:endParaRPr lang="en-US"/>
          </a:p>
        </p:txBody>
      </p:sp>
    </p:spTree>
    <p:extLst>
      <p:ext uri="{BB962C8B-B14F-4D97-AF65-F5344CB8AC3E}">
        <p14:creationId xmlns:p14="http://schemas.microsoft.com/office/powerpoint/2010/main" val="351922960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A5FD872-F258-4E95-AC98-1CC363882197}" type="datetimeFigureOut">
              <a:rPr lang="en-US" smtClean="0"/>
              <a:t>9/25/2018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2B1CA5E-C689-4317-8072-BA44A0751D2F}" type="slidenum">
              <a:rPr lang="en-US" smtClean="0"/>
              <a:t>‹#›</a:t>
            </a:fld>
            <a:endParaRPr lang="en-US"/>
          </a:p>
        </p:txBody>
      </p:sp>
    </p:spTree>
    <p:extLst>
      <p:ext uri="{BB962C8B-B14F-4D97-AF65-F5344CB8AC3E}">
        <p14:creationId xmlns:p14="http://schemas.microsoft.com/office/powerpoint/2010/main" val="194769890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A5FD872-F258-4E95-AC98-1CC363882197}" type="datetimeFigureOut">
              <a:rPr lang="en-US" smtClean="0"/>
              <a:t>9/25/2018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2B1CA5E-C689-4317-8072-BA44A0751D2F}" type="slidenum">
              <a:rPr lang="en-US" smtClean="0"/>
              <a:t>‹#›</a:t>
            </a:fld>
            <a:endParaRPr lang="en-US"/>
          </a:p>
        </p:txBody>
      </p:sp>
    </p:spTree>
    <p:extLst>
      <p:ext uri="{BB962C8B-B14F-4D97-AF65-F5344CB8AC3E}">
        <p14:creationId xmlns:p14="http://schemas.microsoft.com/office/powerpoint/2010/main" val="35364954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A5FD872-F258-4E95-AC98-1CC363882197}" type="datetimeFigureOut">
              <a:rPr lang="en-US" smtClean="0"/>
              <a:t>9/25/2018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2B1CA5E-C689-4317-8072-BA44A0751D2F}" type="slidenum">
              <a:rPr lang="en-US" smtClean="0"/>
              <a:t>‹#›</a:t>
            </a:fld>
            <a:endParaRPr lang="en-US"/>
          </a:p>
        </p:txBody>
      </p:sp>
    </p:spTree>
    <p:extLst>
      <p:ext uri="{BB962C8B-B14F-4D97-AF65-F5344CB8AC3E}">
        <p14:creationId xmlns:p14="http://schemas.microsoft.com/office/powerpoint/2010/main" val="410947756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A5FD872-F258-4E95-AC98-1CC363882197}" type="datetimeFigureOut">
              <a:rPr lang="en-US" smtClean="0"/>
              <a:t>9/25/2018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2B1CA5E-C689-4317-8072-BA44A0751D2F}" type="slidenum">
              <a:rPr lang="en-US" smtClean="0"/>
              <a:t>‹#›</a:t>
            </a:fld>
            <a:endParaRPr lang="en-US"/>
          </a:p>
        </p:txBody>
      </p:sp>
    </p:spTree>
    <p:extLst>
      <p:ext uri="{BB962C8B-B14F-4D97-AF65-F5344CB8AC3E}">
        <p14:creationId xmlns:p14="http://schemas.microsoft.com/office/powerpoint/2010/main" val="29258323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6A5FD872-F258-4E95-AC98-1CC363882197}" type="datetimeFigureOut">
              <a:rPr lang="en-US" smtClean="0"/>
              <a:t>9/25/2018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2B1CA5E-C689-4317-8072-BA44A0751D2F}" type="slidenum">
              <a:rPr lang="en-US" smtClean="0"/>
              <a:t>‹#›</a:t>
            </a:fld>
            <a:endParaRPr lang="en-US"/>
          </a:p>
        </p:txBody>
      </p:sp>
    </p:spTree>
    <p:extLst>
      <p:ext uri="{BB962C8B-B14F-4D97-AF65-F5344CB8AC3E}">
        <p14:creationId xmlns:p14="http://schemas.microsoft.com/office/powerpoint/2010/main" val="32204569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6A5FD872-F258-4E95-AC98-1CC363882197}" type="datetimeFigureOut">
              <a:rPr lang="en-US" smtClean="0"/>
              <a:t>9/25/2018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72B1CA5E-C689-4317-8072-BA44A0751D2F}" type="slidenum">
              <a:rPr lang="en-US" smtClean="0"/>
              <a:t>‹#›</a:t>
            </a:fld>
            <a:endParaRPr lang="en-US"/>
          </a:p>
        </p:txBody>
      </p:sp>
    </p:spTree>
    <p:extLst>
      <p:ext uri="{BB962C8B-B14F-4D97-AF65-F5344CB8AC3E}">
        <p14:creationId xmlns:p14="http://schemas.microsoft.com/office/powerpoint/2010/main" val="10562163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A5FD872-F258-4E95-AC98-1CC363882197}" type="datetimeFigureOut">
              <a:rPr lang="en-US" smtClean="0"/>
              <a:t>9/25/2018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72B1CA5E-C689-4317-8072-BA44A0751D2F}" type="slidenum">
              <a:rPr lang="en-US" smtClean="0"/>
              <a:t>‹#›</a:t>
            </a:fld>
            <a:endParaRPr lang="en-US"/>
          </a:p>
        </p:txBody>
      </p:sp>
    </p:spTree>
    <p:extLst>
      <p:ext uri="{BB962C8B-B14F-4D97-AF65-F5344CB8AC3E}">
        <p14:creationId xmlns:p14="http://schemas.microsoft.com/office/powerpoint/2010/main" val="13900125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A5FD872-F258-4E95-AC98-1CC363882197}" type="datetimeFigureOut">
              <a:rPr lang="en-US" smtClean="0"/>
              <a:t>9/25/2018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2B1CA5E-C689-4317-8072-BA44A0751D2F}" type="slidenum">
              <a:rPr lang="en-US" smtClean="0"/>
              <a:t>‹#›</a:t>
            </a:fld>
            <a:endParaRPr lang="en-US"/>
          </a:p>
        </p:txBody>
      </p:sp>
    </p:spTree>
    <p:extLst>
      <p:ext uri="{BB962C8B-B14F-4D97-AF65-F5344CB8AC3E}">
        <p14:creationId xmlns:p14="http://schemas.microsoft.com/office/powerpoint/2010/main" val="26816932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A5FD872-F258-4E95-AC98-1CC363882197}" type="datetimeFigureOut">
              <a:rPr lang="en-US" smtClean="0"/>
              <a:t>9/25/2018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2B1CA5E-C689-4317-8072-BA44A0751D2F}" type="slidenum">
              <a:rPr lang="en-US" smtClean="0"/>
              <a:t>‹#›</a:t>
            </a:fld>
            <a:endParaRPr lang="en-US"/>
          </a:p>
        </p:txBody>
      </p:sp>
    </p:spTree>
    <p:extLst>
      <p:ext uri="{BB962C8B-B14F-4D97-AF65-F5344CB8AC3E}">
        <p14:creationId xmlns:p14="http://schemas.microsoft.com/office/powerpoint/2010/main" val="316714416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A5FD872-F258-4E95-AC98-1CC363882197}" type="datetimeFigureOut">
              <a:rPr lang="en-US" smtClean="0"/>
              <a:t>9/25/2018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2B1CA5E-C689-4317-8072-BA44A0751D2F}" type="slidenum">
              <a:rPr lang="en-US" smtClean="0"/>
              <a:t>‹#›</a:t>
            </a:fld>
            <a:endParaRPr lang="en-US"/>
          </a:p>
        </p:txBody>
      </p:sp>
    </p:spTree>
    <p:extLst>
      <p:ext uri="{BB962C8B-B14F-4D97-AF65-F5344CB8AC3E}">
        <p14:creationId xmlns:p14="http://schemas.microsoft.com/office/powerpoint/2010/main" val="197348863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A5FD872-F258-4E95-AC98-1CC363882197}" type="datetimeFigureOut">
              <a:rPr lang="en-US" smtClean="0"/>
              <a:t>9/25/2018</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2B1CA5E-C689-4317-8072-BA44A0751D2F}" type="slidenum">
              <a:rPr lang="en-US" smtClean="0"/>
              <a:t>‹#›</a:t>
            </a:fld>
            <a:endParaRPr lang="en-US"/>
          </a:p>
        </p:txBody>
      </p:sp>
    </p:spTree>
    <p:extLst>
      <p:ext uri="{BB962C8B-B14F-4D97-AF65-F5344CB8AC3E}">
        <p14:creationId xmlns:p14="http://schemas.microsoft.com/office/powerpoint/2010/main" val="35706387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Group 82"/>
          <p:cNvGrpSpPr/>
          <p:nvPr/>
        </p:nvGrpSpPr>
        <p:grpSpPr>
          <a:xfrm>
            <a:off x="1" y="0"/>
            <a:ext cx="9143999" cy="594270"/>
            <a:chOff x="0" y="-51516"/>
            <a:chExt cx="12191999" cy="792360"/>
          </a:xfrm>
        </p:grpSpPr>
        <p:sp>
          <p:nvSpPr>
            <p:cNvPr id="84" name="TextBox 83"/>
            <p:cNvSpPr txBox="1"/>
            <p:nvPr/>
          </p:nvSpPr>
          <p:spPr>
            <a:xfrm>
              <a:off x="0" y="-51516"/>
              <a:ext cx="12191999" cy="779700"/>
            </a:xfrm>
            <a:prstGeom prst="rect">
              <a:avLst/>
            </a:prstGeom>
            <a:noFill/>
          </p:spPr>
          <p:txBody>
            <a:bodyPr wrap="square" rtlCol="0" anchor="ctr">
              <a:spAutoFit/>
            </a:bodyPr>
            <a:lstStyle/>
            <a:p>
              <a:r>
                <a:rPr lang="en-IN" sz="3200" b="1">
                  <a:latin typeface="Arial" panose="020B0604020202020204" pitchFamily="34" charset="0"/>
                  <a:cs typeface="Arial" panose="020B0604020202020204" pitchFamily="34" charset="0"/>
                </a:rPr>
                <a:t>Education Learning Journey</a:t>
              </a:r>
              <a:endParaRPr lang="en-IN" sz="3200" b="1" dirty="0">
                <a:latin typeface="Arial" panose="020B0604020202020204" pitchFamily="34" charset="0"/>
                <a:cs typeface="Arial" panose="020B0604020202020204" pitchFamily="34" charset="0"/>
              </a:endParaRPr>
            </a:p>
          </p:txBody>
        </p:sp>
        <p:cxnSp>
          <p:nvCxnSpPr>
            <p:cNvPr id="85" name="Straight Connector 84"/>
            <p:cNvCxnSpPr/>
            <p:nvPr/>
          </p:nvCxnSpPr>
          <p:spPr>
            <a:xfrm>
              <a:off x="0" y="740844"/>
              <a:ext cx="3559999" cy="0"/>
            </a:xfrm>
            <a:prstGeom prst="line">
              <a:avLst/>
            </a:prstGeom>
            <a:ln>
              <a:solidFill>
                <a:schemeClr val="bg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grpSp>
      <p:grpSp>
        <p:nvGrpSpPr>
          <p:cNvPr id="87" name="Group 86"/>
          <p:cNvGrpSpPr/>
          <p:nvPr/>
        </p:nvGrpSpPr>
        <p:grpSpPr>
          <a:xfrm>
            <a:off x="736720" y="1676401"/>
            <a:ext cx="7670560" cy="4219950"/>
            <a:chOff x="1210782" y="1230584"/>
            <a:chExt cx="9724335" cy="5349833"/>
          </a:xfrm>
        </p:grpSpPr>
        <p:grpSp>
          <p:nvGrpSpPr>
            <p:cNvPr id="88" name="Group 87"/>
            <p:cNvGrpSpPr/>
            <p:nvPr/>
          </p:nvGrpSpPr>
          <p:grpSpPr>
            <a:xfrm>
              <a:off x="1210782" y="1230584"/>
              <a:ext cx="3992748" cy="5349833"/>
              <a:chOff x="3464125" y="1508169"/>
              <a:chExt cx="3992748" cy="5349833"/>
            </a:xfrm>
          </p:grpSpPr>
          <p:grpSp>
            <p:nvGrpSpPr>
              <p:cNvPr id="95" name="Group 94"/>
              <p:cNvGrpSpPr/>
              <p:nvPr/>
            </p:nvGrpSpPr>
            <p:grpSpPr>
              <a:xfrm>
                <a:off x="3700107" y="2678746"/>
                <a:ext cx="3603952" cy="4179256"/>
                <a:chOff x="3700107" y="2678746"/>
                <a:chExt cx="3603952" cy="4179256"/>
              </a:xfrm>
            </p:grpSpPr>
            <p:grpSp>
              <p:nvGrpSpPr>
                <p:cNvPr id="133" name="Group 132"/>
                <p:cNvGrpSpPr/>
                <p:nvPr/>
              </p:nvGrpSpPr>
              <p:grpSpPr>
                <a:xfrm>
                  <a:off x="3700107" y="5083949"/>
                  <a:ext cx="3603952" cy="1774053"/>
                  <a:chOff x="2166499" y="5083949"/>
                  <a:chExt cx="3603952" cy="1774053"/>
                </a:xfrm>
              </p:grpSpPr>
              <p:grpSp>
                <p:nvGrpSpPr>
                  <p:cNvPr id="285" name="Group 284"/>
                  <p:cNvGrpSpPr/>
                  <p:nvPr/>
                </p:nvGrpSpPr>
                <p:grpSpPr>
                  <a:xfrm rot="60000">
                    <a:off x="2166499" y="5083949"/>
                    <a:ext cx="3603952" cy="1774053"/>
                    <a:chOff x="447732" y="3398521"/>
                    <a:chExt cx="5994708" cy="2950914"/>
                  </a:xfrm>
                </p:grpSpPr>
                <p:pic>
                  <p:nvPicPr>
                    <p:cNvPr id="287" name="Picture 286"/>
                    <p:cNvPicPr>
                      <a:picLocks noChangeAspect="1"/>
                    </p:cNvPicPr>
                    <p:nvPr/>
                  </p:nvPicPr>
                  <p:blipFill rotWithShape="1">
                    <a:blip r:embed="rId2" cstate="print">
                      <a:extLst>
                        <a:ext uri="{28A0092B-C50C-407E-A947-70E740481C1C}">
                          <a14:useLocalDpi xmlns:a14="http://schemas.microsoft.com/office/drawing/2010/main" val="0"/>
                        </a:ext>
                      </a:extLst>
                    </a:blip>
                    <a:srcRect l="12887" t="33270" r="13083" b="30406"/>
                    <a:stretch/>
                  </p:blipFill>
                  <p:spPr>
                    <a:xfrm rot="20306637">
                      <a:off x="2429808" y="5271542"/>
                      <a:ext cx="4012632" cy="691639"/>
                    </a:xfrm>
                    <a:prstGeom prst="rect">
                      <a:avLst/>
                    </a:prstGeom>
                  </p:spPr>
                </p:pic>
                <p:grpSp>
                  <p:nvGrpSpPr>
                    <p:cNvPr id="288" name="Group 287"/>
                    <p:cNvGrpSpPr/>
                    <p:nvPr/>
                  </p:nvGrpSpPr>
                  <p:grpSpPr>
                    <a:xfrm>
                      <a:off x="447732" y="3398521"/>
                      <a:ext cx="5745863" cy="2950914"/>
                      <a:chOff x="1404280" y="1442808"/>
                      <a:chExt cx="5269678" cy="2706355"/>
                    </a:xfrm>
                  </p:grpSpPr>
                  <p:sp>
                    <p:nvSpPr>
                      <p:cNvPr id="289" name="Freeform 762"/>
                      <p:cNvSpPr>
                        <a:spLocks/>
                      </p:cNvSpPr>
                      <p:nvPr/>
                    </p:nvSpPr>
                    <p:spPr bwMode="auto">
                      <a:xfrm flipH="1">
                        <a:off x="1404280" y="1442808"/>
                        <a:ext cx="5262123" cy="2704251"/>
                      </a:xfrm>
                      <a:custGeom>
                        <a:avLst/>
                        <a:gdLst>
                          <a:gd name="T0" fmla="*/ 1726 w 4042"/>
                          <a:gd name="T1" fmla="*/ 11 h 2070"/>
                          <a:gd name="T2" fmla="*/ 1764 w 4042"/>
                          <a:gd name="T3" fmla="*/ 21 h 2070"/>
                          <a:gd name="T4" fmla="*/ 1907 w 4042"/>
                          <a:gd name="T5" fmla="*/ 65 h 2070"/>
                          <a:gd name="T6" fmla="*/ 2163 w 4042"/>
                          <a:gd name="T7" fmla="*/ 140 h 2070"/>
                          <a:gd name="T8" fmla="*/ 2490 w 4042"/>
                          <a:gd name="T9" fmla="*/ 238 h 2070"/>
                          <a:gd name="T10" fmla="*/ 2858 w 4042"/>
                          <a:gd name="T11" fmla="*/ 347 h 2070"/>
                          <a:gd name="T12" fmla="*/ 3225 w 4042"/>
                          <a:gd name="T13" fmla="*/ 457 h 2070"/>
                          <a:gd name="T14" fmla="*/ 3559 w 4042"/>
                          <a:gd name="T15" fmla="*/ 557 h 2070"/>
                          <a:gd name="T16" fmla="*/ 3823 w 4042"/>
                          <a:gd name="T17" fmla="*/ 636 h 2070"/>
                          <a:gd name="T18" fmla="*/ 3983 w 4042"/>
                          <a:gd name="T19" fmla="*/ 685 h 2070"/>
                          <a:gd name="T20" fmla="*/ 4042 w 4042"/>
                          <a:gd name="T21" fmla="*/ 713 h 2070"/>
                          <a:gd name="T22" fmla="*/ 4007 w 4042"/>
                          <a:gd name="T23" fmla="*/ 755 h 2070"/>
                          <a:gd name="T24" fmla="*/ 3932 w 4042"/>
                          <a:gd name="T25" fmla="*/ 797 h 2070"/>
                          <a:gd name="T26" fmla="*/ 3865 w 4042"/>
                          <a:gd name="T27" fmla="*/ 834 h 2070"/>
                          <a:gd name="T28" fmla="*/ 3879 w 4042"/>
                          <a:gd name="T29" fmla="*/ 1298 h 2070"/>
                          <a:gd name="T30" fmla="*/ 3963 w 4042"/>
                          <a:gd name="T31" fmla="*/ 1329 h 2070"/>
                          <a:gd name="T32" fmla="*/ 3993 w 4042"/>
                          <a:gd name="T33" fmla="*/ 1361 h 2070"/>
                          <a:gd name="T34" fmla="*/ 3976 w 4042"/>
                          <a:gd name="T35" fmla="*/ 1382 h 2070"/>
                          <a:gd name="T36" fmla="*/ 3909 w 4042"/>
                          <a:gd name="T37" fmla="*/ 1413 h 2070"/>
                          <a:gd name="T38" fmla="*/ 3731 w 4042"/>
                          <a:gd name="T39" fmla="*/ 1496 h 2070"/>
                          <a:gd name="T40" fmla="*/ 3482 w 4042"/>
                          <a:gd name="T41" fmla="*/ 1610 h 2070"/>
                          <a:gd name="T42" fmla="*/ 3200 w 4042"/>
                          <a:gd name="T43" fmla="*/ 1739 h 2070"/>
                          <a:gd name="T44" fmla="*/ 2922 w 4042"/>
                          <a:gd name="T45" fmla="*/ 1865 h 2070"/>
                          <a:gd name="T46" fmla="*/ 2691 w 4042"/>
                          <a:gd name="T47" fmla="*/ 1972 h 2070"/>
                          <a:gd name="T48" fmla="*/ 2541 w 4042"/>
                          <a:gd name="T49" fmla="*/ 2042 h 2070"/>
                          <a:gd name="T50" fmla="*/ 2452 w 4042"/>
                          <a:gd name="T51" fmla="*/ 2070 h 2070"/>
                          <a:gd name="T52" fmla="*/ 2390 w 4042"/>
                          <a:gd name="T53" fmla="*/ 2060 h 2070"/>
                          <a:gd name="T54" fmla="*/ 2319 w 4042"/>
                          <a:gd name="T55" fmla="*/ 2032 h 2070"/>
                          <a:gd name="T56" fmla="*/ 2123 w 4042"/>
                          <a:gd name="T57" fmla="*/ 1953 h 2070"/>
                          <a:gd name="T58" fmla="*/ 1837 w 4042"/>
                          <a:gd name="T59" fmla="*/ 1839 h 2070"/>
                          <a:gd name="T60" fmla="*/ 1498 w 4042"/>
                          <a:gd name="T61" fmla="*/ 1702 h 2070"/>
                          <a:gd name="T62" fmla="*/ 1132 w 4042"/>
                          <a:gd name="T63" fmla="*/ 1557 h 2070"/>
                          <a:gd name="T64" fmla="*/ 777 w 4042"/>
                          <a:gd name="T65" fmla="*/ 1415 h 2070"/>
                          <a:gd name="T66" fmla="*/ 466 w 4042"/>
                          <a:gd name="T67" fmla="*/ 1291 h 2070"/>
                          <a:gd name="T68" fmla="*/ 230 w 4042"/>
                          <a:gd name="T69" fmla="*/ 1196 h 2070"/>
                          <a:gd name="T70" fmla="*/ 102 w 4042"/>
                          <a:gd name="T71" fmla="*/ 1144 h 2070"/>
                          <a:gd name="T72" fmla="*/ 21 w 4042"/>
                          <a:gd name="T73" fmla="*/ 1079 h 2070"/>
                          <a:gd name="T74" fmla="*/ 0 w 4042"/>
                          <a:gd name="T75" fmla="*/ 1011 h 2070"/>
                          <a:gd name="T76" fmla="*/ 0 w 4042"/>
                          <a:gd name="T77" fmla="*/ 956 h 2070"/>
                          <a:gd name="T78" fmla="*/ 0 w 4042"/>
                          <a:gd name="T79" fmla="*/ 667 h 2070"/>
                          <a:gd name="T80" fmla="*/ 53 w 4042"/>
                          <a:gd name="T81" fmla="*/ 548 h 2070"/>
                          <a:gd name="T82" fmla="*/ 121 w 4042"/>
                          <a:gd name="T83" fmla="*/ 494 h 2070"/>
                          <a:gd name="T84" fmla="*/ 167 w 4042"/>
                          <a:gd name="T85" fmla="*/ 478 h 2070"/>
                          <a:gd name="T86" fmla="*/ 328 w 4042"/>
                          <a:gd name="T87" fmla="*/ 424 h 2070"/>
                          <a:gd name="T88" fmla="*/ 573 w 4042"/>
                          <a:gd name="T89" fmla="*/ 342 h 2070"/>
                          <a:gd name="T90" fmla="*/ 856 w 4042"/>
                          <a:gd name="T91" fmla="*/ 247 h 2070"/>
                          <a:gd name="T92" fmla="*/ 1139 w 4042"/>
                          <a:gd name="T93" fmla="*/ 151 h 2070"/>
                          <a:gd name="T94" fmla="*/ 1377 w 4042"/>
                          <a:gd name="T95" fmla="*/ 72 h 2070"/>
                          <a:gd name="T96" fmla="*/ 1530 w 4042"/>
                          <a:gd name="T97" fmla="*/ 23 h 207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458 w 10000"/>
                          <a:gd name="connsiteY35" fmla="*/ 3072 h 10000"/>
                          <a:gd name="connsiteX36" fmla="*/ 9693 w 10000"/>
                          <a:gd name="connsiteY36" fmla="*/ 3217 h 10000"/>
                          <a:gd name="connsiteX37" fmla="*/ 9785 w 10000"/>
                          <a:gd name="connsiteY37" fmla="*/ 3266 h 10000"/>
                          <a:gd name="connsiteX38" fmla="*/ 9854 w 10000"/>
                          <a:gd name="connsiteY38" fmla="*/ 3309 h 10000"/>
                          <a:gd name="connsiteX39" fmla="*/ 9901 w 10000"/>
                          <a:gd name="connsiteY39" fmla="*/ 3333 h 10000"/>
                          <a:gd name="connsiteX40" fmla="*/ 9923 w 10000"/>
                          <a:gd name="connsiteY40" fmla="*/ 3353 h 10000"/>
                          <a:gd name="connsiteX41" fmla="*/ 9975 w 10000"/>
                          <a:gd name="connsiteY41" fmla="*/ 3391 h 10000"/>
                          <a:gd name="connsiteX42" fmla="*/ 10000 w 10000"/>
                          <a:gd name="connsiteY42" fmla="*/ 3444 h 10000"/>
                          <a:gd name="connsiteX43" fmla="*/ 10000 w 10000"/>
                          <a:gd name="connsiteY43" fmla="*/ 3493 h 10000"/>
                          <a:gd name="connsiteX44" fmla="*/ 9988 w 10000"/>
                          <a:gd name="connsiteY44" fmla="*/ 3536 h 10000"/>
                          <a:gd name="connsiteX45" fmla="*/ 9958 w 10000"/>
                          <a:gd name="connsiteY45" fmla="*/ 3589 h 10000"/>
                          <a:gd name="connsiteX46" fmla="*/ 9913 w 10000"/>
                          <a:gd name="connsiteY46" fmla="*/ 3647 h 10000"/>
                          <a:gd name="connsiteX47" fmla="*/ 9874 w 10000"/>
                          <a:gd name="connsiteY47" fmla="*/ 3681 h 10000"/>
                          <a:gd name="connsiteX48" fmla="*/ 9832 w 10000"/>
                          <a:gd name="connsiteY48" fmla="*/ 3734 h 10000"/>
                          <a:gd name="connsiteX49" fmla="*/ 9780 w 10000"/>
                          <a:gd name="connsiteY49" fmla="*/ 3792 h 10000"/>
                          <a:gd name="connsiteX50" fmla="*/ 9728 w 10000"/>
                          <a:gd name="connsiteY50" fmla="*/ 3850 h 10000"/>
                          <a:gd name="connsiteX51" fmla="*/ 9671 w 10000"/>
                          <a:gd name="connsiteY51" fmla="*/ 3903 h 10000"/>
                          <a:gd name="connsiteX52" fmla="*/ 9629 w 10000"/>
                          <a:gd name="connsiteY52" fmla="*/ 3952 h 10000"/>
                          <a:gd name="connsiteX53" fmla="*/ 9589 w 10000"/>
                          <a:gd name="connsiteY53" fmla="*/ 3995 h 10000"/>
                          <a:gd name="connsiteX54" fmla="*/ 9562 w 10000"/>
                          <a:gd name="connsiteY54" fmla="*/ 4029 h 10000"/>
                          <a:gd name="connsiteX55" fmla="*/ 9550 w 10000"/>
                          <a:gd name="connsiteY55" fmla="*/ 4039 h 10000"/>
                          <a:gd name="connsiteX56" fmla="*/ 9555 w 10000"/>
                          <a:gd name="connsiteY56" fmla="*/ 6237 h 10000"/>
                          <a:gd name="connsiteX57" fmla="*/ 9567 w 10000"/>
                          <a:gd name="connsiteY57" fmla="*/ 6246 h 10000"/>
                          <a:gd name="connsiteX58" fmla="*/ 9597 w 10000"/>
                          <a:gd name="connsiteY58" fmla="*/ 6271 h 10000"/>
                          <a:gd name="connsiteX59" fmla="*/ 9641 w 10000"/>
                          <a:gd name="connsiteY59" fmla="*/ 6304 h 10000"/>
                          <a:gd name="connsiteX60" fmla="*/ 9698 w 10000"/>
                          <a:gd name="connsiteY60" fmla="*/ 6338 h 10000"/>
                          <a:gd name="connsiteX61" fmla="*/ 9753 w 10000"/>
                          <a:gd name="connsiteY61" fmla="*/ 6382 h 10000"/>
                          <a:gd name="connsiteX62" fmla="*/ 9805 w 10000"/>
                          <a:gd name="connsiteY62" fmla="*/ 6420 h 10000"/>
                          <a:gd name="connsiteX63" fmla="*/ 9844 w 10000"/>
                          <a:gd name="connsiteY63" fmla="*/ 6454 h 10000"/>
                          <a:gd name="connsiteX64" fmla="*/ 9874 w 10000"/>
                          <a:gd name="connsiteY64" fmla="*/ 6488 h 10000"/>
                          <a:gd name="connsiteX65" fmla="*/ 9884 w 10000"/>
                          <a:gd name="connsiteY65" fmla="*/ 6531 h 10000"/>
                          <a:gd name="connsiteX66" fmla="*/ 9879 w 10000"/>
                          <a:gd name="connsiteY66" fmla="*/ 6575 h 10000"/>
                          <a:gd name="connsiteX67" fmla="*/ 9866 w 10000"/>
                          <a:gd name="connsiteY67" fmla="*/ 6618 h 10000"/>
                          <a:gd name="connsiteX68" fmla="*/ 9854 w 10000"/>
                          <a:gd name="connsiteY68" fmla="*/ 6652 h 10000"/>
                          <a:gd name="connsiteX69" fmla="*/ 9839 w 10000"/>
                          <a:gd name="connsiteY69" fmla="*/ 6667 h 10000"/>
                          <a:gd name="connsiteX70" fmla="*/ 9837 w 10000"/>
                          <a:gd name="connsiteY70" fmla="*/ 6676 h 10000"/>
                          <a:gd name="connsiteX71" fmla="*/ 9827 w 10000"/>
                          <a:gd name="connsiteY71" fmla="*/ 6686 h 10000"/>
                          <a:gd name="connsiteX72" fmla="*/ 9792 w 10000"/>
                          <a:gd name="connsiteY72" fmla="*/ 6720 h 10000"/>
                          <a:gd name="connsiteX73" fmla="*/ 9740 w 10000"/>
                          <a:gd name="connsiteY73" fmla="*/ 6758 h 10000"/>
                          <a:gd name="connsiteX74" fmla="*/ 9671 w 10000"/>
                          <a:gd name="connsiteY74" fmla="*/ 6826 h 10000"/>
                          <a:gd name="connsiteX75" fmla="*/ 9579 w 10000"/>
                          <a:gd name="connsiteY75" fmla="*/ 6903 h 10000"/>
                          <a:gd name="connsiteX76" fmla="*/ 9476 w 10000"/>
                          <a:gd name="connsiteY76" fmla="*/ 6995 h 10000"/>
                          <a:gd name="connsiteX77" fmla="*/ 9359 w 10000"/>
                          <a:gd name="connsiteY77" fmla="*/ 7106 h 10000"/>
                          <a:gd name="connsiteX78" fmla="*/ 9231 w 10000"/>
                          <a:gd name="connsiteY78" fmla="*/ 7227 h 10000"/>
                          <a:gd name="connsiteX79" fmla="*/ 9087 w 10000"/>
                          <a:gd name="connsiteY79" fmla="*/ 7353 h 10000"/>
                          <a:gd name="connsiteX80" fmla="*/ 8939 w 10000"/>
                          <a:gd name="connsiteY80" fmla="*/ 7478 h 10000"/>
                          <a:gd name="connsiteX81" fmla="*/ 8780 w 10000"/>
                          <a:gd name="connsiteY81" fmla="*/ 7623 h 10000"/>
                          <a:gd name="connsiteX82" fmla="*/ 8615 w 10000"/>
                          <a:gd name="connsiteY82" fmla="*/ 7778 h 10000"/>
                          <a:gd name="connsiteX83" fmla="*/ 8441 w 10000"/>
                          <a:gd name="connsiteY83" fmla="*/ 7928 h 10000"/>
                          <a:gd name="connsiteX84" fmla="*/ 8268 w 10000"/>
                          <a:gd name="connsiteY84" fmla="*/ 8082 h 10000"/>
                          <a:gd name="connsiteX85" fmla="*/ 8090 w 10000"/>
                          <a:gd name="connsiteY85" fmla="*/ 8242 h 10000"/>
                          <a:gd name="connsiteX86" fmla="*/ 7917 w 10000"/>
                          <a:gd name="connsiteY86" fmla="*/ 8401 h 10000"/>
                          <a:gd name="connsiteX87" fmla="*/ 7741 w 10000"/>
                          <a:gd name="connsiteY87" fmla="*/ 8556 h 10000"/>
                          <a:gd name="connsiteX88" fmla="*/ 7568 w 10000"/>
                          <a:gd name="connsiteY88" fmla="*/ 8715 h 10000"/>
                          <a:gd name="connsiteX89" fmla="*/ 7395 w 10000"/>
                          <a:gd name="connsiteY89" fmla="*/ 8865 h 10000"/>
                          <a:gd name="connsiteX90" fmla="*/ 7229 w 10000"/>
                          <a:gd name="connsiteY90" fmla="*/ 9010 h 10000"/>
                          <a:gd name="connsiteX91" fmla="*/ 7073 w 10000"/>
                          <a:gd name="connsiteY91" fmla="*/ 9155 h 10000"/>
                          <a:gd name="connsiteX92" fmla="*/ 6927 w 10000"/>
                          <a:gd name="connsiteY92" fmla="*/ 9290 h 10000"/>
                          <a:gd name="connsiteX93" fmla="*/ 6784 w 10000"/>
                          <a:gd name="connsiteY93" fmla="*/ 9415 h 10000"/>
                          <a:gd name="connsiteX94" fmla="*/ 6658 w 10000"/>
                          <a:gd name="connsiteY94" fmla="*/ 9527 h 10000"/>
                          <a:gd name="connsiteX95" fmla="*/ 6541 w 10000"/>
                          <a:gd name="connsiteY95" fmla="*/ 9628 h 10000"/>
                          <a:gd name="connsiteX96" fmla="*/ 6437 w 10000"/>
                          <a:gd name="connsiteY96" fmla="*/ 9720 h 10000"/>
                          <a:gd name="connsiteX97" fmla="*/ 6356 w 10000"/>
                          <a:gd name="connsiteY97" fmla="*/ 9797 h 10000"/>
                          <a:gd name="connsiteX98" fmla="*/ 6286 w 10000"/>
                          <a:gd name="connsiteY98" fmla="*/ 9865 h 10000"/>
                          <a:gd name="connsiteX99" fmla="*/ 6235 w 10000"/>
                          <a:gd name="connsiteY99" fmla="*/ 9908 h 10000"/>
                          <a:gd name="connsiteX100" fmla="*/ 6205 w 10000"/>
                          <a:gd name="connsiteY100" fmla="*/ 9932 h 10000"/>
                          <a:gd name="connsiteX101" fmla="*/ 6131 w 10000"/>
                          <a:gd name="connsiteY101" fmla="*/ 9986 h 10000"/>
                          <a:gd name="connsiteX102" fmla="*/ 6066 w 10000"/>
                          <a:gd name="connsiteY102" fmla="*/ 10000 h 10000"/>
                          <a:gd name="connsiteX103" fmla="*/ 6004 w 10000"/>
                          <a:gd name="connsiteY103" fmla="*/ 9990 h 10000"/>
                          <a:gd name="connsiteX104" fmla="*/ 5957 w 10000"/>
                          <a:gd name="connsiteY104" fmla="*/ 9976 h 10000"/>
                          <a:gd name="connsiteX105" fmla="*/ 5928 w 10000"/>
                          <a:gd name="connsiteY105" fmla="*/ 9957 h 10000"/>
                          <a:gd name="connsiteX106" fmla="*/ 5913 w 10000"/>
                          <a:gd name="connsiteY106" fmla="*/ 9952 h 10000"/>
                          <a:gd name="connsiteX107" fmla="*/ 5901 w 10000"/>
                          <a:gd name="connsiteY107" fmla="*/ 9942 h 10000"/>
                          <a:gd name="connsiteX108" fmla="*/ 5866 w 10000"/>
                          <a:gd name="connsiteY108" fmla="*/ 9918 h 10000"/>
                          <a:gd name="connsiteX109" fmla="*/ 5809 w 10000"/>
                          <a:gd name="connsiteY109" fmla="*/ 9874 h 10000"/>
                          <a:gd name="connsiteX110" fmla="*/ 5737 w 10000"/>
                          <a:gd name="connsiteY110" fmla="*/ 9816 h 10000"/>
                          <a:gd name="connsiteX111" fmla="*/ 5641 w 10000"/>
                          <a:gd name="connsiteY111" fmla="*/ 9739 h 10000"/>
                          <a:gd name="connsiteX112" fmla="*/ 5524 w 10000"/>
                          <a:gd name="connsiteY112" fmla="*/ 9647 h 10000"/>
                          <a:gd name="connsiteX113" fmla="*/ 5398 w 10000"/>
                          <a:gd name="connsiteY113" fmla="*/ 9546 h 10000"/>
                          <a:gd name="connsiteX114" fmla="*/ 5252 w 10000"/>
                          <a:gd name="connsiteY114" fmla="*/ 9435 h 10000"/>
                          <a:gd name="connsiteX115" fmla="*/ 5096 w 10000"/>
                          <a:gd name="connsiteY115" fmla="*/ 9314 h 10000"/>
                          <a:gd name="connsiteX116" fmla="*/ 4923 w 10000"/>
                          <a:gd name="connsiteY116" fmla="*/ 9179 h 10000"/>
                          <a:gd name="connsiteX117" fmla="*/ 4740 w 10000"/>
                          <a:gd name="connsiteY117" fmla="*/ 9034 h 10000"/>
                          <a:gd name="connsiteX118" fmla="*/ 4545 w 10000"/>
                          <a:gd name="connsiteY118" fmla="*/ 8884 h 10000"/>
                          <a:gd name="connsiteX119" fmla="*/ 4347 w 10000"/>
                          <a:gd name="connsiteY119" fmla="*/ 8729 h 10000"/>
                          <a:gd name="connsiteX120" fmla="*/ 4139 w 10000"/>
                          <a:gd name="connsiteY120" fmla="*/ 8560 h 10000"/>
                          <a:gd name="connsiteX121" fmla="*/ 3924 w 10000"/>
                          <a:gd name="connsiteY121" fmla="*/ 8401 h 10000"/>
                          <a:gd name="connsiteX122" fmla="*/ 3706 w 10000"/>
                          <a:gd name="connsiteY122" fmla="*/ 8222 h 10000"/>
                          <a:gd name="connsiteX123" fmla="*/ 3481 w 10000"/>
                          <a:gd name="connsiteY123" fmla="*/ 8053 h 10000"/>
                          <a:gd name="connsiteX124" fmla="*/ 3256 w 10000"/>
                          <a:gd name="connsiteY124" fmla="*/ 7879 h 10000"/>
                          <a:gd name="connsiteX125" fmla="*/ 3026 w 10000"/>
                          <a:gd name="connsiteY125" fmla="*/ 7700 h 10000"/>
                          <a:gd name="connsiteX126" fmla="*/ 2801 w 10000"/>
                          <a:gd name="connsiteY126" fmla="*/ 7522 h 10000"/>
                          <a:gd name="connsiteX127" fmla="*/ 2575 w 10000"/>
                          <a:gd name="connsiteY127" fmla="*/ 7343 h 10000"/>
                          <a:gd name="connsiteX128" fmla="*/ 2355 w 10000"/>
                          <a:gd name="connsiteY128" fmla="*/ 7174 h 10000"/>
                          <a:gd name="connsiteX129" fmla="*/ 2135 w 10000"/>
                          <a:gd name="connsiteY129" fmla="*/ 7005 h 10000"/>
                          <a:gd name="connsiteX130" fmla="*/ 1922 w 10000"/>
                          <a:gd name="connsiteY130" fmla="*/ 6836 h 10000"/>
                          <a:gd name="connsiteX131" fmla="*/ 1719 w 10000"/>
                          <a:gd name="connsiteY131" fmla="*/ 6676 h 10000"/>
                          <a:gd name="connsiteX132" fmla="*/ 1519 w 10000"/>
                          <a:gd name="connsiteY132" fmla="*/ 6522 h 10000"/>
                          <a:gd name="connsiteX133" fmla="*/ 1331 w 10000"/>
                          <a:gd name="connsiteY133" fmla="*/ 6372 h 10000"/>
                          <a:gd name="connsiteX134" fmla="*/ 1153 w 10000"/>
                          <a:gd name="connsiteY134" fmla="*/ 6237 h 10000"/>
                          <a:gd name="connsiteX135" fmla="*/ 985 w 10000"/>
                          <a:gd name="connsiteY135" fmla="*/ 6101 h 10000"/>
                          <a:gd name="connsiteX136" fmla="*/ 831 w 10000"/>
                          <a:gd name="connsiteY136" fmla="*/ 5981 h 10000"/>
                          <a:gd name="connsiteX137" fmla="*/ 690 w 10000"/>
                          <a:gd name="connsiteY137" fmla="*/ 5874 h 10000"/>
                          <a:gd name="connsiteX138" fmla="*/ 569 w 10000"/>
                          <a:gd name="connsiteY138" fmla="*/ 5778 h 10000"/>
                          <a:gd name="connsiteX139" fmla="*/ 460 w 10000"/>
                          <a:gd name="connsiteY139" fmla="*/ 5696 h 10000"/>
                          <a:gd name="connsiteX140" fmla="*/ 369 w 10000"/>
                          <a:gd name="connsiteY140" fmla="*/ 5618 h 10000"/>
                          <a:gd name="connsiteX141" fmla="*/ 299 w 10000"/>
                          <a:gd name="connsiteY141" fmla="*/ 5570 h 10000"/>
                          <a:gd name="connsiteX142" fmla="*/ 252 w 10000"/>
                          <a:gd name="connsiteY142" fmla="*/ 5527 h 10000"/>
                          <a:gd name="connsiteX143" fmla="*/ 225 w 10000"/>
                          <a:gd name="connsiteY143" fmla="*/ 5502 h 10000"/>
                          <a:gd name="connsiteX144" fmla="*/ 148 w 10000"/>
                          <a:gd name="connsiteY144" fmla="*/ 5425 h 10000"/>
                          <a:gd name="connsiteX145" fmla="*/ 92 w 10000"/>
                          <a:gd name="connsiteY145" fmla="*/ 5324 h 10000"/>
                          <a:gd name="connsiteX146" fmla="*/ 52 w 10000"/>
                          <a:gd name="connsiteY146" fmla="*/ 5213 h 10000"/>
                          <a:gd name="connsiteX147" fmla="*/ 27 w 10000"/>
                          <a:gd name="connsiteY147" fmla="*/ 5111 h 10000"/>
                          <a:gd name="connsiteX148" fmla="*/ 10 w 10000"/>
                          <a:gd name="connsiteY148" fmla="*/ 5019 h 10000"/>
                          <a:gd name="connsiteX149" fmla="*/ 5 w 10000"/>
                          <a:gd name="connsiteY149" fmla="*/ 4942 h 10000"/>
                          <a:gd name="connsiteX150" fmla="*/ 0 w 10000"/>
                          <a:gd name="connsiteY150" fmla="*/ 4884 h 10000"/>
                          <a:gd name="connsiteX151" fmla="*/ 0 w 10000"/>
                          <a:gd name="connsiteY151" fmla="*/ 4865 h 10000"/>
                          <a:gd name="connsiteX152" fmla="*/ 0 w 10000"/>
                          <a:gd name="connsiteY152" fmla="*/ 4831 h 10000"/>
                          <a:gd name="connsiteX153" fmla="*/ 0 w 10000"/>
                          <a:gd name="connsiteY153" fmla="*/ 4749 h 10000"/>
                          <a:gd name="connsiteX154" fmla="*/ 0 w 10000"/>
                          <a:gd name="connsiteY154" fmla="*/ 4618 h 10000"/>
                          <a:gd name="connsiteX155" fmla="*/ 0 w 10000"/>
                          <a:gd name="connsiteY155" fmla="*/ 3826 h 10000"/>
                          <a:gd name="connsiteX156" fmla="*/ 0 w 10000"/>
                          <a:gd name="connsiteY156" fmla="*/ 3604 h 10000"/>
                          <a:gd name="connsiteX157" fmla="*/ 0 w 10000"/>
                          <a:gd name="connsiteY157" fmla="*/ 3401 h 10000"/>
                          <a:gd name="connsiteX158" fmla="*/ 0 w 10000"/>
                          <a:gd name="connsiteY158" fmla="*/ 3222 h 10000"/>
                          <a:gd name="connsiteX159" fmla="*/ 10 w 10000"/>
                          <a:gd name="connsiteY159" fmla="*/ 3053 h 10000"/>
                          <a:gd name="connsiteX160" fmla="*/ 40 w 10000"/>
                          <a:gd name="connsiteY160" fmla="*/ 2894 h 10000"/>
                          <a:gd name="connsiteX161" fmla="*/ 84 w 10000"/>
                          <a:gd name="connsiteY161" fmla="*/ 2758 h 10000"/>
                          <a:gd name="connsiteX162" fmla="*/ 131 w 10000"/>
                          <a:gd name="connsiteY162" fmla="*/ 2647 h 10000"/>
                          <a:gd name="connsiteX163" fmla="*/ 183 w 10000"/>
                          <a:gd name="connsiteY163" fmla="*/ 2546 h 10000"/>
                          <a:gd name="connsiteX164" fmla="*/ 230 w 10000"/>
                          <a:gd name="connsiteY164" fmla="*/ 2478 h 10000"/>
                          <a:gd name="connsiteX165" fmla="*/ 275 w 10000"/>
                          <a:gd name="connsiteY165" fmla="*/ 2420 h 10000"/>
                          <a:gd name="connsiteX166" fmla="*/ 299 w 10000"/>
                          <a:gd name="connsiteY166" fmla="*/ 2386 h 10000"/>
                          <a:gd name="connsiteX167" fmla="*/ 312 w 10000"/>
                          <a:gd name="connsiteY167" fmla="*/ 2377 h 10000"/>
                          <a:gd name="connsiteX168" fmla="*/ 322 w 10000"/>
                          <a:gd name="connsiteY168" fmla="*/ 2372 h 10000"/>
                          <a:gd name="connsiteX169" fmla="*/ 356 w 10000"/>
                          <a:gd name="connsiteY169" fmla="*/ 2353 h 10000"/>
                          <a:gd name="connsiteX170" fmla="*/ 413 w 10000"/>
                          <a:gd name="connsiteY170" fmla="*/ 2309 h 10000"/>
                          <a:gd name="connsiteX171" fmla="*/ 485 w 10000"/>
                          <a:gd name="connsiteY171" fmla="*/ 2261 h 10000"/>
                          <a:gd name="connsiteX172" fmla="*/ 581 w 10000"/>
                          <a:gd name="connsiteY172" fmla="*/ 2203 h 10000"/>
                          <a:gd name="connsiteX173" fmla="*/ 690 w 10000"/>
                          <a:gd name="connsiteY173" fmla="*/ 2135 h 10000"/>
                          <a:gd name="connsiteX174" fmla="*/ 811 w 10000"/>
                          <a:gd name="connsiteY174" fmla="*/ 2048 h 10000"/>
                          <a:gd name="connsiteX175" fmla="*/ 950 w 10000"/>
                          <a:gd name="connsiteY175" fmla="*/ 1966 h 10000"/>
                          <a:gd name="connsiteX176" fmla="*/ 1096 w 10000"/>
                          <a:gd name="connsiteY176" fmla="*/ 1865 h 10000"/>
                          <a:gd name="connsiteX177" fmla="*/ 1252 w 10000"/>
                          <a:gd name="connsiteY177" fmla="*/ 1758 h 10000"/>
                          <a:gd name="connsiteX178" fmla="*/ 1418 w 10000"/>
                          <a:gd name="connsiteY178" fmla="*/ 1652 h 10000"/>
                          <a:gd name="connsiteX179" fmla="*/ 1586 w 10000"/>
                          <a:gd name="connsiteY179" fmla="*/ 1541 h 10000"/>
                          <a:gd name="connsiteX180" fmla="*/ 1759 w 10000"/>
                          <a:gd name="connsiteY180" fmla="*/ 1420 h 10000"/>
                          <a:gd name="connsiteX181" fmla="*/ 1940 w 10000"/>
                          <a:gd name="connsiteY181" fmla="*/ 1314 h 10000"/>
                          <a:gd name="connsiteX182" fmla="*/ 2118 w 10000"/>
                          <a:gd name="connsiteY182" fmla="*/ 1193 h 10000"/>
                          <a:gd name="connsiteX183" fmla="*/ 2298 w 10000"/>
                          <a:gd name="connsiteY183" fmla="*/ 1077 h 10000"/>
                          <a:gd name="connsiteX184" fmla="*/ 2476 w 10000"/>
                          <a:gd name="connsiteY184" fmla="*/ 957 h 10000"/>
                          <a:gd name="connsiteX185" fmla="*/ 2650 w 10000"/>
                          <a:gd name="connsiteY185" fmla="*/ 845 h 10000"/>
                          <a:gd name="connsiteX186" fmla="*/ 2818 w 10000"/>
                          <a:gd name="connsiteY186" fmla="*/ 729 h 10000"/>
                          <a:gd name="connsiteX187" fmla="*/ 2979 w 10000"/>
                          <a:gd name="connsiteY187" fmla="*/ 628 h 10000"/>
                          <a:gd name="connsiteX188" fmla="*/ 3135 w 10000"/>
                          <a:gd name="connsiteY188" fmla="*/ 527 h 10000"/>
                          <a:gd name="connsiteX189" fmla="*/ 3278 w 10000"/>
                          <a:gd name="connsiteY189" fmla="*/ 435 h 10000"/>
                          <a:gd name="connsiteX190" fmla="*/ 3407 w 10000"/>
                          <a:gd name="connsiteY190" fmla="*/ 348 h 10000"/>
                          <a:gd name="connsiteX191" fmla="*/ 3525 w 10000"/>
                          <a:gd name="connsiteY191" fmla="*/ 271 h 10000"/>
                          <a:gd name="connsiteX192" fmla="*/ 3629 w 10000"/>
                          <a:gd name="connsiteY192" fmla="*/ 203 h 10000"/>
                          <a:gd name="connsiteX193" fmla="*/ 3716 w 10000"/>
                          <a:gd name="connsiteY193" fmla="*/ 155 h 10000"/>
                          <a:gd name="connsiteX194" fmla="*/ 3785 w 10000"/>
                          <a:gd name="connsiteY194" fmla="*/ 111 h 10000"/>
                          <a:gd name="connsiteX195" fmla="*/ 3837 w 10000"/>
                          <a:gd name="connsiteY195" fmla="*/ 77 h 10000"/>
                          <a:gd name="connsiteX196" fmla="*/ 3949 w 10000"/>
                          <a:gd name="connsiteY196" fmla="*/ 29 h 10000"/>
                          <a:gd name="connsiteX197" fmla="*/ 4052 w 10000"/>
                          <a:gd name="connsiteY19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693 w 10000"/>
                          <a:gd name="connsiteY35" fmla="*/ 3217 h 10000"/>
                          <a:gd name="connsiteX36" fmla="*/ 9785 w 10000"/>
                          <a:gd name="connsiteY36" fmla="*/ 3266 h 10000"/>
                          <a:gd name="connsiteX37" fmla="*/ 9854 w 10000"/>
                          <a:gd name="connsiteY37" fmla="*/ 3309 h 10000"/>
                          <a:gd name="connsiteX38" fmla="*/ 9901 w 10000"/>
                          <a:gd name="connsiteY38" fmla="*/ 3333 h 10000"/>
                          <a:gd name="connsiteX39" fmla="*/ 9923 w 10000"/>
                          <a:gd name="connsiteY39" fmla="*/ 3353 h 10000"/>
                          <a:gd name="connsiteX40" fmla="*/ 9975 w 10000"/>
                          <a:gd name="connsiteY40" fmla="*/ 3391 h 10000"/>
                          <a:gd name="connsiteX41" fmla="*/ 10000 w 10000"/>
                          <a:gd name="connsiteY41" fmla="*/ 3444 h 10000"/>
                          <a:gd name="connsiteX42" fmla="*/ 10000 w 10000"/>
                          <a:gd name="connsiteY42" fmla="*/ 3493 h 10000"/>
                          <a:gd name="connsiteX43" fmla="*/ 9988 w 10000"/>
                          <a:gd name="connsiteY43" fmla="*/ 3536 h 10000"/>
                          <a:gd name="connsiteX44" fmla="*/ 9958 w 10000"/>
                          <a:gd name="connsiteY44" fmla="*/ 3589 h 10000"/>
                          <a:gd name="connsiteX45" fmla="*/ 9913 w 10000"/>
                          <a:gd name="connsiteY45" fmla="*/ 3647 h 10000"/>
                          <a:gd name="connsiteX46" fmla="*/ 9874 w 10000"/>
                          <a:gd name="connsiteY46" fmla="*/ 3681 h 10000"/>
                          <a:gd name="connsiteX47" fmla="*/ 9832 w 10000"/>
                          <a:gd name="connsiteY47" fmla="*/ 3734 h 10000"/>
                          <a:gd name="connsiteX48" fmla="*/ 9780 w 10000"/>
                          <a:gd name="connsiteY48" fmla="*/ 3792 h 10000"/>
                          <a:gd name="connsiteX49" fmla="*/ 9728 w 10000"/>
                          <a:gd name="connsiteY49" fmla="*/ 3850 h 10000"/>
                          <a:gd name="connsiteX50" fmla="*/ 9671 w 10000"/>
                          <a:gd name="connsiteY50" fmla="*/ 3903 h 10000"/>
                          <a:gd name="connsiteX51" fmla="*/ 9629 w 10000"/>
                          <a:gd name="connsiteY51" fmla="*/ 3952 h 10000"/>
                          <a:gd name="connsiteX52" fmla="*/ 9589 w 10000"/>
                          <a:gd name="connsiteY52" fmla="*/ 3995 h 10000"/>
                          <a:gd name="connsiteX53" fmla="*/ 9562 w 10000"/>
                          <a:gd name="connsiteY53" fmla="*/ 4029 h 10000"/>
                          <a:gd name="connsiteX54" fmla="*/ 9550 w 10000"/>
                          <a:gd name="connsiteY54" fmla="*/ 4039 h 10000"/>
                          <a:gd name="connsiteX55" fmla="*/ 9555 w 10000"/>
                          <a:gd name="connsiteY55" fmla="*/ 6237 h 10000"/>
                          <a:gd name="connsiteX56" fmla="*/ 9567 w 10000"/>
                          <a:gd name="connsiteY56" fmla="*/ 6246 h 10000"/>
                          <a:gd name="connsiteX57" fmla="*/ 9597 w 10000"/>
                          <a:gd name="connsiteY57" fmla="*/ 6271 h 10000"/>
                          <a:gd name="connsiteX58" fmla="*/ 9641 w 10000"/>
                          <a:gd name="connsiteY58" fmla="*/ 6304 h 10000"/>
                          <a:gd name="connsiteX59" fmla="*/ 9698 w 10000"/>
                          <a:gd name="connsiteY59" fmla="*/ 6338 h 10000"/>
                          <a:gd name="connsiteX60" fmla="*/ 9753 w 10000"/>
                          <a:gd name="connsiteY60" fmla="*/ 6382 h 10000"/>
                          <a:gd name="connsiteX61" fmla="*/ 9805 w 10000"/>
                          <a:gd name="connsiteY61" fmla="*/ 6420 h 10000"/>
                          <a:gd name="connsiteX62" fmla="*/ 9844 w 10000"/>
                          <a:gd name="connsiteY62" fmla="*/ 6454 h 10000"/>
                          <a:gd name="connsiteX63" fmla="*/ 9874 w 10000"/>
                          <a:gd name="connsiteY63" fmla="*/ 6488 h 10000"/>
                          <a:gd name="connsiteX64" fmla="*/ 9884 w 10000"/>
                          <a:gd name="connsiteY64" fmla="*/ 6531 h 10000"/>
                          <a:gd name="connsiteX65" fmla="*/ 9879 w 10000"/>
                          <a:gd name="connsiteY65" fmla="*/ 6575 h 10000"/>
                          <a:gd name="connsiteX66" fmla="*/ 9866 w 10000"/>
                          <a:gd name="connsiteY66" fmla="*/ 6618 h 10000"/>
                          <a:gd name="connsiteX67" fmla="*/ 9854 w 10000"/>
                          <a:gd name="connsiteY67" fmla="*/ 6652 h 10000"/>
                          <a:gd name="connsiteX68" fmla="*/ 9839 w 10000"/>
                          <a:gd name="connsiteY68" fmla="*/ 6667 h 10000"/>
                          <a:gd name="connsiteX69" fmla="*/ 9837 w 10000"/>
                          <a:gd name="connsiteY69" fmla="*/ 6676 h 10000"/>
                          <a:gd name="connsiteX70" fmla="*/ 9827 w 10000"/>
                          <a:gd name="connsiteY70" fmla="*/ 6686 h 10000"/>
                          <a:gd name="connsiteX71" fmla="*/ 9792 w 10000"/>
                          <a:gd name="connsiteY71" fmla="*/ 6720 h 10000"/>
                          <a:gd name="connsiteX72" fmla="*/ 9740 w 10000"/>
                          <a:gd name="connsiteY72" fmla="*/ 6758 h 10000"/>
                          <a:gd name="connsiteX73" fmla="*/ 9671 w 10000"/>
                          <a:gd name="connsiteY73" fmla="*/ 6826 h 10000"/>
                          <a:gd name="connsiteX74" fmla="*/ 9579 w 10000"/>
                          <a:gd name="connsiteY74" fmla="*/ 6903 h 10000"/>
                          <a:gd name="connsiteX75" fmla="*/ 9476 w 10000"/>
                          <a:gd name="connsiteY75" fmla="*/ 6995 h 10000"/>
                          <a:gd name="connsiteX76" fmla="*/ 9359 w 10000"/>
                          <a:gd name="connsiteY76" fmla="*/ 7106 h 10000"/>
                          <a:gd name="connsiteX77" fmla="*/ 9231 w 10000"/>
                          <a:gd name="connsiteY77" fmla="*/ 7227 h 10000"/>
                          <a:gd name="connsiteX78" fmla="*/ 9087 w 10000"/>
                          <a:gd name="connsiteY78" fmla="*/ 7353 h 10000"/>
                          <a:gd name="connsiteX79" fmla="*/ 8939 w 10000"/>
                          <a:gd name="connsiteY79" fmla="*/ 7478 h 10000"/>
                          <a:gd name="connsiteX80" fmla="*/ 8780 w 10000"/>
                          <a:gd name="connsiteY80" fmla="*/ 7623 h 10000"/>
                          <a:gd name="connsiteX81" fmla="*/ 8615 w 10000"/>
                          <a:gd name="connsiteY81" fmla="*/ 7778 h 10000"/>
                          <a:gd name="connsiteX82" fmla="*/ 8441 w 10000"/>
                          <a:gd name="connsiteY82" fmla="*/ 7928 h 10000"/>
                          <a:gd name="connsiteX83" fmla="*/ 8268 w 10000"/>
                          <a:gd name="connsiteY83" fmla="*/ 8082 h 10000"/>
                          <a:gd name="connsiteX84" fmla="*/ 8090 w 10000"/>
                          <a:gd name="connsiteY84" fmla="*/ 8242 h 10000"/>
                          <a:gd name="connsiteX85" fmla="*/ 7917 w 10000"/>
                          <a:gd name="connsiteY85" fmla="*/ 8401 h 10000"/>
                          <a:gd name="connsiteX86" fmla="*/ 7741 w 10000"/>
                          <a:gd name="connsiteY86" fmla="*/ 8556 h 10000"/>
                          <a:gd name="connsiteX87" fmla="*/ 7568 w 10000"/>
                          <a:gd name="connsiteY87" fmla="*/ 8715 h 10000"/>
                          <a:gd name="connsiteX88" fmla="*/ 7395 w 10000"/>
                          <a:gd name="connsiteY88" fmla="*/ 8865 h 10000"/>
                          <a:gd name="connsiteX89" fmla="*/ 7229 w 10000"/>
                          <a:gd name="connsiteY89" fmla="*/ 9010 h 10000"/>
                          <a:gd name="connsiteX90" fmla="*/ 7073 w 10000"/>
                          <a:gd name="connsiteY90" fmla="*/ 9155 h 10000"/>
                          <a:gd name="connsiteX91" fmla="*/ 6927 w 10000"/>
                          <a:gd name="connsiteY91" fmla="*/ 9290 h 10000"/>
                          <a:gd name="connsiteX92" fmla="*/ 6784 w 10000"/>
                          <a:gd name="connsiteY92" fmla="*/ 9415 h 10000"/>
                          <a:gd name="connsiteX93" fmla="*/ 6658 w 10000"/>
                          <a:gd name="connsiteY93" fmla="*/ 9527 h 10000"/>
                          <a:gd name="connsiteX94" fmla="*/ 6541 w 10000"/>
                          <a:gd name="connsiteY94" fmla="*/ 9628 h 10000"/>
                          <a:gd name="connsiteX95" fmla="*/ 6437 w 10000"/>
                          <a:gd name="connsiteY95" fmla="*/ 9720 h 10000"/>
                          <a:gd name="connsiteX96" fmla="*/ 6356 w 10000"/>
                          <a:gd name="connsiteY96" fmla="*/ 9797 h 10000"/>
                          <a:gd name="connsiteX97" fmla="*/ 6286 w 10000"/>
                          <a:gd name="connsiteY97" fmla="*/ 9865 h 10000"/>
                          <a:gd name="connsiteX98" fmla="*/ 6235 w 10000"/>
                          <a:gd name="connsiteY98" fmla="*/ 9908 h 10000"/>
                          <a:gd name="connsiteX99" fmla="*/ 6205 w 10000"/>
                          <a:gd name="connsiteY99" fmla="*/ 9932 h 10000"/>
                          <a:gd name="connsiteX100" fmla="*/ 6131 w 10000"/>
                          <a:gd name="connsiteY100" fmla="*/ 9986 h 10000"/>
                          <a:gd name="connsiteX101" fmla="*/ 6066 w 10000"/>
                          <a:gd name="connsiteY101" fmla="*/ 10000 h 10000"/>
                          <a:gd name="connsiteX102" fmla="*/ 6004 w 10000"/>
                          <a:gd name="connsiteY102" fmla="*/ 9990 h 10000"/>
                          <a:gd name="connsiteX103" fmla="*/ 5957 w 10000"/>
                          <a:gd name="connsiteY103" fmla="*/ 9976 h 10000"/>
                          <a:gd name="connsiteX104" fmla="*/ 5928 w 10000"/>
                          <a:gd name="connsiteY104" fmla="*/ 9957 h 10000"/>
                          <a:gd name="connsiteX105" fmla="*/ 5913 w 10000"/>
                          <a:gd name="connsiteY105" fmla="*/ 9952 h 10000"/>
                          <a:gd name="connsiteX106" fmla="*/ 5901 w 10000"/>
                          <a:gd name="connsiteY106" fmla="*/ 9942 h 10000"/>
                          <a:gd name="connsiteX107" fmla="*/ 5866 w 10000"/>
                          <a:gd name="connsiteY107" fmla="*/ 9918 h 10000"/>
                          <a:gd name="connsiteX108" fmla="*/ 5809 w 10000"/>
                          <a:gd name="connsiteY108" fmla="*/ 9874 h 10000"/>
                          <a:gd name="connsiteX109" fmla="*/ 5737 w 10000"/>
                          <a:gd name="connsiteY109" fmla="*/ 9816 h 10000"/>
                          <a:gd name="connsiteX110" fmla="*/ 5641 w 10000"/>
                          <a:gd name="connsiteY110" fmla="*/ 9739 h 10000"/>
                          <a:gd name="connsiteX111" fmla="*/ 5524 w 10000"/>
                          <a:gd name="connsiteY111" fmla="*/ 9647 h 10000"/>
                          <a:gd name="connsiteX112" fmla="*/ 5398 w 10000"/>
                          <a:gd name="connsiteY112" fmla="*/ 9546 h 10000"/>
                          <a:gd name="connsiteX113" fmla="*/ 5252 w 10000"/>
                          <a:gd name="connsiteY113" fmla="*/ 9435 h 10000"/>
                          <a:gd name="connsiteX114" fmla="*/ 5096 w 10000"/>
                          <a:gd name="connsiteY114" fmla="*/ 9314 h 10000"/>
                          <a:gd name="connsiteX115" fmla="*/ 4923 w 10000"/>
                          <a:gd name="connsiteY115" fmla="*/ 9179 h 10000"/>
                          <a:gd name="connsiteX116" fmla="*/ 4740 w 10000"/>
                          <a:gd name="connsiteY116" fmla="*/ 9034 h 10000"/>
                          <a:gd name="connsiteX117" fmla="*/ 4545 w 10000"/>
                          <a:gd name="connsiteY117" fmla="*/ 8884 h 10000"/>
                          <a:gd name="connsiteX118" fmla="*/ 4347 w 10000"/>
                          <a:gd name="connsiteY118" fmla="*/ 8729 h 10000"/>
                          <a:gd name="connsiteX119" fmla="*/ 4139 w 10000"/>
                          <a:gd name="connsiteY119" fmla="*/ 8560 h 10000"/>
                          <a:gd name="connsiteX120" fmla="*/ 3924 w 10000"/>
                          <a:gd name="connsiteY120" fmla="*/ 8401 h 10000"/>
                          <a:gd name="connsiteX121" fmla="*/ 3706 w 10000"/>
                          <a:gd name="connsiteY121" fmla="*/ 8222 h 10000"/>
                          <a:gd name="connsiteX122" fmla="*/ 3481 w 10000"/>
                          <a:gd name="connsiteY122" fmla="*/ 8053 h 10000"/>
                          <a:gd name="connsiteX123" fmla="*/ 3256 w 10000"/>
                          <a:gd name="connsiteY123" fmla="*/ 7879 h 10000"/>
                          <a:gd name="connsiteX124" fmla="*/ 3026 w 10000"/>
                          <a:gd name="connsiteY124" fmla="*/ 7700 h 10000"/>
                          <a:gd name="connsiteX125" fmla="*/ 2801 w 10000"/>
                          <a:gd name="connsiteY125" fmla="*/ 7522 h 10000"/>
                          <a:gd name="connsiteX126" fmla="*/ 2575 w 10000"/>
                          <a:gd name="connsiteY126" fmla="*/ 7343 h 10000"/>
                          <a:gd name="connsiteX127" fmla="*/ 2355 w 10000"/>
                          <a:gd name="connsiteY127" fmla="*/ 7174 h 10000"/>
                          <a:gd name="connsiteX128" fmla="*/ 2135 w 10000"/>
                          <a:gd name="connsiteY128" fmla="*/ 7005 h 10000"/>
                          <a:gd name="connsiteX129" fmla="*/ 1922 w 10000"/>
                          <a:gd name="connsiteY129" fmla="*/ 6836 h 10000"/>
                          <a:gd name="connsiteX130" fmla="*/ 1719 w 10000"/>
                          <a:gd name="connsiteY130" fmla="*/ 6676 h 10000"/>
                          <a:gd name="connsiteX131" fmla="*/ 1519 w 10000"/>
                          <a:gd name="connsiteY131" fmla="*/ 6522 h 10000"/>
                          <a:gd name="connsiteX132" fmla="*/ 1331 w 10000"/>
                          <a:gd name="connsiteY132" fmla="*/ 6372 h 10000"/>
                          <a:gd name="connsiteX133" fmla="*/ 1153 w 10000"/>
                          <a:gd name="connsiteY133" fmla="*/ 6237 h 10000"/>
                          <a:gd name="connsiteX134" fmla="*/ 985 w 10000"/>
                          <a:gd name="connsiteY134" fmla="*/ 6101 h 10000"/>
                          <a:gd name="connsiteX135" fmla="*/ 831 w 10000"/>
                          <a:gd name="connsiteY135" fmla="*/ 5981 h 10000"/>
                          <a:gd name="connsiteX136" fmla="*/ 690 w 10000"/>
                          <a:gd name="connsiteY136" fmla="*/ 5874 h 10000"/>
                          <a:gd name="connsiteX137" fmla="*/ 569 w 10000"/>
                          <a:gd name="connsiteY137" fmla="*/ 5778 h 10000"/>
                          <a:gd name="connsiteX138" fmla="*/ 460 w 10000"/>
                          <a:gd name="connsiteY138" fmla="*/ 5696 h 10000"/>
                          <a:gd name="connsiteX139" fmla="*/ 369 w 10000"/>
                          <a:gd name="connsiteY139" fmla="*/ 5618 h 10000"/>
                          <a:gd name="connsiteX140" fmla="*/ 299 w 10000"/>
                          <a:gd name="connsiteY140" fmla="*/ 5570 h 10000"/>
                          <a:gd name="connsiteX141" fmla="*/ 252 w 10000"/>
                          <a:gd name="connsiteY141" fmla="*/ 5527 h 10000"/>
                          <a:gd name="connsiteX142" fmla="*/ 225 w 10000"/>
                          <a:gd name="connsiteY142" fmla="*/ 5502 h 10000"/>
                          <a:gd name="connsiteX143" fmla="*/ 148 w 10000"/>
                          <a:gd name="connsiteY143" fmla="*/ 5425 h 10000"/>
                          <a:gd name="connsiteX144" fmla="*/ 92 w 10000"/>
                          <a:gd name="connsiteY144" fmla="*/ 5324 h 10000"/>
                          <a:gd name="connsiteX145" fmla="*/ 52 w 10000"/>
                          <a:gd name="connsiteY145" fmla="*/ 5213 h 10000"/>
                          <a:gd name="connsiteX146" fmla="*/ 27 w 10000"/>
                          <a:gd name="connsiteY146" fmla="*/ 5111 h 10000"/>
                          <a:gd name="connsiteX147" fmla="*/ 10 w 10000"/>
                          <a:gd name="connsiteY147" fmla="*/ 5019 h 10000"/>
                          <a:gd name="connsiteX148" fmla="*/ 5 w 10000"/>
                          <a:gd name="connsiteY148" fmla="*/ 4942 h 10000"/>
                          <a:gd name="connsiteX149" fmla="*/ 0 w 10000"/>
                          <a:gd name="connsiteY149" fmla="*/ 4884 h 10000"/>
                          <a:gd name="connsiteX150" fmla="*/ 0 w 10000"/>
                          <a:gd name="connsiteY150" fmla="*/ 4865 h 10000"/>
                          <a:gd name="connsiteX151" fmla="*/ 0 w 10000"/>
                          <a:gd name="connsiteY151" fmla="*/ 4831 h 10000"/>
                          <a:gd name="connsiteX152" fmla="*/ 0 w 10000"/>
                          <a:gd name="connsiteY152" fmla="*/ 4749 h 10000"/>
                          <a:gd name="connsiteX153" fmla="*/ 0 w 10000"/>
                          <a:gd name="connsiteY153" fmla="*/ 4618 h 10000"/>
                          <a:gd name="connsiteX154" fmla="*/ 0 w 10000"/>
                          <a:gd name="connsiteY154" fmla="*/ 3826 h 10000"/>
                          <a:gd name="connsiteX155" fmla="*/ 0 w 10000"/>
                          <a:gd name="connsiteY155" fmla="*/ 3604 h 10000"/>
                          <a:gd name="connsiteX156" fmla="*/ 0 w 10000"/>
                          <a:gd name="connsiteY156" fmla="*/ 3401 h 10000"/>
                          <a:gd name="connsiteX157" fmla="*/ 0 w 10000"/>
                          <a:gd name="connsiteY157" fmla="*/ 3222 h 10000"/>
                          <a:gd name="connsiteX158" fmla="*/ 10 w 10000"/>
                          <a:gd name="connsiteY158" fmla="*/ 3053 h 10000"/>
                          <a:gd name="connsiteX159" fmla="*/ 40 w 10000"/>
                          <a:gd name="connsiteY159" fmla="*/ 2894 h 10000"/>
                          <a:gd name="connsiteX160" fmla="*/ 84 w 10000"/>
                          <a:gd name="connsiteY160" fmla="*/ 2758 h 10000"/>
                          <a:gd name="connsiteX161" fmla="*/ 131 w 10000"/>
                          <a:gd name="connsiteY161" fmla="*/ 2647 h 10000"/>
                          <a:gd name="connsiteX162" fmla="*/ 183 w 10000"/>
                          <a:gd name="connsiteY162" fmla="*/ 2546 h 10000"/>
                          <a:gd name="connsiteX163" fmla="*/ 230 w 10000"/>
                          <a:gd name="connsiteY163" fmla="*/ 2478 h 10000"/>
                          <a:gd name="connsiteX164" fmla="*/ 275 w 10000"/>
                          <a:gd name="connsiteY164" fmla="*/ 2420 h 10000"/>
                          <a:gd name="connsiteX165" fmla="*/ 299 w 10000"/>
                          <a:gd name="connsiteY165" fmla="*/ 2386 h 10000"/>
                          <a:gd name="connsiteX166" fmla="*/ 312 w 10000"/>
                          <a:gd name="connsiteY166" fmla="*/ 2377 h 10000"/>
                          <a:gd name="connsiteX167" fmla="*/ 322 w 10000"/>
                          <a:gd name="connsiteY167" fmla="*/ 2372 h 10000"/>
                          <a:gd name="connsiteX168" fmla="*/ 356 w 10000"/>
                          <a:gd name="connsiteY168" fmla="*/ 2353 h 10000"/>
                          <a:gd name="connsiteX169" fmla="*/ 413 w 10000"/>
                          <a:gd name="connsiteY169" fmla="*/ 2309 h 10000"/>
                          <a:gd name="connsiteX170" fmla="*/ 485 w 10000"/>
                          <a:gd name="connsiteY170" fmla="*/ 2261 h 10000"/>
                          <a:gd name="connsiteX171" fmla="*/ 581 w 10000"/>
                          <a:gd name="connsiteY171" fmla="*/ 2203 h 10000"/>
                          <a:gd name="connsiteX172" fmla="*/ 690 w 10000"/>
                          <a:gd name="connsiteY172" fmla="*/ 2135 h 10000"/>
                          <a:gd name="connsiteX173" fmla="*/ 811 w 10000"/>
                          <a:gd name="connsiteY173" fmla="*/ 2048 h 10000"/>
                          <a:gd name="connsiteX174" fmla="*/ 950 w 10000"/>
                          <a:gd name="connsiteY174" fmla="*/ 1966 h 10000"/>
                          <a:gd name="connsiteX175" fmla="*/ 1096 w 10000"/>
                          <a:gd name="connsiteY175" fmla="*/ 1865 h 10000"/>
                          <a:gd name="connsiteX176" fmla="*/ 1252 w 10000"/>
                          <a:gd name="connsiteY176" fmla="*/ 1758 h 10000"/>
                          <a:gd name="connsiteX177" fmla="*/ 1418 w 10000"/>
                          <a:gd name="connsiteY177" fmla="*/ 1652 h 10000"/>
                          <a:gd name="connsiteX178" fmla="*/ 1586 w 10000"/>
                          <a:gd name="connsiteY178" fmla="*/ 1541 h 10000"/>
                          <a:gd name="connsiteX179" fmla="*/ 1759 w 10000"/>
                          <a:gd name="connsiteY179" fmla="*/ 1420 h 10000"/>
                          <a:gd name="connsiteX180" fmla="*/ 1940 w 10000"/>
                          <a:gd name="connsiteY180" fmla="*/ 1314 h 10000"/>
                          <a:gd name="connsiteX181" fmla="*/ 2118 w 10000"/>
                          <a:gd name="connsiteY181" fmla="*/ 1193 h 10000"/>
                          <a:gd name="connsiteX182" fmla="*/ 2298 w 10000"/>
                          <a:gd name="connsiteY182" fmla="*/ 1077 h 10000"/>
                          <a:gd name="connsiteX183" fmla="*/ 2476 w 10000"/>
                          <a:gd name="connsiteY183" fmla="*/ 957 h 10000"/>
                          <a:gd name="connsiteX184" fmla="*/ 2650 w 10000"/>
                          <a:gd name="connsiteY184" fmla="*/ 845 h 10000"/>
                          <a:gd name="connsiteX185" fmla="*/ 2818 w 10000"/>
                          <a:gd name="connsiteY185" fmla="*/ 729 h 10000"/>
                          <a:gd name="connsiteX186" fmla="*/ 2979 w 10000"/>
                          <a:gd name="connsiteY186" fmla="*/ 628 h 10000"/>
                          <a:gd name="connsiteX187" fmla="*/ 3135 w 10000"/>
                          <a:gd name="connsiteY187" fmla="*/ 527 h 10000"/>
                          <a:gd name="connsiteX188" fmla="*/ 3278 w 10000"/>
                          <a:gd name="connsiteY188" fmla="*/ 435 h 10000"/>
                          <a:gd name="connsiteX189" fmla="*/ 3407 w 10000"/>
                          <a:gd name="connsiteY189" fmla="*/ 348 h 10000"/>
                          <a:gd name="connsiteX190" fmla="*/ 3525 w 10000"/>
                          <a:gd name="connsiteY190" fmla="*/ 271 h 10000"/>
                          <a:gd name="connsiteX191" fmla="*/ 3629 w 10000"/>
                          <a:gd name="connsiteY191" fmla="*/ 203 h 10000"/>
                          <a:gd name="connsiteX192" fmla="*/ 3716 w 10000"/>
                          <a:gd name="connsiteY192" fmla="*/ 155 h 10000"/>
                          <a:gd name="connsiteX193" fmla="*/ 3785 w 10000"/>
                          <a:gd name="connsiteY193" fmla="*/ 111 h 10000"/>
                          <a:gd name="connsiteX194" fmla="*/ 3837 w 10000"/>
                          <a:gd name="connsiteY194" fmla="*/ 77 h 10000"/>
                          <a:gd name="connsiteX195" fmla="*/ 3949 w 10000"/>
                          <a:gd name="connsiteY195" fmla="*/ 29 h 10000"/>
                          <a:gd name="connsiteX196" fmla="*/ 4052 w 10000"/>
                          <a:gd name="connsiteY19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693 w 10000"/>
                          <a:gd name="connsiteY34" fmla="*/ 3217 h 10000"/>
                          <a:gd name="connsiteX35" fmla="*/ 9785 w 10000"/>
                          <a:gd name="connsiteY35" fmla="*/ 3266 h 10000"/>
                          <a:gd name="connsiteX36" fmla="*/ 9854 w 10000"/>
                          <a:gd name="connsiteY36" fmla="*/ 3309 h 10000"/>
                          <a:gd name="connsiteX37" fmla="*/ 9901 w 10000"/>
                          <a:gd name="connsiteY37" fmla="*/ 3333 h 10000"/>
                          <a:gd name="connsiteX38" fmla="*/ 9923 w 10000"/>
                          <a:gd name="connsiteY38" fmla="*/ 3353 h 10000"/>
                          <a:gd name="connsiteX39" fmla="*/ 9975 w 10000"/>
                          <a:gd name="connsiteY39" fmla="*/ 3391 h 10000"/>
                          <a:gd name="connsiteX40" fmla="*/ 10000 w 10000"/>
                          <a:gd name="connsiteY40" fmla="*/ 3444 h 10000"/>
                          <a:gd name="connsiteX41" fmla="*/ 10000 w 10000"/>
                          <a:gd name="connsiteY41" fmla="*/ 3493 h 10000"/>
                          <a:gd name="connsiteX42" fmla="*/ 9988 w 10000"/>
                          <a:gd name="connsiteY42" fmla="*/ 3536 h 10000"/>
                          <a:gd name="connsiteX43" fmla="*/ 9958 w 10000"/>
                          <a:gd name="connsiteY43" fmla="*/ 3589 h 10000"/>
                          <a:gd name="connsiteX44" fmla="*/ 9913 w 10000"/>
                          <a:gd name="connsiteY44" fmla="*/ 3647 h 10000"/>
                          <a:gd name="connsiteX45" fmla="*/ 9874 w 10000"/>
                          <a:gd name="connsiteY45" fmla="*/ 3681 h 10000"/>
                          <a:gd name="connsiteX46" fmla="*/ 9832 w 10000"/>
                          <a:gd name="connsiteY46" fmla="*/ 3734 h 10000"/>
                          <a:gd name="connsiteX47" fmla="*/ 9780 w 10000"/>
                          <a:gd name="connsiteY47" fmla="*/ 3792 h 10000"/>
                          <a:gd name="connsiteX48" fmla="*/ 9728 w 10000"/>
                          <a:gd name="connsiteY48" fmla="*/ 3850 h 10000"/>
                          <a:gd name="connsiteX49" fmla="*/ 9671 w 10000"/>
                          <a:gd name="connsiteY49" fmla="*/ 3903 h 10000"/>
                          <a:gd name="connsiteX50" fmla="*/ 9629 w 10000"/>
                          <a:gd name="connsiteY50" fmla="*/ 3952 h 10000"/>
                          <a:gd name="connsiteX51" fmla="*/ 9589 w 10000"/>
                          <a:gd name="connsiteY51" fmla="*/ 3995 h 10000"/>
                          <a:gd name="connsiteX52" fmla="*/ 9562 w 10000"/>
                          <a:gd name="connsiteY52" fmla="*/ 4029 h 10000"/>
                          <a:gd name="connsiteX53" fmla="*/ 9550 w 10000"/>
                          <a:gd name="connsiteY53" fmla="*/ 4039 h 10000"/>
                          <a:gd name="connsiteX54" fmla="*/ 9555 w 10000"/>
                          <a:gd name="connsiteY54" fmla="*/ 6237 h 10000"/>
                          <a:gd name="connsiteX55" fmla="*/ 9567 w 10000"/>
                          <a:gd name="connsiteY55" fmla="*/ 6246 h 10000"/>
                          <a:gd name="connsiteX56" fmla="*/ 9597 w 10000"/>
                          <a:gd name="connsiteY56" fmla="*/ 6271 h 10000"/>
                          <a:gd name="connsiteX57" fmla="*/ 9641 w 10000"/>
                          <a:gd name="connsiteY57" fmla="*/ 6304 h 10000"/>
                          <a:gd name="connsiteX58" fmla="*/ 9698 w 10000"/>
                          <a:gd name="connsiteY58" fmla="*/ 6338 h 10000"/>
                          <a:gd name="connsiteX59" fmla="*/ 9753 w 10000"/>
                          <a:gd name="connsiteY59" fmla="*/ 6382 h 10000"/>
                          <a:gd name="connsiteX60" fmla="*/ 9805 w 10000"/>
                          <a:gd name="connsiteY60" fmla="*/ 6420 h 10000"/>
                          <a:gd name="connsiteX61" fmla="*/ 9844 w 10000"/>
                          <a:gd name="connsiteY61" fmla="*/ 6454 h 10000"/>
                          <a:gd name="connsiteX62" fmla="*/ 9874 w 10000"/>
                          <a:gd name="connsiteY62" fmla="*/ 6488 h 10000"/>
                          <a:gd name="connsiteX63" fmla="*/ 9884 w 10000"/>
                          <a:gd name="connsiteY63" fmla="*/ 6531 h 10000"/>
                          <a:gd name="connsiteX64" fmla="*/ 9879 w 10000"/>
                          <a:gd name="connsiteY64" fmla="*/ 6575 h 10000"/>
                          <a:gd name="connsiteX65" fmla="*/ 9866 w 10000"/>
                          <a:gd name="connsiteY65" fmla="*/ 6618 h 10000"/>
                          <a:gd name="connsiteX66" fmla="*/ 9854 w 10000"/>
                          <a:gd name="connsiteY66" fmla="*/ 6652 h 10000"/>
                          <a:gd name="connsiteX67" fmla="*/ 9839 w 10000"/>
                          <a:gd name="connsiteY67" fmla="*/ 6667 h 10000"/>
                          <a:gd name="connsiteX68" fmla="*/ 9837 w 10000"/>
                          <a:gd name="connsiteY68" fmla="*/ 6676 h 10000"/>
                          <a:gd name="connsiteX69" fmla="*/ 9827 w 10000"/>
                          <a:gd name="connsiteY69" fmla="*/ 6686 h 10000"/>
                          <a:gd name="connsiteX70" fmla="*/ 9792 w 10000"/>
                          <a:gd name="connsiteY70" fmla="*/ 6720 h 10000"/>
                          <a:gd name="connsiteX71" fmla="*/ 9740 w 10000"/>
                          <a:gd name="connsiteY71" fmla="*/ 6758 h 10000"/>
                          <a:gd name="connsiteX72" fmla="*/ 9671 w 10000"/>
                          <a:gd name="connsiteY72" fmla="*/ 6826 h 10000"/>
                          <a:gd name="connsiteX73" fmla="*/ 9579 w 10000"/>
                          <a:gd name="connsiteY73" fmla="*/ 6903 h 10000"/>
                          <a:gd name="connsiteX74" fmla="*/ 9476 w 10000"/>
                          <a:gd name="connsiteY74" fmla="*/ 6995 h 10000"/>
                          <a:gd name="connsiteX75" fmla="*/ 9359 w 10000"/>
                          <a:gd name="connsiteY75" fmla="*/ 7106 h 10000"/>
                          <a:gd name="connsiteX76" fmla="*/ 9231 w 10000"/>
                          <a:gd name="connsiteY76" fmla="*/ 7227 h 10000"/>
                          <a:gd name="connsiteX77" fmla="*/ 9087 w 10000"/>
                          <a:gd name="connsiteY77" fmla="*/ 7353 h 10000"/>
                          <a:gd name="connsiteX78" fmla="*/ 8939 w 10000"/>
                          <a:gd name="connsiteY78" fmla="*/ 7478 h 10000"/>
                          <a:gd name="connsiteX79" fmla="*/ 8780 w 10000"/>
                          <a:gd name="connsiteY79" fmla="*/ 7623 h 10000"/>
                          <a:gd name="connsiteX80" fmla="*/ 8615 w 10000"/>
                          <a:gd name="connsiteY80" fmla="*/ 7778 h 10000"/>
                          <a:gd name="connsiteX81" fmla="*/ 8441 w 10000"/>
                          <a:gd name="connsiteY81" fmla="*/ 7928 h 10000"/>
                          <a:gd name="connsiteX82" fmla="*/ 8268 w 10000"/>
                          <a:gd name="connsiteY82" fmla="*/ 8082 h 10000"/>
                          <a:gd name="connsiteX83" fmla="*/ 8090 w 10000"/>
                          <a:gd name="connsiteY83" fmla="*/ 8242 h 10000"/>
                          <a:gd name="connsiteX84" fmla="*/ 7917 w 10000"/>
                          <a:gd name="connsiteY84" fmla="*/ 8401 h 10000"/>
                          <a:gd name="connsiteX85" fmla="*/ 7741 w 10000"/>
                          <a:gd name="connsiteY85" fmla="*/ 8556 h 10000"/>
                          <a:gd name="connsiteX86" fmla="*/ 7568 w 10000"/>
                          <a:gd name="connsiteY86" fmla="*/ 8715 h 10000"/>
                          <a:gd name="connsiteX87" fmla="*/ 7395 w 10000"/>
                          <a:gd name="connsiteY87" fmla="*/ 8865 h 10000"/>
                          <a:gd name="connsiteX88" fmla="*/ 7229 w 10000"/>
                          <a:gd name="connsiteY88" fmla="*/ 9010 h 10000"/>
                          <a:gd name="connsiteX89" fmla="*/ 7073 w 10000"/>
                          <a:gd name="connsiteY89" fmla="*/ 9155 h 10000"/>
                          <a:gd name="connsiteX90" fmla="*/ 6927 w 10000"/>
                          <a:gd name="connsiteY90" fmla="*/ 9290 h 10000"/>
                          <a:gd name="connsiteX91" fmla="*/ 6784 w 10000"/>
                          <a:gd name="connsiteY91" fmla="*/ 9415 h 10000"/>
                          <a:gd name="connsiteX92" fmla="*/ 6658 w 10000"/>
                          <a:gd name="connsiteY92" fmla="*/ 9527 h 10000"/>
                          <a:gd name="connsiteX93" fmla="*/ 6541 w 10000"/>
                          <a:gd name="connsiteY93" fmla="*/ 9628 h 10000"/>
                          <a:gd name="connsiteX94" fmla="*/ 6437 w 10000"/>
                          <a:gd name="connsiteY94" fmla="*/ 9720 h 10000"/>
                          <a:gd name="connsiteX95" fmla="*/ 6356 w 10000"/>
                          <a:gd name="connsiteY95" fmla="*/ 9797 h 10000"/>
                          <a:gd name="connsiteX96" fmla="*/ 6286 w 10000"/>
                          <a:gd name="connsiteY96" fmla="*/ 9865 h 10000"/>
                          <a:gd name="connsiteX97" fmla="*/ 6235 w 10000"/>
                          <a:gd name="connsiteY97" fmla="*/ 9908 h 10000"/>
                          <a:gd name="connsiteX98" fmla="*/ 6205 w 10000"/>
                          <a:gd name="connsiteY98" fmla="*/ 9932 h 10000"/>
                          <a:gd name="connsiteX99" fmla="*/ 6131 w 10000"/>
                          <a:gd name="connsiteY99" fmla="*/ 9986 h 10000"/>
                          <a:gd name="connsiteX100" fmla="*/ 6066 w 10000"/>
                          <a:gd name="connsiteY100" fmla="*/ 10000 h 10000"/>
                          <a:gd name="connsiteX101" fmla="*/ 6004 w 10000"/>
                          <a:gd name="connsiteY101" fmla="*/ 9990 h 10000"/>
                          <a:gd name="connsiteX102" fmla="*/ 5957 w 10000"/>
                          <a:gd name="connsiteY102" fmla="*/ 9976 h 10000"/>
                          <a:gd name="connsiteX103" fmla="*/ 5928 w 10000"/>
                          <a:gd name="connsiteY103" fmla="*/ 9957 h 10000"/>
                          <a:gd name="connsiteX104" fmla="*/ 5913 w 10000"/>
                          <a:gd name="connsiteY104" fmla="*/ 9952 h 10000"/>
                          <a:gd name="connsiteX105" fmla="*/ 5901 w 10000"/>
                          <a:gd name="connsiteY105" fmla="*/ 9942 h 10000"/>
                          <a:gd name="connsiteX106" fmla="*/ 5866 w 10000"/>
                          <a:gd name="connsiteY106" fmla="*/ 9918 h 10000"/>
                          <a:gd name="connsiteX107" fmla="*/ 5809 w 10000"/>
                          <a:gd name="connsiteY107" fmla="*/ 9874 h 10000"/>
                          <a:gd name="connsiteX108" fmla="*/ 5737 w 10000"/>
                          <a:gd name="connsiteY108" fmla="*/ 9816 h 10000"/>
                          <a:gd name="connsiteX109" fmla="*/ 5641 w 10000"/>
                          <a:gd name="connsiteY109" fmla="*/ 9739 h 10000"/>
                          <a:gd name="connsiteX110" fmla="*/ 5524 w 10000"/>
                          <a:gd name="connsiteY110" fmla="*/ 9647 h 10000"/>
                          <a:gd name="connsiteX111" fmla="*/ 5398 w 10000"/>
                          <a:gd name="connsiteY111" fmla="*/ 9546 h 10000"/>
                          <a:gd name="connsiteX112" fmla="*/ 5252 w 10000"/>
                          <a:gd name="connsiteY112" fmla="*/ 9435 h 10000"/>
                          <a:gd name="connsiteX113" fmla="*/ 5096 w 10000"/>
                          <a:gd name="connsiteY113" fmla="*/ 9314 h 10000"/>
                          <a:gd name="connsiteX114" fmla="*/ 4923 w 10000"/>
                          <a:gd name="connsiteY114" fmla="*/ 9179 h 10000"/>
                          <a:gd name="connsiteX115" fmla="*/ 4740 w 10000"/>
                          <a:gd name="connsiteY115" fmla="*/ 9034 h 10000"/>
                          <a:gd name="connsiteX116" fmla="*/ 4545 w 10000"/>
                          <a:gd name="connsiteY116" fmla="*/ 8884 h 10000"/>
                          <a:gd name="connsiteX117" fmla="*/ 4347 w 10000"/>
                          <a:gd name="connsiteY117" fmla="*/ 8729 h 10000"/>
                          <a:gd name="connsiteX118" fmla="*/ 4139 w 10000"/>
                          <a:gd name="connsiteY118" fmla="*/ 8560 h 10000"/>
                          <a:gd name="connsiteX119" fmla="*/ 3924 w 10000"/>
                          <a:gd name="connsiteY119" fmla="*/ 8401 h 10000"/>
                          <a:gd name="connsiteX120" fmla="*/ 3706 w 10000"/>
                          <a:gd name="connsiteY120" fmla="*/ 8222 h 10000"/>
                          <a:gd name="connsiteX121" fmla="*/ 3481 w 10000"/>
                          <a:gd name="connsiteY121" fmla="*/ 8053 h 10000"/>
                          <a:gd name="connsiteX122" fmla="*/ 3256 w 10000"/>
                          <a:gd name="connsiteY122" fmla="*/ 7879 h 10000"/>
                          <a:gd name="connsiteX123" fmla="*/ 3026 w 10000"/>
                          <a:gd name="connsiteY123" fmla="*/ 7700 h 10000"/>
                          <a:gd name="connsiteX124" fmla="*/ 2801 w 10000"/>
                          <a:gd name="connsiteY124" fmla="*/ 7522 h 10000"/>
                          <a:gd name="connsiteX125" fmla="*/ 2575 w 10000"/>
                          <a:gd name="connsiteY125" fmla="*/ 7343 h 10000"/>
                          <a:gd name="connsiteX126" fmla="*/ 2355 w 10000"/>
                          <a:gd name="connsiteY126" fmla="*/ 7174 h 10000"/>
                          <a:gd name="connsiteX127" fmla="*/ 2135 w 10000"/>
                          <a:gd name="connsiteY127" fmla="*/ 7005 h 10000"/>
                          <a:gd name="connsiteX128" fmla="*/ 1922 w 10000"/>
                          <a:gd name="connsiteY128" fmla="*/ 6836 h 10000"/>
                          <a:gd name="connsiteX129" fmla="*/ 1719 w 10000"/>
                          <a:gd name="connsiteY129" fmla="*/ 6676 h 10000"/>
                          <a:gd name="connsiteX130" fmla="*/ 1519 w 10000"/>
                          <a:gd name="connsiteY130" fmla="*/ 6522 h 10000"/>
                          <a:gd name="connsiteX131" fmla="*/ 1331 w 10000"/>
                          <a:gd name="connsiteY131" fmla="*/ 6372 h 10000"/>
                          <a:gd name="connsiteX132" fmla="*/ 1153 w 10000"/>
                          <a:gd name="connsiteY132" fmla="*/ 6237 h 10000"/>
                          <a:gd name="connsiteX133" fmla="*/ 985 w 10000"/>
                          <a:gd name="connsiteY133" fmla="*/ 6101 h 10000"/>
                          <a:gd name="connsiteX134" fmla="*/ 831 w 10000"/>
                          <a:gd name="connsiteY134" fmla="*/ 5981 h 10000"/>
                          <a:gd name="connsiteX135" fmla="*/ 690 w 10000"/>
                          <a:gd name="connsiteY135" fmla="*/ 5874 h 10000"/>
                          <a:gd name="connsiteX136" fmla="*/ 569 w 10000"/>
                          <a:gd name="connsiteY136" fmla="*/ 5778 h 10000"/>
                          <a:gd name="connsiteX137" fmla="*/ 460 w 10000"/>
                          <a:gd name="connsiteY137" fmla="*/ 5696 h 10000"/>
                          <a:gd name="connsiteX138" fmla="*/ 369 w 10000"/>
                          <a:gd name="connsiteY138" fmla="*/ 5618 h 10000"/>
                          <a:gd name="connsiteX139" fmla="*/ 299 w 10000"/>
                          <a:gd name="connsiteY139" fmla="*/ 5570 h 10000"/>
                          <a:gd name="connsiteX140" fmla="*/ 252 w 10000"/>
                          <a:gd name="connsiteY140" fmla="*/ 5527 h 10000"/>
                          <a:gd name="connsiteX141" fmla="*/ 225 w 10000"/>
                          <a:gd name="connsiteY141" fmla="*/ 5502 h 10000"/>
                          <a:gd name="connsiteX142" fmla="*/ 148 w 10000"/>
                          <a:gd name="connsiteY142" fmla="*/ 5425 h 10000"/>
                          <a:gd name="connsiteX143" fmla="*/ 92 w 10000"/>
                          <a:gd name="connsiteY143" fmla="*/ 5324 h 10000"/>
                          <a:gd name="connsiteX144" fmla="*/ 52 w 10000"/>
                          <a:gd name="connsiteY144" fmla="*/ 5213 h 10000"/>
                          <a:gd name="connsiteX145" fmla="*/ 27 w 10000"/>
                          <a:gd name="connsiteY145" fmla="*/ 5111 h 10000"/>
                          <a:gd name="connsiteX146" fmla="*/ 10 w 10000"/>
                          <a:gd name="connsiteY146" fmla="*/ 5019 h 10000"/>
                          <a:gd name="connsiteX147" fmla="*/ 5 w 10000"/>
                          <a:gd name="connsiteY147" fmla="*/ 4942 h 10000"/>
                          <a:gd name="connsiteX148" fmla="*/ 0 w 10000"/>
                          <a:gd name="connsiteY148" fmla="*/ 4884 h 10000"/>
                          <a:gd name="connsiteX149" fmla="*/ 0 w 10000"/>
                          <a:gd name="connsiteY149" fmla="*/ 4865 h 10000"/>
                          <a:gd name="connsiteX150" fmla="*/ 0 w 10000"/>
                          <a:gd name="connsiteY150" fmla="*/ 4831 h 10000"/>
                          <a:gd name="connsiteX151" fmla="*/ 0 w 10000"/>
                          <a:gd name="connsiteY151" fmla="*/ 4749 h 10000"/>
                          <a:gd name="connsiteX152" fmla="*/ 0 w 10000"/>
                          <a:gd name="connsiteY152" fmla="*/ 4618 h 10000"/>
                          <a:gd name="connsiteX153" fmla="*/ 0 w 10000"/>
                          <a:gd name="connsiteY153" fmla="*/ 3826 h 10000"/>
                          <a:gd name="connsiteX154" fmla="*/ 0 w 10000"/>
                          <a:gd name="connsiteY154" fmla="*/ 3604 h 10000"/>
                          <a:gd name="connsiteX155" fmla="*/ 0 w 10000"/>
                          <a:gd name="connsiteY155" fmla="*/ 3401 h 10000"/>
                          <a:gd name="connsiteX156" fmla="*/ 0 w 10000"/>
                          <a:gd name="connsiteY156" fmla="*/ 3222 h 10000"/>
                          <a:gd name="connsiteX157" fmla="*/ 10 w 10000"/>
                          <a:gd name="connsiteY157" fmla="*/ 3053 h 10000"/>
                          <a:gd name="connsiteX158" fmla="*/ 40 w 10000"/>
                          <a:gd name="connsiteY158" fmla="*/ 2894 h 10000"/>
                          <a:gd name="connsiteX159" fmla="*/ 84 w 10000"/>
                          <a:gd name="connsiteY159" fmla="*/ 2758 h 10000"/>
                          <a:gd name="connsiteX160" fmla="*/ 131 w 10000"/>
                          <a:gd name="connsiteY160" fmla="*/ 2647 h 10000"/>
                          <a:gd name="connsiteX161" fmla="*/ 183 w 10000"/>
                          <a:gd name="connsiteY161" fmla="*/ 2546 h 10000"/>
                          <a:gd name="connsiteX162" fmla="*/ 230 w 10000"/>
                          <a:gd name="connsiteY162" fmla="*/ 2478 h 10000"/>
                          <a:gd name="connsiteX163" fmla="*/ 275 w 10000"/>
                          <a:gd name="connsiteY163" fmla="*/ 2420 h 10000"/>
                          <a:gd name="connsiteX164" fmla="*/ 299 w 10000"/>
                          <a:gd name="connsiteY164" fmla="*/ 2386 h 10000"/>
                          <a:gd name="connsiteX165" fmla="*/ 312 w 10000"/>
                          <a:gd name="connsiteY165" fmla="*/ 2377 h 10000"/>
                          <a:gd name="connsiteX166" fmla="*/ 322 w 10000"/>
                          <a:gd name="connsiteY166" fmla="*/ 2372 h 10000"/>
                          <a:gd name="connsiteX167" fmla="*/ 356 w 10000"/>
                          <a:gd name="connsiteY167" fmla="*/ 2353 h 10000"/>
                          <a:gd name="connsiteX168" fmla="*/ 413 w 10000"/>
                          <a:gd name="connsiteY168" fmla="*/ 2309 h 10000"/>
                          <a:gd name="connsiteX169" fmla="*/ 485 w 10000"/>
                          <a:gd name="connsiteY169" fmla="*/ 2261 h 10000"/>
                          <a:gd name="connsiteX170" fmla="*/ 581 w 10000"/>
                          <a:gd name="connsiteY170" fmla="*/ 2203 h 10000"/>
                          <a:gd name="connsiteX171" fmla="*/ 690 w 10000"/>
                          <a:gd name="connsiteY171" fmla="*/ 2135 h 10000"/>
                          <a:gd name="connsiteX172" fmla="*/ 811 w 10000"/>
                          <a:gd name="connsiteY172" fmla="*/ 2048 h 10000"/>
                          <a:gd name="connsiteX173" fmla="*/ 950 w 10000"/>
                          <a:gd name="connsiteY173" fmla="*/ 1966 h 10000"/>
                          <a:gd name="connsiteX174" fmla="*/ 1096 w 10000"/>
                          <a:gd name="connsiteY174" fmla="*/ 1865 h 10000"/>
                          <a:gd name="connsiteX175" fmla="*/ 1252 w 10000"/>
                          <a:gd name="connsiteY175" fmla="*/ 1758 h 10000"/>
                          <a:gd name="connsiteX176" fmla="*/ 1418 w 10000"/>
                          <a:gd name="connsiteY176" fmla="*/ 1652 h 10000"/>
                          <a:gd name="connsiteX177" fmla="*/ 1586 w 10000"/>
                          <a:gd name="connsiteY177" fmla="*/ 1541 h 10000"/>
                          <a:gd name="connsiteX178" fmla="*/ 1759 w 10000"/>
                          <a:gd name="connsiteY178" fmla="*/ 1420 h 10000"/>
                          <a:gd name="connsiteX179" fmla="*/ 1940 w 10000"/>
                          <a:gd name="connsiteY179" fmla="*/ 1314 h 10000"/>
                          <a:gd name="connsiteX180" fmla="*/ 2118 w 10000"/>
                          <a:gd name="connsiteY180" fmla="*/ 1193 h 10000"/>
                          <a:gd name="connsiteX181" fmla="*/ 2298 w 10000"/>
                          <a:gd name="connsiteY181" fmla="*/ 1077 h 10000"/>
                          <a:gd name="connsiteX182" fmla="*/ 2476 w 10000"/>
                          <a:gd name="connsiteY182" fmla="*/ 957 h 10000"/>
                          <a:gd name="connsiteX183" fmla="*/ 2650 w 10000"/>
                          <a:gd name="connsiteY183" fmla="*/ 845 h 10000"/>
                          <a:gd name="connsiteX184" fmla="*/ 2818 w 10000"/>
                          <a:gd name="connsiteY184" fmla="*/ 729 h 10000"/>
                          <a:gd name="connsiteX185" fmla="*/ 2979 w 10000"/>
                          <a:gd name="connsiteY185" fmla="*/ 628 h 10000"/>
                          <a:gd name="connsiteX186" fmla="*/ 3135 w 10000"/>
                          <a:gd name="connsiteY186" fmla="*/ 527 h 10000"/>
                          <a:gd name="connsiteX187" fmla="*/ 3278 w 10000"/>
                          <a:gd name="connsiteY187" fmla="*/ 435 h 10000"/>
                          <a:gd name="connsiteX188" fmla="*/ 3407 w 10000"/>
                          <a:gd name="connsiteY188" fmla="*/ 348 h 10000"/>
                          <a:gd name="connsiteX189" fmla="*/ 3525 w 10000"/>
                          <a:gd name="connsiteY189" fmla="*/ 271 h 10000"/>
                          <a:gd name="connsiteX190" fmla="*/ 3629 w 10000"/>
                          <a:gd name="connsiteY190" fmla="*/ 203 h 10000"/>
                          <a:gd name="connsiteX191" fmla="*/ 3716 w 10000"/>
                          <a:gd name="connsiteY191" fmla="*/ 155 h 10000"/>
                          <a:gd name="connsiteX192" fmla="*/ 3785 w 10000"/>
                          <a:gd name="connsiteY192" fmla="*/ 111 h 10000"/>
                          <a:gd name="connsiteX193" fmla="*/ 3837 w 10000"/>
                          <a:gd name="connsiteY193" fmla="*/ 77 h 10000"/>
                          <a:gd name="connsiteX194" fmla="*/ 3949 w 10000"/>
                          <a:gd name="connsiteY194" fmla="*/ 29 h 10000"/>
                          <a:gd name="connsiteX195" fmla="*/ 4052 w 10000"/>
                          <a:gd name="connsiteY19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693 w 10000"/>
                          <a:gd name="connsiteY33" fmla="*/ 3217 h 10000"/>
                          <a:gd name="connsiteX34" fmla="*/ 9785 w 10000"/>
                          <a:gd name="connsiteY34" fmla="*/ 3266 h 10000"/>
                          <a:gd name="connsiteX35" fmla="*/ 9854 w 10000"/>
                          <a:gd name="connsiteY35" fmla="*/ 3309 h 10000"/>
                          <a:gd name="connsiteX36" fmla="*/ 9901 w 10000"/>
                          <a:gd name="connsiteY36" fmla="*/ 3333 h 10000"/>
                          <a:gd name="connsiteX37" fmla="*/ 9923 w 10000"/>
                          <a:gd name="connsiteY37" fmla="*/ 3353 h 10000"/>
                          <a:gd name="connsiteX38" fmla="*/ 9975 w 10000"/>
                          <a:gd name="connsiteY38" fmla="*/ 3391 h 10000"/>
                          <a:gd name="connsiteX39" fmla="*/ 10000 w 10000"/>
                          <a:gd name="connsiteY39" fmla="*/ 3444 h 10000"/>
                          <a:gd name="connsiteX40" fmla="*/ 10000 w 10000"/>
                          <a:gd name="connsiteY40" fmla="*/ 3493 h 10000"/>
                          <a:gd name="connsiteX41" fmla="*/ 9988 w 10000"/>
                          <a:gd name="connsiteY41" fmla="*/ 3536 h 10000"/>
                          <a:gd name="connsiteX42" fmla="*/ 9958 w 10000"/>
                          <a:gd name="connsiteY42" fmla="*/ 3589 h 10000"/>
                          <a:gd name="connsiteX43" fmla="*/ 9913 w 10000"/>
                          <a:gd name="connsiteY43" fmla="*/ 3647 h 10000"/>
                          <a:gd name="connsiteX44" fmla="*/ 9874 w 10000"/>
                          <a:gd name="connsiteY44" fmla="*/ 3681 h 10000"/>
                          <a:gd name="connsiteX45" fmla="*/ 9832 w 10000"/>
                          <a:gd name="connsiteY45" fmla="*/ 3734 h 10000"/>
                          <a:gd name="connsiteX46" fmla="*/ 9780 w 10000"/>
                          <a:gd name="connsiteY46" fmla="*/ 3792 h 10000"/>
                          <a:gd name="connsiteX47" fmla="*/ 9728 w 10000"/>
                          <a:gd name="connsiteY47" fmla="*/ 3850 h 10000"/>
                          <a:gd name="connsiteX48" fmla="*/ 9671 w 10000"/>
                          <a:gd name="connsiteY48" fmla="*/ 3903 h 10000"/>
                          <a:gd name="connsiteX49" fmla="*/ 9629 w 10000"/>
                          <a:gd name="connsiteY49" fmla="*/ 3952 h 10000"/>
                          <a:gd name="connsiteX50" fmla="*/ 9589 w 10000"/>
                          <a:gd name="connsiteY50" fmla="*/ 3995 h 10000"/>
                          <a:gd name="connsiteX51" fmla="*/ 9562 w 10000"/>
                          <a:gd name="connsiteY51" fmla="*/ 4029 h 10000"/>
                          <a:gd name="connsiteX52" fmla="*/ 9550 w 10000"/>
                          <a:gd name="connsiteY52" fmla="*/ 4039 h 10000"/>
                          <a:gd name="connsiteX53" fmla="*/ 9555 w 10000"/>
                          <a:gd name="connsiteY53" fmla="*/ 6237 h 10000"/>
                          <a:gd name="connsiteX54" fmla="*/ 9567 w 10000"/>
                          <a:gd name="connsiteY54" fmla="*/ 6246 h 10000"/>
                          <a:gd name="connsiteX55" fmla="*/ 9597 w 10000"/>
                          <a:gd name="connsiteY55" fmla="*/ 6271 h 10000"/>
                          <a:gd name="connsiteX56" fmla="*/ 9641 w 10000"/>
                          <a:gd name="connsiteY56" fmla="*/ 6304 h 10000"/>
                          <a:gd name="connsiteX57" fmla="*/ 9698 w 10000"/>
                          <a:gd name="connsiteY57" fmla="*/ 6338 h 10000"/>
                          <a:gd name="connsiteX58" fmla="*/ 9753 w 10000"/>
                          <a:gd name="connsiteY58" fmla="*/ 6382 h 10000"/>
                          <a:gd name="connsiteX59" fmla="*/ 9805 w 10000"/>
                          <a:gd name="connsiteY59" fmla="*/ 6420 h 10000"/>
                          <a:gd name="connsiteX60" fmla="*/ 9844 w 10000"/>
                          <a:gd name="connsiteY60" fmla="*/ 6454 h 10000"/>
                          <a:gd name="connsiteX61" fmla="*/ 9874 w 10000"/>
                          <a:gd name="connsiteY61" fmla="*/ 6488 h 10000"/>
                          <a:gd name="connsiteX62" fmla="*/ 9884 w 10000"/>
                          <a:gd name="connsiteY62" fmla="*/ 6531 h 10000"/>
                          <a:gd name="connsiteX63" fmla="*/ 9879 w 10000"/>
                          <a:gd name="connsiteY63" fmla="*/ 6575 h 10000"/>
                          <a:gd name="connsiteX64" fmla="*/ 9866 w 10000"/>
                          <a:gd name="connsiteY64" fmla="*/ 6618 h 10000"/>
                          <a:gd name="connsiteX65" fmla="*/ 9854 w 10000"/>
                          <a:gd name="connsiteY65" fmla="*/ 6652 h 10000"/>
                          <a:gd name="connsiteX66" fmla="*/ 9839 w 10000"/>
                          <a:gd name="connsiteY66" fmla="*/ 6667 h 10000"/>
                          <a:gd name="connsiteX67" fmla="*/ 9837 w 10000"/>
                          <a:gd name="connsiteY67" fmla="*/ 6676 h 10000"/>
                          <a:gd name="connsiteX68" fmla="*/ 9827 w 10000"/>
                          <a:gd name="connsiteY68" fmla="*/ 6686 h 10000"/>
                          <a:gd name="connsiteX69" fmla="*/ 9792 w 10000"/>
                          <a:gd name="connsiteY69" fmla="*/ 6720 h 10000"/>
                          <a:gd name="connsiteX70" fmla="*/ 9740 w 10000"/>
                          <a:gd name="connsiteY70" fmla="*/ 6758 h 10000"/>
                          <a:gd name="connsiteX71" fmla="*/ 9671 w 10000"/>
                          <a:gd name="connsiteY71" fmla="*/ 6826 h 10000"/>
                          <a:gd name="connsiteX72" fmla="*/ 9579 w 10000"/>
                          <a:gd name="connsiteY72" fmla="*/ 6903 h 10000"/>
                          <a:gd name="connsiteX73" fmla="*/ 9476 w 10000"/>
                          <a:gd name="connsiteY73" fmla="*/ 6995 h 10000"/>
                          <a:gd name="connsiteX74" fmla="*/ 9359 w 10000"/>
                          <a:gd name="connsiteY74" fmla="*/ 7106 h 10000"/>
                          <a:gd name="connsiteX75" fmla="*/ 9231 w 10000"/>
                          <a:gd name="connsiteY75" fmla="*/ 7227 h 10000"/>
                          <a:gd name="connsiteX76" fmla="*/ 9087 w 10000"/>
                          <a:gd name="connsiteY76" fmla="*/ 7353 h 10000"/>
                          <a:gd name="connsiteX77" fmla="*/ 8939 w 10000"/>
                          <a:gd name="connsiteY77" fmla="*/ 7478 h 10000"/>
                          <a:gd name="connsiteX78" fmla="*/ 8780 w 10000"/>
                          <a:gd name="connsiteY78" fmla="*/ 7623 h 10000"/>
                          <a:gd name="connsiteX79" fmla="*/ 8615 w 10000"/>
                          <a:gd name="connsiteY79" fmla="*/ 7778 h 10000"/>
                          <a:gd name="connsiteX80" fmla="*/ 8441 w 10000"/>
                          <a:gd name="connsiteY80" fmla="*/ 7928 h 10000"/>
                          <a:gd name="connsiteX81" fmla="*/ 8268 w 10000"/>
                          <a:gd name="connsiteY81" fmla="*/ 8082 h 10000"/>
                          <a:gd name="connsiteX82" fmla="*/ 8090 w 10000"/>
                          <a:gd name="connsiteY82" fmla="*/ 8242 h 10000"/>
                          <a:gd name="connsiteX83" fmla="*/ 7917 w 10000"/>
                          <a:gd name="connsiteY83" fmla="*/ 8401 h 10000"/>
                          <a:gd name="connsiteX84" fmla="*/ 7741 w 10000"/>
                          <a:gd name="connsiteY84" fmla="*/ 8556 h 10000"/>
                          <a:gd name="connsiteX85" fmla="*/ 7568 w 10000"/>
                          <a:gd name="connsiteY85" fmla="*/ 8715 h 10000"/>
                          <a:gd name="connsiteX86" fmla="*/ 7395 w 10000"/>
                          <a:gd name="connsiteY86" fmla="*/ 8865 h 10000"/>
                          <a:gd name="connsiteX87" fmla="*/ 7229 w 10000"/>
                          <a:gd name="connsiteY87" fmla="*/ 9010 h 10000"/>
                          <a:gd name="connsiteX88" fmla="*/ 7073 w 10000"/>
                          <a:gd name="connsiteY88" fmla="*/ 9155 h 10000"/>
                          <a:gd name="connsiteX89" fmla="*/ 6927 w 10000"/>
                          <a:gd name="connsiteY89" fmla="*/ 9290 h 10000"/>
                          <a:gd name="connsiteX90" fmla="*/ 6784 w 10000"/>
                          <a:gd name="connsiteY90" fmla="*/ 9415 h 10000"/>
                          <a:gd name="connsiteX91" fmla="*/ 6658 w 10000"/>
                          <a:gd name="connsiteY91" fmla="*/ 9527 h 10000"/>
                          <a:gd name="connsiteX92" fmla="*/ 6541 w 10000"/>
                          <a:gd name="connsiteY92" fmla="*/ 9628 h 10000"/>
                          <a:gd name="connsiteX93" fmla="*/ 6437 w 10000"/>
                          <a:gd name="connsiteY93" fmla="*/ 9720 h 10000"/>
                          <a:gd name="connsiteX94" fmla="*/ 6356 w 10000"/>
                          <a:gd name="connsiteY94" fmla="*/ 9797 h 10000"/>
                          <a:gd name="connsiteX95" fmla="*/ 6286 w 10000"/>
                          <a:gd name="connsiteY95" fmla="*/ 9865 h 10000"/>
                          <a:gd name="connsiteX96" fmla="*/ 6235 w 10000"/>
                          <a:gd name="connsiteY96" fmla="*/ 9908 h 10000"/>
                          <a:gd name="connsiteX97" fmla="*/ 6205 w 10000"/>
                          <a:gd name="connsiteY97" fmla="*/ 9932 h 10000"/>
                          <a:gd name="connsiteX98" fmla="*/ 6131 w 10000"/>
                          <a:gd name="connsiteY98" fmla="*/ 9986 h 10000"/>
                          <a:gd name="connsiteX99" fmla="*/ 6066 w 10000"/>
                          <a:gd name="connsiteY99" fmla="*/ 10000 h 10000"/>
                          <a:gd name="connsiteX100" fmla="*/ 6004 w 10000"/>
                          <a:gd name="connsiteY100" fmla="*/ 9990 h 10000"/>
                          <a:gd name="connsiteX101" fmla="*/ 5957 w 10000"/>
                          <a:gd name="connsiteY101" fmla="*/ 9976 h 10000"/>
                          <a:gd name="connsiteX102" fmla="*/ 5928 w 10000"/>
                          <a:gd name="connsiteY102" fmla="*/ 9957 h 10000"/>
                          <a:gd name="connsiteX103" fmla="*/ 5913 w 10000"/>
                          <a:gd name="connsiteY103" fmla="*/ 9952 h 10000"/>
                          <a:gd name="connsiteX104" fmla="*/ 5901 w 10000"/>
                          <a:gd name="connsiteY104" fmla="*/ 9942 h 10000"/>
                          <a:gd name="connsiteX105" fmla="*/ 5866 w 10000"/>
                          <a:gd name="connsiteY105" fmla="*/ 9918 h 10000"/>
                          <a:gd name="connsiteX106" fmla="*/ 5809 w 10000"/>
                          <a:gd name="connsiteY106" fmla="*/ 9874 h 10000"/>
                          <a:gd name="connsiteX107" fmla="*/ 5737 w 10000"/>
                          <a:gd name="connsiteY107" fmla="*/ 9816 h 10000"/>
                          <a:gd name="connsiteX108" fmla="*/ 5641 w 10000"/>
                          <a:gd name="connsiteY108" fmla="*/ 9739 h 10000"/>
                          <a:gd name="connsiteX109" fmla="*/ 5524 w 10000"/>
                          <a:gd name="connsiteY109" fmla="*/ 9647 h 10000"/>
                          <a:gd name="connsiteX110" fmla="*/ 5398 w 10000"/>
                          <a:gd name="connsiteY110" fmla="*/ 9546 h 10000"/>
                          <a:gd name="connsiteX111" fmla="*/ 5252 w 10000"/>
                          <a:gd name="connsiteY111" fmla="*/ 9435 h 10000"/>
                          <a:gd name="connsiteX112" fmla="*/ 5096 w 10000"/>
                          <a:gd name="connsiteY112" fmla="*/ 9314 h 10000"/>
                          <a:gd name="connsiteX113" fmla="*/ 4923 w 10000"/>
                          <a:gd name="connsiteY113" fmla="*/ 9179 h 10000"/>
                          <a:gd name="connsiteX114" fmla="*/ 4740 w 10000"/>
                          <a:gd name="connsiteY114" fmla="*/ 9034 h 10000"/>
                          <a:gd name="connsiteX115" fmla="*/ 4545 w 10000"/>
                          <a:gd name="connsiteY115" fmla="*/ 8884 h 10000"/>
                          <a:gd name="connsiteX116" fmla="*/ 4347 w 10000"/>
                          <a:gd name="connsiteY116" fmla="*/ 8729 h 10000"/>
                          <a:gd name="connsiteX117" fmla="*/ 4139 w 10000"/>
                          <a:gd name="connsiteY117" fmla="*/ 8560 h 10000"/>
                          <a:gd name="connsiteX118" fmla="*/ 3924 w 10000"/>
                          <a:gd name="connsiteY118" fmla="*/ 8401 h 10000"/>
                          <a:gd name="connsiteX119" fmla="*/ 3706 w 10000"/>
                          <a:gd name="connsiteY119" fmla="*/ 8222 h 10000"/>
                          <a:gd name="connsiteX120" fmla="*/ 3481 w 10000"/>
                          <a:gd name="connsiteY120" fmla="*/ 8053 h 10000"/>
                          <a:gd name="connsiteX121" fmla="*/ 3256 w 10000"/>
                          <a:gd name="connsiteY121" fmla="*/ 7879 h 10000"/>
                          <a:gd name="connsiteX122" fmla="*/ 3026 w 10000"/>
                          <a:gd name="connsiteY122" fmla="*/ 7700 h 10000"/>
                          <a:gd name="connsiteX123" fmla="*/ 2801 w 10000"/>
                          <a:gd name="connsiteY123" fmla="*/ 7522 h 10000"/>
                          <a:gd name="connsiteX124" fmla="*/ 2575 w 10000"/>
                          <a:gd name="connsiteY124" fmla="*/ 7343 h 10000"/>
                          <a:gd name="connsiteX125" fmla="*/ 2355 w 10000"/>
                          <a:gd name="connsiteY125" fmla="*/ 7174 h 10000"/>
                          <a:gd name="connsiteX126" fmla="*/ 2135 w 10000"/>
                          <a:gd name="connsiteY126" fmla="*/ 7005 h 10000"/>
                          <a:gd name="connsiteX127" fmla="*/ 1922 w 10000"/>
                          <a:gd name="connsiteY127" fmla="*/ 6836 h 10000"/>
                          <a:gd name="connsiteX128" fmla="*/ 1719 w 10000"/>
                          <a:gd name="connsiteY128" fmla="*/ 6676 h 10000"/>
                          <a:gd name="connsiteX129" fmla="*/ 1519 w 10000"/>
                          <a:gd name="connsiteY129" fmla="*/ 6522 h 10000"/>
                          <a:gd name="connsiteX130" fmla="*/ 1331 w 10000"/>
                          <a:gd name="connsiteY130" fmla="*/ 6372 h 10000"/>
                          <a:gd name="connsiteX131" fmla="*/ 1153 w 10000"/>
                          <a:gd name="connsiteY131" fmla="*/ 6237 h 10000"/>
                          <a:gd name="connsiteX132" fmla="*/ 985 w 10000"/>
                          <a:gd name="connsiteY132" fmla="*/ 6101 h 10000"/>
                          <a:gd name="connsiteX133" fmla="*/ 831 w 10000"/>
                          <a:gd name="connsiteY133" fmla="*/ 5981 h 10000"/>
                          <a:gd name="connsiteX134" fmla="*/ 690 w 10000"/>
                          <a:gd name="connsiteY134" fmla="*/ 5874 h 10000"/>
                          <a:gd name="connsiteX135" fmla="*/ 569 w 10000"/>
                          <a:gd name="connsiteY135" fmla="*/ 5778 h 10000"/>
                          <a:gd name="connsiteX136" fmla="*/ 460 w 10000"/>
                          <a:gd name="connsiteY136" fmla="*/ 5696 h 10000"/>
                          <a:gd name="connsiteX137" fmla="*/ 369 w 10000"/>
                          <a:gd name="connsiteY137" fmla="*/ 5618 h 10000"/>
                          <a:gd name="connsiteX138" fmla="*/ 299 w 10000"/>
                          <a:gd name="connsiteY138" fmla="*/ 5570 h 10000"/>
                          <a:gd name="connsiteX139" fmla="*/ 252 w 10000"/>
                          <a:gd name="connsiteY139" fmla="*/ 5527 h 10000"/>
                          <a:gd name="connsiteX140" fmla="*/ 225 w 10000"/>
                          <a:gd name="connsiteY140" fmla="*/ 5502 h 10000"/>
                          <a:gd name="connsiteX141" fmla="*/ 148 w 10000"/>
                          <a:gd name="connsiteY141" fmla="*/ 5425 h 10000"/>
                          <a:gd name="connsiteX142" fmla="*/ 92 w 10000"/>
                          <a:gd name="connsiteY142" fmla="*/ 5324 h 10000"/>
                          <a:gd name="connsiteX143" fmla="*/ 52 w 10000"/>
                          <a:gd name="connsiteY143" fmla="*/ 5213 h 10000"/>
                          <a:gd name="connsiteX144" fmla="*/ 27 w 10000"/>
                          <a:gd name="connsiteY144" fmla="*/ 5111 h 10000"/>
                          <a:gd name="connsiteX145" fmla="*/ 10 w 10000"/>
                          <a:gd name="connsiteY145" fmla="*/ 5019 h 10000"/>
                          <a:gd name="connsiteX146" fmla="*/ 5 w 10000"/>
                          <a:gd name="connsiteY146" fmla="*/ 4942 h 10000"/>
                          <a:gd name="connsiteX147" fmla="*/ 0 w 10000"/>
                          <a:gd name="connsiteY147" fmla="*/ 4884 h 10000"/>
                          <a:gd name="connsiteX148" fmla="*/ 0 w 10000"/>
                          <a:gd name="connsiteY148" fmla="*/ 4865 h 10000"/>
                          <a:gd name="connsiteX149" fmla="*/ 0 w 10000"/>
                          <a:gd name="connsiteY149" fmla="*/ 4831 h 10000"/>
                          <a:gd name="connsiteX150" fmla="*/ 0 w 10000"/>
                          <a:gd name="connsiteY150" fmla="*/ 4749 h 10000"/>
                          <a:gd name="connsiteX151" fmla="*/ 0 w 10000"/>
                          <a:gd name="connsiteY151" fmla="*/ 4618 h 10000"/>
                          <a:gd name="connsiteX152" fmla="*/ 0 w 10000"/>
                          <a:gd name="connsiteY152" fmla="*/ 3826 h 10000"/>
                          <a:gd name="connsiteX153" fmla="*/ 0 w 10000"/>
                          <a:gd name="connsiteY153" fmla="*/ 3604 h 10000"/>
                          <a:gd name="connsiteX154" fmla="*/ 0 w 10000"/>
                          <a:gd name="connsiteY154" fmla="*/ 3401 h 10000"/>
                          <a:gd name="connsiteX155" fmla="*/ 0 w 10000"/>
                          <a:gd name="connsiteY155" fmla="*/ 3222 h 10000"/>
                          <a:gd name="connsiteX156" fmla="*/ 10 w 10000"/>
                          <a:gd name="connsiteY156" fmla="*/ 3053 h 10000"/>
                          <a:gd name="connsiteX157" fmla="*/ 40 w 10000"/>
                          <a:gd name="connsiteY157" fmla="*/ 2894 h 10000"/>
                          <a:gd name="connsiteX158" fmla="*/ 84 w 10000"/>
                          <a:gd name="connsiteY158" fmla="*/ 2758 h 10000"/>
                          <a:gd name="connsiteX159" fmla="*/ 131 w 10000"/>
                          <a:gd name="connsiteY159" fmla="*/ 2647 h 10000"/>
                          <a:gd name="connsiteX160" fmla="*/ 183 w 10000"/>
                          <a:gd name="connsiteY160" fmla="*/ 2546 h 10000"/>
                          <a:gd name="connsiteX161" fmla="*/ 230 w 10000"/>
                          <a:gd name="connsiteY161" fmla="*/ 2478 h 10000"/>
                          <a:gd name="connsiteX162" fmla="*/ 275 w 10000"/>
                          <a:gd name="connsiteY162" fmla="*/ 2420 h 10000"/>
                          <a:gd name="connsiteX163" fmla="*/ 299 w 10000"/>
                          <a:gd name="connsiteY163" fmla="*/ 2386 h 10000"/>
                          <a:gd name="connsiteX164" fmla="*/ 312 w 10000"/>
                          <a:gd name="connsiteY164" fmla="*/ 2377 h 10000"/>
                          <a:gd name="connsiteX165" fmla="*/ 322 w 10000"/>
                          <a:gd name="connsiteY165" fmla="*/ 2372 h 10000"/>
                          <a:gd name="connsiteX166" fmla="*/ 356 w 10000"/>
                          <a:gd name="connsiteY166" fmla="*/ 2353 h 10000"/>
                          <a:gd name="connsiteX167" fmla="*/ 413 w 10000"/>
                          <a:gd name="connsiteY167" fmla="*/ 2309 h 10000"/>
                          <a:gd name="connsiteX168" fmla="*/ 485 w 10000"/>
                          <a:gd name="connsiteY168" fmla="*/ 2261 h 10000"/>
                          <a:gd name="connsiteX169" fmla="*/ 581 w 10000"/>
                          <a:gd name="connsiteY169" fmla="*/ 2203 h 10000"/>
                          <a:gd name="connsiteX170" fmla="*/ 690 w 10000"/>
                          <a:gd name="connsiteY170" fmla="*/ 2135 h 10000"/>
                          <a:gd name="connsiteX171" fmla="*/ 811 w 10000"/>
                          <a:gd name="connsiteY171" fmla="*/ 2048 h 10000"/>
                          <a:gd name="connsiteX172" fmla="*/ 950 w 10000"/>
                          <a:gd name="connsiteY172" fmla="*/ 1966 h 10000"/>
                          <a:gd name="connsiteX173" fmla="*/ 1096 w 10000"/>
                          <a:gd name="connsiteY173" fmla="*/ 1865 h 10000"/>
                          <a:gd name="connsiteX174" fmla="*/ 1252 w 10000"/>
                          <a:gd name="connsiteY174" fmla="*/ 1758 h 10000"/>
                          <a:gd name="connsiteX175" fmla="*/ 1418 w 10000"/>
                          <a:gd name="connsiteY175" fmla="*/ 1652 h 10000"/>
                          <a:gd name="connsiteX176" fmla="*/ 1586 w 10000"/>
                          <a:gd name="connsiteY176" fmla="*/ 1541 h 10000"/>
                          <a:gd name="connsiteX177" fmla="*/ 1759 w 10000"/>
                          <a:gd name="connsiteY177" fmla="*/ 1420 h 10000"/>
                          <a:gd name="connsiteX178" fmla="*/ 1940 w 10000"/>
                          <a:gd name="connsiteY178" fmla="*/ 1314 h 10000"/>
                          <a:gd name="connsiteX179" fmla="*/ 2118 w 10000"/>
                          <a:gd name="connsiteY179" fmla="*/ 1193 h 10000"/>
                          <a:gd name="connsiteX180" fmla="*/ 2298 w 10000"/>
                          <a:gd name="connsiteY180" fmla="*/ 1077 h 10000"/>
                          <a:gd name="connsiteX181" fmla="*/ 2476 w 10000"/>
                          <a:gd name="connsiteY181" fmla="*/ 957 h 10000"/>
                          <a:gd name="connsiteX182" fmla="*/ 2650 w 10000"/>
                          <a:gd name="connsiteY182" fmla="*/ 845 h 10000"/>
                          <a:gd name="connsiteX183" fmla="*/ 2818 w 10000"/>
                          <a:gd name="connsiteY183" fmla="*/ 729 h 10000"/>
                          <a:gd name="connsiteX184" fmla="*/ 2979 w 10000"/>
                          <a:gd name="connsiteY184" fmla="*/ 628 h 10000"/>
                          <a:gd name="connsiteX185" fmla="*/ 3135 w 10000"/>
                          <a:gd name="connsiteY185" fmla="*/ 527 h 10000"/>
                          <a:gd name="connsiteX186" fmla="*/ 3278 w 10000"/>
                          <a:gd name="connsiteY186" fmla="*/ 435 h 10000"/>
                          <a:gd name="connsiteX187" fmla="*/ 3407 w 10000"/>
                          <a:gd name="connsiteY187" fmla="*/ 348 h 10000"/>
                          <a:gd name="connsiteX188" fmla="*/ 3525 w 10000"/>
                          <a:gd name="connsiteY188" fmla="*/ 271 h 10000"/>
                          <a:gd name="connsiteX189" fmla="*/ 3629 w 10000"/>
                          <a:gd name="connsiteY189" fmla="*/ 203 h 10000"/>
                          <a:gd name="connsiteX190" fmla="*/ 3716 w 10000"/>
                          <a:gd name="connsiteY190" fmla="*/ 155 h 10000"/>
                          <a:gd name="connsiteX191" fmla="*/ 3785 w 10000"/>
                          <a:gd name="connsiteY191" fmla="*/ 111 h 10000"/>
                          <a:gd name="connsiteX192" fmla="*/ 3837 w 10000"/>
                          <a:gd name="connsiteY192" fmla="*/ 77 h 10000"/>
                          <a:gd name="connsiteX193" fmla="*/ 3949 w 10000"/>
                          <a:gd name="connsiteY193" fmla="*/ 29 h 10000"/>
                          <a:gd name="connsiteX194" fmla="*/ 4052 w 10000"/>
                          <a:gd name="connsiteY19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9693 w 10000"/>
                          <a:gd name="connsiteY32" fmla="*/ 3217 h 10000"/>
                          <a:gd name="connsiteX33" fmla="*/ 9785 w 10000"/>
                          <a:gd name="connsiteY33" fmla="*/ 3266 h 10000"/>
                          <a:gd name="connsiteX34" fmla="*/ 9854 w 10000"/>
                          <a:gd name="connsiteY34" fmla="*/ 3309 h 10000"/>
                          <a:gd name="connsiteX35" fmla="*/ 9901 w 10000"/>
                          <a:gd name="connsiteY35" fmla="*/ 3333 h 10000"/>
                          <a:gd name="connsiteX36" fmla="*/ 9923 w 10000"/>
                          <a:gd name="connsiteY36" fmla="*/ 3353 h 10000"/>
                          <a:gd name="connsiteX37" fmla="*/ 9975 w 10000"/>
                          <a:gd name="connsiteY37" fmla="*/ 3391 h 10000"/>
                          <a:gd name="connsiteX38" fmla="*/ 10000 w 10000"/>
                          <a:gd name="connsiteY38" fmla="*/ 3444 h 10000"/>
                          <a:gd name="connsiteX39" fmla="*/ 10000 w 10000"/>
                          <a:gd name="connsiteY39" fmla="*/ 3493 h 10000"/>
                          <a:gd name="connsiteX40" fmla="*/ 9988 w 10000"/>
                          <a:gd name="connsiteY40" fmla="*/ 3536 h 10000"/>
                          <a:gd name="connsiteX41" fmla="*/ 9958 w 10000"/>
                          <a:gd name="connsiteY41" fmla="*/ 3589 h 10000"/>
                          <a:gd name="connsiteX42" fmla="*/ 9913 w 10000"/>
                          <a:gd name="connsiteY42" fmla="*/ 3647 h 10000"/>
                          <a:gd name="connsiteX43" fmla="*/ 9874 w 10000"/>
                          <a:gd name="connsiteY43" fmla="*/ 3681 h 10000"/>
                          <a:gd name="connsiteX44" fmla="*/ 9832 w 10000"/>
                          <a:gd name="connsiteY44" fmla="*/ 3734 h 10000"/>
                          <a:gd name="connsiteX45" fmla="*/ 9780 w 10000"/>
                          <a:gd name="connsiteY45" fmla="*/ 3792 h 10000"/>
                          <a:gd name="connsiteX46" fmla="*/ 9728 w 10000"/>
                          <a:gd name="connsiteY46" fmla="*/ 3850 h 10000"/>
                          <a:gd name="connsiteX47" fmla="*/ 9671 w 10000"/>
                          <a:gd name="connsiteY47" fmla="*/ 3903 h 10000"/>
                          <a:gd name="connsiteX48" fmla="*/ 9629 w 10000"/>
                          <a:gd name="connsiteY48" fmla="*/ 3952 h 10000"/>
                          <a:gd name="connsiteX49" fmla="*/ 9589 w 10000"/>
                          <a:gd name="connsiteY49" fmla="*/ 3995 h 10000"/>
                          <a:gd name="connsiteX50" fmla="*/ 9562 w 10000"/>
                          <a:gd name="connsiteY50" fmla="*/ 4029 h 10000"/>
                          <a:gd name="connsiteX51" fmla="*/ 9550 w 10000"/>
                          <a:gd name="connsiteY51" fmla="*/ 4039 h 10000"/>
                          <a:gd name="connsiteX52" fmla="*/ 9555 w 10000"/>
                          <a:gd name="connsiteY52" fmla="*/ 6237 h 10000"/>
                          <a:gd name="connsiteX53" fmla="*/ 9567 w 10000"/>
                          <a:gd name="connsiteY53" fmla="*/ 6246 h 10000"/>
                          <a:gd name="connsiteX54" fmla="*/ 9597 w 10000"/>
                          <a:gd name="connsiteY54" fmla="*/ 6271 h 10000"/>
                          <a:gd name="connsiteX55" fmla="*/ 9641 w 10000"/>
                          <a:gd name="connsiteY55" fmla="*/ 6304 h 10000"/>
                          <a:gd name="connsiteX56" fmla="*/ 9698 w 10000"/>
                          <a:gd name="connsiteY56" fmla="*/ 6338 h 10000"/>
                          <a:gd name="connsiteX57" fmla="*/ 9753 w 10000"/>
                          <a:gd name="connsiteY57" fmla="*/ 6382 h 10000"/>
                          <a:gd name="connsiteX58" fmla="*/ 9805 w 10000"/>
                          <a:gd name="connsiteY58" fmla="*/ 6420 h 10000"/>
                          <a:gd name="connsiteX59" fmla="*/ 9844 w 10000"/>
                          <a:gd name="connsiteY59" fmla="*/ 6454 h 10000"/>
                          <a:gd name="connsiteX60" fmla="*/ 9874 w 10000"/>
                          <a:gd name="connsiteY60" fmla="*/ 6488 h 10000"/>
                          <a:gd name="connsiteX61" fmla="*/ 9884 w 10000"/>
                          <a:gd name="connsiteY61" fmla="*/ 6531 h 10000"/>
                          <a:gd name="connsiteX62" fmla="*/ 9879 w 10000"/>
                          <a:gd name="connsiteY62" fmla="*/ 6575 h 10000"/>
                          <a:gd name="connsiteX63" fmla="*/ 9866 w 10000"/>
                          <a:gd name="connsiteY63" fmla="*/ 6618 h 10000"/>
                          <a:gd name="connsiteX64" fmla="*/ 9854 w 10000"/>
                          <a:gd name="connsiteY64" fmla="*/ 6652 h 10000"/>
                          <a:gd name="connsiteX65" fmla="*/ 9839 w 10000"/>
                          <a:gd name="connsiteY65" fmla="*/ 6667 h 10000"/>
                          <a:gd name="connsiteX66" fmla="*/ 9837 w 10000"/>
                          <a:gd name="connsiteY66" fmla="*/ 6676 h 10000"/>
                          <a:gd name="connsiteX67" fmla="*/ 9827 w 10000"/>
                          <a:gd name="connsiteY67" fmla="*/ 6686 h 10000"/>
                          <a:gd name="connsiteX68" fmla="*/ 9792 w 10000"/>
                          <a:gd name="connsiteY68" fmla="*/ 6720 h 10000"/>
                          <a:gd name="connsiteX69" fmla="*/ 9740 w 10000"/>
                          <a:gd name="connsiteY69" fmla="*/ 6758 h 10000"/>
                          <a:gd name="connsiteX70" fmla="*/ 9671 w 10000"/>
                          <a:gd name="connsiteY70" fmla="*/ 6826 h 10000"/>
                          <a:gd name="connsiteX71" fmla="*/ 9579 w 10000"/>
                          <a:gd name="connsiteY71" fmla="*/ 6903 h 10000"/>
                          <a:gd name="connsiteX72" fmla="*/ 9476 w 10000"/>
                          <a:gd name="connsiteY72" fmla="*/ 6995 h 10000"/>
                          <a:gd name="connsiteX73" fmla="*/ 9359 w 10000"/>
                          <a:gd name="connsiteY73" fmla="*/ 7106 h 10000"/>
                          <a:gd name="connsiteX74" fmla="*/ 9231 w 10000"/>
                          <a:gd name="connsiteY74" fmla="*/ 7227 h 10000"/>
                          <a:gd name="connsiteX75" fmla="*/ 9087 w 10000"/>
                          <a:gd name="connsiteY75" fmla="*/ 7353 h 10000"/>
                          <a:gd name="connsiteX76" fmla="*/ 8939 w 10000"/>
                          <a:gd name="connsiteY76" fmla="*/ 7478 h 10000"/>
                          <a:gd name="connsiteX77" fmla="*/ 8780 w 10000"/>
                          <a:gd name="connsiteY77" fmla="*/ 7623 h 10000"/>
                          <a:gd name="connsiteX78" fmla="*/ 8615 w 10000"/>
                          <a:gd name="connsiteY78" fmla="*/ 7778 h 10000"/>
                          <a:gd name="connsiteX79" fmla="*/ 8441 w 10000"/>
                          <a:gd name="connsiteY79" fmla="*/ 7928 h 10000"/>
                          <a:gd name="connsiteX80" fmla="*/ 8268 w 10000"/>
                          <a:gd name="connsiteY80" fmla="*/ 8082 h 10000"/>
                          <a:gd name="connsiteX81" fmla="*/ 8090 w 10000"/>
                          <a:gd name="connsiteY81" fmla="*/ 8242 h 10000"/>
                          <a:gd name="connsiteX82" fmla="*/ 7917 w 10000"/>
                          <a:gd name="connsiteY82" fmla="*/ 8401 h 10000"/>
                          <a:gd name="connsiteX83" fmla="*/ 7741 w 10000"/>
                          <a:gd name="connsiteY83" fmla="*/ 8556 h 10000"/>
                          <a:gd name="connsiteX84" fmla="*/ 7568 w 10000"/>
                          <a:gd name="connsiteY84" fmla="*/ 8715 h 10000"/>
                          <a:gd name="connsiteX85" fmla="*/ 7395 w 10000"/>
                          <a:gd name="connsiteY85" fmla="*/ 8865 h 10000"/>
                          <a:gd name="connsiteX86" fmla="*/ 7229 w 10000"/>
                          <a:gd name="connsiteY86" fmla="*/ 9010 h 10000"/>
                          <a:gd name="connsiteX87" fmla="*/ 7073 w 10000"/>
                          <a:gd name="connsiteY87" fmla="*/ 9155 h 10000"/>
                          <a:gd name="connsiteX88" fmla="*/ 6927 w 10000"/>
                          <a:gd name="connsiteY88" fmla="*/ 9290 h 10000"/>
                          <a:gd name="connsiteX89" fmla="*/ 6784 w 10000"/>
                          <a:gd name="connsiteY89" fmla="*/ 9415 h 10000"/>
                          <a:gd name="connsiteX90" fmla="*/ 6658 w 10000"/>
                          <a:gd name="connsiteY90" fmla="*/ 9527 h 10000"/>
                          <a:gd name="connsiteX91" fmla="*/ 6541 w 10000"/>
                          <a:gd name="connsiteY91" fmla="*/ 9628 h 10000"/>
                          <a:gd name="connsiteX92" fmla="*/ 6437 w 10000"/>
                          <a:gd name="connsiteY92" fmla="*/ 9720 h 10000"/>
                          <a:gd name="connsiteX93" fmla="*/ 6356 w 10000"/>
                          <a:gd name="connsiteY93" fmla="*/ 9797 h 10000"/>
                          <a:gd name="connsiteX94" fmla="*/ 6286 w 10000"/>
                          <a:gd name="connsiteY94" fmla="*/ 9865 h 10000"/>
                          <a:gd name="connsiteX95" fmla="*/ 6235 w 10000"/>
                          <a:gd name="connsiteY95" fmla="*/ 9908 h 10000"/>
                          <a:gd name="connsiteX96" fmla="*/ 6205 w 10000"/>
                          <a:gd name="connsiteY96" fmla="*/ 9932 h 10000"/>
                          <a:gd name="connsiteX97" fmla="*/ 6131 w 10000"/>
                          <a:gd name="connsiteY97" fmla="*/ 9986 h 10000"/>
                          <a:gd name="connsiteX98" fmla="*/ 6066 w 10000"/>
                          <a:gd name="connsiteY98" fmla="*/ 10000 h 10000"/>
                          <a:gd name="connsiteX99" fmla="*/ 6004 w 10000"/>
                          <a:gd name="connsiteY99" fmla="*/ 9990 h 10000"/>
                          <a:gd name="connsiteX100" fmla="*/ 5957 w 10000"/>
                          <a:gd name="connsiteY100" fmla="*/ 9976 h 10000"/>
                          <a:gd name="connsiteX101" fmla="*/ 5928 w 10000"/>
                          <a:gd name="connsiteY101" fmla="*/ 9957 h 10000"/>
                          <a:gd name="connsiteX102" fmla="*/ 5913 w 10000"/>
                          <a:gd name="connsiteY102" fmla="*/ 9952 h 10000"/>
                          <a:gd name="connsiteX103" fmla="*/ 5901 w 10000"/>
                          <a:gd name="connsiteY103" fmla="*/ 9942 h 10000"/>
                          <a:gd name="connsiteX104" fmla="*/ 5866 w 10000"/>
                          <a:gd name="connsiteY104" fmla="*/ 9918 h 10000"/>
                          <a:gd name="connsiteX105" fmla="*/ 5809 w 10000"/>
                          <a:gd name="connsiteY105" fmla="*/ 9874 h 10000"/>
                          <a:gd name="connsiteX106" fmla="*/ 5737 w 10000"/>
                          <a:gd name="connsiteY106" fmla="*/ 9816 h 10000"/>
                          <a:gd name="connsiteX107" fmla="*/ 5641 w 10000"/>
                          <a:gd name="connsiteY107" fmla="*/ 9739 h 10000"/>
                          <a:gd name="connsiteX108" fmla="*/ 5524 w 10000"/>
                          <a:gd name="connsiteY108" fmla="*/ 9647 h 10000"/>
                          <a:gd name="connsiteX109" fmla="*/ 5398 w 10000"/>
                          <a:gd name="connsiteY109" fmla="*/ 9546 h 10000"/>
                          <a:gd name="connsiteX110" fmla="*/ 5252 w 10000"/>
                          <a:gd name="connsiteY110" fmla="*/ 9435 h 10000"/>
                          <a:gd name="connsiteX111" fmla="*/ 5096 w 10000"/>
                          <a:gd name="connsiteY111" fmla="*/ 9314 h 10000"/>
                          <a:gd name="connsiteX112" fmla="*/ 4923 w 10000"/>
                          <a:gd name="connsiteY112" fmla="*/ 9179 h 10000"/>
                          <a:gd name="connsiteX113" fmla="*/ 4740 w 10000"/>
                          <a:gd name="connsiteY113" fmla="*/ 9034 h 10000"/>
                          <a:gd name="connsiteX114" fmla="*/ 4545 w 10000"/>
                          <a:gd name="connsiteY114" fmla="*/ 8884 h 10000"/>
                          <a:gd name="connsiteX115" fmla="*/ 4347 w 10000"/>
                          <a:gd name="connsiteY115" fmla="*/ 8729 h 10000"/>
                          <a:gd name="connsiteX116" fmla="*/ 4139 w 10000"/>
                          <a:gd name="connsiteY116" fmla="*/ 8560 h 10000"/>
                          <a:gd name="connsiteX117" fmla="*/ 3924 w 10000"/>
                          <a:gd name="connsiteY117" fmla="*/ 8401 h 10000"/>
                          <a:gd name="connsiteX118" fmla="*/ 3706 w 10000"/>
                          <a:gd name="connsiteY118" fmla="*/ 8222 h 10000"/>
                          <a:gd name="connsiteX119" fmla="*/ 3481 w 10000"/>
                          <a:gd name="connsiteY119" fmla="*/ 8053 h 10000"/>
                          <a:gd name="connsiteX120" fmla="*/ 3256 w 10000"/>
                          <a:gd name="connsiteY120" fmla="*/ 7879 h 10000"/>
                          <a:gd name="connsiteX121" fmla="*/ 3026 w 10000"/>
                          <a:gd name="connsiteY121" fmla="*/ 7700 h 10000"/>
                          <a:gd name="connsiteX122" fmla="*/ 2801 w 10000"/>
                          <a:gd name="connsiteY122" fmla="*/ 7522 h 10000"/>
                          <a:gd name="connsiteX123" fmla="*/ 2575 w 10000"/>
                          <a:gd name="connsiteY123" fmla="*/ 7343 h 10000"/>
                          <a:gd name="connsiteX124" fmla="*/ 2355 w 10000"/>
                          <a:gd name="connsiteY124" fmla="*/ 7174 h 10000"/>
                          <a:gd name="connsiteX125" fmla="*/ 2135 w 10000"/>
                          <a:gd name="connsiteY125" fmla="*/ 7005 h 10000"/>
                          <a:gd name="connsiteX126" fmla="*/ 1922 w 10000"/>
                          <a:gd name="connsiteY126" fmla="*/ 6836 h 10000"/>
                          <a:gd name="connsiteX127" fmla="*/ 1719 w 10000"/>
                          <a:gd name="connsiteY127" fmla="*/ 6676 h 10000"/>
                          <a:gd name="connsiteX128" fmla="*/ 1519 w 10000"/>
                          <a:gd name="connsiteY128" fmla="*/ 6522 h 10000"/>
                          <a:gd name="connsiteX129" fmla="*/ 1331 w 10000"/>
                          <a:gd name="connsiteY129" fmla="*/ 6372 h 10000"/>
                          <a:gd name="connsiteX130" fmla="*/ 1153 w 10000"/>
                          <a:gd name="connsiteY130" fmla="*/ 6237 h 10000"/>
                          <a:gd name="connsiteX131" fmla="*/ 985 w 10000"/>
                          <a:gd name="connsiteY131" fmla="*/ 6101 h 10000"/>
                          <a:gd name="connsiteX132" fmla="*/ 831 w 10000"/>
                          <a:gd name="connsiteY132" fmla="*/ 5981 h 10000"/>
                          <a:gd name="connsiteX133" fmla="*/ 690 w 10000"/>
                          <a:gd name="connsiteY133" fmla="*/ 5874 h 10000"/>
                          <a:gd name="connsiteX134" fmla="*/ 569 w 10000"/>
                          <a:gd name="connsiteY134" fmla="*/ 5778 h 10000"/>
                          <a:gd name="connsiteX135" fmla="*/ 460 w 10000"/>
                          <a:gd name="connsiteY135" fmla="*/ 5696 h 10000"/>
                          <a:gd name="connsiteX136" fmla="*/ 369 w 10000"/>
                          <a:gd name="connsiteY136" fmla="*/ 5618 h 10000"/>
                          <a:gd name="connsiteX137" fmla="*/ 299 w 10000"/>
                          <a:gd name="connsiteY137" fmla="*/ 5570 h 10000"/>
                          <a:gd name="connsiteX138" fmla="*/ 252 w 10000"/>
                          <a:gd name="connsiteY138" fmla="*/ 5527 h 10000"/>
                          <a:gd name="connsiteX139" fmla="*/ 225 w 10000"/>
                          <a:gd name="connsiteY139" fmla="*/ 5502 h 10000"/>
                          <a:gd name="connsiteX140" fmla="*/ 148 w 10000"/>
                          <a:gd name="connsiteY140" fmla="*/ 5425 h 10000"/>
                          <a:gd name="connsiteX141" fmla="*/ 92 w 10000"/>
                          <a:gd name="connsiteY141" fmla="*/ 5324 h 10000"/>
                          <a:gd name="connsiteX142" fmla="*/ 52 w 10000"/>
                          <a:gd name="connsiteY142" fmla="*/ 5213 h 10000"/>
                          <a:gd name="connsiteX143" fmla="*/ 27 w 10000"/>
                          <a:gd name="connsiteY143" fmla="*/ 5111 h 10000"/>
                          <a:gd name="connsiteX144" fmla="*/ 10 w 10000"/>
                          <a:gd name="connsiteY144" fmla="*/ 5019 h 10000"/>
                          <a:gd name="connsiteX145" fmla="*/ 5 w 10000"/>
                          <a:gd name="connsiteY145" fmla="*/ 4942 h 10000"/>
                          <a:gd name="connsiteX146" fmla="*/ 0 w 10000"/>
                          <a:gd name="connsiteY146" fmla="*/ 4884 h 10000"/>
                          <a:gd name="connsiteX147" fmla="*/ 0 w 10000"/>
                          <a:gd name="connsiteY147" fmla="*/ 4865 h 10000"/>
                          <a:gd name="connsiteX148" fmla="*/ 0 w 10000"/>
                          <a:gd name="connsiteY148" fmla="*/ 4831 h 10000"/>
                          <a:gd name="connsiteX149" fmla="*/ 0 w 10000"/>
                          <a:gd name="connsiteY149" fmla="*/ 4749 h 10000"/>
                          <a:gd name="connsiteX150" fmla="*/ 0 w 10000"/>
                          <a:gd name="connsiteY150" fmla="*/ 4618 h 10000"/>
                          <a:gd name="connsiteX151" fmla="*/ 0 w 10000"/>
                          <a:gd name="connsiteY151" fmla="*/ 3826 h 10000"/>
                          <a:gd name="connsiteX152" fmla="*/ 0 w 10000"/>
                          <a:gd name="connsiteY152" fmla="*/ 3604 h 10000"/>
                          <a:gd name="connsiteX153" fmla="*/ 0 w 10000"/>
                          <a:gd name="connsiteY153" fmla="*/ 3401 h 10000"/>
                          <a:gd name="connsiteX154" fmla="*/ 0 w 10000"/>
                          <a:gd name="connsiteY154" fmla="*/ 3222 h 10000"/>
                          <a:gd name="connsiteX155" fmla="*/ 10 w 10000"/>
                          <a:gd name="connsiteY155" fmla="*/ 3053 h 10000"/>
                          <a:gd name="connsiteX156" fmla="*/ 40 w 10000"/>
                          <a:gd name="connsiteY156" fmla="*/ 2894 h 10000"/>
                          <a:gd name="connsiteX157" fmla="*/ 84 w 10000"/>
                          <a:gd name="connsiteY157" fmla="*/ 2758 h 10000"/>
                          <a:gd name="connsiteX158" fmla="*/ 131 w 10000"/>
                          <a:gd name="connsiteY158" fmla="*/ 2647 h 10000"/>
                          <a:gd name="connsiteX159" fmla="*/ 183 w 10000"/>
                          <a:gd name="connsiteY159" fmla="*/ 2546 h 10000"/>
                          <a:gd name="connsiteX160" fmla="*/ 230 w 10000"/>
                          <a:gd name="connsiteY160" fmla="*/ 2478 h 10000"/>
                          <a:gd name="connsiteX161" fmla="*/ 275 w 10000"/>
                          <a:gd name="connsiteY161" fmla="*/ 2420 h 10000"/>
                          <a:gd name="connsiteX162" fmla="*/ 299 w 10000"/>
                          <a:gd name="connsiteY162" fmla="*/ 2386 h 10000"/>
                          <a:gd name="connsiteX163" fmla="*/ 312 w 10000"/>
                          <a:gd name="connsiteY163" fmla="*/ 2377 h 10000"/>
                          <a:gd name="connsiteX164" fmla="*/ 322 w 10000"/>
                          <a:gd name="connsiteY164" fmla="*/ 2372 h 10000"/>
                          <a:gd name="connsiteX165" fmla="*/ 356 w 10000"/>
                          <a:gd name="connsiteY165" fmla="*/ 2353 h 10000"/>
                          <a:gd name="connsiteX166" fmla="*/ 413 w 10000"/>
                          <a:gd name="connsiteY166" fmla="*/ 2309 h 10000"/>
                          <a:gd name="connsiteX167" fmla="*/ 485 w 10000"/>
                          <a:gd name="connsiteY167" fmla="*/ 2261 h 10000"/>
                          <a:gd name="connsiteX168" fmla="*/ 581 w 10000"/>
                          <a:gd name="connsiteY168" fmla="*/ 2203 h 10000"/>
                          <a:gd name="connsiteX169" fmla="*/ 690 w 10000"/>
                          <a:gd name="connsiteY169" fmla="*/ 2135 h 10000"/>
                          <a:gd name="connsiteX170" fmla="*/ 811 w 10000"/>
                          <a:gd name="connsiteY170" fmla="*/ 2048 h 10000"/>
                          <a:gd name="connsiteX171" fmla="*/ 950 w 10000"/>
                          <a:gd name="connsiteY171" fmla="*/ 1966 h 10000"/>
                          <a:gd name="connsiteX172" fmla="*/ 1096 w 10000"/>
                          <a:gd name="connsiteY172" fmla="*/ 1865 h 10000"/>
                          <a:gd name="connsiteX173" fmla="*/ 1252 w 10000"/>
                          <a:gd name="connsiteY173" fmla="*/ 1758 h 10000"/>
                          <a:gd name="connsiteX174" fmla="*/ 1418 w 10000"/>
                          <a:gd name="connsiteY174" fmla="*/ 1652 h 10000"/>
                          <a:gd name="connsiteX175" fmla="*/ 1586 w 10000"/>
                          <a:gd name="connsiteY175" fmla="*/ 1541 h 10000"/>
                          <a:gd name="connsiteX176" fmla="*/ 1759 w 10000"/>
                          <a:gd name="connsiteY176" fmla="*/ 1420 h 10000"/>
                          <a:gd name="connsiteX177" fmla="*/ 1940 w 10000"/>
                          <a:gd name="connsiteY177" fmla="*/ 1314 h 10000"/>
                          <a:gd name="connsiteX178" fmla="*/ 2118 w 10000"/>
                          <a:gd name="connsiteY178" fmla="*/ 1193 h 10000"/>
                          <a:gd name="connsiteX179" fmla="*/ 2298 w 10000"/>
                          <a:gd name="connsiteY179" fmla="*/ 1077 h 10000"/>
                          <a:gd name="connsiteX180" fmla="*/ 2476 w 10000"/>
                          <a:gd name="connsiteY180" fmla="*/ 957 h 10000"/>
                          <a:gd name="connsiteX181" fmla="*/ 2650 w 10000"/>
                          <a:gd name="connsiteY181" fmla="*/ 845 h 10000"/>
                          <a:gd name="connsiteX182" fmla="*/ 2818 w 10000"/>
                          <a:gd name="connsiteY182" fmla="*/ 729 h 10000"/>
                          <a:gd name="connsiteX183" fmla="*/ 2979 w 10000"/>
                          <a:gd name="connsiteY183" fmla="*/ 628 h 10000"/>
                          <a:gd name="connsiteX184" fmla="*/ 3135 w 10000"/>
                          <a:gd name="connsiteY184" fmla="*/ 527 h 10000"/>
                          <a:gd name="connsiteX185" fmla="*/ 3278 w 10000"/>
                          <a:gd name="connsiteY185" fmla="*/ 435 h 10000"/>
                          <a:gd name="connsiteX186" fmla="*/ 3407 w 10000"/>
                          <a:gd name="connsiteY186" fmla="*/ 348 h 10000"/>
                          <a:gd name="connsiteX187" fmla="*/ 3525 w 10000"/>
                          <a:gd name="connsiteY187" fmla="*/ 271 h 10000"/>
                          <a:gd name="connsiteX188" fmla="*/ 3629 w 10000"/>
                          <a:gd name="connsiteY188" fmla="*/ 203 h 10000"/>
                          <a:gd name="connsiteX189" fmla="*/ 3716 w 10000"/>
                          <a:gd name="connsiteY189" fmla="*/ 155 h 10000"/>
                          <a:gd name="connsiteX190" fmla="*/ 3785 w 10000"/>
                          <a:gd name="connsiteY190" fmla="*/ 111 h 10000"/>
                          <a:gd name="connsiteX191" fmla="*/ 3837 w 10000"/>
                          <a:gd name="connsiteY191" fmla="*/ 77 h 10000"/>
                          <a:gd name="connsiteX192" fmla="*/ 3949 w 10000"/>
                          <a:gd name="connsiteY192" fmla="*/ 29 h 10000"/>
                          <a:gd name="connsiteX193" fmla="*/ 4052 w 10000"/>
                          <a:gd name="connsiteY19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9693 w 10000"/>
                          <a:gd name="connsiteY31" fmla="*/ 3217 h 10000"/>
                          <a:gd name="connsiteX32" fmla="*/ 9785 w 10000"/>
                          <a:gd name="connsiteY32" fmla="*/ 3266 h 10000"/>
                          <a:gd name="connsiteX33" fmla="*/ 9854 w 10000"/>
                          <a:gd name="connsiteY33" fmla="*/ 3309 h 10000"/>
                          <a:gd name="connsiteX34" fmla="*/ 9901 w 10000"/>
                          <a:gd name="connsiteY34" fmla="*/ 3333 h 10000"/>
                          <a:gd name="connsiteX35" fmla="*/ 9923 w 10000"/>
                          <a:gd name="connsiteY35" fmla="*/ 3353 h 10000"/>
                          <a:gd name="connsiteX36" fmla="*/ 9975 w 10000"/>
                          <a:gd name="connsiteY36" fmla="*/ 3391 h 10000"/>
                          <a:gd name="connsiteX37" fmla="*/ 10000 w 10000"/>
                          <a:gd name="connsiteY37" fmla="*/ 3444 h 10000"/>
                          <a:gd name="connsiteX38" fmla="*/ 10000 w 10000"/>
                          <a:gd name="connsiteY38" fmla="*/ 3493 h 10000"/>
                          <a:gd name="connsiteX39" fmla="*/ 9988 w 10000"/>
                          <a:gd name="connsiteY39" fmla="*/ 3536 h 10000"/>
                          <a:gd name="connsiteX40" fmla="*/ 9958 w 10000"/>
                          <a:gd name="connsiteY40" fmla="*/ 3589 h 10000"/>
                          <a:gd name="connsiteX41" fmla="*/ 9913 w 10000"/>
                          <a:gd name="connsiteY41" fmla="*/ 3647 h 10000"/>
                          <a:gd name="connsiteX42" fmla="*/ 9874 w 10000"/>
                          <a:gd name="connsiteY42" fmla="*/ 3681 h 10000"/>
                          <a:gd name="connsiteX43" fmla="*/ 9832 w 10000"/>
                          <a:gd name="connsiteY43" fmla="*/ 3734 h 10000"/>
                          <a:gd name="connsiteX44" fmla="*/ 9780 w 10000"/>
                          <a:gd name="connsiteY44" fmla="*/ 3792 h 10000"/>
                          <a:gd name="connsiteX45" fmla="*/ 9728 w 10000"/>
                          <a:gd name="connsiteY45" fmla="*/ 3850 h 10000"/>
                          <a:gd name="connsiteX46" fmla="*/ 9671 w 10000"/>
                          <a:gd name="connsiteY46" fmla="*/ 3903 h 10000"/>
                          <a:gd name="connsiteX47" fmla="*/ 9629 w 10000"/>
                          <a:gd name="connsiteY47" fmla="*/ 3952 h 10000"/>
                          <a:gd name="connsiteX48" fmla="*/ 9589 w 10000"/>
                          <a:gd name="connsiteY48" fmla="*/ 3995 h 10000"/>
                          <a:gd name="connsiteX49" fmla="*/ 9562 w 10000"/>
                          <a:gd name="connsiteY49" fmla="*/ 4029 h 10000"/>
                          <a:gd name="connsiteX50" fmla="*/ 9550 w 10000"/>
                          <a:gd name="connsiteY50" fmla="*/ 4039 h 10000"/>
                          <a:gd name="connsiteX51" fmla="*/ 9555 w 10000"/>
                          <a:gd name="connsiteY51" fmla="*/ 6237 h 10000"/>
                          <a:gd name="connsiteX52" fmla="*/ 9567 w 10000"/>
                          <a:gd name="connsiteY52" fmla="*/ 6246 h 10000"/>
                          <a:gd name="connsiteX53" fmla="*/ 9597 w 10000"/>
                          <a:gd name="connsiteY53" fmla="*/ 6271 h 10000"/>
                          <a:gd name="connsiteX54" fmla="*/ 9641 w 10000"/>
                          <a:gd name="connsiteY54" fmla="*/ 6304 h 10000"/>
                          <a:gd name="connsiteX55" fmla="*/ 9698 w 10000"/>
                          <a:gd name="connsiteY55" fmla="*/ 6338 h 10000"/>
                          <a:gd name="connsiteX56" fmla="*/ 9753 w 10000"/>
                          <a:gd name="connsiteY56" fmla="*/ 6382 h 10000"/>
                          <a:gd name="connsiteX57" fmla="*/ 9805 w 10000"/>
                          <a:gd name="connsiteY57" fmla="*/ 6420 h 10000"/>
                          <a:gd name="connsiteX58" fmla="*/ 9844 w 10000"/>
                          <a:gd name="connsiteY58" fmla="*/ 6454 h 10000"/>
                          <a:gd name="connsiteX59" fmla="*/ 9874 w 10000"/>
                          <a:gd name="connsiteY59" fmla="*/ 6488 h 10000"/>
                          <a:gd name="connsiteX60" fmla="*/ 9884 w 10000"/>
                          <a:gd name="connsiteY60" fmla="*/ 6531 h 10000"/>
                          <a:gd name="connsiteX61" fmla="*/ 9879 w 10000"/>
                          <a:gd name="connsiteY61" fmla="*/ 6575 h 10000"/>
                          <a:gd name="connsiteX62" fmla="*/ 9866 w 10000"/>
                          <a:gd name="connsiteY62" fmla="*/ 6618 h 10000"/>
                          <a:gd name="connsiteX63" fmla="*/ 9854 w 10000"/>
                          <a:gd name="connsiteY63" fmla="*/ 6652 h 10000"/>
                          <a:gd name="connsiteX64" fmla="*/ 9839 w 10000"/>
                          <a:gd name="connsiteY64" fmla="*/ 6667 h 10000"/>
                          <a:gd name="connsiteX65" fmla="*/ 9837 w 10000"/>
                          <a:gd name="connsiteY65" fmla="*/ 6676 h 10000"/>
                          <a:gd name="connsiteX66" fmla="*/ 9827 w 10000"/>
                          <a:gd name="connsiteY66" fmla="*/ 6686 h 10000"/>
                          <a:gd name="connsiteX67" fmla="*/ 9792 w 10000"/>
                          <a:gd name="connsiteY67" fmla="*/ 6720 h 10000"/>
                          <a:gd name="connsiteX68" fmla="*/ 9740 w 10000"/>
                          <a:gd name="connsiteY68" fmla="*/ 6758 h 10000"/>
                          <a:gd name="connsiteX69" fmla="*/ 9671 w 10000"/>
                          <a:gd name="connsiteY69" fmla="*/ 6826 h 10000"/>
                          <a:gd name="connsiteX70" fmla="*/ 9579 w 10000"/>
                          <a:gd name="connsiteY70" fmla="*/ 6903 h 10000"/>
                          <a:gd name="connsiteX71" fmla="*/ 9476 w 10000"/>
                          <a:gd name="connsiteY71" fmla="*/ 6995 h 10000"/>
                          <a:gd name="connsiteX72" fmla="*/ 9359 w 10000"/>
                          <a:gd name="connsiteY72" fmla="*/ 7106 h 10000"/>
                          <a:gd name="connsiteX73" fmla="*/ 9231 w 10000"/>
                          <a:gd name="connsiteY73" fmla="*/ 7227 h 10000"/>
                          <a:gd name="connsiteX74" fmla="*/ 9087 w 10000"/>
                          <a:gd name="connsiteY74" fmla="*/ 7353 h 10000"/>
                          <a:gd name="connsiteX75" fmla="*/ 8939 w 10000"/>
                          <a:gd name="connsiteY75" fmla="*/ 7478 h 10000"/>
                          <a:gd name="connsiteX76" fmla="*/ 8780 w 10000"/>
                          <a:gd name="connsiteY76" fmla="*/ 7623 h 10000"/>
                          <a:gd name="connsiteX77" fmla="*/ 8615 w 10000"/>
                          <a:gd name="connsiteY77" fmla="*/ 7778 h 10000"/>
                          <a:gd name="connsiteX78" fmla="*/ 8441 w 10000"/>
                          <a:gd name="connsiteY78" fmla="*/ 7928 h 10000"/>
                          <a:gd name="connsiteX79" fmla="*/ 8268 w 10000"/>
                          <a:gd name="connsiteY79" fmla="*/ 8082 h 10000"/>
                          <a:gd name="connsiteX80" fmla="*/ 8090 w 10000"/>
                          <a:gd name="connsiteY80" fmla="*/ 8242 h 10000"/>
                          <a:gd name="connsiteX81" fmla="*/ 7917 w 10000"/>
                          <a:gd name="connsiteY81" fmla="*/ 8401 h 10000"/>
                          <a:gd name="connsiteX82" fmla="*/ 7741 w 10000"/>
                          <a:gd name="connsiteY82" fmla="*/ 8556 h 10000"/>
                          <a:gd name="connsiteX83" fmla="*/ 7568 w 10000"/>
                          <a:gd name="connsiteY83" fmla="*/ 8715 h 10000"/>
                          <a:gd name="connsiteX84" fmla="*/ 7395 w 10000"/>
                          <a:gd name="connsiteY84" fmla="*/ 8865 h 10000"/>
                          <a:gd name="connsiteX85" fmla="*/ 7229 w 10000"/>
                          <a:gd name="connsiteY85" fmla="*/ 9010 h 10000"/>
                          <a:gd name="connsiteX86" fmla="*/ 7073 w 10000"/>
                          <a:gd name="connsiteY86" fmla="*/ 9155 h 10000"/>
                          <a:gd name="connsiteX87" fmla="*/ 6927 w 10000"/>
                          <a:gd name="connsiteY87" fmla="*/ 9290 h 10000"/>
                          <a:gd name="connsiteX88" fmla="*/ 6784 w 10000"/>
                          <a:gd name="connsiteY88" fmla="*/ 9415 h 10000"/>
                          <a:gd name="connsiteX89" fmla="*/ 6658 w 10000"/>
                          <a:gd name="connsiteY89" fmla="*/ 9527 h 10000"/>
                          <a:gd name="connsiteX90" fmla="*/ 6541 w 10000"/>
                          <a:gd name="connsiteY90" fmla="*/ 9628 h 10000"/>
                          <a:gd name="connsiteX91" fmla="*/ 6437 w 10000"/>
                          <a:gd name="connsiteY91" fmla="*/ 9720 h 10000"/>
                          <a:gd name="connsiteX92" fmla="*/ 6356 w 10000"/>
                          <a:gd name="connsiteY92" fmla="*/ 9797 h 10000"/>
                          <a:gd name="connsiteX93" fmla="*/ 6286 w 10000"/>
                          <a:gd name="connsiteY93" fmla="*/ 9865 h 10000"/>
                          <a:gd name="connsiteX94" fmla="*/ 6235 w 10000"/>
                          <a:gd name="connsiteY94" fmla="*/ 9908 h 10000"/>
                          <a:gd name="connsiteX95" fmla="*/ 6205 w 10000"/>
                          <a:gd name="connsiteY95" fmla="*/ 9932 h 10000"/>
                          <a:gd name="connsiteX96" fmla="*/ 6131 w 10000"/>
                          <a:gd name="connsiteY96" fmla="*/ 9986 h 10000"/>
                          <a:gd name="connsiteX97" fmla="*/ 6066 w 10000"/>
                          <a:gd name="connsiteY97" fmla="*/ 10000 h 10000"/>
                          <a:gd name="connsiteX98" fmla="*/ 6004 w 10000"/>
                          <a:gd name="connsiteY98" fmla="*/ 9990 h 10000"/>
                          <a:gd name="connsiteX99" fmla="*/ 5957 w 10000"/>
                          <a:gd name="connsiteY99" fmla="*/ 9976 h 10000"/>
                          <a:gd name="connsiteX100" fmla="*/ 5928 w 10000"/>
                          <a:gd name="connsiteY100" fmla="*/ 9957 h 10000"/>
                          <a:gd name="connsiteX101" fmla="*/ 5913 w 10000"/>
                          <a:gd name="connsiteY101" fmla="*/ 9952 h 10000"/>
                          <a:gd name="connsiteX102" fmla="*/ 5901 w 10000"/>
                          <a:gd name="connsiteY102" fmla="*/ 9942 h 10000"/>
                          <a:gd name="connsiteX103" fmla="*/ 5866 w 10000"/>
                          <a:gd name="connsiteY103" fmla="*/ 9918 h 10000"/>
                          <a:gd name="connsiteX104" fmla="*/ 5809 w 10000"/>
                          <a:gd name="connsiteY104" fmla="*/ 9874 h 10000"/>
                          <a:gd name="connsiteX105" fmla="*/ 5737 w 10000"/>
                          <a:gd name="connsiteY105" fmla="*/ 9816 h 10000"/>
                          <a:gd name="connsiteX106" fmla="*/ 5641 w 10000"/>
                          <a:gd name="connsiteY106" fmla="*/ 9739 h 10000"/>
                          <a:gd name="connsiteX107" fmla="*/ 5524 w 10000"/>
                          <a:gd name="connsiteY107" fmla="*/ 9647 h 10000"/>
                          <a:gd name="connsiteX108" fmla="*/ 5398 w 10000"/>
                          <a:gd name="connsiteY108" fmla="*/ 9546 h 10000"/>
                          <a:gd name="connsiteX109" fmla="*/ 5252 w 10000"/>
                          <a:gd name="connsiteY109" fmla="*/ 9435 h 10000"/>
                          <a:gd name="connsiteX110" fmla="*/ 5096 w 10000"/>
                          <a:gd name="connsiteY110" fmla="*/ 9314 h 10000"/>
                          <a:gd name="connsiteX111" fmla="*/ 4923 w 10000"/>
                          <a:gd name="connsiteY111" fmla="*/ 9179 h 10000"/>
                          <a:gd name="connsiteX112" fmla="*/ 4740 w 10000"/>
                          <a:gd name="connsiteY112" fmla="*/ 9034 h 10000"/>
                          <a:gd name="connsiteX113" fmla="*/ 4545 w 10000"/>
                          <a:gd name="connsiteY113" fmla="*/ 8884 h 10000"/>
                          <a:gd name="connsiteX114" fmla="*/ 4347 w 10000"/>
                          <a:gd name="connsiteY114" fmla="*/ 8729 h 10000"/>
                          <a:gd name="connsiteX115" fmla="*/ 4139 w 10000"/>
                          <a:gd name="connsiteY115" fmla="*/ 8560 h 10000"/>
                          <a:gd name="connsiteX116" fmla="*/ 3924 w 10000"/>
                          <a:gd name="connsiteY116" fmla="*/ 8401 h 10000"/>
                          <a:gd name="connsiteX117" fmla="*/ 3706 w 10000"/>
                          <a:gd name="connsiteY117" fmla="*/ 8222 h 10000"/>
                          <a:gd name="connsiteX118" fmla="*/ 3481 w 10000"/>
                          <a:gd name="connsiteY118" fmla="*/ 8053 h 10000"/>
                          <a:gd name="connsiteX119" fmla="*/ 3256 w 10000"/>
                          <a:gd name="connsiteY119" fmla="*/ 7879 h 10000"/>
                          <a:gd name="connsiteX120" fmla="*/ 3026 w 10000"/>
                          <a:gd name="connsiteY120" fmla="*/ 7700 h 10000"/>
                          <a:gd name="connsiteX121" fmla="*/ 2801 w 10000"/>
                          <a:gd name="connsiteY121" fmla="*/ 7522 h 10000"/>
                          <a:gd name="connsiteX122" fmla="*/ 2575 w 10000"/>
                          <a:gd name="connsiteY122" fmla="*/ 7343 h 10000"/>
                          <a:gd name="connsiteX123" fmla="*/ 2355 w 10000"/>
                          <a:gd name="connsiteY123" fmla="*/ 7174 h 10000"/>
                          <a:gd name="connsiteX124" fmla="*/ 2135 w 10000"/>
                          <a:gd name="connsiteY124" fmla="*/ 7005 h 10000"/>
                          <a:gd name="connsiteX125" fmla="*/ 1922 w 10000"/>
                          <a:gd name="connsiteY125" fmla="*/ 6836 h 10000"/>
                          <a:gd name="connsiteX126" fmla="*/ 1719 w 10000"/>
                          <a:gd name="connsiteY126" fmla="*/ 6676 h 10000"/>
                          <a:gd name="connsiteX127" fmla="*/ 1519 w 10000"/>
                          <a:gd name="connsiteY127" fmla="*/ 6522 h 10000"/>
                          <a:gd name="connsiteX128" fmla="*/ 1331 w 10000"/>
                          <a:gd name="connsiteY128" fmla="*/ 6372 h 10000"/>
                          <a:gd name="connsiteX129" fmla="*/ 1153 w 10000"/>
                          <a:gd name="connsiteY129" fmla="*/ 6237 h 10000"/>
                          <a:gd name="connsiteX130" fmla="*/ 985 w 10000"/>
                          <a:gd name="connsiteY130" fmla="*/ 6101 h 10000"/>
                          <a:gd name="connsiteX131" fmla="*/ 831 w 10000"/>
                          <a:gd name="connsiteY131" fmla="*/ 5981 h 10000"/>
                          <a:gd name="connsiteX132" fmla="*/ 690 w 10000"/>
                          <a:gd name="connsiteY132" fmla="*/ 5874 h 10000"/>
                          <a:gd name="connsiteX133" fmla="*/ 569 w 10000"/>
                          <a:gd name="connsiteY133" fmla="*/ 5778 h 10000"/>
                          <a:gd name="connsiteX134" fmla="*/ 460 w 10000"/>
                          <a:gd name="connsiteY134" fmla="*/ 5696 h 10000"/>
                          <a:gd name="connsiteX135" fmla="*/ 369 w 10000"/>
                          <a:gd name="connsiteY135" fmla="*/ 5618 h 10000"/>
                          <a:gd name="connsiteX136" fmla="*/ 299 w 10000"/>
                          <a:gd name="connsiteY136" fmla="*/ 5570 h 10000"/>
                          <a:gd name="connsiteX137" fmla="*/ 252 w 10000"/>
                          <a:gd name="connsiteY137" fmla="*/ 5527 h 10000"/>
                          <a:gd name="connsiteX138" fmla="*/ 225 w 10000"/>
                          <a:gd name="connsiteY138" fmla="*/ 5502 h 10000"/>
                          <a:gd name="connsiteX139" fmla="*/ 148 w 10000"/>
                          <a:gd name="connsiteY139" fmla="*/ 5425 h 10000"/>
                          <a:gd name="connsiteX140" fmla="*/ 92 w 10000"/>
                          <a:gd name="connsiteY140" fmla="*/ 5324 h 10000"/>
                          <a:gd name="connsiteX141" fmla="*/ 52 w 10000"/>
                          <a:gd name="connsiteY141" fmla="*/ 5213 h 10000"/>
                          <a:gd name="connsiteX142" fmla="*/ 27 w 10000"/>
                          <a:gd name="connsiteY142" fmla="*/ 5111 h 10000"/>
                          <a:gd name="connsiteX143" fmla="*/ 10 w 10000"/>
                          <a:gd name="connsiteY143" fmla="*/ 5019 h 10000"/>
                          <a:gd name="connsiteX144" fmla="*/ 5 w 10000"/>
                          <a:gd name="connsiteY144" fmla="*/ 4942 h 10000"/>
                          <a:gd name="connsiteX145" fmla="*/ 0 w 10000"/>
                          <a:gd name="connsiteY145" fmla="*/ 4884 h 10000"/>
                          <a:gd name="connsiteX146" fmla="*/ 0 w 10000"/>
                          <a:gd name="connsiteY146" fmla="*/ 4865 h 10000"/>
                          <a:gd name="connsiteX147" fmla="*/ 0 w 10000"/>
                          <a:gd name="connsiteY147" fmla="*/ 4831 h 10000"/>
                          <a:gd name="connsiteX148" fmla="*/ 0 w 10000"/>
                          <a:gd name="connsiteY148" fmla="*/ 4749 h 10000"/>
                          <a:gd name="connsiteX149" fmla="*/ 0 w 10000"/>
                          <a:gd name="connsiteY149" fmla="*/ 4618 h 10000"/>
                          <a:gd name="connsiteX150" fmla="*/ 0 w 10000"/>
                          <a:gd name="connsiteY150" fmla="*/ 3826 h 10000"/>
                          <a:gd name="connsiteX151" fmla="*/ 0 w 10000"/>
                          <a:gd name="connsiteY151" fmla="*/ 3604 h 10000"/>
                          <a:gd name="connsiteX152" fmla="*/ 0 w 10000"/>
                          <a:gd name="connsiteY152" fmla="*/ 3401 h 10000"/>
                          <a:gd name="connsiteX153" fmla="*/ 0 w 10000"/>
                          <a:gd name="connsiteY153" fmla="*/ 3222 h 10000"/>
                          <a:gd name="connsiteX154" fmla="*/ 10 w 10000"/>
                          <a:gd name="connsiteY154" fmla="*/ 3053 h 10000"/>
                          <a:gd name="connsiteX155" fmla="*/ 40 w 10000"/>
                          <a:gd name="connsiteY155" fmla="*/ 2894 h 10000"/>
                          <a:gd name="connsiteX156" fmla="*/ 84 w 10000"/>
                          <a:gd name="connsiteY156" fmla="*/ 2758 h 10000"/>
                          <a:gd name="connsiteX157" fmla="*/ 131 w 10000"/>
                          <a:gd name="connsiteY157" fmla="*/ 2647 h 10000"/>
                          <a:gd name="connsiteX158" fmla="*/ 183 w 10000"/>
                          <a:gd name="connsiteY158" fmla="*/ 2546 h 10000"/>
                          <a:gd name="connsiteX159" fmla="*/ 230 w 10000"/>
                          <a:gd name="connsiteY159" fmla="*/ 2478 h 10000"/>
                          <a:gd name="connsiteX160" fmla="*/ 275 w 10000"/>
                          <a:gd name="connsiteY160" fmla="*/ 2420 h 10000"/>
                          <a:gd name="connsiteX161" fmla="*/ 299 w 10000"/>
                          <a:gd name="connsiteY161" fmla="*/ 2386 h 10000"/>
                          <a:gd name="connsiteX162" fmla="*/ 312 w 10000"/>
                          <a:gd name="connsiteY162" fmla="*/ 2377 h 10000"/>
                          <a:gd name="connsiteX163" fmla="*/ 322 w 10000"/>
                          <a:gd name="connsiteY163" fmla="*/ 2372 h 10000"/>
                          <a:gd name="connsiteX164" fmla="*/ 356 w 10000"/>
                          <a:gd name="connsiteY164" fmla="*/ 2353 h 10000"/>
                          <a:gd name="connsiteX165" fmla="*/ 413 w 10000"/>
                          <a:gd name="connsiteY165" fmla="*/ 2309 h 10000"/>
                          <a:gd name="connsiteX166" fmla="*/ 485 w 10000"/>
                          <a:gd name="connsiteY166" fmla="*/ 2261 h 10000"/>
                          <a:gd name="connsiteX167" fmla="*/ 581 w 10000"/>
                          <a:gd name="connsiteY167" fmla="*/ 2203 h 10000"/>
                          <a:gd name="connsiteX168" fmla="*/ 690 w 10000"/>
                          <a:gd name="connsiteY168" fmla="*/ 2135 h 10000"/>
                          <a:gd name="connsiteX169" fmla="*/ 811 w 10000"/>
                          <a:gd name="connsiteY169" fmla="*/ 2048 h 10000"/>
                          <a:gd name="connsiteX170" fmla="*/ 950 w 10000"/>
                          <a:gd name="connsiteY170" fmla="*/ 1966 h 10000"/>
                          <a:gd name="connsiteX171" fmla="*/ 1096 w 10000"/>
                          <a:gd name="connsiteY171" fmla="*/ 1865 h 10000"/>
                          <a:gd name="connsiteX172" fmla="*/ 1252 w 10000"/>
                          <a:gd name="connsiteY172" fmla="*/ 1758 h 10000"/>
                          <a:gd name="connsiteX173" fmla="*/ 1418 w 10000"/>
                          <a:gd name="connsiteY173" fmla="*/ 1652 h 10000"/>
                          <a:gd name="connsiteX174" fmla="*/ 1586 w 10000"/>
                          <a:gd name="connsiteY174" fmla="*/ 1541 h 10000"/>
                          <a:gd name="connsiteX175" fmla="*/ 1759 w 10000"/>
                          <a:gd name="connsiteY175" fmla="*/ 1420 h 10000"/>
                          <a:gd name="connsiteX176" fmla="*/ 1940 w 10000"/>
                          <a:gd name="connsiteY176" fmla="*/ 1314 h 10000"/>
                          <a:gd name="connsiteX177" fmla="*/ 2118 w 10000"/>
                          <a:gd name="connsiteY177" fmla="*/ 1193 h 10000"/>
                          <a:gd name="connsiteX178" fmla="*/ 2298 w 10000"/>
                          <a:gd name="connsiteY178" fmla="*/ 1077 h 10000"/>
                          <a:gd name="connsiteX179" fmla="*/ 2476 w 10000"/>
                          <a:gd name="connsiteY179" fmla="*/ 957 h 10000"/>
                          <a:gd name="connsiteX180" fmla="*/ 2650 w 10000"/>
                          <a:gd name="connsiteY180" fmla="*/ 845 h 10000"/>
                          <a:gd name="connsiteX181" fmla="*/ 2818 w 10000"/>
                          <a:gd name="connsiteY181" fmla="*/ 729 h 10000"/>
                          <a:gd name="connsiteX182" fmla="*/ 2979 w 10000"/>
                          <a:gd name="connsiteY182" fmla="*/ 628 h 10000"/>
                          <a:gd name="connsiteX183" fmla="*/ 3135 w 10000"/>
                          <a:gd name="connsiteY183" fmla="*/ 527 h 10000"/>
                          <a:gd name="connsiteX184" fmla="*/ 3278 w 10000"/>
                          <a:gd name="connsiteY184" fmla="*/ 435 h 10000"/>
                          <a:gd name="connsiteX185" fmla="*/ 3407 w 10000"/>
                          <a:gd name="connsiteY185" fmla="*/ 348 h 10000"/>
                          <a:gd name="connsiteX186" fmla="*/ 3525 w 10000"/>
                          <a:gd name="connsiteY186" fmla="*/ 271 h 10000"/>
                          <a:gd name="connsiteX187" fmla="*/ 3629 w 10000"/>
                          <a:gd name="connsiteY187" fmla="*/ 203 h 10000"/>
                          <a:gd name="connsiteX188" fmla="*/ 3716 w 10000"/>
                          <a:gd name="connsiteY188" fmla="*/ 155 h 10000"/>
                          <a:gd name="connsiteX189" fmla="*/ 3785 w 10000"/>
                          <a:gd name="connsiteY189" fmla="*/ 111 h 10000"/>
                          <a:gd name="connsiteX190" fmla="*/ 3837 w 10000"/>
                          <a:gd name="connsiteY190" fmla="*/ 77 h 10000"/>
                          <a:gd name="connsiteX191" fmla="*/ 3949 w 10000"/>
                          <a:gd name="connsiteY191" fmla="*/ 29 h 10000"/>
                          <a:gd name="connsiteX192" fmla="*/ 4052 w 10000"/>
                          <a:gd name="connsiteY19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9693 w 10000"/>
                          <a:gd name="connsiteY30" fmla="*/ 3217 h 10000"/>
                          <a:gd name="connsiteX31" fmla="*/ 9785 w 10000"/>
                          <a:gd name="connsiteY31" fmla="*/ 3266 h 10000"/>
                          <a:gd name="connsiteX32" fmla="*/ 9854 w 10000"/>
                          <a:gd name="connsiteY32" fmla="*/ 3309 h 10000"/>
                          <a:gd name="connsiteX33" fmla="*/ 9901 w 10000"/>
                          <a:gd name="connsiteY33" fmla="*/ 3333 h 10000"/>
                          <a:gd name="connsiteX34" fmla="*/ 9923 w 10000"/>
                          <a:gd name="connsiteY34" fmla="*/ 3353 h 10000"/>
                          <a:gd name="connsiteX35" fmla="*/ 9975 w 10000"/>
                          <a:gd name="connsiteY35" fmla="*/ 3391 h 10000"/>
                          <a:gd name="connsiteX36" fmla="*/ 10000 w 10000"/>
                          <a:gd name="connsiteY36" fmla="*/ 3444 h 10000"/>
                          <a:gd name="connsiteX37" fmla="*/ 10000 w 10000"/>
                          <a:gd name="connsiteY37" fmla="*/ 3493 h 10000"/>
                          <a:gd name="connsiteX38" fmla="*/ 9988 w 10000"/>
                          <a:gd name="connsiteY38" fmla="*/ 3536 h 10000"/>
                          <a:gd name="connsiteX39" fmla="*/ 9958 w 10000"/>
                          <a:gd name="connsiteY39" fmla="*/ 3589 h 10000"/>
                          <a:gd name="connsiteX40" fmla="*/ 9913 w 10000"/>
                          <a:gd name="connsiteY40" fmla="*/ 3647 h 10000"/>
                          <a:gd name="connsiteX41" fmla="*/ 9874 w 10000"/>
                          <a:gd name="connsiteY41" fmla="*/ 3681 h 10000"/>
                          <a:gd name="connsiteX42" fmla="*/ 9832 w 10000"/>
                          <a:gd name="connsiteY42" fmla="*/ 3734 h 10000"/>
                          <a:gd name="connsiteX43" fmla="*/ 9780 w 10000"/>
                          <a:gd name="connsiteY43" fmla="*/ 3792 h 10000"/>
                          <a:gd name="connsiteX44" fmla="*/ 9728 w 10000"/>
                          <a:gd name="connsiteY44" fmla="*/ 3850 h 10000"/>
                          <a:gd name="connsiteX45" fmla="*/ 9671 w 10000"/>
                          <a:gd name="connsiteY45" fmla="*/ 3903 h 10000"/>
                          <a:gd name="connsiteX46" fmla="*/ 9629 w 10000"/>
                          <a:gd name="connsiteY46" fmla="*/ 3952 h 10000"/>
                          <a:gd name="connsiteX47" fmla="*/ 9589 w 10000"/>
                          <a:gd name="connsiteY47" fmla="*/ 3995 h 10000"/>
                          <a:gd name="connsiteX48" fmla="*/ 9562 w 10000"/>
                          <a:gd name="connsiteY48" fmla="*/ 4029 h 10000"/>
                          <a:gd name="connsiteX49" fmla="*/ 9550 w 10000"/>
                          <a:gd name="connsiteY49" fmla="*/ 4039 h 10000"/>
                          <a:gd name="connsiteX50" fmla="*/ 9555 w 10000"/>
                          <a:gd name="connsiteY50" fmla="*/ 6237 h 10000"/>
                          <a:gd name="connsiteX51" fmla="*/ 9567 w 10000"/>
                          <a:gd name="connsiteY51" fmla="*/ 6246 h 10000"/>
                          <a:gd name="connsiteX52" fmla="*/ 9597 w 10000"/>
                          <a:gd name="connsiteY52" fmla="*/ 6271 h 10000"/>
                          <a:gd name="connsiteX53" fmla="*/ 9641 w 10000"/>
                          <a:gd name="connsiteY53" fmla="*/ 6304 h 10000"/>
                          <a:gd name="connsiteX54" fmla="*/ 9698 w 10000"/>
                          <a:gd name="connsiteY54" fmla="*/ 6338 h 10000"/>
                          <a:gd name="connsiteX55" fmla="*/ 9753 w 10000"/>
                          <a:gd name="connsiteY55" fmla="*/ 6382 h 10000"/>
                          <a:gd name="connsiteX56" fmla="*/ 9805 w 10000"/>
                          <a:gd name="connsiteY56" fmla="*/ 6420 h 10000"/>
                          <a:gd name="connsiteX57" fmla="*/ 9844 w 10000"/>
                          <a:gd name="connsiteY57" fmla="*/ 6454 h 10000"/>
                          <a:gd name="connsiteX58" fmla="*/ 9874 w 10000"/>
                          <a:gd name="connsiteY58" fmla="*/ 6488 h 10000"/>
                          <a:gd name="connsiteX59" fmla="*/ 9884 w 10000"/>
                          <a:gd name="connsiteY59" fmla="*/ 6531 h 10000"/>
                          <a:gd name="connsiteX60" fmla="*/ 9879 w 10000"/>
                          <a:gd name="connsiteY60" fmla="*/ 6575 h 10000"/>
                          <a:gd name="connsiteX61" fmla="*/ 9866 w 10000"/>
                          <a:gd name="connsiteY61" fmla="*/ 6618 h 10000"/>
                          <a:gd name="connsiteX62" fmla="*/ 9854 w 10000"/>
                          <a:gd name="connsiteY62" fmla="*/ 6652 h 10000"/>
                          <a:gd name="connsiteX63" fmla="*/ 9839 w 10000"/>
                          <a:gd name="connsiteY63" fmla="*/ 6667 h 10000"/>
                          <a:gd name="connsiteX64" fmla="*/ 9837 w 10000"/>
                          <a:gd name="connsiteY64" fmla="*/ 6676 h 10000"/>
                          <a:gd name="connsiteX65" fmla="*/ 9827 w 10000"/>
                          <a:gd name="connsiteY65" fmla="*/ 6686 h 10000"/>
                          <a:gd name="connsiteX66" fmla="*/ 9792 w 10000"/>
                          <a:gd name="connsiteY66" fmla="*/ 6720 h 10000"/>
                          <a:gd name="connsiteX67" fmla="*/ 9740 w 10000"/>
                          <a:gd name="connsiteY67" fmla="*/ 6758 h 10000"/>
                          <a:gd name="connsiteX68" fmla="*/ 9671 w 10000"/>
                          <a:gd name="connsiteY68" fmla="*/ 6826 h 10000"/>
                          <a:gd name="connsiteX69" fmla="*/ 9579 w 10000"/>
                          <a:gd name="connsiteY69" fmla="*/ 6903 h 10000"/>
                          <a:gd name="connsiteX70" fmla="*/ 9476 w 10000"/>
                          <a:gd name="connsiteY70" fmla="*/ 6995 h 10000"/>
                          <a:gd name="connsiteX71" fmla="*/ 9359 w 10000"/>
                          <a:gd name="connsiteY71" fmla="*/ 7106 h 10000"/>
                          <a:gd name="connsiteX72" fmla="*/ 9231 w 10000"/>
                          <a:gd name="connsiteY72" fmla="*/ 7227 h 10000"/>
                          <a:gd name="connsiteX73" fmla="*/ 9087 w 10000"/>
                          <a:gd name="connsiteY73" fmla="*/ 7353 h 10000"/>
                          <a:gd name="connsiteX74" fmla="*/ 8939 w 10000"/>
                          <a:gd name="connsiteY74" fmla="*/ 7478 h 10000"/>
                          <a:gd name="connsiteX75" fmla="*/ 8780 w 10000"/>
                          <a:gd name="connsiteY75" fmla="*/ 7623 h 10000"/>
                          <a:gd name="connsiteX76" fmla="*/ 8615 w 10000"/>
                          <a:gd name="connsiteY76" fmla="*/ 7778 h 10000"/>
                          <a:gd name="connsiteX77" fmla="*/ 8441 w 10000"/>
                          <a:gd name="connsiteY77" fmla="*/ 7928 h 10000"/>
                          <a:gd name="connsiteX78" fmla="*/ 8268 w 10000"/>
                          <a:gd name="connsiteY78" fmla="*/ 8082 h 10000"/>
                          <a:gd name="connsiteX79" fmla="*/ 8090 w 10000"/>
                          <a:gd name="connsiteY79" fmla="*/ 8242 h 10000"/>
                          <a:gd name="connsiteX80" fmla="*/ 7917 w 10000"/>
                          <a:gd name="connsiteY80" fmla="*/ 8401 h 10000"/>
                          <a:gd name="connsiteX81" fmla="*/ 7741 w 10000"/>
                          <a:gd name="connsiteY81" fmla="*/ 8556 h 10000"/>
                          <a:gd name="connsiteX82" fmla="*/ 7568 w 10000"/>
                          <a:gd name="connsiteY82" fmla="*/ 8715 h 10000"/>
                          <a:gd name="connsiteX83" fmla="*/ 7395 w 10000"/>
                          <a:gd name="connsiteY83" fmla="*/ 8865 h 10000"/>
                          <a:gd name="connsiteX84" fmla="*/ 7229 w 10000"/>
                          <a:gd name="connsiteY84" fmla="*/ 9010 h 10000"/>
                          <a:gd name="connsiteX85" fmla="*/ 7073 w 10000"/>
                          <a:gd name="connsiteY85" fmla="*/ 9155 h 10000"/>
                          <a:gd name="connsiteX86" fmla="*/ 6927 w 10000"/>
                          <a:gd name="connsiteY86" fmla="*/ 9290 h 10000"/>
                          <a:gd name="connsiteX87" fmla="*/ 6784 w 10000"/>
                          <a:gd name="connsiteY87" fmla="*/ 9415 h 10000"/>
                          <a:gd name="connsiteX88" fmla="*/ 6658 w 10000"/>
                          <a:gd name="connsiteY88" fmla="*/ 9527 h 10000"/>
                          <a:gd name="connsiteX89" fmla="*/ 6541 w 10000"/>
                          <a:gd name="connsiteY89" fmla="*/ 9628 h 10000"/>
                          <a:gd name="connsiteX90" fmla="*/ 6437 w 10000"/>
                          <a:gd name="connsiteY90" fmla="*/ 9720 h 10000"/>
                          <a:gd name="connsiteX91" fmla="*/ 6356 w 10000"/>
                          <a:gd name="connsiteY91" fmla="*/ 9797 h 10000"/>
                          <a:gd name="connsiteX92" fmla="*/ 6286 w 10000"/>
                          <a:gd name="connsiteY92" fmla="*/ 9865 h 10000"/>
                          <a:gd name="connsiteX93" fmla="*/ 6235 w 10000"/>
                          <a:gd name="connsiteY93" fmla="*/ 9908 h 10000"/>
                          <a:gd name="connsiteX94" fmla="*/ 6205 w 10000"/>
                          <a:gd name="connsiteY94" fmla="*/ 9932 h 10000"/>
                          <a:gd name="connsiteX95" fmla="*/ 6131 w 10000"/>
                          <a:gd name="connsiteY95" fmla="*/ 9986 h 10000"/>
                          <a:gd name="connsiteX96" fmla="*/ 6066 w 10000"/>
                          <a:gd name="connsiteY96" fmla="*/ 10000 h 10000"/>
                          <a:gd name="connsiteX97" fmla="*/ 6004 w 10000"/>
                          <a:gd name="connsiteY97" fmla="*/ 9990 h 10000"/>
                          <a:gd name="connsiteX98" fmla="*/ 5957 w 10000"/>
                          <a:gd name="connsiteY98" fmla="*/ 9976 h 10000"/>
                          <a:gd name="connsiteX99" fmla="*/ 5928 w 10000"/>
                          <a:gd name="connsiteY99" fmla="*/ 9957 h 10000"/>
                          <a:gd name="connsiteX100" fmla="*/ 5913 w 10000"/>
                          <a:gd name="connsiteY100" fmla="*/ 9952 h 10000"/>
                          <a:gd name="connsiteX101" fmla="*/ 5901 w 10000"/>
                          <a:gd name="connsiteY101" fmla="*/ 9942 h 10000"/>
                          <a:gd name="connsiteX102" fmla="*/ 5866 w 10000"/>
                          <a:gd name="connsiteY102" fmla="*/ 9918 h 10000"/>
                          <a:gd name="connsiteX103" fmla="*/ 5809 w 10000"/>
                          <a:gd name="connsiteY103" fmla="*/ 9874 h 10000"/>
                          <a:gd name="connsiteX104" fmla="*/ 5737 w 10000"/>
                          <a:gd name="connsiteY104" fmla="*/ 9816 h 10000"/>
                          <a:gd name="connsiteX105" fmla="*/ 5641 w 10000"/>
                          <a:gd name="connsiteY105" fmla="*/ 9739 h 10000"/>
                          <a:gd name="connsiteX106" fmla="*/ 5524 w 10000"/>
                          <a:gd name="connsiteY106" fmla="*/ 9647 h 10000"/>
                          <a:gd name="connsiteX107" fmla="*/ 5398 w 10000"/>
                          <a:gd name="connsiteY107" fmla="*/ 9546 h 10000"/>
                          <a:gd name="connsiteX108" fmla="*/ 5252 w 10000"/>
                          <a:gd name="connsiteY108" fmla="*/ 9435 h 10000"/>
                          <a:gd name="connsiteX109" fmla="*/ 5096 w 10000"/>
                          <a:gd name="connsiteY109" fmla="*/ 9314 h 10000"/>
                          <a:gd name="connsiteX110" fmla="*/ 4923 w 10000"/>
                          <a:gd name="connsiteY110" fmla="*/ 9179 h 10000"/>
                          <a:gd name="connsiteX111" fmla="*/ 4740 w 10000"/>
                          <a:gd name="connsiteY111" fmla="*/ 9034 h 10000"/>
                          <a:gd name="connsiteX112" fmla="*/ 4545 w 10000"/>
                          <a:gd name="connsiteY112" fmla="*/ 8884 h 10000"/>
                          <a:gd name="connsiteX113" fmla="*/ 4347 w 10000"/>
                          <a:gd name="connsiteY113" fmla="*/ 8729 h 10000"/>
                          <a:gd name="connsiteX114" fmla="*/ 4139 w 10000"/>
                          <a:gd name="connsiteY114" fmla="*/ 8560 h 10000"/>
                          <a:gd name="connsiteX115" fmla="*/ 3924 w 10000"/>
                          <a:gd name="connsiteY115" fmla="*/ 8401 h 10000"/>
                          <a:gd name="connsiteX116" fmla="*/ 3706 w 10000"/>
                          <a:gd name="connsiteY116" fmla="*/ 8222 h 10000"/>
                          <a:gd name="connsiteX117" fmla="*/ 3481 w 10000"/>
                          <a:gd name="connsiteY117" fmla="*/ 8053 h 10000"/>
                          <a:gd name="connsiteX118" fmla="*/ 3256 w 10000"/>
                          <a:gd name="connsiteY118" fmla="*/ 7879 h 10000"/>
                          <a:gd name="connsiteX119" fmla="*/ 3026 w 10000"/>
                          <a:gd name="connsiteY119" fmla="*/ 7700 h 10000"/>
                          <a:gd name="connsiteX120" fmla="*/ 2801 w 10000"/>
                          <a:gd name="connsiteY120" fmla="*/ 7522 h 10000"/>
                          <a:gd name="connsiteX121" fmla="*/ 2575 w 10000"/>
                          <a:gd name="connsiteY121" fmla="*/ 7343 h 10000"/>
                          <a:gd name="connsiteX122" fmla="*/ 2355 w 10000"/>
                          <a:gd name="connsiteY122" fmla="*/ 7174 h 10000"/>
                          <a:gd name="connsiteX123" fmla="*/ 2135 w 10000"/>
                          <a:gd name="connsiteY123" fmla="*/ 7005 h 10000"/>
                          <a:gd name="connsiteX124" fmla="*/ 1922 w 10000"/>
                          <a:gd name="connsiteY124" fmla="*/ 6836 h 10000"/>
                          <a:gd name="connsiteX125" fmla="*/ 1719 w 10000"/>
                          <a:gd name="connsiteY125" fmla="*/ 6676 h 10000"/>
                          <a:gd name="connsiteX126" fmla="*/ 1519 w 10000"/>
                          <a:gd name="connsiteY126" fmla="*/ 6522 h 10000"/>
                          <a:gd name="connsiteX127" fmla="*/ 1331 w 10000"/>
                          <a:gd name="connsiteY127" fmla="*/ 6372 h 10000"/>
                          <a:gd name="connsiteX128" fmla="*/ 1153 w 10000"/>
                          <a:gd name="connsiteY128" fmla="*/ 6237 h 10000"/>
                          <a:gd name="connsiteX129" fmla="*/ 985 w 10000"/>
                          <a:gd name="connsiteY129" fmla="*/ 6101 h 10000"/>
                          <a:gd name="connsiteX130" fmla="*/ 831 w 10000"/>
                          <a:gd name="connsiteY130" fmla="*/ 5981 h 10000"/>
                          <a:gd name="connsiteX131" fmla="*/ 690 w 10000"/>
                          <a:gd name="connsiteY131" fmla="*/ 5874 h 10000"/>
                          <a:gd name="connsiteX132" fmla="*/ 569 w 10000"/>
                          <a:gd name="connsiteY132" fmla="*/ 5778 h 10000"/>
                          <a:gd name="connsiteX133" fmla="*/ 460 w 10000"/>
                          <a:gd name="connsiteY133" fmla="*/ 5696 h 10000"/>
                          <a:gd name="connsiteX134" fmla="*/ 369 w 10000"/>
                          <a:gd name="connsiteY134" fmla="*/ 5618 h 10000"/>
                          <a:gd name="connsiteX135" fmla="*/ 299 w 10000"/>
                          <a:gd name="connsiteY135" fmla="*/ 5570 h 10000"/>
                          <a:gd name="connsiteX136" fmla="*/ 252 w 10000"/>
                          <a:gd name="connsiteY136" fmla="*/ 5527 h 10000"/>
                          <a:gd name="connsiteX137" fmla="*/ 225 w 10000"/>
                          <a:gd name="connsiteY137" fmla="*/ 5502 h 10000"/>
                          <a:gd name="connsiteX138" fmla="*/ 148 w 10000"/>
                          <a:gd name="connsiteY138" fmla="*/ 5425 h 10000"/>
                          <a:gd name="connsiteX139" fmla="*/ 92 w 10000"/>
                          <a:gd name="connsiteY139" fmla="*/ 5324 h 10000"/>
                          <a:gd name="connsiteX140" fmla="*/ 52 w 10000"/>
                          <a:gd name="connsiteY140" fmla="*/ 5213 h 10000"/>
                          <a:gd name="connsiteX141" fmla="*/ 27 w 10000"/>
                          <a:gd name="connsiteY141" fmla="*/ 5111 h 10000"/>
                          <a:gd name="connsiteX142" fmla="*/ 10 w 10000"/>
                          <a:gd name="connsiteY142" fmla="*/ 5019 h 10000"/>
                          <a:gd name="connsiteX143" fmla="*/ 5 w 10000"/>
                          <a:gd name="connsiteY143" fmla="*/ 4942 h 10000"/>
                          <a:gd name="connsiteX144" fmla="*/ 0 w 10000"/>
                          <a:gd name="connsiteY144" fmla="*/ 4884 h 10000"/>
                          <a:gd name="connsiteX145" fmla="*/ 0 w 10000"/>
                          <a:gd name="connsiteY145" fmla="*/ 4865 h 10000"/>
                          <a:gd name="connsiteX146" fmla="*/ 0 w 10000"/>
                          <a:gd name="connsiteY146" fmla="*/ 4831 h 10000"/>
                          <a:gd name="connsiteX147" fmla="*/ 0 w 10000"/>
                          <a:gd name="connsiteY147" fmla="*/ 4749 h 10000"/>
                          <a:gd name="connsiteX148" fmla="*/ 0 w 10000"/>
                          <a:gd name="connsiteY148" fmla="*/ 4618 h 10000"/>
                          <a:gd name="connsiteX149" fmla="*/ 0 w 10000"/>
                          <a:gd name="connsiteY149" fmla="*/ 3826 h 10000"/>
                          <a:gd name="connsiteX150" fmla="*/ 0 w 10000"/>
                          <a:gd name="connsiteY150" fmla="*/ 3604 h 10000"/>
                          <a:gd name="connsiteX151" fmla="*/ 0 w 10000"/>
                          <a:gd name="connsiteY151" fmla="*/ 3401 h 10000"/>
                          <a:gd name="connsiteX152" fmla="*/ 0 w 10000"/>
                          <a:gd name="connsiteY152" fmla="*/ 3222 h 10000"/>
                          <a:gd name="connsiteX153" fmla="*/ 10 w 10000"/>
                          <a:gd name="connsiteY153" fmla="*/ 3053 h 10000"/>
                          <a:gd name="connsiteX154" fmla="*/ 40 w 10000"/>
                          <a:gd name="connsiteY154" fmla="*/ 2894 h 10000"/>
                          <a:gd name="connsiteX155" fmla="*/ 84 w 10000"/>
                          <a:gd name="connsiteY155" fmla="*/ 2758 h 10000"/>
                          <a:gd name="connsiteX156" fmla="*/ 131 w 10000"/>
                          <a:gd name="connsiteY156" fmla="*/ 2647 h 10000"/>
                          <a:gd name="connsiteX157" fmla="*/ 183 w 10000"/>
                          <a:gd name="connsiteY157" fmla="*/ 2546 h 10000"/>
                          <a:gd name="connsiteX158" fmla="*/ 230 w 10000"/>
                          <a:gd name="connsiteY158" fmla="*/ 2478 h 10000"/>
                          <a:gd name="connsiteX159" fmla="*/ 275 w 10000"/>
                          <a:gd name="connsiteY159" fmla="*/ 2420 h 10000"/>
                          <a:gd name="connsiteX160" fmla="*/ 299 w 10000"/>
                          <a:gd name="connsiteY160" fmla="*/ 2386 h 10000"/>
                          <a:gd name="connsiteX161" fmla="*/ 312 w 10000"/>
                          <a:gd name="connsiteY161" fmla="*/ 2377 h 10000"/>
                          <a:gd name="connsiteX162" fmla="*/ 322 w 10000"/>
                          <a:gd name="connsiteY162" fmla="*/ 2372 h 10000"/>
                          <a:gd name="connsiteX163" fmla="*/ 356 w 10000"/>
                          <a:gd name="connsiteY163" fmla="*/ 2353 h 10000"/>
                          <a:gd name="connsiteX164" fmla="*/ 413 w 10000"/>
                          <a:gd name="connsiteY164" fmla="*/ 2309 h 10000"/>
                          <a:gd name="connsiteX165" fmla="*/ 485 w 10000"/>
                          <a:gd name="connsiteY165" fmla="*/ 2261 h 10000"/>
                          <a:gd name="connsiteX166" fmla="*/ 581 w 10000"/>
                          <a:gd name="connsiteY166" fmla="*/ 2203 h 10000"/>
                          <a:gd name="connsiteX167" fmla="*/ 690 w 10000"/>
                          <a:gd name="connsiteY167" fmla="*/ 2135 h 10000"/>
                          <a:gd name="connsiteX168" fmla="*/ 811 w 10000"/>
                          <a:gd name="connsiteY168" fmla="*/ 2048 h 10000"/>
                          <a:gd name="connsiteX169" fmla="*/ 950 w 10000"/>
                          <a:gd name="connsiteY169" fmla="*/ 1966 h 10000"/>
                          <a:gd name="connsiteX170" fmla="*/ 1096 w 10000"/>
                          <a:gd name="connsiteY170" fmla="*/ 1865 h 10000"/>
                          <a:gd name="connsiteX171" fmla="*/ 1252 w 10000"/>
                          <a:gd name="connsiteY171" fmla="*/ 1758 h 10000"/>
                          <a:gd name="connsiteX172" fmla="*/ 1418 w 10000"/>
                          <a:gd name="connsiteY172" fmla="*/ 1652 h 10000"/>
                          <a:gd name="connsiteX173" fmla="*/ 1586 w 10000"/>
                          <a:gd name="connsiteY173" fmla="*/ 1541 h 10000"/>
                          <a:gd name="connsiteX174" fmla="*/ 1759 w 10000"/>
                          <a:gd name="connsiteY174" fmla="*/ 1420 h 10000"/>
                          <a:gd name="connsiteX175" fmla="*/ 1940 w 10000"/>
                          <a:gd name="connsiteY175" fmla="*/ 1314 h 10000"/>
                          <a:gd name="connsiteX176" fmla="*/ 2118 w 10000"/>
                          <a:gd name="connsiteY176" fmla="*/ 1193 h 10000"/>
                          <a:gd name="connsiteX177" fmla="*/ 2298 w 10000"/>
                          <a:gd name="connsiteY177" fmla="*/ 1077 h 10000"/>
                          <a:gd name="connsiteX178" fmla="*/ 2476 w 10000"/>
                          <a:gd name="connsiteY178" fmla="*/ 957 h 10000"/>
                          <a:gd name="connsiteX179" fmla="*/ 2650 w 10000"/>
                          <a:gd name="connsiteY179" fmla="*/ 845 h 10000"/>
                          <a:gd name="connsiteX180" fmla="*/ 2818 w 10000"/>
                          <a:gd name="connsiteY180" fmla="*/ 729 h 10000"/>
                          <a:gd name="connsiteX181" fmla="*/ 2979 w 10000"/>
                          <a:gd name="connsiteY181" fmla="*/ 628 h 10000"/>
                          <a:gd name="connsiteX182" fmla="*/ 3135 w 10000"/>
                          <a:gd name="connsiteY182" fmla="*/ 527 h 10000"/>
                          <a:gd name="connsiteX183" fmla="*/ 3278 w 10000"/>
                          <a:gd name="connsiteY183" fmla="*/ 435 h 10000"/>
                          <a:gd name="connsiteX184" fmla="*/ 3407 w 10000"/>
                          <a:gd name="connsiteY184" fmla="*/ 348 h 10000"/>
                          <a:gd name="connsiteX185" fmla="*/ 3525 w 10000"/>
                          <a:gd name="connsiteY185" fmla="*/ 271 h 10000"/>
                          <a:gd name="connsiteX186" fmla="*/ 3629 w 10000"/>
                          <a:gd name="connsiteY186" fmla="*/ 203 h 10000"/>
                          <a:gd name="connsiteX187" fmla="*/ 3716 w 10000"/>
                          <a:gd name="connsiteY187" fmla="*/ 155 h 10000"/>
                          <a:gd name="connsiteX188" fmla="*/ 3785 w 10000"/>
                          <a:gd name="connsiteY188" fmla="*/ 111 h 10000"/>
                          <a:gd name="connsiteX189" fmla="*/ 3837 w 10000"/>
                          <a:gd name="connsiteY189" fmla="*/ 77 h 10000"/>
                          <a:gd name="connsiteX190" fmla="*/ 3949 w 10000"/>
                          <a:gd name="connsiteY190" fmla="*/ 29 h 10000"/>
                          <a:gd name="connsiteX191" fmla="*/ 4052 w 10000"/>
                          <a:gd name="connsiteY19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9693 w 10000"/>
                          <a:gd name="connsiteY29" fmla="*/ 3217 h 10000"/>
                          <a:gd name="connsiteX30" fmla="*/ 9785 w 10000"/>
                          <a:gd name="connsiteY30" fmla="*/ 3266 h 10000"/>
                          <a:gd name="connsiteX31" fmla="*/ 9854 w 10000"/>
                          <a:gd name="connsiteY31" fmla="*/ 3309 h 10000"/>
                          <a:gd name="connsiteX32" fmla="*/ 9901 w 10000"/>
                          <a:gd name="connsiteY32" fmla="*/ 3333 h 10000"/>
                          <a:gd name="connsiteX33" fmla="*/ 9923 w 10000"/>
                          <a:gd name="connsiteY33" fmla="*/ 3353 h 10000"/>
                          <a:gd name="connsiteX34" fmla="*/ 9975 w 10000"/>
                          <a:gd name="connsiteY34" fmla="*/ 3391 h 10000"/>
                          <a:gd name="connsiteX35" fmla="*/ 10000 w 10000"/>
                          <a:gd name="connsiteY35" fmla="*/ 3444 h 10000"/>
                          <a:gd name="connsiteX36" fmla="*/ 10000 w 10000"/>
                          <a:gd name="connsiteY36" fmla="*/ 3493 h 10000"/>
                          <a:gd name="connsiteX37" fmla="*/ 9988 w 10000"/>
                          <a:gd name="connsiteY37" fmla="*/ 3536 h 10000"/>
                          <a:gd name="connsiteX38" fmla="*/ 9958 w 10000"/>
                          <a:gd name="connsiteY38" fmla="*/ 3589 h 10000"/>
                          <a:gd name="connsiteX39" fmla="*/ 9913 w 10000"/>
                          <a:gd name="connsiteY39" fmla="*/ 3647 h 10000"/>
                          <a:gd name="connsiteX40" fmla="*/ 9874 w 10000"/>
                          <a:gd name="connsiteY40" fmla="*/ 3681 h 10000"/>
                          <a:gd name="connsiteX41" fmla="*/ 9832 w 10000"/>
                          <a:gd name="connsiteY41" fmla="*/ 3734 h 10000"/>
                          <a:gd name="connsiteX42" fmla="*/ 9780 w 10000"/>
                          <a:gd name="connsiteY42" fmla="*/ 3792 h 10000"/>
                          <a:gd name="connsiteX43" fmla="*/ 9728 w 10000"/>
                          <a:gd name="connsiteY43" fmla="*/ 3850 h 10000"/>
                          <a:gd name="connsiteX44" fmla="*/ 9671 w 10000"/>
                          <a:gd name="connsiteY44" fmla="*/ 3903 h 10000"/>
                          <a:gd name="connsiteX45" fmla="*/ 9629 w 10000"/>
                          <a:gd name="connsiteY45" fmla="*/ 3952 h 10000"/>
                          <a:gd name="connsiteX46" fmla="*/ 9589 w 10000"/>
                          <a:gd name="connsiteY46" fmla="*/ 3995 h 10000"/>
                          <a:gd name="connsiteX47" fmla="*/ 9562 w 10000"/>
                          <a:gd name="connsiteY47" fmla="*/ 4029 h 10000"/>
                          <a:gd name="connsiteX48" fmla="*/ 9550 w 10000"/>
                          <a:gd name="connsiteY48" fmla="*/ 4039 h 10000"/>
                          <a:gd name="connsiteX49" fmla="*/ 9555 w 10000"/>
                          <a:gd name="connsiteY49" fmla="*/ 6237 h 10000"/>
                          <a:gd name="connsiteX50" fmla="*/ 9567 w 10000"/>
                          <a:gd name="connsiteY50" fmla="*/ 6246 h 10000"/>
                          <a:gd name="connsiteX51" fmla="*/ 9597 w 10000"/>
                          <a:gd name="connsiteY51" fmla="*/ 6271 h 10000"/>
                          <a:gd name="connsiteX52" fmla="*/ 9641 w 10000"/>
                          <a:gd name="connsiteY52" fmla="*/ 6304 h 10000"/>
                          <a:gd name="connsiteX53" fmla="*/ 9698 w 10000"/>
                          <a:gd name="connsiteY53" fmla="*/ 6338 h 10000"/>
                          <a:gd name="connsiteX54" fmla="*/ 9753 w 10000"/>
                          <a:gd name="connsiteY54" fmla="*/ 6382 h 10000"/>
                          <a:gd name="connsiteX55" fmla="*/ 9805 w 10000"/>
                          <a:gd name="connsiteY55" fmla="*/ 6420 h 10000"/>
                          <a:gd name="connsiteX56" fmla="*/ 9844 w 10000"/>
                          <a:gd name="connsiteY56" fmla="*/ 6454 h 10000"/>
                          <a:gd name="connsiteX57" fmla="*/ 9874 w 10000"/>
                          <a:gd name="connsiteY57" fmla="*/ 6488 h 10000"/>
                          <a:gd name="connsiteX58" fmla="*/ 9884 w 10000"/>
                          <a:gd name="connsiteY58" fmla="*/ 6531 h 10000"/>
                          <a:gd name="connsiteX59" fmla="*/ 9879 w 10000"/>
                          <a:gd name="connsiteY59" fmla="*/ 6575 h 10000"/>
                          <a:gd name="connsiteX60" fmla="*/ 9866 w 10000"/>
                          <a:gd name="connsiteY60" fmla="*/ 6618 h 10000"/>
                          <a:gd name="connsiteX61" fmla="*/ 9854 w 10000"/>
                          <a:gd name="connsiteY61" fmla="*/ 6652 h 10000"/>
                          <a:gd name="connsiteX62" fmla="*/ 9839 w 10000"/>
                          <a:gd name="connsiteY62" fmla="*/ 6667 h 10000"/>
                          <a:gd name="connsiteX63" fmla="*/ 9837 w 10000"/>
                          <a:gd name="connsiteY63" fmla="*/ 6676 h 10000"/>
                          <a:gd name="connsiteX64" fmla="*/ 9827 w 10000"/>
                          <a:gd name="connsiteY64" fmla="*/ 6686 h 10000"/>
                          <a:gd name="connsiteX65" fmla="*/ 9792 w 10000"/>
                          <a:gd name="connsiteY65" fmla="*/ 6720 h 10000"/>
                          <a:gd name="connsiteX66" fmla="*/ 9740 w 10000"/>
                          <a:gd name="connsiteY66" fmla="*/ 6758 h 10000"/>
                          <a:gd name="connsiteX67" fmla="*/ 9671 w 10000"/>
                          <a:gd name="connsiteY67" fmla="*/ 6826 h 10000"/>
                          <a:gd name="connsiteX68" fmla="*/ 9579 w 10000"/>
                          <a:gd name="connsiteY68" fmla="*/ 6903 h 10000"/>
                          <a:gd name="connsiteX69" fmla="*/ 9476 w 10000"/>
                          <a:gd name="connsiteY69" fmla="*/ 6995 h 10000"/>
                          <a:gd name="connsiteX70" fmla="*/ 9359 w 10000"/>
                          <a:gd name="connsiteY70" fmla="*/ 7106 h 10000"/>
                          <a:gd name="connsiteX71" fmla="*/ 9231 w 10000"/>
                          <a:gd name="connsiteY71" fmla="*/ 7227 h 10000"/>
                          <a:gd name="connsiteX72" fmla="*/ 9087 w 10000"/>
                          <a:gd name="connsiteY72" fmla="*/ 7353 h 10000"/>
                          <a:gd name="connsiteX73" fmla="*/ 8939 w 10000"/>
                          <a:gd name="connsiteY73" fmla="*/ 7478 h 10000"/>
                          <a:gd name="connsiteX74" fmla="*/ 8780 w 10000"/>
                          <a:gd name="connsiteY74" fmla="*/ 7623 h 10000"/>
                          <a:gd name="connsiteX75" fmla="*/ 8615 w 10000"/>
                          <a:gd name="connsiteY75" fmla="*/ 7778 h 10000"/>
                          <a:gd name="connsiteX76" fmla="*/ 8441 w 10000"/>
                          <a:gd name="connsiteY76" fmla="*/ 7928 h 10000"/>
                          <a:gd name="connsiteX77" fmla="*/ 8268 w 10000"/>
                          <a:gd name="connsiteY77" fmla="*/ 8082 h 10000"/>
                          <a:gd name="connsiteX78" fmla="*/ 8090 w 10000"/>
                          <a:gd name="connsiteY78" fmla="*/ 8242 h 10000"/>
                          <a:gd name="connsiteX79" fmla="*/ 7917 w 10000"/>
                          <a:gd name="connsiteY79" fmla="*/ 8401 h 10000"/>
                          <a:gd name="connsiteX80" fmla="*/ 7741 w 10000"/>
                          <a:gd name="connsiteY80" fmla="*/ 8556 h 10000"/>
                          <a:gd name="connsiteX81" fmla="*/ 7568 w 10000"/>
                          <a:gd name="connsiteY81" fmla="*/ 8715 h 10000"/>
                          <a:gd name="connsiteX82" fmla="*/ 7395 w 10000"/>
                          <a:gd name="connsiteY82" fmla="*/ 8865 h 10000"/>
                          <a:gd name="connsiteX83" fmla="*/ 7229 w 10000"/>
                          <a:gd name="connsiteY83" fmla="*/ 9010 h 10000"/>
                          <a:gd name="connsiteX84" fmla="*/ 7073 w 10000"/>
                          <a:gd name="connsiteY84" fmla="*/ 9155 h 10000"/>
                          <a:gd name="connsiteX85" fmla="*/ 6927 w 10000"/>
                          <a:gd name="connsiteY85" fmla="*/ 9290 h 10000"/>
                          <a:gd name="connsiteX86" fmla="*/ 6784 w 10000"/>
                          <a:gd name="connsiteY86" fmla="*/ 9415 h 10000"/>
                          <a:gd name="connsiteX87" fmla="*/ 6658 w 10000"/>
                          <a:gd name="connsiteY87" fmla="*/ 9527 h 10000"/>
                          <a:gd name="connsiteX88" fmla="*/ 6541 w 10000"/>
                          <a:gd name="connsiteY88" fmla="*/ 9628 h 10000"/>
                          <a:gd name="connsiteX89" fmla="*/ 6437 w 10000"/>
                          <a:gd name="connsiteY89" fmla="*/ 9720 h 10000"/>
                          <a:gd name="connsiteX90" fmla="*/ 6356 w 10000"/>
                          <a:gd name="connsiteY90" fmla="*/ 9797 h 10000"/>
                          <a:gd name="connsiteX91" fmla="*/ 6286 w 10000"/>
                          <a:gd name="connsiteY91" fmla="*/ 9865 h 10000"/>
                          <a:gd name="connsiteX92" fmla="*/ 6235 w 10000"/>
                          <a:gd name="connsiteY92" fmla="*/ 9908 h 10000"/>
                          <a:gd name="connsiteX93" fmla="*/ 6205 w 10000"/>
                          <a:gd name="connsiteY93" fmla="*/ 9932 h 10000"/>
                          <a:gd name="connsiteX94" fmla="*/ 6131 w 10000"/>
                          <a:gd name="connsiteY94" fmla="*/ 9986 h 10000"/>
                          <a:gd name="connsiteX95" fmla="*/ 6066 w 10000"/>
                          <a:gd name="connsiteY95" fmla="*/ 10000 h 10000"/>
                          <a:gd name="connsiteX96" fmla="*/ 6004 w 10000"/>
                          <a:gd name="connsiteY96" fmla="*/ 9990 h 10000"/>
                          <a:gd name="connsiteX97" fmla="*/ 5957 w 10000"/>
                          <a:gd name="connsiteY97" fmla="*/ 9976 h 10000"/>
                          <a:gd name="connsiteX98" fmla="*/ 5928 w 10000"/>
                          <a:gd name="connsiteY98" fmla="*/ 9957 h 10000"/>
                          <a:gd name="connsiteX99" fmla="*/ 5913 w 10000"/>
                          <a:gd name="connsiteY99" fmla="*/ 9952 h 10000"/>
                          <a:gd name="connsiteX100" fmla="*/ 5901 w 10000"/>
                          <a:gd name="connsiteY100" fmla="*/ 9942 h 10000"/>
                          <a:gd name="connsiteX101" fmla="*/ 5866 w 10000"/>
                          <a:gd name="connsiteY101" fmla="*/ 9918 h 10000"/>
                          <a:gd name="connsiteX102" fmla="*/ 5809 w 10000"/>
                          <a:gd name="connsiteY102" fmla="*/ 9874 h 10000"/>
                          <a:gd name="connsiteX103" fmla="*/ 5737 w 10000"/>
                          <a:gd name="connsiteY103" fmla="*/ 9816 h 10000"/>
                          <a:gd name="connsiteX104" fmla="*/ 5641 w 10000"/>
                          <a:gd name="connsiteY104" fmla="*/ 9739 h 10000"/>
                          <a:gd name="connsiteX105" fmla="*/ 5524 w 10000"/>
                          <a:gd name="connsiteY105" fmla="*/ 9647 h 10000"/>
                          <a:gd name="connsiteX106" fmla="*/ 5398 w 10000"/>
                          <a:gd name="connsiteY106" fmla="*/ 9546 h 10000"/>
                          <a:gd name="connsiteX107" fmla="*/ 5252 w 10000"/>
                          <a:gd name="connsiteY107" fmla="*/ 9435 h 10000"/>
                          <a:gd name="connsiteX108" fmla="*/ 5096 w 10000"/>
                          <a:gd name="connsiteY108" fmla="*/ 9314 h 10000"/>
                          <a:gd name="connsiteX109" fmla="*/ 4923 w 10000"/>
                          <a:gd name="connsiteY109" fmla="*/ 9179 h 10000"/>
                          <a:gd name="connsiteX110" fmla="*/ 4740 w 10000"/>
                          <a:gd name="connsiteY110" fmla="*/ 9034 h 10000"/>
                          <a:gd name="connsiteX111" fmla="*/ 4545 w 10000"/>
                          <a:gd name="connsiteY111" fmla="*/ 8884 h 10000"/>
                          <a:gd name="connsiteX112" fmla="*/ 4347 w 10000"/>
                          <a:gd name="connsiteY112" fmla="*/ 8729 h 10000"/>
                          <a:gd name="connsiteX113" fmla="*/ 4139 w 10000"/>
                          <a:gd name="connsiteY113" fmla="*/ 8560 h 10000"/>
                          <a:gd name="connsiteX114" fmla="*/ 3924 w 10000"/>
                          <a:gd name="connsiteY114" fmla="*/ 8401 h 10000"/>
                          <a:gd name="connsiteX115" fmla="*/ 3706 w 10000"/>
                          <a:gd name="connsiteY115" fmla="*/ 8222 h 10000"/>
                          <a:gd name="connsiteX116" fmla="*/ 3481 w 10000"/>
                          <a:gd name="connsiteY116" fmla="*/ 8053 h 10000"/>
                          <a:gd name="connsiteX117" fmla="*/ 3256 w 10000"/>
                          <a:gd name="connsiteY117" fmla="*/ 7879 h 10000"/>
                          <a:gd name="connsiteX118" fmla="*/ 3026 w 10000"/>
                          <a:gd name="connsiteY118" fmla="*/ 7700 h 10000"/>
                          <a:gd name="connsiteX119" fmla="*/ 2801 w 10000"/>
                          <a:gd name="connsiteY119" fmla="*/ 7522 h 10000"/>
                          <a:gd name="connsiteX120" fmla="*/ 2575 w 10000"/>
                          <a:gd name="connsiteY120" fmla="*/ 7343 h 10000"/>
                          <a:gd name="connsiteX121" fmla="*/ 2355 w 10000"/>
                          <a:gd name="connsiteY121" fmla="*/ 7174 h 10000"/>
                          <a:gd name="connsiteX122" fmla="*/ 2135 w 10000"/>
                          <a:gd name="connsiteY122" fmla="*/ 7005 h 10000"/>
                          <a:gd name="connsiteX123" fmla="*/ 1922 w 10000"/>
                          <a:gd name="connsiteY123" fmla="*/ 6836 h 10000"/>
                          <a:gd name="connsiteX124" fmla="*/ 1719 w 10000"/>
                          <a:gd name="connsiteY124" fmla="*/ 6676 h 10000"/>
                          <a:gd name="connsiteX125" fmla="*/ 1519 w 10000"/>
                          <a:gd name="connsiteY125" fmla="*/ 6522 h 10000"/>
                          <a:gd name="connsiteX126" fmla="*/ 1331 w 10000"/>
                          <a:gd name="connsiteY126" fmla="*/ 6372 h 10000"/>
                          <a:gd name="connsiteX127" fmla="*/ 1153 w 10000"/>
                          <a:gd name="connsiteY127" fmla="*/ 6237 h 10000"/>
                          <a:gd name="connsiteX128" fmla="*/ 985 w 10000"/>
                          <a:gd name="connsiteY128" fmla="*/ 6101 h 10000"/>
                          <a:gd name="connsiteX129" fmla="*/ 831 w 10000"/>
                          <a:gd name="connsiteY129" fmla="*/ 5981 h 10000"/>
                          <a:gd name="connsiteX130" fmla="*/ 690 w 10000"/>
                          <a:gd name="connsiteY130" fmla="*/ 5874 h 10000"/>
                          <a:gd name="connsiteX131" fmla="*/ 569 w 10000"/>
                          <a:gd name="connsiteY131" fmla="*/ 5778 h 10000"/>
                          <a:gd name="connsiteX132" fmla="*/ 460 w 10000"/>
                          <a:gd name="connsiteY132" fmla="*/ 5696 h 10000"/>
                          <a:gd name="connsiteX133" fmla="*/ 369 w 10000"/>
                          <a:gd name="connsiteY133" fmla="*/ 5618 h 10000"/>
                          <a:gd name="connsiteX134" fmla="*/ 299 w 10000"/>
                          <a:gd name="connsiteY134" fmla="*/ 5570 h 10000"/>
                          <a:gd name="connsiteX135" fmla="*/ 252 w 10000"/>
                          <a:gd name="connsiteY135" fmla="*/ 5527 h 10000"/>
                          <a:gd name="connsiteX136" fmla="*/ 225 w 10000"/>
                          <a:gd name="connsiteY136" fmla="*/ 5502 h 10000"/>
                          <a:gd name="connsiteX137" fmla="*/ 148 w 10000"/>
                          <a:gd name="connsiteY137" fmla="*/ 5425 h 10000"/>
                          <a:gd name="connsiteX138" fmla="*/ 92 w 10000"/>
                          <a:gd name="connsiteY138" fmla="*/ 5324 h 10000"/>
                          <a:gd name="connsiteX139" fmla="*/ 52 w 10000"/>
                          <a:gd name="connsiteY139" fmla="*/ 5213 h 10000"/>
                          <a:gd name="connsiteX140" fmla="*/ 27 w 10000"/>
                          <a:gd name="connsiteY140" fmla="*/ 5111 h 10000"/>
                          <a:gd name="connsiteX141" fmla="*/ 10 w 10000"/>
                          <a:gd name="connsiteY141" fmla="*/ 5019 h 10000"/>
                          <a:gd name="connsiteX142" fmla="*/ 5 w 10000"/>
                          <a:gd name="connsiteY142" fmla="*/ 4942 h 10000"/>
                          <a:gd name="connsiteX143" fmla="*/ 0 w 10000"/>
                          <a:gd name="connsiteY143" fmla="*/ 4884 h 10000"/>
                          <a:gd name="connsiteX144" fmla="*/ 0 w 10000"/>
                          <a:gd name="connsiteY144" fmla="*/ 4865 h 10000"/>
                          <a:gd name="connsiteX145" fmla="*/ 0 w 10000"/>
                          <a:gd name="connsiteY145" fmla="*/ 4831 h 10000"/>
                          <a:gd name="connsiteX146" fmla="*/ 0 w 10000"/>
                          <a:gd name="connsiteY146" fmla="*/ 4749 h 10000"/>
                          <a:gd name="connsiteX147" fmla="*/ 0 w 10000"/>
                          <a:gd name="connsiteY147" fmla="*/ 4618 h 10000"/>
                          <a:gd name="connsiteX148" fmla="*/ 0 w 10000"/>
                          <a:gd name="connsiteY148" fmla="*/ 3826 h 10000"/>
                          <a:gd name="connsiteX149" fmla="*/ 0 w 10000"/>
                          <a:gd name="connsiteY149" fmla="*/ 3604 h 10000"/>
                          <a:gd name="connsiteX150" fmla="*/ 0 w 10000"/>
                          <a:gd name="connsiteY150" fmla="*/ 3401 h 10000"/>
                          <a:gd name="connsiteX151" fmla="*/ 0 w 10000"/>
                          <a:gd name="connsiteY151" fmla="*/ 3222 h 10000"/>
                          <a:gd name="connsiteX152" fmla="*/ 10 w 10000"/>
                          <a:gd name="connsiteY152" fmla="*/ 3053 h 10000"/>
                          <a:gd name="connsiteX153" fmla="*/ 40 w 10000"/>
                          <a:gd name="connsiteY153" fmla="*/ 2894 h 10000"/>
                          <a:gd name="connsiteX154" fmla="*/ 84 w 10000"/>
                          <a:gd name="connsiteY154" fmla="*/ 2758 h 10000"/>
                          <a:gd name="connsiteX155" fmla="*/ 131 w 10000"/>
                          <a:gd name="connsiteY155" fmla="*/ 2647 h 10000"/>
                          <a:gd name="connsiteX156" fmla="*/ 183 w 10000"/>
                          <a:gd name="connsiteY156" fmla="*/ 2546 h 10000"/>
                          <a:gd name="connsiteX157" fmla="*/ 230 w 10000"/>
                          <a:gd name="connsiteY157" fmla="*/ 2478 h 10000"/>
                          <a:gd name="connsiteX158" fmla="*/ 275 w 10000"/>
                          <a:gd name="connsiteY158" fmla="*/ 2420 h 10000"/>
                          <a:gd name="connsiteX159" fmla="*/ 299 w 10000"/>
                          <a:gd name="connsiteY159" fmla="*/ 2386 h 10000"/>
                          <a:gd name="connsiteX160" fmla="*/ 312 w 10000"/>
                          <a:gd name="connsiteY160" fmla="*/ 2377 h 10000"/>
                          <a:gd name="connsiteX161" fmla="*/ 322 w 10000"/>
                          <a:gd name="connsiteY161" fmla="*/ 2372 h 10000"/>
                          <a:gd name="connsiteX162" fmla="*/ 356 w 10000"/>
                          <a:gd name="connsiteY162" fmla="*/ 2353 h 10000"/>
                          <a:gd name="connsiteX163" fmla="*/ 413 w 10000"/>
                          <a:gd name="connsiteY163" fmla="*/ 2309 h 10000"/>
                          <a:gd name="connsiteX164" fmla="*/ 485 w 10000"/>
                          <a:gd name="connsiteY164" fmla="*/ 2261 h 10000"/>
                          <a:gd name="connsiteX165" fmla="*/ 581 w 10000"/>
                          <a:gd name="connsiteY165" fmla="*/ 2203 h 10000"/>
                          <a:gd name="connsiteX166" fmla="*/ 690 w 10000"/>
                          <a:gd name="connsiteY166" fmla="*/ 2135 h 10000"/>
                          <a:gd name="connsiteX167" fmla="*/ 811 w 10000"/>
                          <a:gd name="connsiteY167" fmla="*/ 2048 h 10000"/>
                          <a:gd name="connsiteX168" fmla="*/ 950 w 10000"/>
                          <a:gd name="connsiteY168" fmla="*/ 1966 h 10000"/>
                          <a:gd name="connsiteX169" fmla="*/ 1096 w 10000"/>
                          <a:gd name="connsiteY169" fmla="*/ 1865 h 10000"/>
                          <a:gd name="connsiteX170" fmla="*/ 1252 w 10000"/>
                          <a:gd name="connsiteY170" fmla="*/ 1758 h 10000"/>
                          <a:gd name="connsiteX171" fmla="*/ 1418 w 10000"/>
                          <a:gd name="connsiteY171" fmla="*/ 1652 h 10000"/>
                          <a:gd name="connsiteX172" fmla="*/ 1586 w 10000"/>
                          <a:gd name="connsiteY172" fmla="*/ 1541 h 10000"/>
                          <a:gd name="connsiteX173" fmla="*/ 1759 w 10000"/>
                          <a:gd name="connsiteY173" fmla="*/ 1420 h 10000"/>
                          <a:gd name="connsiteX174" fmla="*/ 1940 w 10000"/>
                          <a:gd name="connsiteY174" fmla="*/ 1314 h 10000"/>
                          <a:gd name="connsiteX175" fmla="*/ 2118 w 10000"/>
                          <a:gd name="connsiteY175" fmla="*/ 1193 h 10000"/>
                          <a:gd name="connsiteX176" fmla="*/ 2298 w 10000"/>
                          <a:gd name="connsiteY176" fmla="*/ 1077 h 10000"/>
                          <a:gd name="connsiteX177" fmla="*/ 2476 w 10000"/>
                          <a:gd name="connsiteY177" fmla="*/ 957 h 10000"/>
                          <a:gd name="connsiteX178" fmla="*/ 2650 w 10000"/>
                          <a:gd name="connsiteY178" fmla="*/ 845 h 10000"/>
                          <a:gd name="connsiteX179" fmla="*/ 2818 w 10000"/>
                          <a:gd name="connsiteY179" fmla="*/ 729 h 10000"/>
                          <a:gd name="connsiteX180" fmla="*/ 2979 w 10000"/>
                          <a:gd name="connsiteY180" fmla="*/ 628 h 10000"/>
                          <a:gd name="connsiteX181" fmla="*/ 3135 w 10000"/>
                          <a:gd name="connsiteY181" fmla="*/ 527 h 10000"/>
                          <a:gd name="connsiteX182" fmla="*/ 3278 w 10000"/>
                          <a:gd name="connsiteY182" fmla="*/ 435 h 10000"/>
                          <a:gd name="connsiteX183" fmla="*/ 3407 w 10000"/>
                          <a:gd name="connsiteY183" fmla="*/ 348 h 10000"/>
                          <a:gd name="connsiteX184" fmla="*/ 3525 w 10000"/>
                          <a:gd name="connsiteY184" fmla="*/ 271 h 10000"/>
                          <a:gd name="connsiteX185" fmla="*/ 3629 w 10000"/>
                          <a:gd name="connsiteY185" fmla="*/ 203 h 10000"/>
                          <a:gd name="connsiteX186" fmla="*/ 3716 w 10000"/>
                          <a:gd name="connsiteY186" fmla="*/ 155 h 10000"/>
                          <a:gd name="connsiteX187" fmla="*/ 3785 w 10000"/>
                          <a:gd name="connsiteY187" fmla="*/ 111 h 10000"/>
                          <a:gd name="connsiteX188" fmla="*/ 3837 w 10000"/>
                          <a:gd name="connsiteY188" fmla="*/ 77 h 10000"/>
                          <a:gd name="connsiteX189" fmla="*/ 3949 w 10000"/>
                          <a:gd name="connsiteY189" fmla="*/ 29 h 10000"/>
                          <a:gd name="connsiteX190" fmla="*/ 4052 w 10000"/>
                          <a:gd name="connsiteY19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9693 w 10000"/>
                          <a:gd name="connsiteY28" fmla="*/ 3217 h 10000"/>
                          <a:gd name="connsiteX29" fmla="*/ 9785 w 10000"/>
                          <a:gd name="connsiteY29" fmla="*/ 3266 h 10000"/>
                          <a:gd name="connsiteX30" fmla="*/ 9854 w 10000"/>
                          <a:gd name="connsiteY30" fmla="*/ 3309 h 10000"/>
                          <a:gd name="connsiteX31" fmla="*/ 9901 w 10000"/>
                          <a:gd name="connsiteY31" fmla="*/ 3333 h 10000"/>
                          <a:gd name="connsiteX32" fmla="*/ 9923 w 10000"/>
                          <a:gd name="connsiteY32" fmla="*/ 3353 h 10000"/>
                          <a:gd name="connsiteX33" fmla="*/ 9975 w 10000"/>
                          <a:gd name="connsiteY33" fmla="*/ 3391 h 10000"/>
                          <a:gd name="connsiteX34" fmla="*/ 10000 w 10000"/>
                          <a:gd name="connsiteY34" fmla="*/ 3444 h 10000"/>
                          <a:gd name="connsiteX35" fmla="*/ 10000 w 10000"/>
                          <a:gd name="connsiteY35" fmla="*/ 3493 h 10000"/>
                          <a:gd name="connsiteX36" fmla="*/ 9988 w 10000"/>
                          <a:gd name="connsiteY36" fmla="*/ 3536 h 10000"/>
                          <a:gd name="connsiteX37" fmla="*/ 9958 w 10000"/>
                          <a:gd name="connsiteY37" fmla="*/ 3589 h 10000"/>
                          <a:gd name="connsiteX38" fmla="*/ 9913 w 10000"/>
                          <a:gd name="connsiteY38" fmla="*/ 3647 h 10000"/>
                          <a:gd name="connsiteX39" fmla="*/ 9874 w 10000"/>
                          <a:gd name="connsiteY39" fmla="*/ 3681 h 10000"/>
                          <a:gd name="connsiteX40" fmla="*/ 9832 w 10000"/>
                          <a:gd name="connsiteY40" fmla="*/ 3734 h 10000"/>
                          <a:gd name="connsiteX41" fmla="*/ 9780 w 10000"/>
                          <a:gd name="connsiteY41" fmla="*/ 3792 h 10000"/>
                          <a:gd name="connsiteX42" fmla="*/ 9728 w 10000"/>
                          <a:gd name="connsiteY42" fmla="*/ 3850 h 10000"/>
                          <a:gd name="connsiteX43" fmla="*/ 9671 w 10000"/>
                          <a:gd name="connsiteY43" fmla="*/ 3903 h 10000"/>
                          <a:gd name="connsiteX44" fmla="*/ 9629 w 10000"/>
                          <a:gd name="connsiteY44" fmla="*/ 3952 h 10000"/>
                          <a:gd name="connsiteX45" fmla="*/ 9589 w 10000"/>
                          <a:gd name="connsiteY45" fmla="*/ 3995 h 10000"/>
                          <a:gd name="connsiteX46" fmla="*/ 9562 w 10000"/>
                          <a:gd name="connsiteY46" fmla="*/ 4029 h 10000"/>
                          <a:gd name="connsiteX47" fmla="*/ 9550 w 10000"/>
                          <a:gd name="connsiteY47" fmla="*/ 4039 h 10000"/>
                          <a:gd name="connsiteX48" fmla="*/ 9555 w 10000"/>
                          <a:gd name="connsiteY48" fmla="*/ 6237 h 10000"/>
                          <a:gd name="connsiteX49" fmla="*/ 9567 w 10000"/>
                          <a:gd name="connsiteY49" fmla="*/ 6246 h 10000"/>
                          <a:gd name="connsiteX50" fmla="*/ 9597 w 10000"/>
                          <a:gd name="connsiteY50" fmla="*/ 6271 h 10000"/>
                          <a:gd name="connsiteX51" fmla="*/ 9641 w 10000"/>
                          <a:gd name="connsiteY51" fmla="*/ 6304 h 10000"/>
                          <a:gd name="connsiteX52" fmla="*/ 9698 w 10000"/>
                          <a:gd name="connsiteY52" fmla="*/ 6338 h 10000"/>
                          <a:gd name="connsiteX53" fmla="*/ 9753 w 10000"/>
                          <a:gd name="connsiteY53" fmla="*/ 6382 h 10000"/>
                          <a:gd name="connsiteX54" fmla="*/ 9805 w 10000"/>
                          <a:gd name="connsiteY54" fmla="*/ 6420 h 10000"/>
                          <a:gd name="connsiteX55" fmla="*/ 9844 w 10000"/>
                          <a:gd name="connsiteY55" fmla="*/ 6454 h 10000"/>
                          <a:gd name="connsiteX56" fmla="*/ 9874 w 10000"/>
                          <a:gd name="connsiteY56" fmla="*/ 6488 h 10000"/>
                          <a:gd name="connsiteX57" fmla="*/ 9884 w 10000"/>
                          <a:gd name="connsiteY57" fmla="*/ 6531 h 10000"/>
                          <a:gd name="connsiteX58" fmla="*/ 9879 w 10000"/>
                          <a:gd name="connsiteY58" fmla="*/ 6575 h 10000"/>
                          <a:gd name="connsiteX59" fmla="*/ 9866 w 10000"/>
                          <a:gd name="connsiteY59" fmla="*/ 6618 h 10000"/>
                          <a:gd name="connsiteX60" fmla="*/ 9854 w 10000"/>
                          <a:gd name="connsiteY60" fmla="*/ 6652 h 10000"/>
                          <a:gd name="connsiteX61" fmla="*/ 9839 w 10000"/>
                          <a:gd name="connsiteY61" fmla="*/ 6667 h 10000"/>
                          <a:gd name="connsiteX62" fmla="*/ 9837 w 10000"/>
                          <a:gd name="connsiteY62" fmla="*/ 6676 h 10000"/>
                          <a:gd name="connsiteX63" fmla="*/ 9827 w 10000"/>
                          <a:gd name="connsiteY63" fmla="*/ 6686 h 10000"/>
                          <a:gd name="connsiteX64" fmla="*/ 9792 w 10000"/>
                          <a:gd name="connsiteY64" fmla="*/ 6720 h 10000"/>
                          <a:gd name="connsiteX65" fmla="*/ 9740 w 10000"/>
                          <a:gd name="connsiteY65" fmla="*/ 6758 h 10000"/>
                          <a:gd name="connsiteX66" fmla="*/ 9671 w 10000"/>
                          <a:gd name="connsiteY66" fmla="*/ 6826 h 10000"/>
                          <a:gd name="connsiteX67" fmla="*/ 9579 w 10000"/>
                          <a:gd name="connsiteY67" fmla="*/ 6903 h 10000"/>
                          <a:gd name="connsiteX68" fmla="*/ 9476 w 10000"/>
                          <a:gd name="connsiteY68" fmla="*/ 6995 h 10000"/>
                          <a:gd name="connsiteX69" fmla="*/ 9359 w 10000"/>
                          <a:gd name="connsiteY69" fmla="*/ 7106 h 10000"/>
                          <a:gd name="connsiteX70" fmla="*/ 9231 w 10000"/>
                          <a:gd name="connsiteY70" fmla="*/ 7227 h 10000"/>
                          <a:gd name="connsiteX71" fmla="*/ 9087 w 10000"/>
                          <a:gd name="connsiteY71" fmla="*/ 7353 h 10000"/>
                          <a:gd name="connsiteX72" fmla="*/ 8939 w 10000"/>
                          <a:gd name="connsiteY72" fmla="*/ 7478 h 10000"/>
                          <a:gd name="connsiteX73" fmla="*/ 8780 w 10000"/>
                          <a:gd name="connsiteY73" fmla="*/ 7623 h 10000"/>
                          <a:gd name="connsiteX74" fmla="*/ 8615 w 10000"/>
                          <a:gd name="connsiteY74" fmla="*/ 7778 h 10000"/>
                          <a:gd name="connsiteX75" fmla="*/ 8441 w 10000"/>
                          <a:gd name="connsiteY75" fmla="*/ 7928 h 10000"/>
                          <a:gd name="connsiteX76" fmla="*/ 8268 w 10000"/>
                          <a:gd name="connsiteY76" fmla="*/ 8082 h 10000"/>
                          <a:gd name="connsiteX77" fmla="*/ 8090 w 10000"/>
                          <a:gd name="connsiteY77" fmla="*/ 8242 h 10000"/>
                          <a:gd name="connsiteX78" fmla="*/ 7917 w 10000"/>
                          <a:gd name="connsiteY78" fmla="*/ 8401 h 10000"/>
                          <a:gd name="connsiteX79" fmla="*/ 7741 w 10000"/>
                          <a:gd name="connsiteY79" fmla="*/ 8556 h 10000"/>
                          <a:gd name="connsiteX80" fmla="*/ 7568 w 10000"/>
                          <a:gd name="connsiteY80" fmla="*/ 8715 h 10000"/>
                          <a:gd name="connsiteX81" fmla="*/ 7395 w 10000"/>
                          <a:gd name="connsiteY81" fmla="*/ 8865 h 10000"/>
                          <a:gd name="connsiteX82" fmla="*/ 7229 w 10000"/>
                          <a:gd name="connsiteY82" fmla="*/ 9010 h 10000"/>
                          <a:gd name="connsiteX83" fmla="*/ 7073 w 10000"/>
                          <a:gd name="connsiteY83" fmla="*/ 9155 h 10000"/>
                          <a:gd name="connsiteX84" fmla="*/ 6927 w 10000"/>
                          <a:gd name="connsiteY84" fmla="*/ 9290 h 10000"/>
                          <a:gd name="connsiteX85" fmla="*/ 6784 w 10000"/>
                          <a:gd name="connsiteY85" fmla="*/ 9415 h 10000"/>
                          <a:gd name="connsiteX86" fmla="*/ 6658 w 10000"/>
                          <a:gd name="connsiteY86" fmla="*/ 9527 h 10000"/>
                          <a:gd name="connsiteX87" fmla="*/ 6541 w 10000"/>
                          <a:gd name="connsiteY87" fmla="*/ 9628 h 10000"/>
                          <a:gd name="connsiteX88" fmla="*/ 6437 w 10000"/>
                          <a:gd name="connsiteY88" fmla="*/ 9720 h 10000"/>
                          <a:gd name="connsiteX89" fmla="*/ 6356 w 10000"/>
                          <a:gd name="connsiteY89" fmla="*/ 9797 h 10000"/>
                          <a:gd name="connsiteX90" fmla="*/ 6286 w 10000"/>
                          <a:gd name="connsiteY90" fmla="*/ 9865 h 10000"/>
                          <a:gd name="connsiteX91" fmla="*/ 6235 w 10000"/>
                          <a:gd name="connsiteY91" fmla="*/ 9908 h 10000"/>
                          <a:gd name="connsiteX92" fmla="*/ 6205 w 10000"/>
                          <a:gd name="connsiteY92" fmla="*/ 9932 h 10000"/>
                          <a:gd name="connsiteX93" fmla="*/ 6131 w 10000"/>
                          <a:gd name="connsiteY93" fmla="*/ 9986 h 10000"/>
                          <a:gd name="connsiteX94" fmla="*/ 6066 w 10000"/>
                          <a:gd name="connsiteY94" fmla="*/ 10000 h 10000"/>
                          <a:gd name="connsiteX95" fmla="*/ 6004 w 10000"/>
                          <a:gd name="connsiteY95" fmla="*/ 9990 h 10000"/>
                          <a:gd name="connsiteX96" fmla="*/ 5957 w 10000"/>
                          <a:gd name="connsiteY96" fmla="*/ 9976 h 10000"/>
                          <a:gd name="connsiteX97" fmla="*/ 5928 w 10000"/>
                          <a:gd name="connsiteY97" fmla="*/ 9957 h 10000"/>
                          <a:gd name="connsiteX98" fmla="*/ 5913 w 10000"/>
                          <a:gd name="connsiteY98" fmla="*/ 9952 h 10000"/>
                          <a:gd name="connsiteX99" fmla="*/ 5901 w 10000"/>
                          <a:gd name="connsiteY99" fmla="*/ 9942 h 10000"/>
                          <a:gd name="connsiteX100" fmla="*/ 5866 w 10000"/>
                          <a:gd name="connsiteY100" fmla="*/ 9918 h 10000"/>
                          <a:gd name="connsiteX101" fmla="*/ 5809 w 10000"/>
                          <a:gd name="connsiteY101" fmla="*/ 9874 h 10000"/>
                          <a:gd name="connsiteX102" fmla="*/ 5737 w 10000"/>
                          <a:gd name="connsiteY102" fmla="*/ 9816 h 10000"/>
                          <a:gd name="connsiteX103" fmla="*/ 5641 w 10000"/>
                          <a:gd name="connsiteY103" fmla="*/ 9739 h 10000"/>
                          <a:gd name="connsiteX104" fmla="*/ 5524 w 10000"/>
                          <a:gd name="connsiteY104" fmla="*/ 9647 h 10000"/>
                          <a:gd name="connsiteX105" fmla="*/ 5398 w 10000"/>
                          <a:gd name="connsiteY105" fmla="*/ 9546 h 10000"/>
                          <a:gd name="connsiteX106" fmla="*/ 5252 w 10000"/>
                          <a:gd name="connsiteY106" fmla="*/ 9435 h 10000"/>
                          <a:gd name="connsiteX107" fmla="*/ 5096 w 10000"/>
                          <a:gd name="connsiteY107" fmla="*/ 9314 h 10000"/>
                          <a:gd name="connsiteX108" fmla="*/ 4923 w 10000"/>
                          <a:gd name="connsiteY108" fmla="*/ 9179 h 10000"/>
                          <a:gd name="connsiteX109" fmla="*/ 4740 w 10000"/>
                          <a:gd name="connsiteY109" fmla="*/ 9034 h 10000"/>
                          <a:gd name="connsiteX110" fmla="*/ 4545 w 10000"/>
                          <a:gd name="connsiteY110" fmla="*/ 8884 h 10000"/>
                          <a:gd name="connsiteX111" fmla="*/ 4347 w 10000"/>
                          <a:gd name="connsiteY111" fmla="*/ 8729 h 10000"/>
                          <a:gd name="connsiteX112" fmla="*/ 4139 w 10000"/>
                          <a:gd name="connsiteY112" fmla="*/ 8560 h 10000"/>
                          <a:gd name="connsiteX113" fmla="*/ 3924 w 10000"/>
                          <a:gd name="connsiteY113" fmla="*/ 8401 h 10000"/>
                          <a:gd name="connsiteX114" fmla="*/ 3706 w 10000"/>
                          <a:gd name="connsiteY114" fmla="*/ 8222 h 10000"/>
                          <a:gd name="connsiteX115" fmla="*/ 3481 w 10000"/>
                          <a:gd name="connsiteY115" fmla="*/ 8053 h 10000"/>
                          <a:gd name="connsiteX116" fmla="*/ 3256 w 10000"/>
                          <a:gd name="connsiteY116" fmla="*/ 7879 h 10000"/>
                          <a:gd name="connsiteX117" fmla="*/ 3026 w 10000"/>
                          <a:gd name="connsiteY117" fmla="*/ 7700 h 10000"/>
                          <a:gd name="connsiteX118" fmla="*/ 2801 w 10000"/>
                          <a:gd name="connsiteY118" fmla="*/ 7522 h 10000"/>
                          <a:gd name="connsiteX119" fmla="*/ 2575 w 10000"/>
                          <a:gd name="connsiteY119" fmla="*/ 7343 h 10000"/>
                          <a:gd name="connsiteX120" fmla="*/ 2355 w 10000"/>
                          <a:gd name="connsiteY120" fmla="*/ 7174 h 10000"/>
                          <a:gd name="connsiteX121" fmla="*/ 2135 w 10000"/>
                          <a:gd name="connsiteY121" fmla="*/ 7005 h 10000"/>
                          <a:gd name="connsiteX122" fmla="*/ 1922 w 10000"/>
                          <a:gd name="connsiteY122" fmla="*/ 6836 h 10000"/>
                          <a:gd name="connsiteX123" fmla="*/ 1719 w 10000"/>
                          <a:gd name="connsiteY123" fmla="*/ 6676 h 10000"/>
                          <a:gd name="connsiteX124" fmla="*/ 1519 w 10000"/>
                          <a:gd name="connsiteY124" fmla="*/ 6522 h 10000"/>
                          <a:gd name="connsiteX125" fmla="*/ 1331 w 10000"/>
                          <a:gd name="connsiteY125" fmla="*/ 6372 h 10000"/>
                          <a:gd name="connsiteX126" fmla="*/ 1153 w 10000"/>
                          <a:gd name="connsiteY126" fmla="*/ 6237 h 10000"/>
                          <a:gd name="connsiteX127" fmla="*/ 985 w 10000"/>
                          <a:gd name="connsiteY127" fmla="*/ 6101 h 10000"/>
                          <a:gd name="connsiteX128" fmla="*/ 831 w 10000"/>
                          <a:gd name="connsiteY128" fmla="*/ 5981 h 10000"/>
                          <a:gd name="connsiteX129" fmla="*/ 690 w 10000"/>
                          <a:gd name="connsiteY129" fmla="*/ 5874 h 10000"/>
                          <a:gd name="connsiteX130" fmla="*/ 569 w 10000"/>
                          <a:gd name="connsiteY130" fmla="*/ 5778 h 10000"/>
                          <a:gd name="connsiteX131" fmla="*/ 460 w 10000"/>
                          <a:gd name="connsiteY131" fmla="*/ 5696 h 10000"/>
                          <a:gd name="connsiteX132" fmla="*/ 369 w 10000"/>
                          <a:gd name="connsiteY132" fmla="*/ 5618 h 10000"/>
                          <a:gd name="connsiteX133" fmla="*/ 299 w 10000"/>
                          <a:gd name="connsiteY133" fmla="*/ 5570 h 10000"/>
                          <a:gd name="connsiteX134" fmla="*/ 252 w 10000"/>
                          <a:gd name="connsiteY134" fmla="*/ 5527 h 10000"/>
                          <a:gd name="connsiteX135" fmla="*/ 225 w 10000"/>
                          <a:gd name="connsiteY135" fmla="*/ 5502 h 10000"/>
                          <a:gd name="connsiteX136" fmla="*/ 148 w 10000"/>
                          <a:gd name="connsiteY136" fmla="*/ 5425 h 10000"/>
                          <a:gd name="connsiteX137" fmla="*/ 92 w 10000"/>
                          <a:gd name="connsiteY137" fmla="*/ 5324 h 10000"/>
                          <a:gd name="connsiteX138" fmla="*/ 52 w 10000"/>
                          <a:gd name="connsiteY138" fmla="*/ 5213 h 10000"/>
                          <a:gd name="connsiteX139" fmla="*/ 27 w 10000"/>
                          <a:gd name="connsiteY139" fmla="*/ 5111 h 10000"/>
                          <a:gd name="connsiteX140" fmla="*/ 10 w 10000"/>
                          <a:gd name="connsiteY140" fmla="*/ 5019 h 10000"/>
                          <a:gd name="connsiteX141" fmla="*/ 5 w 10000"/>
                          <a:gd name="connsiteY141" fmla="*/ 4942 h 10000"/>
                          <a:gd name="connsiteX142" fmla="*/ 0 w 10000"/>
                          <a:gd name="connsiteY142" fmla="*/ 4884 h 10000"/>
                          <a:gd name="connsiteX143" fmla="*/ 0 w 10000"/>
                          <a:gd name="connsiteY143" fmla="*/ 4865 h 10000"/>
                          <a:gd name="connsiteX144" fmla="*/ 0 w 10000"/>
                          <a:gd name="connsiteY144" fmla="*/ 4831 h 10000"/>
                          <a:gd name="connsiteX145" fmla="*/ 0 w 10000"/>
                          <a:gd name="connsiteY145" fmla="*/ 4749 h 10000"/>
                          <a:gd name="connsiteX146" fmla="*/ 0 w 10000"/>
                          <a:gd name="connsiteY146" fmla="*/ 4618 h 10000"/>
                          <a:gd name="connsiteX147" fmla="*/ 0 w 10000"/>
                          <a:gd name="connsiteY147" fmla="*/ 3826 h 10000"/>
                          <a:gd name="connsiteX148" fmla="*/ 0 w 10000"/>
                          <a:gd name="connsiteY148" fmla="*/ 3604 h 10000"/>
                          <a:gd name="connsiteX149" fmla="*/ 0 w 10000"/>
                          <a:gd name="connsiteY149" fmla="*/ 3401 h 10000"/>
                          <a:gd name="connsiteX150" fmla="*/ 0 w 10000"/>
                          <a:gd name="connsiteY150" fmla="*/ 3222 h 10000"/>
                          <a:gd name="connsiteX151" fmla="*/ 10 w 10000"/>
                          <a:gd name="connsiteY151" fmla="*/ 3053 h 10000"/>
                          <a:gd name="connsiteX152" fmla="*/ 40 w 10000"/>
                          <a:gd name="connsiteY152" fmla="*/ 2894 h 10000"/>
                          <a:gd name="connsiteX153" fmla="*/ 84 w 10000"/>
                          <a:gd name="connsiteY153" fmla="*/ 2758 h 10000"/>
                          <a:gd name="connsiteX154" fmla="*/ 131 w 10000"/>
                          <a:gd name="connsiteY154" fmla="*/ 2647 h 10000"/>
                          <a:gd name="connsiteX155" fmla="*/ 183 w 10000"/>
                          <a:gd name="connsiteY155" fmla="*/ 2546 h 10000"/>
                          <a:gd name="connsiteX156" fmla="*/ 230 w 10000"/>
                          <a:gd name="connsiteY156" fmla="*/ 2478 h 10000"/>
                          <a:gd name="connsiteX157" fmla="*/ 275 w 10000"/>
                          <a:gd name="connsiteY157" fmla="*/ 2420 h 10000"/>
                          <a:gd name="connsiteX158" fmla="*/ 299 w 10000"/>
                          <a:gd name="connsiteY158" fmla="*/ 2386 h 10000"/>
                          <a:gd name="connsiteX159" fmla="*/ 312 w 10000"/>
                          <a:gd name="connsiteY159" fmla="*/ 2377 h 10000"/>
                          <a:gd name="connsiteX160" fmla="*/ 322 w 10000"/>
                          <a:gd name="connsiteY160" fmla="*/ 2372 h 10000"/>
                          <a:gd name="connsiteX161" fmla="*/ 356 w 10000"/>
                          <a:gd name="connsiteY161" fmla="*/ 2353 h 10000"/>
                          <a:gd name="connsiteX162" fmla="*/ 413 w 10000"/>
                          <a:gd name="connsiteY162" fmla="*/ 2309 h 10000"/>
                          <a:gd name="connsiteX163" fmla="*/ 485 w 10000"/>
                          <a:gd name="connsiteY163" fmla="*/ 2261 h 10000"/>
                          <a:gd name="connsiteX164" fmla="*/ 581 w 10000"/>
                          <a:gd name="connsiteY164" fmla="*/ 2203 h 10000"/>
                          <a:gd name="connsiteX165" fmla="*/ 690 w 10000"/>
                          <a:gd name="connsiteY165" fmla="*/ 2135 h 10000"/>
                          <a:gd name="connsiteX166" fmla="*/ 811 w 10000"/>
                          <a:gd name="connsiteY166" fmla="*/ 2048 h 10000"/>
                          <a:gd name="connsiteX167" fmla="*/ 950 w 10000"/>
                          <a:gd name="connsiteY167" fmla="*/ 1966 h 10000"/>
                          <a:gd name="connsiteX168" fmla="*/ 1096 w 10000"/>
                          <a:gd name="connsiteY168" fmla="*/ 1865 h 10000"/>
                          <a:gd name="connsiteX169" fmla="*/ 1252 w 10000"/>
                          <a:gd name="connsiteY169" fmla="*/ 1758 h 10000"/>
                          <a:gd name="connsiteX170" fmla="*/ 1418 w 10000"/>
                          <a:gd name="connsiteY170" fmla="*/ 1652 h 10000"/>
                          <a:gd name="connsiteX171" fmla="*/ 1586 w 10000"/>
                          <a:gd name="connsiteY171" fmla="*/ 1541 h 10000"/>
                          <a:gd name="connsiteX172" fmla="*/ 1759 w 10000"/>
                          <a:gd name="connsiteY172" fmla="*/ 1420 h 10000"/>
                          <a:gd name="connsiteX173" fmla="*/ 1940 w 10000"/>
                          <a:gd name="connsiteY173" fmla="*/ 1314 h 10000"/>
                          <a:gd name="connsiteX174" fmla="*/ 2118 w 10000"/>
                          <a:gd name="connsiteY174" fmla="*/ 1193 h 10000"/>
                          <a:gd name="connsiteX175" fmla="*/ 2298 w 10000"/>
                          <a:gd name="connsiteY175" fmla="*/ 1077 h 10000"/>
                          <a:gd name="connsiteX176" fmla="*/ 2476 w 10000"/>
                          <a:gd name="connsiteY176" fmla="*/ 957 h 10000"/>
                          <a:gd name="connsiteX177" fmla="*/ 2650 w 10000"/>
                          <a:gd name="connsiteY177" fmla="*/ 845 h 10000"/>
                          <a:gd name="connsiteX178" fmla="*/ 2818 w 10000"/>
                          <a:gd name="connsiteY178" fmla="*/ 729 h 10000"/>
                          <a:gd name="connsiteX179" fmla="*/ 2979 w 10000"/>
                          <a:gd name="connsiteY179" fmla="*/ 628 h 10000"/>
                          <a:gd name="connsiteX180" fmla="*/ 3135 w 10000"/>
                          <a:gd name="connsiteY180" fmla="*/ 527 h 10000"/>
                          <a:gd name="connsiteX181" fmla="*/ 3278 w 10000"/>
                          <a:gd name="connsiteY181" fmla="*/ 435 h 10000"/>
                          <a:gd name="connsiteX182" fmla="*/ 3407 w 10000"/>
                          <a:gd name="connsiteY182" fmla="*/ 348 h 10000"/>
                          <a:gd name="connsiteX183" fmla="*/ 3525 w 10000"/>
                          <a:gd name="connsiteY183" fmla="*/ 271 h 10000"/>
                          <a:gd name="connsiteX184" fmla="*/ 3629 w 10000"/>
                          <a:gd name="connsiteY184" fmla="*/ 203 h 10000"/>
                          <a:gd name="connsiteX185" fmla="*/ 3716 w 10000"/>
                          <a:gd name="connsiteY185" fmla="*/ 155 h 10000"/>
                          <a:gd name="connsiteX186" fmla="*/ 3785 w 10000"/>
                          <a:gd name="connsiteY186" fmla="*/ 111 h 10000"/>
                          <a:gd name="connsiteX187" fmla="*/ 3837 w 10000"/>
                          <a:gd name="connsiteY187" fmla="*/ 77 h 10000"/>
                          <a:gd name="connsiteX188" fmla="*/ 3949 w 10000"/>
                          <a:gd name="connsiteY188" fmla="*/ 29 h 10000"/>
                          <a:gd name="connsiteX189" fmla="*/ 4052 w 10000"/>
                          <a:gd name="connsiteY18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9693 w 10000"/>
                          <a:gd name="connsiteY27" fmla="*/ 3217 h 10000"/>
                          <a:gd name="connsiteX28" fmla="*/ 9785 w 10000"/>
                          <a:gd name="connsiteY28" fmla="*/ 3266 h 10000"/>
                          <a:gd name="connsiteX29" fmla="*/ 9854 w 10000"/>
                          <a:gd name="connsiteY29" fmla="*/ 3309 h 10000"/>
                          <a:gd name="connsiteX30" fmla="*/ 9901 w 10000"/>
                          <a:gd name="connsiteY30" fmla="*/ 3333 h 10000"/>
                          <a:gd name="connsiteX31" fmla="*/ 9923 w 10000"/>
                          <a:gd name="connsiteY31" fmla="*/ 3353 h 10000"/>
                          <a:gd name="connsiteX32" fmla="*/ 9975 w 10000"/>
                          <a:gd name="connsiteY32" fmla="*/ 3391 h 10000"/>
                          <a:gd name="connsiteX33" fmla="*/ 10000 w 10000"/>
                          <a:gd name="connsiteY33" fmla="*/ 3444 h 10000"/>
                          <a:gd name="connsiteX34" fmla="*/ 10000 w 10000"/>
                          <a:gd name="connsiteY34" fmla="*/ 3493 h 10000"/>
                          <a:gd name="connsiteX35" fmla="*/ 9988 w 10000"/>
                          <a:gd name="connsiteY35" fmla="*/ 3536 h 10000"/>
                          <a:gd name="connsiteX36" fmla="*/ 9958 w 10000"/>
                          <a:gd name="connsiteY36" fmla="*/ 3589 h 10000"/>
                          <a:gd name="connsiteX37" fmla="*/ 9913 w 10000"/>
                          <a:gd name="connsiteY37" fmla="*/ 3647 h 10000"/>
                          <a:gd name="connsiteX38" fmla="*/ 9874 w 10000"/>
                          <a:gd name="connsiteY38" fmla="*/ 3681 h 10000"/>
                          <a:gd name="connsiteX39" fmla="*/ 9832 w 10000"/>
                          <a:gd name="connsiteY39" fmla="*/ 3734 h 10000"/>
                          <a:gd name="connsiteX40" fmla="*/ 9780 w 10000"/>
                          <a:gd name="connsiteY40" fmla="*/ 3792 h 10000"/>
                          <a:gd name="connsiteX41" fmla="*/ 9728 w 10000"/>
                          <a:gd name="connsiteY41" fmla="*/ 3850 h 10000"/>
                          <a:gd name="connsiteX42" fmla="*/ 9671 w 10000"/>
                          <a:gd name="connsiteY42" fmla="*/ 3903 h 10000"/>
                          <a:gd name="connsiteX43" fmla="*/ 9629 w 10000"/>
                          <a:gd name="connsiteY43" fmla="*/ 3952 h 10000"/>
                          <a:gd name="connsiteX44" fmla="*/ 9589 w 10000"/>
                          <a:gd name="connsiteY44" fmla="*/ 3995 h 10000"/>
                          <a:gd name="connsiteX45" fmla="*/ 9562 w 10000"/>
                          <a:gd name="connsiteY45" fmla="*/ 4029 h 10000"/>
                          <a:gd name="connsiteX46" fmla="*/ 9550 w 10000"/>
                          <a:gd name="connsiteY46" fmla="*/ 4039 h 10000"/>
                          <a:gd name="connsiteX47" fmla="*/ 9555 w 10000"/>
                          <a:gd name="connsiteY47" fmla="*/ 6237 h 10000"/>
                          <a:gd name="connsiteX48" fmla="*/ 9567 w 10000"/>
                          <a:gd name="connsiteY48" fmla="*/ 6246 h 10000"/>
                          <a:gd name="connsiteX49" fmla="*/ 9597 w 10000"/>
                          <a:gd name="connsiteY49" fmla="*/ 6271 h 10000"/>
                          <a:gd name="connsiteX50" fmla="*/ 9641 w 10000"/>
                          <a:gd name="connsiteY50" fmla="*/ 6304 h 10000"/>
                          <a:gd name="connsiteX51" fmla="*/ 9698 w 10000"/>
                          <a:gd name="connsiteY51" fmla="*/ 6338 h 10000"/>
                          <a:gd name="connsiteX52" fmla="*/ 9753 w 10000"/>
                          <a:gd name="connsiteY52" fmla="*/ 6382 h 10000"/>
                          <a:gd name="connsiteX53" fmla="*/ 9805 w 10000"/>
                          <a:gd name="connsiteY53" fmla="*/ 6420 h 10000"/>
                          <a:gd name="connsiteX54" fmla="*/ 9844 w 10000"/>
                          <a:gd name="connsiteY54" fmla="*/ 6454 h 10000"/>
                          <a:gd name="connsiteX55" fmla="*/ 9874 w 10000"/>
                          <a:gd name="connsiteY55" fmla="*/ 6488 h 10000"/>
                          <a:gd name="connsiteX56" fmla="*/ 9884 w 10000"/>
                          <a:gd name="connsiteY56" fmla="*/ 6531 h 10000"/>
                          <a:gd name="connsiteX57" fmla="*/ 9879 w 10000"/>
                          <a:gd name="connsiteY57" fmla="*/ 6575 h 10000"/>
                          <a:gd name="connsiteX58" fmla="*/ 9866 w 10000"/>
                          <a:gd name="connsiteY58" fmla="*/ 6618 h 10000"/>
                          <a:gd name="connsiteX59" fmla="*/ 9854 w 10000"/>
                          <a:gd name="connsiteY59" fmla="*/ 6652 h 10000"/>
                          <a:gd name="connsiteX60" fmla="*/ 9839 w 10000"/>
                          <a:gd name="connsiteY60" fmla="*/ 6667 h 10000"/>
                          <a:gd name="connsiteX61" fmla="*/ 9837 w 10000"/>
                          <a:gd name="connsiteY61" fmla="*/ 6676 h 10000"/>
                          <a:gd name="connsiteX62" fmla="*/ 9827 w 10000"/>
                          <a:gd name="connsiteY62" fmla="*/ 6686 h 10000"/>
                          <a:gd name="connsiteX63" fmla="*/ 9792 w 10000"/>
                          <a:gd name="connsiteY63" fmla="*/ 6720 h 10000"/>
                          <a:gd name="connsiteX64" fmla="*/ 9740 w 10000"/>
                          <a:gd name="connsiteY64" fmla="*/ 6758 h 10000"/>
                          <a:gd name="connsiteX65" fmla="*/ 9671 w 10000"/>
                          <a:gd name="connsiteY65" fmla="*/ 6826 h 10000"/>
                          <a:gd name="connsiteX66" fmla="*/ 9579 w 10000"/>
                          <a:gd name="connsiteY66" fmla="*/ 6903 h 10000"/>
                          <a:gd name="connsiteX67" fmla="*/ 9476 w 10000"/>
                          <a:gd name="connsiteY67" fmla="*/ 6995 h 10000"/>
                          <a:gd name="connsiteX68" fmla="*/ 9359 w 10000"/>
                          <a:gd name="connsiteY68" fmla="*/ 7106 h 10000"/>
                          <a:gd name="connsiteX69" fmla="*/ 9231 w 10000"/>
                          <a:gd name="connsiteY69" fmla="*/ 7227 h 10000"/>
                          <a:gd name="connsiteX70" fmla="*/ 9087 w 10000"/>
                          <a:gd name="connsiteY70" fmla="*/ 7353 h 10000"/>
                          <a:gd name="connsiteX71" fmla="*/ 8939 w 10000"/>
                          <a:gd name="connsiteY71" fmla="*/ 7478 h 10000"/>
                          <a:gd name="connsiteX72" fmla="*/ 8780 w 10000"/>
                          <a:gd name="connsiteY72" fmla="*/ 7623 h 10000"/>
                          <a:gd name="connsiteX73" fmla="*/ 8615 w 10000"/>
                          <a:gd name="connsiteY73" fmla="*/ 7778 h 10000"/>
                          <a:gd name="connsiteX74" fmla="*/ 8441 w 10000"/>
                          <a:gd name="connsiteY74" fmla="*/ 7928 h 10000"/>
                          <a:gd name="connsiteX75" fmla="*/ 8268 w 10000"/>
                          <a:gd name="connsiteY75" fmla="*/ 8082 h 10000"/>
                          <a:gd name="connsiteX76" fmla="*/ 8090 w 10000"/>
                          <a:gd name="connsiteY76" fmla="*/ 8242 h 10000"/>
                          <a:gd name="connsiteX77" fmla="*/ 7917 w 10000"/>
                          <a:gd name="connsiteY77" fmla="*/ 8401 h 10000"/>
                          <a:gd name="connsiteX78" fmla="*/ 7741 w 10000"/>
                          <a:gd name="connsiteY78" fmla="*/ 8556 h 10000"/>
                          <a:gd name="connsiteX79" fmla="*/ 7568 w 10000"/>
                          <a:gd name="connsiteY79" fmla="*/ 8715 h 10000"/>
                          <a:gd name="connsiteX80" fmla="*/ 7395 w 10000"/>
                          <a:gd name="connsiteY80" fmla="*/ 8865 h 10000"/>
                          <a:gd name="connsiteX81" fmla="*/ 7229 w 10000"/>
                          <a:gd name="connsiteY81" fmla="*/ 9010 h 10000"/>
                          <a:gd name="connsiteX82" fmla="*/ 7073 w 10000"/>
                          <a:gd name="connsiteY82" fmla="*/ 9155 h 10000"/>
                          <a:gd name="connsiteX83" fmla="*/ 6927 w 10000"/>
                          <a:gd name="connsiteY83" fmla="*/ 9290 h 10000"/>
                          <a:gd name="connsiteX84" fmla="*/ 6784 w 10000"/>
                          <a:gd name="connsiteY84" fmla="*/ 9415 h 10000"/>
                          <a:gd name="connsiteX85" fmla="*/ 6658 w 10000"/>
                          <a:gd name="connsiteY85" fmla="*/ 9527 h 10000"/>
                          <a:gd name="connsiteX86" fmla="*/ 6541 w 10000"/>
                          <a:gd name="connsiteY86" fmla="*/ 9628 h 10000"/>
                          <a:gd name="connsiteX87" fmla="*/ 6437 w 10000"/>
                          <a:gd name="connsiteY87" fmla="*/ 9720 h 10000"/>
                          <a:gd name="connsiteX88" fmla="*/ 6356 w 10000"/>
                          <a:gd name="connsiteY88" fmla="*/ 9797 h 10000"/>
                          <a:gd name="connsiteX89" fmla="*/ 6286 w 10000"/>
                          <a:gd name="connsiteY89" fmla="*/ 9865 h 10000"/>
                          <a:gd name="connsiteX90" fmla="*/ 6235 w 10000"/>
                          <a:gd name="connsiteY90" fmla="*/ 9908 h 10000"/>
                          <a:gd name="connsiteX91" fmla="*/ 6205 w 10000"/>
                          <a:gd name="connsiteY91" fmla="*/ 9932 h 10000"/>
                          <a:gd name="connsiteX92" fmla="*/ 6131 w 10000"/>
                          <a:gd name="connsiteY92" fmla="*/ 9986 h 10000"/>
                          <a:gd name="connsiteX93" fmla="*/ 6066 w 10000"/>
                          <a:gd name="connsiteY93" fmla="*/ 10000 h 10000"/>
                          <a:gd name="connsiteX94" fmla="*/ 6004 w 10000"/>
                          <a:gd name="connsiteY94" fmla="*/ 9990 h 10000"/>
                          <a:gd name="connsiteX95" fmla="*/ 5957 w 10000"/>
                          <a:gd name="connsiteY95" fmla="*/ 9976 h 10000"/>
                          <a:gd name="connsiteX96" fmla="*/ 5928 w 10000"/>
                          <a:gd name="connsiteY96" fmla="*/ 9957 h 10000"/>
                          <a:gd name="connsiteX97" fmla="*/ 5913 w 10000"/>
                          <a:gd name="connsiteY97" fmla="*/ 9952 h 10000"/>
                          <a:gd name="connsiteX98" fmla="*/ 5901 w 10000"/>
                          <a:gd name="connsiteY98" fmla="*/ 9942 h 10000"/>
                          <a:gd name="connsiteX99" fmla="*/ 5866 w 10000"/>
                          <a:gd name="connsiteY99" fmla="*/ 9918 h 10000"/>
                          <a:gd name="connsiteX100" fmla="*/ 5809 w 10000"/>
                          <a:gd name="connsiteY100" fmla="*/ 9874 h 10000"/>
                          <a:gd name="connsiteX101" fmla="*/ 5737 w 10000"/>
                          <a:gd name="connsiteY101" fmla="*/ 9816 h 10000"/>
                          <a:gd name="connsiteX102" fmla="*/ 5641 w 10000"/>
                          <a:gd name="connsiteY102" fmla="*/ 9739 h 10000"/>
                          <a:gd name="connsiteX103" fmla="*/ 5524 w 10000"/>
                          <a:gd name="connsiteY103" fmla="*/ 9647 h 10000"/>
                          <a:gd name="connsiteX104" fmla="*/ 5398 w 10000"/>
                          <a:gd name="connsiteY104" fmla="*/ 9546 h 10000"/>
                          <a:gd name="connsiteX105" fmla="*/ 5252 w 10000"/>
                          <a:gd name="connsiteY105" fmla="*/ 9435 h 10000"/>
                          <a:gd name="connsiteX106" fmla="*/ 5096 w 10000"/>
                          <a:gd name="connsiteY106" fmla="*/ 9314 h 10000"/>
                          <a:gd name="connsiteX107" fmla="*/ 4923 w 10000"/>
                          <a:gd name="connsiteY107" fmla="*/ 9179 h 10000"/>
                          <a:gd name="connsiteX108" fmla="*/ 4740 w 10000"/>
                          <a:gd name="connsiteY108" fmla="*/ 9034 h 10000"/>
                          <a:gd name="connsiteX109" fmla="*/ 4545 w 10000"/>
                          <a:gd name="connsiteY109" fmla="*/ 8884 h 10000"/>
                          <a:gd name="connsiteX110" fmla="*/ 4347 w 10000"/>
                          <a:gd name="connsiteY110" fmla="*/ 8729 h 10000"/>
                          <a:gd name="connsiteX111" fmla="*/ 4139 w 10000"/>
                          <a:gd name="connsiteY111" fmla="*/ 8560 h 10000"/>
                          <a:gd name="connsiteX112" fmla="*/ 3924 w 10000"/>
                          <a:gd name="connsiteY112" fmla="*/ 8401 h 10000"/>
                          <a:gd name="connsiteX113" fmla="*/ 3706 w 10000"/>
                          <a:gd name="connsiteY113" fmla="*/ 8222 h 10000"/>
                          <a:gd name="connsiteX114" fmla="*/ 3481 w 10000"/>
                          <a:gd name="connsiteY114" fmla="*/ 8053 h 10000"/>
                          <a:gd name="connsiteX115" fmla="*/ 3256 w 10000"/>
                          <a:gd name="connsiteY115" fmla="*/ 7879 h 10000"/>
                          <a:gd name="connsiteX116" fmla="*/ 3026 w 10000"/>
                          <a:gd name="connsiteY116" fmla="*/ 7700 h 10000"/>
                          <a:gd name="connsiteX117" fmla="*/ 2801 w 10000"/>
                          <a:gd name="connsiteY117" fmla="*/ 7522 h 10000"/>
                          <a:gd name="connsiteX118" fmla="*/ 2575 w 10000"/>
                          <a:gd name="connsiteY118" fmla="*/ 7343 h 10000"/>
                          <a:gd name="connsiteX119" fmla="*/ 2355 w 10000"/>
                          <a:gd name="connsiteY119" fmla="*/ 7174 h 10000"/>
                          <a:gd name="connsiteX120" fmla="*/ 2135 w 10000"/>
                          <a:gd name="connsiteY120" fmla="*/ 7005 h 10000"/>
                          <a:gd name="connsiteX121" fmla="*/ 1922 w 10000"/>
                          <a:gd name="connsiteY121" fmla="*/ 6836 h 10000"/>
                          <a:gd name="connsiteX122" fmla="*/ 1719 w 10000"/>
                          <a:gd name="connsiteY122" fmla="*/ 6676 h 10000"/>
                          <a:gd name="connsiteX123" fmla="*/ 1519 w 10000"/>
                          <a:gd name="connsiteY123" fmla="*/ 6522 h 10000"/>
                          <a:gd name="connsiteX124" fmla="*/ 1331 w 10000"/>
                          <a:gd name="connsiteY124" fmla="*/ 6372 h 10000"/>
                          <a:gd name="connsiteX125" fmla="*/ 1153 w 10000"/>
                          <a:gd name="connsiteY125" fmla="*/ 6237 h 10000"/>
                          <a:gd name="connsiteX126" fmla="*/ 985 w 10000"/>
                          <a:gd name="connsiteY126" fmla="*/ 6101 h 10000"/>
                          <a:gd name="connsiteX127" fmla="*/ 831 w 10000"/>
                          <a:gd name="connsiteY127" fmla="*/ 5981 h 10000"/>
                          <a:gd name="connsiteX128" fmla="*/ 690 w 10000"/>
                          <a:gd name="connsiteY128" fmla="*/ 5874 h 10000"/>
                          <a:gd name="connsiteX129" fmla="*/ 569 w 10000"/>
                          <a:gd name="connsiteY129" fmla="*/ 5778 h 10000"/>
                          <a:gd name="connsiteX130" fmla="*/ 460 w 10000"/>
                          <a:gd name="connsiteY130" fmla="*/ 5696 h 10000"/>
                          <a:gd name="connsiteX131" fmla="*/ 369 w 10000"/>
                          <a:gd name="connsiteY131" fmla="*/ 5618 h 10000"/>
                          <a:gd name="connsiteX132" fmla="*/ 299 w 10000"/>
                          <a:gd name="connsiteY132" fmla="*/ 5570 h 10000"/>
                          <a:gd name="connsiteX133" fmla="*/ 252 w 10000"/>
                          <a:gd name="connsiteY133" fmla="*/ 5527 h 10000"/>
                          <a:gd name="connsiteX134" fmla="*/ 225 w 10000"/>
                          <a:gd name="connsiteY134" fmla="*/ 5502 h 10000"/>
                          <a:gd name="connsiteX135" fmla="*/ 148 w 10000"/>
                          <a:gd name="connsiteY135" fmla="*/ 5425 h 10000"/>
                          <a:gd name="connsiteX136" fmla="*/ 92 w 10000"/>
                          <a:gd name="connsiteY136" fmla="*/ 5324 h 10000"/>
                          <a:gd name="connsiteX137" fmla="*/ 52 w 10000"/>
                          <a:gd name="connsiteY137" fmla="*/ 5213 h 10000"/>
                          <a:gd name="connsiteX138" fmla="*/ 27 w 10000"/>
                          <a:gd name="connsiteY138" fmla="*/ 5111 h 10000"/>
                          <a:gd name="connsiteX139" fmla="*/ 10 w 10000"/>
                          <a:gd name="connsiteY139" fmla="*/ 5019 h 10000"/>
                          <a:gd name="connsiteX140" fmla="*/ 5 w 10000"/>
                          <a:gd name="connsiteY140" fmla="*/ 4942 h 10000"/>
                          <a:gd name="connsiteX141" fmla="*/ 0 w 10000"/>
                          <a:gd name="connsiteY141" fmla="*/ 4884 h 10000"/>
                          <a:gd name="connsiteX142" fmla="*/ 0 w 10000"/>
                          <a:gd name="connsiteY142" fmla="*/ 4865 h 10000"/>
                          <a:gd name="connsiteX143" fmla="*/ 0 w 10000"/>
                          <a:gd name="connsiteY143" fmla="*/ 4831 h 10000"/>
                          <a:gd name="connsiteX144" fmla="*/ 0 w 10000"/>
                          <a:gd name="connsiteY144" fmla="*/ 4749 h 10000"/>
                          <a:gd name="connsiteX145" fmla="*/ 0 w 10000"/>
                          <a:gd name="connsiteY145" fmla="*/ 4618 h 10000"/>
                          <a:gd name="connsiteX146" fmla="*/ 0 w 10000"/>
                          <a:gd name="connsiteY146" fmla="*/ 3826 h 10000"/>
                          <a:gd name="connsiteX147" fmla="*/ 0 w 10000"/>
                          <a:gd name="connsiteY147" fmla="*/ 3604 h 10000"/>
                          <a:gd name="connsiteX148" fmla="*/ 0 w 10000"/>
                          <a:gd name="connsiteY148" fmla="*/ 3401 h 10000"/>
                          <a:gd name="connsiteX149" fmla="*/ 0 w 10000"/>
                          <a:gd name="connsiteY149" fmla="*/ 3222 h 10000"/>
                          <a:gd name="connsiteX150" fmla="*/ 10 w 10000"/>
                          <a:gd name="connsiteY150" fmla="*/ 3053 h 10000"/>
                          <a:gd name="connsiteX151" fmla="*/ 40 w 10000"/>
                          <a:gd name="connsiteY151" fmla="*/ 2894 h 10000"/>
                          <a:gd name="connsiteX152" fmla="*/ 84 w 10000"/>
                          <a:gd name="connsiteY152" fmla="*/ 2758 h 10000"/>
                          <a:gd name="connsiteX153" fmla="*/ 131 w 10000"/>
                          <a:gd name="connsiteY153" fmla="*/ 2647 h 10000"/>
                          <a:gd name="connsiteX154" fmla="*/ 183 w 10000"/>
                          <a:gd name="connsiteY154" fmla="*/ 2546 h 10000"/>
                          <a:gd name="connsiteX155" fmla="*/ 230 w 10000"/>
                          <a:gd name="connsiteY155" fmla="*/ 2478 h 10000"/>
                          <a:gd name="connsiteX156" fmla="*/ 275 w 10000"/>
                          <a:gd name="connsiteY156" fmla="*/ 2420 h 10000"/>
                          <a:gd name="connsiteX157" fmla="*/ 299 w 10000"/>
                          <a:gd name="connsiteY157" fmla="*/ 2386 h 10000"/>
                          <a:gd name="connsiteX158" fmla="*/ 312 w 10000"/>
                          <a:gd name="connsiteY158" fmla="*/ 2377 h 10000"/>
                          <a:gd name="connsiteX159" fmla="*/ 322 w 10000"/>
                          <a:gd name="connsiteY159" fmla="*/ 2372 h 10000"/>
                          <a:gd name="connsiteX160" fmla="*/ 356 w 10000"/>
                          <a:gd name="connsiteY160" fmla="*/ 2353 h 10000"/>
                          <a:gd name="connsiteX161" fmla="*/ 413 w 10000"/>
                          <a:gd name="connsiteY161" fmla="*/ 2309 h 10000"/>
                          <a:gd name="connsiteX162" fmla="*/ 485 w 10000"/>
                          <a:gd name="connsiteY162" fmla="*/ 2261 h 10000"/>
                          <a:gd name="connsiteX163" fmla="*/ 581 w 10000"/>
                          <a:gd name="connsiteY163" fmla="*/ 2203 h 10000"/>
                          <a:gd name="connsiteX164" fmla="*/ 690 w 10000"/>
                          <a:gd name="connsiteY164" fmla="*/ 2135 h 10000"/>
                          <a:gd name="connsiteX165" fmla="*/ 811 w 10000"/>
                          <a:gd name="connsiteY165" fmla="*/ 2048 h 10000"/>
                          <a:gd name="connsiteX166" fmla="*/ 950 w 10000"/>
                          <a:gd name="connsiteY166" fmla="*/ 1966 h 10000"/>
                          <a:gd name="connsiteX167" fmla="*/ 1096 w 10000"/>
                          <a:gd name="connsiteY167" fmla="*/ 1865 h 10000"/>
                          <a:gd name="connsiteX168" fmla="*/ 1252 w 10000"/>
                          <a:gd name="connsiteY168" fmla="*/ 1758 h 10000"/>
                          <a:gd name="connsiteX169" fmla="*/ 1418 w 10000"/>
                          <a:gd name="connsiteY169" fmla="*/ 1652 h 10000"/>
                          <a:gd name="connsiteX170" fmla="*/ 1586 w 10000"/>
                          <a:gd name="connsiteY170" fmla="*/ 1541 h 10000"/>
                          <a:gd name="connsiteX171" fmla="*/ 1759 w 10000"/>
                          <a:gd name="connsiteY171" fmla="*/ 1420 h 10000"/>
                          <a:gd name="connsiteX172" fmla="*/ 1940 w 10000"/>
                          <a:gd name="connsiteY172" fmla="*/ 1314 h 10000"/>
                          <a:gd name="connsiteX173" fmla="*/ 2118 w 10000"/>
                          <a:gd name="connsiteY173" fmla="*/ 1193 h 10000"/>
                          <a:gd name="connsiteX174" fmla="*/ 2298 w 10000"/>
                          <a:gd name="connsiteY174" fmla="*/ 1077 h 10000"/>
                          <a:gd name="connsiteX175" fmla="*/ 2476 w 10000"/>
                          <a:gd name="connsiteY175" fmla="*/ 957 h 10000"/>
                          <a:gd name="connsiteX176" fmla="*/ 2650 w 10000"/>
                          <a:gd name="connsiteY176" fmla="*/ 845 h 10000"/>
                          <a:gd name="connsiteX177" fmla="*/ 2818 w 10000"/>
                          <a:gd name="connsiteY177" fmla="*/ 729 h 10000"/>
                          <a:gd name="connsiteX178" fmla="*/ 2979 w 10000"/>
                          <a:gd name="connsiteY178" fmla="*/ 628 h 10000"/>
                          <a:gd name="connsiteX179" fmla="*/ 3135 w 10000"/>
                          <a:gd name="connsiteY179" fmla="*/ 527 h 10000"/>
                          <a:gd name="connsiteX180" fmla="*/ 3278 w 10000"/>
                          <a:gd name="connsiteY180" fmla="*/ 435 h 10000"/>
                          <a:gd name="connsiteX181" fmla="*/ 3407 w 10000"/>
                          <a:gd name="connsiteY181" fmla="*/ 348 h 10000"/>
                          <a:gd name="connsiteX182" fmla="*/ 3525 w 10000"/>
                          <a:gd name="connsiteY182" fmla="*/ 271 h 10000"/>
                          <a:gd name="connsiteX183" fmla="*/ 3629 w 10000"/>
                          <a:gd name="connsiteY183" fmla="*/ 203 h 10000"/>
                          <a:gd name="connsiteX184" fmla="*/ 3716 w 10000"/>
                          <a:gd name="connsiteY184" fmla="*/ 155 h 10000"/>
                          <a:gd name="connsiteX185" fmla="*/ 3785 w 10000"/>
                          <a:gd name="connsiteY185" fmla="*/ 111 h 10000"/>
                          <a:gd name="connsiteX186" fmla="*/ 3837 w 10000"/>
                          <a:gd name="connsiteY186" fmla="*/ 77 h 10000"/>
                          <a:gd name="connsiteX187" fmla="*/ 3949 w 10000"/>
                          <a:gd name="connsiteY187" fmla="*/ 29 h 10000"/>
                          <a:gd name="connsiteX188" fmla="*/ 4052 w 10000"/>
                          <a:gd name="connsiteY18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9693 w 10000"/>
                          <a:gd name="connsiteY26" fmla="*/ 3217 h 10000"/>
                          <a:gd name="connsiteX27" fmla="*/ 9785 w 10000"/>
                          <a:gd name="connsiteY27" fmla="*/ 3266 h 10000"/>
                          <a:gd name="connsiteX28" fmla="*/ 9854 w 10000"/>
                          <a:gd name="connsiteY28" fmla="*/ 3309 h 10000"/>
                          <a:gd name="connsiteX29" fmla="*/ 9901 w 10000"/>
                          <a:gd name="connsiteY29" fmla="*/ 3333 h 10000"/>
                          <a:gd name="connsiteX30" fmla="*/ 9923 w 10000"/>
                          <a:gd name="connsiteY30" fmla="*/ 3353 h 10000"/>
                          <a:gd name="connsiteX31" fmla="*/ 9975 w 10000"/>
                          <a:gd name="connsiteY31" fmla="*/ 3391 h 10000"/>
                          <a:gd name="connsiteX32" fmla="*/ 10000 w 10000"/>
                          <a:gd name="connsiteY32" fmla="*/ 3444 h 10000"/>
                          <a:gd name="connsiteX33" fmla="*/ 10000 w 10000"/>
                          <a:gd name="connsiteY33" fmla="*/ 3493 h 10000"/>
                          <a:gd name="connsiteX34" fmla="*/ 9988 w 10000"/>
                          <a:gd name="connsiteY34" fmla="*/ 3536 h 10000"/>
                          <a:gd name="connsiteX35" fmla="*/ 9958 w 10000"/>
                          <a:gd name="connsiteY35" fmla="*/ 3589 h 10000"/>
                          <a:gd name="connsiteX36" fmla="*/ 9913 w 10000"/>
                          <a:gd name="connsiteY36" fmla="*/ 3647 h 10000"/>
                          <a:gd name="connsiteX37" fmla="*/ 9874 w 10000"/>
                          <a:gd name="connsiteY37" fmla="*/ 3681 h 10000"/>
                          <a:gd name="connsiteX38" fmla="*/ 9832 w 10000"/>
                          <a:gd name="connsiteY38" fmla="*/ 3734 h 10000"/>
                          <a:gd name="connsiteX39" fmla="*/ 9780 w 10000"/>
                          <a:gd name="connsiteY39" fmla="*/ 3792 h 10000"/>
                          <a:gd name="connsiteX40" fmla="*/ 9728 w 10000"/>
                          <a:gd name="connsiteY40" fmla="*/ 3850 h 10000"/>
                          <a:gd name="connsiteX41" fmla="*/ 9671 w 10000"/>
                          <a:gd name="connsiteY41" fmla="*/ 3903 h 10000"/>
                          <a:gd name="connsiteX42" fmla="*/ 9629 w 10000"/>
                          <a:gd name="connsiteY42" fmla="*/ 3952 h 10000"/>
                          <a:gd name="connsiteX43" fmla="*/ 9589 w 10000"/>
                          <a:gd name="connsiteY43" fmla="*/ 3995 h 10000"/>
                          <a:gd name="connsiteX44" fmla="*/ 9562 w 10000"/>
                          <a:gd name="connsiteY44" fmla="*/ 4029 h 10000"/>
                          <a:gd name="connsiteX45" fmla="*/ 9550 w 10000"/>
                          <a:gd name="connsiteY45" fmla="*/ 4039 h 10000"/>
                          <a:gd name="connsiteX46" fmla="*/ 9555 w 10000"/>
                          <a:gd name="connsiteY46" fmla="*/ 6237 h 10000"/>
                          <a:gd name="connsiteX47" fmla="*/ 9567 w 10000"/>
                          <a:gd name="connsiteY47" fmla="*/ 6246 h 10000"/>
                          <a:gd name="connsiteX48" fmla="*/ 9597 w 10000"/>
                          <a:gd name="connsiteY48" fmla="*/ 6271 h 10000"/>
                          <a:gd name="connsiteX49" fmla="*/ 9641 w 10000"/>
                          <a:gd name="connsiteY49" fmla="*/ 6304 h 10000"/>
                          <a:gd name="connsiteX50" fmla="*/ 9698 w 10000"/>
                          <a:gd name="connsiteY50" fmla="*/ 6338 h 10000"/>
                          <a:gd name="connsiteX51" fmla="*/ 9753 w 10000"/>
                          <a:gd name="connsiteY51" fmla="*/ 6382 h 10000"/>
                          <a:gd name="connsiteX52" fmla="*/ 9805 w 10000"/>
                          <a:gd name="connsiteY52" fmla="*/ 6420 h 10000"/>
                          <a:gd name="connsiteX53" fmla="*/ 9844 w 10000"/>
                          <a:gd name="connsiteY53" fmla="*/ 6454 h 10000"/>
                          <a:gd name="connsiteX54" fmla="*/ 9874 w 10000"/>
                          <a:gd name="connsiteY54" fmla="*/ 6488 h 10000"/>
                          <a:gd name="connsiteX55" fmla="*/ 9884 w 10000"/>
                          <a:gd name="connsiteY55" fmla="*/ 6531 h 10000"/>
                          <a:gd name="connsiteX56" fmla="*/ 9879 w 10000"/>
                          <a:gd name="connsiteY56" fmla="*/ 6575 h 10000"/>
                          <a:gd name="connsiteX57" fmla="*/ 9866 w 10000"/>
                          <a:gd name="connsiteY57" fmla="*/ 6618 h 10000"/>
                          <a:gd name="connsiteX58" fmla="*/ 9854 w 10000"/>
                          <a:gd name="connsiteY58" fmla="*/ 6652 h 10000"/>
                          <a:gd name="connsiteX59" fmla="*/ 9839 w 10000"/>
                          <a:gd name="connsiteY59" fmla="*/ 6667 h 10000"/>
                          <a:gd name="connsiteX60" fmla="*/ 9837 w 10000"/>
                          <a:gd name="connsiteY60" fmla="*/ 6676 h 10000"/>
                          <a:gd name="connsiteX61" fmla="*/ 9827 w 10000"/>
                          <a:gd name="connsiteY61" fmla="*/ 6686 h 10000"/>
                          <a:gd name="connsiteX62" fmla="*/ 9792 w 10000"/>
                          <a:gd name="connsiteY62" fmla="*/ 6720 h 10000"/>
                          <a:gd name="connsiteX63" fmla="*/ 9740 w 10000"/>
                          <a:gd name="connsiteY63" fmla="*/ 6758 h 10000"/>
                          <a:gd name="connsiteX64" fmla="*/ 9671 w 10000"/>
                          <a:gd name="connsiteY64" fmla="*/ 6826 h 10000"/>
                          <a:gd name="connsiteX65" fmla="*/ 9579 w 10000"/>
                          <a:gd name="connsiteY65" fmla="*/ 6903 h 10000"/>
                          <a:gd name="connsiteX66" fmla="*/ 9476 w 10000"/>
                          <a:gd name="connsiteY66" fmla="*/ 6995 h 10000"/>
                          <a:gd name="connsiteX67" fmla="*/ 9359 w 10000"/>
                          <a:gd name="connsiteY67" fmla="*/ 7106 h 10000"/>
                          <a:gd name="connsiteX68" fmla="*/ 9231 w 10000"/>
                          <a:gd name="connsiteY68" fmla="*/ 7227 h 10000"/>
                          <a:gd name="connsiteX69" fmla="*/ 9087 w 10000"/>
                          <a:gd name="connsiteY69" fmla="*/ 7353 h 10000"/>
                          <a:gd name="connsiteX70" fmla="*/ 8939 w 10000"/>
                          <a:gd name="connsiteY70" fmla="*/ 7478 h 10000"/>
                          <a:gd name="connsiteX71" fmla="*/ 8780 w 10000"/>
                          <a:gd name="connsiteY71" fmla="*/ 7623 h 10000"/>
                          <a:gd name="connsiteX72" fmla="*/ 8615 w 10000"/>
                          <a:gd name="connsiteY72" fmla="*/ 7778 h 10000"/>
                          <a:gd name="connsiteX73" fmla="*/ 8441 w 10000"/>
                          <a:gd name="connsiteY73" fmla="*/ 7928 h 10000"/>
                          <a:gd name="connsiteX74" fmla="*/ 8268 w 10000"/>
                          <a:gd name="connsiteY74" fmla="*/ 8082 h 10000"/>
                          <a:gd name="connsiteX75" fmla="*/ 8090 w 10000"/>
                          <a:gd name="connsiteY75" fmla="*/ 8242 h 10000"/>
                          <a:gd name="connsiteX76" fmla="*/ 7917 w 10000"/>
                          <a:gd name="connsiteY76" fmla="*/ 8401 h 10000"/>
                          <a:gd name="connsiteX77" fmla="*/ 7741 w 10000"/>
                          <a:gd name="connsiteY77" fmla="*/ 8556 h 10000"/>
                          <a:gd name="connsiteX78" fmla="*/ 7568 w 10000"/>
                          <a:gd name="connsiteY78" fmla="*/ 8715 h 10000"/>
                          <a:gd name="connsiteX79" fmla="*/ 7395 w 10000"/>
                          <a:gd name="connsiteY79" fmla="*/ 8865 h 10000"/>
                          <a:gd name="connsiteX80" fmla="*/ 7229 w 10000"/>
                          <a:gd name="connsiteY80" fmla="*/ 9010 h 10000"/>
                          <a:gd name="connsiteX81" fmla="*/ 7073 w 10000"/>
                          <a:gd name="connsiteY81" fmla="*/ 9155 h 10000"/>
                          <a:gd name="connsiteX82" fmla="*/ 6927 w 10000"/>
                          <a:gd name="connsiteY82" fmla="*/ 9290 h 10000"/>
                          <a:gd name="connsiteX83" fmla="*/ 6784 w 10000"/>
                          <a:gd name="connsiteY83" fmla="*/ 9415 h 10000"/>
                          <a:gd name="connsiteX84" fmla="*/ 6658 w 10000"/>
                          <a:gd name="connsiteY84" fmla="*/ 9527 h 10000"/>
                          <a:gd name="connsiteX85" fmla="*/ 6541 w 10000"/>
                          <a:gd name="connsiteY85" fmla="*/ 9628 h 10000"/>
                          <a:gd name="connsiteX86" fmla="*/ 6437 w 10000"/>
                          <a:gd name="connsiteY86" fmla="*/ 9720 h 10000"/>
                          <a:gd name="connsiteX87" fmla="*/ 6356 w 10000"/>
                          <a:gd name="connsiteY87" fmla="*/ 9797 h 10000"/>
                          <a:gd name="connsiteX88" fmla="*/ 6286 w 10000"/>
                          <a:gd name="connsiteY88" fmla="*/ 9865 h 10000"/>
                          <a:gd name="connsiteX89" fmla="*/ 6235 w 10000"/>
                          <a:gd name="connsiteY89" fmla="*/ 9908 h 10000"/>
                          <a:gd name="connsiteX90" fmla="*/ 6205 w 10000"/>
                          <a:gd name="connsiteY90" fmla="*/ 9932 h 10000"/>
                          <a:gd name="connsiteX91" fmla="*/ 6131 w 10000"/>
                          <a:gd name="connsiteY91" fmla="*/ 9986 h 10000"/>
                          <a:gd name="connsiteX92" fmla="*/ 6066 w 10000"/>
                          <a:gd name="connsiteY92" fmla="*/ 10000 h 10000"/>
                          <a:gd name="connsiteX93" fmla="*/ 6004 w 10000"/>
                          <a:gd name="connsiteY93" fmla="*/ 9990 h 10000"/>
                          <a:gd name="connsiteX94" fmla="*/ 5957 w 10000"/>
                          <a:gd name="connsiteY94" fmla="*/ 9976 h 10000"/>
                          <a:gd name="connsiteX95" fmla="*/ 5928 w 10000"/>
                          <a:gd name="connsiteY95" fmla="*/ 9957 h 10000"/>
                          <a:gd name="connsiteX96" fmla="*/ 5913 w 10000"/>
                          <a:gd name="connsiteY96" fmla="*/ 9952 h 10000"/>
                          <a:gd name="connsiteX97" fmla="*/ 5901 w 10000"/>
                          <a:gd name="connsiteY97" fmla="*/ 9942 h 10000"/>
                          <a:gd name="connsiteX98" fmla="*/ 5866 w 10000"/>
                          <a:gd name="connsiteY98" fmla="*/ 9918 h 10000"/>
                          <a:gd name="connsiteX99" fmla="*/ 5809 w 10000"/>
                          <a:gd name="connsiteY99" fmla="*/ 9874 h 10000"/>
                          <a:gd name="connsiteX100" fmla="*/ 5737 w 10000"/>
                          <a:gd name="connsiteY100" fmla="*/ 9816 h 10000"/>
                          <a:gd name="connsiteX101" fmla="*/ 5641 w 10000"/>
                          <a:gd name="connsiteY101" fmla="*/ 9739 h 10000"/>
                          <a:gd name="connsiteX102" fmla="*/ 5524 w 10000"/>
                          <a:gd name="connsiteY102" fmla="*/ 9647 h 10000"/>
                          <a:gd name="connsiteX103" fmla="*/ 5398 w 10000"/>
                          <a:gd name="connsiteY103" fmla="*/ 9546 h 10000"/>
                          <a:gd name="connsiteX104" fmla="*/ 5252 w 10000"/>
                          <a:gd name="connsiteY104" fmla="*/ 9435 h 10000"/>
                          <a:gd name="connsiteX105" fmla="*/ 5096 w 10000"/>
                          <a:gd name="connsiteY105" fmla="*/ 9314 h 10000"/>
                          <a:gd name="connsiteX106" fmla="*/ 4923 w 10000"/>
                          <a:gd name="connsiteY106" fmla="*/ 9179 h 10000"/>
                          <a:gd name="connsiteX107" fmla="*/ 4740 w 10000"/>
                          <a:gd name="connsiteY107" fmla="*/ 9034 h 10000"/>
                          <a:gd name="connsiteX108" fmla="*/ 4545 w 10000"/>
                          <a:gd name="connsiteY108" fmla="*/ 8884 h 10000"/>
                          <a:gd name="connsiteX109" fmla="*/ 4347 w 10000"/>
                          <a:gd name="connsiteY109" fmla="*/ 8729 h 10000"/>
                          <a:gd name="connsiteX110" fmla="*/ 4139 w 10000"/>
                          <a:gd name="connsiteY110" fmla="*/ 8560 h 10000"/>
                          <a:gd name="connsiteX111" fmla="*/ 3924 w 10000"/>
                          <a:gd name="connsiteY111" fmla="*/ 8401 h 10000"/>
                          <a:gd name="connsiteX112" fmla="*/ 3706 w 10000"/>
                          <a:gd name="connsiteY112" fmla="*/ 8222 h 10000"/>
                          <a:gd name="connsiteX113" fmla="*/ 3481 w 10000"/>
                          <a:gd name="connsiteY113" fmla="*/ 8053 h 10000"/>
                          <a:gd name="connsiteX114" fmla="*/ 3256 w 10000"/>
                          <a:gd name="connsiteY114" fmla="*/ 7879 h 10000"/>
                          <a:gd name="connsiteX115" fmla="*/ 3026 w 10000"/>
                          <a:gd name="connsiteY115" fmla="*/ 7700 h 10000"/>
                          <a:gd name="connsiteX116" fmla="*/ 2801 w 10000"/>
                          <a:gd name="connsiteY116" fmla="*/ 7522 h 10000"/>
                          <a:gd name="connsiteX117" fmla="*/ 2575 w 10000"/>
                          <a:gd name="connsiteY117" fmla="*/ 7343 h 10000"/>
                          <a:gd name="connsiteX118" fmla="*/ 2355 w 10000"/>
                          <a:gd name="connsiteY118" fmla="*/ 7174 h 10000"/>
                          <a:gd name="connsiteX119" fmla="*/ 2135 w 10000"/>
                          <a:gd name="connsiteY119" fmla="*/ 7005 h 10000"/>
                          <a:gd name="connsiteX120" fmla="*/ 1922 w 10000"/>
                          <a:gd name="connsiteY120" fmla="*/ 6836 h 10000"/>
                          <a:gd name="connsiteX121" fmla="*/ 1719 w 10000"/>
                          <a:gd name="connsiteY121" fmla="*/ 6676 h 10000"/>
                          <a:gd name="connsiteX122" fmla="*/ 1519 w 10000"/>
                          <a:gd name="connsiteY122" fmla="*/ 6522 h 10000"/>
                          <a:gd name="connsiteX123" fmla="*/ 1331 w 10000"/>
                          <a:gd name="connsiteY123" fmla="*/ 6372 h 10000"/>
                          <a:gd name="connsiteX124" fmla="*/ 1153 w 10000"/>
                          <a:gd name="connsiteY124" fmla="*/ 6237 h 10000"/>
                          <a:gd name="connsiteX125" fmla="*/ 985 w 10000"/>
                          <a:gd name="connsiteY125" fmla="*/ 6101 h 10000"/>
                          <a:gd name="connsiteX126" fmla="*/ 831 w 10000"/>
                          <a:gd name="connsiteY126" fmla="*/ 5981 h 10000"/>
                          <a:gd name="connsiteX127" fmla="*/ 690 w 10000"/>
                          <a:gd name="connsiteY127" fmla="*/ 5874 h 10000"/>
                          <a:gd name="connsiteX128" fmla="*/ 569 w 10000"/>
                          <a:gd name="connsiteY128" fmla="*/ 5778 h 10000"/>
                          <a:gd name="connsiteX129" fmla="*/ 460 w 10000"/>
                          <a:gd name="connsiteY129" fmla="*/ 5696 h 10000"/>
                          <a:gd name="connsiteX130" fmla="*/ 369 w 10000"/>
                          <a:gd name="connsiteY130" fmla="*/ 5618 h 10000"/>
                          <a:gd name="connsiteX131" fmla="*/ 299 w 10000"/>
                          <a:gd name="connsiteY131" fmla="*/ 5570 h 10000"/>
                          <a:gd name="connsiteX132" fmla="*/ 252 w 10000"/>
                          <a:gd name="connsiteY132" fmla="*/ 5527 h 10000"/>
                          <a:gd name="connsiteX133" fmla="*/ 225 w 10000"/>
                          <a:gd name="connsiteY133" fmla="*/ 5502 h 10000"/>
                          <a:gd name="connsiteX134" fmla="*/ 148 w 10000"/>
                          <a:gd name="connsiteY134" fmla="*/ 5425 h 10000"/>
                          <a:gd name="connsiteX135" fmla="*/ 92 w 10000"/>
                          <a:gd name="connsiteY135" fmla="*/ 5324 h 10000"/>
                          <a:gd name="connsiteX136" fmla="*/ 52 w 10000"/>
                          <a:gd name="connsiteY136" fmla="*/ 5213 h 10000"/>
                          <a:gd name="connsiteX137" fmla="*/ 27 w 10000"/>
                          <a:gd name="connsiteY137" fmla="*/ 5111 h 10000"/>
                          <a:gd name="connsiteX138" fmla="*/ 10 w 10000"/>
                          <a:gd name="connsiteY138" fmla="*/ 5019 h 10000"/>
                          <a:gd name="connsiteX139" fmla="*/ 5 w 10000"/>
                          <a:gd name="connsiteY139" fmla="*/ 4942 h 10000"/>
                          <a:gd name="connsiteX140" fmla="*/ 0 w 10000"/>
                          <a:gd name="connsiteY140" fmla="*/ 4884 h 10000"/>
                          <a:gd name="connsiteX141" fmla="*/ 0 w 10000"/>
                          <a:gd name="connsiteY141" fmla="*/ 4865 h 10000"/>
                          <a:gd name="connsiteX142" fmla="*/ 0 w 10000"/>
                          <a:gd name="connsiteY142" fmla="*/ 4831 h 10000"/>
                          <a:gd name="connsiteX143" fmla="*/ 0 w 10000"/>
                          <a:gd name="connsiteY143" fmla="*/ 4749 h 10000"/>
                          <a:gd name="connsiteX144" fmla="*/ 0 w 10000"/>
                          <a:gd name="connsiteY144" fmla="*/ 4618 h 10000"/>
                          <a:gd name="connsiteX145" fmla="*/ 0 w 10000"/>
                          <a:gd name="connsiteY145" fmla="*/ 3826 h 10000"/>
                          <a:gd name="connsiteX146" fmla="*/ 0 w 10000"/>
                          <a:gd name="connsiteY146" fmla="*/ 3604 h 10000"/>
                          <a:gd name="connsiteX147" fmla="*/ 0 w 10000"/>
                          <a:gd name="connsiteY147" fmla="*/ 3401 h 10000"/>
                          <a:gd name="connsiteX148" fmla="*/ 0 w 10000"/>
                          <a:gd name="connsiteY148" fmla="*/ 3222 h 10000"/>
                          <a:gd name="connsiteX149" fmla="*/ 10 w 10000"/>
                          <a:gd name="connsiteY149" fmla="*/ 3053 h 10000"/>
                          <a:gd name="connsiteX150" fmla="*/ 40 w 10000"/>
                          <a:gd name="connsiteY150" fmla="*/ 2894 h 10000"/>
                          <a:gd name="connsiteX151" fmla="*/ 84 w 10000"/>
                          <a:gd name="connsiteY151" fmla="*/ 2758 h 10000"/>
                          <a:gd name="connsiteX152" fmla="*/ 131 w 10000"/>
                          <a:gd name="connsiteY152" fmla="*/ 2647 h 10000"/>
                          <a:gd name="connsiteX153" fmla="*/ 183 w 10000"/>
                          <a:gd name="connsiteY153" fmla="*/ 2546 h 10000"/>
                          <a:gd name="connsiteX154" fmla="*/ 230 w 10000"/>
                          <a:gd name="connsiteY154" fmla="*/ 2478 h 10000"/>
                          <a:gd name="connsiteX155" fmla="*/ 275 w 10000"/>
                          <a:gd name="connsiteY155" fmla="*/ 2420 h 10000"/>
                          <a:gd name="connsiteX156" fmla="*/ 299 w 10000"/>
                          <a:gd name="connsiteY156" fmla="*/ 2386 h 10000"/>
                          <a:gd name="connsiteX157" fmla="*/ 312 w 10000"/>
                          <a:gd name="connsiteY157" fmla="*/ 2377 h 10000"/>
                          <a:gd name="connsiteX158" fmla="*/ 322 w 10000"/>
                          <a:gd name="connsiteY158" fmla="*/ 2372 h 10000"/>
                          <a:gd name="connsiteX159" fmla="*/ 356 w 10000"/>
                          <a:gd name="connsiteY159" fmla="*/ 2353 h 10000"/>
                          <a:gd name="connsiteX160" fmla="*/ 413 w 10000"/>
                          <a:gd name="connsiteY160" fmla="*/ 2309 h 10000"/>
                          <a:gd name="connsiteX161" fmla="*/ 485 w 10000"/>
                          <a:gd name="connsiteY161" fmla="*/ 2261 h 10000"/>
                          <a:gd name="connsiteX162" fmla="*/ 581 w 10000"/>
                          <a:gd name="connsiteY162" fmla="*/ 2203 h 10000"/>
                          <a:gd name="connsiteX163" fmla="*/ 690 w 10000"/>
                          <a:gd name="connsiteY163" fmla="*/ 2135 h 10000"/>
                          <a:gd name="connsiteX164" fmla="*/ 811 w 10000"/>
                          <a:gd name="connsiteY164" fmla="*/ 2048 h 10000"/>
                          <a:gd name="connsiteX165" fmla="*/ 950 w 10000"/>
                          <a:gd name="connsiteY165" fmla="*/ 1966 h 10000"/>
                          <a:gd name="connsiteX166" fmla="*/ 1096 w 10000"/>
                          <a:gd name="connsiteY166" fmla="*/ 1865 h 10000"/>
                          <a:gd name="connsiteX167" fmla="*/ 1252 w 10000"/>
                          <a:gd name="connsiteY167" fmla="*/ 1758 h 10000"/>
                          <a:gd name="connsiteX168" fmla="*/ 1418 w 10000"/>
                          <a:gd name="connsiteY168" fmla="*/ 1652 h 10000"/>
                          <a:gd name="connsiteX169" fmla="*/ 1586 w 10000"/>
                          <a:gd name="connsiteY169" fmla="*/ 1541 h 10000"/>
                          <a:gd name="connsiteX170" fmla="*/ 1759 w 10000"/>
                          <a:gd name="connsiteY170" fmla="*/ 1420 h 10000"/>
                          <a:gd name="connsiteX171" fmla="*/ 1940 w 10000"/>
                          <a:gd name="connsiteY171" fmla="*/ 1314 h 10000"/>
                          <a:gd name="connsiteX172" fmla="*/ 2118 w 10000"/>
                          <a:gd name="connsiteY172" fmla="*/ 1193 h 10000"/>
                          <a:gd name="connsiteX173" fmla="*/ 2298 w 10000"/>
                          <a:gd name="connsiteY173" fmla="*/ 1077 h 10000"/>
                          <a:gd name="connsiteX174" fmla="*/ 2476 w 10000"/>
                          <a:gd name="connsiteY174" fmla="*/ 957 h 10000"/>
                          <a:gd name="connsiteX175" fmla="*/ 2650 w 10000"/>
                          <a:gd name="connsiteY175" fmla="*/ 845 h 10000"/>
                          <a:gd name="connsiteX176" fmla="*/ 2818 w 10000"/>
                          <a:gd name="connsiteY176" fmla="*/ 729 h 10000"/>
                          <a:gd name="connsiteX177" fmla="*/ 2979 w 10000"/>
                          <a:gd name="connsiteY177" fmla="*/ 628 h 10000"/>
                          <a:gd name="connsiteX178" fmla="*/ 3135 w 10000"/>
                          <a:gd name="connsiteY178" fmla="*/ 527 h 10000"/>
                          <a:gd name="connsiteX179" fmla="*/ 3278 w 10000"/>
                          <a:gd name="connsiteY179" fmla="*/ 435 h 10000"/>
                          <a:gd name="connsiteX180" fmla="*/ 3407 w 10000"/>
                          <a:gd name="connsiteY180" fmla="*/ 348 h 10000"/>
                          <a:gd name="connsiteX181" fmla="*/ 3525 w 10000"/>
                          <a:gd name="connsiteY181" fmla="*/ 271 h 10000"/>
                          <a:gd name="connsiteX182" fmla="*/ 3629 w 10000"/>
                          <a:gd name="connsiteY182" fmla="*/ 203 h 10000"/>
                          <a:gd name="connsiteX183" fmla="*/ 3716 w 10000"/>
                          <a:gd name="connsiteY183" fmla="*/ 155 h 10000"/>
                          <a:gd name="connsiteX184" fmla="*/ 3785 w 10000"/>
                          <a:gd name="connsiteY184" fmla="*/ 111 h 10000"/>
                          <a:gd name="connsiteX185" fmla="*/ 3837 w 10000"/>
                          <a:gd name="connsiteY185" fmla="*/ 77 h 10000"/>
                          <a:gd name="connsiteX186" fmla="*/ 3949 w 10000"/>
                          <a:gd name="connsiteY186" fmla="*/ 29 h 10000"/>
                          <a:gd name="connsiteX187" fmla="*/ 4052 w 10000"/>
                          <a:gd name="connsiteY18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9693 w 10000"/>
                          <a:gd name="connsiteY25" fmla="*/ 3217 h 10000"/>
                          <a:gd name="connsiteX26" fmla="*/ 9785 w 10000"/>
                          <a:gd name="connsiteY26" fmla="*/ 3266 h 10000"/>
                          <a:gd name="connsiteX27" fmla="*/ 9854 w 10000"/>
                          <a:gd name="connsiteY27" fmla="*/ 3309 h 10000"/>
                          <a:gd name="connsiteX28" fmla="*/ 9901 w 10000"/>
                          <a:gd name="connsiteY28" fmla="*/ 3333 h 10000"/>
                          <a:gd name="connsiteX29" fmla="*/ 9923 w 10000"/>
                          <a:gd name="connsiteY29" fmla="*/ 3353 h 10000"/>
                          <a:gd name="connsiteX30" fmla="*/ 9975 w 10000"/>
                          <a:gd name="connsiteY30" fmla="*/ 3391 h 10000"/>
                          <a:gd name="connsiteX31" fmla="*/ 10000 w 10000"/>
                          <a:gd name="connsiteY31" fmla="*/ 3444 h 10000"/>
                          <a:gd name="connsiteX32" fmla="*/ 10000 w 10000"/>
                          <a:gd name="connsiteY32" fmla="*/ 3493 h 10000"/>
                          <a:gd name="connsiteX33" fmla="*/ 9988 w 10000"/>
                          <a:gd name="connsiteY33" fmla="*/ 3536 h 10000"/>
                          <a:gd name="connsiteX34" fmla="*/ 9958 w 10000"/>
                          <a:gd name="connsiteY34" fmla="*/ 3589 h 10000"/>
                          <a:gd name="connsiteX35" fmla="*/ 9913 w 10000"/>
                          <a:gd name="connsiteY35" fmla="*/ 3647 h 10000"/>
                          <a:gd name="connsiteX36" fmla="*/ 9874 w 10000"/>
                          <a:gd name="connsiteY36" fmla="*/ 3681 h 10000"/>
                          <a:gd name="connsiteX37" fmla="*/ 9832 w 10000"/>
                          <a:gd name="connsiteY37" fmla="*/ 3734 h 10000"/>
                          <a:gd name="connsiteX38" fmla="*/ 9780 w 10000"/>
                          <a:gd name="connsiteY38" fmla="*/ 3792 h 10000"/>
                          <a:gd name="connsiteX39" fmla="*/ 9728 w 10000"/>
                          <a:gd name="connsiteY39" fmla="*/ 3850 h 10000"/>
                          <a:gd name="connsiteX40" fmla="*/ 9671 w 10000"/>
                          <a:gd name="connsiteY40" fmla="*/ 3903 h 10000"/>
                          <a:gd name="connsiteX41" fmla="*/ 9629 w 10000"/>
                          <a:gd name="connsiteY41" fmla="*/ 3952 h 10000"/>
                          <a:gd name="connsiteX42" fmla="*/ 9589 w 10000"/>
                          <a:gd name="connsiteY42" fmla="*/ 3995 h 10000"/>
                          <a:gd name="connsiteX43" fmla="*/ 9562 w 10000"/>
                          <a:gd name="connsiteY43" fmla="*/ 4029 h 10000"/>
                          <a:gd name="connsiteX44" fmla="*/ 9550 w 10000"/>
                          <a:gd name="connsiteY44" fmla="*/ 4039 h 10000"/>
                          <a:gd name="connsiteX45" fmla="*/ 9555 w 10000"/>
                          <a:gd name="connsiteY45" fmla="*/ 6237 h 10000"/>
                          <a:gd name="connsiteX46" fmla="*/ 9567 w 10000"/>
                          <a:gd name="connsiteY46" fmla="*/ 6246 h 10000"/>
                          <a:gd name="connsiteX47" fmla="*/ 9597 w 10000"/>
                          <a:gd name="connsiteY47" fmla="*/ 6271 h 10000"/>
                          <a:gd name="connsiteX48" fmla="*/ 9641 w 10000"/>
                          <a:gd name="connsiteY48" fmla="*/ 6304 h 10000"/>
                          <a:gd name="connsiteX49" fmla="*/ 9698 w 10000"/>
                          <a:gd name="connsiteY49" fmla="*/ 6338 h 10000"/>
                          <a:gd name="connsiteX50" fmla="*/ 9753 w 10000"/>
                          <a:gd name="connsiteY50" fmla="*/ 6382 h 10000"/>
                          <a:gd name="connsiteX51" fmla="*/ 9805 w 10000"/>
                          <a:gd name="connsiteY51" fmla="*/ 6420 h 10000"/>
                          <a:gd name="connsiteX52" fmla="*/ 9844 w 10000"/>
                          <a:gd name="connsiteY52" fmla="*/ 6454 h 10000"/>
                          <a:gd name="connsiteX53" fmla="*/ 9874 w 10000"/>
                          <a:gd name="connsiteY53" fmla="*/ 6488 h 10000"/>
                          <a:gd name="connsiteX54" fmla="*/ 9884 w 10000"/>
                          <a:gd name="connsiteY54" fmla="*/ 6531 h 10000"/>
                          <a:gd name="connsiteX55" fmla="*/ 9879 w 10000"/>
                          <a:gd name="connsiteY55" fmla="*/ 6575 h 10000"/>
                          <a:gd name="connsiteX56" fmla="*/ 9866 w 10000"/>
                          <a:gd name="connsiteY56" fmla="*/ 6618 h 10000"/>
                          <a:gd name="connsiteX57" fmla="*/ 9854 w 10000"/>
                          <a:gd name="connsiteY57" fmla="*/ 6652 h 10000"/>
                          <a:gd name="connsiteX58" fmla="*/ 9839 w 10000"/>
                          <a:gd name="connsiteY58" fmla="*/ 6667 h 10000"/>
                          <a:gd name="connsiteX59" fmla="*/ 9837 w 10000"/>
                          <a:gd name="connsiteY59" fmla="*/ 6676 h 10000"/>
                          <a:gd name="connsiteX60" fmla="*/ 9827 w 10000"/>
                          <a:gd name="connsiteY60" fmla="*/ 6686 h 10000"/>
                          <a:gd name="connsiteX61" fmla="*/ 9792 w 10000"/>
                          <a:gd name="connsiteY61" fmla="*/ 6720 h 10000"/>
                          <a:gd name="connsiteX62" fmla="*/ 9740 w 10000"/>
                          <a:gd name="connsiteY62" fmla="*/ 6758 h 10000"/>
                          <a:gd name="connsiteX63" fmla="*/ 9671 w 10000"/>
                          <a:gd name="connsiteY63" fmla="*/ 6826 h 10000"/>
                          <a:gd name="connsiteX64" fmla="*/ 9579 w 10000"/>
                          <a:gd name="connsiteY64" fmla="*/ 6903 h 10000"/>
                          <a:gd name="connsiteX65" fmla="*/ 9476 w 10000"/>
                          <a:gd name="connsiteY65" fmla="*/ 6995 h 10000"/>
                          <a:gd name="connsiteX66" fmla="*/ 9359 w 10000"/>
                          <a:gd name="connsiteY66" fmla="*/ 7106 h 10000"/>
                          <a:gd name="connsiteX67" fmla="*/ 9231 w 10000"/>
                          <a:gd name="connsiteY67" fmla="*/ 7227 h 10000"/>
                          <a:gd name="connsiteX68" fmla="*/ 9087 w 10000"/>
                          <a:gd name="connsiteY68" fmla="*/ 7353 h 10000"/>
                          <a:gd name="connsiteX69" fmla="*/ 8939 w 10000"/>
                          <a:gd name="connsiteY69" fmla="*/ 7478 h 10000"/>
                          <a:gd name="connsiteX70" fmla="*/ 8780 w 10000"/>
                          <a:gd name="connsiteY70" fmla="*/ 7623 h 10000"/>
                          <a:gd name="connsiteX71" fmla="*/ 8615 w 10000"/>
                          <a:gd name="connsiteY71" fmla="*/ 7778 h 10000"/>
                          <a:gd name="connsiteX72" fmla="*/ 8441 w 10000"/>
                          <a:gd name="connsiteY72" fmla="*/ 7928 h 10000"/>
                          <a:gd name="connsiteX73" fmla="*/ 8268 w 10000"/>
                          <a:gd name="connsiteY73" fmla="*/ 8082 h 10000"/>
                          <a:gd name="connsiteX74" fmla="*/ 8090 w 10000"/>
                          <a:gd name="connsiteY74" fmla="*/ 8242 h 10000"/>
                          <a:gd name="connsiteX75" fmla="*/ 7917 w 10000"/>
                          <a:gd name="connsiteY75" fmla="*/ 8401 h 10000"/>
                          <a:gd name="connsiteX76" fmla="*/ 7741 w 10000"/>
                          <a:gd name="connsiteY76" fmla="*/ 8556 h 10000"/>
                          <a:gd name="connsiteX77" fmla="*/ 7568 w 10000"/>
                          <a:gd name="connsiteY77" fmla="*/ 8715 h 10000"/>
                          <a:gd name="connsiteX78" fmla="*/ 7395 w 10000"/>
                          <a:gd name="connsiteY78" fmla="*/ 8865 h 10000"/>
                          <a:gd name="connsiteX79" fmla="*/ 7229 w 10000"/>
                          <a:gd name="connsiteY79" fmla="*/ 9010 h 10000"/>
                          <a:gd name="connsiteX80" fmla="*/ 7073 w 10000"/>
                          <a:gd name="connsiteY80" fmla="*/ 9155 h 10000"/>
                          <a:gd name="connsiteX81" fmla="*/ 6927 w 10000"/>
                          <a:gd name="connsiteY81" fmla="*/ 9290 h 10000"/>
                          <a:gd name="connsiteX82" fmla="*/ 6784 w 10000"/>
                          <a:gd name="connsiteY82" fmla="*/ 9415 h 10000"/>
                          <a:gd name="connsiteX83" fmla="*/ 6658 w 10000"/>
                          <a:gd name="connsiteY83" fmla="*/ 9527 h 10000"/>
                          <a:gd name="connsiteX84" fmla="*/ 6541 w 10000"/>
                          <a:gd name="connsiteY84" fmla="*/ 9628 h 10000"/>
                          <a:gd name="connsiteX85" fmla="*/ 6437 w 10000"/>
                          <a:gd name="connsiteY85" fmla="*/ 9720 h 10000"/>
                          <a:gd name="connsiteX86" fmla="*/ 6356 w 10000"/>
                          <a:gd name="connsiteY86" fmla="*/ 9797 h 10000"/>
                          <a:gd name="connsiteX87" fmla="*/ 6286 w 10000"/>
                          <a:gd name="connsiteY87" fmla="*/ 9865 h 10000"/>
                          <a:gd name="connsiteX88" fmla="*/ 6235 w 10000"/>
                          <a:gd name="connsiteY88" fmla="*/ 9908 h 10000"/>
                          <a:gd name="connsiteX89" fmla="*/ 6205 w 10000"/>
                          <a:gd name="connsiteY89" fmla="*/ 9932 h 10000"/>
                          <a:gd name="connsiteX90" fmla="*/ 6131 w 10000"/>
                          <a:gd name="connsiteY90" fmla="*/ 9986 h 10000"/>
                          <a:gd name="connsiteX91" fmla="*/ 6066 w 10000"/>
                          <a:gd name="connsiteY91" fmla="*/ 10000 h 10000"/>
                          <a:gd name="connsiteX92" fmla="*/ 6004 w 10000"/>
                          <a:gd name="connsiteY92" fmla="*/ 9990 h 10000"/>
                          <a:gd name="connsiteX93" fmla="*/ 5957 w 10000"/>
                          <a:gd name="connsiteY93" fmla="*/ 9976 h 10000"/>
                          <a:gd name="connsiteX94" fmla="*/ 5928 w 10000"/>
                          <a:gd name="connsiteY94" fmla="*/ 9957 h 10000"/>
                          <a:gd name="connsiteX95" fmla="*/ 5913 w 10000"/>
                          <a:gd name="connsiteY95" fmla="*/ 9952 h 10000"/>
                          <a:gd name="connsiteX96" fmla="*/ 5901 w 10000"/>
                          <a:gd name="connsiteY96" fmla="*/ 9942 h 10000"/>
                          <a:gd name="connsiteX97" fmla="*/ 5866 w 10000"/>
                          <a:gd name="connsiteY97" fmla="*/ 9918 h 10000"/>
                          <a:gd name="connsiteX98" fmla="*/ 5809 w 10000"/>
                          <a:gd name="connsiteY98" fmla="*/ 9874 h 10000"/>
                          <a:gd name="connsiteX99" fmla="*/ 5737 w 10000"/>
                          <a:gd name="connsiteY99" fmla="*/ 9816 h 10000"/>
                          <a:gd name="connsiteX100" fmla="*/ 5641 w 10000"/>
                          <a:gd name="connsiteY100" fmla="*/ 9739 h 10000"/>
                          <a:gd name="connsiteX101" fmla="*/ 5524 w 10000"/>
                          <a:gd name="connsiteY101" fmla="*/ 9647 h 10000"/>
                          <a:gd name="connsiteX102" fmla="*/ 5398 w 10000"/>
                          <a:gd name="connsiteY102" fmla="*/ 9546 h 10000"/>
                          <a:gd name="connsiteX103" fmla="*/ 5252 w 10000"/>
                          <a:gd name="connsiteY103" fmla="*/ 9435 h 10000"/>
                          <a:gd name="connsiteX104" fmla="*/ 5096 w 10000"/>
                          <a:gd name="connsiteY104" fmla="*/ 9314 h 10000"/>
                          <a:gd name="connsiteX105" fmla="*/ 4923 w 10000"/>
                          <a:gd name="connsiteY105" fmla="*/ 9179 h 10000"/>
                          <a:gd name="connsiteX106" fmla="*/ 4740 w 10000"/>
                          <a:gd name="connsiteY106" fmla="*/ 9034 h 10000"/>
                          <a:gd name="connsiteX107" fmla="*/ 4545 w 10000"/>
                          <a:gd name="connsiteY107" fmla="*/ 8884 h 10000"/>
                          <a:gd name="connsiteX108" fmla="*/ 4347 w 10000"/>
                          <a:gd name="connsiteY108" fmla="*/ 8729 h 10000"/>
                          <a:gd name="connsiteX109" fmla="*/ 4139 w 10000"/>
                          <a:gd name="connsiteY109" fmla="*/ 8560 h 10000"/>
                          <a:gd name="connsiteX110" fmla="*/ 3924 w 10000"/>
                          <a:gd name="connsiteY110" fmla="*/ 8401 h 10000"/>
                          <a:gd name="connsiteX111" fmla="*/ 3706 w 10000"/>
                          <a:gd name="connsiteY111" fmla="*/ 8222 h 10000"/>
                          <a:gd name="connsiteX112" fmla="*/ 3481 w 10000"/>
                          <a:gd name="connsiteY112" fmla="*/ 8053 h 10000"/>
                          <a:gd name="connsiteX113" fmla="*/ 3256 w 10000"/>
                          <a:gd name="connsiteY113" fmla="*/ 7879 h 10000"/>
                          <a:gd name="connsiteX114" fmla="*/ 3026 w 10000"/>
                          <a:gd name="connsiteY114" fmla="*/ 7700 h 10000"/>
                          <a:gd name="connsiteX115" fmla="*/ 2801 w 10000"/>
                          <a:gd name="connsiteY115" fmla="*/ 7522 h 10000"/>
                          <a:gd name="connsiteX116" fmla="*/ 2575 w 10000"/>
                          <a:gd name="connsiteY116" fmla="*/ 7343 h 10000"/>
                          <a:gd name="connsiteX117" fmla="*/ 2355 w 10000"/>
                          <a:gd name="connsiteY117" fmla="*/ 7174 h 10000"/>
                          <a:gd name="connsiteX118" fmla="*/ 2135 w 10000"/>
                          <a:gd name="connsiteY118" fmla="*/ 7005 h 10000"/>
                          <a:gd name="connsiteX119" fmla="*/ 1922 w 10000"/>
                          <a:gd name="connsiteY119" fmla="*/ 6836 h 10000"/>
                          <a:gd name="connsiteX120" fmla="*/ 1719 w 10000"/>
                          <a:gd name="connsiteY120" fmla="*/ 6676 h 10000"/>
                          <a:gd name="connsiteX121" fmla="*/ 1519 w 10000"/>
                          <a:gd name="connsiteY121" fmla="*/ 6522 h 10000"/>
                          <a:gd name="connsiteX122" fmla="*/ 1331 w 10000"/>
                          <a:gd name="connsiteY122" fmla="*/ 6372 h 10000"/>
                          <a:gd name="connsiteX123" fmla="*/ 1153 w 10000"/>
                          <a:gd name="connsiteY123" fmla="*/ 6237 h 10000"/>
                          <a:gd name="connsiteX124" fmla="*/ 985 w 10000"/>
                          <a:gd name="connsiteY124" fmla="*/ 6101 h 10000"/>
                          <a:gd name="connsiteX125" fmla="*/ 831 w 10000"/>
                          <a:gd name="connsiteY125" fmla="*/ 5981 h 10000"/>
                          <a:gd name="connsiteX126" fmla="*/ 690 w 10000"/>
                          <a:gd name="connsiteY126" fmla="*/ 5874 h 10000"/>
                          <a:gd name="connsiteX127" fmla="*/ 569 w 10000"/>
                          <a:gd name="connsiteY127" fmla="*/ 5778 h 10000"/>
                          <a:gd name="connsiteX128" fmla="*/ 460 w 10000"/>
                          <a:gd name="connsiteY128" fmla="*/ 5696 h 10000"/>
                          <a:gd name="connsiteX129" fmla="*/ 369 w 10000"/>
                          <a:gd name="connsiteY129" fmla="*/ 5618 h 10000"/>
                          <a:gd name="connsiteX130" fmla="*/ 299 w 10000"/>
                          <a:gd name="connsiteY130" fmla="*/ 5570 h 10000"/>
                          <a:gd name="connsiteX131" fmla="*/ 252 w 10000"/>
                          <a:gd name="connsiteY131" fmla="*/ 5527 h 10000"/>
                          <a:gd name="connsiteX132" fmla="*/ 225 w 10000"/>
                          <a:gd name="connsiteY132" fmla="*/ 5502 h 10000"/>
                          <a:gd name="connsiteX133" fmla="*/ 148 w 10000"/>
                          <a:gd name="connsiteY133" fmla="*/ 5425 h 10000"/>
                          <a:gd name="connsiteX134" fmla="*/ 92 w 10000"/>
                          <a:gd name="connsiteY134" fmla="*/ 5324 h 10000"/>
                          <a:gd name="connsiteX135" fmla="*/ 52 w 10000"/>
                          <a:gd name="connsiteY135" fmla="*/ 5213 h 10000"/>
                          <a:gd name="connsiteX136" fmla="*/ 27 w 10000"/>
                          <a:gd name="connsiteY136" fmla="*/ 5111 h 10000"/>
                          <a:gd name="connsiteX137" fmla="*/ 10 w 10000"/>
                          <a:gd name="connsiteY137" fmla="*/ 5019 h 10000"/>
                          <a:gd name="connsiteX138" fmla="*/ 5 w 10000"/>
                          <a:gd name="connsiteY138" fmla="*/ 4942 h 10000"/>
                          <a:gd name="connsiteX139" fmla="*/ 0 w 10000"/>
                          <a:gd name="connsiteY139" fmla="*/ 4884 h 10000"/>
                          <a:gd name="connsiteX140" fmla="*/ 0 w 10000"/>
                          <a:gd name="connsiteY140" fmla="*/ 4865 h 10000"/>
                          <a:gd name="connsiteX141" fmla="*/ 0 w 10000"/>
                          <a:gd name="connsiteY141" fmla="*/ 4831 h 10000"/>
                          <a:gd name="connsiteX142" fmla="*/ 0 w 10000"/>
                          <a:gd name="connsiteY142" fmla="*/ 4749 h 10000"/>
                          <a:gd name="connsiteX143" fmla="*/ 0 w 10000"/>
                          <a:gd name="connsiteY143" fmla="*/ 4618 h 10000"/>
                          <a:gd name="connsiteX144" fmla="*/ 0 w 10000"/>
                          <a:gd name="connsiteY144" fmla="*/ 3826 h 10000"/>
                          <a:gd name="connsiteX145" fmla="*/ 0 w 10000"/>
                          <a:gd name="connsiteY145" fmla="*/ 3604 h 10000"/>
                          <a:gd name="connsiteX146" fmla="*/ 0 w 10000"/>
                          <a:gd name="connsiteY146" fmla="*/ 3401 h 10000"/>
                          <a:gd name="connsiteX147" fmla="*/ 0 w 10000"/>
                          <a:gd name="connsiteY147" fmla="*/ 3222 h 10000"/>
                          <a:gd name="connsiteX148" fmla="*/ 10 w 10000"/>
                          <a:gd name="connsiteY148" fmla="*/ 3053 h 10000"/>
                          <a:gd name="connsiteX149" fmla="*/ 40 w 10000"/>
                          <a:gd name="connsiteY149" fmla="*/ 2894 h 10000"/>
                          <a:gd name="connsiteX150" fmla="*/ 84 w 10000"/>
                          <a:gd name="connsiteY150" fmla="*/ 2758 h 10000"/>
                          <a:gd name="connsiteX151" fmla="*/ 131 w 10000"/>
                          <a:gd name="connsiteY151" fmla="*/ 2647 h 10000"/>
                          <a:gd name="connsiteX152" fmla="*/ 183 w 10000"/>
                          <a:gd name="connsiteY152" fmla="*/ 2546 h 10000"/>
                          <a:gd name="connsiteX153" fmla="*/ 230 w 10000"/>
                          <a:gd name="connsiteY153" fmla="*/ 2478 h 10000"/>
                          <a:gd name="connsiteX154" fmla="*/ 275 w 10000"/>
                          <a:gd name="connsiteY154" fmla="*/ 2420 h 10000"/>
                          <a:gd name="connsiteX155" fmla="*/ 299 w 10000"/>
                          <a:gd name="connsiteY155" fmla="*/ 2386 h 10000"/>
                          <a:gd name="connsiteX156" fmla="*/ 312 w 10000"/>
                          <a:gd name="connsiteY156" fmla="*/ 2377 h 10000"/>
                          <a:gd name="connsiteX157" fmla="*/ 322 w 10000"/>
                          <a:gd name="connsiteY157" fmla="*/ 2372 h 10000"/>
                          <a:gd name="connsiteX158" fmla="*/ 356 w 10000"/>
                          <a:gd name="connsiteY158" fmla="*/ 2353 h 10000"/>
                          <a:gd name="connsiteX159" fmla="*/ 413 w 10000"/>
                          <a:gd name="connsiteY159" fmla="*/ 2309 h 10000"/>
                          <a:gd name="connsiteX160" fmla="*/ 485 w 10000"/>
                          <a:gd name="connsiteY160" fmla="*/ 2261 h 10000"/>
                          <a:gd name="connsiteX161" fmla="*/ 581 w 10000"/>
                          <a:gd name="connsiteY161" fmla="*/ 2203 h 10000"/>
                          <a:gd name="connsiteX162" fmla="*/ 690 w 10000"/>
                          <a:gd name="connsiteY162" fmla="*/ 2135 h 10000"/>
                          <a:gd name="connsiteX163" fmla="*/ 811 w 10000"/>
                          <a:gd name="connsiteY163" fmla="*/ 2048 h 10000"/>
                          <a:gd name="connsiteX164" fmla="*/ 950 w 10000"/>
                          <a:gd name="connsiteY164" fmla="*/ 1966 h 10000"/>
                          <a:gd name="connsiteX165" fmla="*/ 1096 w 10000"/>
                          <a:gd name="connsiteY165" fmla="*/ 1865 h 10000"/>
                          <a:gd name="connsiteX166" fmla="*/ 1252 w 10000"/>
                          <a:gd name="connsiteY166" fmla="*/ 1758 h 10000"/>
                          <a:gd name="connsiteX167" fmla="*/ 1418 w 10000"/>
                          <a:gd name="connsiteY167" fmla="*/ 1652 h 10000"/>
                          <a:gd name="connsiteX168" fmla="*/ 1586 w 10000"/>
                          <a:gd name="connsiteY168" fmla="*/ 1541 h 10000"/>
                          <a:gd name="connsiteX169" fmla="*/ 1759 w 10000"/>
                          <a:gd name="connsiteY169" fmla="*/ 1420 h 10000"/>
                          <a:gd name="connsiteX170" fmla="*/ 1940 w 10000"/>
                          <a:gd name="connsiteY170" fmla="*/ 1314 h 10000"/>
                          <a:gd name="connsiteX171" fmla="*/ 2118 w 10000"/>
                          <a:gd name="connsiteY171" fmla="*/ 1193 h 10000"/>
                          <a:gd name="connsiteX172" fmla="*/ 2298 w 10000"/>
                          <a:gd name="connsiteY172" fmla="*/ 1077 h 10000"/>
                          <a:gd name="connsiteX173" fmla="*/ 2476 w 10000"/>
                          <a:gd name="connsiteY173" fmla="*/ 957 h 10000"/>
                          <a:gd name="connsiteX174" fmla="*/ 2650 w 10000"/>
                          <a:gd name="connsiteY174" fmla="*/ 845 h 10000"/>
                          <a:gd name="connsiteX175" fmla="*/ 2818 w 10000"/>
                          <a:gd name="connsiteY175" fmla="*/ 729 h 10000"/>
                          <a:gd name="connsiteX176" fmla="*/ 2979 w 10000"/>
                          <a:gd name="connsiteY176" fmla="*/ 628 h 10000"/>
                          <a:gd name="connsiteX177" fmla="*/ 3135 w 10000"/>
                          <a:gd name="connsiteY177" fmla="*/ 527 h 10000"/>
                          <a:gd name="connsiteX178" fmla="*/ 3278 w 10000"/>
                          <a:gd name="connsiteY178" fmla="*/ 435 h 10000"/>
                          <a:gd name="connsiteX179" fmla="*/ 3407 w 10000"/>
                          <a:gd name="connsiteY179" fmla="*/ 348 h 10000"/>
                          <a:gd name="connsiteX180" fmla="*/ 3525 w 10000"/>
                          <a:gd name="connsiteY180" fmla="*/ 271 h 10000"/>
                          <a:gd name="connsiteX181" fmla="*/ 3629 w 10000"/>
                          <a:gd name="connsiteY181" fmla="*/ 203 h 10000"/>
                          <a:gd name="connsiteX182" fmla="*/ 3716 w 10000"/>
                          <a:gd name="connsiteY182" fmla="*/ 155 h 10000"/>
                          <a:gd name="connsiteX183" fmla="*/ 3785 w 10000"/>
                          <a:gd name="connsiteY183" fmla="*/ 111 h 10000"/>
                          <a:gd name="connsiteX184" fmla="*/ 3837 w 10000"/>
                          <a:gd name="connsiteY184" fmla="*/ 77 h 10000"/>
                          <a:gd name="connsiteX185" fmla="*/ 3949 w 10000"/>
                          <a:gd name="connsiteY185" fmla="*/ 29 h 10000"/>
                          <a:gd name="connsiteX186" fmla="*/ 4052 w 10000"/>
                          <a:gd name="connsiteY18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9693 w 10000"/>
                          <a:gd name="connsiteY24" fmla="*/ 3217 h 10000"/>
                          <a:gd name="connsiteX25" fmla="*/ 9785 w 10000"/>
                          <a:gd name="connsiteY25" fmla="*/ 3266 h 10000"/>
                          <a:gd name="connsiteX26" fmla="*/ 9854 w 10000"/>
                          <a:gd name="connsiteY26" fmla="*/ 3309 h 10000"/>
                          <a:gd name="connsiteX27" fmla="*/ 9901 w 10000"/>
                          <a:gd name="connsiteY27" fmla="*/ 3333 h 10000"/>
                          <a:gd name="connsiteX28" fmla="*/ 9923 w 10000"/>
                          <a:gd name="connsiteY28" fmla="*/ 3353 h 10000"/>
                          <a:gd name="connsiteX29" fmla="*/ 9975 w 10000"/>
                          <a:gd name="connsiteY29" fmla="*/ 3391 h 10000"/>
                          <a:gd name="connsiteX30" fmla="*/ 10000 w 10000"/>
                          <a:gd name="connsiteY30" fmla="*/ 3444 h 10000"/>
                          <a:gd name="connsiteX31" fmla="*/ 10000 w 10000"/>
                          <a:gd name="connsiteY31" fmla="*/ 3493 h 10000"/>
                          <a:gd name="connsiteX32" fmla="*/ 9988 w 10000"/>
                          <a:gd name="connsiteY32" fmla="*/ 3536 h 10000"/>
                          <a:gd name="connsiteX33" fmla="*/ 9958 w 10000"/>
                          <a:gd name="connsiteY33" fmla="*/ 3589 h 10000"/>
                          <a:gd name="connsiteX34" fmla="*/ 9913 w 10000"/>
                          <a:gd name="connsiteY34" fmla="*/ 3647 h 10000"/>
                          <a:gd name="connsiteX35" fmla="*/ 9874 w 10000"/>
                          <a:gd name="connsiteY35" fmla="*/ 3681 h 10000"/>
                          <a:gd name="connsiteX36" fmla="*/ 9832 w 10000"/>
                          <a:gd name="connsiteY36" fmla="*/ 3734 h 10000"/>
                          <a:gd name="connsiteX37" fmla="*/ 9780 w 10000"/>
                          <a:gd name="connsiteY37" fmla="*/ 3792 h 10000"/>
                          <a:gd name="connsiteX38" fmla="*/ 9728 w 10000"/>
                          <a:gd name="connsiteY38" fmla="*/ 3850 h 10000"/>
                          <a:gd name="connsiteX39" fmla="*/ 9671 w 10000"/>
                          <a:gd name="connsiteY39" fmla="*/ 3903 h 10000"/>
                          <a:gd name="connsiteX40" fmla="*/ 9629 w 10000"/>
                          <a:gd name="connsiteY40" fmla="*/ 3952 h 10000"/>
                          <a:gd name="connsiteX41" fmla="*/ 9589 w 10000"/>
                          <a:gd name="connsiteY41" fmla="*/ 3995 h 10000"/>
                          <a:gd name="connsiteX42" fmla="*/ 9562 w 10000"/>
                          <a:gd name="connsiteY42" fmla="*/ 4029 h 10000"/>
                          <a:gd name="connsiteX43" fmla="*/ 9550 w 10000"/>
                          <a:gd name="connsiteY43" fmla="*/ 4039 h 10000"/>
                          <a:gd name="connsiteX44" fmla="*/ 9555 w 10000"/>
                          <a:gd name="connsiteY44" fmla="*/ 6237 h 10000"/>
                          <a:gd name="connsiteX45" fmla="*/ 9567 w 10000"/>
                          <a:gd name="connsiteY45" fmla="*/ 6246 h 10000"/>
                          <a:gd name="connsiteX46" fmla="*/ 9597 w 10000"/>
                          <a:gd name="connsiteY46" fmla="*/ 6271 h 10000"/>
                          <a:gd name="connsiteX47" fmla="*/ 9641 w 10000"/>
                          <a:gd name="connsiteY47" fmla="*/ 6304 h 10000"/>
                          <a:gd name="connsiteX48" fmla="*/ 9698 w 10000"/>
                          <a:gd name="connsiteY48" fmla="*/ 6338 h 10000"/>
                          <a:gd name="connsiteX49" fmla="*/ 9753 w 10000"/>
                          <a:gd name="connsiteY49" fmla="*/ 6382 h 10000"/>
                          <a:gd name="connsiteX50" fmla="*/ 9805 w 10000"/>
                          <a:gd name="connsiteY50" fmla="*/ 6420 h 10000"/>
                          <a:gd name="connsiteX51" fmla="*/ 9844 w 10000"/>
                          <a:gd name="connsiteY51" fmla="*/ 6454 h 10000"/>
                          <a:gd name="connsiteX52" fmla="*/ 9874 w 10000"/>
                          <a:gd name="connsiteY52" fmla="*/ 6488 h 10000"/>
                          <a:gd name="connsiteX53" fmla="*/ 9884 w 10000"/>
                          <a:gd name="connsiteY53" fmla="*/ 6531 h 10000"/>
                          <a:gd name="connsiteX54" fmla="*/ 9879 w 10000"/>
                          <a:gd name="connsiteY54" fmla="*/ 6575 h 10000"/>
                          <a:gd name="connsiteX55" fmla="*/ 9866 w 10000"/>
                          <a:gd name="connsiteY55" fmla="*/ 6618 h 10000"/>
                          <a:gd name="connsiteX56" fmla="*/ 9854 w 10000"/>
                          <a:gd name="connsiteY56" fmla="*/ 6652 h 10000"/>
                          <a:gd name="connsiteX57" fmla="*/ 9839 w 10000"/>
                          <a:gd name="connsiteY57" fmla="*/ 6667 h 10000"/>
                          <a:gd name="connsiteX58" fmla="*/ 9837 w 10000"/>
                          <a:gd name="connsiteY58" fmla="*/ 6676 h 10000"/>
                          <a:gd name="connsiteX59" fmla="*/ 9827 w 10000"/>
                          <a:gd name="connsiteY59" fmla="*/ 6686 h 10000"/>
                          <a:gd name="connsiteX60" fmla="*/ 9792 w 10000"/>
                          <a:gd name="connsiteY60" fmla="*/ 6720 h 10000"/>
                          <a:gd name="connsiteX61" fmla="*/ 9740 w 10000"/>
                          <a:gd name="connsiteY61" fmla="*/ 6758 h 10000"/>
                          <a:gd name="connsiteX62" fmla="*/ 9671 w 10000"/>
                          <a:gd name="connsiteY62" fmla="*/ 6826 h 10000"/>
                          <a:gd name="connsiteX63" fmla="*/ 9579 w 10000"/>
                          <a:gd name="connsiteY63" fmla="*/ 6903 h 10000"/>
                          <a:gd name="connsiteX64" fmla="*/ 9476 w 10000"/>
                          <a:gd name="connsiteY64" fmla="*/ 6995 h 10000"/>
                          <a:gd name="connsiteX65" fmla="*/ 9359 w 10000"/>
                          <a:gd name="connsiteY65" fmla="*/ 7106 h 10000"/>
                          <a:gd name="connsiteX66" fmla="*/ 9231 w 10000"/>
                          <a:gd name="connsiteY66" fmla="*/ 7227 h 10000"/>
                          <a:gd name="connsiteX67" fmla="*/ 9087 w 10000"/>
                          <a:gd name="connsiteY67" fmla="*/ 7353 h 10000"/>
                          <a:gd name="connsiteX68" fmla="*/ 8939 w 10000"/>
                          <a:gd name="connsiteY68" fmla="*/ 7478 h 10000"/>
                          <a:gd name="connsiteX69" fmla="*/ 8780 w 10000"/>
                          <a:gd name="connsiteY69" fmla="*/ 7623 h 10000"/>
                          <a:gd name="connsiteX70" fmla="*/ 8615 w 10000"/>
                          <a:gd name="connsiteY70" fmla="*/ 7778 h 10000"/>
                          <a:gd name="connsiteX71" fmla="*/ 8441 w 10000"/>
                          <a:gd name="connsiteY71" fmla="*/ 7928 h 10000"/>
                          <a:gd name="connsiteX72" fmla="*/ 8268 w 10000"/>
                          <a:gd name="connsiteY72" fmla="*/ 8082 h 10000"/>
                          <a:gd name="connsiteX73" fmla="*/ 8090 w 10000"/>
                          <a:gd name="connsiteY73" fmla="*/ 8242 h 10000"/>
                          <a:gd name="connsiteX74" fmla="*/ 7917 w 10000"/>
                          <a:gd name="connsiteY74" fmla="*/ 8401 h 10000"/>
                          <a:gd name="connsiteX75" fmla="*/ 7741 w 10000"/>
                          <a:gd name="connsiteY75" fmla="*/ 8556 h 10000"/>
                          <a:gd name="connsiteX76" fmla="*/ 7568 w 10000"/>
                          <a:gd name="connsiteY76" fmla="*/ 8715 h 10000"/>
                          <a:gd name="connsiteX77" fmla="*/ 7395 w 10000"/>
                          <a:gd name="connsiteY77" fmla="*/ 8865 h 10000"/>
                          <a:gd name="connsiteX78" fmla="*/ 7229 w 10000"/>
                          <a:gd name="connsiteY78" fmla="*/ 9010 h 10000"/>
                          <a:gd name="connsiteX79" fmla="*/ 7073 w 10000"/>
                          <a:gd name="connsiteY79" fmla="*/ 9155 h 10000"/>
                          <a:gd name="connsiteX80" fmla="*/ 6927 w 10000"/>
                          <a:gd name="connsiteY80" fmla="*/ 9290 h 10000"/>
                          <a:gd name="connsiteX81" fmla="*/ 6784 w 10000"/>
                          <a:gd name="connsiteY81" fmla="*/ 9415 h 10000"/>
                          <a:gd name="connsiteX82" fmla="*/ 6658 w 10000"/>
                          <a:gd name="connsiteY82" fmla="*/ 9527 h 10000"/>
                          <a:gd name="connsiteX83" fmla="*/ 6541 w 10000"/>
                          <a:gd name="connsiteY83" fmla="*/ 9628 h 10000"/>
                          <a:gd name="connsiteX84" fmla="*/ 6437 w 10000"/>
                          <a:gd name="connsiteY84" fmla="*/ 9720 h 10000"/>
                          <a:gd name="connsiteX85" fmla="*/ 6356 w 10000"/>
                          <a:gd name="connsiteY85" fmla="*/ 9797 h 10000"/>
                          <a:gd name="connsiteX86" fmla="*/ 6286 w 10000"/>
                          <a:gd name="connsiteY86" fmla="*/ 9865 h 10000"/>
                          <a:gd name="connsiteX87" fmla="*/ 6235 w 10000"/>
                          <a:gd name="connsiteY87" fmla="*/ 9908 h 10000"/>
                          <a:gd name="connsiteX88" fmla="*/ 6205 w 10000"/>
                          <a:gd name="connsiteY88" fmla="*/ 9932 h 10000"/>
                          <a:gd name="connsiteX89" fmla="*/ 6131 w 10000"/>
                          <a:gd name="connsiteY89" fmla="*/ 9986 h 10000"/>
                          <a:gd name="connsiteX90" fmla="*/ 6066 w 10000"/>
                          <a:gd name="connsiteY90" fmla="*/ 10000 h 10000"/>
                          <a:gd name="connsiteX91" fmla="*/ 6004 w 10000"/>
                          <a:gd name="connsiteY91" fmla="*/ 9990 h 10000"/>
                          <a:gd name="connsiteX92" fmla="*/ 5957 w 10000"/>
                          <a:gd name="connsiteY92" fmla="*/ 9976 h 10000"/>
                          <a:gd name="connsiteX93" fmla="*/ 5928 w 10000"/>
                          <a:gd name="connsiteY93" fmla="*/ 9957 h 10000"/>
                          <a:gd name="connsiteX94" fmla="*/ 5913 w 10000"/>
                          <a:gd name="connsiteY94" fmla="*/ 9952 h 10000"/>
                          <a:gd name="connsiteX95" fmla="*/ 5901 w 10000"/>
                          <a:gd name="connsiteY95" fmla="*/ 9942 h 10000"/>
                          <a:gd name="connsiteX96" fmla="*/ 5866 w 10000"/>
                          <a:gd name="connsiteY96" fmla="*/ 9918 h 10000"/>
                          <a:gd name="connsiteX97" fmla="*/ 5809 w 10000"/>
                          <a:gd name="connsiteY97" fmla="*/ 9874 h 10000"/>
                          <a:gd name="connsiteX98" fmla="*/ 5737 w 10000"/>
                          <a:gd name="connsiteY98" fmla="*/ 9816 h 10000"/>
                          <a:gd name="connsiteX99" fmla="*/ 5641 w 10000"/>
                          <a:gd name="connsiteY99" fmla="*/ 9739 h 10000"/>
                          <a:gd name="connsiteX100" fmla="*/ 5524 w 10000"/>
                          <a:gd name="connsiteY100" fmla="*/ 9647 h 10000"/>
                          <a:gd name="connsiteX101" fmla="*/ 5398 w 10000"/>
                          <a:gd name="connsiteY101" fmla="*/ 9546 h 10000"/>
                          <a:gd name="connsiteX102" fmla="*/ 5252 w 10000"/>
                          <a:gd name="connsiteY102" fmla="*/ 9435 h 10000"/>
                          <a:gd name="connsiteX103" fmla="*/ 5096 w 10000"/>
                          <a:gd name="connsiteY103" fmla="*/ 9314 h 10000"/>
                          <a:gd name="connsiteX104" fmla="*/ 4923 w 10000"/>
                          <a:gd name="connsiteY104" fmla="*/ 9179 h 10000"/>
                          <a:gd name="connsiteX105" fmla="*/ 4740 w 10000"/>
                          <a:gd name="connsiteY105" fmla="*/ 9034 h 10000"/>
                          <a:gd name="connsiteX106" fmla="*/ 4545 w 10000"/>
                          <a:gd name="connsiteY106" fmla="*/ 8884 h 10000"/>
                          <a:gd name="connsiteX107" fmla="*/ 4347 w 10000"/>
                          <a:gd name="connsiteY107" fmla="*/ 8729 h 10000"/>
                          <a:gd name="connsiteX108" fmla="*/ 4139 w 10000"/>
                          <a:gd name="connsiteY108" fmla="*/ 8560 h 10000"/>
                          <a:gd name="connsiteX109" fmla="*/ 3924 w 10000"/>
                          <a:gd name="connsiteY109" fmla="*/ 8401 h 10000"/>
                          <a:gd name="connsiteX110" fmla="*/ 3706 w 10000"/>
                          <a:gd name="connsiteY110" fmla="*/ 8222 h 10000"/>
                          <a:gd name="connsiteX111" fmla="*/ 3481 w 10000"/>
                          <a:gd name="connsiteY111" fmla="*/ 8053 h 10000"/>
                          <a:gd name="connsiteX112" fmla="*/ 3256 w 10000"/>
                          <a:gd name="connsiteY112" fmla="*/ 7879 h 10000"/>
                          <a:gd name="connsiteX113" fmla="*/ 3026 w 10000"/>
                          <a:gd name="connsiteY113" fmla="*/ 7700 h 10000"/>
                          <a:gd name="connsiteX114" fmla="*/ 2801 w 10000"/>
                          <a:gd name="connsiteY114" fmla="*/ 7522 h 10000"/>
                          <a:gd name="connsiteX115" fmla="*/ 2575 w 10000"/>
                          <a:gd name="connsiteY115" fmla="*/ 7343 h 10000"/>
                          <a:gd name="connsiteX116" fmla="*/ 2355 w 10000"/>
                          <a:gd name="connsiteY116" fmla="*/ 7174 h 10000"/>
                          <a:gd name="connsiteX117" fmla="*/ 2135 w 10000"/>
                          <a:gd name="connsiteY117" fmla="*/ 7005 h 10000"/>
                          <a:gd name="connsiteX118" fmla="*/ 1922 w 10000"/>
                          <a:gd name="connsiteY118" fmla="*/ 6836 h 10000"/>
                          <a:gd name="connsiteX119" fmla="*/ 1719 w 10000"/>
                          <a:gd name="connsiteY119" fmla="*/ 6676 h 10000"/>
                          <a:gd name="connsiteX120" fmla="*/ 1519 w 10000"/>
                          <a:gd name="connsiteY120" fmla="*/ 6522 h 10000"/>
                          <a:gd name="connsiteX121" fmla="*/ 1331 w 10000"/>
                          <a:gd name="connsiteY121" fmla="*/ 6372 h 10000"/>
                          <a:gd name="connsiteX122" fmla="*/ 1153 w 10000"/>
                          <a:gd name="connsiteY122" fmla="*/ 6237 h 10000"/>
                          <a:gd name="connsiteX123" fmla="*/ 985 w 10000"/>
                          <a:gd name="connsiteY123" fmla="*/ 6101 h 10000"/>
                          <a:gd name="connsiteX124" fmla="*/ 831 w 10000"/>
                          <a:gd name="connsiteY124" fmla="*/ 5981 h 10000"/>
                          <a:gd name="connsiteX125" fmla="*/ 690 w 10000"/>
                          <a:gd name="connsiteY125" fmla="*/ 5874 h 10000"/>
                          <a:gd name="connsiteX126" fmla="*/ 569 w 10000"/>
                          <a:gd name="connsiteY126" fmla="*/ 5778 h 10000"/>
                          <a:gd name="connsiteX127" fmla="*/ 460 w 10000"/>
                          <a:gd name="connsiteY127" fmla="*/ 5696 h 10000"/>
                          <a:gd name="connsiteX128" fmla="*/ 369 w 10000"/>
                          <a:gd name="connsiteY128" fmla="*/ 5618 h 10000"/>
                          <a:gd name="connsiteX129" fmla="*/ 299 w 10000"/>
                          <a:gd name="connsiteY129" fmla="*/ 5570 h 10000"/>
                          <a:gd name="connsiteX130" fmla="*/ 252 w 10000"/>
                          <a:gd name="connsiteY130" fmla="*/ 5527 h 10000"/>
                          <a:gd name="connsiteX131" fmla="*/ 225 w 10000"/>
                          <a:gd name="connsiteY131" fmla="*/ 5502 h 10000"/>
                          <a:gd name="connsiteX132" fmla="*/ 148 w 10000"/>
                          <a:gd name="connsiteY132" fmla="*/ 5425 h 10000"/>
                          <a:gd name="connsiteX133" fmla="*/ 92 w 10000"/>
                          <a:gd name="connsiteY133" fmla="*/ 5324 h 10000"/>
                          <a:gd name="connsiteX134" fmla="*/ 52 w 10000"/>
                          <a:gd name="connsiteY134" fmla="*/ 5213 h 10000"/>
                          <a:gd name="connsiteX135" fmla="*/ 27 w 10000"/>
                          <a:gd name="connsiteY135" fmla="*/ 5111 h 10000"/>
                          <a:gd name="connsiteX136" fmla="*/ 10 w 10000"/>
                          <a:gd name="connsiteY136" fmla="*/ 5019 h 10000"/>
                          <a:gd name="connsiteX137" fmla="*/ 5 w 10000"/>
                          <a:gd name="connsiteY137" fmla="*/ 4942 h 10000"/>
                          <a:gd name="connsiteX138" fmla="*/ 0 w 10000"/>
                          <a:gd name="connsiteY138" fmla="*/ 4884 h 10000"/>
                          <a:gd name="connsiteX139" fmla="*/ 0 w 10000"/>
                          <a:gd name="connsiteY139" fmla="*/ 4865 h 10000"/>
                          <a:gd name="connsiteX140" fmla="*/ 0 w 10000"/>
                          <a:gd name="connsiteY140" fmla="*/ 4831 h 10000"/>
                          <a:gd name="connsiteX141" fmla="*/ 0 w 10000"/>
                          <a:gd name="connsiteY141" fmla="*/ 4749 h 10000"/>
                          <a:gd name="connsiteX142" fmla="*/ 0 w 10000"/>
                          <a:gd name="connsiteY142" fmla="*/ 4618 h 10000"/>
                          <a:gd name="connsiteX143" fmla="*/ 0 w 10000"/>
                          <a:gd name="connsiteY143" fmla="*/ 3826 h 10000"/>
                          <a:gd name="connsiteX144" fmla="*/ 0 w 10000"/>
                          <a:gd name="connsiteY144" fmla="*/ 3604 h 10000"/>
                          <a:gd name="connsiteX145" fmla="*/ 0 w 10000"/>
                          <a:gd name="connsiteY145" fmla="*/ 3401 h 10000"/>
                          <a:gd name="connsiteX146" fmla="*/ 0 w 10000"/>
                          <a:gd name="connsiteY146" fmla="*/ 3222 h 10000"/>
                          <a:gd name="connsiteX147" fmla="*/ 10 w 10000"/>
                          <a:gd name="connsiteY147" fmla="*/ 3053 h 10000"/>
                          <a:gd name="connsiteX148" fmla="*/ 40 w 10000"/>
                          <a:gd name="connsiteY148" fmla="*/ 2894 h 10000"/>
                          <a:gd name="connsiteX149" fmla="*/ 84 w 10000"/>
                          <a:gd name="connsiteY149" fmla="*/ 2758 h 10000"/>
                          <a:gd name="connsiteX150" fmla="*/ 131 w 10000"/>
                          <a:gd name="connsiteY150" fmla="*/ 2647 h 10000"/>
                          <a:gd name="connsiteX151" fmla="*/ 183 w 10000"/>
                          <a:gd name="connsiteY151" fmla="*/ 2546 h 10000"/>
                          <a:gd name="connsiteX152" fmla="*/ 230 w 10000"/>
                          <a:gd name="connsiteY152" fmla="*/ 2478 h 10000"/>
                          <a:gd name="connsiteX153" fmla="*/ 275 w 10000"/>
                          <a:gd name="connsiteY153" fmla="*/ 2420 h 10000"/>
                          <a:gd name="connsiteX154" fmla="*/ 299 w 10000"/>
                          <a:gd name="connsiteY154" fmla="*/ 2386 h 10000"/>
                          <a:gd name="connsiteX155" fmla="*/ 312 w 10000"/>
                          <a:gd name="connsiteY155" fmla="*/ 2377 h 10000"/>
                          <a:gd name="connsiteX156" fmla="*/ 322 w 10000"/>
                          <a:gd name="connsiteY156" fmla="*/ 2372 h 10000"/>
                          <a:gd name="connsiteX157" fmla="*/ 356 w 10000"/>
                          <a:gd name="connsiteY157" fmla="*/ 2353 h 10000"/>
                          <a:gd name="connsiteX158" fmla="*/ 413 w 10000"/>
                          <a:gd name="connsiteY158" fmla="*/ 2309 h 10000"/>
                          <a:gd name="connsiteX159" fmla="*/ 485 w 10000"/>
                          <a:gd name="connsiteY159" fmla="*/ 2261 h 10000"/>
                          <a:gd name="connsiteX160" fmla="*/ 581 w 10000"/>
                          <a:gd name="connsiteY160" fmla="*/ 2203 h 10000"/>
                          <a:gd name="connsiteX161" fmla="*/ 690 w 10000"/>
                          <a:gd name="connsiteY161" fmla="*/ 2135 h 10000"/>
                          <a:gd name="connsiteX162" fmla="*/ 811 w 10000"/>
                          <a:gd name="connsiteY162" fmla="*/ 2048 h 10000"/>
                          <a:gd name="connsiteX163" fmla="*/ 950 w 10000"/>
                          <a:gd name="connsiteY163" fmla="*/ 1966 h 10000"/>
                          <a:gd name="connsiteX164" fmla="*/ 1096 w 10000"/>
                          <a:gd name="connsiteY164" fmla="*/ 1865 h 10000"/>
                          <a:gd name="connsiteX165" fmla="*/ 1252 w 10000"/>
                          <a:gd name="connsiteY165" fmla="*/ 1758 h 10000"/>
                          <a:gd name="connsiteX166" fmla="*/ 1418 w 10000"/>
                          <a:gd name="connsiteY166" fmla="*/ 1652 h 10000"/>
                          <a:gd name="connsiteX167" fmla="*/ 1586 w 10000"/>
                          <a:gd name="connsiteY167" fmla="*/ 1541 h 10000"/>
                          <a:gd name="connsiteX168" fmla="*/ 1759 w 10000"/>
                          <a:gd name="connsiteY168" fmla="*/ 1420 h 10000"/>
                          <a:gd name="connsiteX169" fmla="*/ 1940 w 10000"/>
                          <a:gd name="connsiteY169" fmla="*/ 1314 h 10000"/>
                          <a:gd name="connsiteX170" fmla="*/ 2118 w 10000"/>
                          <a:gd name="connsiteY170" fmla="*/ 1193 h 10000"/>
                          <a:gd name="connsiteX171" fmla="*/ 2298 w 10000"/>
                          <a:gd name="connsiteY171" fmla="*/ 1077 h 10000"/>
                          <a:gd name="connsiteX172" fmla="*/ 2476 w 10000"/>
                          <a:gd name="connsiteY172" fmla="*/ 957 h 10000"/>
                          <a:gd name="connsiteX173" fmla="*/ 2650 w 10000"/>
                          <a:gd name="connsiteY173" fmla="*/ 845 h 10000"/>
                          <a:gd name="connsiteX174" fmla="*/ 2818 w 10000"/>
                          <a:gd name="connsiteY174" fmla="*/ 729 h 10000"/>
                          <a:gd name="connsiteX175" fmla="*/ 2979 w 10000"/>
                          <a:gd name="connsiteY175" fmla="*/ 628 h 10000"/>
                          <a:gd name="connsiteX176" fmla="*/ 3135 w 10000"/>
                          <a:gd name="connsiteY176" fmla="*/ 527 h 10000"/>
                          <a:gd name="connsiteX177" fmla="*/ 3278 w 10000"/>
                          <a:gd name="connsiteY177" fmla="*/ 435 h 10000"/>
                          <a:gd name="connsiteX178" fmla="*/ 3407 w 10000"/>
                          <a:gd name="connsiteY178" fmla="*/ 348 h 10000"/>
                          <a:gd name="connsiteX179" fmla="*/ 3525 w 10000"/>
                          <a:gd name="connsiteY179" fmla="*/ 271 h 10000"/>
                          <a:gd name="connsiteX180" fmla="*/ 3629 w 10000"/>
                          <a:gd name="connsiteY180" fmla="*/ 203 h 10000"/>
                          <a:gd name="connsiteX181" fmla="*/ 3716 w 10000"/>
                          <a:gd name="connsiteY181" fmla="*/ 155 h 10000"/>
                          <a:gd name="connsiteX182" fmla="*/ 3785 w 10000"/>
                          <a:gd name="connsiteY182" fmla="*/ 111 h 10000"/>
                          <a:gd name="connsiteX183" fmla="*/ 3837 w 10000"/>
                          <a:gd name="connsiteY183" fmla="*/ 77 h 10000"/>
                          <a:gd name="connsiteX184" fmla="*/ 3949 w 10000"/>
                          <a:gd name="connsiteY184" fmla="*/ 29 h 10000"/>
                          <a:gd name="connsiteX185" fmla="*/ 4052 w 10000"/>
                          <a:gd name="connsiteY18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9693 w 10000"/>
                          <a:gd name="connsiteY23" fmla="*/ 3217 h 10000"/>
                          <a:gd name="connsiteX24" fmla="*/ 9785 w 10000"/>
                          <a:gd name="connsiteY24" fmla="*/ 3266 h 10000"/>
                          <a:gd name="connsiteX25" fmla="*/ 9854 w 10000"/>
                          <a:gd name="connsiteY25" fmla="*/ 3309 h 10000"/>
                          <a:gd name="connsiteX26" fmla="*/ 9901 w 10000"/>
                          <a:gd name="connsiteY26" fmla="*/ 3333 h 10000"/>
                          <a:gd name="connsiteX27" fmla="*/ 9923 w 10000"/>
                          <a:gd name="connsiteY27" fmla="*/ 3353 h 10000"/>
                          <a:gd name="connsiteX28" fmla="*/ 9975 w 10000"/>
                          <a:gd name="connsiteY28" fmla="*/ 3391 h 10000"/>
                          <a:gd name="connsiteX29" fmla="*/ 10000 w 10000"/>
                          <a:gd name="connsiteY29" fmla="*/ 3444 h 10000"/>
                          <a:gd name="connsiteX30" fmla="*/ 10000 w 10000"/>
                          <a:gd name="connsiteY30" fmla="*/ 3493 h 10000"/>
                          <a:gd name="connsiteX31" fmla="*/ 9988 w 10000"/>
                          <a:gd name="connsiteY31" fmla="*/ 3536 h 10000"/>
                          <a:gd name="connsiteX32" fmla="*/ 9958 w 10000"/>
                          <a:gd name="connsiteY32" fmla="*/ 3589 h 10000"/>
                          <a:gd name="connsiteX33" fmla="*/ 9913 w 10000"/>
                          <a:gd name="connsiteY33" fmla="*/ 3647 h 10000"/>
                          <a:gd name="connsiteX34" fmla="*/ 9874 w 10000"/>
                          <a:gd name="connsiteY34" fmla="*/ 3681 h 10000"/>
                          <a:gd name="connsiteX35" fmla="*/ 9832 w 10000"/>
                          <a:gd name="connsiteY35" fmla="*/ 3734 h 10000"/>
                          <a:gd name="connsiteX36" fmla="*/ 9780 w 10000"/>
                          <a:gd name="connsiteY36" fmla="*/ 3792 h 10000"/>
                          <a:gd name="connsiteX37" fmla="*/ 9728 w 10000"/>
                          <a:gd name="connsiteY37" fmla="*/ 3850 h 10000"/>
                          <a:gd name="connsiteX38" fmla="*/ 9671 w 10000"/>
                          <a:gd name="connsiteY38" fmla="*/ 3903 h 10000"/>
                          <a:gd name="connsiteX39" fmla="*/ 9629 w 10000"/>
                          <a:gd name="connsiteY39" fmla="*/ 3952 h 10000"/>
                          <a:gd name="connsiteX40" fmla="*/ 9589 w 10000"/>
                          <a:gd name="connsiteY40" fmla="*/ 3995 h 10000"/>
                          <a:gd name="connsiteX41" fmla="*/ 9562 w 10000"/>
                          <a:gd name="connsiteY41" fmla="*/ 4029 h 10000"/>
                          <a:gd name="connsiteX42" fmla="*/ 9550 w 10000"/>
                          <a:gd name="connsiteY42" fmla="*/ 4039 h 10000"/>
                          <a:gd name="connsiteX43" fmla="*/ 9555 w 10000"/>
                          <a:gd name="connsiteY43" fmla="*/ 6237 h 10000"/>
                          <a:gd name="connsiteX44" fmla="*/ 9567 w 10000"/>
                          <a:gd name="connsiteY44" fmla="*/ 6246 h 10000"/>
                          <a:gd name="connsiteX45" fmla="*/ 9597 w 10000"/>
                          <a:gd name="connsiteY45" fmla="*/ 6271 h 10000"/>
                          <a:gd name="connsiteX46" fmla="*/ 9641 w 10000"/>
                          <a:gd name="connsiteY46" fmla="*/ 6304 h 10000"/>
                          <a:gd name="connsiteX47" fmla="*/ 9698 w 10000"/>
                          <a:gd name="connsiteY47" fmla="*/ 6338 h 10000"/>
                          <a:gd name="connsiteX48" fmla="*/ 9753 w 10000"/>
                          <a:gd name="connsiteY48" fmla="*/ 6382 h 10000"/>
                          <a:gd name="connsiteX49" fmla="*/ 9805 w 10000"/>
                          <a:gd name="connsiteY49" fmla="*/ 6420 h 10000"/>
                          <a:gd name="connsiteX50" fmla="*/ 9844 w 10000"/>
                          <a:gd name="connsiteY50" fmla="*/ 6454 h 10000"/>
                          <a:gd name="connsiteX51" fmla="*/ 9874 w 10000"/>
                          <a:gd name="connsiteY51" fmla="*/ 6488 h 10000"/>
                          <a:gd name="connsiteX52" fmla="*/ 9884 w 10000"/>
                          <a:gd name="connsiteY52" fmla="*/ 6531 h 10000"/>
                          <a:gd name="connsiteX53" fmla="*/ 9879 w 10000"/>
                          <a:gd name="connsiteY53" fmla="*/ 6575 h 10000"/>
                          <a:gd name="connsiteX54" fmla="*/ 9866 w 10000"/>
                          <a:gd name="connsiteY54" fmla="*/ 6618 h 10000"/>
                          <a:gd name="connsiteX55" fmla="*/ 9854 w 10000"/>
                          <a:gd name="connsiteY55" fmla="*/ 6652 h 10000"/>
                          <a:gd name="connsiteX56" fmla="*/ 9839 w 10000"/>
                          <a:gd name="connsiteY56" fmla="*/ 6667 h 10000"/>
                          <a:gd name="connsiteX57" fmla="*/ 9837 w 10000"/>
                          <a:gd name="connsiteY57" fmla="*/ 6676 h 10000"/>
                          <a:gd name="connsiteX58" fmla="*/ 9827 w 10000"/>
                          <a:gd name="connsiteY58" fmla="*/ 6686 h 10000"/>
                          <a:gd name="connsiteX59" fmla="*/ 9792 w 10000"/>
                          <a:gd name="connsiteY59" fmla="*/ 6720 h 10000"/>
                          <a:gd name="connsiteX60" fmla="*/ 9740 w 10000"/>
                          <a:gd name="connsiteY60" fmla="*/ 6758 h 10000"/>
                          <a:gd name="connsiteX61" fmla="*/ 9671 w 10000"/>
                          <a:gd name="connsiteY61" fmla="*/ 6826 h 10000"/>
                          <a:gd name="connsiteX62" fmla="*/ 9579 w 10000"/>
                          <a:gd name="connsiteY62" fmla="*/ 6903 h 10000"/>
                          <a:gd name="connsiteX63" fmla="*/ 9476 w 10000"/>
                          <a:gd name="connsiteY63" fmla="*/ 6995 h 10000"/>
                          <a:gd name="connsiteX64" fmla="*/ 9359 w 10000"/>
                          <a:gd name="connsiteY64" fmla="*/ 7106 h 10000"/>
                          <a:gd name="connsiteX65" fmla="*/ 9231 w 10000"/>
                          <a:gd name="connsiteY65" fmla="*/ 7227 h 10000"/>
                          <a:gd name="connsiteX66" fmla="*/ 9087 w 10000"/>
                          <a:gd name="connsiteY66" fmla="*/ 7353 h 10000"/>
                          <a:gd name="connsiteX67" fmla="*/ 8939 w 10000"/>
                          <a:gd name="connsiteY67" fmla="*/ 7478 h 10000"/>
                          <a:gd name="connsiteX68" fmla="*/ 8780 w 10000"/>
                          <a:gd name="connsiteY68" fmla="*/ 7623 h 10000"/>
                          <a:gd name="connsiteX69" fmla="*/ 8615 w 10000"/>
                          <a:gd name="connsiteY69" fmla="*/ 7778 h 10000"/>
                          <a:gd name="connsiteX70" fmla="*/ 8441 w 10000"/>
                          <a:gd name="connsiteY70" fmla="*/ 7928 h 10000"/>
                          <a:gd name="connsiteX71" fmla="*/ 8268 w 10000"/>
                          <a:gd name="connsiteY71" fmla="*/ 8082 h 10000"/>
                          <a:gd name="connsiteX72" fmla="*/ 8090 w 10000"/>
                          <a:gd name="connsiteY72" fmla="*/ 8242 h 10000"/>
                          <a:gd name="connsiteX73" fmla="*/ 7917 w 10000"/>
                          <a:gd name="connsiteY73" fmla="*/ 8401 h 10000"/>
                          <a:gd name="connsiteX74" fmla="*/ 7741 w 10000"/>
                          <a:gd name="connsiteY74" fmla="*/ 8556 h 10000"/>
                          <a:gd name="connsiteX75" fmla="*/ 7568 w 10000"/>
                          <a:gd name="connsiteY75" fmla="*/ 8715 h 10000"/>
                          <a:gd name="connsiteX76" fmla="*/ 7395 w 10000"/>
                          <a:gd name="connsiteY76" fmla="*/ 8865 h 10000"/>
                          <a:gd name="connsiteX77" fmla="*/ 7229 w 10000"/>
                          <a:gd name="connsiteY77" fmla="*/ 9010 h 10000"/>
                          <a:gd name="connsiteX78" fmla="*/ 7073 w 10000"/>
                          <a:gd name="connsiteY78" fmla="*/ 9155 h 10000"/>
                          <a:gd name="connsiteX79" fmla="*/ 6927 w 10000"/>
                          <a:gd name="connsiteY79" fmla="*/ 9290 h 10000"/>
                          <a:gd name="connsiteX80" fmla="*/ 6784 w 10000"/>
                          <a:gd name="connsiteY80" fmla="*/ 9415 h 10000"/>
                          <a:gd name="connsiteX81" fmla="*/ 6658 w 10000"/>
                          <a:gd name="connsiteY81" fmla="*/ 9527 h 10000"/>
                          <a:gd name="connsiteX82" fmla="*/ 6541 w 10000"/>
                          <a:gd name="connsiteY82" fmla="*/ 9628 h 10000"/>
                          <a:gd name="connsiteX83" fmla="*/ 6437 w 10000"/>
                          <a:gd name="connsiteY83" fmla="*/ 9720 h 10000"/>
                          <a:gd name="connsiteX84" fmla="*/ 6356 w 10000"/>
                          <a:gd name="connsiteY84" fmla="*/ 9797 h 10000"/>
                          <a:gd name="connsiteX85" fmla="*/ 6286 w 10000"/>
                          <a:gd name="connsiteY85" fmla="*/ 9865 h 10000"/>
                          <a:gd name="connsiteX86" fmla="*/ 6235 w 10000"/>
                          <a:gd name="connsiteY86" fmla="*/ 9908 h 10000"/>
                          <a:gd name="connsiteX87" fmla="*/ 6205 w 10000"/>
                          <a:gd name="connsiteY87" fmla="*/ 9932 h 10000"/>
                          <a:gd name="connsiteX88" fmla="*/ 6131 w 10000"/>
                          <a:gd name="connsiteY88" fmla="*/ 9986 h 10000"/>
                          <a:gd name="connsiteX89" fmla="*/ 6066 w 10000"/>
                          <a:gd name="connsiteY89" fmla="*/ 10000 h 10000"/>
                          <a:gd name="connsiteX90" fmla="*/ 6004 w 10000"/>
                          <a:gd name="connsiteY90" fmla="*/ 9990 h 10000"/>
                          <a:gd name="connsiteX91" fmla="*/ 5957 w 10000"/>
                          <a:gd name="connsiteY91" fmla="*/ 9976 h 10000"/>
                          <a:gd name="connsiteX92" fmla="*/ 5928 w 10000"/>
                          <a:gd name="connsiteY92" fmla="*/ 9957 h 10000"/>
                          <a:gd name="connsiteX93" fmla="*/ 5913 w 10000"/>
                          <a:gd name="connsiteY93" fmla="*/ 9952 h 10000"/>
                          <a:gd name="connsiteX94" fmla="*/ 5901 w 10000"/>
                          <a:gd name="connsiteY94" fmla="*/ 9942 h 10000"/>
                          <a:gd name="connsiteX95" fmla="*/ 5866 w 10000"/>
                          <a:gd name="connsiteY95" fmla="*/ 9918 h 10000"/>
                          <a:gd name="connsiteX96" fmla="*/ 5809 w 10000"/>
                          <a:gd name="connsiteY96" fmla="*/ 9874 h 10000"/>
                          <a:gd name="connsiteX97" fmla="*/ 5737 w 10000"/>
                          <a:gd name="connsiteY97" fmla="*/ 9816 h 10000"/>
                          <a:gd name="connsiteX98" fmla="*/ 5641 w 10000"/>
                          <a:gd name="connsiteY98" fmla="*/ 9739 h 10000"/>
                          <a:gd name="connsiteX99" fmla="*/ 5524 w 10000"/>
                          <a:gd name="connsiteY99" fmla="*/ 9647 h 10000"/>
                          <a:gd name="connsiteX100" fmla="*/ 5398 w 10000"/>
                          <a:gd name="connsiteY100" fmla="*/ 9546 h 10000"/>
                          <a:gd name="connsiteX101" fmla="*/ 5252 w 10000"/>
                          <a:gd name="connsiteY101" fmla="*/ 9435 h 10000"/>
                          <a:gd name="connsiteX102" fmla="*/ 5096 w 10000"/>
                          <a:gd name="connsiteY102" fmla="*/ 9314 h 10000"/>
                          <a:gd name="connsiteX103" fmla="*/ 4923 w 10000"/>
                          <a:gd name="connsiteY103" fmla="*/ 9179 h 10000"/>
                          <a:gd name="connsiteX104" fmla="*/ 4740 w 10000"/>
                          <a:gd name="connsiteY104" fmla="*/ 9034 h 10000"/>
                          <a:gd name="connsiteX105" fmla="*/ 4545 w 10000"/>
                          <a:gd name="connsiteY105" fmla="*/ 8884 h 10000"/>
                          <a:gd name="connsiteX106" fmla="*/ 4347 w 10000"/>
                          <a:gd name="connsiteY106" fmla="*/ 8729 h 10000"/>
                          <a:gd name="connsiteX107" fmla="*/ 4139 w 10000"/>
                          <a:gd name="connsiteY107" fmla="*/ 8560 h 10000"/>
                          <a:gd name="connsiteX108" fmla="*/ 3924 w 10000"/>
                          <a:gd name="connsiteY108" fmla="*/ 8401 h 10000"/>
                          <a:gd name="connsiteX109" fmla="*/ 3706 w 10000"/>
                          <a:gd name="connsiteY109" fmla="*/ 8222 h 10000"/>
                          <a:gd name="connsiteX110" fmla="*/ 3481 w 10000"/>
                          <a:gd name="connsiteY110" fmla="*/ 8053 h 10000"/>
                          <a:gd name="connsiteX111" fmla="*/ 3256 w 10000"/>
                          <a:gd name="connsiteY111" fmla="*/ 7879 h 10000"/>
                          <a:gd name="connsiteX112" fmla="*/ 3026 w 10000"/>
                          <a:gd name="connsiteY112" fmla="*/ 7700 h 10000"/>
                          <a:gd name="connsiteX113" fmla="*/ 2801 w 10000"/>
                          <a:gd name="connsiteY113" fmla="*/ 7522 h 10000"/>
                          <a:gd name="connsiteX114" fmla="*/ 2575 w 10000"/>
                          <a:gd name="connsiteY114" fmla="*/ 7343 h 10000"/>
                          <a:gd name="connsiteX115" fmla="*/ 2355 w 10000"/>
                          <a:gd name="connsiteY115" fmla="*/ 7174 h 10000"/>
                          <a:gd name="connsiteX116" fmla="*/ 2135 w 10000"/>
                          <a:gd name="connsiteY116" fmla="*/ 7005 h 10000"/>
                          <a:gd name="connsiteX117" fmla="*/ 1922 w 10000"/>
                          <a:gd name="connsiteY117" fmla="*/ 6836 h 10000"/>
                          <a:gd name="connsiteX118" fmla="*/ 1719 w 10000"/>
                          <a:gd name="connsiteY118" fmla="*/ 6676 h 10000"/>
                          <a:gd name="connsiteX119" fmla="*/ 1519 w 10000"/>
                          <a:gd name="connsiteY119" fmla="*/ 6522 h 10000"/>
                          <a:gd name="connsiteX120" fmla="*/ 1331 w 10000"/>
                          <a:gd name="connsiteY120" fmla="*/ 6372 h 10000"/>
                          <a:gd name="connsiteX121" fmla="*/ 1153 w 10000"/>
                          <a:gd name="connsiteY121" fmla="*/ 6237 h 10000"/>
                          <a:gd name="connsiteX122" fmla="*/ 985 w 10000"/>
                          <a:gd name="connsiteY122" fmla="*/ 6101 h 10000"/>
                          <a:gd name="connsiteX123" fmla="*/ 831 w 10000"/>
                          <a:gd name="connsiteY123" fmla="*/ 5981 h 10000"/>
                          <a:gd name="connsiteX124" fmla="*/ 690 w 10000"/>
                          <a:gd name="connsiteY124" fmla="*/ 5874 h 10000"/>
                          <a:gd name="connsiteX125" fmla="*/ 569 w 10000"/>
                          <a:gd name="connsiteY125" fmla="*/ 5778 h 10000"/>
                          <a:gd name="connsiteX126" fmla="*/ 460 w 10000"/>
                          <a:gd name="connsiteY126" fmla="*/ 5696 h 10000"/>
                          <a:gd name="connsiteX127" fmla="*/ 369 w 10000"/>
                          <a:gd name="connsiteY127" fmla="*/ 5618 h 10000"/>
                          <a:gd name="connsiteX128" fmla="*/ 299 w 10000"/>
                          <a:gd name="connsiteY128" fmla="*/ 5570 h 10000"/>
                          <a:gd name="connsiteX129" fmla="*/ 252 w 10000"/>
                          <a:gd name="connsiteY129" fmla="*/ 5527 h 10000"/>
                          <a:gd name="connsiteX130" fmla="*/ 225 w 10000"/>
                          <a:gd name="connsiteY130" fmla="*/ 5502 h 10000"/>
                          <a:gd name="connsiteX131" fmla="*/ 148 w 10000"/>
                          <a:gd name="connsiteY131" fmla="*/ 5425 h 10000"/>
                          <a:gd name="connsiteX132" fmla="*/ 92 w 10000"/>
                          <a:gd name="connsiteY132" fmla="*/ 5324 h 10000"/>
                          <a:gd name="connsiteX133" fmla="*/ 52 w 10000"/>
                          <a:gd name="connsiteY133" fmla="*/ 5213 h 10000"/>
                          <a:gd name="connsiteX134" fmla="*/ 27 w 10000"/>
                          <a:gd name="connsiteY134" fmla="*/ 5111 h 10000"/>
                          <a:gd name="connsiteX135" fmla="*/ 10 w 10000"/>
                          <a:gd name="connsiteY135" fmla="*/ 5019 h 10000"/>
                          <a:gd name="connsiteX136" fmla="*/ 5 w 10000"/>
                          <a:gd name="connsiteY136" fmla="*/ 4942 h 10000"/>
                          <a:gd name="connsiteX137" fmla="*/ 0 w 10000"/>
                          <a:gd name="connsiteY137" fmla="*/ 4884 h 10000"/>
                          <a:gd name="connsiteX138" fmla="*/ 0 w 10000"/>
                          <a:gd name="connsiteY138" fmla="*/ 4865 h 10000"/>
                          <a:gd name="connsiteX139" fmla="*/ 0 w 10000"/>
                          <a:gd name="connsiteY139" fmla="*/ 4831 h 10000"/>
                          <a:gd name="connsiteX140" fmla="*/ 0 w 10000"/>
                          <a:gd name="connsiteY140" fmla="*/ 4749 h 10000"/>
                          <a:gd name="connsiteX141" fmla="*/ 0 w 10000"/>
                          <a:gd name="connsiteY141" fmla="*/ 4618 h 10000"/>
                          <a:gd name="connsiteX142" fmla="*/ 0 w 10000"/>
                          <a:gd name="connsiteY142" fmla="*/ 3826 h 10000"/>
                          <a:gd name="connsiteX143" fmla="*/ 0 w 10000"/>
                          <a:gd name="connsiteY143" fmla="*/ 3604 h 10000"/>
                          <a:gd name="connsiteX144" fmla="*/ 0 w 10000"/>
                          <a:gd name="connsiteY144" fmla="*/ 3401 h 10000"/>
                          <a:gd name="connsiteX145" fmla="*/ 0 w 10000"/>
                          <a:gd name="connsiteY145" fmla="*/ 3222 h 10000"/>
                          <a:gd name="connsiteX146" fmla="*/ 10 w 10000"/>
                          <a:gd name="connsiteY146" fmla="*/ 3053 h 10000"/>
                          <a:gd name="connsiteX147" fmla="*/ 40 w 10000"/>
                          <a:gd name="connsiteY147" fmla="*/ 2894 h 10000"/>
                          <a:gd name="connsiteX148" fmla="*/ 84 w 10000"/>
                          <a:gd name="connsiteY148" fmla="*/ 2758 h 10000"/>
                          <a:gd name="connsiteX149" fmla="*/ 131 w 10000"/>
                          <a:gd name="connsiteY149" fmla="*/ 2647 h 10000"/>
                          <a:gd name="connsiteX150" fmla="*/ 183 w 10000"/>
                          <a:gd name="connsiteY150" fmla="*/ 2546 h 10000"/>
                          <a:gd name="connsiteX151" fmla="*/ 230 w 10000"/>
                          <a:gd name="connsiteY151" fmla="*/ 2478 h 10000"/>
                          <a:gd name="connsiteX152" fmla="*/ 275 w 10000"/>
                          <a:gd name="connsiteY152" fmla="*/ 2420 h 10000"/>
                          <a:gd name="connsiteX153" fmla="*/ 299 w 10000"/>
                          <a:gd name="connsiteY153" fmla="*/ 2386 h 10000"/>
                          <a:gd name="connsiteX154" fmla="*/ 312 w 10000"/>
                          <a:gd name="connsiteY154" fmla="*/ 2377 h 10000"/>
                          <a:gd name="connsiteX155" fmla="*/ 322 w 10000"/>
                          <a:gd name="connsiteY155" fmla="*/ 2372 h 10000"/>
                          <a:gd name="connsiteX156" fmla="*/ 356 w 10000"/>
                          <a:gd name="connsiteY156" fmla="*/ 2353 h 10000"/>
                          <a:gd name="connsiteX157" fmla="*/ 413 w 10000"/>
                          <a:gd name="connsiteY157" fmla="*/ 2309 h 10000"/>
                          <a:gd name="connsiteX158" fmla="*/ 485 w 10000"/>
                          <a:gd name="connsiteY158" fmla="*/ 2261 h 10000"/>
                          <a:gd name="connsiteX159" fmla="*/ 581 w 10000"/>
                          <a:gd name="connsiteY159" fmla="*/ 2203 h 10000"/>
                          <a:gd name="connsiteX160" fmla="*/ 690 w 10000"/>
                          <a:gd name="connsiteY160" fmla="*/ 2135 h 10000"/>
                          <a:gd name="connsiteX161" fmla="*/ 811 w 10000"/>
                          <a:gd name="connsiteY161" fmla="*/ 2048 h 10000"/>
                          <a:gd name="connsiteX162" fmla="*/ 950 w 10000"/>
                          <a:gd name="connsiteY162" fmla="*/ 1966 h 10000"/>
                          <a:gd name="connsiteX163" fmla="*/ 1096 w 10000"/>
                          <a:gd name="connsiteY163" fmla="*/ 1865 h 10000"/>
                          <a:gd name="connsiteX164" fmla="*/ 1252 w 10000"/>
                          <a:gd name="connsiteY164" fmla="*/ 1758 h 10000"/>
                          <a:gd name="connsiteX165" fmla="*/ 1418 w 10000"/>
                          <a:gd name="connsiteY165" fmla="*/ 1652 h 10000"/>
                          <a:gd name="connsiteX166" fmla="*/ 1586 w 10000"/>
                          <a:gd name="connsiteY166" fmla="*/ 1541 h 10000"/>
                          <a:gd name="connsiteX167" fmla="*/ 1759 w 10000"/>
                          <a:gd name="connsiteY167" fmla="*/ 1420 h 10000"/>
                          <a:gd name="connsiteX168" fmla="*/ 1940 w 10000"/>
                          <a:gd name="connsiteY168" fmla="*/ 1314 h 10000"/>
                          <a:gd name="connsiteX169" fmla="*/ 2118 w 10000"/>
                          <a:gd name="connsiteY169" fmla="*/ 1193 h 10000"/>
                          <a:gd name="connsiteX170" fmla="*/ 2298 w 10000"/>
                          <a:gd name="connsiteY170" fmla="*/ 1077 h 10000"/>
                          <a:gd name="connsiteX171" fmla="*/ 2476 w 10000"/>
                          <a:gd name="connsiteY171" fmla="*/ 957 h 10000"/>
                          <a:gd name="connsiteX172" fmla="*/ 2650 w 10000"/>
                          <a:gd name="connsiteY172" fmla="*/ 845 h 10000"/>
                          <a:gd name="connsiteX173" fmla="*/ 2818 w 10000"/>
                          <a:gd name="connsiteY173" fmla="*/ 729 h 10000"/>
                          <a:gd name="connsiteX174" fmla="*/ 2979 w 10000"/>
                          <a:gd name="connsiteY174" fmla="*/ 628 h 10000"/>
                          <a:gd name="connsiteX175" fmla="*/ 3135 w 10000"/>
                          <a:gd name="connsiteY175" fmla="*/ 527 h 10000"/>
                          <a:gd name="connsiteX176" fmla="*/ 3278 w 10000"/>
                          <a:gd name="connsiteY176" fmla="*/ 435 h 10000"/>
                          <a:gd name="connsiteX177" fmla="*/ 3407 w 10000"/>
                          <a:gd name="connsiteY177" fmla="*/ 348 h 10000"/>
                          <a:gd name="connsiteX178" fmla="*/ 3525 w 10000"/>
                          <a:gd name="connsiteY178" fmla="*/ 271 h 10000"/>
                          <a:gd name="connsiteX179" fmla="*/ 3629 w 10000"/>
                          <a:gd name="connsiteY179" fmla="*/ 203 h 10000"/>
                          <a:gd name="connsiteX180" fmla="*/ 3716 w 10000"/>
                          <a:gd name="connsiteY180" fmla="*/ 155 h 10000"/>
                          <a:gd name="connsiteX181" fmla="*/ 3785 w 10000"/>
                          <a:gd name="connsiteY181" fmla="*/ 111 h 10000"/>
                          <a:gd name="connsiteX182" fmla="*/ 3837 w 10000"/>
                          <a:gd name="connsiteY182" fmla="*/ 77 h 10000"/>
                          <a:gd name="connsiteX183" fmla="*/ 3949 w 10000"/>
                          <a:gd name="connsiteY183" fmla="*/ 29 h 10000"/>
                          <a:gd name="connsiteX184" fmla="*/ 4052 w 10000"/>
                          <a:gd name="connsiteY18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9693 w 10000"/>
                          <a:gd name="connsiteY22" fmla="*/ 3217 h 10000"/>
                          <a:gd name="connsiteX23" fmla="*/ 9785 w 10000"/>
                          <a:gd name="connsiteY23" fmla="*/ 3266 h 10000"/>
                          <a:gd name="connsiteX24" fmla="*/ 9854 w 10000"/>
                          <a:gd name="connsiteY24" fmla="*/ 3309 h 10000"/>
                          <a:gd name="connsiteX25" fmla="*/ 9901 w 10000"/>
                          <a:gd name="connsiteY25" fmla="*/ 3333 h 10000"/>
                          <a:gd name="connsiteX26" fmla="*/ 9923 w 10000"/>
                          <a:gd name="connsiteY26" fmla="*/ 3353 h 10000"/>
                          <a:gd name="connsiteX27" fmla="*/ 9975 w 10000"/>
                          <a:gd name="connsiteY27" fmla="*/ 3391 h 10000"/>
                          <a:gd name="connsiteX28" fmla="*/ 10000 w 10000"/>
                          <a:gd name="connsiteY28" fmla="*/ 3444 h 10000"/>
                          <a:gd name="connsiteX29" fmla="*/ 10000 w 10000"/>
                          <a:gd name="connsiteY29" fmla="*/ 3493 h 10000"/>
                          <a:gd name="connsiteX30" fmla="*/ 9988 w 10000"/>
                          <a:gd name="connsiteY30" fmla="*/ 3536 h 10000"/>
                          <a:gd name="connsiteX31" fmla="*/ 9958 w 10000"/>
                          <a:gd name="connsiteY31" fmla="*/ 3589 h 10000"/>
                          <a:gd name="connsiteX32" fmla="*/ 9913 w 10000"/>
                          <a:gd name="connsiteY32" fmla="*/ 3647 h 10000"/>
                          <a:gd name="connsiteX33" fmla="*/ 9874 w 10000"/>
                          <a:gd name="connsiteY33" fmla="*/ 3681 h 10000"/>
                          <a:gd name="connsiteX34" fmla="*/ 9832 w 10000"/>
                          <a:gd name="connsiteY34" fmla="*/ 3734 h 10000"/>
                          <a:gd name="connsiteX35" fmla="*/ 9780 w 10000"/>
                          <a:gd name="connsiteY35" fmla="*/ 3792 h 10000"/>
                          <a:gd name="connsiteX36" fmla="*/ 9728 w 10000"/>
                          <a:gd name="connsiteY36" fmla="*/ 3850 h 10000"/>
                          <a:gd name="connsiteX37" fmla="*/ 9671 w 10000"/>
                          <a:gd name="connsiteY37" fmla="*/ 3903 h 10000"/>
                          <a:gd name="connsiteX38" fmla="*/ 9629 w 10000"/>
                          <a:gd name="connsiteY38" fmla="*/ 3952 h 10000"/>
                          <a:gd name="connsiteX39" fmla="*/ 9589 w 10000"/>
                          <a:gd name="connsiteY39" fmla="*/ 3995 h 10000"/>
                          <a:gd name="connsiteX40" fmla="*/ 9562 w 10000"/>
                          <a:gd name="connsiteY40" fmla="*/ 4029 h 10000"/>
                          <a:gd name="connsiteX41" fmla="*/ 9550 w 10000"/>
                          <a:gd name="connsiteY41" fmla="*/ 4039 h 10000"/>
                          <a:gd name="connsiteX42" fmla="*/ 9555 w 10000"/>
                          <a:gd name="connsiteY42" fmla="*/ 6237 h 10000"/>
                          <a:gd name="connsiteX43" fmla="*/ 9567 w 10000"/>
                          <a:gd name="connsiteY43" fmla="*/ 6246 h 10000"/>
                          <a:gd name="connsiteX44" fmla="*/ 9597 w 10000"/>
                          <a:gd name="connsiteY44" fmla="*/ 6271 h 10000"/>
                          <a:gd name="connsiteX45" fmla="*/ 9641 w 10000"/>
                          <a:gd name="connsiteY45" fmla="*/ 6304 h 10000"/>
                          <a:gd name="connsiteX46" fmla="*/ 9698 w 10000"/>
                          <a:gd name="connsiteY46" fmla="*/ 6338 h 10000"/>
                          <a:gd name="connsiteX47" fmla="*/ 9753 w 10000"/>
                          <a:gd name="connsiteY47" fmla="*/ 6382 h 10000"/>
                          <a:gd name="connsiteX48" fmla="*/ 9805 w 10000"/>
                          <a:gd name="connsiteY48" fmla="*/ 6420 h 10000"/>
                          <a:gd name="connsiteX49" fmla="*/ 9844 w 10000"/>
                          <a:gd name="connsiteY49" fmla="*/ 6454 h 10000"/>
                          <a:gd name="connsiteX50" fmla="*/ 9874 w 10000"/>
                          <a:gd name="connsiteY50" fmla="*/ 6488 h 10000"/>
                          <a:gd name="connsiteX51" fmla="*/ 9884 w 10000"/>
                          <a:gd name="connsiteY51" fmla="*/ 6531 h 10000"/>
                          <a:gd name="connsiteX52" fmla="*/ 9879 w 10000"/>
                          <a:gd name="connsiteY52" fmla="*/ 6575 h 10000"/>
                          <a:gd name="connsiteX53" fmla="*/ 9866 w 10000"/>
                          <a:gd name="connsiteY53" fmla="*/ 6618 h 10000"/>
                          <a:gd name="connsiteX54" fmla="*/ 9854 w 10000"/>
                          <a:gd name="connsiteY54" fmla="*/ 6652 h 10000"/>
                          <a:gd name="connsiteX55" fmla="*/ 9839 w 10000"/>
                          <a:gd name="connsiteY55" fmla="*/ 6667 h 10000"/>
                          <a:gd name="connsiteX56" fmla="*/ 9837 w 10000"/>
                          <a:gd name="connsiteY56" fmla="*/ 6676 h 10000"/>
                          <a:gd name="connsiteX57" fmla="*/ 9827 w 10000"/>
                          <a:gd name="connsiteY57" fmla="*/ 6686 h 10000"/>
                          <a:gd name="connsiteX58" fmla="*/ 9792 w 10000"/>
                          <a:gd name="connsiteY58" fmla="*/ 6720 h 10000"/>
                          <a:gd name="connsiteX59" fmla="*/ 9740 w 10000"/>
                          <a:gd name="connsiteY59" fmla="*/ 6758 h 10000"/>
                          <a:gd name="connsiteX60" fmla="*/ 9671 w 10000"/>
                          <a:gd name="connsiteY60" fmla="*/ 6826 h 10000"/>
                          <a:gd name="connsiteX61" fmla="*/ 9579 w 10000"/>
                          <a:gd name="connsiteY61" fmla="*/ 6903 h 10000"/>
                          <a:gd name="connsiteX62" fmla="*/ 9476 w 10000"/>
                          <a:gd name="connsiteY62" fmla="*/ 6995 h 10000"/>
                          <a:gd name="connsiteX63" fmla="*/ 9359 w 10000"/>
                          <a:gd name="connsiteY63" fmla="*/ 7106 h 10000"/>
                          <a:gd name="connsiteX64" fmla="*/ 9231 w 10000"/>
                          <a:gd name="connsiteY64" fmla="*/ 7227 h 10000"/>
                          <a:gd name="connsiteX65" fmla="*/ 9087 w 10000"/>
                          <a:gd name="connsiteY65" fmla="*/ 7353 h 10000"/>
                          <a:gd name="connsiteX66" fmla="*/ 8939 w 10000"/>
                          <a:gd name="connsiteY66" fmla="*/ 7478 h 10000"/>
                          <a:gd name="connsiteX67" fmla="*/ 8780 w 10000"/>
                          <a:gd name="connsiteY67" fmla="*/ 7623 h 10000"/>
                          <a:gd name="connsiteX68" fmla="*/ 8615 w 10000"/>
                          <a:gd name="connsiteY68" fmla="*/ 7778 h 10000"/>
                          <a:gd name="connsiteX69" fmla="*/ 8441 w 10000"/>
                          <a:gd name="connsiteY69" fmla="*/ 7928 h 10000"/>
                          <a:gd name="connsiteX70" fmla="*/ 8268 w 10000"/>
                          <a:gd name="connsiteY70" fmla="*/ 8082 h 10000"/>
                          <a:gd name="connsiteX71" fmla="*/ 8090 w 10000"/>
                          <a:gd name="connsiteY71" fmla="*/ 8242 h 10000"/>
                          <a:gd name="connsiteX72" fmla="*/ 7917 w 10000"/>
                          <a:gd name="connsiteY72" fmla="*/ 8401 h 10000"/>
                          <a:gd name="connsiteX73" fmla="*/ 7741 w 10000"/>
                          <a:gd name="connsiteY73" fmla="*/ 8556 h 10000"/>
                          <a:gd name="connsiteX74" fmla="*/ 7568 w 10000"/>
                          <a:gd name="connsiteY74" fmla="*/ 8715 h 10000"/>
                          <a:gd name="connsiteX75" fmla="*/ 7395 w 10000"/>
                          <a:gd name="connsiteY75" fmla="*/ 8865 h 10000"/>
                          <a:gd name="connsiteX76" fmla="*/ 7229 w 10000"/>
                          <a:gd name="connsiteY76" fmla="*/ 9010 h 10000"/>
                          <a:gd name="connsiteX77" fmla="*/ 7073 w 10000"/>
                          <a:gd name="connsiteY77" fmla="*/ 9155 h 10000"/>
                          <a:gd name="connsiteX78" fmla="*/ 6927 w 10000"/>
                          <a:gd name="connsiteY78" fmla="*/ 9290 h 10000"/>
                          <a:gd name="connsiteX79" fmla="*/ 6784 w 10000"/>
                          <a:gd name="connsiteY79" fmla="*/ 9415 h 10000"/>
                          <a:gd name="connsiteX80" fmla="*/ 6658 w 10000"/>
                          <a:gd name="connsiteY80" fmla="*/ 9527 h 10000"/>
                          <a:gd name="connsiteX81" fmla="*/ 6541 w 10000"/>
                          <a:gd name="connsiteY81" fmla="*/ 9628 h 10000"/>
                          <a:gd name="connsiteX82" fmla="*/ 6437 w 10000"/>
                          <a:gd name="connsiteY82" fmla="*/ 9720 h 10000"/>
                          <a:gd name="connsiteX83" fmla="*/ 6356 w 10000"/>
                          <a:gd name="connsiteY83" fmla="*/ 9797 h 10000"/>
                          <a:gd name="connsiteX84" fmla="*/ 6286 w 10000"/>
                          <a:gd name="connsiteY84" fmla="*/ 9865 h 10000"/>
                          <a:gd name="connsiteX85" fmla="*/ 6235 w 10000"/>
                          <a:gd name="connsiteY85" fmla="*/ 9908 h 10000"/>
                          <a:gd name="connsiteX86" fmla="*/ 6205 w 10000"/>
                          <a:gd name="connsiteY86" fmla="*/ 9932 h 10000"/>
                          <a:gd name="connsiteX87" fmla="*/ 6131 w 10000"/>
                          <a:gd name="connsiteY87" fmla="*/ 9986 h 10000"/>
                          <a:gd name="connsiteX88" fmla="*/ 6066 w 10000"/>
                          <a:gd name="connsiteY88" fmla="*/ 10000 h 10000"/>
                          <a:gd name="connsiteX89" fmla="*/ 6004 w 10000"/>
                          <a:gd name="connsiteY89" fmla="*/ 9990 h 10000"/>
                          <a:gd name="connsiteX90" fmla="*/ 5957 w 10000"/>
                          <a:gd name="connsiteY90" fmla="*/ 9976 h 10000"/>
                          <a:gd name="connsiteX91" fmla="*/ 5928 w 10000"/>
                          <a:gd name="connsiteY91" fmla="*/ 9957 h 10000"/>
                          <a:gd name="connsiteX92" fmla="*/ 5913 w 10000"/>
                          <a:gd name="connsiteY92" fmla="*/ 9952 h 10000"/>
                          <a:gd name="connsiteX93" fmla="*/ 5901 w 10000"/>
                          <a:gd name="connsiteY93" fmla="*/ 9942 h 10000"/>
                          <a:gd name="connsiteX94" fmla="*/ 5866 w 10000"/>
                          <a:gd name="connsiteY94" fmla="*/ 9918 h 10000"/>
                          <a:gd name="connsiteX95" fmla="*/ 5809 w 10000"/>
                          <a:gd name="connsiteY95" fmla="*/ 9874 h 10000"/>
                          <a:gd name="connsiteX96" fmla="*/ 5737 w 10000"/>
                          <a:gd name="connsiteY96" fmla="*/ 9816 h 10000"/>
                          <a:gd name="connsiteX97" fmla="*/ 5641 w 10000"/>
                          <a:gd name="connsiteY97" fmla="*/ 9739 h 10000"/>
                          <a:gd name="connsiteX98" fmla="*/ 5524 w 10000"/>
                          <a:gd name="connsiteY98" fmla="*/ 9647 h 10000"/>
                          <a:gd name="connsiteX99" fmla="*/ 5398 w 10000"/>
                          <a:gd name="connsiteY99" fmla="*/ 9546 h 10000"/>
                          <a:gd name="connsiteX100" fmla="*/ 5252 w 10000"/>
                          <a:gd name="connsiteY100" fmla="*/ 9435 h 10000"/>
                          <a:gd name="connsiteX101" fmla="*/ 5096 w 10000"/>
                          <a:gd name="connsiteY101" fmla="*/ 9314 h 10000"/>
                          <a:gd name="connsiteX102" fmla="*/ 4923 w 10000"/>
                          <a:gd name="connsiteY102" fmla="*/ 9179 h 10000"/>
                          <a:gd name="connsiteX103" fmla="*/ 4740 w 10000"/>
                          <a:gd name="connsiteY103" fmla="*/ 9034 h 10000"/>
                          <a:gd name="connsiteX104" fmla="*/ 4545 w 10000"/>
                          <a:gd name="connsiteY104" fmla="*/ 8884 h 10000"/>
                          <a:gd name="connsiteX105" fmla="*/ 4347 w 10000"/>
                          <a:gd name="connsiteY105" fmla="*/ 8729 h 10000"/>
                          <a:gd name="connsiteX106" fmla="*/ 4139 w 10000"/>
                          <a:gd name="connsiteY106" fmla="*/ 8560 h 10000"/>
                          <a:gd name="connsiteX107" fmla="*/ 3924 w 10000"/>
                          <a:gd name="connsiteY107" fmla="*/ 8401 h 10000"/>
                          <a:gd name="connsiteX108" fmla="*/ 3706 w 10000"/>
                          <a:gd name="connsiteY108" fmla="*/ 8222 h 10000"/>
                          <a:gd name="connsiteX109" fmla="*/ 3481 w 10000"/>
                          <a:gd name="connsiteY109" fmla="*/ 8053 h 10000"/>
                          <a:gd name="connsiteX110" fmla="*/ 3256 w 10000"/>
                          <a:gd name="connsiteY110" fmla="*/ 7879 h 10000"/>
                          <a:gd name="connsiteX111" fmla="*/ 3026 w 10000"/>
                          <a:gd name="connsiteY111" fmla="*/ 7700 h 10000"/>
                          <a:gd name="connsiteX112" fmla="*/ 2801 w 10000"/>
                          <a:gd name="connsiteY112" fmla="*/ 7522 h 10000"/>
                          <a:gd name="connsiteX113" fmla="*/ 2575 w 10000"/>
                          <a:gd name="connsiteY113" fmla="*/ 7343 h 10000"/>
                          <a:gd name="connsiteX114" fmla="*/ 2355 w 10000"/>
                          <a:gd name="connsiteY114" fmla="*/ 7174 h 10000"/>
                          <a:gd name="connsiteX115" fmla="*/ 2135 w 10000"/>
                          <a:gd name="connsiteY115" fmla="*/ 7005 h 10000"/>
                          <a:gd name="connsiteX116" fmla="*/ 1922 w 10000"/>
                          <a:gd name="connsiteY116" fmla="*/ 6836 h 10000"/>
                          <a:gd name="connsiteX117" fmla="*/ 1719 w 10000"/>
                          <a:gd name="connsiteY117" fmla="*/ 6676 h 10000"/>
                          <a:gd name="connsiteX118" fmla="*/ 1519 w 10000"/>
                          <a:gd name="connsiteY118" fmla="*/ 6522 h 10000"/>
                          <a:gd name="connsiteX119" fmla="*/ 1331 w 10000"/>
                          <a:gd name="connsiteY119" fmla="*/ 6372 h 10000"/>
                          <a:gd name="connsiteX120" fmla="*/ 1153 w 10000"/>
                          <a:gd name="connsiteY120" fmla="*/ 6237 h 10000"/>
                          <a:gd name="connsiteX121" fmla="*/ 985 w 10000"/>
                          <a:gd name="connsiteY121" fmla="*/ 6101 h 10000"/>
                          <a:gd name="connsiteX122" fmla="*/ 831 w 10000"/>
                          <a:gd name="connsiteY122" fmla="*/ 5981 h 10000"/>
                          <a:gd name="connsiteX123" fmla="*/ 690 w 10000"/>
                          <a:gd name="connsiteY123" fmla="*/ 5874 h 10000"/>
                          <a:gd name="connsiteX124" fmla="*/ 569 w 10000"/>
                          <a:gd name="connsiteY124" fmla="*/ 5778 h 10000"/>
                          <a:gd name="connsiteX125" fmla="*/ 460 w 10000"/>
                          <a:gd name="connsiteY125" fmla="*/ 5696 h 10000"/>
                          <a:gd name="connsiteX126" fmla="*/ 369 w 10000"/>
                          <a:gd name="connsiteY126" fmla="*/ 5618 h 10000"/>
                          <a:gd name="connsiteX127" fmla="*/ 299 w 10000"/>
                          <a:gd name="connsiteY127" fmla="*/ 5570 h 10000"/>
                          <a:gd name="connsiteX128" fmla="*/ 252 w 10000"/>
                          <a:gd name="connsiteY128" fmla="*/ 5527 h 10000"/>
                          <a:gd name="connsiteX129" fmla="*/ 225 w 10000"/>
                          <a:gd name="connsiteY129" fmla="*/ 5502 h 10000"/>
                          <a:gd name="connsiteX130" fmla="*/ 148 w 10000"/>
                          <a:gd name="connsiteY130" fmla="*/ 5425 h 10000"/>
                          <a:gd name="connsiteX131" fmla="*/ 92 w 10000"/>
                          <a:gd name="connsiteY131" fmla="*/ 5324 h 10000"/>
                          <a:gd name="connsiteX132" fmla="*/ 52 w 10000"/>
                          <a:gd name="connsiteY132" fmla="*/ 5213 h 10000"/>
                          <a:gd name="connsiteX133" fmla="*/ 27 w 10000"/>
                          <a:gd name="connsiteY133" fmla="*/ 5111 h 10000"/>
                          <a:gd name="connsiteX134" fmla="*/ 10 w 10000"/>
                          <a:gd name="connsiteY134" fmla="*/ 5019 h 10000"/>
                          <a:gd name="connsiteX135" fmla="*/ 5 w 10000"/>
                          <a:gd name="connsiteY135" fmla="*/ 4942 h 10000"/>
                          <a:gd name="connsiteX136" fmla="*/ 0 w 10000"/>
                          <a:gd name="connsiteY136" fmla="*/ 4884 h 10000"/>
                          <a:gd name="connsiteX137" fmla="*/ 0 w 10000"/>
                          <a:gd name="connsiteY137" fmla="*/ 4865 h 10000"/>
                          <a:gd name="connsiteX138" fmla="*/ 0 w 10000"/>
                          <a:gd name="connsiteY138" fmla="*/ 4831 h 10000"/>
                          <a:gd name="connsiteX139" fmla="*/ 0 w 10000"/>
                          <a:gd name="connsiteY139" fmla="*/ 4749 h 10000"/>
                          <a:gd name="connsiteX140" fmla="*/ 0 w 10000"/>
                          <a:gd name="connsiteY140" fmla="*/ 4618 h 10000"/>
                          <a:gd name="connsiteX141" fmla="*/ 0 w 10000"/>
                          <a:gd name="connsiteY141" fmla="*/ 3826 h 10000"/>
                          <a:gd name="connsiteX142" fmla="*/ 0 w 10000"/>
                          <a:gd name="connsiteY142" fmla="*/ 3604 h 10000"/>
                          <a:gd name="connsiteX143" fmla="*/ 0 w 10000"/>
                          <a:gd name="connsiteY143" fmla="*/ 3401 h 10000"/>
                          <a:gd name="connsiteX144" fmla="*/ 0 w 10000"/>
                          <a:gd name="connsiteY144" fmla="*/ 3222 h 10000"/>
                          <a:gd name="connsiteX145" fmla="*/ 10 w 10000"/>
                          <a:gd name="connsiteY145" fmla="*/ 3053 h 10000"/>
                          <a:gd name="connsiteX146" fmla="*/ 40 w 10000"/>
                          <a:gd name="connsiteY146" fmla="*/ 2894 h 10000"/>
                          <a:gd name="connsiteX147" fmla="*/ 84 w 10000"/>
                          <a:gd name="connsiteY147" fmla="*/ 2758 h 10000"/>
                          <a:gd name="connsiteX148" fmla="*/ 131 w 10000"/>
                          <a:gd name="connsiteY148" fmla="*/ 2647 h 10000"/>
                          <a:gd name="connsiteX149" fmla="*/ 183 w 10000"/>
                          <a:gd name="connsiteY149" fmla="*/ 2546 h 10000"/>
                          <a:gd name="connsiteX150" fmla="*/ 230 w 10000"/>
                          <a:gd name="connsiteY150" fmla="*/ 2478 h 10000"/>
                          <a:gd name="connsiteX151" fmla="*/ 275 w 10000"/>
                          <a:gd name="connsiteY151" fmla="*/ 2420 h 10000"/>
                          <a:gd name="connsiteX152" fmla="*/ 299 w 10000"/>
                          <a:gd name="connsiteY152" fmla="*/ 2386 h 10000"/>
                          <a:gd name="connsiteX153" fmla="*/ 312 w 10000"/>
                          <a:gd name="connsiteY153" fmla="*/ 2377 h 10000"/>
                          <a:gd name="connsiteX154" fmla="*/ 322 w 10000"/>
                          <a:gd name="connsiteY154" fmla="*/ 2372 h 10000"/>
                          <a:gd name="connsiteX155" fmla="*/ 356 w 10000"/>
                          <a:gd name="connsiteY155" fmla="*/ 2353 h 10000"/>
                          <a:gd name="connsiteX156" fmla="*/ 413 w 10000"/>
                          <a:gd name="connsiteY156" fmla="*/ 2309 h 10000"/>
                          <a:gd name="connsiteX157" fmla="*/ 485 w 10000"/>
                          <a:gd name="connsiteY157" fmla="*/ 2261 h 10000"/>
                          <a:gd name="connsiteX158" fmla="*/ 581 w 10000"/>
                          <a:gd name="connsiteY158" fmla="*/ 2203 h 10000"/>
                          <a:gd name="connsiteX159" fmla="*/ 690 w 10000"/>
                          <a:gd name="connsiteY159" fmla="*/ 2135 h 10000"/>
                          <a:gd name="connsiteX160" fmla="*/ 811 w 10000"/>
                          <a:gd name="connsiteY160" fmla="*/ 2048 h 10000"/>
                          <a:gd name="connsiteX161" fmla="*/ 950 w 10000"/>
                          <a:gd name="connsiteY161" fmla="*/ 1966 h 10000"/>
                          <a:gd name="connsiteX162" fmla="*/ 1096 w 10000"/>
                          <a:gd name="connsiteY162" fmla="*/ 1865 h 10000"/>
                          <a:gd name="connsiteX163" fmla="*/ 1252 w 10000"/>
                          <a:gd name="connsiteY163" fmla="*/ 1758 h 10000"/>
                          <a:gd name="connsiteX164" fmla="*/ 1418 w 10000"/>
                          <a:gd name="connsiteY164" fmla="*/ 1652 h 10000"/>
                          <a:gd name="connsiteX165" fmla="*/ 1586 w 10000"/>
                          <a:gd name="connsiteY165" fmla="*/ 1541 h 10000"/>
                          <a:gd name="connsiteX166" fmla="*/ 1759 w 10000"/>
                          <a:gd name="connsiteY166" fmla="*/ 1420 h 10000"/>
                          <a:gd name="connsiteX167" fmla="*/ 1940 w 10000"/>
                          <a:gd name="connsiteY167" fmla="*/ 1314 h 10000"/>
                          <a:gd name="connsiteX168" fmla="*/ 2118 w 10000"/>
                          <a:gd name="connsiteY168" fmla="*/ 1193 h 10000"/>
                          <a:gd name="connsiteX169" fmla="*/ 2298 w 10000"/>
                          <a:gd name="connsiteY169" fmla="*/ 1077 h 10000"/>
                          <a:gd name="connsiteX170" fmla="*/ 2476 w 10000"/>
                          <a:gd name="connsiteY170" fmla="*/ 957 h 10000"/>
                          <a:gd name="connsiteX171" fmla="*/ 2650 w 10000"/>
                          <a:gd name="connsiteY171" fmla="*/ 845 h 10000"/>
                          <a:gd name="connsiteX172" fmla="*/ 2818 w 10000"/>
                          <a:gd name="connsiteY172" fmla="*/ 729 h 10000"/>
                          <a:gd name="connsiteX173" fmla="*/ 2979 w 10000"/>
                          <a:gd name="connsiteY173" fmla="*/ 628 h 10000"/>
                          <a:gd name="connsiteX174" fmla="*/ 3135 w 10000"/>
                          <a:gd name="connsiteY174" fmla="*/ 527 h 10000"/>
                          <a:gd name="connsiteX175" fmla="*/ 3278 w 10000"/>
                          <a:gd name="connsiteY175" fmla="*/ 435 h 10000"/>
                          <a:gd name="connsiteX176" fmla="*/ 3407 w 10000"/>
                          <a:gd name="connsiteY176" fmla="*/ 348 h 10000"/>
                          <a:gd name="connsiteX177" fmla="*/ 3525 w 10000"/>
                          <a:gd name="connsiteY177" fmla="*/ 271 h 10000"/>
                          <a:gd name="connsiteX178" fmla="*/ 3629 w 10000"/>
                          <a:gd name="connsiteY178" fmla="*/ 203 h 10000"/>
                          <a:gd name="connsiteX179" fmla="*/ 3716 w 10000"/>
                          <a:gd name="connsiteY179" fmla="*/ 155 h 10000"/>
                          <a:gd name="connsiteX180" fmla="*/ 3785 w 10000"/>
                          <a:gd name="connsiteY180" fmla="*/ 111 h 10000"/>
                          <a:gd name="connsiteX181" fmla="*/ 3837 w 10000"/>
                          <a:gd name="connsiteY181" fmla="*/ 77 h 10000"/>
                          <a:gd name="connsiteX182" fmla="*/ 3949 w 10000"/>
                          <a:gd name="connsiteY182" fmla="*/ 29 h 10000"/>
                          <a:gd name="connsiteX183" fmla="*/ 4052 w 10000"/>
                          <a:gd name="connsiteY18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9693 w 10000"/>
                          <a:gd name="connsiteY21" fmla="*/ 3217 h 10000"/>
                          <a:gd name="connsiteX22" fmla="*/ 9785 w 10000"/>
                          <a:gd name="connsiteY22" fmla="*/ 3266 h 10000"/>
                          <a:gd name="connsiteX23" fmla="*/ 9854 w 10000"/>
                          <a:gd name="connsiteY23" fmla="*/ 3309 h 10000"/>
                          <a:gd name="connsiteX24" fmla="*/ 9901 w 10000"/>
                          <a:gd name="connsiteY24" fmla="*/ 3333 h 10000"/>
                          <a:gd name="connsiteX25" fmla="*/ 9923 w 10000"/>
                          <a:gd name="connsiteY25" fmla="*/ 3353 h 10000"/>
                          <a:gd name="connsiteX26" fmla="*/ 9975 w 10000"/>
                          <a:gd name="connsiteY26" fmla="*/ 3391 h 10000"/>
                          <a:gd name="connsiteX27" fmla="*/ 10000 w 10000"/>
                          <a:gd name="connsiteY27" fmla="*/ 3444 h 10000"/>
                          <a:gd name="connsiteX28" fmla="*/ 10000 w 10000"/>
                          <a:gd name="connsiteY28" fmla="*/ 3493 h 10000"/>
                          <a:gd name="connsiteX29" fmla="*/ 9988 w 10000"/>
                          <a:gd name="connsiteY29" fmla="*/ 3536 h 10000"/>
                          <a:gd name="connsiteX30" fmla="*/ 9958 w 10000"/>
                          <a:gd name="connsiteY30" fmla="*/ 3589 h 10000"/>
                          <a:gd name="connsiteX31" fmla="*/ 9913 w 10000"/>
                          <a:gd name="connsiteY31" fmla="*/ 3647 h 10000"/>
                          <a:gd name="connsiteX32" fmla="*/ 9874 w 10000"/>
                          <a:gd name="connsiteY32" fmla="*/ 3681 h 10000"/>
                          <a:gd name="connsiteX33" fmla="*/ 9832 w 10000"/>
                          <a:gd name="connsiteY33" fmla="*/ 3734 h 10000"/>
                          <a:gd name="connsiteX34" fmla="*/ 9780 w 10000"/>
                          <a:gd name="connsiteY34" fmla="*/ 3792 h 10000"/>
                          <a:gd name="connsiteX35" fmla="*/ 9728 w 10000"/>
                          <a:gd name="connsiteY35" fmla="*/ 3850 h 10000"/>
                          <a:gd name="connsiteX36" fmla="*/ 9671 w 10000"/>
                          <a:gd name="connsiteY36" fmla="*/ 3903 h 10000"/>
                          <a:gd name="connsiteX37" fmla="*/ 9629 w 10000"/>
                          <a:gd name="connsiteY37" fmla="*/ 3952 h 10000"/>
                          <a:gd name="connsiteX38" fmla="*/ 9589 w 10000"/>
                          <a:gd name="connsiteY38" fmla="*/ 3995 h 10000"/>
                          <a:gd name="connsiteX39" fmla="*/ 9562 w 10000"/>
                          <a:gd name="connsiteY39" fmla="*/ 4029 h 10000"/>
                          <a:gd name="connsiteX40" fmla="*/ 9550 w 10000"/>
                          <a:gd name="connsiteY40" fmla="*/ 4039 h 10000"/>
                          <a:gd name="connsiteX41" fmla="*/ 9555 w 10000"/>
                          <a:gd name="connsiteY41" fmla="*/ 6237 h 10000"/>
                          <a:gd name="connsiteX42" fmla="*/ 9567 w 10000"/>
                          <a:gd name="connsiteY42" fmla="*/ 6246 h 10000"/>
                          <a:gd name="connsiteX43" fmla="*/ 9597 w 10000"/>
                          <a:gd name="connsiteY43" fmla="*/ 6271 h 10000"/>
                          <a:gd name="connsiteX44" fmla="*/ 9641 w 10000"/>
                          <a:gd name="connsiteY44" fmla="*/ 6304 h 10000"/>
                          <a:gd name="connsiteX45" fmla="*/ 9698 w 10000"/>
                          <a:gd name="connsiteY45" fmla="*/ 6338 h 10000"/>
                          <a:gd name="connsiteX46" fmla="*/ 9753 w 10000"/>
                          <a:gd name="connsiteY46" fmla="*/ 6382 h 10000"/>
                          <a:gd name="connsiteX47" fmla="*/ 9805 w 10000"/>
                          <a:gd name="connsiteY47" fmla="*/ 6420 h 10000"/>
                          <a:gd name="connsiteX48" fmla="*/ 9844 w 10000"/>
                          <a:gd name="connsiteY48" fmla="*/ 6454 h 10000"/>
                          <a:gd name="connsiteX49" fmla="*/ 9874 w 10000"/>
                          <a:gd name="connsiteY49" fmla="*/ 6488 h 10000"/>
                          <a:gd name="connsiteX50" fmla="*/ 9884 w 10000"/>
                          <a:gd name="connsiteY50" fmla="*/ 6531 h 10000"/>
                          <a:gd name="connsiteX51" fmla="*/ 9879 w 10000"/>
                          <a:gd name="connsiteY51" fmla="*/ 6575 h 10000"/>
                          <a:gd name="connsiteX52" fmla="*/ 9866 w 10000"/>
                          <a:gd name="connsiteY52" fmla="*/ 6618 h 10000"/>
                          <a:gd name="connsiteX53" fmla="*/ 9854 w 10000"/>
                          <a:gd name="connsiteY53" fmla="*/ 6652 h 10000"/>
                          <a:gd name="connsiteX54" fmla="*/ 9839 w 10000"/>
                          <a:gd name="connsiteY54" fmla="*/ 6667 h 10000"/>
                          <a:gd name="connsiteX55" fmla="*/ 9837 w 10000"/>
                          <a:gd name="connsiteY55" fmla="*/ 6676 h 10000"/>
                          <a:gd name="connsiteX56" fmla="*/ 9827 w 10000"/>
                          <a:gd name="connsiteY56" fmla="*/ 6686 h 10000"/>
                          <a:gd name="connsiteX57" fmla="*/ 9792 w 10000"/>
                          <a:gd name="connsiteY57" fmla="*/ 6720 h 10000"/>
                          <a:gd name="connsiteX58" fmla="*/ 9740 w 10000"/>
                          <a:gd name="connsiteY58" fmla="*/ 6758 h 10000"/>
                          <a:gd name="connsiteX59" fmla="*/ 9671 w 10000"/>
                          <a:gd name="connsiteY59" fmla="*/ 6826 h 10000"/>
                          <a:gd name="connsiteX60" fmla="*/ 9579 w 10000"/>
                          <a:gd name="connsiteY60" fmla="*/ 6903 h 10000"/>
                          <a:gd name="connsiteX61" fmla="*/ 9476 w 10000"/>
                          <a:gd name="connsiteY61" fmla="*/ 6995 h 10000"/>
                          <a:gd name="connsiteX62" fmla="*/ 9359 w 10000"/>
                          <a:gd name="connsiteY62" fmla="*/ 7106 h 10000"/>
                          <a:gd name="connsiteX63" fmla="*/ 9231 w 10000"/>
                          <a:gd name="connsiteY63" fmla="*/ 7227 h 10000"/>
                          <a:gd name="connsiteX64" fmla="*/ 9087 w 10000"/>
                          <a:gd name="connsiteY64" fmla="*/ 7353 h 10000"/>
                          <a:gd name="connsiteX65" fmla="*/ 8939 w 10000"/>
                          <a:gd name="connsiteY65" fmla="*/ 7478 h 10000"/>
                          <a:gd name="connsiteX66" fmla="*/ 8780 w 10000"/>
                          <a:gd name="connsiteY66" fmla="*/ 7623 h 10000"/>
                          <a:gd name="connsiteX67" fmla="*/ 8615 w 10000"/>
                          <a:gd name="connsiteY67" fmla="*/ 7778 h 10000"/>
                          <a:gd name="connsiteX68" fmla="*/ 8441 w 10000"/>
                          <a:gd name="connsiteY68" fmla="*/ 7928 h 10000"/>
                          <a:gd name="connsiteX69" fmla="*/ 8268 w 10000"/>
                          <a:gd name="connsiteY69" fmla="*/ 8082 h 10000"/>
                          <a:gd name="connsiteX70" fmla="*/ 8090 w 10000"/>
                          <a:gd name="connsiteY70" fmla="*/ 8242 h 10000"/>
                          <a:gd name="connsiteX71" fmla="*/ 7917 w 10000"/>
                          <a:gd name="connsiteY71" fmla="*/ 8401 h 10000"/>
                          <a:gd name="connsiteX72" fmla="*/ 7741 w 10000"/>
                          <a:gd name="connsiteY72" fmla="*/ 8556 h 10000"/>
                          <a:gd name="connsiteX73" fmla="*/ 7568 w 10000"/>
                          <a:gd name="connsiteY73" fmla="*/ 8715 h 10000"/>
                          <a:gd name="connsiteX74" fmla="*/ 7395 w 10000"/>
                          <a:gd name="connsiteY74" fmla="*/ 8865 h 10000"/>
                          <a:gd name="connsiteX75" fmla="*/ 7229 w 10000"/>
                          <a:gd name="connsiteY75" fmla="*/ 9010 h 10000"/>
                          <a:gd name="connsiteX76" fmla="*/ 7073 w 10000"/>
                          <a:gd name="connsiteY76" fmla="*/ 9155 h 10000"/>
                          <a:gd name="connsiteX77" fmla="*/ 6927 w 10000"/>
                          <a:gd name="connsiteY77" fmla="*/ 9290 h 10000"/>
                          <a:gd name="connsiteX78" fmla="*/ 6784 w 10000"/>
                          <a:gd name="connsiteY78" fmla="*/ 9415 h 10000"/>
                          <a:gd name="connsiteX79" fmla="*/ 6658 w 10000"/>
                          <a:gd name="connsiteY79" fmla="*/ 9527 h 10000"/>
                          <a:gd name="connsiteX80" fmla="*/ 6541 w 10000"/>
                          <a:gd name="connsiteY80" fmla="*/ 9628 h 10000"/>
                          <a:gd name="connsiteX81" fmla="*/ 6437 w 10000"/>
                          <a:gd name="connsiteY81" fmla="*/ 9720 h 10000"/>
                          <a:gd name="connsiteX82" fmla="*/ 6356 w 10000"/>
                          <a:gd name="connsiteY82" fmla="*/ 9797 h 10000"/>
                          <a:gd name="connsiteX83" fmla="*/ 6286 w 10000"/>
                          <a:gd name="connsiteY83" fmla="*/ 9865 h 10000"/>
                          <a:gd name="connsiteX84" fmla="*/ 6235 w 10000"/>
                          <a:gd name="connsiteY84" fmla="*/ 9908 h 10000"/>
                          <a:gd name="connsiteX85" fmla="*/ 6205 w 10000"/>
                          <a:gd name="connsiteY85" fmla="*/ 9932 h 10000"/>
                          <a:gd name="connsiteX86" fmla="*/ 6131 w 10000"/>
                          <a:gd name="connsiteY86" fmla="*/ 9986 h 10000"/>
                          <a:gd name="connsiteX87" fmla="*/ 6066 w 10000"/>
                          <a:gd name="connsiteY87" fmla="*/ 10000 h 10000"/>
                          <a:gd name="connsiteX88" fmla="*/ 6004 w 10000"/>
                          <a:gd name="connsiteY88" fmla="*/ 9990 h 10000"/>
                          <a:gd name="connsiteX89" fmla="*/ 5957 w 10000"/>
                          <a:gd name="connsiteY89" fmla="*/ 9976 h 10000"/>
                          <a:gd name="connsiteX90" fmla="*/ 5928 w 10000"/>
                          <a:gd name="connsiteY90" fmla="*/ 9957 h 10000"/>
                          <a:gd name="connsiteX91" fmla="*/ 5913 w 10000"/>
                          <a:gd name="connsiteY91" fmla="*/ 9952 h 10000"/>
                          <a:gd name="connsiteX92" fmla="*/ 5901 w 10000"/>
                          <a:gd name="connsiteY92" fmla="*/ 9942 h 10000"/>
                          <a:gd name="connsiteX93" fmla="*/ 5866 w 10000"/>
                          <a:gd name="connsiteY93" fmla="*/ 9918 h 10000"/>
                          <a:gd name="connsiteX94" fmla="*/ 5809 w 10000"/>
                          <a:gd name="connsiteY94" fmla="*/ 9874 h 10000"/>
                          <a:gd name="connsiteX95" fmla="*/ 5737 w 10000"/>
                          <a:gd name="connsiteY95" fmla="*/ 9816 h 10000"/>
                          <a:gd name="connsiteX96" fmla="*/ 5641 w 10000"/>
                          <a:gd name="connsiteY96" fmla="*/ 9739 h 10000"/>
                          <a:gd name="connsiteX97" fmla="*/ 5524 w 10000"/>
                          <a:gd name="connsiteY97" fmla="*/ 9647 h 10000"/>
                          <a:gd name="connsiteX98" fmla="*/ 5398 w 10000"/>
                          <a:gd name="connsiteY98" fmla="*/ 9546 h 10000"/>
                          <a:gd name="connsiteX99" fmla="*/ 5252 w 10000"/>
                          <a:gd name="connsiteY99" fmla="*/ 9435 h 10000"/>
                          <a:gd name="connsiteX100" fmla="*/ 5096 w 10000"/>
                          <a:gd name="connsiteY100" fmla="*/ 9314 h 10000"/>
                          <a:gd name="connsiteX101" fmla="*/ 4923 w 10000"/>
                          <a:gd name="connsiteY101" fmla="*/ 9179 h 10000"/>
                          <a:gd name="connsiteX102" fmla="*/ 4740 w 10000"/>
                          <a:gd name="connsiteY102" fmla="*/ 9034 h 10000"/>
                          <a:gd name="connsiteX103" fmla="*/ 4545 w 10000"/>
                          <a:gd name="connsiteY103" fmla="*/ 8884 h 10000"/>
                          <a:gd name="connsiteX104" fmla="*/ 4347 w 10000"/>
                          <a:gd name="connsiteY104" fmla="*/ 8729 h 10000"/>
                          <a:gd name="connsiteX105" fmla="*/ 4139 w 10000"/>
                          <a:gd name="connsiteY105" fmla="*/ 8560 h 10000"/>
                          <a:gd name="connsiteX106" fmla="*/ 3924 w 10000"/>
                          <a:gd name="connsiteY106" fmla="*/ 8401 h 10000"/>
                          <a:gd name="connsiteX107" fmla="*/ 3706 w 10000"/>
                          <a:gd name="connsiteY107" fmla="*/ 8222 h 10000"/>
                          <a:gd name="connsiteX108" fmla="*/ 3481 w 10000"/>
                          <a:gd name="connsiteY108" fmla="*/ 8053 h 10000"/>
                          <a:gd name="connsiteX109" fmla="*/ 3256 w 10000"/>
                          <a:gd name="connsiteY109" fmla="*/ 7879 h 10000"/>
                          <a:gd name="connsiteX110" fmla="*/ 3026 w 10000"/>
                          <a:gd name="connsiteY110" fmla="*/ 7700 h 10000"/>
                          <a:gd name="connsiteX111" fmla="*/ 2801 w 10000"/>
                          <a:gd name="connsiteY111" fmla="*/ 7522 h 10000"/>
                          <a:gd name="connsiteX112" fmla="*/ 2575 w 10000"/>
                          <a:gd name="connsiteY112" fmla="*/ 7343 h 10000"/>
                          <a:gd name="connsiteX113" fmla="*/ 2355 w 10000"/>
                          <a:gd name="connsiteY113" fmla="*/ 7174 h 10000"/>
                          <a:gd name="connsiteX114" fmla="*/ 2135 w 10000"/>
                          <a:gd name="connsiteY114" fmla="*/ 7005 h 10000"/>
                          <a:gd name="connsiteX115" fmla="*/ 1922 w 10000"/>
                          <a:gd name="connsiteY115" fmla="*/ 6836 h 10000"/>
                          <a:gd name="connsiteX116" fmla="*/ 1719 w 10000"/>
                          <a:gd name="connsiteY116" fmla="*/ 6676 h 10000"/>
                          <a:gd name="connsiteX117" fmla="*/ 1519 w 10000"/>
                          <a:gd name="connsiteY117" fmla="*/ 6522 h 10000"/>
                          <a:gd name="connsiteX118" fmla="*/ 1331 w 10000"/>
                          <a:gd name="connsiteY118" fmla="*/ 6372 h 10000"/>
                          <a:gd name="connsiteX119" fmla="*/ 1153 w 10000"/>
                          <a:gd name="connsiteY119" fmla="*/ 6237 h 10000"/>
                          <a:gd name="connsiteX120" fmla="*/ 985 w 10000"/>
                          <a:gd name="connsiteY120" fmla="*/ 6101 h 10000"/>
                          <a:gd name="connsiteX121" fmla="*/ 831 w 10000"/>
                          <a:gd name="connsiteY121" fmla="*/ 5981 h 10000"/>
                          <a:gd name="connsiteX122" fmla="*/ 690 w 10000"/>
                          <a:gd name="connsiteY122" fmla="*/ 5874 h 10000"/>
                          <a:gd name="connsiteX123" fmla="*/ 569 w 10000"/>
                          <a:gd name="connsiteY123" fmla="*/ 5778 h 10000"/>
                          <a:gd name="connsiteX124" fmla="*/ 460 w 10000"/>
                          <a:gd name="connsiteY124" fmla="*/ 5696 h 10000"/>
                          <a:gd name="connsiteX125" fmla="*/ 369 w 10000"/>
                          <a:gd name="connsiteY125" fmla="*/ 5618 h 10000"/>
                          <a:gd name="connsiteX126" fmla="*/ 299 w 10000"/>
                          <a:gd name="connsiteY126" fmla="*/ 5570 h 10000"/>
                          <a:gd name="connsiteX127" fmla="*/ 252 w 10000"/>
                          <a:gd name="connsiteY127" fmla="*/ 5527 h 10000"/>
                          <a:gd name="connsiteX128" fmla="*/ 225 w 10000"/>
                          <a:gd name="connsiteY128" fmla="*/ 5502 h 10000"/>
                          <a:gd name="connsiteX129" fmla="*/ 148 w 10000"/>
                          <a:gd name="connsiteY129" fmla="*/ 5425 h 10000"/>
                          <a:gd name="connsiteX130" fmla="*/ 92 w 10000"/>
                          <a:gd name="connsiteY130" fmla="*/ 5324 h 10000"/>
                          <a:gd name="connsiteX131" fmla="*/ 52 w 10000"/>
                          <a:gd name="connsiteY131" fmla="*/ 5213 h 10000"/>
                          <a:gd name="connsiteX132" fmla="*/ 27 w 10000"/>
                          <a:gd name="connsiteY132" fmla="*/ 5111 h 10000"/>
                          <a:gd name="connsiteX133" fmla="*/ 10 w 10000"/>
                          <a:gd name="connsiteY133" fmla="*/ 5019 h 10000"/>
                          <a:gd name="connsiteX134" fmla="*/ 5 w 10000"/>
                          <a:gd name="connsiteY134" fmla="*/ 4942 h 10000"/>
                          <a:gd name="connsiteX135" fmla="*/ 0 w 10000"/>
                          <a:gd name="connsiteY135" fmla="*/ 4884 h 10000"/>
                          <a:gd name="connsiteX136" fmla="*/ 0 w 10000"/>
                          <a:gd name="connsiteY136" fmla="*/ 4865 h 10000"/>
                          <a:gd name="connsiteX137" fmla="*/ 0 w 10000"/>
                          <a:gd name="connsiteY137" fmla="*/ 4831 h 10000"/>
                          <a:gd name="connsiteX138" fmla="*/ 0 w 10000"/>
                          <a:gd name="connsiteY138" fmla="*/ 4749 h 10000"/>
                          <a:gd name="connsiteX139" fmla="*/ 0 w 10000"/>
                          <a:gd name="connsiteY139" fmla="*/ 4618 h 10000"/>
                          <a:gd name="connsiteX140" fmla="*/ 0 w 10000"/>
                          <a:gd name="connsiteY140" fmla="*/ 3826 h 10000"/>
                          <a:gd name="connsiteX141" fmla="*/ 0 w 10000"/>
                          <a:gd name="connsiteY141" fmla="*/ 3604 h 10000"/>
                          <a:gd name="connsiteX142" fmla="*/ 0 w 10000"/>
                          <a:gd name="connsiteY142" fmla="*/ 3401 h 10000"/>
                          <a:gd name="connsiteX143" fmla="*/ 0 w 10000"/>
                          <a:gd name="connsiteY143" fmla="*/ 3222 h 10000"/>
                          <a:gd name="connsiteX144" fmla="*/ 10 w 10000"/>
                          <a:gd name="connsiteY144" fmla="*/ 3053 h 10000"/>
                          <a:gd name="connsiteX145" fmla="*/ 40 w 10000"/>
                          <a:gd name="connsiteY145" fmla="*/ 2894 h 10000"/>
                          <a:gd name="connsiteX146" fmla="*/ 84 w 10000"/>
                          <a:gd name="connsiteY146" fmla="*/ 2758 h 10000"/>
                          <a:gd name="connsiteX147" fmla="*/ 131 w 10000"/>
                          <a:gd name="connsiteY147" fmla="*/ 2647 h 10000"/>
                          <a:gd name="connsiteX148" fmla="*/ 183 w 10000"/>
                          <a:gd name="connsiteY148" fmla="*/ 2546 h 10000"/>
                          <a:gd name="connsiteX149" fmla="*/ 230 w 10000"/>
                          <a:gd name="connsiteY149" fmla="*/ 2478 h 10000"/>
                          <a:gd name="connsiteX150" fmla="*/ 275 w 10000"/>
                          <a:gd name="connsiteY150" fmla="*/ 2420 h 10000"/>
                          <a:gd name="connsiteX151" fmla="*/ 299 w 10000"/>
                          <a:gd name="connsiteY151" fmla="*/ 2386 h 10000"/>
                          <a:gd name="connsiteX152" fmla="*/ 312 w 10000"/>
                          <a:gd name="connsiteY152" fmla="*/ 2377 h 10000"/>
                          <a:gd name="connsiteX153" fmla="*/ 322 w 10000"/>
                          <a:gd name="connsiteY153" fmla="*/ 2372 h 10000"/>
                          <a:gd name="connsiteX154" fmla="*/ 356 w 10000"/>
                          <a:gd name="connsiteY154" fmla="*/ 2353 h 10000"/>
                          <a:gd name="connsiteX155" fmla="*/ 413 w 10000"/>
                          <a:gd name="connsiteY155" fmla="*/ 2309 h 10000"/>
                          <a:gd name="connsiteX156" fmla="*/ 485 w 10000"/>
                          <a:gd name="connsiteY156" fmla="*/ 2261 h 10000"/>
                          <a:gd name="connsiteX157" fmla="*/ 581 w 10000"/>
                          <a:gd name="connsiteY157" fmla="*/ 2203 h 10000"/>
                          <a:gd name="connsiteX158" fmla="*/ 690 w 10000"/>
                          <a:gd name="connsiteY158" fmla="*/ 2135 h 10000"/>
                          <a:gd name="connsiteX159" fmla="*/ 811 w 10000"/>
                          <a:gd name="connsiteY159" fmla="*/ 2048 h 10000"/>
                          <a:gd name="connsiteX160" fmla="*/ 950 w 10000"/>
                          <a:gd name="connsiteY160" fmla="*/ 1966 h 10000"/>
                          <a:gd name="connsiteX161" fmla="*/ 1096 w 10000"/>
                          <a:gd name="connsiteY161" fmla="*/ 1865 h 10000"/>
                          <a:gd name="connsiteX162" fmla="*/ 1252 w 10000"/>
                          <a:gd name="connsiteY162" fmla="*/ 1758 h 10000"/>
                          <a:gd name="connsiteX163" fmla="*/ 1418 w 10000"/>
                          <a:gd name="connsiteY163" fmla="*/ 1652 h 10000"/>
                          <a:gd name="connsiteX164" fmla="*/ 1586 w 10000"/>
                          <a:gd name="connsiteY164" fmla="*/ 1541 h 10000"/>
                          <a:gd name="connsiteX165" fmla="*/ 1759 w 10000"/>
                          <a:gd name="connsiteY165" fmla="*/ 1420 h 10000"/>
                          <a:gd name="connsiteX166" fmla="*/ 1940 w 10000"/>
                          <a:gd name="connsiteY166" fmla="*/ 1314 h 10000"/>
                          <a:gd name="connsiteX167" fmla="*/ 2118 w 10000"/>
                          <a:gd name="connsiteY167" fmla="*/ 1193 h 10000"/>
                          <a:gd name="connsiteX168" fmla="*/ 2298 w 10000"/>
                          <a:gd name="connsiteY168" fmla="*/ 1077 h 10000"/>
                          <a:gd name="connsiteX169" fmla="*/ 2476 w 10000"/>
                          <a:gd name="connsiteY169" fmla="*/ 957 h 10000"/>
                          <a:gd name="connsiteX170" fmla="*/ 2650 w 10000"/>
                          <a:gd name="connsiteY170" fmla="*/ 845 h 10000"/>
                          <a:gd name="connsiteX171" fmla="*/ 2818 w 10000"/>
                          <a:gd name="connsiteY171" fmla="*/ 729 h 10000"/>
                          <a:gd name="connsiteX172" fmla="*/ 2979 w 10000"/>
                          <a:gd name="connsiteY172" fmla="*/ 628 h 10000"/>
                          <a:gd name="connsiteX173" fmla="*/ 3135 w 10000"/>
                          <a:gd name="connsiteY173" fmla="*/ 527 h 10000"/>
                          <a:gd name="connsiteX174" fmla="*/ 3278 w 10000"/>
                          <a:gd name="connsiteY174" fmla="*/ 435 h 10000"/>
                          <a:gd name="connsiteX175" fmla="*/ 3407 w 10000"/>
                          <a:gd name="connsiteY175" fmla="*/ 348 h 10000"/>
                          <a:gd name="connsiteX176" fmla="*/ 3525 w 10000"/>
                          <a:gd name="connsiteY176" fmla="*/ 271 h 10000"/>
                          <a:gd name="connsiteX177" fmla="*/ 3629 w 10000"/>
                          <a:gd name="connsiteY177" fmla="*/ 203 h 10000"/>
                          <a:gd name="connsiteX178" fmla="*/ 3716 w 10000"/>
                          <a:gd name="connsiteY178" fmla="*/ 155 h 10000"/>
                          <a:gd name="connsiteX179" fmla="*/ 3785 w 10000"/>
                          <a:gd name="connsiteY179" fmla="*/ 111 h 10000"/>
                          <a:gd name="connsiteX180" fmla="*/ 3837 w 10000"/>
                          <a:gd name="connsiteY180" fmla="*/ 77 h 10000"/>
                          <a:gd name="connsiteX181" fmla="*/ 3949 w 10000"/>
                          <a:gd name="connsiteY181" fmla="*/ 29 h 10000"/>
                          <a:gd name="connsiteX182" fmla="*/ 4052 w 10000"/>
                          <a:gd name="connsiteY18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9693 w 10000"/>
                          <a:gd name="connsiteY20" fmla="*/ 3217 h 10000"/>
                          <a:gd name="connsiteX21" fmla="*/ 9785 w 10000"/>
                          <a:gd name="connsiteY21" fmla="*/ 3266 h 10000"/>
                          <a:gd name="connsiteX22" fmla="*/ 9854 w 10000"/>
                          <a:gd name="connsiteY22" fmla="*/ 3309 h 10000"/>
                          <a:gd name="connsiteX23" fmla="*/ 9901 w 10000"/>
                          <a:gd name="connsiteY23" fmla="*/ 3333 h 10000"/>
                          <a:gd name="connsiteX24" fmla="*/ 9923 w 10000"/>
                          <a:gd name="connsiteY24" fmla="*/ 3353 h 10000"/>
                          <a:gd name="connsiteX25" fmla="*/ 9975 w 10000"/>
                          <a:gd name="connsiteY25" fmla="*/ 3391 h 10000"/>
                          <a:gd name="connsiteX26" fmla="*/ 10000 w 10000"/>
                          <a:gd name="connsiteY26" fmla="*/ 3444 h 10000"/>
                          <a:gd name="connsiteX27" fmla="*/ 10000 w 10000"/>
                          <a:gd name="connsiteY27" fmla="*/ 3493 h 10000"/>
                          <a:gd name="connsiteX28" fmla="*/ 9988 w 10000"/>
                          <a:gd name="connsiteY28" fmla="*/ 3536 h 10000"/>
                          <a:gd name="connsiteX29" fmla="*/ 9958 w 10000"/>
                          <a:gd name="connsiteY29" fmla="*/ 3589 h 10000"/>
                          <a:gd name="connsiteX30" fmla="*/ 9913 w 10000"/>
                          <a:gd name="connsiteY30" fmla="*/ 3647 h 10000"/>
                          <a:gd name="connsiteX31" fmla="*/ 9874 w 10000"/>
                          <a:gd name="connsiteY31" fmla="*/ 3681 h 10000"/>
                          <a:gd name="connsiteX32" fmla="*/ 9832 w 10000"/>
                          <a:gd name="connsiteY32" fmla="*/ 3734 h 10000"/>
                          <a:gd name="connsiteX33" fmla="*/ 9780 w 10000"/>
                          <a:gd name="connsiteY33" fmla="*/ 3792 h 10000"/>
                          <a:gd name="connsiteX34" fmla="*/ 9728 w 10000"/>
                          <a:gd name="connsiteY34" fmla="*/ 3850 h 10000"/>
                          <a:gd name="connsiteX35" fmla="*/ 9671 w 10000"/>
                          <a:gd name="connsiteY35" fmla="*/ 3903 h 10000"/>
                          <a:gd name="connsiteX36" fmla="*/ 9629 w 10000"/>
                          <a:gd name="connsiteY36" fmla="*/ 3952 h 10000"/>
                          <a:gd name="connsiteX37" fmla="*/ 9589 w 10000"/>
                          <a:gd name="connsiteY37" fmla="*/ 3995 h 10000"/>
                          <a:gd name="connsiteX38" fmla="*/ 9562 w 10000"/>
                          <a:gd name="connsiteY38" fmla="*/ 4029 h 10000"/>
                          <a:gd name="connsiteX39" fmla="*/ 9550 w 10000"/>
                          <a:gd name="connsiteY39" fmla="*/ 4039 h 10000"/>
                          <a:gd name="connsiteX40" fmla="*/ 9555 w 10000"/>
                          <a:gd name="connsiteY40" fmla="*/ 6237 h 10000"/>
                          <a:gd name="connsiteX41" fmla="*/ 9567 w 10000"/>
                          <a:gd name="connsiteY41" fmla="*/ 6246 h 10000"/>
                          <a:gd name="connsiteX42" fmla="*/ 9597 w 10000"/>
                          <a:gd name="connsiteY42" fmla="*/ 6271 h 10000"/>
                          <a:gd name="connsiteX43" fmla="*/ 9641 w 10000"/>
                          <a:gd name="connsiteY43" fmla="*/ 6304 h 10000"/>
                          <a:gd name="connsiteX44" fmla="*/ 9698 w 10000"/>
                          <a:gd name="connsiteY44" fmla="*/ 6338 h 10000"/>
                          <a:gd name="connsiteX45" fmla="*/ 9753 w 10000"/>
                          <a:gd name="connsiteY45" fmla="*/ 6382 h 10000"/>
                          <a:gd name="connsiteX46" fmla="*/ 9805 w 10000"/>
                          <a:gd name="connsiteY46" fmla="*/ 6420 h 10000"/>
                          <a:gd name="connsiteX47" fmla="*/ 9844 w 10000"/>
                          <a:gd name="connsiteY47" fmla="*/ 6454 h 10000"/>
                          <a:gd name="connsiteX48" fmla="*/ 9874 w 10000"/>
                          <a:gd name="connsiteY48" fmla="*/ 6488 h 10000"/>
                          <a:gd name="connsiteX49" fmla="*/ 9884 w 10000"/>
                          <a:gd name="connsiteY49" fmla="*/ 6531 h 10000"/>
                          <a:gd name="connsiteX50" fmla="*/ 9879 w 10000"/>
                          <a:gd name="connsiteY50" fmla="*/ 6575 h 10000"/>
                          <a:gd name="connsiteX51" fmla="*/ 9866 w 10000"/>
                          <a:gd name="connsiteY51" fmla="*/ 6618 h 10000"/>
                          <a:gd name="connsiteX52" fmla="*/ 9854 w 10000"/>
                          <a:gd name="connsiteY52" fmla="*/ 6652 h 10000"/>
                          <a:gd name="connsiteX53" fmla="*/ 9839 w 10000"/>
                          <a:gd name="connsiteY53" fmla="*/ 6667 h 10000"/>
                          <a:gd name="connsiteX54" fmla="*/ 9837 w 10000"/>
                          <a:gd name="connsiteY54" fmla="*/ 6676 h 10000"/>
                          <a:gd name="connsiteX55" fmla="*/ 9827 w 10000"/>
                          <a:gd name="connsiteY55" fmla="*/ 6686 h 10000"/>
                          <a:gd name="connsiteX56" fmla="*/ 9792 w 10000"/>
                          <a:gd name="connsiteY56" fmla="*/ 6720 h 10000"/>
                          <a:gd name="connsiteX57" fmla="*/ 9740 w 10000"/>
                          <a:gd name="connsiteY57" fmla="*/ 6758 h 10000"/>
                          <a:gd name="connsiteX58" fmla="*/ 9671 w 10000"/>
                          <a:gd name="connsiteY58" fmla="*/ 6826 h 10000"/>
                          <a:gd name="connsiteX59" fmla="*/ 9579 w 10000"/>
                          <a:gd name="connsiteY59" fmla="*/ 6903 h 10000"/>
                          <a:gd name="connsiteX60" fmla="*/ 9476 w 10000"/>
                          <a:gd name="connsiteY60" fmla="*/ 6995 h 10000"/>
                          <a:gd name="connsiteX61" fmla="*/ 9359 w 10000"/>
                          <a:gd name="connsiteY61" fmla="*/ 7106 h 10000"/>
                          <a:gd name="connsiteX62" fmla="*/ 9231 w 10000"/>
                          <a:gd name="connsiteY62" fmla="*/ 7227 h 10000"/>
                          <a:gd name="connsiteX63" fmla="*/ 9087 w 10000"/>
                          <a:gd name="connsiteY63" fmla="*/ 7353 h 10000"/>
                          <a:gd name="connsiteX64" fmla="*/ 8939 w 10000"/>
                          <a:gd name="connsiteY64" fmla="*/ 7478 h 10000"/>
                          <a:gd name="connsiteX65" fmla="*/ 8780 w 10000"/>
                          <a:gd name="connsiteY65" fmla="*/ 7623 h 10000"/>
                          <a:gd name="connsiteX66" fmla="*/ 8615 w 10000"/>
                          <a:gd name="connsiteY66" fmla="*/ 7778 h 10000"/>
                          <a:gd name="connsiteX67" fmla="*/ 8441 w 10000"/>
                          <a:gd name="connsiteY67" fmla="*/ 7928 h 10000"/>
                          <a:gd name="connsiteX68" fmla="*/ 8268 w 10000"/>
                          <a:gd name="connsiteY68" fmla="*/ 8082 h 10000"/>
                          <a:gd name="connsiteX69" fmla="*/ 8090 w 10000"/>
                          <a:gd name="connsiteY69" fmla="*/ 8242 h 10000"/>
                          <a:gd name="connsiteX70" fmla="*/ 7917 w 10000"/>
                          <a:gd name="connsiteY70" fmla="*/ 8401 h 10000"/>
                          <a:gd name="connsiteX71" fmla="*/ 7741 w 10000"/>
                          <a:gd name="connsiteY71" fmla="*/ 8556 h 10000"/>
                          <a:gd name="connsiteX72" fmla="*/ 7568 w 10000"/>
                          <a:gd name="connsiteY72" fmla="*/ 8715 h 10000"/>
                          <a:gd name="connsiteX73" fmla="*/ 7395 w 10000"/>
                          <a:gd name="connsiteY73" fmla="*/ 8865 h 10000"/>
                          <a:gd name="connsiteX74" fmla="*/ 7229 w 10000"/>
                          <a:gd name="connsiteY74" fmla="*/ 9010 h 10000"/>
                          <a:gd name="connsiteX75" fmla="*/ 7073 w 10000"/>
                          <a:gd name="connsiteY75" fmla="*/ 9155 h 10000"/>
                          <a:gd name="connsiteX76" fmla="*/ 6927 w 10000"/>
                          <a:gd name="connsiteY76" fmla="*/ 9290 h 10000"/>
                          <a:gd name="connsiteX77" fmla="*/ 6784 w 10000"/>
                          <a:gd name="connsiteY77" fmla="*/ 9415 h 10000"/>
                          <a:gd name="connsiteX78" fmla="*/ 6658 w 10000"/>
                          <a:gd name="connsiteY78" fmla="*/ 9527 h 10000"/>
                          <a:gd name="connsiteX79" fmla="*/ 6541 w 10000"/>
                          <a:gd name="connsiteY79" fmla="*/ 9628 h 10000"/>
                          <a:gd name="connsiteX80" fmla="*/ 6437 w 10000"/>
                          <a:gd name="connsiteY80" fmla="*/ 9720 h 10000"/>
                          <a:gd name="connsiteX81" fmla="*/ 6356 w 10000"/>
                          <a:gd name="connsiteY81" fmla="*/ 9797 h 10000"/>
                          <a:gd name="connsiteX82" fmla="*/ 6286 w 10000"/>
                          <a:gd name="connsiteY82" fmla="*/ 9865 h 10000"/>
                          <a:gd name="connsiteX83" fmla="*/ 6235 w 10000"/>
                          <a:gd name="connsiteY83" fmla="*/ 9908 h 10000"/>
                          <a:gd name="connsiteX84" fmla="*/ 6205 w 10000"/>
                          <a:gd name="connsiteY84" fmla="*/ 9932 h 10000"/>
                          <a:gd name="connsiteX85" fmla="*/ 6131 w 10000"/>
                          <a:gd name="connsiteY85" fmla="*/ 9986 h 10000"/>
                          <a:gd name="connsiteX86" fmla="*/ 6066 w 10000"/>
                          <a:gd name="connsiteY86" fmla="*/ 10000 h 10000"/>
                          <a:gd name="connsiteX87" fmla="*/ 6004 w 10000"/>
                          <a:gd name="connsiteY87" fmla="*/ 9990 h 10000"/>
                          <a:gd name="connsiteX88" fmla="*/ 5957 w 10000"/>
                          <a:gd name="connsiteY88" fmla="*/ 9976 h 10000"/>
                          <a:gd name="connsiteX89" fmla="*/ 5928 w 10000"/>
                          <a:gd name="connsiteY89" fmla="*/ 9957 h 10000"/>
                          <a:gd name="connsiteX90" fmla="*/ 5913 w 10000"/>
                          <a:gd name="connsiteY90" fmla="*/ 9952 h 10000"/>
                          <a:gd name="connsiteX91" fmla="*/ 5901 w 10000"/>
                          <a:gd name="connsiteY91" fmla="*/ 9942 h 10000"/>
                          <a:gd name="connsiteX92" fmla="*/ 5866 w 10000"/>
                          <a:gd name="connsiteY92" fmla="*/ 9918 h 10000"/>
                          <a:gd name="connsiteX93" fmla="*/ 5809 w 10000"/>
                          <a:gd name="connsiteY93" fmla="*/ 9874 h 10000"/>
                          <a:gd name="connsiteX94" fmla="*/ 5737 w 10000"/>
                          <a:gd name="connsiteY94" fmla="*/ 9816 h 10000"/>
                          <a:gd name="connsiteX95" fmla="*/ 5641 w 10000"/>
                          <a:gd name="connsiteY95" fmla="*/ 9739 h 10000"/>
                          <a:gd name="connsiteX96" fmla="*/ 5524 w 10000"/>
                          <a:gd name="connsiteY96" fmla="*/ 9647 h 10000"/>
                          <a:gd name="connsiteX97" fmla="*/ 5398 w 10000"/>
                          <a:gd name="connsiteY97" fmla="*/ 9546 h 10000"/>
                          <a:gd name="connsiteX98" fmla="*/ 5252 w 10000"/>
                          <a:gd name="connsiteY98" fmla="*/ 9435 h 10000"/>
                          <a:gd name="connsiteX99" fmla="*/ 5096 w 10000"/>
                          <a:gd name="connsiteY99" fmla="*/ 9314 h 10000"/>
                          <a:gd name="connsiteX100" fmla="*/ 4923 w 10000"/>
                          <a:gd name="connsiteY100" fmla="*/ 9179 h 10000"/>
                          <a:gd name="connsiteX101" fmla="*/ 4740 w 10000"/>
                          <a:gd name="connsiteY101" fmla="*/ 9034 h 10000"/>
                          <a:gd name="connsiteX102" fmla="*/ 4545 w 10000"/>
                          <a:gd name="connsiteY102" fmla="*/ 8884 h 10000"/>
                          <a:gd name="connsiteX103" fmla="*/ 4347 w 10000"/>
                          <a:gd name="connsiteY103" fmla="*/ 8729 h 10000"/>
                          <a:gd name="connsiteX104" fmla="*/ 4139 w 10000"/>
                          <a:gd name="connsiteY104" fmla="*/ 8560 h 10000"/>
                          <a:gd name="connsiteX105" fmla="*/ 3924 w 10000"/>
                          <a:gd name="connsiteY105" fmla="*/ 8401 h 10000"/>
                          <a:gd name="connsiteX106" fmla="*/ 3706 w 10000"/>
                          <a:gd name="connsiteY106" fmla="*/ 8222 h 10000"/>
                          <a:gd name="connsiteX107" fmla="*/ 3481 w 10000"/>
                          <a:gd name="connsiteY107" fmla="*/ 8053 h 10000"/>
                          <a:gd name="connsiteX108" fmla="*/ 3256 w 10000"/>
                          <a:gd name="connsiteY108" fmla="*/ 7879 h 10000"/>
                          <a:gd name="connsiteX109" fmla="*/ 3026 w 10000"/>
                          <a:gd name="connsiteY109" fmla="*/ 7700 h 10000"/>
                          <a:gd name="connsiteX110" fmla="*/ 2801 w 10000"/>
                          <a:gd name="connsiteY110" fmla="*/ 7522 h 10000"/>
                          <a:gd name="connsiteX111" fmla="*/ 2575 w 10000"/>
                          <a:gd name="connsiteY111" fmla="*/ 7343 h 10000"/>
                          <a:gd name="connsiteX112" fmla="*/ 2355 w 10000"/>
                          <a:gd name="connsiteY112" fmla="*/ 7174 h 10000"/>
                          <a:gd name="connsiteX113" fmla="*/ 2135 w 10000"/>
                          <a:gd name="connsiteY113" fmla="*/ 7005 h 10000"/>
                          <a:gd name="connsiteX114" fmla="*/ 1922 w 10000"/>
                          <a:gd name="connsiteY114" fmla="*/ 6836 h 10000"/>
                          <a:gd name="connsiteX115" fmla="*/ 1719 w 10000"/>
                          <a:gd name="connsiteY115" fmla="*/ 6676 h 10000"/>
                          <a:gd name="connsiteX116" fmla="*/ 1519 w 10000"/>
                          <a:gd name="connsiteY116" fmla="*/ 6522 h 10000"/>
                          <a:gd name="connsiteX117" fmla="*/ 1331 w 10000"/>
                          <a:gd name="connsiteY117" fmla="*/ 6372 h 10000"/>
                          <a:gd name="connsiteX118" fmla="*/ 1153 w 10000"/>
                          <a:gd name="connsiteY118" fmla="*/ 6237 h 10000"/>
                          <a:gd name="connsiteX119" fmla="*/ 985 w 10000"/>
                          <a:gd name="connsiteY119" fmla="*/ 6101 h 10000"/>
                          <a:gd name="connsiteX120" fmla="*/ 831 w 10000"/>
                          <a:gd name="connsiteY120" fmla="*/ 5981 h 10000"/>
                          <a:gd name="connsiteX121" fmla="*/ 690 w 10000"/>
                          <a:gd name="connsiteY121" fmla="*/ 5874 h 10000"/>
                          <a:gd name="connsiteX122" fmla="*/ 569 w 10000"/>
                          <a:gd name="connsiteY122" fmla="*/ 5778 h 10000"/>
                          <a:gd name="connsiteX123" fmla="*/ 460 w 10000"/>
                          <a:gd name="connsiteY123" fmla="*/ 5696 h 10000"/>
                          <a:gd name="connsiteX124" fmla="*/ 369 w 10000"/>
                          <a:gd name="connsiteY124" fmla="*/ 5618 h 10000"/>
                          <a:gd name="connsiteX125" fmla="*/ 299 w 10000"/>
                          <a:gd name="connsiteY125" fmla="*/ 5570 h 10000"/>
                          <a:gd name="connsiteX126" fmla="*/ 252 w 10000"/>
                          <a:gd name="connsiteY126" fmla="*/ 5527 h 10000"/>
                          <a:gd name="connsiteX127" fmla="*/ 225 w 10000"/>
                          <a:gd name="connsiteY127" fmla="*/ 5502 h 10000"/>
                          <a:gd name="connsiteX128" fmla="*/ 148 w 10000"/>
                          <a:gd name="connsiteY128" fmla="*/ 5425 h 10000"/>
                          <a:gd name="connsiteX129" fmla="*/ 92 w 10000"/>
                          <a:gd name="connsiteY129" fmla="*/ 5324 h 10000"/>
                          <a:gd name="connsiteX130" fmla="*/ 52 w 10000"/>
                          <a:gd name="connsiteY130" fmla="*/ 5213 h 10000"/>
                          <a:gd name="connsiteX131" fmla="*/ 27 w 10000"/>
                          <a:gd name="connsiteY131" fmla="*/ 5111 h 10000"/>
                          <a:gd name="connsiteX132" fmla="*/ 10 w 10000"/>
                          <a:gd name="connsiteY132" fmla="*/ 5019 h 10000"/>
                          <a:gd name="connsiteX133" fmla="*/ 5 w 10000"/>
                          <a:gd name="connsiteY133" fmla="*/ 4942 h 10000"/>
                          <a:gd name="connsiteX134" fmla="*/ 0 w 10000"/>
                          <a:gd name="connsiteY134" fmla="*/ 4884 h 10000"/>
                          <a:gd name="connsiteX135" fmla="*/ 0 w 10000"/>
                          <a:gd name="connsiteY135" fmla="*/ 4865 h 10000"/>
                          <a:gd name="connsiteX136" fmla="*/ 0 w 10000"/>
                          <a:gd name="connsiteY136" fmla="*/ 4831 h 10000"/>
                          <a:gd name="connsiteX137" fmla="*/ 0 w 10000"/>
                          <a:gd name="connsiteY137" fmla="*/ 4749 h 10000"/>
                          <a:gd name="connsiteX138" fmla="*/ 0 w 10000"/>
                          <a:gd name="connsiteY138" fmla="*/ 4618 h 10000"/>
                          <a:gd name="connsiteX139" fmla="*/ 0 w 10000"/>
                          <a:gd name="connsiteY139" fmla="*/ 3826 h 10000"/>
                          <a:gd name="connsiteX140" fmla="*/ 0 w 10000"/>
                          <a:gd name="connsiteY140" fmla="*/ 3604 h 10000"/>
                          <a:gd name="connsiteX141" fmla="*/ 0 w 10000"/>
                          <a:gd name="connsiteY141" fmla="*/ 3401 h 10000"/>
                          <a:gd name="connsiteX142" fmla="*/ 0 w 10000"/>
                          <a:gd name="connsiteY142" fmla="*/ 3222 h 10000"/>
                          <a:gd name="connsiteX143" fmla="*/ 10 w 10000"/>
                          <a:gd name="connsiteY143" fmla="*/ 3053 h 10000"/>
                          <a:gd name="connsiteX144" fmla="*/ 40 w 10000"/>
                          <a:gd name="connsiteY144" fmla="*/ 2894 h 10000"/>
                          <a:gd name="connsiteX145" fmla="*/ 84 w 10000"/>
                          <a:gd name="connsiteY145" fmla="*/ 2758 h 10000"/>
                          <a:gd name="connsiteX146" fmla="*/ 131 w 10000"/>
                          <a:gd name="connsiteY146" fmla="*/ 2647 h 10000"/>
                          <a:gd name="connsiteX147" fmla="*/ 183 w 10000"/>
                          <a:gd name="connsiteY147" fmla="*/ 2546 h 10000"/>
                          <a:gd name="connsiteX148" fmla="*/ 230 w 10000"/>
                          <a:gd name="connsiteY148" fmla="*/ 2478 h 10000"/>
                          <a:gd name="connsiteX149" fmla="*/ 275 w 10000"/>
                          <a:gd name="connsiteY149" fmla="*/ 2420 h 10000"/>
                          <a:gd name="connsiteX150" fmla="*/ 299 w 10000"/>
                          <a:gd name="connsiteY150" fmla="*/ 2386 h 10000"/>
                          <a:gd name="connsiteX151" fmla="*/ 312 w 10000"/>
                          <a:gd name="connsiteY151" fmla="*/ 2377 h 10000"/>
                          <a:gd name="connsiteX152" fmla="*/ 322 w 10000"/>
                          <a:gd name="connsiteY152" fmla="*/ 2372 h 10000"/>
                          <a:gd name="connsiteX153" fmla="*/ 356 w 10000"/>
                          <a:gd name="connsiteY153" fmla="*/ 2353 h 10000"/>
                          <a:gd name="connsiteX154" fmla="*/ 413 w 10000"/>
                          <a:gd name="connsiteY154" fmla="*/ 2309 h 10000"/>
                          <a:gd name="connsiteX155" fmla="*/ 485 w 10000"/>
                          <a:gd name="connsiteY155" fmla="*/ 2261 h 10000"/>
                          <a:gd name="connsiteX156" fmla="*/ 581 w 10000"/>
                          <a:gd name="connsiteY156" fmla="*/ 2203 h 10000"/>
                          <a:gd name="connsiteX157" fmla="*/ 690 w 10000"/>
                          <a:gd name="connsiteY157" fmla="*/ 2135 h 10000"/>
                          <a:gd name="connsiteX158" fmla="*/ 811 w 10000"/>
                          <a:gd name="connsiteY158" fmla="*/ 2048 h 10000"/>
                          <a:gd name="connsiteX159" fmla="*/ 950 w 10000"/>
                          <a:gd name="connsiteY159" fmla="*/ 1966 h 10000"/>
                          <a:gd name="connsiteX160" fmla="*/ 1096 w 10000"/>
                          <a:gd name="connsiteY160" fmla="*/ 1865 h 10000"/>
                          <a:gd name="connsiteX161" fmla="*/ 1252 w 10000"/>
                          <a:gd name="connsiteY161" fmla="*/ 1758 h 10000"/>
                          <a:gd name="connsiteX162" fmla="*/ 1418 w 10000"/>
                          <a:gd name="connsiteY162" fmla="*/ 1652 h 10000"/>
                          <a:gd name="connsiteX163" fmla="*/ 1586 w 10000"/>
                          <a:gd name="connsiteY163" fmla="*/ 1541 h 10000"/>
                          <a:gd name="connsiteX164" fmla="*/ 1759 w 10000"/>
                          <a:gd name="connsiteY164" fmla="*/ 1420 h 10000"/>
                          <a:gd name="connsiteX165" fmla="*/ 1940 w 10000"/>
                          <a:gd name="connsiteY165" fmla="*/ 1314 h 10000"/>
                          <a:gd name="connsiteX166" fmla="*/ 2118 w 10000"/>
                          <a:gd name="connsiteY166" fmla="*/ 1193 h 10000"/>
                          <a:gd name="connsiteX167" fmla="*/ 2298 w 10000"/>
                          <a:gd name="connsiteY167" fmla="*/ 1077 h 10000"/>
                          <a:gd name="connsiteX168" fmla="*/ 2476 w 10000"/>
                          <a:gd name="connsiteY168" fmla="*/ 957 h 10000"/>
                          <a:gd name="connsiteX169" fmla="*/ 2650 w 10000"/>
                          <a:gd name="connsiteY169" fmla="*/ 845 h 10000"/>
                          <a:gd name="connsiteX170" fmla="*/ 2818 w 10000"/>
                          <a:gd name="connsiteY170" fmla="*/ 729 h 10000"/>
                          <a:gd name="connsiteX171" fmla="*/ 2979 w 10000"/>
                          <a:gd name="connsiteY171" fmla="*/ 628 h 10000"/>
                          <a:gd name="connsiteX172" fmla="*/ 3135 w 10000"/>
                          <a:gd name="connsiteY172" fmla="*/ 527 h 10000"/>
                          <a:gd name="connsiteX173" fmla="*/ 3278 w 10000"/>
                          <a:gd name="connsiteY173" fmla="*/ 435 h 10000"/>
                          <a:gd name="connsiteX174" fmla="*/ 3407 w 10000"/>
                          <a:gd name="connsiteY174" fmla="*/ 348 h 10000"/>
                          <a:gd name="connsiteX175" fmla="*/ 3525 w 10000"/>
                          <a:gd name="connsiteY175" fmla="*/ 271 h 10000"/>
                          <a:gd name="connsiteX176" fmla="*/ 3629 w 10000"/>
                          <a:gd name="connsiteY176" fmla="*/ 203 h 10000"/>
                          <a:gd name="connsiteX177" fmla="*/ 3716 w 10000"/>
                          <a:gd name="connsiteY177" fmla="*/ 155 h 10000"/>
                          <a:gd name="connsiteX178" fmla="*/ 3785 w 10000"/>
                          <a:gd name="connsiteY178" fmla="*/ 111 h 10000"/>
                          <a:gd name="connsiteX179" fmla="*/ 3837 w 10000"/>
                          <a:gd name="connsiteY179" fmla="*/ 77 h 10000"/>
                          <a:gd name="connsiteX180" fmla="*/ 3949 w 10000"/>
                          <a:gd name="connsiteY180" fmla="*/ 29 h 10000"/>
                          <a:gd name="connsiteX181" fmla="*/ 4052 w 10000"/>
                          <a:gd name="connsiteY18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9693 w 10000"/>
                          <a:gd name="connsiteY19" fmla="*/ 3217 h 10000"/>
                          <a:gd name="connsiteX20" fmla="*/ 9785 w 10000"/>
                          <a:gd name="connsiteY20" fmla="*/ 3266 h 10000"/>
                          <a:gd name="connsiteX21" fmla="*/ 9854 w 10000"/>
                          <a:gd name="connsiteY21" fmla="*/ 3309 h 10000"/>
                          <a:gd name="connsiteX22" fmla="*/ 9901 w 10000"/>
                          <a:gd name="connsiteY22" fmla="*/ 3333 h 10000"/>
                          <a:gd name="connsiteX23" fmla="*/ 9923 w 10000"/>
                          <a:gd name="connsiteY23" fmla="*/ 3353 h 10000"/>
                          <a:gd name="connsiteX24" fmla="*/ 9975 w 10000"/>
                          <a:gd name="connsiteY24" fmla="*/ 3391 h 10000"/>
                          <a:gd name="connsiteX25" fmla="*/ 10000 w 10000"/>
                          <a:gd name="connsiteY25" fmla="*/ 3444 h 10000"/>
                          <a:gd name="connsiteX26" fmla="*/ 10000 w 10000"/>
                          <a:gd name="connsiteY26" fmla="*/ 3493 h 10000"/>
                          <a:gd name="connsiteX27" fmla="*/ 9988 w 10000"/>
                          <a:gd name="connsiteY27" fmla="*/ 3536 h 10000"/>
                          <a:gd name="connsiteX28" fmla="*/ 9958 w 10000"/>
                          <a:gd name="connsiteY28" fmla="*/ 3589 h 10000"/>
                          <a:gd name="connsiteX29" fmla="*/ 9913 w 10000"/>
                          <a:gd name="connsiteY29" fmla="*/ 3647 h 10000"/>
                          <a:gd name="connsiteX30" fmla="*/ 9874 w 10000"/>
                          <a:gd name="connsiteY30" fmla="*/ 3681 h 10000"/>
                          <a:gd name="connsiteX31" fmla="*/ 9832 w 10000"/>
                          <a:gd name="connsiteY31" fmla="*/ 3734 h 10000"/>
                          <a:gd name="connsiteX32" fmla="*/ 9780 w 10000"/>
                          <a:gd name="connsiteY32" fmla="*/ 3792 h 10000"/>
                          <a:gd name="connsiteX33" fmla="*/ 9728 w 10000"/>
                          <a:gd name="connsiteY33" fmla="*/ 3850 h 10000"/>
                          <a:gd name="connsiteX34" fmla="*/ 9671 w 10000"/>
                          <a:gd name="connsiteY34" fmla="*/ 3903 h 10000"/>
                          <a:gd name="connsiteX35" fmla="*/ 9629 w 10000"/>
                          <a:gd name="connsiteY35" fmla="*/ 3952 h 10000"/>
                          <a:gd name="connsiteX36" fmla="*/ 9589 w 10000"/>
                          <a:gd name="connsiteY36" fmla="*/ 3995 h 10000"/>
                          <a:gd name="connsiteX37" fmla="*/ 9562 w 10000"/>
                          <a:gd name="connsiteY37" fmla="*/ 4029 h 10000"/>
                          <a:gd name="connsiteX38" fmla="*/ 9550 w 10000"/>
                          <a:gd name="connsiteY38" fmla="*/ 4039 h 10000"/>
                          <a:gd name="connsiteX39" fmla="*/ 9555 w 10000"/>
                          <a:gd name="connsiteY39" fmla="*/ 6237 h 10000"/>
                          <a:gd name="connsiteX40" fmla="*/ 9567 w 10000"/>
                          <a:gd name="connsiteY40" fmla="*/ 6246 h 10000"/>
                          <a:gd name="connsiteX41" fmla="*/ 9597 w 10000"/>
                          <a:gd name="connsiteY41" fmla="*/ 6271 h 10000"/>
                          <a:gd name="connsiteX42" fmla="*/ 9641 w 10000"/>
                          <a:gd name="connsiteY42" fmla="*/ 6304 h 10000"/>
                          <a:gd name="connsiteX43" fmla="*/ 9698 w 10000"/>
                          <a:gd name="connsiteY43" fmla="*/ 6338 h 10000"/>
                          <a:gd name="connsiteX44" fmla="*/ 9753 w 10000"/>
                          <a:gd name="connsiteY44" fmla="*/ 6382 h 10000"/>
                          <a:gd name="connsiteX45" fmla="*/ 9805 w 10000"/>
                          <a:gd name="connsiteY45" fmla="*/ 6420 h 10000"/>
                          <a:gd name="connsiteX46" fmla="*/ 9844 w 10000"/>
                          <a:gd name="connsiteY46" fmla="*/ 6454 h 10000"/>
                          <a:gd name="connsiteX47" fmla="*/ 9874 w 10000"/>
                          <a:gd name="connsiteY47" fmla="*/ 6488 h 10000"/>
                          <a:gd name="connsiteX48" fmla="*/ 9884 w 10000"/>
                          <a:gd name="connsiteY48" fmla="*/ 6531 h 10000"/>
                          <a:gd name="connsiteX49" fmla="*/ 9879 w 10000"/>
                          <a:gd name="connsiteY49" fmla="*/ 6575 h 10000"/>
                          <a:gd name="connsiteX50" fmla="*/ 9866 w 10000"/>
                          <a:gd name="connsiteY50" fmla="*/ 6618 h 10000"/>
                          <a:gd name="connsiteX51" fmla="*/ 9854 w 10000"/>
                          <a:gd name="connsiteY51" fmla="*/ 6652 h 10000"/>
                          <a:gd name="connsiteX52" fmla="*/ 9839 w 10000"/>
                          <a:gd name="connsiteY52" fmla="*/ 6667 h 10000"/>
                          <a:gd name="connsiteX53" fmla="*/ 9837 w 10000"/>
                          <a:gd name="connsiteY53" fmla="*/ 6676 h 10000"/>
                          <a:gd name="connsiteX54" fmla="*/ 9827 w 10000"/>
                          <a:gd name="connsiteY54" fmla="*/ 6686 h 10000"/>
                          <a:gd name="connsiteX55" fmla="*/ 9792 w 10000"/>
                          <a:gd name="connsiteY55" fmla="*/ 6720 h 10000"/>
                          <a:gd name="connsiteX56" fmla="*/ 9740 w 10000"/>
                          <a:gd name="connsiteY56" fmla="*/ 6758 h 10000"/>
                          <a:gd name="connsiteX57" fmla="*/ 9671 w 10000"/>
                          <a:gd name="connsiteY57" fmla="*/ 6826 h 10000"/>
                          <a:gd name="connsiteX58" fmla="*/ 9579 w 10000"/>
                          <a:gd name="connsiteY58" fmla="*/ 6903 h 10000"/>
                          <a:gd name="connsiteX59" fmla="*/ 9476 w 10000"/>
                          <a:gd name="connsiteY59" fmla="*/ 6995 h 10000"/>
                          <a:gd name="connsiteX60" fmla="*/ 9359 w 10000"/>
                          <a:gd name="connsiteY60" fmla="*/ 7106 h 10000"/>
                          <a:gd name="connsiteX61" fmla="*/ 9231 w 10000"/>
                          <a:gd name="connsiteY61" fmla="*/ 7227 h 10000"/>
                          <a:gd name="connsiteX62" fmla="*/ 9087 w 10000"/>
                          <a:gd name="connsiteY62" fmla="*/ 7353 h 10000"/>
                          <a:gd name="connsiteX63" fmla="*/ 8939 w 10000"/>
                          <a:gd name="connsiteY63" fmla="*/ 7478 h 10000"/>
                          <a:gd name="connsiteX64" fmla="*/ 8780 w 10000"/>
                          <a:gd name="connsiteY64" fmla="*/ 7623 h 10000"/>
                          <a:gd name="connsiteX65" fmla="*/ 8615 w 10000"/>
                          <a:gd name="connsiteY65" fmla="*/ 7778 h 10000"/>
                          <a:gd name="connsiteX66" fmla="*/ 8441 w 10000"/>
                          <a:gd name="connsiteY66" fmla="*/ 7928 h 10000"/>
                          <a:gd name="connsiteX67" fmla="*/ 8268 w 10000"/>
                          <a:gd name="connsiteY67" fmla="*/ 8082 h 10000"/>
                          <a:gd name="connsiteX68" fmla="*/ 8090 w 10000"/>
                          <a:gd name="connsiteY68" fmla="*/ 8242 h 10000"/>
                          <a:gd name="connsiteX69" fmla="*/ 7917 w 10000"/>
                          <a:gd name="connsiteY69" fmla="*/ 8401 h 10000"/>
                          <a:gd name="connsiteX70" fmla="*/ 7741 w 10000"/>
                          <a:gd name="connsiteY70" fmla="*/ 8556 h 10000"/>
                          <a:gd name="connsiteX71" fmla="*/ 7568 w 10000"/>
                          <a:gd name="connsiteY71" fmla="*/ 8715 h 10000"/>
                          <a:gd name="connsiteX72" fmla="*/ 7395 w 10000"/>
                          <a:gd name="connsiteY72" fmla="*/ 8865 h 10000"/>
                          <a:gd name="connsiteX73" fmla="*/ 7229 w 10000"/>
                          <a:gd name="connsiteY73" fmla="*/ 9010 h 10000"/>
                          <a:gd name="connsiteX74" fmla="*/ 7073 w 10000"/>
                          <a:gd name="connsiteY74" fmla="*/ 9155 h 10000"/>
                          <a:gd name="connsiteX75" fmla="*/ 6927 w 10000"/>
                          <a:gd name="connsiteY75" fmla="*/ 9290 h 10000"/>
                          <a:gd name="connsiteX76" fmla="*/ 6784 w 10000"/>
                          <a:gd name="connsiteY76" fmla="*/ 9415 h 10000"/>
                          <a:gd name="connsiteX77" fmla="*/ 6658 w 10000"/>
                          <a:gd name="connsiteY77" fmla="*/ 9527 h 10000"/>
                          <a:gd name="connsiteX78" fmla="*/ 6541 w 10000"/>
                          <a:gd name="connsiteY78" fmla="*/ 9628 h 10000"/>
                          <a:gd name="connsiteX79" fmla="*/ 6437 w 10000"/>
                          <a:gd name="connsiteY79" fmla="*/ 9720 h 10000"/>
                          <a:gd name="connsiteX80" fmla="*/ 6356 w 10000"/>
                          <a:gd name="connsiteY80" fmla="*/ 9797 h 10000"/>
                          <a:gd name="connsiteX81" fmla="*/ 6286 w 10000"/>
                          <a:gd name="connsiteY81" fmla="*/ 9865 h 10000"/>
                          <a:gd name="connsiteX82" fmla="*/ 6235 w 10000"/>
                          <a:gd name="connsiteY82" fmla="*/ 9908 h 10000"/>
                          <a:gd name="connsiteX83" fmla="*/ 6205 w 10000"/>
                          <a:gd name="connsiteY83" fmla="*/ 9932 h 10000"/>
                          <a:gd name="connsiteX84" fmla="*/ 6131 w 10000"/>
                          <a:gd name="connsiteY84" fmla="*/ 9986 h 10000"/>
                          <a:gd name="connsiteX85" fmla="*/ 6066 w 10000"/>
                          <a:gd name="connsiteY85" fmla="*/ 10000 h 10000"/>
                          <a:gd name="connsiteX86" fmla="*/ 6004 w 10000"/>
                          <a:gd name="connsiteY86" fmla="*/ 9990 h 10000"/>
                          <a:gd name="connsiteX87" fmla="*/ 5957 w 10000"/>
                          <a:gd name="connsiteY87" fmla="*/ 9976 h 10000"/>
                          <a:gd name="connsiteX88" fmla="*/ 5928 w 10000"/>
                          <a:gd name="connsiteY88" fmla="*/ 9957 h 10000"/>
                          <a:gd name="connsiteX89" fmla="*/ 5913 w 10000"/>
                          <a:gd name="connsiteY89" fmla="*/ 9952 h 10000"/>
                          <a:gd name="connsiteX90" fmla="*/ 5901 w 10000"/>
                          <a:gd name="connsiteY90" fmla="*/ 9942 h 10000"/>
                          <a:gd name="connsiteX91" fmla="*/ 5866 w 10000"/>
                          <a:gd name="connsiteY91" fmla="*/ 9918 h 10000"/>
                          <a:gd name="connsiteX92" fmla="*/ 5809 w 10000"/>
                          <a:gd name="connsiteY92" fmla="*/ 9874 h 10000"/>
                          <a:gd name="connsiteX93" fmla="*/ 5737 w 10000"/>
                          <a:gd name="connsiteY93" fmla="*/ 9816 h 10000"/>
                          <a:gd name="connsiteX94" fmla="*/ 5641 w 10000"/>
                          <a:gd name="connsiteY94" fmla="*/ 9739 h 10000"/>
                          <a:gd name="connsiteX95" fmla="*/ 5524 w 10000"/>
                          <a:gd name="connsiteY95" fmla="*/ 9647 h 10000"/>
                          <a:gd name="connsiteX96" fmla="*/ 5398 w 10000"/>
                          <a:gd name="connsiteY96" fmla="*/ 9546 h 10000"/>
                          <a:gd name="connsiteX97" fmla="*/ 5252 w 10000"/>
                          <a:gd name="connsiteY97" fmla="*/ 9435 h 10000"/>
                          <a:gd name="connsiteX98" fmla="*/ 5096 w 10000"/>
                          <a:gd name="connsiteY98" fmla="*/ 9314 h 10000"/>
                          <a:gd name="connsiteX99" fmla="*/ 4923 w 10000"/>
                          <a:gd name="connsiteY99" fmla="*/ 9179 h 10000"/>
                          <a:gd name="connsiteX100" fmla="*/ 4740 w 10000"/>
                          <a:gd name="connsiteY100" fmla="*/ 9034 h 10000"/>
                          <a:gd name="connsiteX101" fmla="*/ 4545 w 10000"/>
                          <a:gd name="connsiteY101" fmla="*/ 8884 h 10000"/>
                          <a:gd name="connsiteX102" fmla="*/ 4347 w 10000"/>
                          <a:gd name="connsiteY102" fmla="*/ 8729 h 10000"/>
                          <a:gd name="connsiteX103" fmla="*/ 4139 w 10000"/>
                          <a:gd name="connsiteY103" fmla="*/ 8560 h 10000"/>
                          <a:gd name="connsiteX104" fmla="*/ 3924 w 10000"/>
                          <a:gd name="connsiteY104" fmla="*/ 8401 h 10000"/>
                          <a:gd name="connsiteX105" fmla="*/ 3706 w 10000"/>
                          <a:gd name="connsiteY105" fmla="*/ 8222 h 10000"/>
                          <a:gd name="connsiteX106" fmla="*/ 3481 w 10000"/>
                          <a:gd name="connsiteY106" fmla="*/ 8053 h 10000"/>
                          <a:gd name="connsiteX107" fmla="*/ 3256 w 10000"/>
                          <a:gd name="connsiteY107" fmla="*/ 7879 h 10000"/>
                          <a:gd name="connsiteX108" fmla="*/ 3026 w 10000"/>
                          <a:gd name="connsiteY108" fmla="*/ 7700 h 10000"/>
                          <a:gd name="connsiteX109" fmla="*/ 2801 w 10000"/>
                          <a:gd name="connsiteY109" fmla="*/ 7522 h 10000"/>
                          <a:gd name="connsiteX110" fmla="*/ 2575 w 10000"/>
                          <a:gd name="connsiteY110" fmla="*/ 7343 h 10000"/>
                          <a:gd name="connsiteX111" fmla="*/ 2355 w 10000"/>
                          <a:gd name="connsiteY111" fmla="*/ 7174 h 10000"/>
                          <a:gd name="connsiteX112" fmla="*/ 2135 w 10000"/>
                          <a:gd name="connsiteY112" fmla="*/ 7005 h 10000"/>
                          <a:gd name="connsiteX113" fmla="*/ 1922 w 10000"/>
                          <a:gd name="connsiteY113" fmla="*/ 6836 h 10000"/>
                          <a:gd name="connsiteX114" fmla="*/ 1719 w 10000"/>
                          <a:gd name="connsiteY114" fmla="*/ 6676 h 10000"/>
                          <a:gd name="connsiteX115" fmla="*/ 1519 w 10000"/>
                          <a:gd name="connsiteY115" fmla="*/ 6522 h 10000"/>
                          <a:gd name="connsiteX116" fmla="*/ 1331 w 10000"/>
                          <a:gd name="connsiteY116" fmla="*/ 6372 h 10000"/>
                          <a:gd name="connsiteX117" fmla="*/ 1153 w 10000"/>
                          <a:gd name="connsiteY117" fmla="*/ 6237 h 10000"/>
                          <a:gd name="connsiteX118" fmla="*/ 985 w 10000"/>
                          <a:gd name="connsiteY118" fmla="*/ 6101 h 10000"/>
                          <a:gd name="connsiteX119" fmla="*/ 831 w 10000"/>
                          <a:gd name="connsiteY119" fmla="*/ 5981 h 10000"/>
                          <a:gd name="connsiteX120" fmla="*/ 690 w 10000"/>
                          <a:gd name="connsiteY120" fmla="*/ 5874 h 10000"/>
                          <a:gd name="connsiteX121" fmla="*/ 569 w 10000"/>
                          <a:gd name="connsiteY121" fmla="*/ 5778 h 10000"/>
                          <a:gd name="connsiteX122" fmla="*/ 460 w 10000"/>
                          <a:gd name="connsiteY122" fmla="*/ 5696 h 10000"/>
                          <a:gd name="connsiteX123" fmla="*/ 369 w 10000"/>
                          <a:gd name="connsiteY123" fmla="*/ 5618 h 10000"/>
                          <a:gd name="connsiteX124" fmla="*/ 299 w 10000"/>
                          <a:gd name="connsiteY124" fmla="*/ 5570 h 10000"/>
                          <a:gd name="connsiteX125" fmla="*/ 252 w 10000"/>
                          <a:gd name="connsiteY125" fmla="*/ 5527 h 10000"/>
                          <a:gd name="connsiteX126" fmla="*/ 225 w 10000"/>
                          <a:gd name="connsiteY126" fmla="*/ 5502 h 10000"/>
                          <a:gd name="connsiteX127" fmla="*/ 148 w 10000"/>
                          <a:gd name="connsiteY127" fmla="*/ 5425 h 10000"/>
                          <a:gd name="connsiteX128" fmla="*/ 92 w 10000"/>
                          <a:gd name="connsiteY128" fmla="*/ 5324 h 10000"/>
                          <a:gd name="connsiteX129" fmla="*/ 52 w 10000"/>
                          <a:gd name="connsiteY129" fmla="*/ 5213 h 10000"/>
                          <a:gd name="connsiteX130" fmla="*/ 27 w 10000"/>
                          <a:gd name="connsiteY130" fmla="*/ 5111 h 10000"/>
                          <a:gd name="connsiteX131" fmla="*/ 10 w 10000"/>
                          <a:gd name="connsiteY131" fmla="*/ 5019 h 10000"/>
                          <a:gd name="connsiteX132" fmla="*/ 5 w 10000"/>
                          <a:gd name="connsiteY132" fmla="*/ 4942 h 10000"/>
                          <a:gd name="connsiteX133" fmla="*/ 0 w 10000"/>
                          <a:gd name="connsiteY133" fmla="*/ 4884 h 10000"/>
                          <a:gd name="connsiteX134" fmla="*/ 0 w 10000"/>
                          <a:gd name="connsiteY134" fmla="*/ 4865 h 10000"/>
                          <a:gd name="connsiteX135" fmla="*/ 0 w 10000"/>
                          <a:gd name="connsiteY135" fmla="*/ 4831 h 10000"/>
                          <a:gd name="connsiteX136" fmla="*/ 0 w 10000"/>
                          <a:gd name="connsiteY136" fmla="*/ 4749 h 10000"/>
                          <a:gd name="connsiteX137" fmla="*/ 0 w 10000"/>
                          <a:gd name="connsiteY137" fmla="*/ 4618 h 10000"/>
                          <a:gd name="connsiteX138" fmla="*/ 0 w 10000"/>
                          <a:gd name="connsiteY138" fmla="*/ 3826 h 10000"/>
                          <a:gd name="connsiteX139" fmla="*/ 0 w 10000"/>
                          <a:gd name="connsiteY139" fmla="*/ 3604 h 10000"/>
                          <a:gd name="connsiteX140" fmla="*/ 0 w 10000"/>
                          <a:gd name="connsiteY140" fmla="*/ 3401 h 10000"/>
                          <a:gd name="connsiteX141" fmla="*/ 0 w 10000"/>
                          <a:gd name="connsiteY141" fmla="*/ 3222 h 10000"/>
                          <a:gd name="connsiteX142" fmla="*/ 10 w 10000"/>
                          <a:gd name="connsiteY142" fmla="*/ 3053 h 10000"/>
                          <a:gd name="connsiteX143" fmla="*/ 40 w 10000"/>
                          <a:gd name="connsiteY143" fmla="*/ 2894 h 10000"/>
                          <a:gd name="connsiteX144" fmla="*/ 84 w 10000"/>
                          <a:gd name="connsiteY144" fmla="*/ 2758 h 10000"/>
                          <a:gd name="connsiteX145" fmla="*/ 131 w 10000"/>
                          <a:gd name="connsiteY145" fmla="*/ 2647 h 10000"/>
                          <a:gd name="connsiteX146" fmla="*/ 183 w 10000"/>
                          <a:gd name="connsiteY146" fmla="*/ 2546 h 10000"/>
                          <a:gd name="connsiteX147" fmla="*/ 230 w 10000"/>
                          <a:gd name="connsiteY147" fmla="*/ 2478 h 10000"/>
                          <a:gd name="connsiteX148" fmla="*/ 275 w 10000"/>
                          <a:gd name="connsiteY148" fmla="*/ 2420 h 10000"/>
                          <a:gd name="connsiteX149" fmla="*/ 299 w 10000"/>
                          <a:gd name="connsiteY149" fmla="*/ 2386 h 10000"/>
                          <a:gd name="connsiteX150" fmla="*/ 312 w 10000"/>
                          <a:gd name="connsiteY150" fmla="*/ 2377 h 10000"/>
                          <a:gd name="connsiteX151" fmla="*/ 322 w 10000"/>
                          <a:gd name="connsiteY151" fmla="*/ 2372 h 10000"/>
                          <a:gd name="connsiteX152" fmla="*/ 356 w 10000"/>
                          <a:gd name="connsiteY152" fmla="*/ 2353 h 10000"/>
                          <a:gd name="connsiteX153" fmla="*/ 413 w 10000"/>
                          <a:gd name="connsiteY153" fmla="*/ 2309 h 10000"/>
                          <a:gd name="connsiteX154" fmla="*/ 485 w 10000"/>
                          <a:gd name="connsiteY154" fmla="*/ 2261 h 10000"/>
                          <a:gd name="connsiteX155" fmla="*/ 581 w 10000"/>
                          <a:gd name="connsiteY155" fmla="*/ 2203 h 10000"/>
                          <a:gd name="connsiteX156" fmla="*/ 690 w 10000"/>
                          <a:gd name="connsiteY156" fmla="*/ 2135 h 10000"/>
                          <a:gd name="connsiteX157" fmla="*/ 811 w 10000"/>
                          <a:gd name="connsiteY157" fmla="*/ 2048 h 10000"/>
                          <a:gd name="connsiteX158" fmla="*/ 950 w 10000"/>
                          <a:gd name="connsiteY158" fmla="*/ 1966 h 10000"/>
                          <a:gd name="connsiteX159" fmla="*/ 1096 w 10000"/>
                          <a:gd name="connsiteY159" fmla="*/ 1865 h 10000"/>
                          <a:gd name="connsiteX160" fmla="*/ 1252 w 10000"/>
                          <a:gd name="connsiteY160" fmla="*/ 1758 h 10000"/>
                          <a:gd name="connsiteX161" fmla="*/ 1418 w 10000"/>
                          <a:gd name="connsiteY161" fmla="*/ 1652 h 10000"/>
                          <a:gd name="connsiteX162" fmla="*/ 1586 w 10000"/>
                          <a:gd name="connsiteY162" fmla="*/ 1541 h 10000"/>
                          <a:gd name="connsiteX163" fmla="*/ 1759 w 10000"/>
                          <a:gd name="connsiteY163" fmla="*/ 1420 h 10000"/>
                          <a:gd name="connsiteX164" fmla="*/ 1940 w 10000"/>
                          <a:gd name="connsiteY164" fmla="*/ 1314 h 10000"/>
                          <a:gd name="connsiteX165" fmla="*/ 2118 w 10000"/>
                          <a:gd name="connsiteY165" fmla="*/ 1193 h 10000"/>
                          <a:gd name="connsiteX166" fmla="*/ 2298 w 10000"/>
                          <a:gd name="connsiteY166" fmla="*/ 1077 h 10000"/>
                          <a:gd name="connsiteX167" fmla="*/ 2476 w 10000"/>
                          <a:gd name="connsiteY167" fmla="*/ 957 h 10000"/>
                          <a:gd name="connsiteX168" fmla="*/ 2650 w 10000"/>
                          <a:gd name="connsiteY168" fmla="*/ 845 h 10000"/>
                          <a:gd name="connsiteX169" fmla="*/ 2818 w 10000"/>
                          <a:gd name="connsiteY169" fmla="*/ 729 h 10000"/>
                          <a:gd name="connsiteX170" fmla="*/ 2979 w 10000"/>
                          <a:gd name="connsiteY170" fmla="*/ 628 h 10000"/>
                          <a:gd name="connsiteX171" fmla="*/ 3135 w 10000"/>
                          <a:gd name="connsiteY171" fmla="*/ 527 h 10000"/>
                          <a:gd name="connsiteX172" fmla="*/ 3278 w 10000"/>
                          <a:gd name="connsiteY172" fmla="*/ 435 h 10000"/>
                          <a:gd name="connsiteX173" fmla="*/ 3407 w 10000"/>
                          <a:gd name="connsiteY173" fmla="*/ 348 h 10000"/>
                          <a:gd name="connsiteX174" fmla="*/ 3525 w 10000"/>
                          <a:gd name="connsiteY174" fmla="*/ 271 h 10000"/>
                          <a:gd name="connsiteX175" fmla="*/ 3629 w 10000"/>
                          <a:gd name="connsiteY175" fmla="*/ 203 h 10000"/>
                          <a:gd name="connsiteX176" fmla="*/ 3716 w 10000"/>
                          <a:gd name="connsiteY176" fmla="*/ 155 h 10000"/>
                          <a:gd name="connsiteX177" fmla="*/ 3785 w 10000"/>
                          <a:gd name="connsiteY177" fmla="*/ 111 h 10000"/>
                          <a:gd name="connsiteX178" fmla="*/ 3837 w 10000"/>
                          <a:gd name="connsiteY178" fmla="*/ 77 h 10000"/>
                          <a:gd name="connsiteX179" fmla="*/ 3949 w 10000"/>
                          <a:gd name="connsiteY179" fmla="*/ 29 h 10000"/>
                          <a:gd name="connsiteX180" fmla="*/ 4052 w 10000"/>
                          <a:gd name="connsiteY18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9693 w 10000"/>
                          <a:gd name="connsiteY18" fmla="*/ 3217 h 10000"/>
                          <a:gd name="connsiteX19" fmla="*/ 9785 w 10000"/>
                          <a:gd name="connsiteY19" fmla="*/ 3266 h 10000"/>
                          <a:gd name="connsiteX20" fmla="*/ 9854 w 10000"/>
                          <a:gd name="connsiteY20" fmla="*/ 3309 h 10000"/>
                          <a:gd name="connsiteX21" fmla="*/ 9901 w 10000"/>
                          <a:gd name="connsiteY21" fmla="*/ 3333 h 10000"/>
                          <a:gd name="connsiteX22" fmla="*/ 9923 w 10000"/>
                          <a:gd name="connsiteY22" fmla="*/ 3353 h 10000"/>
                          <a:gd name="connsiteX23" fmla="*/ 9975 w 10000"/>
                          <a:gd name="connsiteY23" fmla="*/ 3391 h 10000"/>
                          <a:gd name="connsiteX24" fmla="*/ 10000 w 10000"/>
                          <a:gd name="connsiteY24" fmla="*/ 3444 h 10000"/>
                          <a:gd name="connsiteX25" fmla="*/ 10000 w 10000"/>
                          <a:gd name="connsiteY25" fmla="*/ 3493 h 10000"/>
                          <a:gd name="connsiteX26" fmla="*/ 9988 w 10000"/>
                          <a:gd name="connsiteY26" fmla="*/ 3536 h 10000"/>
                          <a:gd name="connsiteX27" fmla="*/ 9958 w 10000"/>
                          <a:gd name="connsiteY27" fmla="*/ 3589 h 10000"/>
                          <a:gd name="connsiteX28" fmla="*/ 9913 w 10000"/>
                          <a:gd name="connsiteY28" fmla="*/ 3647 h 10000"/>
                          <a:gd name="connsiteX29" fmla="*/ 9874 w 10000"/>
                          <a:gd name="connsiteY29" fmla="*/ 3681 h 10000"/>
                          <a:gd name="connsiteX30" fmla="*/ 9832 w 10000"/>
                          <a:gd name="connsiteY30" fmla="*/ 3734 h 10000"/>
                          <a:gd name="connsiteX31" fmla="*/ 9780 w 10000"/>
                          <a:gd name="connsiteY31" fmla="*/ 3792 h 10000"/>
                          <a:gd name="connsiteX32" fmla="*/ 9728 w 10000"/>
                          <a:gd name="connsiteY32" fmla="*/ 3850 h 10000"/>
                          <a:gd name="connsiteX33" fmla="*/ 9671 w 10000"/>
                          <a:gd name="connsiteY33" fmla="*/ 3903 h 10000"/>
                          <a:gd name="connsiteX34" fmla="*/ 9629 w 10000"/>
                          <a:gd name="connsiteY34" fmla="*/ 3952 h 10000"/>
                          <a:gd name="connsiteX35" fmla="*/ 9589 w 10000"/>
                          <a:gd name="connsiteY35" fmla="*/ 3995 h 10000"/>
                          <a:gd name="connsiteX36" fmla="*/ 9562 w 10000"/>
                          <a:gd name="connsiteY36" fmla="*/ 4029 h 10000"/>
                          <a:gd name="connsiteX37" fmla="*/ 9550 w 10000"/>
                          <a:gd name="connsiteY37" fmla="*/ 4039 h 10000"/>
                          <a:gd name="connsiteX38" fmla="*/ 9555 w 10000"/>
                          <a:gd name="connsiteY38" fmla="*/ 6237 h 10000"/>
                          <a:gd name="connsiteX39" fmla="*/ 9567 w 10000"/>
                          <a:gd name="connsiteY39" fmla="*/ 6246 h 10000"/>
                          <a:gd name="connsiteX40" fmla="*/ 9597 w 10000"/>
                          <a:gd name="connsiteY40" fmla="*/ 6271 h 10000"/>
                          <a:gd name="connsiteX41" fmla="*/ 9641 w 10000"/>
                          <a:gd name="connsiteY41" fmla="*/ 6304 h 10000"/>
                          <a:gd name="connsiteX42" fmla="*/ 9698 w 10000"/>
                          <a:gd name="connsiteY42" fmla="*/ 6338 h 10000"/>
                          <a:gd name="connsiteX43" fmla="*/ 9753 w 10000"/>
                          <a:gd name="connsiteY43" fmla="*/ 6382 h 10000"/>
                          <a:gd name="connsiteX44" fmla="*/ 9805 w 10000"/>
                          <a:gd name="connsiteY44" fmla="*/ 6420 h 10000"/>
                          <a:gd name="connsiteX45" fmla="*/ 9844 w 10000"/>
                          <a:gd name="connsiteY45" fmla="*/ 6454 h 10000"/>
                          <a:gd name="connsiteX46" fmla="*/ 9874 w 10000"/>
                          <a:gd name="connsiteY46" fmla="*/ 6488 h 10000"/>
                          <a:gd name="connsiteX47" fmla="*/ 9884 w 10000"/>
                          <a:gd name="connsiteY47" fmla="*/ 6531 h 10000"/>
                          <a:gd name="connsiteX48" fmla="*/ 9879 w 10000"/>
                          <a:gd name="connsiteY48" fmla="*/ 6575 h 10000"/>
                          <a:gd name="connsiteX49" fmla="*/ 9866 w 10000"/>
                          <a:gd name="connsiteY49" fmla="*/ 6618 h 10000"/>
                          <a:gd name="connsiteX50" fmla="*/ 9854 w 10000"/>
                          <a:gd name="connsiteY50" fmla="*/ 6652 h 10000"/>
                          <a:gd name="connsiteX51" fmla="*/ 9839 w 10000"/>
                          <a:gd name="connsiteY51" fmla="*/ 6667 h 10000"/>
                          <a:gd name="connsiteX52" fmla="*/ 9837 w 10000"/>
                          <a:gd name="connsiteY52" fmla="*/ 6676 h 10000"/>
                          <a:gd name="connsiteX53" fmla="*/ 9827 w 10000"/>
                          <a:gd name="connsiteY53" fmla="*/ 6686 h 10000"/>
                          <a:gd name="connsiteX54" fmla="*/ 9792 w 10000"/>
                          <a:gd name="connsiteY54" fmla="*/ 6720 h 10000"/>
                          <a:gd name="connsiteX55" fmla="*/ 9740 w 10000"/>
                          <a:gd name="connsiteY55" fmla="*/ 6758 h 10000"/>
                          <a:gd name="connsiteX56" fmla="*/ 9671 w 10000"/>
                          <a:gd name="connsiteY56" fmla="*/ 6826 h 10000"/>
                          <a:gd name="connsiteX57" fmla="*/ 9579 w 10000"/>
                          <a:gd name="connsiteY57" fmla="*/ 6903 h 10000"/>
                          <a:gd name="connsiteX58" fmla="*/ 9476 w 10000"/>
                          <a:gd name="connsiteY58" fmla="*/ 6995 h 10000"/>
                          <a:gd name="connsiteX59" fmla="*/ 9359 w 10000"/>
                          <a:gd name="connsiteY59" fmla="*/ 7106 h 10000"/>
                          <a:gd name="connsiteX60" fmla="*/ 9231 w 10000"/>
                          <a:gd name="connsiteY60" fmla="*/ 7227 h 10000"/>
                          <a:gd name="connsiteX61" fmla="*/ 9087 w 10000"/>
                          <a:gd name="connsiteY61" fmla="*/ 7353 h 10000"/>
                          <a:gd name="connsiteX62" fmla="*/ 8939 w 10000"/>
                          <a:gd name="connsiteY62" fmla="*/ 7478 h 10000"/>
                          <a:gd name="connsiteX63" fmla="*/ 8780 w 10000"/>
                          <a:gd name="connsiteY63" fmla="*/ 7623 h 10000"/>
                          <a:gd name="connsiteX64" fmla="*/ 8615 w 10000"/>
                          <a:gd name="connsiteY64" fmla="*/ 7778 h 10000"/>
                          <a:gd name="connsiteX65" fmla="*/ 8441 w 10000"/>
                          <a:gd name="connsiteY65" fmla="*/ 7928 h 10000"/>
                          <a:gd name="connsiteX66" fmla="*/ 8268 w 10000"/>
                          <a:gd name="connsiteY66" fmla="*/ 8082 h 10000"/>
                          <a:gd name="connsiteX67" fmla="*/ 8090 w 10000"/>
                          <a:gd name="connsiteY67" fmla="*/ 8242 h 10000"/>
                          <a:gd name="connsiteX68" fmla="*/ 7917 w 10000"/>
                          <a:gd name="connsiteY68" fmla="*/ 8401 h 10000"/>
                          <a:gd name="connsiteX69" fmla="*/ 7741 w 10000"/>
                          <a:gd name="connsiteY69" fmla="*/ 8556 h 10000"/>
                          <a:gd name="connsiteX70" fmla="*/ 7568 w 10000"/>
                          <a:gd name="connsiteY70" fmla="*/ 8715 h 10000"/>
                          <a:gd name="connsiteX71" fmla="*/ 7395 w 10000"/>
                          <a:gd name="connsiteY71" fmla="*/ 8865 h 10000"/>
                          <a:gd name="connsiteX72" fmla="*/ 7229 w 10000"/>
                          <a:gd name="connsiteY72" fmla="*/ 9010 h 10000"/>
                          <a:gd name="connsiteX73" fmla="*/ 7073 w 10000"/>
                          <a:gd name="connsiteY73" fmla="*/ 9155 h 10000"/>
                          <a:gd name="connsiteX74" fmla="*/ 6927 w 10000"/>
                          <a:gd name="connsiteY74" fmla="*/ 9290 h 10000"/>
                          <a:gd name="connsiteX75" fmla="*/ 6784 w 10000"/>
                          <a:gd name="connsiteY75" fmla="*/ 9415 h 10000"/>
                          <a:gd name="connsiteX76" fmla="*/ 6658 w 10000"/>
                          <a:gd name="connsiteY76" fmla="*/ 9527 h 10000"/>
                          <a:gd name="connsiteX77" fmla="*/ 6541 w 10000"/>
                          <a:gd name="connsiteY77" fmla="*/ 9628 h 10000"/>
                          <a:gd name="connsiteX78" fmla="*/ 6437 w 10000"/>
                          <a:gd name="connsiteY78" fmla="*/ 9720 h 10000"/>
                          <a:gd name="connsiteX79" fmla="*/ 6356 w 10000"/>
                          <a:gd name="connsiteY79" fmla="*/ 9797 h 10000"/>
                          <a:gd name="connsiteX80" fmla="*/ 6286 w 10000"/>
                          <a:gd name="connsiteY80" fmla="*/ 9865 h 10000"/>
                          <a:gd name="connsiteX81" fmla="*/ 6235 w 10000"/>
                          <a:gd name="connsiteY81" fmla="*/ 9908 h 10000"/>
                          <a:gd name="connsiteX82" fmla="*/ 6205 w 10000"/>
                          <a:gd name="connsiteY82" fmla="*/ 9932 h 10000"/>
                          <a:gd name="connsiteX83" fmla="*/ 6131 w 10000"/>
                          <a:gd name="connsiteY83" fmla="*/ 9986 h 10000"/>
                          <a:gd name="connsiteX84" fmla="*/ 6066 w 10000"/>
                          <a:gd name="connsiteY84" fmla="*/ 10000 h 10000"/>
                          <a:gd name="connsiteX85" fmla="*/ 6004 w 10000"/>
                          <a:gd name="connsiteY85" fmla="*/ 9990 h 10000"/>
                          <a:gd name="connsiteX86" fmla="*/ 5957 w 10000"/>
                          <a:gd name="connsiteY86" fmla="*/ 9976 h 10000"/>
                          <a:gd name="connsiteX87" fmla="*/ 5928 w 10000"/>
                          <a:gd name="connsiteY87" fmla="*/ 9957 h 10000"/>
                          <a:gd name="connsiteX88" fmla="*/ 5913 w 10000"/>
                          <a:gd name="connsiteY88" fmla="*/ 9952 h 10000"/>
                          <a:gd name="connsiteX89" fmla="*/ 5901 w 10000"/>
                          <a:gd name="connsiteY89" fmla="*/ 9942 h 10000"/>
                          <a:gd name="connsiteX90" fmla="*/ 5866 w 10000"/>
                          <a:gd name="connsiteY90" fmla="*/ 9918 h 10000"/>
                          <a:gd name="connsiteX91" fmla="*/ 5809 w 10000"/>
                          <a:gd name="connsiteY91" fmla="*/ 9874 h 10000"/>
                          <a:gd name="connsiteX92" fmla="*/ 5737 w 10000"/>
                          <a:gd name="connsiteY92" fmla="*/ 9816 h 10000"/>
                          <a:gd name="connsiteX93" fmla="*/ 5641 w 10000"/>
                          <a:gd name="connsiteY93" fmla="*/ 9739 h 10000"/>
                          <a:gd name="connsiteX94" fmla="*/ 5524 w 10000"/>
                          <a:gd name="connsiteY94" fmla="*/ 9647 h 10000"/>
                          <a:gd name="connsiteX95" fmla="*/ 5398 w 10000"/>
                          <a:gd name="connsiteY95" fmla="*/ 9546 h 10000"/>
                          <a:gd name="connsiteX96" fmla="*/ 5252 w 10000"/>
                          <a:gd name="connsiteY96" fmla="*/ 9435 h 10000"/>
                          <a:gd name="connsiteX97" fmla="*/ 5096 w 10000"/>
                          <a:gd name="connsiteY97" fmla="*/ 9314 h 10000"/>
                          <a:gd name="connsiteX98" fmla="*/ 4923 w 10000"/>
                          <a:gd name="connsiteY98" fmla="*/ 9179 h 10000"/>
                          <a:gd name="connsiteX99" fmla="*/ 4740 w 10000"/>
                          <a:gd name="connsiteY99" fmla="*/ 9034 h 10000"/>
                          <a:gd name="connsiteX100" fmla="*/ 4545 w 10000"/>
                          <a:gd name="connsiteY100" fmla="*/ 8884 h 10000"/>
                          <a:gd name="connsiteX101" fmla="*/ 4347 w 10000"/>
                          <a:gd name="connsiteY101" fmla="*/ 8729 h 10000"/>
                          <a:gd name="connsiteX102" fmla="*/ 4139 w 10000"/>
                          <a:gd name="connsiteY102" fmla="*/ 8560 h 10000"/>
                          <a:gd name="connsiteX103" fmla="*/ 3924 w 10000"/>
                          <a:gd name="connsiteY103" fmla="*/ 8401 h 10000"/>
                          <a:gd name="connsiteX104" fmla="*/ 3706 w 10000"/>
                          <a:gd name="connsiteY104" fmla="*/ 8222 h 10000"/>
                          <a:gd name="connsiteX105" fmla="*/ 3481 w 10000"/>
                          <a:gd name="connsiteY105" fmla="*/ 8053 h 10000"/>
                          <a:gd name="connsiteX106" fmla="*/ 3256 w 10000"/>
                          <a:gd name="connsiteY106" fmla="*/ 7879 h 10000"/>
                          <a:gd name="connsiteX107" fmla="*/ 3026 w 10000"/>
                          <a:gd name="connsiteY107" fmla="*/ 7700 h 10000"/>
                          <a:gd name="connsiteX108" fmla="*/ 2801 w 10000"/>
                          <a:gd name="connsiteY108" fmla="*/ 7522 h 10000"/>
                          <a:gd name="connsiteX109" fmla="*/ 2575 w 10000"/>
                          <a:gd name="connsiteY109" fmla="*/ 7343 h 10000"/>
                          <a:gd name="connsiteX110" fmla="*/ 2355 w 10000"/>
                          <a:gd name="connsiteY110" fmla="*/ 7174 h 10000"/>
                          <a:gd name="connsiteX111" fmla="*/ 2135 w 10000"/>
                          <a:gd name="connsiteY111" fmla="*/ 7005 h 10000"/>
                          <a:gd name="connsiteX112" fmla="*/ 1922 w 10000"/>
                          <a:gd name="connsiteY112" fmla="*/ 6836 h 10000"/>
                          <a:gd name="connsiteX113" fmla="*/ 1719 w 10000"/>
                          <a:gd name="connsiteY113" fmla="*/ 6676 h 10000"/>
                          <a:gd name="connsiteX114" fmla="*/ 1519 w 10000"/>
                          <a:gd name="connsiteY114" fmla="*/ 6522 h 10000"/>
                          <a:gd name="connsiteX115" fmla="*/ 1331 w 10000"/>
                          <a:gd name="connsiteY115" fmla="*/ 6372 h 10000"/>
                          <a:gd name="connsiteX116" fmla="*/ 1153 w 10000"/>
                          <a:gd name="connsiteY116" fmla="*/ 6237 h 10000"/>
                          <a:gd name="connsiteX117" fmla="*/ 985 w 10000"/>
                          <a:gd name="connsiteY117" fmla="*/ 6101 h 10000"/>
                          <a:gd name="connsiteX118" fmla="*/ 831 w 10000"/>
                          <a:gd name="connsiteY118" fmla="*/ 5981 h 10000"/>
                          <a:gd name="connsiteX119" fmla="*/ 690 w 10000"/>
                          <a:gd name="connsiteY119" fmla="*/ 5874 h 10000"/>
                          <a:gd name="connsiteX120" fmla="*/ 569 w 10000"/>
                          <a:gd name="connsiteY120" fmla="*/ 5778 h 10000"/>
                          <a:gd name="connsiteX121" fmla="*/ 460 w 10000"/>
                          <a:gd name="connsiteY121" fmla="*/ 5696 h 10000"/>
                          <a:gd name="connsiteX122" fmla="*/ 369 w 10000"/>
                          <a:gd name="connsiteY122" fmla="*/ 5618 h 10000"/>
                          <a:gd name="connsiteX123" fmla="*/ 299 w 10000"/>
                          <a:gd name="connsiteY123" fmla="*/ 5570 h 10000"/>
                          <a:gd name="connsiteX124" fmla="*/ 252 w 10000"/>
                          <a:gd name="connsiteY124" fmla="*/ 5527 h 10000"/>
                          <a:gd name="connsiteX125" fmla="*/ 225 w 10000"/>
                          <a:gd name="connsiteY125" fmla="*/ 5502 h 10000"/>
                          <a:gd name="connsiteX126" fmla="*/ 148 w 10000"/>
                          <a:gd name="connsiteY126" fmla="*/ 5425 h 10000"/>
                          <a:gd name="connsiteX127" fmla="*/ 92 w 10000"/>
                          <a:gd name="connsiteY127" fmla="*/ 5324 h 10000"/>
                          <a:gd name="connsiteX128" fmla="*/ 52 w 10000"/>
                          <a:gd name="connsiteY128" fmla="*/ 5213 h 10000"/>
                          <a:gd name="connsiteX129" fmla="*/ 27 w 10000"/>
                          <a:gd name="connsiteY129" fmla="*/ 5111 h 10000"/>
                          <a:gd name="connsiteX130" fmla="*/ 10 w 10000"/>
                          <a:gd name="connsiteY130" fmla="*/ 5019 h 10000"/>
                          <a:gd name="connsiteX131" fmla="*/ 5 w 10000"/>
                          <a:gd name="connsiteY131" fmla="*/ 4942 h 10000"/>
                          <a:gd name="connsiteX132" fmla="*/ 0 w 10000"/>
                          <a:gd name="connsiteY132" fmla="*/ 4884 h 10000"/>
                          <a:gd name="connsiteX133" fmla="*/ 0 w 10000"/>
                          <a:gd name="connsiteY133" fmla="*/ 4865 h 10000"/>
                          <a:gd name="connsiteX134" fmla="*/ 0 w 10000"/>
                          <a:gd name="connsiteY134" fmla="*/ 4831 h 10000"/>
                          <a:gd name="connsiteX135" fmla="*/ 0 w 10000"/>
                          <a:gd name="connsiteY135" fmla="*/ 4749 h 10000"/>
                          <a:gd name="connsiteX136" fmla="*/ 0 w 10000"/>
                          <a:gd name="connsiteY136" fmla="*/ 4618 h 10000"/>
                          <a:gd name="connsiteX137" fmla="*/ 0 w 10000"/>
                          <a:gd name="connsiteY137" fmla="*/ 3826 h 10000"/>
                          <a:gd name="connsiteX138" fmla="*/ 0 w 10000"/>
                          <a:gd name="connsiteY138" fmla="*/ 3604 h 10000"/>
                          <a:gd name="connsiteX139" fmla="*/ 0 w 10000"/>
                          <a:gd name="connsiteY139" fmla="*/ 3401 h 10000"/>
                          <a:gd name="connsiteX140" fmla="*/ 0 w 10000"/>
                          <a:gd name="connsiteY140" fmla="*/ 3222 h 10000"/>
                          <a:gd name="connsiteX141" fmla="*/ 10 w 10000"/>
                          <a:gd name="connsiteY141" fmla="*/ 3053 h 10000"/>
                          <a:gd name="connsiteX142" fmla="*/ 40 w 10000"/>
                          <a:gd name="connsiteY142" fmla="*/ 2894 h 10000"/>
                          <a:gd name="connsiteX143" fmla="*/ 84 w 10000"/>
                          <a:gd name="connsiteY143" fmla="*/ 2758 h 10000"/>
                          <a:gd name="connsiteX144" fmla="*/ 131 w 10000"/>
                          <a:gd name="connsiteY144" fmla="*/ 2647 h 10000"/>
                          <a:gd name="connsiteX145" fmla="*/ 183 w 10000"/>
                          <a:gd name="connsiteY145" fmla="*/ 2546 h 10000"/>
                          <a:gd name="connsiteX146" fmla="*/ 230 w 10000"/>
                          <a:gd name="connsiteY146" fmla="*/ 2478 h 10000"/>
                          <a:gd name="connsiteX147" fmla="*/ 275 w 10000"/>
                          <a:gd name="connsiteY147" fmla="*/ 2420 h 10000"/>
                          <a:gd name="connsiteX148" fmla="*/ 299 w 10000"/>
                          <a:gd name="connsiteY148" fmla="*/ 2386 h 10000"/>
                          <a:gd name="connsiteX149" fmla="*/ 312 w 10000"/>
                          <a:gd name="connsiteY149" fmla="*/ 2377 h 10000"/>
                          <a:gd name="connsiteX150" fmla="*/ 322 w 10000"/>
                          <a:gd name="connsiteY150" fmla="*/ 2372 h 10000"/>
                          <a:gd name="connsiteX151" fmla="*/ 356 w 10000"/>
                          <a:gd name="connsiteY151" fmla="*/ 2353 h 10000"/>
                          <a:gd name="connsiteX152" fmla="*/ 413 w 10000"/>
                          <a:gd name="connsiteY152" fmla="*/ 2309 h 10000"/>
                          <a:gd name="connsiteX153" fmla="*/ 485 w 10000"/>
                          <a:gd name="connsiteY153" fmla="*/ 2261 h 10000"/>
                          <a:gd name="connsiteX154" fmla="*/ 581 w 10000"/>
                          <a:gd name="connsiteY154" fmla="*/ 2203 h 10000"/>
                          <a:gd name="connsiteX155" fmla="*/ 690 w 10000"/>
                          <a:gd name="connsiteY155" fmla="*/ 2135 h 10000"/>
                          <a:gd name="connsiteX156" fmla="*/ 811 w 10000"/>
                          <a:gd name="connsiteY156" fmla="*/ 2048 h 10000"/>
                          <a:gd name="connsiteX157" fmla="*/ 950 w 10000"/>
                          <a:gd name="connsiteY157" fmla="*/ 1966 h 10000"/>
                          <a:gd name="connsiteX158" fmla="*/ 1096 w 10000"/>
                          <a:gd name="connsiteY158" fmla="*/ 1865 h 10000"/>
                          <a:gd name="connsiteX159" fmla="*/ 1252 w 10000"/>
                          <a:gd name="connsiteY159" fmla="*/ 1758 h 10000"/>
                          <a:gd name="connsiteX160" fmla="*/ 1418 w 10000"/>
                          <a:gd name="connsiteY160" fmla="*/ 1652 h 10000"/>
                          <a:gd name="connsiteX161" fmla="*/ 1586 w 10000"/>
                          <a:gd name="connsiteY161" fmla="*/ 1541 h 10000"/>
                          <a:gd name="connsiteX162" fmla="*/ 1759 w 10000"/>
                          <a:gd name="connsiteY162" fmla="*/ 1420 h 10000"/>
                          <a:gd name="connsiteX163" fmla="*/ 1940 w 10000"/>
                          <a:gd name="connsiteY163" fmla="*/ 1314 h 10000"/>
                          <a:gd name="connsiteX164" fmla="*/ 2118 w 10000"/>
                          <a:gd name="connsiteY164" fmla="*/ 1193 h 10000"/>
                          <a:gd name="connsiteX165" fmla="*/ 2298 w 10000"/>
                          <a:gd name="connsiteY165" fmla="*/ 1077 h 10000"/>
                          <a:gd name="connsiteX166" fmla="*/ 2476 w 10000"/>
                          <a:gd name="connsiteY166" fmla="*/ 957 h 10000"/>
                          <a:gd name="connsiteX167" fmla="*/ 2650 w 10000"/>
                          <a:gd name="connsiteY167" fmla="*/ 845 h 10000"/>
                          <a:gd name="connsiteX168" fmla="*/ 2818 w 10000"/>
                          <a:gd name="connsiteY168" fmla="*/ 729 h 10000"/>
                          <a:gd name="connsiteX169" fmla="*/ 2979 w 10000"/>
                          <a:gd name="connsiteY169" fmla="*/ 628 h 10000"/>
                          <a:gd name="connsiteX170" fmla="*/ 3135 w 10000"/>
                          <a:gd name="connsiteY170" fmla="*/ 527 h 10000"/>
                          <a:gd name="connsiteX171" fmla="*/ 3278 w 10000"/>
                          <a:gd name="connsiteY171" fmla="*/ 435 h 10000"/>
                          <a:gd name="connsiteX172" fmla="*/ 3407 w 10000"/>
                          <a:gd name="connsiteY172" fmla="*/ 348 h 10000"/>
                          <a:gd name="connsiteX173" fmla="*/ 3525 w 10000"/>
                          <a:gd name="connsiteY173" fmla="*/ 271 h 10000"/>
                          <a:gd name="connsiteX174" fmla="*/ 3629 w 10000"/>
                          <a:gd name="connsiteY174" fmla="*/ 203 h 10000"/>
                          <a:gd name="connsiteX175" fmla="*/ 3716 w 10000"/>
                          <a:gd name="connsiteY175" fmla="*/ 155 h 10000"/>
                          <a:gd name="connsiteX176" fmla="*/ 3785 w 10000"/>
                          <a:gd name="connsiteY176" fmla="*/ 111 h 10000"/>
                          <a:gd name="connsiteX177" fmla="*/ 3837 w 10000"/>
                          <a:gd name="connsiteY177" fmla="*/ 77 h 10000"/>
                          <a:gd name="connsiteX178" fmla="*/ 3949 w 10000"/>
                          <a:gd name="connsiteY178" fmla="*/ 29 h 10000"/>
                          <a:gd name="connsiteX179" fmla="*/ 4052 w 10000"/>
                          <a:gd name="connsiteY17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9693 w 10000"/>
                          <a:gd name="connsiteY17" fmla="*/ 3217 h 10000"/>
                          <a:gd name="connsiteX18" fmla="*/ 9785 w 10000"/>
                          <a:gd name="connsiteY18" fmla="*/ 3266 h 10000"/>
                          <a:gd name="connsiteX19" fmla="*/ 9854 w 10000"/>
                          <a:gd name="connsiteY19" fmla="*/ 3309 h 10000"/>
                          <a:gd name="connsiteX20" fmla="*/ 9901 w 10000"/>
                          <a:gd name="connsiteY20" fmla="*/ 3333 h 10000"/>
                          <a:gd name="connsiteX21" fmla="*/ 9923 w 10000"/>
                          <a:gd name="connsiteY21" fmla="*/ 3353 h 10000"/>
                          <a:gd name="connsiteX22" fmla="*/ 9975 w 10000"/>
                          <a:gd name="connsiteY22" fmla="*/ 3391 h 10000"/>
                          <a:gd name="connsiteX23" fmla="*/ 10000 w 10000"/>
                          <a:gd name="connsiteY23" fmla="*/ 3444 h 10000"/>
                          <a:gd name="connsiteX24" fmla="*/ 10000 w 10000"/>
                          <a:gd name="connsiteY24" fmla="*/ 3493 h 10000"/>
                          <a:gd name="connsiteX25" fmla="*/ 9988 w 10000"/>
                          <a:gd name="connsiteY25" fmla="*/ 3536 h 10000"/>
                          <a:gd name="connsiteX26" fmla="*/ 9958 w 10000"/>
                          <a:gd name="connsiteY26" fmla="*/ 3589 h 10000"/>
                          <a:gd name="connsiteX27" fmla="*/ 9913 w 10000"/>
                          <a:gd name="connsiteY27" fmla="*/ 3647 h 10000"/>
                          <a:gd name="connsiteX28" fmla="*/ 9874 w 10000"/>
                          <a:gd name="connsiteY28" fmla="*/ 3681 h 10000"/>
                          <a:gd name="connsiteX29" fmla="*/ 9832 w 10000"/>
                          <a:gd name="connsiteY29" fmla="*/ 3734 h 10000"/>
                          <a:gd name="connsiteX30" fmla="*/ 9780 w 10000"/>
                          <a:gd name="connsiteY30" fmla="*/ 3792 h 10000"/>
                          <a:gd name="connsiteX31" fmla="*/ 9728 w 10000"/>
                          <a:gd name="connsiteY31" fmla="*/ 3850 h 10000"/>
                          <a:gd name="connsiteX32" fmla="*/ 9671 w 10000"/>
                          <a:gd name="connsiteY32" fmla="*/ 3903 h 10000"/>
                          <a:gd name="connsiteX33" fmla="*/ 9629 w 10000"/>
                          <a:gd name="connsiteY33" fmla="*/ 3952 h 10000"/>
                          <a:gd name="connsiteX34" fmla="*/ 9589 w 10000"/>
                          <a:gd name="connsiteY34" fmla="*/ 3995 h 10000"/>
                          <a:gd name="connsiteX35" fmla="*/ 9562 w 10000"/>
                          <a:gd name="connsiteY35" fmla="*/ 4029 h 10000"/>
                          <a:gd name="connsiteX36" fmla="*/ 9550 w 10000"/>
                          <a:gd name="connsiteY36" fmla="*/ 4039 h 10000"/>
                          <a:gd name="connsiteX37" fmla="*/ 9555 w 10000"/>
                          <a:gd name="connsiteY37" fmla="*/ 6237 h 10000"/>
                          <a:gd name="connsiteX38" fmla="*/ 9567 w 10000"/>
                          <a:gd name="connsiteY38" fmla="*/ 6246 h 10000"/>
                          <a:gd name="connsiteX39" fmla="*/ 9597 w 10000"/>
                          <a:gd name="connsiteY39" fmla="*/ 6271 h 10000"/>
                          <a:gd name="connsiteX40" fmla="*/ 9641 w 10000"/>
                          <a:gd name="connsiteY40" fmla="*/ 6304 h 10000"/>
                          <a:gd name="connsiteX41" fmla="*/ 9698 w 10000"/>
                          <a:gd name="connsiteY41" fmla="*/ 6338 h 10000"/>
                          <a:gd name="connsiteX42" fmla="*/ 9753 w 10000"/>
                          <a:gd name="connsiteY42" fmla="*/ 6382 h 10000"/>
                          <a:gd name="connsiteX43" fmla="*/ 9805 w 10000"/>
                          <a:gd name="connsiteY43" fmla="*/ 6420 h 10000"/>
                          <a:gd name="connsiteX44" fmla="*/ 9844 w 10000"/>
                          <a:gd name="connsiteY44" fmla="*/ 6454 h 10000"/>
                          <a:gd name="connsiteX45" fmla="*/ 9874 w 10000"/>
                          <a:gd name="connsiteY45" fmla="*/ 6488 h 10000"/>
                          <a:gd name="connsiteX46" fmla="*/ 9884 w 10000"/>
                          <a:gd name="connsiteY46" fmla="*/ 6531 h 10000"/>
                          <a:gd name="connsiteX47" fmla="*/ 9879 w 10000"/>
                          <a:gd name="connsiteY47" fmla="*/ 6575 h 10000"/>
                          <a:gd name="connsiteX48" fmla="*/ 9866 w 10000"/>
                          <a:gd name="connsiteY48" fmla="*/ 6618 h 10000"/>
                          <a:gd name="connsiteX49" fmla="*/ 9854 w 10000"/>
                          <a:gd name="connsiteY49" fmla="*/ 6652 h 10000"/>
                          <a:gd name="connsiteX50" fmla="*/ 9839 w 10000"/>
                          <a:gd name="connsiteY50" fmla="*/ 6667 h 10000"/>
                          <a:gd name="connsiteX51" fmla="*/ 9837 w 10000"/>
                          <a:gd name="connsiteY51" fmla="*/ 6676 h 10000"/>
                          <a:gd name="connsiteX52" fmla="*/ 9827 w 10000"/>
                          <a:gd name="connsiteY52" fmla="*/ 6686 h 10000"/>
                          <a:gd name="connsiteX53" fmla="*/ 9792 w 10000"/>
                          <a:gd name="connsiteY53" fmla="*/ 6720 h 10000"/>
                          <a:gd name="connsiteX54" fmla="*/ 9740 w 10000"/>
                          <a:gd name="connsiteY54" fmla="*/ 6758 h 10000"/>
                          <a:gd name="connsiteX55" fmla="*/ 9671 w 10000"/>
                          <a:gd name="connsiteY55" fmla="*/ 6826 h 10000"/>
                          <a:gd name="connsiteX56" fmla="*/ 9579 w 10000"/>
                          <a:gd name="connsiteY56" fmla="*/ 6903 h 10000"/>
                          <a:gd name="connsiteX57" fmla="*/ 9476 w 10000"/>
                          <a:gd name="connsiteY57" fmla="*/ 6995 h 10000"/>
                          <a:gd name="connsiteX58" fmla="*/ 9359 w 10000"/>
                          <a:gd name="connsiteY58" fmla="*/ 7106 h 10000"/>
                          <a:gd name="connsiteX59" fmla="*/ 9231 w 10000"/>
                          <a:gd name="connsiteY59" fmla="*/ 7227 h 10000"/>
                          <a:gd name="connsiteX60" fmla="*/ 9087 w 10000"/>
                          <a:gd name="connsiteY60" fmla="*/ 7353 h 10000"/>
                          <a:gd name="connsiteX61" fmla="*/ 8939 w 10000"/>
                          <a:gd name="connsiteY61" fmla="*/ 7478 h 10000"/>
                          <a:gd name="connsiteX62" fmla="*/ 8780 w 10000"/>
                          <a:gd name="connsiteY62" fmla="*/ 7623 h 10000"/>
                          <a:gd name="connsiteX63" fmla="*/ 8615 w 10000"/>
                          <a:gd name="connsiteY63" fmla="*/ 7778 h 10000"/>
                          <a:gd name="connsiteX64" fmla="*/ 8441 w 10000"/>
                          <a:gd name="connsiteY64" fmla="*/ 7928 h 10000"/>
                          <a:gd name="connsiteX65" fmla="*/ 8268 w 10000"/>
                          <a:gd name="connsiteY65" fmla="*/ 8082 h 10000"/>
                          <a:gd name="connsiteX66" fmla="*/ 8090 w 10000"/>
                          <a:gd name="connsiteY66" fmla="*/ 8242 h 10000"/>
                          <a:gd name="connsiteX67" fmla="*/ 7917 w 10000"/>
                          <a:gd name="connsiteY67" fmla="*/ 8401 h 10000"/>
                          <a:gd name="connsiteX68" fmla="*/ 7741 w 10000"/>
                          <a:gd name="connsiteY68" fmla="*/ 8556 h 10000"/>
                          <a:gd name="connsiteX69" fmla="*/ 7568 w 10000"/>
                          <a:gd name="connsiteY69" fmla="*/ 8715 h 10000"/>
                          <a:gd name="connsiteX70" fmla="*/ 7395 w 10000"/>
                          <a:gd name="connsiteY70" fmla="*/ 8865 h 10000"/>
                          <a:gd name="connsiteX71" fmla="*/ 7229 w 10000"/>
                          <a:gd name="connsiteY71" fmla="*/ 9010 h 10000"/>
                          <a:gd name="connsiteX72" fmla="*/ 7073 w 10000"/>
                          <a:gd name="connsiteY72" fmla="*/ 9155 h 10000"/>
                          <a:gd name="connsiteX73" fmla="*/ 6927 w 10000"/>
                          <a:gd name="connsiteY73" fmla="*/ 9290 h 10000"/>
                          <a:gd name="connsiteX74" fmla="*/ 6784 w 10000"/>
                          <a:gd name="connsiteY74" fmla="*/ 9415 h 10000"/>
                          <a:gd name="connsiteX75" fmla="*/ 6658 w 10000"/>
                          <a:gd name="connsiteY75" fmla="*/ 9527 h 10000"/>
                          <a:gd name="connsiteX76" fmla="*/ 6541 w 10000"/>
                          <a:gd name="connsiteY76" fmla="*/ 9628 h 10000"/>
                          <a:gd name="connsiteX77" fmla="*/ 6437 w 10000"/>
                          <a:gd name="connsiteY77" fmla="*/ 9720 h 10000"/>
                          <a:gd name="connsiteX78" fmla="*/ 6356 w 10000"/>
                          <a:gd name="connsiteY78" fmla="*/ 9797 h 10000"/>
                          <a:gd name="connsiteX79" fmla="*/ 6286 w 10000"/>
                          <a:gd name="connsiteY79" fmla="*/ 9865 h 10000"/>
                          <a:gd name="connsiteX80" fmla="*/ 6235 w 10000"/>
                          <a:gd name="connsiteY80" fmla="*/ 9908 h 10000"/>
                          <a:gd name="connsiteX81" fmla="*/ 6205 w 10000"/>
                          <a:gd name="connsiteY81" fmla="*/ 9932 h 10000"/>
                          <a:gd name="connsiteX82" fmla="*/ 6131 w 10000"/>
                          <a:gd name="connsiteY82" fmla="*/ 9986 h 10000"/>
                          <a:gd name="connsiteX83" fmla="*/ 6066 w 10000"/>
                          <a:gd name="connsiteY83" fmla="*/ 10000 h 10000"/>
                          <a:gd name="connsiteX84" fmla="*/ 6004 w 10000"/>
                          <a:gd name="connsiteY84" fmla="*/ 9990 h 10000"/>
                          <a:gd name="connsiteX85" fmla="*/ 5957 w 10000"/>
                          <a:gd name="connsiteY85" fmla="*/ 9976 h 10000"/>
                          <a:gd name="connsiteX86" fmla="*/ 5928 w 10000"/>
                          <a:gd name="connsiteY86" fmla="*/ 9957 h 10000"/>
                          <a:gd name="connsiteX87" fmla="*/ 5913 w 10000"/>
                          <a:gd name="connsiteY87" fmla="*/ 9952 h 10000"/>
                          <a:gd name="connsiteX88" fmla="*/ 5901 w 10000"/>
                          <a:gd name="connsiteY88" fmla="*/ 9942 h 10000"/>
                          <a:gd name="connsiteX89" fmla="*/ 5866 w 10000"/>
                          <a:gd name="connsiteY89" fmla="*/ 9918 h 10000"/>
                          <a:gd name="connsiteX90" fmla="*/ 5809 w 10000"/>
                          <a:gd name="connsiteY90" fmla="*/ 9874 h 10000"/>
                          <a:gd name="connsiteX91" fmla="*/ 5737 w 10000"/>
                          <a:gd name="connsiteY91" fmla="*/ 9816 h 10000"/>
                          <a:gd name="connsiteX92" fmla="*/ 5641 w 10000"/>
                          <a:gd name="connsiteY92" fmla="*/ 9739 h 10000"/>
                          <a:gd name="connsiteX93" fmla="*/ 5524 w 10000"/>
                          <a:gd name="connsiteY93" fmla="*/ 9647 h 10000"/>
                          <a:gd name="connsiteX94" fmla="*/ 5398 w 10000"/>
                          <a:gd name="connsiteY94" fmla="*/ 9546 h 10000"/>
                          <a:gd name="connsiteX95" fmla="*/ 5252 w 10000"/>
                          <a:gd name="connsiteY95" fmla="*/ 9435 h 10000"/>
                          <a:gd name="connsiteX96" fmla="*/ 5096 w 10000"/>
                          <a:gd name="connsiteY96" fmla="*/ 9314 h 10000"/>
                          <a:gd name="connsiteX97" fmla="*/ 4923 w 10000"/>
                          <a:gd name="connsiteY97" fmla="*/ 9179 h 10000"/>
                          <a:gd name="connsiteX98" fmla="*/ 4740 w 10000"/>
                          <a:gd name="connsiteY98" fmla="*/ 9034 h 10000"/>
                          <a:gd name="connsiteX99" fmla="*/ 4545 w 10000"/>
                          <a:gd name="connsiteY99" fmla="*/ 8884 h 10000"/>
                          <a:gd name="connsiteX100" fmla="*/ 4347 w 10000"/>
                          <a:gd name="connsiteY100" fmla="*/ 8729 h 10000"/>
                          <a:gd name="connsiteX101" fmla="*/ 4139 w 10000"/>
                          <a:gd name="connsiteY101" fmla="*/ 8560 h 10000"/>
                          <a:gd name="connsiteX102" fmla="*/ 3924 w 10000"/>
                          <a:gd name="connsiteY102" fmla="*/ 8401 h 10000"/>
                          <a:gd name="connsiteX103" fmla="*/ 3706 w 10000"/>
                          <a:gd name="connsiteY103" fmla="*/ 8222 h 10000"/>
                          <a:gd name="connsiteX104" fmla="*/ 3481 w 10000"/>
                          <a:gd name="connsiteY104" fmla="*/ 8053 h 10000"/>
                          <a:gd name="connsiteX105" fmla="*/ 3256 w 10000"/>
                          <a:gd name="connsiteY105" fmla="*/ 7879 h 10000"/>
                          <a:gd name="connsiteX106" fmla="*/ 3026 w 10000"/>
                          <a:gd name="connsiteY106" fmla="*/ 7700 h 10000"/>
                          <a:gd name="connsiteX107" fmla="*/ 2801 w 10000"/>
                          <a:gd name="connsiteY107" fmla="*/ 7522 h 10000"/>
                          <a:gd name="connsiteX108" fmla="*/ 2575 w 10000"/>
                          <a:gd name="connsiteY108" fmla="*/ 7343 h 10000"/>
                          <a:gd name="connsiteX109" fmla="*/ 2355 w 10000"/>
                          <a:gd name="connsiteY109" fmla="*/ 7174 h 10000"/>
                          <a:gd name="connsiteX110" fmla="*/ 2135 w 10000"/>
                          <a:gd name="connsiteY110" fmla="*/ 7005 h 10000"/>
                          <a:gd name="connsiteX111" fmla="*/ 1922 w 10000"/>
                          <a:gd name="connsiteY111" fmla="*/ 6836 h 10000"/>
                          <a:gd name="connsiteX112" fmla="*/ 1719 w 10000"/>
                          <a:gd name="connsiteY112" fmla="*/ 6676 h 10000"/>
                          <a:gd name="connsiteX113" fmla="*/ 1519 w 10000"/>
                          <a:gd name="connsiteY113" fmla="*/ 6522 h 10000"/>
                          <a:gd name="connsiteX114" fmla="*/ 1331 w 10000"/>
                          <a:gd name="connsiteY114" fmla="*/ 6372 h 10000"/>
                          <a:gd name="connsiteX115" fmla="*/ 1153 w 10000"/>
                          <a:gd name="connsiteY115" fmla="*/ 6237 h 10000"/>
                          <a:gd name="connsiteX116" fmla="*/ 985 w 10000"/>
                          <a:gd name="connsiteY116" fmla="*/ 6101 h 10000"/>
                          <a:gd name="connsiteX117" fmla="*/ 831 w 10000"/>
                          <a:gd name="connsiteY117" fmla="*/ 5981 h 10000"/>
                          <a:gd name="connsiteX118" fmla="*/ 690 w 10000"/>
                          <a:gd name="connsiteY118" fmla="*/ 5874 h 10000"/>
                          <a:gd name="connsiteX119" fmla="*/ 569 w 10000"/>
                          <a:gd name="connsiteY119" fmla="*/ 5778 h 10000"/>
                          <a:gd name="connsiteX120" fmla="*/ 460 w 10000"/>
                          <a:gd name="connsiteY120" fmla="*/ 5696 h 10000"/>
                          <a:gd name="connsiteX121" fmla="*/ 369 w 10000"/>
                          <a:gd name="connsiteY121" fmla="*/ 5618 h 10000"/>
                          <a:gd name="connsiteX122" fmla="*/ 299 w 10000"/>
                          <a:gd name="connsiteY122" fmla="*/ 5570 h 10000"/>
                          <a:gd name="connsiteX123" fmla="*/ 252 w 10000"/>
                          <a:gd name="connsiteY123" fmla="*/ 5527 h 10000"/>
                          <a:gd name="connsiteX124" fmla="*/ 225 w 10000"/>
                          <a:gd name="connsiteY124" fmla="*/ 5502 h 10000"/>
                          <a:gd name="connsiteX125" fmla="*/ 148 w 10000"/>
                          <a:gd name="connsiteY125" fmla="*/ 5425 h 10000"/>
                          <a:gd name="connsiteX126" fmla="*/ 92 w 10000"/>
                          <a:gd name="connsiteY126" fmla="*/ 5324 h 10000"/>
                          <a:gd name="connsiteX127" fmla="*/ 52 w 10000"/>
                          <a:gd name="connsiteY127" fmla="*/ 5213 h 10000"/>
                          <a:gd name="connsiteX128" fmla="*/ 27 w 10000"/>
                          <a:gd name="connsiteY128" fmla="*/ 5111 h 10000"/>
                          <a:gd name="connsiteX129" fmla="*/ 10 w 10000"/>
                          <a:gd name="connsiteY129" fmla="*/ 5019 h 10000"/>
                          <a:gd name="connsiteX130" fmla="*/ 5 w 10000"/>
                          <a:gd name="connsiteY130" fmla="*/ 4942 h 10000"/>
                          <a:gd name="connsiteX131" fmla="*/ 0 w 10000"/>
                          <a:gd name="connsiteY131" fmla="*/ 4884 h 10000"/>
                          <a:gd name="connsiteX132" fmla="*/ 0 w 10000"/>
                          <a:gd name="connsiteY132" fmla="*/ 4865 h 10000"/>
                          <a:gd name="connsiteX133" fmla="*/ 0 w 10000"/>
                          <a:gd name="connsiteY133" fmla="*/ 4831 h 10000"/>
                          <a:gd name="connsiteX134" fmla="*/ 0 w 10000"/>
                          <a:gd name="connsiteY134" fmla="*/ 4749 h 10000"/>
                          <a:gd name="connsiteX135" fmla="*/ 0 w 10000"/>
                          <a:gd name="connsiteY135" fmla="*/ 4618 h 10000"/>
                          <a:gd name="connsiteX136" fmla="*/ 0 w 10000"/>
                          <a:gd name="connsiteY136" fmla="*/ 3826 h 10000"/>
                          <a:gd name="connsiteX137" fmla="*/ 0 w 10000"/>
                          <a:gd name="connsiteY137" fmla="*/ 3604 h 10000"/>
                          <a:gd name="connsiteX138" fmla="*/ 0 w 10000"/>
                          <a:gd name="connsiteY138" fmla="*/ 3401 h 10000"/>
                          <a:gd name="connsiteX139" fmla="*/ 0 w 10000"/>
                          <a:gd name="connsiteY139" fmla="*/ 3222 h 10000"/>
                          <a:gd name="connsiteX140" fmla="*/ 10 w 10000"/>
                          <a:gd name="connsiteY140" fmla="*/ 3053 h 10000"/>
                          <a:gd name="connsiteX141" fmla="*/ 40 w 10000"/>
                          <a:gd name="connsiteY141" fmla="*/ 2894 h 10000"/>
                          <a:gd name="connsiteX142" fmla="*/ 84 w 10000"/>
                          <a:gd name="connsiteY142" fmla="*/ 2758 h 10000"/>
                          <a:gd name="connsiteX143" fmla="*/ 131 w 10000"/>
                          <a:gd name="connsiteY143" fmla="*/ 2647 h 10000"/>
                          <a:gd name="connsiteX144" fmla="*/ 183 w 10000"/>
                          <a:gd name="connsiteY144" fmla="*/ 2546 h 10000"/>
                          <a:gd name="connsiteX145" fmla="*/ 230 w 10000"/>
                          <a:gd name="connsiteY145" fmla="*/ 2478 h 10000"/>
                          <a:gd name="connsiteX146" fmla="*/ 275 w 10000"/>
                          <a:gd name="connsiteY146" fmla="*/ 2420 h 10000"/>
                          <a:gd name="connsiteX147" fmla="*/ 299 w 10000"/>
                          <a:gd name="connsiteY147" fmla="*/ 2386 h 10000"/>
                          <a:gd name="connsiteX148" fmla="*/ 312 w 10000"/>
                          <a:gd name="connsiteY148" fmla="*/ 2377 h 10000"/>
                          <a:gd name="connsiteX149" fmla="*/ 322 w 10000"/>
                          <a:gd name="connsiteY149" fmla="*/ 2372 h 10000"/>
                          <a:gd name="connsiteX150" fmla="*/ 356 w 10000"/>
                          <a:gd name="connsiteY150" fmla="*/ 2353 h 10000"/>
                          <a:gd name="connsiteX151" fmla="*/ 413 w 10000"/>
                          <a:gd name="connsiteY151" fmla="*/ 2309 h 10000"/>
                          <a:gd name="connsiteX152" fmla="*/ 485 w 10000"/>
                          <a:gd name="connsiteY152" fmla="*/ 2261 h 10000"/>
                          <a:gd name="connsiteX153" fmla="*/ 581 w 10000"/>
                          <a:gd name="connsiteY153" fmla="*/ 2203 h 10000"/>
                          <a:gd name="connsiteX154" fmla="*/ 690 w 10000"/>
                          <a:gd name="connsiteY154" fmla="*/ 2135 h 10000"/>
                          <a:gd name="connsiteX155" fmla="*/ 811 w 10000"/>
                          <a:gd name="connsiteY155" fmla="*/ 2048 h 10000"/>
                          <a:gd name="connsiteX156" fmla="*/ 950 w 10000"/>
                          <a:gd name="connsiteY156" fmla="*/ 1966 h 10000"/>
                          <a:gd name="connsiteX157" fmla="*/ 1096 w 10000"/>
                          <a:gd name="connsiteY157" fmla="*/ 1865 h 10000"/>
                          <a:gd name="connsiteX158" fmla="*/ 1252 w 10000"/>
                          <a:gd name="connsiteY158" fmla="*/ 1758 h 10000"/>
                          <a:gd name="connsiteX159" fmla="*/ 1418 w 10000"/>
                          <a:gd name="connsiteY159" fmla="*/ 1652 h 10000"/>
                          <a:gd name="connsiteX160" fmla="*/ 1586 w 10000"/>
                          <a:gd name="connsiteY160" fmla="*/ 1541 h 10000"/>
                          <a:gd name="connsiteX161" fmla="*/ 1759 w 10000"/>
                          <a:gd name="connsiteY161" fmla="*/ 1420 h 10000"/>
                          <a:gd name="connsiteX162" fmla="*/ 1940 w 10000"/>
                          <a:gd name="connsiteY162" fmla="*/ 1314 h 10000"/>
                          <a:gd name="connsiteX163" fmla="*/ 2118 w 10000"/>
                          <a:gd name="connsiteY163" fmla="*/ 1193 h 10000"/>
                          <a:gd name="connsiteX164" fmla="*/ 2298 w 10000"/>
                          <a:gd name="connsiteY164" fmla="*/ 1077 h 10000"/>
                          <a:gd name="connsiteX165" fmla="*/ 2476 w 10000"/>
                          <a:gd name="connsiteY165" fmla="*/ 957 h 10000"/>
                          <a:gd name="connsiteX166" fmla="*/ 2650 w 10000"/>
                          <a:gd name="connsiteY166" fmla="*/ 845 h 10000"/>
                          <a:gd name="connsiteX167" fmla="*/ 2818 w 10000"/>
                          <a:gd name="connsiteY167" fmla="*/ 729 h 10000"/>
                          <a:gd name="connsiteX168" fmla="*/ 2979 w 10000"/>
                          <a:gd name="connsiteY168" fmla="*/ 628 h 10000"/>
                          <a:gd name="connsiteX169" fmla="*/ 3135 w 10000"/>
                          <a:gd name="connsiteY169" fmla="*/ 527 h 10000"/>
                          <a:gd name="connsiteX170" fmla="*/ 3278 w 10000"/>
                          <a:gd name="connsiteY170" fmla="*/ 435 h 10000"/>
                          <a:gd name="connsiteX171" fmla="*/ 3407 w 10000"/>
                          <a:gd name="connsiteY171" fmla="*/ 348 h 10000"/>
                          <a:gd name="connsiteX172" fmla="*/ 3525 w 10000"/>
                          <a:gd name="connsiteY172" fmla="*/ 271 h 10000"/>
                          <a:gd name="connsiteX173" fmla="*/ 3629 w 10000"/>
                          <a:gd name="connsiteY173" fmla="*/ 203 h 10000"/>
                          <a:gd name="connsiteX174" fmla="*/ 3716 w 10000"/>
                          <a:gd name="connsiteY174" fmla="*/ 155 h 10000"/>
                          <a:gd name="connsiteX175" fmla="*/ 3785 w 10000"/>
                          <a:gd name="connsiteY175" fmla="*/ 111 h 10000"/>
                          <a:gd name="connsiteX176" fmla="*/ 3837 w 10000"/>
                          <a:gd name="connsiteY176" fmla="*/ 77 h 10000"/>
                          <a:gd name="connsiteX177" fmla="*/ 3949 w 10000"/>
                          <a:gd name="connsiteY177" fmla="*/ 29 h 10000"/>
                          <a:gd name="connsiteX178" fmla="*/ 4052 w 10000"/>
                          <a:gd name="connsiteY17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9693 w 10000"/>
                          <a:gd name="connsiteY16" fmla="*/ 3217 h 10000"/>
                          <a:gd name="connsiteX17" fmla="*/ 9785 w 10000"/>
                          <a:gd name="connsiteY17" fmla="*/ 3266 h 10000"/>
                          <a:gd name="connsiteX18" fmla="*/ 9854 w 10000"/>
                          <a:gd name="connsiteY18" fmla="*/ 3309 h 10000"/>
                          <a:gd name="connsiteX19" fmla="*/ 9901 w 10000"/>
                          <a:gd name="connsiteY19" fmla="*/ 3333 h 10000"/>
                          <a:gd name="connsiteX20" fmla="*/ 9923 w 10000"/>
                          <a:gd name="connsiteY20" fmla="*/ 3353 h 10000"/>
                          <a:gd name="connsiteX21" fmla="*/ 9975 w 10000"/>
                          <a:gd name="connsiteY21" fmla="*/ 3391 h 10000"/>
                          <a:gd name="connsiteX22" fmla="*/ 10000 w 10000"/>
                          <a:gd name="connsiteY22" fmla="*/ 3444 h 10000"/>
                          <a:gd name="connsiteX23" fmla="*/ 10000 w 10000"/>
                          <a:gd name="connsiteY23" fmla="*/ 3493 h 10000"/>
                          <a:gd name="connsiteX24" fmla="*/ 9988 w 10000"/>
                          <a:gd name="connsiteY24" fmla="*/ 3536 h 10000"/>
                          <a:gd name="connsiteX25" fmla="*/ 9958 w 10000"/>
                          <a:gd name="connsiteY25" fmla="*/ 3589 h 10000"/>
                          <a:gd name="connsiteX26" fmla="*/ 9913 w 10000"/>
                          <a:gd name="connsiteY26" fmla="*/ 3647 h 10000"/>
                          <a:gd name="connsiteX27" fmla="*/ 9874 w 10000"/>
                          <a:gd name="connsiteY27" fmla="*/ 3681 h 10000"/>
                          <a:gd name="connsiteX28" fmla="*/ 9832 w 10000"/>
                          <a:gd name="connsiteY28" fmla="*/ 3734 h 10000"/>
                          <a:gd name="connsiteX29" fmla="*/ 9780 w 10000"/>
                          <a:gd name="connsiteY29" fmla="*/ 3792 h 10000"/>
                          <a:gd name="connsiteX30" fmla="*/ 9728 w 10000"/>
                          <a:gd name="connsiteY30" fmla="*/ 3850 h 10000"/>
                          <a:gd name="connsiteX31" fmla="*/ 9671 w 10000"/>
                          <a:gd name="connsiteY31" fmla="*/ 3903 h 10000"/>
                          <a:gd name="connsiteX32" fmla="*/ 9629 w 10000"/>
                          <a:gd name="connsiteY32" fmla="*/ 3952 h 10000"/>
                          <a:gd name="connsiteX33" fmla="*/ 9589 w 10000"/>
                          <a:gd name="connsiteY33" fmla="*/ 3995 h 10000"/>
                          <a:gd name="connsiteX34" fmla="*/ 9562 w 10000"/>
                          <a:gd name="connsiteY34" fmla="*/ 4029 h 10000"/>
                          <a:gd name="connsiteX35" fmla="*/ 9550 w 10000"/>
                          <a:gd name="connsiteY35" fmla="*/ 4039 h 10000"/>
                          <a:gd name="connsiteX36" fmla="*/ 9555 w 10000"/>
                          <a:gd name="connsiteY36" fmla="*/ 6237 h 10000"/>
                          <a:gd name="connsiteX37" fmla="*/ 9567 w 10000"/>
                          <a:gd name="connsiteY37" fmla="*/ 6246 h 10000"/>
                          <a:gd name="connsiteX38" fmla="*/ 9597 w 10000"/>
                          <a:gd name="connsiteY38" fmla="*/ 6271 h 10000"/>
                          <a:gd name="connsiteX39" fmla="*/ 9641 w 10000"/>
                          <a:gd name="connsiteY39" fmla="*/ 6304 h 10000"/>
                          <a:gd name="connsiteX40" fmla="*/ 9698 w 10000"/>
                          <a:gd name="connsiteY40" fmla="*/ 6338 h 10000"/>
                          <a:gd name="connsiteX41" fmla="*/ 9753 w 10000"/>
                          <a:gd name="connsiteY41" fmla="*/ 6382 h 10000"/>
                          <a:gd name="connsiteX42" fmla="*/ 9805 w 10000"/>
                          <a:gd name="connsiteY42" fmla="*/ 6420 h 10000"/>
                          <a:gd name="connsiteX43" fmla="*/ 9844 w 10000"/>
                          <a:gd name="connsiteY43" fmla="*/ 6454 h 10000"/>
                          <a:gd name="connsiteX44" fmla="*/ 9874 w 10000"/>
                          <a:gd name="connsiteY44" fmla="*/ 6488 h 10000"/>
                          <a:gd name="connsiteX45" fmla="*/ 9884 w 10000"/>
                          <a:gd name="connsiteY45" fmla="*/ 6531 h 10000"/>
                          <a:gd name="connsiteX46" fmla="*/ 9879 w 10000"/>
                          <a:gd name="connsiteY46" fmla="*/ 6575 h 10000"/>
                          <a:gd name="connsiteX47" fmla="*/ 9866 w 10000"/>
                          <a:gd name="connsiteY47" fmla="*/ 6618 h 10000"/>
                          <a:gd name="connsiteX48" fmla="*/ 9854 w 10000"/>
                          <a:gd name="connsiteY48" fmla="*/ 6652 h 10000"/>
                          <a:gd name="connsiteX49" fmla="*/ 9839 w 10000"/>
                          <a:gd name="connsiteY49" fmla="*/ 6667 h 10000"/>
                          <a:gd name="connsiteX50" fmla="*/ 9837 w 10000"/>
                          <a:gd name="connsiteY50" fmla="*/ 6676 h 10000"/>
                          <a:gd name="connsiteX51" fmla="*/ 9827 w 10000"/>
                          <a:gd name="connsiteY51" fmla="*/ 6686 h 10000"/>
                          <a:gd name="connsiteX52" fmla="*/ 9792 w 10000"/>
                          <a:gd name="connsiteY52" fmla="*/ 6720 h 10000"/>
                          <a:gd name="connsiteX53" fmla="*/ 9740 w 10000"/>
                          <a:gd name="connsiteY53" fmla="*/ 6758 h 10000"/>
                          <a:gd name="connsiteX54" fmla="*/ 9671 w 10000"/>
                          <a:gd name="connsiteY54" fmla="*/ 6826 h 10000"/>
                          <a:gd name="connsiteX55" fmla="*/ 9579 w 10000"/>
                          <a:gd name="connsiteY55" fmla="*/ 6903 h 10000"/>
                          <a:gd name="connsiteX56" fmla="*/ 9476 w 10000"/>
                          <a:gd name="connsiteY56" fmla="*/ 6995 h 10000"/>
                          <a:gd name="connsiteX57" fmla="*/ 9359 w 10000"/>
                          <a:gd name="connsiteY57" fmla="*/ 7106 h 10000"/>
                          <a:gd name="connsiteX58" fmla="*/ 9231 w 10000"/>
                          <a:gd name="connsiteY58" fmla="*/ 7227 h 10000"/>
                          <a:gd name="connsiteX59" fmla="*/ 9087 w 10000"/>
                          <a:gd name="connsiteY59" fmla="*/ 7353 h 10000"/>
                          <a:gd name="connsiteX60" fmla="*/ 8939 w 10000"/>
                          <a:gd name="connsiteY60" fmla="*/ 7478 h 10000"/>
                          <a:gd name="connsiteX61" fmla="*/ 8780 w 10000"/>
                          <a:gd name="connsiteY61" fmla="*/ 7623 h 10000"/>
                          <a:gd name="connsiteX62" fmla="*/ 8615 w 10000"/>
                          <a:gd name="connsiteY62" fmla="*/ 7778 h 10000"/>
                          <a:gd name="connsiteX63" fmla="*/ 8441 w 10000"/>
                          <a:gd name="connsiteY63" fmla="*/ 7928 h 10000"/>
                          <a:gd name="connsiteX64" fmla="*/ 8268 w 10000"/>
                          <a:gd name="connsiteY64" fmla="*/ 8082 h 10000"/>
                          <a:gd name="connsiteX65" fmla="*/ 8090 w 10000"/>
                          <a:gd name="connsiteY65" fmla="*/ 8242 h 10000"/>
                          <a:gd name="connsiteX66" fmla="*/ 7917 w 10000"/>
                          <a:gd name="connsiteY66" fmla="*/ 8401 h 10000"/>
                          <a:gd name="connsiteX67" fmla="*/ 7741 w 10000"/>
                          <a:gd name="connsiteY67" fmla="*/ 8556 h 10000"/>
                          <a:gd name="connsiteX68" fmla="*/ 7568 w 10000"/>
                          <a:gd name="connsiteY68" fmla="*/ 8715 h 10000"/>
                          <a:gd name="connsiteX69" fmla="*/ 7395 w 10000"/>
                          <a:gd name="connsiteY69" fmla="*/ 8865 h 10000"/>
                          <a:gd name="connsiteX70" fmla="*/ 7229 w 10000"/>
                          <a:gd name="connsiteY70" fmla="*/ 9010 h 10000"/>
                          <a:gd name="connsiteX71" fmla="*/ 7073 w 10000"/>
                          <a:gd name="connsiteY71" fmla="*/ 9155 h 10000"/>
                          <a:gd name="connsiteX72" fmla="*/ 6927 w 10000"/>
                          <a:gd name="connsiteY72" fmla="*/ 9290 h 10000"/>
                          <a:gd name="connsiteX73" fmla="*/ 6784 w 10000"/>
                          <a:gd name="connsiteY73" fmla="*/ 9415 h 10000"/>
                          <a:gd name="connsiteX74" fmla="*/ 6658 w 10000"/>
                          <a:gd name="connsiteY74" fmla="*/ 9527 h 10000"/>
                          <a:gd name="connsiteX75" fmla="*/ 6541 w 10000"/>
                          <a:gd name="connsiteY75" fmla="*/ 9628 h 10000"/>
                          <a:gd name="connsiteX76" fmla="*/ 6437 w 10000"/>
                          <a:gd name="connsiteY76" fmla="*/ 9720 h 10000"/>
                          <a:gd name="connsiteX77" fmla="*/ 6356 w 10000"/>
                          <a:gd name="connsiteY77" fmla="*/ 9797 h 10000"/>
                          <a:gd name="connsiteX78" fmla="*/ 6286 w 10000"/>
                          <a:gd name="connsiteY78" fmla="*/ 9865 h 10000"/>
                          <a:gd name="connsiteX79" fmla="*/ 6235 w 10000"/>
                          <a:gd name="connsiteY79" fmla="*/ 9908 h 10000"/>
                          <a:gd name="connsiteX80" fmla="*/ 6205 w 10000"/>
                          <a:gd name="connsiteY80" fmla="*/ 9932 h 10000"/>
                          <a:gd name="connsiteX81" fmla="*/ 6131 w 10000"/>
                          <a:gd name="connsiteY81" fmla="*/ 9986 h 10000"/>
                          <a:gd name="connsiteX82" fmla="*/ 6066 w 10000"/>
                          <a:gd name="connsiteY82" fmla="*/ 10000 h 10000"/>
                          <a:gd name="connsiteX83" fmla="*/ 6004 w 10000"/>
                          <a:gd name="connsiteY83" fmla="*/ 9990 h 10000"/>
                          <a:gd name="connsiteX84" fmla="*/ 5957 w 10000"/>
                          <a:gd name="connsiteY84" fmla="*/ 9976 h 10000"/>
                          <a:gd name="connsiteX85" fmla="*/ 5928 w 10000"/>
                          <a:gd name="connsiteY85" fmla="*/ 9957 h 10000"/>
                          <a:gd name="connsiteX86" fmla="*/ 5913 w 10000"/>
                          <a:gd name="connsiteY86" fmla="*/ 9952 h 10000"/>
                          <a:gd name="connsiteX87" fmla="*/ 5901 w 10000"/>
                          <a:gd name="connsiteY87" fmla="*/ 9942 h 10000"/>
                          <a:gd name="connsiteX88" fmla="*/ 5866 w 10000"/>
                          <a:gd name="connsiteY88" fmla="*/ 9918 h 10000"/>
                          <a:gd name="connsiteX89" fmla="*/ 5809 w 10000"/>
                          <a:gd name="connsiteY89" fmla="*/ 9874 h 10000"/>
                          <a:gd name="connsiteX90" fmla="*/ 5737 w 10000"/>
                          <a:gd name="connsiteY90" fmla="*/ 9816 h 10000"/>
                          <a:gd name="connsiteX91" fmla="*/ 5641 w 10000"/>
                          <a:gd name="connsiteY91" fmla="*/ 9739 h 10000"/>
                          <a:gd name="connsiteX92" fmla="*/ 5524 w 10000"/>
                          <a:gd name="connsiteY92" fmla="*/ 9647 h 10000"/>
                          <a:gd name="connsiteX93" fmla="*/ 5398 w 10000"/>
                          <a:gd name="connsiteY93" fmla="*/ 9546 h 10000"/>
                          <a:gd name="connsiteX94" fmla="*/ 5252 w 10000"/>
                          <a:gd name="connsiteY94" fmla="*/ 9435 h 10000"/>
                          <a:gd name="connsiteX95" fmla="*/ 5096 w 10000"/>
                          <a:gd name="connsiteY95" fmla="*/ 9314 h 10000"/>
                          <a:gd name="connsiteX96" fmla="*/ 4923 w 10000"/>
                          <a:gd name="connsiteY96" fmla="*/ 9179 h 10000"/>
                          <a:gd name="connsiteX97" fmla="*/ 4740 w 10000"/>
                          <a:gd name="connsiteY97" fmla="*/ 9034 h 10000"/>
                          <a:gd name="connsiteX98" fmla="*/ 4545 w 10000"/>
                          <a:gd name="connsiteY98" fmla="*/ 8884 h 10000"/>
                          <a:gd name="connsiteX99" fmla="*/ 4347 w 10000"/>
                          <a:gd name="connsiteY99" fmla="*/ 8729 h 10000"/>
                          <a:gd name="connsiteX100" fmla="*/ 4139 w 10000"/>
                          <a:gd name="connsiteY100" fmla="*/ 8560 h 10000"/>
                          <a:gd name="connsiteX101" fmla="*/ 3924 w 10000"/>
                          <a:gd name="connsiteY101" fmla="*/ 8401 h 10000"/>
                          <a:gd name="connsiteX102" fmla="*/ 3706 w 10000"/>
                          <a:gd name="connsiteY102" fmla="*/ 8222 h 10000"/>
                          <a:gd name="connsiteX103" fmla="*/ 3481 w 10000"/>
                          <a:gd name="connsiteY103" fmla="*/ 8053 h 10000"/>
                          <a:gd name="connsiteX104" fmla="*/ 3256 w 10000"/>
                          <a:gd name="connsiteY104" fmla="*/ 7879 h 10000"/>
                          <a:gd name="connsiteX105" fmla="*/ 3026 w 10000"/>
                          <a:gd name="connsiteY105" fmla="*/ 7700 h 10000"/>
                          <a:gd name="connsiteX106" fmla="*/ 2801 w 10000"/>
                          <a:gd name="connsiteY106" fmla="*/ 7522 h 10000"/>
                          <a:gd name="connsiteX107" fmla="*/ 2575 w 10000"/>
                          <a:gd name="connsiteY107" fmla="*/ 7343 h 10000"/>
                          <a:gd name="connsiteX108" fmla="*/ 2355 w 10000"/>
                          <a:gd name="connsiteY108" fmla="*/ 7174 h 10000"/>
                          <a:gd name="connsiteX109" fmla="*/ 2135 w 10000"/>
                          <a:gd name="connsiteY109" fmla="*/ 7005 h 10000"/>
                          <a:gd name="connsiteX110" fmla="*/ 1922 w 10000"/>
                          <a:gd name="connsiteY110" fmla="*/ 6836 h 10000"/>
                          <a:gd name="connsiteX111" fmla="*/ 1719 w 10000"/>
                          <a:gd name="connsiteY111" fmla="*/ 6676 h 10000"/>
                          <a:gd name="connsiteX112" fmla="*/ 1519 w 10000"/>
                          <a:gd name="connsiteY112" fmla="*/ 6522 h 10000"/>
                          <a:gd name="connsiteX113" fmla="*/ 1331 w 10000"/>
                          <a:gd name="connsiteY113" fmla="*/ 6372 h 10000"/>
                          <a:gd name="connsiteX114" fmla="*/ 1153 w 10000"/>
                          <a:gd name="connsiteY114" fmla="*/ 6237 h 10000"/>
                          <a:gd name="connsiteX115" fmla="*/ 985 w 10000"/>
                          <a:gd name="connsiteY115" fmla="*/ 6101 h 10000"/>
                          <a:gd name="connsiteX116" fmla="*/ 831 w 10000"/>
                          <a:gd name="connsiteY116" fmla="*/ 5981 h 10000"/>
                          <a:gd name="connsiteX117" fmla="*/ 690 w 10000"/>
                          <a:gd name="connsiteY117" fmla="*/ 5874 h 10000"/>
                          <a:gd name="connsiteX118" fmla="*/ 569 w 10000"/>
                          <a:gd name="connsiteY118" fmla="*/ 5778 h 10000"/>
                          <a:gd name="connsiteX119" fmla="*/ 460 w 10000"/>
                          <a:gd name="connsiteY119" fmla="*/ 5696 h 10000"/>
                          <a:gd name="connsiteX120" fmla="*/ 369 w 10000"/>
                          <a:gd name="connsiteY120" fmla="*/ 5618 h 10000"/>
                          <a:gd name="connsiteX121" fmla="*/ 299 w 10000"/>
                          <a:gd name="connsiteY121" fmla="*/ 5570 h 10000"/>
                          <a:gd name="connsiteX122" fmla="*/ 252 w 10000"/>
                          <a:gd name="connsiteY122" fmla="*/ 5527 h 10000"/>
                          <a:gd name="connsiteX123" fmla="*/ 225 w 10000"/>
                          <a:gd name="connsiteY123" fmla="*/ 5502 h 10000"/>
                          <a:gd name="connsiteX124" fmla="*/ 148 w 10000"/>
                          <a:gd name="connsiteY124" fmla="*/ 5425 h 10000"/>
                          <a:gd name="connsiteX125" fmla="*/ 92 w 10000"/>
                          <a:gd name="connsiteY125" fmla="*/ 5324 h 10000"/>
                          <a:gd name="connsiteX126" fmla="*/ 52 w 10000"/>
                          <a:gd name="connsiteY126" fmla="*/ 5213 h 10000"/>
                          <a:gd name="connsiteX127" fmla="*/ 27 w 10000"/>
                          <a:gd name="connsiteY127" fmla="*/ 5111 h 10000"/>
                          <a:gd name="connsiteX128" fmla="*/ 10 w 10000"/>
                          <a:gd name="connsiteY128" fmla="*/ 5019 h 10000"/>
                          <a:gd name="connsiteX129" fmla="*/ 5 w 10000"/>
                          <a:gd name="connsiteY129" fmla="*/ 4942 h 10000"/>
                          <a:gd name="connsiteX130" fmla="*/ 0 w 10000"/>
                          <a:gd name="connsiteY130" fmla="*/ 4884 h 10000"/>
                          <a:gd name="connsiteX131" fmla="*/ 0 w 10000"/>
                          <a:gd name="connsiteY131" fmla="*/ 4865 h 10000"/>
                          <a:gd name="connsiteX132" fmla="*/ 0 w 10000"/>
                          <a:gd name="connsiteY132" fmla="*/ 4831 h 10000"/>
                          <a:gd name="connsiteX133" fmla="*/ 0 w 10000"/>
                          <a:gd name="connsiteY133" fmla="*/ 4749 h 10000"/>
                          <a:gd name="connsiteX134" fmla="*/ 0 w 10000"/>
                          <a:gd name="connsiteY134" fmla="*/ 4618 h 10000"/>
                          <a:gd name="connsiteX135" fmla="*/ 0 w 10000"/>
                          <a:gd name="connsiteY135" fmla="*/ 3826 h 10000"/>
                          <a:gd name="connsiteX136" fmla="*/ 0 w 10000"/>
                          <a:gd name="connsiteY136" fmla="*/ 3604 h 10000"/>
                          <a:gd name="connsiteX137" fmla="*/ 0 w 10000"/>
                          <a:gd name="connsiteY137" fmla="*/ 3401 h 10000"/>
                          <a:gd name="connsiteX138" fmla="*/ 0 w 10000"/>
                          <a:gd name="connsiteY138" fmla="*/ 3222 h 10000"/>
                          <a:gd name="connsiteX139" fmla="*/ 10 w 10000"/>
                          <a:gd name="connsiteY139" fmla="*/ 3053 h 10000"/>
                          <a:gd name="connsiteX140" fmla="*/ 40 w 10000"/>
                          <a:gd name="connsiteY140" fmla="*/ 2894 h 10000"/>
                          <a:gd name="connsiteX141" fmla="*/ 84 w 10000"/>
                          <a:gd name="connsiteY141" fmla="*/ 2758 h 10000"/>
                          <a:gd name="connsiteX142" fmla="*/ 131 w 10000"/>
                          <a:gd name="connsiteY142" fmla="*/ 2647 h 10000"/>
                          <a:gd name="connsiteX143" fmla="*/ 183 w 10000"/>
                          <a:gd name="connsiteY143" fmla="*/ 2546 h 10000"/>
                          <a:gd name="connsiteX144" fmla="*/ 230 w 10000"/>
                          <a:gd name="connsiteY144" fmla="*/ 2478 h 10000"/>
                          <a:gd name="connsiteX145" fmla="*/ 275 w 10000"/>
                          <a:gd name="connsiteY145" fmla="*/ 2420 h 10000"/>
                          <a:gd name="connsiteX146" fmla="*/ 299 w 10000"/>
                          <a:gd name="connsiteY146" fmla="*/ 2386 h 10000"/>
                          <a:gd name="connsiteX147" fmla="*/ 312 w 10000"/>
                          <a:gd name="connsiteY147" fmla="*/ 2377 h 10000"/>
                          <a:gd name="connsiteX148" fmla="*/ 322 w 10000"/>
                          <a:gd name="connsiteY148" fmla="*/ 2372 h 10000"/>
                          <a:gd name="connsiteX149" fmla="*/ 356 w 10000"/>
                          <a:gd name="connsiteY149" fmla="*/ 2353 h 10000"/>
                          <a:gd name="connsiteX150" fmla="*/ 413 w 10000"/>
                          <a:gd name="connsiteY150" fmla="*/ 2309 h 10000"/>
                          <a:gd name="connsiteX151" fmla="*/ 485 w 10000"/>
                          <a:gd name="connsiteY151" fmla="*/ 2261 h 10000"/>
                          <a:gd name="connsiteX152" fmla="*/ 581 w 10000"/>
                          <a:gd name="connsiteY152" fmla="*/ 2203 h 10000"/>
                          <a:gd name="connsiteX153" fmla="*/ 690 w 10000"/>
                          <a:gd name="connsiteY153" fmla="*/ 2135 h 10000"/>
                          <a:gd name="connsiteX154" fmla="*/ 811 w 10000"/>
                          <a:gd name="connsiteY154" fmla="*/ 2048 h 10000"/>
                          <a:gd name="connsiteX155" fmla="*/ 950 w 10000"/>
                          <a:gd name="connsiteY155" fmla="*/ 1966 h 10000"/>
                          <a:gd name="connsiteX156" fmla="*/ 1096 w 10000"/>
                          <a:gd name="connsiteY156" fmla="*/ 1865 h 10000"/>
                          <a:gd name="connsiteX157" fmla="*/ 1252 w 10000"/>
                          <a:gd name="connsiteY157" fmla="*/ 1758 h 10000"/>
                          <a:gd name="connsiteX158" fmla="*/ 1418 w 10000"/>
                          <a:gd name="connsiteY158" fmla="*/ 1652 h 10000"/>
                          <a:gd name="connsiteX159" fmla="*/ 1586 w 10000"/>
                          <a:gd name="connsiteY159" fmla="*/ 1541 h 10000"/>
                          <a:gd name="connsiteX160" fmla="*/ 1759 w 10000"/>
                          <a:gd name="connsiteY160" fmla="*/ 1420 h 10000"/>
                          <a:gd name="connsiteX161" fmla="*/ 1940 w 10000"/>
                          <a:gd name="connsiteY161" fmla="*/ 1314 h 10000"/>
                          <a:gd name="connsiteX162" fmla="*/ 2118 w 10000"/>
                          <a:gd name="connsiteY162" fmla="*/ 1193 h 10000"/>
                          <a:gd name="connsiteX163" fmla="*/ 2298 w 10000"/>
                          <a:gd name="connsiteY163" fmla="*/ 1077 h 10000"/>
                          <a:gd name="connsiteX164" fmla="*/ 2476 w 10000"/>
                          <a:gd name="connsiteY164" fmla="*/ 957 h 10000"/>
                          <a:gd name="connsiteX165" fmla="*/ 2650 w 10000"/>
                          <a:gd name="connsiteY165" fmla="*/ 845 h 10000"/>
                          <a:gd name="connsiteX166" fmla="*/ 2818 w 10000"/>
                          <a:gd name="connsiteY166" fmla="*/ 729 h 10000"/>
                          <a:gd name="connsiteX167" fmla="*/ 2979 w 10000"/>
                          <a:gd name="connsiteY167" fmla="*/ 628 h 10000"/>
                          <a:gd name="connsiteX168" fmla="*/ 3135 w 10000"/>
                          <a:gd name="connsiteY168" fmla="*/ 527 h 10000"/>
                          <a:gd name="connsiteX169" fmla="*/ 3278 w 10000"/>
                          <a:gd name="connsiteY169" fmla="*/ 435 h 10000"/>
                          <a:gd name="connsiteX170" fmla="*/ 3407 w 10000"/>
                          <a:gd name="connsiteY170" fmla="*/ 348 h 10000"/>
                          <a:gd name="connsiteX171" fmla="*/ 3525 w 10000"/>
                          <a:gd name="connsiteY171" fmla="*/ 271 h 10000"/>
                          <a:gd name="connsiteX172" fmla="*/ 3629 w 10000"/>
                          <a:gd name="connsiteY172" fmla="*/ 203 h 10000"/>
                          <a:gd name="connsiteX173" fmla="*/ 3716 w 10000"/>
                          <a:gd name="connsiteY173" fmla="*/ 155 h 10000"/>
                          <a:gd name="connsiteX174" fmla="*/ 3785 w 10000"/>
                          <a:gd name="connsiteY174" fmla="*/ 111 h 10000"/>
                          <a:gd name="connsiteX175" fmla="*/ 3837 w 10000"/>
                          <a:gd name="connsiteY175" fmla="*/ 77 h 10000"/>
                          <a:gd name="connsiteX176" fmla="*/ 3949 w 10000"/>
                          <a:gd name="connsiteY176" fmla="*/ 29 h 10000"/>
                          <a:gd name="connsiteX177" fmla="*/ 4052 w 10000"/>
                          <a:gd name="connsiteY17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9693 w 10000"/>
                          <a:gd name="connsiteY15" fmla="*/ 3217 h 10000"/>
                          <a:gd name="connsiteX16" fmla="*/ 9785 w 10000"/>
                          <a:gd name="connsiteY16" fmla="*/ 3266 h 10000"/>
                          <a:gd name="connsiteX17" fmla="*/ 9854 w 10000"/>
                          <a:gd name="connsiteY17" fmla="*/ 3309 h 10000"/>
                          <a:gd name="connsiteX18" fmla="*/ 9901 w 10000"/>
                          <a:gd name="connsiteY18" fmla="*/ 3333 h 10000"/>
                          <a:gd name="connsiteX19" fmla="*/ 9923 w 10000"/>
                          <a:gd name="connsiteY19" fmla="*/ 3353 h 10000"/>
                          <a:gd name="connsiteX20" fmla="*/ 9975 w 10000"/>
                          <a:gd name="connsiteY20" fmla="*/ 3391 h 10000"/>
                          <a:gd name="connsiteX21" fmla="*/ 10000 w 10000"/>
                          <a:gd name="connsiteY21" fmla="*/ 3444 h 10000"/>
                          <a:gd name="connsiteX22" fmla="*/ 10000 w 10000"/>
                          <a:gd name="connsiteY22" fmla="*/ 3493 h 10000"/>
                          <a:gd name="connsiteX23" fmla="*/ 9988 w 10000"/>
                          <a:gd name="connsiteY23" fmla="*/ 3536 h 10000"/>
                          <a:gd name="connsiteX24" fmla="*/ 9958 w 10000"/>
                          <a:gd name="connsiteY24" fmla="*/ 3589 h 10000"/>
                          <a:gd name="connsiteX25" fmla="*/ 9913 w 10000"/>
                          <a:gd name="connsiteY25" fmla="*/ 3647 h 10000"/>
                          <a:gd name="connsiteX26" fmla="*/ 9874 w 10000"/>
                          <a:gd name="connsiteY26" fmla="*/ 3681 h 10000"/>
                          <a:gd name="connsiteX27" fmla="*/ 9832 w 10000"/>
                          <a:gd name="connsiteY27" fmla="*/ 3734 h 10000"/>
                          <a:gd name="connsiteX28" fmla="*/ 9780 w 10000"/>
                          <a:gd name="connsiteY28" fmla="*/ 3792 h 10000"/>
                          <a:gd name="connsiteX29" fmla="*/ 9728 w 10000"/>
                          <a:gd name="connsiteY29" fmla="*/ 3850 h 10000"/>
                          <a:gd name="connsiteX30" fmla="*/ 9671 w 10000"/>
                          <a:gd name="connsiteY30" fmla="*/ 3903 h 10000"/>
                          <a:gd name="connsiteX31" fmla="*/ 9629 w 10000"/>
                          <a:gd name="connsiteY31" fmla="*/ 3952 h 10000"/>
                          <a:gd name="connsiteX32" fmla="*/ 9589 w 10000"/>
                          <a:gd name="connsiteY32" fmla="*/ 3995 h 10000"/>
                          <a:gd name="connsiteX33" fmla="*/ 9562 w 10000"/>
                          <a:gd name="connsiteY33" fmla="*/ 4029 h 10000"/>
                          <a:gd name="connsiteX34" fmla="*/ 9550 w 10000"/>
                          <a:gd name="connsiteY34" fmla="*/ 4039 h 10000"/>
                          <a:gd name="connsiteX35" fmla="*/ 9555 w 10000"/>
                          <a:gd name="connsiteY35" fmla="*/ 6237 h 10000"/>
                          <a:gd name="connsiteX36" fmla="*/ 9567 w 10000"/>
                          <a:gd name="connsiteY36" fmla="*/ 6246 h 10000"/>
                          <a:gd name="connsiteX37" fmla="*/ 9597 w 10000"/>
                          <a:gd name="connsiteY37" fmla="*/ 6271 h 10000"/>
                          <a:gd name="connsiteX38" fmla="*/ 9641 w 10000"/>
                          <a:gd name="connsiteY38" fmla="*/ 6304 h 10000"/>
                          <a:gd name="connsiteX39" fmla="*/ 9698 w 10000"/>
                          <a:gd name="connsiteY39" fmla="*/ 6338 h 10000"/>
                          <a:gd name="connsiteX40" fmla="*/ 9753 w 10000"/>
                          <a:gd name="connsiteY40" fmla="*/ 6382 h 10000"/>
                          <a:gd name="connsiteX41" fmla="*/ 9805 w 10000"/>
                          <a:gd name="connsiteY41" fmla="*/ 6420 h 10000"/>
                          <a:gd name="connsiteX42" fmla="*/ 9844 w 10000"/>
                          <a:gd name="connsiteY42" fmla="*/ 6454 h 10000"/>
                          <a:gd name="connsiteX43" fmla="*/ 9874 w 10000"/>
                          <a:gd name="connsiteY43" fmla="*/ 6488 h 10000"/>
                          <a:gd name="connsiteX44" fmla="*/ 9884 w 10000"/>
                          <a:gd name="connsiteY44" fmla="*/ 6531 h 10000"/>
                          <a:gd name="connsiteX45" fmla="*/ 9879 w 10000"/>
                          <a:gd name="connsiteY45" fmla="*/ 6575 h 10000"/>
                          <a:gd name="connsiteX46" fmla="*/ 9866 w 10000"/>
                          <a:gd name="connsiteY46" fmla="*/ 6618 h 10000"/>
                          <a:gd name="connsiteX47" fmla="*/ 9854 w 10000"/>
                          <a:gd name="connsiteY47" fmla="*/ 6652 h 10000"/>
                          <a:gd name="connsiteX48" fmla="*/ 9839 w 10000"/>
                          <a:gd name="connsiteY48" fmla="*/ 6667 h 10000"/>
                          <a:gd name="connsiteX49" fmla="*/ 9837 w 10000"/>
                          <a:gd name="connsiteY49" fmla="*/ 6676 h 10000"/>
                          <a:gd name="connsiteX50" fmla="*/ 9827 w 10000"/>
                          <a:gd name="connsiteY50" fmla="*/ 6686 h 10000"/>
                          <a:gd name="connsiteX51" fmla="*/ 9792 w 10000"/>
                          <a:gd name="connsiteY51" fmla="*/ 6720 h 10000"/>
                          <a:gd name="connsiteX52" fmla="*/ 9740 w 10000"/>
                          <a:gd name="connsiteY52" fmla="*/ 6758 h 10000"/>
                          <a:gd name="connsiteX53" fmla="*/ 9671 w 10000"/>
                          <a:gd name="connsiteY53" fmla="*/ 6826 h 10000"/>
                          <a:gd name="connsiteX54" fmla="*/ 9579 w 10000"/>
                          <a:gd name="connsiteY54" fmla="*/ 6903 h 10000"/>
                          <a:gd name="connsiteX55" fmla="*/ 9476 w 10000"/>
                          <a:gd name="connsiteY55" fmla="*/ 6995 h 10000"/>
                          <a:gd name="connsiteX56" fmla="*/ 9359 w 10000"/>
                          <a:gd name="connsiteY56" fmla="*/ 7106 h 10000"/>
                          <a:gd name="connsiteX57" fmla="*/ 9231 w 10000"/>
                          <a:gd name="connsiteY57" fmla="*/ 7227 h 10000"/>
                          <a:gd name="connsiteX58" fmla="*/ 9087 w 10000"/>
                          <a:gd name="connsiteY58" fmla="*/ 7353 h 10000"/>
                          <a:gd name="connsiteX59" fmla="*/ 8939 w 10000"/>
                          <a:gd name="connsiteY59" fmla="*/ 7478 h 10000"/>
                          <a:gd name="connsiteX60" fmla="*/ 8780 w 10000"/>
                          <a:gd name="connsiteY60" fmla="*/ 7623 h 10000"/>
                          <a:gd name="connsiteX61" fmla="*/ 8615 w 10000"/>
                          <a:gd name="connsiteY61" fmla="*/ 7778 h 10000"/>
                          <a:gd name="connsiteX62" fmla="*/ 8441 w 10000"/>
                          <a:gd name="connsiteY62" fmla="*/ 7928 h 10000"/>
                          <a:gd name="connsiteX63" fmla="*/ 8268 w 10000"/>
                          <a:gd name="connsiteY63" fmla="*/ 8082 h 10000"/>
                          <a:gd name="connsiteX64" fmla="*/ 8090 w 10000"/>
                          <a:gd name="connsiteY64" fmla="*/ 8242 h 10000"/>
                          <a:gd name="connsiteX65" fmla="*/ 7917 w 10000"/>
                          <a:gd name="connsiteY65" fmla="*/ 8401 h 10000"/>
                          <a:gd name="connsiteX66" fmla="*/ 7741 w 10000"/>
                          <a:gd name="connsiteY66" fmla="*/ 8556 h 10000"/>
                          <a:gd name="connsiteX67" fmla="*/ 7568 w 10000"/>
                          <a:gd name="connsiteY67" fmla="*/ 8715 h 10000"/>
                          <a:gd name="connsiteX68" fmla="*/ 7395 w 10000"/>
                          <a:gd name="connsiteY68" fmla="*/ 8865 h 10000"/>
                          <a:gd name="connsiteX69" fmla="*/ 7229 w 10000"/>
                          <a:gd name="connsiteY69" fmla="*/ 9010 h 10000"/>
                          <a:gd name="connsiteX70" fmla="*/ 7073 w 10000"/>
                          <a:gd name="connsiteY70" fmla="*/ 9155 h 10000"/>
                          <a:gd name="connsiteX71" fmla="*/ 6927 w 10000"/>
                          <a:gd name="connsiteY71" fmla="*/ 9290 h 10000"/>
                          <a:gd name="connsiteX72" fmla="*/ 6784 w 10000"/>
                          <a:gd name="connsiteY72" fmla="*/ 9415 h 10000"/>
                          <a:gd name="connsiteX73" fmla="*/ 6658 w 10000"/>
                          <a:gd name="connsiteY73" fmla="*/ 9527 h 10000"/>
                          <a:gd name="connsiteX74" fmla="*/ 6541 w 10000"/>
                          <a:gd name="connsiteY74" fmla="*/ 9628 h 10000"/>
                          <a:gd name="connsiteX75" fmla="*/ 6437 w 10000"/>
                          <a:gd name="connsiteY75" fmla="*/ 9720 h 10000"/>
                          <a:gd name="connsiteX76" fmla="*/ 6356 w 10000"/>
                          <a:gd name="connsiteY76" fmla="*/ 9797 h 10000"/>
                          <a:gd name="connsiteX77" fmla="*/ 6286 w 10000"/>
                          <a:gd name="connsiteY77" fmla="*/ 9865 h 10000"/>
                          <a:gd name="connsiteX78" fmla="*/ 6235 w 10000"/>
                          <a:gd name="connsiteY78" fmla="*/ 9908 h 10000"/>
                          <a:gd name="connsiteX79" fmla="*/ 6205 w 10000"/>
                          <a:gd name="connsiteY79" fmla="*/ 9932 h 10000"/>
                          <a:gd name="connsiteX80" fmla="*/ 6131 w 10000"/>
                          <a:gd name="connsiteY80" fmla="*/ 9986 h 10000"/>
                          <a:gd name="connsiteX81" fmla="*/ 6066 w 10000"/>
                          <a:gd name="connsiteY81" fmla="*/ 10000 h 10000"/>
                          <a:gd name="connsiteX82" fmla="*/ 6004 w 10000"/>
                          <a:gd name="connsiteY82" fmla="*/ 9990 h 10000"/>
                          <a:gd name="connsiteX83" fmla="*/ 5957 w 10000"/>
                          <a:gd name="connsiteY83" fmla="*/ 9976 h 10000"/>
                          <a:gd name="connsiteX84" fmla="*/ 5928 w 10000"/>
                          <a:gd name="connsiteY84" fmla="*/ 9957 h 10000"/>
                          <a:gd name="connsiteX85" fmla="*/ 5913 w 10000"/>
                          <a:gd name="connsiteY85" fmla="*/ 9952 h 10000"/>
                          <a:gd name="connsiteX86" fmla="*/ 5901 w 10000"/>
                          <a:gd name="connsiteY86" fmla="*/ 9942 h 10000"/>
                          <a:gd name="connsiteX87" fmla="*/ 5866 w 10000"/>
                          <a:gd name="connsiteY87" fmla="*/ 9918 h 10000"/>
                          <a:gd name="connsiteX88" fmla="*/ 5809 w 10000"/>
                          <a:gd name="connsiteY88" fmla="*/ 9874 h 10000"/>
                          <a:gd name="connsiteX89" fmla="*/ 5737 w 10000"/>
                          <a:gd name="connsiteY89" fmla="*/ 9816 h 10000"/>
                          <a:gd name="connsiteX90" fmla="*/ 5641 w 10000"/>
                          <a:gd name="connsiteY90" fmla="*/ 9739 h 10000"/>
                          <a:gd name="connsiteX91" fmla="*/ 5524 w 10000"/>
                          <a:gd name="connsiteY91" fmla="*/ 9647 h 10000"/>
                          <a:gd name="connsiteX92" fmla="*/ 5398 w 10000"/>
                          <a:gd name="connsiteY92" fmla="*/ 9546 h 10000"/>
                          <a:gd name="connsiteX93" fmla="*/ 5252 w 10000"/>
                          <a:gd name="connsiteY93" fmla="*/ 9435 h 10000"/>
                          <a:gd name="connsiteX94" fmla="*/ 5096 w 10000"/>
                          <a:gd name="connsiteY94" fmla="*/ 9314 h 10000"/>
                          <a:gd name="connsiteX95" fmla="*/ 4923 w 10000"/>
                          <a:gd name="connsiteY95" fmla="*/ 9179 h 10000"/>
                          <a:gd name="connsiteX96" fmla="*/ 4740 w 10000"/>
                          <a:gd name="connsiteY96" fmla="*/ 9034 h 10000"/>
                          <a:gd name="connsiteX97" fmla="*/ 4545 w 10000"/>
                          <a:gd name="connsiteY97" fmla="*/ 8884 h 10000"/>
                          <a:gd name="connsiteX98" fmla="*/ 4347 w 10000"/>
                          <a:gd name="connsiteY98" fmla="*/ 8729 h 10000"/>
                          <a:gd name="connsiteX99" fmla="*/ 4139 w 10000"/>
                          <a:gd name="connsiteY99" fmla="*/ 8560 h 10000"/>
                          <a:gd name="connsiteX100" fmla="*/ 3924 w 10000"/>
                          <a:gd name="connsiteY100" fmla="*/ 8401 h 10000"/>
                          <a:gd name="connsiteX101" fmla="*/ 3706 w 10000"/>
                          <a:gd name="connsiteY101" fmla="*/ 8222 h 10000"/>
                          <a:gd name="connsiteX102" fmla="*/ 3481 w 10000"/>
                          <a:gd name="connsiteY102" fmla="*/ 8053 h 10000"/>
                          <a:gd name="connsiteX103" fmla="*/ 3256 w 10000"/>
                          <a:gd name="connsiteY103" fmla="*/ 7879 h 10000"/>
                          <a:gd name="connsiteX104" fmla="*/ 3026 w 10000"/>
                          <a:gd name="connsiteY104" fmla="*/ 7700 h 10000"/>
                          <a:gd name="connsiteX105" fmla="*/ 2801 w 10000"/>
                          <a:gd name="connsiteY105" fmla="*/ 7522 h 10000"/>
                          <a:gd name="connsiteX106" fmla="*/ 2575 w 10000"/>
                          <a:gd name="connsiteY106" fmla="*/ 7343 h 10000"/>
                          <a:gd name="connsiteX107" fmla="*/ 2355 w 10000"/>
                          <a:gd name="connsiteY107" fmla="*/ 7174 h 10000"/>
                          <a:gd name="connsiteX108" fmla="*/ 2135 w 10000"/>
                          <a:gd name="connsiteY108" fmla="*/ 7005 h 10000"/>
                          <a:gd name="connsiteX109" fmla="*/ 1922 w 10000"/>
                          <a:gd name="connsiteY109" fmla="*/ 6836 h 10000"/>
                          <a:gd name="connsiteX110" fmla="*/ 1719 w 10000"/>
                          <a:gd name="connsiteY110" fmla="*/ 6676 h 10000"/>
                          <a:gd name="connsiteX111" fmla="*/ 1519 w 10000"/>
                          <a:gd name="connsiteY111" fmla="*/ 6522 h 10000"/>
                          <a:gd name="connsiteX112" fmla="*/ 1331 w 10000"/>
                          <a:gd name="connsiteY112" fmla="*/ 6372 h 10000"/>
                          <a:gd name="connsiteX113" fmla="*/ 1153 w 10000"/>
                          <a:gd name="connsiteY113" fmla="*/ 6237 h 10000"/>
                          <a:gd name="connsiteX114" fmla="*/ 985 w 10000"/>
                          <a:gd name="connsiteY114" fmla="*/ 6101 h 10000"/>
                          <a:gd name="connsiteX115" fmla="*/ 831 w 10000"/>
                          <a:gd name="connsiteY115" fmla="*/ 5981 h 10000"/>
                          <a:gd name="connsiteX116" fmla="*/ 690 w 10000"/>
                          <a:gd name="connsiteY116" fmla="*/ 5874 h 10000"/>
                          <a:gd name="connsiteX117" fmla="*/ 569 w 10000"/>
                          <a:gd name="connsiteY117" fmla="*/ 5778 h 10000"/>
                          <a:gd name="connsiteX118" fmla="*/ 460 w 10000"/>
                          <a:gd name="connsiteY118" fmla="*/ 5696 h 10000"/>
                          <a:gd name="connsiteX119" fmla="*/ 369 w 10000"/>
                          <a:gd name="connsiteY119" fmla="*/ 5618 h 10000"/>
                          <a:gd name="connsiteX120" fmla="*/ 299 w 10000"/>
                          <a:gd name="connsiteY120" fmla="*/ 5570 h 10000"/>
                          <a:gd name="connsiteX121" fmla="*/ 252 w 10000"/>
                          <a:gd name="connsiteY121" fmla="*/ 5527 h 10000"/>
                          <a:gd name="connsiteX122" fmla="*/ 225 w 10000"/>
                          <a:gd name="connsiteY122" fmla="*/ 5502 h 10000"/>
                          <a:gd name="connsiteX123" fmla="*/ 148 w 10000"/>
                          <a:gd name="connsiteY123" fmla="*/ 5425 h 10000"/>
                          <a:gd name="connsiteX124" fmla="*/ 92 w 10000"/>
                          <a:gd name="connsiteY124" fmla="*/ 5324 h 10000"/>
                          <a:gd name="connsiteX125" fmla="*/ 52 w 10000"/>
                          <a:gd name="connsiteY125" fmla="*/ 5213 h 10000"/>
                          <a:gd name="connsiteX126" fmla="*/ 27 w 10000"/>
                          <a:gd name="connsiteY126" fmla="*/ 5111 h 10000"/>
                          <a:gd name="connsiteX127" fmla="*/ 10 w 10000"/>
                          <a:gd name="connsiteY127" fmla="*/ 5019 h 10000"/>
                          <a:gd name="connsiteX128" fmla="*/ 5 w 10000"/>
                          <a:gd name="connsiteY128" fmla="*/ 4942 h 10000"/>
                          <a:gd name="connsiteX129" fmla="*/ 0 w 10000"/>
                          <a:gd name="connsiteY129" fmla="*/ 4884 h 10000"/>
                          <a:gd name="connsiteX130" fmla="*/ 0 w 10000"/>
                          <a:gd name="connsiteY130" fmla="*/ 4865 h 10000"/>
                          <a:gd name="connsiteX131" fmla="*/ 0 w 10000"/>
                          <a:gd name="connsiteY131" fmla="*/ 4831 h 10000"/>
                          <a:gd name="connsiteX132" fmla="*/ 0 w 10000"/>
                          <a:gd name="connsiteY132" fmla="*/ 4749 h 10000"/>
                          <a:gd name="connsiteX133" fmla="*/ 0 w 10000"/>
                          <a:gd name="connsiteY133" fmla="*/ 4618 h 10000"/>
                          <a:gd name="connsiteX134" fmla="*/ 0 w 10000"/>
                          <a:gd name="connsiteY134" fmla="*/ 3826 h 10000"/>
                          <a:gd name="connsiteX135" fmla="*/ 0 w 10000"/>
                          <a:gd name="connsiteY135" fmla="*/ 3604 h 10000"/>
                          <a:gd name="connsiteX136" fmla="*/ 0 w 10000"/>
                          <a:gd name="connsiteY136" fmla="*/ 3401 h 10000"/>
                          <a:gd name="connsiteX137" fmla="*/ 0 w 10000"/>
                          <a:gd name="connsiteY137" fmla="*/ 3222 h 10000"/>
                          <a:gd name="connsiteX138" fmla="*/ 10 w 10000"/>
                          <a:gd name="connsiteY138" fmla="*/ 3053 h 10000"/>
                          <a:gd name="connsiteX139" fmla="*/ 40 w 10000"/>
                          <a:gd name="connsiteY139" fmla="*/ 2894 h 10000"/>
                          <a:gd name="connsiteX140" fmla="*/ 84 w 10000"/>
                          <a:gd name="connsiteY140" fmla="*/ 2758 h 10000"/>
                          <a:gd name="connsiteX141" fmla="*/ 131 w 10000"/>
                          <a:gd name="connsiteY141" fmla="*/ 2647 h 10000"/>
                          <a:gd name="connsiteX142" fmla="*/ 183 w 10000"/>
                          <a:gd name="connsiteY142" fmla="*/ 2546 h 10000"/>
                          <a:gd name="connsiteX143" fmla="*/ 230 w 10000"/>
                          <a:gd name="connsiteY143" fmla="*/ 2478 h 10000"/>
                          <a:gd name="connsiteX144" fmla="*/ 275 w 10000"/>
                          <a:gd name="connsiteY144" fmla="*/ 2420 h 10000"/>
                          <a:gd name="connsiteX145" fmla="*/ 299 w 10000"/>
                          <a:gd name="connsiteY145" fmla="*/ 2386 h 10000"/>
                          <a:gd name="connsiteX146" fmla="*/ 312 w 10000"/>
                          <a:gd name="connsiteY146" fmla="*/ 2377 h 10000"/>
                          <a:gd name="connsiteX147" fmla="*/ 322 w 10000"/>
                          <a:gd name="connsiteY147" fmla="*/ 2372 h 10000"/>
                          <a:gd name="connsiteX148" fmla="*/ 356 w 10000"/>
                          <a:gd name="connsiteY148" fmla="*/ 2353 h 10000"/>
                          <a:gd name="connsiteX149" fmla="*/ 413 w 10000"/>
                          <a:gd name="connsiteY149" fmla="*/ 2309 h 10000"/>
                          <a:gd name="connsiteX150" fmla="*/ 485 w 10000"/>
                          <a:gd name="connsiteY150" fmla="*/ 2261 h 10000"/>
                          <a:gd name="connsiteX151" fmla="*/ 581 w 10000"/>
                          <a:gd name="connsiteY151" fmla="*/ 2203 h 10000"/>
                          <a:gd name="connsiteX152" fmla="*/ 690 w 10000"/>
                          <a:gd name="connsiteY152" fmla="*/ 2135 h 10000"/>
                          <a:gd name="connsiteX153" fmla="*/ 811 w 10000"/>
                          <a:gd name="connsiteY153" fmla="*/ 2048 h 10000"/>
                          <a:gd name="connsiteX154" fmla="*/ 950 w 10000"/>
                          <a:gd name="connsiteY154" fmla="*/ 1966 h 10000"/>
                          <a:gd name="connsiteX155" fmla="*/ 1096 w 10000"/>
                          <a:gd name="connsiteY155" fmla="*/ 1865 h 10000"/>
                          <a:gd name="connsiteX156" fmla="*/ 1252 w 10000"/>
                          <a:gd name="connsiteY156" fmla="*/ 1758 h 10000"/>
                          <a:gd name="connsiteX157" fmla="*/ 1418 w 10000"/>
                          <a:gd name="connsiteY157" fmla="*/ 1652 h 10000"/>
                          <a:gd name="connsiteX158" fmla="*/ 1586 w 10000"/>
                          <a:gd name="connsiteY158" fmla="*/ 1541 h 10000"/>
                          <a:gd name="connsiteX159" fmla="*/ 1759 w 10000"/>
                          <a:gd name="connsiteY159" fmla="*/ 1420 h 10000"/>
                          <a:gd name="connsiteX160" fmla="*/ 1940 w 10000"/>
                          <a:gd name="connsiteY160" fmla="*/ 1314 h 10000"/>
                          <a:gd name="connsiteX161" fmla="*/ 2118 w 10000"/>
                          <a:gd name="connsiteY161" fmla="*/ 1193 h 10000"/>
                          <a:gd name="connsiteX162" fmla="*/ 2298 w 10000"/>
                          <a:gd name="connsiteY162" fmla="*/ 1077 h 10000"/>
                          <a:gd name="connsiteX163" fmla="*/ 2476 w 10000"/>
                          <a:gd name="connsiteY163" fmla="*/ 957 h 10000"/>
                          <a:gd name="connsiteX164" fmla="*/ 2650 w 10000"/>
                          <a:gd name="connsiteY164" fmla="*/ 845 h 10000"/>
                          <a:gd name="connsiteX165" fmla="*/ 2818 w 10000"/>
                          <a:gd name="connsiteY165" fmla="*/ 729 h 10000"/>
                          <a:gd name="connsiteX166" fmla="*/ 2979 w 10000"/>
                          <a:gd name="connsiteY166" fmla="*/ 628 h 10000"/>
                          <a:gd name="connsiteX167" fmla="*/ 3135 w 10000"/>
                          <a:gd name="connsiteY167" fmla="*/ 527 h 10000"/>
                          <a:gd name="connsiteX168" fmla="*/ 3278 w 10000"/>
                          <a:gd name="connsiteY168" fmla="*/ 435 h 10000"/>
                          <a:gd name="connsiteX169" fmla="*/ 3407 w 10000"/>
                          <a:gd name="connsiteY169" fmla="*/ 348 h 10000"/>
                          <a:gd name="connsiteX170" fmla="*/ 3525 w 10000"/>
                          <a:gd name="connsiteY170" fmla="*/ 271 h 10000"/>
                          <a:gd name="connsiteX171" fmla="*/ 3629 w 10000"/>
                          <a:gd name="connsiteY171" fmla="*/ 203 h 10000"/>
                          <a:gd name="connsiteX172" fmla="*/ 3716 w 10000"/>
                          <a:gd name="connsiteY172" fmla="*/ 155 h 10000"/>
                          <a:gd name="connsiteX173" fmla="*/ 3785 w 10000"/>
                          <a:gd name="connsiteY173" fmla="*/ 111 h 10000"/>
                          <a:gd name="connsiteX174" fmla="*/ 3837 w 10000"/>
                          <a:gd name="connsiteY174" fmla="*/ 77 h 10000"/>
                          <a:gd name="connsiteX175" fmla="*/ 3949 w 10000"/>
                          <a:gd name="connsiteY175" fmla="*/ 29 h 10000"/>
                          <a:gd name="connsiteX176" fmla="*/ 4052 w 10000"/>
                          <a:gd name="connsiteY17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9693 w 10000"/>
                          <a:gd name="connsiteY14" fmla="*/ 3217 h 10000"/>
                          <a:gd name="connsiteX15" fmla="*/ 9785 w 10000"/>
                          <a:gd name="connsiteY15" fmla="*/ 3266 h 10000"/>
                          <a:gd name="connsiteX16" fmla="*/ 9854 w 10000"/>
                          <a:gd name="connsiteY16" fmla="*/ 3309 h 10000"/>
                          <a:gd name="connsiteX17" fmla="*/ 9901 w 10000"/>
                          <a:gd name="connsiteY17" fmla="*/ 3333 h 10000"/>
                          <a:gd name="connsiteX18" fmla="*/ 9923 w 10000"/>
                          <a:gd name="connsiteY18" fmla="*/ 3353 h 10000"/>
                          <a:gd name="connsiteX19" fmla="*/ 9975 w 10000"/>
                          <a:gd name="connsiteY19" fmla="*/ 3391 h 10000"/>
                          <a:gd name="connsiteX20" fmla="*/ 10000 w 10000"/>
                          <a:gd name="connsiteY20" fmla="*/ 3444 h 10000"/>
                          <a:gd name="connsiteX21" fmla="*/ 10000 w 10000"/>
                          <a:gd name="connsiteY21" fmla="*/ 3493 h 10000"/>
                          <a:gd name="connsiteX22" fmla="*/ 9988 w 10000"/>
                          <a:gd name="connsiteY22" fmla="*/ 3536 h 10000"/>
                          <a:gd name="connsiteX23" fmla="*/ 9958 w 10000"/>
                          <a:gd name="connsiteY23" fmla="*/ 3589 h 10000"/>
                          <a:gd name="connsiteX24" fmla="*/ 9913 w 10000"/>
                          <a:gd name="connsiteY24" fmla="*/ 3647 h 10000"/>
                          <a:gd name="connsiteX25" fmla="*/ 9874 w 10000"/>
                          <a:gd name="connsiteY25" fmla="*/ 3681 h 10000"/>
                          <a:gd name="connsiteX26" fmla="*/ 9832 w 10000"/>
                          <a:gd name="connsiteY26" fmla="*/ 3734 h 10000"/>
                          <a:gd name="connsiteX27" fmla="*/ 9780 w 10000"/>
                          <a:gd name="connsiteY27" fmla="*/ 3792 h 10000"/>
                          <a:gd name="connsiteX28" fmla="*/ 9728 w 10000"/>
                          <a:gd name="connsiteY28" fmla="*/ 3850 h 10000"/>
                          <a:gd name="connsiteX29" fmla="*/ 9671 w 10000"/>
                          <a:gd name="connsiteY29" fmla="*/ 3903 h 10000"/>
                          <a:gd name="connsiteX30" fmla="*/ 9629 w 10000"/>
                          <a:gd name="connsiteY30" fmla="*/ 3952 h 10000"/>
                          <a:gd name="connsiteX31" fmla="*/ 9589 w 10000"/>
                          <a:gd name="connsiteY31" fmla="*/ 3995 h 10000"/>
                          <a:gd name="connsiteX32" fmla="*/ 9562 w 10000"/>
                          <a:gd name="connsiteY32" fmla="*/ 4029 h 10000"/>
                          <a:gd name="connsiteX33" fmla="*/ 9550 w 10000"/>
                          <a:gd name="connsiteY33" fmla="*/ 4039 h 10000"/>
                          <a:gd name="connsiteX34" fmla="*/ 9555 w 10000"/>
                          <a:gd name="connsiteY34" fmla="*/ 6237 h 10000"/>
                          <a:gd name="connsiteX35" fmla="*/ 9567 w 10000"/>
                          <a:gd name="connsiteY35" fmla="*/ 6246 h 10000"/>
                          <a:gd name="connsiteX36" fmla="*/ 9597 w 10000"/>
                          <a:gd name="connsiteY36" fmla="*/ 6271 h 10000"/>
                          <a:gd name="connsiteX37" fmla="*/ 9641 w 10000"/>
                          <a:gd name="connsiteY37" fmla="*/ 6304 h 10000"/>
                          <a:gd name="connsiteX38" fmla="*/ 9698 w 10000"/>
                          <a:gd name="connsiteY38" fmla="*/ 6338 h 10000"/>
                          <a:gd name="connsiteX39" fmla="*/ 9753 w 10000"/>
                          <a:gd name="connsiteY39" fmla="*/ 6382 h 10000"/>
                          <a:gd name="connsiteX40" fmla="*/ 9805 w 10000"/>
                          <a:gd name="connsiteY40" fmla="*/ 6420 h 10000"/>
                          <a:gd name="connsiteX41" fmla="*/ 9844 w 10000"/>
                          <a:gd name="connsiteY41" fmla="*/ 6454 h 10000"/>
                          <a:gd name="connsiteX42" fmla="*/ 9874 w 10000"/>
                          <a:gd name="connsiteY42" fmla="*/ 6488 h 10000"/>
                          <a:gd name="connsiteX43" fmla="*/ 9884 w 10000"/>
                          <a:gd name="connsiteY43" fmla="*/ 6531 h 10000"/>
                          <a:gd name="connsiteX44" fmla="*/ 9879 w 10000"/>
                          <a:gd name="connsiteY44" fmla="*/ 6575 h 10000"/>
                          <a:gd name="connsiteX45" fmla="*/ 9866 w 10000"/>
                          <a:gd name="connsiteY45" fmla="*/ 6618 h 10000"/>
                          <a:gd name="connsiteX46" fmla="*/ 9854 w 10000"/>
                          <a:gd name="connsiteY46" fmla="*/ 6652 h 10000"/>
                          <a:gd name="connsiteX47" fmla="*/ 9839 w 10000"/>
                          <a:gd name="connsiteY47" fmla="*/ 6667 h 10000"/>
                          <a:gd name="connsiteX48" fmla="*/ 9837 w 10000"/>
                          <a:gd name="connsiteY48" fmla="*/ 6676 h 10000"/>
                          <a:gd name="connsiteX49" fmla="*/ 9827 w 10000"/>
                          <a:gd name="connsiteY49" fmla="*/ 6686 h 10000"/>
                          <a:gd name="connsiteX50" fmla="*/ 9792 w 10000"/>
                          <a:gd name="connsiteY50" fmla="*/ 6720 h 10000"/>
                          <a:gd name="connsiteX51" fmla="*/ 9740 w 10000"/>
                          <a:gd name="connsiteY51" fmla="*/ 6758 h 10000"/>
                          <a:gd name="connsiteX52" fmla="*/ 9671 w 10000"/>
                          <a:gd name="connsiteY52" fmla="*/ 6826 h 10000"/>
                          <a:gd name="connsiteX53" fmla="*/ 9579 w 10000"/>
                          <a:gd name="connsiteY53" fmla="*/ 6903 h 10000"/>
                          <a:gd name="connsiteX54" fmla="*/ 9476 w 10000"/>
                          <a:gd name="connsiteY54" fmla="*/ 6995 h 10000"/>
                          <a:gd name="connsiteX55" fmla="*/ 9359 w 10000"/>
                          <a:gd name="connsiteY55" fmla="*/ 7106 h 10000"/>
                          <a:gd name="connsiteX56" fmla="*/ 9231 w 10000"/>
                          <a:gd name="connsiteY56" fmla="*/ 7227 h 10000"/>
                          <a:gd name="connsiteX57" fmla="*/ 9087 w 10000"/>
                          <a:gd name="connsiteY57" fmla="*/ 7353 h 10000"/>
                          <a:gd name="connsiteX58" fmla="*/ 8939 w 10000"/>
                          <a:gd name="connsiteY58" fmla="*/ 7478 h 10000"/>
                          <a:gd name="connsiteX59" fmla="*/ 8780 w 10000"/>
                          <a:gd name="connsiteY59" fmla="*/ 7623 h 10000"/>
                          <a:gd name="connsiteX60" fmla="*/ 8615 w 10000"/>
                          <a:gd name="connsiteY60" fmla="*/ 7778 h 10000"/>
                          <a:gd name="connsiteX61" fmla="*/ 8441 w 10000"/>
                          <a:gd name="connsiteY61" fmla="*/ 7928 h 10000"/>
                          <a:gd name="connsiteX62" fmla="*/ 8268 w 10000"/>
                          <a:gd name="connsiteY62" fmla="*/ 8082 h 10000"/>
                          <a:gd name="connsiteX63" fmla="*/ 8090 w 10000"/>
                          <a:gd name="connsiteY63" fmla="*/ 8242 h 10000"/>
                          <a:gd name="connsiteX64" fmla="*/ 7917 w 10000"/>
                          <a:gd name="connsiteY64" fmla="*/ 8401 h 10000"/>
                          <a:gd name="connsiteX65" fmla="*/ 7741 w 10000"/>
                          <a:gd name="connsiteY65" fmla="*/ 8556 h 10000"/>
                          <a:gd name="connsiteX66" fmla="*/ 7568 w 10000"/>
                          <a:gd name="connsiteY66" fmla="*/ 8715 h 10000"/>
                          <a:gd name="connsiteX67" fmla="*/ 7395 w 10000"/>
                          <a:gd name="connsiteY67" fmla="*/ 8865 h 10000"/>
                          <a:gd name="connsiteX68" fmla="*/ 7229 w 10000"/>
                          <a:gd name="connsiteY68" fmla="*/ 9010 h 10000"/>
                          <a:gd name="connsiteX69" fmla="*/ 7073 w 10000"/>
                          <a:gd name="connsiteY69" fmla="*/ 9155 h 10000"/>
                          <a:gd name="connsiteX70" fmla="*/ 6927 w 10000"/>
                          <a:gd name="connsiteY70" fmla="*/ 9290 h 10000"/>
                          <a:gd name="connsiteX71" fmla="*/ 6784 w 10000"/>
                          <a:gd name="connsiteY71" fmla="*/ 9415 h 10000"/>
                          <a:gd name="connsiteX72" fmla="*/ 6658 w 10000"/>
                          <a:gd name="connsiteY72" fmla="*/ 9527 h 10000"/>
                          <a:gd name="connsiteX73" fmla="*/ 6541 w 10000"/>
                          <a:gd name="connsiteY73" fmla="*/ 9628 h 10000"/>
                          <a:gd name="connsiteX74" fmla="*/ 6437 w 10000"/>
                          <a:gd name="connsiteY74" fmla="*/ 9720 h 10000"/>
                          <a:gd name="connsiteX75" fmla="*/ 6356 w 10000"/>
                          <a:gd name="connsiteY75" fmla="*/ 9797 h 10000"/>
                          <a:gd name="connsiteX76" fmla="*/ 6286 w 10000"/>
                          <a:gd name="connsiteY76" fmla="*/ 9865 h 10000"/>
                          <a:gd name="connsiteX77" fmla="*/ 6235 w 10000"/>
                          <a:gd name="connsiteY77" fmla="*/ 9908 h 10000"/>
                          <a:gd name="connsiteX78" fmla="*/ 6205 w 10000"/>
                          <a:gd name="connsiteY78" fmla="*/ 9932 h 10000"/>
                          <a:gd name="connsiteX79" fmla="*/ 6131 w 10000"/>
                          <a:gd name="connsiteY79" fmla="*/ 9986 h 10000"/>
                          <a:gd name="connsiteX80" fmla="*/ 6066 w 10000"/>
                          <a:gd name="connsiteY80" fmla="*/ 10000 h 10000"/>
                          <a:gd name="connsiteX81" fmla="*/ 6004 w 10000"/>
                          <a:gd name="connsiteY81" fmla="*/ 9990 h 10000"/>
                          <a:gd name="connsiteX82" fmla="*/ 5957 w 10000"/>
                          <a:gd name="connsiteY82" fmla="*/ 9976 h 10000"/>
                          <a:gd name="connsiteX83" fmla="*/ 5928 w 10000"/>
                          <a:gd name="connsiteY83" fmla="*/ 9957 h 10000"/>
                          <a:gd name="connsiteX84" fmla="*/ 5913 w 10000"/>
                          <a:gd name="connsiteY84" fmla="*/ 9952 h 10000"/>
                          <a:gd name="connsiteX85" fmla="*/ 5901 w 10000"/>
                          <a:gd name="connsiteY85" fmla="*/ 9942 h 10000"/>
                          <a:gd name="connsiteX86" fmla="*/ 5866 w 10000"/>
                          <a:gd name="connsiteY86" fmla="*/ 9918 h 10000"/>
                          <a:gd name="connsiteX87" fmla="*/ 5809 w 10000"/>
                          <a:gd name="connsiteY87" fmla="*/ 9874 h 10000"/>
                          <a:gd name="connsiteX88" fmla="*/ 5737 w 10000"/>
                          <a:gd name="connsiteY88" fmla="*/ 9816 h 10000"/>
                          <a:gd name="connsiteX89" fmla="*/ 5641 w 10000"/>
                          <a:gd name="connsiteY89" fmla="*/ 9739 h 10000"/>
                          <a:gd name="connsiteX90" fmla="*/ 5524 w 10000"/>
                          <a:gd name="connsiteY90" fmla="*/ 9647 h 10000"/>
                          <a:gd name="connsiteX91" fmla="*/ 5398 w 10000"/>
                          <a:gd name="connsiteY91" fmla="*/ 9546 h 10000"/>
                          <a:gd name="connsiteX92" fmla="*/ 5252 w 10000"/>
                          <a:gd name="connsiteY92" fmla="*/ 9435 h 10000"/>
                          <a:gd name="connsiteX93" fmla="*/ 5096 w 10000"/>
                          <a:gd name="connsiteY93" fmla="*/ 9314 h 10000"/>
                          <a:gd name="connsiteX94" fmla="*/ 4923 w 10000"/>
                          <a:gd name="connsiteY94" fmla="*/ 9179 h 10000"/>
                          <a:gd name="connsiteX95" fmla="*/ 4740 w 10000"/>
                          <a:gd name="connsiteY95" fmla="*/ 9034 h 10000"/>
                          <a:gd name="connsiteX96" fmla="*/ 4545 w 10000"/>
                          <a:gd name="connsiteY96" fmla="*/ 8884 h 10000"/>
                          <a:gd name="connsiteX97" fmla="*/ 4347 w 10000"/>
                          <a:gd name="connsiteY97" fmla="*/ 8729 h 10000"/>
                          <a:gd name="connsiteX98" fmla="*/ 4139 w 10000"/>
                          <a:gd name="connsiteY98" fmla="*/ 8560 h 10000"/>
                          <a:gd name="connsiteX99" fmla="*/ 3924 w 10000"/>
                          <a:gd name="connsiteY99" fmla="*/ 8401 h 10000"/>
                          <a:gd name="connsiteX100" fmla="*/ 3706 w 10000"/>
                          <a:gd name="connsiteY100" fmla="*/ 8222 h 10000"/>
                          <a:gd name="connsiteX101" fmla="*/ 3481 w 10000"/>
                          <a:gd name="connsiteY101" fmla="*/ 8053 h 10000"/>
                          <a:gd name="connsiteX102" fmla="*/ 3256 w 10000"/>
                          <a:gd name="connsiteY102" fmla="*/ 7879 h 10000"/>
                          <a:gd name="connsiteX103" fmla="*/ 3026 w 10000"/>
                          <a:gd name="connsiteY103" fmla="*/ 7700 h 10000"/>
                          <a:gd name="connsiteX104" fmla="*/ 2801 w 10000"/>
                          <a:gd name="connsiteY104" fmla="*/ 7522 h 10000"/>
                          <a:gd name="connsiteX105" fmla="*/ 2575 w 10000"/>
                          <a:gd name="connsiteY105" fmla="*/ 7343 h 10000"/>
                          <a:gd name="connsiteX106" fmla="*/ 2355 w 10000"/>
                          <a:gd name="connsiteY106" fmla="*/ 7174 h 10000"/>
                          <a:gd name="connsiteX107" fmla="*/ 2135 w 10000"/>
                          <a:gd name="connsiteY107" fmla="*/ 7005 h 10000"/>
                          <a:gd name="connsiteX108" fmla="*/ 1922 w 10000"/>
                          <a:gd name="connsiteY108" fmla="*/ 6836 h 10000"/>
                          <a:gd name="connsiteX109" fmla="*/ 1719 w 10000"/>
                          <a:gd name="connsiteY109" fmla="*/ 6676 h 10000"/>
                          <a:gd name="connsiteX110" fmla="*/ 1519 w 10000"/>
                          <a:gd name="connsiteY110" fmla="*/ 6522 h 10000"/>
                          <a:gd name="connsiteX111" fmla="*/ 1331 w 10000"/>
                          <a:gd name="connsiteY111" fmla="*/ 6372 h 10000"/>
                          <a:gd name="connsiteX112" fmla="*/ 1153 w 10000"/>
                          <a:gd name="connsiteY112" fmla="*/ 6237 h 10000"/>
                          <a:gd name="connsiteX113" fmla="*/ 985 w 10000"/>
                          <a:gd name="connsiteY113" fmla="*/ 6101 h 10000"/>
                          <a:gd name="connsiteX114" fmla="*/ 831 w 10000"/>
                          <a:gd name="connsiteY114" fmla="*/ 5981 h 10000"/>
                          <a:gd name="connsiteX115" fmla="*/ 690 w 10000"/>
                          <a:gd name="connsiteY115" fmla="*/ 5874 h 10000"/>
                          <a:gd name="connsiteX116" fmla="*/ 569 w 10000"/>
                          <a:gd name="connsiteY116" fmla="*/ 5778 h 10000"/>
                          <a:gd name="connsiteX117" fmla="*/ 460 w 10000"/>
                          <a:gd name="connsiteY117" fmla="*/ 5696 h 10000"/>
                          <a:gd name="connsiteX118" fmla="*/ 369 w 10000"/>
                          <a:gd name="connsiteY118" fmla="*/ 5618 h 10000"/>
                          <a:gd name="connsiteX119" fmla="*/ 299 w 10000"/>
                          <a:gd name="connsiteY119" fmla="*/ 5570 h 10000"/>
                          <a:gd name="connsiteX120" fmla="*/ 252 w 10000"/>
                          <a:gd name="connsiteY120" fmla="*/ 5527 h 10000"/>
                          <a:gd name="connsiteX121" fmla="*/ 225 w 10000"/>
                          <a:gd name="connsiteY121" fmla="*/ 5502 h 10000"/>
                          <a:gd name="connsiteX122" fmla="*/ 148 w 10000"/>
                          <a:gd name="connsiteY122" fmla="*/ 5425 h 10000"/>
                          <a:gd name="connsiteX123" fmla="*/ 92 w 10000"/>
                          <a:gd name="connsiteY123" fmla="*/ 5324 h 10000"/>
                          <a:gd name="connsiteX124" fmla="*/ 52 w 10000"/>
                          <a:gd name="connsiteY124" fmla="*/ 5213 h 10000"/>
                          <a:gd name="connsiteX125" fmla="*/ 27 w 10000"/>
                          <a:gd name="connsiteY125" fmla="*/ 5111 h 10000"/>
                          <a:gd name="connsiteX126" fmla="*/ 10 w 10000"/>
                          <a:gd name="connsiteY126" fmla="*/ 5019 h 10000"/>
                          <a:gd name="connsiteX127" fmla="*/ 5 w 10000"/>
                          <a:gd name="connsiteY127" fmla="*/ 4942 h 10000"/>
                          <a:gd name="connsiteX128" fmla="*/ 0 w 10000"/>
                          <a:gd name="connsiteY128" fmla="*/ 4884 h 10000"/>
                          <a:gd name="connsiteX129" fmla="*/ 0 w 10000"/>
                          <a:gd name="connsiteY129" fmla="*/ 4865 h 10000"/>
                          <a:gd name="connsiteX130" fmla="*/ 0 w 10000"/>
                          <a:gd name="connsiteY130" fmla="*/ 4831 h 10000"/>
                          <a:gd name="connsiteX131" fmla="*/ 0 w 10000"/>
                          <a:gd name="connsiteY131" fmla="*/ 4749 h 10000"/>
                          <a:gd name="connsiteX132" fmla="*/ 0 w 10000"/>
                          <a:gd name="connsiteY132" fmla="*/ 4618 h 10000"/>
                          <a:gd name="connsiteX133" fmla="*/ 0 w 10000"/>
                          <a:gd name="connsiteY133" fmla="*/ 3826 h 10000"/>
                          <a:gd name="connsiteX134" fmla="*/ 0 w 10000"/>
                          <a:gd name="connsiteY134" fmla="*/ 3604 h 10000"/>
                          <a:gd name="connsiteX135" fmla="*/ 0 w 10000"/>
                          <a:gd name="connsiteY135" fmla="*/ 3401 h 10000"/>
                          <a:gd name="connsiteX136" fmla="*/ 0 w 10000"/>
                          <a:gd name="connsiteY136" fmla="*/ 3222 h 10000"/>
                          <a:gd name="connsiteX137" fmla="*/ 10 w 10000"/>
                          <a:gd name="connsiteY137" fmla="*/ 3053 h 10000"/>
                          <a:gd name="connsiteX138" fmla="*/ 40 w 10000"/>
                          <a:gd name="connsiteY138" fmla="*/ 2894 h 10000"/>
                          <a:gd name="connsiteX139" fmla="*/ 84 w 10000"/>
                          <a:gd name="connsiteY139" fmla="*/ 2758 h 10000"/>
                          <a:gd name="connsiteX140" fmla="*/ 131 w 10000"/>
                          <a:gd name="connsiteY140" fmla="*/ 2647 h 10000"/>
                          <a:gd name="connsiteX141" fmla="*/ 183 w 10000"/>
                          <a:gd name="connsiteY141" fmla="*/ 2546 h 10000"/>
                          <a:gd name="connsiteX142" fmla="*/ 230 w 10000"/>
                          <a:gd name="connsiteY142" fmla="*/ 2478 h 10000"/>
                          <a:gd name="connsiteX143" fmla="*/ 275 w 10000"/>
                          <a:gd name="connsiteY143" fmla="*/ 2420 h 10000"/>
                          <a:gd name="connsiteX144" fmla="*/ 299 w 10000"/>
                          <a:gd name="connsiteY144" fmla="*/ 2386 h 10000"/>
                          <a:gd name="connsiteX145" fmla="*/ 312 w 10000"/>
                          <a:gd name="connsiteY145" fmla="*/ 2377 h 10000"/>
                          <a:gd name="connsiteX146" fmla="*/ 322 w 10000"/>
                          <a:gd name="connsiteY146" fmla="*/ 2372 h 10000"/>
                          <a:gd name="connsiteX147" fmla="*/ 356 w 10000"/>
                          <a:gd name="connsiteY147" fmla="*/ 2353 h 10000"/>
                          <a:gd name="connsiteX148" fmla="*/ 413 w 10000"/>
                          <a:gd name="connsiteY148" fmla="*/ 2309 h 10000"/>
                          <a:gd name="connsiteX149" fmla="*/ 485 w 10000"/>
                          <a:gd name="connsiteY149" fmla="*/ 2261 h 10000"/>
                          <a:gd name="connsiteX150" fmla="*/ 581 w 10000"/>
                          <a:gd name="connsiteY150" fmla="*/ 2203 h 10000"/>
                          <a:gd name="connsiteX151" fmla="*/ 690 w 10000"/>
                          <a:gd name="connsiteY151" fmla="*/ 2135 h 10000"/>
                          <a:gd name="connsiteX152" fmla="*/ 811 w 10000"/>
                          <a:gd name="connsiteY152" fmla="*/ 2048 h 10000"/>
                          <a:gd name="connsiteX153" fmla="*/ 950 w 10000"/>
                          <a:gd name="connsiteY153" fmla="*/ 1966 h 10000"/>
                          <a:gd name="connsiteX154" fmla="*/ 1096 w 10000"/>
                          <a:gd name="connsiteY154" fmla="*/ 1865 h 10000"/>
                          <a:gd name="connsiteX155" fmla="*/ 1252 w 10000"/>
                          <a:gd name="connsiteY155" fmla="*/ 1758 h 10000"/>
                          <a:gd name="connsiteX156" fmla="*/ 1418 w 10000"/>
                          <a:gd name="connsiteY156" fmla="*/ 1652 h 10000"/>
                          <a:gd name="connsiteX157" fmla="*/ 1586 w 10000"/>
                          <a:gd name="connsiteY157" fmla="*/ 1541 h 10000"/>
                          <a:gd name="connsiteX158" fmla="*/ 1759 w 10000"/>
                          <a:gd name="connsiteY158" fmla="*/ 1420 h 10000"/>
                          <a:gd name="connsiteX159" fmla="*/ 1940 w 10000"/>
                          <a:gd name="connsiteY159" fmla="*/ 1314 h 10000"/>
                          <a:gd name="connsiteX160" fmla="*/ 2118 w 10000"/>
                          <a:gd name="connsiteY160" fmla="*/ 1193 h 10000"/>
                          <a:gd name="connsiteX161" fmla="*/ 2298 w 10000"/>
                          <a:gd name="connsiteY161" fmla="*/ 1077 h 10000"/>
                          <a:gd name="connsiteX162" fmla="*/ 2476 w 10000"/>
                          <a:gd name="connsiteY162" fmla="*/ 957 h 10000"/>
                          <a:gd name="connsiteX163" fmla="*/ 2650 w 10000"/>
                          <a:gd name="connsiteY163" fmla="*/ 845 h 10000"/>
                          <a:gd name="connsiteX164" fmla="*/ 2818 w 10000"/>
                          <a:gd name="connsiteY164" fmla="*/ 729 h 10000"/>
                          <a:gd name="connsiteX165" fmla="*/ 2979 w 10000"/>
                          <a:gd name="connsiteY165" fmla="*/ 628 h 10000"/>
                          <a:gd name="connsiteX166" fmla="*/ 3135 w 10000"/>
                          <a:gd name="connsiteY166" fmla="*/ 527 h 10000"/>
                          <a:gd name="connsiteX167" fmla="*/ 3278 w 10000"/>
                          <a:gd name="connsiteY167" fmla="*/ 435 h 10000"/>
                          <a:gd name="connsiteX168" fmla="*/ 3407 w 10000"/>
                          <a:gd name="connsiteY168" fmla="*/ 348 h 10000"/>
                          <a:gd name="connsiteX169" fmla="*/ 3525 w 10000"/>
                          <a:gd name="connsiteY169" fmla="*/ 271 h 10000"/>
                          <a:gd name="connsiteX170" fmla="*/ 3629 w 10000"/>
                          <a:gd name="connsiteY170" fmla="*/ 203 h 10000"/>
                          <a:gd name="connsiteX171" fmla="*/ 3716 w 10000"/>
                          <a:gd name="connsiteY171" fmla="*/ 155 h 10000"/>
                          <a:gd name="connsiteX172" fmla="*/ 3785 w 10000"/>
                          <a:gd name="connsiteY172" fmla="*/ 111 h 10000"/>
                          <a:gd name="connsiteX173" fmla="*/ 3837 w 10000"/>
                          <a:gd name="connsiteY173" fmla="*/ 77 h 10000"/>
                          <a:gd name="connsiteX174" fmla="*/ 3949 w 10000"/>
                          <a:gd name="connsiteY174" fmla="*/ 29 h 10000"/>
                          <a:gd name="connsiteX175" fmla="*/ 4052 w 10000"/>
                          <a:gd name="connsiteY17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9693 w 10000"/>
                          <a:gd name="connsiteY13" fmla="*/ 3217 h 10000"/>
                          <a:gd name="connsiteX14" fmla="*/ 9785 w 10000"/>
                          <a:gd name="connsiteY14" fmla="*/ 3266 h 10000"/>
                          <a:gd name="connsiteX15" fmla="*/ 9854 w 10000"/>
                          <a:gd name="connsiteY15" fmla="*/ 3309 h 10000"/>
                          <a:gd name="connsiteX16" fmla="*/ 9901 w 10000"/>
                          <a:gd name="connsiteY16" fmla="*/ 3333 h 10000"/>
                          <a:gd name="connsiteX17" fmla="*/ 9923 w 10000"/>
                          <a:gd name="connsiteY17" fmla="*/ 3353 h 10000"/>
                          <a:gd name="connsiteX18" fmla="*/ 9975 w 10000"/>
                          <a:gd name="connsiteY18" fmla="*/ 3391 h 10000"/>
                          <a:gd name="connsiteX19" fmla="*/ 10000 w 10000"/>
                          <a:gd name="connsiteY19" fmla="*/ 3444 h 10000"/>
                          <a:gd name="connsiteX20" fmla="*/ 10000 w 10000"/>
                          <a:gd name="connsiteY20" fmla="*/ 3493 h 10000"/>
                          <a:gd name="connsiteX21" fmla="*/ 9988 w 10000"/>
                          <a:gd name="connsiteY21" fmla="*/ 3536 h 10000"/>
                          <a:gd name="connsiteX22" fmla="*/ 9958 w 10000"/>
                          <a:gd name="connsiteY22" fmla="*/ 3589 h 10000"/>
                          <a:gd name="connsiteX23" fmla="*/ 9913 w 10000"/>
                          <a:gd name="connsiteY23" fmla="*/ 3647 h 10000"/>
                          <a:gd name="connsiteX24" fmla="*/ 9874 w 10000"/>
                          <a:gd name="connsiteY24" fmla="*/ 3681 h 10000"/>
                          <a:gd name="connsiteX25" fmla="*/ 9832 w 10000"/>
                          <a:gd name="connsiteY25" fmla="*/ 3734 h 10000"/>
                          <a:gd name="connsiteX26" fmla="*/ 9780 w 10000"/>
                          <a:gd name="connsiteY26" fmla="*/ 3792 h 10000"/>
                          <a:gd name="connsiteX27" fmla="*/ 9728 w 10000"/>
                          <a:gd name="connsiteY27" fmla="*/ 3850 h 10000"/>
                          <a:gd name="connsiteX28" fmla="*/ 9671 w 10000"/>
                          <a:gd name="connsiteY28" fmla="*/ 3903 h 10000"/>
                          <a:gd name="connsiteX29" fmla="*/ 9629 w 10000"/>
                          <a:gd name="connsiteY29" fmla="*/ 3952 h 10000"/>
                          <a:gd name="connsiteX30" fmla="*/ 9589 w 10000"/>
                          <a:gd name="connsiteY30" fmla="*/ 3995 h 10000"/>
                          <a:gd name="connsiteX31" fmla="*/ 9562 w 10000"/>
                          <a:gd name="connsiteY31" fmla="*/ 4029 h 10000"/>
                          <a:gd name="connsiteX32" fmla="*/ 9550 w 10000"/>
                          <a:gd name="connsiteY32" fmla="*/ 4039 h 10000"/>
                          <a:gd name="connsiteX33" fmla="*/ 9555 w 10000"/>
                          <a:gd name="connsiteY33" fmla="*/ 6237 h 10000"/>
                          <a:gd name="connsiteX34" fmla="*/ 9567 w 10000"/>
                          <a:gd name="connsiteY34" fmla="*/ 6246 h 10000"/>
                          <a:gd name="connsiteX35" fmla="*/ 9597 w 10000"/>
                          <a:gd name="connsiteY35" fmla="*/ 6271 h 10000"/>
                          <a:gd name="connsiteX36" fmla="*/ 9641 w 10000"/>
                          <a:gd name="connsiteY36" fmla="*/ 6304 h 10000"/>
                          <a:gd name="connsiteX37" fmla="*/ 9698 w 10000"/>
                          <a:gd name="connsiteY37" fmla="*/ 6338 h 10000"/>
                          <a:gd name="connsiteX38" fmla="*/ 9753 w 10000"/>
                          <a:gd name="connsiteY38" fmla="*/ 6382 h 10000"/>
                          <a:gd name="connsiteX39" fmla="*/ 9805 w 10000"/>
                          <a:gd name="connsiteY39" fmla="*/ 6420 h 10000"/>
                          <a:gd name="connsiteX40" fmla="*/ 9844 w 10000"/>
                          <a:gd name="connsiteY40" fmla="*/ 6454 h 10000"/>
                          <a:gd name="connsiteX41" fmla="*/ 9874 w 10000"/>
                          <a:gd name="connsiteY41" fmla="*/ 6488 h 10000"/>
                          <a:gd name="connsiteX42" fmla="*/ 9884 w 10000"/>
                          <a:gd name="connsiteY42" fmla="*/ 6531 h 10000"/>
                          <a:gd name="connsiteX43" fmla="*/ 9879 w 10000"/>
                          <a:gd name="connsiteY43" fmla="*/ 6575 h 10000"/>
                          <a:gd name="connsiteX44" fmla="*/ 9866 w 10000"/>
                          <a:gd name="connsiteY44" fmla="*/ 6618 h 10000"/>
                          <a:gd name="connsiteX45" fmla="*/ 9854 w 10000"/>
                          <a:gd name="connsiteY45" fmla="*/ 6652 h 10000"/>
                          <a:gd name="connsiteX46" fmla="*/ 9839 w 10000"/>
                          <a:gd name="connsiteY46" fmla="*/ 6667 h 10000"/>
                          <a:gd name="connsiteX47" fmla="*/ 9837 w 10000"/>
                          <a:gd name="connsiteY47" fmla="*/ 6676 h 10000"/>
                          <a:gd name="connsiteX48" fmla="*/ 9827 w 10000"/>
                          <a:gd name="connsiteY48" fmla="*/ 6686 h 10000"/>
                          <a:gd name="connsiteX49" fmla="*/ 9792 w 10000"/>
                          <a:gd name="connsiteY49" fmla="*/ 6720 h 10000"/>
                          <a:gd name="connsiteX50" fmla="*/ 9740 w 10000"/>
                          <a:gd name="connsiteY50" fmla="*/ 6758 h 10000"/>
                          <a:gd name="connsiteX51" fmla="*/ 9671 w 10000"/>
                          <a:gd name="connsiteY51" fmla="*/ 6826 h 10000"/>
                          <a:gd name="connsiteX52" fmla="*/ 9579 w 10000"/>
                          <a:gd name="connsiteY52" fmla="*/ 6903 h 10000"/>
                          <a:gd name="connsiteX53" fmla="*/ 9476 w 10000"/>
                          <a:gd name="connsiteY53" fmla="*/ 6995 h 10000"/>
                          <a:gd name="connsiteX54" fmla="*/ 9359 w 10000"/>
                          <a:gd name="connsiteY54" fmla="*/ 7106 h 10000"/>
                          <a:gd name="connsiteX55" fmla="*/ 9231 w 10000"/>
                          <a:gd name="connsiteY55" fmla="*/ 7227 h 10000"/>
                          <a:gd name="connsiteX56" fmla="*/ 9087 w 10000"/>
                          <a:gd name="connsiteY56" fmla="*/ 7353 h 10000"/>
                          <a:gd name="connsiteX57" fmla="*/ 8939 w 10000"/>
                          <a:gd name="connsiteY57" fmla="*/ 7478 h 10000"/>
                          <a:gd name="connsiteX58" fmla="*/ 8780 w 10000"/>
                          <a:gd name="connsiteY58" fmla="*/ 7623 h 10000"/>
                          <a:gd name="connsiteX59" fmla="*/ 8615 w 10000"/>
                          <a:gd name="connsiteY59" fmla="*/ 7778 h 10000"/>
                          <a:gd name="connsiteX60" fmla="*/ 8441 w 10000"/>
                          <a:gd name="connsiteY60" fmla="*/ 7928 h 10000"/>
                          <a:gd name="connsiteX61" fmla="*/ 8268 w 10000"/>
                          <a:gd name="connsiteY61" fmla="*/ 8082 h 10000"/>
                          <a:gd name="connsiteX62" fmla="*/ 8090 w 10000"/>
                          <a:gd name="connsiteY62" fmla="*/ 8242 h 10000"/>
                          <a:gd name="connsiteX63" fmla="*/ 7917 w 10000"/>
                          <a:gd name="connsiteY63" fmla="*/ 8401 h 10000"/>
                          <a:gd name="connsiteX64" fmla="*/ 7741 w 10000"/>
                          <a:gd name="connsiteY64" fmla="*/ 8556 h 10000"/>
                          <a:gd name="connsiteX65" fmla="*/ 7568 w 10000"/>
                          <a:gd name="connsiteY65" fmla="*/ 8715 h 10000"/>
                          <a:gd name="connsiteX66" fmla="*/ 7395 w 10000"/>
                          <a:gd name="connsiteY66" fmla="*/ 8865 h 10000"/>
                          <a:gd name="connsiteX67" fmla="*/ 7229 w 10000"/>
                          <a:gd name="connsiteY67" fmla="*/ 9010 h 10000"/>
                          <a:gd name="connsiteX68" fmla="*/ 7073 w 10000"/>
                          <a:gd name="connsiteY68" fmla="*/ 9155 h 10000"/>
                          <a:gd name="connsiteX69" fmla="*/ 6927 w 10000"/>
                          <a:gd name="connsiteY69" fmla="*/ 9290 h 10000"/>
                          <a:gd name="connsiteX70" fmla="*/ 6784 w 10000"/>
                          <a:gd name="connsiteY70" fmla="*/ 9415 h 10000"/>
                          <a:gd name="connsiteX71" fmla="*/ 6658 w 10000"/>
                          <a:gd name="connsiteY71" fmla="*/ 9527 h 10000"/>
                          <a:gd name="connsiteX72" fmla="*/ 6541 w 10000"/>
                          <a:gd name="connsiteY72" fmla="*/ 9628 h 10000"/>
                          <a:gd name="connsiteX73" fmla="*/ 6437 w 10000"/>
                          <a:gd name="connsiteY73" fmla="*/ 9720 h 10000"/>
                          <a:gd name="connsiteX74" fmla="*/ 6356 w 10000"/>
                          <a:gd name="connsiteY74" fmla="*/ 9797 h 10000"/>
                          <a:gd name="connsiteX75" fmla="*/ 6286 w 10000"/>
                          <a:gd name="connsiteY75" fmla="*/ 9865 h 10000"/>
                          <a:gd name="connsiteX76" fmla="*/ 6235 w 10000"/>
                          <a:gd name="connsiteY76" fmla="*/ 9908 h 10000"/>
                          <a:gd name="connsiteX77" fmla="*/ 6205 w 10000"/>
                          <a:gd name="connsiteY77" fmla="*/ 9932 h 10000"/>
                          <a:gd name="connsiteX78" fmla="*/ 6131 w 10000"/>
                          <a:gd name="connsiteY78" fmla="*/ 9986 h 10000"/>
                          <a:gd name="connsiteX79" fmla="*/ 6066 w 10000"/>
                          <a:gd name="connsiteY79" fmla="*/ 10000 h 10000"/>
                          <a:gd name="connsiteX80" fmla="*/ 6004 w 10000"/>
                          <a:gd name="connsiteY80" fmla="*/ 9990 h 10000"/>
                          <a:gd name="connsiteX81" fmla="*/ 5957 w 10000"/>
                          <a:gd name="connsiteY81" fmla="*/ 9976 h 10000"/>
                          <a:gd name="connsiteX82" fmla="*/ 5928 w 10000"/>
                          <a:gd name="connsiteY82" fmla="*/ 9957 h 10000"/>
                          <a:gd name="connsiteX83" fmla="*/ 5913 w 10000"/>
                          <a:gd name="connsiteY83" fmla="*/ 9952 h 10000"/>
                          <a:gd name="connsiteX84" fmla="*/ 5901 w 10000"/>
                          <a:gd name="connsiteY84" fmla="*/ 9942 h 10000"/>
                          <a:gd name="connsiteX85" fmla="*/ 5866 w 10000"/>
                          <a:gd name="connsiteY85" fmla="*/ 9918 h 10000"/>
                          <a:gd name="connsiteX86" fmla="*/ 5809 w 10000"/>
                          <a:gd name="connsiteY86" fmla="*/ 9874 h 10000"/>
                          <a:gd name="connsiteX87" fmla="*/ 5737 w 10000"/>
                          <a:gd name="connsiteY87" fmla="*/ 9816 h 10000"/>
                          <a:gd name="connsiteX88" fmla="*/ 5641 w 10000"/>
                          <a:gd name="connsiteY88" fmla="*/ 9739 h 10000"/>
                          <a:gd name="connsiteX89" fmla="*/ 5524 w 10000"/>
                          <a:gd name="connsiteY89" fmla="*/ 9647 h 10000"/>
                          <a:gd name="connsiteX90" fmla="*/ 5398 w 10000"/>
                          <a:gd name="connsiteY90" fmla="*/ 9546 h 10000"/>
                          <a:gd name="connsiteX91" fmla="*/ 5252 w 10000"/>
                          <a:gd name="connsiteY91" fmla="*/ 9435 h 10000"/>
                          <a:gd name="connsiteX92" fmla="*/ 5096 w 10000"/>
                          <a:gd name="connsiteY92" fmla="*/ 9314 h 10000"/>
                          <a:gd name="connsiteX93" fmla="*/ 4923 w 10000"/>
                          <a:gd name="connsiteY93" fmla="*/ 9179 h 10000"/>
                          <a:gd name="connsiteX94" fmla="*/ 4740 w 10000"/>
                          <a:gd name="connsiteY94" fmla="*/ 9034 h 10000"/>
                          <a:gd name="connsiteX95" fmla="*/ 4545 w 10000"/>
                          <a:gd name="connsiteY95" fmla="*/ 8884 h 10000"/>
                          <a:gd name="connsiteX96" fmla="*/ 4347 w 10000"/>
                          <a:gd name="connsiteY96" fmla="*/ 8729 h 10000"/>
                          <a:gd name="connsiteX97" fmla="*/ 4139 w 10000"/>
                          <a:gd name="connsiteY97" fmla="*/ 8560 h 10000"/>
                          <a:gd name="connsiteX98" fmla="*/ 3924 w 10000"/>
                          <a:gd name="connsiteY98" fmla="*/ 8401 h 10000"/>
                          <a:gd name="connsiteX99" fmla="*/ 3706 w 10000"/>
                          <a:gd name="connsiteY99" fmla="*/ 8222 h 10000"/>
                          <a:gd name="connsiteX100" fmla="*/ 3481 w 10000"/>
                          <a:gd name="connsiteY100" fmla="*/ 8053 h 10000"/>
                          <a:gd name="connsiteX101" fmla="*/ 3256 w 10000"/>
                          <a:gd name="connsiteY101" fmla="*/ 7879 h 10000"/>
                          <a:gd name="connsiteX102" fmla="*/ 3026 w 10000"/>
                          <a:gd name="connsiteY102" fmla="*/ 7700 h 10000"/>
                          <a:gd name="connsiteX103" fmla="*/ 2801 w 10000"/>
                          <a:gd name="connsiteY103" fmla="*/ 7522 h 10000"/>
                          <a:gd name="connsiteX104" fmla="*/ 2575 w 10000"/>
                          <a:gd name="connsiteY104" fmla="*/ 7343 h 10000"/>
                          <a:gd name="connsiteX105" fmla="*/ 2355 w 10000"/>
                          <a:gd name="connsiteY105" fmla="*/ 7174 h 10000"/>
                          <a:gd name="connsiteX106" fmla="*/ 2135 w 10000"/>
                          <a:gd name="connsiteY106" fmla="*/ 7005 h 10000"/>
                          <a:gd name="connsiteX107" fmla="*/ 1922 w 10000"/>
                          <a:gd name="connsiteY107" fmla="*/ 6836 h 10000"/>
                          <a:gd name="connsiteX108" fmla="*/ 1719 w 10000"/>
                          <a:gd name="connsiteY108" fmla="*/ 6676 h 10000"/>
                          <a:gd name="connsiteX109" fmla="*/ 1519 w 10000"/>
                          <a:gd name="connsiteY109" fmla="*/ 6522 h 10000"/>
                          <a:gd name="connsiteX110" fmla="*/ 1331 w 10000"/>
                          <a:gd name="connsiteY110" fmla="*/ 6372 h 10000"/>
                          <a:gd name="connsiteX111" fmla="*/ 1153 w 10000"/>
                          <a:gd name="connsiteY111" fmla="*/ 6237 h 10000"/>
                          <a:gd name="connsiteX112" fmla="*/ 985 w 10000"/>
                          <a:gd name="connsiteY112" fmla="*/ 6101 h 10000"/>
                          <a:gd name="connsiteX113" fmla="*/ 831 w 10000"/>
                          <a:gd name="connsiteY113" fmla="*/ 5981 h 10000"/>
                          <a:gd name="connsiteX114" fmla="*/ 690 w 10000"/>
                          <a:gd name="connsiteY114" fmla="*/ 5874 h 10000"/>
                          <a:gd name="connsiteX115" fmla="*/ 569 w 10000"/>
                          <a:gd name="connsiteY115" fmla="*/ 5778 h 10000"/>
                          <a:gd name="connsiteX116" fmla="*/ 460 w 10000"/>
                          <a:gd name="connsiteY116" fmla="*/ 5696 h 10000"/>
                          <a:gd name="connsiteX117" fmla="*/ 369 w 10000"/>
                          <a:gd name="connsiteY117" fmla="*/ 5618 h 10000"/>
                          <a:gd name="connsiteX118" fmla="*/ 299 w 10000"/>
                          <a:gd name="connsiteY118" fmla="*/ 5570 h 10000"/>
                          <a:gd name="connsiteX119" fmla="*/ 252 w 10000"/>
                          <a:gd name="connsiteY119" fmla="*/ 5527 h 10000"/>
                          <a:gd name="connsiteX120" fmla="*/ 225 w 10000"/>
                          <a:gd name="connsiteY120" fmla="*/ 5502 h 10000"/>
                          <a:gd name="connsiteX121" fmla="*/ 148 w 10000"/>
                          <a:gd name="connsiteY121" fmla="*/ 5425 h 10000"/>
                          <a:gd name="connsiteX122" fmla="*/ 92 w 10000"/>
                          <a:gd name="connsiteY122" fmla="*/ 5324 h 10000"/>
                          <a:gd name="connsiteX123" fmla="*/ 52 w 10000"/>
                          <a:gd name="connsiteY123" fmla="*/ 5213 h 10000"/>
                          <a:gd name="connsiteX124" fmla="*/ 27 w 10000"/>
                          <a:gd name="connsiteY124" fmla="*/ 5111 h 10000"/>
                          <a:gd name="connsiteX125" fmla="*/ 10 w 10000"/>
                          <a:gd name="connsiteY125" fmla="*/ 5019 h 10000"/>
                          <a:gd name="connsiteX126" fmla="*/ 5 w 10000"/>
                          <a:gd name="connsiteY126" fmla="*/ 4942 h 10000"/>
                          <a:gd name="connsiteX127" fmla="*/ 0 w 10000"/>
                          <a:gd name="connsiteY127" fmla="*/ 4884 h 10000"/>
                          <a:gd name="connsiteX128" fmla="*/ 0 w 10000"/>
                          <a:gd name="connsiteY128" fmla="*/ 4865 h 10000"/>
                          <a:gd name="connsiteX129" fmla="*/ 0 w 10000"/>
                          <a:gd name="connsiteY129" fmla="*/ 4831 h 10000"/>
                          <a:gd name="connsiteX130" fmla="*/ 0 w 10000"/>
                          <a:gd name="connsiteY130" fmla="*/ 4749 h 10000"/>
                          <a:gd name="connsiteX131" fmla="*/ 0 w 10000"/>
                          <a:gd name="connsiteY131" fmla="*/ 4618 h 10000"/>
                          <a:gd name="connsiteX132" fmla="*/ 0 w 10000"/>
                          <a:gd name="connsiteY132" fmla="*/ 3826 h 10000"/>
                          <a:gd name="connsiteX133" fmla="*/ 0 w 10000"/>
                          <a:gd name="connsiteY133" fmla="*/ 3604 h 10000"/>
                          <a:gd name="connsiteX134" fmla="*/ 0 w 10000"/>
                          <a:gd name="connsiteY134" fmla="*/ 3401 h 10000"/>
                          <a:gd name="connsiteX135" fmla="*/ 0 w 10000"/>
                          <a:gd name="connsiteY135" fmla="*/ 3222 h 10000"/>
                          <a:gd name="connsiteX136" fmla="*/ 10 w 10000"/>
                          <a:gd name="connsiteY136" fmla="*/ 3053 h 10000"/>
                          <a:gd name="connsiteX137" fmla="*/ 40 w 10000"/>
                          <a:gd name="connsiteY137" fmla="*/ 2894 h 10000"/>
                          <a:gd name="connsiteX138" fmla="*/ 84 w 10000"/>
                          <a:gd name="connsiteY138" fmla="*/ 2758 h 10000"/>
                          <a:gd name="connsiteX139" fmla="*/ 131 w 10000"/>
                          <a:gd name="connsiteY139" fmla="*/ 2647 h 10000"/>
                          <a:gd name="connsiteX140" fmla="*/ 183 w 10000"/>
                          <a:gd name="connsiteY140" fmla="*/ 2546 h 10000"/>
                          <a:gd name="connsiteX141" fmla="*/ 230 w 10000"/>
                          <a:gd name="connsiteY141" fmla="*/ 2478 h 10000"/>
                          <a:gd name="connsiteX142" fmla="*/ 275 w 10000"/>
                          <a:gd name="connsiteY142" fmla="*/ 2420 h 10000"/>
                          <a:gd name="connsiteX143" fmla="*/ 299 w 10000"/>
                          <a:gd name="connsiteY143" fmla="*/ 2386 h 10000"/>
                          <a:gd name="connsiteX144" fmla="*/ 312 w 10000"/>
                          <a:gd name="connsiteY144" fmla="*/ 2377 h 10000"/>
                          <a:gd name="connsiteX145" fmla="*/ 322 w 10000"/>
                          <a:gd name="connsiteY145" fmla="*/ 2372 h 10000"/>
                          <a:gd name="connsiteX146" fmla="*/ 356 w 10000"/>
                          <a:gd name="connsiteY146" fmla="*/ 2353 h 10000"/>
                          <a:gd name="connsiteX147" fmla="*/ 413 w 10000"/>
                          <a:gd name="connsiteY147" fmla="*/ 2309 h 10000"/>
                          <a:gd name="connsiteX148" fmla="*/ 485 w 10000"/>
                          <a:gd name="connsiteY148" fmla="*/ 2261 h 10000"/>
                          <a:gd name="connsiteX149" fmla="*/ 581 w 10000"/>
                          <a:gd name="connsiteY149" fmla="*/ 2203 h 10000"/>
                          <a:gd name="connsiteX150" fmla="*/ 690 w 10000"/>
                          <a:gd name="connsiteY150" fmla="*/ 2135 h 10000"/>
                          <a:gd name="connsiteX151" fmla="*/ 811 w 10000"/>
                          <a:gd name="connsiteY151" fmla="*/ 2048 h 10000"/>
                          <a:gd name="connsiteX152" fmla="*/ 950 w 10000"/>
                          <a:gd name="connsiteY152" fmla="*/ 1966 h 10000"/>
                          <a:gd name="connsiteX153" fmla="*/ 1096 w 10000"/>
                          <a:gd name="connsiteY153" fmla="*/ 1865 h 10000"/>
                          <a:gd name="connsiteX154" fmla="*/ 1252 w 10000"/>
                          <a:gd name="connsiteY154" fmla="*/ 1758 h 10000"/>
                          <a:gd name="connsiteX155" fmla="*/ 1418 w 10000"/>
                          <a:gd name="connsiteY155" fmla="*/ 1652 h 10000"/>
                          <a:gd name="connsiteX156" fmla="*/ 1586 w 10000"/>
                          <a:gd name="connsiteY156" fmla="*/ 1541 h 10000"/>
                          <a:gd name="connsiteX157" fmla="*/ 1759 w 10000"/>
                          <a:gd name="connsiteY157" fmla="*/ 1420 h 10000"/>
                          <a:gd name="connsiteX158" fmla="*/ 1940 w 10000"/>
                          <a:gd name="connsiteY158" fmla="*/ 1314 h 10000"/>
                          <a:gd name="connsiteX159" fmla="*/ 2118 w 10000"/>
                          <a:gd name="connsiteY159" fmla="*/ 1193 h 10000"/>
                          <a:gd name="connsiteX160" fmla="*/ 2298 w 10000"/>
                          <a:gd name="connsiteY160" fmla="*/ 1077 h 10000"/>
                          <a:gd name="connsiteX161" fmla="*/ 2476 w 10000"/>
                          <a:gd name="connsiteY161" fmla="*/ 957 h 10000"/>
                          <a:gd name="connsiteX162" fmla="*/ 2650 w 10000"/>
                          <a:gd name="connsiteY162" fmla="*/ 845 h 10000"/>
                          <a:gd name="connsiteX163" fmla="*/ 2818 w 10000"/>
                          <a:gd name="connsiteY163" fmla="*/ 729 h 10000"/>
                          <a:gd name="connsiteX164" fmla="*/ 2979 w 10000"/>
                          <a:gd name="connsiteY164" fmla="*/ 628 h 10000"/>
                          <a:gd name="connsiteX165" fmla="*/ 3135 w 10000"/>
                          <a:gd name="connsiteY165" fmla="*/ 527 h 10000"/>
                          <a:gd name="connsiteX166" fmla="*/ 3278 w 10000"/>
                          <a:gd name="connsiteY166" fmla="*/ 435 h 10000"/>
                          <a:gd name="connsiteX167" fmla="*/ 3407 w 10000"/>
                          <a:gd name="connsiteY167" fmla="*/ 348 h 10000"/>
                          <a:gd name="connsiteX168" fmla="*/ 3525 w 10000"/>
                          <a:gd name="connsiteY168" fmla="*/ 271 h 10000"/>
                          <a:gd name="connsiteX169" fmla="*/ 3629 w 10000"/>
                          <a:gd name="connsiteY169" fmla="*/ 203 h 10000"/>
                          <a:gd name="connsiteX170" fmla="*/ 3716 w 10000"/>
                          <a:gd name="connsiteY170" fmla="*/ 155 h 10000"/>
                          <a:gd name="connsiteX171" fmla="*/ 3785 w 10000"/>
                          <a:gd name="connsiteY171" fmla="*/ 111 h 10000"/>
                          <a:gd name="connsiteX172" fmla="*/ 3837 w 10000"/>
                          <a:gd name="connsiteY172" fmla="*/ 77 h 10000"/>
                          <a:gd name="connsiteX173" fmla="*/ 3949 w 10000"/>
                          <a:gd name="connsiteY173" fmla="*/ 29 h 10000"/>
                          <a:gd name="connsiteX174" fmla="*/ 4052 w 10000"/>
                          <a:gd name="connsiteY17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9693 w 10000"/>
                          <a:gd name="connsiteY12" fmla="*/ 3217 h 10000"/>
                          <a:gd name="connsiteX13" fmla="*/ 9785 w 10000"/>
                          <a:gd name="connsiteY13" fmla="*/ 3266 h 10000"/>
                          <a:gd name="connsiteX14" fmla="*/ 9854 w 10000"/>
                          <a:gd name="connsiteY14" fmla="*/ 3309 h 10000"/>
                          <a:gd name="connsiteX15" fmla="*/ 9901 w 10000"/>
                          <a:gd name="connsiteY15" fmla="*/ 3333 h 10000"/>
                          <a:gd name="connsiteX16" fmla="*/ 9923 w 10000"/>
                          <a:gd name="connsiteY16" fmla="*/ 3353 h 10000"/>
                          <a:gd name="connsiteX17" fmla="*/ 9975 w 10000"/>
                          <a:gd name="connsiteY17" fmla="*/ 3391 h 10000"/>
                          <a:gd name="connsiteX18" fmla="*/ 10000 w 10000"/>
                          <a:gd name="connsiteY18" fmla="*/ 3444 h 10000"/>
                          <a:gd name="connsiteX19" fmla="*/ 10000 w 10000"/>
                          <a:gd name="connsiteY19" fmla="*/ 3493 h 10000"/>
                          <a:gd name="connsiteX20" fmla="*/ 9988 w 10000"/>
                          <a:gd name="connsiteY20" fmla="*/ 3536 h 10000"/>
                          <a:gd name="connsiteX21" fmla="*/ 9958 w 10000"/>
                          <a:gd name="connsiteY21" fmla="*/ 3589 h 10000"/>
                          <a:gd name="connsiteX22" fmla="*/ 9913 w 10000"/>
                          <a:gd name="connsiteY22" fmla="*/ 3647 h 10000"/>
                          <a:gd name="connsiteX23" fmla="*/ 9874 w 10000"/>
                          <a:gd name="connsiteY23" fmla="*/ 3681 h 10000"/>
                          <a:gd name="connsiteX24" fmla="*/ 9832 w 10000"/>
                          <a:gd name="connsiteY24" fmla="*/ 3734 h 10000"/>
                          <a:gd name="connsiteX25" fmla="*/ 9780 w 10000"/>
                          <a:gd name="connsiteY25" fmla="*/ 3792 h 10000"/>
                          <a:gd name="connsiteX26" fmla="*/ 9728 w 10000"/>
                          <a:gd name="connsiteY26" fmla="*/ 3850 h 10000"/>
                          <a:gd name="connsiteX27" fmla="*/ 9671 w 10000"/>
                          <a:gd name="connsiteY27" fmla="*/ 3903 h 10000"/>
                          <a:gd name="connsiteX28" fmla="*/ 9629 w 10000"/>
                          <a:gd name="connsiteY28" fmla="*/ 3952 h 10000"/>
                          <a:gd name="connsiteX29" fmla="*/ 9589 w 10000"/>
                          <a:gd name="connsiteY29" fmla="*/ 3995 h 10000"/>
                          <a:gd name="connsiteX30" fmla="*/ 9562 w 10000"/>
                          <a:gd name="connsiteY30" fmla="*/ 4029 h 10000"/>
                          <a:gd name="connsiteX31" fmla="*/ 9550 w 10000"/>
                          <a:gd name="connsiteY31" fmla="*/ 4039 h 10000"/>
                          <a:gd name="connsiteX32" fmla="*/ 9555 w 10000"/>
                          <a:gd name="connsiteY32" fmla="*/ 6237 h 10000"/>
                          <a:gd name="connsiteX33" fmla="*/ 9567 w 10000"/>
                          <a:gd name="connsiteY33" fmla="*/ 6246 h 10000"/>
                          <a:gd name="connsiteX34" fmla="*/ 9597 w 10000"/>
                          <a:gd name="connsiteY34" fmla="*/ 6271 h 10000"/>
                          <a:gd name="connsiteX35" fmla="*/ 9641 w 10000"/>
                          <a:gd name="connsiteY35" fmla="*/ 6304 h 10000"/>
                          <a:gd name="connsiteX36" fmla="*/ 9698 w 10000"/>
                          <a:gd name="connsiteY36" fmla="*/ 6338 h 10000"/>
                          <a:gd name="connsiteX37" fmla="*/ 9753 w 10000"/>
                          <a:gd name="connsiteY37" fmla="*/ 6382 h 10000"/>
                          <a:gd name="connsiteX38" fmla="*/ 9805 w 10000"/>
                          <a:gd name="connsiteY38" fmla="*/ 6420 h 10000"/>
                          <a:gd name="connsiteX39" fmla="*/ 9844 w 10000"/>
                          <a:gd name="connsiteY39" fmla="*/ 6454 h 10000"/>
                          <a:gd name="connsiteX40" fmla="*/ 9874 w 10000"/>
                          <a:gd name="connsiteY40" fmla="*/ 6488 h 10000"/>
                          <a:gd name="connsiteX41" fmla="*/ 9884 w 10000"/>
                          <a:gd name="connsiteY41" fmla="*/ 6531 h 10000"/>
                          <a:gd name="connsiteX42" fmla="*/ 9879 w 10000"/>
                          <a:gd name="connsiteY42" fmla="*/ 6575 h 10000"/>
                          <a:gd name="connsiteX43" fmla="*/ 9866 w 10000"/>
                          <a:gd name="connsiteY43" fmla="*/ 6618 h 10000"/>
                          <a:gd name="connsiteX44" fmla="*/ 9854 w 10000"/>
                          <a:gd name="connsiteY44" fmla="*/ 6652 h 10000"/>
                          <a:gd name="connsiteX45" fmla="*/ 9839 w 10000"/>
                          <a:gd name="connsiteY45" fmla="*/ 6667 h 10000"/>
                          <a:gd name="connsiteX46" fmla="*/ 9837 w 10000"/>
                          <a:gd name="connsiteY46" fmla="*/ 6676 h 10000"/>
                          <a:gd name="connsiteX47" fmla="*/ 9827 w 10000"/>
                          <a:gd name="connsiteY47" fmla="*/ 6686 h 10000"/>
                          <a:gd name="connsiteX48" fmla="*/ 9792 w 10000"/>
                          <a:gd name="connsiteY48" fmla="*/ 6720 h 10000"/>
                          <a:gd name="connsiteX49" fmla="*/ 9740 w 10000"/>
                          <a:gd name="connsiteY49" fmla="*/ 6758 h 10000"/>
                          <a:gd name="connsiteX50" fmla="*/ 9671 w 10000"/>
                          <a:gd name="connsiteY50" fmla="*/ 6826 h 10000"/>
                          <a:gd name="connsiteX51" fmla="*/ 9579 w 10000"/>
                          <a:gd name="connsiteY51" fmla="*/ 6903 h 10000"/>
                          <a:gd name="connsiteX52" fmla="*/ 9476 w 10000"/>
                          <a:gd name="connsiteY52" fmla="*/ 6995 h 10000"/>
                          <a:gd name="connsiteX53" fmla="*/ 9359 w 10000"/>
                          <a:gd name="connsiteY53" fmla="*/ 7106 h 10000"/>
                          <a:gd name="connsiteX54" fmla="*/ 9231 w 10000"/>
                          <a:gd name="connsiteY54" fmla="*/ 7227 h 10000"/>
                          <a:gd name="connsiteX55" fmla="*/ 9087 w 10000"/>
                          <a:gd name="connsiteY55" fmla="*/ 7353 h 10000"/>
                          <a:gd name="connsiteX56" fmla="*/ 8939 w 10000"/>
                          <a:gd name="connsiteY56" fmla="*/ 7478 h 10000"/>
                          <a:gd name="connsiteX57" fmla="*/ 8780 w 10000"/>
                          <a:gd name="connsiteY57" fmla="*/ 7623 h 10000"/>
                          <a:gd name="connsiteX58" fmla="*/ 8615 w 10000"/>
                          <a:gd name="connsiteY58" fmla="*/ 7778 h 10000"/>
                          <a:gd name="connsiteX59" fmla="*/ 8441 w 10000"/>
                          <a:gd name="connsiteY59" fmla="*/ 7928 h 10000"/>
                          <a:gd name="connsiteX60" fmla="*/ 8268 w 10000"/>
                          <a:gd name="connsiteY60" fmla="*/ 8082 h 10000"/>
                          <a:gd name="connsiteX61" fmla="*/ 8090 w 10000"/>
                          <a:gd name="connsiteY61" fmla="*/ 8242 h 10000"/>
                          <a:gd name="connsiteX62" fmla="*/ 7917 w 10000"/>
                          <a:gd name="connsiteY62" fmla="*/ 8401 h 10000"/>
                          <a:gd name="connsiteX63" fmla="*/ 7741 w 10000"/>
                          <a:gd name="connsiteY63" fmla="*/ 8556 h 10000"/>
                          <a:gd name="connsiteX64" fmla="*/ 7568 w 10000"/>
                          <a:gd name="connsiteY64" fmla="*/ 8715 h 10000"/>
                          <a:gd name="connsiteX65" fmla="*/ 7395 w 10000"/>
                          <a:gd name="connsiteY65" fmla="*/ 8865 h 10000"/>
                          <a:gd name="connsiteX66" fmla="*/ 7229 w 10000"/>
                          <a:gd name="connsiteY66" fmla="*/ 9010 h 10000"/>
                          <a:gd name="connsiteX67" fmla="*/ 7073 w 10000"/>
                          <a:gd name="connsiteY67" fmla="*/ 9155 h 10000"/>
                          <a:gd name="connsiteX68" fmla="*/ 6927 w 10000"/>
                          <a:gd name="connsiteY68" fmla="*/ 9290 h 10000"/>
                          <a:gd name="connsiteX69" fmla="*/ 6784 w 10000"/>
                          <a:gd name="connsiteY69" fmla="*/ 9415 h 10000"/>
                          <a:gd name="connsiteX70" fmla="*/ 6658 w 10000"/>
                          <a:gd name="connsiteY70" fmla="*/ 9527 h 10000"/>
                          <a:gd name="connsiteX71" fmla="*/ 6541 w 10000"/>
                          <a:gd name="connsiteY71" fmla="*/ 9628 h 10000"/>
                          <a:gd name="connsiteX72" fmla="*/ 6437 w 10000"/>
                          <a:gd name="connsiteY72" fmla="*/ 9720 h 10000"/>
                          <a:gd name="connsiteX73" fmla="*/ 6356 w 10000"/>
                          <a:gd name="connsiteY73" fmla="*/ 9797 h 10000"/>
                          <a:gd name="connsiteX74" fmla="*/ 6286 w 10000"/>
                          <a:gd name="connsiteY74" fmla="*/ 9865 h 10000"/>
                          <a:gd name="connsiteX75" fmla="*/ 6235 w 10000"/>
                          <a:gd name="connsiteY75" fmla="*/ 9908 h 10000"/>
                          <a:gd name="connsiteX76" fmla="*/ 6205 w 10000"/>
                          <a:gd name="connsiteY76" fmla="*/ 9932 h 10000"/>
                          <a:gd name="connsiteX77" fmla="*/ 6131 w 10000"/>
                          <a:gd name="connsiteY77" fmla="*/ 9986 h 10000"/>
                          <a:gd name="connsiteX78" fmla="*/ 6066 w 10000"/>
                          <a:gd name="connsiteY78" fmla="*/ 10000 h 10000"/>
                          <a:gd name="connsiteX79" fmla="*/ 6004 w 10000"/>
                          <a:gd name="connsiteY79" fmla="*/ 9990 h 10000"/>
                          <a:gd name="connsiteX80" fmla="*/ 5957 w 10000"/>
                          <a:gd name="connsiteY80" fmla="*/ 9976 h 10000"/>
                          <a:gd name="connsiteX81" fmla="*/ 5928 w 10000"/>
                          <a:gd name="connsiteY81" fmla="*/ 9957 h 10000"/>
                          <a:gd name="connsiteX82" fmla="*/ 5913 w 10000"/>
                          <a:gd name="connsiteY82" fmla="*/ 9952 h 10000"/>
                          <a:gd name="connsiteX83" fmla="*/ 5901 w 10000"/>
                          <a:gd name="connsiteY83" fmla="*/ 9942 h 10000"/>
                          <a:gd name="connsiteX84" fmla="*/ 5866 w 10000"/>
                          <a:gd name="connsiteY84" fmla="*/ 9918 h 10000"/>
                          <a:gd name="connsiteX85" fmla="*/ 5809 w 10000"/>
                          <a:gd name="connsiteY85" fmla="*/ 9874 h 10000"/>
                          <a:gd name="connsiteX86" fmla="*/ 5737 w 10000"/>
                          <a:gd name="connsiteY86" fmla="*/ 9816 h 10000"/>
                          <a:gd name="connsiteX87" fmla="*/ 5641 w 10000"/>
                          <a:gd name="connsiteY87" fmla="*/ 9739 h 10000"/>
                          <a:gd name="connsiteX88" fmla="*/ 5524 w 10000"/>
                          <a:gd name="connsiteY88" fmla="*/ 9647 h 10000"/>
                          <a:gd name="connsiteX89" fmla="*/ 5398 w 10000"/>
                          <a:gd name="connsiteY89" fmla="*/ 9546 h 10000"/>
                          <a:gd name="connsiteX90" fmla="*/ 5252 w 10000"/>
                          <a:gd name="connsiteY90" fmla="*/ 9435 h 10000"/>
                          <a:gd name="connsiteX91" fmla="*/ 5096 w 10000"/>
                          <a:gd name="connsiteY91" fmla="*/ 9314 h 10000"/>
                          <a:gd name="connsiteX92" fmla="*/ 4923 w 10000"/>
                          <a:gd name="connsiteY92" fmla="*/ 9179 h 10000"/>
                          <a:gd name="connsiteX93" fmla="*/ 4740 w 10000"/>
                          <a:gd name="connsiteY93" fmla="*/ 9034 h 10000"/>
                          <a:gd name="connsiteX94" fmla="*/ 4545 w 10000"/>
                          <a:gd name="connsiteY94" fmla="*/ 8884 h 10000"/>
                          <a:gd name="connsiteX95" fmla="*/ 4347 w 10000"/>
                          <a:gd name="connsiteY95" fmla="*/ 8729 h 10000"/>
                          <a:gd name="connsiteX96" fmla="*/ 4139 w 10000"/>
                          <a:gd name="connsiteY96" fmla="*/ 8560 h 10000"/>
                          <a:gd name="connsiteX97" fmla="*/ 3924 w 10000"/>
                          <a:gd name="connsiteY97" fmla="*/ 8401 h 10000"/>
                          <a:gd name="connsiteX98" fmla="*/ 3706 w 10000"/>
                          <a:gd name="connsiteY98" fmla="*/ 8222 h 10000"/>
                          <a:gd name="connsiteX99" fmla="*/ 3481 w 10000"/>
                          <a:gd name="connsiteY99" fmla="*/ 8053 h 10000"/>
                          <a:gd name="connsiteX100" fmla="*/ 3256 w 10000"/>
                          <a:gd name="connsiteY100" fmla="*/ 7879 h 10000"/>
                          <a:gd name="connsiteX101" fmla="*/ 3026 w 10000"/>
                          <a:gd name="connsiteY101" fmla="*/ 7700 h 10000"/>
                          <a:gd name="connsiteX102" fmla="*/ 2801 w 10000"/>
                          <a:gd name="connsiteY102" fmla="*/ 7522 h 10000"/>
                          <a:gd name="connsiteX103" fmla="*/ 2575 w 10000"/>
                          <a:gd name="connsiteY103" fmla="*/ 7343 h 10000"/>
                          <a:gd name="connsiteX104" fmla="*/ 2355 w 10000"/>
                          <a:gd name="connsiteY104" fmla="*/ 7174 h 10000"/>
                          <a:gd name="connsiteX105" fmla="*/ 2135 w 10000"/>
                          <a:gd name="connsiteY105" fmla="*/ 7005 h 10000"/>
                          <a:gd name="connsiteX106" fmla="*/ 1922 w 10000"/>
                          <a:gd name="connsiteY106" fmla="*/ 6836 h 10000"/>
                          <a:gd name="connsiteX107" fmla="*/ 1719 w 10000"/>
                          <a:gd name="connsiteY107" fmla="*/ 6676 h 10000"/>
                          <a:gd name="connsiteX108" fmla="*/ 1519 w 10000"/>
                          <a:gd name="connsiteY108" fmla="*/ 6522 h 10000"/>
                          <a:gd name="connsiteX109" fmla="*/ 1331 w 10000"/>
                          <a:gd name="connsiteY109" fmla="*/ 6372 h 10000"/>
                          <a:gd name="connsiteX110" fmla="*/ 1153 w 10000"/>
                          <a:gd name="connsiteY110" fmla="*/ 6237 h 10000"/>
                          <a:gd name="connsiteX111" fmla="*/ 985 w 10000"/>
                          <a:gd name="connsiteY111" fmla="*/ 6101 h 10000"/>
                          <a:gd name="connsiteX112" fmla="*/ 831 w 10000"/>
                          <a:gd name="connsiteY112" fmla="*/ 5981 h 10000"/>
                          <a:gd name="connsiteX113" fmla="*/ 690 w 10000"/>
                          <a:gd name="connsiteY113" fmla="*/ 5874 h 10000"/>
                          <a:gd name="connsiteX114" fmla="*/ 569 w 10000"/>
                          <a:gd name="connsiteY114" fmla="*/ 5778 h 10000"/>
                          <a:gd name="connsiteX115" fmla="*/ 460 w 10000"/>
                          <a:gd name="connsiteY115" fmla="*/ 5696 h 10000"/>
                          <a:gd name="connsiteX116" fmla="*/ 369 w 10000"/>
                          <a:gd name="connsiteY116" fmla="*/ 5618 h 10000"/>
                          <a:gd name="connsiteX117" fmla="*/ 299 w 10000"/>
                          <a:gd name="connsiteY117" fmla="*/ 5570 h 10000"/>
                          <a:gd name="connsiteX118" fmla="*/ 252 w 10000"/>
                          <a:gd name="connsiteY118" fmla="*/ 5527 h 10000"/>
                          <a:gd name="connsiteX119" fmla="*/ 225 w 10000"/>
                          <a:gd name="connsiteY119" fmla="*/ 5502 h 10000"/>
                          <a:gd name="connsiteX120" fmla="*/ 148 w 10000"/>
                          <a:gd name="connsiteY120" fmla="*/ 5425 h 10000"/>
                          <a:gd name="connsiteX121" fmla="*/ 92 w 10000"/>
                          <a:gd name="connsiteY121" fmla="*/ 5324 h 10000"/>
                          <a:gd name="connsiteX122" fmla="*/ 52 w 10000"/>
                          <a:gd name="connsiteY122" fmla="*/ 5213 h 10000"/>
                          <a:gd name="connsiteX123" fmla="*/ 27 w 10000"/>
                          <a:gd name="connsiteY123" fmla="*/ 5111 h 10000"/>
                          <a:gd name="connsiteX124" fmla="*/ 10 w 10000"/>
                          <a:gd name="connsiteY124" fmla="*/ 5019 h 10000"/>
                          <a:gd name="connsiteX125" fmla="*/ 5 w 10000"/>
                          <a:gd name="connsiteY125" fmla="*/ 4942 h 10000"/>
                          <a:gd name="connsiteX126" fmla="*/ 0 w 10000"/>
                          <a:gd name="connsiteY126" fmla="*/ 4884 h 10000"/>
                          <a:gd name="connsiteX127" fmla="*/ 0 w 10000"/>
                          <a:gd name="connsiteY127" fmla="*/ 4865 h 10000"/>
                          <a:gd name="connsiteX128" fmla="*/ 0 w 10000"/>
                          <a:gd name="connsiteY128" fmla="*/ 4831 h 10000"/>
                          <a:gd name="connsiteX129" fmla="*/ 0 w 10000"/>
                          <a:gd name="connsiteY129" fmla="*/ 4749 h 10000"/>
                          <a:gd name="connsiteX130" fmla="*/ 0 w 10000"/>
                          <a:gd name="connsiteY130" fmla="*/ 4618 h 10000"/>
                          <a:gd name="connsiteX131" fmla="*/ 0 w 10000"/>
                          <a:gd name="connsiteY131" fmla="*/ 3826 h 10000"/>
                          <a:gd name="connsiteX132" fmla="*/ 0 w 10000"/>
                          <a:gd name="connsiteY132" fmla="*/ 3604 h 10000"/>
                          <a:gd name="connsiteX133" fmla="*/ 0 w 10000"/>
                          <a:gd name="connsiteY133" fmla="*/ 3401 h 10000"/>
                          <a:gd name="connsiteX134" fmla="*/ 0 w 10000"/>
                          <a:gd name="connsiteY134" fmla="*/ 3222 h 10000"/>
                          <a:gd name="connsiteX135" fmla="*/ 10 w 10000"/>
                          <a:gd name="connsiteY135" fmla="*/ 3053 h 10000"/>
                          <a:gd name="connsiteX136" fmla="*/ 40 w 10000"/>
                          <a:gd name="connsiteY136" fmla="*/ 2894 h 10000"/>
                          <a:gd name="connsiteX137" fmla="*/ 84 w 10000"/>
                          <a:gd name="connsiteY137" fmla="*/ 2758 h 10000"/>
                          <a:gd name="connsiteX138" fmla="*/ 131 w 10000"/>
                          <a:gd name="connsiteY138" fmla="*/ 2647 h 10000"/>
                          <a:gd name="connsiteX139" fmla="*/ 183 w 10000"/>
                          <a:gd name="connsiteY139" fmla="*/ 2546 h 10000"/>
                          <a:gd name="connsiteX140" fmla="*/ 230 w 10000"/>
                          <a:gd name="connsiteY140" fmla="*/ 2478 h 10000"/>
                          <a:gd name="connsiteX141" fmla="*/ 275 w 10000"/>
                          <a:gd name="connsiteY141" fmla="*/ 2420 h 10000"/>
                          <a:gd name="connsiteX142" fmla="*/ 299 w 10000"/>
                          <a:gd name="connsiteY142" fmla="*/ 2386 h 10000"/>
                          <a:gd name="connsiteX143" fmla="*/ 312 w 10000"/>
                          <a:gd name="connsiteY143" fmla="*/ 2377 h 10000"/>
                          <a:gd name="connsiteX144" fmla="*/ 322 w 10000"/>
                          <a:gd name="connsiteY144" fmla="*/ 2372 h 10000"/>
                          <a:gd name="connsiteX145" fmla="*/ 356 w 10000"/>
                          <a:gd name="connsiteY145" fmla="*/ 2353 h 10000"/>
                          <a:gd name="connsiteX146" fmla="*/ 413 w 10000"/>
                          <a:gd name="connsiteY146" fmla="*/ 2309 h 10000"/>
                          <a:gd name="connsiteX147" fmla="*/ 485 w 10000"/>
                          <a:gd name="connsiteY147" fmla="*/ 2261 h 10000"/>
                          <a:gd name="connsiteX148" fmla="*/ 581 w 10000"/>
                          <a:gd name="connsiteY148" fmla="*/ 2203 h 10000"/>
                          <a:gd name="connsiteX149" fmla="*/ 690 w 10000"/>
                          <a:gd name="connsiteY149" fmla="*/ 2135 h 10000"/>
                          <a:gd name="connsiteX150" fmla="*/ 811 w 10000"/>
                          <a:gd name="connsiteY150" fmla="*/ 2048 h 10000"/>
                          <a:gd name="connsiteX151" fmla="*/ 950 w 10000"/>
                          <a:gd name="connsiteY151" fmla="*/ 1966 h 10000"/>
                          <a:gd name="connsiteX152" fmla="*/ 1096 w 10000"/>
                          <a:gd name="connsiteY152" fmla="*/ 1865 h 10000"/>
                          <a:gd name="connsiteX153" fmla="*/ 1252 w 10000"/>
                          <a:gd name="connsiteY153" fmla="*/ 1758 h 10000"/>
                          <a:gd name="connsiteX154" fmla="*/ 1418 w 10000"/>
                          <a:gd name="connsiteY154" fmla="*/ 1652 h 10000"/>
                          <a:gd name="connsiteX155" fmla="*/ 1586 w 10000"/>
                          <a:gd name="connsiteY155" fmla="*/ 1541 h 10000"/>
                          <a:gd name="connsiteX156" fmla="*/ 1759 w 10000"/>
                          <a:gd name="connsiteY156" fmla="*/ 1420 h 10000"/>
                          <a:gd name="connsiteX157" fmla="*/ 1940 w 10000"/>
                          <a:gd name="connsiteY157" fmla="*/ 1314 h 10000"/>
                          <a:gd name="connsiteX158" fmla="*/ 2118 w 10000"/>
                          <a:gd name="connsiteY158" fmla="*/ 1193 h 10000"/>
                          <a:gd name="connsiteX159" fmla="*/ 2298 w 10000"/>
                          <a:gd name="connsiteY159" fmla="*/ 1077 h 10000"/>
                          <a:gd name="connsiteX160" fmla="*/ 2476 w 10000"/>
                          <a:gd name="connsiteY160" fmla="*/ 957 h 10000"/>
                          <a:gd name="connsiteX161" fmla="*/ 2650 w 10000"/>
                          <a:gd name="connsiteY161" fmla="*/ 845 h 10000"/>
                          <a:gd name="connsiteX162" fmla="*/ 2818 w 10000"/>
                          <a:gd name="connsiteY162" fmla="*/ 729 h 10000"/>
                          <a:gd name="connsiteX163" fmla="*/ 2979 w 10000"/>
                          <a:gd name="connsiteY163" fmla="*/ 628 h 10000"/>
                          <a:gd name="connsiteX164" fmla="*/ 3135 w 10000"/>
                          <a:gd name="connsiteY164" fmla="*/ 527 h 10000"/>
                          <a:gd name="connsiteX165" fmla="*/ 3278 w 10000"/>
                          <a:gd name="connsiteY165" fmla="*/ 435 h 10000"/>
                          <a:gd name="connsiteX166" fmla="*/ 3407 w 10000"/>
                          <a:gd name="connsiteY166" fmla="*/ 348 h 10000"/>
                          <a:gd name="connsiteX167" fmla="*/ 3525 w 10000"/>
                          <a:gd name="connsiteY167" fmla="*/ 271 h 10000"/>
                          <a:gd name="connsiteX168" fmla="*/ 3629 w 10000"/>
                          <a:gd name="connsiteY168" fmla="*/ 203 h 10000"/>
                          <a:gd name="connsiteX169" fmla="*/ 3716 w 10000"/>
                          <a:gd name="connsiteY169" fmla="*/ 155 h 10000"/>
                          <a:gd name="connsiteX170" fmla="*/ 3785 w 10000"/>
                          <a:gd name="connsiteY170" fmla="*/ 111 h 10000"/>
                          <a:gd name="connsiteX171" fmla="*/ 3837 w 10000"/>
                          <a:gd name="connsiteY171" fmla="*/ 77 h 10000"/>
                          <a:gd name="connsiteX172" fmla="*/ 3949 w 10000"/>
                          <a:gd name="connsiteY172" fmla="*/ 29 h 10000"/>
                          <a:gd name="connsiteX173" fmla="*/ 4052 w 10000"/>
                          <a:gd name="connsiteY17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9693 w 10000"/>
                          <a:gd name="connsiteY11" fmla="*/ 3217 h 10000"/>
                          <a:gd name="connsiteX12" fmla="*/ 9785 w 10000"/>
                          <a:gd name="connsiteY12" fmla="*/ 3266 h 10000"/>
                          <a:gd name="connsiteX13" fmla="*/ 9854 w 10000"/>
                          <a:gd name="connsiteY13" fmla="*/ 3309 h 10000"/>
                          <a:gd name="connsiteX14" fmla="*/ 9901 w 10000"/>
                          <a:gd name="connsiteY14" fmla="*/ 3333 h 10000"/>
                          <a:gd name="connsiteX15" fmla="*/ 9923 w 10000"/>
                          <a:gd name="connsiteY15" fmla="*/ 3353 h 10000"/>
                          <a:gd name="connsiteX16" fmla="*/ 9975 w 10000"/>
                          <a:gd name="connsiteY16" fmla="*/ 3391 h 10000"/>
                          <a:gd name="connsiteX17" fmla="*/ 10000 w 10000"/>
                          <a:gd name="connsiteY17" fmla="*/ 3444 h 10000"/>
                          <a:gd name="connsiteX18" fmla="*/ 10000 w 10000"/>
                          <a:gd name="connsiteY18" fmla="*/ 3493 h 10000"/>
                          <a:gd name="connsiteX19" fmla="*/ 9988 w 10000"/>
                          <a:gd name="connsiteY19" fmla="*/ 3536 h 10000"/>
                          <a:gd name="connsiteX20" fmla="*/ 9958 w 10000"/>
                          <a:gd name="connsiteY20" fmla="*/ 3589 h 10000"/>
                          <a:gd name="connsiteX21" fmla="*/ 9913 w 10000"/>
                          <a:gd name="connsiteY21" fmla="*/ 3647 h 10000"/>
                          <a:gd name="connsiteX22" fmla="*/ 9874 w 10000"/>
                          <a:gd name="connsiteY22" fmla="*/ 3681 h 10000"/>
                          <a:gd name="connsiteX23" fmla="*/ 9832 w 10000"/>
                          <a:gd name="connsiteY23" fmla="*/ 3734 h 10000"/>
                          <a:gd name="connsiteX24" fmla="*/ 9780 w 10000"/>
                          <a:gd name="connsiteY24" fmla="*/ 3792 h 10000"/>
                          <a:gd name="connsiteX25" fmla="*/ 9728 w 10000"/>
                          <a:gd name="connsiteY25" fmla="*/ 3850 h 10000"/>
                          <a:gd name="connsiteX26" fmla="*/ 9671 w 10000"/>
                          <a:gd name="connsiteY26" fmla="*/ 3903 h 10000"/>
                          <a:gd name="connsiteX27" fmla="*/ 9629 w 10000"/>
                          <a:gd name="connsiteY27" fmla="*/ 3952 h 10000"/>
                          <a:gd name="connsiteX28" fmla="*/ 9589 w 10000"/>
                          <a:gd name="connsiteY28" fmla="*/ 3995 h 10000"/>
                          <a:gd name="connsiteX29" fmla="*/ 9562 w 10000"/>
                          <a:gd name="connsiteY29" fmla="*/ 4029 h 10000"/>
                          <a:gd name="connsiteX30" fmla="*/ 9550 w 10000"/>
                          <a:gd name="connsiteY30" fmla="*/ 4039 h 10000"/>
                          <a:gd name="connsiteX31" fmla="*/ 9555 w 10000"/>
                          <a:gd name="connsiteY31" fmla="*/ 6237 h 10000"/>
                          <a:gd name="connsiteX32" fmla="*/ 9567 w 10000"/>
                          <a:gd name="connsiteY32" fmla="*/ 6246 h 10000"/>
                          <a:gd name="connsiteX33" fmla="*/ 9597 w 10000"/>
                          <a:gd name="connsiteY33" fmla="*/ 6271 h 10000"/>
                          <a:gd name="connsiteX34" fmla="*/ 9641 w 10000"/>
                          <a:gd name="connsiteY34" fmla="*/ 6304 h 10000"/>
                          <a:gd name="connsiteX35" fmla="*/ 9698 w 10000"/>
                          <a:gd name="connsiteY35" fmla="*/ 6338 h 10000"/>
                          <a:gd name="connsiteX36" fmla="*/ 9753 w 10000"/>
                          <a:gd name="connsiteY36" fmla="*/ 6382 h 10000"/>
                          <a:gd name="connsiteX37" fmla="*/ 9805 w 10000"/>
                          <a:gd name="connsiteY37" fmla="*/ 6420 h 10000"/>
                          <a:gd name="connsiteX38" fmla="*/ 9844 w 10000"/>
                          <a:gd name="connsiteY38" fmla="*/ 6454 h 10000"/>
                          <a:gd name="connsiteX39" fmla="*/ 9874 w 10000"/>
                          <a:gd name="connsiteY39" fmla="*/ 6488 h 10000"/>
                          <a:gd name="connsiteX40" fmla="*/ 9884 w 10000"/>
                          <a:gd name="connsiteY40" fmla="*/ 6531 h 10000"/>
                          <a:gd name="connsiteX41" fmla="*/ 9879 w 10000"/>
                          <a:gd name="connsiteY41" fmla="*/ 6575 h 10000"/>
                          <a:gd name="connsiteX42" fmla="*/ 9866 w 10000"/>
                          <a:gd name="connsiteY42" fmla="*/ 6618 h 10000"/>
                          <a:gd name="connsiteX43" fmla="*/ 9854 w 10000"/>
                          <a:gd name="connsiteY43" fmla="*/ 6652 h 10000"/>
                          <a:gd name="connsiteX44" fmla="*/ 9839 w 10000"/>
                          <a:gd name="connsiteY44" fmla="*/ 6667 h 10000"/>
                          <a:gd name="connsiteX45" fmla="*/ 9837 w 10000"/>
                          <a:gd name="connsiteY45" fmla="*/ 6676 h 10000"/>
                          <a:gd name="connsiteX46" fmla="*/ 9827 w 10000"/>
                          <a:gd name="connsiteY46" fmla="*/ 6686 h 10000"/>
                          <a:gd name="connsiteX47" fmla="*/ 9792 w 10000"/>
                          <a:gd name="connsiteY47" fmla="*/ 6720 h 10000"/>
                          <a:gd name="connsiteX48" fmla="*/ 9740 w 10000"/>
                          <a:gd name="connsiteY48" fmla="*/ 6758 h 10000"/>
                          <a:gd name="connsiteX49" fmla="*/ 9671 w 10000"/>
                          <a:gd name="connsiteY49" fmla="*/ 6826 h 10000"/>
                          <a:gd name="connsiteX50" fmla="*/ 9579 w 10000"/>
                          <a:gd name="connsiteY50" fmla="*/ 6903 h 10000"/>
                          <a:gd name="connsiteX51" fmla="*/ 9476 w 10000"/>
                          <a:gd name="connsiteY51" fmla="*/ 6995 h 10000"/>
                          <a:gd name="connsiteX52" fmla="*/ 9359 w 10000"/>
                          <a:gd name="connsiteY52" fmla="*/ 7106 h 10000"/>
                          <a:gd name="connsiteX53" fmla="*/ 9231 w 10000"/>
                          <a:gd name="connsiteY53" fmla="*/ 7227 h 10000"/>
                          <a:gd name="connsiteX54" fmla="*/ 9087 w 10000"/>
                          <a:gd name="connsiteY54" fmla="*/ 7353 h 10000"/>
                          <a:gd name="connsiteX55" fmla="*/ 8939 w 10000"/>
                          <a:gd name="connsiteY55" fmla="*/ 7478 h 10000"/>
                          <a:gd name="connsiteX56" fmla="*/ 8780 w 10000"/>
                          <a:gd name="connsiteY56" fmla="*/ 7623 h 10000"/>
                          <a:gd name="connsiteX57" fmla="*/ 8615 w 10000"/>
                          <a:gd name="connsiteY57" fmla="*/ 7778 h 10000"/>
                          <a:gd name="connsiteX58" fmla="*/ 8441 w 10000"/>
                          <a:gd name="connsiteY58" fmla="*/ 7928 h 10000"/>
                          <a:gd name="connsiteX59" fmla="*/ 8268 w 10000"/>
                          <a:gd name="connsiteY59" fmla="*/ 8082 h 10000"/>
                          <a:gd name="connsiteX60" fmla="*/ 8090 w 10000"/>
                          <a:gd name="connsiteY60" fmla="*/ 8242 h 10000"/>
                          <a:gd name="connsiteX61" fmla="*/ 7917 w 10000"/>
                          <a:gd name="connsiteY61" fmla="*/ 8401 h 10000"/>
                          <a:gd name="connsiteX62" fmla="*/ 7741 w 10000"/>
                          <a:gd name="connsiteY62" fmla="*/ 8556 h 10000"/>
                          <a:gd name="connsiteX63" fmla="*/ 7568 w 10000"/>
                          <a:gd name="connsiteY63" fmla="*/ 8715 h 10000"/>
                          <a:gd name="connsiteX64" fmla="*/ 7395 w 10000"/>
                          <a:gd name="connsiteY64" fmla="*/ 8865 h 10000"/>
                          <a:gd name="connsiteX65" fmla="*/ 7229 w 10000"/>
                          <a:gd name="connsiteY65" fmla="*/ 9010 h 10000"/>
                          <a:gd name="connsiteX66" fmla="*/ 7073 w 10000"/>
                          <a:gd name="connsiteY66" fmla="*/ 9155 h 10000"/>
                          <a:gd name="connsiteX67" fmla="*/ 6927 w 10000"/>
                          <a:gd name="connsiteY67" fmla="*/ 9290 h 10000"/>
                          <a:gd name="connsiteX68" fmla="*/ 6784 w 10000"/>
                          <a:gd name="connsiteY68" fmla="*/ 9415 h 10000"/>
                          <a:gd name="connsiteX69" fmla="*/ 6658 w 10000"/>
                          <a:gd name="connsiteY69" fmla="*/ 9527 h 10000"/>
                          <a:gd name="connsiteX70" fmla="*/ 6541 w 10000"/>
                          <a:gd name="connsiteY70" fmla="*/ 9628 h 10000"/>
                          <a:gd name="connsiteX71" fmla="*/ 6437 w 10000"/>
                          <a:gd name="connsiteY71" fmla="*/ 9720 h 10000"/>
                          <a:gd name="connsiteX72" fmla="*/ 6356 w 10000"/>
                          <a:gd name="connsiteY72" fmla="*/ 9797 h 10000"/>
                          <a:gd name="connsiteX73" fmla="*/ 6286 w 10000"/>
                          <a:gd name="connsiteY73" fmla="*/ 9865 h 10000"/>
                          <a:gd name="connsiteX74" fmla="*/ 6235 w 10000"/>
                          <a:gd name="connsiteY74" fmla="*/ 9908 h 10000"/>
                          <a:gd name="connsiteX75" fmla="*/ 6205 w 10000"/>
                          <a:gd name="connsiteY75" fmla="*/ 9932 h 10000"/>
                          <a:gd name="connsiteX76" fmla="*/ 6131 w 10000"/>
                          <a:gd name="connsiteY76" fmla="*/ 9986 h 10000"/>
                          <a:gd name="connsiteX77" fmla="*/ 6066 w 10000"/>
                          <a:gd name="connsiteY77" fmla="*/ 10000 h 10000"/>
                          <a:gd name="connsiteX78" fmla="*/ 6004 w 10000"/>
                          <a:gd name="connsiteY78" fmla="*/ 9990 h 10000"/>
                          <a:gd name="connsiteX79" fmla="*/ 5957 w 10000"/>
                          <a:gd name="connsiteY79" fmla="*/ 9976 h 10000"/>
                          <a:gd name="connsiteX80" fmla="*/ 5928 w 10000"/>
                          <a:gd name="connsiteY80" fmla="*/ 9957 h 10000"/>
                          <a:gd name="connsiteX81" fmla="*/ 5913 w 10000"/>
                          <a:gd name="connsiteY81" fmla="*/ 9952 h 10000"/>
                          <a:gd name="connsiteX82" fmla="*/ 5901 w 10000"/>
                          <a:gd name="connsiteY82" fmla="*/ 9942 h 10000"/>
                          <a:gd name="connsiteX83" fmla="*/ 5866 w 10000"/>
                          <a:gd name="connsiteY83" fmla="*/ 9918 h 10000"/>
                          <a:gd name="connsiteX84" fmla="*/ 5809 w 10000"/>
                          <a:gd name="connsiteY84" fmla="*/ 9874 h 10000"/>
                          <a:gd name="connsiteX85" fmla="*/ 5737 w 10000"/>
                          <a:gd name="connsiteY85" fmla="*/ 9816 h 10000"/>
                          <a:gd name="connsiteX86" fmla="*/ 5641 w 10000"/>
                          <a:gd name="connsiteY86" fmla="*/ 9739 h 10000"/>
                          <a:gd name="connsiteX87" fmla="*/ 5524 w 10000"/>
                          <a:gd name="connsiteY87" fmla="*/ 9647 h 10000"/>
                          <a:gd name="connsiteX88" fmla="*/ 5398 w 10000"/>
                          <a:gd name="connsiteY88" fmla="*/ 9546 h 10000"/>
                          <a:gd name="connsiteX89" fmla="*/ 5252 w 10000"/>
                          <a:gd name="connsiteY89" fmla="*/ 9435 h 10000"/>
                          <a:gd name="connsiteX90" fmla="*/ 5096 w 10000"/>
                          <a:gd name="connsiteY90" fmla="*/ 9314 h 10000"/>
                          <a:gd name="connsiteX91" fmla="*/ 4923 w 10000"/>
                          <a:gd name="connsiteY91" fmla="*/ 9179 h 10000"/>
                          <a:gd name="connsiteX92" fmla="*/ 4740 w 10000"/>
                          <a:gd name="connsiteY92" fmla="*/ 9034 h 10000"/>
                          <a:gd name="connsiteX93" fmla="*/ 4545 w 10000"/>
                          <a:gd name="connsiteY93" fmla="*/ 8884 h 10000"/>
                          <a:gd name="connsiteX94" fmla="*/ 4347 w 10000"/>
                          <a:gd name="connsiteY94" fmla="*/ 8729 h 10000"/>
                          <a:gd name="connsiteX95" fmla="*/ 4139 w 10000"/>
                          <a:gd name="connsiteY95" fmla="*/ 8560 h 10000"/>
                          <a:gd name="connsiteX96" fmla="*/ 3924 w 10000"/>
                          <a:gd name="connsiteY96" fmla="*/ 8401 h 10000"/>
                          <a:gd name="connsiteX97" fmla="*/ 3706 w 10000"/>
                          <a:gd name="connsiteY97" fmla="*/ 8222 h 10000"/>
                          <a:gd name="connsiteX98" fmla="*/ 3481 w 10000"/>
                          <a:gd name="connsiteY98" fmla="*/ 8053 h 10000"/>
                          <a:gd name="connsiteX99" fmla="*/ 3256 w 10000"/>
                          <a:gd name="connsiteY99" fmla="*/ 7879 h 10000"/>
                          <a:gd name="connsiteX100" fmla="*/ 3026 w 10000"/>
                          <a:gd name="connsiteY100" fmla="*/ 7700 h 10000"/>
                          <a:gd name="connsiteX101" fmla="*/ 2801 w 10000"/>
                          <a:gd name="connsiteY101" fmla="*/ 7522 h 10000"/>
                          <a:gd name="connsiteX102" fmla="*/ 2575 w 10000"/>
                          <a:gd name="connsiteY102" fmla="*/ 7343 h 10000"/>
                          <a:gd name="connsiteX103" fmla="*/ 2355 w 10000"/>
                          <a:gd name="connsiteY103" fmla="*/ 7174 h 10000"/>
                          <a:gd name="connsiteX104" fmla="*/ 2135 w 10000"/>
                          <a:gd name="connsiteY104" fmla="*/ 7005 h 10000"/>
                          <a:gd name="connsiteX105" fmla="*/ 1922 w 10000"/>
                          <a:gd name="connsiteY105" fmla="*/ 6836 h 10000"/>
                          <a:gd name="connsiteX106" fmla="*/ 1719 w 10000"/>
                          <a:gd name="connsiteY106" fmla="*/ 6676 h 10000"/>
                          <a:gd name="connsiteX107" fmla="*/ 1519 w 10000"/>
                          <a:gd name="connsiteY107" fmla="*/ 6522 h 10000"/>
                          <a:gd name="connsiteX108" fmla="*/ 1331 w 10000"/>
                          <a:gd name="connsiteY108" fmla="*/ 6372 h 10000"/>
                          <a:gd name="connsiteX109" fmla="*/ 1153 w 10000"/>
                          <a:gd name="connsiteY109" fmla="*/ 6237 h 10000"/>
                          <a:gd name="connsiteX110" fmla="*/ 985 w 10000"/>
                          <a:gd name="connsiteY110" fmla="*/ 6101 h 10000"/>
                          <a:gd name="connsiteX111" fmla="*/ 831 w 10000"/>
                          <a:gd name="connsiteY111" fmla="*/ 5981 h 10000"/>
                          <a:gd name="connsiteX112" fmla="*/ 690 w 10000"/>
                          <a:gd name="connsiteY112" fmla="*/ 5874 h 10000"/>
                          <a:gd name="connsiteX113" fmla="*/ 569 w 10000"/>
                          <a:gd name="connsiteY113" fmla="*/ 5778 h 10000"/>
                          <a:gd name="connsiteX114" fmla="*/ 460 w 10000"/>
                          <a:gd name="connsiteY114" fmla="*/ 5696 h 10000"/>
                          <a:gd name="connsiteX115" fmla="*/ 369 w 10000"/>
                          <a:gd name="connsiteY115" fmla="*/ 5618 h 10000"/>
                          <a:gd name="connsiteX116" fmla="*/ 299 w 10000"/>
                          <a:gd name="connsiteY116" fmla="*/ 5570 h 10000"/>
                          <a:gd name="connsiteX117" fmla="*/ 252 w 10000"/>
                          <a:gd name="connsiteY117" fmla="*/ 5527 h 10000"/>
                          <a:gd name="connsiteX118" fmla="*/ 225 w 10000"/>
                          <a:gd name="connsiteY118" fmla="*/ 5502 h 10000"/>
                          <a:gd name="connsiteX119" fmla="*/ 148 w 10000"/>
                          <a:gd name="connsiteY119" fmla="*/ 5425 h 10000"/>
                          <a:gd name="connsiteX120" fmla="*/ 92 w 10000"/>
                          <a:gd name="connsiteY120" fmla="*/ 5324 h 10000"/>
                          <a:gd name="connsiteX121" fmla="*/ 52 w 10000"/>
                          <a:gd name="connsiteY121" fmla="*/ 5213 h 10000"/>
                          <a:gd name="connsiteX122" fmla="*/ 27 w 10000"/>
                          <a:gd name="connsiteY122" fmla="*/ 5111 h 10000"/>
                          <a:gd name="connsiteX123" fmla="*/ 10 w 10000"/>
                          <a:gd name="connsiteY123" fmla="*/ 5019 h 10000"/>
                          <a:gd name="connsiteX124" fmla="*/ 5 w 10000"/>
                          <a:gd name="connsiteY124" fmla="*/ 4942 h 10000"/>
                          <a:gd name="connsiteX125" fmla="*/ 0 w 10000"/>
                          <a:gd name="connsiteY125" fmla="*/ 4884 h 10000"/>
                          <a:gd name="connsiteX126" fmla="*/ 0 w 10000"/>
                          <a:gd name="connsiteY126" fmla="*/ 4865 h 10000"/>
                          <a:gd name="connsiteX127" fmla="*/ 0 w 10000"/>
                          <a:gd name="connsiteY127" fmla="*/ 4831 h 10000"/>
                          <a:gd name="connsiteX128" fmla="*/ 0 w 10000"/>
                          <a:gd name="connsiteY128" fmla="*/ 4749 h 10000"/>
                          <a:gd name="connsiteX129" fmla="*/ 0 w 10000"/>
                          <a:gd name="connsiteY129" fmla="*/ 4618 h 10000"/>
                          <a:gd name="connsiteX130" fmla="*/ 0 w 10000"/>
                          <a:gd name="connsiteY130" fmla="*/ 3826 h 10000"/>
                          <a:gd name="connsiteX131" fmla="*/ 0 w 10000"/>
                          <a:gd name="connsiteY131" fmla="*/ 3604 h 10000"/>
                          <a:gd name="connsiteX132" fmla="*/ 0 w 10000"/>
                          <a:gd name="connsiteY132" fmla="*/ 3401 h 10000"/>
                          <a:gd name="connsiteX133" fmla="*/ 0 w 10000"/>
                          <a:gd name="connsiteY133" fmla="*/ 3222 h 10000"/>
                          <a:gd name="connsiteX134" fmla="*/ 10 w 10000"/>
                          <a:gd name="connsiteY134" fmla="*/ 3053 h 10000"/>
                          <a:gd name="connsiteX135" fmla="*/ 40 w 10000"/>
                          <a:gd name="connsiteY135" fmla="*/ 2894 h 10000"/>
                          <a:gd name="connsiteX136" fmla="*/ 84 w 10000"/>
                          <a:gd name="connsiteY136" fmla="*/ 2758 h 10000"/>
                          <a:gd name="connsiteX137" fmla="*/ 131 w 10000"/>
                          <a:gd name="connsiteY137" fmla="*/ 2647 h 10000"/>
                          <a:gd name="connsiteX138" fmla="*/ 183 w 10000"/>
                          <a:gd name="connsiteY138" fmla="*/ 2546 h 10000"/>
                          <a:gd name="connsiteX139" fmla="*/ 230 w 10000"/>
                          <a:gd name="connsiteY139" fmla="*/ 2478 h 10000"/>
                          <a:gd name="connsiteX140" fmla="*/ 275 w 10000"/>
                          <a:gd name="connsiteY140" fmla="*/ 2420 h 10000"/>
                          <a:gd name="connsiteX141" fmla="*/ 299 w 10000"/>
                          <a:gd name="connsiteY141" fmla="*/ 2386 h 10000"/>
                          <a:gd name="connsiteX142" fmla="*/ 312 w 10000"/>
                          <a:gd name="connsiteY142" fmla="*/ 2377 h 10000"/>
                          <a:gd name="connsiteX143" fmla="*/ 322 w 10000"/>
                          <a:gd name="connsiteY143" fmla="*/ 2372 h 10000"/>
                          <a:gd name="connsiteX144" fmla="*/ 356 w 10000"/>
                          <a:gd name="connsiteY144" fmla="*/ 2353 h 10000"/>
                          <a:gd name="connsiteX145" fmla="*/ 413 w 10000"/>
                          <a:gd name="connsiteY145" fmla="*/ 2309 h 10000"/>
                          <a:gd name="connsiteX146" fmla="*/ 485 w 10000"/>
                          <a:gd name="connsiteY146" fmla="*/ 2261 h 10000"/>
                          <a:gd name="connsiteX147" fmla="*/ 581 w 10000"/>
                          <a:gd name="connsiteY147" fmla="*/ 2203 h 10000"/>
                          <a:gd name="connsiteX148" fmla="*/ 690 w 10000"/>
                          <a:gd name="connsiteY148" fmla="*/ 2135 h 10000"/>
                          <a:gd name="connsiteX149" fmla="*/ 811 w 10000"/>
                          <a:gd name="connsiteY149" fmla="*/ 2048 h 10000"/>
                          <a:gd name="connsiteX150" fmla="*/ 950 w 10000"/>
                          <a:gd name="connsiteY150" fmla="*/ 1966 h 10000"/>
                          <a:gd name="connsiteX151" fmla="*/ 1096 w 10000"/>
                          <a:gd name="connsiteY151" fmla="*/ 1865 h 10000"/>
                          <a:gd name="connsiteX152" fmla="*/ 1252 w 10000"/>
                          <a:gd name="connsiteY152" fmla="*/ 1758 h 10000"/>
                          <a:gd name="connsiteX153" fmla="*/ 1418 w 10000"/>
                          <a:gd name="connsiteY153" fmla="*/ 1652 h 10000"/>
                          <a:gd name="connsiteX154" fmla="*/ 1586 w 10000"/>
                          <a:gd name="connsiteY154" fmla="*/ 1541 h 10000"/>
                          <a:gd name="connsiteX155" fmla="*/ 1759 w 10000"/>
                          <a:gd name="connsiteY155" fmla="*/ 1420 h 10000"/>
                          <a:gd name="connsiteX156" fmla="*/ 1940 w 10000"/>
                          <a:gd name="connsiteY156" fmla="*/ 1314 h 10000"/>
                          <a:gd name="connsiteX157" fmla="*/ 2118 w 10000"/>
                          <a:gd name="connsiteY157" fmla="*/ 1193 h 10000"/>
                          <a:gd name="connsiteX158" fmla="*/ 2298 w 10000"/>
                          <a:gd name="connsiteY158" fmla="*/ 1077 h 10000"/>
                          <a:gd name="connsiteX159" fmla="*/ 2476 w 10000"/>
                          <a:gd name="connsiteY159" fmla="*/ 957 h 10000"/>
                          <a:gd name="connsiteX160" fmla="*/ 2650 w 10000"/>
                          <a:gd name="connsiteY160" fmla="*/ 845 h 10000"/>
                          <a:gd name="connsiteX161" fmla="*/ 2818 w 10000"/>
                          <a:gd name="connsiteY161" fmla="*/ 729 h 10000"/>
                          <a:gd name="connsiteX162" fmla="*/ 2979 w 10000"/>
                          <a:gd name="connsiteY162" fmla="*/ 628 h 10000"/>
                          <a:gd name="connsiteX163" fmla="*/ 3135 w 10000"/>
                          <a:gd name="connsiteY163" fmla="*/ 527 h 10000"/>
                          <a:gd name="connsiteX164" fmla="*/ 3278 w 10000"/>
                          <a:gd name="connsiteY164" fmla="*/ 435 h 10000"/>
                          <a:gd name="connsiteX165" fmla="*/ 3407 w 10000"/>
                          <a:gd name="connsiteY165" fmla="*/ 348 h 10000"/>
                          <a:gd name="connsiteX166" fmla="*/ 3525 w 10000"/>
                          <a:gd name="connsiteY166" fmla="*/ 271 h 10000"/>
                          <a:gd name="connsiteX167" fmla="*/ 3629 w 10000"/>
                          <a:gd name="connsiteY167" fmla="*/ 203 h 10000"/>
                          <a:gd name="connsiteX168" fmla="*/ 3716 w 10000"/>
                          <a:gd name="connsiteY168" fmla="*/ 155 h 10000"/>
                          <a:gd name="connsiteX169" fmla="*/ 3785 w 10000"/>
                          <a:gd name="connsiteY169" fmla="*/ 111 h 10000"/>
                          <a:gd name="connsiteX170" fmla="*/ 3837 w 10000"/>
                          <a:gd name="connsiteY170" fmla="*/ 77 h 10000"/>
                          <a:gd name="connsiteX171" fmla="*/ 3949 w 10000"/>
                          <a:gd name="connsiteY171" fmla="*/ 29 h 10000"/>
                          <a:gd name="connsiteX172" fmla="*/ 4052 w 10000"/>
                          <a:gd name="connsiteY17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9693 w 10000"/>
                          <a:gd name="connsiteY10" fmla="*/ 3217 h 10000"/>
                          <a:gd name="connsiteX11" fmla="*/ 9785 w 10000"/>
                          <a:gd name="connsiteY11" fmla="*/ 3266 h 10000"/>
                          <a:gd name="connsiteX12" fmla="*/ 9854 w 10000"/>
                          <a:gd name="connsiteY12" fmla="*/ 3309 h 10000"/>
                          <a:gd name="connsiteX13" fmla="*/ 9901 w 10000"/>
                          <a:gd name="connsiteY13" fmla="*/ 3333 h 10000"/>
                          <a:gd name="connsiteX14" fmla="*/ 9923 w 10000"/>
                          <a:gd name="connsiteY14" fmla="*/ 3353 h 10000"/>
                          <a:gd name="connsiteX15" fmla="*/ 9975 w 10000"/>
                          <a:gd name="connsiteY15" fmla="*/ 3391 h 10000"/>
                          <a:gd name="connsiteX16" fmla="*/ 10000 w 10000"/>
                          <a:gd name="connsiteY16" fmla="*/ 3444 h 10000"/>
                          <a:gd name="connsiteX17" fmla="*/ 10000 w 10000"/>
                          <a:gd name="connsiteY17" fmla="*/ 3493 h 10000"/>
                          <a:gd name="connsiteX18" fmla="*/ 9988 w 10000"/>
                          <a:gd name="connsiteY18" fmla="*/ 3536 h 10000"/>
                          <a:gd name="connsiteX19" fmla="*/ 9958 w 10000"/>
                          <a:gd name="connsiteY19" fmla="*/ 3589 h 10000"/>
                          <a:gd name="connsiteX20" fmla="*/ 9913 w 10000"/>
                          <a:gd name="connsiteY20" fmla="*/ 3647 h 10000"/>
                          <a:gd name="connsiteX21" fmla="*/ 9874 w 10000"/>
                          <a:gd name="connsiteY21" fmla="*/ 3681 h 10000"/>
                          <a:gd name="connsiteX22" fmla="*/ 9832 w 10000"/>
                          <a:gd name="connsiteY22" fmla="*/ 3734 h 10000"/>
                          <a:gd name="connsiteX23" fmla="*/ 9780 w 10000"/>
                          <a:gd name="connsiteY23" fmla="*/ 3792 h 10000"/>
                          <a:gd name="connsiteX24" fmla="*/ 9728 w 10000"/>
                          <a:gd name="connsiteY24" fmla="*/ 3850 h 10000"/>
                          <a:gd name="connsiteX25" fmla="*/ 9671 w 10000"/>
                          <a:gd name="connsiteY25" fmla="*/ 3903 h 10000"/>
                          <a:gd name="connsiteX26" fmla="*/ 9629 w 10000"/>
                          <a:gd name="connsiteY26" fmla="*/ 3952 h 10000"/>
                          <a:gd name="connsiteX27" fmla="*/ 9589 w 10000"/>
                          <a:gd name="connsiteY27" fmla="*/ 3995 h 10000"/>
                          <a:gd name="connsiteX28" fmla="*/ 9562 w 10000"/>
                          <a:gd name="connsiteY28" fmla="*/ 4029 h 10000"/>
                          <a:gd name="connsiteX29" fmla="*/ 9550 w 10000"/>
                          <a:gd name="connsiteY29" fmla="*/ 4039 h 10000"/>
                          <a:gd name="connsiteX30" fmla="*/ 9555 w 10000"/>
                          <a:gd name="connsiteY30" fmla="*/ 6237 h 10000"/>
                          <a:gd name="connsiteX31" fmla="*/ 9567 w 10000"/>
                          <a:gd name="connsiteY31" fmla="*/ 6246 h 10000"/>
                          <a:gd name="connsiteX32" fmla="*/ 9597 w 10000"/>
                          <a:gd name="connsiteY32" fmla="*/ 6271 h 10000"/>
                          <a:gd name="connsiteX33" fmla="*/ 9641 w 10000"/>
                          <a:gd name="connsiteY33" fmla="*/ 6304 h 10000"/>
                          <a:gd name="connsiteX34" fmla="*/ 9698 w 10000"/>
                          <a:gd name="connsiteY34" fmla="*/ 6338 h 10000"/>
                          <a:gd name="connsiteX35" fmla="*/ 9753 w 10000"/>
                          <a:gd name="connsiteY35" fmla="*/ 6382 h 10000"/>
                          <a:gd name="connsiteX36" fmla="*/ 9805 w 10000"/>
                          <a:gd name="connsiteY36" fmla="*/ 6420 h 10000"/>
                          <a:gd name="connsiteX37" fmla="*/ 9844 w 10000"/>
                          <a:gd name="connsiteY37" fmla="*/ 6454 h 10000"/>
                          <a:gd name="connsiteX38" fmla="*/ 9874 w 10000"/>
                          <a:gd name="connsiteY38" fmla="*/ 6488 h 10000"/>
                          <a:gd name="connsiteX39" fmla="*/ 9884 w 10000"/>
                          <a:gd name="connsiteY39" fmla="*/ 6531 h 10000"/>
                          <a:gd name="connsiteX40" fmla="*/ 9879 w 10000"/>
                          <a:gd name="connsiteY40" fmla="*/ 6575 h 10000"/>
                          <a:gd name="connsiteX41" fmla="*/ 9866 w 10000"/>
                          <a:gd name="connsiteY41" fmla="*/ 6618 h 10000"/>
                          <a:gd name="connsiteX42" fmla="*/ 9854 w 10000"/>
                          <a:gd name="connsiteY42" fmla="*/ 6652 h 10000"/>
                          <a:gd name="connsiteX43" fmla="*/ 9839 w 10000"/>
                          <a:gd name="connsiteY43" fmla="*/ 6667 h 10000"/>
                          <a:gd name="connsiteX44" fmla="*/ 9837 w 10000"/>
                          <a:gd name="connsiteY44" fmla="*/ 6676 h 10000"/>
                          <a:gd name="connsiteX45" fmla="*/ 9827 w 10000"/>
                          <a:gd name="connsiteY45" fmla="*/ 6686 h 10000"/>
                          <a:gd name="connsiteX46" fmla="*/ 9792 w 10000"/>
                          <a:gd name="connsiteY46" fmla="*/ 6720 h 10000"/>
                          <a:gd name="connsiteX47" fmla="*/ 9740 w 10000"/>
                          <a:gd name="connsiteY47" fmla="*/ 6758 h 10000"/>
                          <a:gd name="connsiteX48" fmla="*/ 9671 w 10000"/>
                          <a:gd name="connsiteY48" fmla="*/ 6826 h 10000"/>
                          <a:gd name="connsiteX49" fmla="*/ 9579 w 10000"/>
                          <a:gd name="connsiteY49" fmla="*/ 6903 h 10000"/>
                          <a:gd name="connsiteX50" fmla="*/ 9476 w 10000"/>
                          <a:gd name="connsiteY50" fmla="*/ 6995 h 10000"/>
                          <a:gd name="connsiteX51" fmla="*/ 9359 w 10000"/>
                          <a:gd name="connsiteY51" fmla="*/ 7106 h 10000"/>
                          <a:gd name="connsiteX52" fmla="*/ 9231 w 10000"/>
                          <a:gd name="connsiteY52" fmla="*/ 7227 h 10000"/>
                          <a:gd name="connsiteX53" fmla="*/ 9087 w 10000"/>
                          <a:gd name="connsiteY53" fmla="*/ 7353 h 10000"/>
                          <a:gd name="connsiteX54" fmla="*/ 8939 w 10000"/>
                          <a:gd name="connsiteY54" fmla="*/ 7478 h 10000"/>
                          <a:gd name="connsiteX55" fmla="*/ 8780 w 10000"/>
                          <a:gd name="connsiteY55" fmla="*/ 7623 h 10000"/>
                          <a:gd name="connsiteX56" fmla="*/ 8615 w 10000"/>
                          <a:gd name="connsiteY56" fmla="*/ 7778 h 10000"/>
                          <a:gd name="connsiteX57" fmla="*/ 8441 w 10000"/>
                          <a:gd name="connsiteY57" fmla="*/ 7928 h 10000"/>
                          <a:gd name="connsiteX58" fmla="*/ 8268 w 10000"/>
                          <a:gd name="connsiteY58" fmla="*/ 8082 h 10000"/>
                          <a:gd name="connsiteX59" fmla="*/ 8090 w 10000"/>
                          <a:gd name="connsiteY59" fmla="*/ 8242 h 10000"/>
                          <a:gd name="connsiteX60" fmla="*/ 7917 w 10000"/>
                          <a:gd name="connsiteY60" fmla="*/ 8401 h 10000"/>
                          <a:gd name="connsiteX61" fmla="*/ 7741 w 10000"/>
                          <a:gd name="connsiteY61" fmla="*/ 8556 h 10000"/>
                          <a:gd name="connsiteX62" fmla="*/ 7568 w 10000"/>
                          <a:gd name="connsiteY62" fmla="*/ 8715 h 10000"/>
                          <a:gd name="connsiteX63" fmla="*/ 7395 w 10000"/>
                          <a:gd name="connsiteY63" fmla="*/ 8865 h 10000"/>
                          <a:gd name="connsiteX64" fmla="*/ 7229 w 10000"/>
                          <a:gd name="connsiteY64" fmla="*/ 9010 h 10000"/>
                          <a:gd name="connsiteX65" fmla="*/ 7073 w 10000"/>
                          <a:gd name="connsiteY65" fmla="*/ 9155 h 10000"/>
                          <a:gd name="connsiteX66" fmla="*/ 6927 w 10000"/>
                          <a:gd name="connsiteY66" fmla="*/ 9290 h 10000"/>
                          <a:gd name="connsiteX67" fmla="*/ 6784 w 10000"/>
                          <a:gd name="connsiteY67" fmla="*/ 9415 h 10000"/>
                          <a:gd name="connsiteX68" fmla="*/ 6658 w 10000"/>
                          <a:gd name="connsiteY68" fmla="*/ 9527 h 10000"/>
                          <a:gd name="connsiteX69" fmla="*/ 6541 w 10000"/>
                          <a:gd name="connsiteY69" fmla="*/ 9628 h 10000"/>
                          <a:gd name="connsiteX70" fmla="*/ 6437 w 10000"/>
                          <a:gd name="connsiteY70" fmla="*/ 9720 h 10000"/>
                          <a:gd name="connsiteX71" fmla="*/ 6356 w 10000"/>
                          <a:gd name="connsiteY71" fmla="*/ 9797 h 10000"/>
                          <a:gd name="connsiteX72" fmla="*/ 6286 w 10000"/>
                          <a:gd name="connsiteY72" fmla="*/ 9865 h 10000"/>
                          <a:gd name="connsiteX73" fmla="*/ 6235 w 10000"/>
                          <a:gd name="connsiteY73" fmla="*/ 9908 h 10000"/>
                          <a:gd name="connsiteX74" fmla="*/ 6205 w 10000"/>
                          <a:gd name="connsiteY74" fmla="*/ 9932 h 10000"/>
                          <a:gd name="connsiteX75" fmla="*/ 6131 w 10000"/>
                          <a:gd name="connsiteY75" fmla="*/ 9986 h 10000"/>
                          <a:gd name="connsiteX76" fmla="*/ 6066 w 10000"/>
                          <a:gd name="connsiteY76" fmla="*/ 10000 h 10000"/>
                          <a:gd name="connsiteX77" fmla="*/ 6004 w 10000"/>
                          <a:gd name="connsiteY77" fmla="*/ 9990 h 10000"/>
                          <a:gd name="connsiteX78" fmla="*/ 5957 w 10000"/>
                          <a:gd name="connsiteY78" fmla="*/ 9976 h 10000"/>
                          <a:gd name="connsiteX79" fmla="*/ 5928 w 10000"/>
                          <a:gd name="connsiteY79" fmla="*/ 9957 h 10000"/>
                          <a:gd name="connsiteX80" fmla="*/ 5913 w 10000"/>
                          <a:gd name="connsiteY80" fmla="*/ 9952 h 10000"/>
                          <a:gd name="connsiteX81" fmla="*/ 5901 w 10000"/>
                          <a:gd name="connsiteY81" fmla="*/ 9942 h 10000"/>
                          <a:gd name="connsiteX82" fmla="*/ 5866 w 10000"/>
                          <a:gd name="connsiteY82" fmla="*/ 9918 h 10000"/>
                          <a:gd name="connsiteX83" fmla="*/ 5809 w 10000"/>
                          <a:gd name="connsiteY83" fmla="*/ 9874 h 10000"/>
                          <a:gd name="connsiteX84" fmla="*/ 5737 w 10000"/>
                          <a:gd name="connsiteY84" fmla="*/ 9816 h 10000"/>
                          <a:gd name="connsiteX85" fmla="*/ 5641 w 10000"/>
                          <a:gd name="connsiteY85" fmla="*/ 9739 h 10000"/>
                          <a:gd name="connsiteX86" fmla="*/ 5524 w 10000"/>
                          <a:gd name="connsiteY86" fmla="*/ 9647 h 10000"/>
                          <a:gd name="connsiteX87" fmla="*/ 5398 w 10000"/>
                          <a:gd name="connsiteY87" fmla="*/ 9546 h 10000"/>
                          <a:gd name="connsiteX88" fmla="*/ 5252 w 10000"/>
                          <a:gd name="connsiteY88" fmla="*/ 9435 h 10000"/>
                          <a:gd name="connsiteX89" fmla="*/ 5096 w 10000"/>
                          <a:gd name="connsiteY89" fmla="*/ 9314 h 10000"/>
                          <a:gd name="connsiteX90" fmla="*/ 4923 w 10000"/>
                          <a:gd name="connsiteY90" fmla="*/ 9179 h 10000"/>
                          <a:gd name="connsiteX91" fmla="*/ 4740 w 10000"/>
                          <a:gd name="connsiteY91" fmla="*/ 9034 h 10000"/>
                          <a:gd name="connsiteX92" fmla="*/ 4545 w 10000"/>
                          <a:gd name="connsiteY92" fmla="*/ 8884 h 10000"/>
                          <a:gd name="connsiteX93" fmla="*/ 4347 w 10000"/>
                          <a:gd name="connsiteY93" fmla="*/ 8729 h 10000"/>
                          <a:gd name="connsiteX94" fmla="*/ 4139 w 10000"/>
                          <a:gd name="connsiteY94" fmla="*/ 8560 h 10000"/>
                          <a:gd name="connsiteX95" fmla="*/ 3924 w 10000"/>
                          <a:gd name="connsiteY95" fmla="*/ 8401 h 10000"/>
                          <a:gd name="connsiteX96" fmla="*/ 3706 w 10000"/>
                          <a:gd name="connsiteY96" fmla="*/ 8222 h 10000"/>
                          <a:gd name="connsiteX97" fmla="*/ 3481 w 10000"/>
                          <a:gd name="connsiteY97" fmla="*/ 8053 h 10000"/>
                          <a:gd name="connsiteX98" fmla="*/ 3256 w 10000"/>
                          <a:gd name="connsiteY98" fmla="*/ 7879 h 10000"/>
                          <a:gd name="connsiteX99" fmla="*/ 3026 w 10000"/>
                          <a:gd name="connsiteY99" fmla="*/ 7700 h 10000"/>
                          <a:gd name="connsiteX100" fmla="*/ 2801 w 10000"/>
                          <a:gd name="connsiteY100" fmla="*/ 7522 h 10000"/>
                          <a:gd name="connsiteX101" fmla="*/ 2575 w 10000"/>
                          <a:gd name="connsiteY101" fmla="*/ 7343 h 10000"/>
                          <a:gd name="connsiteX102" fmla="*/ 2355 w 10000"/>
                          <a:gd name="connsiteY102" fmla="*/ 7174 h 10000"/>
                          <a:gd name="connsiteX103" fmla="*/ 2135 w 10000"/>
                          <a:gd name="connsiteY103" fmla="*/ 7005 h 10000"/>
                          <a:gd name="connsiteX104" fmla="*/ 1922 w 10000"/>
                          <a:gd name="connsiteY104" fmla="*/ 6836 h 10000"/>
                          <a:gd name="connsiteX105" fmla="*/ 1719 w 10000"/>
                          <a:gd name="connsiteY105" fmla="*/ 6676 h 10000"/>
                          <a:gd name="connsiteX106" fmla="*/ 1519 w 10000"/>
                          <a:gd name="connsiteY106" fmla="*/ 6522 h 10000"/>
                          <a:gd name="connsiteX107" fmla="*/ 1331 w 10000"/>
                          <a:gd name="connsiteY107" fmla="*/ 6372 h 10000"/>
                          <a:gd name="connsiteX108" fmla="*/ 1153 w 10000"/>
                          <a:gd name="connsiteY108" fmla="*/ 6237 h 10000"/>
                          <a:gd name="connsiteX109" fmla="*/ 985 w 10000"/>
                          <a:gd name="connsiteY109" fmla="*/ 6101 h 10000"/>
                          <a:gd name="connsiteX110" fmla="*/ 831 w 10000"/>
                          <a:gd name="connsiteY110" fmla="*/ 5981 h 10000"/>
                          <a:gd name="connsiteX111" fmla="*/ 690 w 10000"/>
                          <a:gd name="connsiteY111" fmla="*/ 5874 h 10000"/>
                          <a:gd name="connsiteX112" fmla="*/ 569 w 10000"/>
                          <a:gd name="connsiteY112" fmla="*/ 5778 h 10000"/>
                          <a:gd name="connsiteX113" fmla="*/ 460 w 10000"/>
                          <a:gd name="connsiteY113" fmla="*/ 5696 h 10000"/>
                          <a:gd name="connsiteX114" fmla="*/ 369 w 10000"/>
                          <a:gd name="connsiteY114" fmla="*/ 5618 h 10000"/>
                          <a:gd name="connsiteX115" fmla="*/ 299 w 10000"/>
                          <a:gd name="connsiteY115" fmla="*/ 5570 h 10000"/>
                          <a:gd name="connsiteX116" fmla="*/ 252 w 10000"/>
                          <a:gd name="connsiteY116" fmla="*/ 5527 h 10000"/>
                          <a:gd name="connsiteX117" fmla="*/ 225 w 10000"/>
                          <a:gd name="connsiteY117" fmla="*/ 5502 h 10000"/>
                          <a:gd name="connsiteX118" fmla="*/ 148 w 10000"/>
                          <a:gd name="connsiteY118" fmla="*/ 5425 h 10000"/>
                          <a:gd name="connsiteX119" fmla="*/ 92 w 10000"/>
                          <a:gd name="connsiteY119" fmla="*/ 5324 h 10000"/>
                          <a:gd name="connsiteX120" fmla="*/ 52 w 10000"/>
                          <a:gd name="connsiteY120" fmla="*/ 5213 h 10000"/>
                          <a:gd name="connsiteX121" fmla="*/ 27 w 10000"/>
                          <a:gd name="connsiteY121" fmla="*/ 5111 h 10000"/>
                          <a:gd name="connsiteX122" fmla="*/ 10 w 10000"/>
                          <a:gd name="connsiteY122" fmla="*/ 5019 h 10000"/>
                          <a:gd name="connsiteX123" fmla="*/ 5 w 10000"/>
                          <a:gd name="connsiteY123" fmla="*/ 4942 h 10000"/>
                          <a:gd name="connsiteX124" fmla="*/ 0 w 10000"/>
                          <a:gd name="connsiteY124" fmla="*/ 4884 h 10000"/>
                          <a:gd name="connsiteX125" fmla="*/ 0 w 10000"/>
                          <a:gd name="connsiteY125" fmla="*/ 4865 h 10000"/>
                          <a:gd name="connsiteX126" fmla="*/ 0 w 10000"/>
                          <a:gd name="connsiteY126" fmla="*/ 4831 h 10000"/>
                          <a:gd name="connsiteX127" fmla="*/ 0 w 10000"/>
                          <a:gd name="connsiteY127" fmla="*/ 4749 h 10000"/>
                          <a:gd name="connsiteX128" fmla="*/ 0 w 10000"/>
                          <a:gd name="connsiteY128" fmla="*/ 4618 h 10000"/>
                          <a:gd name="connsiteX129" fmla="*/ 0 w 10000"/>
                          <a:gd name="connsiteY129" fmla="*/ 3826 h 10000"/>
                          <a:gd name="connsiteX130" fmla="*/ 0 w 10000"/>
                          <a:gd name="connsiteY130" fmla="*/ 3604 h 10000"/>
                          <a:gd name="connsiteX131" fmla="*/ 0 w 10000"/>
                          <a:gd name="connsiteY131" fmla="*/ 3401 h 10000"/>
                          <a:gd name="connsiteX132" fmla="*/ 0 w 10000"/>
                          <a:gd name="connsiteY132" fmla="*/ 3222 h 10000"/>
                          <a:gd name="connsiteX133" fmla="*/ 10 w 10000"/>
                          <a:gd name="connsiteY133" fmla="*/ 3053 h 10000"/>
                          <a:gd name="connsiteX134" fmla="*/ 40 w 10000"/>
                          <a:gd name="connsiteY134" fmla="*/ 2894 h 10000"/>
                          <a:gd name="connsiteX135" fmla="*/ 84 w 10000"/>
                          <a:gd name="connsiteY135" fmla="*/ 2758 h 10000"/>
                          <a:gd name="connsiteX136" fmla="*/ 131 w 10000"/>
                          <a:gd name="connsiteY136" fmla="*/ 2647 h 10000"/>
                          <a:gd name="connsiteX137" fmla="*/ 183 w 10000"/>
                          <a:gd name="connsiteY137" fmla="*/ 2546 h 10000"/>
                          <a:gd name="connsiteX138" fmla="*/ 230 w 10000"/>
                          <a:gd name="connsiteY138" fmla="*/ 2478 h 10000"/>
                          <a:gd name="connsiteX139" fmla="*/ 275 w 10000"/>
                          <a:gd name="connsiteY139" fmla="*/ 2420 h 10000"/>
                          <a:gd name="connsiteX140" fmla="*/ 299 w 10000"/>
                          <a:gd name="connsiteY140" fmla="*/ 2386 h 10000"/>
                          <a:gd name="connsiteX141" fmla="*/ 312 w 10000"/>
                          <a:gd name="connsiteY141" fmla="*/ 2377 h 10000"/>
                          <a:gd name="connsiteX142" fmla="*/ 322 w 10000"/>
                          <a:gd name="connsiteY142" fmla="*/ 2372 h 10000"/>
                          <a:gd name="connsiteX143" fmla="*/ 356 w 10000"/>
                          <a:gd name="connsiteY143" fmla="*/ 2353 h 10000"/>
                          <a:gd name="connsiteX144" fmla="*/ 413 w 10000"/>
                          <a:gd name="connsiteY144" fmla="*/ 2309 h 10000"/>
                          <a:gd name="connsiteX145" fmla="*/ 485 w 10000"/>
                          <a:gd name="connsiteY145" fmla="*/ 2261 h 10000"/>
                          <a:gd name="connsiteX146" fmla="*/ 581 w 10000"/>
                          <a:gd name="connsiteY146" fmla="*/ 2203 h 10000"/>
                          <a:gd name="connsiteX147" fmla="*/ 690 w 10000"/>
                          <a:gd name="connsiteY147" fmla="*/ 2135 h 10000"/>
                          <a:gd name="connsiteX148" fmla="*/ 811 w 10000"/>
                          <a:gd name="connsiteY148" fmla="*/ 2048 h 10000"/>
                          <a:gd name="connsiteX149" fmla="*/ 950 w 10000"/>
                          <a:gd name="connsiteY149" fmla="*/ 1966 h 10000"/>
                          <a:gd name="connsiteX150" fmla="*/ 1096 w 10000"/>
                          <a:gd name="connsiteY150" fmla="*/ 1865 h 10000"/>
                          <a:gd name="connsiteX151" fmla="*/ 1252 w 10000"/>
                          <a:gd name="connsiteY151" fmla="*/ 1758 h 10000"/>
                          <a:gd name="connsiteX152" fmla="*/ 1418 w 10000"/>
                          <a:gd name="connsiteY152" fmla="*/ 1652 h 10000"/>
                          <a:gd name="connsiteX153" fmla="*/ 1586 w 10000"/>
                          <a:gd name="connsiteY153" fmla="*/ 1541 h 10000"/>
                          <a:gd name="connsiteX154" fmla="*/ 1759 w 10000"/>
                          <a:gd name="connsiteY154" fmla="*/ 1420 h 10000"/>
                          <a:gd name="connsiteX155" fmla="*/ 1940 w 10000"/>
                          <a:gd name="connsiteY155" fmla="*/ 1314 h 10000"/>
                          <a:gd name="connsiteX156" fmla="*/ 2118 w 10000"/>
                          <a:gd name="connsiteY156" fmla="*/ 1193 h 10000"/>
                          <a:gd name="connsiteX157" fmla="*/ 2298 w 10000"/>
                          <a:gd name="connsiteY157" fmla="*/ 1077 h 10000"/>
                          <a:gd name="connsiteX158" fmla="*/ 2476 w 10000"/>
                          <a:gd name="connsiteY158" fmla="*/ 957 h 10000"/>
                          <a:gd name="connsiteX159" fmla="*/ 2650 w 10000"/>
                          <a:gd name="connsiteY159" fmla="*/ 845 h 10000"/>
                          <a:gd name="connsiteX160" fmla="*/ 2818 w 10000"/>
                          <a:gd name="connsiteY160" fmla="*/ 729 h 10000"/>
                          <a:gd name="connsiteX161" fmla="*/ 2979 w 10000"/>
                          <a:gd name="connsiteY161" fmla="*/ 628 h 10000"/>
                          <a:gd name="connsiteX162" fmla="*/ 3135 w 10000"/>
                          <a:gd name="connsiteY162" fmla="*/ 527 h 10000"/>
                          <a:gd name="connsiteX163" fmla="*/ 3278 w 10000"/>
                          <a:gd name="connsiteY163" fmla="*/ 435 h 10000"/>
                          <a:gd name="connsiteX164" fmla="*/ 3407 w 10000"/>
                          <a:gd name="connsiteY164" fmla="*/ 348 h 10000"/>
                          <a:gd name="connsiteX165" fmla="*/ 3525 w 10000"/>
                          <a:gd name="connsiteY165" fmla="*/ 271 h 10000"/>
                          <a:gd name="connsiteX166" fmla="*/ 3629 w 10000"/>
                          <a:gd name="connsiteY166" fmla="*/ 203 h 10000"/>
                          <a:gd name="connsiteX167" fmla="*/ 3716 w 10000"/>
                          <a:gd name="connsiteY167" fmla="*/ 155 h 10000"/>
                          <a:gd name="connsiteX168" fmla="*/ 3785 w 10000"/>
                          <a:gd name="connsiteY168" fmla="*/ 111 h 10000"/>
                          <a:gd name="connsiteX169" fmla="*/ 3837 w 10000"/>
                          <a:gd name="connsiteY169" fmla="*/ 77 h 10000"/>
                          <a:gd name="connsiteX170" fmla="*/ 3949 w 10000"/>
                          <a:gd name="connsiteY170" fmla="*/ 29 h 10000"/>
                          <a:gd name="connsiteX171" fmla="*/ 4052 w 10000"/>
                          <a:gd name="connsiteY17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9693 w 10000"/>
                          <a:gd name="connsiteY9" fmla="*/ 3217 h 10000"/>
                          <a:gd name="connsiteX10" fmla="*/ 9785 w 10000"/>
                          <a:gd name="connsiteY10" fmla="*/ 3266 h 10000"/>
                          <a:gd name="connsiteX11" fmla="*/ 9854 w 10000"/>
                          <a:gd name="connsiteY11" fmla="*/ 3309 h 10000"/>
                          <a:gd name="connsiteX12" fmla="*/ 9901 w 10000"/>
                          <a:gd name="connsiteY12" fmla="*/ 3333 h 10000"/>
                          <a:gd name="connsiteX13" fmla="*/ 9923 w 10000"/>
                          <a:gd name="connsiteY13" fmla="*/ 3353 h 10000"/>
                          <a:gd name="connsiteX14" fmla="*/ 9975 w 10000"/>
                          <a:gd name="connsiteY14" fmla="*/ 3391 h 10000"/>
                          <a:gd name="connsiteX15" fmla="*/ 10000 w 10000"/>
                          <a:gd name="connsiteY15" fmla="*/ 3444 h 10000"/>
                          <a:gd name="connsiteX16" fmla="*/ 10000 w 10000"/>
                          <a:gd name="connsiteY16" fmla="*/ 3493 h 10000"/>
                          <a:gd name="connsiteX17" fmla="*/ 9988 w 10000"/>
                          <a:gd name="connsiteY17" fmla="*/ 3536 h 10000"/>
                          <a:gd name="connsiteX18" fmla="*/ 9958 w 10000"/>
                          <a:gd name="connsiteY18" fmla="*/ 3589 h 10000"/>
                          <a:gd name="connsiteX19" fmla="*/ 9913 w 10000"/>
                          <a:gd name="connsiteY19" fmla="*/ 3647 h 10000"/>
                          <a:gd name="connsiteX20" fmla="*/ 9874 w 10000"/>
                          <a:gd name="connsiteY20" fmla="*/ 3681 h 10000"/>
                          <a:gd name="connsiteX21" fmla="*/ 9832 w 10000"/>
                          <a:gd name="connsiteY21" fmla="*/ 3734 h 10000"/>
                          <a:gd name="connsiteX22" fmla="*/ 9780 w 10000"/>
                          <a:gd name="connsiteY22" fmla="*/ 3792 h 10000"/>
                          <a:gd name="connsiteX23" fmla="*/ 9728 w 10000"/>
                          <a:gd name="connsiteY23" fmla="*/ 3850 h 10000"/>
                          <a:gd name="connsiteX24" fmla="*/ 9671 w 10000"/>
                          <a:gd name="connsiteY24" fmla="*/ 3903 h 10000"/>
                          <a:gd name="connsiteX25" fmla="*/ 9629 w 10000"/>
                          <a:gd name="connsiteY25" fmla="*/ 3952 h 10000"/>
                          <a:gd name="connsiteX26" fmla="*/ 9589 w 10000"/>
                          <a:gd name="connsiteY26" fmla="*/ 3995 h 10000"/>
                          <a:gd name="connsiteX27" fmla="*/ 9562 w 10000"/>
                          <a:gd name="connsiteY27" fmla="*/ 4029 h 10000"/>
                          <a:gd name="connsiteX28" fmla="*/ 9550 w 10000"/>
                          <a:gd name="connsiteY28" fmla="*/ 4039 h 10000"/>
                          <a:gd name="connsiteX29" fmla="*/ 9555 w 10000"/>
                          <a:gd name="connsiteY29" fmla="*/ 6237 h 10000"/>
                          <a:gd name="connsiteX30" fmla="*/ 9567 w 10000"/>
                          <a:gd name="connsiteY30" fmla="*/ 6246 h 10000"/>
                          <a:gd name="connsiteX31" fmla="*/ 9597 w 10000"/>
                          <a:gd name="connsiteY31" fmla="*/ 6271 h 10000"/>
                          <a:gd name="connsiteX32" fmla="*/ 9641 w 10000"/>
                          <a:gd name="connsiteY32" fmla="*/ 6304 h 10000"/>
                          <a:gd name="connsiteX33" fmla="*/ 9698 w 10000"/>
                          <a:gd name="connsiteY33" fmla="*/ 6338 h 10000"/>
                          <a:gd name="connsiteX34" fmla="*/ 9753 w 10000"/>
                          <a:gd name="connsiteY34" fmla="*/ 6382 h 10000"/>
                          <a:gd name="connsiteX35" fmla="*/ 9805 w 10000"/>
                          <a:gd name="connsiteY35" fmla="*/ 6420 h 10000"/>
                          <a:gd name="connsiteX36" fmla="*/ 9844 w 10000"/>
                          <a:gd name="connsiteY36" fmla="*/ 6454 h 10000"/>
                          <a:gd name="connsiteX37" fmla="*/ 9874 w 10000"/>
                          <a:gd name="connsiteY37" fmla="*/ 6488 h 10000"/>
                          <a:gd name="connsiteX38" fmla="*/ 9884 w 10000"/>
                          <a:gd name="connsiteY38" fmla="*/ 6531 h 10000"/>
                          <a:gd name="connsiteX39" fmla="*/ 9879 w 10000"/>
                          <a:gd name="connsiteY39" fmla="*/ 6575 h 10000"/>
                          <a:gd name="connsiteX40" fmla="*/ 9866 w 10000"/>
                          <a:gd name="connsiteY40" fmla="*/ 6618 h 10000"/>
                          <a:gd name="connsiteX41" fmla="*/ 9854 w 10000"/>
                          <a:gd name="connsiteY41" fmla="*/ 6652 h 10000"/>
                          <a:gd name="connsiteX42" fmla="*/ 9839 w 10000"/>
                          <a:gd name="connsiteY42" fmla="*/ 6667 h 10000"/>
                          <a:gd name="connsiteX43" fmla="*/ 9837 w 10000"/>
                          <a:gd name="connsiteY43" fmla="*/ 6676 h 10000"/>
                          <a:gd name="connsiteX44" fmla="*/ 9827 w 10000"/>
                          <a:gd name="connsiteY44" fmla="*/ 6686 h 10000"/>
                          <a:gd name="connsiteX45" fmla="*/ 9792 w 10000"/>
                          <a:gd name="connsiteY45" fmla="*/ 6720 h 10000"/>
                          <a:gd name="connsiteX46" fmla="*/ 9740 w 10000"/>
                          <a:gd name="connsiteY46" fmla="*/ 6758 h 10000"/>
                          <a:gd name="connsiteX47" fmla="*/ 9671 w 10000"/>
                          <a:gd name="connsiteY47" fmla="*/ 6826 h 10000"/>
                          <a:gd name="connsiteX48" fmla="*/ 9579 w 10000"/>
                          <a:gd name="connsiteY48" fmla="*/ 6903 h 10000"/>
                          <a:gd name="connsiteX49" fmla="*/ 9476 w 10000"/>
                          <a:gd name="connsiteY49" fmla="*/ 6995 h 10000"/>
                          <a:gd name="connsiteX50" fmla="*/ 9359 w 10000"/>
                          <a:gd name="connsiteY50" fmla="*/ 7106 h 10000"/>
                          <a:gd name="connsiteX51" fmla="*/ 9231 w 10000"/>
                          <a:gd name="connsiteY51" fmla="*/ 7227 h 10000"/>
                          <a:gd name="connsiteX52" fmla="*/ 9087 w 10000"/>
                          <a:gd name="connsiteY52" fmla="*/ 7353 h 10000"/>
                          <a:gd name="connsiteX53" fmla="*/ 8939 w 10000"/>
                          <a:gd name="connsiteY53" fmla="*/ 7478 h 10000"/>
                          <a:gd name="connsiteX54" fmla="*/ 8780 w 10000"/>
                          <a:gd name="connsiteY54" fmla="*/ 7623 h 10000"/>
                          <a:gd name="connsiteX55" fmla="*/ 8615 w 10000"/>
                          <a:gd name="connsiteY55" fmla="*/ 7778 h 10000"/>
                          <a:gd name="connsiteX56" fmla="*/ 8441 w 10000"/>
                          <a:gd name="connsiteY56" fmla="*/ 7928 h 10000"/>
                          <a:gd name="connsiteX57" fmla="*/ 8268 w 10000"/>
                          <a:gd name="connsiteY57" fmla="*/ 8082 h 10000"/>
                          <a:gd name="connsiteX58" fmla="*/ 8090 w 10000"/>
                          <a:gd name="connsiteY58" fmla="*/ 8242 h 10000"/>
                          <a:gd name="connsiteX59" fmla="*/ 7917 w 10000"/>
                          <a:gd name="connsiteY59" fmla="*/ 8401 h 10000"/>
                          <a:gd name="connsiteX60" fmla="*/ 7741 w 10000"/>
                          <a:gd name="connsiteY60" fmla="*/ 8556 h 10000"/>
                          <a:gd name="connsiteX61" fmla="*/ 7568 w 10000"/>
                          <a:gd name="connsiteY61" fmla="*/ 8715 h 10000"/>
                          <a:gd name="connsiteX62" fmla="*/ 7395 w 10000"/>
                          <a:gd name="connsiteY62" fmla="*/ 8865 h 10000"/>
                          <a:gd name="connsiteX63" fmla="*/ 7229 w 10000"/>
                          <a:gd name="connsiteY63" fmla="*/ 9010 h 10000"/>
                          <a:gd name="connsiteX64" fmla="*/ 7073 w 10000"/>
                          <a:gd name="connsiteY64" fmla="*/ 9155 h 10000"/>
                          <a:gd name="connsiteX65" fmla="*/ 6927 w 10000"/>
                          <a:gd name="connsiteY65" fmla="*/ 9290 h 10000"/>
                          <a:gd name="connsiteX66" fmla="*/ 6784 w 10000"/>
                          <a:gd name="connsiteY66" fmla="*/ 9415 h 10000"/>
                          <a:gd name="connsiteX67" fmla="*/ 6658 w 10000"/>
                          <a:gd name="connsiteY67" fmla="*/ 9527 h 10000"/>
                          <a:gd name="connsiteX68" fmla="*/ 6541 w 10000"/>
                          <a:gd name="connsiteY68" fmla="*/ 9628 h 10000"/>
                          <a:gd name="connsiteX69" fmla="*/ 6437 w 10000"/>
                          <a:gd name="connsiteY69" fmla="*/ 9720 h 10000"/>
                          <a:gd name="connsiteX70" fmla="*/ 6356 w 10000"/>
                          <a:gd name="connsiteY70" fmla="*/ 9797 h 10000"/>
                          <a:gd name="connsiteX71" fmla="*/ 6286 w 10000"/>
                          <a:gd name="connsiteY71" fmla="*/ 9865 h 10000"/>
                          <a:gd name="connsiteX72" fmla="*/ 6235 w 10000"/>
                          <a:gd name="connsiteY72" fmla="*/ 9908 h 10000"/>
                          <a:gd name="connsiteX73" fmla="*/ 6205 w 10000"/>
                          <a:gd name="connsiteY73" fmla="*/ 9932 h 10000"/>
                          <a:gd name="connsiteX74" fmla="*/ 6131 w 10000"/>
                          <a:gd name="connsiteY74" fmla="*/ 9986 h 10000"/>
                          <a:gd name="connsiteX75" fmla="*/ 6066 w 10000"/>
                          <a:gd name="connsiteY75" fmla="*/ 10000 h 10000"/>
                          <a:gd name="connsiteX76" fmla="*/ 6004 w 10000"/>
                          <a:gd name="connsiteY76" fmla="*/ 9990 h 10000"/>
                          <a:gd name="connsiteX77" fmla="*/ 5957 w 10000"/>
                          <a:gd name="connsiteY77" fmla="*/ 9976 h 10000"/>
                          <a:gd name="connsiteX78" fmla="*/ 5928 w 10000"/>
                          <a:gd name="connsiteY78" fmla="*/ 9957 h 10000"/>
                          <a:gd name="connsiteX79" fmla="*/ 5913 w 10000"/>
                          <a:gd name="connsiteY79" fmla="*/ 9952 h 10000"/>
                          <a:gd name="connsiteX80" fmla="*/ 5901 w 10000"/>
                          <a:gd name="connsiteY80" fmla="*/ 9942 h 10000"/>
                          <a:gd name="connsiteX81" fmla="*/ 5866 w 10000"/>
                          <a:gd name="connsiteY81" fmla="*/ 9918 h 10000"/>
                          <a:gd name="connsiteX82" fmla="*/ 5809 w 10000"/>
                          <a:gd name="connsiteY82" fmla="*/ 9874 h 10000"/>
                          <a:gd name="connsiteX83" fmla="*/ 5737 w 10000"/>
                          <a:gd name="connsiteY83" fmla="*/ 9816 h 10000"/>
                          <a:gd name="connsiteX84" fmla="*/ 5641 w 10000"/>
                          <a:gd name="connsiteY84" fmla="*/ 9739 h 10000"/>
                          <a:gd name="connsiteX85" fmla="*/ 5524 w 10000"/>
                          <a:gd name="connsiteY85" fmla="*/ 9647 h 10000"/>
                          <a:gd name="connsiteX86" fmla="*/ 5398 w 10000"/>
                          <a:gd name="connsiteY86" fmla="*/ 9546 h 10000"/>
                          <a:gd name="connsiteX87" fmla="*/ 5252 w 10000"/>
                          <a:gd name="connsiteY87" fmla="*/ 9435 h 10000"/>
                          <a:gd name="connsiteX88" fmla="*/ 5096 w 10000"/>
                          <a:gd name="connsiteY88" fmla="*/ 9314 h 10000"/>
                          <a:gd name="connsiteX89" fmla="*/ 4923 w 10000"/>
                          <a:gd name="connsiteY89" fmla="*/ 9179 h 10000"/>
                          <a:gd name="connsiteX90" fmla="*/ 4740 w 10000"/>
                          <a:gd name="connsiteY90" fmla="*/ 9034 h 10000"/>
                          <a:gd name="connsiteX91" fmla="*/ 4545 w 10000"/>
                          <a:gd name="connsiteY91" fmla="*/ 8884 h 10000"/>
                          <a:gd name="connsiteX92" fmla="*/ 4347 w 10000"/>
                          <a:gd name="connsiteY92" fmla="*/ 8729 h 10000"/>
                          <a:gd name="connsiteX93" fmla="*/ 4139 w 10000"/>
                          <a:gd name="connsiteY93" fmla="*/ 8560 h 10000"/>
                          <a:gd name="connsiteX94" fmla="*/ 3924 w 10000"/>
                          <a:gd name="connsiteY94" fmla="*/ 8401 h 10000"/>
                          <a:gd name="connsiteX95" fmla="*/ 3706 w 10000"/>
                          <a:gd name="connsiteY95" fmla="*/ 8222 h 10000"/>
                          <a:gd name="connsiteX96" fmla="*/ 3481 w 10000"/>
                          <a:gd name="connsiteY96" fmla="*/ 8053 h 10000"/>
                          <a:gd name="connsiteX97" fmla="*/ 3256 w 10000"/>
                          <a:gd name="connsiteY97" fmla="*/ 7879 h 10000"/>
                          <a:gd name="connsiteX98" fmla="*/ 3026 w 10000"/>
                          <a:gd name="connsiteY98" fmla="*/ 7700 h 10000"/>
                          <a:gd name="connsiteX99" fmla="*/ 2801 w 10000"/>
                          <a:gd name="connsiteY99" fmla="*/ 7522 h 10000"/>
                          <a:gd name="connsiteX100" fmla="*/ 2575 w 10000"/>
                          <a:gd name="connsiteY100" fmla="*/ 7343 h 10000"/>
                          <a:gd name="connsiteX101" fmla="*/ 2355 w 10000"/>
                          <a:gd name="connsiteY101" fmla="*/ 7174 h 10000"/>
                          <a:gd name="connsiteX102" fmla="*/ 2135 w 10000"/>
                          <a:gd name="connsiteY102" fmla="*/ 7005 h 10000"/>
                          <a:gd name="connsiteX103" fmla="*/ 1922 w 10000"/>
                          <a:gd name="connsiteY103" fmla="*/ 6836 h 10000"/>
                          <a:gd name="connsiteX104" fmla="*/ 1719 w 10000"/>
                          <a:gd name="connsiteY104" fmla="*/ 6676 h 10000"/>
                          <a:gd name="connsiteX105" fmla="*/ 1519 w 10000"/>
                          <a:gd name="connsiteY105" fmla="*/ 6522 h 10000"/>
                          <a:gd name="connsiteX106" fmla="*/ 1331 w 10000"/>
                          <a:gd name="connsiteY106" fmla="*/ 6372 h 10000"/>
                          <a:gd name="connsiteX107" fmla="*/ 1153 w 10000"/>
                          <a:gd name="connsiteY107" fmla="*/ 6237 h 10000"/>
                          <a:gd name="connsiteX108" fmla="*/ 985 w 10000"/>
                          <a:gd name="connsiteY108" fmla="*/ 6101 h 10000"/>
                          <a:gd name="connsiteX109" fmla="*/ 831 w 10000"/>
                          <a:gd name="connsiteY109" fmla="*/ 5981 h 10000"/>
                          <a:gd name="connsiteX110" fmla="*/ 690 w 10000"/>
                          <a:gd name="connsiteY110" fmla="*/ 5874 h 10000"/>
                          <a:gd name="connsiteX111" fmla="*/ 569 w 10000"/>
                          <a:gd name="connsiteY111" fmla="*/ 5778 h 10000"/>
                          <a:gd name="connsiteX112" fmla="*/ 460 w 10000"/>
                          <a:gd name="connsiteY112" fmla="*/ 5696 h 10000"/>
                          <a:gd name="connsiteX113" fmla="*/ 369 w 10000"/>
                          <a:gd name="connsiteY113" fmla="*/ 5618 h 10000"/>
                          <a:gd name="connsiteX114" fmla="*/ 299 w 10000"/>
                          <a:gd name="connsiteY114" fmla="*/ 5570 h 10000"/>
                          <a:gd name="connsiteX115" fmla="*/ 252 w 10000"/>
                          <a:gd name="connsiteY115" fmla="*/ 5527 h 10000"/>
                          <a:gd name="connsiteX116" fmla="*/ 225 w 10000"/>
                          <a:gd name="connsiteY116" fmla="*/ 5502 h 10000"/>
                          <a:gd name="connsiteX117" fmla="*/ 148 w 10000"/>
                          <a:gd name="connsiteY117" fmla="*/ 5425 h 10000"/>
                          <a:gd name="connsiteX118" fmla="*/ 92 w 10000"/>
                          <a:gd name="connsiteY118" fmla="*/ 5324 h 10000"/>
                          <a:gd name="connsiteX119" fmla="*/ 52 w 10000"/>
                          <a:gd name="connsiteY119" fmla="*/ 5213 h 10000"/>
                          <a:gd name="connsiteX120" fmla="*/ 27 w 10000"/>
                          <a:gd name="connsiteY120" fmla="*/ 5111 h 10000"/>
                          <a:gd name="connsiteX121" fmla="*/ 10 w 10000"/>
                          <a:gd name="connsiteY121" fmla="*/ 5019 h 10000"/>
                          <a:gd name="connsiteX122" fmla="*/ 5 w 10000"/>
                          <a:gd name="connsiteY122" fmla="*/ 4942 h 10000"/>
                          <a:gd name="connsiteX123" fmla="*/ 0 w 10000"/>
                          <a:gd name="connsiteY123" fmla="*/ 4884 h 10000"/>
                          <a:gd name="connsiteX124" fmla="*/ 0 w 10000"/>
                          <a:gd name="connsiteY124" fmla="*/ 4865 h 10000"/>
                          <a:gd name="connsiteX125" fmla="*/ 0 w 10000"/>
                          <a:gd name="connsiteY125" fmla="*/ 4831 h 10000"/>
                          <a:gd name="connsiteX126" fmla="*/ 0 w 10000"/>
                          <a:gd name="connsiteY126" fmla="*/ 4749 h 10000"/>
                          <a:gd name="connsiteX127" fmla="*/ 0 w 10000"/>
                          <a:gd name="connsiteY127" fmla="*/ 4618 h 10000"/>
                          <a:gd name="connsiteX128" fmla="*/ 0 w 10000"/>
                          <a:gd name="connsiteY128" fmla="*/ 3826 h 10000"/>
                          <a:gd name="connsiteX129" fmla="*/ 0 w 10000"/>
                          <a:gd name="connsiteY129" fmla="*/ 3604 h 10000"/>
                          <a:gd name="connsiteX130" fmla="*/ 0 w 10000"/>
                          <a:gd name="connsiteY130" fmla="*/ 3401 h 10000"/>
                          <a:gd name="connsiteX131" fmla="*/ 0 w 10000"/>
                          <a:gd name="connsiteY131" fmla="*/ 3222 h 10000"/>
                          <a:gd name="connsiteX132" fmla="*/ 10 w 10000"/>
                          <a:gd name="connsiteY132" fmla="*/ 3053 h 10000"/>
                          <a:gd name="connsiteX133" fmla="*/ 40 w 10000"/>
                          <a:gd name="connsiteY133" fmla="*/ 2894 h 10000"/>
                          <a:gd name="connsiteX134" fmla="*/ 84 w 10000"/>
                          <a:gd name="connsiteY134" fmla="*/ 2758 h 10000"/>
                          <a:gd name="connsiteX135" fmla="*/ 131 w 10000"/>
                          <a:gd name="connsiteY135" fmla="*/ 2647 h 10000"/>
                          <a:gd name="connsiteX136" fmla="*/ 183 w 10000"/>
                          <a:gd name="connsiteY136" fmla="*/ 2546 h 10000"/>
                          <a:gd name="connsiteX137" fmla="*/ 230 w 10000"/>
                          <a:gd name="connsiteY137" fmla="*/ 2478 h 10000"/>
                          <a:gd name="connsiteX138" fmla="*/ 275 w 10000"/>
                          <a:gd name="connsiteY138" fmla="*/ 2420 h 10000"/>
                          <a:gd name="connsiteX139" fmla="*/ 299 w 10000"/>
                          <a:gd name="connsiteY139" fmla="*/ 2386 h 10000"/>
                          <a:gd name="connsiteX140" fmla="*/ 312 w 10000"/>
                          <a:gd name="connsiteY140" fmla="*/ 2377 h 10000"/>
                          <a:gd name="connsiteX141" fmla="*/ 322 w 10000"/>
                          <a:gd name="connsiteY141" fmla="*/ 2372 h 10000"/>
                          <a:gd name="connsiteX142" fmla="*/ 356 w 10000"/>
                          <a:gd name="connsiteY142" fmla="*/ 2353 h 10000"/>
                          <a:gd name="connsiteX143" fmla="*/ 413 w 10000"/>
                          <a:gd name="connsiteY143" fmla="*/ 2309 h 10000"/>
                          <a:gd name="connsiteX144" fmla="*/ 485 w 10000"/>
                          <a:gd name="connsiteY144" fmla="*/ 2261 h 10000"/>
                          <a:gd name="connsiteX145" fmla="*/ 581 w 10000"/>
                          <a:gd name="connsiteY145" fmla="*/ 2203 h 10000"/>
                          <a:gd name="connsiteX146" fmla="*/ 690 w 10000"/>
                          <a:gd name="connsiteY146" fmla="*/ 2135 h 10000"/>
                          <a:gd name="connsiteX147" fmla="*/ 811 w 10000"/>
                          <a:gd name="connsiteY147" fmla="*/ 2048 h 10000"/>
                          <a:gd name="connsiteX148" fmla="*/ 950 w 10000"/>
                          <a:gd name="connsiteY148" fmla="*/ 1966 h 10000"/>
                          <a:gd name="connsiteX149" fmla="*/ 1096 w 10000"/>
                          <a:gd name="connsiteY149" fmla="*/ 1865 h 10000"/>
                          <a:gd name="connsiteX150" fmla="*/ 1252 w 10000"/>
                          <a:gd name="connsiteY150" fmla="*/ 1758 h 10000"/>
                          <a:gd name="connsiteX151" fmla="*/ 1418 w 10000"/>
                          <a:gd name="connsiteY151" fmla="*/ 1652 h 10000"/>
                          <a:gd name="connsiteX152" fmla="*/ 1586 w 10000"/>
                          <a:gd name="connsiteY152" fmla="*/ 1541 h 10000"/>
                          <a:gd name="connsiteX153" fmla="*/ 1759 w 10000"/>
                          <a:gd name="connsiteY153" fmla="*/ 1420 h 10000"/>
                          <a:gd name="connsiteX154" fmla="*/ 1940 w 10000"/>
                          <a:gd name="connsiteY154" fmla="*/ 1314 h 10000"/>
                          <a:gd name="connsiteX155" fmla="*/ 2118 w 10000"/>
                          <a:gd name="connsiteY155" fmla="*/ 1193 h 10000"/>
                          <a:gd name="connsiteX156" fmla="*/ 2298 w 10000"/>
                          <a:gd name="connsiteY156" fmla="*/ 1077 h 10000"/>
                          <a:gd name="connsiteX157" fmla="*/ 2476 w 10000"/>
                          <a:gd name="connsiteY157" fmla="*/ 957 h 10000"/>
                          <a:gd name="connsiteX158" fmla="*/ 2650 w 10000"/>
                          <a:gd name="connsiteY158" fmla="*/ 845 h 10000"/>
                          <a:gd name="connsiteX159" fmla="*/ 2818 w 10000"/>
                          <a:gd name="connsiteY159" fmla="*/ 729 h 10000"/>
                          <a:gd name="connsiteX160" fmla="*/ 2979 w 10000"/>
                          <a:gd name="connsiteY160" fmla="*/ 628 h 10000"/>
                          <a:gd name="connsiteX161" fmla="*/ 3135 w 10000"/>
                          <a:gd name="connsiteY161" fmla="*/ 527 h 10000"/>
                          <a:gd name="connsiteX162" fmla="*/ 3278 w 10000"/>
                          <a:gd name="connsiteY162" fmla="*/ 435 h 10000"/>
                          <a:gd name="connsiteX163" fmla="*/ 3407 w 10000"/>
                          <a:gd name="connsiteY163" fmla="*/ 348 h 10000"/>
                          <a:gd name="connsiteX164" fmla="*/ 3525 w 10000"/>
                          <a:gd name="connsiteY164" fmla="*/ 271 h 10000"/>
                          <a:gd name="connsiteX165" fmla="*/ 3629 w 10000"/>
                          <a:gd name="connsiteY165" fmla="*/ 203 h 10000"/>
                          <a:gd name="connsiteX166" fmla="*/ 3716 w 10000"/>
                          <a:gd name="connsiteY166" fmla="*/ 155 h 10000"/>
                          <a:gd name="connsiteX167" fmla="*/ 3785 w 10000"/>
                          <a:gd name="connsiteY167" fmla="*/ 111 h 10000"/>
                          <a:gd name="connsiteX168" fmla="*/ 3837 w 10000"/>
                          <a:gd name="connsiteY168" fmla="*/ 77 h 10000"/>
                          <a:gd name="connsiteX169" fmla="*/ 3949 w 10000"/>
                          <a:gd name="connsiteY169" fmla="*/ 29 h 10000"/>
                          <a:gd name="connsiteX170" fmla="*/ 4052 w 10000"/>
                          <a:gd name="connsiteY17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9693 w 10000"/>
                          <a:gd name="connsiteY8" fmla="*/ 3217 h 10000"/>
                          <a:gd name="connsiteX9" fmla="*/ 9785 w 10000"/>
                          <a:gd name="connsiteY9" fmla="*/ 3266 h 10000"/>
                          <a:gd name="connsiteX10" fmla="*/ 9854 w 10000"/>
                          <a:gd name="connsiteY10" fmla="*/ 3309 h 10000"/>
                          <a:gd name="connsiteX11" fmla="*/ 9901 w 10000"/>
                          <a:gd name="connsiteY11" fmla="*/ 3333 h 10000"/>
                          <a:gd name="connsiteX12" fmla="*/ 9923 w 10000"/>
                          <a:gd name="connsiteY12" fmla="*/ 3353 h 10000"/>
                          <a:gd name="connsiteX13" fmla="*/ 9975 w 10000"/>
                          <a:gd name="connsiteY13" fmla="*/ 3391 h 10000"/>
                          <a:gd name="connsiteX14" fmla="*/ 10000 w 10000"/>
                          <a:gd name="connsiteY14" fmla="*/ 3444 h 10000"/>
                          <a:gd name="connsiteX15" fmla="*/ 10000 w 10000"/>
                          <a:gd name="connsiteY15" fmla="*/ 3493 h 10000"/>
                          <a:gd name="connsiteX16" fmla="*/ 9988 w 10000"/>
                          <a:gd name="connsiteY16" fmla="*/ 3536 h 10000"/>
                          <a:gd name="connsiteX17" fmla="*/ 9958 w 10000"/>
                          <a:gd name="connsiteY17" fmla="*/ 3589 h 10000"/>
                          <a:gd name="connsiteX18" fmla="*/ 9913 w 10000"/>
                          <a:gd name="connsiteY18" fmla="*/ 3647 h 10000"/>
                          <a:gd name="connsiteX19" fmla="*/ 9874 w 10000"/>
                          <a:gd name="connsiteY19" fmla="*/ 3681 h 10000"/>
                          <a:gd name="connsiteX20" fmla="*/ 9832 w 10000"/>
                          <a:gd name="connsiteY20" fmla="*/ 3734 h 10000"/>
                          <a:gd name="connsiteX21" fmla="*/ 9780 w 10000"/>
                          <a:gd name="connsiteY21" fmla="*/ 3792 h 10000"/>
                          <a:gd name="connsiteX22" fmla="*/ 9728 w 10000"/>
                          <a:gd name="connsiteY22" fmla="*/ 3850 h 10000"/>
                          <a:gd name="connsiteX23" fmla="*/ 9671 w 10000"/>
                          <a:gd name="connsiteY23" fmla="*/ 3903 h 10000"/>
                          <a:gd name="connsiteX24" fmla="*/ 9629 w 10000"/>
                          <a:gd name="connsiteY24" fmla="*/ 3952 h 10000"/>
                          <a:gd name="connsiteX25" fmla="*/ 9589 w 10000"/>
                          <a:gd name="connsiteY25" fmla="*/ 3995 h 10000"/>
                          <a:gd name="connsiteX26" fmla="*/ 9562 w 10000"/>
                          <a:gd name="connsiteY26" fmla="*/ 4029 h 10000"/>
                          <a:gd name="connsiteX27" fmla="*/ 9550 w 10000"/>
                          <a:gd name="connsiteY27" fmla="*/ 4039 h 10000"/>
                          <a:gd name="connsiteX28" fmla="*/ 9555 w 10000"/>
                          <a:gd name="connsiteY28" fmla="*/ 6237 h 10000"/>
                          <a:gd name="connsiteX29" fmla="*/ 9567 w 10000"/>
                          <a:gd name="connsiteY29" fmla="*/ 6246 h 10000"/>
                          <a:gd name="connsiteX30" fmla="*/ 9597 w 10000"/>
                          <a:gd name="connsiteY30" fmla="*/ 6271 h 10000"/>
                          <a:gd name="connsiteX31" fmla="*/ 9641 w 10000"/>
                          <a:gd name="connsiteY31" fmla="*/ 6304 h 10000"/>
                          <a:gd name="connsiteX32" fmla="*/ 9698 w 10000"/>
                          <a:gd name="connsiteY32" fmla="*/ 6338 h 10000"/>
                          <a:gd name="connsiteX33" fmla="*/ 9753 w 10000"/>
                          <a:gd name="connsiteY33" fmla="*/ 6382 h 10000"/>
                          <a:gd name="connsiteX34" fmla="*/ 9805 w 10000"/>
                          <a:gd name="connsiteY34" fmla="*/ 6420 h 10000"/>
                          <a:gd name="connsiteX35" fmla="*/ 9844 w 10000"/>
                          <a:gd name="connsiteY35" fmla="*/ 6454 h 10000"/>
                          <a:gd name="connsiteX36" fmla="*/ 9874 w 10000"/>
                          <a:gd name="connsiteY36" fmla="*/ 6488 h 10000"/>
                          <a:gd name="connsiteX37" fmla="*/ 9884 w 10000"/>
                          <a:gd name="connsiteY37" fmla="*/ 6531 h 10000"/>
                          <a:gd name="connsiteX38" fmla="*/ 9879 w 10000"/>
                          <a:gd name="connsiteY38" fmla="*/ 6575 h 10000"/>
                          <a:gd name="connsiteX39" fmla="*/ 9866 w 10000"/>
                          <a:gd name="connsiteY39" fmla="*/ 6618 h 10000"/>
                          <a:gd name="connsiteX40" fmla="*/ 9854 w 10000"/>
                          <a:gd name="connsiteY40" fmla="*/ 6652 h 10000"/>
                          <a:gd name="connsiteX41" fmla="*/ 9839 w 10000"/>
                          <a:gd name="connsiteY41" fmla="*/ 6667 h 10000"/>
                          <a:gd name="connsiteX42" fmla="*/ 9837 w 10000"/>
                          <a:gd name="connsiteY42" fmla="*/ 6676 h 10000"/>
                          <a:gd name="connsiteX43" fmla="*/ 9827 w 10000"/>
                          <a:gd name="connsiteY43" fmla="*/ 6686 h 10000"/>
                          <a:gd name="connsiteX44" fmla="*/ 9792 w 10000"/>
                          <a:gd name="connsiteY44" fmla="*/ 6720 h 10000"/>
                          <a:gd name="connsiteX45" fmla="*/ 9740 w 10000"/>
                          <a:gd name="connsiteY45" fmla="*/ 6758 h 10000"/>
                          <a:gd name="connsiteX46" fmla="*/ 9671 w 10000"/>
                          <a:gd name="connsiteY46" fmla="*/ 6826 h 10000"/>
                          <a:gd name="connsiteX47" fmla="*/ 9579 w 10000"/>
                          <a:gd name="connsiteY47" fmla="*/ 6903 h 10000"/>
                          <a:gd name="connsiteX48" fmla="*/ 9476 w 10000"/>
                          <a:gd name="connsiteY48" fmla="*/ 6995 h 10000"/>
                          <a:gd name="connsiteX49" fmla="*/ 9359 w 10000"/>
                          <a:gd name="connsiteY49" fmla="*/ 7106 h 10000"/>
                          <a:gd name="connsiteX50" fmla="*/ 9231 w 10000"/>
                          <a:gd name="connsiteY50" fmla="*/ 7227 h 10000"/>
                          <a:gd name="connsiteX51" fmla="*/ 9087 w 10000"/>
                          <a:gd name="connsiteY51" fmla="*/ 7353 h 10000"/>
                          <a:gd name="connsiteX52" fmla="*/ 8939 w 10000"/>
                          <a:gd name="connsiteY52" fmla="*/ 7478 h 10000"/>
                          <a:gd name="connsiteX53" fmla="*/ 8780 w 10000"/>
                          <a:gd name="connsiteY53" fmla="*/ 7623 h 10000"/>
                          <a:gd name="connsiteX54" fmla="*/ 8615 w 10000"/>
                          <a:gd name="connsiteY54" fmla="*/ 7778 h 10000"/>
                          <a:gd name="connsiteX55" fmla="*/ 8441 w 10000"/>
                          <a:gd name="connsiteY55" fmla="*/ 7928 h 10000"/>
                          <a:gd name="connsiteX56" fmla="*/ 8268 w 10000"/>
                          <a:gd name="connsiteY56" fmla="*/ 8082 h 10000"/>
                          <a:gd name="connsiteX57" fmla="*/ 8090 w 10000"/>
                          <a:gd name="connsiteY57" fmla="*/ 8242 h 10000"/>
                          <a:gd name="connsiteX58" fmla="*/ 7917 w 10000"/>
                          <a:gd name="connsiteY58" fmla="*/ 8401 h 10000"/>
                          <a:gd name="connsiteX59" fmla="*/ 7741 w 10000"/>
                          <a:gd name="connsiteY59" fmla="*/ 8556 h 10000"/>
                          <a:gd name="connsiteX60" fmla="*/ 7568 w 10000"/>
                          <a:gd name="connsiteY60" fmla="*/ 8715 h 10000"/>
                          <a:gd name="connsiteX61" fmla="*/ 7395 w 10000"/>
                          <a:gd name="connsiteY61" fmla="*/ 8865 h 10000"/>
                          <a:gd name="connsiteX62" fmla="*/ 7229 w 10000"/>
                          <a:gd name="connsiteY62" fmla="*/ 9010 h 10000"/>
                          <a:gd name="connsiteX63" fmla="*/ 7073 w 10000"/>
                          <a:gd name="connsiteY63" fmla="*/ 9155 h 10000"/>
                          <a:gd name="connsiteX64" fmla="*/ 6927 w 10000"/>
                          <a:gd name="connsiteY64" fmla="*/ 9290 h 10000"/>
                          <a:gd name="connsiteX65" fmla="*/ 6784 w 10000"/>
                          <a:gd name="connsiteY65" fmla="*/ 9415 h 10000"/>
                          <a:gd name="connsiteX66" fmla="*/ 6658 w 10000"/>
                          <a:gd name="connsiteY66" fmla="*/ 9527 h 10000"/>
                          <a:gd name="connsiteX67" fmla="*/ 6541 w 10000"/>
                          <a:gd name="connsiteY67" fmla="*/ 9628 h 10000"/>
                          <a:gd name="connsiteX68" fmla="*/ 6437 w 10000"/>
                          <a:gd name="connsiteY68" fmla="*/ 9720 h 10000"/>
                          <a:gd name="connsiteX69" fmla="*/ 6356 w 10000"/>
                          <a:gd name="connsiteY69" fmla="*/ 9797 h 10000"/>
                          <a:gd name="connsiteX70" fmla="*/ 6286 w 10000"/>
                          <a:gd name="connsiteY70" fmla="*/ 9865 h 10000"/>
                          <a:gd name="connsiteX71" fmla="*/ 6235 w 10000"/>
                          <a:gd name="connsiteY71" fmla="*/ 9908 h 10000"/>
                          <a:gd name="connsiteX72" fmla="*/ 6205 w 10000"/>
                          <a:gd name="connsiteY72" fmla="*/ 9932 h 10000"/>
                          <a:gd name="connsiteX73" fmla="*/ 6131 w 10000"/>
                          <a:gd name="connsiteY73" fmla="*/ 9986 h 10000"/>
                          <a:gd name="connsiteX74" fmla="*/ 6066 w 10000"/>
                          <a:gd name="connsiteY74" fmla="*/ 10000 h 10000"/>
                          <a:gd name="connsiteX75" fmla="*/ 6004 w 10000"/>
                          <a:gd name="connsiteY75" fmla="*/ 9990 h 10000"/>
                          <a:gd name="connsiteX76" fmla="*/ 5957 w 10000"/>
                          <a:gd name="connsiteY76" fmla="*/ 9976 h 10000"/>
                          <a:gd name="connsiteX77" fmla="*/ 5928 w 10000"/>
                          <a:gd name="connsiteY77" fmla="*/ 9957 h 10000"/>
                          <a:gd name="connsiteX78" fmla="*/ 5913 w 10000"/>
                          <a:gd name="connsiteY78" fmla="*/ 9952 h 10000"/>
                          <a:gd name="connsiteX79" fmla="*/ 5901 w 10000"/>
                          <a:gd name="connsiteY79" fmla="*/ 9942 h 10000"/>
                          <a:gd name="connsiteX80" fmla="*/ 5866 w 10000"/>
                          <a:gd name="connsiteY80" fmla="*/ 9918 h 10000"/>
                          <a:gd name="connsiteX81" fmla="*/ 5809 w 10000"/>
                          <a:gd name="connsiteY81" fmla="*/ 9874 h 10000"/>
                          <a:gd name="connsiteX82" fmla="*/ 5737 w 10000"/>
                          <a:gd name="connsiteY82" fmla="*/ 9816 h 10000"/>
                          <a:gd name="connsiteX83" fmla="*/ 5641 w 10000"/>
                          <a:gd name="connsiteY83" fmla="*/ 9739 h 10000"/>
                          <a:gd name="connsiteX84" fmla="*/ 5524 w 10000"/>
                          <a:gd name="connsiteY84" fmla="*/ 9647 h 10000"/>
                          <a:gd name="connsiteX85" fmla="*/ 5398 w 10000"/>
                          <a:gd name="connsiteY85" fmla="*/ 9546 h 10000"/>
                          <a:gd name="connsiteX86" fmla="*/ 5252 w 10000"/>
                          <a:gd name="connsiteY86" fmla="*/ 9435 h 10000"/>
                          <a:gd name="connsiteX87" fmla="*/ 5096 w 10000"/>
                          <a:gd name="connsiteY87" fmla="*/ 9314 h 10000"/>
                          <a:gd name="connsiteX88" fmla="*/ 4923 w 10000"/>
                          <a:gd name="connsiteY88" fmla="*/ 9179 h 10000"/>
                          <a:gd name="connsiteX89" fmla="*/ 4740 w 10000"/>
                          <a:gd name="connsiteY89" fmla="*/ 9034 h 10000"/>
                          <a:gd name="connsiteX90" fmla="*/ 4545 w 10000"/>
                          <a:gd name="connsiteY90" fmla="*/ 8884 h 10000"/>
                          <a:gd name="connsiteX91" fmla="*/ 4347 w 10000"/>
                          <a:gd name="connsiteY91" fmla="*/ 8729 h 10000"/>
                          <a:gd name="connsiteX92" fmla="*/ 4139 w 10000"/>
                          <a:gd name="connsiteY92" fmla="*/ 8560 h 10000"/>
                          <a:gd name="connsiteX93" fmla="*/ 3924 w 10000"/>
                          <a:gd name="connsiteY93" fmla="*/ 8401 h 10000"/>
                          <a:gd name="connsiteX94" fmla="*/ 3706 w 10000"/>
                          <a:gd name="connsiteY94" fmla="*/ 8222 h 10000"/>
                          <a:gd name="connsiteX95" fmla="*/ 3481 w 10000"/>
                          <a:gd name="connsiteY95" fmla="*/ 8053 h 10000"/>
                          <a:gd name="connsiteX96" fmla="*/ 3256 w 10000"/>
                          <a:gd name="connsiteY96" fmla="*/ 7879 h 10000"/>
                          <a:gd name="connsiteX97" fmla="*/ 3026 w 10000"/>
                          <a:gd name="connsiteY97" fmla="*/ 7700 h 10000"/>
                          <a:gd name="connsiteX98" fmla="*/ 2801 w 10000"/>
                          <a:gd name="connsiteY98" fmla="*/ 7522 h 10000"/>
                          <a:gd name="connsiteX99" fmla="*/ 2575 w 10000"/>
                          <a:gd name="connsiteY99" fmla="*/ 7343 h 10000"/>
                          <a:gd name="connsiteX100" fmla="*/ 2355 w 10000"/>
                          <a:gd name="connsiteY100" fmla="*/ 7174 h 10000"/>
                          <a:gd name="connsiteX101" fmla="*/ 2135 w 10000"/>
                          <a:gd name="connsiteY101" fmla="*/ 7005 h 10000"/>
                          <a:gd name="connsiteX102" fmla="*/ 1922 w 10000"/>
                          <a:gd name="connsiteY102" fmla="*/ 6836 h 10000"/>
                          <a:gd name="connsiteX103" fmla="*/ 1719 w 10000"/>
                          <a:gd name="connsiteY103" fmla="*/ 6676 h 10000"/>
                          <a:gd name="connsiteX104" fmla="*/ 1519 w 10000"/>
                          <a:gd name="connsiteY104" fmla="*/ 6522 h 10000"/>
                          <a:gd name="connsiteX105" fmla="*/ 1331 w 10000"/>
                          <a:gd name="connsiteY105" fmla="*/ 6372 h 10000"/>
                          <a:gd name="connsiteX106" fmla="*/ 1153 w 10000"/>
                          <a:gd name="connsiteY106" fmla="*/ 6237 h 10000"/>
                          <a:gd name="connsiteX107" fmla="*/ 985 w 10000"/>
                          <a:gd name="connsiteY107" fmla="*/ 6101 h 10000"/>
                          <a:gd name="connsiteX108" fmla="*/ 831 w 10000"/>
                          <a:gd name="connsiteY108" fmla="*/ 5981 h 10000"/>
                          <a:gd name="connsiteX109" fmla="*/ 690 w 10000"/>
                          <a:gd name="connsiteY109" fmla="*/ 5874 h 10000"/>
                          <a:gd name="connsiteX110" fmla="*/ 569 w 10000"/>
                          <a:gd name="connsiteY110" fmla="*/ 5778 h 10000"/>
                          <a:gd name="connsiteX111" fmla="*/ 460 w 10000"/>
                          <a:gd name="connsiteY111" fmla="*/ 5696 h 10000"/>
                          <a:gd name="connsiteX112" fmla="*/ 369 w 10000"/>
                          <a:gd name="connsiteY112" fmla="*/ 5618 h 10000"/>
                          <a:gd name="connsiteX113" fmla="*/ 299 w 10000"/>
                          <a:gd name="connsiteY113" fmla="*/ 5570 h 10000"/>
                          <a:gd name="connsiteX114" fmla="*/ 252 w 10000"/>
                          <a:gd name="connsiteY114" fmla="*/ 5527 h 10000"/>
                          <a:gd name="connsiteX115" fmla="*/ 225 w 10000"/>
                          <a:gd name="connsiteY115" fmla="*/ 5502 h 10000"/>
                          <a:gd name="connsiteX116" fmla="*/ 148 w 10000"/>
                          <a:gd name="connsiteY116" fmla="*/ 5425 h 10000"/>
                          <a:gd name="connsiteX117" fmla="*/ 92 w 10000"/>
                          <a:gd name="connsiteY117" fmla="*/ 5324 h 10000"/>
                          <a:gd name="connsiteX118" fmla="*/ 52 w 10000"/>
                          <a:gd name="connsiteY118" fmla="*/ 5213 h 10000"/>
                          <a:gd name="connsiteX119" fmla="*/ 27 w 10000"/>
                          <a:gd name="connsiteY119" fmla="*/ 5111 h 10000"/>
                          <a:gd name="connsiteX120" fmla="*/ 10 w 10000"/>
                          <a:gd name="connsiteY120" fmla="*/ 5019 h 10000"/>
                          <a:gd name="connsiteX121" fmla="*/ 5 w 10000"/>
                          <a:gd name="connsiteY121" fmla="*/ 4942 h 10000"/>
                          <a:gd name="connsiteX122" fmla="*/ 0 w 10000"/>
                          <a:gd name="connsiteY122" fmla="*/ 4884 h 10000"/>
                          <a:gd name="connsiteX123" fmla="*/ 0 w 10000"/>
                          <a:gd name="connsiteY123" fmla="*/ 4865 h 10000"/>
                          <a:gd name="connsiteX124" fmla="*/ 0 w 10000"/>
                          <a:gd name="connsiteY124" fmla="*/ 4831 h 10000"/>
                          <a:gd name="connsiteX125" fmla="*/ 0 w 10000"/>
                          <a:gd name="connsiteY125" fmla="*/ 4749 h 10000"/>
                          <a:gd name="connsiteX126" fmla="*/ 0 w 10000"/>
                          <a:gd name="connsiteY126" fmla="*/ 4618 h 10000"/>
                          <a:gd name="connsiteX127" fmla="*/ 0 w 10000"/>
                          <a:gd name="connsiteY127" fmla="*/ 3826 h 10000"/>
                          <a:gd name="connsiteX128" fmla="*/ 0 w 10000"/>
                          <a:gd name="connsiteY128" fmla="*/ 3604 h 10000"/>
                          <a:gd name="connsiteX129" fmla="*/ 0 w 10000"/>
                          <a:gd name="connsiteY129" fmla="*/ 3401 h 10000"/>
                          <a:gd name="connsiteX130" fmla="*/ 0 w 10000"/>
                          <a:gd name="connsiteY130" fmla="*/ 3222 h 10000"/>
                          <a:gd name="connsiteX131" fmla="*/ 10 w 10000"/>
                          <a:gd name="connsiteY131" fmla="*/ 3053 h 10000"/>
                          <a:gd name="connsiteX132" fmla="*/ 40 w 10000"/>
                          <a:gd name="connsiteY132" fmla="*/ 2894 h 10000"/>
                          <a:gd name="connsiteX133" fmla="*/ 84 w 10000"/>
                          <a:gd name="connsiteY133" fmla="*/ 2758 h 10000"/>
                          <a:gd name="connsiteX134" fmla="*/ 131 w 10000"/>
                          <a:gd name="connsiteY134" fmla="*/ 2647 h 10000"/>
                          <a:gd name="connsiteX135" fmla="*/ 183 w 10000"/>
                          <a:gd name="connsiteY135" fmla="*/ 2546 h 10000"/>
                          <a:gd name="connsiteX136" fmla="*/ 230 w 10000"/>
                          <a:gd name="connsiteY136" fmla="*/ 2478 h 10000"/>
                          <a:gd name="connsiteX137" fmla="*/ 275 w 10000"/>
                          <a:gd name="connsiteY137" fmla="*/ 2420 h 10000"/>
                          <a:gd name="connsiteX138" fmla="*/ 299 w 10000"/>
                          <a:gd name="connsiteY138" fmla="*/ 2386 h 10000"/>
                          <a:gd name="connsiteX139" fmla="*/ 312 w 10000"/>
                          <a:gd name="connsiteY139" fmla="*/ 2377 h 10000"/>
                          <a:gd name="connsiteX140" fmla="*/ 322 w 10000"/>
                          <a:gd name="connsiteY140" fmla="*/ 2372 h 10000"/>
                          <a:gd name="connsiteX141" fmla="*/ 356 w 10000"/>
                          <a:gd name="connsiteY141" fmla="*/ 2353 h 10000"/>
                          <a:gd name="connsiteX142" fmla="*/ 413 w 10000"/>
                          <a:gd name="connsiteY142" fmla="*/ 2309 h 10000"/>
                          <a:gd name="connsiteX143" fmla="*/ 485 w 10000"/>
                          <a:gd name="connsiteY143" fmla="*/ 2261 h 10000"/>
                          <a:gd name="connsiteX144" fmla="*/ 581 w 10000"/>
                          <a:gd name="connsiteY144" fmla="*/ 2203 h 10000"/>
                          <a:gd name="connsiteX145" fmla="*/ 690 w 10000"/>
                          <a:gd name="connsiteY145" fmla="*/ 2135 h 10000"/>
                          <a:gd name="connsiteX146" fmla="*/ 811 w 10000"/>
                          <a:gd name="connsiteY146" fmla="*/ 2048 h 10000"/>
                          <a:gd name="connsiteX147" fmla="*/ 950 w 10000"/>
                          <a:gd name="connsiteY147" fmla="*/ 1966 h 10000"/>
                          <a:gd name="connsiteX148" fmla="*/ 1096 w 10000"/>
                          <a:gd name="connsiteY148" fmla="*/ 1865 h 10000"/>
                          <a:gd name="connsiteX149" fmla="*/ 1252 w 10000"/>
                          <a:gd name="connsiteY149" fmla="*/ 1758 h 10000"/>
                          <a:gd name="connsiteX150" fmla="*/ 1418 w 10000"/>
                          <a:gd name="connsiteY150" fmla="*/ 1652 h 10000"/>
                          <a:gd name="connsiteX151" fmla="*/ 1586 w 10000"/>
                          <a:gd name="connsiteY151" fmla="*/ 1541 h 10000"/>
                          <a:gd name="connsiteX152" fmla="*/ 1759 w 10000"/>
                          <a:gd name="connsiteY152" fmla="*/ 1420 h 10000"/>
                          <a:gd name="connsiteX153" fmla="*/ 1940 w 10000"/>
                          <a:gd name="connsiteY153" fmla="*/ 1314 h 10000"/>
                          <a:gd name="connsiteX154" fmla="*/ 2118 w 10000"/>
                          <a:gd name="connsiteY154" fmla="*/ 1193 h 10000"/>
                          <a:gd name="connsiteX155" fmla="*/ 2298 w 10000"/>
                          <a:gd name="connsiteY155" fmla="*/ 1077 h 10000"/>
                          <a:gd name="connsiteX156" fmla="*/ 2476 w 10000"/>
                          <a:gd name="connsiteY156" fmla="*/ 957 h 10000"/>
                          <a:gd name="connsiteX157" fmla="*/ 2650 w 10000"/>
                          <a:gd name="connsiteY157" fmla="*/ 845 h 10000"/>
                          <a:gd name="connsiteX158" fmla="*/ 2818 w 10000"/>
                          <a:gd name="connsiteY158" fmla="*/ 729 h 10000"/>
                          <a:gd name="connsiteX159" fmla="*/ 2979 w 10000"/>
                          <a:gd name="connsiteY159" fmla="*/ 628 h 10000"/>
                          <a:gd name="connsiteX160" fmla="*/ 3135 w 10000"/>
                          <a:gd name="connsiteY160" fmla="*/ 527 h 10000"/>
                          <a:gd name="connsiteX161" fmla="*/ 3278 w 10000"/>
                          <a:gd name="connsiteY161" fmla="*/ 435 h 10000"/>
                          <a:gd name="connsiteX162" fmla="*/ 3407 w 10000"/>
                          <a:gd name="connsiteY162" fmla="*/ 348 h 10000"/>
                          <a:gd name="connsiteX163" fmla="*/ 3525 w 10000"/>
                          <a:gd name="connsiteY163" fmla="*/ 271 h 10000"/>
                          <a:gd name="connsiteX164" fmla="*/ 3629 w 10000"/>
                          <a:gd name="connsiteY164" fmla="*/ 203 h 10000"/>
                          <a:gd name="connsiteX165" fmla="*/ 3716 w 10000"/>
                          <a:gd name="connsiteY165" fmla="*/ 155 h 10000"/>
                          <a:gd name="connsiteX166" fmla="*/ 3785 w 10000"/>
                          <a:gd name="connsiteY166" fmla="*/ 111 h 10000"/>
                          <a:gd name="connsiteX167" fmla="*/ 3837 w 10000"/>
                          <a:gd name="connsiteY167" fmla="*/ 77 h 10000"/>
                          <a:gd name="connsiteX168" fmla="*/ 3949 w 10000"/>
                          <a:gd name="connsiteY168" fmla="*/ 29 h 10000"/>
                          <a:gd name="connsiteX169" fmla="*/ 4052 w 10000"/>
                          <a:gd name="connsiteY16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9693 w 10000"/>
                          <a:gd name="connsiteY7" fmla="*/ 3217 h 10000"/>
                          <a:gd name="connsiteX8" fmla="*/ 9785 w 10000"/>
                          <a:gd name="connsiteY8" fmla="*/ 3266 h 10000"/>
                          <a:gd name="connsiteX9" fmla="*/ 9854 w 10000"/>
                          <a:gd name="connsiteY9" fmla="*/ 3309 h 10000"/>
                          <a:gd name="connsiteX10" fmla="*/ 9901 w 10000"/>
                          <a:gd name="connsiteY10" fmla="*/ 3333 h 10000"/>
                          <a:gd name="connsiteX11" fmla="*/ 9923 w 10000"/>
                          <a:gd name="connsiteY11" fmla="*/ 3353 h 10000"/>
                          <a:gd name="connsiteX12" fmla="*/ 9975 w 10000"/>
                          <a:gd name="connsiteY12" fmla="*/ 3391 h 10000"/>
                          <a:gd name="connsiteX13" fmla="*/ 10000 w 10000"/>
                          <a:gd name="connsiteY13" fmla="*/ 3444 h 10000"/>
                          <a:gd name="connsiteX14" fmla="*/ 10000 w 10000"/>
                          <a:gd name="connsiteY14" fmla="*/ 3493 h 10000"/>
                          <a:gd name="connsiteX15" fmla="*/ 9988 w 10000"/>
                          <a:gd name="connsiteY15" fmla="*/ 3536 h 10000"/>
                          <a:gd name="connsiteX16" fmla="*/ 9958 w 10000"/>
                          <a:gd name="connsiteY16" fmla="*/ 3589 h 10000"/>
                          <a:gd name="connsiteX17" fmla="*/ 9913 w 10000"/>
                          <a:gd name="connsiteY17" fmla="*/ 3647 h 10000"/>
                          <a:gd name="connsiteX18" fmla="*/ 9874 w 10000"/>
                          <a:gd name="connsiteY18" fmla="*/ 3681 h 10000"/>
                          <a:gd name="connsiteX19" fmla="*/ 9832 w 10000"/>
                          <a:gd name="connsiteY19" fmla="*/ 3734 h 10000"/>
                          <a:gd name="connsiteX20" fmla="*/ 9780 w 10000"/>
                          <a:gd name="connsiteY20" fmla="*/ 3792 h 10000"/>
                          <a:gd name="connsiteX21" fmla="*/ 9728 w 10000"/>
                          <a:gd name="connsiteY21" fmla="*/ 3850 h 10000"/>
                          <a:gd name="connsiteX22" fmla="*/ 9671 w 10000"/>
                          <a:gd name="connsiteY22" fmla="*/ 3903 h 10000"/>
                          <a:gd name="connsiteX23" fmla="*/ 9629 w 10000"/>
                          <a:gd name="connsiteY23" fmla="*/ 3952 h 10000"/>
                          <a:gd name="connsiteX24" fmla="*/ 9589 w 10000"/>
                          <a:gd name="connsiteY24" fmla="*/ 3995 h 10000"/>
                          <a:gd name="connsiteX25" fmla="*/ 9562 w 10000"/>
                          <a:gd name="connsiteY25" fmla="*/ 4029 h 10000"/>
                          <a:gd name="connsiteX26" fmla="*/ 9550 w 10000"/>
                          <a:gd name="connsiteY26" fmla="*/ 4039 h 10000"/>
                          <a:gd name="connsiteX27" fmla="*/ 9555 w 10000"/>
                          <a:gd name="connsiteY27" fmla="*/ 6237 h 10000"/>
                          <a:gd name="connsiteX28" fmla="*/ 9567 w 10000"/>
                          <a:gd name="connsiteY28" fmla="*/ 6246 h 10000"/>
                          <a:gd name="connsiteX29" fmla="*/ 9597 w 10000"/>
                          <a:gd name="connsiteY29" fmla="*/ 6271 h 10000"/>
                          <a:gd name="connsiteX30" fmla="*/ 9641 w 10000"/>
                          <a:gd name="connsiteY30" fmla="*/ 6304 h 10000"/>
                          <a:gd name="connsiteX31" fmla="*/ 9698 w 10000"/>
                          <a:gd name="connsiteY31" fmla="*/ 6338 h 10000"/>
                          <a:gd name="connsiteX32" fmla="*/ 9753 w 10000"/>
                          <a:gd name="connsiteY32" fmla="*/ 6382 h 10000"/>
                          <a:gd name="connsiteX33" fmla="*/ 9805 w 10000"/>
                          <a:gd name="connsiteY33" fmla="*/ 6420 h 10000"/>
                          <a:gd name="connsiteX34" fmla="*/ 9844 w 10000"/>
                          <a:gd name="connsiteY34" fmla="*/ 6454 h 10000"/>
                          <a:gd name="connsiteX35" fmla="*/ 9874 w 10000"/>
                          <a:gd name="connsiteY35" fmla="*/ 6488 h 10000"/>
                          <a:gd name="connsiteX36" fmla="*/ 9884 w 10000"/>
                          <a:gd name="connsiteY36" fmla="*/ 6531 h 10000"/>
                          <a:gd name="connsiteX37" fmla="*/ 9879 w 10000"/>
                          <a:gd name="connsiteY37" fmla="*/ 6575 h 10000"/>
                          <a:gd name="connsiteX38" fmla="*/ 9866 w 10000"/>
                          <a:gd name="connsiteY38" fmla="*/ 6618 h 10000"/>
                          <a:gd name="connsiteX39" fmla="*/ 9854 w 10000"/>
                          <a:gd name="connsiteY39" fmla="*/ 6652 h 10000"/>
                          <a:gd name="connsiteX40" fmla="*/ 9839 w 10000"/>
                          <a:gd name="connsiteY40" fmla="*/ 6667 h 10000"/>
                          <a:gd name="connsiteX41" fmla="*/ 9837 w 10000"/>
                          <a:gd name="connsiteY41" fmla="*/ 6676 h 10000"/>
                          <a:gd name="connsiteX42" fmla="*/ 9827 w 10000"/>
                          <a:gd name="connsiteY42" fmla="*/ 6686 h 10000"/>
                          <a:gd name="connsiteX43" fmla="*/ 9792 w 10000"/>
                          <a:gd name="connsiteY43" fmla="*/ 6720 h 10000"/>
                          <a:gd name="connsiteX44" fmla="*/ 9740 w 10000"/>
                          <a:gd name="connsiteY44" fmla="*/ 6758 h 10000"/>
                          <a:gd name="connsiteX45" fmla="*/ 9671 w 10000"/>
                          <a:gd name="connsiteY45" fmla="*/ 6826 h 10000"/>
                          <a:gd name="connsiteX46" fmla="*/ 9579 w 10000"/>
                          <a:gd name="connsiteY46" fmla="*/ 6903 h 10000"/>
                          <a:gd name="connsiteX47" fmla="*/ 9476 w 10000"/>
                          <a:gd name="connsiteY47" fmla="*/ 6995 h 10000"/>
                          <a:gd name="connsiteX48" fmla="*/ 9359 w 10000"/>
                          <a:gd name="connsiteY48" fmla="*/ 7106 h 10000"/>
                          <a:gd name="connsiteX49" fmla="*/ 9231 w 10000"/>
                          <a:gd name="connsiteY49" fmla="*/ 7227 h 10000"/>
                          <a:gd name="connsiteX50" fmla="*/ 9087 w 10000"/>
                          <a:gd name="connsiteY50" fmla="*/ 7353 h 10000"/>
                          <a:gd name="connsiteX51" fmla="*/ 8939 w 10000"/>
                          <a:gd name="connsiteY51" fmla="*/ 7478 h 10000"/>
                          <a:gd name="connsiteX52" fmla="*/ 8780 w 10000"/>
                          <a:gd name="connsiteY52" fmla="*/ 7623 h 10000"/>
                          <a:gd name="connsiteX53" fmla="*/ 8615 w 10000"/>
                          <a:gd name="connsiteY53" fmla="*/ 7778 h 10000"/>
                          <a:gd name="connsiteX54" fmla="*/ 8441 w 10000"/>
                          <a:gd name="connsiteY54" fmla="*/ 7928 h 10000"/>
                          <a:gd name="connsiteX55" fmla="*/ 8268 w 10000"/>
                          <a:gd name="connsiteY55" fmla="*/ 8082 h 10000"/>
                          <a:gd name="connsiteX56" fmla="*/ 8090 w 10000"/>
                          <a:gd name="connsiteY56" fmla="*/ 8242 h 10000"/>
                          <a:gd name="connsiteX57" fmla="*/ 7917 w 10000"/>
                          <a:gd name="connsiteY57" fmla="*/ 8401 h 10000"/>
                          <a:gd name="connsiteX58" fmla="*/ 7741 w 10000"/>
                          <a:gd name="connsiteY58" fmla="*/ 8556 h 10000"/>
                          <a:gd name="connsiteX59" fmla="*/ 7568 w 10000"/>
                          <a:gd name="connsiteY59" fmla="*/ 8715 h 10000"/>
                          <a:gd name="connsiteX60" fmla="*/ 7395 w 10000"/>
                          <a:gd name="connsiteY60" fmla="*/ 8865 h 10000"/>
                          <a:gd name="connsiteX61" fmla="*/ 7229 w 10000"/>
                          <a:gd name="connsiteY61" fmla="*/ 9010 h 10000"/>
                          <a:gd name="connsiteX62" fmla="*/ 7073 w 10000"/>
                          <a:gd name="connsiteY62" fmla="*/ 9155 h 10000"/>
                          <a:gd name="connsiteX63" fmla="*/ 6927 w 10000"/>
                          <a:gd name="connsiteY63" fmla="*/ 9290 h 10000"/>
                          <a:gd name="connsiteX64" fmla="*/ 6784 w 10000"/>
                          <a:gd name="connsiteY64" fmla="*/ 9415 h 10000"/>
                          <a:gd name="connsiteX65" fmla="*/ 6658 w 10000"/>
                          <a:gd name="connsiteY65" fmla="*/ 9527 h 10000"/>
                          <a:gd name="connsiteX66" fmla="*/ 6541 w 10000"/>
                          <a:gd name="connsiteY66" fmla="*/ 9628 h 10000"/>
                          <a:gd name="connsiteX67" fmla="*/ 6437 w 10000"/>
                          <a:gd name="connsiteY67" fmla="*/ 9720 h 10000"/>
                          <a:gd name="connsiteX68" fmla="*/ 6356 w 10000"/>
                          <a:gd name="connsiteY68" fmla="*/ 9797 h 10000"/>
                          <a:gd name="connsiteX69" fmla="*/ 6286 w 10000"/>
                          <a:gd name="connsiteY69" fmla="*/ 9865 h 10000"/>
                          <a:gd name="connsiteX70" fmla="*/ 6235 w 10000"/>
                          <a:gd name="connsiteY70" fmla="*/ 9908 h 10000"/>
                          <a:gd name="connsiteX71" fmla="*/ 6205 w 10000"/>
                          <a:gd name="connsiteY71" fmla="*/ 9932 h 10000"/>
                          <a:gd name="connsiteX72" fmla="*/ 6131 w 10000"/>
                          <a:gd name="connsiteY72" fmla="*/ 9986 h 10000"/>
                          <a:gd name="connsiteX73" fmla="*/ 6066 w 10000"/>
                          <a:gd name="connsiteY73" fmla="*/ 10000 h 10000"/>
                          <a:gd name="connsiteX74" fmla="*/ 6004 w 10000"/>
                          <a:gd name="connsiteY74" fmla="*/ 9990 h 10000"/>
                          <a:gd name="connsiteX75" fmla="*/ 5957 w 10000"/>
                          <a:gd name="connsiteY75" fmla="*/ 9976 h 10000"/>
                          <a:gd name="connsiteX76" fmla="*/ 5928 w 10000"/>
                          <a:gd name="connsiteY76" fmla="*/ 9957 h 10000"/>
                          <a:gd name="connsiteX77" fmla="*/ 5913 w 10000"/>
                          <a:gd name="connsiteY77" fmla="*/ 9952 h 10000"/>
                          <a:gd name="connsiteX78" fmla="*/ 5901 w 10000"/>
                          <a:gd name="connsiteY78" fmla="*/ 9942 h 10000"/>
                          <a:gd name="connsiteX79" fmla="*/ 5866 w 10000"/>
                          <a:gd name="connsiteY79" fmla="*/ 9918 h 10000"/>
                          <a:gd name="connsiteX80" fmla="*/ 5809 w 10000"/>
                          <a:gd name="connsiteY80" fmla="*/ 9874 h 10000"/>
                          <a:gd name="connsiteX81" fmla="*/ 5737 w 10000"/>
                          <a:gd name="connsiteY81" fmla="*/ 9816 h 10000"/>
                          <a:gd name="connsiteX82" fmla="*/ 5641 w 10000"/>
                          <a:gd name="connsiteY82" fmla="*/ 9739 h 10000"/>
                          <a:gd name="connsiteX83" fmla="*/ 5524 w 10000"/>
                          <a:gd name="connsiteY83" fmla="*/ 9647 h 10000"/>
                          <a:gd name="connsiteX84" fmla="*/ 5398 w 10000"/>
                          <a:gd name="connsiteY84" fmla="*/ 9546 h 10000"/>
                          <a:gd name="connsiteX85" fmla="*/ 5252 w 10000"/>
                          <a:gd name="connsiteY85" fmla="*/ 9435 h 10000"/>
                          <a:gd name="connsiteX86" fmla="*/ 5096 w 10000"/>
                          <a:gd name="connsiteY86" fmla="*/ 9314 h 10000"/>
                          <a:gd name="connsiteX87" fmla="*/ 4923 w 10000"/>
                          <a:gd name="connsiteY87" fmla="*/ 9179 h 10000"/>
                          <a:gd name="connsiteX88" fmla="*/ 4740 w 10000"/>
                          <a:gd name="connsiteY88" fmla="*/ 9034 h 10000"/>
                          <a:gd name="connsiteX89" fmla="*/ 4545 w 10000"/>
                          <a:gd name="connsiteY89" fmla="*/ 8884 h 10000"/>
                          <a:gd name="connsiteX90" fmla="*/ 4347 w 10000"/>
                          <a:gd name="connsiteY90" fmla="*/ 8729 h 10000"/>
                          <a:gd name="connsiteX91" fmla="*/ 4139 w 10000"/>
                          <a:gd name="connsiteY91" fmla="*/ 8560 h 10000"/>
                          <a:gd name="connsiteX92" fmla="*/ 3924 w 10000"/>
                          <a:gd name="connsiteY92" fmla="*/ 8401 h 10000"/>
                          <a:gd name="connsiteX93" fmla="*/ 3706 w 10000"/>
                          <a:gd name="connsiteY93" fmla="*/ 8222 h 10000"/>
                          <a:gd name="connsiteX94" fmla="*/ 3481 w 10000"/>
                          <a:gd name="connsiteY94" fmla="*/ 8053 h 10000"/>
                          <a:gd name="connsiteX95" fmla="*/ 3256 w 10000"/>
                          <a:gd name="connsiteY95" fmla="*/ 7879 h 10000"/>
                          <a:gd name="connsiteX96" fmla="*/ 3026 w 10000"/>
                          <a:gd name="connsiteY96" fmla="*/ 7700 h 10000"/>
                          <a:gd name="connsiteX97" fmla="*/ 2801 w 10000"/>
                          <a:gd name="connsiteY97" fmla="*/ 7522 h 10000"/>
                          <a:gd name="connsiteX98" fmla="*/ 2575 w 10000"/>
                          <a:gd name="connsiteY98" fmla="*/ 7343 h 10000"/>
                          <a:gd name="connsiteX99" fmla="*/ 2355 w 10000"/>
                          <a:gd name="connsiteY99" fmla="*/ 7174 h 10000"/>
                          <a:gd name="connsiteX100" fmla="*/ 2135 w 10000"/>
                          <a:gd name="connsiteY100" fmla="*/ 7005 h 10000"/>
                          <a:gd name="connsiteX101" fmla="*/ 1922 w 10000"/>
                          <a:gd name="connsiteY101" fmla="*/ 6836 h 10000"/>
                          <a:gd name="connsiteX102" fmla="*/ 1719 w 10000"/>
                          <a:gd name="connsiteY102" fmla="*/ 6676 h 10000"/>
                          <a:gd name="connsiteX103" fmla="*/ 1519 w 10000"/>
                          <a:gd name="connsiteY103" fmla="*/ 6522 h 10000"/>
                          <a:gd name="connsiteX104" fmla="*/ 1331 w 10000"/>
                          <a:gd name="connsiteY104" fmla="*/ 6372 h 10000"/>
                          <a:gd name="connsiteX105" fmla="*/ 1153 w 10000"/>
                          <a:gd name="connsiteY105" fmla="*/ 6237 h 10000"/>
                          <a:gd name="connsiteX106" fmla="*/ 985 w 10000"/>
                          <a:gd name="connsiteY106" fmla="*/ 6101 h 10000"/>
                          <a:gd name="connsiteX107" fmla="*/ 831 w 10000"/>
                          <a:gd name="connsiteY107" fmla="*/ 5981 h 10000"/>
                          <a:gd name="connsiteX108" fmla="*/ 690 w 10000"/>
                          <a:gd name="connsiteY108" fmla="*/ 5874 h 10000"/>
                          <a:gd name="connsiteX109" fmla="*/ 569 w 10000"/>
                          <a:gd name="connsiteY109" fmla="*/ 5778 h 10000"/>
                          <a:gd name="connsiteX110" fmla="*/ 460 w 10000"/>
                          <a:gd name="connsiteY110" fmla="*/ 5696 h 10000"/>
                          <a:gd name="connsiteX111" fmla="*/ 369 w 10000"/>
                          <a:gd name="connsiteY111" fmla="*/ 5618 h 10000"/>
                          <a:gd name="connsiteX112" fmla="*/ 299 w 10000"/>
                          <a:gd name="connsiteY112" fmla="*/ 5570 h 10000"/>
                          <a:gd name="connsiteX113" fmla="*/ 252 w 10000"/>
                          <a:gd name="connsiteY113" fmla="*/ 5527 h 10000"/>
                          <a:gd name="connsiteX114" fmla="*/ 225 w 10000"/>
                          <a:gd name="connsiteY114" fmla="*/ 5502 h 10000"/>
                          <a:gd name="connsiteX115" fmla="*/ 148 w 10000"/>
                          <a:gd name="connsiteY115" fmla="*/ 5425 h 10000"/>
                          <a:gd name="connsiteX116" fmla="*/ 92 w 10000"/>
                          <a:gd name="connsiteY116" fmla="*/ 5324 h 10000"/>
                          <a:gd name="connsiteX117" fmla="*/ 52 w 10000"/>
                          <a:gd name="connsiteY117" fmla="*/ 5213 h 10000"/>
                          <a:gd name="connsiteX118" fmla="*/ 27 w 10000"/>
                          <a:gd name="connsiteY118" fmla="*/ 5111 h 10000"/>
                          <a:gd name="connsiteX119" fmla="*/ 10 w 10000"/>
                          <a:gd name="connsiteY119" fmla="*/ 5019 h 10000"/>
                          <a:gd name="connsiteX120" fmla="*/ 5 w 10000"/>
                          <a:gd name="connsiteY120" fmla="*/ 4942 h 10000"/>
                          <a:gd name="connsiteX121" fmla="*/ 0 w 10000"/>
                          <a:gd name="connsiteY121" fmla="*/ 4884 h 10000"/>
                          <a:gd name="connsiteX122" fmla="*/ 0 w 10000"/>
                          <a:gd name="connsiteY122" fmla="*/ 4865 h 10000"/>
                          <a:gd name="connsiteX123" fmla="*/ 0 w 10000"/>
                          <a:gd name="connsiteY123" fmla="*/ 4831 h 10000"/>
                          <a:gd name="connsiteX124" fmla="*/ 0 w 10000"/>
                          <a:gd name="connsiteY124" fmla="*/ 4749 h 10000"/>
                          <a:gd name="connsiteX125" fmla="*/ 0 w 10000"/>
                          <a:gd name="connsiteY125" fmla="*/ 4618 h 10000"/>
                          <a:gd name="connsiteX126" fmla="*/ 0 w 10000"/>
                          <a:gd name="connsiteY126" fmla="*/ 3826 h 10000"/>
                          <a:gd name="connsiteX127" fmla="*/ 0 w 10000"/>
                          <a:gd name="connsiteY127" fmla="*/ 3604 h 10000"/>
                          <a:gd name="connsiteX128" fmla="*/ 0 w 10000"/>
                          <a:gd name="connsiteY128" fmla="*/ 3401 h 10000"/>
                          <a:gd name="connsiteX129" fmla="*/ 0 w 10000"/>
                          <a:gd name="connsiteY129" fmla="*/ 3222 h 10000"/>
                          <a:gd name="connsiteX130" fmla="*/ 10 w 10000"/>
                          <a:gd name="connsiteY130" fmla="*/ 3053 h 10000"/>
                          <a:gd name="connsiteX131" fmla="*/ 40 w 10000"/>
                          <a:gd name="connsiteY131" fmla="*/ 2894 h 10000"/>
                          <a:gd name="connsiteX132" fmla="*/ 84 w 10000"/>
                          <a:gd name="connsiteY132" fmla="*/ 2758 h 10000"/>
                          <a:gd name="connsiteX133" fmla="*/ 131 w 10000"/>
                          <a:gd name="connsiteY133" fmla="*/ 2647 h 10000"/>
                          <a:gd name="connsiteX134" fmla="*/ 183 w 10000"/>
                          <a:gd name="connsiteY134" fmla="*/ 2546 h 10000"/>
                          <a:gd name="connsiteX135" fmla="*/ 230 w 10000"/>
                          <a:gd name="connsiteY135" fmla="*/ 2478 h 10000"/>
                          <a:gd name="connsiteX136" fmla="*/ 275 w 10000"/>
                          <a:gd name="connsiteY136" fmla="*/ 2420 h 10000"/>
                          <a:gd name="connsiteX137" fmla="*/ 299 w 10000"/>
                          <a:gd name="connsiteY137" fmla="*/ 2386 h 10000"/>
                          <a:gd name="connsiteX138" fmla="*/ 312 w 10000"/>
                          <a:gd name="connsiteY138" fmla="*/ 2377 h 10000"/>
                          <a:gd name="connsiteX139" fmla="*/ 322 w 10000"/>
                          <a:gd name="connsiteY139" fmla="*/ 2372 h 10000"/>
                          <a:gd name="connsiteX140" fmla="*/ 356 w 10000"/>
                          <a:gd name="connsiteY140" fmla="*/ 2353 h 10000"/>
                          <a:gd name="connsiteX141" fmla="*/ 413 w 10000"/>
                          <a:gd name="connsiteY141" fmla="*/ 2309 h 10000"/>
                          <a:gd name="connsiteX142" fmla="*/ 485 w 10000"/>
                          <a:gd name="connsiteY142" fmla="*/ 2261 h 10000"/>
                          <a:gd name="connsiteX143" fmla="*/ 581 w 10000"/>
                          <a:gd name="connsiteY143" fmla="*/ 2203 h 10000"/>
                          <a:gd name="connsiteX144" fmla="*/ 690 w 10000"/>
                          <a:gd name="connsiteY144" fmla="*/ 2135 h 10000"/>
                          <a:gd name="connsiteX145" fmla="*/ 811 w 10000"/>
                          <a:gd name="connsiteY145" fmla="*/ 2048 h 10000"/>
                          <a:gd name="connsiteX146" fmla="*/ 950 w 10000"/>
                          <a:gd name="connsiteY146" fmla="*/ 1966 h 10000"/>
                          <a:gd name="connsiteX147" fmla="*/ 1096 w 10000"/>
                          <a:gd name="connsiteY147" fmla="*/ 1865 h 10000"/>
                          <a:gd name="connsiteX148" fmla="*/ 1252 w 10000"/>
                          <a:gd name="connsiteY148" fmla="*/ 1758 h 10000"/>
                          <a:gd name="connsiteX149" fmla="*/ 1418 w 10000"/>
                          <a:gd name="connsiteY149" fmla="*/ 1652 h 10000"/>
                          <a:gd name="connsiteX150" fmla="*/ 1586 w 10000"/>
                          <a:gd name="connsiteY150" fmla="*/ 1541 h 10000"/>
                          <a:gd name="connsiteX151" fmla="*/ 1759 w 10000"/>
                          <a:gd name="connsiteY151" fmla="*/ 1420 h 10000"/>
                          <a:gd name="connsiteX152" fmla="*/ 1940 w 10000"/>
                          <a:gd name="connsiteY152" fmla="*/ 1314 h 10000"/>
                          <a:gd name="connsiteX153" fmla="*/ 2118 w 10000"/>
                          <a:gd name="connsiteY153" fmla="*/ 1193 h 10000"/>
                          <a:gd name="connsiteX154" fmla="*/ 2298 w 10000"/>
                          <a:gd name="connsiteY154" fmla="*/ 1077 h 10000"/>
                          <a:gd name="connsiteX155" fmla="*/ 2476 w 10000"/>
                          <a:gd name="connsiteY155" fmla="*/ 957 h 10000"/>
                          <a:gd name="connsiteX156" fmla="*/ 2650 w 10000"/>
                          <a:gd name="connsiteY156" fmla="*/ 845 h 10000"/>
                          <a:gd name="connsiteX157" fmla="*/ 2818 w 10000"/>
                          <a:gd name="connsiteY157" fmla="*/ 729 h 10000"/>
                          <a:gd name="connsiteX158" fmla="*/ 2979 w 10000"/>
                          <a:gd name="connsiteY158" fmla="*/ 628 h 10000"/>
                          <a:gd name="connsiteX159" fmla="*/ 3135 w 10000"/>
                          <a:gd name="connsiteY159" fmla="*/ 527 h 10000"/>
                          <a:gd name="connsiteX160" fmla="*/ 3278 w 10000"/>
                          <a:gd name="connsiteY160" fmla="*/ 435 h 10000"/>
                          <a:gd name="connsiteX161" fmla="*/ 3407 w 10000"/>
                          <a:gd name="connsiteY161" fmla="*/ 348 h 10000"/>
                          <a:gd name="connsiteX162" fmla="*/ 3525 w 10000"/>
                          <a:gd name="connsiteY162" fmla="*/ 271 h 10000"/>
                          <a:gd name="connsiteX163" fmla="*/ 3629 w 10000"/>
                          <a:gd name="connsiteY163" fmla="*/ 203 h 10000"/>
                          <a:gd name="connsiteX164" fmla="*/ 3716 w 10000"/>
                          <a:gd name="connsiteY164" fmla="*/ 155 h 10000"/>
                          <a:gd name="connsiteX165" fmla="*/ 3785 w 10000"/>
                          <a:gd name="connsiteY165" fmla="*/ 111 h 10000"/>
                          <a:gd name="connsiteX166" fmla="*/ 3837 w 10000"/>
                          <a:gd name="connsiteY166" fmla="*/ 77 h 10000"/>
                          <a:gd name="connsiteX167" fmla="*/ 3949 w 10000"/>
                          <a:gd name="connsiteY167" fmla="*/ 29 h 10000"/>
                          <a:gd name="connsiteX168" fmla="*/ 4052 w 10000"/>
                          <a:gd name="connsiteY16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9693 w 10000"/>
                          <a:gd name="connsiteY6" fmla="*/ 3217 h 10000"/>
                          <a:gd name="connsiteX7" fmla="*/ 9785 w 10000"/>
                          <a:gd name="connsiteY7" fmla="*/ 3266 h 10000"/>
                          <a:gd name="connsiteX8" fmla="*/ 9854 w 10000"/>
                          <a:gd name="connsiteY8" fmla="*/ 3309 h 10000"/>
                          <a:gd name="connsiteX9" fmla="*/ 9901 w 10000"/>
                          <a:gd name="connsiteY9" fmla="*/ 3333 h 10000"/>
                          <a:gd name="connsiteX10" fmla="*/ 9923 w 10000"/>
                          <a:gd name="connsiteY10" fmla="*/ 3353 h 10000"/>
                          <a:gd name="connsiteX11" fmla="*/ 9975 w 10000"/>
                          <a:gd name="connsiteY11" fmla="*/ 3391 h 10000"/>
                          <a:gd name="connsiteX12" fmla="*/ 10000 w 10000"/>
                          <a:gd name="connsiteY12" fmla="*/ 3444 h 10000"/>
                          <a:gd name="connsiteX13" fmla="*/ 10000 w 10000"/>
                          <a:gd name="connsiteY13" fmla="*/ 3493 h 10000"/>
                          <a:gd name="connsiteX14" fmla="*/ 9988 w 10000"/>
                          <a:gd name="connsiteY14" fmla="*/ 3536 h 10000"/>
                          <a:gd name="connsiteX15" fmla="*/ 9958 w 10000"/>
                          <a:gd name="connsiteY15" fmla="*/ 3589 h 10000"/>
                          <a:gd name="connsiteX16" fmla="*/ 9913 w 10000"/>
                          <a:gd name="connsiteY16" fmla="*/ 3647 h 10000"/>
                          <a:gd name="connsiteX17" fmla="*/ 9874 w 10000"/>
                          <a:gd name="connsiteY17" fmla="*/ 3681 h 10000"/>
                          <a:gd name="connsiteX18" fmla="*/ 9832 w 10000"/>
                          <a:gd name="connsiteY18" fmla="*/ 3734 h 10000"/>
                          <a:gd name="connsiteX19" fmla="*/ 9780 w 10000"/>
                          <a:gd name="connsiteY19" fmla="*/ 3792 h 10000"/>
                          <a:gd name="connsiteX20" fmla="*/ 9728 w 10000"/>
                          <a:gd name="connsiteY20" fmla="*/ 3850 h 10000"/>
                          <a:gd name="connsiteX21" fmla="*/ 9671 w 10000"/>
                          <a:gd name="connsiteY21" fmla="*/ 3903 h 10000"/>
                          <a:gd name="connsiteX22" fmla="*/ 9629 w 10000"/>
                          <a:gd name="connsiteY22" fmla="*/ 3952 h 10000"/>
                          <a:gd name="connsiteX23" fmla="*/ 9589 w 10000"/>
                          <a:gd name="connsiteY23" fmla="*/ 3995 h 10000"/>
                          <a:gd name="connsiteX24" fmla="*/ 9562 w 10000"/>
                          <a:gd name="connsiteY24" fmla="*/ 4029 h 10000"/>
                          <a:gd name="connsiteX25" fmla="*/ 9550 w 10000"/>
                          <a:gd name="connsiteY25" fmla="*/ 4039 h 10000"/>
                          <a:gd name="connsiteX26" fmla="*/ 9555 w 10000"/>
                          <a:gd name="connsiteY26" fmla="*/ 6237 h 10000"/>
                          <a:gd name="connsiteX27" fmla="*/ 9567 w 10000"/>
                          <a:gd name="connsiteY27" fmla="*/ 6246 h 10000"/>
                          <a:gd name="connsiteX28" fmla="*/ 9597 w 10000"/>
                          <a:gd name="connsiteY28" fmla="*/ 6271 h 10000"/>
                          <a:gd name="connsiteX29" fmla="*/ 9641 w 10000"/>
                          <a:gd name="connsiteY29" fmla="*/ 6304 h 10000"/>
                          <a:gd name="connsiteX30" fmla="*/ 9698 w 10000"/>
                          <a:gd name="connsiteY30" fmla="*/ 6338 h 10000"/>
                          <a:gd name="connsiteX31" fmla="*/ 9753 w 10000"/>
                          <a:gd name="connsiteY31" fmla="*/ 6382 h 10000"/>
                          <a:gd name="connsiteX32" fmla="*/ 9805 w 10000"/>
                          <a:gd name="connsiteY32" fmla="*/ 6420 h 10000"/>
                          <a:gd name="connsiteX33" fmla="*/ 9844 w 10000"/>
                          <a:gd name="connsiteY33" fmla="*/ 6454 h 10000"/>
                          <a:gd name="connsiteX34" fmla="*/ 9874 w 10000"/>
                          <a:gd name="connsiteY34" fmla="*/ 6488 h 10000"/>
                          <a:gd name="connsiteX35" fmla="*/ 9884 w 10000"/>
                          <a:gd name="connsiteY35" fmla="*/ 6531 h 10000"/>
                          <a:gd name="connsiteX36" fmla="*/ 9879 w 10000"/>
                          <a:gd name="connsiteY36" fmla="*/ 6575 h 10000"/>
                          <a:gd name="connsiteX37" fmla="*/ 9866 w 10000"/>
                          <a:gd name="connsiteY37" fmla="*/ 6618 h 10000"/>
                          <a:gd name="connsiteX38" fmla="*/ 9854 w 10000"/>
                          <a:gd name="connsiteY38" fmla="*/ 6652 h 10000"/>
                          <a:gd name="connsiteX39" fmla="*/ 9839 w 10000"/>
                          <a:gd name="connsiteY39" fmla="*/ 6667 h 10000"/>
                          <a:gd name="connsiteX40" fmla="*/ 9837 w 10000"/>
                          <a:gd name="connsiteY40" fmla="*/ 6676 h 10000"/>
                          <a:gd name="connsiteX41" fmla="*/ 9827 w 10000"/>
                          <a:gd name="connsiteY41" fmla="*/ 6686 h 10000"/>
                          <a:gd name="connsiteX42" fmla="*/ 9792 w 10000"/>
                          <a:gd name="connsiteY42" fmla="*/ 6720 h 10000"/>
                          <a:gd name="connsiteX43" fmla="*/ 9740 w 10000"/>
                          <a:gd name="connsiteY43" fmla="*/ 6758 h 10000"/>
                          <a:gd name="connsiteX44" fmla="*/ 9671 w 10000"/>
                          <a:gd name="connsiteY44" fmla="*/ 6826 h 10000"/>
                          <a:gd name="connsiteX45" fmla="*/ 9579 w 10000"/>
                          <a:gd name="connsiteY45" fmla="*/ 6903 h 10000"/>
                          <a:gd name="connsiteX46" fmla="*/ 9476 w 10000"/>
                          <a:gd name="connsiteY46" fmla="*/ 6995 h 10000"/>
                          <a:gd name="connsiteX47" fmla="*/ 9359 w 10000"/>
                          <a:gd name="connsiteY47" fmla="*/ 7106 h 10000"/>
                          <a:gd name="connsiteX48" fmla="*/ 9231 w 10000"/>
                          <a:gd name="connsiteY48" fmla="*/ 7227 h 10000"/>
                          <a:gd name="connsiteX49" fmla="*/ 9087 w 10000"/>
                          <a:gd name="connsiteY49" fmla="*/ 7353 h 10000"/>
                          <a:gd name="connsiteX50" fmla="*/ 8939 w 10000"/>
                          <a:gd name="connsiteY50" fmla="*/ 7478 h 10000"/>
                          <a:gd name="connsiteX51" fmla="*/ 8780 w 10000"/>
                          <a:gd name="connsiteY51" fmla="*/ 7623 h 10000"/>
                          <a:gd name="connsiteX52" fmla="*/ 8615 w 10000"/>
                          <a:gd name="connsiteY52" fmla="*/ 7778 h 10000"/>
                          <a:gd name="connsiteX53" fmla="*/ 8441 w 10000"/>
                          <a:gd name="connsiteY53" fmla="*/ 7928 h 10000"/>
                          <a:gd name="connsiteX54" fmla="*/ 8268 w 10000"/>
                          <a:gd name="connsiteY54" fmla="*/ 8082 h 10000"/>
                          <a:gd name="connsiteX55" fmla="*/ 8090 w 10000"/>
                          <a:gd name="connsiteY55" fmla="*/ 8242 h 10000"/>
                          <a:gd name="connsiteX56" fmla="*/ 7917 w 10000"/>
                          <a:gd name="connsiteY56" fmla="*/ 8401 h 10000"/>
                          <a:gd name="connsiteX57" fmla="*/ 7741 w 10000"/>
                          <a:gd name="connsiteY57" fmla="*/ 8556 h 10000"/>
                          <a:gd name="connsiteX58" fmla="*/ 7568 w 10000"/>
                          <a:gd name="connsiteY58" fmla="*/ 8715 h 10000"/>
                          <a:gd name="connsiteX59" fmla="*/ 7395 w 10000"/>
                          <a:gd name="connsiteY59" fmla="*/ 8865 h 10000"/>
                          <a:gd name="connsiteX60" fmla="*/ 7229 w 10000"/>
                          <a:gd name="connsiteY60" fmla="*/ 9010 h 10000"/>
                          <a:gd name="connsiteX61" fmla="*/ 7073 w 10000"/>
                          <a:gd name="connsiteY61" fmla="*/ 9155 h 10000"/>
                          <a:gd name="connsiteX62" fmla="*/ 6927 w 10000"/>
                          <a:gd name="connsiteY62" fmla="*/ 9290 h 10000"/>
                          <a:gd name="connsiteX63" fmla="*/ 6784 w 10000"/>
                          <a:gd name="connsiteY63" fmla="*/ 9415 h 10000"/>
                          <a:gd name="connsiteX64" fmla="*/ 6658 w 10000"/>
                          <a:gd name="connsiteY64" fmla="*/ 9527 h 10000"/>
                          <a:gd name="connsiteX65" fmla="*/ 6541 w 10000"/>
                          <a:gd name="connsiteY65" fmla="*/ 9628 h 10000"/>
                          <a:gd name="connsiteX66" fmla="*/ 6437 w 10000"/>
                          <a:gd name="connsiteY66" fmla="*/ 9720 h 10000"/>
                          <a:gd name="connsiteX67" fmla="*/ 6356 w 10000"/>
                          <a:gd name="connsiteY67" fmla="*/ 9797 h 10000"/>
                          <a:gd name="connsiteX68" fmla="*/ 6286 w 10000"/>
                          <a:gd name="connsiteY68" fmla="*/ 9865 h 10000"/>
                          <a:gd name="connsiteX69" fmla="*/ 6235 w 10000"/>
                          <a:gd name="connsiteY69" fmla="*/ 9908 h 10000"/>
                          <a:gd name="connsiteX70" fmla="*/ 6205 w 10000"/>
                          <a:gd name="connsiteY70" fmla="*/ 9932 h 10000"/>
                          <a:gd name="connsiteX71" fmla="*/ 6131 w 10000"/>
                          <a:gd name="connsiteY71" fmla="*/ 9986 h 10000"/>
                          <a:gd name="connsiteX72" fmla="*/ 6066 w 10000"/>
                          <a:gd name="connsiteY72" fmla="*/ 10000 h 10000"/>
                          <a:gd name="connsiteX73" fmla="*/ 6004 w 10000"/>
                          <a:gd name="connsiteY73" fmla="*/ 9990 h 10000"/>
                          <a:gd name="connsiteX74" fmla="*/ 5957 w 10000"/>
                          <a:gd name="connsiteY74" fmla="*/ 9976 h 10000"/>
                          <a:gd name="connsiteX75" fmla="*/ 5928 w 10000"/>
                          <a:gd name="connsiteY75" fmla="*/ 9957 h 10000"/>
                          <a:gd name="connsiteX76" fmla="*/ 5913 w 10000"/>
                          <a:gd name="connsiteY76" fmla="*/ 9952 h 10000"/>
                          <a:gd name="connsiteX77" fmla="*/ 5901 w 10000"/>
                          <a:gd name="connsiteY77" fmla="*/ 9942 h 10000"/>
                          <a:gd name="connsiteX78" fmla="*/ 5866 w 10000"/>
                          <a:gd name="connsiteY78" fmla="*/ 9918 h 10000"/>
                          <a:gd name="connsiteX79" fmla="*/ 5809 w 10000"/>
                          <a:gd name="connsiteY79" fmla="*/ 9874 h 10000"/>
                          <a:gd name="connsiteX80" fmla="*/ 5737 w 10000"/>
                          <a:gd name="connsiteY80" fmla="*/ 9816 h 10000"/>
                          <a:gd name="connsiteX81" fmla="*/ 5641 w 10000"/>
                          <a:gd name="connsiteY81" fmla="*/ 9739 h 10000"/>
                          <a:gd name="connsiteX82" fmla="*/ 5524 w 10000"/>
                          <a:gd name="connsiteY82" fmla="*/ 9647 h 10000"/>
                          <a:gd name="connsiteX83" fmla="*/ 5398 w 10000"/>
                          <a:gd name="connsiteY83" fmla="*/ 9546 h 10000"/>
                          <a:gd name="connsiteX84" fmla="*/ 5252 w 10000"/>
                          <a:gd name="connsiteY84" fmla="*/ 9435 h 10000"/>
                          <a:gd name="connsiteX85" fmla="*/ 5096 w 10000"/>
                          <a:gd name="connsiteY85" fmla="*/ 9314 h 10000"/>
                          <a:gd name="connsiteX86" fmla="*/ 4923 w 10000"/>
                          <a:gd name="connsiteY86" fmla="*/ 9179 h 10000"/>
                          <a:gd name="connsiteX87" fmla="*/ 4740 w 10000"/>
                          <a:gd name="connsiteY87" fmla="*/ 9034 h 10000"/>
                          <a:gd name="connsiteX88" fmla="*/ 4545 w 10000"/>
                          <a:gd name="connsiteY88" fmla="*/ 8884 h 10000"/>
                          <a:gd name="connsiteX89" fmla="*/ 4347 w 10000"/>
                          <a:gd name="connsiteY89" fmla="*/ 8729 h 10000"/>
                          <a:gd name="connsiteX90" fmla="*/ 4139 w 10000"/>
                          <a:gd name="connsiteY90" fmla="*/ 8560 h 10000"/>
                          <a:gd name="connsiteX91" fmla="*/ 3924 w 10000"/>
                          <a:gd name="connsiteY91" fmla="*/ 8401 h 10000"/>
                          <a:gd name="connsiteX92" fmla="*/ 3706 w 10000"/>
                          <a:gd name="connsiteY92" fmla="*/ 8222 h 10000"/>
                          <a:gd name="connsiteX93" fmla="*/ 3481 w 10000"/>
                          <a:gd name="connsiteY93" fmla="*/ 8053 h 10000"/>
                          <a:gd name="connsiteX94" fmla="*/ 3256 w 10000"/>
                          <a:gd name="connsiteY94" fmla="*/ 7879 h 10000"/>
                          <a:gd name="connsiteX95" fmla="*/ 3026 w 10000"/>
                          <a:gd name="connsiteY95" fmla="*/ 7700 h 10000"/>
                          <a:gd name="connsiteX96" fmla="*/ 2801 w 10000"/>
                          <a:gd name="connsiteY96" fmla="*/ 7522 h 10000"/>
                          <a:gd name="connsiteX97" fmla="*/ 2575 w 10000"/>
                          <a:gd name="connsiteY97" fmla="*/ 7343 h 10000"/>
                          <a:gd name="connsiteX98" fmla="*/ 2355 w 10000"/>
                          <a:gd name="connsiteY98" fmla="*/ 7174 h 10000"/>
                          <a:gd name="connsiteX99" fmla="*/ 2135 w 10000"/>
                          <a:gd name="connsiteY99" fmla="*/ 7005 h 10000"/>
                          <a:gd name="connsiteX100" fmla="*/ 1922 w 10000"/>
                          <a:gd name="connsiteY100" fmla="*/ 6836 h 10000"/>
                          <a:gd name="connsiteX101" fmla="*/ 1719 w 10000"/>
                          <a:gd name="connsiteY101" fmla="*/ 6676 h 10000"/>
                          <a:gd name="connsiteX102" fmla="*/ 1519 w 10000"/>
                          <a:gd name="connsiteY102" fmla="*/ 6522 h 10000"/>
                          <a:gd name="connsiteX103" fmla="*/ 1331 w 10000"/>
                          <a:gd name="connsiteY103" fmla="*/ 6372 h 10000"/>
                          <a:gd name="connsiteX104" fmla="*/ 1153 w 10000"/>
                          <a:gd name="connsiteY104" fmla="*/ 6237 h 10000"/>
                          <a:gd name="connsiteX105" fmla="*/ 985 w 10000"/>
                          <a:gd name="connsiteY105" fmla="*/ 6101 h 10000"/>
                          <a:gd name="connsiteX106" fmla="*/ 831 w 10000"/>
                          <a:gd name="connsiteY106" fmla="*/ 5981 h 10000"/>
                          <a:gd name="connsiteX107" fmla="*/ 690 w 10000"/>
                          <a:gd name="connsiteY107" fmla="*/ 5874 h 10000"/>
                          <a:gd name="connsiteX108" fmla="*/ 569 w 10000"/>
                          <a:gd name="connsiteY108" fmla="*/ 5778 h 10000"/>
                          <a:gd name="connsiteX109" fmla="*/ 460 w 10000"/>
                          <a:gd name="connsiteY109" fmla="*/ 5696 h 10000"/>
                          <a:gd name="connsiteX110" fmla="*/ 369 w 10000"/>
                          <a:gd name="connsiteY110" fmla="*/ 5618 h 10000"/>
                          <a:gd name="connsiteX111" fmla="*/ 299 w 10000"/>
                          <a:gd name="connsiteY111" fmla="*/ 5570 h 10000"/>
                          <a:gd name="connsiteX112" fmla="*/ 252 w 10000"/>
                          <a:gd name="connsiteY112" fmla="*/ 5527 h 10000"/>
                          <a:gd name="connsiteX113" fmla="*/ 225 w 10000"/>
                          <a:gd name="connsiteY113" fmla="*/ 5502 h 10000"/>
                          <a:gd name="connsiteX114" fmla="*/ 148 w 10000"/>
                          <a:gd name="connsiteY114" fmla="*/ 5425 h 10000"/>
                          <a:gd name="connsiteX115" fmla="*/ 92 w 10000"/>
                          <a:gd name="connsiteY115" fmla="*/ 5324 h 10000"/>
                          <a:gd name="connsiteX116" fmla="*/ 52 w 10000"/>
                          <a:gd name="connsiteY116" fmla="*/ 5213 h 10000"/>
                          <a:gd name="connsiteX117" fmla="*/ 27 w 10000"/>
                          <a:gd name="connsiteY117" fmla="*/ 5111 h 10000"/>
                          <a:gd name="connsiteX118" fmla="*/ 10 w 10000"/>
                          <a:gd name="connsiteY118" fmla="*/ 5019 h 10000"/>
                          <a:gd name="connsiteX119" fmla="*/ 5 w 10000"/>
                          <a:gd name="connsiteY119" fmla="*/ 4942 h 10000"/>
                          <a:gd name="connsiteX120" fmla="*/ 0 w 10000"/>
                          <a:gd name="connsiteY120" fmla="*/ 4884 h 10000"/>
                          <a:gd name="connsiteX121" fmla="*/ 0 w 10000"/>
                          <a:gd name="connsiteY121" fmla="*/ 4865 h 10000"/>
                          <a:gd name="connsiteX122" fmla="*/ 0 w 10000"/>
                          <a:gd name="connsiteY122" fmla="*/ 4831 h 10000"/>
                          <a:gd name="connsiteX123" fmla="*/ 0 w 10000"/>
                          <a:gd name="connsiteY123" fmla="*/ 4749 h 10000"/>
                          <a:gd name="connsiteX124" fmla="*/ 0 w 10000"/>
                          <a:gd name="connsiteY124" fmla="*/ 4618 h 10000"/>
                          <a:gd name="connsiteX125" fmla="*/ 0 w 10000"/>
                          <a:gd name="connsiteY125" fmla="*/ 3826 h 10000"/>
                          <a:gd name="connsiteX126" fmla="*/ 0 w 10000"/>
                          <a:gd name="connsiteY126" fmla="*/ 3604 h 10000"/>
                          <a:gd name="connsiteX127" fmla="*/ 0 w 10000"/>
                          <a:gd name="connsiteY127" fmla="*/ 3401 h 10000"/>
                          <a:gd name="connsiteX128" fmla="*/ 0 w 10000"/>
                          <a:gd name="connsiteY128" fmla="*/ 3222 h 10000"/>
                          <a:gd name="connsiteX129" fmla="*/ 10 w 10000"/>
                          <a:gd name="connsiteY129" fmla="*/ 3053 h 10000"/>
                          <a:gd name="connsiteX130" fmla="*/ 40 w 10000"/>
                          <a:gd name="connsiteY130" fmla="*/ 2894 h 10000"/>
                          <a:gd name="connsiteX131" fmla="*/ 84 w 10000"/>
                          <a:gd name="connsiteY131" fmla="*/ 2758 h 10000"/>
                          <a:gd name="connsiteX132" fmla="*/ 131 w 10000"/>
                          <a:gd name="connsiteY132" fmla="*/ 2647 h 10000"/>
                          <a:gd name="connsiteX133" fmla="*/ 183 w 10000"/>
                          <a:gd name="connsiteY133" fmla="*/ 2546 h 10000"/>
                          <a:gd name="connsiteX134" fmla="*/ 230 w 10000"/>
                          <a:gd name="connsiteY134" fmla="*/ 2478 h 10000"/>
                          <a:gd name="connsiteX135" fmla="*/ 275 w 10000"/>
                          <a:gd name="connsiteY135" fmla="*/ 2420 h 10000"/>
                          <a:gd name="connsiteX136" fmla="*/ 299 w 10000"/>
                          <a:gd name="connsiteY136" fmla="*/ 2386 h 10000"/>
                          <a:gd name="connsiteX137" fmla="*/ 312 w 10000"/>
                          <a:gd name="connsiteY137" fmla="*/ 2377 h 10000"/>
                          <a:gd name="connsiteX138" fmla="*/ 322 w 10000"/>
                          <a:gd name="connsiteY138" fmla="*/ 2372 h 10000"/>
                          <a:gd name="connsiteX139" fmla="*/ 356 w 10000"/>
                          <a:gd name="connsiteY139" fmla="*/ 2353 h 10000"/>
                          <a:gd name="connsiteX140" fmla="*/ 413 w 10000"/>
                          <a:gd name="connsiteY140" fmla="*/ 2309 h 10000"/>
                          <a:gd name="connsiteX141" fmla="*/ 485 w 10000"/>
                          <a:gd name="connsiteY141" fmla="*/ 2261 h 10000"/>
                          <a:gd name="connsiteX142" fmla="*/ 581 w 10000"/>
                          <a:gd name="connsiteY142" fmla="*/ 2203 h 10000"/>
                          <a:gd name="connsiteX143" fmla="*/ 690 w 10000"/>
                          <a:gd name="connsiteY143" fmla="*/ 2135 h 10000"/>
                          <a:gd name="connsiteX144" fmla="*/ 811 w 10000"/>
                          <a:gd name="connsiteY144" fmla="*/ 2048 h 10000"/>
                          <a:gd name="connsiteX145" fmla="*/ 950 w 10000"/>
                          <a:gd name="connsiteY145" fmla="*/ 1966 h 10000"/>
                          <a:gd name="connsiteX146" fmla="*/ 1096 w 10000"/>
                          <a:gd name="connsiteY146" fmla="*/ 1865 h 10000"/>
                          <a:gd name="connsiteX147" fmla="*/ 1252 w 10000"/>
                          <a:gd name="connsiteY147" fmla="*/ 1758 h 10000"/>
                          <a:gd name="connsiteX148" fmla="*/ 1418 w 10000"/>
                          <a:gd name="connsiteY148" fmla="*/ 1652 h 10000"/>
                          <a:gd name="connsiteX149" fmla="*/ 1586 w 10000"/>
                          <a:gd name="connsiteY149" fmla="*/ 1541 h 10000"/>
                          <a:gd name="connsiteX150" fmla="*/ 1759 w 10000"/>
                          <a:gd name="connsiteY150" fmla="*/ 1420 h 10000"/>
                          <a:gd name="connsiteX151" fmla="*/ 1940 w 10000"/>
                          <a:gd name="connsiteY151" fmla="*/ 1314 h 10000"/>
                          <a:gd name="connsiteX152" fmla="*/ 2118 w 10000"/>
                          <a:gd name="connsiteY152" fmla="*/ 1193 h 10000"/>
                          <a:gd name="connsiteX153" fmla="*/ 2298 w 10000"/>
                          <a:gd name="connsiteY153" fmla="*/ 1077 h 10000"/>
                          <a:gd name="connsiteX154" fmla="*/ 2476 w 10000"/>
                          <a:gd name="connsiteY154" fmla="*/ 957 h 10000"/>
                          <a:gd name="connsiteX155" fmla="*/ 2650 w 10000"/>
                          <a:gd name="connsiteY155" fmla="*/ 845 h 10000"/>
                          <a:gd name="connsiteX156" fmla="*/ 2818 w 10000"/>
                          <a:gd name="connsiteY156" fmla="*/ 729 h 10000"/>
                          <a:gd name="connsiteX157" fmla="*/ 2979 w 10000"/>
                          <a:gd name="connsiteY157" fmla="*/ 628 h 10000"/>
                          <a:gd name="connsiteX158" fmla="*/ 3135 w 10000"/>
                          <a:gd name="connsiteY158" fmla="*/ 527 h 10000"/>
                          <a:gd name="connsiteX159" fmla="*/ 3278 w 10000"/>
                          <a:gd name="connsiteY159" fmla="*/ 435 h 10000"/>
                          <a:gd name="connsiteX160" fmla="*/ 3407 w 10000"/>
                          <a:gd name="connsiteY160" fmla="*/ 348 h 10000"/>
                          <a:gd name="connsiteX161" fmla="*/ 3525 w 10000"/>
                          <a:gd name="connsiteY161" fmla="*/ 271 h 10000"/>
                          <a:gd name="connsiteX162" fmla="*/ 3629 w 10000"/>
                          <a:gd name="connsiteY162" fmla="*/ 203 h 10000"/>
                          <a:gd name="connsiteX163" fmla="*/ 3716 w 10000"/>
                          <a:gd name="connsiteY163" fmla="*/ 155 h 10000"/>
                          <a:gd name="connsiteX164" fmla="*/ 3785 w 10000"/>
                          <a:gd name="connsiteY164" fmla="*/ 111 h 10000"/>
                          <a:gd name="connsiteX165" fmla="*/ 3837 w 10000"/>
                          <a:gd name="connsiteY165" fmla="*/ 77 h 10000"/>
                          <a:gd name="connsiteX166" fmla="*/ 3949 w 10000"/>
                          <a:gd name="connsiteY166" fmla="*/ 29 h 10000"/>
                          <a:gd name="connsiteX167" fmla="*/ 4052 w 10000"/>
                          <a:gd name="connsiteY16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9693 w 10000"/>
                          <a:gd name="connsiteY5" fmla="*/ 3217 h 10000"/>
                          <a:gd name="connsiteX6" fmla="*/ 9785 w 10000"/>
                          <a:gd name="connsiteY6" fmla="*/ 3266 h 10000"/>
                          <a:gd name="connsiteX7" fmla="*/ 9854 w 10000"/>
                          <a:gd name="connsiteY7" fmla="*/ 3309 h 10000"/>
                          <a:gd name="connsiteX8" fmla="*/ 9901 w 10000"/>
                          <a:gd name="connsiteY8" fmla="*/ 3333 h 10000"/>
                          <a:gd name="connsiteX9" fmla="*/ 9923 w 10000"/>
                          <a:gd name="connsiteY9" fmla="*/ 3353 h 10000"/>
                          <a:gd name="connsiteX10" fmla="*/ 9975 w 10000"/>
                          <a:gd name="connsiteY10" fmla="*/ 3391 h 10000"/>
                          <a:gd name="connsiteX11" fmla="*/ 10000 w 10000"/>
                          <a:gd name="connsiteY11" fmla="*/ 3444 h 10000"/>
                          <a:gd name="connsiteX12" fmla="*/ 10000 w 10000"/>
                          <a:gd name="connsiteY12" fmla="*/ 3493 h 10000"/>
                          <a:gd name="connsiteX13" fmla="*/ 9988 w 10000"/>
                          <a:gd name="connsiteY13" fmla="*/ 3536 h 10000"/>
                          <a:gd name="connsiteX14" fmla="*/ 9958 w 10000"/>
                          <a:gd name="connsiteY14" fmla="*/ 3589 h 10000"/>
                          <a:gd name="connsiteX15" fmla="*/ 9913 w 10000"/>
                          <a:gd name="connsiteY15" fmla="*/ 3647 h 10000"/>
                          <a:gd name="connsiteX16" fmla="*/ 9874 w 10000"/>
                          <a:gd name="connsiteY16" fmla="*/ 3681 h 10000"/>
                          <a:gd name="connsiteX17" fmla="*/ 9832 w 10000"/>
                          <a:gd name="connsiteY17" fmla="*/ 3734 h 10000"/>
                          <a:gd name="connsiteX18" fmla="*/ 9780 w 10000"/>
                          <a:gd name="connsiteY18" fmla="*/ 3792 h 10000"/>
                          <a:gd name="connsiteX19" fmla="*/ 9728 w 10000"/>
                          <a:gd name="connsiteY19" fmla="*/ 3850 h 10000"/>
                          <a:gd name="connsiteX20" fmla="*/ 9671 w 10000"/>
                          <a:gd name="connsiteY20" fmla="*/ 3903 h 10000"/>
                          <a:gd name="connsiteX21" fmla="*/ 9629 w 10000"/>
                          <a:gd name="connsiteY21" fmla="*/ 3952 h 10000"/>
                          <a:gd name="connsiteX22" fmla="*/ 9589 w 10000"/>
                          <a:gd name="connsiteY22" fmla="*/ 3995 h 10000"/>
                          <a:gd name="connsiteX23" fmla="*/ 9562 w 10000"/>
                          <a:gd name="connsiteY23" fmla="*/ 4029 h 10000"/>
                          <a:gd name="connsiteX24" fmla="*/ 9550 w 10000"/>
                          <a:gd name="connsiteY24" fmla="*/ 4039 h 10000"/>
                          <a:gd name="connsiteX25" fmla="*/ 9555 w 10000"/>
                          <a:gd name="connsiteY25" fmla="*/ 6237 h 10000"/>
                          <a:gd name="connsiteX26" fmla="*/ 9567 w 10000"/>
                          <a:gd name="connsiteY26" fmla="*/ 6246 h 10000"/>
                          <a:gd name="connsiteX27" fmla="*/ 9597 w 10000"/>
                          <a:gd name="connsiteY27" fmla="*/ 6271 h 10000"/>
                          <a:gd name="connsiteX28" fmla="*/ 9641 w 10000"/>
                          <a:gd name="connsiteY28" fmla="*/ 6304 h 10000"/>
                          <a:gd name="connsiteX29" fmla="*/ 9698 w 10000"/>
                          <a:gd name="connsiteY29" fmla="*/ 6338 h 10000"/>
                          <a:gd name="connsiteX30" fmla="*/ 9753 w 10000"/>
                          <a:gd name="connsiteY30" fmla="*/ 6382 h 10000"/>
                          <a:gd name="connsiteX31" fmla="*/ 9805 w 10000"/>
                          <a:gd name="connsiteY31" fmla="*/ 6420 h 10000"/>
                          <a:gd name="connsiteX32" fmla="*/ 9844 w 10000"/>
                          <a:gd name="connsiteY32" fmla="*/ 6454 h 10000"/>
                          <a:gd name="connsiteX33" fmla="*/ 9874 w 10000"/>
                          <a:gd name="connsiteY33" fmla="*/ 6488 h 10000"/>
                          <a:gd name="connsiteX34" fmla="*/ 9884 w 10000"/>
                          <a:gd name="connsiteY34" fmla="*/ 6531 h 10000"/>
                          <a:gd name="connsiteX35" fmla="*/ 9879 w 10000"/>
                          <a:gd name="connsiteY35" fmla="*/ 6575 h 10000"/>
                          <a:gd name="connsiteX36" fmla="*/ 9866 w 10000"/>
                          <a:gd name="connsiteY36" fmla="*/ 6618 h 10000"/>
                          <a:gd name="connsiteX37" fmla="*/ 9854 w 10000"/>
                          <a:gd name="connsiteY37" fmla="*/ 6652 h 10000"/>
                          <a:gd name="connsiteX38" fmla="*/ 9839 w 10000"/>
                          <a:gd name="connsiteY38" fmla="*/ 6667 h 10000"/>
                          <a:gd name="connsiteX39" fmla="*/ 9837 w 10000"/>
                          <a:gd name="connsiteY39" fmla="*/ 6676 h 10000"/>
                          <a:gd name="connsiteX40" fmla="*/ 9827 w 10000"/>
                          <a:gd name="connsiteY40" fmla="*/ 6686 h 10000"/>
                          <a:gd name="connsiteX41" fmla="*/ 9792 w 10000"/>
                          <a:gd name="connsiteY41" fmla="*/ 6720 h 10000"/>
                          <a:gd name="connsiteX42" fmla="*/ 9740 w 10000"/>
                          <a:gd name="connsiteY42" fmla="*/ 6758 h 10000"/>
                          <a:gd name="connsiteX43" fmla="*/ 9671 w 10000"/>
                          <a:gd name="connsiteY43" fmla="*/ 6826 h 10000"/>
                          <a:gd name="connsiteX44" fmla="*/ 9579 w 10000"/>
                          <a:gd name="connsiteY44" fmla="*/ 6903 h 10000"/>
                          <a:gd name="connsiteX45" fmla="*/ 9476 w 10000"/>
                          <a:gd name="connsiteY45" fmla="*/ 6995 h 10000"/>
                          <a:gd name="connsiteX46" fmla="*/ 9359 w 10000"/>
                          <a:gd name="connsiteY46" fmla="*/ 7106 h 10000"/>
                          <a:gd name="connsiteX47" fmla="*/ 9231 w 10000"/>
                          <a:gd name="connsiteY47" fmla="*/ 7227 h 10000"/>
                          <a:gd name="connsiteX48" fmla="*/ 9087 w 10000"/>
                          <a:gd name="connsiteY48" fmla="*/ 7353 h 10000"/>
                          <a:gd name="connsiteX49" fmla="*/ 8939 w 10000"/>
                          <a:gd name="connsiteY49" fmla="*/ 7478 h 10000"/>
                          <a:gd name="connsiteX50" fmla="*/ 8780 w 10000"/>
                          <a:gd name="connsiteY50" fmla="*/ 7623 h 10000"/>
                          <a:gd name="connsiteX51" fmla="*/ 8615 w 10000"/>
                          <a:gd name="connsiteY51" fmla="*/ 7778 h 10000"/>
                          <a:gd name="connsiteX52" fmla="*/ 8441 w 10000"/>
                          <a:gd name="connsiteY52" fmla="*/ 7928 h 10000"/>
                          <a:gd name="connsiteX53" fmla="*/ 8268 w 10000"/>
                          <a:gd name="connsiteY53" fmla="*/ 8082 h 10000"/>
                          <a:gd name="connsiteX54" fmla="*/ 8090 w 10000"/>
                          <a:gd name="connsiteY54" fmla="*/ 8242 h 10000"/>
                          <a:gd name="connsiteX55" fmla="*/ 7917 w 10000"/>
                          <a:gd name="connsiteY55" fmla="*/ 8401 h 10000"/>
                          <a:gd name="connsiteX56" fmla="*/ 7741 w 10000"/>
                          <a:gd name="connsiteY56" fmla="*/ 8556 h 10000"/>
                          <a:gd name="connsiteX57" fmla="*/ 7568 w 10000"/>
                          <a:gd name="connsiteY57" fmla="*/ 8715 h 10000"/>
                          <a:gd name="connsiteX58" fmla="*/ 7395 w 10000"/>
                          <a:gd name="connsiteY58" fmla="*/ 8865 h 10000"/>
                          <a:gd name="connsiteX59" fmla="*/ 7229 w 10000"/>
                          <a:gd name="connsiteY59" fmla="*/ 9010 h 10000"/>
                          <a:gd name="connsiteX60" fmla="*/ 7073 w 10000"/>
                          <a:gd name="connsiteY60" fmla="*/ 9155 h 10000"/>
                          <a:gd name="connsiteX61" fmla="*/ 6927 w 10000"/>
                          <a:gd name="connsiteY61" fmla="*/ 9290 h 10000"/>
                          <a:gd name="connsiteX62" fmla="*/ 6784 w 10000"/>
                          <a:gd name="connsiteY62" fmla="*/ 9415 h 10000"/>
                          <a:gd name="connsiteX63" fmla="*/ 6658 w 10000"/>
                          <a:gd name="connsiteY63" fmla="*/ 9527 h 10000"/>
                          <a:gd name="connsiteX64" fmla="*/ 6541 w 10000"/>
                          <a:gd name="connsiteY64" fmla="*/ 9628 h 10000"/>
                          <a:gd name="connsiteX65" fmla="*/ 6437 w 10000"/>
                          <a:gd name="connsiteY65" fmla="*/ 9720 h 10000"/>
                          <a:gd name="connsiteX66" fmla="*/ 6356 w 10000"/>
                          <a:gd name="connsiteY66" fmla="*/ 9797 h 10000"/>
                          <a:gd name="connsiteX67" fmla="*/ 6286 w 10000"/>
                          <a:gd name="connsiteY67" fmla="*/ 9865 h 10000"/>
                          <a:gd name="connsiteX68" fmla="*/ 6235 w 10000"/>
                          <a:gd name="connsiteY68" fmla="*/ 9908 h 10000"/>
                          <a:gd name="connsiteX69" fmla="*/ 6205 w 10000"/>
                          <a:gd name="connsiteY69" fmla="*/ 9932 h 10000"/>
                          <a:gd name="connsiteX70" fmla="*/ 6131 w 10000"/>
                          <a:gd name="connsiteY70" fmla="*/ 9986 h 10000"/>
                          <a:gd name="connsiteX71" fmla="*/ 6066 w 10000"/>
                          <a:gd name="connsiteY71" fmla="*/ 10000 h 10000"/>
                          <a:gd name="connsiteX72" fmla="*/ 6004 w 10000"/>
                          <a:gd name="connsiteY72" fmla="*/ 9990 h 10000"/>
                          <a:gd name="connsiteX73" fmla="*/ 5957 w 10000"/>
                          <a:gd name="connsiteY73" fmla="*/ 9976 h 10000"/>
                          <a:gd name="connsiteX74" fmla="*/ 5928 w 10000"/>
                          <a:gd name="connsiteY74" fmla="*/ 9957 h 10000"/>
                          <a:gd name="connsiteX75" fmla="*/ 5913 w 10000"/>
                          <a:gd name="connsiteY75" fmla="*/ 9952 h 10000"/>
                          <a:gd name="connsiteX76" fmla="*/ 5901 w 10000"/>
                          <a:gd name="connsiteY76" fmla="*/ 9942 h 10000"/>
                          <a:gd name="connsiteX77" fmla="*/ 5866 w 10000"/>
                          <a:gd name="connsiteY77" fmla="*/ 9918 h 10000"/>
                          <a:gd name="connsiteX78" fmla="*/ 5809 w 10000"/>
                          <a:gd name="connsiteY78" fmla="*/ 9874 h 10000"/>
                          <a:gd name="connsiteX79" fmla="*/ 5737 w 10000"/>
                          <a:gd name="connsiteY79" fmla="*/ 9816 h 10000"/>
                          <a:gd name="connsiteX80" fmla="*/ 5641 w 10000"/>
                          <a:gd name="connsiteY80" fmla="*/ 9739 h 10000"/>
                          <a:gd name="connsiteX81" fmla="*/ 5524 w 10000"/>
                          <a:gd name="connsiteY81" fmla="*/ 9647 h 10000"/>
                          <a:gd name="connsiteX82" fmla="*/ 5398 w 10000"/>
                          <a:gd name="connsiteY82" fmla="*/ 9546 h 10000"/>
                          <a:gd name="connsiteX83" fmla="*/ 5252 w 10000"/>
                          <a:gd name="connsiteY83" fmla="*/ 9435 h 10000"/>
                          <a:gd name="connsiteX84" fmla="*/ 5096 w 10000"/>
                          <a:gd name="connsiteY84" fmla="*/ 9314 h 10000"/>
                          <a:gd name="connsiteX85" fmla="*/ 4923 w 10000"/>
                          <a:gd name="connsiteY85" fmla="*/ 9179 h 10000"/>
                          <a:gd name="connsiteX86" fmla="*/ 4740 w 10000"/>
                          <a:gd name="connsiteY86" fmla="*/ 9034 h 10000"/>
                          <a:gd name="connsiteX87" fmla="*/ 4545 w 10000"/>
                          <a:gd name="connsiteY87" fmla="*/ 8884 h 10000"/>
                          <a:gd name="connsiteX88" fmla="*/ 4347 w 10000"/>
                          <a:gd name="connsiteY88" fmla="*/ 8729 h 10000"/>
                          <a:gd name="connsiteX89" fmla="*/ 4139 w 10000"/>
                          <a:gd name="connsiteY89" fmla="*/ 8560 h 10000"/>
                          <a:gd name="connsiteX90" fmla="*/ 3924 w 10000"/>
                          <a:gd name="connsiteY90" fmla="*/ 8401 h 10000"/>
                          <a:gd name="connsiteX91" fmla="*/ 3706 w 10000"/>
                          <a:gd name="connsiteY91" fmla="*/ 8222 h 10000"/>
                          <a:gd name="connsiteX92" fmla="*/ 3481 w 10000"/>
                          <a:gd name="connsiteY92" fmla="*/ 8053 h 10000"/>
                          <a:gd name="connsiteX93" fmla="*/ 3256 w 10000"/>
                          <a:gd name="connsiteY93" fmla="*/ 7879 h 10000"/>
                          <a:gd name="connsiteX94" fmla="*/ 3026 w 10000"/>
                          <a:gd name="connsiteY94" fmla="*/ 7700 h 10000"/>
                          <a:gd name="connsiteX95" fmla="*/ 2801 w 10000"/>
                          <a:gd name="connsiteY95" fmla="*/ 7522 h 10000"/>
                          <a:gd name="connsiteX96" fmla="*/ 2575 w 10000"/>
                          <a:gd name="connsiteY96" fmla="*/ 7343 h 10000"/>
                          <a:gd name="connsiteX97" fmla="*/ 2355 w 10000"/>
                          <a:gd name="connsiteY97" fmla="*/ 7174 h 10000"/>
                          <a:gd name="connsiteX98" fmla="*/ 2135 w 10000"/>
                          <a:gd name="connsiteY98" fmla="*/ 7005 h 10000"/>
                          <a:gd name="connsiteX99" fmla="*/ 1922 w 10000"/>
                          <a:gd name="connsiteY99" fmla="*/ 6836 h 10000"/>
                          <a:gd name="connsiteX100" fmla="*/ 1719 w 10000"/>
                          <a:gd name="connsiteY100" fmla="*/ 6676 h 10000"/>
                          <a:gd name="connsiteX101" fmla="*/ 1519 w 10000"/>
                          <a:gd name="connsiteY101" fmla="*/ 6522 h 10000"/>
                          <a:gd name="connsiteX102" fmla="*/ 1331 w 10000"/>
                          <a:gd name="connsiteY102" fmla="*/ 6372 h 10000"/>
                          <a:gd name="connsiteX103" fmla="*/ 1153 w 10000"/>
                          <a:gd name="connsiteY103" fmla="*/ 6237 h 10000"/>
                          <a:gd name="connsiteX104" fmla="*/ 985 w 10000"/>
                          <a:gd name="connsiteY104" fmla="*/ 6101 h 10000"/>
                          <a:gd name="connsiteX105" fmla="*/ 831 w 10000"/>
                          <a:gd name="connsiteY105" fmla="*/ 5981 h 10000"/>
                          <a:gd name="connsiteX106" fmla="*/ 690 w 10000"/>
                          <a:gd name="connsiteY106" fmla="*/ 5874 h 10000"/>
                          <a:gd name="connsiteX107" fmla="*/ 569 w 10000"/>
                          <a:gd name="connsiteY107" fmla="*/ 5778 h 10000"/>
                          <a:gd name="connsiteX108" fmla="*/ 460 w 10000"/>
                          <a:gd name="connsiteY108" fmla="*/ 5696 h 10000"/>
                          <a:gd name="connsiteX109" fmla="*/ 369 w 10000"/>
                          <a:gd name="connsiteY109" fmla="*/ 5618 h 10000"/>
                          <a:gd name="connsiteX110" fmla="*/ 299 w 10000"/>
                          <a:gd name="connsiteY110" fmla="*/ 5570 h 10000"/>
                          <a:gd name="connsiteX111" fmla="*/ 252 w 10000"/>
                          <a:gd name="connsiteY111" fmla="*/ 5527 h 10000"/>
                          <a:gd name="connsiteX112" fmla="*/ 225 w 10000"/>
                          <a:gd name="connsiteY112" fmla="*/ 5502 h 10000"/>
                          <a:gd name="connsiteX113" fmla="*/ 148 w 10000"/>
                          <a:gd name="connsiteY113" fmla="*/ 5425 h 10000"/>
                          <a:gd name="connsiteX114" fmla="*/ 92 w 10000"/>
                          <a:gd name="connsiteY114" fmla="*/ 5324 h 10000"/>
                          <a:gd name="connsiteX115" fmla="*/ 52 w 10000"/>
                          <a:gd name="connsiteY115" fmla="*/ 5213 h 10000"/>
                          <a:gd name="connsiteX116" fmla="*/ 27 w 10000"/>
                          <a:gd name="connsiteY116" fmla="*/ 5111 h 10000"/>
                          <a:gd name="connsiteX117" fmla="*/ 10 w 10000"/>
                          <a:gd name="connsiteY117" fmla="*/ 5019 h 10000"/>
                          <a:gd name="connsiteX118" fmla="*/ 5 w 10000"/>
                          <a:gd name="connsiteY118" fmla="*/ 4942 h 10000"/>
                          <a:gd name="connsiteX119" fmla="*/ 0 w 10000"/>
                          <a:gd name="connsiteY119" fmla="*/ 4884 h 10000"/>
                          <a:gd name="connsiteX120" fmla="*/ 0 w 10000"/>
                          <a:gd name="connsiteY120" fmla="*/ 4865 h 10000"/>
                          <a:gd name="connsiteX121" fmla="*/ 0 w 10000"/>
                          <a:gd name="connsiteY121" fmla="*/ 4831 h 10000"/>
                          <a:gd name="connsiteX122" fmla="*/ 0 w 10000"/>
                          <a:gd name="connsiteY122" fmla="*/ 4749 h 10000"/>
                          <a:gd name="connsiteX123" fmla="*/ 0 w 10000"/>
                          <a:gd name="connsiteY123" fmla="*/ 4618 h 10000"/>
                          <a:gd name="connsiteX124" fmla="*/ 0 w 10000"/>
                          <a:gd name="connsiteY124" fmla="*/ 3826 h 10000"/>
                          <a:gd name="connsiteX125" fmla="*/ 0 w 10000"/>
                          <a:gd name="connsiteY125" fmla="*/ 3604 h 10000"/>
                          <a:gd name="connsiteX126" fmla="*/ 0 w 10000"/>
                          <a:gd name="connsiteY126" fmla="*/ 3401 h 10000"/>
                          <a:gd name="connsiteX127" fmla="*/ 0 w 10000"/>
                          <a:gd name="connsiteY127" fmla="*/ 3222 h 10000"/>
                          <a:gd name="connsiteX128" fmla="*/ 10 w 10000"/>
                          <a:gd name="connsiteY128" fmla="*/ 3053 h 10000"/>
                          <a:gd name="connsiteX129" fmla="*/ 40 w 10000"/>
                          <a:gd name="connsiteY129" fmla="*/ 2894 h 10000"/>
                          <a:gd name="connsiteX130" fmla="*/ 84 w 10000"/>
                          <a:gd name="connsiteY130" fmla="*/ 2758 h 10000"/>
                          <a:gd name="connsiteX131" fmla="*/ 131 w 10000"/>
                          <a:gd name="connsiteY131" fmla="*/ 2647 h 10000"/>
                          <a:gd name="connsiteX132" fmla="*/ 183 w 10000"/>
                          <a:gd name="connsiteY132" fmla="*/ 2546 h 10000"/>
                          <a:gd name="connsiteX133" fmla="*/ 230 w 10000"/>
                          <a:gd name="connsiteY133" fmla="*/ 2478 h 10000"/>
                          <a:gd name="connsiteX134" fmla="*/ 275 w 10000"/>
                          <a:gd name="connsiteY134" fmla="*/ 2420 h 10000"/>
                          <a:gd name="connsiteX135" fmla="*/ 299 w 10000"/>
                          <a:gd name="connsiteY135" fmla="*/ 2386 h 10000"/>
                          <a:gd name="connsiteX136" fmla="*/ 312 w 10000"/>
                          <a:gd name="connsiteY136" fmla="*/ 2377 h 10000"/>
                          <a:gd name="connsiteX137" fmla="*/ 322 w 10000"/>
                          <a:gd name="connsiteY137" fmla="*/ 2372 h 10000"/>
                          <a:gd name="connsiteX138" fmla="*/ 356 w 10000"/>
                          <a:gd name="connsiteY138" fmla="*/ 2353 h 10000"/>
                          <a:gd name="connsiteX139" fmla="*/ 413 w 10000"/>
                          <a:gd name="connsiteY139" fmla="*/ 2309 h 10000"/>
                          <a:gd name="connsiteX140" fmla="*/ 485 w 10000"/>
                          <a:gd name="connsiteY140" fmla="*/ 2261 h 10000"/>
                          <a:gd name="connsiteX141" fmla="*/ 581 w 10000"/>
                          <a:gd name="connsiteY141" fmla="*/ 2203 h 10000"/>
                          <a:gd name="connsiteX142" fmla="*/ 690 w 10000"/>
                          <a:gd name="connsiteY142" fmla="*/ 2135 h 10000"/>
                          <a:gd name="connsiteX143" fmla="*/ 811 w 10000"/>
                          <a:gd name="connsiteY143" fmla="*/ 2048 h 10000"/>
                          <a:gd name="connsiteX144" fmla="*/ 950 w 10000"/>
                          <a:gd name="connsiteY144" fmla="*/ 1966 h 10000"/>
                          <a:gd name="connsiteX145" fmla="*/ 1096 w 10000"/>
                          <a:gd name="connsiteY145" fmla="*/ 1865 h 10000"/>
                          <a:gd name="connsiteX146" fmla="*/ 1252 w 10000"/>
                          <a:gd name="connsiteY146" fmla="*/ 1758 h 10000"/>
                          <a:gd name="connsiteX147" fmla="*/ 1418 w 10000"/>
                          <a:gd name="connsiteY147" fmla="*/ 1652 h 10000"/>
                          <a:gd name="connsiteX148" fmla="*/ 1586 w 10000"/>
                          <a:gd name="connsiteY148" fmla="*/ 1541 h 10000"/>
                          <a:gd name="connsiteX149" fmla="*/ 1759 w 10000"/>
                          <a:gd name="connsiteY149" fmla="*/ 1420 h 10000"/>
                          <a:gd name="connsiteX150" fmla="*/ 1940 w 10000"/>
                          <a:gd name="connsiteY150" fmla="*/ 1314 h 10000"/>
                          <a:gd name="connsiteX151" fmla="*/ 2118 w 10000"/>
                          <a:gd name="connsiteY151" fmla="*/ 1193 h 10000"/>
                          <a:gd name="connsiteX152" fmla="*/ 2298 w 10000"/>
                          <a:gd name="connsiteY152" fmla="*/ 1077 h 10000"/>
                          <a:gd name="connsiteX153" fmla="*/ 2476 w 10000"/>
                          <a:gd name="connsiteY153" fmla="*/ 957 h 10000"/>
                          <a:gd name="connsiteX154" fmla="*/ 2650 w 10000"/>
                          <a:gd name="connsiteY154" fmla="*/ 845 h 10000"/>
                          <a:gd name="connsiteX155" fmla="*/ 2818 w 10000"/>
                          <a:gd name="connsiteY155" fmla="*/ 729 h 10000"/>
                          <a:gd name="connsiteX156" fmla="*/ 2979 w 10000"/>
                          <a:gd name="connsiteY156" fmla="*/ 628 h 10000"/>
                          <a:gd name="connsiteX157" fmla="*/ 3135 w 10000"/>
                          <a:gd name="connsiteY157" fmla="*/ 527 h 10000"/>
                          <a:gd name="connsiteX158" fmla="*/ 3278 w 10000"/>
                          <a:gd name="connsiteY158" fmla="*/ 435 h 10000"/>
                          <a:gd name="connsiteX159" fmla="*/ 3407 w 10000"/>
                          <a:gd name="connsiteY159" fmla="*/ 348 h 10000"/>
                          <a:gd name="connsiteX160" fmla="*/ 3525 w 10000"/>
                          <a:gd name="connsiteY160" fmla="*/ 271 h 10000"/>
                          <a:gd name="connsiteX161" fmla="*/ 3629 w 10000"/>
                          <a:gd name="connsiteY161" fmla="*/ 203 h 10000"/>
                          <a:gd name="connsiteX162" fmla="*/ 3716 w 10000"/>
                          <a:gd name="connsiteY162" fmla="*/ 155 h 10000"/>
                          <a:gd name="connsiteX163" fmla="*/ 3785 w 10000"/>
                          <a:gd name="connsiteY163" fmla="*/ 111 h 10000"/>
                          <a:gd name="connsiteX164" fmla="*/ 3837 w 10000"/>
                          <a:gd name="connsiteY164" fmla="*/ 77 h 10000"/>
                          <a:gd name="connsiteX165" fmla="*/ 3949 w 10000"/>
                          <a:gd name="connsiteY165" fmla="*/ 29 h 10000"/>
                          <a:gd name="connsiteX166" fmla="*/ 4052 w 10000"/>
                          <a:gd name="connsiteY16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9693 w 10000"/>
                          <a:gd name="connsiteY4" fmla="*/ 3217 h 10000"/>
                          <a:gd name="connsiteX5" fmla="*/ 9785 w 10000"/>
                          <a:gd name="connsiteY5" fmla="*/ 3266 h 10000"/>
                          <a:gd name="connsiteX6" fmla="*/ 9854 w 10000"/>
                          <a:gd name="connsiteY6" fmla="*/ 3309 h 10000"/>
                          <a:gd name="connsiteX7" fmla="*/ 9901 w 10000"/>
                          <a:gd name="connsiteY7" fmla="*/ 3333 h 10000"/>
                          <a:gd name="connsiteX8" fmla="*/ 9923 w 10000"/>
                          <a:gd name="connsiteY8" fmla="*/ 3353 h 10000"/>
                          <a:gd name="connsiteX9" fmla="*/ 9975 w 10000"/>
                          <a:gd name="connsiteY9" fmla="*/ 3391 h 10000"/>
                          <a:gd name="connsiteX10" fmla="*/ 10000 w 10000"/>
                          <a:gd name="connsiteY10" fmla="*/ 3444 h 10000"/>
                          <a:gd name="connsiteX11" fmla="*/ 10000 w 10000"/>
                          <a:gd name="connsiteY11" fmla="*/ 3493 h 10000"/>
                          <a:gd name="connsiteX12" fmla="*/ 9988 w 10000"/>
                          <a:gd name="connsiteY12" fmla="*/ 3536 h 10000"/>
                          <a:gd name="connsiteX13" fmla="*/ 9958 w 10000"/>
                          <a:gd name="connsiteY13" fmla="*/ 3589 h 10000"/>
                          <a:gd name="connsiteX14" fmla="*/ 9913 w 10000"/>
                          <a:gd name="connsiteY14" fmla="*/ 3647 h 10000"/>
                          <a:gd name="connsiteX15" fmla="*/ 9874 w 10000"/>
                          <a:gd name="connsiteY15" fmla="*/ 3681 h 10000"/>
                          <a:gd name="connsiteX16" fmla="*/ 9832 w 10000"/>
                          <a:gd name="connsiteY16" fmla="*/ 3734 h 10000"/>
                          <a:gd name="connsiteX17" fmla="*/ 9780 w 10000"/>
                          <a:gd name="connsiteY17" fmla="*/ 3792 h 10000"/>
                          <a:gd name="connsiteX18" fmla="*/ 9728 w 10000"/>
                          <a:gd name="connsiteY18" fmla="*/ 3850 h 10000"/>
                          <a:gd name="connsiteX19" fmla="*/ 9671 w 10000"/>
                          <a:gd name="connsiteY19" fmla="*/ 3903 h 10000"/>
                          <a:gd name="connsiteX20" fmla="*/ 9629 w 10000"/>
                          <a:gd name="connsiteY20" fmla="*/ 3952 h 10000"/>
                          <a:gd name="connsiteX21" fmla="*/ 9589 w 10000"/>
                          <a:gd name="connsiteY21" fmla="*/ 3995 h 10000"/>
                          <a:gd name="connsiteX22" fmla="*/ 9562 w 10000"/>
                          <a:gd name="connsiteY22" fmla="*/ 4029 h 10000"/>
                          <a:gd name="connsiteX23" fmla="*/ 9550 w 10000"/>
                          <a:gd name="connsiteY23" fmla="*/ 4039 h 10000"/>
                          <a:gd name="connsiteX24" fmla="*/ 9555 w 10000"/>
                          <a:gd name="connsiteY24" fmla="*/ 6237 h 10000"/>
                          <a:gd name="connsiteX25" fmla="*/ 9567 w 10000"/>
                          <a:gd name="connsiteY25" fmla="*/ 6246 h 10000"/>
                          <a:gd name="connsiteX26" fmla="*/ 9597 w 10000"/>
                          <a:gd name="connsiteY26" fmla="*/ 6271 h 10000"/>
                          <a:gd name="connsiteX27" fmla="*/ 9641 w 10000"/>
                          <a:gd name="connsiteY27" fmla="*/ 6304 h 10000"/>
                          <a:gd name="connsiteX28" fmla="*/ 9698 w 10000"/>
                          <a:gd name="connsiteY28" fmla="*/ 6338 h 10000"/>
                          <a:gd name="connsiteX29" fmla="*/ 9753 w 10000"/>
                          <a:gd name="connsiteY29" fmla="*/ 6382 h 10000"/>
                          <a:gd name="connsiteX30" fmla="*/ 9805 w 10000"/>
                          <a:gd name="connsiteY30" fmla="*/ 6420 h 10000"/>
                          <a:gd name="connsiteX31" fmla="*/ 9844 w 10000"/>
                          <a:gd name="connsiteY31" fmla="*/ 6454 h 10000"/>
                          <a:gd name="connsiteX32" fmla="*/ 9874 w 10000"/>
                          <a:gd name="connsiteY32" fmla="*/ 6488 h 10000"/>
                          <a:gd name="connsiteX33" fmla="*/ 9884 w 10000"/>
                          <a:gd name="connsiteY33" fmla="*/ 6531 h 10000"/>
                          <a:gd name="connsiteX34" fmla="*/ 9879 w 10000"/>
                          <a:gd name="connsiteY34" fmla="*/ 6575 h 10000"/>
                          <a:gd name="connsiteX35" fmla="*/ 9866 w 10000"/>
                          <a:gd name="connsiteY35" fmla="*/ 6618 h 10000"/>
                          <a:gd name="connsiteX36" fmla="*/ 9854 w 10000"/>
                          <a:gd name="connsiteY36" fmla="*/ 6652 h 10000"/>
                          <a:gd name="connsiteX37" fmla="*/ 9839 w 10000"/>
                          <a:gd name="connsiteY37" fmla="*/ 6667 h 10000"/>
                          <a:gd name="connsiteX38" fmla="*/ 9837 w 10000"/>
                          <a:gd name="connsiteY38" fmla="*/ 6676 h 10000"/>
                          <a:gd name="connsiteX39" fmla="*/ 9827 w 10000"/>
                          <a:gd name="connsiteY39" fmla="*/ 6686 h 10000"/>
                          <a:gd name="connsiteX40" fmla="*/ 9792 w 10000"/>
                          <a:gd name="connsiteY40" fmla="*/ 6720 h 10000"/>
                          <a:gd name="connsiteX41" fmla="*/ 9740 w 10000"/>
                          <a:gd name="connsiteY41" fmla="*/ 6758 h 10000"/>
                          <a:gd name="connsiteX42" fmla="*/ 9671 w 10000"/>
                          <a:gd name="connsiteY42" fmla="*/ 6826 h 10000"/>
                          <a:gd name="connsiteX43" fmla="*/ 9579 w 10000"/>
                          <a:gd name="connsiteY43" fmla="*/ 6903 h 10000"/>
                          <a:gd name="connsiteX44" fmla="*/ 9476 w 10000"/>
                          <a:gd name="connsiteY44" fmla="*/ 6995 h 10000"/>
                          <a:gd name="connsiteX45" fmla="*/ 9359 w 10000"/>
                          <a:gd name="connsiteY45" fmla="*/ 7106 h 10000"/>
                          <a:gd name="connsiteX46" fmla="*/ 9231 w 10000"/>
                          <a:gd name="connsiteY46" fmla="*/ 7227 h 10000"/>
                          <a:gd name="connsiteX47" fmla="*/ 9087 w 10000"/>
                          <a:gd name="connsiteY47" fmla="*/ 7353 h 10000"/>
                          <a:gd name="connsiteX48" fmla="*/ 8939 w 10000"/>
                          <a:gd name="connsiteY48" fmla="*/ 7478 h 10000"/>
                          <a:gd name="connsiteX49" fmla="*/ 8780 w 10000"/>
                          <a:gd name="connsiteY49" fmla="*/ 7623 h 10000"/>
                          <a:gd name="connsiteX50" fmla="*/ 8615 w 10000"/>
                          <a:gd name="connsiteY50" fmla="*/ 7778 h 10000"/>
                          <a:gd name="connsiteX51" fmla="*/ 8441 w 10000"/>
                          <a:gd name="connsiteY51" fmla="*/ 7928 h 10000"/>
                          <a:gd name="connsiteX52" fmla="*/ 8268 w 10000"/>
                          <a:gd name="connsiteY52" fmla="*/ 8082 h 10000"/>
                          <a:gd name="connsiteX53" fmla="*/ 8090 w 10000"/>
                          <a:gd name="connsiteY53" fmla="*/ 8242 h 10000"/>
                          <a:gd name="connsiteX54" fmla="*/ 7917 w 10000"/>
                          <a:gd name="connsiteY54" fmla="*/ 8401 h 10000"/>
                          <a:gd name="connsiteX55" fmla="*/ 7741 w 10000"/>
                          <a:gd name="connsiteY55" fmla="*/ 8556 h 10000"/>
                          <a:gd name="connsiteX56" fmla="*/ 7568 w 10000"/>
                          <a:gd name="connsiteY56" fmla="*/ 8715 h 10000"/>
                          <a:gd name="connsiteX57" fmla="*/ 7395 w 10000"/>
                          <a:gd name="connsiteY57" fmla="*/ 8865 h 10000"/>
                          <a:gd name="connsiteX58" fmla="*/ 7229 w 10000"/>
                          <a:gd name="connsiteY58" fmla="*/ 9010 h 10000"/>
                          <a:gd name="connsiteX59" fmla="*/ 7073 w 10000"/>
                          <a:gd name="connsiteY59" fmla="*/ 9155 h 10000"/>
                          <a:gd name="connsiteX60" fmla="*/ 6927 w 10000"/>
                          <a:gd name="connsiteY60" fmla="*/ 9290 h 10000"/>
                          <a:gd name="connsiteX61" fmla="*/ 6784 w 10000"/>
                          <a:gd name="connsiteY61" fmla="*/ 9415 h 10000"/>
                          <a:gd name="connsiteX62" fmla="*/ 6658 w 10000"/>
                          <a:gd name="connsiteY62" fmla="*/ 9527 h 10000"/>
                          <a:gd name="connsiteX63" fmla="*/ 6541 w 10000"/>
                          <a:gd name="connsiteY63" fmla="*/ 9628 h 10000"/>
                          <a:gd name="connsiteX64" fmla="*/ 6437 w 10000"/>
                          <a:gd name="connsiteY64" fmla="*/ 9720 h 10000"/>
                          <a:gd name="connsiteX65" fmla="*/ 6356 w 10000"/>
                          <a:gd name="connsiteY65" fmla="*/ 9797 h 10000"/>
                          <a:gd name="connsiteX66" fmla="*/ 6286 w 10000"/>
                          <a:gd name="connsiteY66" fmla="*/ 9865 h 10000"/>
                          <a:gd name="connsiteX67" fmla="*/ 6235 w 10000"/>
                          <a:gd name="connsiteY67" fmla="*/ 9908 h 10000"/>
                          <a:gd name="connsiteX68" fmla="*/ 6205 w 10000"/>
                          <a:gd name="connsiteY68" fmla="*/ 9932 h 10000"/>
                          <a:gd name="connsiteX69" fmla="*/ 6131 w 10000"/>
                          <a:gd name="connsiteY69" fmla="*/ 9986 h 10000"/>
                          <a:gd name="connsiteX70" fmla="*/ 6066 w 10000"/>
                          <a:gd name="connsiteY70" fmla="*/ 10000 h 10000"/>
                          <a:gd name="connsiteX71" fmla="*/ 6004 w 10000"/>
                          <a:gd name="connsiteY71" fmla="*/ 9990 h 10000"/>
                          <a:gd name="connsiteX72" fmla="*/ 5957 w 10000"/>
                          <a:gd name="connsiteY72" fmla="*/ 9976 h 10000"/>
                          <a:gd name="connsiteX73" fmla="*/ 5928 w 10000"/>
                          <a:gd name="connsiteY73" fmla="*/ 9957 h 10000"/>
                          <a:gd name="connsiteX74" fmla="*/ 5913 w 10000"/>
                          <a:gd name="connsiteY74" fmla="*/ 9952 h 10000"/>
                          <a:gd name="connsiteX75" fmla="*/ 5901 w 10000"/>
                          <a:gd name="connsiteY75" fmla="*/ 9942 h 10000"/>
                          <a:gd name="connsiteX76" fmla="*/ 5866 w 10000"/>
                          <a:gd name="connsiteY76" fmla="*/ 9918 h 10000"/>
                          <a:gd name="connsiteX77" fmla="*/ 5809 w 10000"/>
                          <a:gd name="connsiteY77" fmla="*/ 9874 h 10000"/>
                          <a:gd name="connsiteX78" fmla="*/ 5737 w 10000"/>
                          <a:gd name="connsiteY78" fmla="*/ 9816 h 10000"/>
                          <a:gd name="connsiteX79" fmla="*/ 5641 w 10000"/>
                          <a:gd name="connsiteY79" fmla="*/ 9739 h 10000"/>
                          <a:gd name="connsiteX80" fmla="*/ 5524 w 10000"/>
                          <a:gd name="connsiteY80" fmla="*/ 9647 h 10000"/>
                          <a:gd name="connsiteX81" fmla="*/ 5398 w 10000"/>
                          <a:gd name="connsiteY81" fmla="*/ 9546 h 10000"/>
                          <a:gd name="connsiteX82" fmla="*/ 5252 w 10000"/>
                          <a:gd name="connsiteY82" fmla="*/ 9435 h 10000"/>
                          <a:gd name="connsiteX83" fmla="*/ 5096 w 10000"/>
                          <a:gd name="connsiteY83" fmla="*/ 9314 h 10000"/>
                          <a:gd name="connsiteX84" fmla="*/ 4923 w 10000"/>
                          <a:gd name="connsiteY84" fmla="*/ 9179 h 10000"/>
                          <a:gd name="connsiteX85" fmla="*/ 4740 w 10000"/>
                          <a:gd name="connsiteY85" fmla="*/ 9034 h 10000"/>
                          <a:gd name="connsiteX86" fmla="*/ 4545 w 10000"/>
                          <a:gd name="connsiteY86" fmla="*/ 8884 h 10000"/>
                          <a:gd name="connsiteX87" fmla="*/ 4347 w 10000"/>
                          <a:gd name="connsiteY87" fmla="*/ 8729 h 10000"/>
                          <a:gd name="connsiteX88" fmla="*/ 4139 w 10000"/>
                          <a:gd name="connsiteY88" fmla="*/ 8560 h 10000"/>
                          <a:gd name="connsiteX89" fmla="*/ 3924 w 10000"/>
                          <a:gd name="connsiteY89" fmla="*/ 8401 h 10000"/>
                          <a:gd name="connsiteX90" fmla="*/ 3706 w 10000"/>
                          <a:gd name="connsiteY90" fmla="*/ 8222 h 10000"/>
                          <a:gd name="connsiteX91" fmla="*/ 3481 w 10000"/>
                          <a:gd name="connsiteY91" fmla="*/ 8053 h 10000"/>
                          <a:gd name="connsiteX92" fmla="*/ 3256 w 10000"/>
                          <a:gd name="connsiteY92" fmla="*/ 7879 h 10000"/>
                          <a:gd name="connsiteX93" fmla="*/ 3026 w 10000"/>
                          <a:gd name="connsiteY93" fmla="*/ 7700 h 10000"/>
                          <a:gd name="connsiteX94" fmla="*/ 2801 w 10000"/>
                          <a:gd name="connsiteY94" fmla="*/ 7522 h 10000"/>
                          <a:gd name="connsiteX95" fmla="*/ 2575 w 10000"/>
                          <a:gd name="connsiteY95" fmla="*/ 7343 h 10000"/>
                          <a:gd name="connsiteX96" fmla="*/ 2355 w 10000"/>
                          <a:gd name="connsiteY96" fmla="*/ 7174 h 10000"/>
                          <a:gd name="connsiteX97" fmla="*/ 2135 w 10000"/>
                          <a:gd name="connsiteY97" fmla="*/ 7005 h 10000"/>
                          <a:gd name="connsiteX98" fmla="*/ 1922 w 10000"/>
                          <a:gd name="connsiteY98" fmla="*/ 6836 h 10000"/>
                          <a:gd name="connsiteX99" fmla="*/ 1719 w 10000"/>
                          <a:gd name="connsiteY99" fmla="*/ 6676 h 10000"/>
                          <a:gd name="connsiteX100" fmla="*/ 1519 w 10000"/>
                          <a:gd name="connsiteY100" fmla="*/ 6522 h 10000"/>
                          <a:gd name="connsiteX101" fmla="*/ 1331 w 10000"/>
                          <a:gd name="connsiteY101" fmla="*/ 6372 h 10000"/>
                          <a:gd name="connsiteX102" fmla="*/ 1153 w 10000"/>
                          <a:gd name="connsiteY102" fmla="*/ 6237 h 10000"/>
                          <a:gd name="connsiteX103" fmla="*/ 985 w 10000"/>
                          <a:gd name="connsiteY103" fmla="*/ 6101 h 10000"/>
                          <a:gd name="connsiteX104" fmla="*/ 831 w 10000"/>
                          <a:gd name="connsiteY104" fmla="*/ 5981 h 10000"/>
                          <a:gd name="connsiteX105" fmla="*/ 690 w 10000"/>
                          <a:gd name="connsiteY105" fmla="*/ 5874 h 10000"/>
                          <a:gd name="connsiteX106" fmla="*/ 569 w 10000"/>
                          <a:gd name="connsiteY106" fmla="*/ 5778 h 10000"/>
                          <a:gd name="connsiteX107" fmla="*/ 460 w 10000"/>
                          <a:gd name="connsiteY107" fmla="*/ 5696 h 10000"/>
                          <a:gd name="connsiteX108" fmla="*/ 369 w 10000"/>
                          <a:gd name="connsiteY108" fmla="*/ 5618 h 10000"/>
                          <a:gd name="connsiteX109" fmla="*/ 299 w 10000"/>
                          <a:gd name="connsiteY109" fmla="*/ 5570 h 10000"/>
                          <a:gd name="connsiteX110" fmla="*/ 252 w 10000"/>
                          <a:gd name="connsiteY110" fmla="*/ 5527 h 10000"/>
                          <a:gd name="connsiteX111" fmla="*/ 225 w 10000"/>
                          <a:gd name="connsiteY111" fmla="*/ 5502 h 10000"/>
                          <a:gd name="connsiteX112" fmla="*/ 148 w 10000"/>
                          <a:gd name="connsiteY112" fmla="*/ 5425 h 10000"/>
                          <a:gd name="connsiteX113" fmla="*/ 92 w 10000"/>
                          <a:gd name="connsiteY113" fmla="*/ 5324 h 10000"/>
                          <a:gd name="connsiteX114" fmla="*/ 52 w 10000"/>
                          <a:gd name="connsiteY114" fmla="*/ 5213 h 10000"/>
                          <a:gd name="connsiteX115" fmla="*/ 27 w 10000"/>
                          <a:gd name="connsiteY115" fmla="*/ 5111 h 10000"/>
                          <a:gd name="connsiteX116" fmla="*/ 10 w 10000"/>
                          <a:gd name="connsiteY116" fmla="*/ 5019 h 10000"/>
                          <a:gd name="connsiteX117" fmla="*/ 5 w 10000"/>
                          <a:gd name="connsiteY117" fmla="*/ 4942 h 10000"/>
                          <a:gd name="connsiteX118" fmla="*/ 0 w 10000"/>
                          <a:gd name="connsiteY118" fmla="*/ 4884 h 10000"/>
                          <a:gd name="connsiteX119" fmla="*/ 0 w 10000"/>
                          <a:gd name="connsiteY119" fmla="*/ 4865 h 10000"/>
                          <a:gd name="connsiteX120" fmla="*/ 0 w 10000"/>
                          <a:gd name="connsiteY120" fmla="*/ 4831 h 10000"/>
                          <a:gd name="connsiteX121" fmla="*/ 0 w 10000"/>
                          <a:gd name="connsiteY121" fmla="*/ 4749 h 10000"/>
                          <a:gd name="connsiteX122" fmla="*/ 0 w 10000"/>
                          <a:gd name="connsiteY122" fmla="*/ 4618 h 10000"/>
                          <a:gd name="connsiteX123" fmla="*/ 0 w 10000"/>
                          <a:gd name="connsiteY123" fmla="*/ 3826 h 10000"/>
                          <a:gd name="connsiteX124" fmla="*/ 0 w 10000"/>
                          <a:gd name="connsiteY124" fmla="*/ 3604 h 10000"/>
                          <a:gd name="connsiteX125" fmla="*/ 0 w 10000"/>
                          <a:gd name="connsiteY125" fmla="*/ 3401 h 10000"/>
                          <a:gd name="connsiteX126" fmla="*/ 0 w 10000"/>
                          <a:gd name="connsiteY126" fmla="*/ 3222 h 10000"/>
                          <a:gd name="connsiteX127" fmla="*/ 10 w 10000"/>
                          <a:gd name="connsiteY127" fmla="*/ 3053 h 10000"/>
                          <a:gd name="connsiteX128" fmla="*/ 40 w 10000"/>
                          <a:gd name="connsiteY128" fmla="*/ 2894 h 10000"/>
                          <a:gd name="connsiteX129" fmla="*/ 84 w 10000"/>
                          <a:gd name="connsiteY129" fmla="*/ 2758 h 10000"/>
                          <a:gd name="connsiteX130" fmla="*/ 131 w 10000"/>
                          <a:gd name="connsiteY130" fmla="*/ 2647 h 10000"/>
                          <a:gd name="connsiteX131" fmla="*/ 183 w 10000"/>
                          <a:gd name="connsiteY131" fmla="*/ 2546 h 10000"/>
                          <a:gd name="connsiteX132" fmla="*/ 230 w 10000"/>
                          <a:gd name="connsiteY132" fmla="*/ 2478 h 10000"/>
                          <a:gd name="connsiteX133" fmla="*/ 275 w 10000"/>
                          <a:gd name="connsiteY133" fmla="*/ 2420 h 10000"/>
                          <a:gd name="connsiteX134" fmla="*/ 299 w 10000"/>
                          <a:gd name="connsiteY134" fmla="*/ 2386 h 10000"/>
                          <a:gd name="connsiteX135" fmla="*/ 312 w 10000"/>
                          <a:gd name="connsiteY135" fmla="*/ 2377 h 10000"/>
                          <a:gd name="connsiteX136" fmla="*/ 322 w 10000"/>
                          <a:gd name="connsiteY136" fmla="*/ 2372 h 10000"/>
                          <a:gd name="connsiteX137" fmla="*/ 356 w 10000"/>
                          <a:gd name="connsiteY137" fmla="*/ 2353 h 10000"/>
                          <a:gd name="connsiteX138" fmla="*/ 413 w 10000"/>
                          <a:gd name="connsiteY138" fmla="*/ 2309 h 10000"/>
                          <a:gd name="connsiteX139" fmla="*/ 485 w 10000"/>
                          <a:gd name="connsiteY139" fmla="*/ 2261 h 10000"/>
                          <a:gd name="connsiteX140" fmla="*/ 581 w 10000"/>
                          <a:gd name="connsiteY140" fmla="*/ 2203 h 10000"/>
                          <a:gd name="connsiteX141" fmla="*/ 690 w 10000"/>
                          <a:gd name="connsiteY141" fmla="*/ 2135 h 10000"/>
                          <a:gd name="connsiteX142" fmla="*/ 811 w 10000"/>
                          <a:gd name="connsiteY142" fmla="*/ 2048 h 10000"/>
                          <a:gd name="connsiteX143" fmla="*/ 950 w 10000"/>
                          <a:gd name="connsiteY143" fmla="*/ 1966 h 10000"/>
                          <a:gd name="connsiteX144" fmla="*/ 1096 w 10000"/>
                          <a:gd name="connsiteY144" fmla="*/ 1865 h 10000"/>
                          <a:gd name="connsiteX145" fmla="*/ 1252 w 10000"/>
                          <a:gd name="connsiteY145" fmla="*/ 1758 h 10000"/>
                          <a:gd name="connsiteX146" fmla="*/ 1418 w 10000"/>
                          <a:gd name="connsiteY146" fmla="*/ 1652 h 10000"/>
                          <a:gd name="connsiteX147" fmla="*/ 1586 w 10000"/>
                          <a:gd name="connsiteY147" fmla="*/ 1541 h 10000"/>
                          <a:gd name="connsiteX148" fmla="*/ 1759 w 10000"/>
                          <a:gd name="connsiteY148" fmla="*/ 1420 h 10000"/>
                          <a:gd name="connsiteX149" fmla="*/ 1940 w 10000"/>
                          <a:gd name="connsiteY149" fmla="*/ 1314 h 10000"/>
                          <a:gd name="connsiteX150" fmla="*/ 2118 w 10000"/>
                          <a:gd name="connsiteY150" fmla="*/ 1193 h 10000"/>
                          <a:gd name="connsiteX151" fmla="*/ 2298 w 10000"/>
                          <a:gd name="connsiteY151" fmla="*/ 1077 h 10000"/>
                          <a:gd name="connsiteX152" fmla="*/ 2476 w 10000"/>
                          <a:gd name="connsiteY152" fmla="*/ 957 h 10000"/>
                          <a:gd name="connsiteX153" fmla="*/ 2650 w 10000"/>
                          <a:gd name="connsiteY153" fmla="*/ 845 h 10000"/>
                          <a:gd name="connsiteX154" fmla="*/ 2818 w 10000"/>
                          <a:gd name="connsiteY154" fmla="*/ 729 h 10000"/>
                          <a:gd name="connsiteX155" fmla="*/ 2979 w 10000"/>
                          <a:gd name="connsiteY155" fmla="*/ 628 h 10000"/>
                          <a:gd name="connsiteX156" fmla="*/ 3135 w 10000"/>
                          <a:gd name="connsiteY156" fmla="*/ 527 h 10000"/>
                          <a:gd name="connsiteX157" fmla="*/ 3278 w 10000"/>
                          <a:gd name="connsiteY157" fmla="*/ 435 h 10000"/>
                          <a:gd name="connsiteX158" fmla="*/ 3407 w 10000"/>
                          <a:gd name="connsiteY158" fmla="*/ 348 h 10000"/>
                          <a:gd name="connsiteX159" fmla="*/ 3525 w 10000"/>
                          <a:gd name="connsiteY159" fmla="*/ 271 h 10000"/>
                          <a:gd name="connsiteX160" fmla="*/ 3629 w 10000"/>
                          <a:gd name="connsiteY160" fmla="*/ 203 h 10000"/>
                          <a:gd name="connsiteX161" fmla="*/ 3716 w 10000"/>
                          <a:gd name="connsiteY161" fmla="*/ 155 h 10000"/>
                          <a:gd name="connsiteX162" fmla="*/ 3785 w 10000"/>
                          <a:gd name="connsiteY162" fmla="*/ 111 h 10000"/>
                          <a:gd name="connsiteX163" fmla="*/ 3837 w 10000"/>
                          <a:gd name="connsiteY163" fmla="*/ 77 h 10000"/>
                          <a:gd name="connsiteX164" fmla="*/ 3949 w 10000"/>
                          <a:gd name="connsiteY164" fmla="*/ 29 h 10000"/>
                          <a:gd name="connsiteX165" fmla="*/ 4052 w 10000"/>
                          <a:gd name="connsiteY165" fmla="*/ 0 h 10000"/>
                          <a:gd name="connsiteX0" fmla="*/ 4052 w 10000"/>
                          <a:gd name="connsiteY0" fmla="*/ 0 h 10000"/>
                          <a:gd name="connsiteX1" fmla="*/ 4144 w 10000"/>
                          <a:gd name="connsiteY1" fmla="*/ 10 h 10000"/>
                          <a:gd name="connsiteX2" fmla="*/ 4218 w 10000"/>
                          <a:gd name="connsiteY2" fmla="*/ 29 h 10000"/>
                          <a:gd name="connsiteX3" fmla="*/ 9693 w 10000"/>
                          <a:gd name="connsiteY3" fmla="*/ 3217 h 10000"/>
                          <a:gd name="connsiteX4" fmla="*/ 9785 w 10000"/>
                          <a:gd name="connsiteY4" fmla="*/ 3266 h 10000"/>
                          <a:gd name="connsiteX5" fmla="*/ 9854 w 10000"/>
                          <a:gd name="connsiteY5" fmla="*/ 3309 h 10000"/>
                          <a:gd name="connsiteX6" fmla="*/ 9901 w 10000"/>
                          <a:gd name="connsiteY6" fmla="*/ 3333 h 10000"/>
                          <a:gd name="connsiteX7" fmla="*/ 9923 w 10000"/>
                          <a:gd name="connsiteY7" fmla="*/ 3353 h 10000"/>
                          <a:gd name="connsiteX8" fmla="*/ 9975 w 10000"/>
                          <a:gd name="connsiteY8" fmla="*/ 3391 h 10000"/>
                          <a:gd name="connsiteX9" fmla="*/ 10000 w 10000"/>
                          <a:gd name="connsiteY9" fmla="*/ 3444 h 10000"/>
                          <a:gd name="connsiteX10" fmla="*/ 10000 w 10000"/>
                          <a:gd name="connsiteY10" fmla="*/ 3493 h 10000"/>
                          <a:gd name="connsiteX11" fmla="*/ 9988 w 10000"/>
                          <a:gd name="connsiteY11" fmla="*/ 3536 h 10000"/>
                          <a:gd name="connsiteX12" fmla="*/ 9958 w 10000"/>
                          <a:gd name="connsiteY12" fmla="*/ 3589 h 10000"/>
                          <a:gd name="connsiteX13" fmla="*/ 9913 w 10000"/>
                          <a:gd name="connsiteY13" fmla="*/ 3647 h 10000"/>
                          <a:gd name="connsiteX14" fmla="*/ 9874 w 10000"/>
                          <a:gd name="connsiteY14" fmla="*/ 3681 h 10000"/>
                          <a:gd name="connsiteX15" fmla="*/ 9832 w 10000"/>
                          <a:gd name="connsiteY15" fmla="*/ 3734 h 10000"/>
                          <a:gd name="connsiteX16" fmla="*/ 9780 w 10000"/>
                          <a:gd name="connsiteY16" fmla="*/ 3792 h 10000"/>
                          <a:gd name="connsiteX17" fmla="*/ 9728 w 10000"/>
                          <a:gd name="connsiteY17" fmla="*/ 3850 h 10000"/>
                          <a:gd name="connsiteX18" fmla="*/ 9671 w 10000"/>
                          <a:gd name="connsiteY18" fmla="*/ 3903 h 10000"/>
                          <a:gd name="connsiteX19" fmla="*/ 9629 w 10000"/>
                          <a:gd name="connsiteY19" fmla="*/ 3952 h 10000"/>
                          <a:gd name="connsiteX20" fmla="*/ 9589 w 10000"/>
                          <a:gd name="connsiteY20" fmla="*/ 3995 h 10000"/>
                          <a:gd name="connsiteX21" fmla="*/ 9562 w 10000"/>
                          <a:gd name="connsiteY21" fmla="*/ 4029 h 10000"/>
                          <a:gd name="connsiteX22" fmla="*/ 9550 w 10000"/>
                          <a:gd name="connsiteY22" fmla="*/ 4039 h 10000"/>
                          <a:gd name="connsiteX23" fmla="*/ 9555 w 10000"/>
                          <a:gd name="connsiteY23" fmla="*/ 6237 h 10000"/>
                          <a:gd name="connsiteX24" fmla="*/ 9567 w 10000"/>
                          <a:gd name="connsiteY24" fmla="*/ 6246 h 10000"/>
                          <a:gd name="connsiteX25" fmla="*/ 9597 w 10000"/>
                          <a:gd name="connsiteY25" fmla="*/ 6271 h 10000"/>
                          <a:gd name="connsiteX26" fmla="*/ 9641 w 10000"/>
                          <a:gd name="connsiteY26" fmla="*/ 6304 h 10000"/>
                          <a:gd name="connsiteX27" fmla="*/ 9698 w 10000"/>
                          <a:gd name="connsiteY27" fmla="*/ 6338 h 10000"/>
                          <a:gd name="connsiteX28" fmla="*/ 9753 w 10000"/>
                          <a:gd name="connsiteY28" fmla="*/ 6382 h 10000"/>
                          <a:gd name="connsiteX29" fmla="*/ 9805 w 10000"/>
                          <a:gd name="connsiteY29" fmla="*/ 6420 h 10000"/>
                          <a:gd name="connsiteX30" fmla="*/ 9844 w 10000"/>
                          <a:gd name="connsiteY30" fmla="*/ 6454 h 10000"/>
                          <a:gd name="connsiteX31" fmla="*/ 9874 w 10000"/>
                          <a:gd name="connsiteY31" fmla="*/ 6488 h 10000"/>
                          <a:gd name="connsiteX32" fmla="*/ 9884 w 10000"/>
                          <a:gd name="connsiteY32" fmla="*/ 6531 h 10000"/>
                          <a:gd name="connsiteX33" fmla="*/ 9879 w 10000"/>
                          <a:gd name="connsiteY33" fmla="*/ 6575 h 10000"/>
                          <a:gd name="connsiteX34" fmla="*/ 9866 w 10000"/>
                          <a:gd name="connsiteY34" fmla="*/ 6618 h 10000"/>
                          <a:gd name="connsiteX35" fmla="*/ 9854 w 10000"/>
                          <a:gd name="connsiteY35" fmla="*/ 6652 h 10000"/>
                          <a:gd name="connsiteX36" fmla="*/ 9839 w 10000"/>
                          <a:gd name="connsiteY36" fmla="*/ 6667 h 10000"/>
                          <a:gd name="connsiteX37" fmla="*/ 9837 w 10000"/>
                          <a:gd name="connsiteY37" fmla="*/ 6676 h 10000"/>
                          <a:gd name="connsiteX38" fmla="*/ 9827 w 10000"/>
                          <a:gd name="connsiteY38" fmla="*/ 6686 h 10000"/>
                          <a:gd name="connsiteX39" fmla="*/ 9792 w 10000"/>
                          <a:gd name="connsiteY39" fmla="*/ 6720 h 10000"/>
                          <a:gd name="connsiteX40" fmla="*/ 9740 w 10000"/>
                          <a:gd name="connsiteY40" fmla="*/ 6758 h 10000"/>
                          <a:gd name="connsiteX41" fmla="*/ 9671 w 10000"/>
                          <a:gd name="connsiteY41" fmla="*/ 6826 h 10000"/>
                          <a:gd name="connsiteX42" fmla="*/ 9579 w 10000"/>
                          <a:gd name="connsiteY42" fmla="*/ 6903 h 10000"/>
                          <a:gd name="connsiteX43" fmla="*/ 9476 w 10000"/>
                          <a:gd name="connsiteY43" fmla="*/ 6995 h 10000"/>
                          <a:gd name="connsiteX44" fmla="*/ 9359 w 10000"/>
                          <a:gd name="connsiteY44" fmla="*/ 7106 h 10000"/>
                          <a:gd name="connsiteX45" fmla="*/ 9231 w 10000"/>
                          <a:gd name="connsiteY45" fmla="*/ 7227 h 10000"/>
                          <a:gd name="connsiteX46" fmla="*/ 9087 w 10000"/>
                          <a:gd name="connsiteY46" fmla="*/ 7353 h 10000"/>
                          <a:gd name="connsiteX47" fmla="*/ 8939 w 10000"/>
                          <a:gd name="connsiteY47" fmla="*/ 7478 h 10000"/>
                          <a:gd name="connsiteX48" fmla="*/ 8780 w 10000"/>
                          <a:gd name="connsiteY48" fmla="*/ 7623 h 10000"/>
                          <a:gd name="connsiteX49" fmla="*/ 8615 w 10000"/>
                          <a:gd name="connsiteY49" fmla="*/ 7778 h 10000"/>
                          <a:gd name="connsiteX50" fmla="*/ 8441 w 10000"/>
                          <a:gd name="connsiteY50" fmla="*/ 7928 h 10000"/>
                          <a:gd name="connsiteX51" fmla="*/ 8268 w 10000"/>
                          <a:gd name="connsiteY51" fmla="*/ 8082 h 10000"/>
                          <a:gd name="connsiteX52" fmla="*/ 8090 w 10000"/>
                          <a:gd name="connsiteY52" fmla="*/ 8242 h 10000"/>
                          <a:gd name="connsiteX53" fmla="*/ 7917 w 10000"/>
                          <a:gd name="connsiteY53" fmla="*/ 8401 h 10000"/>
                          <a:gd name="connsiteX54" fmla="*/ 7741 w 10000"/>
                          <a:gd name="connsiteY54" fmla="*/ 8556 h 10000"/>
                          <a:gd name="connsiteX55" fmla="*/ 7568 w 10000"/>
                          <a:gd name="connsiteY55" fmla="*/ 8715 h 10000"/>
                          <a:gd name="connsiteX56" fmla="*/ 7395 w 10000"/>
                          <a:gd name="connsiteY56" fmla="*/ 8865 h 10000"/>
                          <a:gd name="connsiteX57" fmla="*/ 7229 w 10000"/>
                          <a:gd name="connsiteY57" fmla="*/ 9010 h 10000"/>
                          <a:gd name="connsiteX58" fmla="*/ 7073 w 10000"/>
                          <a:gd name="connsiteY58" fmla="*/ 9155 h 10000"/>
                          <a:gd name="connsiteX59" fmla="*/ 6927 w 10000"/>
                          <a:gd name="connsiteY59" fmla="*/ 9290 h 10000"/>
                          <a:gd name="connsiteX60" fmla="*/ 6784 w 10000"/>
                          <a:gd name="connsiteY60" fmla="*/ 9415 h 10000"/>
                          <a:gd name="connsiteX61" fmla="*/ 6658 w 10000"/>
                          <a:gd name="connsiteY61" fmla="*/ 9527 h 10000"/>
                          <a:gd name="connsiteX62" fmla="*/ 6541 w 10000"/>
                          <a:gd name="connsiteY62" fmla="*/ 9628 h 10000"/>
                          <a:gd name="connsiteX63" fmla="*/ 6437 w 10000"/>
                          <a:gd name="connsiteY63" fmla="*/ 9720 h 10000"/>
                          <a:gd name="connsiteX64" fmla="*/ 6356 w 10000"/>
                          <a:gd name="connsiteY64" fmla="*/ 9797 h 10000"/>
                          <a:gd name="connsiteX65" fmla="*/ 6286 w 10000"/>
                          <a:gd name="connsiteY65" fmla="*/ 9865 h 10000"/>
                          <a:gd name="connsiteX66" fmla="*/ 6235 w 10000"/>
                          <a:gd name="connsiteY66" fmla="*/ 9908 h 10000"/>
                          <a:gd name="connsiteX67" fmla="*/ 6205 w 10000"/>
                          <a:gd name="connsiteY67" fmla="*/ 9932 h 10000"/>
                          <a:gd name="connsiteX68" fmla="*/ 6131 w 10000"/>
                          <a:gd name="connsiteY68" fmla="*/ 9986 h 10000"/>
                          <a:gd name="connsiteX69" fmla="*/ 6066 w 10000"/>
                          <a:gd name="connsiteY69" fmla="*/ 10000 h 10000"/>
                          <a:gd name="connsiteX70" fmla="*/ 6004 w 10000"/>
                          <a:gd name="connsiteY70" fmla="*/ 9990 h 10000"/>
                          <a:gd name="connsiteX71" fmla="*/ 5957 w 10000"/>
                          <a:gd name="connsiteY71" fmla="*/ 9976 h 10000"/>
                          <a:gd name="connsiteX72" fmla="*/ 5928 w 10000"/>
                          <a:gd name="connsiteY72" fmla="*/ 9957 h 10000"/>
                          <a:gd name="connsiteX73" fmla="*/ 5913 w 10000"/>
                          <a:gd name="connsiteY73" fmla="*/ 9952 h 10000"/>
                          <a:gd name="connsiteX74" fmla="*/ 5901 w 10000"/>
                          <a:gd name="connsiteY74" fmla="*/ 9942 h 10000"/>
                          <a:gd name="connsiteX75" fmla="*/ 5866 w 10000"/>
                          <a:gd name="connsiteY75" fmla="*/ 9918 h 10000"/>
                          <a:gd name="connsiteX76" fmla="*/ 5809 w 10000"/>
                          <a:gd name="connsiteY76" fmla="*/ 9874 h 10000"/>
                          <a:gd name="connsiteX77" fmla="*/ 5737 w 10000"/>
                          <a:gd name="connsiteY77" fmla="*/ 9816 h 10000"/>
                          <a:gd name="connsiteX78" fmla="*/ 5641 w 10000"/>
                          <a:gd name="connsiteY78" fmla="*/ 9739 h 10000"/>
                          <a:gd name="connsiteX79" fmla="*/ 5524 w 10000"/>
                          <a:gd name="connsiteY79" fmla="*/ 9647 h 10000"/>
                          <a:gd name="connsiteX80" fmla="*/ 5398 w 10000"/>
                          <a:gd name="connsiteY80" fmla="*/ 9546 h 10000"/>
                          <a:gd name="connsiteX81" fmla="*/ 5252 w 10000"/>
                          <a:gd name="connsiteY81" fmla="*/ 9435 h 10000"/>
                          <a:gd name="connsiteX82" fmla="*/ 5096 w 10000"/>
                          <a:gd name="connsiteY82" fmla="*/ 9314 h 10000"/>
                          <a:gd name="connsiteX83" fmla="*/ 4923 w 10000"/>
                          <a:gd name="connsiteY83" fmla="*/ 9179 h 10000"/>
                          <a:gd name="connsiteX84" fmla="*/ 4740 w 10000"/>
                          <a:gd name="connsiteY84" fmla="*/ 9034 h 10000"/>
                          <a:gd name="connsiteX85" fmla="*/ 4545 w 10000"/>
                          <a:gd name="connsiteY85" fmla="*/ 8884 h 10000"/>
                          <a:gd name="connsiteX86" fmla="*/ 4347 w 10000"/>
                          <a:gd name="connsiteY86" fmla="*/ 8729 h 10000"/>
                          <a:gd name="connsiteX87" fmla="*/ 4139 w 10000"/>
                          <a:gd name="connsiteY87" fmla="*/ 8560 h 10000"/>
                          <a:gd name="connsiteX88" fmla="*/ 3924 w 10000"/>
                          <a:gd name="connsiteY88" fmla="*/ 8401 h 10000"/>
                          <a:gd name="connsiteX89" fmla="*/ 3706 w 10000"/>
                          <a:gd name="connsiteY89" fmla="*/ 8222 h 10000"/>
                          <a:gd name="connsiteX90" fmla="*/ 3481 w 10000"/>
                          <a:gd name="connsiteY90" fmla="*/ 8053 h 10000"/>
                          <a:gd name="connsiteX91" fmla="*/ 3256 w 10000"/>
                          <a:gd name="connsiteY91" fmla="*/ 7879 h 10000"/>
                          <a:gd name="connsiteX92" fmla="*/ 3026 w 10000"/>
                          <a:gd name="connsiteY92" fmla="*/ 7700 h 10000"/>
                          <a:gd name="connsiteX93" fmla="*/ 2801 w 10000"/>
                          <a:gd name="connsiteY93" fmla="*/ 7522 h 10000"/>
                          <a:gd name="connsiteX94" fmla="*/ 2575 w 10000"/>
                          <a:gd name="connsiteY94" fmla="*/ 7343 h 10000"/>
                          <a:gd name="connsiteX95" fmla="*/ 2355 w 10000"/>
                          <a:gd name="connsiteY95" fmla="*/ 7174 h 10000"/>
                          <a:gd name="connsiteX96" fmla="*/ 2135 w 10000"/>
                          <a:gd name="connsiteY96" fmla="*/ 7005 h 10000"/>
                          <a:gd name="connsiteX97" fmla="*/ 1922 w 10000"/>
                          <a:gd name="connsiteY97" fmla="*/ 6836 h 10000"/>
                          <a:gd name="connsiteX98" fmla="*/ 1719 w 10000"/>
                          <a:gd name="connsiteY98" fmla="*/ 6676 h 10000"/>
                          <a:gd name="connsiteX99" fmla="*/ 1519 w 10000"/>
                          <a:gd name="connsiteY99" fmla="*/ 6522 h 10000"/>
                          <a:gd name="connsiteX100" fmla="*/ 1331 w 10000"/>
                          <a:gd name="connsiteY100" fmla="*/ 6372 h 10000"/>
                          <a:gd name="connsiteX101" fmla="*/ 1153 w 10000"/>
                          <a:gd name="connsiteY101" fmla="*/ 6237 h 10000"/>
                          <a:gd name="connsiteX102" fmla="*/ 985 w 10000"/>
                          <a:gd name="connsiteY102" fmla="*/ 6101 h 10000"/>
                          <a:gd name="connsiteX103" fmla="*/ 831 w 10000"/>
                          <a:gd name="connsiteY103" fmla="*/ 5981 h 10000"/>
                          <a:gd name="connsiteX104" fmla="*/ 690 w 10000"/>
                          <a:gd name="connsiteY104" fmla="*/ 5874 h 10000"/>
                          <a:gd name="connsiteX105" fmla="*/ 569 w 10000"/>
                          <a:gd name="connsiteY105" fmla="*/ 5778 h 10000"/>
                          <a:gd name="connsiteX106" fmla="*/ 460 w 10000"/>
                          <a:gd name="connsiteY106" fmla="*/ 5696 h 10000"/>
                          <a:gd name="connsiteX107" fmla="*/ 369 w 10000"/>
                          <a:gd name="connsiteY107" fmla="*/ 5618 h 10000"/>
                          <a:gd name="connsiteX108" fmla="*/ 299 w 10000"/>
                          <a:gd name="connsiteY108" fmla="*/ 5570 h 10000"/>
                          <a:gd name="connsiteX109" fmla="*/ 252 w 10000"/>
                          <a:gd name="connsiteY109" fmla="*/ 5527 h 10000"/>
                          <a:gd name="connsiteX110" fmla="*/ 225 w 10000"/>
                          <a:gd name="connsiteY110" fmla="*/ 5502 h 10000"/>
                          <a:gd name="connsiteX111" fmla="*/ 148 w 10000"/>
                          <a:gd name="connsiteY111" fmla="*/ 5425 h 10000"/>
                          <a:gd name="connsiteX112" fmla="*/ 92 w 10000"/>
                          <a:gd name="connsiteY112" fmla="*/ 5324 h 10000"/>
                          <a:gd name="connsiteX113" fmla="*/ 52 w 10000"/>
                          <a:gd name="connsiteY113" fmla="*/ 5213 h 10000"/>
                          <a:gd name="connsiteX114" fmla="*/ 27 w 10000"/>
                          <a:gd name="connsiteY114" fmla="*/ 5111 h 10000"/>
                          <a:gd name="connsiteX115" fmla="*/ 10 w 10000"/>
                          <a:gd name="connsiteY115" fmla="*/ 5019 h 10000"/>
                          <a:gd name="connsiteX116" fmla="*/ 5 w 10000"/>
                          <a:gd name="connsiteY116" fmla="*/ 4942 h 10000"/>
                          <a:gd name="connsiteX117" fmla="*/ 0 w 10000"/>
                          <a:gd name="connsiteY117" fmla="*/ 4884 h 10000"/>
                          <a:gd name="connsiteX118" fmla="*/ 0 w 10000"/>
                          <a:gd name="connsiteY118" fmla="*/ 4865 h 10000"/>
                          <a:gd name="connsiteX119" fmla="*/ 0 w 10000"/>
                          <a:gd name="connsiteY119" fmla="*/ 4831 h 10000"/>
                          <a:gd name="connsiteX120" fmla="*/ 0 w 10000"/>
                          <a:gd name="connsiteY120" fmla="*/ 4749 h 10000"/>
                          <a:gd name="connsiteX121" fmla="*/ 0 w 10000"/>
                          <a:gd name="connsiteY121" fmla="*/ 4618 h 10000"/>
                          <a:gd name="connsiteX122" fmla="*/ 0 w 10000"/>
                          <a:gd name="connsiteY122" fmla="*/ 3826 h 10000"/>
                          <a:gd name="connsiteX123" fmla="*/ 0 w 10000"/>
                          <a:gd name="connsiteY123" fmla="*/ 3604 h 10000"/>
                          <a:gd name="connsiteX124" fmla="*/ 0 w 10000"/>
                          <a:gd name="connsiteY124" fmla="*/ 3401 h 10000"/>
                          <a:gd name="connsiteX125" fmla="*/ 0 w 10000"/>
                          <a:gd name="connsiteY125" fmla="*/ 3222 h 10000"/>
                          <a:gd name="connsiteX126" fmla="*/ 10 w 10000"/>
                          <a:gd name="connsiteY126" fmla="*/ 3053 h 10000"/>
                          <a:gd name="connsiteX127" fmla="*/ 40 w 10000"/>
                          <a:gd name="connsiteY127" fmla="*/ 2894 h 10000"/>
                          <a:gd name="connsiteX128" fmla="*/ 84 w 10000"/>
                          <a:gd name="connsiteY128" fmla="*/ 2758 h 10000"/>
                          <a:gd name="connsiteX129" fmla="*/ 131 w 10000"/>
                          <a:gd name="connsiteY129" fmla="*/ 2647 h 10000"/>
                          <a:gd name="connsiteX130" fmla="*/ 183 w 10000"/>
                          <a:gd name="connsiteY130" fmla="*/ 2546 h 10000"/>
                          <a:gd name="connsiteX131" fmla="*/ 230 w 10000"/>
                          <a:gd name="connsiteY131" fmla="*/ 2478 h 10000"/>
                          <a:gd name="connsiteX132" fmla="*/ 275 w 10000"/>
                          <a:gd name="connsiteY132" fmla="*/ 2420 h 10000"/>
                          <a:gd name="connsiteX133" fmla="*/ 299 w 10000"/>
                          <a:gd name="connsiteY133" fmla="*/ 2386 h 10000"/>
                          <a:gd name="connsiteX134" fmla="*/ 312 w 10000"/>
                          <a:gd name="connsiteY134" fmla="*/ 2377 h 10000"/>
                          <a:gd name="connsiteX135" fmla="*/ 322 w 10000"/>
                          <a:gd name="connsiteY135" fmla="*/ 2372 h 10000"/>
                          <a:gd name="connsiteX136" fmla="*/ 356 w 10000"/>
                          <a:gd name="connsiteY136" fmla="*/ 2353 h 10000"/>
                          <a:gd name="connsiteX137" fmla="*/ 413 w 10000"/>
                          <a:gd name="connsiteY137" fmla="*/ 2309 h 10000"/>
                          <a:gd name="connsiteX138" fmla="*/ 485 w 10000"/>
                          <a:gd name="connsiteY138" fmla="*/ 2261 h 10000"/>
                          <a:gd name="connsiteX139" fmla="*/ 581 w 10000"/>
                          <a:gd name="connsiteY139" fmla="*/ 2203 h 10000"/>
                          <a:gd name="connsiteX140" fmla="*/ 690 w 10000"/>
                          <a:gd name="connsiteY140" fmla="*/ 2135 h 10000"/>
                          <a:gd name="connsiteX141" fmla="*/ 811 w 10000"/>
                          <a:gd name="connsiteY141" fmla="*/ 2048 h 10000"/>
                          <a:gd name="connsiteX142" fmla="*/ 950 w 10000"/>
                          <a:gd name="connsiteY142" fmla="*/ 1966 h 10000"/>
                          <a:gd name="connsiteX143" fmla="*/ 1096 w 10000"/>
                          <a:gd name="connsiteY143" fmla="*/ 1865 h 10000"/>
                          <a:gd name="connsiteX144" fmla="*/ 1252 w 10000"/>
                          <a:gd name="connsiteY144" fmla="*/ 1758 h 10000"/>
                          <a:gd name="connsiteX145" fmla="*/ 1418 w 10000"/>
                          <a:gd name="connsiteY145" fmla="*/ 1652 h 10000"/>
                          <a:gd name="connsiteX146" fmla="*/ 1586 w 10000"/>
                          <a:gd name="connsiteY146" fmla="*/ 1541 h 10000"/>
                          <a:gd name="connsiteX147" fmla="*/ 1759 w 10000"/>
                          <a:gd name="connsiteY147" fmla="*/ 1420 h 10000"/>
                          <a:gd name="connsiteX148" fmla="*/ 1940 w 10000"/>
                          <a:gd name="connsiteY148" fmla="*/ 1314 h 10000"/>
                          <a:gd name="connsiteX149" fmla="*/ 2118 w 10000"/>
                          <a:gd name="connsiteY149" fmla="*/ 1193 h 10000"/>
                          <a:gd name="connsiteX150" fmla="*/ 2298 w 10000"/>
                          <a:gd name="connsiteY150" fmla="*/ 1077 h 10000"/>
                          <a:gd name="connsiteX151" fmla="*/ 2476 w 10000"/>
                          <a:gd name="connsiteY151" fmla="*/ 957 h 10000"/>
                          <a:gd name="connsiteX152" fmla="*/ 2650 w 10000"/>
                          <a:gd name="connsiteY152" fmla="*/ 845 h 10000"/>
                          <a:gd name="connsiteX153" fmla="*/ 2818 w 10000"/>
                          <a:gd name="connsiteY153" fmla="*/ 729 h 10000"/>
                          <a:gd name="connsiteX154" fmla="*/ 2979 w 10000"/>
                          <a:gd name="connsiteY154" fmla="*/ 628 h 10000"/>
                          <a:gd name="connsiteX155" fmla="*/ 3135 w 10000"/>
                          <a:gd name="connsiteY155" fmla="*/ 527 h 10000"/>
                          <a:gd name="connsiteX156" fmla="*/ 3278 w 10000"/>
                          <a:gd name="connsiteY156" fmla="*/ 435 h 10000"/>
                          <a:gd name="connsiteX157" fmla="*/ 3407 w 10000"/>
                          <a:gd name="connsiteY157" fmla="*/ 348 h 10000"/>
                          <a:gd name="connsiteX158" fmla="*/ 3525 w 10000"/>
                          <a:gd name="connsiteY158" fmla="*/ 271 h 10000"/>
                          <a:gd name="connsiteX159" fmla="*/ 3629 w 10000"/>
                          <a:gd name="connsiteY159" fmla="*/ 203 h 10000"/>
                          <a:gd name="connsiteX160" fmla="*/ 3716 w 10000"/>
                          <a:gd name="connsiteY160" fmla="*/ 155 h 10000"/>
                          <a:gd name="connsiteX161" fmla="*/ 3785 w 10000"/>
                          <a:gd name="connsiteY161" fmla="*/ 111 h 10000"/>
                          <a:gd name="connsiteX162" fmla="*/ 3837 w 10000"/>
                          <a:gd name="connsiteY162" fmla="*/ 77 h 10000"/>
                          <a:gd name="connsiteX163" fmla="*/ 3949 w 10000"/>
                          <a:gd name="connsiteY163" fmla="*/ 29 h 10000"/>
                          <a:gd name="connsiteX164" fmla="*/ 4052 w 10000"/>
                          <a:gd name="connsiteY164" fmla="*/ 0 h 10000"/>
                          <a:gd name="connsiteX0" fmla="*/ 4052 w 10000"/>
                          <a:gd name="connsiteY0" fmla="*/ 216 h 10216"/>
                          <a:gd name="connsiteX1" fmla="*/ 4218 w 10000"/>
                          <a:gd name="connsiteY1" fmla="*/ 245 h 10216"/>
                          <a:gd name="connsiteX2" fmla="*/ 9693 w 10000"/>
                          <a:gd name="connsiteY2" fmla="*/ 3433 h 10216"/>
                          <a:gd name="connsiteX3" fmla="*/ 9785 w 10000"/>
                          <a:gd name="connsiteY3" fmla="*/ 3482 h 10216"/>
                          <a:gd name="connsiteX4" fmla="*/ 9854 w 10000"/>
                          <a:gd name="connsiteY4" fmla="*/ 3525 h 10216"/>
                          <a:gd name="connsiteX5" fmla="*/ 9901 w 10000"/>
                          <a:gd name="connsiteY5" fmla="*/ 3549 h 10216"/>
                          <a:gd name="connsiteX6" fmla="*/ 9923 w 10000"/>
                          <a:gd name="connsiteY6" fmla="*/ 3569 h 10216"/>
                          <a:gd name="connsiteX7" fmla="*/ 9975 w 10000"/>
                          <a:gd name="connsiteY7" fmla="*/ 3607 h 10216"/>
                          <a:gd name="connsiteX8" fmla="*/ 10000 w 10000"/>
                          <a:gd name="connsiteY8" fmla="*/ 3660 h 10216"/>
                          <a:gd name="connsiteX9" fmla="*/ 10000 w 10000"/>
                          <a:gd name="connsiteY9" fmla="*/ 3709 h 10216"/>
                          <a:gd name="connsiteX10" fmla="*/ 9988 w 10000"/>
                          <a:gd name="connsiteY10" fmla="*/ 3752 h 10216"/>
                          <a:gd name="connsiteX11" fmla="*/ 9958 w 10000"/>
                          <a:gd name="connsiteY11" fmla="*/ 3805 h 10216"/>
                          <a:gd name="connsiteX12" fmla="*/ 9913 w 10000"/>
                          <a:gd name="connsiteY12" fmla="*/ 3863 h 10216"/>
                          <a:gd name="connsiteX13" fmla="*/ 9874 w 10000"/>
                          <a:gd name="connsiteY13" fmla="*/ 3897 h 10216"/>
                          <a:gd name="connsiteX14" fmla="*/ 9832 w 10000"/>
                          <a:gd name="connsiteY14" fmla="*/ 3950 h 10216"/>
                          <a:gd name="connsiteX15" fmla="*/ 9780 w 10000"/>
                          <a:gd name="connsiteY15" fmla="*/ 4008 h 10216"/>
                          <a:gd name="connsiteX16" fmla="*/ 9728 w 10000"/>
                          <a:gd name="connsiteY16" fmla="*/ 4066 h 10216"/>
                          <a:gd name="connsiteX17" fmla="*/ 9671 w 10000"/>
                          <a:gd name="connsiteY17" fmla="*/ 4119 h 10216"/>
                          <a:gd name="connsiteX18" fmla="*/ 9629 w 10000"/>
                          <a:gd name="connsiteY18" fmla="*/ 4168 h 10216"/>
                          <a:gd name="connsiteX19" fmla="*/ 9589 w 10000"/>
                          <a:gd name="connsiteY19" fmla="*/ 4211 h 10216"/>
                          <a:gd name="connsiteX20" fmla="*/ 9562 w 10000"/>
                          <a:gd name="connsiteY20" fmla="*/ 4245 h 10216"/>
                          <a:gd name="connsiteX21" fmla="*/ 9550 w 10000"/>
                          <a:gd name="connsiteY21" fmla="*/ 4255 h 10216"/>
                          <a:gd name="connsiteX22" fmla="*/ 9555 w 10000"/>
                          <a:gd name="connsiteY22" fmla="*/ 6453 h 10216"/>
                          <a:gd name="connsiteX23" fmla="*/ 9567 w 10000"/>
                          <a:gd name="connsiteY23" fmla="*/ 6462 h 10216"/>
                          <a:gd name="connsiteX24" fmla="*/ 9597 w 10000"/>
                          <a:gd name="connsiteY24" fmla="*/ 6487 h 10216"/>
                          <a:gd name="connsiteX25" fmla="*/ 9641 w 10000"/>
                          <a:gd name="connsiteY25" fmla="*/ 6520 h 10216"/>
                          <a:gd name="connsiteX26" fmla="*/ 9698 w 10000"/>
                          <a:gd name="connsiteY26" fmla="*/ 6554 h 10216"/>
                          <a:gd name="connsiteX27" fmla="*/ 9753 w 10000"/>
                          <a:gd name="connsiteY27" fmla="*/ 6598 h 10216"/>
                          <a:gd name="connsiteX28" fmla="*/ 9805 w 10000"/>
                          <a:gd name="connsiteY28" fmla="*/ 6636 h 10216"/>
                          <a:gd name="connsiteX29" fmla="*/ 9844 w 10000"/>
                          <a:gd name="connsiteY29" fmla="*/ 6670 h 10216"/>
                          <a:gd name="connsiteX30" fmla="*/ 9874 w 10000"/>
                          <a:gd name="connsiteY30" fmla="*/ 6704 h 10216"/>
                          <a:gd name="connsiteX31" fmla="*/ 9884 w 10000"/>
                          <a:gd name="connsiteY31" fmla="*/ 6747 h 10216"/>
                          <a:gd name="connsiteX32" fmla="*/ 9879 w 10000"/>
                          <a:gd name="connsiteY32" fmla="*/ 6791 h 10216"/>
                          <a:gd name="connsiteX33" fmla="*/ 9866 w 10000"/>
                          <a:gd name="connsiteY33" fmla="*/ 6834 h 10216"/>
                          <a:gd name="connsiteX34" fmla="*/ 9854 w 10000"/>
                          <a:gd name="connsiteY34" fmla="*/ 6868 h 10216"/>
                          <a:gd name="connsiteX35" fmla="*/ 9839 w 10000"/>
                          <a:gd name="connsiteY35" fmla="*/ 6883 h 10216"/>
                          <a:gd name="connsiteX36" fmla="*/ 9837 w 10000"/>
                          <a:gd name="connsiteY36" fmla="*/ 6892 h 10216"/>
                          <a:gd name="connsiteX37" fmla="*/ 9827 w 10000"/>
                          <a:gd name="connsiteY37" fmla="*/ 6902 h 10216"/>
                          <a:gd name="connsiteX38" fmla="*/ 9792 w 10000"/>
                          <a:gd name="connsiteY38" fmla="*/ 6936 h 10216"/>
                          <a:gd name="connsiteX39" fmla="*/ 9740 w 10000"/>
                          <a:gd name="connsiteY39" fmla="*/ 6974 h 10216"/>
                          <a:gd name="connsiteX40" fmla="*/ 9671 w 10000"/>
                          <a:gd name="connsiteY40" fmla="*/ 7042 h 10216"/>
                          <a:gd name="connsiteX41" fmla="*/ 9579 w 10000"/>
                          <a:gd name="connsiteY41" fmla="*/ 7119 h 10216"/>
                          <a:gd name="connsiteX42" fmla="*/ 9476 w 10000"/>
                          <a:gd name="connsiteY42" fmla="*/ 7211 h 10216"/>
                          <a:gd name="connsiteX43" fmla="*/ 9359 w 10000"/>
                          <a:gd name="connsiteY43" fmla="*/ 7322 h 10216"/>
                          <a:gd name="connsiteX44" fmla="*/ 9231 w 10000"/>
                          <a:gd name="connsiteY44" fmla="*/ 7443 h 10216"/>
                          <a:gd name="connsiteX45" fmla="*/ 9087 w 10000"/>
                          <a:gd name="connsiteY45" fmla="*/ 7569 h 10216"/>
                          <a:gd name="connsiteX46" fmla="*/ 8939 w 10000"/>
                          <a:gd name="connsiteY46" fmla="*/ 7694 h 10216"/>
                          <a:gd name="connsiteX47" fmla="*/ 8780 w 10000"/>
                          <a:gd name="connsiteY47" fmla="*/ 7839 h 10216"/>
                          <a:gd name="connsiteX48" fmla="*/ 8615 w 10000"/>
                          <a:gd name="connsiteY48" fmla="*/ 7994 h 10216"/>
                          <a:gd name="connsiteX49" fmla="*/ 8441 w 10000"/>
                          <a:gd name="connsiteY49" fmla="*/ 8144 h 10216"/>
                          <a:gd name="connsiteX50" fmla="*/ 8268 w 10000"/>
                          <a:gd name="connsiteY50" fmla="*/ 8298 h 10216"/>
                          <a:gd name="connsiteX51" fmla="*/ 8090 w 10000"/>
                          <a:gd name="connsiteY51" fmla="*/ 8458 h 10216"/>
                          <a:gd name="connsiteX52" fmla="*/ 7917 w 10000"/>
                          <a:gd name="connsiteY52" fmla="*/ 8617 h 10216"/>
                          <a:gd name="connsiteX53" fmla="*/ 7741 w 10000"/>
                          <a:gd name="connsiteY53" fmla="*/ 8772 h 10216"/>
                          <a:gd name="connsiteX54" fmla="*/ 7568 w 10000"/>
                          <a:gd name="connsiteY54" fmla="*/ 8931 h 10216"/>
                          <a:gd name="connsiteX55" fmla="*/ 7395 w 10000"/>
                          <a:gd name="connsiteY55" fmla="*/ 9081 h 10216"/>
                          <a:gd name="connsiteX56" fmla="*/ 7229 w 10000"/>
                          <a:gd name="connsiteY56" fmla="*/ 9226 h 10216"/>
                          <a:gd name="connsiteX57" fmla="*/ 7073 w 10000"/>
                          <a:gd name="connsiteY57" fmla="*/ 9371 h 10216"/>
                          <a:gd name="connsiteX58" fmla="*/ 6927 w 10000"/>
                          <a:gd name="connsiteY58" fmla="*/ 9506 h 10216"/>
                          <a:gd name="connsiteX59" fmla="*/ 6784 w 10000"/>
                          <a:gd name="connsiteY59" fmla="*/ 9631 h 10216"/>
                          <a:gd name="connsiteX60" fmla="*/ 6658 w 10000"/>
                          <a:gd name="connsiteY60" fmla="*/ 9743 h 10216"/>
                          <a:gd name="connsiteX61" fmla="*/ 6541 w 10000"/>
                          <a:gd name="connsiteY61" fmla="*/ 9844 h 10216"/>
                          <a:gd name="connsiteX62" fmla="*/ 6437 w 10000"/>
                          <a:gd name="connsiteY62" fmla="*/ 9936 h 10216"/>
                          <a:gd name="connsiteX63" fmla="*/ 6356 w 10000"/>
                          <a:gd name="connsiteY63" fmla="*/ 10013 h 10216"/>
                          <a:gd name="connsiteX64" fmla="*/ 6286 w 10000"/>
                          <a:gd name="connsiteY64" fmla="*/ 10081 h 10216"/>
                          <a:gd name="connsiteX65" fmla="*/ 6235 w 10000"/>
                          <a:gd name="connsiteY65" fmla="*/ 10124 h 10216"/>
                          <a:gd name="connsiteX66" fmla="*/ 6205 w 10000"/>
                          <a:gd name="connsiteY66" fmla="*/ 10148 h 10216"/>
                          <a:gd name="connsiteX67" fmla="*/ 6131 w 10000"/>
                          <a:gd name="connsiteY67" fmla="*/ 10202 h 10216"/>
                          <a:gd name="connsiteX68" fmla="*/ 6066 w 10000"/>
                          <a:gd name="connsiteY68" fmla="*/ 10216 h 10216"/>
                          <a:gd name="connsiteX69" fmla="*/ 6004 w 10000"/>
                          <a:gd name="connsiteY69" fmla="*/ 10206 h 10216"/>
                          <a:gd name="connsiteX70" fmla="*/ 5957 w 10000"/>
                          <a:gd name="connsiteY70" fmla="*/ 10192 h 10216"/>
                          <a:gd name="connsiteX71" fmla="*/ 5928 w 10000"/>
                          <a:gd name="connsiteY71" fmla="*/ 10173 h 10216"/>
                          <a:gd name="connsiteX72" fmla="*/ 5913 w 10000"/>
                          <a:gd name="connsiteY72" fmla="*/ 10168 h 10216"/>
                          <a:gd name="connsiteX73" fmla="*/ 5901 w 10000"/>
                          <a:gd name="connsiteY73" fmla="*/ 10158 h 10216"/>
                          <a:gd name="connsiteX74" fmla="*/ 5866 w 10000"/>
                          <a:gd name="connsiteY74" fmla="*/ 10134 h 10216"/>
                          <a:gd name="connsiteX75" fmla="*/ 5809 w 10000"/>
                          <a:gd name="connsiteY75" fmla="*/ 10090 h 10216"/>
                          <a:gd name="connsiteX76" fmla="*/ 5737 w 10000"/>
                          <a:gd name="connsiteY76" fmla="*/ 10032 h 10216"/>
                          <a:gd name="connsiteX77" fmla="*/ 5641 w 10000"/>
                          <a:gd name="connsiteY77" fmla="*/ 9955 h 10216"/>
                          <a:gd name="connsiteX78" fmla="*/ 5524 w 10000"/>
                          <a:gd name="connsiteY78" fmla="*/ 9863 h 10216"/>
                          <a:gd name="connsiteX79" fmla="*/ 5398 w 10000"/>
                          <a:gd name="connsiteY79" fmla="*/ 9762 h 10216"/>
                          <a:gd name="connsiteX80" fmla="*/ 5252 w 10000"/>
                          <a:gd name="connsiteY80" fmla="*/ 9651 h 10216"/>
                          <a:gd name="connsiteX81" fmla="*/ 5096 w 10000"/>
                          <a:gd name="connsiteY81" fmla="*/ 9530 h 10216"/>
                          <a:gd name="connsiteX82" fmla="*/ 4923 w 10000"/>
                          <a:gd name="connsiteY82" fmla="*/ 9395 h 10216"/>
                          <a:gd name="connsiteX83" fmla="*/ 4740 w 10000"/>
                          <a:gd name="connsiteY83" fmla="*/ 9250 h 10216"/>
                          <a:gd name="connsiteX84" fmla="*/ 4545 w 10000"/>
                          <a:gd name="connsiteY84" fmla="*/ 9100 h 10216"/>
                          <a:gd name="connsiteX85" fmla="*/ 4347 w 10000"/>
                          <a:gd name="connsiteY85" fmla="*/ 8945 h 10216"/>
                          <a:gd name="connsiteX86" fmla="*/ 4139 w 10000"/>
                          <a:gd name="connsiteY86" fmla="*/ 8776 h 10216"/>
                          <a:gd name="connsiteX87" fmla="*/ 3924 w 10000"/>
                          <a:gd name="connsiteY87" fmla="*/ 8617 h 10216"/>
                          <a:gd name="connsiteX88" fmla="*/ 3706 w 10000"/>
                          <a:gd name="connsiteY88" fmla="*/ 8438 h 10216"/>
                          <a:gd name="connsiteX89" fmla="*/ 3481 w 10000"/>
                          <a:gd name="connsiteY89" fmla="*/ 8269 h 10216"/>
                          <a:gd name="connsiteX90" fmla="*/ 3256 w 10000"/>
                          <a:gd name="connsiteY90" fmla="*/ 8095 h 10216"/>
                          <a:gd name="connsiteX91" fmla="*/ 3026 w 10000"/>
                          <a:gd name="connsiteY91" fmla="*/ 7916 h 10216"/>
                          <a:gd name="connsiteX92" fmla="*/ 2801 w 10000"/>
                          <a:gd name="connsiteY92" fmla="*/ 7738 h 10216"/>
                          <a:gd name="connsiteX93" fmla="*/ 2575 w 10000"/>
                          <a:gd name="connsiteY93" fmla="*/ 7559 h 10216"/>
                          <a:gd name="connsiteX94" fmla="*/ 2355 w 10000"/>
                          <a:gd name="connsiteY94" fmla="*/ 7390 h 10216"/>
                          <a:gd name="connsiteX95" fmla="*/ 2135 w 10000"/>
                          <a:gd name="connsiteY95" fmla="*/ 7221 h 10216"/>
                          <a:gd name="connsiteX96" fmla="*/ 1922 w 10000"/>
                          <a:gd name="connsiteY96" fmla="*/ 7052 h 10216"/>
                          <a:gd name="connsiteX97" fmla="*/ 1719 w 10000"/>
                          <a:gd name="connsiteY97" fmla="*/ 6892 h 10216"/>
                          <a:gd name="connsiteX98" fmla="*/ 1519 w 10000"/>
                          <a:gd name="connsiteY98" fmla="*/ 6738 h 10216"/>
                          <a:gd name="connsiteX99" fmla="*/ 1331 w 10000"/>
                          <a:gd name="connsiteY99" fmla="*/ 6588 h 10216"/>
                          <a:gd name="connsiteX100" fmla="*/ 1153 w 10000"/>
                          <a:gd name="connsiteY100" fmla="*/ 6453 h 10216"/>
                          <a:gd name="connsiteX101" fmla="*/ 985 w 10000"/>
                          <a:gd name="connsiteY101" fmla="*/ 6317 h 10216"/>
                          <a:gd name="connsiteX102" fmla="*/ 831 w 10000"/>
                          <a:gd name="connsiteY102" fmla="*/ 6197 h 10216"/>
                          <a:gd name="connsiteX103" fmla="*/ 690 w 10000"/>
                          <a:gd name="connsiteY103" fmla="*/ 6090 h 10216"/>
                          <a:gd name="connsiteX104" fmla="*/ 569 w 10000"/>
                          <a:gd name="connsiteY104" fmla="*/ 5994 h 10216"/>
                          <a:gd name="connsiteX105" fmla="*/ 460 w 10000"/>
                          <a:gd name="connsiteY105" fmla="*/ 5912 h 10216"/>
                          <a:gd name="connsiteX106" fmla="*/ 369 w 10000"/>
                          <a:gd name="connsiteY106" fmla="*/ 5834 h 10216"/>
                          <a:gd name="connsiteX107" fmla="*/ 299 w 10000"/>
                          <a:gd name="connsiteY107" fmla="*/ 5786 h 10216"/>
                          <a:gd name="connsiteX108" fmla="*/ 252 w 10000"/>
                          <a:gd name="connsiteY108" fmla="*/ 5743 h 10216"/>
                          <a:gd name="connsiteX109" fmla="*/ 225 w 10000"/>
                          <a:gd name="connsiteY109" fmla="*/ 5718 h 10216"/>
                          <a:gd name="connsiteX110" fmla="*/ 148 w 10000"/>
                          <a:gd name="connsiteY110" fmla="*/ 5641 h 10216"/>
                          <a:gd name="connsiteX111" fmla="*/ 92 w 10000"/>
                          <a:gd name="connsiteY111" fmla="*/ 5540 h 10216"/>
                          <a:gd name="connsiteX112" fmla="*/ 52 w 10000"/>
                          <a:gd name="connsiteY112" fmla="*/ 5429 h 10216"/>
                          <a:gd name="connsiteX113" fmla="*/ 27 w 10000"/>
                          <a:gd name="connsiteY113" fmla="*/ 5327 h 10216"/>
                          <a:gd name="connsiteX114" fmla="*/ 10 w 10000"/>
                          <a:gd name="connsiteY114" fmla="*/ 5235 h 10216"/>
                          <a:gd name="connsiteX115" fmla="*/ 5 w 10000"/>
                          <a:gd name="connsiteY115" fmla="*/ 5158 h 10216"/>
                          <a:gd name="connsiteX116" fmla="*/ 0 w 10000"/>
                          <a:gd name="connsiteY116" fmla="*/ 5100 h 10216"/>
                          <a:gd name="connsiteX117" fmla="*/ 0 w 10000"/>
                          <a:gd name="connsiteY117" fmla="*/ 5081 h 10216"/>
                          <a:gd name="connsiteX118" fmla="*/ 0 w 10000"/>
                          <a:gd name="connsiteY118" fmla="*/ 5047 h 10216"/>
                          <a:gd name="connsiteX119" fmla="*/ 0 w 10000"/>
                          <a:gd name="connsiteY119" fmla="*/ 4965 h 10216"/>
                          <a:gd name="connsiteX120" fmla="*/ 0 w 10000"/>
                          <a:gd name="connsiteY120" fmla="*/ 4834 h 10216"/>
                          <a:gd name="connsiteX121" fmla="*/ 0 w 10000"/>
                          <a:gd name="connsiteY121" fmla="*/ 4042 h 10216"/>
                          <a:gd name="connsiteX122" fmla="*/ 0 w 10000"/>
                          <a:gd name="connsiteY122" fmla="*/ 3820 h 10216"/>
                          <a:gd name="connsiteX123" fmla="*/ 0 w 10000"/>
                          <a:gd name="connsiteY123" fmla="*/ 3617 h 10216"/>
                          <a:gd name="connsiteX124" fmla="*/ 0 w 10000"/>
                          <a:gd name="connsiteY124" fmla="*/ 3438 h 10216"/>
                          <a:gd name="connsiteX125" fmla="*/ 10 w 10000"/>
                          <a:gd name="connsiteY125" fmla="*/ 3269 h 10216"/>
                          <a:gd name="connsiteX126" fmla="*/ 40 w 10000"/>
                          <a:gd name="connsiteY126" fmla="*/ 3110 h 10216"/>
                          <a:gd name="connsiteX127" fmla="*/ 84 w 10000"/>
                          <a:gd name="connsiteY127" fmla="*/ 2974 h 10216"/>
                          <a:gd name="connsiteX128" fmla="*/ 131 w 10000"/>
                          <a:gd name="connsiteY128" fmla="*/ 2863 h 10216"/>
                          <a:gd name="connsiteX129" fmla="*/ 183 w 10000"/>
                          <a:gd name="connsiteY129" fmla="*/ 2762 h 10216"/>
                          <a:gd name="connsiteX130" fmla="*/ 230 w 10000"/>
                          <a:gd name="connsiteY130" fmla="*/ 2694 h 10216"/>
                          <a:gd name="connsiteX131" fmla="*/ 275 w 10000"/>
                          <a:gd name="connsiteY131" fmla="*/ 2636 h 10216"/>
                          <a:gd name="connsiteX132" fmla="*/ 299 w 10000"/>
                          <a:gd name="connsiteY132" fmla="*/ 2602 h 10216"/>
                          <a:gd name="connsiteX133" fmla="*/ 312 w 10000"/>
                          <a:gd name="connsiteY133" fmla="*/ 2593 h 10216"/>
                          <a:gd name="connsiteX134" fmla="*/ 322 w 10000"/>
                          <a:gd name="connsiteY134" fmla="*/ 2588 h 10216"/>
                          <a:gd name="connsiteX135" fmla="*/ 356 w 10000"/>
                          <a:gd name="connsiteY135" fmla="*/ 2569 h 10216"/>
                          <a:gd name="connsiteX136" fmla="*/ 413 w 10000"/>
                          <a:gd name="connsiteY136" fmla="*/ 2525 h 10216"/>
                          <a:gd name="connsiteX137" fmla="*/ 485 w 10000"/>
                          <a:gd name="connsiteY137" fmla="*/ 2477 h 10216"/>
                          <a:gd name="connsiteX138" fmla="*/ 581 w 10000"/>
                          <a:gd name="connsiteY138" fmla="*/ 2419 h 10216"/>
                          <a:gd name="connsiteX139" fmla="*/ 690 w 10000"/>
                          <a:gd name="connsiteY139" fmla="*/ 2351 h 10216"/>
                          <a:gd name="connsiteX140" fmla="*/ 811 w 10000"/>
                          <a:gd name="connsiteY140" fmla="*/ 2264 h 10216"/>
                          <a:gd name="connsiteX141" fmla="*/ 950 w 10000"/>
                          <a:gd name="connsiteY141" fmla="*/ 2182 h 10216"/>
                          <a:gd name="connsiteX142" fmla="*/ 1096 w 10000"/>
                          <a:gd name="connsiteY142" fmla="*/ 2081 h 10216"/>
                          <a:gd name="connsiteX143" fmla="*/ 1252 w 10000"/>
                          <a:gd name="connsiteY143" fmla="*/ 1974 h 10216"/>
                          <a:gd name="connsiteX144" fmla="*/ 1418 w 10000"/>
                          <a:gd name="connsiteY144" fmla="*/ 1868 h 10216"/>
                          <a:gd name="connsiteX145" fmla="*/ 1586 w 10000"/>
                          <a:gd name="connsiteY145" fmla="*/ 1757 h 10216"/>
                          <a:gd name="connsiteX146" fmla="*/ 1759 w 10000"/>
                          <a:gd name="connsiteY146" fmla="*/ 1636 h 10216"/>
                          <a:gd name="connsiteX147" fmla="*/ 1940 w 10000"/>
                          <a:gd name="connsiteY147" fmla="*/ 1530 h 10216"/>
                          <a:gd name="connsiteX148" fmla="*/ 2118 w 10000"/>
                          <a:gd name="connsiteY148" fmla="*/ 1409 h 10216"/>
                          <a:gd name="connsiteX149" fmla="*/ 2298 w 10000"/>
                          <a:gd name="connsiteY149" fmla="*/ 1293 h 10216"/>
                          <a:gd name="connsiteX150" fmla="*/ 2476 w 10000"/>
                          <a:gd name="connsiteY150" fmla="*/ 1173 h 10216"/>
                          <a:gd name="connsiteX151" fmla="*/ 2650 w 10000"/>
                          <a:gd name="connsiteY151" fmla="*/ 1061 h 10216"/>
                          <a:gd name="connsiteX152" fmla="*/ 2818 w 10000"/>
                          <a:gd name="connsiteY152" fmla="*/ 945 h 10216"/>
                          <a:gd name="connsiteX153" fmla="*/ 2979 w 10000"/>
                          <a:gd name="connsiteY153" fmla="*/ 844 h 10216"/>
                          <a:gd name="connsiteX154" fmla="*/ 3135 w 10000"/>
                          <a:gd name="connsiteY154" fmla="*/ 743 h 10216"/>
                          <a:gd name="connsiteX155" fmla="*/ 3278 w 10000"/>
                          <a:gd name="connsiteY155" fmla="*/ 651 h 10216"/>
                          <a:gd name="connsiteX156" fmla="*/ 3407 w 10000"/>
                          <a:gd name="connsiteY156" fmla="*/ 564 h 10216"/>
                          <a:gd name="connsiteX157" fmla="*/ 3525 w 10000"/>
                          <a:gd name="connsiteY157" fmla="*/ 487 h 10216"/>
                          <a:gd name="connsiteX158" fmla="*/ 3629 w 10000"/>
                          <a:gd name="connsiteY158" fmla="*/ 419 h 10216"/>
                          <a:gd name="connsiteX159" fmla="*/ 3716 w 10000"/>
                          <a:gd name="connsiteY159" fmla="*/ 371 h 10216"/>
                          <a:gd name="connsiteX160" fmla="*/ 3785 w 10000"/>
                          <a:gd name="connsiteY160" fmla="*/ 327 h 10216"/>
                          <a:gd name="connsiteX161" fmla="*/ 3837 w 10000"/>
                          <a:gd name="connsiteY161" fmla="*/ 293 h 10216"/>
                          <a:gd name="connsiteX162" fmla="*/ 3949 w 10000"/>
                          <a:gd name="connsiteY162" fmla="*/ 245 h 10216"/>
                          <a:gd name="connsiteX163" fmla="*/ 4052 w 10000"/>
                          <a:gd name="connsiteY163" fmla="*/ 216 h 10216"/>
                          <a:gd name="connsiteX0" fmla="*/ 3949 w 10000"/>
                          <a:gd name="connsiteY0" fmla="*/ 238 h 10209"/>
                          <a:gd name="connsiteX1" fmla="*/ 4218 w 10000"/>
                          <a:gd name="connsiteY1" fmla="*/ 238 h 10209"/>
                          <a:gd name="connsiteX2" fmla="*/ 9693 w 10000"/>
                          <a:gd name="connsiteY2" fmla="*/ 3426 h 10209"/>
                          <a:gd name="connsiteX3" fmla="*/ 9785 w 10000"/>
                          <a:gd name="connsiteY3" fmla="*/ 3475 h 10209"/>
                          <a:gd name="connsiteX4" fmla="*/ 9854 w 10000"/>
                          <a:gd name="connsiteY4" fmla="*/ 3518 h 10209"/>
                          <a:gd name="connsiteX5" fmla="*/ 9901 w 10000"/>
                          <a:gd name="connsiteY5" fmla="*/ 3542 h 10209"/>
                          <a:gd name="connsiteX6" fmla="*/ 9923 w 10000"/>
                          <a:gd name="connsiteY6" fmla="*/ 3562 h 10209"/>
                          <a:gd name="connsiteX7" fmla="*/ 9975 w 10000"/>
                          <a:gd name="connsiteY7" fmla="*/ 3600 h 10209"/>
                          <a:gd name="connsiteX8" fmla="*/ 10000 w 10000"/>
                          <a:gd name="connsiteY8" fmla="*/ 3653 h 10209"/>
                          <a:gd name="connsiteX9" fmla="*/ 10000 w 10000"/>
                          <a:gd name="connsiteY9" fmla="*/ 3702 h 10209"/>
                          <a:gd name="connsiteX10" fmla="*/ 9988 w 10000"/>
                          <a:gd name="connsiteY10" fmla="*/ 3745 h 10209"/>
                          <a:gd name="connsiteX11" fmla="*/ 9958 w 10000"/>
                          <a:gd name="connsiteY11" fmla="*/ 3798 h 10209"/>
                          <a:gd name="connsiteX12" fmla="*/ 9913 w 10000"/>
                          <a:gd name="connsiteY12" fmla="*/ 3856 h 10209"/>
                          <a:gd name="connsiteX13" fmla="*/ 9874 w 10000"/>
                          <a:gd name="connsiteY13" fmla="*/ 3890 h 10209"/>
                          <a:gd name="connsiteX14" fmla="*/ 9832 w 10000"/>
                          <a:gd name="connsiteY14" fmla="*/ 3943 h 10209"/>
                          <a:gd name="connsiteX15" fmla="*/ 9780 w 10000"/>
                          <a:gd name="connsiteY15" fmla="*/ 4001 h 10209"/>
                          <a:gd name="connsiteX16" fmla="*/ 9728 w 10000"/>
                          <a:gd name="connsiteY16" fmla="*/ 4059 h 10209"/>
                          <a:gd name="connsiteX17" fmla="*/ 9671 w 10000"/>
                          <a:gd name="connsiteY17" fmla="*/ 4112 h 10209"/>
                          <a:gd name="connsiteX18" fmla="*/ 9629 w 10000"/>
                          <a:gd name="connsiteY18" fmla="*/ 4161 h 10209"/>
                          <a:gd name="connsiteX19" fmla="*/ 9589 w 10000"/>
                          <a:gd name="connsiteY19" fmla="*/ 4204 h 10209"/>
                          <a:gd name="connsiteX20" fmla="*/ 9562 w 10000"/>
                          <a:gd name="connsiteY20" fmla="*/ 4238 h 10209"/>
                          <a:gd name="connsiteX21" fmla="*/ 9550 w 10000"/>
                          <a:gd name="connsiteY21" fmla="*/ 4248 h 10209"/>
                          <a:gd name="connsiteX22" fmla="*/ 9555 w 10000"/>
                          <a:gd name="connsiteY22" fmla="*/ 6446 h 10209"/>
                          <a:gd name="connsiteX23" fmla="*/ 9567 w 10000"/>
                          <a:gd name="connsiteY23" fmla="*/ 6455 h 10209"/>
                          <a:gd name="connsiteX24" fmla="*/ 9597 w 10000"/>
                          <a:gd name="connsiteY24" fmla="*/ 6480 h 10209"/>
                          <a:gd name="connsiteX25" fmla="*/ 9641 w 10000"/>
                          <a:gd name="connsiteY25" fmla="*/ 6513 h 10209"/>
                          <a:gd name="connsiteX26" fmla="*/ 9698 w 10000"/>
                          <a:gd name="connsiteY26" fmla="*/ 6547 h 10209"/>
                          <a:gd name="connsiteX27" fmla="*/ 9753 w 10000"/>
                          <a:gd name="connsiteY27" fmla="*/ 6591 h 10209"/>
                          <a:gd name="connsiteX28" fmla="*/ 9805 w 10000"/>
                          <a:gd name="connsiteY28" fmla="*/ 6629 h 10209"/>
                          <a:gd name="connsiteX29" fmla="*/ 9844 w 10000"/>
                          <a:gd name="connsiteY29" fmla="*/ 6663 h 10209"/>
                          <a:gd name="connsiteX30" fmla="*/ 9874 w 10000"/>
                          <a:gd name="connsiteY30" fmla="*/ 6697 h 10209"/>
                          <a:gd name="connsiteX31" fmla="*/ 9884 w 10000"/>
                          <a:gd name="connsiteY31" fmla="*/ 6740 h 10209"/>
                          <a:gd name="connsiteX32" fmla="*/ 9879 w 10000"/>
                          <a:gd name="connsiteY32" fmla="*/ 6784 h 10209"/>
                          <a:gd name="connsiteX33" fmla="*/ 9866 w 10000"/>
                          <a:gd name="connsiteY33" fmla="*/ 6827 h 10209"/>
                          <a:gd name="connsiteX34" fmla="*/ 9854 w 10000"/>
                          <a:gd name="connsiteY34" fmla="*/ 6861 h 10209"/>
                          <a:gd name="connsiteX35" fmla="*/ 9839 w 10000"/>
                          <a:gd name="connsiteY35" fmla="*/ 6876 h 10209"/>
                          <a:gd name="connsiteX36" fmla="*/ 9837 w 10000"/>
                          <a:gd name="connsiteY36" fmla="*/ 6885 h 10209"/>
                          <a:gd name="connsiteX37" fmla="*/ 9827 w 10000"/>
                          <a:gd name="connsiteY37" fmla="*/ 6895 h 10209"/>
                          <a:gd name="connsiteX38" fmla="*/ 9792 w 10000"/>
                          <a:gd name="connsiteY38" fmla="*/ 6929 h 10209"/>
                          <a:gd name="connsiteX39" fmla="*/ 9740 w 10000"/>
                          <a:gd name="connsiteY39" fmla="*/ 6967 h 10209"/>
                          <a:gd name="connsiteX40" fmla="*/ 9671 w 10000"/>
                          <a:gd name="connsiteY40" fmla="*/ 7035 h 10209"/>
                          <a:gd name="connsiteX41" fmla="*/ 9579 w 10000"/>
                          <a:gd name="connsiteY41" fmla="*/ 7112 h 10209"/>
                          <a:gd name="connsiteX42" fmla="*/ 9476 w 10000"/>
                          <a:gd name="connsiteY42" fmla="*/ 7204 h 10209"/>
                          <a:gd name="connsiteX43" fmla="*/ 9359 w 10000"/>
                          <a:gd name="connsiteY43" fmla="*/ 7315 h 10209"/>
                          <a:gd name="connsiteX44" fmla="*/ 9231 w 10000"/>
                          <a:gd name="connsiteY44" fmla="*/ 7436 h 10209"/>
                          <a:gd name="connsiteX45" fmla="*/ 9087 w 10000"/>
                          <a:gd name="connsiteY45" fmla="*/ 7562 h 10209"/>
                          <a:gd name="connsiteX46" fmla="*/ 8939 w 10000"/>
                          <a:gd name="connsiteY46" fmla="*/ 7687 h 10209"/>
                          <a:gd name="connsiteX47" fmla="*/ 8780 w 10000"/>
                          <a:gd name="connsiteY47" fmla="*/ 7832 h 10209"/>
                          <a:gd name="connsiteX48" fmla="*/ 8615 w 10000"/>
                          <a:gd name="connsiteY48" fmla="*/ 7987 h 10209"/>
                          <a:gd name="connsiteX49" fmla="*/ 8441 w 10000"/>
                          <a:gd name="connsiteY49" fmla="*/ 8137 h 10209"/>
                          <a:gd name="connsiteX50" fmla="*/ 8268 w 10000"/>
                          <a:gd name="connsiteY50" fmla="*/ 8291 h 10209"/>
                          <a:gd name="connsiteX51" fmla="*/ 8090 w 10000"/>
                          <a:gd name="connsiteY51" fmla="*/ 8451 h 10209"/>
                          <a:gd name="connsiteX52" fmla="*/ 7917 w 10000"/>
                          <a:gd name="connsiteY52" fmla="*/ 8610 h 10209"/>
                          <a:gd name="connsiteX53" fmla="*/ 7741 w 10000"/>
                          <a:gd name="connsiteY53" fmla="*/ 8765 h 10209"/>
                          <a:gd name="connsiteX54" fmla="*/ 7568 w 10000"/>
                          <a:gd name="connsiteY54" fmla="*/ 8924 h 10209"/>
                          <a:gd name="connsiteX55" fmla="*/ 7395 w 10000"/>
                          <a:gd name="connsiteY55" fmla="*/ 9074 h 10209"/>
                          <a:gd name="connsiteX56" fmla="*/ 7229 w 10000"/>
                          <a:gd name="connsiteY56" fmla="*/ 9219 h 10209"/>
                          <a:gd name="connsiteX57" fmla="*/ 7073 w 10000"/>
                          <a:gd name="connsiteY57" fmla="*/ 9364 h 10209"/>
                          <a:gd name="connsiteX58" fmla="*/ 6927 w 10000"/>
                          <a:gd name="connsiteY58" fmla="*/ 9499 h 10209"/>
                          <a:gd name="connsiteX59" fmla="*/ 6784 w 10000"/>
                          <a:gd name="connsiteY59" fmla="*/ 9624 h 10209"/>
                          <a:gd name="connsiteX60" fmla="*/ 6658 w 10000"/>
                          <a:gd name="connsiteY60" fmla="*/ 9736 h 10209"/>
                          <a:gd name="connsiteX61" fmla="*/ 6541 w 10000"/>
                          <a:gd name="connsiteY61" fmla="*/ 9837 h 10209"/>
                          <a:gd name="connsiteX62" fmla="*/ 6437 w 10000"/>
                          <a:gd name="connsiteY62" fmla="*/ 9929 h 10209"/>
                          <a:gd name="connsiteX63" fmla="*/ 6356 w 10000"/>
                          <a:gd name="connsiteY63" fmla="*/ 10006 h 10209"/>
                          <a:gd name="connsiteX64" fmla="*/ 6286 w 10000"/>
                          <a:gd name="connsiteY64" fmla="*/ 10074 h 10209"/>
                          <a:gd name="connsiteX65" fmla="*/ 6235 w 10000"/>
                          <a:gd name="connsiteY65" fmla="*/ 10117 h 10209"/>
                          <a:gd name="connsiteX66" fmla="*/ 6205 w 10000"/>
                          <a:gd name="connsiteY66" fmla="*/ 10141 h 10209"/>
                          <a:gd name="connsiteX67" fmla="*/ 6131 w 10000"/>
                          <a:gd name="connsiteY67" fmla="*/ 10195 h 10209"/>
                          <a:gd name="connsiteX68" fmla="*/ 6066 w 10000"/>
                          <a:gd name="connsiteY68" fmla="*/ 10209 h 10209"/>
                          <a:gd name="connsiteX69" fmla="*/ 6004 w 10000"/>
                          <a:gd name="connsiteY69" fmla="*/ 10199 h 10209"/>
                          <a:gd name="connsiteX70" fmla="*/ 5957 w 10000"/>
                          <a:gd name="connsiteY70" fmla="*/ 10185 h 10209"/>
                          <a:gd name="connsiteX71" fmla="*/ 5928 w 10000"/>
                          <a:gd name="connsiteY71" fmla="*/ 10166 h 10209"/>
                          <a:gd name="connsiteX72" fmla="*/ 5913 w 10000"/>
                          <a:gd name="connsiteY72" fmla="*/ 10161 h 10209"/>
                          <a:gd name="connsiteX73" fmla="*/ 5901 w 10000"/>
                          <a:gd name="connsiteY73" fmla="*/ 10151 h 10209"/>
                          <a:gd name="connsiteX74" fmla="*/ 5866 w 10000"/>
                          <a:gd name="connsiteY74" fmla="*/ 10127 h 10209"/>
                          <a:gd name="connsiteX75" fmla="*/ 5809 w 10000"/>
                          <a:gd name="connsiteY75" fmla="*/ 10083 h 10209"/>
                          <a:gd name="connsiteX76" fmla="*/ 5737 w 10000"/>
                          <a:gd name="connsiteY76" fmla="*/ 10025 h 10209"/>
                          <a:gd name="connsiteX77" fmla="*/ 5641 w 10000"/>
                          <a:gd name="connsiteY77" fmla="*/ 9948 h 10209"/>
                          <a:gd name="connsiteX78" fmla="*/ 5524 w 10000"/>
                          <a:gd name="connsiteY78" fmla="*/ 9856 h 10209"/>
                          <a:gd name="connsiteX79" fmla="*/ 5398 w 10000"/>
                          <a:gd name="connsiteY79" fmla="*/ 9755 h 10209"/>
                          <a:gd name="connsiteX80" fmla="*/ 5252 w 10000"/>
                          <a:gd name="connsiteY80" fmla="*/ 9644 h 10209"/>
                          <a:gd name="connsiteX81" fmla="*/ 5096 w 10000"/>
                          <a:gd name="connsiteY81" fmla="*/ 9523 h 10209"/>
                          <a:gd name="connsiteX82" fmla="*/ 4923 w 10000"/>
                          <a:gd name="connsiteY82" fmla="*/ 9388 h 10209"/>
                          <a:gd name="connsiteX83" fmla="*/ 4740 w 10000"/>
                          <a:gd name="connsiteY83" fmla="*/ 9243 h 10209"/>
                          <a:gd name="connsiteX84" fmla="*/ 4545 w 10000"/>
                          <a:gd name="connsiteY84" fmla="*/ 9093 h 10209"/>
                          <a:gd name="connsiteX85" fmla="*/ 4347 w 10000"/>
                          <a:gd name="connsiteY85" fmla="*/ 8938 h 10209"/>
                          <a:gd name="connsiteX86" fmla="*/ 4139 w 10000"/>
                          <a:gd name="connsiteY86" fmla="*/ 8769 h 10209"/>
                          <a:gd name="connsiteX87" fmla="*/ 3924 w 10000"/>
                          <a:gd name="connsiteY87" fmla="*/ 8610 h 10209"/>
                          <a:gd name="connsiteX88" fmla="*/ 3706 w 10000"/>
                          <a:gd name="connsiteY88" fmla="*/ 8431 h 10209"/>
                          <a:gd name="connsiteX89" fmla="*/ 3481 w 10000"/>
                          <a:gd name="connsiteY89" fmla="*/ 8262 h 10209"/>
                          <a:gd name="connsiteX90" fmla="*/ 3256 w 10000"/>
                          <a:gd name="connsiteY90" fmla="*/ 8088 h 10209"/>
                          <a:gd name="connsiteX91" fmla="*/ 3026 w 10000"/>
                          <a:gd name="connsiteY91" fmla="*/ 7909 h 10209"/>
                          <a:gd name="connsiteX92" fmla="*/ 2801 w 10000"/>
                          <a:gd name="connsiteY92" fmla="*/ 7731 h 10209"/>
                          <a:gd name="connsiteX93" fmla="*/ 2575 w 10000"/>
                          <a:gd name="connsiteY93" fmla="*/ 7552 h 10209"/>
                          <a:gd name="connsiteX94" fmla="*/ 2355 w 10000"/>
                          <a:gd name="connsiteY94" fmla="*/ 7383 h 10209"/>
                          <a:gd name="connsiteX95" fmla="*/ 2135 w 10000"/>
                          <a:gd name="connsiteY95" fmla="*/ 7214 h 10209"/>
                          <a:gd name="connsiteX96" fmla="*/ 1922 w 10000"/>
                          <a:gd name="connsiteY96" fmla="*/ 7045 h 10209"/>
                          <a:gd name="connsiteX97" fmla="*/ 1719 w 10000"/>
                          <a:gd name="connsiteY97" fmla="*/ 6885 h 10209"/>
                          <a:gd name="connsiteX98" fmla="*/ 1519 w 10000"/>
                          <a:gd name="connsiteY98" fmla="*/ 6731 h 10209"/>
                          <a:gd name="connsiteX99" fmla="*/ 1331 w 10000"/>
                          <a:gd name="connsiteY99" fmla="*/ 6581 h 10209"/>
                          <a:gd name="connsiteX100" fmla="*/ 1153 w 10000"/>
                          <a:gd name="connsiteY100" fmla="*/ 6446 h 10209"/>
                          <a:gd name="connsiteX101" fmla="*/ 985 w 10000"/>
                          <a:gd name="connsiteY101" fmla="*/ 6310 h 10209"/>
                          <a:gd name="connsiteX102" fmla="*/ 831 w 10000"/>
                          <a:gd name="connsiteY102" fmla="*/ 6190 h 10209"/>
                          <a:gd name="connsiteX103" fmla="*/ 690 w 10000"/>
                          <a:gd name="connsiteY103" fmla="*/ 6083 h 10209"/>
                          <a:gd name="connsiteX104" fmla="*/ 569 w 10000"/>
                          <a:gd name="connsiteY104" fmla="*/ 5987 h 10209"/>
                          <a:gd name="connsiteX105" fmla="*/ 460 w 10000"/>
                          <a:gd name="connsiteY105" fmla="*/ 5905 h 10209"/>
                          <a:gd name="connsiteX106" fmla="*/ 369 w 10000"/>
                          <a:gd name="connsiteY106" fmla="*/ 5827 h 10209"/>
                          <a:gd name="connsiteX107" fmla="*/ 299 w 10000"/>
                          <a:gd name="connsiteY107" fmla="*/ 5779 h 10209"/>
                          <a:gd name="connsiteX108" fmla="*/ 252 w 10000"/>
                          <a:gd name="connsiteY108" fmla="*/ 5736 h 10209"/>
                          <a:gd name="connsiteX109" fmla="*/ 225 w 10000"/>
                          <a:gd name="connsiteY109" fmla="*/ 5711 h 10209"/>
                          <a:gd name="connsiteX110" fmla="*/ 148 w 10000"/>
                          <a:gd name="connsiteY110" fmla="*/ 5634 h 10209"/>
                          <a:gd name="connsiteX111" fmla="*/ 92 w 10000"/>
                          <a:gd name="connsiteY111" fmla="*/ 5533 h 10209"/>
                          <a:gd name="connsiteX112" fmla="*/ 52 w 10000"/>
                          <a:gd name="connsiteY112" fmla="*/ 5422 h 10209"/>
                          <a:gd name="connsiteX113" fmla="*/ 27 w 10000"/>
                          <a:gd name="connsiteY113" fmla="*/ 5320 h 10209"/>
                          <a:gd name="connsiteX114" fmla="*/ 10 w 10000"/>
                          <a:gd name="connsiteY114" fmla="*/ 5228 h 10209"/>
                          <a:gd name="connsiteX115" fmla="*/ 5 w 10000"/>
                          <a:gd name="connsiteY115" fmla="*/ 5151 h 10209"/>
                          <a:gd name="connsiteX116" fmla="*/ 0 w 10000"/>
                          <a:gd name="connsiteY116" fmla="*/ 5093 h 10209"/>
                          <a:gd name="connsiteX117" fmla="*/ 0 w 10000"/>
                          <a:gd name="connsiteY117" fmla="*/ 5074 h 10209"/>
                          <a:gd name="connsiteX118" fmla="*/ 0 w 10000"/>
                          <a:gd name="connsiteY118" fmla="*/ 5040 h 10209"/>
                          <a:gd name="connsiteX119" fmla="*/ 0 w 10000"/>
                          <a:gd name="connsiteY119" fmla="*/ 4958 h 10209"/>
                          <a:gd name="connsiteX120" fmla="*/ 0 w 10000"/>
                          <a:gd name="connsiteY120" fmla="*/ 4827 h 10209"/>
                          <a:gd name="connsiteX121" fmla="*/ 0 w 10000"/>
                          <a:gd name="connsiteY121" fmla="*/ 4035 h 10209"/>
                          <a:gd name="connsiteX122" fmla="*/ 0 w 10000"/>
                          <a:gd name="connsiteY122" fmla="*/ 3813 h 10209"/>
                          <a:gd name="connsiteX123" fmla="*/ 0 w 10000"/>
                          <a:gd name="connsiteY123" fmla="*/ 3610 h 10209"/>
                          <a:gd name="connsiteX124" fmla="*/ 0 w 10000"/>
                          <a:gd name="connsiteY124" fmla="*/ 3431 h 10209"/>
                          <a:gd name="connsiteX125" fmla="*/ 10 w 10000"/>
                          <a:gd name="connsiteY125" fmla="*/ 3262 h 10209"/>
                          <a:gd name="connsiteX126" fmla="*/ 40 w 10000"/>
                          <a:gd name="connsiteY126" fmla="*/ 3103 h 10209"/>
                          <a:gd name="connsiteX127" fmla="*/ 84 w 10000"/>
                          <a:gd name="connsiteY127" fmla="*/ 2967 h 10209"/>
                          <a:gd name="connsiteX128" fmla="*/ 131 w 10000"/>
                          <a:gd name="connsiteY128" fmla="*/ 2856 h 10209"/>
                          <a:gd name="connsiteX129" fmla="*/ 183 w 10000"/>
                          <a:gd name="connsiteY129" fmla="*/ 2755 h 10209"/>
                          <a:gd name="connsiteX130" fmla="*/ 230 w 10000"/>
                          <a:gd name="connsiteY130" fmla="*/ 2687 h 10209"/>
                          <a:gd name="connsiteX131" fmla="*/ 275 w 10000"/>
                          <a:gd name="connsiteY131" fmla="*/ 2629 h 10209"/>
                          <a:gd name="connsiteX132" fmla="*/ 299 w 10000"/>
                          <a:gd name="connsiteY132" fmla="*/ 2595 h 10209"/>
                          <a:gd name="connsiteX133" fmla="*/ 312 w 10000"/>
                          <a:gd name="connsiteY133" fmla="*/ 2586 h 10209"/>
                          <a:gd name="connsiteX134" fmla="*/ 322 w 10000"/>
                          <a:gd name="connsiteY134" fmla="*/ 2581 h 10209"/>
                          <a:gd name="connsiteX135" fmla="*/ 356 w 10000"/>
                          <a:gd name="connsiteY135" fmla="*/ 2562 h 10209"/>
                          <a:gd name="connsiteX136" fmla="*/ 413 w 10000"/>
                          <a:gd name="connsiteY136" fmla="*/ 2518 h 10209"/>
                          <a:gd name="connsiteX137" fmla="*/ 485 w 10000"/>
                          <a:gd name="connsiteY137" fmla="*/ 2470 h 10209"/>
                          <a:gd name="connsiteX138" fmla="*/ 581 w 10000"/>
                          <a:gd name="connsiteY138" fmla="*/ 2412 h 10209"/>
                          <a:gd name="connsiteX139" fmla="*/ 690 w 10000"/>
                          <a:gd name="connsiteY139" fmla="*/ 2344 h 10209"/>
                          <a:gd name="connsiteX140" fmla="*/ 811 w 10000"/>
                          <a:gd name="connsiteY140" fmla="*/ 2257 h 10209"/>
                          <a:gd name="connsiteX141" fmla="*/ 950 w 10000"/>
                          <a:gd name="connsiteY141" fmla="*/ 2175 h 10209"/>
                          <a:gd name="connsiteX142" fmla="*/ 1096 w 10000"/>
                          <a:gd name="connsiteY142" fmla="*/ 2074 h 10209"/>
                          <a:gd name="connsiteX143" fmla="*/ 1252 w 10000"/>
                          <a:gd name="connsiteY143" fmla="*/ 1967 h 10209"/>
                          <a:gd name="connsiteX144" fmla="*/ 1418 w 10000"/>
                          <a:gd name="connsiteY144" fmla="*/ 1861 h 10209"/>
                          <a:gd name="connsiteX145" fmla="*/ 1586 w 10000"/>
                          <a:gd name="connsiteY145" fmla="*/ 1750 h 10209"/>
                          <a:gd name="connsiteX146" fmla="*/ 1759 w 10000"/>
                          <a:gd name="connsiteY146" fmla="*/ 1629 h 10209"/>
                          <a:gd name="connsiteX147" fmla="*/ 1940 w 10000"/>
                          <a:gd name="connsiteY147" fmla="*/ 1523 h 10209"/>
                          <a:gd name="connsiteX148" fmla="*/ 2118 w 10000"/>
                          <a:gd name="connsiteY148" fmla="*/ 1402 h 10209"/>
                          <a:gd name="connsiteX149" fmla="*/ 2298 w 10000"/>
                          <a:gd name="connsiteY149" fmla="*/ 1286 h 10209"/>
                          <a:gd name="connsiteX150" fmla="*/ 2476 w 10000"/>
                          <a:gd name="connsiteY150" fmla="*/ 1166 h 10209"/>
                          <a:gd name="connsiteX151" fmla="*/ 2650 w 10000"/>
                          <a:gd name="connsiteY151" fmla="*/ 1054 h 10209"/>
                          <a:gd name="connsiteX152" fmla="*/ 2818 w 10000"/>
                          <a:gd name="connsiteY152" fmla="*/ 938 h 10209"/>
                          <a:gd name="connsiteX153" fmla="*/ 2979 w 10000"/>
                          <a:gd name="connsiteY153" fmla="*/ 837 h 10209"/>
                          <a:gd name="connsiteX154" fmla="*/ 3135 w 10000"/>
                          <a:gd name="connsiteY154" fmla="*/ 736 h 10209"/>
                          <a:gd name="connsiteX155" fmla="*/ 3278 w 10000"/>
                          <a:gd name="connsiteY155" fmla="*/ 644 h 10209"/>
                          <a:gd name="connsiteX156" fmla="*/ 3407 w 10000"/>
                          <a:gd name="connsiteY156" fmla="*/ 557 h 10209"/>
                          <a:gd name="connsiteX157" fmla="*/ 3525 w 10000"/>
                          <a:gd name="connsiteY157" fmla="*/ 480 h 10209"/>
                          <a:gd name="connsiteX158" fmla="*/ 3629 w 10000"/>
                          <a:gd name="connsiteY158" fmla="*/ 412 h 10209"/>
                          <a:gd name="connsiteX159" fmla="*/ 3716 w 10000"/>
                          <a:gd name="connsiteY159" fmla="*/ 364 h 10209"/>
                          <a:gd name="connsiteX160" fmla="*/ 3785 w 10000"/>
                          <a:gd name="connsiteY160" fmla="*/ 320 h 10209"/>
                          <a:gd name="connsiteX161" fmla="*/ 3837 w 10000"/>
                          <a:gd name="connsiteY161" fmla="*/ 286 h 10209"/>
                          <a:gd name="connsiteX162" fmla="*/ 3949 w 10000"/>
                          <a:gd name="connsiteY162" fmla="*/ 238 h 10209"/>
                          <a:gd name="connsiteX0" fmla="*/ 3837 w 10000"/>
                          <a:gd name="connsiteY0" fmla="*/ 48 h 9971"/>
                          <a:gd name="connsiteX1" fmla="*/ 4218 w 10000"/>
                          <a:gd name="connsiteY1" fmla="*/ 0 h 9971"/>
                          <a:gd name="connsiteX2" fmla="*/ 9693 w 10000"/>
                          <a:gd name="connsiteY2" fmla="*/ 3188 h 9971"/>
                          <a:gd name="connsiteX3" fmla="*/ 9785 w 10000"/>
                          <a:gd name="connsiteY3" fmla="*/ 3237 h 9971"/>
                          <a:gd name="connsiteX4" fmla="*/ 9854 w 10000"/>
                          <a:gd name="connsiteY4" fmla="*/ 3280 h 9971"/>
                          <a:gd name="connsiteX5" fmla="*/ 9901 w 10000"/>
                          <a:gd name="connsiteY5" fmla="*/ 3304 h 9971"/>
                          <a:gd name="connsiteX6" fmla="*/ 9923 w 10000"/>
                          <a:gd name="connsiteY6" fmla="*/ 3324 h 9971"/>
                          <a:gd name="connsiteX7" fmla="*/ 9975 w 10000"/>
                          <a:gd name="connsiteY7" fmla="*/ 3362 h 9971"/>
                          <a:gd name="connsiteX8" fmla="*/ 10000 w 10000"/>
                          <a:gd name="connsiteY8" fmla="*/ 3415 h 9971"/>
                          <a:gd name="connsiteX9" fmla="*/ 10000 w 10000"/>
                          <a:gd name="connsiteY9" fmla="*/ 3464 h 9971"/>
                          <a:gd name="connsiteX10" fmla="*/ 9988 w 10000"/>
                          <a:gd name="connsiteY10" fmla="*/ 3507 h 9971"/>
                          <a:gd name="connsiteX11" fmla="*/ 9958 w 10000"/>
                          <a:gd name="connsiteY11" fmla="*/ 3560 h 9971"/>
                          <a:gd name="connsiteX12" fmla="*/ 9913 w 10000"/>
                          <a:gd name="connsiteY12" fmla="*/ 3618 h 9971"/>
                          <a:gd name="connsiteX13" fmla="*/ 9874 w 10000"/>
                          <a:gd name="connsiteY13" fmla="*/ 3652 h 9971"/>
                          <a:gd name="connsiteX14" fmla="*/ 9832 w 10000"/>
                          <a:gd name="connsiteY14" fmla="*/ 3705 h 9971"/>
                          <a:gd name="connsiteX15" fmla="*/ 9780 w 10000"/>
                          <a:gd name="connsiteY15" fmla="*/ 3763 h 9971"/>
                          <a:gd name="connsiteX16" fmla="*/ 9728 w 10000"/>
                          <a:gd name="connsiteY16" fmla="*/ 3821 h 9971"/>
                          <a:gd name="connsiteX17" fmla="*/ 9671 w 10000"/>
                          <a:gd name="connsiteY17" fmla="*/ 3874 h 9971"/>
                          <a:gd name="connsiteX18" fmla="*/ 9629 w 10000"/>
                          <a:gd name="connsiteY18" fmla="*/ 3923 h 9971"/>
                          <a:gd name="connsiteX19" fmla="*/ 9589 w 10000"/>
                          <a:gd name="connsiteY19" fmla="*/ 3966 h 9971"/>
                          <a:gd name="connsiteX20" fmla="*/ 9562 w 10000"/>
                          <a:gd name="connsiteY20" fmla="*/ 4000 h 9971"/>
                          <a:gd name="connsiteX21" fmla="*/ 9550 w 10000"/>
                          <a:gd name="connsiteY21" fmla="*/ 4010 h 9971"/>
                          <a:gd name="connsiteX22" fmla="*/ 9555 w 10000"/>
                          <a:gd name="connsiteY22" fmla="*/ 6208 h 9971"/>
                          <a:gd name="connsiteX23" fmla="*/ 9567 w 10000"/>
                          <a:gd name="connsiteY23" fmla="*/ 6217 h 9971"/>
                          <a:gd name="connsiteX24" fmla="*/ 9597 w 10000"/>
                          <a:gd name="connsiteY24" fmla="*/ 6242 h 9971"/>
                          <a:gd name="connsiteX25" fmla="*/ 9641 w 10000"/>
                          <a:gd name="connsiteY25" fmla="*/ 6275 h 9971"/>
                          <a:gd name="connsiteX26" fmla="*/ 9698 w 10000"/>
                          <a:gd name="connsiteY26" fmla="*/ 6309 h 9971"/>
                          <a:gd name="connsiteX27" fmla="*/ 9753 w 10000"/>
                          <a:gd name="connsiteY27" fmla="*/ 6353 h 9971"/>
                          <a:gd name="connsiteX28" fmla="*/ 9805 w 10000"/>
                          <a:gd name="connsiteY28" fmla="*/ 6391 h 9971"/>
                          <a:gd name="connsiteX29" fmla="*/ 9844 w 10000"/>
                          <a:gd name="connsiteY29" fmla="*/ 6425 h 9971"/>
                          <a:gd name="connsiteX30" fmla="*/ 9874 w 10000"/>
                          <a:gd name="connsiteY30" fmla="*/ 6459 h 9971"/>
                          <a:gd name="connsiteX31" fmla="*/ 9884 w 10000"/>
                          <a:gd name="connsiteY31" fmla="*/ 6502 h 9971"/>
                          <a:gd name="connsiteX32" fmla="*/ 9879 w 10000"/>
                          <a:gd name="connsiteY32" fmla="*/ 6546 h 9971"/>
                          <a:gd name="connsiteX33" fmla="*/ 9866 w 10000"/>
                          <a:gd name="connsiteY33" fmla="*/ 6589 h 9971"/>
                          <a:gd name="connsiteX34" fmla="*/ 9854 w 10000"/>
                          <a:gd name="connsiteY34" fmla="*/ 6623 h 9971"/>
                          <a:gd name="connsiteX35" fmla="*/ 9839 w 10000"/>
                          <a:gd name="connsiteY35" fmla="*/ 6638 h 9971"/>
                          <a:gd name="connsiteX36" fmla="*/ 9837 w 10000"/>
                          <a:gd name="connsiteY36" fmla="*/ 6647 h 9971"/>
                          <a:gd name="connsiteX37" fmla="*/ 9827 w 10000"/>
                          <a:gd name="connsiteY37" fmla="*/ 6657 h 9971"/>
                          <a:gd name="connsiteX38" fmla="*/ 9792 w 10000"/>
                          <a:gd name="connsiteY38" fmla="*/ 6691 h 9971"/>
                          <a:gd name="connsiteX39" fmla="*/ 9740 w 10000"/>
                          <a:gd name="connsiteY39" fmla="*/ 6729 h 9971"/>
                          <a:gd name="connsiteX40" fmla="*/ 9671 w 10000"/>
                          <a:gd name="connsiteY40" fmla="*/ 6797 h 9971"/>
                          <a:gd name="connsiteX41" fmla="*/ 9579 w 10000"/>
                          <a:gd name="connsiteY41" fmla="*/ 6874 h 9971"/>
                          <a:gd name="connsiteX42" fmla="*/ 9476 w 10000"/>
                          <a:gd name="connsiteY42" fmla="*/ 6966 h 9971"/>
                          <a:gd name="connsiteX43" fmla="*/ 9359 w 10000"/>
                          <a:gd name="connsiteY43" fmla="*/ 7077 h 9971"/>
                          <a:gd name="connsiteX44" fmla="*/ 9231 w 10000"/>
                          <a:gd name="connsiteY44" fmla="*/ 7198 h 9971"/>
                          <a:gd name="connsiteX45" fmla="*/ 9087 w 10000"/>
                          <a:gd name="connsiteY45" fmla="*/ 7324 h 9971"/>
                          <a:gd name="connsiteX46" fmla="*/ 8939 w 10000"/>
                          <a:gd name="connsiteY46" fmla="*/ 7449 h 9971"/>
                          <a:gd name="connsiteX47" fmla="*/ 8780 w 10000"/>
                          <a:gd name="connsiteY47" fmla="*/ 7594 h 9971"/>
                          <a:gd name="connsiteX48" fmla="*/ 8615 w 10000"/>
                          <a:gd name="connsiteY48" fmla="*/ 7749 h 9971"/>
                          <a:gd name="connsiteX49" fmla="*/ 8441 w 10000"/>
                          <a:gd name="connsiteY49" fmla="*/ 7899 h 9971"/>
                          <a:gd name="connsiteX50" fmla="*/ 8268 w 10000"/>
                          <a:gd name="connsiteY50" fmla="*/ 8053 h 9971"/>
                          <a:gd name="connsiteX51" fmla="*/ 8090 w 10000"/>
                          <a:gd name="connsiteY51" fmla="*/ 8213 h 9971"/>
                          <a:gd name="connsiteX52" fmla="*/ 7917 w 10000"/>
                          <a:gd name="connsiteY52" fmla="*/ 8372 h 9971"/>
                          <a:gd name="connsiteX53" fmla="*/ 7741 w 10000"/>
                          <a:gd name="connsiteY53" fmla="*/ 8527 h 9971"/>
                          <a:gd name="connsiteX54" fmla="*/ 7568 w 10000"/>
                          <a:gd name="connsiteY54" fmla="*/ 8686 h 9971"/>
                          <a:gd name="connsiteX55" fmla="*/ 7395 w 10000"/>
                          <a:gd name="connsiteY55" fmla="*/ 8836 h 9971"/>
                          <a:gd name="connsiteX56" fmla="*/ 7229 w 10000"/>
                          <a:gd name="connsiteY56" fmla="*/ 8981 h 9971"/>
                          <a:gd name="connsiteX57" fmla="*/ 7073 w 10000"/>
                          <a:gd name="connsiteY57" fmla="*/ 9126 h 9971"/>
                          <a:gd name="connsiteX58" fmla="*/ 6927 w 10000"/>
                          <a:gd name="connsiteY58" fmla="*/ 9261 h 9971"/>
                          <a:gd name="connsiteX59" fmla="*/ 6784 w 10000"/>
                          <a:gd name="connsiteY59" fmla="*/ 9386 h 9971"/>
                          <a:gd name="connsiteX60" fmla="*/ 6658 w 10000"/>
                          <a:gd name="connsiteY60" fmla="*/ 9498 h 9971"/>
                          <a:gd name="connsiteX61" fmla="*/ 6541 w 10000"/>
                          <a:gd name="connsiteY61" fmla="*/ 9599 h 9971"/>
                          <a:gd name="connsiteX62" fmla="*/ 6437 w 10000"/>
                          <a:gd name="connsiteY62" fmla="*/ 9691 h 9971"/>
                          <a:gd name="connsiteX63" fmla="*/ 6356 w 10000"/>
                          <a:gd name="connsiteY63" fmla="*/ 9768 h 9971"/>
                          <a:gd name="connsiteX64" fmla="*/ 6286 w 10000"/>
                          <a:gd name="connsiteY64" fmla="*/ 9836 h 9971"/>
                          <a:gd name="connsiteX65" fmla="*/ 6235 w 10000"/>
                          <a:gd name="connsiteY65" fmla="*/ 9879 h 9971"/>
                          <a:gd name="connsiteX66" fmla="*/ 6205 w 10000"/>
                          <a:gd name="connsiteY66" fmla="*/ 9903 h 9971"/>
                          <a:gd name="connsiteX67" fmla="*/ 6131 w 10000"/>
                          <a:gd name="connsiteY67" fmla="*/ 9957 h 9971"/>
                          <a:gd name="connsiteX68" fmla="*/ 6066 w 10000"/>
                          <a:gd name="connsiteY68" fmla="*/ 9971 h 9971"/>
                          <a:gd name="connsiteX69" fmla="*/ 6004 w 10000"/>
                          <a:gd name="connsiteY69" fmla="*/ 9961 h 9971"/>
                          <a:gd name="connsiteX70" fmla="*/ 5957 w 10000"/>
                          <a:gd name="connsiteY70" fmla="*/ 9947 h 9971"/>
                          <a:gd name="connsiteX71" fmla="*/ 5928 w 10000"/>
                          <a:gd name="connsiteY71" fmla="*/ 9928 h 9971"/>
                          <a:gd name="connsiteX72" fmla="*/ 5913 w 10000"/>
                          <a:gd name="connsiteY72" fmla="*/ 9923 h 9971"/>
                          <a:gd name="connsiteX73" fmla="*/ 5901 w 10000"/>
                          <a:gd name="connsiteY73" fmla="*/ 9913 h 9971"/>
                          <a:gd name="connsiteX74" fmla="*/ 5866 w 10000"/>
                          <a:gd name="connsiteY74" fmla="*/ 9889 h 9971"/>
                          <a:gd name="connsiteX75" fmla="*/ 5809 w 10000"/>
                          <a:gd name="connsiteY75" fmla="*/ 9845 h 9971"/>
                          <a:gd name="connsiteX76" fmla="*/ 5737 w 10000"/>
                          <a:gd name="connsiteY76" fmla="*/ 9787 h 9971"/>
                          <a:gd name="connsiteX77" fmla="*/ 5641 w 10000"/>
                          <a:gd name="connsiteY77" fmla="*/ 9710 h 9971"/>
                          <a:gd name="connsiteX78" fmla="*/ 5524 w 10000"/>
                          <a:gd name="connsiteY78" fmla="*/ 9618 h 9971"/>
                          <a:gd name="connsiteX79" fmla="*/ 5398 w 10000"/>
                          <a:gd name="connsiteY79" fmla="*/ 9517 h 9971"/>
                          <a:gd name="connsiteX80" fmla="*/ 5252 w 10000"/>
                          <a:gd name="connsiteY80" fmla="*/ 9406 h 9971"/>
                          <a:gd name="connsiteX81" fmla="*/ 5096 w 10000"/>
                          <a:gd name="connsiteY81" fmla="*/ 9285 h 9971"/>
                          <a:gd name="connsiteX82" fmla="*/ 4923 w 10000"/>
                          <a:gd name="connsiteY82" fmla="*/ 9150 h 9971"/>
                          <a:gd name="connsiteX83" fmla="*/ 4740 w 10000"/>
                          <a:gd name="connsiteY83" fmla="*/ 9005 h 9971"/>
                          <a:gd name="connsiteX84" fmla="*/ 4545 w 10000"/>
                          <a:gd name="connsiteY84" fmla="*/ 8855 h 9971"/>
                          <a:gd name="connsiteX85" fmla="*/ 4347 w 10000"/>
                          <a:gd name="connsiteY85" fmla="*/ 8700 h 9971"/>
                          <a:gd name="connsiteX86" fmla="*/ 4139 w 10000"/>
                          <a:gd name="connsiteY86" fmla="*/ 8531 h 9971"/>
                          <a:gd name="connsiteX87" fmla="*/ 3924 w 10000"/>
                          <a:gd name="connsiteY87" fmla="*/ 8372 h 9971"/>
                          <a:gd name="connsiteX88" fmla="*/ 3706 w 10000"/>
                          <a:gd name="connsiteY88" fmla="*/ 8193 h 9971"/>
                          <a:gd name="connsiteX89" fmla="*/ 3481 w 10000"/>
                          <a:gd name="connsiteY89" fmla="*/ 8024 h 9971"/>
                          <a:gd name="connsiteX90" fmla="*/ 3256 w 10000"/>
                          <a:gd name="connsiteY90" fmla="*/ 7850 h 9971"/>
                          <a:gd name="connsiteX91" fmla="*/ 3026 w 10000"/>
                          <a:gd name="connsiteY91" fmla="*/ 7671 h 9971"/>
                          <a:gd name="connsiteX92" fmla="*/ 2801 w 10000"/>
                          <a:gd name="connsiteY92" fmla="*/ 7493 h 9971"/>
                          <a:gd name="connsiteX93" fmla="*/ 2575 w 10000"/>
                          <a:gd name="connsiteY93" fmla="*/ 7314 h 9971"/>
                          <a:gd name="connsiteX94" fmla="*/ 2355 w 10000"/>
                          <a:gd name="connsiteY94" fmla="*/ 7145 h 9971"/>
                          <a:gd name="connsiteX95" fmla="*/ 2135 w 10000"/>
                          <a:gd name="connsiteY95" fmla="*/ 6976 h 9971"/>
                          <a:gd name="connsiteX96" fmla="*/ 1922 w 10000"/>
                          <a:gd name="connsiteY96" fmla="*/ 6807 h 9971"/>
                          <a:gd name="connsiteX97" fmla="*/ 1719 w 10000"/>
                          <a:gd name="connsiteY97" fmla="*/ 6647 h 9971"/>
                          <a:gd name="connsiteX98" fmla="*/ 1519 w 10000"/>
                          <a:gd name="connsiteY98" fmla="*/ 6493 h 9971"/>
                          <a:gd name="connsiteX99" fmla="*/ 1331 w 10000"/>
                          <a:gd name="connsiteY99" fmla="*/ 6343 h 9971"/>
                          <a:gd name="connsiteX100" fmla="*/ 1153 w 10000"/>
                          <a:gd name="connsiteY100" fmla="*/ 6208 h 9971"/>
                          <a:gd name="connsiteX101" fmla="*/ 985 w 10000"/>
                          <a:gd name="connsiteY101" fmla="*/ 6072 h 9971"/>
                          <a:gd name="connsiteX102" fmla="*/ 831 w 10000"/>
                          <a:gd name="connsiteY102" fmla="*/ 5952 h 9971"/>
                          <a:gd name="connsiteX103" fmla="*/ 690 w 10000"/>
                          <a:gd name="connsiteY103" fmla="*/ 5845 h 9971"/>
                          <a:gd name="connsiteX104" fmla="*/ 569 w 10000"/>
                          <a:gd name="connsiteY104" fmla="*/ 5749 h 9971"/>
                          <a:gd name="connsiteX105" fmla="*/ 460 w 10000"/>
                          <a:gd name="connsiteY105" fmla="*/ 5667 h 9971"/>
                          <a:gd name="connsiteX106" fmla="*/ 369 w 10000"/>
                          <a:gd name="connsiteY106" fmla="*/ 5589 h 9971"/>
                          <a:gd name="connsiteX107" fmla="*/ 299 w 10000"/>
                          <a:gd name="connsiteY107" fmla="*/ 5541 h 9971"/>
                          <a:gd name="connsiteX108" fmla="*/ 252 w 10000"/>
                          <a:gd name="connsiteY108" fmla="*/ 5498 h 9971"/>
                          <a:gd name="connsiteX109" fmla="*/ 225 w 10000"/>
                          <a:gd name="connsiteY109" fmla="*/ 5473 h 9971"/>
                          <a:gd name="connsiteX110" fmla="*/ 148 w 10000"/>
                          <a:gd name="connsiteY110" fmla="*/ 5396 h 9971"/>
                          <a:gd name="connsiteX111" fmla="*/ 92 w 10000"/>
                          <a:gd name="connsiteY111" fmla="*/ 5295 h 9971"/>
                          <a:gd name="connsiteX112" fmla="*/ 52 w 10000"/>
                          <a:gd name="connsiteY112" fmla="*/ 5184 h 9971"/>
                          <a:gd name="connsiteX113" fmla="*/ 27 w 10000"/>
                          <a:gd name="connsiteY113" fmla="*/ 5082 h 9971"/>
                          <a:gd name="connsiteX114" fmla="*/ 10 w 10000"/>
                          <a:gd name="connsiteY114" fmla="*/ 4990 h 9971"/>
                          <a:gd name="connsiteX115" fmla="*/ 5 w 10000"/>
                          <a:gd name="connsiteY115" fmla="*/ 4913 h 9971"/>
                          <a:gd name="connsiteX116" fmla="*/ 0 w 10000"/>
                          <a:gd name="connsiteY116" fmla="*/ 4855 h 9971"/>
                          <a:gd name="connsiteX117" fmla="*/ 0 w 10000"/>
                          <a:gd name="connsiteY117" fmla="*/ 4836 h 9971"/>
                          <a:gd name="connsiteX118" fmla="*/ 0 w 10000"/>
                          <a:gd name="connsiteY118" fmla="*/ 4802 h 9971"/>
                          <a:gd name="connsiteX119" fmla="*/ 0 w 10000"/>
                          <a:gd name="connsiteY119" fmla="*/ 4720 h 9971"/>
                          <a:gd name="connsiteX120" fmla="*/ 0 w 10000"/>
                          <a:gd name="connsiteY120" fmla="*/ 4589 h 9971"/>
                          <a:gd name="connsiteX121" fmla="*/ 0 w 10000"/>
                          <a:gd name="connsiteY121" fmla="*/ 3797 h 9971"/>
                          <a:gd name="connsiteX122" fmla="*/ 0 w 10000"/>
                          <a:gd name="connsiteY122" fmla="*/ 3575 h 9971"/>
                          <a:gd name="connsiteX123" fmla="*/ 0 w 10000"/>
                          <a:gd name="connsiteY123" fmla="*/ 3372 h 9971"/>
                          <a:gd name="connsiteX124" fmla="*/ 0 w 10000"/>
                          <a:gd name="connsiteY124" fmla="*/ 3193 h 9971"/>
                          <a:gd name="connsiteX125" fmla="*/ 10 w 10000"/>
                          <a:gd name="connsiteY125" fmla="*/ 3024 h 9971"/>
                          <a:gd name="connsiteX126" fmla="*/ 40 w 10000"/>
                          <a:gd name="connsiteY126" fmla="*/ 2865 h 9971"/>
                          <a:gd name="connsiteX127" fmla="*/ 84 w 10000"/>
                          <a:gd name="connsiteY127" fmla="*/ 2729 h 9971"/>
                          <a:gd name="connsiteX128" fmla="*/ 131 w 10000"/>
                          <a:gd name="connsiteY128" fmla="*/ 2618 h 9971"/>
                          <a:gd name="connsiteX129" fmla="*/ 183 w 10000"/>
                          <a:gd name="connsiteY129" fmla="*/ 2517 h 9971"/>
                          <a:gd name="connsiteX130" fmla="*/ 230 w 10000"/>
                          <a:gd name="connsiteY130" fmla="*/ 2449 h 9971"/>
                          <a:gd name="connsiteX131" fmla="*/ 275 w 10000"/>
                          <a:gd name="connsiteY131" fmla="*/ 2391 h 9971"/>
                          <a:gd name="connsiteX132" fmla="*/ 299 w 10000"/>
                          <a:gd name="connsiteY132" fmla="*/ 2357 h 9971"/>
                          <a:gd name="connsiteX133" fmla="*/ 312 w 10000"/>
                          <a:gd name="connsiteY133" fmla="*/ 2348 h 9971"/>
                          <a:gd name="connsiteX134" fmla="*/ 322 w 10000"/>
                          <a:gd name="connsiteY134" fmla="*/ 2343 h 9971"/>
                          <a:gd name="connsiteX135" fmla="*/ 356 w 10000"/>
                          <a:gd name="connsiteY135" fmla="*/ 2324 h 9971"/>
                          <a:gd name="connsiteX136" fmla="*/ 413 w 10000"/>
                          <a:gd name="connsiteY136" fmla="*/ 2280 h 9971"/>
                          <a:gd name="connsiteX137" fmla="*/ 485 w 10000"/>
                          <a:gd name="connsiteY137" fmla="*/ 2232 h 9971"/>
                          <a:gd name="connsiteX138" fmla="*/ 581 w 10000"/>
                          <a:gd name="connsiteY138" fmla="*/ 2174 h 9971"/>
                          <a:gd name="connsiteX139" fmla="*/ 690 w 10000"/>
                          <a:gd name="connsiteY139" fmla="*/ 2106 h 9971"/>
                          <a:gd name="connsiteX140" fmla="*/ 811 w 10000"/>
                          <a:gd name="connsiteY140" fmla="*/ 2019 h 9971"/>
                          <a:gd name="connsiteX141" fmla="*/ 950 w 10000"/>
                          <a:gd name="connsiteY141" fmla="*/ 1937 h 9971"/>
                          <a:gd name="connsiteX142" fmla="*/ 1096 w 10000"/>
                          <a:gd name="connsiteY142" fmla="*/ 1836 h 9971"/>
                          <a:gd name="connsiteX143" fmla="*/ 1252 w 10000"/>
                          <a:gd name="connsiteY143" fmla="*/ 1729 h 9971"/>
                          <a:gd name="connsiteX144" fmla="*/ 1418 w 10000"/>
                          <a:gd name="connsiteY144" fmla="*/ 1623 h 9971"/>
                          <a:gd name="connsiteX145" fmla="*/ 1586 w 10000"/>
                          <a:gd name="connsiteY145" fmla="*/ 1512 h 9971"/>
                          <a:gd name="connsiteX146" fmla="*/ 1759 w 10000"/>
                          <a:gd name="connsiteY146" fmla="*/ 1391 h 9971"/>
                          <a:gd name="connsiteX147" fmla="*/ 1940 w 10000"/>
                          <a:gd name="connsiteY147" fmla="*/ 1285 h 9971"/>
                          <a:gd name="connsiteX148" fmla="*/ 2118 w 10000"/>
                          <a:gd name="connsiteY148" fmla="*/ 1164 h 9971"/>
                          <a:gd name="connsiteX149" fmla="*/ 2298 w 10000"/>
                          <a:gd name="connsiteY149" fmla="*/ 1048 h 9971"/>
                          <a:gd name="connsiteX150" fmla="*/ 2476 w 10000"/>
                          <a:gd name="connsiteY150" fmla="*/ 928 h 9971"/>
                          <a:gd name="connsiteX151" fmla="*/ 2650 w 10000"/>
                          <a:gd name="connsiteY151" fmla="*/ 816 h 9971"/>
                          <a:gd name="connsiteX152" fmla="*/ 2818 w 10000"/>
                          <a:gd name="connsiteY152" fmla="*/ 700 h 9971"/>
                          <a:gd name="connsiteX153" fmla="*/ 2979 w 10000"/>
                          <a:gd name="connsiteY153" fmla="*/ 599 h 9971"/>
                          <a:gd name="connsiteX154" fmla="*/ 3135 w 10000"/>
                          <a:gd name="connsiteY154" fmla="*/ 498 h 9971"/>
                          <a:gd name="connsiteX155" fmla="*/ 3278 w 10000"/>
                          <a:gd name="connsiteY155" fmla="*/ 406 h 9971"/>
                          <a:gd name="connsiteX156" fmla="*/ 3407 w 10000"/>
                          <a:gd name="connsiteY156" fmla="*/ 319 h 9971"/>
                          <a:gd name="connsiteX157" fmla="*/ 3525 w 10000"/>
                          <a:gd name="connsiteY157" fmla="*/ 242 h 9971"/>
                          <a:gd name="connsiteX158" fmla="*/ 3629 w 10000"/>
                          <a:gd name="connsiteY158" fmla="*/ 174 h 9971"/>
                          <a:gd name="connsiteX159" fmla="*/ 3716 w 10000"/>
                          <a:gd name="connsiteY159" fmla="*/ 126 h 9971"/>
                          <a:gd name="connsiteX160" fmla="*/ 3785 w 10000"/>
                          <a:gd name="connsiteY160" fmla="*/ 82 h 9971"/>
                          <a:gd name="connsiteX161" fmla="*/ 3837 w 10000"/>
                          <a:gd name="connsiteY161" fmla="*/ 48 h 9971"/>
                          <a:gd name="connsiteX0" fmla="*/ 3837 w 10000"/>
                          <a:gd name="connsiteY0" fmla="*/ 106 h 10058"/>
                          <a:gd name="connsiteX1" fmla="*/ 4218 w 10000"/>
                          <a:gd name="connsiteY1" fmla="*/ 58 h 10058"/>
                          <a:gd name="connsiteX2" fmla="*/ 9693 w 10000"/>
                          <a:gd name="connsiteY2" fmla="*/ 3255 h 10058"/>
                          <a:gd name="connsiteX3" fmla="*/ 9785 w 10000"/>
                          <a:gd name="connsiteY3" fmla="*/ 3304 h 10058"/>
                          <a:gd name="connsiteX4" fmla="*/ 9854 w 10000"/>
                          <a:gd name="connsiteY4" fmla="*/ 3348 h 10058"/>
                          <a:gd name="connsiteX5" fmla="*/ 9901 w 10000"/>
                          <a:gd name="connsiteY5" fmla="*/ 3372 h 10058"/>
                          <a:gd name="connsiteX6" fmla="*/ 9923 w 10000"/>
                          <a:gd name="connsiteY6" fmla="*/ 3392 h 10058"/>
                          <a:gd name="connsiteX7" fmla="*/ 9975 w 10000"/>
                          <a:gd name="connsiteY7" fmla="*/ 3430 h 10058"/>
                          <a:gd name="connsiteX8" fmla="*/ 10000 w 10000"/>
                          <a:gd name="connsiteY8" fmla="*/ 3483 h 10058"/>
                          <a:gd name="connsiteX9" fmla="*/ 10000 w 10000"/>
                          <a:gd name="connsiteY9" fmla="*/ 3532 h 10058"/>
                          <a:gd name="connsiteX10" fmla="*/ 9988 w 10000"/>
                          <a:gd name="connsiteY10" fmla="*/ 3575 h 10058"/>
                          <a:gd name="connsiteX11" fmla="*/ 9958 w 10000"/>
                          <a:gd name="connsiteY11" fmla="*/ 3628 h 10058"/>
                          <a:gd name="connsiteX12" fmla="*/ 9913 w 10000"/>
                          <a:gd name="connsiteY12" fmla="*/ 3687 h 10058"/>
                          <a:gd name="connsiteX13" fmla="*/ 9874 w 10000"/>
                          <a:gd name="connsiteY13" fmla="*/ 3721 h 10058"/>
                          <a:gd name="connsiteX14" fmla="*/ 9832 w 10000"/>
                          <a:gd name="connsiteY14" fmla="*/ 3774 h 10058"/>
                          <a:gd name="connsiteX15" fmla="*/ 9780 w 10000"/>
                          <a:gd name="connsiteY15" fmla="*/ 3832 h 10058"/>
                          <a:gd name="connsiteX16" fmla="*/ 9728 w 10000"/>
                          <a:gd name="connsiteY16" fmla="*/ 3890 h 10058"/>
                          <a:gd name="connsiteX17" fmla="*/ 9671 w 10000"/>
                          <a:gd name="connsiteY17" fmla="*/ 3943 h 10058"/>
                          <a:gd name="connsiteX18" fmla="*/ 9629 w 10000"/>
                          <a:gd name="connsiteY18" fmla="*/ 3992 h 10058"/>
                          <a:gd name="connsiteX19" fmla="*/ 9589 w 10000"/>
                          <a:gd name="connsiteY19" fmla="*/ 4036 h 10058"/>
                          <a:gd name="connsiteX20" fmla="*/ 9562 w 10000"/>
                          <a:gd name="connsiteY20" fmla="*/ 4070 h 10058"/>
                          <a:gd name="connsiteX21" fmla="*/ 9550 w 10000"/>
                          <a:gd name="connsiteY21" fmla="*/ 4080 h 10058"/>
                          <a:gd name="connsiteX22" fmla="*/ 9555 w 10000"/>
                          <a:gd name="connsiteY22" fmla="*/ 6284 h 10058"/>
                          <a:gd name="connsiteX23" fmla="*/ 9567 w 10000"/>
                          <a:gd name="connsiteY23" fmla="*/ 6293 h 10058"/>
                          <a:gd name="connsiteX24" fmla="*/ 9597 w 10000"/>
                          <a:gd name="connsiteY24" fmla="*/ 6318 h 10058"/>
                          <a:gd name="connsiteX25" fmla="*/ 9641 w 10000"/>
                          <a:gd name="connsiteY25" fmla="*/ 6351 h 10058"/>
                          <a:gd name="connsiteX26" fmla="*/ 9698 w 10000"/>
                          <a:gd name="connsiteY26" fmla="*/ 6385 h 10058"/>
                          <a:gd name="connsiteX27" fmla="*/ 9753 w 10000"/>
                          <a:gd name="connsiteY27" fmla="*/ 6429 h 10058"/>
                          <a:gd name="connsiteX28" fmla="*/ 9805 w 10000"/>
                          <a:gd name="connsiteY28" fmla="*/ 6468 h 10058"/>
                          <a:gd name="connsiteX29" fmla="*/ 9844 w 10000"/>
                          <a:gd name="connsiteY29" fmla="*/ 6502 h 10058"/>
                          <a:gd name="connsiteX30" fmla="*/ 9874 w 10000"/>
                          <a:gd name="connsiteY30" fmla="*/ 6536 h 10058"/>
                          <a:gd name="connsiteX31" fmla="*/ 9884 w 10000"/>
                          <a:gd name="connsiteY31" fmla="*/ 6579 h 10058"/>
                          <a:gd name="connsiteX32" fmla="*/ 9879 w 10000"/>
                          <a:gd name="connsiteY32" fmla="*/ 6623 h 10058"/>
                          <a:gd name="connsiteX33" fmla="*/ 9866 w 10000"/>
                          <a:gd name="connsiteY33" fmla="*/ 6666 h 10058"/>
                          <a:gd name="connsiteX34" fmla="*/ 9854 w 10000"/>
                          <a:gd name="connsiteY34" fmla="*/ 6700 h 10058"/>
                          <a:gd name="connsiteX35" fmla="*/ 9839 w 10000"/>
                          <a:gd name="connsiteY35" fmla="*/ 6715 h 10058"/>
                          <a:gd name="connsiteX36" fmla="*/ 9837 w 10000"/>
                          <a:gd name="connsiteY36" fmla="*/ 6724 h 10058"/>
                          <a:gd name="connsiteX37" fmla="*/ 9827 w 10000"/>
                          <a:gd name="connsiteY37" fmla="*/ 6734 h 10058"/>
                          <a:gd name="connsiteX38" fmla="*/ 9792 w 10000"/>
                          <a:gd name="connsiteY38" fmla="*/ 6768 h 10058"/>
                          <a:gd name="connsiteX39" fmla="*/ 9740 w 10000"/>
                          <a:gd name="connsiteY39" fmla="*/ 6807 h 10058"/>
                          <a:gd name="connsiteX40" fmla="*/ 9671 w 10000"/>
                          <a:gd name="connsiteY40" fmla="*/ 6875 h 10058"/>
                          <a:gd name="connsiteX41" fmla="*/ 9579 w 10000"/>
                          <a:gd name="connsiteY41" fmla="*/ 6952 h 10058"/>
                          <a:gd name="connsiteX42" fmla="*/ 9476 w 10000"/>
                          <a:gd name="connsiteY42" fmla="*/ 7044 h 10058"/>
                          <a:gd name="connsiteX43" fmla="*/ 9359 w 10000"/>
                          <a:gd name="connsiteY43" fmla="*/ 7156 h 10058"/>
                          <a:gd name="connsiteX44" fmla="*/ 9231 w 10000"/>
                          <a:gd name="connsiteY44" fmla="*/ 7277 h 10058"/>
                          <a:gd name="connsiteX45" fmla="*/ 9087 w 10000"/>
                          <a:gd name="connsiteY45" fmla="*/ 7403 h 10058"/>
                          <a:gd name="connsiteX46" fmla="*/ 8939 w 10000"/>
                          <a:gd name="connsiteY46" fmla="*/ 7529 h 10058"/>
                          <a:gd name="connsiteX47" fmla="*/ 8780 w 10000"/>
                          <a:gd name="connsiteY47" fmla="*/ 7674 h 10058"/>
                          <a:gd name="connsiteX48" fmla="*/ 8615 w 10000"/>
                          <a:gd name="connsiteY48" fmla="*/ 7830 h 10058"/>
                          <a:gd name="connsiteX49" fmla="*/ 8441 w 10000"/>
                          <a:gd name="connsiteY49" fmla="*/ 7980 h 10058"/>
                          <a:gd name="connsiteX50" fmla="*/ 8268 w 10000"/>
                          <a:gd name="connsiteY50" fmla="*/ 8134 h 10058"/>
                          <a:gd name="connsiteX51" fmla="*/ 8090 w 10000"/>
                          <a:gd name="connsiteY51" fmla="*/ 8295 h 10058"/>
                          <a:gd name="connsiteX52" fmla="*/ 7917 w 10000"/>
                          <a:gd name="connsiteY52" fmla="*/ 8454 h 10058"/>
                          <a:gd name="connsiteX53" fmla="*/ 7741 w 10000"/>
                          <a:gd name="connsiteY53" fmla="*/ 8610 h 10058"/>
                          <a:gd name="connsiteX54" fmla="*/ 7568 w 10000"/>
                          <a:gd name="connsiteY54" fmla="*/ 8769 h 10058"/>
                          <a:gd name="connsiteX55" fmla="*/ 7395 w 10000"/>
                          <a:gd name="connsiteY55" fmla="*/ 8920 h 10058"/>
                          <a:gd name="connsiteX56" fmla="*/ 7229 w 10000"/>
                          <a:gd name="connsiteY56" fmla="*/ 9065 h 10058"/>
                          <a:gd name="connsiteX57" fmla="*/ 7073 w 10000"/>
                          <a:gd name="connsiteY57" fmla="*/ 9211 h 10058"/>
                          <a:gd name="connsiteX58" fmla="*/ 6927 w 10000"/>
                          <a:gd name="connsiteY58" fmla="*/ 9346 h 10058"/>
                          <a:gd name="connsiteX59" fmla="*/ 6784 w 10000"/>
                          <a:gd name="connsiteY59" fmla="*/ 9471 h 10058"/>
                          <a:gd name="connsiteX60" fmla="*/ 6658 w 10000"/>
                          <a:gd name="connsiteY60" fmla="*/ 9584 h 10058"/>
                          <a:gd name="connsiteX61" fmla="*/ 6541 w 10000"/>
                          <a:gd name="connsiteY61" fmla="*/ 9685 h 10058"/>
                          <a:gd name="connsiteX62" fmla="*/ 6437 w 10000"/>
                          <a:gd name="connsiteY62" fmla="*/ 9777 h 10058"/>
                          <a:gd name="connsiteX63" fmla="*/ 6356 w 10000"/>
                          <a:gd name="connsiteY63" fmla="*/ 9854 h 10058"/>
                          <a:gd name="connsiteX64" fmla="*/ 6286 w 10000"/>
                          <a:gd name="connsiteY64" fmla="*/ 9923 h 10058"/>
                          <a:gd name="connsiteX65" fmla="*/ 6235 w 10000"/>
                          <a:gd name="connsiteY65" fmla="*/ 9966 h 10058"/>
                          <a:gd name="connsiteX66" fmla="*/ 6205 w 10000"/>
                          <a:gd name="connsiteY66" fmla="*/ 9990 h 10058"/>
                          <a:gd name="connsiteX67" fmla="*/ 6131 w 10000"/>
                          <a:gd name="connsiteY67" fmla="*/ 10044 h 10058"/>
                          <a:gd name="connsiteX68" fmla="*/ 6066 w 10000"/>
                          <a:gd name="connsiteY68" fmla="*/ 10058 h 10058"/>
                          <a:gd name="connsiteX69" fmla="*/ 6004 w 10000"/>
                          <a:gd name="connsiteY69" fmla="*/ 10048 h 10058"/>
                          <a:gd name="connsiteX70" fmla="*/ 5957 w 10000"/>
                          <a:gd name="connsiteY70" fmla="*/ 10034 h 10058"/>
                          <a:gd name="connsiteX71" fmla="*/ 5928 w 10000"/>
                          <a:gd name="connsiteY71" fmla="*/ 10015 h 10058"/>
                          <a:gd name="connsiteX72" fmla="*/ 5913 w 10000"/>
                          <a:gd name="connsiteY72" fmla="*/ 10010 h 10058"/>
                          <a:gd name="connsiteX73" fmla="*/ 5901 w 10000"/>
                          <a:gd name="connsiteY73" fmla="*/ 10000 h 10058"/>
                          <a:gd name="connsiteX74" fmla="*/ 5866 w 10000"/>
                          <a:gd name="connsiteY74" fmla="*/ 9976 h 10058"/>
                          <a:gd name="connsiteX75" fmla="*/ 5809 w 10000"/>
                          <a:gd name="connsiteY75" fmla="*/ 9932 h 10058"/>
                          <a:gd name="connsiteX76" fmla="*/ 5737 w 10000"/>
                          <a:gd name="connsiteY76" fmla="*/ 9873 h 10058"/>
                          <a:gd name="connsiteX77" fmla="*/ 5641 w 10000"/>
                          <a:gd name="connsiteY77" fmla="*/ 9796 h 10058"/>
                          <a:gd name="connsiteX78" fmla="*/ 5524 w 10000"/>
                          <a:gd name="connsiteY78" fmla="*/ 9704 h 10058"/>
                          <a:gd name="connsiteX79" fmla="*/ 5398 w 10000"/>
                          <a:gd name="connsiteY79" fmla="*/ 9603 h 10058"/>
                          <a:gd name="connsiteX80" fmla="*/ 5252 w 10000"/>
                          <a:gd name="connsiteY80" fmla="*/ 9491 h 10058"/>
                          <a:gd name="connsiteX81" fmla="*/ 5096 w 10000"/>
                          <a:gd name="connsiteY81" fmla="*/ 9370 h 10058"/>
                          <a:gd name="connsiteX82" fmla="*/ 4923 w 10000"/>
                          <a:gd name="connsiteY82" fmla="*/ 9235 h 10058"/>
                          <a:gd name="connsiteX83" fmla="*/ 4740 w 10000"/>
                          <a:gd name="connsiteY83" fmla="*/ 9089 h 10058"/>
                          <a:gd name="connsiteX84" fmla="*/ 4545 w 10000"/>
                          <a:gd name="connsiteY84" fmla="*/ 8939 h 10058"/>
                          <a:gd name="connsiteX85" fmla="*/ 4347 w 10000"/>
                          <a:gd name="connsiteY85" fmla="*/ 8783 h 10058"/>
                          <a:gd name="connsiteX86" fmla="*/ 4139 w 10000"/>
                          <a:gd name="connsiteY86" fmla="*/ 8614 h 10058"/>
                          <a:gd name="connsiteX87" fmla="*/ 3924 w 10000"/>
                          <a:gd name="connsiteY87" fmla="*/ 8454 h 10058"/>
                          <a:gd name="connsiteX88" fmla="*/ 3706 w 10000"/>
                          <a:gd name="connsiteY88" fmla="*/ 8275 h 10058"/>
                          <a:gd name="connsiteX89" fmla="*/ 3481 w 10000"/>
                          <a:gd name="connsiteY89" fmla="*/ 8105 h 10058"/>
                          <a:gd name="connsiteX90" fmla="*/ 3256 w 10000"/>
                          <a:gd name="connsiteY90" fmla="*/ 7931 h 10058"/>
                          <a:gd name="connsiteX91" fmla="*/ 3026 w 10000"/>
                          <a:gd name="connsiteY91" fmla="*/ 7751 h 10058"/>
                          <a:gd name="connsiteX92" fmla="*/ 2801 w 10000"/>
                          <a:gd name="connsiteY92" fmla="*/ 7573 h 10058"/>
                          <a:gd name="connsiteX93" fmla="*/ 2575 w 10000"/>
                          <a:gd name="connsiteY93" fmla="*/ 7393 h 10058"/>
                          <a:gd name="connsiteX94" fmla="*/ 2355 w 10000"/>
                          <a:gd name="connsiteY94" fmla="*/ 7224 h 10058"/>
                          <a:gd name="connsiteX95" fmla="*/ 2135 w 10000"/>
                          <a:gd name="connsiteY95" fmla="*/ 7054 h 10058"/>
                          <a:gd name="connsiteX96" fmla="*/ 1922 w 10000"/>
                          <a:gd name="connsiteY96" fmla="*/ 6885 h 10058"/>
                          <a:gd name="connsiteX97" fmla="*/ 1719 w 10000"/>
                          <a:gd name="connsiteY97" fmla="*/ 6724 h 10058"/>
                          <a:gd name="connsiteX98" fmla="*/ 1519 w 10000"/>
                          <a:gd name="connsiteY98" fmla="*/ 6570 h 10058"/>
                          <a:gd name="connsiteX99" fmla="*/ 1331 w 10000"/>
                          <a:gd name="connsiteY99" fmla="*/ 6419 h 10058"/>
                          <a:gd name="connsiteX100" fmla="*/ 1153 w 10000"/>
                          <a:gd name="connsiteY100" fmla="*/ 6284 h 10058"/>
                          <a:gd name="connsiteX101" fmla="*/ 985 w 10000"/>
                          <a:gd name="connsiteY101" fmla="*/ 6148 h 10058"/>
                          <a:gd name="connsiteX102" fmla="*/ 831 w 10000"/>
                          <a:gd name="connsiteY102" fmla="*/ 6027 h 10058"/>
                          <a:gd name="connsiteX103" fmla="*/ 690 w 10000"/>
                          <a:gd name="connsiteY103" fmla="*/ 5920 h 10058"/>
                          <a:gd name="connsiteX104" fmla="*/ 569 w 10000"/>
                          <a:gd name="connsiteY104" fmla="*/ 5824 h 10058"/>
                          <a:gd name="connsiteX105" fmla="*/ 460 w 10000"/>
                          <a:gd name="connsiteY105" fmla="*/ 5741 h 10058"/>
                          <a:gd name="connsiteX106" fmla="*/ 369 w 10000"/>
                          <a:gd name="connsiteY106" fmla="*/ 5663 h 10058"/>
                          <a:gd name="connsiteX107" fmla="*/ 299 w 10000"/>
                          <a:gd name="connsiteY107" fmla="*/ 5615 h 10058"/>
                          <a:gd name="connsiteX108" fmla="*/ 252 w 10000"/>
                          <a:gd name="connsiteY108" fmla="*/ 5572 h 10058"/>
                          <a:gd name="connsiteX109" fmla="*/ 225 w 10000"/>
                          <a:gd name="connsiteY109" fmla="*/ 5547 h 10058"/>
                          <a:gd name="connsiteX110" fmla="*/ 148 w 10000"/>
                          <a:gd name="connsiteY110" fmla="*/ 5470 h 10058"/>
                          <a:gd name="connsiteX111" fmla="*/ 92 w 10000"/>
                          <a:gd name="connsiteY111" fmla="*/ 5368 h 10058"/>
                          <a:gd name="connsiteX112" fmla="*/ 52 w 10000"/>
                          <a:gd name="connsiteY112" fmla="*/ 5257 h 10058"/>
                          <a:gd name="connsiteX113" fmla="*/ 27 w 10000"/>
                          <a:gd name="connsiteY113" fmla="*/ 5155 h 10058"/>
                          <a:gd name="connsiteX114" fmla="*/ 10 w 10000"/>
                          <a:gd name="connsiteY114" fmla="*/ 5063 h 10058"/>
                          <a:gd name="connsiteX115" fmla="*/ 5 w 10000"/>
                          <a:gd name="connsiteY115" fmla="*/ 4985 h 10058"/>
                          <a:gd name="connsiteX116" fmla="*/ 0 w 10000"/>
                          <a:gd name="connsiteY116" fmla="*/ 4927 h 10058"/>
                          <a:gd name="connsiteX117" fmla="*/ 0 w 10000"/>
                          <a:gd name="connsiteY117" fmla="*/ 4908 h 10058"/>
                          <a:gd name="connsiteX118" fmla="*/ 0 w 10000"/>
                          <a:gd name="connsiteY118" fmla="*/ 4874 h 10058"/>
                          <a:gd name="connsiteX119" fmla="*/ 0 w 10000"/>
                          <a:gd name="connsiteY119" fmla="*/ 4792 h 10058"/>
                          <a:gd name="connsiteX120" fmla="*/ 0 w 10000"/>
                          <a:gd name="connsiteY120" fmla="*/ 4660 h 10058"/>
                          <a:gd name="connsiteX121" fmla="*/ 0 w 10000"/>
                          <a:gd name="connsiteY121" fmla="*/ 3866 h 10058"/>
                          <a:gd name="connsiteX122" fmla="*/ 0 w 10000"/>
                          <a:gd name="connsiteY122" fmla="*/ 3643 h 10058"/>
                          <a:gd name="connsiteX123" fmla="*/ 0 w 10000"/>
                          <a:gd name="connsiteY123" fmla="*/ 3440 h 10058"/>
                          <a:gd name="connsiteX124" fmla="*/ 0 w 10000"/>
                          <a:gd name="connsiteY124" fmla="*/ 3260 h 10058"/>
                          <a:gd name="connsiteX125" fmla="*/ 10 w 10000"/>
                          <a:gd name="connsiteY125" fmla="*/ 3091 h 10058"/>
                          <a:gd name="connsiteX126" fmla="*/ 40 w 10000"/>
                          <a:gd name="connsiteY126" fmla="*/ 2931 h 10058"/>
                          <a:gd name="connsiteX127" fmla="*/ 84 w 10000"/>
                          <a:gd name="connsiteY127" fmla="*/ 2795 h 10058"/>
                          <a:gd name="connsiteX128" fmla="*/ 131 w 10000"/>
                          <a:gd name="connsiteY128" fmla="*/ 2684 h 10058"/>
                          <a:gd name="connsiteX129" fmla="*/ 183 w 10000"/>
                          <a:gd name="connsiteY129" fmla="*/ 2582 h 10058"/>
                          <a:gd name="connsiteX130" fmla="*/ 230 w 10000"/>
                          <a:gd name="connsiteY130" fmla="*/ 2514 h 10058"/>
                          <a:gd name="connsiteX131" fmla="*/ 275 w 10000"/>
                          <a:gd name="connsiteY131" fmla="*/ 2456 h 10058"/>
                          <a:gd name="connsiteX132" fmla="*/ 299 w 10000"/>
                          <a:gd name="connsiteY132" fmla="*/ 2422 h 10058"/>
                          <a:gd name="connsiteX133" fmla="*/ 312 w 10000"/>
                          <a:gd name="connsiteY133" fmla="*/ 2413 h 10058"/>
                          <a:gd name="connsiteX134" fmla="*/ 322 w 10000"/>
                          <a:gd name="connsiteY134" fmla="*/ 2408 h 10058"/>
                          <a:gd name="connsiteX135" fmla="*/ 356 w 10000"/>
                          <a:gd name="connsiteY135" fmla="*/ 2389 h 10058"/>
                          <a:gd name="connsiteX136" fmla="*/ 413 w 10000"/>
                          <a:gd name="connsiteY136" fmla="*/ 2345 h 10058"/>
                          <a:gd name="connsiteX137" fmla="*/ 485 w 10000"/>
                          <a:gd name="connsiteY137" fmla="*/ 2296 h 10058"/>
                          <a:gd name="connsiteX138" fmla="*/ 581 w 10000"/>
                          <a:gd name="connsiteY138" fmla="*/ 2238 h 10058"/>
                          <a:gd name="connsiteX139" fmla="*/ 690 w 10000"/>
                          <a:gd name="connsiteY139" fmla="*/ 2170 h 10058"/>
                          <a:gd name="connsiteX140" fmla="*/ 811 w 10000"/>
                          <a:gd name="connsiteY140" fmla="*/ 2083 h 10058"/>
                          <a:gd name="connsiteX141" fmla="*/ 950 w 10000"/>
                          <a:gd name="connsiteY141" fmla="*/ 2001 h 10058"/>
                          <a:gd name="connsiteX142" fmla="*/ 1096 w 10000"/>
                          <a:gd name="connsiteY142" fmla="*/ 1899 h 10058"/>
                          <a:gd name="connsiteX143" fmla="*/ 1252 w 10000"/>
                          <a:gd name="connsiteY143" fmla="*/ 1792 h 10058"/>
                          <a:gd name="connsiteX144" fmla="*/ 1418 w 10000"/>
                          <a:gd name="connsiteY144" fmla="*/ 1686 h 10058"/>
                          <a:gd name="connsiteX145" fmla="*/ 1586 w 10000"/>
                          <a:gd name="connsiteY145" fmla="*/ 1574 h 10058"/>
                          <a:gd name="connsiteX146" fmla="*/ 1759 w 10000"/>
                          <a:gd name="connsiteY146" fmla="*/ 1453 h 10058"/>
                          <a:gd name="connsiteX147" fmla="*/ 1940 w 10000"/>
                          <a:gd name="connsiteY147" fmla="*/ 1347 h 10058"/>
                          <a:gd name="connsiteX148" fmla="*/ 2118 w 10000"/>
                          <a:gd name="connsiteY148" fmla="*/ 1225 h 10058"/>
                          <a:gd name="connsiteX149" fmla="*/ 2298 w 10000"/>
                          <a:gd name="connsiteY149" fmla="*/ 1109 h 10058"/>
                          <a:gd name="connsiteX150" fmla="*/ 2476 w 10000"/>
                          <a:gd name="connsiteY150" fmla="*/ 989 h 10058"/>
                          <a:gd name="connsiteX151" fmla="*/ 2650 w 10000"/>
                          <a:gd name="connsiteY151" fmla="*/ 876 h 10058"/>
                          <a:gd name="connsiteX152" fmla="*/ 2818 w 10000"/>
                          <a:gd name="connsiteY152" fmla="*/ 760 h 10058"/>
                          <a:gd name="connsiteX153" fmla="*/ 2979 w 10000"/>
                          <a:gd name="connsiteY153" fmla="*/ 659 h 10058"/>
                          <a:gd name="connsiteX154" fmla="*/ 3135 w 10000"/>
                          <a:gd name="connsiteY154" fmla="*/ 557 h 10058"/>
                          <a:gd name="connsiteX155" fmla="*/ 3278 w 10000"/>
                          <a:gd name="connsiteY155" fmla="*/ 465 h 10058"/>
                          <a:gd name="connsiteX156" fmla="*/ 3407 w 10000"/>
                          <a:gd name="connsiteY156" fmla="*/ 378 h 10058"/>
                          <a:gd name="connsiteX157" fmla="*/ 3525 w 10000"/>
                          <a:gd name="connsiteY157" fmla="*/ 301 h 10058"/>
                          <a:gd name="connsiteX158" fmla="*/ 3629 w 10000"/>
                          <a:gd name="connsiteY158" fmla="*/ 233 h 10058"/>
                          <a:gd name="connsiteX159" fmla="*/ 3716 w 10000"/>
                          <a:gd name="connsiteY159" fmla="*/ 184 h 10058"/>
                          <a:gd name="connsiteX160" fmla="*/ 3785 w 10000"/>
                          <a:gd name="connsiteY160" fmla="*/ 140 h 10058"/>
                          <a:gd name="connsiteX161" fmla="*/ 3837 w 10000"/>
                          <a:gd name="connsiteY161" fmla="*/ 106 h 10058"/>
                          <a:gd name="connsiteX0" fmla="*/ 3837 w 10000"/>
                          <a:gd name="connsiteY0" fmla="*/ 139 h 10091"/>
                          <a:gd name="connsiteX1" fmla="*/ 4218 w 10000"/>
                          <a:gd name="connsiteY1" fmla="*/ 91 h 10091"/>
                          <a:gd name="connsiteX2" fmla="*/ 9693 w 10000"/>
                          <a:gd name="connsiteY2" fmla="*/ 3288 h 10091"/>
                          <a:gd name="connsiteX3" fmla="*/ 9785 w 10000"/>
                          <a:gd name="connsiteY3" fmla="*/ 3337 h 10091"/>
                          <a:gd name="connsiteX4" fmla="*/ 9854 w 10000"/>
                          <a:gd name="connsiteY4" fmla="*/ 3381 h 10091"/>
                          <a:gd name="connsiteX5" fmla="*/ 9901 w 10000"/>
                          <a:gd name="connsiteY5" fmla="*/ 3405 h 10091"/>
                          <a:gd name="connsiteX6" fmla="*/ 9923 w 10000"/>
                          <a:gd name="connsiteY6" fmla="*/ 3425 h 10091"/>
                          <a:gd name="connsiteX7" fmla="*/ 9975 w 10000"/>
                          <a:gd name="connsiteY7" fmla="*/ 3463 h 10091"/>
                          <a:gd name="connsiteX8" fmla="*/ 10000 w 10000"/>
                          <a:gd name="connsiteY8" fmla="*/ 3516 h 10091"/>
                          <a:gd name="connsiteX9" fmla="*/ 10000 w 10000"/>
                          <a:gd name="connsiteY9" fmla="*/ 3565 h 10091"/>
                          <a:gd name="connsiteX10" fmla="*/ 9988 w 10000"/>
                          <a:gd name="connsiteY10" fmla="*/ 3608 h 10091"/>
                          <a:gd name="connsiteX11" fmla="*/ 9958 w 10000"/>
                          <a:gd name="connsiteY11" fmla="*/ 3661 h 10091"/>
                          <a:gd name="connsiteX12" fmla="*/ 9913 w 10000"/>
                          <a:gd name="connsiteY12" fmla="*/ 3720 h 10091"/>
                          <a:gd name="connsiteX13" fmla="*/ 9874 w 10000"/>
                          <a:gd name="connsiteY13" fmla="*/ 3754 h 10091"/>
                          <a:gd name="connsiteX14" fmla="*/ 9832 w 10000"/>
                          <a:gd name="connsiteY14" fmla="*/ 3807 h 10091"/>
                          <a:gd name="connsiteX15" fmla="*/ 9780 w 10000"/>
                          <a:gd name="connsiteY15" fmla="*/ 3865 h 10091"/>
                          <a:gd name="connsiteX16" fmla="*/ 9728 w 10000"/>
                          <a:gd name="connsiteY16" fmla="*/ 3923 h 10091"/>
                          <a:gd name="connsiteX17" fmla="*/ 9671 w 10000"/>
                          <a:gd name="connsiteY17" fmla="*/ 3976 h 10091"/>
                          <a:gd name="connsiteX18" fmla="*/ 9629 w 10000"/>
                          <a:gd name="connsiteY18" fmla="*/ 4025 h 10091"/>
                          <a:gd name="connsiteX19" fmla="*/ 9589 w 10000"/>
                          <a:gd name="connsiteY19" fmla="*/ 4069 h 10091"/>
                          <a:gd name="connsiteX20" fmla="*/ 9562 w 10000"/>
                          <a:gd name="connsiteY20" fmla="*/ 4103 h 10091"/>
                          <a:gd name="connsiteX21" fmla="*/ 9550 w 10000"/>
                          <a:gd name="connsiteY21" fmla="*/ 4113 h 10091"/>
                          <a:gd name="connsiteX22" fmla="*/ 9555 w 10000"/>
                          <a:gd name="connsiteY22" fmla="*/ 6317 h 10091"/>
                          <a:gd name="connsiteX23" fmla="*/ 9567 w 10000"/>
                          <a:gd name="connsiteY23" fmla="*/ 6326 h 10091"/>
                          <a:gd name="connsiteX24" fmla="*/ 9597 w 10000"/>
                          <a:gd name="connsiteY24" fmla="*/ 6351 h 10091"/>
                          <a:gd name="connsiteX25" fmla="*/ 9641 w 10000"/>
                          <a:gd name="connsiteY25" fmla="*/ 6384 h 10091"/>
                          <a:gd name="connsiteX26" fmla="*/ 9698 w 10000"/>
                          <a:gd name="connsiteY26" fmla="*/ 6418 h 10091"/>
                          <a:gd name="connsiteX27" fmla="*/ 9753 w 10000"/>
                          <a:gd name="connsiteY27" fmla="*/ 6462 h 10091"/>
                          <a:gd name="connsiteX28" fmla="*/ 9805 w 10000"/>
                          <a:gd name="connsiteY28" fmla="*/ 6501 h 10091"/>
                          <a:gd name="connsiteX29" fmla="*/ 9844 w 10000"/>
                          <a:gd name="connsiteY29" fmla="*/ 6535 h 10091"/>
                          <a:gd name="connsiteX30" fmla="*/ 9874 w 10000"/>
                          <a:gd name="connsiteY30" fmla="*/ 6569 h 10091"/>
                          <a:gd name="connsiteX31" fmla="*/ 9884 w 10000"/>
                          <a:gd name="connsiteY31" fmla="*/ 6612 h 10091"/>
                          <a:gd name="connsiteX32" fmla="*/ 9879 w 10000"/>
                          <a:gd name="connsiteY32" fmla="*/ 6656 h 10091"/>
                          <a:gd name="connsiteX33" fmla="*/ 9866 w 10000"/>
                          <a:gd name="connsiteY33" fmla="*/ 6699 h 10091"/>
                          <a:gd name="connsiteX34" fmla="*/ 9854 w 10000"/>
                          <a:gd name="connsiteY34" fmla="*/ 6733 h 10091"/>
                          <a:gd name="connsiteX35" fmla="*/ 9839 w 10000"/>
                          <a:gd name="connsiteY35" fmla="*/ 6748 h 10091"/>
                          <a:gd name="connsiteX36" fmla="*/ 9837 w 10000"/>
                          <a:gd name="connsiteY36" fmla="*/ 6757 h 10091"/>
                          <a:gd name="connsiteX37" fmla="*/ 9827 w 10000"/>
                          <a:gd name="connsiteY37" fmla="*/ 6767 h 10091"/>
                          <a:gd name="connsiteX38" fmla="*/ 9792 w 10000"/>
                          <a:gd name="connsiteY38" fmla="*/ 6801 h 10091"/>
                          <a:gd name="connsiteX39" fmla="*/ 9740 w 10000"/>
                          <a:gd name="connsiteY39" fmla="*/ 6840 h 10091"/>
                          <a:gd name="connsiteX40" fmla="*/ 9671 w 10000"/>
                          <a:gd name="connsiteY40" fmla="*/ 6908 h 10091"/>
                          <a:gd name="connsiteX41" fmla="*/ 9579 w 10000"/>
                          <a:gd name="connsiteY41" fmla="*/ 6985 h 10091"/>
                          <a:gd name="connsiteX42" fmla="*/ 9476 w 10000"/>
                          <a:gd name="connsiteY42" fmla="*/ 7077 h 10091"/>
                          <a:gd name="connsiteX43" fmla="*/ 9359 w 10000"/>
                          <a:gd name="connsiteY43" fmla="*/ 7189 h 10091"/>
                          <a:gd name="connsiteX44" fmla="*/ 9231 w 10000"/>
                          <a:gd name="connsiteY44" fmla="*/ 7310 h 10091"/>
                          <a:gd name="connsiteX45" fmla="*/ 9087 w 10000"/>
                          <a:gd name="connsiteY45" fmla="*/ 7436 h 10091"/>
                          <a:gd name="connsiteX46" fmla="*/ 8939 w 10000"/>
                          <a:gd name="connsiteY46" fmla="*/ 7562 h 10091"/>
                          <a:gd name="connsiteX47" fmla="*/ 8780 w 10000"/>
                          <a:gd name="connsiteY47" fmla="*/ 7707 h 10091"/>
                          <a:gd name="connsiteX48" fmla="*/ 8615 w 10000"/>
                          <a:gd name="connsiteY48" fmla="*/ 7863 h 10091"/>
                          <a:gd name="connsiteX49" fmla="*/ 8441 w 10000"/>
                          <a:gd name="connsiteY49" fmla="*/ 8013 h 10091"/>
                          <a:gd name="connsiteX50" fmla="*/ 8268 w 10000"/>
                          <a:gd name="connsiteY50" fmla="*/ 8167 h 10091"/>
                          <a:gd name="connsiteX51" fmla="*/ 8090 w 10000"/>
                          <a:gd name="connsiteY51" fmla="*/ 8328 h 10091"/>
                          <a:gd name="connsiteX52" fmla="*/ 7917 w 10000"/>
                          <a:gd name="connsiteY52" fmla="*/ 8487 h 10091"/>
                          <a:gd name="connsiteX53" fmla="*/ 7741 w 10000"/>
                          <a:gd name="connsiteY53" fmla="*/ 8643 h 10091"/>
                          <a:gd name="connsiteX54" fmla="*/ 7568 w 10000"/>
                          <a:gd name="connsiteY54" fmla="*/ 8802 h 10091"/>
                          <a:gd name="connsiteX55" fmla="*/ 7395 w 10000"/>
                          <a:gd name="connsiteY55" fmla="*/ 8953 h 10091"/>
                          <a:gd name="connsiteX56" fmla="*/ 7229 w 10000"/>
                          <a:gd name="connsiteY56" fmla="*/ 9098 h 10091"/>
                          <a:gd name="connsiteX57" fmla="*/ 7073 w 10000"/>
                          <a:gd name="connsiteY57" fmla="*/ 9244 h 10091"/>
                          <a:gd name="connsiteX58" fmla="*/ 6927 w 10000"/>
                          <a:gd name="connsiteY58" fmla="*/ 9379 h 10091"/>
                          <a:gd name="connsiteX59" fmla="*/ 6784 w 10000"/>
                          <a:gd name="connsiteY59" fmla="*/ 9504 h 10091"/>
                          <a:gd name="connsiteX60" fmla="*/ 6658 w 10000"/>
                          <a:gd name="connsiteY60" fmla="*/ 9617 h 10091"/>
                          <a:gd name="connsiteX61" fmla="*/ 6541 w 10000"/>
                          <a:gd name="connsiteY61" fmla="*/ 9718 h 10091"/>
                          <a:gd name="connsiteX62" fmla="*/ 6437 w 10000"/>
                          <a:gd name="connsiteY62" fmla="*/ 9810 h 10091"/>
                          <a:gd name="connsiteX63" fmla="*/ 6356 w 10000"/>
                          <a:gd name="connsiteY63" fmla="*/ 9887 h 10091"/>
                          <a:gd name="connsiteX64" fmla="*/ 6286 w 10000"/>
                          <a:gd name="connsiteY64" fmla="*/ 9956 h 10091"/>
                          <a:gd name="connsiteX65" fmla="*/ 6235 w 10000"/>
                          <a:gd name="connsiteY65" fmla="*/ 9999 h 10091"/>
                          <a:gd name="connsiteX66" fmla="*/ 6205 w 10000"/>
                          <a:gd name="connsiteY66" fmla="*/ 10023 h 10091"/>
                          <a:gd name="connsiteX67" fmla="*/ 6131 w 10000"/>
                          <a:gd name="connsiteY67" fmla="*/ 10077 h 10091"/>
                          <a:gd name="connsiteX68" fmla="*/ 6066 w 10000"/>
                          <a:gd name="connsiteY68" fmla="*/ 10091 h 10091"/>
                          <a:gd name="connsiteX69" fmla="*/ 6004 w 10000"/>
                          <a:gd name="connsiteY69" fmla="*/ 10081 h 10091"/>
                          <a:gd name="connsiteX70" fmla="*/ 5957 w 10000"/>
                          <a:gd name="connsiteY70" fmla="*/ 10067 h 10091"/>
                          <a:gd name="connsiteX71" fmla="*/ 5928 w 10000"/>
                          <a:gd name="connsiteY71" fmla="*/ 10048 h 10091"/>
                          <a:gd name="connsiteX72" fmla="*/ 5913 w 10000"/>
                          <a:gd name="connsiteY72" fmla="*/ 10043 h 10091"/>
                          <a:gd name="connsiteX73" fmla="*/ 5901 w 10000"/>
                          <a:gd name="connsiteY73" fmla="*/ 10033 h 10091"/>
                          <a:gd name="connsiteX74" fmla="*/ 5866 w 10000"/>
                          <a:gd name="connsiteY74" fmla="*/ 10009 h 10091"/>
                          <a:gd name="connsiteX75" fmla="*/ 5809 w 10000"/>
                          <a:gd name="connsiteY75" fmla="*/ 9965 h 10091"/>
                          <a:gd name="connsiteX76" fmla="*/ 5737 w 10000"/>
                          <a:gd name="connsiteY76" fmla="*/ 9906 h 10091"/>
                          <a:gd name="connsiteX77" fmla="*/ 5641 w 10000"/>
                          <a:gd name="connsiteY77" fmla="*/ 9829 h 10091"/>
                          <a:gd name="connsiteX78" fmla="*/ 5524 w 10000"/>
                          <a:gd name="connsiteY78" fmla="*/ 9737 h 10091"/>
                          <a:gd name="connsiteX79" fmla="*/ 5398 w 10000"/>
                          <a:gd name="connsiteY79" fmla="*/ 9636 h 10091"/>
                          <a:gd name="connsiteX80" fmla="*/ 5252 w 10000"/>
                          <a:gd name="connsiteY80" fmla="*/ 9524 h 10091"/>
                          <a:gd name="connsiteX81" fmla="*/ 5096 w 10000"/>
                          <a:gd name="connsiteY81" fmla="*/ 9403 h 10091"/>
                          <a:gd name="connsiteX82" fmla="*/ 4923 w 10000"/>
                          <a:gd name="connsiteY82" fmla="*/ 9268 h 10091"/>
                          <a:gd name="connsiteX83" fmla="*/ 4740 w 10000"/>
                          <a:gd name="connsiteY83" fmla="*/ 9122 h 10091"/>
                          <a:gd name="connsiteX84" fmla="*/ 4545 w 10000"/>
                          <a:gd name="connsiteY84" fmla="*/ 8972 h 10091"/>
                          <a:gd name="connsiteX85" fmla="*/ 4347 w 10000"/>
                          <a:gd name="connsiteY85" fmla="*/ 8816 h 10091"/>
                          <a:gd name="connsiteX86" fmla="*/ 4139 w 10000"/>
                          <a:gd name="connsiteY86" fmla="*/ 8647 h 10091"/>
                          <a:gd name="connsiteX87" fmla="*/ 3924 w 10000"/>
                          <a:gd name="connsiteY87" fmla="*/ 8487 h 10091"/>
                          <a:gd name="connsiteX88" fmla="*/ 3706 w 10000"/>
                          <a:gd name="connsiteY88" fmla="*/ 8308 h 10091"/>
                          <a:gd name="connsiteX89" fmla="*/ 3481 w 10000"/>
                          <a:gd name="connsiteY89" fmla="*/ 8138 h 10091"/>
                          <a:gd name="connsiteX90" fmla="*/ 3256 w 10000"/>
                          <a:gd name="connsiteY90" fmla="*/ 7964 h 10091"/>
                          <a:gd name="connsiteX91" fmla="*/ 3026 w 10000"/>
                          <a:gd name="connsiteY91" fmla="*/ 7784 h 10091"/>
                          <a:gd name="connsiteX92" fmla="*/ 2801 w 10000"/>
                          <a:gd name="connsiteY92" fmla="*/ 7606 h 10091"/>
                          <a:gd name="connsiteX93" fmla="*/ 2575 w 10000"/>
                          <a:gd name="connsiteY93" fmla="*/ 7426 h 10091"/>
                          <a:gd name="connsiteX94" fmla="*/ 2355 w 10000"/>
                          <a:gd name="connsiteY94" fmla="*/ 7257 h 10091"/>
                          <a:gd name="connsiteX95" fmla="*/ 2135 w 10000"/>
                          <a:gd name="connsiteY95" fmla="*/ 7087 h 10091"/>
                          <a:gd name="connsiteX96" fmla="*/ 1922 w 10000"/>
                          <a:gd name="connsiteY96" fmla="*/ 6918 h 10091"/>
                          <a:gd name="connsiteX97" fmla="*/ 1719 w 10000"/>
                          <a:gd name="connsiteY97" fmla="*/ 6757 h 10091"/>
                          <a:gd name="connsiteX98" fmla="*/ 1519 w 10000"/>
                          <a:gd name="connsiteY98" fmla="*/ 6603 h 10091"/>
                          <a:gd name="connsiteX99" fmla="*/ 1331 w 10000"/>
                          <a:gd name="connsiteY99" fmla="*/ 6452 h 10091"/>
                          <a:gd name="connsiteX100" fmla="*/ 1153 w 10000"/>
                          <a:gd name="connsiteY100" fmla="*/ 6317 h 10091"/>
                          <a:gd name="connsiteX101" fmla="*/ 985 w 10000"/>
                          <a:gd name="connsiteY101" fmla="*/ 6181 h 10091"/>
                          <a:gd name="connsiteX102" fmla="*/ 831 w 10000"/>
                          <a:gd name="connsiteY102" fmla="*/ 6060 h 10091"/>
                          <a:gd name="connsiteX103" fmla="*/ 690 w 10000"/>
                          <a:gd name="connsiteY103" fmla="*/ 5953 h 10091"/>
                          <a:gd name="connsiteX104" fmla="*/ 569 w 10000"/>
                          <a:gd name="connsiteY104" fmla="*/ 5857 h 10091"/>
                          <a:gd name="connsiteX105" fmla="*/ 460 w 10000"/>
                          <a:gd name="connsiteY105" fmla="*/ 5774 h 10091"/>
                          <a:gd name="connsiteX106" fmla="*/ 369 w 10000"/>
                          <a:gd name="connsiteY106" fmla="*/ 5696 h 10091"/>
                          <a:gd name="connsiteX107" fmla="*/ 299 w 10000"/>
                          <a:gd name="connsiteY107" fmla="*/ 5648 h 10091"/>
                          <a:gd name="connsiteX108" fmla="*/ 252 w 10000"/>
                          <a:gd name="connsiteY108" fmla="*/ 5605 h 10091"/>
                          <a:gd name="connsiteX109" fmla="*/ 225 w 10000"/>
                          <a:gd name="connsiteY109" fmla="*/ 5580 h 10091"/>
                          <a:gd name="connsiteX110" fmla="*/ 148 w 10000"/>
                          <a:gd name="connsiteY110" fmla="*/ 5503 h 10091"/>
                          <a:gd name="connsiteX111" fmla="*/ 92 w 10000"/>
                          <a:gd name="connsiteY111" fmla="*/ 5401 h 10091"/>
                          <a:gd name="connsiteX112" fmla="*/ 52 w 10000"/>
                          <a:gd name="connsiteY112" fmla="*/ 5290 h 10091"/>
                          <a:gd name="connsiteX113" fmla="*/ 27 w 10000"/>
                          <a:gd name="connsiteY113" fmla="*/ 5188 h 10091"/>
                          <a:gd name="connsiteX114" fmla="*/ 10 w 10000"/>
                          <a:gd name="connsiteY114" fmla="*/ 5096 h 10091"/>
                          <a:gd name="connsiteX115" fmla="*/ 5 w 10000"/>
                          <a:gd name="connsiteY115" fmla="*/ 5018 h 10091"/>
                          <a:gd name="connsiteX116" fmla="*/ 0 w 10000"/>
                          <a:gd name="connsiteY116" fmla="*/ 4960 h 10091"/>
                          <a:gd name="connsiteX117" fmla="*/ 0 w 10000"/>
                          <a:gd name="connsiteY117" fmla="*/ 4941 h 10091"/>
                          <a:gd name="connsiteX118" fmla="*/ 0 w 10000"/>
                          <a:gd name="connsiteY118" fmla="*/ 4907 h 10091"/>
                          <a:gd name="connsiteX119" fmla="*/ 0 w 10000"/>
                          <a:gd name="connsiteY119" fmla="*/ 4825 h 10091"/>
                          <a:gd name="connsiteX120" fmla="*/ 0 w 10000"/>
                          <a:gd name="connsiteY120" fmla="*/ 4693 h 10091"/>
                          <a:gd name="connsiteX121" fmla="*/ 0 w 10000"/>
                          <a:gd name="connsiteY121" fmla="*/ 3899 h 10091"/>
                          <a:gd name="connsiteX122" fmla="*/ 0 w 10000"/>
                          <a:gd name="connsiteY122" fmla="*/ 3676 h 10091"/>
                          <a:gd name="connsiteX123" fmla="*/ 0 w 10000"/>
                          <a:gd name="connsiteY123" fmla="*/ 3473 h 10091"/>
                          <a:gd name="connsiteX124" fmla="*/ 0 w 10000"/>
                          <a:gd name="connsiteY124" fmla="*/ 3293 h 10091"/>
                          <a:gd name="connsiteX125" fmla="*/ 10 w 10000"/>
                          <a:gd name="connsiteY125" fmla="*/ 3124 h 10091"/>
                          <a:gd name="connsiteX126" fmla="*/ 40 w 10000"/>
                          <a:gd name="connsiteY126" fmla="*/ 2964 h 10091"/>
                          <a:gd name="connsiteX127" fmla="*/ 84 w 10000"/>
                          <a:gd name="connsiteY127" fmla="*/ 2828 h 10091"/>
                          <a:gd name="connsiteX128" fmla="*/ 131 w 10000"/>
                          <a:gd name="connsiteY128" fmla="*/ 2717 h 10091"/>
                          <a:gd name="connsiteX129" fmla="*/ 183 w 10000"/>
                          <a:gd name="connsiteY129" fmla="*/ 2615 h 10091"/>
                          <a:gd name="connsiteX130" fmla="*/ 230 w 10000"/>
                          <a:gd name="connsiteY130" fmla="*/ 2547 h 10091"/>
                          <a:gd name="connsiteX131" fmla="*/ 275 w 10000"/>
                          <a:gd name="connsiteY131" fmla="*/ 2489 h 10091"/>
                          <a:gd name="connsiteX132" fmla="*/ 299 w 10000"/>
                          <a:gd name="connsiteY132" fmla="*/ 2455 h 10091"/>
                          <a:gd name="connsiteX133" fmla="*/ 312 w 10000"/>
                          <a:gd name="connsiteY133" fmla="*/ 2446 h 10091"/>
                          <a:gd name="connsiteX134" fmla="*/ 322 w 10000"/>
                          <a:gd name="connsiteY134" fmla="*/ 2441 h 10091"/>
                          <a:gd name="connsiteX135" fmla="*/ 356 w 10000"/>
                          <a:gd name="connsiteY135" fmla="*/ 2422 h 10091"/>
                          <a:gd name="connsiteX136" fmla="*/ 413 w 10000"/>
                          <a:gd name="connsiteY136" fmla="*/ 2378 h 10091"/>
                          <a:gd name="connsiteX137" fmla="*/ 485 w 10000"/>
                          <a:gd name="connsiteY137" fmla="*/ 2329 h 10091"/>
                          <a:gd name="connsiteX138" fmla="*/ 581 w 10000"/>
                          <a:gd name="connsiteY138" fmla="*/ 2271 h 10091"/>
                          <a:gd name="connsiteX139" fmla="*/ 690 w 10000"/>
                          <a:gd name="connsiteY139" fmla="*/ 2203 h 10091"/>
                          <a:gd name="connsiteX140" fmla="*/ 811 w 10000"/>
                          <a:gd name="connsiteY140" fmla="*/ 2116 h 10091"/>
                          <a:gd name="connsiteX141" fmla="*/ 950 w 10000"/>
                          <a:gd name="connsiteY141" fmla="*/ 2034 h 10091"/>
                          <a:gd name="connsiteX142" fmla="*/ 1096 w 10000"/>
                          <a:gd name="connsiteY142" fmla="*/ 1932 h 10091"/>
                          <a:gd name="connsiteX143" fmla="*/ 1252 w 10000"/>
                          <a:gd name="connsiteY143" fmla="*/ 1825 h 10091"/>
                          <a:gd name="connsiteX144" fmla="*/ 1418 w 10000"/>
                          <a:gd name="connsiteY144" fmla="*/ 1719 h 10091"/>
                          <a:gd name="connsiteX145" fmla="*/ 1586 w 10000"/>
                          <a:gd name="connsiteY145" fmla="*/ 1607 h 10091"/>
                          <a:gd name="connsiteX146" fmla="*/ 1759 w 10000"/>
                          <a:gd name="connsiteY146" fmla="*/ 1486 h 10091"/>
                          <a:gd name="connsiteX147" fmla="*/ 1940 w 10000"/>
                          <a:gd name="connsiteY147" fmla="*/ 1380 h 10091"/>
                          <a:gd name="connsiteX148" fmla="*/ 2118 w 10000"/>
                          <a:gd name="connsiteY148" fmla="*/ 1258 h 10091"/>
                          <a:gd name="connsiteX149" fmla="*/ 2298 w 10000"/>
                          <a:gd name="connsiteY149" fmla="*/ 1142 h 10091"/>
                          <a:gd name="connsiteX150" fmla="*/ 2476 w 10000"/>
                          <a:gd name="connsiteY150" fmla="*/ 1022 h 10091"/>
                          <a:gd name="connsiteX151" fmla="*/ 2650 w 10000"/>
                          <a:gd name="connsiteY151" fmla="*/ 909 h 10091"/>
                          <a:gd name="connsiteX152" fmla="*/ 2818 w 10000"/>
                          <a:gd name="connsiteY152" fmla="*/ 793 h 10091"/>
                          <a:gd name="connsiteX153" fmla="*/ 2979 w 10000"/>
                          <a:gd name="connsiteY153" fmla="*/ 692 h 10091"/>
                          <a:gd name="connsiteX154" fmla="*/ 3135 w 10000"/>
                          <a:gd name="connsiteY154" fmla="*/ 590 h 10091"/>
                          <a:gd name="connsiteX155" fmla="*/ 3278 w 10000"/>
                          <a:gd name="connsiteY155" fmla="*/ 498 h 10091"/>
                          <a:gd name="connsiteX156" fmla="*/ 3407 w 10000"/>
                          <a:gd name="connsiteY156" fmla="*/ 411 h 10091"/>
                          <a:gd name="connsiteX157" fmla="*/ 3525 w 10000"/>
                          <a:gd name="connsiteY157" fmla="*/ 334 h 10091"/>
                          <a:gd name="connsiteX158" fmla="*/ 3629 w 10000"/>
                          <a:gd name="connsiteY158" fmla="*/ 266 h 10091"/>
                          <a:gd name="connsiteX159" fmla="*/ 3716 w 10000"/>
                          <a:gd name="connsiteY159" fmla="*/ 217 h 10091"/>
                          <a:gd name="connsiteX160" fmla="*/ 3785 w 10000"/>
                          <a:gd name="connsiteY160" fmla="*/ 173 h 10091"/>
                          <a:gd name="connsiteX161" fmla="*/ 3837 w 10000"/>
                          <a:gd name="connsiteY161" fmla="*/ 139 h 10091"/>
                          <a:gd name="connsiteX0" fmla="*/ 3837 w 10000"/>
                          <a:gd name="connsiteY0" fmla="*/ 109 h 10061"/>
                          <a:gd name="connsiteX1" fmla="*/ 4218 w 10000"/>
                          <a:gd name="connsiteY1" fmla="*/ 61 h 10061"/>
                          <a:gd name="connsiteX2" fmla="*/ 9693 w 10000"/>
                          <a:gd name="connsiteY2" fmla="*/ 3258 h 10061"/>
                          <a:gd name="connsiteX3" fmla="*/ 9785 w 10000"/>
                          <a:gd name="connsiteY3" fmla="*/ 3307 h 10061"/>
                          <a:gd name="connsiteX4" fmla="*/ 9854 w 10000"/>
                          <a:gd name="connsiteY4" fmla="*/ 3351 h 10061"/>
                          <a:gd name="connsiteX5" fmla="*/ 9901 w 10000"/>
                          <a:gd name="connsiteY5" fmla="*/ 3375 h 10061"/>
                          <a:gd name="connsiteX6" fmla="*/ 9923 w 10000"/>
                          <a:gd name="connsiteY6" fmla="*/ 3395 h 10061"/>
                          <a:gd name="connsiteX7" fmla="*/ 9975 w 10000"/>
                          <a:gd name="connsiteY7" fmla="*/ 3433 h 10061"/>
                          <a:gd name="connsiteX8" fmla="*/ 10000 w 10000"/>
                          <a:gd name="connsiteY8" fmla="*/ 3486 h 10061"/>
                          <a:gd name="connsiteX9" fmla="*/ 10000 w 10000"/>
                          <a:gd name="connsiteY9" fmla="*/ 3535 h 10061"/>
                          <a:gd name="connsiteX10" fmla="*/ 9988 w 10000"/>
                          <a:gd name="connsiteY10" fmla="*/ 3578 h 10061"/>
                          <a:gd name="connsiteX11" fmla="*/ 9958 w 10000"/>
                          <a:gd name="connsiteY11" fmla="*/ 3631 h 10061"/>
                          <a:gd name="connsiteX12" fmla="*/ 9913 w 10000"/>
                          <a:gd name="connsiteY12" fmla="*/ 3690 h 10061"/>
                          <a:gd name="connsiteX13" fmla="*/ 9874 w 10000"/>
                          <a:gd name="connsiteY13" fmla="*/ 3724 h 10061"/>
                          <a:gd name="connsiteX14" fmla="*/ 9832 w 10000"/>
                          <a:gd name="connsiteY14" fmla="*/ 3777 h 10061"/>
                          <a:gd name="connsiteX15" fmla="*/ 9780 w 10000"/>
                          <a:gd name="connsiteY15" fmla="*/ 3835 h 10061"/>
                          <a:gd name="connsiteX16" fmla="*/ 9728 w 10000"/>
                          <a:gd name="connsiteY16" fmla="*/ 3893 h 10061"/>
                          <a:gd name="connsiteX17" fmla="*/ 9671 w 10000"/>
                          <a:gd name="connsiteY17" fmla="*/ 3946 h 10061"/>
                          <a:gd name="connsiteX18" fmla="*/ 9629 w 10000"/>
                          <a:gd name="connsiteY18" fmla="*/ 3995 h 10061"/>
                          <a:gd name="connsiteX19" fmla="*/ 9589 w 10000"/>
                          <a:gd name="connsiteY19" fmla="*/ 4039 h 10061"/>
                          <a:gd name="connsiteX20" fmla="*/ 9562 w 10000"/>
                          <a:gd name="connsiteY20" fmla="*/ 4073 h 10061"/>
                          <a:gd name="connsiteX21" fmla="*/ 9550 w 10000"/>
                          <a:gd name="connsiteY21" fmla="*/ 4083 h 10061"/>
                          <a:gd name="connsiteX22" fmla="*/ 9555 w 10000"/>
                          <a:gd name="connsiteY22" fmla="*/ 6287 h 10061"/>
                          <a:gd name="connsiteX23" fmla="*/ 9567 w 10000"/>
                          <a:gd name="connsiteY23" fmla="*/ 6296 h 10061"/>
                          <a:gd name="connsiteX24" fmla="*/ 9597 w 10000"/>
                          <a:gd name="connsiteY24" fmla="*/ 6321 h 10061"/>
                          <a:gd name="connsiteX25" fmla="*/ 9641 w 10000"/>
                          <a:gd name="connsiteY25" fmla="*/ 6354 h 10061"/>
                          <a:gd name="connsiteX26" fmla="*/ 9698 w 10000"/>
                          <a:gd name="connsiteY26" fmla="*/ 6388 h 10061"/>
                          <a:gd name="connsiteX27" fmla="*/ 9753 w 10000"/>
                          <a:gd name="connsiteY27" fmla="*/ 6432 h 10061"/>
                          <a:gd name="connsiteX28" fmla="*/ 9805 w 10000"/>
                          <a:gd name="connsiteY28" fmla="*/ 6471 h 10061"/>
                          <a:gd name="connsiteX29" fmla="*/ 9844 w 10000"/>
                          <a:gd name="connsiteY29" fmla="*/ 6505 h 10061"/>
                          <a:gd name="connsiteX30" fmla="*/ 9874 w 10000"/>
                          <a:gd name="connsiteY30" fmla="*/ 6539 h 10061"/>
                          <a:gd name="connsiteX31" fmla="*/ 9884 w 10000"/>
                          <a:gd name="connsiteY31" fmla="*/ 6582 h 10061"/>
                          <a:gd name="connsiteX32" fmla="*/ 9879 w 10000"/>
                          <a:gd name="connsiteY32" fmla="*/ 6626 h 10061"/>
                          <a:gd name="connsiteX33" fmla="*/ 9866 w 10000"/>
                          <a:gd name="connsiteY33" fmla="*/ 6669 h 10061"/>
                          <a:gd name="connsiteX34" fmla="*/ 9854 w 10000"/>
                          <a:gd name="connsiteY34" fmla="*/ 6703 h 10061"/>
                          <a:gd name="connsiteX35" fmla="*/ 9839 w 10000"/>
                          <a:gd name="connsiteY35" fmla="*/ 6718 h 10061"/>
                          <a:gd name="connsiteX36" fmla="*/ 9837 w 10000"/>
                          <a:gd name="connsiteY36" fmla="*/ 6727 h 10061"/>
                          <a:gd name="connsiteX37" fmla="*/ 9827 w 10000"/>
                          <a:gd name="connsiteY37" fmla="*/ 6737 h 10061"/>
                          <a:gd name="connsiteX38" fmla="*/ 9792 w 10000"/>
                          <a:gd name="connsiteY38" fmla="*/ 6771 h 10061"/>
                          <a:gd name="connsiteX39" fmla="*/ 9740 w 10000"/>
                          <a:gd name="connsiteY39" fmla="*/ 6810 h 10061"/>
                          <a:gd name="connsiteX40" fmla="*/ 9671 w 10000"/>
                          <a:gd name="connsiteY40" fmla="*/ 6878 h 10061"/>
                          <a:gd name="connsiteX41" fmla="*/ 9579 w 10000"/>
                          <a:gd name="connsiteY41" fmla="*/ 6955 h 10061"/>
                          <a:gd name="connsiteX42" fmla="*/ 9476 w 10000"/>
                          <a:gd name="connsiteY42" fmla="*/ 7047 h 10061"/>
                          <a:gd name="connsiteX43" fmla="*/ 9359 w 10000"/>
                          <a:gd name="connsiteY43" fmla="*/ 7159 h 10061"/>
                          <a:gd name="connsiteX44" fmla="*/ 9231 w 10000"/>
                          <a:gd name="connsiteY44" fmla="*/ 7280 h 10061"/>
                          <a:gd name="connsiteX45" fmla="*/ 9087 w 10000"/>
                          <a:gd name="connsiteY45" fmla="*/ 7406 h 10061"/>
                          <a:gd name="connsiteX46" fmla="*/ 8939 w 10000"/>
                          <a:gd name="connsiteY46" fmla="*/ 7532 h 10061"/>
                          <a:gd name="connsiteX47" fmla="*/ 8780 w 10000"/>
                          <a:gd name="connsiteY47" fmla="*/ 7677 h 10061"/>
                          <a:gd name="connsiteX48" fmla="*/ 8615 w 10000"/>
                          <a:gd name="connsiteY48" fmla="*/ 7833 h 10061"/>
                          <a:gd name="connsiteX49" fmla="*/ 8441 w 10000"/>
                          <a:gd name="connsiteY49" fmla="*/ 7983 h 10061"/>
                          <a:gd name="connsiteX50" fmla="*/ 8268 w 10000"/>
                          <a:gd name="connsiteY50" fmla="*/ 8137 h 10061"/>
                          <a:gd name="connsiteX51" fmla="*/ 8090 w 10000"/>
                          <a:gd name="connsiteY51" fmla="*/ 8298 h 10061"/>
                          <a:gd name="connsiteX52" fmla="*/ 7917 w 10000"/>
                          <a:gd name="connsiteY52" fmla="*/ 8457 h 10061"/>
                          <a:gd name="connsiteX53" fmla="*/ 7741 w 10000"/>
                          <a:gd name="connsiteY53" fmla="*/ 8613 h 10061"/>
                          <a:gd name="connsiteX54" fmla="*/ 7568 w 10000"/>
                          <a:gd name="connsiteY54" fmla="*/ 8772 h 10061"/>
                          <a:gd name="connsiteX55" fmla="*/ 7395 w 10000"/>
                          <a:gd name="connsiteY55" fmla="*/ 8923 h 10061"/>
                          <a:gd name="connsiteX56" fmla="*/ 7229 w 10000"/>
                          <a:gd name="connsiteY56" fmla="*/ 9068 h 10061"/>
                          <a:gd name="connsiteX57" fmla="*/ 7073 w 10000"/>
                          <a:gd name="connsiteY57" fmla="*/ 9214 h 10061"/>
                          <a:gd name="connsiteX58" fmla="*/ 6927 w 10000"/>
                          <a:gd name="connsiteY58" fmla="*/ 9349 h 10061"/>
                          <a:gd name="connsiteX59" fmla="*/ 6784 w 10000"/>
                          <a:gd name="connsiteY59" fmla="*/ 9474 h 10061"/>
                          <a:gd name="connsiteX60" fmla="*/ 6658 w 10000"/>
                          <a:gd name="connsiteY60" fmla="*/ 9587 h 10061"/>
                          <a:gd name="connsiteX61" fmla="*/ 6541 w 10000"/>
                          <a:gd name="connsiteY61" fmla="*/ 9688 h 10061"/>
                          <a:gd name="connsiteX62" fmla="*/ 6437 w 10000"/>
                          <a:gd name="connsiteY62" fmla="*/ 9780 h 10061"/>
                          <a:gd name="connsiteX63" fmla="*/ 6356 w 10000"/>
                          <a:gd name="connsiteY63" fmla="*/ 9857 h 10061"/>
                          <a:gd name="connsiteX64" fmla="*/ 6286 w 10000"/>
                          <a:gd name="connsiteY64" fmla="*/ 9926 h 10061"/>
                          <a:gd name="connsiteX65" fmla="*/ 6235 w 10000"/>
                          <a:gd name="connsiteY65" fmla="*/ 9969 h 10061"/>
                          <a:gd name="connsiteX66" fmla="*/ 6205 w 10000"/>
                          <a:gd name="connsiteY66" fmla="*/ 9993 h 10061"/>
                          <a:gd name="connsiteX67" fmla="*/ 6131 w 10000"/>
                          <a:gd name="connsiteY67" fmla="*/ 10047 h 10061"/>
                          <a:gd name="connsiteX68" fmla="*/ 6066 w 10000"/>
                          <a:gd name="connsiteY68" fmla="*/ 10061 h 10061"/>
                          <a:gd name="connsiteX69" fmla="*/ 6004 w 10000"/>
                          <a:gd name="connsiteY69" fmla="*/ 10051 h 10061"/>
                          <a:gd name="connsiteX70" fmla="*/ 5957 w 10000"/>
                          <a:gd name="connsiteY70" fmla="*/ 10037 h 10061"/>
                          <a:gd name="connsiteX71" fmla="*/ 5928 w 10000"/>
                          <a:gd name="connsiteY71" fmla="*/ 10018 h 10061"/>
                          <a:gd name="connsiteX72" fmla="*/ 5913 w 10000"/>
                          <a:gd name="connsiteY72" fmla="*/ 10013 h 10061"/>
                          <a:gd name="connsiteX73" fmla="*/ 5901 w 10000"/>
                          <a:gd name="connsiteY73" fmla="*/ 10003 h 10061"/>
                          <a:gd name="connsiteX74" fmla="*/ 5866 w 10000"/>
                          <a:gd name="connsiteY74" fmla="*/ 9979 h 10061"/>
                          <a:gd name="connsiteX75" fmla="*/ 5809 w 10000"/>
                          <a:gd name="connsiteY75" fmla="*/ 9935 h 10061"/>
                          <a:gd name="connsiteX76" fmla="*/ 5737 w 10000"/>
                          <a:gd name="connsiteY76" fmla="*/ 9876 h 10061"/>
                          <a:gd name="connsiteX77" fmla="*/ 5641 w 10000"/>
                          <a:gd name="connsiteY77" fmla="*/ 9799 h 10061"/>
                          <a:gd name="connsiteX78" fmla="*/ 5524 w 10000"/>
                          <a:gd name="connsiteY78" fmla="*/ 9707 h 10061"/>
                          <a:gd name="connsiteX79" fmla="*/ 5398 w 10000"/>
                          <a:gd name="connsiteY79" fmla="*/ 9606 h 10061"/>
                          <a:gd name="connsiteX80" fmla="*/ 5252 w 10000"/>
                          <a:gd name="connsiteY80" fmla="*/ 9494 h 10061"/>
                          <a:gd name="connsiteX81" fmla="*/ 5096 w 10000"/>
                          <a:gd name="connsiteY81" fmla="*/ 9373 h 10061"/>
                          <a:gd name="connsiteX82" fmla="*/ 4923 w 10000"/>
                          <a:gd name="connsiteY82" fmla="*/ 9238 h 10061"/>
                          <a:gd name="connsiteX83" fmla="*/ 4740 w 10000"/>
                          <a:gd name="connsiteY83" fmla="*/ 9092 h 10061"/>
                          <a:gd name="connsiteX84" fmla="*/ 4545 w 10000"/>
                          <a:gd name="connsiteY84" fmla="*/ 8942 h 10061"/>
                          <a:gd name="connsiteX85" fmla="*/ 4347 w 10000"/>
                          <a:gd name="connsiteY85" fmla="*/ 8786 h 10061"/>
                          <a:gd name="connsiteX86" fmla="*/ 4139 w 10000"/>
                          <a:gd name="connsiteY86" fmla="*/ 8617 h 10061"/>
                          <a:gd name="connsiteX87" fmla="*/ 3924 w 10000"/>
                          <a:gd name="connsiteY87" fmla="*/ 8457 h 10061"/>
                          <a:gd name="connsiteX88" fmla="*/ 3706 w 10000"/>
                          <a:gd name="connsiteY88" fmla="*/ 8278 h 10061"/>
                          <a:gd name="connsiteX89" fmla="*/ 3481 w 10000"/>
                          <a:gd name="connsiteY89" fmla="*/ 8108 h 10061"/>
                          <a:gd name="connsiteX90" fmla="*/ 3256 w 10000"/>
                          <a:gd name="connsiteY90" fmla="*/ 7934 h 10061"/>
                          <a:gd name="connsiteX91" fmla="*/ 3026 w 10000"/>
                          <a:gd name="connsiteY91" fmla="*/ 7754 h 10061"/>
                          <a:gd name="connsiteX92" fmla="*/ 2801 w 10000"/>
                          <a:gd name="connsiteY92" fmla="*/ 7576 h 10061"/>
                          <a:gd name="connsiteX93" fmla="*/ 2575 w 10000"/>
                          <a:gd name="connsiteY93" fmla="*/ 7396 h 10061"/>
                          <a:gd name="connsiteX94" fmla="*/ 2355 w 10000"/>
                          <a:gd name="connsiteY94" fmla="*/ 7227 h 10061"/>
                          <a:gd name="connsiteX95" fmla="*/ 2135 w 10000"/>
                          <a:gd name="connsiteY95" fmla="*/ 7057 h 10061"/>
                          <a:gd name="connsiteX96" fmla="*/ 1922 w 10000"/>
                          <a:gd name="connsiteY96" fmla="*/ 6888 h 10061"/>
                          <a:gd name="connsiteX97" fmla="*/ 1719 w 10000"/>
                          <a:gd name="connsiteY97" fmla="*/ 6727 h 10061"/>
                          <a:gd name="connsiteX98" fmla="*/ 1519 w 10000"/>
                          <a:gd name="connsiteY98" fmla="*/ 6573 h 10061"/>
                          <a:gd name="connsiteX99" fmla="*/ 1331 w 10000"/>
                          <a:gd name="connsiteY99" fmla="*/ 6422 h 10061"/>
                          <a:gd name="connsiteX100" fmla="*/ 1153 w 10000"/>
                          <a:gd name="connsiteY100" fmla="*/ 6287 h 10061"/>
                          <a:gd name="connsiteX101" fmla="*/ 985 w 10000"/>
                          <a:gd name="connsiteY101" fmla="*/ 6151 h 10061"/>
                          <a:gd name="connsiteX102" fmla="*/ 831 w 10000"/>
                          <a:gd name="connsiteY102" fmla="*/ 6030 h 10061"/>
                          <a:gd name="connsiteX103" fmla="*/ 690 w 10000"/>
                          <a:gd name="connsiteY103" fmla="*/ 5923 h 10061"/>
                          <a:gd name="connsiteX104" fmla="*/ 569 w 10000"/>
                          <a:gd name="connsiteY104" fmla="*/ 5827 h 10061"/>
                          <a:gd name="connsiteX105" fmla="*/ 460 w 10000"/>
                          <a:gd name="connsiteY105" fmla="*/ 5744 h 10061"/>
                          <a:gd name="connsiteX106" fmla="*/ 369 w 10000"/>
                          <a:gd name="connsiteY106" fmla="*/ 5666 h 10061"/>
                          <a:gd name="connsiteX107" fmla="*/ 299 w 10000"/>
                          <a:gd name="connsiteY107" fmla="*/ 5618 h 10061"/>
                          <a:gd name="connsiteX108" fmla="*/ 252 w 10000"/>
                          <a:gd name="connsiteY108" fmla="*/ 5575 h 10061"/>
                          <a:gd name="connsiteX109" fmla="*/ 225 w 10000"/>
                          <a:gd name="connsiteY109" fmla="*/ 5550 h 10061"/>
                          <a:gd name="connsiteX110" fmla="*/ 148 w 10000"/>
                          <a:gd name="connsiteY110" fmla="*/ 5473 h 10061"/>
                          <a:gd name="connsiteX111" fmla="*/ 92 w 10000"/>
                          <a:gd name="connsiteY111" fmla="*/ 5371 h 10061"/>
                          <a:gd name="connsiteX112" fmla="*/ 52 w 10000"/>
                          <a:gd name="connsiteY112" fmla="*/ 5260 h 10061"/>
                          <a:gd name="connsiteX113" fmla="*/ 27 w 10000"/>
                          <a:gd name="connsiteY113" fmla="*/ 5158 h 10061"/>
                          <a:gd name="connsiteX114" fmla="*/ 10 w 10000"/>
                          <a:gd name="connsiteY114" fmla="*/ 5066 h 10061"/>
                          <a:gd name="connsiteX115" fmla="*/ 5 w 10000"/>
                          <a:gd name="connsiteY115" fmla="*/ 4988 h 10061"/>
                          <a:gd name="connsiteX116" fmla="*/ 0 w 10000"/>
                          <a:gd name="connsiteY116" fmla="*/ 4930 h 10061"/>
                          <a:gd name="connsiteX117" fmla="*/ 0 w 10000"/>
                          <a:gd name="connsiteY117" fmla="*/ 4911 h 10061"/>
                          <a:gd name="connsiteX118" fmla="*/ 0 w 10000"/>
                          <a:gd name="connsiteY118" fmla="*/ 4877 h 10061"/>
                          <a:gd name="connsiteX119" fmla="*/ 0 w 10000"/>
                          <a:gd name="connsiteY119" fmla="*/ 4795 h 10061"/>
                          <a:gd name="connsiteX120" fmla="*/ 0 w 10000"/>
                          <a:gd name="connsiteY120" fmla="*/ 4663 h 10061"/>
                          <a:gd name="connsiteX121" fmla="*/ 0 w 10000"/>
                          <a:gd name="connsiteY121" fmla="*/ 3869 h 10061"/>
                          <a:gd name="connsiteX122" fmla="*/ 0 w 10000"/>
                          <a:gd name="connsiteY122" fmla="*/ 3646 h 10061"/>
                          <a:gd name="connsiteX123" fmla="*/ 0 w 10000"/>
                          <a:gd name="connsiteY123" fmla="*/ 3443 h 10061"/>
                          <a:gd name="connsiteX124" fmla="*/ 0 w 10000"/>
                          <a:gd name="connsiteY124" fmla="*/ 3263 h 10061"/>
                          <a:gd name="connsiteX125" fmla="*/ 10 w 10000"/>
                          <a:gd name="connsiteY125" fmla="*/ 3094 h 10061"/>
                          <a:gd name="connsiteX126" fmla="*/ 40 w 10000"/>
                          <a:gd name="connsiteY126" fmla="*/ 2934 h 10061"/>
                          <a:gd name="connsiteX127" fmla="*/ 84 w 10000"/>
                          <a:gd name="connsiteY127" fmla="*/ 2798 h 10061"/>
                          <a:gd name="connsiteX128" fmla="*/ 131 w 10000"/>
                          <a:gd name="connsiteY128" fmla="*/ 2687 h 10061"/>
                          <a:gd name="connsiteX129" fmla="*/ 183 w 10000"/>
                          <a:gd name="connsiteY129" fmla="*/ 2585 h 10061"/>
                          <a:gd name="connsiteX130" fmla="*/ 230 w 10000"/>
                          <a:gd name="connsiteY130" fmla="*/ 2517 h 10061"/>
                          <a:gd name="connsiteX131" fmla="*/ 275 w 10000"/>
                          <a:gd name="connsiteY131" fmla="*/ 2459 h 10061"/>
                          <a:gd name="connsiteX132" fmla="*/ 299 w 10000"/>
                          <a:gd name="connsiteY132" fmla="*/ 2425 h 10061"/>
                          <a:gd name="connsiteX133" fmla="*/ 312 w 10000"/>
                          <a:gd name="connsiteY133" fmla="*/ 2416 h 10061"/>
                          <a:gd name="connsiteX134" fmla="*/ 322 w 10000"/>
                          <a:gd name="connsiteY134" fmla="*/ 2411 h 10061"/>
                          <a:gd name="connsiteX135" fmla="*/ 356 w 10000"/>
                          <a:gd name="connsiteY135" fmla="*/ 2392 h 10061"/>
                          <a:gd name="connsiteX136" fmla="*/ 413 w 10000"/>
                          <a:gd name="connsiteY136" fmla="*/ 2348 h 10061"/>
                          <a:gd name="connsiteX137" fmla="*/ 485 w 10000"/>
                          <a:gd name="connsiteY137" fmla="*/ 2299 h 10061"/>
                          <a:gd name="connsiteX138" fmla="*/ 581 w 10000"/>
                          <a:gd name="connsiteY138" fmla="*/ 2241 h 10061"/>
                          <a:gd name="connsiteX139" fmla="*/ 690 w 10000"/>
                          <a:gd name="connsiteY139" fmla="*/ 2173 h 10061"/>
                          <a:gd name="connsiteX140" fmla="*/ 811 w 10000"/>
                          <a:gd name="connsiteY140" fmla="*/ 2086 h 10061"/>
                          <a:gd name="connsiteX141" fmla="*/ 950 w 10000"/>
                          <a:gd name="connsiteY141" fmla="*/ 2004 h 10061"/>
                          <a:gd name="connsiteX142" fmla="*/ 1096 w 10000"/>
                          <a:gd name="connsiteY142" fmla="*/ 1902 h 10061"/>
                          <a:gd name="connsiteX143" fmla="*/ 1252 w 10000"/>
                          <a:gd name="connsiteY143" fmla="*/ 1795 h 10061"/>
                          <a:gd name="connsiteX144" fmla="*/ 1418 w 10000"/>
                          <a:gd name="connsiteY144" fmla="*/ 1689 h 10061"/>
                          <a:gd name="connsiteX145" fmla="*/ 1586 w 10000"/>
                          <a:gd name="connsiteY145" fmla="*/ 1577 h 10061"/>
                          <a:gd name="connsiteX146" fmla="*/ 1759 w 10000"/>
                          <a:gd name="connsiteY146" fmla="*/ 1456 h 10061"/>
                          <a:gd name="connsiteX147" fmla="*/ 1940 w 10000"/>
                          <a:gd name="connsiteY147" fmla="*/ 1350 h 10061"/>
                          <a:gd name="connsiteX148" fmla="*/ 2118 w 10000"/>
                          <a:gd name="connsiteY148" fmla="*/ 1228 h 10061"/>
                          <a:gd name="connsiteX149" fmla="*/ 2298 w 10000"/>
                          <a:gd name="connsiteY149" fmla="*/ 1112 h 10061"/>
                          <a:gd name="connsiteX150" fmla="*/ 2476 w 10000"/>
                          <a:gd name="connsiteY150" fmla="*/ 992 h 10061"/>
                          <a:gd name="connsiteX151" fmla="*/ 2650 w 10000"/>
                          <a:gd name="connsiteY151" fmla="*/ 879 h 10061"/>
                          <a:gd name="connsiteX152" fmla="*/ 2818 w 10000"/>
                          <a:gd name="connsiteY152" fmla="*/ 763 h 10061"/>
                          <a:gd name="connsiteX153" fmla="*/ 2979 w 10000"/>
                          <a:gd name="connsiteY153" fmla="*/ 662 h 10061"/>
                          <a:gd name="connsiteX154" fmla="*/ 3135 w 10000"/>
                          <a:gd name="connsiteY154" fmla="*/ 560 h 10061"/>
                          <a:gd name="connsiteX155" fmla="*/ 3278 w 10000"/>
                          <a:gd name="connsiteY155" fmla="*/ 468 h 10061"/>
                          <a:gd name="connsiteX156" fmla="*/ 3407 w 10000"/>
                          <a:gd name="connsiteY156" fmla="*/ 381 h 10061"/>
                          <a:gd name="connsiteX157" fmla="*/ 3525 w 10000"/>
                          <a:gd name="connsiteY157" fmla="*/ 304 h 10061"/>
                          <a:gd name="connsiteX158" fmla="*/ 3629 w 10000"/>
                          <a:gd name="connsiteY158" fmla="*/ 236 h 10061"/>
                          <a:gd name="connsiteX159" fmla="*/ 3716 w 10000"/>
                          <a:gd name="connsiteY159" fmla="*/ 187 h 10061"/>
                          <a:gd name="connsiteX160" fmla="*/ 3785 w 10000"/>
                          <a:gd name="connsiteY160" fmla="*/ 143 h 10061"/>
                          <a:gd name="connsiteX161" fmla="*/ 3837 w 10000"/>
                          <a:gd name="connsiteY161" fmla="*/ 109 h 10061"/>
                          <a:gd name="connsiteX0" fmla="*/ 3837 w 10000"/>
                          <a:gd name="connsiteY0" fmla="*/ 85 h 10037"/>
                          <a:gd name="connsiteX1" fmla="*/ 4218 w 10000"/>
                          <a:gd name="connsiteY1" fmla="*/ 37 h 10037"/>
                          <a:gd name="connsiteX2" fmla="*/ 9693 w 10000"/>
                          <a:gd name="connsiteY2" fmla="*/ 3234 h 10037"/>
                          <a:gd name="connsiteX3" fmla="*/ 9785 w 10000"/>
                          <a:gd name="connsiteY3" fmla="*/ 3283 h 10037"/>
                          <a:gd name="connsiteX4" fmla="*/ 9854 w 10000"/>
                          <a:gd name="connsiteY4" fmla="*/ 3327 h 10037"/>
                          <a:gd name="connsiteX5" fmla="*/ 9901 w 10000"/>
                          <a:gd name="connsiteY5" fmla="*/ 3351 h 10037"/>
                          <a:gd name="connsiteX6" fmla="*/ 9923 w 10000"/>
                          <a:gd name="connsiteY6" fmla="*/ 3371 h 10037"/>
                          <a:gd name="connsiteX7" fmla="*/ 9975 w 10000"/>
                          <a:gd name="connsiteY7" fmla="*/ 3409 h 10037"/>
                          <a:gd name="connsiteX8" fmla="*/ 10000 w 10000"/>
                          <a:gd name="connsiteY8" fmla="*/ 3462 h 10037"/>
                          <a:gd name="connsiteX9" fmla="*/ 10000 w 10000"/>
                          <a:gd name="connsiteY9" fmla="*/ 3511 h 10037"/>
                          <a:gd name="connsiteX10" fmla="*/ 9988 w 10000"/>
                          <a:gd name="connsiteY10" fmla="*/ 3554 h 10037"/>
                          <a:gd name="connsiteX11" fmla="*/ 9958 w 10000"/>
                          <a:gd name="connsiteY11" fmla="*/ 3607 h 10037"/>
                          <a:gd name="connsiteX12" fmla="*/ 9913 w 10000"/>
                          <a:gd name="connsiteY12" fmla="*/ 3666 h 10037"/>
                          <a:gd name="connsiteX13" fmla="*/ 9874 w 10000"/>
                          <a:gd name="connsiteY13" fmla="*/ 3700 h 10037"/>
                          <a:gd name="connsiteX14" fmla="*/ 9832 w 10000"/>
                          <a:gd name="connsiteY14" fmla="*/ 3753 h 10037"/>
                          <a:gd name="connsiteX15" fmla="*/ 9780 w 10000"/>
                          <a:gd name="connsiteY15" fmla="*/ 3811 h 10037"/>
                          <a:gd name="connsiteX16" fmla="*/ 9728 w 10000"/>
                          <a:gd name="connsiteY16" fmla="*/ 3869 h 10037"/>
                          <a:gd name="connsiteX17" fmla="*/ 9671 w 10000"/>
                          <a:gd name="connsiteY17" fmla="*/ 3922 h 10037"/>
                          <a:gd name="connsiteX18" fmla="*/ 9629 w 10000"/>
                          <a:gd name="connsiteY18" fmla="*/ 3971 h 10037"/>
                          <a:gd name="connsiteX19" fmla="*/ 9589 w 10000"/>
                          <a:gd name="connsiteY19" fmla="*/ 4015 h 10037"/>
                          <a:gd name="connsiteX20" fmla="*/ 9562 w 10000"/>
                          <a:gd name="connsiteY20" fmla="*/ 4049 h 10037"/>
                          <a:gd name="connsiteX21" fmla="*/ 9550 w 10000"/>
                          <a:gd name="connsiteY21" fmla="*/ 4059 h 10037"/>
                          <a:gd name="connsiteX22" fmla="*/ 9555 w 10000"/>
                          <a:gd name="connsiteY22" fmla="*/ 6263 h 10037"/>
                          <a:gd name="connsiteX23" fmla="*/ 9567 w 10000"/>
                          <a:gd name="connsiteY23" fmla="*/ 6272 h 10037"/>
                          <a:gd name="connsiteX24" fmla="*/ 9597 w 10000"/>
                          <a:gd name="connsiteY24" fmla="*/ 6297 h 10037"/>
                          <a:gd name="connsiteX25" fmla="*/ 9641 w 10000"/>
                          <a:gd name="connsiteY25" fmla="*/ 6330 h 10037"/>
                          <a:gd name="connsiteX26" fmla="*/ 9698 w 10000"/>
                          <a:gd name="connsiteY26" fmla="*/ 6364 h 10037"/>
                          <a:gd name="connsiteX27" fmla="*/ 9753 w 10000"/>
                          <a:gd name="connsiteY27" fmla="*/ 6408 h 10037"/>
                          <a:gd name="connsiteX28" fmla="*/ 9805 w 10000"/>
                          <a:gd name="connsiteY28" fmla="*/ 6447 h 10037"/>
                          <a:gd name="connsiteX29" fmla="*/ 9844 w 10000"/>
                          <a:gd name="connsiteY29" fmla="*/ 6481 h 10037"/>
                          <a:gd name="connsiteX30" fmla="*/ 9874 w 10000"/>
                          <a:gd name="connsiteY30" fmla="*/ 6515 h 10037"/>
                          <a:gd name="connsiteX31" fmla="*/ 9884 w 10000"/>
                          <a:gd name="connsiteY31" fmla="*/ 6558 h 10037"/>
                          <a:gd name="connsiteX32" fmla="*/ 9879 w 10000"/>
                          <a:gd name="connsiteY32" fmla="*/ 6602 h 10037"/>
                          <a:gd name="connsiteX33" fmla="*/ 9866 w 10000"/>
                          <a:gd name="connsiteY33" fmla="*/ 6645 h 10037"/>
                          <a:gd name="connsiteX34" fmla="*/ 9854 w 10000"/>
                          <a:gd name="connsiteY34" fmla="*/ 6679 h 10037"/>
                          <a:gd name="connsiteX35" fmla="*/ 9839 w 10000"/>
                          <a:gd name="connsiteY35" fmla="*/ 6694 h 10037"/>
                          <a:gd name="connsiteX36" fmla="*/ 9837 w 10000"/>
                          <a:gd name="connsiteY36" fmla="*/ 6703 h 10037"/>
                          <a:gd name="connsiteX37" fmla="*/ 9827 w 10000"/>
                          <a:gd name="connsiteY37" fmla="*/ 6713 h 10037"/>
                          <a:gd name="connsiteX38" fmla="*/ 9792 w 10000"/>
                          <a:gd name="connsiteY38" fmla="*/ 6747 h 10037"/>
                          <a:gd name="connsiteX39" fmla="*/ 9740 w 10000"/>
                          <a:gd name="connsiteY39" fmla="*/ 6786 h 10037"/>
                          <a:gd name="connsiteX40" fmla="*/ 9671 w 10000"/>
                          <a:gd name="connsiteY40" fmla="*/ 6854 h 10037"/>
                          <a:gd name="connsiteX41" fmla="*/ 9579 w 10000"/>
                          <a:gd name="connsiteY41" fmla="*/ 6931 h 10037"/>
                          <a:gd name="connsiteX42" fmla="*/ 9476 w 10000"/>
                          <a:gd name="connsiteY42" fmla="*/ 7023 h 10037"/>
                          <a:gd name="connsiteX43" fmla="*/ 9359 w 10000"/>
                          <a:gd name="connsiteY43" fmla="*/ 7135 h 10037"/>
                          <a:gd name="connsiteX44" fmla="*/ 9231 w 10000"/>
                          <a:gd name="connsiteY44" fmla="*/ 7256 h 10037"/>
                          <a:gd name="connsiteX45" fmla="*/ 9087 w 10000"/>
                          <a:gd name="connsiteY45" fmla="*/ 7382 h 10037"/>
                          <a:gd name="connsiteX46" fmla="*/ 8939 w 10000"/>
                          <a:gd name="connsiteY46" fmla="*/ 7508 h 10037"/>
                          <a:gd name="connsiteX47" fmla="*/ 8780 w 10000"/>
                          <a:gd name="connsiteY47" fmla="*/ 7653 h 10037"/>
                          <a:gd name="connsiteX48" fmla="*/ 8615 w 10000"/>
                          <a:gd name="connsiteY48" fmla="*/ 7809 h 10037"/>
                          <a:gd name="connsiteX49" fmla="*/ 8441 w 10000"/>
                          <a:gd name="connsiteY49" fmla="*/ 7959 h 10037"/>
                          <a:gd name="connsiteX50" fmla="*/ 8268 w 10000"/>
                          <a:gd name="connsiteY50" fmla="*/ 8113 h 10037"/>
                          <a:gd name="connsiteX51" fmla="*/ 8090 w 10000"/>
                          <a:gd name="connsiteY51" fmla="*/ 8274 h 10037"/>
                          <a:gd name="connsiteX52" fmla="*/ 7917 w 10000"/>
                          <a:gd name="connsiteY52" fmla="*/ 8433 h 10037"/>
                          <a:gd name="connsiteX53" fmla="*/ 7741 w 10000"/>
                          <a:gd name="connsiteY53" fmla="*/ 8589 h 10037"/>
                          <a:gd name="connsiteX54" fmla="*/ 7568 w 10000"/>
                          <a:gd name="connsiteY54" fmla="*/ 8748 h 10037"/>
                          <a:gd name="connsiteX55" fmla="*/ 7395 w 10000"/>
                          <a:gd name="connsiteY55" fmla="*/ 8899 h 10037"/>
                          <a:gd name="connsiteX56" fmla="*/ 7229 w 10000"/>
                          <a:gd name="connsiteY56" fmla="*/ 9044 h 10037"/>
                          <a:gd name="connsiteX57" fmla="*/ 7073 w 10000"/>
                          <a:gd name="connsiteY57" fmla="*/ 9190 h 10037"/>
                          <a:gd name="connsiteX58" fmla="*/ 6927 w 10000"/>
                          <a:gd name="connsiteY58" fmla="*/ 9325 h 10037"/>
                          <a:gd name="connsiteX59" fmla="*/ 6784 w 10000"/>
                          <a:gd name="connsiteY59" fmla="*/ 9450 h 10037"/>
                          <a:gd name="connsiteX60" fmla="*/ 6658 w 10000"/>
                          <a:gd name="connsiteY60" fmla="*/ 9563 h 10037"/>
                          <a:gd name="connsiteX61" fmla="*/ 6541 w 10000"/>
                          <a:gd name="connsiteY61" fmla="*/ 9664 h 10037"/>
                          <a:gd name="connsiteX62" fmla="*/ 6437 w 10000"/>
                          <a:gd name="connsiteY62" fmla="*/ 9756 h 10037"/>
                          <a:gd name="connsiteX63" fmla="*/ 6356 w 10000"/>
                          <a:gd name="connsiteY63" fmla="*/ 9833 h 10037"/>
                          <a:gd name="connsiteX64" fmla="*/ 6286 w 10000"/>
                          <a:gd name="connsiteY64" fmla="*/ 9902 h 10037"/>
                          <a:gd name="connsiteX65" fmla="*/ 6235 w 10000"/>
                          <a:gd name="connsiteY65" fmla="*/ 9945 h 10037"/>
                          <a:gd name="connsiteX66" fmla="*/ 6205 w 10000"/>
                          <a:gd name="connsiteY66" fmla="*/ 9969 h 10037"/>
                          <a:gd name="connsiteX67" fmla="*/ 6131 w 10000"/>
                          <a:gd name="connsiteY67" fmla="*/ 10023 h 10037"/>
                          <a:gd name="connsiteX68" fmla="*/ 6066 w 10000"/>
                          <a:gd name="connsiteY68" fmla="*/ 10037 h 10037"/>
                          <a:gd name="connsiteX69" fmla="*/ 6004 w 10000"/>
                          <a:gd name="connsiteY69" fmla="*/ 10027 h 10037"/>
                          <a:gd name="connsiteX70" fmla="*/ 5957 w 10000"/>
                          <a:gd name="connsiteY70" fmla="*/ 10013 h 10037"/>
                          <a:gd name="connsiteX71" fmla="*/ 5928 w 10000"/>
                          <a:gd name="connsiteY71" fmla="*/ 9994 h 10037"/>
                          <a:gd name="connsiteX72" fmla="*/ 5913 w 10000"/>
                          <a:gd name="connsiteY72" fmla="*/ 9989 h 10037"/>
                          <a:gd name="connsiteX73" fmla="*/ 5901 w 10000"/>
                          <a:gd name="connsiteY73" fmla="*/ 9979 h 10037"/>
                          <a:gd name="connsiteX74" fmla="*/ 5866 w 10000"/>
                          <a:gd name="connsiteY74" fmla="*/ 9955 h 10037"/>
                          <a:gd name="connsiteX75" fmla="*/ 5809 w 10000"/>
                          <a:gd name="connsiteY75" fmla="*/ 9911 h 10037"/>
                          <a:gd name="connsiteX76" fmla="*/ 5737 w 10000"/>
                          <a:gd name="connsiteY76" fmla="*/ 9852 h 10037"/>
                          <a:gd name="connsiteX77" fmla="*/ 5641 w 10000"/>
                          <a:gd name="connsiteY77" fmla="*/ 9775 h 10037"/>
                          <a:gd name="connsiteX78" fmla="*/ 5524 w 10000"/>
                          <a:gd name="connsiteY78" fmla="*/ 9683 h 10037"/>
                          <a:gd name="connsiteX79" fmla="*/ 5398 w 10000"/>
                          <a:gd name="connsiteY79" fmla="*/ 9582 h 10037"/>
                          <a:gd name="connsiteX80" fmla="*/ 5252 w 10000"/>
                          <a:gd name="connsiteY80" fmla="*/ 9470 h 10037"/>
                          <a:gd name="connsiteX81" fmla="*/ 5096 w 10000"/>
                          <a:gd name="connsiteY81" fmla="*/ 9349 h 10037"/>
                          <a:gd name="connsiteX82" fmla="*/ 4923 w 10000"/>
                          <a:gd name="connsiteY82" fmla="*/ 9214 h 10037"/>
                          <a:gd name="connsiteX83" fmla="*/ 4740 w 10000"/>
                          <a:gd name="connsiteY83" fmla="*/ 9068 h 10037"/>
                          <a:gd name="connsiteX84" fmla="*/ 4545 w 10000"/>
                          <a:gd name="connsiteY84" fmla="*/ 8918 h 10037"/>
                          <a:gd name="connsiteX85" fmla="*/ 4347 w 10000"/>
                          <a:gd name="connsiteY85" fmla="*/ 8762 h 10037"/>
                          <a:gd name="connsiteX86" fmla="*/ 4139 w 10000"/>
                          <a:gd name="connsiteY86" fmla="*/ 8593 h 10037"/>
                          <a:gd name="connsiteX87" fmla="*/ 3924 w 10000"/>
                          <a:gd name="connsiteY87" fmla="*/ 8433 h 10037"/>
                          <a:gd name="connsiteX88" fmla="*/ 3706 w 10000"/>
                          <a:gd name="connsiteY88" fmla="*/ 8254 h 10037"/>
                          <a:gd name="connsiteX89" fmla="*/ 3481 w 10000"/>
                          <a:gd name="connsiteY89" fmla="*/ 8084 h 10037"/>
                          <a:gd name="connsiteX90" fmla="*/ 3256 w 10000"/>
                          <a:gd name="connsiteY90" fmla="*/ 7910 h 10037"/>
                          <a:gd name="connsiteX91" fmla="*/ 3026 w 10000"/>
                          <a:gd name="connsiteY91" fmla="*/ 7730 h 10037"/>
                          <a:gd name="connsiteX92" fmla="*/ 2801 w 10000"/>
                          <a:gd name="connsiteY92" fmla="*/ 7552 h 10037"/>
                          <a:gd name="connsiteX93" fmla="*/ 2575 w 10000"/>
                          <a:gd name="connsiteY93" fmla="*/ 7372 h 10037"/>
                          <a:gd name="connsiteX94" fmla="*/ 2355 w 10000"/>
                          <a:gd name="connsiteY94" fmla="*/ 7203 h 10037"/>
                          <a:gd name="connsiteX95" fmla="*/ 2135 w 10000"/>
                          <a:gd name="connsiteY95" fmla="*/ 7033 h 10037"/>
                          <a:gd name="connsiteX96" fmla="*/ 1922 w 10000"/>
                          <a:gd name="connsiteY96" fmla="*/ 6864 h 10037"/>
                          <a:gd name="connsiteX97" fmla="*/ 1719 w 10000"/>
                          <a:gd name="connsiteY97" fmla="*/ 6703 h 10037"/>
                          <a:gd name="connsiteX98" fmla="*/ 1519 w 10000"/>
                          <a:gd name="connsiteY98" fmla="*/ 6549 h 10037"/>
                          <a:gd name="connsiteX99" fmla="*/ 1331 w 10000"/>
                          <a:gd name="connsiteY99" fmla="*/ 6398 h 10037"/>
                          <a:gd name="connsiteX100" fmla="*/ 1153 w 10000"/>
                          <a:gd name="connsiteY100" fmla="*/ 6263 h 10037"/>
                          <a:gd name="connsiteX101" fmla="*/ 985 w 10000"/>
                          <a:gd name="connsiteY101" fmla="*/ 6127 h 10037"/>
                          <a:gd name="connsiteX102" fmla="*/ 831 w 10000"/>
                          <a:gd name="connsiteY102" fmla="*/ 6006 h 10037"/>
                          <a:gd name="connsiteX103" fmla="*/ 690 w 10000"/>
                          <a:gd name="connsiteY103" fmla="*/ 5899 h 10037"/>
                          <a:gd name="connsiteX104" fmla="*/ 569 w 10000"/>
                          <a:gd name="connsiteY104" fmla="*/ 5803 h 10037"/>
                          <a:gd name="connsiteX105" fmla="*/ 460 w 10000"/>
                          <a:gd name="connsiteY105" fmla="*/ 5720 h 10037"/>
                          <a:gd name="connsiteX106" fmla="*/ 369 w 10000"/>
                          <a:gd name="connsiteY106" fmla="*/ 5642 h 10037"/>
                          <a:gd name="connsiteX107" fmla="*/ 299 w 10000"/>
                          <a:gd name="connsiteY107" fmla="*/ 5594 h 10037"/>
                          <a:gd name="connsiteX108" fmla="*/ 252 w 10000"/>
                          <a:gd name="connsiteY108" fmla="*/ 5551 h 10037"/>
                          <a:gd name="connsiteX109" fmla="*/ 225 w 10000"/>
                          <a:gd name="connsiteY109" fmla="*/ 5526 h 10037"/>
                          <a:gd name="connsiteX110" fmla="*/ 148 w 10000"/>
                          <a:gd name="connsiteY110" fmla="*/ 5449 h 10037"/>
                          <a:gd name="connsiteX111" fmla="*/ 92 w 10000"/>
                          <a:gd name="connsiteY111" fmla="*/ 5347 h 10037"/>
                          <a:gd name="connsiteX112" fmla="*/ 52 w 10000"/>
                          <a:gd name="connsiteY112" fmla="*/ 5236 h 10037"/>
                          <a:gd name="connsiteX113" fmla="*/ 27 w 10000"/>
                          <a:gd name="connsiteY113" fmla="*/ 5134 h 10037"/>
                          <a:gd name="connsiteX114" fmla="*/ 10 w 10000"/>
                          <a:gd name="connsiteY114" fmla="*/ 5042 h 10037"/>
                          <a:gd name="connsiteX115" fmla="*/ 5 w 10000"/>
                          <a:gd name="connsiteY115" fmla="*/ 4964 h 10037"/>
                          <a:gd name="connsiteX116" fmla="*/ 0 w 10000"/>
                          <a:gd name="connsiteY116" fmla="*/ 4906 h 10037"/>
                          <a:gd name="connsiteX117" fmla="*/ 0 w 10000"/>
                          <a:gd name="connsiteY117" fmla="*/ 4887 h 10037"/>
                          <a:gd name="connsiteX118" fmla="*/ 0 w 10000"/>
                          <a:gd name="connsiteY118" fmla="*/ 4853 h 10037"/>
                          <a:gd name="connsiteX119" fmla="*/ 0 w 10000"/>
                          <a:gd name="connsiteY119" fmla="*/ 4771 h 10037"/>
                          <a:gd name="connsiteX120" fmla="*/ 0 w 10000"/>
                          <a:gd name="connsiteY120" fmla="*/ 4639 h 10037"/>
                          <a:gd name="connsiteX121" fmla="*/ 0 w 10000"/>
                          <a:gd name="connsiteY121" fmla="*/ 3845 h 10037"/>
                          <a:gd name="connsiteX122" fmla="*/ 0 w 10000"/>
                          <a:gd name="connsiteY122" fmla="*/ 3622 h 10037"/>
                          <a:gd name="connsiteX123" fmla="*/ 0 w 10000"/>
                          <a:gd name="connsiteY123" fmla="*/ 3419 h 10037"/>
                          <a:gd name="connsiteX124" fmla="*/ 0 w 10000"/>
                          <a:gd name="connsiteY124" fmla="*/ 3239 h 10037"/>
                          <a:gd name="connsiteX125" fmla="*/ 10 w 10000"/>
                          <a:gd name="connsiteY125" fmla="*/ 3070 h 10037"/>
                          <a:gd name="connsiteX126" fmla="*/ 40 w 10000"/>
                          <a:gd name="connsiteY126" fmla="*/ 2910 h 10037"/>
                          <a:gd name="connsiteX127" fmla="*/ 84 w 10000"/>
                          <a:gd name="connsiteY127" fmla="*/ 2774 h 10037"/>
                          <a:gd name="connsiteX128" fmla="*/ 131 w 10000"/>
                          <a:gd name="connsiteY128" fmla="*/ 2663 h 10037"/>
                          <a:gd name="connsiteX129" fmla="*/ 183 w 10000"/>
                          <a:gd name="connsiteY129" fmla="*/ 2561 h 10037"/>
                          <a:gd name="connsiteX130" fmla="*/ 230 w 10000"/>
                          <a:gd name="connsiteY130" fmla="*/ 2493 h 10037"/>
                          <a:gd name="connsiteX131" fmla="*/ 275 w 10000"/>
                          <a:gd name="connsiteY131" fmla="*/ 2435 h 10037"/>
                          <a:gd name="connsiteX132" fmla="*/ 299 w 10000"/>
                          <a:gd name="connsiteY132" fmla="*/ 2401 h 10037"/>
                          <a:gd name="connsiteX133" fmla="*/ 312 w 10000"/>
                          <a:gd name="connsiteY133" fmla="*/ 2392 h 10037"/>
                          <a:gd name="connsiteX134" fmla="*/ 322 w 10000"/>
                          <a:gd name="connsiteY134" fmla="*/ 2387 h 10037"/>
                          <a:gd name="connsiteX135" fmla="*/ 356 w 10000"/>
                          <a:gd name="connsiteY135" fmla="*/ 2368 h 10037"/>
                          <a:gd name="connsiteX136" fmla="*/ 413 w 10000"/>
                          <a:gd name="connsiteY136" fmla="*/ 2324 h 10037"/>
                          <a:gd name="connsiteX137" fmla="*/ 485 w 10000"/>
                          <a:gd name="connsiteY137" fmla="*/ 2275 h 10037"/>
                          <a:gd name="connsiteX138" fmla="*/ 581 w 10000"/>
                          <a:gd name="connsiteY138" fmla="*/ 2217 h 10037"/>
                          <a:gd name="connsiteX139" fmla="*/ 690 w 10000"/>
                          <a:gd name="connsiteY139" fmla="*/ 2149 h 10037"/>
                          <a:gd name="connsiteX140" fmla="*/ 811 w 10000"/>
                          <a:gd name="connsiteY140" fmla="*/ 2062 h 10037"/>
                          <a:gd name="connsiteX141" fmla="*/ 950 w 10000"/>
                          <a:gd name="connsiteY141" fmla="*/ 1980 h 10037"/>
                          <a:gd name="connsiteX142" fmla="*/ 1096 w 10000"/>
                          <a:gd name="connsiteY142" fmla="*/ 1878 h 10037"/>
                          <a:gd name="connsiteX143" fmla="*/ 1252 w 10000"/>
                          <a:gd name="connsiteY143" fmla="*/ 1771 h 10037"/>
                          <a:gd name="connsiteX144" fmla="*/ 1418 w 10000"/>
                          <a:gd name="connsiteY144" fmla="*/ 1665 h 10037"/>
                          <a:gd name="connsiteX145" fmla="*/ 1586 w 10000"/>
                          <a:gd name="connsiteY145" fmla="*/ 1553 h 10037"/>
                          <a:gd name="connsiteX146" fmla="*/ 1759 w 10000"/>
                          <a:gd name="connsiteY146" fmla="*/ 1432 h 10037"/>
                          <a:gd name="connsiteX147" fmla="*/ 1940 w 10000"/>
                          <a:gd name="connsiteY147" fmla="*/ 1326 h 10037"/>
                          <a:gd name="connsiteX148" fmla="*/ 2118 w 10000"/>
                          <a:gd name="connsiteY148" fmla="*/ 1204 h 10037"/>
                          <a:gd name="connsiteX149" fmla="*/ 2298 w 10000"/>
                          <a:gd name="connsiteY149" fmla="*/ 1088 h 10037"/>
                          <a:gd name="connsiteX150" fmla="*/ 2476 w 10000"/>
                          <a:gd name="connsiteY150" fmla="*/ 968 h 10037"/>
                          <a:gd name="connsiteX151" fmla="*/ 2650 w 10000"/>
                          <a:gd name="connsiteY151" fmla="*/ 855 h 10037"/>
                          <a:gd name="connsiteX152" fmla="*/ 2818 w 10000"/>
                          <a:gd name="connsiteY152" fmla="*/ 739 h 10037"/>
                          <a:gd name="connsiteX153" fmla="*/ 2979 w 10000"/>
                          <a:gd name="connsiteY153" fmla="*/ 638 h 10037"/>
                          <a:gd name="connsiteX154" fmla="*/ 3135 w 10000"/>
                          <a:gd name="connsiteY154" fmla="*/ 536 h 10037"/>
                          <a:gd name="connsiteX155" fmla="*/ 3278 w 10000"/>
                          <a:gd name="connsiteY155" fmla="*/ 444 h 10037"/>
                          <a:gd name="connsiteX156" fmla="*/ 3407 w 10000"/>
                          <a:gd name="connsiteY156" fmla="*/ 357 h 10037"/>
                          <a:gd name="connsiteX157" fmla="*/ 3525 w 10000"/>
                          <a:gd name="connsiteY157" fmla="*/ 280 h 10037"/>
                          <a:gd name="connsiteX158" fmla="*/ 3629 w 10000"/>
                          <a:gd name="connsiteY158" fmla="*/ 212 h 10037"/>
                          <a:gd name="connsiteX159" fmla="*/ 3716 w 10000"/>
                          <a:gd name="connsiteY159" fmla="*/ 163 h 10037"/>
                          <a:gd name="connsiteX160" fmla="*/ 3785 w 10000"/>
                          <a:gd name="connsiteY160" fmla="*/ 119 h 10037"/>
                          <a:gd name="connsiteX161" fmla="*/ 3837 w 10000"/>
                          <a:gd name="connsiteY161" fmla="*/ 85 h 10037"/>
                          <a:gd name="connsiteX0" fmla="*/ 3837 w 10000"/>
                          <a:gd name="connsiteY0" fmla="*/ 76 h 10028"/>
                          <a:gd name="connsiteX1" fmla="*/ 4218 w 10000"/>
                          <a:gd name="connsiteY1" fmla="*/ 28 h 10028"/>
                          <a:gd name="connsiteX2" fmla="*/ 9693 w 10000"/>
                          <a:gd name="connsiteY2" fmla="*/ 3225 h 10028"/>
                          <a:gd name="connsiteX3" fmla="*/ 9785 w 10000"/>
                          <a:gd name="connsiteY3" fmla="*/ 3274 h 10028"/>
                          <a:gd name="connsiteX4" fmla="*/ 9854 w 10000"/>
                          <a:gd name="connsiteY4" fmla="*/ 3318 h 10028"/>
                          <a:gd name="connsiteX5" fmla="*/ 9901 w 10000"/>
                          <a:gd name="connsiteY5" fmla="*/ 3342 h 10028"/>
                          <a:gd name="connsiteX6" fmla="*/ 9923 w 10000"/>
                          <a:gd name="connsiteY6" fmla="*/ 3362 h 10028"/>
                          <a:gd name="connsiteX7" fmla="*/ 9975 w 10000"/>
                          <a:gd name="connsiteY7" fmla="*/ 3400 h 10028"/>
                          <a:gd name="connsiteX8" fmla="*/ 10000 w 10000"/>
                          <a:gd name="connsiteY8" fmla="*/ 3453 h 10028"/>
                          <a:gd name="connsiteX9" fmla="*/ 10000 w 10000"/>
                          <a:gd name="connsiteY9" fmla="*/ 3502 h 10028"/>
                          <a:gd name="connsiteX10" fmla="*/ 9988 w 10000"/>
                          <a:gd name="connsiteY10" fmla="*/ 3545 h 10028"/>
                          <a:gd name="connsiteX11" fmla="*/ 9958 w 10000"/>
                          <a:gd name="connsiteY11" fmla="*/ 3598 h 10028"/>
                          <a:gd name="connsiteX12" fmla="*/ 9913 w 10000"/>
                          <a:gd name="connsiteY12" fmla="*/ 3657 h 10028"/>
                          <a:gd name="connsiteX13" fmla="*/ 9874 w 10000"/>
                          <a:gd name="connsiteY13" fmla="*/ 3691 h 10028"/>
                          <a:gd name="connsiteX14" fmla="*/ 9832 w 10000"/>
                          <a:gd name="connsiteY14" fmla="*/ 3744 h 10028"/>
                          <a:gd name="connsiteX15" fmla="*/ 9780 w 10000"/>
                          <a:gd name="connsiteY15" fmla="*/ 3802 h 10028"/>
                          <a:gd name="connsiteX16" fmla="*/ 9728 w 10000"/>
                          <a:gd name="connsiteY16" fmla="*/ 3860 h 10028"/>
                          <a:gd name="connsiteX17" fmla="*/ 9671 w 10000"/>
                          <a:gd name="connsiteY17" fmla="*/ 3913 h 10028"/>
                          <a:gd name="connsiteX18" fmla="*/ 9629 w 10000"/>
                          <a:gd name="connsiteY18" fmla="*/ 3962 h 10028"/>
                          <a:gd name="connsiteX19" fmla="*/ 9589 w 10000"/>
                          <a:gd name="connsiteY19" fmla="*/ 4006 h 10028"/>
                          <a:gd name="connsiteX20" fmla="*/ 9562 w 10000"/>
                          <a:gd name="connsiteY20" fmla="*/ 4040 h 10028"/>
                          <a:gd name="connsiteX21" fmla="*/ 9550 w 10000"/>
                          <a:gd name="connsiteY21" fmla="*/ 4050 h 10028"/>
                          <a:gd name="connsiteX22" fmla="*/ 9555 w 10000"/>
                          <a:gd name="connsiteY22" fmla="*/ 6254 h 10028"/>
                          <a:gd name="connsiteX23" fmla="*/ 9567 w 10000"/>
                          <a:gd name="connsiteY23" fmla="*/ 6263 h 10028"/>
                          <a:gd name="connsiteX24" fmla="*/ 9597 w 10000"/>
                          <a:gd name="connsiteY24" fmla="*/ 6288 h 10028"/>
                          <a:gd name="connsiteX25" fmla="*/ 9641 w 10000"/>
                          <a:gd name="connsiteY25" fmla="*/ 6321 h 10028"/>
                          <a:gd name="connsiteX26" fmla="*/ 9698 w 10000"/>
                          <a:gd name="connsiteY26" fmla="*/ 6355 h 10028"/>
                          <a:gd name="connsiteX27" fmla="*/ 9753 w 10000"/>
                          <a:gd name="connsiteY27" fmla="*/ 6399 h 10028"/>
                          <a:gd name="connsiteX28" fmla="*/ 9805 w 10000"/>
                          <a:gd name="connsiteY28" fmla="*/ 6438 h 10028"/>
                          <a:gd name="connsiteX29" fmla="*/ 9844 w 10000"/>
                          <a:gd name="connsiteY29" fmla="*/ 6472 h 10028"/>
                          <a:gd name="connsiteX30" fmla="*/ 9874 w 10000"/>
                          <a:gd name="connsiteY30" fmla="*/ 6506 h 10028"/>
                          <a:gd name="connsiteX31" fmla="*/ 9884 w 10000"/>
                          <a:gd name="connsiteY31" fmla="*/ 6549 h 10028"/>
                          <a:gd name="connsiteX32" fmla="*/ 9879 w 10000"/>
                          <a:gd name="connsiteY32" fmla="*/ 6593 h 10028"/>
                          <a:gd name="connsiteX33" fmla="*/ 9866 w 10000"/>
                          <a:gd name="connsiteY33" fmla="*/ 6636 h 10028"/>
                          <a:gd name="connsiteX34" fmla="*/ 9854 w 10000"/>
                          <a:gd name="connsiteY34" fmla="*/ 6670 h 10028"/>
                          <a:gd name="connsiteX35" fmla="*/ 9839 w 10000"/>
                          <a:gd name="connsiteY35" fmla="*/ 6685 h 10028"/>
                          <a:gd name="connsiteX36" fmla="*/ 9837 w 10000"/>
                          <a:gd name="connsiteY36" fmla="*/ 6694 h 10028"/>
                          <a:gd name="connsiteX37" fmla="*/ 9827 w 10000"/>
                          <a:gd name="connsiteY37" fmla="*/ 6704 h 10028"/>
                          <a:gd name="connsiteX38" fmla="*/ 9792 w 10000"/>
                          <a:gd name="connsiteY38" fmla="*/ 6738 h 10028"/>
                          <a:gd name="connsiteX39" fmla="*/ 9740 w 10000"/>
                          <a:gd name="connsiteY39" fmla="*/ 6777 h 10028"/>
                          <a:gd name="connsiteX40" fmla="*/ 9671 w 10000"/>
                          <a:gd name="connsiteY40" fmla="*/ 6845 h 10028"/>
                          <a:gd name="connsiteX41" fmla="*/ 9579 w 10000"/>
                          <a:gd name="connsiteY41" fmla="*/ 6922 h 10028"/>
                          <a:gd name="connsiteX42" fmla="*/ 9476 w 10000"/>
                          <a:gd name="connsiteY42" fmla="*/ 7014 h 10028"/>
                          <a:gd name="connsiteX43" fmla="*/ 9359 w 10000"/>
                          <a:gd name="connsiteY43" fmla="*/ 7126 h 10028"/>
                          <a:gd name="connsiteX44" fmla="*/ 9231 w 10000"/>
                          <a:gd name="connsiteY44" fmla="*/ 7247 h 10028"/>
                          <a:gd name="connsiteX45" fmla="*/ 9087 w 10000"/>
                          <a:gd name="connsiteY45" fmla="*/ 7373 h 10028"/>
                          <a:gd name="connsiteX46" fmla="*/ 8939 w 10000"/>
                          <a:gd name="connsiteY46" fmla="*/ 7499 h 10028"/>
                          <a:gd name="connsiteX47" fmla="*/ 8780 w 10000"/>
                          <a:gd name="connsiteY47" fmla="*/ 7644 h 10028"/>
                          <a:gd name="connsiteX48" fmla="*/ 8615 w 10000"/>
                          <a:gd name="connsiteY48" fmla="*/ 7800 h 10028"/>
                          <a:gd name="connsiteX49" fmla="*/ 8441 w 10000"/>
                          <a:gd name="connsiteY49" fmla="*/ 7950 h 10028"/>
                          <a:gd name="connsiteX50" fmla="*/ 8268 w 10000"/>
                          <a:gd name="connsiteY50" fmla="*/ 8104 h 10028"/>
                          <a:gd name="connsiteX51" fmla="*/ 8090 w 10000"/>
                          <a:gd name="connsiteY51" fmla="*/ 8265 h 10028"/>
                          <a:gd name="connsiteX52" fmla="*/ 7917 w 10000"/>
                          <a:gd name="connsiteY52" fmla="*/ 8424 h 10028"/>
                          <a:gd name="connsiteX53" fmla="*/ 7741 w 10000"/>
                          <a:gd name="connsiteY53" fmla="*/ 8580 h 10028"/>
                          <a:gd name="connsiteX54" fmla="*/ 7568 w 10000"/>
                          <a:gd name="connsiteY54" fmla="*/ 8739 h 10028"/>
                          <a:gd name="connsiteX55" fmla="*/ 7395 w 10000"/>
                          <a:gd name="connsiteY55" fmla="*/ 8890 h 10028"/>
                          <a:gd name="connsiteX56" fmla="*/ 7229 w 10000"/>
                          <a:gd name="connsiteY56" fmla="*/ 9035 h 10028"/>
                          <a:gd name="connsiteX57" fmla="*/ 7073 w 10000"/>
                          <a:gd name="connsiteY57" fmla="*/ 9181 h 10028"/>
                          <a:gd name="connsiteX58" fmla="*/ 6927 w 10000"/>
                          <a:gd name="connsiteY58" fmla="*/ 9316 h 10028"/>
                          <a:gd name="connsiteX59" fmla="*/ 6784 w 10000"/>
                          <a:gd name="connsiteY59" fmla="*/ 9441 h 10028"/>
                          <a:gd name="connsiteX60" fmla="*/ 6658 w 10000"/>
                          <a:gd name="connsiteY60" fmla="*/ 9554 h 10028"/>
                          <a:gd name="connsiteX61" fmla="*/ 6541 w 10000"/>
                          <a:gd name="connsiteY61" fmla="*/ 9655 h 10028"/>
                          <a:gd name="connsiteX62" fmla="*/ 6437 w 10000"/>
                          <a:gd name="connsiteY62" fmla="*/ 9747 h 10028"/>
                          <a:gd name="connsiteX63" fmla="*/ 6356 w 10000"/>
                          <a:gd name="connsiteY63" fmla="*/ 9824 h 10028"/>
                          <a:gd name="connsiteX64" fmla="*/ 6286 w 10000"/>
                          <a:gd name="connsiteY64" fmla="*/ 9893 h 10028"/>
                          <a:gd name="connsiteX65" fmla="*/ 6235 w 10000"/>
                          <a:gd name="connsiteY65" fmla="*/ 9936 h 10028"/>
                          <a:gd name="connsiteX66" fmla="*/ 6205 w 10000"/>
                          <a:gd name="connsiteY66" fmla="*/ 9960 h 10028"/>
                          <a:gd name="connsiteX67" fmla="*/ 6131 w 10000"/>
                          <a:gd name="connsiteY67" fmla="*/ 10014 h 10028"/>
                          <a:gd name="connsiteX68" fmla="*/ 6066 w 10000"/>
                          <a:gd name="connsiteY68" fmla="*/ 10028 h 10028"/>
                          <a:gd name="connsiteX69" fmla="*/ 6004 w 10000"/>
                          <a:gd name="connsiteY69" fmla="*/ 10018 h 10028"/>
                          <a:gd name="connsiteX70" fmla="*/ 5957 w 10000"/>
                          <a:gd name="connsiteY70" fmla="*/ 10004 h 10028"/>
                          <a:gd name="connsiteX71" fmla="*/ 5928 w 10000"/>
                          <a:gd name="connsiteY71" fmla="*/ 9985 h 10028"/>
                          <a:gd name="connsiteX72" fmla="*/ 5913 w 10000"/>
                          <a:gd name="connsiteY72" fmla="*/ 9980 h 10028"/>
                          <a:gd name="connsiteX73" fmla="*/ 5901 w 10000"/>
                          <a:gd name="connsiteY73" fmla="*/ 9970 h 10028"/>
                          <a:gd name="connsiteX74" fmla="*/ 5866 w 10000"/>
                          <a:gd name="connsiteY74" fmla="*/ 9946 h 10028"/>
                          <a:gd name="connsiteX75" fmla="*/ 5809 w 10000"/>
                          <a:gd name="connsiteY75" fmla="*/ 9902 h 10028"/>
                          <a:gd name="connsiteX76" fmla="*/ 5737 w 10000"/>
                          <a:gd name="connsiteY76" fmla="*/ 9843 h 10028"/>
                          <a:gd name="connsiteX77" fmla="*/ 5641 w 10000"/>
                          <a:gd name="connsiteY77" fmla="*/ 9766 h 10028"/>
                          <a:gd name="connsiteX78" fmla="*/ 5524 w 10000"/>
                          <a:gd name="connsiteY78" fmla="*/ 9674 h 10028"/>
                          <a:gd name="connsiteX79" fmla="*/ 5398 w 10000"/>
                          <a:gd name="connsiteY79" fmla="*/ 9573 h 10028"/>
                          <a:gd name="connsiteX80" fmla="*/ 5252 w 10000"/>
                          <a:gd name="connsiteY80" fmla="*/ 9461 h 10028"/>
                          <a:gd name="connsiteX81" fmla="*/ 5096 w 10000"/>
                          <a:gd name="connsiteY81" fmla="*/ 9340 h 10028"/>
                          <a:gd name="connsiteX82" fmla="*/ 4923 w 10000"/>
                          <a:gd name="connsiteY82" fmla="*/ 9205 h 10028"/>
                          <a:gd name="connsiteX83" fmla="*/ 4740 w 10000"/>
                          <a:gd name="connsiteY83" fmla="*/ 9059 h 10028"/>
                          <a:gd name="connsiteX84" fmla="*/ 4545 w 10000"/>
                          <a:gd name="connsiteY84" fmla="*/ 8909 h 10028"/>
                          <a:gd name="connsiteX85" fmla="*/ 4347 w 10000"/>
                          <a:gd name="connsiteY85" fmla="*/ 8753 h 10028"/>
                          <a:gd name="connsiteX86" fmla="*/ 4139 w 10000"/>
                          <a:gd name="connsiteY86" fmla="*/ 8584 h 10028"/>
                          <a:gd name="connsiteX87" fmla="*/ 3924 w 10000"/>
                          <a:gd name="connsiteY87" fmla="*/ 8424 h 10028"/>
                          <a:gd name="connsiteX88" fmla="*/ 3706 w 10000"/>
                          <a:gd name="connsiteY88" fmla="*/ 8245 h 10028"/>
                          <a:gd name="connsiteX89" fmla="*/ 3481 w 10000"/>
                          <a:gd name="connsiteY89" fmla="*/ 8075 h 10028"/>
                          <a:gd name="connsiteX90" fmla="*/ 3256 w 10000"/>
                          <a:gd name="connsiteY90" fmla="*/ 7901 h 10028"/>
                          <a:gd name="connsiteX91" fmla="*/ 3026 w 10000"/>
                          <a:gd name="connsiteY91" fmla="*/ 7721 h 10028"/>
                          <a:gd name="connsiteX92" fmla="*/ 2801 w 10000"/>
                          <a:gd name="connsiteY92" fmla="*/ 7543 h 10028"/>
                          <a:gd name="connsiteX93" fmla="*/ 2575 w 10000"/>
                          <a:gd name="connsiteY93" fmla="*/ 7363 h 10028"/>
                          <a:gd name="connsiteX94" fmla="*/ 2355 w 10000"/>
                          <a:gd name="connsiteY94" fmla="*/ 7194 h 10028"/>
                          <a:gd name="connsiteX95" fmla="*/ 2135 w 10000"/>
                          <a:gd name="connsiteY95" fmla="*/ 7024 h 10028"/>
                          <a:gd name="connsiteX96" fmla="*/ 1922 w 10000"/>
                          <a:gd name="connsiteY96" fmla="*/ 6855 h 10028"/>
                          <a:gd name="connsiteX97" fmla="*/ 1719 w 10000"/>
                          <a:gd name="connsiteY97" fmla="*/ 6694 h 10028"/>
                          <a:gd name="connsiteX98" fmla="*/ 1519 w 10000"/>
                          <a:gd name="connsiteY98" fmla="*/ 6540 h 10028"/>
                          <a:gd name="connsiteX99" fmla="*/ 1331 w 10000"/>
                          <a:gd name="connsiteY99" fmla="*/ 6389 h 10028"/>
                          <a:gd name="connsiteX100" fmla="*/ 1153 w 10000"/>
                          <a:gd name="connsiteY100" fmla="*/ 6254 h 10028"/>
                          <a:gd name="connsiteX101" fmla="*/ 985 w 10000"/>
                          <a:gd name="connsiteY101" fmla="*/ 6118 h 10028"/>
                          <a:gd name="connsiteX102" fmla="*/ 831 w 10000"/>
                          <a:gd name="connsiteY102" fmla="*/ 5997 h 10028"/>
                          <a:gd name="connsiteX103" fmla="*/ 690 w 10000"/>
                          <a:gd name="connsiteY103" fmla="*/ 5890 h 10028"/>
                          <a:gd name="connsiteX104" fmla="*/ 569 w 10000"/>
                          <a:gd name="connsiteY104" fmla="*/ 5794 h 10028"/>
                          <a:gd name="connsiteX105" fmla="*/ 460 w 10000"/>
                          <a:gd name="connsiteY105" fmla="*/ 5711 h 10028"/>
                          <a:gd name="connsiteX106" fmla="*/ 369 w 10000"/>
                          <a:gd name="connsiteY106" fmla="*/ 5633 h 10028"/>
                          <a:gd name="connsiteX107" fmla="*/ 299 w 10000"/>
                          <a:gd name="connsiteY107" fmla="*/ 5585 h 10028"/>
                          <a:gd name="connsiteX108" fmla="*/ 252 w 10000"/>
                          <a:gd name="connsiteY108" fmla="*/ 5542 h 10028"/>
                          <a:gd name="connsiteX109" fmla="*/ 225 w 10000"/>
                          <a:gd name="connsiteY109" fmla="*/ 5517 h 10028"/>
                          <a:gd name="connsiteX110" fmla="*/ 148 w 10000"/>
                          <a:gd name="connsiteY110" fmla="*/ 5440 h 10028"/>
                          <a:gd name="connsiteX111" fmla="*/ 92 w 10000"/>
                          <a:gd name="connsiteY111" fmla="*/ 5338 h 10028"/>
                          <a:gd name="connsiteX112" fmla="*/ 52 w 10000"/>
                          <a:gd name="connsiteY112" fmla="*/ 5227 h 10028"/>
                          <a:gd name="connsiteX113" fmla="*/ 27 w 10000"/>
                          <a:gd name="connsiteY113" fmla="*/ 5125 h 10028"/>
                          <a:gd name="connsiteX114" fmla="*/ 10 w 10000"/>
                          <a:gd name="connsiteY114" fmla="*/ 5033 h 10028"/>
                          <a:gd name="connsiteX115" fmla="*/ 5 w 10000"/>
                          <a:gd name="connsiteY115" fmla="*/ 4955 h 10028"/>
                          <a:gd name="connsiteX116" fmla="*/ 0 w 10000"/>
                          <a:gd name="connsiteY116" fmla="*/ 4897 h 10028"/>
                          <a:gd name="connsiteX117" fmla="*/ 0 w 10000"/>
                          <a:gd name="connsiteY117" fmla="*/ 4878 h 10028"/>
                          <a:gd name="connsiteX118" fmla="*/ 0 w 10000"/>
                          <a:gd name="connsiteY118" fmla="*/ 4844 h 10028"/>
                          <a:gd name="connsiteX119" fmla="*/ 0 w 10000"/>
                          <a:gd name="connsiteY119" fmla="*/ 4762 h 10028"/>
                          <a:gd name="connsiteX120" fmla="*/ 0 w 10000"/>
                          <a:gd name="connsiteY120" fmla="*/ 4630 h 10028"/>
                          <a:gd name="connsiteX121" fmla="*/ 0 w 10000"/>
                          <a:gd name="connsiteY121" fmla="*/ 3836 h 10028"/>
                          <a:gd name="connsiteX122" fmla="*/ 0 w 10000"/>
                          <a:gd name="connsiteY122" fmla="*/ 3613 h 10028"/>
                          <a:gd name="connsiteX123" fmla="*/ 0 w 10000"/>
                          <a:gd name="connsiteY123" fmla="*/ 3410 h 10028"/>
                          <a:gd name="connsiteX124" fmla="*/ 0 w 10000"/>
                          <a:gd name="connsiteY124" fmla="*/ 3230 h 10028"/>
                          <a:gd name="connsiteX125" fmla="*/ 10 w 10000"/>
                          <a:gd name="connsiteY125" fmla="*/ 3061 h 10028"/>
                          <a:gd name="connsiteX126" fmla="*/ 40 w 10000"/>
                          <a:gd name="connsiteY126" fmla="*/ 2901 h 10028"/>
                          <a:gd name="connsiteX127" fmla="*/ 84 w 10000"/>
                          <a:gd name="connsiteY127" fmla="*/ 2765 h 10028"/>
                          <a:gd name="connsiteX128" fmla="*/ 131 w 10000"/>
                          <a:gd name="connsiteY128" fmla="*/ 2654 h 10028"/>
                          <a:gd name="connsiteX129" fmla="*/ 183 w 10000"/>
                          <a:gd name="connsiteY129" fmla="*/ 2552 h 10028"/>
                          <a:gd name="connsiteX130" fmla="*/ 230 w 10000"/>
                          <a:gd name="connsiteY130" fmla="*/ 2484 h 10028"/>
                          <a:gd name="connsiteX131" fmla="*/ 275 w 10000"/>
                          <a:gd name="connsiteY131" fmla="*/ 2426 h 10028"/>
                          <a:gd name="connsiteX132" fmla="*/ 299 w 10000"/>
                          <a:gd name="connsiteY132" fmla="*/ 2392 h 10028"/>
                          <a:gd name="connsiteX133" fmla="*/ 312 w 10000"/>
                          <a:gd name="connsiteY133" fmla="*/ 2383 h 10028"/>
                          <a:gd name="connsiteX134" fmla="*/ 322 w 10000"/>
                          <a:gd name="connsiteY134" fmla="*/ 2378 h 10028"/>
                          <a:gd name="connsiteX135" fmla="*/ 356 w 10000"/>
                          <a:gd name="connsiteY135" fmla="*/ 2359 h 10028"/>
                          <a:gd name="connsiteX136" fmla="*/ 413 w 10000"/>
                          <a:gd name="connsiteY136" fmla="*/ 2315 h 10028"/>
                          <a:gd name="connsiteX137" fmla="*/ 485 w 10000"/>
                          <a:gd name="connsiteY137" fmla="*/ 2266 h 10028"/>
                          <a:gd name="connsiteX138" fmla="*/ 581 w 10000"/>
                          <a:gd name="connsiteY138" fmla="*/ 2208 h 10028"/>
                          <a:gd name="connsiteX139" fmla="*/ 690 w 10000"/>
                          <a:gd name="connsiteY139" fmla="*/ 2140 h 10028"/>
                          <a:gd name="connsiteX140" fmla="*/ 811 w 10000"/>
                          <a:gd name="connsiteY140" fmla="*/ 2053 h 10028"/>
                          <a:gd name="connsiteX141" fmla="*/ 950 w 10000"/>
                          <a:gd name="connsiteY141" fmla="*/ 1971 h 10028"/>
                          <a:gd name="connsiteX142" fmla="*/ 1096 w 10000"/>
                          <a:gd name="connsiteY142" fmla="*/ 1869 h 10028"/>
                          <a:gd name="connsiteX143" fmla="*/ 1252 w 10000"/>
                          <a:gd name="connsiteY143" fmla="*/ 1762 h 10028"/>
                          <a:gd name="connsiteX144" fmla="*/ 1418 w 10000"/>
                          <a:gd name="connsiteY144" fmla="*/ 1656 h 10028"/>
                          <a:gd name="connsiteX145" fmla="*/ 1586 w 10000"/>
                          <a:gd name="connsiteY145" fmla="*/ 1544 h 10028"/>
                          <a:gd name="connsiteX146" fmla="*/ 1759 w 10000"/>
                          <a:gd name="connsiteY146" fmla="*/ 1423 h 10028"/>
                          <a:gd name="connsiteX147" fmla="*/ 1940 w 10000"/>
                          <a:gd name="connsiteY147" fmla="*/ 1317 h 10028"/>
                          <a:gd name="connsiteX148" fmla="*/ 2118 w 10000"/>
                          <a:gd name="connsiteY148" fmla="*/ 1195 h 10028"/>
                          <a:gd name="connsiteX149" fmla="*/ 2298 w 10000"/>
                          <a:gd name="connsiteY149" fmla="*/ 1079 h 10028"/>
                          <a:gd name="connsiteX150" fmla="*/ 2476 w 10000"/>
                          <a:gd name="connsiteY150" fmla="*/ 959 h 10028"/>
                          <a:gd name="connsiteX151" fmla="*/ 2650 w 10000"/>
                          <a:gd name="connsiteY151" fmla="*/ 846 h 10028"/>
                          <a:gd name="connsiteX152" fmla="*/ 2818 w 10000"/>
                          <a:gd name="connsiteY152" fmla="*/ 730 h 10028"/>
                          <a:gd name="connsiteX153" fmla="*/ 2979 w 10000"/>
                          <a:gd name="connsiteY153" fmla="*/ 629 h 10028"/>
                          <a:gd name="connsiteX154" fmla="*/ 3135 w 10000"/>
                          <a:gd name="connsiteY154" fmla="*/ 527 h 10028"/>
                          <a:gd name="connsiteX155" fmla="*/ 3278 w 10000"/>
                          <a:gd name="connsiteY155" fmla="*/ 435 h 10028"/>
                          <a:gd name="connsiteX156" fmla="*/ 3407 w 10000"/>
                          <a:gd name="connsiteY156" fmla="*/ 348 h 10028"/>
                          <a:gd name="connsiteX157" fmla="*/ 3525 w 10000"/>
                          <a:gd name="connsiteY157" fmla="*/ 271 h 10028"/>
                          <a:gd name="connsiteX158" fmla="*/ 3629 w 10000"/>
                          <a:gd name="connsiteY158" fmla="*/ 203 h 10028"/>
                          <a:gd name="connsiteX159" fmla="*/ 3716 w 10000"/>
                          <a:gd name="connsiteY159" fmla="*/ 154 h 10028"/>
                          <a:gd name="connsiteX160" fmla="*/ 3785 w 10000"/>
                          <a:gd name="connsiteY160" fmla="*/ 110 h 10028"/>
                          <a:gd name="connsiteX161" fmla="*/ 3837 w 10000"/>
                          <a:gd name="connsiteY161" fmla="*/ 76 h 10028"/>
                          <a:gd name="connsiteX0" fmla="*/ 3837 w 10000"/>
                          <a:gd name="connsiteY0" fmla="*/ 114 h 10066"/>
                          <a:gd name="connsiteX1" fmla="*/ 4218 w 10000"/>
                          <a:gd name="connsiteY1" fmla="*/ 66 h 10066"/>
                          <a:gd name="connsiteX2" fmla="*/ 9693 w 10000"/>
                          <a:gd name="connsiteY2" fmla="*/ 3263 h 10066"/>
                          <a:gd name="connsiteX3" fmla="*/ 9785 w 10000"/>
                          <a:gd name="connsiteY3" fmla="*/ 3312 h 10066"/>
                          <a:gd name="connsiteX4" fmla="*/ 9854 w 10000"/>
                          <a:gd name="connsiteY4" fmla="*/ 3356 h 10066"/>
                          <a:gd name="connsiteX5" fmla="*/ 9901 w 10000"/>
                          <a:gd name="connsiteY5" fmla="*/ 3380 h 10066"/>
                          <a:gd name="connsiteX6" fmla="*/ 9923 w 10000"/>
                          <a:gd name="connsiteY6" fmla="*/ 3400 h 10066"/>
                          <a:gd name="connsiteX7" fmla="*/ 9975 w 10000"/>
                          <a:gd name="connsiteY7" fmla="*/ 3438 h 10066"/>
                          <a:gd name="connsiteX8" fmla="*/ 10000 w 10000"/>
                          <a:gd name="connsiteY8" fmla="*/ 3491 h 10066"/>
                          <a:gd name="connsiteX9" fmla="*/ 10000 w 10000"/>
                          <a:gd name="connsiteY9" fmla="*/ 3540 h 10066"/>
                          <a:gd name="connsiteX10" fmla="*/ 9988 w 10000"/>
                          <a:gd name="connsiteY10" fmla="*/ 3583 h 10066"/>
                          <a:gd name="connsiteX11" fmla="*/ 9958 w 10000"/>
                          <a:gd name="connsiteY11" fmla="*/ 3636 h 10066"/>
                          <a:gd name="connsiteX12" fmla="*/ 9913 w 10000"/>
                          <a:gd name="connsiteY12" fmla="*/ 3695 h 10066"/>
                          <a:gd name="connsiteX13" fmla="*/ 9874 w 10000"/>
                          <a:gd name="connsiteY13" fmla="*/ 3729 h 10066"/>
                          <a:gd name="connsiteX14" fmla="*/ 9832 w 10000"/>
                          <a:gd name="connsiteY14" fmla="*/ 3782 h 10066"/>
                          <a:gd name="connsiteX15" fmla="*/ 9780 w 10000"/>
                          <a:gd name="connsiteY15" fmla="*/ 3840 h 10066"/>
                          <a:gd name="connsiteX16" fmla="*/ 9728 w 10000"/>
                          <a:gd name="connsiteY16" fmla="*/ 3898 h 10066"/>
                          <a:gd name="connsiteX17" fmla="*/ 9671 w 10000"/>
                          <a:gd name="connsiteY17" fmla="*/ 3951 h 10066"/>
                          <a:gd name="connsiteX18" fmla="*/ 9629 w 10000"/>
                          <a:gd name="connsiteY18" fmla="*/ 4000 h 10066"/>
                          <a:gd name="connsiteX19" fmla="*/ 9589 w 10000"/>
                          <a:gd name="connsiteY19" fmla="*/ 4044 h 10066"/>
                          <a:gd name="connsiteX20" fmla="*/ 9562 w 10000"/>
                          <a:gd name="connsiteY20" fmla="*/ 4078 h 10066"/>
                          <a:gd name="connsiteX21" fmla="*/ 9550 w 10000"/>
                          <a:gd name="connsiteY21" fmla="*/ 4088 h 10066"/>
                          <a:gd name="connsiteX22" fmla="*/ 9555 w 10000"/>
                          <a:gd name="connsiteY22" fmla="*/ 6292 h 10066"/>
                          <a:gd name="connsiteX23" fmla="*/ 9567 w 10000"/>
                          <a:gd name="connsiteY23" fmla="*/ 6301 h 10066"/>
                          <a:gd name="connsiteX24" fmla="*/ 9597 w 10000"/>
                          <a:gd name="connsiteY24" fmla="*/ 6326 h 10066"/>
                          <a:gd name="connsiteX25" fmla="*/ 9641 w 10000"/>
                          <a:gd name="connsiteY25" fmla="*/ 6359 h 10066"/>
                          <a:gd name="connsiteX26" fmla="*/ 9698 w 10000"/>
                          <a:gd name="connsiteY26" fmla="*/ 6393 h 10066"/>
                          <a:gd name="connsiteX27" fmla="*/ 9753 w 10000"/>
                          <a:gd name="connsiteY27" fmla="*/ 6437 h 10066"/>
                          <a:gd name="connsiteX28" fmla="*/ 9805 w 10000"/>
                          <a:gd name="connsiteY28" fmla="*/ 6476 h 10066"/>
                          <a:gd name="connsiteX29" fmla="*/ 9844 w 10000"/>
                          <a:gd name="connsiteY29" fmla="*/ 6510 h 10066"/>
                          <a:gd name="connsiteX30" fmla="*/ 9874 w 10000"/>
                          <a:gd name="connsiteY30" fmla="*/ 6544 h 10066"/>
                          <a:gd name="connsiteX31" fmla="*/ 9884 w 10000"/>
                          <a:gd name="connsiteY31" fmla="*/ 6587 h 10066"/>
                          <a:gd name="connsiteX32" fmla="*/ 9879 w 10000"/>
                          <a:gd name="connsiteY32" fmla="*/ 6631 h 10066"/>
                          <a:gd name="connsiteX33" fmla="*/ 9866 w 10000"/>
                          <a:gd name="connsiteY33" fmla="*/ 6674 h 10066"/>
                          <a:gd name="connsiteX34" fmla="*/ 9854 w 10000"/>
                          <a:gd name="connsiteY34" fmla="*/ 6708 h 10066"/>
                          <a:gd name="connsiteX35" fmla="*/ 9839 w 10000"/>
                          <a:gd name="connsiteY35" fmla="*/ 6723 h 10066"/>
                          <a:gd name="connsiteX36" fmla="*/ 9837 w 10000"/>
                          <a:gd name="connsiteY36" fmla="*/ 6732 h 10066"/>
                          <a:gd name="connsiteX37" fmla="*/ 9827 w 10000"/>
                          <a:gd name="connsiteY37" fmla="*/ 6742 h 10066"/>
                          <a:gd name="connsiteX38" fmla="*/ 9792 w 10000"/>
                          <a:gd name="connsiteY38" fmla="*/ 6776 h 10066"/>
                          <a:gd name="connsiteX39" fmla="*/ 9740 w 10000"/>
                          <a:gd name="connsiteY39" fmla="*/ 6815 h 10066"/>
                          <a:gd name="connsiteX40" fmla="*/ 9671 w 10000"/>
                          <a:gd name="connsiteY40" fmla="*/ 6883 h 10066"/>
                          <a:gd name="connsiteX41" fmla="*/ 9579 w 10000"/>
                          <a:gd name="connsiteY41" fmla="*/ 6960 h 10066"/>
                          <a:gd name="connsiteX42" fmla="*/ 9476 w 10000"/>
                          <a:gd name="connsiteY42" fmla="*/ 7052 h 10066"/>
                          <a:gd name="connsiteX43" fmla="*/ 9359 w 10000"/>
                          <a:gd name="connsiteY43" fmla="*/ 7164 h 10066"/>
                          <a:gd name="connsiteX44" fmla="*/ 9231 w 10000"/>
                          <a:gd name="connsiteY44" fmla="*/ 7285 h 10066"/>
                          <a:gd name="connsiteX45" fmla="*/ 9087 w 10000"/>
                          <a:gd name="connsiteY45" fmla="*/ 7411 h 10066"/>
                          <a:gd name="connsiteX46" fmla="*/ 8939 w 10000"/>
                          <a:gd name="connsiteY46" fmla="*/ 7537 h 10066"/>
                          <a:gd name="connsiteX47" fmla="*/ 8780 w 10000"/>
                          <a:gd name="connsiteY47" fmla="*/ 7682 h 10066"/>
                          <a:gd name="connsiteX48" fmla="*/ 8615 w 10000"/>
                          <a:gd name="connsiteY48" fmla="*/ 7838 h 10066"/>
                          <a:gd name="connsiteX49" fmla="*/ 8441 w 10000"/>
                          <a:gd name="connsiteY49" fmla="*/ 7988 h 10066"/>
                          <a:gd name="connsiteX50" fmla="*/ 8268 w 10000"/>
                          <a:gd name="connsiteY50" fmla="*/ 8142 h 10066"/>
                          <a:gd name="connsiteX51" fmla="*/ 8090 w 10000"/>
                          <a:gd name="connsiteY51" fmla="*/ 8303 h 10066"/>
                          <a:gd name="connsiteX52" fmla="*/ 7917 w 10000"/>
                          <a:gd name="connsiteY52" fmla="*/ 8462 h 10066"/>
                          <a:gd name="connsiteX53" fmla="*/ 7741 w 10000"/>
                          <a:gd name="connsiteY53" fmla="*/ 8618 h 10066"/>
                          <a:gd name="connsiteX54" fmla="*/ 7568 w 10000"/>
                          <a:gd name="connsiteY54" fmla="*/ 8777 h 10066"/>
                          <a:gd name="connsiteX55" fmla="*/ 7395 w 10000"/>
                          <a:gd name="connsiteY55" fmla="*/ 8928 h 10066"/>
                          <a:gd name="connsiteX56" fmla="*/ 7229 w 10000"/>
                          <a:gd name="connsiteY56" fmla="*/ 9073 h 10066"/>
                          <a:gd name="connsiteX57" fmla="*/ 7073 w 10000"/>
                          <a:gd name="connsiteY57" fmla="*/ 9219 h 10066"/>
                          <a:gd name="connsiteX58" fmla="*/ 6927 w 10000"/>
                          <a:gd name="connsiteY58" fmla="*/ 9354 h 10066"/>
                          <a:gd name="connsiteX59" fmla="*/ 6784 w 10000"/>
                          <a:gd name="connsiteY59" fmla="*/ 9479 h 10066"/>
                          <a:gd name="connsiteX60" fmla="*/ 6658 w 10000"/>
                          <a:gd name="connsiteY60" fmla="*/ 9592 h 10066"/>
                          <a:gd name="connsiteX61" fmla="*/ 6541 w 10000"/>
                          <a:gd name="connsiteY61" fmla="*/ 9693 h 10066"/>
                          <a:gd name="connsiteX62" fmla="*/ 6437 w 10000"/>
                          <a:gd name="connsiteY62" fmla="*/ 9785 h 10066"/>
                          <a:gd name="connsiteX63" fmla="*/ 6356 w 10000"/>
                          <a:gd name="connsiteY63" fmla="*/ 9862 h 10066"/>
                          <a:gd name="connsiteX64" fmla="*/ 6286 w 10000"/>
                          <a:gd name="connsiteY64" fmla="*/ 9931 h 10066"/>
                          <a:gd name="connsiteX65" fmla="*/ 6235 w 10000"/>
                          <a:gd name="connsiteY65" fmla="*/ 9974 h 10066"/>
                          <a:gd name="connsiteX66" fmla="*/ 6205 w 10000"/>
                          <a:gd name="connsiteY66" fmla="*/ 9998 h 10066"/>
                          <a:gd name="connsiteX67" fmla="*/ 6131 w 10000"/>
                          <a:gd name="connsiteY67" fmla="*/ 10052 h 10066"/>
                          <a:gd name="connsiteX68" fmla="*/ 6066 w 10000"/>
                          <a:gd name="connsiteY68" fmla="*/ 10066 h 10066"/>
                          <a:gd name="connsiteX69" fmla="*/ 6004 w 10000"/>
                          <a:gd name="connsiteY69" fmla="*/ 10056 h 10066"/>
                          <a:gd name="connsiteX70" fmla="*/ 5957 w 10000"/>
                          <a:gd name="connsiteY70" fmla="*/ 10042 h 10066"/>
                          <a:gd name="connsiteX71" fmla="*/ 5928 w 10000"/>
                          <a:gd name="connsiteY71" fmla="*/ 10023 h 10066"/>
                          <a:gd name="connsiteX72" fmla="*/ 5913 w 10000"/>
                          <a:gd name="connsiteY72" fmla="*/ 10018 h 10066"/>
                          <a:gd name="connsiteX73" fmla="*/ 5901 w 10000"/>
                          <a:gd name="connsiteY73" fmla="*/ 10008 h 10066"/>
                          <a:gd name="connsiteX74" fmla="*/ 5866 w 10000"/>
                          <a:gd name="connsiteY74" fmla="*/ 9984 h 10066"/>
                          <a:gd name="connsiteX75" fmla="*/ 5809 w 10000"/>
                          <a:gd name="connsiteY75" fmla="*/ 9940 h 10066"/>
                          <a:gd name="connsiteX76" fmla="*/ 5737 w 10000"/>
                          <a:gd name="connsiteY76" fmla="*/ 9881 h 10066"/>
                          <a:gd name="connsiteX77" fmla="*/ 5641 w 10000"/>
                          <a:gd name="connsiteY77" fmla="*/ 9804 h 10066"/>
                          <a:gd name="connsiteX78" fmla="*/ 5524 w 10000"/>
                          <a:gd name="connsiteY78" fmla="*/ 9712 h 10066"/>
                          <a:gd name="connsiteX79" fmla="*/ 5398 w 10000"/>
                          <a:gd name="connsiteY79" fmla="*/ 9611 h 10066"/>
                          <a:gd name="connsiteX80" fmla="*/ 5252 w 10000"/>
                          <a:gd name="connsiteY80" fmla="*/ 9499 h 10066"/>
                          <a:gd name="connsiteX81" fmla="*/ 5096 w 10000"/>
                          <a:gd name="connsiteY81" fmla="*/ 9378 h 10066"/>
                          <a:gd name="connsiteX82" fmla="*/ 4923 w 10000"/>
                          <a:gd name="connsiteY82" fmla="*/ 9243 h 10066"/>
                          <a:gd name="connsiteX83" fmla="*/ 4740 w 10000"/>
                          <a:gd name="connsiteY83" fmla="*/ 9097 h 10066"/>
                          <a:gd name="connsiteX84" fmla="*/ 4545 w 10000"/>
                          <a:gd name="connsiteY84" fmla="*/ 8947 h 10066"/>
                          <a:gd name="connsiteX85" fmla="*/ 4347 w 10000"/>
                          <a:gd name="connsiteY85" fmla="*/ 8791 h 10066"/>
                          <a:gd name="connsiteX86" fmla="*/ 4139 w 10000"/>
                          <a:gd name="connsiteY86" fmla="*/ 8622 h 10066"/>
                          <a:gd name="connsiteX87" fmla="*/ 3924 w 10000"/>
                          <a:gd name="connsiteY87" fmla="*/ 8462 h 10066"/>
                          <a:gd name="connsiteX88" fmla="*/ 3706 w 10000"/>
                          <a:gd name="connsiteY88" fmla="*/ 8283 h 10066"/>
                          <a:gd name="connsiteX89" fmla="*/ 3481 w 10000"/>
                          <a:gd name="connsiteY89" fmla="*/ 8113 h 10066"/>
                          <a:gd name="connsiteX90" fmla="*/ 3256 w 10000"/>
                          <a:gd name="connsiteY90" fmla="*/ 7939 h 10066"/>
                          <a:gd name="connsiteX91" fmla="*/ 3026 w 10000"/>
                          <a:gd name="connsiteY91" fmla="*/ 7759 h 10066"/>
                          <a:gd name="connsiteX92" fmla="*/ 2801 w 10000"/>
                          <a:gd name="connsiteY92" fmla="*/ 7581 h 10066"/>
                          <a:gd name="connsiteX93" fmla="*/ 2575 w 10000"/>
                          <a:gd name="connsiteY93" fmla="*/ 7401 h 10066"/>
                          <a:gd name="connsiteX94" fmla="*/ 2355 w 10000"/>
                          <a:gd name="connsiteY94" fmla="*/ 7232 h 10066"/>
                          <a:gd name="connsiteX95" fmla="*/ 2135 w 10000"/>
                          <a:gd name="connsiteY95" fmla="*/ 7062 h 10066"/>
                          <a:gd name="connsiteX96" fmla="*/ 1922 w 10000"/>
                          <a:gd name="connsiteY96" fmla="*/ 6893 h 10066"/>
                          <a:gd name="connsiteX97" fmla="*/ 1719 w 10000"/>
                          <a:gd name="connsiteY97" fmla="*/ 6732 h 10066"/>
                          <a:gd name="connsiteX98" fmla="*/ 1519 w 10000"/>
                          <a:gd name="connsiteY98" fmla="*/ 6578 h 10066"/>
                          <a:gd name="connsiteX99" fmla="*/ 1331 w 10000"/>
                          <a:gd name="connsiteY99" fmla="*/ 6427 h 10066"/>
                          <a:gd name="connsiteX100" fmla="*/ 1153 w 10000"/>
                          <a:gd name="connsiteY100" fmla="*/ 6292 h 10066"/>
                          <a:gd name="connsiteX101" fmla="*/ 985 w 10000"/>
                          <a:gd name="connsiteY101" fmla="*/ 6156 h 10066"/>
                          <a:gd name="connsiteX102" fmla="*/ 831 w 10000"/>
                          <a:gd name="connsiteY102" fmla="*/ 6035 h 10066"/>
                          <a:gd name="connsiteX103" fmla="*/ 690 w 10000"/>
                          <a:gd name="connsiteY103" fmla="*/ 5928 h 10066"/>
                          <a:gd name="connsiteX104" fmla="*/ 569 w 10000"/>
                          <a:gd name="connsiteY104" fmla="*/ 5832 h 10066"/>
                          <a:gd name="connsiteX105" fmla="*/ 460 w 10000"/>
                          <a:gd name="connsiteY105" fmla="*/ 5749 h 10066"/>
                          <a:gd name="connsiteX106" fmla="*/ 369 w 10000"/>
                          <a:gd name="connsiteY106" fmla="*/ 5671 h 10066"/>
                          <a:gd name="connsiteX107" fmla="*/ 299 w 10000"/>
                          <a:gd name="connsiteY107" fmla="*/ 5623 h 10066"/>
                          <a:gd name="connsiteX108" fmla="*/ 252 w 10000"/>
                          <a:gd name="connsiteY108" fmla="*/ 5580 h 10066"/>
                          <a:gd name="connsiteX109" fmla="*/ 225 w 10000"/>
                          <a:gd name="connsiteY109" fmla="*/ 5555 h 10066"/>
                          <a:gd name="connsiteX110" fmla="*/ 148 w 10000"/>
                          <a:gd name="connsiteY110" fmla="*/ 5478 h 10066"/>
                          <a:gd name="connsiteX111" fmla="*/ 92 w 10000"/>
                          <a:gd name="connsiteY111" fmla="*/ 5376 h 10066"/>
                          <a:gd name="connsiteX112" fmla="*/ 52 w 10000"/>
                          <a:gd name="connsiteY112" fmla="*/ 5265 h 10066"/>
                          <a:gd name="connsiteX113" fmla="*/ 27 w 10000"/>
                          <a:gd name="connsiteY113" fmla="*/ 5163 h 10066"/>
                          <a:gd name="connsiteX114" fmla="*/ 10 w 10000"/>
                          <a:gd name="connsiteY114" fmla="*/ 5071 h 10066"/>
                          <a:gd name="connsiteX115" fmla="*/ 5 w 10000"/>
                          <a:gd name="connsiteY115" fmla="*/ 4993 h 10066"/>
                          <a:gd name="connsiteX116" fmla="*/ 0 w 10000"/>
                          <a:gd name="connsiteY116" fmla="*/ 4935 h 10066"/>
                          <a:gd name="connsiteX117" fmla="*/ 0 w 10000"/>
                          <a:gd name="connsiteY117" fmla="*/ 4916 h 10066"/>
                          <a:gd name="connsiteX118" fmla="*/ 0 w 10000"/>
                          <a:gd name="connsiteY118" fmla="*/ 4882 h 10066"/>
                          <a:gd name="connsiteX119" fmla="*/ 0 w 10000"/>
                          <a:gd name="connsiteY119" fmla="*/ 4800 h 10066"/>
                          <a:gd name="connsiteX120" fmla="*/ 0 w 10000"/>
                          <a:gd name="connsiteY120" fmla="*/ 4668 h 10066"/>
                          <a:gd name="connsiteX121" fmla="*/ 0 w 10000"/>
                          <a:gd name="connsiteY121" fmla="*/ 3874 h 10066"/>
                          <a:gd name="connsiteX122" fmla="*/ 0 w 10000"/>
                          <a:gd name="connsiteY122" fmla="*/ 3651 h 10066"/>
                          <a:gd name="connsiteX123" fmla="*/ 0 w 10000"/>
                          <a:gd name="connsiteY123" fmla="*/ 3448 h 10066"/>
                          <a:gd name="connsiteX124" fmla="*/ 0 w 10000"/>
                          <a:gd name="connsiteY124" fmla="*/ 3268 h 10066"/>
                          <a:gd name="connsiteX125" fmla="*/ 10 w 10000"/>
                          <a:gd name="connsiteY125" fmla="*/ 3099 h 10066"/>
                          <a:gd name="connsiteX126" fmla="*/ 40 w 10000"/>
                          <a:gd name="connsiteY126" fmla="*/ 2939 h 10066"/>
                          <a:gd name="connsiteX127" fmla="*/ 84 w 10000"/>
                          <a:gd name="connsiteY127" fmla="*/ 2803 h 10066"/>
                          <a:gd name="connsiteX128" fmla="*/ 131 w 10000"/>
                          <a:gd name="connsiteY128" fmla="*/ 2692 h 10066"/>
                          <a:gd name="connsiteX129" fmla="*/ 183 w 10000"/>
                          <a:gd name="connsiteY129" fmla="*/ 2590 h 10066"/>
                          <a:gd name="connsiteX130" fmla="*/ 230 w 10000"/>
                          <a:gd name="connsiteY130" fmla="*/ 2522 h 10066"/>
                          <a:gd name="connsiteX131" fmla="*/ 275 w 10000"/>
                          <a:gd name="connsiteY131" fmla="*/ 2464 h 10066"/>
                          <a:gd name="connsiteX132" fmla="*/ 299 w 10000"/>
                          <a:gd name="connsiteY132" fmla="*/ 2430 h 10066"/>
                          <a:gd name="connsiteX133" fmla="*/ 312 w 10000"/>
                          <a:gd name="connsiteY133" fmla="*/ 2421 h 10066"/>
                          <a:gd name="connsiteX134" fmla="*/ 322 w 10000"/>
                          <a:gd name="connsiteY134" fmla="*/ 2416 h 10066"/>
                          <a:gd name="connsiteX135" fmla="*/ 356 w 10000"/>
                          <a:gd name="connsiteY135" fmla="*/ 2397 h 10066"/>
                          <a:gd name="connsiteX136" fmla="*/ 413 w 10000"/>
                          <a:gd name="connsiteY136" fmla="*/ 2353 h 10066"/>
                          <a:gd name="connsiteX137" fmla="*/ 485 w 10000"/>
                          <a:gd name="connsiteY137" fmla="*/ 2304 h 10066"/>
                          <a:gd name="connsiteX138" fmla="*/ 581 w 10000"/>
                          <a:gd name="connsiteY138" fmla="*/ 2246 h 10066"/>
                          <a:gd name="connsiteX139" fmla="*/ 690 w 10000"/>
                          <a:gd name="connsiteY139" fmla="*/ 2178 h 10066"/>
                          <a:gd name="connsiteX140" fmla="*/ 811 w 10000"/>
                          <a:gd name="connsiteY140" fmla="*/ 2091 h 10066"/>
                          <a:gd name="connsiteX141" fmla="*/ 950 w 10000"/>
                          <a:gd name="connsiteY141" fmla="*/ 2009 h 10066"/>
                          <a:gd name="connsiteX142" fmla="*/ 1096 w 10000"/>
                          <a:gd name="connsiteY142" fmla="*/ 1907 h 10066"/>
                          <a:gd name="connsiteX143" fmla="*/ 1252 w 10000"/>
                          <a:gd name="connsiteY143" fmla="*/ 1800 h 10066"/>
                          <a:gd name="connsiteX144" fmla="*/ 1418 w 10000"/>
                          <a:gd name="connsiteY144" fmla="*/ 1694 h 10066"/>
                          <a:gd name="connsiteX145" fmla="*/ 1586 w 10000"/>
                          <a:gd name="connsiteY145" fmla="*/ 1582 h 10066"/>
                          <a:gd name="connsiteX146" fmla="*/ 1759 w 10000"/>
                          <a:gd name="connsiteY146" fmla="*/ 1461 h 10066"/>
                          <a:gd name="connsiteX147" fmla="*/ 1940 w 10000"/>
                          <a:gd name="connsiteY147" fmla="*/ 1355 h 10066"/>
                          <a:gd name="connsiteX148" fmla="*/ 2118 w 10000"/>
                          <a:gd name="connsiteY148" fmla="*/ 1233 h 10066"/>
                          <a:gd name="connsiteX149" fmla="*/ 2298 w 10000"/>
                          <a:gd name="connsiteY149" fmla="*/ 1117 h 10066"/>
                          <a:gd name="connsiteX150" fmla="*/ 2476 w 10000"/>
                          <a:gd name="connsiteY150" fmla="*/ 997 h 10066"/>
                          <a:gd name="connsiteX151" fmla="*/ 2650 w 10000"/>
                          <a:gd name="connsiteY151" fmla="*/ 884 h 10066"/>
                          <a:gd name="connsiteX152" fmla="*/ 2818 w 10000"/>
                          <a:gd name="connsiteY152" fmla="*/ 768 h 10066"/>
                          <a:gd name="connsiteX153" fmla="*/ 2979 w 10000"/>
                          <a:gd name="connsiteY153" fmla="*/ 667 h 10066"/>
                          <a:gd name="connsiteX154" fmla="*/ 3135 w 10000"/>
                          <a:gd name="connsiteY154" fmla="*/ 565 h 10066"/>
                          <a:gd name="connsiteX155" fmla="*/ 3278 w 10000"/>
                          <a:gd name="connsiteY155" fmla="*/ 473 h 10066"/>
                          <a:gd name="connsiteX156" fmla="*/ 3407 w 10000"/>
                          <a:gd name="connsiteY156" fmla="*/ 386 h 10066"/>
                          <a:gd name="connsiteX157" fmla="*/ 3525 w 10000"/>
                          <a:gd name="connsiteY157" fmla="*/ 309 h 10066"/>
                          <a:gd name="connsiteX158" fmla="*/ 3629 w 10000"/>
                          <a:gd name="connsiteY158" fmla="*/ 241 h 10066"/>
                          <a:gd name="connsiteX159" fmla="*/ 3716 w 10000"/>
                          <a:gd name="connsiteY159" fmla="*/ 192 h 10066"/>
                          <a:gd name="connsiteX160" fmla="*/ 3785 w 10000"/>
                          <a:gd name="connsiteY160" fmla="*/ 148 h 10066"/>
                          <a:gd name="connsiteX161" fmla="*/ 3837 w 10000"/>
                          <a:gd name="connsiteY161" fmla="*/ 114 h 10066"/>
                          <a:gd name="connsiteX0" fmla="*/ 3837 w 10000"/>
                          <a:gd name="connsiteY0" fmla="*/ 79 h 10031"/>
                          <a:gd name="connsiteX1" fmla="*/ 4218 w 10000"/>
                          <a:gd name="connsiteY1" fmla="*/ 31 h 10031"/>
                          <a:gd name="connsiteX2" fmla="*/ 9693 w 10000"/>
                          <a:gd name="connsiteY2" fmla="*/ 3228 h 10031"/>
                          <a:gd name="connsiteX3" fmla="*/ 9785 w 10000"/>
                          <a:gd name="connsiteY3" fmla="*/ 3277 h 10031"/>
                          <a:gd name="connsiteX4" fmla="*/ 9854 w 10000"/>
                          <a:gd name="connsiteY4" fmla="*/ 3321 h 10031"/>
                          <a:gd name="connsiteX5" fmla="*/ 9901 w 10000"/>
                          <a:gd name="connsiteY5" fmla="*/ 3345 h 10031"/>
                          <a:gd name="connsiteX6" fmla="*/ 9923 w 10000"/>
                          <a:gd name="connsiteY6" fmla="*/ 3365 h 10031"/>
                          <a:gd name="connsiteX7" fmla="*/ 9975 w 10000"/>
                          <a:gd name="connsiteY7" fmla="*/ 3403 h 10031"/>
                          <a:gd name="connsiteX8" fmla="*/ 10000 w 10000"/>
                          <a:gd name="connsiteY8" fmla="*/ 3456 h 10031"/>
                          <a:gd name="connsiteX9" fmla="*/ 10000 w 10000"/>
                          <a:gd name="connsiteY9" fmla="*/ 3505 h 10031"/>
                          <a:gd name="connsiteX10" fmla="*/ 9988 w 10000"/>
                          <a:gd name="connsiteY10" fmla="*/ 3548 h 10031"/>
                          <a:gd name="connsiteX11" fmla="*/ 9958 w 10000"/>
                          <a:gd name="connsiteY11" fmla="*/ 3601 h 10031"/>
                          <a:gd name="connsiteX12" fmla="*/ 9913 w 10000"/>
                          <a:gd name="connsiteY12" fmla="*/ 3660 h 10031"/>
                          <a:gd name="connsiteX13" fmla="*/ 9874 w 10000"/>
                          <a:gd name="connsiteY13" fmla="*/ 3694 h 10031"/>
                          <a:gd name="connsiteX14" fmla="*/ 9832 w 10000"/>
                          <a:gd name="connsiteY14" fmla="*/ 3747 h 10031"/>
                          <a:gd name="connsiteX15" fmla="*/ 9780 w 10000"/>
                          <a:gd name="connsiteY15" fmla="*/ 3805 h 10031"/>
                          <a:gd name="connsiteX16" fmla="*/ 9728 w 10000"/>
                          <a:gd name="connsiteY16" fmla="*/ 3863 h 10031"/>
                          <a:gd name="connsiteX17" fmla="*/ 9671 w 10000"/>
                          <a:gd name="connsiteY17" fmla="*/ 3916 h 10031"/>
                          <a:gd name="connsiteX18" fmla="*/ 9629 w 10000"/>
                          <a:gd name="connsiteY18" fmla="*/ 3965 h 10031"/>
                          <a:gd name="connsiteX19" fmla="*/ 9589 w 10000"/>
                          <a:gd name="connsiteY19" fmla="*/ 4009 h 10031"/>
                          <a:gd name="connsiteX20" fmla="*/ 9562 w 10000"/>
                          <a:gd name="connsiteY20" fmla="*/ 4043 h 10031"/>
                          <a:gd name="connsiteX21" fmla="*/ 9550 w 10000"/>
                          <a:gd name="connsiteY21" fmla="*/ 4053 h 10031"/>
                          <a:gd name="connsiteX22" fmla="*/ 9555 w 10000"/>
                          <a:gd name="connsiteY22" fmla="*/ 6257 h 10031"/>
                          <a:gd name="connsiteX23" fmla="*/ 9567 w 10000"/>
                          <a:gd name="connsiteY23" fmla="*/ 6266 h 10031"/>
                          <a:gd name="connsiteX24" fmla="*/ 9597 w 10000"/>
                          <a:gd name="connsiteY24" fmla="*/ 6291 h 10031"/>
                          <a:gd name="connsiteX25" fmla="*/ 9641 w 10000"/>
                          <a:gd name="connsiteY25" fmla="*/ 6324 h 10031"/>
                          <a:gd name="connsiteX26" fmla="*/ 9698 w 10000"/>
                          <a:gd name="connsiteY26" fmla="*/ 6358 h 10031"/>
                          <a:gd name="connsiteX27" fmla="*/ 9753 w 10000"/>
                          <a:gd name="connsiteY27" fmla="*/ 6402 h 10031"/>
                          <a:gd name="connsiteX28" fmla="*/ 9805 w 10000"/>
                          <a:gd name="connsiteY28" fmla="*/ 6441 h 10031"/>
                          <a:gd name="connsiteX29" fmla="*/ 9844 w 10000"/>
                          <a:gd name="connsiteY29" fmla="*/ 6475 h 10031"/>
                          <a:gd name="connsiteX30" fmla="*/ 9874 w 10000"/>
                          <a:gd name="connsiteY30" fmla="*/ 6509 h 10031"/>
                          <a:gd name="connsiteX31" fmla="*/ 9884 w 10000"/>
                          <a:gd name="connsiteY31" fmla="*/ 6552 h 10031"/>
                          <a:gd name="connsiteX32" fmla="*/ 9879 w 10000"/>
                          <a:gd name="connsiteY32" fmla="*/ 6596 h 10031"/>
                          <a:gd name="connsiteX33" fmla="*/ 9866 w 10000"/>
                          <a:gd name="connsiteY33" fmla="*/ 6639 h 10031"/>
                          <a:gd name="connsiteX34" fmla="*/ 9854 w 10000"/>
                          <a:gd name="connsiteY34" fmla="*/ 6673 h 10031"/>
                          <a:gd name="connsiteX35" fmla="*/ 9839 w 10000"/>
                          <a:gd name="connsiteY35" fmla="*/ 6688 h 10031"/>
                          <a:gd name="connsiteX36" fmla="*/ 9837 w 10000"/>
                          <a:gd name="connsiteY36" fmla="*/ 6697 h 10031"/>
                          <a:gd name="connsiteX37" fmla="*/ 9827 w 10000"/>
                          <a:gd name="connsiteY37" fmla="*/ 6707 h 10031"/>
                          <a:gd name="connsiteX38" fmla="*/ 9792 w 10000"/>
                          <a:gd name="connsiteY38" fmla="*/ 6741 h 10031"/>
                          <a:gd name="connsiteX39" fmla="*/ 9740 w 10000"/>
                          <a:gd name="connsiteY39" fmla="*/ 6780 h 10031"/>
                          <a:gd name="connsiteX40" fmla="*/ 9671 w 10000"/>
                          <a:gd name="connsiteY40" fmla="*/ 6848 h 10031"/>
                          <a:gd name="connsiteX41" fmla="*/ 9579 w 10000"/>
                          <a:gd name="connsiteY41" fmla="*/ 6925 h 10031"/>
                          <a:gd name="connsiteX42" fmla="*/ 9476 w 10000"/>
                          <a:gd name="connsiteY42" fmla="*/ 7017 h 10031"/>
                          <a:gd name="connsiteX43" fmla="*/ 9359 w 10000"/>
                          <a:gd name="connsiteY43" fmla="*/ 7129 h 10031"/>
                          <a:gd name="connsiteX44" fmla="*/ 9231 w 10000"/>
                          <a:gd name="connsiteY44" fmla="*/ 7250 h 10031"/>
                          <a:gd name="connsiteX45" fmla="*/ 9087 w 10000"/>
                          <a:gd name="connsiteY45" fmla="*/ 7376 h 10031"/>
                          <a:gd name="connsiteX46" fmla="*/ 8939 w 10000"/>
                          <a:gd name="connsiteY46" fmla="*/ 7502 h 10031"/>
                          <a:gd name="connsiteX47" fmla="*/ 8780 w 10000"/>
                          <a:gd name="connsiteY47" fmla="*/ 7647 h 10031"/>
                          <a:gd name="connsiteX48" fmla="*/ 8615 w 10000"/>
                          <a:gd name="connsiteY48" fmla="*/ 7803 h 10031"/>
                          <a:gd name="connsiteX49" fmla="*/ 8441 w 10000"/>
                          <a:gd name="connsiteY49" fmla="*/ 7953 h 10031"/>
                          <a:gd name="connsiteX50" fmla="*/ 8268 w 10000"/>
                          <a:gd name="connsiteY50" fmla="*/ 8107 h 10031"/>
                          <a:gd name="connsiteX51" fmla="*/ 8090 w 10000"/>
                          <a:gd name="connsiteY51" fmla="*/ 8268 h 10031"/>
                          <a:gd name="connsiteX52" fmla="*/ 7917 w 10000"/>
                          <a:gd name="connsiteY52" fmla="*/ 8427 h 10031"/>
                          <a:gd name="connsiteX53" fmla="*/ 7741 w 10000"/>
                          <a:gd name="connsiteY53" fmla="*/ 8583 h 10031"/>
                          <a:gd name="connsiteX54" fmla="*/ 7568 w 10000"/>
                          <a:gd name="connsiteY54" fmla="*/ 8742 h 10031"/>
                          <a:gd name="connsiteX55" fmla="*/ 7395 w 10000"/>
                          <a:gd name="connsiteY55" fmla="*/ 8893 h 10031"/>
                          <a:gd name="connsiteX56" fmla="*/ 7229 w 10000"/>
                          <a:gd name="connsiteY56" fmla="*/ 9038 h 10031"/>
                          <a:gd name="connsiteX57" fmla="*/ 7073 w 10000"/>
                          <a:gd name="connsiteY57" fmla="*/ 9184 h 10031"/>
                          <a:gd name="connsiteX58" fmla="*/ 6927 w 10000"/>
                          <a:gd name="connsiteY58" fmla="*/ 9319 h 10031"/>
                          <a:gd name="connsiteX59" fmla="*/ 6784 w 10000"/>
                          <a:gd name="connsiteY59" fmla="*/ 9444 h 10031"/>
                          <a:gd name="connsiteX60" fmla="*/ 6658 w 10000"/>
                          <a:gd name="connsiteY60" fmla="*/ 9557 h 10031"/>
                          <a:gd name="connsiteX61" fmla="*/ 6541 w 10000"/>
                          <a:gd name="connsiteY61" fmla="*/ 9658 h 10031"/>
                          <a:gd name="connsiteX62" fmla="*/ 6437 w 10000"/>
                          <a:gd name="connsiteY62" fmla="*/ 9750 h 10031"/>
                          <a:gd name="connsiteX63" fmla="*/ 6356 w 10000"/>
                          <a:gd name="connsiteY63" fmla="*/ 9827 h 10031"/>
                          <a:gd name="connsiteX64" fmla="*/ 6286 w 10000"/>
                          <a:gd name="connsiteY64" fmla="*/ 9896 h 10031"/>
                          <a:gd name="connsiteX65" fmla="*/ 6235 w 10000"/>
                          <a:gd name="connsiteY65" fmla="*/ 9939 h 10031"/>
                          <a:gd name="connsiteX66" fmla="*/ 6205 w 10000"/>
                          <a:gd name="connsiteY66" fmla="*/ 9963 h 10031"/>
                          <a:gd name="connsiteX67" fmla="*/ 6131 w 10000"/>
                          <a:gd name="connsiteY67" fmla="*/ 10017 h 10031"/>
                          <a:gd name="connsiteX68" fmla="*/ 6066 w 10000"/>
                          <a:gd name="connsiteY68" fmla="*/ 10031 h 10031"/>
                          <a:gd name="connsiteX69" fmla="*/ 6004 w 10000"/>
                          <a:gd name="connsiteY69" fmla="*/ 10021 h 10031"/>
                          <a:gd name="connsiteX70" fmla="*/ 5957 w 10000"/>
                          <a:gd name="connsiteY70" fmla="*/ 10007 h 10031"/>
                          <a:gd name="connsiteX71" fmla="*/ 5928 w 10000"/>
                          <a:gd name="connsiteY71" fmla="*/ 9988 h 10031"/>
                          <a:gd name="connsiteX72" fmla="*/ 5913 w 10000"/>
                          <a:gd name="connsiteY72" fmla="*/ 9983 h 10031"/>
                          <a:gd name="connsiteX73" fmla="*/ 5901 w 10000"/>
                          <a:gd name="connsiteY73" fmla="*/ 9973 h 10031"/>
                          <a:gd name="connsiteX74" fmla="*/ 5866 w 10000"/>
                          <a:gd name="connsiteY74" fmla="*/ 9949 h 10031"/>
                          <a:gd name="connsiteX75" fmla="*/ 5809 w 10000"/>
                          <a:gd name="connsiteY75" fmla="*/ 9905 h 10031"/>
                          <a:gd name="connsiteX76" fmla="*/ 5737 w 10000"/>
                          <a:gd name="connsiteY76" fmla="*/ 9846 h 10031"/>
                          <a:gd name="connsiteX77" fmla="*/ 5641 w 10000"/>
                          <a:gd name="connsiteY77" fmla="*/ 9769 h 10031"/>
                          <a:gd name="connsiteX78" fmla="*/ 5524 w 10000"/>
                          <a:gd name="connsiteY78" fmla="*/ 9677 h 10031"/>
                          <a:gd name="connsiteX79" fmla="*/ 5398 w 10000"/>
                          <a:gd name="connsiteY79" fmla="*/ 9576 h 10031"/>
                          <a:gd name="connsiteX80" fmla="*/ 5252 w 10000"/>
                          <a:gd name="connsiteY80" fmla="*/ 9464 h 10031"/>
                          <a:gd name="connsiteX81" fmla="*/ 5096 w 10000"/>
                          <a:gd name="connsiteY81" fmla="*/ 9343 h 10031"/>
                          <a:gd name="connsiteX82" fmla="*/ 4923 w 10000"/>
                          <a:gd name="connsiteY82" fmla="*/ 9208 h 10031"/>
                          <a:gd name="connsiteX83" fmla="*/ 4740 w 10000"/>
                          <a:gd name="connsiteY83" fmla="*/ 9062 h 10031"/>
                          <a:gd name="connsiteX84" fmla="*/ 4545 w 10000"/>
                          <a:gd name="connsiteY84" fmla="*/ 8912 h 10031"/>
                          <a:gd name="connsiteX85" fmla="*/ 4347 w 10000"/>
                          <a:gd name="connsiteY85" fmla="*/ 8756 h 10031"/>
                          <a:gd name="connsiteX86" fmla="*/ 4139 w 10000"/>
                          <a:gd name="connsiteY86" fmla="*/ 8587 h 10031"/>
                          <a:gd name="connsiteX87" fmla="*/ 3924 w 10000"/>
                          <a:gd name="connsiteY87" fmla="*/ 8427 h 10031"/>
                          <a:gd name="connsiteX88" fmla="*/ 3706 w 10000"/>
                          <a:gd name="connsiteY88" fmla="*/ 8248 h 10031"/>
                          <a:gd name="connsiteX89" fmla="*/ 3481 w 10000"/>
                          <a:gd name="connsiteY89" fmla="*/ 8078 h 10031"/>
                          <a:gd name="connsiteX90" fmla="*/ 3256 w 10000"/>
                          <a:gd name="connsiteY90" fmla="*/ 7904 h 10031"/>
                          <a:gd name="connsiteX91" fmla="*/ 3026 w 10000"/>
                          <a:gd name="connsiteY91" fmla="*/ 7724 h 10031"/>
                          <a:gd name="connsiteX92" fmla="*/ 2801 w 10000"/>
                          <a:gd name="connsiteY92" fmla="*/ 7546 h 10031"/>
                          <a:gd name="connsiteX93" fmla="*/ 2575 w 10000"/>
                          <a:gd name="connsiteY93" fmla="*/ 7366 h 10031"/>
                          <a:gd name="connsiteX94" fmla="*/ 2355 w 10000"/>
                          <a:gd name="connsiteY94" fmla="*/ 7197 h 10031"/>
                          <a:gd name="connsiteX95" fmla="*/ 2135 w 10000"/>
                          <a:gd name="connsiteY95" fmla="*/ 7027 h 10031"/>
                          <a:gd name="connsiteX96" fmla="*/ 1922 w 10000"/>
                          <a:gd name="connsiteY96" fmla="*/ 6858 h 10031"/>
                          <a:gd name="connsiteX97" fmla="*/ 1719 w 10000"/>
                          <a:gd name="connsiteY97" fmla="*/ 6697 h 10031"/>
                          <a:gd name="connsiteX98" fmla="*/ 1519 w 10000"/>
                          <a:gd name="connsiteY98" fmla="*/ 6543 h 10031"/>
                          <a:gd name="connsiteX99" fmla="*/ 1331 w 10000"/>
                          <a:gd name="connsiteY99" fmla="*/ 6392 h 10031"/>
                          <a:gd name="connsiteX100" fmla="*/ 1153 w 10000"/>
                          <a:gd name="connsiteY100" fmla="*/ 6257 h 10031"/>
                          <a:gd name="connsiteX101" fmla="*/ 985 w 10000"/>
                          <a:gd name="connsiteY101" fmla="*/ 6121 h 10031"/>
                          <a:gd name="connsiteX102" fmla="*/ 831 w 10000"/>
                          <a:gd name="connsiteY102" fmla="*/ 6000 h 10031"/>
                          <a:gd name="connsiteX103" fmla="*/ 690 w 10000"/>
                          <a:gd name="connsiteY103" fmla="*/ 5893 h 10031"/>
                          <a:gd name="connsiteX104" fmla="*/ 569 w 10000"/>
                          <a:gd name="connsiteY104" fmla="*/ 5797 h 10031"/>
                          <a:gd name="connsiteX105" fmla="*/ 460 w 10000"/>
                          <a:gd name="connsiteY105" fmla="*/ 5714 h 10031"/>
                          <a:gd name="connsiteX106" fmla="*/ 369 w 10000"/>
                          <a:gd name="connsiteY106" fmla="*/ 5636 h 10031"/>
                          <a:gd name="connsiteX107" fmla="*/ 299 w 10000"/>
                          <a:gd name="connsiteY107" fmla="*/ 5588 h 10031"/>
                          <a:gd name="connsiteX108" fmla="*/ 252 w 10000"/>
                          <a:gd name="connsiteY108" fmla="*/ 5545 h 10031"/>
                          <a:gd name="connsiteX109" fmla="*/ 225 w 10000"/>
                          <a:gd name="connsiteY109" fmla="*/ 5520 h 10031"/>
                          <a:gd name="connsiteX110" fmla="*/ 148 w 10000"/>
                          <a:gd name="connsiteY110" fmla="*/ 5443 h 10031"/>
                          <a:gd name="connsiteX111" fmla="*/ 92 w 10000"/>
                          <a:gd name="connsiteY111" fmla="*/ 5341 h 10031"/>
                          <a:gd name="connsiteX112" fmla="*/ 52 w 10000"/>
                          <a:gd name="connsiteY112" fmla="*/ 5230 h 10031"/>
                          <a:gd name="connsiteX113" fmla="*/ 27 w 10000"/>
                          <a:gd name="connsiteY113" fmla="*/ 5128 h 10031"/>
                          <a:gd name="connsiteX114" fmla="*/ 10 w 10000"/>
                          <a:gd name="connsiteY114" fmla="*/ 5036 h 10031"/>
                          <a:gd name="connsiteX115" fmla="*/ 5 w 10000"/>
                          <a:gd name="connsiteY115" fmla="*/ 4958 h 10031"/>
                          <a:gd name="connsiteX116" fmla="*/ 0 w 10000"/>
                          <a:gd name="connsiteY116" fmla="*/ 4900 h 10031"/>
                          <a:gd name="connsiteX117" fmla="*/ 0 w 10000"/>
                          <a:gd name="connsiteY117" fmla="*/ 4881 h 10031"/>
                          <a:gd name="connsiteX118" fmla="*/ 0 w 10000"/>
                          <a:gd name="connsiteY118" fmla="*/ 4847 h 10031"/>
                          <a:gd name="connsiteX119" fmla="*/ 0 w 10000"/>
                          <a:gd name="connsiteY119" fmla="*/ 4765 h 10031"/>
                          <a:gd name="connsiteX120" fmla="*/ 0 w 10000"/>
                          <a:gd name="connsiteY120" fmla="*/ 4633 h 10031"/>
                          <a:gd name="connsiteX121" fmla="*/ 0 w 10000"/>
                          <a:gd name="connsiteY121" fmla="*/ 3839 h 10031"/>
                          <a:gd name="connsiteX122" fmla="*/ 0 w 10000"/>
                          <a:gd name="connsiteY122" fmla="*/ 3616 h 10031"/>
                          <a:gd name="connsiteX123" fmla="*/ 0 w 10000"/>
                          <a:gd name="connsiteY123" fmla="*/ 3413 h 10031"/>
                          <a:gd name="connsiteX124" fmla="*/ 0 w 10000"/>
                          <a:gd name="connsiteY124" fmla="*/ 3233 h 10031"/>
                          <a:gd name="connsiteX125" fmla="*/ 10 w 10000"/>
                          <a:gd name="connsiteY125" fmla="*/ 3064 h 10031"/>
                          <a:gd name="connsiteX126" fmla="*/ 40 w 10000"/>
                          <a:gd name="connsiteY126" fmla="*/ 2904 h 10031"/>
                          <a:gd name="connsiteX127" fmla="*/ 84 w 10000"/>
                          <a:gd name="connsiteY127" fmla="*/ 2768 h 10031"/>
                          <a:gd name="connsiteX128" fmla="*/ 131 w 10000"/>
                          <a:gd name="connsiteY128" fmla="*/ 2657 h 10031"/>
                          <a:gd name="connsiteX129" fmla="*/ 183 w 10000"/>
                          <a:gd name="connsiteY129" fmla="*/ 2555 h 10031"/>
                          <a:gd name="connsiteX130" fmla="*/ 230 w 10000"/>
                          <a:gd name="connsiteY130" fmla="*/ 2487 h 10031"/>
                          <a:gd name="connsiteX131" fmla="*/ 275 w 10000"/>
                          <a:gd name="connsiteY131" fmla="*/ 2429 h 10031"/>
                          <a:gd name="connsiteX132" fmla="*/ 299 w 10000"/>
                          <a:gd name="connsiteY132" fmla="*/ 2395 h 10031"/>
                          <a:gd name="connsiteX133" fmla="*/ 312 w 10000"/>
                          <a:gd name="connsiteY133" fmla="*/ 2386 h 10031"/>
                          <a:gd name="connsiteX134" fmla="*/ 322 w 10000"/>
                          <a:gd name="connsiteY134" fmla="*/ 2381 h 10031"/>
                          <a:gd name="connsiteX135" fmla="*/ 356 w 10000"/>
                          <a:gd name="connsiteY135" fmla="*/ 2362 h 10031"/>
                          <a:gd name="connsiteX136" fmla="*/ 413 w 10000"/>
                          <a:gd name="connsiteY136" fmla="*/ 2318 h 10031"/>
                          <a:gd name="connsiteX137" fmla="*/ 485 w 10000"/>
                          <a:gd name="connsiteY137" fmla="*/ 2269 h 10031"/>
                          <a:gd name="connsiteX138" fmla="*/ 581 w 10000"/>
                          <a:gd name="connsiteY138" fmla="*/ 2211 h 10031"/>
                          <a:gd name="connsiteX139" fmla="*/ 690 w 10000"/>
                          <a:gd name="connsiteY139" fmla="*/ 2143 h 10031"/>
                          <a:gd name="connsiteX140" fmla="*/ 811 w 10000"/>
                          <a:gd name="connsiteY140" fmla="*/ 2056 h 10031"/>
                          <a:gd name="connsiteX141" fmla="*/ 950 w 10000"/>
                          <a:gd name="connsiteY141" fmla="*/ 1974 h 10031"/>
                          <a:gd name="connsiteX142" fmla="*/ 1096 w 10000"/>
                          <a:gd name="connsiteY142" fmla="*/ 1872 h 10031"/>
                          <a:gd name="connsiteX143" fmla="*/ 1252 w 10000"/>
                          <a:gd name="connsiteY143" fmla="*/ 1765 h 10031"/>
                          <a:gd name="connsiteX144" fmla="*/ 1418 w 10000"/>
                          <a:gd name="connsiteY144" fmla="*/ 1659 h 10031"/>
                          <a:gd name="connsiteX145" fmla="*/ 1586 w 10000"/>
                          <a:gd name="connsiteY145" fmla="*/ 1547 h 10031"/>
                          <a:gd name="connsiteX146" fmla="*/ 1759 w 10000"/>
                          <a:gd name="connsiteY146" fmla="*/ 1426 h 10031"/>
                          <a:gd name="connsiteX147" fmla="*/ 1940 w 10000"/>
                          <a:gd name="connsiteY147" fmla="*/ 1320 h 10031"/>
                          <a:gd name="connsiteX148" fmla="*/ 2118 w 10000"/>
                          <a:gd name="connsiteY148" fmla="*/ 1198 h 10031"/>
                          <a:gd name="connsiteX149" fmla="*/ 2298 w 10000"/>
                          <a:gd name="connsiteY149" fmla="*/ 1082 h 10031"/>
                          <a:gd name="connsiteX150" fmla="*/ 2476 w 10000"/>
                          <a:gd name="connsiteY150" fmla="*/ 962 h 10031"/>
                          <a:gd name="connsiteX151" fmla="*/ 2650 w 10000"/>
                          <a:gd name="connsiteY151" fmla="*/ 849 h 10031"/>
                          <a:gd name="connsiteX152" fmla="*/ 2818 w 10000"/>
                          <a:gd name="connsiteY152" fmla="*/ 733 h 10031"/>
                          <a:gd name="connsiteX153" fmla="*/ 2979 w 10000"/>
                          <a:gd name="connsiteY153" fmla="*/ 632 h 10031"/>
                          <a:gd name="connsiteX154" fmla="*/ 3135 w 10000"/>
                          <a:gd name="connsiteY154" fmla="*/ 530 h 10031"/>
                          <a:gd name="connsiteX155" fmla="*/ 3278 w 10000"/>
                          <a:gd name="connsiteY155" fmla="*/ 438 h 10031"/>
                          <a:gd name="connsiteX156" fmla="*/ 3407 w 10000"/>
                          <a:gd name="connsiteY156" fmla="*/ 351 h 10031"/>
                          <a:gd name="connsiteX157" fmla="*/ 3525 w 10000"/>
                          <a:gd name="connsiteY157" fmla="*/ 274 h 10031"/>
                          <a:gd name="connsiteX158" fmla="*/ 3629 w 10000"/>
                          <a:gd name="connsiteY158" fmla="*/ 206 h 10031"/>
                          <a:gd name="connsiteX159" fmla="*/ 3716 w 10000"/>
                          <a:gd name="connsiteY159" fmla="*/ 157 h 10031"/>
                          <a:gd name="connsiteX160" fmla="*/ 3785 w 10000"/>
                          <a:gd name="connsiteY160" fmla="*/ 113 h 10031"/>
                          <a:gd name="connsiteX161" fmla="*/ 3837 w 10000"/>
                          <a:gd name="connsiteY161" fmla="*/ 79 h 1003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785 w 10000"/>
                          <a:gd name="connsiteY160" fmla="*/ 133 h 10051"/>
                          <a:gd name="connsiteX161" fmla="*/ 3837 w 10000"/>
                          <a:gd name="connsiteY16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837 w 10000"/>
                          <a:gd name="connsiteY16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837 w 10000"/>
                          <a:gd name="connsiteY15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837 w 10000"/>
                          <a:gd name="connsiteY15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837 w 10000"/>
                          <a:gd name="connsiteY15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837 w 10000"/>
                          <a:gd name="connsiteY15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837 w 10000"/>
                          <a:gd name="connsiteY15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837 w 10000"/>
                          <a:gd name="connsiteY15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3837 w 10000"/>
                          <a:gd name="connsiteY15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3837 w 10000"/>
                          <a:gd name="connsiteY15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3837 w 10000"/>
                          <a:gd name="connsiteY15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3837 w 10000"/>
                          <a:gd name="connsiteY15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3837 w 10000"/>
                          <a:gd name="connsiteY14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3837 w 10000"/>
                          <a:gd name="connsiteY14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3837 w 10000"/>
                          <a:gd name="connsiteY14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3837 w 10000"/>
                          <a:gd name="connsiteY14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3837 w 10000"/>
                          <a:gd name="connsiteY14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3837 w 10000"/>
                          <a:gd name="connsiteY14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3837 w 10000"/>
                          <a:gd name="connsiteY14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3837 w 10000"/>
                          <a:gd name="connsiteY14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3837 w 10000"/>
                          <a:gd name="connsiteY14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3837 w 10000"/>
                          <a:gd name="connsiteY14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3837 w 10000"/>
                          <a:gd name="connsiteY13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81 w 10000"/>
                          <a:gd name="connsiteY137" fmla="*/ 223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76 w 10000"/>
                          <a:gd name="connsiteY137" fmla="*/ 222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576 w 10000"/>
                          <a:gd name="connsiteY136" fmla="*/ 2221 h 10051"/>
                          <a:gd name="connsiteX137" fmla="*/ 3837 w 10000"/>
                          <a:gd name="connsiteY13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576 w 10000"/>
                          <a:gd name="connsiteY135" fmla="*/ 2221 h 10051"/>
                          <a:gd name="connsiteX136" fmla="*/ 3837 w 10000"/>
                          <a:gd name="connsiteY13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576 w 10000"/>
                          <a:gd name="connsiteY134" fmla="*/ 2221 h 10051"/>
                          <a:gd name="connsiteX135" fmla="*/ 3837 w 10000"/>
                          <a:gd name="connsiteY13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576 w 10000"/>
                          <a:gd name="connsiteY133" fmla="*/ 2221 h 10051"/>
                          <a:gd name="connsiteX134" fmla="*/ 3837 w 10000"/>
                          <a:gd name="connsiteY13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576 w 10000"/>
                          <a:gd name="connsiteY132" fmla="*/ 2221 h 10051"/>
                          <a:gd name="connsiteX133" fmla="*/ 3837 w 10000"/>
                          <a:gd name="connsiteY13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235 w 10000"/>
                          <a:gd name="connsiteY129" fmla="*/ 2507 h 10051"/>
                          <a:gd name="connsiteX130" fmla="*/ 576 w 10000"/>
                          <a:gd name="connsiteY130" fmla="*/ 2211 h 10051"/>
                          <a:gd name="connsiteX131" fmla="*/ 3837 w 10000"/>
                          <a:gd name="connsiteY13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235 w 10000"/>
                          <a:gd name="connsiteY128" fmla="*/ 2507 h 10051"/>
                          <a:gd name="connsiteX129" fmla="*/ 576 w 10000"/>
                          <a:gd name="connsiteY129" fmla="*/ 2211 h 10051"/>
                          <a:gd name="connsiteX130" fmla="*/ 3837 w 10000"/>
                          <a:gd name="connsiteY13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235 w 10000"/>
                          <a:gd name="connsiteY127" fmla="*/ 2507 h 10051"/>
                          <a:gd name="connsiteX128" fmla="*/ 576 w 10000"/>
                          <a:gd name="connsiteY128" fmla="*/ 2211 h 10051"/>
                          <a:gd name="connsiteX129" fmla="*/ 3837 w 10000"/>
                          <a:gd name="connsiteY12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235 w 10000"/>
                          <a:gd name="connsiteY126" fmla="*/ 2507 h 10051"/>
                          <a:gd name="connsiteX127" fmla="*/ 576 w 10000"/>
                          <a:gd name="connsiteY127" fmla="*/ 2211 h 10051"/>
                          <a:gd name="connsiteX128" fmla="*/ 3837 w 10000"/>
                          <a:gd name="connsiteY12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235 w 10000"/>
                          <a:gd name="connsiteY125" fmla="*/ 2507 h 10051"/>
                          <a:gd name="connsiteX126" fmla="*/ 576 w 10000"/>
                          <a:gd name="connsiteY126" fmla="*/ 2211 h 10051"/>
                          <a:gd name="connsiteX127" fmla="*/ 3837 w 10000"/>
                          <a:gd name="connsiteY12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235 w 10000"/>
                          <a:gd name="connsiteY124" fmla="*/ 2507 h 10051"/>
                          <a:gd name="connsiteX125" fmla="*/ 576 w 10000"/>
                          <a:gd name="connsiteY125" fmla="*/ 2211 h 10051"/>
                          <a:gd name="connsiteX126" fmla="*/ 3837 w 10000"/>
                          <a:gd name="connsiteY12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235 w 10000"/>
                          <a:gd name="connsiteY123" fmla="*/ 2507 h 10051"/>
                          <a:gd name="connsiteX124" fmla="*/ 576 w 10000"/>
                          <a:gd name="connsiteY124" fmla="*/ 2211 h 10051"/>
                          <a:gd name="connsiteX125" fmla="*/ 3837 w 10000"/>
                          <a:gd name="connsiteY12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43 w 10006"/>
                          <a:gd name="connsiteY0" fmla="*/ 99 h 10051"/>
                          <a:gd name="connsiteX1" fmla="*/ 4224 w 10006"/>
                          <a:gd name="connsiteY1" fmla="*/ 51 h 10051"/>
                          <a:gd name="connsiteX2" fmla="*/ 9699 w 10006"/>
                          <a:gd name="connsiteY2" fmla="*/ 3248 h 10051"/>
                          <a:gd name="connsiteX3" fmla="*/ 9791 w 10006"/>
                          <a:gd name="connsiteY3" fmla="*/ 3297 h 10051"/>
                          <a:gd name="connsiteX4" fmla="*/ 9860 w 10006"/>
                          <a:gd name="connsiteY4" fmla="*/ 3341 h 10051"/>
                          <a:gd name="connsiteX5" fmla="*/ 9907 w 10006"/>
                          <a:gd name="connsiteY5" fmla="*/ 3365 h 10051"/>
                          <a:gd name="connsiteX6" fmla="*/ 9929 w 10006"/>
                          <a:gd name="connsiteY6" fmla="*/ 3385 h 10051"/>
                          <a:gd name="connsiteX7" fmla="*/ 9981 w 10006"/>
                          <a:gd name="connsiteY7" fmla="*/ 3423 h 10051"/>
                          <a:gd name="connsiteX8" fmla="*/ 10006 w 10006"/>
                          <a:gd name="connsiteY8" fmla="*/ 3476 h 10051"/>
                          <a:gd name="connsiteX9" fmla="*/ 10006 w 10006"/>
                          <a:gd name="connsiteY9" fmla="*/ 3525 h 10051"/>
                          <a:gd name="connsiteX10" fmla="*/ 9994 w 10006"/>
                          <a:gd name="connsiteY10" fmla="*/ 3568 h 10051"/>
                          <a:gd name="connsiteX11" fmla="*/ 9964 w 10006"/>
                          <a:gd name="connsiteY11" fmla="*/ 3621 h 10051"/>
                          <a:gd name="connsiteX12" fmla="*/ 9919 w 10006"/>
                          <a:gd name="connsiteY12" fmla="*/ 3680 h 10051"/>
                          <a:gd name="connsiteX13" fmla="*/ 9880 w 10006"/>
                          <a:gd name="connsiteY13" fmla="*/ 3714 h 10051"/>
                          <a:gd name="connsiteX14" fmla="*/ 9838 w 10006"/>
                          <a:gd name="connsiteY14" fmla="*/ 3767 h 10051"/>
                          <a:gd name="connsiteX15" fmla="*/ 9786 w 10006"/>
                          <a:gd name="connsiteY15" fmla="*/ 3825 h 10051"/>
                          <a:gd name="connsiteX16" fmla="*/ 9734 w 10006"/>
                          <a:gd name="connsiteY16" fmla="*/ 3883 h 10051"/>
                          <a:gd name="connsiteX17" fmla="*/ 9677 w 10006"/>
                          <a:gd name="connsiteY17" fmla="*/ 3936 h 10051"/>
                          <a:gd name="connsiteX18" fmla="*/ 9635 w 10006"/>
                          <a:gd name="connsiteY18" fmla="*/ 3985 h 10051"/>
                          <a:gd name="connsiteX19" fmla="*/ 9595 w 10006"/>
                          <a:gd name="connsiteY19" fmla="*/ 4029 h 10051"/>
                          <a:gd name="connsiteX20" fmla="*/ 9568 w 10006"/>
                          <a:gd name="connsiteY20" fmla="*/ 4063 h 10051"/>
                          <a:gd name="connsiteX21" fmla="*/ 9556 w 10006"/>
                          <a:gd name="connsiteY21" fmla="*/ 4073 h 10051"/>
                          <a:gd name="connsiteX22" fmla="*/ 9561 w 10006"/>
                          <a:gd name="connsiteY22" fmla="*/ 6277 h 10051"/>
                          <a:gd name="connsiteX23" fmla="*/ 9573 w 10006"/>
                          <a:gd name="connsiteY23" fmla="*/ 6286 h 10051"/>
                          <a:gd name="connsiteX24" fmla="*/ 9603 w 10006"/>
                          <a:gd name="connsiteY24" fmla="*/ 6311 h 10051"/>
                          <a:gd name="connsiteX25" fmla="*/ 9647 w 10006"/>
                          <a:gd name="connsiteY25" fmla="*/ 6344 h 10051"/>
                          <a:gd name="connsiteX26" fmla="*/ 9704 w 10006"/>
                          <a:gd name="connsiteY26" fmla="*/ 6378 h 10051"/>
                          <a:gd name="connsiteX27" fmla="*/ 9759 w 10006"/>
                          <a:gd name="connsiteY27" fmla="*/ 6422 h 10051"/>
                          <a:gd name="connsiteX28" fmla="*/ 9811 w 10006"/>
                          <a:gd name="connsiteY28" fmla="*/ 6461 h 10051"/>
                          <a:gd name="connsiteX29" fmla="*/ 9850 w 10006"/>
                          <a:gd name="connsiteY29" fmla="*/ 6495 h 10051"/>
                          <a:gd name="connsiteX30" fmla="*/ 9880 w 10006"/>
                          <a:gd name="connsiteY30" fmla="*/ 6529 h 10051"/>
                          <a:gd name="connsiteX31" fmla="*/ 9890 w 10006"/>
                          <a:gd name="connsiteY31" fmla="*/ 6572 h 10051"/>
                          <a:gd name="connsiteX32" fmla="*/ 9885 w 10006"/>
                          <a:gd name="connsiteY32" fmla="*/ 6616 h 10051"/>
                          <a:gd name="connsiteX33" fmla="*/ 9872 w 10006"/>
                          <a:gd name="connsiteY33" fmla="*/ 6659 h 10051"/>
                          <a:gd name="connsiteX34" fmla="*/ 9860 w 10006"/>
                          <a:gd name="connsiteY34" fmla="*/ 6693 h 10051"/>
                          <a:gd name="connsiteX35" fmla="*/ 9845 w 10006"/>
                          <a:gd name="connsiteY35" fmla="*/ 6708 h 10051"/>
                          <a:gd name="connsiteX36" fmla="*/ 9843 w 10006"/>
                          <a:gd name="connsiteY36" fmla="*/ 6717 h 10051"/>
                          <a:gd name="connsiteX37" fmla="*/ 9833 w 10006"/>
                          <a:gd name="connsiteY37" fmla="*/ 6727 h 10051"/>
                          <a:gd name="connsiteX38" fmla="*/ 9798 w 10006"/>
                          <a:gd name="connsiteY38" fmla="*/ 6761 h 10051"/>
                          <a:gd name="connsiteX39" fmla="*/ 9746 w 10006"/>
                          <a:gd name="connsiteY39" fmla="*/ 6800 h 10051"/>
                          <a:gd name="connsiteX40" fmla="*/ 9677 w 10006"/>
                          <a:gd name="connsiteY40" fmla="*/ 6868 h 10051"/>
                          <a:gd name="connsiteX41" fmla="*/ 9585 w 10006"/>
                          <a:gd name="connsiteY41" fmla="*/ 6945 h 10051"/>
                          <a:gd name="connsiteX42" fmla="*/ 9482 w 10006"/>
                          <a:gd name="connsiteY42" fmla="*/ 7037 h 10051"/>
                          <a:gd name="connsiteX43" fmla="*/ 9365 w 10006"/>
                          <a:gd name="connsiteY43" fmla="*/ 7149 h 10051"/>
                          <a:gd name="connsiteX44" fmla="*/ 9237 w 10006"/>
                          <a:gd name="connsiteY44" fmla="*/ 7270 h 10051"/>
                          <a:gd name="connsiteX45" fmla="*/ 9093 w 10006"/>
                          <a:gd name="connsiteY45" fmla="*/ 7396 h 10051"/>
                          <a:gd name="connsiteX46" fmla="*/ 8945 w 10006"/>
                          <a:gd name="connsiteY46" fmla="*/ 7522 h 10051"/>
                          <a:gd name="connsiteX47" fmla="*/ 8786 w 10006"/>
                          <a:gd name="connsiteY47" fmla="*/ 7667 h 10051"/>
                          <a:gd name="connsiteX48" fmla="*/ 8621 w 10006"/>
                          <a:gd name="connsiteY48" fmla="*/ 7823 h 10051"/>
                          <a:gd name="connsiteX49" fmla="*/ 8447 w 10006"/>
                          <a:gd name="connsiteY49" fmla="*/ 7973 h 10051"/>
                          <a:gd name="connsiteX50" fmla="*/ 8274 w 10006"/>
                          <a:gd name="connsiteY50" fmla="*/ 8127 h 10051"/>
                          <a:gd name="connsiteX51" fmla="*/ 8096 w 10006"/>
                          <a:gd name="connsiteY51" fmla="*/ 8288 h 10051"/>
                          <a:gd name="connsiteX52" fmla="*/ 7923 w 10006"/>
                          <a:gd name="connsiteY52" fmla="*/ 8447 h 10051"/>
                          <a:gd name="connsiteX53" fmla="*/ 7747 w 10006"/>
                          <a:gd name="connsiteY53" fmla="*/ 8603 h 10051"/>
                          <a:gd name="connsiteX54" fmla="*/ 7574 w 10006"/>
                          <a:gd name="connsiteY54" fmla="*/ 8762 h 10051"/>
                          <a:gd name="connsiteX55" fmla="*/ 7401 w 10006"/>
                          <a:gd name="connsiteY55" fmla="*/ 8913 h 10051"/>
                          <a:gd name="connsiteX56" fmla="*/ 7235 w 10006"/>
                          <a:gd name="connsiteY56" fmla="*/ 9058 h 10051"/>
                          <a:gd name="connsiteX57" fmla="*/ 7079 w 10006"/>
                          <a:gd name="connsiteY57" fmla="*/ 9204 h 10051"/>
                          <a:gd name="connsiteX58" fmla="*/ 6933 w 10006"/>
                          <a:gd name="connsiteY58" fmla="*/ 9339 h 10051"/>
                          <a:gd name="connsiteX59" fmla="*/ 6790 w 10006"/>
                          <a:gd name="connsiteY59" fmla="*/ 9464 h 10051"/>
                          <a:gd name="connsiteX60" fmla="*/ 6664 w 10006"/>
                          <a:gd name="connsiteY60" fmla="*/ 9577 h 10051"/>
                          <a:gd name="connsiteX61" fmla="*/ 6547 w 10006"/>
                          <a:gd name="connsiteY61" fmla="*/ 9678 h 10051"/>
                          <a:gd name="connsiteX62" fmla="*/ 6443 w 10006"/>
                          <a:gd name="connsiteY62" fmla="*/ 9770 h 10051"/>
                          <a:gd name="connsiteX63" fmla="*/ 6362 w 10006"/>
                          <a:gd name="connsiteY63" fmla="*/ 9847 h 10051"/>
                          <a:gd name="connsiteX64" fmla="*/ 6292 w 10006"/>
                          <a:gd name="connsiteY64" fmla="*/ 9916 h 10051"/>
                          <a:gd name="connsiteX65" fmla="*/ 6241 w 10006"/>
                          <a:gd name="connsiteY65" fmla="*/ 9959 h 10051"/>
                          <a:gd name="connsiteX66" fmla="*/ 6211 w 10006"/>
                          <a:gd name="connsiteY66" fmla="*/ 9983 h 10051"/>
                          <a:gd name="connsiteX67" fmla="*/ 6137 w 10006"/>
                          <a:gd name="connsiteY67" fmla="*/ 10037 h 10051"/>
                          <a:gd name="connsiteX68" fmla="*/ 6072 w 10006"/>
                          <a:gd name="connsiteY68" fmla="*/ 10051 h 10051"/>
                          <a:gd name="connsiteX69" fmla="*/ 6010 w 10006"/>
                          <a:gd name="connsiteY69" fmla="*/ 10041 h 10051"/>
                          <a:gd name="connsiteX70" fmla="*/ 5963 w 10006"/>
                          <a:gd name="connsiteY70" fmla="*/ 10027 h 10051"/>
                          <a:gd name="connsiteX71" fmla="*/ 5934 w 10006"/>
                          <a:gd name="connsiteY71" fmla="*/ 10008 h 10051"/>
                          <a:gd name="connsiteX72" fmla="*/ 5919 w 10006"/>
                          <a:gd name="connsiteY72" fmla="*/ 10003 h 10051"/>
                          <a:gd name="connsiteX73" fmla="*/ 5907 w 10006"/>
                          <a:gd name="connsiteY73" fmla="*/ 9993 h 10051"/>
                          <a:gd name="connsiteX74" fmla="*/ 5872 w 10006"/>
                          <a:gd name="connsiteY74" fmla="*/ 9969 h 10051"/>
                          <a:gd name="connsiteX75" fmla="*/ 5815 w 10006"/>
                          <a:gd name="connsiteY75" fmla="*/ 9925 h 10051"/>
                          <a:gd name="connsiteX76" fmla="*/ 5743 w 10006"/>
                          <a:gd name="connsiteY76" fmla="*/ 9866 h 10051"/>
                          <a:gd name="connsiteX77" fmla="*/ 5647 w 10006"/>
                          <a:gd name="connsiteY77" fmla="*/ 9789 h 10051"/>
                          <a:gd name="connsiteX78" fmla="*/ 5530 w 10006"/>
                          <a:gd name="connsiteY78" fmla="*/ 9697 h 10051"/>
                          <a:gd name="connsiteX79" fmla="*/ 5404 w 10006"/>
                          <a:gd name="connsiteY79" fmla="*/ 9596 h 10051"/>
                          <a:gd name="connsiteX80" fmla="*/ 5258 w 10006"/>
                          <a:gd name="connsiteY80" fmla="*/ 9484 h 10051"/>
                          <a:gd name="connsiteX81" fmla="*/ 5102 w 10006"/>
                          <a:gd name="connsiteY81" fmla="*/ 9363 h 10051"/>
                          <a:gd name="connsiteX82" fmla="*/ 4929 w 10006"/>
                          <a:gd name="connsiteY82" fmla="*/ 9228 h 10051"/>
                          <a:gd name="connsiteX83" fmla="*/ 4746 w 10006"/>
                          <a:gd name="connsiteY83" fmla="*/ 9082 h 10051"/>
                          <a:gd name="connsiteX84" fmla="*/ 4551 w 10006"/>
                          <a:gd name="connsiteY84" fmla="*/ 8932 h 10051"/>
                          <a:gd name="connsiteX85" fmla="*/ 4353 w 10006"/>
                          <a:gd name="connsiteY85" fmla="*/ 8776 h 10051"/>
                          <a:gd name="connsiteX86" fmla="*/ 4145 w 10006"/>
                          <a:gd name="connsiteY86" fmla="*/ 8607 h 10051"/>
                          <a:gd name="connsiteX87" fmla="*/ 3930 w 10006"/>
                          <a:gd name="connsiteY87" fmla="*/ 8447 h 10051"/>
                          <a:gd name="connsiteX88" fmla="*/ 3712 w 10006"/>
                          <a:gd name="connsiteY88" fmla="*/ 8268 h 10051"/>
                          <a:gd name="connsiteX89" fmla="*/ 3487 w 10006"/>
                          <a:gd name="connsiteY89" fmla="*/ 8098 h 10051"/>
                          <a:gd name="connsiteX90" fmla="*/ 3262 w 10006"/>
                          <a:gd name="connsiteY90" fmla="*/ 7924 h 10051"/>
                          <a:gd name="connsiteX91" fmla="*/ 3032 w 10006"/>
                          <a:gd name="connsiteY91" fmla="*/ 7744 h 10051"/>
                          <a:gd name="connsiteX92" fmla="*/ 2807 w 10006"/>
                          <a:gd name="connsiteY92" fmla="*/ 7566 h 10051"/>
                          <a:gd name="connsiteX93" fmla="*/ 2581 w 10006"/>
                          <a:gd name="connsiteY93" fmla="*/ 7386 h 10051"/>
                          <a:gd name="connsiteX94" fmla="*/ 2361 w 10006"/>
                          <a:gd name="connsiteY94" fmla="*/ 7217 h 10051"/>
                          <a:gd name="connsiteX95" fmla="*/ 2141 w 10006"/>
                          <a:gd name="connsiteY95" fmla="*/ 7047 h 10051"/>
                          <a:gd name="connsiteX96" fmla="*/ 1928 w 10006"/>
                          <a:gd name="connsiteY96" fmla="*/ 6878 h 10051"/>
                          <a:gd name="connsiteX97" fmla="*/ 1725 w 10006"/>
                          <a:gd name="connsiteY97" fmla="*/ 6717 h 10051"/>
                          <a:gd name="connsiteX98" fmla="*/ 1525 w 10006"/>
                          <a:gd name="connsiteY98" fmla="*/ 6563 h 10051"/>
                          <a:gd name="connsiteX99" fmla="*/ 1337 w 10006"/>
                          <a:gd name="connsiteY99" fmla="*/ 6412 h 10051"/>
                          <a:gd name="connsiteX100" fmla="*/ 1159 w 10006"/>
                          <a:gd name="connsiteY100" fmla="*/ 6277 h 10051"/>
                          <a:gd name="connsiteX101" fmla="*/ 991 w 10006"/>
                          <a:gd name="connsiteY101" fmla="*/ 6141 h 10051"/>
                          <a:gd name="connsiteX102" fmla="*/ 837 w 10006"/>
                          <a:gd name="connsiteY102" fmla="*/ 6020 h 10051"/>
                          <a:gd name="connsiteX103" fmla="*/ 696 w 10006"/>
                          <a:gd name="connsiteY103" fmla="*/ 5913 h 10051"/>
                          <a:gd name="connsiteX104" fmla="*/ 575 w 10006"/>
                          <a:gd name="connsiteY104" fmla="*/ 5817 h 10051"/>
                          <a:gd name="connsiteX105" fmla="*/ 466 w 10006"/>
                          <a:gd name="connsiteY105" fmla="*/ 5734 h 10051"/>
                          <a:gd name="connsiteX106" fmla="*/ 375 w 10006"/>
                          <a:gd name="connsiteY106" fmla="*/ 5656 h 10051"/>
                          <a:gd name="connsiteX107" fmla="*/ 305 w 10006"/>
                          <a:gd name="connsiteY107" fmla="*/ 5608 h 10051"/>
                          <a:gd name="connsiteX108" fmla="*/ 258 w 10006"/>
                          <a:gd name="connsiteY108" fmla="*/ 5565 h 10051"/>
                          <a:gd name="connsiteX109" fmla="*/ 231 w 10006"/>
                          <a:gd name="connsiteY109" fmla="*/ 5540 h 10051"/>
                          <a:gd name="connsiteX110" fmla="*/ 154 w 10006"/>
                          <a:gd name="connsiteY110" fmla="*/ 5463 h 10051"/>
                          <a:gd name="connsiteX111" fmla="*/ 98 w 10006"/>
                          <a:gd name="connsiteY111" fmla="*/ 5361 h 10051"/>
                          <a:gd name="connsiteX112" fmla="*/ 58 w 10006"/>
                          <a:gd name="connsiteY112" fmla="*/ 5250 h 10051"/>
                          <a:gd name="connsiteX113" fmla="*/ 33 w 10006"/>
                          <a:gd name="connsiteY113" fmla="*/ 5148 h 10051"/>
                          <a:gd name="connsiteX114" fmla="*/ 16 w 10006"/>
                          <a:gd name="connsiteY114" fmla="*/ 5056 h 10051"/>
                          <a:gd name="connsiteX115" fmla="*/ 11 w 10006"/>
                          <a:gd name="connsiteY115" fmla="*/ 4978 h 10051"/>
                          <a:gd name="connsiteX116" fmla="*/ 6 w 10006"/>
                          <a:gd name="connsiteY116" fmla="*/ 4920 h 10051"/>
                          <a:gd name="connsiteX117" fmla="*/ 6 w 10006"/>
                          <a:gd name="connsiteY117" fmla="*/ 4901 h 10051"/>
                          <a:gd name="connsiteX118" fmla="*/ 6 w 10006"/>
                          <a:gd name="connsiteY118" fmla="*/ 4867 h 10051"/>
                          <a:gd name="connsiteX119" fmla="*/ 6 w 10006"/>
                          <a:gd name="connsiteY119" fmla="*/ 4785 h 10051"/>
                          <a:gd name="connsiteX120" fmla="*/ 6 w 10006"/>
                          <a:gd name="connsiteY120" fmla="*/ 4653 h 10051"/>
                          <a:gd name="connsiteX121" fmla="*/ 6 w 10006"/>
                          <a:gd name="connsiteY121" fmla="*/ 3859 h 10051"/>
                          <a:gd name="connsiteX122" fmla="*/ 241 w 10006"/>
                          <a:gd name="connsiteY122" fmla="*/ 2507 h 10051"/>
                          <a:gd name="connsiteX123" fmla="*/ 582 w 10006"/>
                          <a:gd name="connsiteY123" fmla="*/ 2211 h 10051"/>
                          <a:gd name="connsiteX124" fmla="*/ 3843 w 10006"/>
                          <a:gd name="connsiteY124"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152 w 10004"/>
                          <a:gd name="connsiteY110" fmla="*/ 5463 h 10051"/>
                          <a:gd name="connsiteX111" fmla="*/ 96 w 10004"/>
                          <a:gd name="connsiteY111" fmla="*/ 5361 h 10051"/>
                          <a:gd name="connsiteX112" fmla="*/ 56 w 10004"/>
                          <a:gd name="connsiteY112" fmla="*/ 5250 h 10051"/>
                          <a:gd name="connsiteX113" fmla="*/ 31 w 10004"/>
                          <a:gd name="connsiteY113" fmla="*/ 5148 h 10051"/>
                          <a:gd name="connsiteX114" fmla="*/ 14 w 10004"/>
                          <a:gd name="connsiteY114" fmla="*/ 5056 h 10051"/>
                          <a:gd name="connsiteX115" fmla="*/ 9 w 10004"/>
                          <a:gd name="connsiteY115" fmla="*/ 4978 h 10051"/>
                          <a:gd name="connsiteX116" fmla="*/ 4 w 10004"/>
                          <a:gd name="connsiteY116" fmla="*/ 4920 h 10051"/>
                          <a:gd name="connsiteX117" fmla="*/ 4 w 10004"/>
                          <a:gd name="connsiteY117" fmla="*/ 4901 h 10051"/>
                          <a:gd name="connsiteX118" fmla="*/ 4 w 10004"/>
                          <a:gd name="connsiteY118" fmla="*/ 4867 h 10051"/>
                          <a:gd name="connsiteX119" fmla="*/ 4 w 10004"/>
                          <a:gd name="connsiteY119" fmla="*/ 4785 h 10051"/>
                          <a:gd name="connsiteX120" fmla="*/ 4 w 10004"/>
                          <a:gd name="connsiteY120" fmla="*/ 4653 h 10051"/>
                          <a:gd name="connsiteX121" fmla="*/ 4 w 10004"/>
                          <a:gd name="connsiteY121" fmla="*/ 3859 h 10051"/>
                          <a:gd name="connsiteX122" fmla="*/ 239 w 10004"/>
                          <a:gd name="connsiteY122" fmla="*/ 2507 h 10051"/>
                          <a:gd name="connsiteX123" fmla="*/ 580 w 10004"/>
                          <a:gd name="connsiteY123" fmla="*/ 2211 h 10051"/>
                          <a:gd name="connsiteX124" fmla="*/ 3841 w 10004"/>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653 h 10051"/>
                          <a:gd name="connsiteX120" fmla="*/ 3 w 10003"/>
                          <a:gd name="connsiteY120" fmla="*/ 3859 h 10051"/>
                          <a:gd name="connsiteX121" fmla="*/ 243 w 10003"/>
                          <a:gd name="connsiteY121" fmla="*/ 2497 h 10051"/>
                          <a:gd name="connsiteX122" fmla="*/ 579 w 10003"/>
                          <a:gd name="connsiteY122" fmla="*/ 2201 h 10051"/>
                          <a:gd name="connsiteX123" fmla="*/ 3840 w 10003"/>
                          <a:gd name="connsiteY123"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653 h 10051"/>
                          <a:gd name="connsiteX119" fmla="*/ 3 w 10003"/>
                          <a:gd name="connsiteY119" fmla="*/ 3859 h 10051"/>
                          <a:gd name="connsiteX120" fmla="*/ 243 w 10003"/>
                          <a:gd name="connsiteY120" fmla="*/ 2497 h 10051"/>
                          <a:gd name="connsiteX121" fmla="*/ 579 w 10003"/>
                          <a:gd name="connsiteY121" fmla="*/ 2201 h 10051"/>
                          <a:gd name="connsiteX122" fmla="*/ 3840 w 10003"/>
                          <a:gd name="connsiteY122"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653 h 10051"/>
                          <a:gd name="connsiteX118" fmla="*/ 3 w 10003"/>
                          <a:gd name="connsiteY118" fmla="*/ 3859 h 10051"/>
                          <a:gd name="connsiteX119" fmla="*/ 243 w 10003"/>
                          <a:gd name="connsiteY119" fmla="*/ 2497 h 10051"/>
                          <a:gd name="connsiteX120" fmla="*/ 579 w 10003"/>
                          <a:gd name="connsiteY120" fmla="*/ 2201 h 10051"/>
                          <a:gd name="connsiteX121" fmla="*/ 3840 w 10003"/>
                          <a:gd name="connsiteY121"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653 h 10051"/>
                          <a:gd name="connsiteX117" fmla="*/ 3 w 10003"/>
                          <a:gd name="connsiteY117" fmla="*/ 3859 h 10051"/>
                          <a:gd name="connsiteX118" fmla="*/ 243 w 10003"/>
                          <a:gd name="connsiteY118" fmla="*/ 2497 h 10051"/>
                          <a:gd name="connsiteX119" fmla="*/ 579 w 10003"/>
                          <a:gd name="connsiteY119" fmla="*/ 2201 h 10051"/>
                          <a:gd name="connsiteX120" fmla="*/ 3840 w 10003"/>
                          <a:gd name="connsiteY120"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3 w 10003"/>
                          <a:gd name="connsiteY115" fmla="*/ 4653 h 10051"/>
                          <a:gd name="connsiteX116" fmla="*/ 3 w 10003"/>
                          <a:gd name="connsiteY116" fmla="*/ 3859 h 10051"/>
                          <a:gd name="connsiteX117" fmla="*/ 243 w 10003"/>
                          <a:gd name="connsiteY117" fmla="*/ 2497 h 10051"/>
                          <a:gd name="connsiteX118" fmla="*/ 579 w 10003"/>
                          <a:gd name="connsiteY118" fmla="*/ 2201 h 10051"/>
                          <a:gd name="connsiteX119" fmla="*/ 3840 w 10003"/>
                          <a:gd name="connsiteY119"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3 w 10003"/>
                          <a:gd name="connsiteY114" fmla="*/ 4653 h 10051"/>
                          <a:gd name="connsiteX115" fmla="*/ 3 w 10003"/>
                          <a:gd name="connsiteY115" fmla="*/ 3859 h 10051"/>
                          <a:gd name="connsiteX116" fmla="*/ 243 w 10003"/>
                          <a:gd name="connsiteY116" fmla="*/ 2497 h 10051"/>
                          <a:gd name="connsiteX117" fmla="*/ 579 w 10003"/>
                          <a:gd name="connsiteY117" fmla="*/ 2201 h 10051"/>
                          <a:gd name="connsiteX118" fmla="*/ 3840 w 10003"/>
                          <a:gd name="connsiteY118"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 w 10003"/>
                          <a:gd name="connsiteY113" fmla="*/ 4653 h 10051"/>
                          <a:gd name="connsiteX114" fmla="*/ 3 w 10003"/>
                          <a:gd name="connsiteY114" fmla="*/ 3859 h 10051"/>
                          <a:gd name="connsiteX115" fmla="*/ 243 w 10003"/>
                          <a:gd name="connsiteY115" fmla="*/ 2497 h 10051"/>
                          <a:gd name="connsiteX116" fmla="*/ 579 w 10003"/>
                          <a:gd name="connsiteY116" fmla="*/ 2201 h 10051"/>
                          <a:gd name="connsiteX117" fmla="*/ 3840 w 10003"/>
                          <a:gd name="connsiteY117"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3 w 10003"/>
                          <a:gd name="connsiteY112" fmla="*/ 4653 h 10051"/>
                          <a:gd name="connsiteX113" fmla="*/ 3 w 10003"/>
                          <a:gd name="connsiteY113" fmla="*/ 3859 h 10051"/>
                          <a:gd name="connsiteX114" fmla="*/ 243 w 10003"/>
                          <a:gd name="connsiteY114" fmla="*/ 2497 h 10051"/>
                          <a:gd name="connsiteX115" fmla="*/ 579 w 10003"/>
                          <a:gd name="connsiteY115" fmla="*/ 2201 h 10051"/>
                          <a:gd name="connsiteX116" fmla="*/ 3840 w 10003"/>
                          <a:gd name="connsiteY116"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96 w 10004"/>
                          <a:gd name="connsiteY110" fmla="*/ 5361 h 10051"/>
                          <a:gd name="connsiteX111" fmla="*/ 4 w 10004"/>
                          <a:gd name="connsiteY111" fmla="*/ 4653 h 10051"/>
                          <a:gd name="connsiteX112" fmla="*/ 4 w 10004"/>
                          <a:gd name="connsiteY112" fmla="*/ 3859 h 10051"/>
                          <a:gd name="connsiteX113" fmla="*/ 244 w 10004"/>
                          <a:gd name="connsiteY113" fmla="*/ 2497 h 10051"/>
                          <a:gd name="connsiteX114" fmla="*/ 580 w 10004"/>
                          <a:gd name="connsiteY114" fmla="*/ 2201 h 10051"/>
                          <a:gd name="connsiteX115" fmla="*/ 3841 w 10004"/>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858 w 10004"/>
                          <a:gd name="connsiteY3" fmla="*/ 3341 h 10051"/>
                          <a:gd name="connsiteX4" fmla="*/ 9905 w 10004"/>
                          <a:gd name="connsiteY4" fmla="*/ 3365 h 10051"/>
                          <a:gd name="connsiteX5" fmla="*/ 9927 w 10004"/>
                          <a:gd name="connsiteY5" fmla="*/ 3385 h 10051"/>
                          <a:gd name="connsiteX6" fmla="*/ 9979 w 10004"/>
                          <a:gd name="connsiteY6" fmla="*/ 3423 h 10051"/>
                          <a:gd name="connsiteX7" fmla="*/ 10004 w 10004"/>
                          <a:gd name="connsiteY7" fmla="*/ 3476 h 10051"/>
                          <a:gd name="connsiteX8" fmla="*/ 10004 w 10004"/>
                          <a:gd name="connsiteY8" fmla="*/ 3525 h 10051"/>
                          <a:gd name="connsiteX9" fmla="*/ 9992 w 10004"/>
                          <a:gd name="connsiteY9" fmla="*/ 3568 h 10051"/>
                          <a:gd name="connsiteX10" fmla="*/ 9962 w 10004"/>
                          <a:gd name="connsiteY10" fmla="*/ 3621 h 10051"/>
                          <a:gd name="connsiteX11" fmla="*/ 9917 w 10004"/>
                          <a:gd name="connsiteY11" fmla="*/ 3680 h 10051"/>
                          <a:gd name="connsiteX12" fmla="*/ 9878 w 10004"/>
                          <a:gd name="connsiteY12" fmla="*/ 3714 h 10051"/>
                          <a:gd name="connsiteX13" fmla="*/ 9836 w 10004"/>
                          <a:gd name="connsiteY13" fmla="*/ 3767 h 10051"/>
                          <a:gd name="connsiteX14" fmla="*/ 9784 w 10004"/>
                          <a:gd name="connsiteY14" fmla="*/ 3825 h 10051"/>
                          <a:gd name="connsiteX15" fmla="*/ 9732 w 10004"/>
                          <a:gd name="connsiteY15" fmla="*/ 3883 h 10051"/>
                          <a:gd name="connsiteX16" fmla="*/ 9675 w 10004"/>
                          <a:gd name="connsiteY16" fmla="*/ 3936 h 10051"/>
                          <a:gd name="connsiteX17" fmla="*/ 9633 w 10004"/>
                          <a:gd name="connsiteY17" fmla="*/ 3985 h 10051"/>
                          <a:gd name="connsiteX18" fmla="*/ 9593 w 10004"/>
                          <a:gd name="connsiteY18" fmla="*/ 4029 h 10051"/>
                          <a:gd name="connsiteX19" fmla="*/ 9566 w 10004"/>
                          <a:gd name="connsiteY19" fmla="*/ 4063 h 10051"/>
                          <a:gd name="connsiteX20" fmla="*/ 9554 w 10004"/>
                          <a:gd name="connsiteY20" fmla="*/ 4073 h 10051"/>
                          <a:gd name="connsiteX21" fmla="*/ 9559 w 10004"/>
                          <a:gd name="connsiteY21" fmla="*/ 6277 h 10051"/>
                          <a:gd name="connsiteX22" fmla="*/ 9571 w 10004"/>
                          <a:gd name="connsiteY22" fmla="*/ 6286 h 10051"/>
                          <a:gd name="connsiteX23" fmla="*/ 9601 w 10004"/>
                          <a:gd name="connsiteY23" fmla="*/ 6311 h 10051"/>
                          <a:gd name="connsiteX24" fmla="*/ 9645 w 10004"/>
                          <a:gd name="connsiteY24" fmla="*/ 6344 h 10051"/>
                          <a:gd name="connsiteX25" fmla="*/ 9702 w 10004"/>
                          <a:gd name="connsiteY25" fmla="*/ 6378 h 10051"/>
                          <a:gd name="connsiteX26" fmla="*/ 9757 w 10004"/>
                          <a:gd name="connsiteY26" fmla="*/ 6422 h 10051"/>
                          <a:gd name="connsiteX27" fmla="*/ 9809 w 10004"/>
                          <a:gd name="connsiteY27" fmla="*/ 6461 h 10051"/>
                          <a:gd name="connsiteX28" fmla="*/ 9848 w 10004"/>
                          <a:gd name="connsiteY28" fmla="*/ 6495 h 10051"/>
                          <a:gd name="connsiteX29" fmla="*/ 9878 w 10004"/>
                          <a:gd name="connsiteY29" fmla="*/ 6529 h 10051"/>
                          <a:gd name="connsiteX30" fmla="*/ 9888 w 10004"/>
                          <a:gd name="connsiteY30" fmla="*/ 6572 h 10051"/>
                          <a:gd name="connsiteX31" fmla="*/ 9883 w 10004"/>
                          <a:gd name="connsiteY31" fmla="*/ 6616 h 10051"/>
                          <a:gd name="connsiteX32" fmla="*/ 9870 w 10004"/>
                          <a:gd name="connsiteY32" fmla="*/ 6659 h 10051"/>
                          <a:gd name="connsiteX33" fmla="*/ 9858 w 10004"/>
                          <a:gd name="connsiteY33" fmla="*/ 6693 h 10051"/>
                          <a:gd name="connsiteX34" fmla="*/ 9843 w 10004"/>
                          <a:gd name="connsiteY34" fmla="*/ 6708 h 10051"/>
                          <a:gd name="connsiteX35" fmla="*/ 9841 w 10004"/>
                          <a:gd name="connsiteY35" fmla="*/ 6717 h 10051"/>
                          <a:gd name="connsiteX36" fmla="*/ 9831 w 10004"/>
                          <a:gd name="connsiteY36" fmla="*/ 6727 h 10051"/>
                          <a:gd name="connsiteX37" fmla="*/ 9796 w 10004"/>
                          <a:gd name="connsiteY37" fmla="*/ 6761 h 10051"/>
                          <a:gd name="connsiteX38" fmla="*/ 9744 w 10004"/>
                          <a:gd name="connsiteY38" fmla="*/ 6800 h 10051"/>
                          <a:gd name="connsiteX39" fmla="*/ 9675 w 10004"/>
                          <a:gd name="connsiteY39" fmla="*/ 6868 h 10051"/>
                          <a:gd name="connsiteX40" fmla="*/ 9583 w 10004"/>
                          <a:gd name="connsiteY40" fmla="*/ 6945 h 10051"/>
                          <a:gd name="connsiteX41" fmla="*/ 9480 w 10004"/>
                          <a:gd name="connsiteY41" fmla="*/ 7037 h 10051"/>
                          <a:gd name="connsiteX42" fmla="*/ 9363 w 10004"/>
                          <a:gd name="connsiteY42" fmla="*/ 7149 h 10051"/>
                          <a:gd name="connsiteX43" fmla="*/ 9235 w 10004"/>
                          <a:gd name="connsiteY43" fmla="*/ 7270 h 10051"/>
                          <a:gd name="connsiteX44" fmla="*/ 9091 w 10004"/>
                          <a:gd name="connsiteY44" fmla="*/ 7396 h 10051"/>
                          <a:gd name="connsiteX45" fmla="*/ 8943 w 10004"/>
                          <a:gd name="connsiteY45" fmla="*/ 7522 h 10051"/>
                          <a:gd name="connsiteX46" fmla="*/ 8784 w 10004"/>
                          <a:gd name="connsiteY46" fmla="*/ 7667 h 10051"/>
                          <a:gd name="connsiteX47" fmla="*/ 8619 w 10004"/>
                          <a:gd name="connsiteY47" fmla="*/ 7823 h 10051"/>
                          <a:gd name="connsiteX48" fmla="*/ 8445 w 10004"/>
                          <a:gd name="connsiteY48" fmla="*/ 7973 h 10051"/>
                          <a:gd name="connsiteX49" fmla="*/ 8272 w 10004"/>
                          <a:gd name="connsiteY49" fmla="*/ 8127 h 10051"/>
                          <a:gd name="connsiteX50" fmla="*/ 8094 w 10004"/>
                          <a:gd name="connsiteY50" fmla="*/ 8288 h 10051"/>
                          <a:gd name="connsiteX51" fmla="*/ 7921 w 10004"/>
                          <a:gd name="connsiteY51" fmla="*/ 8447 h 10051"/>
                          <a:gd name="connsiteX52" fmla="*/ 7745 w 10004"/>
                          <a:gd name="connsiteY52" fmla="*/ 8603 h 10051"/>
                          <a:gd name="connsiteX53" fmla="*/ 7572 w 10004"/>
                          <a:gd name="connsiteY53" fmla="*/ 8762 h 10051"/>
                          <a:gd name="connsiteX54" fmla="*/ 7399 w 10004"/>
                          <a:gd name="connsiteY54" fmla="*/ 8913 h 10051"/>
                          <a:gd name="connsiteX55" fmla="*/ 7233 w 10004"/>
                          <a:gd name="connsiteY55" fmla="*/ 9058 h 10051"/>
                          <a:gd name="connsiteX56" fmla="*/ 7077 w 10004"/>
                          <a:gd name="connsiteY56" fmla="*/ 9204 h 10051"/>
                          <a:gd name="connsiteX57" fmla="*/ 6931 w 10004"/>
                          <a:gd name="connsiteY57" fmla="*/ 9339 h 10051"/>
                          <a:gd name="connsiteX58" fmla="*/ 6788 w 10004"/>
                          <a:gd name="connsiteY58" fmla="*/ 9464 h 10051"/>
                          <a:gd name="connsiteX59" fmla="*/ 6662 w 10004"/>
                          <a:gd name="connsiteY59" fmla="*/ 9577 h 10051"/>
                          <a:gd name="connsiteX60" fmla="*/ 6545 w 10004"/>
                          <a:gd name="connsiteY60" fmla="*/ 9678 h 10051"/>
                          <a:gd name="connsiteX61" fmla="*/ 6441 w 10004"/>
                          <a:gd name="connsiteY61" fmla="*/ 9770 h 10051"/>
                          <a:gd name="connsiteX62" fmla="*/ 6360 w 10004"/>
                          <a:gd name="connsiteY62" fmla="*/ 9847 h 10051"/>
                          <a:gd name="connsiteX63" fmla="*/ 6290 w 10004"/>
                          <a:gd name="connsiteY63" fmla="*/ 9916 h 10051"/>
                          <a:gd name="connsiteX64" fmla="*/ 6239 w 10004"/>
                          <a:gd name="connsiteY64" fmla="*/ 9959 h 10051"/>
                          <a:gd name="connsiteX65" fmla="*/ 6209 w 10004"/>
                          <a:gd name="connsiteY65" fmla="*/ 9983 h 10051"/>
                          <a:gd name="connsiteX66" fmla="*/ 6135 w 10004"/>
                          <a:gd name="connsiteY66" fmla="*/ 10037 h 10051"/>
                          <a:gd name="connsiteX67" fmla="*/ 6070 w 10004"/>
                          <a:gd name="connsiteY67" fmla="*/ 10051 h 10051"/>
                          <a:gd name="connsiteX68" fmla="*/ 6008 w 10004"/>
                          <a:gd name="connsiteY68" fmla="*/ 10041 h 10051"/>
                          <a:gd name="connsiteX69" fmla="*/ 5961 w 10004"/>
                          <a:gd name="connsiteY69" fmla="*/ 10027 h 10051"/>
                          <a:gd name="connsiteX70" fmla="*/ 5932 w 10004"/>
                          <a:gd name="connsiteY70" fmla="*/ 10008 h 10051"/>
                          <a:gd name="connsiteX71" fmla="*/ 5917 w 10004"/>
                          <a:gd name="connsiteY71" fmla="*/ 10003 h 10051"/>
                          <a:gd name="connsiteX72" fmla="*/ 5905 w 10004"/>
                          <a:gd name="connsiteY72" fmla="*/ 9993 h 10051"/>
                          <a:gd name="connsiteX73" fmla="*/ 5870 w 10004"/>
                          <a:gd name="connsiteY73" fmla="*/ 9969 h 10051"/>
                          <a:gd name="connsiteX74" fmla="*/ 5813 w 10004"/>
                          <a:gd name="connsiteY74" fmla="*/ 9925 h 10051"/>
                          <a:gd name="connsiteX75" fmla="*/ 5741 w 10004"/>
                          <a:gd name="connsiteY75" fmla="*/ 9866 h 10051"/>
                          <a:gd name="connsiteX76" fmla="*/ 5645 w 10004"/>
                          <a:gd name="connsiteY76" fmla="*/ 9789 h 10051"/>
                          <a:gd name="connsiteX77" fmla="*/ 5528 w 10004"/>
                          <a:gd name="connsiteY77" fmla="*/ 9697 h 10051"/>
                          <a:gd name="connsiteX78" fmla="*/ 5402 w 10004"/>
                          <a:gd name="connsiteY78" fmla="*/ 9596 h 10051"/>
                          <a:gd name="connsiteX79" fmla="*/ 5256 w 10004"/>
                          <a:gd name="connsiteY79" fmla="*/ 9484 h 10051"/>
                          <a:gd name="connsiteX80" fmla="*/ 5100 w 10004"/>
                          <a:gd name="connsiteY80" fmla="*/ 9363 h 10051"/>
                          <a:gd name="connsiteX81" fmla="*/ 4927 w 10004"/>
                          <a:gd name="connsiteY81" fmla="*/ 9228 h 10051"/>
                          <a:gd name="connsiteX82" fmla="*/ 4744 w 10004"/>
                          <a:gd name="connsiteY82" fmla="*/ 9082 h 10051"/>
                          <a:gd name="connsiteX83" fmla="*/ 4549 w 10004"/>
                          <a:gd name="connsiteY83" fmla="*/ 8932 h 10051"/>
                          <a:gd name="connsiteX84" fmla="*/ 4351 w 10004"/>
                          <a:gd name="connsiteY84" fmla="*/ 8776 h 10051"/>
                          <a:gd name="connsiteX85" fmla="*/ 4143 w 10004"/>
                          <a:gd name="connsiteY85" fmla="*/ 8607 h 10051"/>
                          <a:gd name="connsiteX86" fmla="*/ 3928 w 10004"/>
                          <a:gd name="connsiteY86" fmla="*/ 8447 h 10051"/>
                          <a:gd name="connsiteX87" fmla="*/ 3710 w 10004"/>
                          <a:gd name="connsiteY87" fmla="*/ 8268 h 10051"/>
                          <a:gd name="connsiteX88" fmla="*/ 3485 w 10004"/>
                          <a:gd name="connsiteY88" fmla="*/ 8098 h 10051"/>
                          <a:gd name="connsiteX89" fmla="*/ 3260 w 10004"/>
                          <a:gd name="connsiteY89" fmla="*/ 7924 h 10051"/>
                          <a:gd name="connsiteX90" fmla="*/ 3030 w 10004"/>
                          <a:gd name="connsiteY90" fmla="*/ 7744 h 10051"/>
                          <a:gd name="connsiteX91" fmla="*/ 2805 w 10004"/>
                          <a:gd name="connsiteY91" fmla="*/ 7566 h 10051"/>
                          <a:gd name="connsiteX92" fmla="*/ 2579 w 10004"/>
                          <a:gd name="connsiteY92" fmla="*/ 7386 h 10051"/>
                          <a:gd name="connsiteX93" fmla="*/ 2359 w 10004"/>
                          <a:gd name="connsiteY93" fmla="*/ 7217 h 10051"/>
                          <a:gd name="connsiteX94" fmla="*/ 2139 w 10004"/>
                          <a:gd name="connsiteY94" fmla="*/ 7047 h 10051"/>
                          <a:gd name="connsiteX95" fmla="*/ 1926 w 10004"/>
                          <a:gd name="connsiteY95" fmla="*/ 6878 h 10051"/>
                          <a:gd name="connsiteX96" fmla="*/ 1723 w 10004"/>
                          <a:gd name="connsiteY96" fmla="*/ 6717 h 10051"/>
                          <a:gd name="connsiteX97" fmla="*/ 1523 w 10004"/>
                          <a:gd name="connsiteY97" fmla="*/ 6563 h 10051"/>
                          <a:gd name="connsiteX98" fmla="*/ 1335 w 10004"/>
                          <a:gd name="connsiteY98" fmla="*/ 6412 h 10051"/>
                          <a:gd name="connsiteX99" fmla="*/ 1157 w 10004"/>
                          <a:gd name="connsiteY99" fmla="*/ 6277 h 10051"/>
                          <a:gd name="connsiteX100" fmla="*/ 989 w 10004"/>
                          <a:gd name="connsiteY100" fmla="*/ 6141 h 10051"/>
                          <a:gd name="connsiteX101" fmla="*/ 835 w 10004"/>
                          <a:gd name="connsiteY101" fmla="*/ 6020 h 10051"/>
                          <a:gd name="connsiteX102" fmla="*/ 694 w 10004"/>
                          <a:gd name="connsiteY102" fmla="*/ 5913 h 10051"/>
                          <a:gd name="connsiteX103" fmla="*/ 573 w 10004"/>
                          <a:gd name="connsiteY103" fmla="*/ 5817 h 10051"/>
                          <a:gd name="connsiteX104" fmla="*/ 464 w 10004"/>
                          <a:gd name="connsiteY104" fmla="*/ 5734 h 10051"/>
                          <a:gd name="connsiteX105" fmla="*/ 373 w 10004"/>
                          <a:gd name="connsiteY105" fmla="*/ 5656 h 10051"/>
                          <a:gd name="connsiteX106" fmla="*/ 303 w 10004"/>
                          <a:gd name="connsiteY106" fmla="*/ 5608 h 10051"/>
                          <a:gd name="connsiteX107" fmla="*/ 256 w 10004"/>
                          <a:gd name="connsiteY107" fmla="*/ 5565 h 10051"/>
                          <a:gd name="connsiteX108" fmla="*/ 229 w 10004"/>
                          <a:gd name="connsiteY108" fmla="*/ 5540 h 10051"/>
                          <a:gd name="connsiteX109" fmla="*/ 96 w 10004"/>
                          <a:gd name="connsiteY109" fmla="*/ 5361 h 10051"/>
                          <a:gd name="connsiteX110" fmla="*/ 4 w 10004"/>
                          <a:gd name="connsiteY110" fmla="*/ 4653 h 10051"/>
                          <a:gd name="connsiteX111" fmla="*/ 4 w 10004"/>
                          <a:gd name="connsiteY111" fmla="*/ 3859 h 10051"/>
                          <a:gd name="connsiteX112" fmla="*/ 244 w 10004"/>
                          <a:gd name="connsiteY112" fmla="*/ 2497 h 10051"/>
                          <a:gd name="connsiteX113" fmla="*/ 580 w 10004"/>
                          <a:gd name="connsiteY113" fmla="*/ 2201 h 10051"/>
                          <a:gd name="connsiteX114" fmla="*/ 3841 w 10004"/>
                          <a:gd name="connsiteY114"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27 w 10004"/>
                          <a:gd name="connsiteY4" fmla="*/ 3385 h 10051"/>
                          <a:gd name="connsiteX5" fmla="*/ 9979 w 10004"/>
                          <a:gd name="connsiteY5" fmla="*/ 3423 h 10051"/>
                          <a:gd name="connsiteX6" fmla="*/ 10004 w 10004"/>
                          <a:gd name="connsiteY6" fmla="*/ 3476 h 10051"/>
                          <a:gd name="connsiteX7" fmla="*/ 10004 w 10004"/>
                          <a:gd name="connsiteY7" fmla="*/ 3525 h 10051"/>
                          <a:gd name="connsiteX8" fmla="*/ 9992 w 10004"/>
                          <a:gd name="connsiteY8" fmla="*/ 3568 h 10051"/>
                          <a:gd name="connsiteX9" fmla="*/ 9962 w 10004"/>
                          <a:gd name="connsiteY9" fmla="*/ 3621 h 10051"/>
                          <a:gd name="connsiteX10" fmla="*/ 9917 w 10004"/>
                          <a:gd name="connsiteY10" fmla="*/ 3680 h 10051"/>
                          <a:gd name="connsiteX11" fmla="*/ 9878 w 10004"/>
                          <a:gd name="connsiteY11" fmla="*/ 3714 h 10051"/>
                          <a:gd name="connsiteX12" fmla="*/ 9836 w 10004"/>
                          <a:gd name="connsiteY12" fmla="*/ 3767 h 10051"/>
                          <a:gd name="connsiteX13" fmla="*/ 9784 w 10004"/>
                          <a:gd name="connsiteY13" fmla="*/ 3825 h 10051"/>
                          <a:gd name="connsiteX14" fmla="*/ 9732 w 10004"/>
                          <a:gd name="connsiteY14" fmla="*/ 3883 h 10051"/>
                          <a:gd name="connsiteX15" fmla="*/ 9675 w 10004"/>
                          <a:gd name="connsiteY15" fmla="*/ 3936 h 10051"/>
                          <a:gd name="connsiteX16" fmla="*/ 9633 w 10004"/>
                          <a:gd name="connsiteY16" fmla="*/ 3985 h 10051"/>
                          <a:gd name="connsiteX17" fmla="*/ 9593 w 10004"/>
                          <a:gd name="connsiteY17" fmla="*/ 4029 h 10051"/>
                          <a:gd name="connsiteX18" fmla="*/ 9566 w 10004"/>
                          <a:gd name="connsiteY18" fmla="*/ 4063 h 10051"/>
                          <a:gd name="connsiteX19" fmla="*/ 9554 w 10004"/>
                          <a:gd name="connsiteY19" fmla="*/ 4073 h 10051"/>
                          <a:gd name="connsiteX20" fmla="*/ 9559 w 10004"/>
                          <a:gd name="connsiteY20" fmla="*/ 6277 h 10051"/>
                          <a:gd name="connsiteX21" fmla="*/ 9571 w 10004"/>
                          <a:gd name="connsiteY21" fmla="*/ 6286 h 10051"/>
                          <a:gd name="connsiteX22" fmla="*/ 9601 w 10004"/>
                          <a:gd name="connsiteY22" fmla="*/ 6311 h 10051"/>
                          <a:gd name="connsiteX23" fmla="*/ 9645 w 10004"/>
                          <a:gd name="connsiteY23" fmla="*/ 6344 h 10051"/>
                          <a:gd name="connsiteX24" fmla="*/ 9702 w 10004"/>
                          <a:gd name="connsiteY24" fmla="*/ 6378 h 10051"/>
                          <a:gd name="connsiteX25" fmla="*/ 9757 w 10004"/>
                          <a:gd name="connsiteY25" fmla="*/ 6422 h 10051"/>
                          <a:gd name="connsiteX26" fmla="*/ 9809 w 10004"/>
                          <a:gd name="connsiteY26" fmla="*/ 6461 h 10051"/>
                          <a:gd name="connsiteX27" fmla="*/ 9848 w 10004"/>
                          <a:gd name="connsiteY27" fmla="*/ 6495 h 10051"/>
                          <a:gd name="connsiteX28" fmla="*/ 9878 w 10004"/>
                          <a:gd name="connsiteY28" fmla="*/ 6529 h 10051"/>
                          <a:gd name="connsiteX29" fmla="*/ 9888 w 10004"/>
                          <a:gd name="connsiteY29" fmla="*/ 6572 h 10051"/>
                          <a:gd name="connsiteX30" fmla="*/ 9883 w 10004"/>
                          <a:gd name="connsiteY30" fmla="*/ 6616 h 10051"/>
                          <a:gd name="connsiteX31" fmla="*/ 9870 w 10004"/>
                          <a:gd name="connsiteY31" fmla="*/ 6659 h 10051"/>
                          <a:gd name="connsiteX32" fmla="*/ 9858 w 10004"/>
                          <a:gd name="connsiteY32" fmla="*/ 6693 h 10051"/>
                          <a:gd name="connsiteX33" fmla="*/ 9843 w 10004"/>
                          <a:gd name="connsiteY33" fmla="*/ 6708 h 10051"/>
                          <a:gd name="connsiteX34" fmla="*/ 9841 w 10004"/>
                          <a:gd name="connsiteY34" fmla="*/ 6717 h 10051"/>
                          <a:gd name="connsiteX35" fmla="*/ 9831 w 10004"/>
                          <a:gd name="connsiteY35" fmla="*/ 6727 h 10051"/>
                          <a:gd name="connsiteX36" fmla="*/ 9796 w 10004"/>
                          <a:gd name="connsiteY36" fmla="*/ 6761 h 10051"/>
                          <a:gd name="connsiteX37" fmla="*/ 9744 w 10004"/>
                          <a:gd name="connsiteY37" fmla="*/ 6800 h 10051"/>
                          <a:gd name="connsiteX38" fmla="*/ 9675 w 10004"/>
                          <a:gd name="connsiteY38" fmla="*/ 6868 h 10051"/>
                          <a:gd name="connsiteX39" fmla="*/ 9583 w 10004"/>
                          <a:gd name="connsiteY39" fmla="*/ 6945 h 10051"/>
                          <a:gd name="connsiteX40" fmla="*/ 9480 w 10004"/>
                          <a:gd name="connsiteY40" fmla="*/ 7037 h 10051"/>
                          <a:gd name="connsiteX41" fmla="*/ 9363 w 10004"/>
                          <a:gd name="connsiteY41" fmla="*/ 7149 h 10051"/>
                          <a:gd name="connsiteX42" fmla="*/ 9235 w 10004"/>
                          <a:gd name="connsiteY42" fmla="*/ 7270 h 10051"/>
                          <a:gd name="connsiteX43" fmla="*/ 9091 w 10004"/>
                          <a:gd name="connsiteY43" fmla="*/ 7396 h 10051"/>
                          <a:gd name="connsiteX44" fmla="*/ 8943 w 10004"/>
                          <a:gd name="connsiteY44" fmla="*/ 7522 h 10051"/>
                          <a:gd name="connsiteX45" fmla="*/ 8784 w 10004"/>
                          <a:gd name="connsiteY45" fmla="*/ 7667 h 10051"/>
                          <a:gd name="connsiteX46" fmla="*/ 8619 w 10004"/>
                          <a:gd name="connsiteY46" fmla="*/ 7823 h 10051"/>
                          <a:gd name="connsiteX47" fmla="*/ 8445 w 10004"/>
                          <a:gd name="connsiteY47" fmla="*/ 7973 h 10051"/>
                          <a:gd name="connsiteX48" fmla="*/ 8272 w 10004"/>
                          <a:gd name="connsiteY48" fmla="*/ 8127 h 10051"/>
                          <a:gd name="connsiteX49" fmla="*/ 8094 w 10004"/>
                          <a:gd name="connsiteY49" fmla="*/ 8288 h 10051"/>
                          <a:gd name="connsiteX50" fmla="*/ 7921 w 10004"/>
                          <a:gd name="connsiteY50" fmla="*/ 8447 h 10051"/>
                          <a:gd name="connsiteX51" fmla="*/ 7745 w 10004"/>
                          <a:gd name="connsiteY51" fmla="*/ 8603 h 10051"/>
                          <a:gd name="connsiteX52" fmla="*/ 7572 w 10004"/>
                          <a:gd name="connsiteY52" fmla="*/ 8762 h 10051"/>
                          <a:gd name="connsiteX53" fmla="*/ 7399 w 10004"/>
                          <a:gd name="connsiteY53" fmla="*/ 8913 h 10051"/>
                          <a:gd name="connsiteX54" fmla="*/ 7233 w 10004"/>
                          <a:gd name="connsiteY54" fmla="*/ 9058 h 10051"/>
                          <a:gd name="connsiteX55" fmla="*/ 7077 w 10004"/>
                          <a:gd name="connsiteY55" fmla="*/ 9204 h 10051"/>
                          <a:gd name="connsiteX56" fmla="*/ 6931 w 10004"/>
                          <a:gd name="connsiteY56" fmla="*/ 9339 h 10051"/>
                          <a:gd name="connsiteX57" fmla="*/ 6788 w 10004"/>
                          <a:gd name="connsiteY57" fmla="*/ 9464 h 10051"/>
                          <a:gd name="connsiteX58" fmla="*/ 6662 w 10004"/>
                          <a:gd name="connsiteY58" fmla="*/ 9577 h 10051"/>
                          <a:gd name="connsiteX59" fmla="*/ 6545 w 10004"/>
                          <a:gd name="connsiteY59" fmla="*/ 9678 h 10051"/>
                          <a:gd name="connsiteX60" fmla="*/ 6441 w 10004"/>
                          <a:gd name="connsiteY60" fmla="*/ 9770 h 10051"/>
                          <a:gd name="connsiteX61" fmla="*/ 6360 w 10004"/>
                          <a:gd name="connsiteY61" fmla="*/ 9847 h 10051"/>
                          <a:gd name="connsiteX62" fmla="*/ 6290 w 10004"/>
                          <a:gd name="connsiteY62" fmla="*/ 9916 h 10051"/>
                          <a:gd name="connsiteX63" fmla="*/ 6239 w 10004"/>
                          <a:gd name="connsiteY63" fmla="*/ 9959 h 10051"/>
                          <a:gd name="connsiteX64" fmla="*/ 6209 w 10004"/>
                          <a:gd name="connsiteY64" fmla="*/ 9983 h 10051"/>
                          <a:gd name="connsiteX65" fmla="*/ 6135 w 10004"/>
                          <a:gd name="connsiteY65" fmla="*/ 10037 h 10051"/>
                          <a:gd name="connsiteX66" fmla="*/ 6070 w 10004"/>
                          <a:gd name="connsiteY66" fmla="*/ 10051 h 10051"/>
                          <a:gd name="connsiteX67" fmla="*/ 6008 w 10004"/>
                          <a:gd name="connsiteY67" fmla="*/ 10041 h 10051"/>
                          <a:gd name="connsiteX68" fmla="*/ 5961 w 10004"/>
                          <a:gd name="connsiteY68" fmla="*/ 10027 h 10051"/>
                          <a:gd name="connsiteX69" fmla="*/ 5932 w 10004"/>
                          <a:gd name="connsiteY69" fmla="*/ 10008 h 10051"/>
                          <a:gd name="connsiteX70" fmla="*/ 5917 w 10004"/>
                          <a:gd name="connsiteY70" fmla="*/ 10003 h 10051"/>
                          <a:gd name="connsiteX71" fmla="*/ 5905 w 10004"/>
                          <a:gd name="connsiteY71" fmla="*/ 9993 h 10051"/>
                          <a:gd name="connsiteX72" fmla="*/ 5870 w 10004"/>
                          <a:gd name="connsiteY72" fmla="*/ 9969 h 10051"/>
                          <a:gd name="connsiteX73" fmla="*/ 5813 w 10004"/>
                          <a:gd name="connsiteY73" fmla="*/ 9925 h 10051"/>
                          <a:gd name="connsiteX74" fmla="*/ 5741 w 10004"/>
                          <a:gd name="connsiteY74" fmla="*/ 9866 h 10051"/>
                          <a:gd name="connsiteX75" fmla="*/ 5645 w 10004"/>
                          <a:gd name="connsiteY75" fmla="*/ 9789 h 10051"/>
                          <a:gd name="connsiteX76" fmla="*/ 5528 w 10004"/>
                          <a:gd name="connsiteY76" fmla="*/ 9697 h 10051"/>
                          <a:gd name="connsiteX77" fmla="*/ 5402 w 10004"/>
                          <a:gd name="connsiteY77" fmla="*/ 9596 h 10051"/>
                          <a:gd name="connsiteX78" fmla="*/ 5256 w 10004"/>
                          <a:gd name="connsiteY78" fmla="*/ 9484 h 10051"/>
                          <a:gd name="connsiteX79" fmla="*/ 5100 w 10004"/>
                          <a:gd name="connsiteY79" fmla="*/ 9363 h 10051"/>
                          <a:gd name="connsiteX80" fmla="*/ 4927 w 10004"/>
                          <a:gd name="connsiteY80" fmla="*/ 9228 h 10051"/>
                          <a:gd name="connsiteX81" fmla="*/ 4744 w 10004"/>
                          <a:gd name="connsiteY81" fmla="*/ 9082 h 10051"/>
                          <a:gd name="connsiteX82" fmla="*/ 4549 w 10004"/>
                          <a:gd name="connsiteY82" fmla="*/ 8932 h 10051"/>
                          <a:gd name="connsiteX83" fmla="*/ 4351 w 10004"/>
                          <a:gd name="connsiteY83" fmla="*/ 8776 h 10051"/>
                          <a:gd name="connsiteX84" fmla="*/ 4143 w 10004"/>
                          <a:gd name="connsiteY84" fmla="*/ 8607 h 10051"/>
                          <a:gd name="connsiteX85" fmla="*/ 3928 w 10004"/>
                          <a:gd name="connsiteY85" fmla="*/ 8447 h 10051"/>
                          <a:gd name="connsiteX86" fmla="*/ 3710 w 10004"/>
                          <a:gd name="connsiteY86" fmla="*/ 8268 h 10051"/>
                          <a:gd name="connsiteX87" fmla="*/ 3485 w 10004"/>
                          <a:gd name="connsiteY87" fmla="*/ 8098 h 10051"/>
                          <a:gd name="connsiteX88" fmla="*/ 3260 w 10004"/>
                          <a:gd name="connsiteY88" fmla="*/ 7924 h 10051"/>
                          <a:gd name="connsiteX89" fmla="*/ 3030 w 10004"/>
                          <a:gd name="connsiteY89" fmla="*/ 7744 h 10051"/>
                          <a:gd name="connsiteX90" fmla="*/ 2805 w 10004"/>
                          <a:gd name="connsiteY90" fmla="*/ 7566 h 10051"/>
                          <a:gd name="connsiteX91" fmla="*/ 2579 w 10004"/>
                          <a:gd name="connsiteY91" fmla="*/ 7386 h 10051"/>
                          <a:gd name="connsiteX92" fmla="*/ 2359 w 10004"/>
                          <a:gd name="connsiteY92" fmla="*/ 7217 h 10051"/>
                          <a:gd name="connsiteX93" fmla="*/ 2139 w 10004"/>
                          <a:gd name="connsiteY93" fmla="*/ 7047 h 10051"/>
                          <a:gd name="connsiteX94" fmla="*/ 1926 w 10004"/>
                          <a:gd name="connsiteY94" fmla="*/ 6878 h 10051"/>
                          <a:gd name="connsiteX95" fmla="*/ 1723 w 10004"/>
                          <a:gd name="connsiteY95" fmla="*/ 6717 h 10051"/>
                          <a:gd name="connsiteX96" fmla="*/ 1523 w 10004"/>
                          <a:gd name="connsiteY96" fmla="*/ 6563 h 10051"/>
                          <a:gd name="connsiteX97" fmla="*/ 1335 w 10004"/>
                          <a:gd name="connsiteY97" fmla="*/ 6412 h 10051"/>
                          <a:gd name="connsiteX98" fmla="*/ 1157 w 10004"/>
                          <a:gd name="connsiteY98" fmla="*/ 6277 h 10051"/>
                          <a:gd name="connsiteX99" fmla="*/ 989 w 10004"/>
                          <a:gd name="connsiteY99" fmla="*/ 6141 h 10051"/>
                          <a:gd name="connsiteX100" fmla="*/ 835 w 10004"/>
                          <a:gd name="connsiteY100" fmla="*/ 6020 h 10051"/>
                          <a:gd name="connsiteX101" fmla="*/ 694 w 10004"/>
                          <a:gd name="connsiteY101" fmla="*/ 5913 h 10051"/>
                          <a:gd name="connsiteX102" fmla="*/ 573 w 10004"/>
                          <a:gd name="connsiteY102" fmla="*/ 5817 h 10051"/>
                          <a:gd name="connsiteX103" fmla="*/ 464 w 10004"/>
                          <a:gd name="connsiteY103" fmla="*/ 5734 h 10051"/>
                          <a:gd name="connsiteX104" fmla="*/ 373 w 10004"/>
                          <a:gd name="connsiteY104" fmla="*/ 5656 h 10051"/>
                          <a:gd name="connsiteX105" fmla="*/ 303 w 10004"/>
                          <a:gd name="connsiteY105" fmla="*/ 5608 h 10051"/>
                          <a:gd name="connsiteX106" fmla="*/ 256 w 10004"/>
                          <a:gd name="connsiteY106" fmla="*/ 5565 h 10051"/>
                          <a:gd name="connsiteX107" fmla="*/ 229 w 10004"/>
                          <a:gd name="connsiteY107" fmla="*/ 5540 h 10051"/>
                          <a:gd name="connsiteX108" fmla="*/ 96 w 10004"/>
                          <a:gd name="connsiteY108" fmla="*/ 5361 h 10051"/>
                          <a:gd name="connsiteX109" fmla="*/ 4 w 10004"/>
                          <a:gd name="connsiteY109" fmla="*/ 4653 h 10051"/>
                          <a:gd name="connsiteX110" fmla="*/ 4 w 10004"/>
                          <a:gd name="connsiteY110" fmla="*/ 3859 h 10051"/>
                          <a:gd name="connsiteX111" fmla="*/ 244 w 10004"/>
                          <a:gd name="connsiteY111" fmla="*/ 2497 h 10051"/>
                          <a:gd name="connsiteX112" fmla="*/ 580 w 10004"/>
                          <a:gd name="connsiteY112" fmla="*/ 2201 h 10051"/>
                          <a:gd name="connsiteX113" fmla="*/ 3841 w 10004"/>
                          <a:gd name="connsiteY113"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79 w 10004"/>
                          <a:gd name="connsiteY4" fmla="*/ 3423 h 10051"/>
                          <a:gd name="connsiteX5" fmla="*/ 10004 w 10004"/>
                          <a:gd name="connsiteY5" fmla="*/ 3476 h 10051"/>
                          <a:gd name="connsiteX6" fmla="*/ 10004 w 10004"/>
                          <a:gd name="connsiteY6" fmla="*/ 3525 h 10051"/>
                          <a:gd name="connsiteX7" fmla="*/ 9992 w 10004"/>
                          <a:gd name="connsiteY7" fmla="*/ 3568 h 10051"/>
                          <a:gd name="connsiteX8" fmla="*/ 9962 w 10004"/>
                          <a:gd name="connsiteY8" fmla="*/ 3621 h 10051"/>
                          <a:gd name="connsiteX9" fmla="*/ 9917 w 10004"/>
                          <a:gd name="connsiteY9" fmla="*/ 3680 h 10051"/>
                          <a:gd name="connsiteX10" fmla="*/ 9878 w 10004"/>
                          <a:gd name="connsiteY10" fmla="*/ 3714 h 10051"/>
                          <a:gd name="connsiteX11" fmla="*/ 9836 w 10004"/>
                          <a:gd name="connsiteY11" fmla="*/ 3767 h 10051"/>
                          <a:gd name="connsiteX12" fmla="*/ 9784 w 10004"/>
                          <a:gd name="connsiteY12" fmla="*/ 3825 h 10051"/>
                          <a:gd name="connsiteX13" fmla="*/ 9732 w 10004"/>
                          <a:gd name="connsiteY13" fmla="*/ 3883 h 10051"/>
                          <a:gd name="connsiteX14" fmla="*/ 9675 w 10004"/>
                          <a:gd name="connsiteY14" fmla="*/ 3936 h 10051"/>
                          <a:gd name="connsiteX15" fmla="*/ 9633 w 10004"/>
                          <a:gd name="connsiteY15" fmla="*/ 3985 h 10051"/>
                          <a:gd name="connsiteX16" fmla="*/ 9593 w 10004"/>
                          <a:gd name="connsiteY16" fmla="*/ 4029 h 10051"/>
                          <a:gd name="connsiteX17" fmla="*/ 9566 w 10004"/>
                          <a:gd name="connsiteY17" fmla="*/ 4063 h 10051"/>
                          <a:gd name="connsiteX18" fmla="*/ 9554 w 10004"/>
                          <a:gd name="connsiteY18" fmla="*/ 4073 h 10051"/>
                          <a:gd name="connsiteX19" fmla="*/ 9559 w 10004"/>
                          <a:gd name="connsiteY19" fmla="*/ 6277 h 10051"/>
                          <a:gd name="connsiteX20" fmla="*/ 9571 w 10004"/>
                          <a:gd name="connsiteY20" fmla="*/ 6286 h 10051"/>
                          <a:gd name="connsiteX21" fmla="*/ 9601 w 10004"/>
                          <a:gd name="connsiteY21" fmla="*/ 6311 h 10051"/>
                          <a:gd name="connsiteX22" fmla="*/ 9645 w 10004"/>
                          <a:gd name="connsiteY22" fmla="*/ 6344 h 10051"/>
                          <a:gd name="connsiteX23" fmla="*/ 9702 w 10004"/>
                          <a:gd name="connsiteY23" fmla="*/ 6378 h 10051"/>
                          <a:gd name="connsiteX24" fmla="*/ 9757 w 10004"/>
                          <a:gd name="connsiteY24" fmla="*/ 6422 h 10051"/>
                          <a:gd name="connsiteX25" fmla="*/ 9809 w 10004"/>
                          <a:gd name="connsiteY25" fmla="*/ 6461 h 10051"/>
                          <a:gd name="connsiteX26" fmla="*/ 9848 w 10004"/>
                          <a:gd name="connsiteY26" fmla="*/ 6495 h 10051"/>
                          <a:gd name="connsiteX27" fmla="*/ 9878 w 10004"/>
                          <a:gd name="connsiteY27" fmla="*/ 6529 h 10051"/>
                          <a:gd name="connsiteX28" fmla="*/ 9888 w 10004"/>
                          <a:gd name="connsiteY28" fmla="*/ 6572 h 10051"/>
                          <a:gd name="connsiteX29" fmla="*/ 9883 w 10004"/>
                          <a:gd name="connsiteY29" fmla="*/ 6616 h 10051"/>
                          <a:gd name="connsiteX30" fmla="*/ 9870 w 10004"/>
                          <a:gd name="connsiteY30" fmla="*/ 6659 h 10051"/>
                          <a:gd name="connsiteX31" fmla="*/ 9858 w 10004"/>
                          <a:gd name="connsiteY31" fmla="*/ 6693 h 10051"/>
                          <a:gd name="connsiteX32" fmla="*/ 9843 w 10004"/>
                          <a:gd name="connsiteY32" fmla="*/ 6708 h 10051"/>
                          <a:gd name="connsiteX33" fmla="*/ 9841 w 10004"/>
                          <a:gd name="connsiteY33" fmla="*/ 6717 h 10051"/>
                          <a:gd name="connsiteX34" fmla="*/ 9831 w 10004"/>
                          <a:gd name="connsiteY34" fmla="*/ 6727 h 10051"/>
                          <a:gd name="connsiteX35" fmla="*/ 9796 w 10004"/>
                          <a:gd name="connsiteY35" fmla="*/ 6761 h 10051"/>
                          <a:gd name="connsiteX36" fmla="*/ 9744 w 10004"/>
                          <a:gd name="connsiteY36" fmla="*/ 6800 h 10051"/>
                          <a:gd name="connsiteX37" fmla="*/ 9675 w 10004"/>
                          <a:gd name="connsiteY37" fmla="*/ 6868 h 10051"/>
                          <a:gd name="connsiteX38" fmla="*/ 9583 w 10004"/>
                          <a:gd name="connsiteY38" fmla="*/ 6945 h 10051"/>
                          <a:gd name="connsiteX39" fmla="*/ 9480 w 10004"/>
                          <a:gd name="connsiteY39" fmla="*/ 7037 h 10051"/>
                          <a:gd name="connsiteX40" fmla="*/ 9363 w 10004"/>
                          <a:gd name="connsiteY40" fmla="*/ 7149 h 10051"/>
                          <a:gd name="connsiteX41" fmla="*/ 9235 w 10004"/>
                          <a:gd name="connsiteY41" fmla="*/ 7270 h 10051"/>
                          <a:gd name="connsiteX42" fmla="*/ 9091 w 10004"/>
                          <a:gd name="connsiteY42" fmla="*/ 7396 h 10051"/>
                          <a:gd name="connsiteX43" fmla="*/ 8943 w 10004"/>
                          <a:gd name="connsiteY43" fmla="*/ 7522 h 10051"/>
                          <a:gd name="connsiteX44" fmla="*/ 8784 w 10004"/>
                          <a:gd name="connsiteY44" fmla="*/ 7667 h 10051"/>
                          <a:gd name="connsiteX45" fmla="*/ 8619 w 10004"/>
                          <a:gd name="connsiteY45" fmla="*/ 7823 h 10051"/>
                          <a:gd name="connsiteX46" fmla="*/ 8445 w 10004"/>
                          <a:gd name="connsiteY46" fmla="*/ 7973 h 10051"/>
                          <a:gd name="connsiteX47" fmla="*/ 8272 w 10004"/>
                          <a:gd name="connsiteY47" fmla="*/ 8127 h 10051"/>
                          <a:gd name="connsiteX48" fmla="*/ 8094 w 10004"/>
                          <a:gd name="connsiteY48" fmla="*/ 8288 h 10051"/>
                          <a:gd name="connsiteX49" fmla="*/ 7921 w 10004"/>
                          <a:gd name="connsiteY49" fmla="*/ 8447 h 10051"/>
                          <a:gd name="connsiteX50" fmla="*/ 7745 w 10004"/>
                          <a:gd name="connsiteY50" fmla="*/ 8603 h 10051"/>
                          <a:gd name="connsiteX51" fmla="*/ 7572 w 10004"/>
                          <a:gd name="connsiteY51" fmla="*/ 8762 h 10051"/>
                          <a:gd name="connsiteX52" fmla="*/ 7399 w 10004"/>
                          <a:gd name="connsiteY52" fmla="*/ 8913 h 10051"/>
                          <a:gd name="connsiteX53" fmla="*/ 7233 w 10004"/>
                          <a:gd name="connsiteY53" fmla="*/ 9058 h 10051"/>
                          <a:gd name="connsiteX54" fmla="*/ 7077 w 10004"/>
                          <a:gd name="connsiteY54" fmla="*/ 9204 h 10051"/>
                          <a:gd name="connsiteX55" fmla="*/ 6931 w 10004"/>
                          <a:gd name="connsiteY55" fmla="*/ 9339 h 10051"/>
                          <a:gd name="connsiteX56" fmla="*/ 6788 w 10004"/>
                          <a:gd name="connsiteY56" fmla="*/ 9464 h 10051"/>
                          <a:gd name="connsiteX57" fmla="*/ 6662 w 10004"/>
                          <a:gd name="connsiteY57" fmla="*/ 9577 h 10051"/>
                          <a:gd name="connsiteX58" fmla="*/ 6545 w 10004"/>
                          <a:gd name="connsiteY58" fmla="*/ 9678 h 10051"/>
                          <a:gd name="connsiteX59" fmla="*/ 6441 w 10004"/>
                          <a:gd name="connsiteY59" fmla="*/ 9770 h 10051"/>
                          <a:gd name="connsiteX60" fmla="*/ 6360 w 10004"/>
                          <a:gd name="connsiteY60" fmla="*/ 9847 h 10051"/>
                          <a:gd name="connsiteX61" fmla="*/ 6290 w 10004"/>
                          <a:gd name="connsiteY61" fmla="*/ 9916 h 10051"/>
                          <a:gd name="connsiteX62" fmla="*/ 6239 w 10004"/>
                          <a:gd name="connsiteY62" fmla="*/ 9959 h 10051"/>
                          <a:gd name="connsiteX63" fmla="*/ 6209 w 10004"/>
                          <a:gd name="connsiteY63" fmla="*/ 9983 h 10051"/>
                          <a:gd name="connsiteX64" fmla="*/ 6135 w 10004"/>
                          <a:gd name="connsiteY64" fmla="*/ 10037 h 10051"/>
                          <a:gd name="connsiteX65" fmla="*/ 6070 w 10004"/>
                          <a:gd name="connsiteY65" fmla="*/ 10051 h 10051"/>
                          <a:gd name="connsiteX66" fmla="*/ 6008 w 10004"/>
                          <a:gd name="connsiteY66" fmla="*/ 10041 h 10051"/>
                          <a:gd name="connsiteX67" fmla="*/ 5961 w 10004"/>
                          <a:gd name="connsiteY67" fmla="*/ 10027 h 10051"/>
                          <a:gd name="connsiteX68" fmla="*/ 5932 w 10004"/>
                          <a:gd name="connsiteY68" fmla="*/ 10008 h 10051"/>
                          <a:gd name="connsiteX69" fmla="*/ 5917 w 10004"/>
                          <a:gd name="connsiteY69" fmla="*/ 10003 h 10051"/>
                          <a:gd name="connsiteX70" fmla="*/ 5905 w 10004"/>
                          <a:gd name="connsiteY70" fmla="*/ 9993 h 10051"/>
                          <a:gd name="connsiteX71" fmla="*/ 5870 w 10004"/>
                          <a:gd name="connsiteY71" fmla="*/ 9969 h 10051"/>
                          <a:gd name="connsiteX72" fmla="*/ 5813 w 10004"/>
                          <a:gd name="connsiteY72" fmla="*/ 9925 h 10051"/>
                          <a:gd name="connsiteX73" fmla="*/ 5741 w 10004"/>
                          <a:gd name="connsiteY73" fmla="*/ 9866 h 10051"/>
                          <a:gd name="connsiteX74" fmla="*/ 5645 w 10004"/>
                          <a:gd name="connsiteY74" fmla="*/ 9789 h 10051"/>
                          <a:gd name="connsiteX75" fmla="*/ 5528 w 10004"/>
                          <a:gd name="connsiteY75" fmla="*/ 9697 h 10051"/>
                          <a:gd name="connsiteX76" fmla="*/ 5402 w 10004"/>
                          <a:gd name="connsiteY76" fmla="*/ 9596 h 10051"/>
                          <a:gd name="connsiteX77" fmla="*/ 5256 w 10004"/>
                          <a:gd name="connsiteY77" fmla="*/ 9484 h 10051"/>
                          <a:gd name="connsiteX78" fmla="*/ 5100 w 10004"/>
                          <a:gd name="connsiteY78" fmla="*/ 9363 h 10051"/>
                          <a:gd name="connsiteX79" fmla="*/ 4927 w 10004"/>
                          <a:gd name="connsiteY79" fmla="*/ 9228 h 10051"/>
                          <a:gd name="connsiteX80" fmla="*/ 4744 w 10004"/>
                          <a:gd name="connsiteY80" fmla="*/ 9082 h 10051"/>
                          <a:gd name="connsiteX81" fmla="*/ 4549 w 10004"/>
                          <a:gd name="connsiteY81" fmla="*/ 8932 h 10051"/>
                          <a:gd name="connsiteX82" fmla="*/ 4351 w 10004"/>
                          <a:gd name="connsiteY82" fmla="*/ 8776 h 10051"/>
                          <a:gd name="connsiteX83" fmla="*/ 4143 w 10004"/>
                          <a:gd name="connsiteY83" fmla="*/ 8607 h 10051"/>
                          <a:gd name="connsiteX84" fmla="*/ 3928 w 10004"/>
                          <a:gd name="connsiteY84" fmla="*/ 8447 h 10051"/>
                          <a:gd name="connsiteX85" fmla="*/ 3710 w 10004"/>
                          <a:gd name="connsiteY85" fmla="*/ 8268 h 10051"/>
                          <a:gd name="connsiteX86" fmla="*/ 3485 w 10004"/>
                          <a:gd name="connsiteY86" fmla="*/ 8098 h 10051"/>
                          <a:gd name="connsiteX87" fmla="*/ 3260 w 10004"/>
                          <a:gd name="connsiteY87" fmla="*/ 7924 h 10051"/>
                          <a:gd name="connsiteX88" fmla="*/ 3030 w 10004"/>
                          <a:gd name="connsiteY88" fmla="*/ 7744 h 10051"/>
                          <a:gd name="connsiteX89" fmla="*/ 2805 w 10004"/>
                          <a:gd name="connsiteY89" fmla="*/ 7566 h 10051"/>
                          <a:gd name="connsiteX90" fmla="*/ 2579 w 10004"/>
                          <a:gd name="connsiteY90" fmla="*/ 7386 h 10051"/>
                          <a:gd name="connsiteX91" fmla="*/ 2359 w 10004"/>
                          <a:gd name="connsiteY91" fmla="*/ 7217 h 10051"/>
                          <a:gd name="connsiteX92" fmla="*/ 2139 w 10004"/>
                          <a:gd name="connsiteY92" fmla="*/ 7047 h 10051"/>
                          <a:gd name="connsiteX93" fmla="*/ 1926 w 10004"/>
                          <a:gd name="connsiteY93" fmla="*/ 6878 h 10051"/>
                          <a:gd name="connsiteX94" fmla="*/ 1723 w 10004"/>
                          <a:gd name="connsiteY94" fmla="*/ 6717 h 10051"/>
                          <a:gd name="connsiteX95" fmla="*/ 1523 w 10004"/>
                          <a:gd name="connsiteY95" fmla="*/ 6563 h 10051"/>
                          <a:gd name="connsiteX96" fmla="*/ 1335 w 10004"/>
                          <a:gd name="connsiteY96" fmla="*/ 6412 h 10051"/>
                          <a:gd name="connsiteX97" fmla="*/ 1157 w 10004"/>
                          <a:gd name="connsiteY97" fmla="*/ 6277 h 10051"/>
                          <a:gd name="connsiteX98" fmla="*/ 989 w 10004"/>
                          <a:gd name="connsiteY98" fmla="*/ 6141 h 10051"/>
                          <a:gd name="connsiteX99" fmla="*/ 835 w 10004"/>
                          <a:gd name="connsiteY99" fmla="*/ 6020 h 10051"/>
                          <a:gd name="connsiteX100" fmla="*/ 694 w 10004"/>
                          <a:gd name="connsiteY100" fmla="*/ 5913 h 10051"/>
                          <a:gd name="connsiteX101" fmla="*/ 573 w 10004"/>
                          <a:gd name="connsiteY101" fmla="*/ 5817 h 10051"/>
                          <a:gd name="connsiteX102" fmla="*/ 464 w 10004"/>
                          <a:gd name="connsiteY102" fmla="*/ 5734 h 10051"/>
                          <a:gd name="connsiteX103" fmla="*/ 373 w 10004"/>
                          <a:gd name="connsiteY103" fmla="*/ 5656 h 10051"/>
                          <a:gd name="connsiteX104" fmla="*/ 303 w 10004"/>
                          <a:gd name="connsiteY104" fmla="*/ 5608 h 10051"/>
                          <a:gd name="connsiteX105" fmla="*/ 256 w 10004"/>
                          <a:gd name="connsiteY105" fmla="*/ 5565 h 10051"/>
                          <a:gd name="connsiteX106" fmla="*/ 229 w 10004"/>
                          <a:gd name="connsiteY106" fmla="*/ 5540 h 10051"/>
                          <a:gd name="connsiteX107" fmla="*/ 96 w 10004"/>
                          <a:gd name="connsiteY107" fmla="*/ 5361 h 10051"/>
                          <a:gd name="connsiteX108" fmla="*/ 4 w 10004"/>
                          <a:gd name="connsiteY108" fmla="*/ 4653 h 10051"/>
                          <a:gd name="connsiteX109" fmla="*/ 4 w 10004"/>
                          <a:gd name="connsiteY109" fmla="*/ 3859 h 10051"/>
                          <a:gd name="connsiteX110" fmla="*/ 244 w 10004"/>
                          <a:gd name="connsiteY110" fmla="*/ 2497 h 10051"/>
                          <a:gd name="connsiteX111" fmla="*/ 580 w 10004"/>
                          <a:gd name="connsiteY111" fmla="*/ 2201 h 10051"/>
                          <a:gd name="connsiteX112" fmla="*/ 3841 w 10004"/>
                          <a:gd name="connsiteY112"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10004 w 10004"/>
                          <a:gd name="connsiteY5" fmla="*/ 3525 h 10051"/>
                          <a:gd name="connsiteX6" fmla="*/ 9992 w 10004"/>
                          <a:gd name="connsiteY6" fmla="*/ 3568 h 10051"/>
                          <a:gd name="connsiteX7" fmla="*/ 9962 w 10004"/>
                          <a:gd name="connsiteY7" fmla="*/ 3621 h 10051"/>
                          <a:gd name="connsiteX8" fmla="*/ 9917 w 10004"/>
                          <a:gd name="connsiteY8" fmla="*/ 3680 h 10051"/>
                          <a:gd name="connsiteX9" fmla="*/ 9878 w 10004"/>
                          <a:gd name="connsiteY9" fmla="*/ 3714 h 10051"/>
                          <a:gd name="connsiteX10" fmla="*/ 9836 w 10004"/>
                          <a:gd name="connsiteY10" fmla="*/ 3767 h 10051"/>
                          <a:gd name="connsiteX11" fmla="*/ 9784 w 10004"/>
                          <a:gd name="connsiteY11" fmla="*/ 3825 h 10051"/>
                          <a:gd name="connsiteX12" fmla="*/ 9732 w 10004"/>
                          <a:gd name="connsiteY12" fmla="*/ 3883 h 10051"/>
                          <a:gd name="connsiteX13" fmla="*/ 9675 w 10004"/>
                          <a:gd name="connsiteY13" fmla="*/ 3936 h 10051"/>
                          <a:gd name="connsiteX14" fmla="*/ 9633 w 10004"/>
                          <a:gd name="connsiteY14" fmla="*/ 3985 h 10051"/>
                          <a:gd name="connsiteX15" fmla="*/ 9593 w 10004"/>
                          <a:gd name="connsiteY15" fmla="*/ 4029 h 10051"/>
                          <a:gd name="connsiteX16" fmla="*/ 9566 w 10004"/>
                          <a:gd name="connsiteY16" fmla="*/ 4063 h 10051"/>
                          <a:gd name="connsiteX17" fmla="*/ 9554 w 10004"/>
                          <a:gd name="connsiteY17" fmla="*/ 4073 h 10051"/>
                          <a:gd name="connsiteX18" fmla="*/ 9559 w 10004"/>
                          <a:gd name="connsiteY18" fmla="*/ 6277 h 10051"/>
                          <a:gd name="connsiteX19" fmla="*/ 9571 w 10004"/>
                          <a:gd name="connsiteY19" fmla="*/ 6286 h 10051"/>
                          <a:gd name="connsiteX20" fmla="*/ 9601 w 10004"/>
                          <a:gd name="connsiteY20" fmla="*/ 6311 h 10051"/>
                          <a:gd name="connsiteX21" fmla="*/ 9645 w 10004"/>
                          <a:gd name="connsiteY21" fmla="*/ 6344 h 10051"/>
                          <a:gd name="connsiteX22" fmla="*/ 9702 w 10004"/>
                          <a:gd name="connsiteY22" fmla="*/ 6378 h 10051"/>
                          <a:gd name="connsiteX23" fmla="*/ 9757 w 10004"/>
                          <a:gd name="connsiteY23" fmla="*/ 6422 h 10051"/>
                          <a:gd name="connsiteX24" fmla="*/ 9809 w 10004"/>
                          <a:gd name="connsiteY24" fmla="*/ 6461 h 10051"/>
                          <a:gd name="connsiteX25" fmla="*/ 9848 w 10004"/>
                          <a:gd name="connsiteY25" fmla="*/ 6495 h 10051"/>
                          <a:gd name="connsiteX26" fmla="*/ 9878 w 10004"/>
                          <a:gd name="connsiteY26" fmla="*/ 6529 h 10051"/>
                          <a:gd name="connsiteX27" fmla="*/ 9888 w 10004"/>
                          <a:gd name="connsiteY27" fmla="*/ 6572 h 10051"/>
                          <a:gd name="connsiteX28" fmla="*/ 9883 w 10004"/>
                          <a:gd name="connsiteY28" fmla="*/ 6616 h 10051"/>
                          <a:gd name="connsiteX29" fmla="*/ 9870 w 10004"/>
                          <a:gd name="connsiteY29" fmla="*/ 6659 h 10051"/>
                          <a:gd name="connsiteX30" fmla="*/ 9858 w 10004"/>
                          <a:gd name="connsiteY30" fmla="*/ 6693 h 10051"/>
                          <a:gd name="connsiteX31" fmla="*/ 9843 w 10004"/>
                          <a:gd name="connsiteY31" fmla="*/ 6708 h 10051"/>
                          <a:gd name="connsiteX32" fmla="*/ 9841 w 10004"/>
                          <a:gd name="connsiteY32" fmla="*/ 6717 h 10051"/>
                          <a:gd name="connsiteX33" fmla="*/ 9831 w 10004"/>
                          <a:gd name="connsiteY33" fmla="*/ 6727 h 10051"/>
                          <a:gd name="connsiteX34" fmla="*/ 9796 w 10004"/>
                          <a:gd name="connsiteY34" fmla="*/ 6761 h 10051"/>
                          <a:gd name="connsiteX35" fmla="*/ 9744 w 10004"/>
                          <a:gd name="connsiteY35" fmla="*/ 6800 h 10051"/>
                          <a:gd name="connsiteX36" fmla="*/ 9675 w 10004"/>
                          <a:gd name="connsiteY36" fmla="*/ 6868 h 10051"/>
                          <a:gd name="connsiteX37" fmla="*/ 9583 w 10004"/>
                          <a:gd name="connsiteY37" fmla="*/ 6945 h 10051"/>
                          <a:gd name="connsiteX38" fmla="*/ 9480 w 10004"/>
                          <a:gd name="connsiteY38" fmla="*/ 7037 h 10051"/>
                          <a:gd name="connsiteX39" fmla="*/ 9363 w 10004"/>
                          <a:gd name="connsiteY39" fmla="*/ 7149 h 10051"/>
                          <a:gd name="connsiteX40" fmla="*/ 9235 w 10004"/>
                          <a:gd name="connsiteY40" fmla="*/ 7270 h 10051"/>
                          <a:gd name="connsiteX41" fmla="*/ 9091 w 10004"/>
                          <a:gd name="connsiteY41" fmla="*/ 7396 h 10051"/>
                          <a:gd name="connsiteX42" fmla="*/ 8943 w 10004"/>
                          <a:gd name="connsiteY42" fmla="*/ 7522 h 10051"/>
                          <a:gd name="connsiteX43" fmla="*/ 8784 w 10004"/>
                          <a:gd name="connsiteY43" fmla="*/ 7667 h 10051"/>
                          <a:gd name="connsiteX44" fmla="*/ 8619 w 10004"/>
                          <a:gd name="connsiteY44" fmla="*/ 7823 h 10051"/>
                          <a:gd name="connsiteX45" fmla="*/ 8445 w 10004"/>
                          <a:gd name="connsiteY45" fmla="*/ 7973 h 10051"/>
                          <a:gd name="connsiteX46" fmla="*/ 8272 w 10004"/>
                          <a:gd name="connsiteY46" fmla="*/ 8127 h 10051"/>
                          <a:gd name="connsiteX47" fmla="*/ 8094 w 10004"/>
                          <a:gd name="connsiteY47" fmla="*/ 8288 h 10051"/>
                          <a:gd name="connsiteX48" fmla="*/ 7921 w 10004"/>
                          <a:gd name="connsiteY48" fmla="*/ 8447 h 10051"/>
                          <a:gd name="connsiteX49" fmla="*/ 7745 w 10004"/>
                          <a:gd name="connsiteY49" fmla="*/ 8603 h 10051"/>
                          <a:gd name="connsiteX50" fmla="*/ 7572 w 10004"/>
                          <a:gd name="connsiteY50" fmla="*/ 8762 h 10051"/>
                          <a:gd name="connsiteX51" fmla="*/ 7399 w 10004"/>
                          <a:gd name="connsiteY51" fmla="*/ 8913 h 10051"/>
                          <a:gd name="connsiteX52" fmla="*/ 7233 w 10004"/>
                          <a:gd name="connsiteY52" fmla="*/ 9058 h 10051"/>
                          <a:gd name="connsiteX53" fmla="*/ 7077 w 10004"/>
                          <a:gd name="connsiteY53" fmla="*/ 9204 h 10051"/>
                          <a:gd name="connsiteX54" fmla="*/ 6931 w 10004"/>
                          <a:gd name="connsiteY54" fmla="*/ 9339 h 10051"/>
                          <a:gd name="connsiteX55" fmla="*/ 6788 w 10004"/>
                          <a:gd name="connsiteY55" fmla="*/ 9464 h 10051"/>
                          <a:gd name="connsiteX56" fmla="*/ 6662 w 10004"/>
                          <a:gd name="connsiteY56" fmla="*/ 9577 h 10051"/>
                          <a:gd name="connsiteX57" fmla="*/ 6545 w 10004"/>
                          <a:gd name="connsiteY57" fmla="*/ 9678 h 10051"/>
                          <a:gd name="connsiteX58" fmla="*/ 6441 w 10004"/>
                          <a:gd name="connsiteY58" fmla="*/ 9770 h 10051"/>
                          <a:gd name="connsiteX59" fmla="*/ 6360 w 10004"/>
                          <a:gd name="connsiteY59" fmla="*/ 9847 h 10051"/>
                          <a:gd name="connsiteX60" fmla="*/ 6290 w 10004"/>
                          <a:gd name="connsiteY60" fmla="*/ 9916 h 10051"/>
                          <a:gd name="connsiteX61" fmla="*/ 6239 w 10004"/>
                          <a:gd name="connsiteY61" fmla="*/ 9959 h 10051"/>
                          <a:gd name="connsiteX62" fmla="*/ 6209 w 10004"/>
                          <a:gd name="connsiteY62" fmla="*/ 9983 h 10051"/>
                          <a:gd name="connsiteX63" fmla="*/ 6135 w 10004"/>
                          <a:gd name="connsiteY63" fmla="*/ 10037 h 10051"/>
                          <a:gd name="connsiteX64" fmla="*/ 6070 w 10004"/>
                          <a:gd name="connsiteY64" fmla="*/ 10051 h 10051"/>
                          <a:gd name="connsiteX65" fmla="*/ 6008 w 10004"/>
                          <a:gd name="connsiteY65" fmla="*/ 10041 h 10051"/>
                          <a:gd name="connsiteX66" fmla="*/ 5961 w 10004"/>
                          <a:gd name="connsiteY66" fmla="*/ 10027 h 10051"/>
                          <a:gd name="connsiteX67" fmla="*/ 5932 w 10004"/>
                          <a:gd name="connsiteY67" fmla="*/ 10008 h 10051"/>
                          <a:gd name="connsiteX68" fmla="*/ 5917 w 10004"/>
                          <a:gd name="connsiteY68" fmla="*/ 10003 h 10051"/>
                          <a:gd name="connsiteX69" fmla="*/ 5905 w 10004"/>
                          <a:gd name="connsiteY69" fmla="*/ 9993 h 10051"/>
                          <a:gd name="connsiteX70" fmla="*/ 5870 w 10004"/>
                          <a:gd name="connsiteY70" fmla="*/ 9969 h 10051"/>
                          <a:gd name="connsiteX71" fmla="*/ 5813 w 10004"/>
                          <a:gd name="connsiteY71" fmla="*/ 9925 h 10051"/>
                          <a:gd name="connsiteX72" fmla="*/ 5741 w 10004"/>
                          <a:gd name="connsiteY72" fmla="*/ 9866 h 10051"/>
                          <a:gd name="connsiteX73" fmla="*/ 5645 w 10004"/>
                          <a:gd name="connsiteY73" fmla="*/ 9789 h 10051"/>
                          <a:gd name="connsiteX74" fmla="*/ 5528 w 10004"/>
                          <a:gd name="connsiteY74" fmla="*/ 9697 h 10051"/>
                          <a:gd name="connsiteX75" fmla="*/ 5402 w 10004"/>
                          <a:gd name="connsiteY75" fmla="*/ 9596 h 10051"/>
                          <a:gd name="connsiteX76" fmla="*/ 5256 w 10004"/>
                          <a:gd name="connsiteY76" fmla="*/ 9484 h 10051"/>
                          <a:gd name="connsiteX77" fmla="*/ 5100 w 10004"/>
                          <a:gd name="connsiteY77" fmla="*/ 9363 h 10051"/>
                          <a:gd name="connsiteX78" fmla="*/ 4927 w 10004"/>
                          <a:gd name="connsiteY78" fmla="*/ 9228 h 10051"/>
                          <a:gd name="connsiteX79" fmla="*/ 4744 w 10004"/>
                          <a:gd name="connsiteY79" fmla="*/ 9082 h 10051"/>
                          <a:gd name="connsiteX80" fmla="*/ 4549 w 10004"/>
                          <a:gd name="connsiteY80" fmla="*/ 8932 h 10051"/>
                          <a:gd name="connsiteX81" fmla="*/ 4351 w 10004"/>
                          <a:gd name="connsiteY81" fmla="*/ 8776 h 10051"/>
                          <a:gd name="connsiteX82" fmla="*/ 4143 w 10004"/>
                          <a:gd name="connsiteY82" fmla="*/ 8607 h 10051"/>
                          <a:gd name="connsiteX83" fmla="*/ 3928 w 10004"/>
                          <a:gd name="connsiteY83" fmla="*/ 8447 h 10051"/>
                          <a:gd name="connsiteX84" fmla="*/ 3710 w 10004"/>
                          <a:gd name="connsiteY84" fmla="*/ 8268 h 10051"/>
                          <a:gd name="connsiteX85" fmla="*/ 3485 w 10004"/>
                          <a:gd name="connsiteY85" fmla="*/ 8098 h 10051"/>
                          <a:gd name="connsiteX86" fmla="*/ 3260 w 10004"/>
                          <a:gd name="connsiteY86" fmla="*/ 7924 h 10051"/>
                          <a:gd name="connsiteX87" fmla="*/ 3030 w 10004"/>
                          <a:gd name="connsiteY87" fmla="*/ 7744 h 10051"/>
                          <a:gd name="connsiteX88" fmla="*/ 2805 w 10004"/>
                          <a:gd name="connsiteY88" fmla="*/ 7566 h 10051"/>
                          <a:gd name="connsiteX89" fmla="*/ 2579 w 10004"/>
                          <a:gd name="connsiteY89" fmla="*/ 7386 h 10051"/>
                          <a:gd name="connsiteX90" fmla="*/ 2359 w 10004"/>
                          <a:gd name="connsiteY90" fmla="*/ 7217 h 10051"/>
                          <a:gd name="connsiteX91" fmla="*/ 2139 w 10004"/>
                          <a:gd name="connsiteY91" fmla="*/ 7047 h 10051"/>
                          <a:gd name="connsiteX92" fmla="*/ 1926 w 10004"/>
                          <a:gd name="connsiteY92" fmla="*/ 6878 h 10051"/>
                          <a:gd name="connsiteX93" fmla="*/ 1723 w 10004"/>
                          <a:gd name="connsiteY93" fmla="*/ 6717 h 10051"/>
                          <a:gd name="connsiteX94" fmla="*/ 1523 w 10004"/>
                          <a:gd name="connsiteY94" fmla="*/ 6563 h 10051"/>
                          <a:gd name="connsiteX95" fmla="*/ 1335 w 10004"/>
                          <a:gd name="connsiteY95" fmla="*/ 6412 h 10051"/>
                          <a:gd name="connsiteX96" fmla="*/ 1157 w 10004"/>
                          <a:gd name="connsiteY96" fmla="*/ 6277 h 10051"/>
                          <a:gd name="connsiteX97" fmla="*/ 989 w 10004"/>
                          <a:gd name="connsiteY97" fmla="*/ 6141 h 10051"/>
                          <a:gd name="connsiteX98" fmla="*/ 835 w 10004"/>
                          <a:gd name="connsiteY98" fmla="*/ 6020 h 10051"/>
                          <a:gd name="connsiteX99" fmla="*/ 694 w 10004"/>
                          <a:gd name="connsiteY99" fmla="*/ 5913 h 10051"/>
                          <a:gd name="connsiteX100" fmla="*/ 573 w 10004"/>
                          <a:gd name="connsiteY100" fmla="*/ 5817 h 10051"/>
                          <a:gd name="connsiteX101" fmla="*/ 464 w 10004"/>
                          <a:gd name="connsiteY101" fmla="*/ 5734 h 10051"/>
                          <a:gd name="connsiteX102" fmla="*/ 373 w 10004"/>
                          <a:gd name="connsiteY102" fmla="*/ 5656 h 10051"/>
                          <a:gd name="connsiteX103" fmla="*/ 303 w 10004"/>
                          <a:gd name="connsiteY103" fmla="*/ 5608 h 10051"/>
                          <a:gd name="connsiteX104" fmla="*/ 256 w 10004"/>
                          <a:gd name="connsiteY104" fmla="*/ 5565 h 10051"/>
                          <a:gd name="connsiteX105" fmla="*/ 229 w 10004"/>
                          <a:gd name="connsiteY105" fmla="*/ 5540 h 10051"/>
                          <a:gd name="connsiteX106" fmla="*/ 96 w 10004"/>
                          <a:gd name="connsiteY106" fmla="*/ 5361 h 10051"/>
                          <a:gd name="connsiteX107" fmla="*/ 4 w 10004"/>
                          <a:gd name="connsiteY107" fmla="*/ 4653 h 10051"/>
                          <a:gd name="connsiteX108" fmla="*/ 4 w 10004"/>
                          <a:gd name="connsiteY108" fmla="*/ 3859 h 10051"/>
                          <a:gd name="connsiteX109" fmla="*/ 244 w 10004"/>
                          <a:gd name="connsiteY109" fmla="*/ 2497 h 10051"/>
                          <a:gd name="connsiteX110" fmla="*/ 580 w 10004"/>
                          <a:gd name="connsiteY110" fmla="*/ 2201 h 10051"/>
                          <a:gd name="connsiteX111" fmla="*/ 3841 w 10004"/>
                          <a:gd name="connsiteY111"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9992 w 10004"/>
                          <a:gd name="connsiteY5" fmla="*/ 3568 h 10051"/>
                          <a:gd name="connsiteX6" fmla="*/ 9962 w 10004"/>
                          <a:gd name="connsiteY6" fmla="*/ 3621 h 10051"/>
                          <a:gd name="connsiteX7" fmla="*/ 9917 w 10004"/>
                          <a:gd name="connsiteY7" fmla="*/ 3680 h 10051"/>
                          <a:gd name="connsiteX8" fmla="*/ 9878 w 10004"/>
                          <a:gd name="connsiteY8" fmla="*/ 3714 h 10051"/>
                          <a:gd name="connsiteX9" fmla="*/ 9836 w 10004"/>
                          <a:gd name="connsiteY9" fmla="*/ 3767 h 10051"/>
                          <a:gd name="connsiteX10" fmla="*/ 9784 w 10004"/>
                          <a:gd name="connsiteY10" fmla="*/ 3825 h 10051"/>
                          <a:gd name="connsiteX11" fmla="*/ 9732 w 10004"/>
                          <a:gd name="connsiteY11" fmla="*/ 3883 h 10051"/>
                          <a:gd name="connsiteX12" fmla="*/ 9675 w 10004"/>
                          <a:gd name="connsiteY12" fmla="*/ 3936 h 10051"/>
                          <a:gd name="connsiteX13" fmla="*/ 9633 w 10004"/>
                          <a:gd name="connsiteY13" fmla="*/ 3985 h 10051"/>
                          <a:gd name="connsiteX14" fmla="*/ 9593 w 10004"/>
                          <a:gd name="connsiteY14" fmla="*/ 4029 h 10051"/>
                          <a:gd name="connsiteX15" fmla="*/ 9566 w 10004"/>
                          <a:gd name="connsiteY15" fmla="*/ 4063 h 10051"/>
                          <a:gd name="connsiteX16" fmla="*/ 9554 w 10004"/>
                          <a:gd name="connsiteY16" fmla="*/ 4073 h 10051"/>
                          <a:gd name="connsiteX17" fmla="*/ 9559 w 10004"/>
                          <a:gd name="connsiteY17" fmla="*/ 6277 h 10051"/>
                          <a:gd name="connsiteX18" fmla="*/ 9571 w 10004"/>
                          <a:gd name="connsiteY18" fmla="*/ 6286 h 10051"/>
                          <a:gd name="connsiteX19" fmla="*/ 9601 w 10004"/>
                          <a:gd name="connsiteY19" fmla="*/ 6311 h 10051"/>
                          <a:gd name="connsiteX20" fmla="*/ 9645 w 10004"/>
                          <a:gd name="connsiteY20" fmla="*/ 6344 h 10051"/>
                          <a:gd name="connsiteX21" fmla="*/ 9702 w 10004"/>
                          <a:gd name="connsiteY21" fmla="*/ 6378 h 10051"/>
                          <a:gd name="connsiteX22" fmla="*/ 9757 w 10004"/>
                          <a:gd name="connsiteY22" fmla="*/ 6422 h 10051"/>
                          <a:gd name="connsiteX23" fmla="*/ 9809 w 10004"/>
                          <a:gd name="connsiteY23" fmla="*/ 6461 h 10051"/>
                          <a:gd name="connsiteX24" fmla="*/ 9848 w 10004"/>
                          <a:gd name="connsiteY24" fmla="*/ 6495 h 10051"/>
                          <a:gd name="connsiteX25" fmla="*/ 9878 w 10004"/>
                          <a:gd name="connsiteY25" fmla="*/ 6529 h 10051"/>
                          <a:gd name="connsiteX26" fmla="*/ 9888 w 10004"/>
                          <a:gd name="connsiteY26" fmla="*/ 6572 h 10051"/>
                          <a:gd name="connsiteX27" fmla="*/ 9883 w 10004"/>
                          <a:gd name="connsiteY27" fmla="*/ 6616 h 10051"/>
                          <a:gd name="connsiteX28" fmla="*/ 9870 w 10004"/>
                          <a:gd name="connsiteY28" fmla="*/ 6659 h 10051"/>
                          <a:gd name="connsiteX29" fmla="*/ 9858 w 10004"/>
                          <a:gd name="connsiteY29" fmla="*/ 6693 h 10051"/>
                          <a:gd name="connsiteX30" fmla="*/ 9843 w 10004"/>
                          <a:gd name="connsiteY30" fmla="*/ 6708 h 10051"/>
                          <a:gd name="connsiteX31" fmla="*/ 9841 w 10004"/>
                          <a:gd name="connsiteY31" fmla="*/ 6717 h 10051"/>
                          <a:gd name="connsiteX32" fmla="*/ 9831 w 10004"/>
                          <a:gd name="connsiteY32" fmla="*/ 6727 h 10051"/>
                          <a:gd name="connsiteX33" fmla="*/ 9796 w 10004"/>
                          <a:gd name="connsiteY33" fmla="*/ 6761 h 10051"/>
                          <a:gd name="connsiteX34" fmla="*/ 9744 w 10004"/>
                          <a:gd name="connsiteY34" fmla="*/ 6800 h 10051"/>
                          <a:gd name="connsiteX35" fmla="*/ 9675 w 10004"/>
                          <a:gd name="connsiteY35" fmla="*/ 6868 h 10051"/>
                          <a:gd name="connsiteX36" fmla="*/ 9583 w 10004"/>
                          <a:gd name="connsiteY36" fmla="*/ 6945 h 10051"/>
                          <a:gd name="connsiteX37" fmla="*/ 9480 w 10004"/>
                          <a:gd name="connsiteY37" fmla="*/ 7037 h 10051"/>
                          <a:gd name="connsiteX38" fmla="*/ 9363 w 10004"/>
                          <a:gd name="connsiteY38" fmla="*/ 7149 h 10051"/>
                          <a:gd name="connsiteX39" fmla="*/ 9235 w 10004"/>
                          <a:gd name="connsiteY39" fmla="*/ 7270 h 10051"/>
                          <a:gd name="connsiteX40" fmla="*/ 9091 w 10004"/>
                          <a:gd name="connsiteY40" fmla="*/ 7396 h 10051"/>
                          <a:gd name="connsiteX41" fmla="*/ 8943 w 10004"/>
                          <a:gd name="connsiteY41" fmla="*/ 7522 h 10051"/>
                          <a:gd name="connsiteX42" fmla="*/ 8784 w 10004"/>
                          <a:gd name="connsiteY42" fmla="*/ 7667 h 10051"/>
                          <a:gd name="connsiteX43" fmla="*/ 8619 w 10004"/>
                          <a:gd name="connsiteY43" fmla="*/ 7823 h 10051"/>
                          <a:gd name="connsiteX44" fmla="*/ 8445 w 10004"/>
                          <a:gd name="connsiteY44" fmla="*/ 7973 h 10051"/>
                          <a:gd name="connsiteX45" fmla="*/ 8272 w 10004"/>
                          <a:gd name="connsiteY45" fmla="*/ 8127 h 10051"/>
                          <a:gd name="connsiteX46" fmla="*/ 8094 w 10004"/>
                          <a:gd name="connsiteY46" fmla="*/ 8288 h 10051"/>
                          <a:gd name="connsiteX47" fmla="*/ 7921 w 10004"/>
                          <a:gd name="connsiteY47" fmla="*/ 8447 h 10051"/>
                          <a:gd name="connsiteX48" fmla="*/ 7745 w 10004"/>
                          <a:gd name="connsiteY48" fmla="*/ 8603 h 10051"/>
                          <a:gd name="connsiteX49" fmla="*/ 7572 w 10004"/>
                          <a:gd name="connsiteY49" fmla="*/ 8762 h 10051"/>
                          <a:gd name="connsiteX50" fmla="*/ 7399 w 10004"/>
                          <a:gd name="connsiteY50" fmla="*/ 8913 h 10051"/>
                          <a:gd name="connsiteX51" fmla="*/ 7233 w 10004"/>
                          <a:gd name="connsiteY51" fmla="*/ 9058 h 10051"/>
                          <a:gd name="connsiteX52" fmla="*/ 7077 w 10004"/>
                          <a:gd name="connsiteY52" fmla="*/ 9204 h 10051"/>
                          <a:gd name="connsiteX53" fmla="*/ 6931 w 10004"/>
                          <a:gd name="connsiteY53" fmla="*/ 9339 h 10051"/>
                          <a:gd name="connsiteX54" fmla="*/ 6788 w 10004"/>
                          <a:gd name="connsiteY54" fmla="*/ 9464 h 10051"/>
                          <a:gd name="connsiteX55" fmla="*/ 6662 w 10004"/>
                          <a:gd name="connsiteY55" fmla="*/ 9577 h 10051"/>
                          <a:gd name="connsiteX56" fmla="*/ 6545 w 10004"/>
                          <a:gd name="connsiteY56" fmla="*/ 9678 h 10051"/>
                          <a:gd name="connsiteX57" fmla="*/ 6441 w 10004"/>
                          <a:gd name="connsiteY57" fmla="*/ 9770 h 10051"/>
                          <a:gd name="connsiteX58" fmla="*/ 6360 w 10004"/>
                          <a:gd name="connsiteY58" fmla="*/ 9847 h 10051"/>
                          <a:gd name="connsiteX59" fmla="*/ 6290 w 10004"/>
                          <a:gd name="connsiteY59" fmla="*/ 9916 h 10051"/>
                          <a:gd name="connsiteX60" fmla="*/ 6239 w 10004"/>
                          <a:gd name="connsiteY60" fmla="*/ 9959 h 10051"/>
                          <a:gd name="connsiteX61" fmla="*/ 6209 w 10004"/>
                          <a:gd name="connsiteY61" fmla="*/ 9983 h 10051"/>
                          <a:gd name="connsiteX62" fmla="*/ 6135 w 10004"/>
                          <a:gd name="connsiteY62" fmla="*/ 10037 h 10051"/>
                          <a:gd name="connsiteX63" fmla="*/ 6070 w 10004"/>
                          <a:gd name="connsiteY63" fmla="*/ 10051 h 10051"/>
                          <a:gd name="connsiteX64" fmla="*/ 6008 w 10004"/>
                          <a:gd name="connsiteY64" fmla="*/ 10041 h 10051"/>
                          <a:gd name="connsiteX65" fmla="*/ 5961 w 10004"/>
                          <a:gd name="connsiteY65" fmla="*/ 10027 h 10051"/>
                          <a:gd name="connsiteX66" fmla="*/ 5932 w 10004"/>
                          <a:gd name="connsiteY66" fmla="*/ 10008 h 10051"/>
                          <a:gd name="connsiteX67" fmla="*/ 5917 w 10004"/>
                          <a:gd name="connsiteY67" fmla="*/ 10003 h 10051"/>
                          <a:gd name="connsiteX68" fmla="*/ 5905 w 10004"/>
                          <a:gd name="connsiteY68" fmla="*/ 9993 h 10051"/>
                          <a:gd name="connsiteX69" fmla="*/ 5870 w 10004"/>
                          <a:gd name="connsiteY69" fmla="*/ 9969 h 10051"/>
                          <a:gd name="connsiteX70" fmla="*/ 5813 w 10004"/>
                          <a:gd name="connsiteY70" fmla="*/ 9925 h 10051"/>
                          <a:gd name="connsiteX71" fmla="*/ 5741 w 10004"/>
                          <a:gd name="connsiteY71" fmla="*/ 9866 h 10051"/>
                          <a:gd name="connsiteX72" fmla="*/ 5645 w 10004"/>
                          <a:gd name="connsiteY72" fmla="*/ 9789 h 10051"/>
                          <a:gd name="connsiteX73" fmla="*/ 5528 w 10004"/>
                          <a:gd name="connsiteY73" fmla="*/ 9697 h 10051"/>
                          <a:gd name="connsiteX74" fmla="*/ 5402 w 10004"/>
                          <a:gd name="connsiteY74" fmla="*/ 9596 h 10051"/>
                          <a:gd name="connsiteX75" fmla="*/ 5256 w 10004"/>
                          <a:gd name="connsiteY75" fmla="*/ 9484 h 10051"/>
                          <a:gd name="connsiteX76" fmla="*/ 5100 w 10004"/>
                          <a:gd name="connsiteY76" fmla="*/ 9363 h 10051"/>
                          <a:gd name="connsiteX77" fmla="*/ 4927 w 10004"/>
                          <a:gd name="connsiteY77" fmla="*/ 9228 h 10051"/>
                          <a:gd name="connsiteX78" fmla="*/ 4744 w 10004"/>
                          <a:gd name="connsiteY78" fmla="*/ 9082 h 10051"/>
                          <a:gd name="connsiteX79" fmla="*/ 4549 w 10004"/>
                          <a:gd name="connsiteY79" fmla="*/ 8932 h 10051"/>
                          <a:gd name="connsiteX80" fmla="*/ 4351 w 10004"/>
                          <a:gd name="connsiteY80" fmla="*/ 8776 h 10051"/>
                          <a:gd name="connsiteX81" fmla="*/ 4143 w 10004"/>
                          <a:gd name="connsiteY81" fmla="*/ 8607 h 10051"/>
                          <a:gd name="connsiteX82" fmla="*/ 3928 w 10004"/>
                          <a:gd name="connsiteY82" fmla="*/ 8447 h 10051"/>
                          <a:gd name="connsiteX83" fmla="*/ 3710 w 10004"/>
                          <a:gd name="connsiteY83" fmla="*/ 8268 h 10051"/>
                          <a:gd name="connsiteX84" fmla="*/ 3485 w 10004"/>
                          <a:gd name="connsiteY84" fmla="*/ 8098 h 10051"/>
                          <a:gd name="connsiteX85" fmla="*/ 3260 w 10004"/>
                          <a:gd name="connsiteY85" fmla="*/ 7924 h 10051"/>
                          <a:gd name="connsiteX86" fmla="*/ 3030 w 10004"/>
                          <a:gd name="connsiteY86" fmla="*/ 7744 h 10051"/>
                          <a:gd name="connsiteX87" fmla="*/ 2805 w 10004"/>
                          <a:gd name="connsiteY87" fmla="*/ 7566 h 10051"/>
                          <a:gd name="connsiteX88" fmla="*/ 2579 w 10004"/>
                          <a:gd name="connsiteY88" fmla="*/ 7386 h 10051"/>
                          <a:gd name="connsiteX89" fmla="*/ 2359 w 10004"/>
                          <a:gd name="connsiteY89" fmla="*/ 7217 h 10051"/>
                          <a:gd name="connsiteX90" fmla="*/ 2139 w 10004"/>
                          <a:gd name="connsiteY90" fmla="*/ 7047 h 10051"/>
                          <a:gd name="connsiteX91" fmla="*/ 1926 w 10004"/>
                          <a:gd name="connsiteY91" fmla="*/ 6878 h 10051"/>
                          <a:gd name="connsiteX92" fmla="*/ 1723 w 10004"/>
                          <a:gd name="connsiteY92" fmla="*/ 6717 h 10051"/>
                          <a:gd name="connsiteX93" fmla="*/ 1523 w 10004"/>
                          <a:gd name="connsiteY93" fmla="*/ 6563 h 10051"/>
                          <a:gd name="connsiteX94" fmla="*/ 1335 w 10004"/>
                          <a:gd name="connsiteY94" fmla="*/ 6412 h 10051"/>
                          <a:gd name="connsiteX95" fmla="*/ 1157 w 10004"/>
                          <a:gd name="connsiteY95" fmla="*/ 6277 h 10051"/>
                          <a:gd name="connsiteX96" fmla="*/ 989 w 10004"/>
                          <a:gd name="connsiteY96" fmla="*/ 6141 h 10051"/>
                          <a:gd name="connsiteX97" fmla="*/ 835 w 10004"/>
                          <a:gd name="connsiteY97" fmla="*/ 6020 h 10051"/>
                          <a:gd name="connsiteX98" fmla="*/ 694 w 10004"/>
                          <a:gd name="connsiteY98" fmla="*/ 5913 h 10051"/>
                          <a:gd name="connsiteX99" fmla="*/ 573 w 10004"/>
                          <a:gd name="connsiteY99" fmla="*/ 5817 h 10051"/>
                          <a:gd name="connsiteX100" fmla="*/ 464 w 10004"/>
                          <a:gd name="connsiteY100" fmla="*/ 5734 h 10051"/>
                          <a:gd name="connsiteX101" fmla="*/ 373 w 10004"/>
                          <a:gd name="connsiteY101" fmla="*/ 5656 h 10051"/>
                          <a:gd name="connsiteX102" fmla="*/ 303 w 10004"/>
                          <a:gd name="connsiteY102" fmla="*/ 5608 h 10051"/>
                          <a:gd name="connsiteX103" fmla="*/ 256 w 10004"/>
                          <a:gd name="connsiteY103" fmla="*/ 5565 h 10051"/>
                          <a:gd name="connsiteX104" fmla="*/ 229 w 10004"/>
                          <a:gd name="connsiteY104" fmla="*/ 5540 h 10051"/>
                          <a:gd name="connsiteX105" fmla="*/ 96 w 10004"/>
                          <a:gd name="connsiteY105" fmla="*/ 5361 h 10051"/>
                          <a:gd name="connsiteX106" fmla="*/ 4 w 10004"/>
                          <a:gd name="connsiteY106" fmla="*/ 4653 h 10051"/>
                          <a:gd name="connsiteX107" fmla="*/ 4 w 10004"/>
                          <a:gd name="connsiteY107" fmla="*/ 3859 h 10051"/>
                          <a:gd name="connsiteX108" fmla="*/ 244 w 10004"/>
                          <a:gd name="connsiteY108" fmla="*/ 2497 h 10051"/>
                          <a:gd name="connsiteX109" fmla="*/ 580 w 10004"/>
                          <a:gd name="connsiteY109" fmla="*/ 2201 h 10051"/>
                          <a:gd name="connsiteX110" fmla="*/ 3841 w 10004"/>
                          <a:gd name="connsiteY110"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62 w 10005"/>
                          <a:gd name="connsiteY5" fmla="*/ 3621 h 10051"/>
                          <a:gd name="connsiteX6" fmla="*/ 9917 w 10005"/>
                          <a:gd name="connsiteY6" fmla="*/ 3680 h 10051"/>
                          <a:gd name="connsiteX7" fmla="*/ 9878 w 10005"/>
                          <a:gd name="connsiteY7" fmla="*/ 3714 h 10051"/>
                          <a:gd name="connsiteX8" fmla="*/ 9836 w 10005"/>
                          <a:gd name="connsiteY8" fmla="*/ 3767 h 10051"/>
                          <a:gd name="connsiteX9" fmla="*/ 9784 w 10005"/>
                          <a:gd name="connsiteY9" fmla="*/ 3825 h 10051"/>
                          <a:gd name="connsiteX10" fmla="*/ 9732 w 10005"/>
                          <a:gd name="connsiteY10" fmla="*/ 3883 h 10051"/>
                          <a:gd name="connsiteX11" fmla="*/ 9675 w 10005"/>
                          <a:gd name="connsiteY11" fmla="*/ 3936 h 10051"/>
                          <a:gd name="connsiteX12" fmla="*/ 9633 w 10005"/>
                          <a:gd name="connsiteY12" fmla="*/ 3985 h 10051"/>
                          <a:gd name="connsiteX13" fmla="*/ 9593 w 10005"/>
                          <a:gd name="connsiteY13" fmla="*/ 4029 h 10051"/>
                          <a:gd name="connsiteX14" fmla="*/ 9566 w 10005"/>
                          <a:gd name="connsiteY14" fmla="*/ 4063 h 10051"/>
                          <a:gd name="connsiteX15" fmla="*/ 9554 w 10005"/>
                          <a:gd name="connsiteY15" fmla="*/ 4073 h 10051"/>
                          <a:gd name="connsiteX16" fmla="*/ 9559 w 10005"/>
                          <a:gd name="connsiteY16" fmla="*/ 6277 h 10051"/>
                          <a:gd name="connsiteX17" fmla="*/ 9571 w 10005"/>
                          <a:gd name="connsiteY17" fmla="*/ 6286 h 10051"/>
                          <a:gd name="connsiteX18" fmla="*/ 9601 w 10005"/>
                          <a:gd name="connsiteY18" fmla="*/ 6311 h 10051"/>
                          <a:gd name="connsiteX19" fmla="*/ 9645 w 10005"/>
                          <a:gd name="connsiteY19" fmla="*/ 6344 h 10051"/>
                          <a:gd name="connsiteX20" fmla="*/ 9702 w 10005"/>
                          <a:gd name="connsiteY20" fmla="*/ 6378 h 10051"/>
                          <a:gd name="connsiteX21" fmla="*/ 9757 w 10005"/>
                          <a:gd name="connsiteY21" fmla="*/ 6422 h 10051"/>
                          <a:gd name="connsiteX22" fmla="*/ 9809 w 10005"/>
                          <a:gd name="connsiteY22" fmla="*/ 6461 h 10051"/>
                          <a:gd name="connsiteX23" fmla="*/ 9848 w 10005"/>
                          <a:gd name="connsiteY23" fmla="*/ 6495 h 10051"/>
                          <a:gd name="connsiteX24" fmla="*/ 9878 w 10005"/>
                          <a:gd name="connsiteY24" fmla="*/ 6529 h 10051"/>
                          <a:gd name="connsiteX25" fmla="*/ 9888 w 10005"/>
                          <a:gd name="connsiteY25" fmla="*/ 6572 h 10051"/>
                          <a:gd name="connsiteX26" fmla="*/ 9883 w 10005"/>
                          <a:gd name="connsiteY26" fmla="*/ 6616 h 10051"/>
                          <a:gd name="connsiteX27" fmla="*/ 9870 w 10005"/>
                          <a:gd name="connsiteY27" fmla="*/ 6659 h 10051"/>
                          <a:gd name="connsiteX28" fmla="*/ 9858 w 10005"/>
                          <a:gd name="connsiteY28" fmla="*/ 6693 h 10051"/>
                          <a:gd name="connsiteX29" fmla="*/ 9843 w 10005"/>
                          <a:gd name="connsiteY29" fmla="*/ 6708 h 10051"/>
                          <a:gd name="connsiteX30" fmla="*/ 9841 w 10005"/>
                          <a:gd name="connsiteY30" fmla="*/ 6717 h 10051"/>
                          <a:gd name="connsiteX31" fmla="*/ 9831 w 10005"/>
                          <a:gd name="connsiteY31" fmla="*/ 6727 h 10051"/>
                          <a:gd name="connsiteX32" fmla="*/ 9796 w 10005"/>
                          <a:gd name="connsiteY32" fmla="*/ 6761 h 10051"/>
                          <a:gd name="connsiteX33" fmla="*/ 9744 w 10005"/>
                          <a:gd name="connsiteY33" fmla="*/ 6800 h 10051"/>
                          <a:gd name="connsiteX34" fmla="*/ 9675 w 10005"/>
                          <a:gd name="connsiteY34" fmla="*/ 6868 h 10051"/>
                          <a:gd name="connsiteX35" fmla="*/ 9583 w 10005"/>
                          <a:gd name="connsiteY35" fmla="*/ 6945 h 10051"/>
                          <a:gd name="connsiteX36" fmla="*/ 9480 w 10005"/>
                          <a:gd name="connsiteY36" fmla="*/ 7037 h 10051"/>
                          <a:gd name="connsiteX37" fmla="*/ 9363 w 10005"/>
                          <a:gd name="connsiteY37" fmla="*/ 7149 h 10051"/>
                          <a:gd name="connsiteX38" fmla="*/ 9235 w 10005"/>
                          <a:gd name="connsiteY38" fmla="*/ 7270 h 10051"/>
                          <a:gd name="connsiteX39" fmla="*/ 9091 w 10005"/>
                          <a:gd name="connsiteY39" fmla="*/ 7396 h 10051"/>
                          <a:gd name="connsiteX40" fmla="*/ 8943 w 10005"/>
                          <a:gd name="connsiteY40" fmla="*/ 7522 h 10051"/>
                          <a:gd name="connsiteX41" fmla="*/ 8784 w 10005"/>
                          <a:gd name="connsiteY41" fmla="*/ 7667 h 10051"/>
                          <a:gd name="connsiteX42" fmla="*/ 8619 w 10005"/>
                          <a:gd name="connsiteY42" fmla="*/ 7823 h 10051"/>
                          <a:gd name="connsiteX43" fmla="*/ 8445 w 10005"/>
                          <a:gd name="connsiteY43" fmla="*/ 7973 h 10051"/>
                          <a:gd name="connsiteX44" fmla="*/ 8272 w 10005"/>
                          <a:gd name="connsiteY44" fmla="*/ 8127 h 10051"/>
                          <a:gd name="connsiteX45" fmla="*/ 8094 w 10005"/>
                          <a:gd name="connsiteY45" fmla="*/ 8288 h 10051"/>
                          <a:gd name="connsiteX46" fmla="*/ 7921 w 10005"/>
                          <a:gd name="connsiteY46" fmla="*/ 8447 h 10051"/>
                          <a:gd name="connsiteX47" fmla="*/ 7745 w 10005"/>
                          <a:gd name="connsiteY47" fmla="*/ 8603 h 10051"/>
                          <a:gd name="connsiteX48" fmla="*/ 7572 w 10005"/>
                          <a:gd name="connsiteY48" fmla="*/ 8762 h 10051"/>
                          <a:gd name="connsiteX49" fmla="*/ 7399 w 10005"/>
                          <a:gd name="connsiteY49" fmla="*/ 8913 h 10051"/>
                          <a:gd name="connsiteX50" fmla="*/ 7233 w 10005"/>
                          <a:gd name="connsiteY50" fmla="*/ 9058 h 10051"/>
                          <a:gd name="connsiteX51" fmla="*/ 7077 w 10005"/>
                          <a:gd name="connsiteY51" fmla="*/ 9204 h 10051"/>
                          <a:gd name="connsiteX52" fmla="*/ 6931 w 10005"/>
                          <a:gd name="connsiteY52" fmla="*/ 9339 h 10051"/>
                          <a:gd name="connsiteX53" fmla="*/ 6788 w 10005"/>
                          <a:gd name="connsiteY53" fmla="*/ 9464 h 10051"/>
                          <a:gd name="connsiteX54" fmla="*/ 6662 w 10005"/>
                          <a:gd name="connsiteY54" fmla="*/ 9577 h 10051"/>
                          <a:gd name="connsiteX55" fmla="*/ 6545 w 10005"/>
                          <a:gd name="connsiteY55" fmla="*/ 9678 h 10051"/>
                          <a:gd name="connsiteX56" fmla="*/ 6441 w 10005"/>
                          <a:gd name="connsiteY56" fmla="*/ 9770 h 10051"/>
                          <a:gd name="connsiteX57" fmla="*/ 6360 w 10005"/>
                          <a:gd name="connsiteY57" fmla="*/ 9847 h 10051"/>
                          <a:gd name="connsiteX58" fmla="*/ 6290 w 10005"/>
                          <a:gd name="connsiteY58" fmla="*/ 9916 h 10051"/>
                          <a:gd name="connsiteX59" fmla="*/ 6239 w 10005"/>
                          <a:gd name="connsiteY59" fmla="*/ 9959 h 10051"/>
                          <a:gd name="connsiteX60" fmla="*/ 6209 w 10005"/>
                          <a:gd name="connsiteY60" fmla="*/ 9983 h 10051"/>
                          <a:gd name="connsiteX61" fmla="*/ 6135 w 10005"/>
                          <a:gd name="connsiteY61" fmla="*/ 10037 h 10051"/>
                          <a:gd name="connsiteX62" fmla="*/ 6070 w 10005"/>
                          <a:gd name="connsiteY62" fmla="*/ 10051 h 10051"/>
                          <a:gd name="connsiteX63" fmla="*/ 6008 w 10005"/>
                          <a:gd name="connsiteY63" fmla="*/ 10041 h 10051"/>
                          <a:gd name="connsiteX64" fmla="*/ 5961 w 10005"/>
                          <a:gd name="connsiteY64" fmla="*/ 10027 h 10051"/>
                          <a:gd name="connsiteX65" fmla="*/ 5932 w 10005"/>
                          <a:gd name="connsiteY65" fmla="*/ 10008 h 10051"/>
                          <a:gd name="connsiteX66" fmla="*/ 5917 w 10005"/>
                          <a:gd name="connsiteY66" fmla="*/ 10003 h 10051"/>
                          <a:gd name="connsiteX67" fmla="*/ 5905 w 10005"/>
                          <a:gd name="connsiteY67" fmla="*/ 9993 h 10051"/>
                          <a:gd name="connsiteX68" fmla="*/ 5870 w 10005"/>
                          <a:gd name="connsiteY68" fmla="*/ 9969 h 10051"/>
                          <a:gd name="connsiteX69" fmla="*/ 5813 w 10005"/>
                          <a:gd name="connsiteY69" fmla="*/ 9925 h 10051"/>
                          <a:gd name="connsiteX70" fmla="*/ 5741 w 10005"/>
                          <a:gd name="connsiteY70" fmla="*/ 9866 h 10051"/>
                          <a:gd name="connsiteX71" fmla="*/ 5645 w 10005"/>
                          <a:gd name="connsiteY71" fmla="*/ 9789 h 10051"/>
                          <a:gd name="connsiteX72" fmla="*/ 5528 w 10005"/>
                          <a:gd name="connsiteY72" fmla="*/ 9697 h 10051"/>
                          <a:gd name="connsiteX73" fmla="*/ 5402 w 10005"/>
                          <a:gd name="connsiteY73" fmla="*/ 9596 h 10051"/>
                          <a:gd name="connsiteX74" fmla="*/ 5256 w 10005"/>
                          <a:gd name="connsiteY74" fmla="*/ 9484 h 10051"/>
                          <a:gd name="connsiteX75" fmla="*/ 5100 w 10005"/>
                          <a:gd name="connsiteY75" fmla="*/ 9363 h 10051"/>
                          <a:gd name="connsiteX76" fmla="*/ 4927 w 10005"/>
                          <a:gd name="connsiteY76" fmla="*/ 9228 h 10051"/>
                          <a:gd name="connsiteX77" fmla="*/ 4744 w 10005"/>
                          <a:gd name="connsiteY77" fmla="*/ 9082 h 10051"/>
                          <a:gd name="connsiteX78" fmla="*/ 4549 w 10005"/>
                          <a:gd name="connsiteY78" fmla="*/ 8932 h 10051"/>
                          <a:gd name="connsiteX79" fmla="*/ 4351 w 10005"/>
                          <a:gd name="connsiteY79" fmla="*/ 8776 h 10051"/>
                          <a:gd name="connsiteX80" fmla="*/ 4143 w 10005"/>
                          <a:gd name="connsiteY80" fmla="*/ 8607 h 10051"/>
                          <a:gd name="connsiteX81" fmla="*/ 3928 w 10005"/>
                          <a:gd name="connsiteY81" fmla="*/ 8447 h 10051"/>
                          <a:gd name="connsiteX82" fmla="*/ 3710 w 10005"/>
                          <a:gd name="connsiteY82" fmla="*/ 8268 h 10051"/>
                          <a:gd name="connsiteX83" fmla="*/ 3485 w 10005"/>
                          <a:gd name="connsiteY83" fmla="*/ 8098 h 10051"/>
                          <a:gd name="connsiteX84" fmla="*/ 3260 w 10005"/>
                          <a:gd name="connsiteY84" fmla="*/ 7924 h 10051"/>
                          <a:gd name="connsiteX85" fmla="*/ 3030 w 10005"/>
                          <a:gd name="connsiteY85" fmla="*/ 7744 h 10051"/>
                          <a:gd name="connsiteX86" fmla="*/ 2805 w 10005"/>
                          <a:gd name="connsiteY86" fmla="*/ 7566 h 10051"/>
                          <a:gd name="connsiteX87" fmla="*/ 2579 w 10005"/>
                          <a:gd name="connsiteY87" fmla="*/ 7386 h 10051"/>
                          <a:gd name="connsiteX88" fmla="*/ 2359 w 10005"/>
                          <a:gd name="connsiteY88" fmla="*/ 7217 h 10051"/>
                          <a:gd name="connsiteX89" fmla="*/ 2139 w 10005"/>
                          <a:gd name="connsiteY89" fmla="*/ 7047 h 10051"/>
                          <a:gd name="connsiteX90" fmla="*/ 1926 w 10005"/>
                          <a:gd name="connsiteY90" fmla="*/ 6878 h 10051"/>
                          <a:gd name="connsiteX91" fmla="*/ 1723 w 10005"/>
                          <a:gd name="connsiteY91" fmla="*/ 6717 h 10051"/>
                          <a:gd name="connsiteX92" fmla="*/ 1523 w 10005"/>
                          <a:gd name="connsiteY92" fmla="*/ 6563 h 10051"/>
                          <a:gd name="connsiteX93" fmla="*/ 1335 w 10005"/>
                          <a:gd name="connsiteY93" fmla="*/ 6412 h 10051"/>
                          <a:gd name="connsiteX94" fmla="*/ 1157 w 10005"/>
                          <a:gd name="connsiteY94" fmla="*/ 6277 h 10051"/>
                          <a:gd name="connsiteX95" fmla="*/ 989 w 10005"/>
                          <a:gd name="connsiteY95" fmla="*/ 6141 h 10051"/>
                          <a:gd name="connsiteX96" fmla="*/ 835 w 10005"/>
                          <a:gd name="connsiteY96" fmla="*/ 6020 h 10051"/>
                          <a:gd name="connsiteX97" fmla="*/ 694 w 10005"/>
                          <a:gd name="connsiteY97" fmla="*/ 5913 h 10051"/>
                          <a:gd name="connsiteX98" fmla="*/ 573 w 10005"/>
                          <a:gd name="connsiteY98" fmla="*/ 5817 h 10051"/>
                          <a:gd name="connsiteX99" fmla="*/ 464 w 10005"/>
                          <a:gd name="connsiteY99" fmla="*/ 5734 h 10051"/>
                          <a:gd name="connsiteX100" fmla="*/ 373 w 10005"/>
                          <a:gd name="connsiteY100" fmla="*/ 5656 h 10051"/>
                          <a:gd name="connsiteX101" fmla="*/ 303 w 10005"/>
                          <a:gd name="connsiteY101" fmla="*/ 5608 h 10051"/>
                          <a:gd name="connsiteX102" fmla="*/ 256 w 10005"/>
                          <a:gd name="connsiteY102" fmla="*/ 5565 h 10051"/>
                          <a:gd name="connsiteX103" fmla="*/ 229 w 10005"/>
                          <a:gd name="connsiteY103" fmla="*/ 5540 h 10051"/>
                          <a:gd name="connsiteX104" fmla="*/ 96 w 10005"/>
                          <a:gd name="connsiteY104" fmla="*/ 5361 h 10051"/>
                          <a:gd name="connsiteX105" fmla="*/ 4 w 10005"/>
                          <a:gd name="connsiteY105" fmla="*/ 4653 h 10051"/>
                          <a:gd name="connsiteX106" fmla="*/ 4 w 10005"/>
                          <a:gd name="connsiteY106" fmla="*/ 3859 h 10051"/>
                          <a:gd name="connsiteX107" fmla="*/ 244 w 10005"/>
                          <a:gd name="connsiteY107" fmla="*/ 2497 h 10051"/>
                          <a:gd name="connsiteX108" fmla="*/ 580 w 10005"/>
                          <a:gd name="connsiteY108" fmla="*/ 2201 h 10051"/>
                          <a:gd name="connsiteX109" fmla="*/ 3841 w 10005"/>
                          <a:gd name="connsiteY109"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17 w 10005"/>
                          <a:gd name="connsiteY5" fmla="*/ 3680 h 10051"/>
                          <a:gd name="connsiteX6" fmla="*/ 9878 w 10005"/>
                          <a:gd name="connsiteY6" fmla="*/ 3714 h 10051"/>
                          <a:gd name="connsiteX7" fmla="*/ 9836 w 10005"/>
                          <a:gd name="connsiteY7" fmla="*/ 3767 h 10051"/>
                          <a:gd name="connsiteX8" fmla="*/ 9784 w 10005"/>
                          <a:gd name="connsiteY8" fmla="*/ 3825 h 10051"/>
                          <a:gd name="connsiteX9" fmla="*/ 9732 w 10005"/>
                          <a:gd name="connsiteY9" fmla="*/ 3883 h 10051"/>
                          <a:gd name="connsiteX10" fmla="*/ 9675 w 10005"/>
                          <a:gd name="connsiteY10" fmla="*/ 3936 h 10051"/>
                          <a:gd name="connsiteX11" fmla="*/ 9633 w 10005"/>
                          <a:gd name="connsiteY11" fmla="*/ 3985 h 10051"/>
                          <a:gd name="connsiteX12" fmla="*/ 9593 w 10005"/>
                          <a:gd name="connsiteY12" fmla="*/ 4029 h 10051"/>
                          <a:gd name="connsiteX13" fmla="*/ 9566 w 10005"/>
                          <a:gd name="connsiteY13" fmla="*/ 4063 h 10051"/>
                          <a:gd name="connsiteX14" fmla="*/ 9554 w 10005"/>
                          <a:gd name="connsiteY14" fmla="*/ 4073 h 10051"/>
                          <a:gd name="connsiteX15" fmla="*/ 9559 w 10005"/>
                          <a:gd name="connsiteY15" fmla="*/ 6277 h 10051"/>
                          <a:gd name="connsiteX16" fmla="*/ 9571 w 10005"/>
                          <a:gd name="connsiteY16" fmla="*/ 6286 h 10051"/>
                          <a:gd name="connsiteX17" fmla="*/ 9601 w 10005"/>
                          <a:gd name="connsiteY17" fmla="*/ 6311 h 10051"/>
                          <a:gd name="connsiteX18" fmla="*/ 9645 w 10005"/>
                          <a:gd name="connsiteY18" fmla="*/ 6344 h 10051"/>
                          <a:gd name="connsiteX19" fmla="*/ 9702 w 10005"/>
                          <a:gd name="connsiteY19" fmla="*/ 6378 h 10051"/>
                          <a:gd name="connsiteX20" fmla="*/ 9757 w 10005"/>
                          <a:gd name="connsiteY20" fmla="*/ 6422 h 10051"/>
                          <a:gd name="connsiteX21" fmla="*/ 9809 w 10005"/>
                          <a:gd name="connsiteY21" fmla="*/ 6461 h 10051"/>
                          <a:gd name="connsiteX22" fmla="*/ 9848 w 10005"/>
                          <a:gd name="connsiteY22" fmla="*/ 6495 h 10051"/>
                          <a:gd name="connsiteX23" fmla="*/ 9878 w 10005"/>
                          <a:gd name="connsiteY23" fmla="*/ 6529 h 10051"/>
                          <a:gd name="connsiteX24" fmla="*/ 9888 w 10005"/>
                          <a:gd name="connsiteY24" fmla="*/ 6572 h 10051"/>
                          <a:gd name="connsiteX25" fmla="*/ 9883 w 10005"/>
                          <a:gd name="connsiteY25" fmla="*/ 6616 h 10051"/>
                          <a:gd name="connsiteX26" fmla="*/ 9870 w 10005"/>
                          <a:gd name="connsiteY26" fmla="*/ 6659 h 10051"/>
                          <a:gd name="connsiteX27" fmla="*/ 9858 w 10005"/>
                          <a:gd name="connsiteY27" fmla="*/ 6693 h 10051"/>
                          <a:gd name="connsiteX28" fmla="*/ 9843 w 10005"/>
                          <a:gd name="connsiteY28" fmla="*/ 6708 h 10051"/>
                          <a:gd name="connsiteX29" fmla="*/ 9841 w 10005"/>
                          <a:gd name="connsiteY29" fmla="*/ 6717 h 10051"/>
                          <a:gd name="connsiteX30" fmla="*/ 9831 w 10005"/>
                          <a:gd name="connsiteY30" fmla="*/ 6727 h 10051"/>
                          <a:gd name="connsiteX31" fmla="*/ 9796 w 10005"/>
                          <a:gd name="connsiteY31" fmla="*/ 6761 h 10051"/>
                          <a:gd name="connsiteX32" fmla="*/ 9744 w 10005"/>
                          <a:gd name="connsiteY32" fmla="*/ 6800 h 10051"/>
                          <a:gd name="connsiteX33" fmla="*/ 9675 w 10005"/>
                          <a:gd name="connsiteY33" fmla="*/ 6868 h 10051"/>
                          <a:gd name="connsiteX34" fmla="*/ 9583 w 10005"/>
                          <a:gd name="connsiteY34" fmla="*/ 6945 h 10051"/>
                          <a:gd name="connsiteX35" fmla="*/ 9480 w 10005"/>
                          <a:gd name="connsiteY35" fmla="*/ 7037 h 10051"/>
                          <a:gd name="connsiteX36" fmla="*/ 9363 w 10005"/>
                          <a:gd name="connsiteY36" fmla="*/ 7149 h 10051"/>
                          <a:gd name="connsiteX37" fmla="*/ 9235 w 10005"/>
                          <a:gd name="connsiteY37" fmla="*/ 7270 h 10051"/>
                          <a:gd name="connsiteX38" fmla="*/ 9091 w 10005"/>
                          <a:gd name="connsiteY38" fmla="*/ 7396 h 10051"/>
                          <a:gd name="connsiteX39" fmla="*/ 8943 w 10005"/>
                          <a:gd name="connsiteY39" fmla="*/ 7522 h 10051"/>
                          <a:gd name="connsiteX40" fmla="*/ 8784 w 10005"/>
                          <a:gd name="connsiteY40" fmla="*/ 7667 h 10051"/>
                          <a:gd name="connsiteX41" fmla="*/ 8619 w 10005"/>
                          <a:gd name="connsiteY41" fmla="*/ 7823 h 10051"/>
                          <a:gd name="connsiteX42" fmla="*/ 8445 w 10005"/>
                          <a:gd name="connsiteY42" fmla="*/ 7973 h 10051"/>
                          <a:gd name="connsiteX43" fmla="*/ 8272 w 10005"/>
                          <a:gd name="connsiteY43" fmla="*/ 8127 h 10051"/>
                          <a:gd name="connsiteX44" fmla="*/ 8094 w 10005"/>
                          <a:gd name="connsiteY44" fmla="*/ 8288 h 10051"/>
                          <a:gd name="connsiteX45" fmla="*/ 7921 w 10005"/>
                          <a:gd name="connsiteY45" fmla="*/ 8447 h 10051"/>
                          <a:gd name="connsiteX46" fmla="*/ 7745 w 10005"/>
                          <a:gd name="connsiteY46" fmla="*/ 8603 h 10051"/>
                          <a:gd name="connsiteX47" fmla="*/ 7572 w 10005"/>
                          <a:gd name="connsiteY47" fmla="*/ 8762 h 10051"/>
                          <a:gd name="connsiteX48" fmla="*/ 7399 w 10005"/>
                          <a:gd name="connsiteY48" fmla="*/ 8913 h 10051"/>
                          <a:gd name="connsiteX49" fmla="*/ 7233 w 10005"/>
                          <a:gd name="connsiteY49" fmla="*/ 9058 h 10051"/>
                          <a:gd name="connsiteX50" fmla="*/ 7077 w 10005"/>
                          <a:gd name="connsiteY50" fmla="*/ 9204 h 10051"/>
                          <a:gd name="connsiteX51" fmla="*/ 6931 w 10005"/>
                          <a:gd name="connsiteY51" fmla="*/ 9339 h 10051"/>
                          <a:gd name="connsiteX52" fmla="*/ 6788 w 10005"/>
                          <a:gd name="connsiteY52" fmla="*/ 9464 h 10051"/>
                          <a:gd name="connsiteX53" fmla="*/ 6662 w 10005"/>
                          <a:gd name="connsiteY53" fmla="*/ 9577 h 10051"/>
                          <a:gd name="connsiteX54" fmla="*/ 6545 w 10005"/>
                          <a:gd name="connsiteY54" fmla="*/ 9678 h 10051"/>
                          <a:gd name="connsiteX55" fmla="*/ 6441 w 10005"/>
                          <a:gd name="connsiteY55" fmla="*/ 9770 h 10051"/>
                          <a:gd name="connsiteX56" fmla="*/ 6360 w 10005"/>
                          <a:gd name="connsiteY56" fmla="*/ 9847 h 10051"/>
                          <a:gd name="connsiteX57" fmla="*/ 6290 w 10005"/>
                          <a:gd name="connsiteY57" fmla="*/ 9916 h 10051"/>
                          <a:gd name="connsiteX58" fmla="*/ 6239 w 10005"/>
                          <a:gd name="connsiteY58" fmla="*/ 9959 h 10051"/>
                          <a:gd name="connsiteX59" fmla="*/ 6209 w 10005"/>
                          <a:gd name="connsiteY59" fmla="*/ 9983 h 10051"/>
                          <a:gd name="connsiteX60" fmla="*/ 6135 w 10005"/>
                          <a:gd name="connsiteY60" fmla="*/ 10037 h 10051"/>
                          <a:gd name="connsiteX61" fmla="*/ 6070 w 10005"/>
                          <a:gd name="connsiteY61" fmla="*/ 10051 h 10051"/>
                          <a:gd name="connsiteX62" fmla="*/ 6008 w 10005"/>
                          <a:gd name="connsiteY62" fmla="*/ 10041 h 10051"/>
                          <a:gd name="connsiteX63" fmla="*/ 5961 w 10005"/>
                          <a:gd name="connsiteY63" fmla="*/ 10027 h 10051"/>
                          <a:gd name="connsiteX64" fmla="*/ 5932 w 10005"/>
                          <a:gd name="connsiteY64" fmla="*/ 10008 h 10051"/>
                          <a:gd name="connsiteX65" fmla="*/ 5917 w 10005"/>
                          <a:gd name="connsiteY65" fmla="*/ 10003 h 10051"/>
                          <a:gd name="connsiteX66" fmla="*/ 5905 w 10005"/>
                          <a:gd name="connsiteY66" fmla="*/ 9993 h 10051"/>
                          <a:gd name="connsiteX67" fmla="*/ 5870 w 10005"/>
                          <a:gd name="connsiteY67" fmla="*/ 9969 h 10051"/>
                          <a:gd name="connsiteX68" fmla="*/ 5813 w 10005"/>
                          <a:gd name="connsiteY68" fmla="*/ 9925 h 10051"/>
                          <a:gd name="connsiteX69" fmla="*/ 5741 w 10005"/>
                          <a:gd name="connsiteY69" fmla="*/ 9866 h 10051"/>
                          <a:gd name="connsiteX70" fmla="*/ 5645 w 10005"/>
                          <a:gd name="connsiteY70" fmla="*/ 9789 h 10051"/>
                          <a:gd name="connsiteX71" fmla="*/ 5528 w 10005"/>
                          <a:gd name="connsiteY71" fmla="*/ 9697 h 10051"/>
                          <a:gd name="connsiteX72" fmla="*/ 5402 w 10005"/>
                          <a:gd name="connsiteY72" fmla="*/ 9596 h 10051"/>
                          <a:gd name="connsiteX73" fmla="*/ 5256 w 10005"/>
                          <a:gd name="connsiteY73" fmla="*/ 9484 h 10051"/>
                          <a:gd name="connsiteX74" fmla="*/ 5100 w 10005"/>
                          <a:gd name="connsiteY74" fmla="*/ 9363 h 10051"/>
                          <a:gd name="connsiteX75" fmla="*/ 4927 w 10005"/>
                          <a:gd name="connsiteY75" fmla="*/ 9228 h 10051"/>
                          <a:gd name="connsiteX76" fmla="*/ 4744 w 10005"/>
                          <a:gd name="connsiteY76" fmla="*/ 9082 h 10051"/>
                          <a:gd name="connsiteX77" fmla="*/ 4549 w 10005"/>
                          <a:gd name="connsiteY77" fmla="*/ 8932 h 10051"/>
                          <a:gd name="connsiteX78" fmla="*/ 4351 w 10005"/>
                          <a:gd name="connsiteY78" fmla="*/ 8776 h 10051"/>
                          <a:gd name="connsiteX79" fmla="*/ 4143 w 10005"/>
                          <a:gd name="connsiteY79" fmla="*/ 8607 h 10051"/>
                          <a:gd name="connsiteX80" fmla="*/ 3928 w 10005"/>
                          <a:gd name="connsiteY80" fmla="*/ 8447 h 10051"/>
                          <a:gd name="connsiteX81" fmla="*/ 3710 w 10005"/>
                          <a:gd name="connsiteY81" fmla="*/ 8268 h 10051"/>
                          <a:gd name="connsiteX82" fmla="*/ 3485 w 10005"/>
                          <a:gd name="connsiteY82" fmla="*/ 8098 h 10051"/>
                          <a:gd name="connsiteX83" fmla="*/ 3260 w 10005"/>
                          <a:gd name="connsiteY83" fmla="*/ 7924 h 10051"/>
                          <a:gd name="connsiteX84" fmla="*/ 3030 w 10005"/>
                          <a:gd name="connsiteY84" fmla="*/ 7744 h 10051"/>
                          <a:gd name="connsiteX85" fmla="*/ 2805 w 10005"/>
                          <a:gd name="connsiteY85" fmla="*/ 7566 h 10051"/>
                          <a:gd name="connsiteX86" fmla="*/ 2579 w 10005"/>
                          <a:gd name="connsiteY86" fmla="*/ 7386 h 10051"/>
                          <a:gd name="connsiteX87" fmla="*/ 2359 w 10005"/>
                          <a:gd name="connsiteY87" fmla="*/ 7217 h 10051"/>
                          <a:gd name="connsiteX88" fmla="*/ 2139 w 10005"/>
                          <a:gd name="connsiteY88" fmla="*/ 7047 h 10051"/>
                          <a:gd name="connsiteX89" fmla="*/ 1926 w 10005"/>
                          <a:gd name="connsiteY89" fmla="*/ 6878 h 10051"/>
                          <a:gd name="connsiteX90" fmla="*/ 1723 w 10005"/>
                          <a:gd name="connsiteY90" fmla="*/ 6717 h 10051"/>
                          <a:gd name="connsiteX91" fmla="*/ 1523 w 10005"/>
                          <a:gd name="connsiteY91" fmla="*/ 6563 h 10051"/>
                          <a:gd name="connsiteX92" fmla="*/ 1335 w 10005"/>
                          <a:gd name="connsiteY92" fmla="*/ 6412 h 10051"/>
                          <a:gd name="connsiteX93" fmla="*/ 1157 w 10005"/>
                          <a:gd name="connsiteY93" fmla="*/ 6277 h 10051"/>
                          <a:gd name="connsiteX94" fmla="*/ 989 w 10005"/>
                          <a:gd name="connsiteY94" fmla="*/ 6141 h 10051"/>
                          <a:gd name="connsiteX95" fmla="*/ 835 w 10005"/>
                          <a:gd name="connsiteY95" fmla="*/ 6020 h 10051"/>
                          <a:gd name="connsiteX96" fmla="*/ 694 w 10005"/>
                          <a:gd name="connsiteY96" fmla="*/ 5913 h 10051"/>
                          <a:gd name="connsiteX97" fmla="*/ 573 w 10005"/>
                          <a:gd name="connsiteY97" fmla="*/ 5817 h 10051"/>
                          <a:gd name="connsiteX98" fmla="*/ 464 w 10005"/>
                          <a:gd name="connsiteY98" fmla="*/ 5734 h 10051"/>
                          <a:gd name="connsiteX99" fmla="*/ 373 w 10005"/>
                          <a:gd name="connsiteY99" fmla="*/ 5656 h 10051"/>
                          <a:gd name="connsiteX100" fmla="*/ 303 w 10005"/>
                          <a:gd name="connsiteY100" fmla="*/ 5608 h 10051"/>
                          <a:gd name="connsiteX101" fmla="*/ 256 w 10005"/>
                          <a:gd name="connsiteY101" fmla="*/ 5565 h 10051"/>
                          <a:gd name="connsiteX102" fmla="*/ 229 w 10005"/>
                          <a:gd name="connsiteY102" fmla="*/ 5540 h 10051"/>
                          <a:gd name="connsiteX103" fmla="*/ 96 w 10005"/>
                          <a:gd name="connsiteY103" fmla="*/ 5361 h 10051"/>
                          <a:gd name="connsiteX104" fmla="*/ 4 w 10005"/>
                          <a:gd name="connsiteY104" fmla="*/ 4653 h 10051"/>
                          <a:gd name="connsiteX105" fmla="*/ 4 w 10005"/>
                          <a:gd name="connsiteY105" fmla="*/ 3859 h 10051"/>
                          <a:gd name="connsiteX106" fmla="*/ 244 w 10005"/>
                          <a:gd name="connsiteY106" fmla="*/ 2497 h 10051"/>
                          <a:gd name="connsiteX107" fmla="*/ 580 w 10005"/>
                          <a:gd name="connsiteY107" fmla="*/ 2201 h 10051"/>
                          <a:gd name="connsiteX108" fmla="*/ 3841 w 10005"/>
                          <a:gd name="connsiteY108" fmla="*/ 99 h 10051"/>
                          <a:gd name="connsiteX0" fmla="*/ 3841 w 9988"/>
                          <a:gd name="connsiteY0" fmla="*/ 99 h 10051"/>
                          <a:gd name="connsiteX1" fmla="*/ 4222 w 9988"/>
                          <a:gd name="connsiteY1" fmla="*/ 51 h 10051"/>
                          <a:gd name="connsiteX2" fmla="*/ 9697 w 9988"/>
                          <a:gd name="connsiteY2" fmla="*/ 3248 h 10051"/>
                          <a:gd name="connsiteX3" fmla="*/ 9979 w 9988"/>
                          <a:gd name="connsiteY3" fmla="*/ 3423 h 10051"/>
                          <a:gd name="connsiteX4" fmla="*/ 9917 w 9988"/>
                          <a:gd name="connsiteY4" fmla="*/ 3680 h 10051"/>
                          <a:gd name="connsiteX5" fmla="*/ 9878 w 9988"/>
                          <a:gd name="connsiteY5" fmla="*/ 3714 h 10051"/>
                          <a:gd name="connsiteX6" fmla="*/ 9836 w 9988"/>
                          <a:gd name="connsiteY6" fmla="*/ 3767 h 10051"/>
                          <a:gd name="connsiteX7" fmla="*/ 9784 w 9988"/>
                          <a:gd name="connsiteY7" fmla="*/ 3825 h 10051"/>
                          <a:gd name="connsiteX8" fmla="*/ 9732 w 9988"/>
                          <a:gd name="connsiteY8" fmla="*/ 3883 h 10051"/>
                          <a:gd name="connsiteX9" fmla="*/ 9675 w 9988"/>
                          <a:gd name="connsiteY9" fmla="*/ 3936 h 10051"/>
                          <a:gd name="connsiteX10" fmla="*/ 9633 w 9988"/>
                          <a:gd name="connsiteY10" fmla="*/ 3985 h 10051"/>
                          <a:gd name="connsiteX11" fmla="*/ 9593 w 9988"/>
                          <a:gd name="connsiteY11" fmla="*/ 4029 h 10051"/>
                          <a:gd name="connsiteX12" fmla="*/ 9566 w 9988"/>
                          <a:gd name="connsiteY12" fmla="*/ 4063 h 10051"/>
                          <a:gd name="connsiteX13" fmla="*/ 9554 w 9988"/>
                          <a:gd name="connsiteY13" fmla="*/ 4073 h 10051"/>
                          <a:gd name="connsiteX14" fmla="*/ 9559 w 9988"/>
                          <a:gd name="connsiteY14" fmla="*/ 6277 h 10051"/>
                          <a:gd name="connsiteX15" fmla="*/ 9571 w 9988"/>
                          <a:gd name="connsiteY15" fmla="*/ 6286 h 10051"/>
                          <a:gd name="connsiteX16" fmla="*/ 9601 w 9988"/>
                          <a:gd name="connsiteY16" fmla="*/ 6311 h 10051"/>
                          <a:gd name="connsiteX17" fmla="*/ 9645 w 9988"/>
                          <a:gd name="connsiteY17" fmla="*/ 6344 h 10051"/>
                          <a:gd name="connsiteX18" fmla="*/ 9702 w 9988"/>
                          <a:gd name="connsiteY18" fmla="*/ 6378 h 10051"/>
                          <a:gd name="connsiteX19" fmla="*/ 9757 w 9988"/>
                          <a:gd name="connsiteY19" fmla="*/ 6422 h 10051"/>
                          <a:gd name="connsiteX20" fmla="*/ 9809 w 9988"/>
                          <a:gd name="connsiteY20" fmla="*/ 6461 h 10051"/>
                          <a:gd name="connsiteX21" fmla="*/ 9848 w 9988"/>
                          <a:gd name="connsiteY21" fmla="*/ 6495 h 10051"/>
                          <a:gd name="connsiteX22" fmla="*/ 9878 w 9988"/>
                          <a:gd name="connsiteY22" fmla="*/ 6529 h 10051"/>
                          <a:gd name="connsiteX23" fmla="*/ 9888 w 9988"/>
                          <a:gd name="connsiteY23" fmla="*/ 6572 h 10051"/>
                          <a:gd name="connsiteX24" fmla="*/ 9883 w 9988"/>
                          <a:gd name="connsiteY24" fmla="*/ 6616 h 10051"/>
                          <a:gd name="connsiteX25" fmla="*/ 9870 w 9988"/>
                          <a:gd name="connsiteY25" fmla="*/ 6659 h 10051"/>
                          <a:gd name="connsiteX26" fmla="*/ 9858 w 9988"/>
                          <a:gd name="connsiteY26" fmla="*/ 6693 h 10051"/>
                          <a:gd name="connsiteX27" fmla="*/ 9843 w 9988"/>
                          <a:gd name="connsiteY27" fmla="*/ 6708 h 10051"/>
                          <a:gd name="connsiteX28" fmla="*/ 9841 w 9988"/>
                          <a:gd name="connsiteY28" fmla="*/ 6717 h 10051"/>
                          <a:gd name="connsiteX29" fmla="*/ 9831 w 9988"/>
                          <a:gd name="connsiteY29" fmla="*/ 6727 h 10051"/>
                          <a:gd name="connsiteX30" fmla="*/ 9796 w 9988"/>
                          <a:gd name="connsiteY30" fmla="*/ 6761 h 10051"/>
                          <a:gd name="connsiteX31" fmla="*/ 9744 w 9988"/>
                          <a:gd name="connsiteY31" fmla="*/ 6800 h 10051"/>
                          <a:gd name="connsiteX32" fmla="*/ 9675 w 9988"/>
                          <a:gd name="connsiteY32" fmla="*/ 6868 h 10051"/>
                          <a:gd name="connsiteX33" fmla="*/ 9583 w 9988"/>
                          <a:gd name="connsiteY33" fmla="*/ 6945 h 10051"/>
                          <a:gd name="connsiteX34" fmla="*/ 9480 w 9988"/>
                          <a:gd name="connsiteY34" fmla="*/ 7037 h 10051"/>
                          <a:gd name="connsiteX35" fmla="*/ 9363 w 9988"/>
                          <a:gd name="connsiteY35" fmla="*/ 7149 h 10051"/>
                          <a:gd name="connsiteX36" fmla="*/ 9235 w 9988"/>
                          <a:gd name="connsiteY36" fmla="*/ 7270 h 10051"/>
                          <a:gd name="connsiteX37" fmla="*/ 9091 w 9988"/>
                          <a:gd name="connsiteY37" fmla="*/ 7396 h 10051"/>
                          <a:gd name="connsiteX38" fmla="*/ 8943 w 9988"/>
                          <a:gd name="connsiteY38" fmla="*/ 7522 h 10051"/>
                          <a:gd name="connsiteX39" fmla="*/ 8784 w 9988"/>
                          <a:gd name="connsiteY39" fmla="*/ 7667 h 10051"/>
                          <a:gd name="connsiteX40" fmla="*/ 8619 w 9988"/>
                          <a:gd name="connsiteY40" fmla="*/ 7823 h 10051"/>
                          <a:gd name="connsiteX41" fmla="*/ 8445 w 9988"/>
                          <a:gd name="connsiteY41" fmla="*/ 7973 h 10051"/>
                          <a:gd name="connsiteX42" fmla="*/ 8272 w 9988"/>
                          <a:gd name="connsiteY42" fmla="*/ 8127 h 10051"/>
                          <a:gd name="connsiteX43" fmla="*/ 8094 w 9988"/>
                          <a:gd name="connsiteY43" fmla="*/ 8288 h 10051"/>
                          <a:gd name="connsiteX44" fmla="*/ 7921 w 9988"/>
                          <a:gd name="connsiteY44" fmla="*/ 8447 h 10051"/>
                          <a:gd name="connsiteX45" fmla="*/ 7745 w 9988"/>
                          <a:gd name="connsiteY45" fmla="*/ 8603 h 10051"/>
                          <a:gd name="connsiteX46" fmla="*/ 7572 w 9988"/>
                          <a:gd name="connsiteY46" fmla="*/ 8762 h 10051"/>
                          <a:gd name="connsiteX47" fmla="*/ 7399 w 9988"/>
                          <a:gd name="connsiteY47" fmla="*/ 8913 h 10051"/>
                          <a:gd name="connsiteX48" fmla="*/ 7233 w 9988"/>
                          <a:gd name="connsiteY48" fmla="*/ 9058 h 10051"/>
                          <a:gd name="connsiteX49" fmla="*/ 7077 w 9988"/>
                          <a:gd name="connsiteY49" fmla="*/ 9204 h 10051"/>
                          <a:gd name="connsiteX50" fmla="*/ 6931 w 9988"/>
                          <a:gd name="connsiteY50" fmla="*/ 9339 h 10051"/>
                          <a:gd name="connsiteX51" fmla="*/ 6788 w 9988"/>
                          <a:gd name="connsiteY51" fmla="*/ 9464 h 10051"/>
                          <a:gd name="connsiteX52" fmla="*/ 6662 w 9988"/>
                          <a:gd name="connsiteY52" fmla="*/ 9577 h 10051"/>
                          <a:gd name="connsiteX53" fmla="*/ 6545 w 9988"/>
                          <a:gd name="connsiteY53" fmla="*/ 9678 h 10051"/>
                          <a:gd name="connsiteX54" fmla="*/ 6441 w 9988"/>
                          <a:gd name="connsiteY54" fmla="*/ 9770 h 10051"/>
                          <a:gd name="connsiteX55" fmla="*/ 6360 w 9988"/>
                          <a:gd name="connsiteY55" fmla="*/ 9847 h 10051"/>
                          <a:gd name="connsiteX56" fmla="*/ 6290 w 9988"/>
                          <a:gd name="connsiteY56" fmla="*/ 9916 h 10051"/>
                          <a:gd name="connsiteX57" fmla="*/ 6239 w 9988"/>
                          <a:gd name="connsiteY57" fmla="*/ 9959 h 10051"/>
                          <a:gd name="connsiteX58" fmla="*/ 6209 w 9988"/>
                          <a:gd name="connsiteY58" fmla="*/ 9983 h 10051"/>
                          <a:gd name="connsiteX59" fmla="*/ 6135 w 9988"/>
                          <a:gd name="connsiteY59" fmla="*/ 10037 h 10051"/>
                          <a:gd name="connsiteX60" fmla="*/ 6070 w 9988"/>
                          <a:gd name="connsiteY60" fmla="*/ 10051 h 10051"/>
                          <a:gd name="connsiteX61" fmla="*/ 6008 w 9988"/>
                          <a:gd name="connsiteY61" fmla="*/ 10041 h 10051"/>
                          <a:gd name="connsiteX62" fmla="*/ 5961 w 9988"/>
                          <a:gd name="connsiteY62" fmla="*/ 10027 h 10051"/>
                          <a:gd name="connsiteX63" fmla="*/ 5932 w 9988"/>
                          <a:gd name="connsiteY63" fmla="*/ 10008 h 10051"/>
                          <a:gd name="connsiteX64" fmla="*/ 5917 w 9988"/>
                          <a:gd name="connsiteY64" fmla="*/ 10003 h 10051"/>
                          <a:gd name="connsiteX65" fmla="*/ 5905 w 9988"/>
                          <a:gd name="connsiteY65" fmla="*/ 9993 h 10051"/>
                          <a:gd name="connsiteX66" fmla="*/ 5870 w 9988"/>
                          <a:gd name="connsiteY66" fmla="*/ 9969 h 10051"/>
                          <a:gd name="connsiteX67" fmla="*/ 5813 w 9988"/>
                          <a:gd name="connsiteY67" fmla="*/ 9925 h 10051"/>
                          <a:gd name="connsiteX68" fmla="*/ 5741 w 9988"/>
                          <a:gd name="connsiteY68" fmla="*/ 9866 h 10051"/>
                          <a:gd name="connsiteX69" fmla="*/ 5645 w 9988"/>
                          <a:gd name="connsiteY69" fmla="*/ 9789 h 10051"/>
                          <a:gd name="connsiteX70" fmla="*/ 5528 w 9988"/>
                          <a:gd name="connsiteY70" fmla="*/ 9697 h 10051"/>
                          <a:gd name="connsiteX71" fmla="*/ 5402 w 9988"/>
                          <a:gd name="connsiteY71" fmla="*/ 9596 h 10051"/>
                          <a:gd name="connsiteX72" fmla="*/ 5256 w 9988"/>
                          <a:gd name="connsiteY72" fmla="*/ 9484 h 10051"/>
                          <a:gd name="connsiteX73" fmla="*/ 5100 w 9988"/>
                          <a:gd name="connsiteY73" fmla="*/ 9363 h 10051"/>
                          <a:gd name="connsiteX74" fmla="*/ 4927 w 9988"/>
                          <a:gd name="connsiteY74" fmla="*/ 9228 h 10051"/>
                          <a:gd name="connsiteX75" fmla="*/ 4744 w 9988"/>
                          <a:gd name="connsiteY75" fmla="*/ 9082 h 10051"/>
                          <a:gd name="connsiteX76" fmla="*/ 4549 w 9988"/>
                          <a:gd name="connsiteY76" fmla="*/ 8932 h 10051"/>
                          <a:gd name="connsiteX77" fmla="*/ 4351 w 9988"/>
                          <a:gd name="connsiteY77" fmla="*/ 8776 h 10051"/>
                          <a:gd name="connsiteX78" fmla="*/ 4143 w 9988"/>
                          <a:gd name="connsiteY78" fmla="*/ 8607 h 10051"/>
                          <a:gd name="connsiteX79" fmla="*/ 3928 w 9988"/>
                          <a:gd name="connsiteY79" fmla="*/ 8447 h 10051"/>
                          <a:gd name="connsiteX80" fmla="*/ 3710 w 9988"/>
                          <a:gd name="connsiteY80" fmla="*/ 8268 h 10051"/>
                          <a:gd name="connsiteX81" fmla="*/ 3485 w 9988"/>
                          <a:gd name="connsiteY81" fmla="*/ 8098 h 10051"/>
                          <a:gd name="connsiteX82" fmla="*/ 3260 w 9988"/>
                          <a:gd name="connsiteY82" fmla="*/ 7924 h 10051"/>
                          <a:gd name="connsiteX83" fmla="*/ 3030 w 9988"/>
                          <a:gd name="connsiteY83" fmla="*/ 7744 h 10051"/>
                          <a:gd name="connsiteX84" fmla="*/ 2805 w 9988"/>
                          <a:gd name="connsiteY84" fmla="*/ 7566 h 10051"/>
                          <a:gd name="connsiteX85" fmla="*/ 2579 w 9988"/>
                          <a:gd name="connsiteY85" fmla="*/ 7386 h 10051"/>
                          <a:gd name="connsiteX86" fmla="*/ 2359 w 9988"/>
                          <a:gd name="connsiteY86" fmla="*/ 7217 h 10051"/>
                          <a:gd name="connsiteX87" fmla="*/ 2139 w 9988"/>
                          <a:gd name="connsiteY87" fmla="*/ 7047 h 10051"/>
                          <a:gd name="connsiteX88" fmla="*/ 1926 w 9988"/>
                          <a:gd name="connsiteY88" fmla="*/ 6878 h 10051"/>
                          <a:gd name="connsiteX89" fmla="*/ 1723 w 9988"/>
                          <a:gd name="connsiteY89" fmla="*/ 6717 h 10051"/>
                          <a:gd name="connsiteX90" fmla="*/ 1523 w 9988"/>
                          <a:gd name="connsiteY90" fmla="*/ 6563 h 10051"/>
                          <a:gd name="connsiteX91" fmla="*/ 1335 w 9988"/>
                          <a:gd name="connsiteY91" fmla="*/ 6412 h 10051"/>
                          <a:gd name="connsiteX92" fmla="*/ 1157 w 9988"/>
                          <a:gd name="connsiteY92" fmla="*/ 6277 h 10051"/>
                          <a:gd name="connsiteX93" fmla="*/ 989 w 9988"/>
                          <a:gd name="connsiteY93" fmla="*/ 6141 h 10051"/>
                          <a:gd name="connsiteX94" fmla="*/ 835 w 9988"/>
                          <a:gd name="connsiteY94" fmla="*/ 6020 h 10051"/>
                          <a:gd name="connsiteX95" fmla="*/ 694 w 9988"/>
                          <a:gd name="connsiteY95" fmla="*/ 5913 h 10051"/>
                          <a:gd name="connsiteX96" fmla="*/ 573 w 9988"/>
                          <a:gd name="connsiteY96" fmla="*/ 5817 h 10051"/>
                          <a:gd name="connsiteX97" fmla="*/ 464 w 9988"/>
                          <a:gd name="connsiteY97" fmla="*/ 5734 h 10051"/>
                          <a:gd name="connsiteX98" fmla="*/ 373 w 9988"/>
                          <a:gd name="connsiteY98" fmla="*/ 5656 h 10051"/>
                          <a:gd name="connsiteX99" fmla="*/ 303 w 9988"/>
                          <a:gd name="connsiteY99" fmla="*/ 5608 h 10051"/>
                          <a:gd name="connsiteX100" fmla="*/ 256 w 9988"/>
                          <a:gd name="connsiteY100" fmla="*/ 5565 h 10051"/>
                          <a:gd name="connsiteX101" fmla="*/ 229 w 9988"/>
                          <a:gd name="connsiteY101" fmla="*/ 5540 h 10051"/>
                          <a:gd name="connsiteX102" fmla="*/ 96 w 9988"/>
                          <a:gd name="connsiteY102" fmla="*/ 5361 h 10051"/>
                          <a:gd name="connsiteX103" fmla="*/ 4 w 9988"/>
                          <a:gd name="connsiteY103" fmla="*/ 4653 h 10051"/>
                          <a:gd name="connsiteX104" fmla="*/ 4 w 9988"/>
                          <a:gd name="connsiteY104" fmla="*/ 3859 h 10051"/>
                          <a:gd name="connsiteX105" fmla="*/ 244 w 9988"/>
                          <a:gd name="connsiteY105" fmla="*/ 2497 h 10051"/>
                          <a:gd name="connsiteX106" fmla="*/ 580 w 9988"/>
                          <a:gd name="connsiteY106" fmla="*/ 2201 h 10051"/>
                          <a:gd name="connsiteX107" fmla="*/ 3841 w 9988"/>
                          <a:gd name="connsiteY107" fmla="*/ 99 h 10051"/>
                          <a:gd name="connsiteX0" fmla="*/ 3846 w 9996"/>
                          <a:gd name="connsiteY0" fmla="*/ 98 h 10000"/>
                          <a:gd name="connsiteX1" fmla="*/ 4227 w 9996"/>
                          <a:gd name="connsiteY1" fmla="*/ 51 h 10000"/>
                          <a:gd name="connsiteX2" fmla="*/ 9709 w 9996"/>
                          <a:gd name="connsiteY2" fmla="*/ 3232 h 10000"/>
                          <a:gd name="connsiteX3" fmla="*/ 9991 w 9996"/>
                          <a:gd name="connsiteY3" fmla="*/ 3406 h 10000"/>
                          <a:gd name="connsiteX4" fmla="*/ 9890 w 9996"/>
                          <a:gd name="connsiteY4" fmla="*/ 3695 h 10000"/>
                          <a:gd name="connsiteX5" fmla="*/ 9848 w 9996"/>
                          <a:gd name="connsiteY5" fmla="*/ 3748 h 10000"/>
                          <a:gd name="connsiteX6" fmla="*/ 9796 w 9996"/>
                          <a:gd name="connsiteY6" fmla="*/ 3806 h 10000"/>
                          <a:gd name="connsiteX7" fmla="*/ 9744 w 9996"/>
                          <a:gd name="connsiteY7" fmla="*/ 3863 h 10000"/>
                          <a:gd name="connsiteX8" fmla="*/ 9687 w 9996"/>
                          <a:gd name="connsiteY8" fmla="*/ 3916 h 10000"/>
                          <a:gd name="connsiteX9" fmla="*/ 9645 w 9996"/>
                          <a:gd name="connsiteY9" fmla="*/ 3965 h 10000"/>
                          <a:gd name="connsiteX10" fmla="*/ 9605 w 9996"/>
                          <a:gd name="connsiteY10" fmla="*/ 4009 h 10000"/>
                          <a:gd name="connsiteX11" fmla="*/ 9577 w 9996"/>
                          <a:gd name="connsiteY11" fmla="*/ 4042 h 10000"/>
                          <a:gd name="connsiteX12" fmla="*/ 9565 w 9996"/>
                          <a:gd name="connsiteY12" fmla="*/ 4052 h 10000"/>
                          <a:gd name="connsiteX13" fmla="*/ 9570 w 9996"/>
                          <a:gd name="connsiteY13" fmla="*/ 6245 h 10000"/>
                          <a:gd name="connsiteX14" fmla="*/ 9582 w 9996"/>
                          <a:gd name="connsiteY14" fmla="*/ 6254 h 10000"/>
                          <a:gd name="connsiteX15" fmla="*/ 9613 w 9996"/>
                          <a:gd name="connsiteY15" fmla="*/ 6279 h 10000"/>
                          <a:gd name="connsiteX16" fmla="*/ 9657 w 9996"/>
                          <a:gd name="connsiteY16" fmla="*/ 6312 h 10000"/>
                          <a:gd name="connsiteX17" fmla="*/ 9714 w 9996"/>
                          <a:gd name="connsiteY17" fmla="*/ 6346 h 10000"/>
                          <a:gd name="connsiteX18" fmla="*/ 9769 w 9996"/>
                          <a:gd name="connsiteY18" fmla="*/ 6389 h 10000"/>
                          <a:gd name="connsiteX19" fmla="*/ 9821 w 9996"/>
                          <a:gd name="connsiteY19" fmla="*/ 6428 h 10000"/>
                          <a:gd name="connsiteX20" fmla="*/ 9860 w 9996"/>
                          <a:gd name="connsiteY20" fmla="*/ 6462 h 10000"/>
                          <a:gd name="connsiteX21" fmla="*/ 9890 w 9996"/>
                          <a:gd name="connsiteY21" fmla="*/ 6496 h 10000"/>
                          <a:gd name="connsiteX22" fmla="*/ 9900 w 9996"/>
                          <a:gd name="connsiteY22" fmla="*/ 6539 h 10000"/>
                          <a:gd name="connsiteX23" fmla="*/ 9895 w 9996"/>
                          <a:gd name="connsiteY23" fmla="*/ 6582 h 10000"/>
                          <a:gd name="connsiteX24" fmla="*/ 9882 w 9996"/>
                          <a:gd name="connsiteY24" fmla="*/ 6625 h 10000"/>
                          <a:gd name="connsiteX25" fmla="*/ 9870 w 9996"/>
                          <a:gd name="connsiteY25" fmla="*/ 6659 h 10000"/>
                          <a:gd name="connsiteX26" fmla="*/ 9855 w 9996"/>
                          <a:gd name="connsiteY26" fmla="*/ 6674 h 10000"/>
                          <a:gd name="connsiteX27" fmla="*/ 9853 w 9996"/>
                          <a:gd name="connsiteY27" fmla="*/ 6683 h 10000"/>
                          <a:gd name="connsiteX28" fmla="*/ 9843 w 9996"/>
                          <a:gd name="connsiteY28" fmla="*/ 6693 h 10000"/>
                          <a:gd name="connsiteX29" fmla="*/ 9808 w 9996"/>
                          <a:gd name="connsiteY29" fmla="*/ 6727 h 10000"/>
                          <a:gd name="connsiteX30" fmla="*/ 9756 w 9996"/>
                          <a:gd name="connsiteY30" fmla="*/ 6765 h 10000"/>
                          <a:gd name="connsiteX31" fmla="*/ 9687 w 9996"/>
                          <a:gd name="connsiteY31" fmla="*/ 6833 h 10000"/>
                          <a:gd name="connsiteX32" fmla="*/ 9595 w 9996"/>
                          <a:gd name="connsiteY32" fmla="*/ 6910 h 10000"/>
                          <a:gd name="connsiteX33" fmla="*/ 9491 w 9996"/>
                          <a:gd name="connsiteY33" fmla="*/ 7001 h 10000"/>
                          <a:gd name="connsiteX34" fmla="*/ 9374 w 9996"/>
                          <a:gd name="connsiteY34" fmla="*/ 7113 h 10000"/>
                          <a:gd name="connsiteX35" fmla="*/ 9246 w 9996"/>
                          <a:gd name="connsiteY35" fmla="*/ 7233 h 10000"/>
                          <a:gd name="connsiteX36" fmla="*/ 9102 w 9996"/>
                          <a:gd name="connsiteY36" fmla="*/ 7358 h 10000"/>
                          <a:gd name="connsiteX37" fmla="*/ 8954 w 9996"/>
                          <a:gd name="connsiteY37" fmla="*/ 7484 h 10000"/>
                          <a:gd name="connsiteX38" fmla="*/ 8795 w 9996"/>
                          <a:gd name="connsiteY38" fmla="*/ 7628 h 10000"/>
                          <a:gd name="connsiteX39" fmla="*/ 8629 w 9996"/>
                          <a:gd name="connsiteY39" fmla="*/ 7783 h 10000"/>
                          <a:gd name="connsiteX40" fmla="*/ 8455 w 9996"/>
                          <a:gd name="connsiteY40" fmla="*/ 7933 h 10000"/>
                          <a:gd name="connsiteX41" fmla="*/ 8282 w 9996"/>
                          <a:gd name="connsiteY41" fmla="*/ 8086 h 10000"/>
                          <a:gd name="connsiteX42" fmla="*/ 8104 w 9996"/>
                          <a:gd name="connsiteY42" fmla="*/ 8246 h 10000"/>
                          <a:gd name="connsiteX43" fmla="*/ 7931 w 9996"/>
                          <a:gd name="connsiteY43" fmla="*/ 8404 h 10000"/>
                          <a:gd name="connsiteX44" fmla="*/ 7754 w 9996"/>
                          <a:gd name="connsiteY44" fmla="*/ 8559 h 10000"/>
                          <a:gd name="connsiteX45" fmla="*/ 7581 w 9996"/>
                          <a:gd name="connsiteY45" fmla="*/ 8718 h 10000"/>
                          <a:gd name="connsiteX46" fmla="*/ 7408 w 9996"/>
                          <a:gd name="connsiteY46" fmla="*/ 8868 h 10000"/>
                          <a:gd name="connsiteX47" fmla="*/ 7242 w 9996"/>
                          <a:gd name="connsiteY47" fmla="*/ 9012 h 10000"/>
                          <a:gd name="connsiteX48" fmla="*/ 7086 w 9996"/>
                          <a:gd name="connsiteY48" fmla="*/ 9157 h 10000"/>
                          <a:gd name="connsiteX49" fmla="*/ 6939 w 9996"/>
                          <a:gd name="connsiteY49" fmla="*/ 9292 h 10000"/>
                          <a:gd name="connsiteX50" fmla="*/ 6796 w 9996"/>
                          <a:gd name="connsiteY50" fmla="*/ 9416 h 10000"/>
                          <a:gd name="connsiteX51" fmla="*/ 6670 w 9996"/>
                          <a:gd name="connsiteY51" fmla="*/ 9528 h 10000"/>
                          <a:gd name="connsiteX52" fmla="*/ 6553 w 9996"/>
                          <a:gd name="connsiteY52" fmla="*/ 9629 h 10000"/>
                          <a:gd name="connsiteX53" fmla="*/ 6449 w 9996"/>
                          <a:gd name="connsiteY53" fmla="*/ 9720 h 10000"/>
                          <a:gd name="connsiteX54" fmla="*/ 6368 w 9996"/>
                          <a:gd name="connsiteY54" fmla="*/ 9797 h 10000"/>
                          <a:gd name="connsiteX55" fmla="*/ 6298 w 9996"/>
                          <a:gd name="connsiteY55" fmla="*/ 9866 h 10000"/>
                          <a:gd name="connsiteX56" fmla="*/ 6246 w 9996"/>
                          <a:gd name="connsiteY56" fmla="*/ 9908 h 10000"/>
                          <a:gd name="connsiteX57" fmla="*/ 6216 w 9996"/>
                          <a:gd name="connsiteY57" fmla="*/ 9932 h 10000"/>
                          <a:gd name="connsiteX58" fmla="*/ 6142 w 9996"/>
                          <a:gd name="connsiteY58" fmla="*/ 9986 h 10000"/>
                          <a:gd name="connsiteX59" fmla="*/ 6077 w 9996"/>
                          <a:gd name="connsiteY59" fmla="*/ 10000 h 10000"/>
                          <a:gd name="connsiteX60" fmla="*/ 6015 w 9996"/>
                          <a:gd name="connsiteY60" fmla="*/ 9990 h 10000"/>
                          <a:gd name="connsiteX61" fmla="*/ 5968 w 9996"/>
                          <a:gd name="connsiteY61" fmla="*/ 9976 h 10000"/>
                          <a:gd name="connsiteX62" fmla="*/ 5939 w 9996"/>
                          <a:gd name="connsiteY62" fmla="*/ 9957 h 10000"/>
                          <a:gd name="connsiteX63" fmla="*/ 5924 w 9996"/>
                          <a:gd name="connsiteY63" fmla="*/ 9952 h 10000"/>
                          <a:gd name="connsiteX64" fmla="*/ 5912 w 9996"/>
                          <a:gd name="connsiteY64" fmla="*/ 9942 h 10000"/>
                          <a:gd name="connsiteX65" fmla="*/ 5877 w 9996"/>
                          <a:gd name="connsiteY65" fmla="*/ 9918 h 10000"/>
                          <a:gd name="connsiteX66" fmla="*/ 5820 w 9996"/>
                          <a:gd name="connsiteY66" fmla="*/ 9875 h 10000"/>
                          <a:gd name="connsiteX67" fmla="*/ 5748 w 9996"/>
                          <a:gd name="connsiteY67" fmla="*/ 9816 h 10000"/>
                          <a:gd name="connsiteX68" fmla="*/ 5652 w 9996"/>
                          <a:gd name="connsiteY68" fmla="*/ 9739 h 10000"/>
                          <a:gd name="connsiteX69" fmla="*/ 5535 w 9996"/>
                          <a:gd name="connsiteY69" fmla="*/ 9648 h 10000"/>
                          <a:gd name="connsiteX70" fmla="*/ 5408 w 9996"/>
                          <a:gd name="connsiteY70" fmla="*/ 9547 h 10000"/>
                          <a:gd name="connsiteX71" fmla="*/ 5262 w 9996"/>
                          <a:gd name="connsiteY71" fmla="*/ 9436 h 10000"/>
                          <a:gd name="connsiteX72" fmla="*/ 5106 w 9996"/>
                          <a:gd name="connsiteY72" fmla="*/ 9315 h 10000"/>
                          <a:gd name="connsiteX73" fmla="*/ 4933 w 9996"/>
                          <a:gd name="connsiteY73" fmla="*/ 9181 h 10000"/>
                          <a:gd name="connsiteX74" fmla="*/ 4750 w 9996"/>
                          <a:gd name="connsiteY74" fmla="*/ 9036 h 10000"/>
                          <a:gd name="connsiteX75" fmla="*/ 4554 w 9996"/>
                          <a:gd name="connsiteY75" fmla="*/ 8887 h 10000"/>
                          <a:gd name="connsiteX76" fmla="*/ 4356 w 9996"/>
                          <a:gd name="connsiteY76" fmla="*/ 8731 h 10000"/>
                          <a:gd name="connsiteX77" fmla="*/ 4148 w 9996"/>
                          <a:gd name="connsiteY77" fmla="*/ 8563 h 10000"/>
                          <a:gd name="connsiteX78" fmla="*/ 3933 w 9996"/>
                          <a:gd name="connsiteY78" fmla="*/ 8404 h 10000"/>
                          <a:gd name="connsiteX79" fmla="*/ 3714 w 9996"/>
                          <a:gd name="connsiteY79" fmla="*/ 8226 h 10000"/>
                          <a:gd name="connsiteX80" fmla="*/ 3489 w 9996"/>
                          <a:gd name="connsiteY80" fmla="*/ 8057 h 10000"/>
                          <a:gd name="connsiteX81" fmla="*/ 3264 w 9996"/>
                          <a:gd name="connsiteY81" fmla="*/ 7884 h 10000"/>
                          <a:gd name="connsiteX82" fmla="*/ 3034 w 9996"/>
                          <a:gd name="connsiteY82" fmla="*/ 7705 h 10000"/>
                          <a:gd name="connsiteX83" fmla="*/ 2808 w 9996"/>
                          <a:gd name="connsiteY83" fmla="*/ 7528 h 10000"/>
                          <a:gd name="connsiteX84" fmla="*/ 2582 w 9996"/>
                          <a:gd name="connsiteY84" fmla="*/ 7349 h 10000"/>
                          <a:gd name="connsiteX85" fmla="*/ 2362 w 9996"/>
                          <a:gd name="connsiteY85" fmla="*/ 7180 h 10000"/>
                          <a:gd name="connsiteX86" fmla="*/ 2142 w 9996"/>
                          <a:gd name="connsiteY86" fmla="*/ 7011 h 10000"/>
                          <a:gd name="connsiteX87" fmla="*/ 1928 w 9996"/>
                          <a:gd name="connsiteY87" fmla="*/ 6843 h 10000"/>
                          <a:gd name="connsiteX88" fmla="*/ 1725 w 9996"/>
                          <a:gd name="connsiteY88" fmla="*/ 6683 h 10000"/>
                          <a:gd name="connsiteX89" fmla="*/ 1525 w 9996"/>
                          <a:gd name="connsiteY89" fmla="*/ 6530 h 10000"/>
                          <a:gd name="connsiteX90" fmla="*/ 1337 w 9996"/>
                          <a:gd name="connsiteY90" fmla="*/ 6379 h 10000"/>
                          <a:gd name="connsiteX91" fmla="*/ 1158 w 9996"/>
                          <a:gd name="connsiteY91" fmla="*/ 6245 h 10000"/>
                          <a:gd name="connsiteX92" fmla="*/ 990 w 9996"/>
                          <a:gd name="connsiteY92" fmla="*/ 6110 h 10000"/>
                          <a:gd name="connsiteX93" fmla="*/ 836 w 9996"/>
                          <a:gd name="connsiteY93" fmla="*/ 5989 h 10000"/>
                          <a:gd name="connsiteX94" fmla="*/ 695 w 9996"/>
                          <a:gd name="connsiteY94" fmla="*/ 5883 h 10000"/>
                          <a:gd name="connsiteX95" fmla="*/ 574 w 9996"/>
                          <a:gd name="connsiteY95" fmla="*/ 5787 h 10000"/>
                          <a:gd name="connsiteX96" fmla="*/ 465 w 9996"/>
                          <a:gd name="connsiteY96" fmla="*/ 5705 h 10000"/>
                          <a:gd name="connsiteX97" fmla="*/ 373 w 9996"/>
                          <a:gd name="connsiteY97" fmla="*/ 5627 h 10000"/>
                          <a:gd name="connsiteX98" fmla="*/ 303 w 9996"/>
                          <a:gd name="connsiteY98" fmla="*/ 5580 h 10000"/>
                          <a:gd name="connsiteX99" fmla="*/ 256 w 9996"/>
                          <a:gd name="connsiteY99" fmla="*/ 5537 h 10000"/>
                          <a:gd name="connsiteX100" fmla="*/ 229 w 9996"/>
                          <a:gd name="connsiteY100" fmla="*/ 5512 h 10000"/>
                          <a:gd name="connsiteX101" fmla="*/ 96 w 9996"/>
                          <a:gd name="connsiteY101" fmla="*/ 5334 h 10000"/>
                          <a:gd name="connsiteX102" fmla="*/ 4 w 9996"/>
                          <a:gd name="connsiteY102" fmla="*/ 4629 h 10000"/>
                          <a:gd name="connsiteX103" fmla="*/ 4 w 9996"/>
                          <a:gd name="connsiteY103" fmla="*/ 3839 h 10000"/>
                          <a:gd name="connsiteX104" fmla="*/ 244 w 9996"/>
                          <a:gd name="connsiteY104" fmla="*/ 2484 h 10000"/>
                          <a:gd name="connsiteX105" fmla="*/ 581 w 9996"/>
                          <a:gd name="connsiteY105" fmla="*/ 2190 h 10000"/>
                          <a:gd name="connsiteX106" fmla="*/ 3846 w 9996"/>
                          <a:gd name="connsiteY106" fmla="*/ 98 h 10000"/>
                          <a:gd name="connsiteX0" fmla="*/ 3848 w 10002"/>
                          <a:gd name="connsiteY0" fmla="*/ 98 h 10000"/>
                          <a:gd name="connsiteX1" fmla="*/ 4229 w 10002"/>
                          <a:gd name="connsiteY1" fmla="*/ 51 h 10000"/>
                          <a:gd name="connsiteX2" fmla="*/ 9713 w 10002"/>
                          <a:gd name="connsiteY2" fmla="*/ 3232 h 10000"/>
                          <a:gd name="connsiteX3" fmla="*/ 9995 w 10002"/>
                          <a:gd name="connsiteY3" fmla="*/ 3406 h 10000"/>
                          <a:gd name="connsiteX4" fmla="*/ 9894 w 10002"/>
                          <a:gd name="connsiteY4" fmla="*/ 3695 h 10000"/>
                          <a:gd name="connsiteX5" fmla="*/ 9852 w 10002"/>
                          <a:gd name="connsiteY5" fmla="*/ 3748 h 10000"/>
                          <a:gd name="connsiteX6" fmla="*/ 9800 w 10002"/>
                          <a:gd name="connsiteY6" fmla="*/ 3806 h 10000"/>
                          <a:gd name="connsiteX7" fmla="*/ 9748 w 10002"/>
                          <a:gd name="connsiteY7" fmla="*/ 3863 h 10000"/>
                          <a:gd name="connsiteX8" fmla="*/ 9691 w 10002"/>
                          <a:gd name="connsiteY8" fmla="*/ 3916 h 10000"/>
                          <a:gd name="connsiteX9" fmla="*/ 9649 w 10002"/>
                          <a:gd name="connsiteY9" fmla="*/ 3965 h 10000"/>
                          <a:gd name="connsiteX10" fmla="*/ 9609 w 10002"/>
                          <a:gd name="connsiteY10" fmla="*/ 4009 h 10000"/>
                          <a:gd name="connsiteX11" fmla="*/ 9581 w 10002"/>
                          <a:gd name="connsiteY11" fmla="*/ 4042 h 10000"/>
                          <a:gd name="connsiteX12" fmla="*/ 9569 w 10002"/>
                          <a:gd name="connsiteY12" fmla="*/ 4052 h 10000"/>
                          <a:gd name="connsiteX13" fmla="*/ 9574 w 10002"/>
                          <a:gd name="connsiteY13" fmla="*/ 6245 h 10000"/>
                          <a:gd name="connsiteX14" fmla="*/ 9586 w 10002"/>
                          <a:gd name="connsiteY14" fmla="*/ 6254 h 10000"/>
                          <a:gd name="connsiteX15" fmla="*/ 9617 w 10002"/>
                          <a:gd name="connsiteY15" fmla="*/ 6279 h 10000"/>
                          <a:gd name="connsiteX16" fmla="*/ 9661 w 10002"/>
                          <a:gd name="connsiteY16" fmla="*/ 6312 h 10000"/>
                          <a:gd name="connsiteX17" fmla="*/ 9718 w 10002"/>
                          <a:gd name="connsiteY17" fmla="*/ 6346 h 10000"/>
                          <a:gd name="connsiteX18" fmla="*/ 9773 w 10002"/>
                          <a:gd name="connsiteY18" fmla="*/ 6389 h 10000"/>
                          <a:gd name="connsiteX19" fmla="*/ 9825 w 10002"/>
                          <a:gd name="connsiteY19" fmla="*/ 6428 h 10000"/>
                          <a:gd name="connsiteX20" fmla="*/ 9864 w 10002"/>
                          <a:gd name="connsiteY20" fmla="*/ 6462 h 10000"/>
                          <a:gd name="connsiteX21" fmla="*/ 9894 w 10002"/>
                          <a:gd name="connsiteY21" fmla="*/ 6496 h 10000"/>
                          <a:gd name="connsiteX22" fmla="*/ 9904 w 10002"/>
                          <a:gd name="connsiteY22" fmla="*/ 6539 h 10000"/>
                          <a:gd name="connsiteX23" fmla="*/ 9899 w 10002"/>
                          <a:gd name="connsiteY23" fmla="*/ 6582 h 10000"/>
                          <a:gd name="connsiteX24" fmla="*/ 9886 w 10002"/>
                          <a:gd name="connsiteY24" fmla="*/ 6625 h 10000"/>
                          <a:gd name="connsiteX25" fmla="*/ 9874 w 10002"/>
                          <a:gd name="connsiteY25" fmla="*/ 6659 h 10000"/>
                          <a:gd name="connsiteX26" fmla="*/ 9859 w 10002"/>
                          <a:gd name="connsiteY26" fmla="*/ 6674 h 10000"/>
                          <a:gd name="connsiteX27" fmla="*/ 9857 w 10002"/>
                          <a:gd name="connsiteY27" fmla="*/ 6683 h 10000"/>
                          <a:gd name="connsiteX28" fmla="*/ 9847 w 10002"/>
                          <a:gd name="connsiteY28" fmla="*/ 6693 h 10000"/>
                          <a:gd name="connsiteX29" fmla="*/ 9812 w 10002"/>
                          <a:gd name="connsiteY29" fmla="*/ 6727 h 10000"/>
                          <a:gd name="connsiteX30" fmla="*/ 9760 w 10002"/>
                          <a:gd name="connsiteY30" fmla="*/ 6765 h 10000"/>
                          <a:gd name="connsiteX31" fmla="*/ 9691 w 10002"/>
                          <a:gd name="connsiteY31" fmla="*/ 6833 h 10000"/>
                          <a:gd name="connsiteX32" fmla="*/ 9599 w 10002"/>
                          <a:gd name="connsiteY32" fmla="*/ 6910 h 10000"/>
                          <a:gd name="connsiteX33" fmla="*/ 9495 w 10002"/>
                          <a:gd name="connsiteY33" fmla="*/ 7001 h 10000"/>
                          <a:gd name="connsiteX34" fmla="*/ 9378 w 10002"/>
                          <a:gd name="connsiteY34" fmla="*/ 7113 h 10000"/>
                          <a:gd name="connsiteX35" fmla="*/ 9250 w 10002"/>
                          <a:gd name="connsiteY35" fmla="*/ 7233 h 10000"/>
                          <a:gd name="connsiteX36" fmla="*/ 9106 w 10002"/>
                          <a:gd name="connsiteY36" fmla="*/ 7358 h 10000"/>
                          <a:gd name="connsiteX37" fmla="*/ 8958 w 10002"/>
                          <a:gd name="connsiteY37" fmla="*/ 7484 h 10000"/>
                          <a:gd name="connsiteX38" fmla="*/ 8799 w 10002"/>
                          <a:gd name="connsiteY38" fmla="*/ 7628 h 10000"/>
                          <a:gd name="connsiteX39" fmla="*/ 8632 w 10002"/>
                          <a:gd name="connsiteY39" fmla="*/ 7783 h 10000"/>
                          <a:gd name="connsiteX40" fmla="*/ 8458 w 10002"/>
                          <a:gd name="connsiteY40" fmla="*/ 7933 h 10000"/>
                          <a:gd name="connsiteX41" fmla="*/ 8285 w 10002"/>
                          <a:gd name="connsiteY41" fmla="*/ 8086 h 10000"/>
                          <a:gd name="connsiteX42" fmla="*/ 8107 w 10002"/>
                          <a:gd name="connsiteY42" fmla="*/ 8246 h 10000"/>
                          <a:gd name="connsiteX43" fmla="*/ 7934 w 10002"/>
                          <a:gd name="connsiteY43" fmla="*/ 8404 h 10000"/>
                          <a:gd name="connsiteX44" fmla="*/ 7757 w 10002"/>
                          <a:gd name="connsiteY44" fmla="*/ 8559 h 10000"/>
                          <a:gd name="connsiteX45" fmla="*/ 7584 w 10002"/>
                          <a:gd name="connsiteY45" fmla="*/ 8718 h 10000"/>
                          <a:gd name="connsiteX46" fmla="*/ 7411 w 10002"/>
                          <a:gd name="connsiteY46" fmla="*/ 8868 h 10000"/>
                          <a:gd name="connsiteX47" fmla="*/ 7245 w 10002"/>
                          <a:gd name="connsiteY47" fmla="*/ 9012 h 10000"/>
                          <a:gd name="connsiteX48" fmla="*/ 7089 w 10002"/>
                          <a:gd name="connsiteY48" fmla="*/ 9157 h 10000"/>
                          <a:gd name="connsiteX49" fmla="*/ 6942 w 10002"/>
                          <a:gd name="connsiteY49" fmla="*/ 9292 h 10000"/>
                          <a:gd name="connsiteX50" fmla="*/ 6799 w 10002"/>
                          <a:gd name="connsiteY50" fmla="*/ 9416 h 10000"/>
                          <a:gd name="connsiteX51" fmla="*/ 6673 w 10002"/>
                          <a:gd name="connsiteY51" fmla="*/ 9528 h 10000"/>
                          <a:gd name="connsiteX52" fmla="*/ 6556 w 10002"/>
                          <a:gd name="connsiteY52" fmla="*/ 9629 h 10000"/>
                          <a:gd name="connsiteX53" fmla="*/ 6452 w 10002"/>
                          <a:gd name="connsiteY53" fmla="*/ 9720 h 10000"/>
                          <a:gd name="connsiteX54" fmla="*/ 6371 w 10002"/>
                          <a:gd name="connsiteY54" fmla="*/ 9797 h 10000"/>
                          <a:gd name="connsiteX55" fmla="*/ 6301 w 10002"/>
                          <a:gd name="connsiteY55" fmla="*/ 9866 h 10000"/>
                          <a:gd name="connsiteX56" fmla="*/ 6248 w 10002"/>
                          <a:gd name="connsiteY56" fmla="*/ 9908 h 10000"/>
                          <a:gd name="connsiteX57" fmla="*/ 6218 w 10002"/>
                          <a:gd name="connsiteY57" fmla="*/ 9932 h 10000"/>
                          <a:gd name="connsiteX58" fmla="*/ 6144 w 10002"/>
                          <a:gd name="connsiteY58" fmla="*/ 9986 h 10000"/>
                          <a:gd name="connsiteX59" fmla="*/ 6079 w 10002"/>
                          <a:gd name="connsiteY59" fmla="*/ 10000 h 10000"/>
                          <a:gd name="connsiteX60" fmla="*/ 6017 w 10002"/>
                          <a:gd name="connsiteY60" fmla="*/ 9990 h 10000"/>
                          <a:gd name="connsiteX61" fmla="*/ 5970 w 10002"/>
                          <a:gd name="connsiteY61" fmla="*/ 9976 h 10000"/>
                          <a:gd name="connsiteX62" fmla="*/ 5941 w 10002"/>
                          <a:gd name="connsiteY62" fmla="*/ 9957 h 10000"/>
                          <a:gd name="connsiteX63" fmla="*/ 5926 w 10002"/>
                          <a:gd name="connsiteY63" fmla="*/ 9952 h 10000"/>
                          <a:gd name="connsiteX64" fmla="*/ 5914 w 10002"/>
                          <a:gd name="connsiteY64" fmla="*/ 9942 h 10000"/>
                          <a:gd name="connsiteX65" fmla="*/ 5879 w 10002"/>
                          <a:gd name="connsiteY65" fmla="*/ 9918 h 10000"/>
                          <a:gd name="connsiteX66" fmla="*/ 5822 w 10002"/>
                          <a:gd name="connsiteY66" fmla="*/ 9875 h 10000"/>
                          <a:gd name="connsiteX67" fmla="*/ 5750 w 10002"/>
                          <a:gd name="connsiteY67" fmla="*/ 9816 h 10000"/>
                          <a:gd name="connsiteX68" fmla="*/ 5654 w 10002"/>
                          <a:gd name="connsiteY68" fmla="*/ 9739 h 10000"/>
                          <a:gd name="connsiteX69" fmla="*/ 5537 w 10002"/>
                          <a:gd name="connsiteY69" fmla="*/ 9648 h 10000"/>
                          <a:gd name="connsiteX70" fmla="*/ 5410 w 10002"/>
                          <a:gd name="connsiteY70" fmla="*/ 9547 h 10000"/>
                          <a:gd name="connsiteX71" fmla="*/ 5264 w 10002"/>
                          <a:gd name="connsiteY71" fmla="*/ 9436 h 10000"/>
                          <a:gd name="connsiteX72" fmla="*/ 5108 w 10002"/>
                          <a:gd name="connsiteY72" fmla="*/ 9315 h 10000"/>
                          <a:gd name="connsiteX73" fmla="*/ 4935 w 10002"/>
                          <a:gd name="connsiteY73" fmla="*/ 9181 h 10000"/>
                          <a:gd name="connsiteX74" fmla="*/ 4752 w 10002"/>
                          <a:gd name="connsiteY74" fmla="*/ 9036 h 10000"/>
                          <a:gd name="connsiteX75" fmla="*/ 4556 w 10002"/>
                          <a:gd name="connsiteY75" fmla="*/ 8887 h 10000"/>
                          <a:gd name="connsiteX76" fmla="*/ 4358 w 10002"/>
                          <a:gd name="connsiteY76" fmla="*/ 8731 h 10000"/>
                          <a:gd name="connsiteX77" fmla="*/ 4150 w 10002"/>
                          <a:gd name="connsiteY77" fmla="*/ 8563 h 10000"/>
                          <a:gd name="connsiteX78" fmla="*/ 3935 w 10002"/>
                          <a:gd name="connsiteY78" fmla="*/ 8404 h 10000"/>
                          <a:gd name="connsiteX79" fmla="*/ 3715 w 10002"/>
                          <a:gd name="connsiteY79" fmla="*/ 8226 h 10000"/>
                          <a:gd name="connsiteX80" fmla="*/ 3490 w 10002"/>
                          <a:gd name="connsiteY80" fmla="*/ 8057 h 10000"/>
                          <a:gd name="connsiteX81" fmla="*/ 3265 w 10002"/>
                          <a:gd name="connsiteY81" fmla="*/ 7884 h 10000"/>
                          <a:gd name="connsiteX82" fmla="*/ 3035 w 10002"/>
                          <a:gd name="connsiteY82" fmla="*/ 7705 h 10000"/>
                          <a:gd name="connsiteX83" fmla="*/ 2809 w 10002"/>
                          <a:gd name="connsiteY83" fmla="*/ 7528 h 10000"/>
                          <a:gd name="connsiteX84" fmla="*/ 2583 w 10002"/>
                          <a:gd name="connsiteY84" fmla="*/ 7349 h 10000"/>
                          <a:gd name="connsiteX85" fmla="*/ 2363 w 10002"/>
                          <a:gd name="connsiteY85" fmla="*/ 7180 h 10000"/>
                          <a:gd name="connsiteX86" fmla="*/ 2143 w 10002"/>
                          <a:gd name="connsiteY86" fmla="*/ 7011 h 10000"/>
                          <a:gd name="connsiteX87" fmla="*/ 1929 w 10002"/>
                          <a:gd name="connsiteY87" fmla="*/ 6843 h 10000"/>
                          <a:gd name="connsiteX88" fmla="*/ 1726 w 10002"/>
                          <a:gd name="connsiteY88" fmla="*/ 6683 h 10000"/>
                          <a:gd name="connsiteX89" fmla="*/ 1526 w 10002"/>
                          <a:gd name="connsiteY89" fmla="*/ 6530 h 10000"/>
                          <a:gd name="connsiteX90" fmla="*/ 1338 w 10002"/>
                          <a:gd name="connsiteY90" fmla="*/ 6379 h 10000"/>
                          <a:gd name="connsiteX91" fmla="*/ 1158 w 10002"/>
                          <a:gd name="connsiteY91" fmla="*/ 6245 h 10000"/>
                          <a:gd name="connsiteX92" fmla="*/ 990 w 10002"/>
                          <a:gd name="connsiteY92" fmla="*/ 6110 h 10000"/>
                          <a:gd name="connsiteX93" fmla="*/ 836 w 10002"/>
                          <a:gd name="connsiteY93" fmla="*/ 5989 h 10000"/>
                          <a:gd name="connsiteX94" fmla="*/ 695 w 10002"/>
                          <a:gd name="connsiteY94" fmla="*/ 5883 h 10000"/>
                          <a:gd name="connsiteX95" fmla="*/ 574 w 10002"/>
                          <a:gd name="connsiteY95" fmla="*/ 5787 h 10000"/>
                          <a:gd name="connsiteX96" fmla="*/ 465 w 10002"/>
                          <a:gd name="connsiteY96" fmla="*/ 5705 h 10000"/>
                          <a:gd name="connsiteX97" fmla="*/ 373 w 10002"/>
                          <a:gd name="connsiteY97" fmla="*/ 5627 h 10000"/>
                          <a:gd name="connsiteX98" fmla="*/ 303 w 10002"/>
                          <a:gd name="connsiteY98" fmla="*/ 5580 h 10000"/>
                          <a:gd name="connsiteX99" fmla="*/ 256 w 10002"/>
                          <a:gd name="connsiteY99" fmla="*/ 5537 h 10000"/>
                          <a:gd name="connsiteX100" fmla="*/ 229 w 10002"/>
                          <a:gd name="connsiteY100" fmla="*/ 5512 h 10000"/>
                          <a:gd name="connsiteX101" fmla="*/ 96 w 10002"/>
                          <a:gd name="connsiteY101" fmla="*/ 5334 h 10000"/>
                          <a:gd name="connsiteX102" fmla="*/ 4 w 10002"/>
                          <a:gd name="connsiteY102" fmla="*/ 4629 h 10000"/>
                          <a:gd name="connsiteX103" fmla="*/ 4 w 10002"/>
                          <a:gd name="connsiteY103" fmla="*/ 3839 h 10000"/>
                          <a:gd name="connsiteX104" fmla="*/ 244 w 10002"/>
                          <a:gd name="connsiteY104" fmla="*/ 2484 h 10000"/>
                          <a:gd name="connsiteX105" fmla="*/ 581 w 10002"/>
                          <a:gd name="connsiteY105" fmla="*/ 2190 h 10000"/>
                          <a:gd name="connsiteX106" fmla="*/ 3848 w 10002"/>
                          <a:gd name="connsiteY106" fmla="*/ 98 h 10000"/>
                          <a:gd name="connsiteX0" fmla="*/ 3848 w 10007"/>
                          <a:gd name="connsiteY0" fmla="*/ 98 h 10000"/>
                          <a:gd name="connsiteX1" fmla="*/ 4229 w 10007"/>
                          <a:gd name="connsiteY1" fmla="*/ 51 h 10000"/>
                          <a:gd name="connsiteX2" fmla="*/ 9713 w 10007"/>
                          <a:gd name="connsiteY2" fmla="*/ 3232 h 10000"/>
                          <a:gd name="connsiteX3" fmla="*/ 9995 w 10007"/>
                          <a:gd name="connsiteY3" fmla="*/ 3406 h 10000"/>
                          <a:gd name="connsiteX4" fmla="*/ 9894 w 10007"/>
                          <a:gd name="connsiteY4" fmla="*/ 3695 h 10000"/>
                          <a:gd name="connsiteX5" fmla="*/ 9852 w 10007"/>
                          <a:gd name="connsiteY5" fmla="*/ 3748 h 10000"/>
                          <a:gd name="connsiteX6" fmla="*/ 9800 w 10007"/>
                          <a:gd name="connsiteY6" fmla="*/ 3806 h 10000"/>
                          <a:gd name="connsiteX7" fmla="*/ 9748 w 10007"/>
                          <a:gd name="connsiteY7" fmla="*/ 3863 h 10000"/>
                          <a:gd name="connsiteX8" fmla="*/ 9691 w 10007"/>
                          <a:gd name="connsiteY8" fmla="*/ 3916 h 10000"/>
                          <a:gd name="connsiteX9" fmla="*/ 9649 w 10007"/>
                          <a:gd name="connsiteY9" fmla="*/ 3965 h 10000"/>
                          <a:gd name="connsiteX10" fmla="*/ 9609 w 10007"/>
                          <a:gd name="connsiteY10" fmla="*/ 4009 h 10000"/>
                          <a:gd name="connsiteX11" fmla="*/ 9581 w 10007"/>
                          <a:gd name="connsiteY11" fmla="*/ 4042 h 10000"/>
                          <a:gd name="connsiteX12" fmla="*/ 9569 w 10007"/>
                          <a:gd name="connsiteY12" fmla="*/ 4052 h 10000"/>
                          <a:gd name="connsiteX13" fmla="*/ 9574 w 10007"/>
                          <a:gd name="connsiteY13" fmla="*/ 6245 h 10000"/>
                          <a:gd name="connsiteX14" fmla="*/ 9586 w 10007"/>
                          <a:gd name="connsiteY14" fmla="*/ 6254 h 10000"/>
                          <a:gd name="connsiteX15" fmla="*/ 9617 w 10007"/>
                          <a:gd name="connsiteY15" fmla="*/ 6279 h 10000"/>
                          <a:gd name="connsiteX16" fmla="*/ 9661 w 10007"/>
                          <a:gd name="connsiteY16" fmla="*/ 6312 h 10000"/>
                          <a:gd name="connsiteX17" fmla="*/ 9718 w 10007"/>
                          <a:gd name="connsiteY17" fmla="*/ 6346 h 10000"/>
                          <a:gd name="connsiteX18" fmla="*/ 9773 w 10007"/>
                          <a:gd name="connsiteY18" fmla="*/ 6389 h 10000"/>
                          <a:gd name="connsiteX19" fmla="*/ 9825 w 10007"/>
                          <a:gd name="connsiteY19" fmla="*/ 6428 h 10000"/>
                          <a:gd name="connsiteX20" fmla="*/ 9864 w 10007"/>
                          <a:gd name="connsiteY20" fmla="*/ 6462 h 10000"/>
                          <a:gd name="connsiteX21" fmla="*/ 9894 w 10007"/>
                          <a:gd name="connsiteY21" fmla="*/ 6496 h 10000"/>
                          <a:gd name="connsiteX22" fmla="*/ 9904 w 10007"/>
                          <a:gd name="connsiteY22" fmla="*/ 6539 h 10000"/>
                          <a:gd name="connsiteX23" fmla="*/ 9899 w 10007"/>
                          <a:gd name="connsiteY23" fmla="*/ 6582 h 10000"/>
                          <a:gd name="connsiteX24" fmla="*/ 9886 w 10007"/>
                          <a:gd name="connsiteY24" fmla="*/ 6625 h 10000"/>
                          <a:gd name="connsiteX25" fmla="*/ 9874 w 10007"/>
                          <a:gd name="connsiteY25" fmla="*/ 6659 h 10000"/>
                          <a:gd name="connsiteX26" fmla="*/ 9859 w 10007"/>
                          <a:gd name="connsiteY26" fmla="*/ 6674 h 10000"/>
                          <a:gd name="connsiteX27" fmla="*/ 9857 w 10007"/>
                          <a:gd name="connsiteY27" fmla="*/ 6683 h 10000"/>
                          <a:gd name="connsiteX28" fmla="*/ 9847 w 10007"/>
                          <a:gd name="connsiteY28" fmla="*/ 6693 h 10000"/>
                          <a:gd name="connsiteX29" fmla="*/ 9812 w 10007"/>
                          <a:gd name="connsiteY29" fmla="*/ 6727 h 10000"/>
                          <a:gd name="connsiteX30" fmla="*/ 9760 w 10007"/>
                          <a:gd name="connsiteY30" fmla="*/ 6765 h 10000"/>
                          <a:gd name="connsiteX31" fmla="*/ 9691 w 10007"/>
                          <a:gd name="connsiteY31" fmla="*/ 6833 h 10000"/>
                          <a:gd name="connsiteX32" fmla="*/ 9599 w 10007"/>
                          <a:gd name="connsiteY32" fmla="*/ 6910 h 10000"/>
                          <a:gd name="connsiteX33" fmla="*/ 9495 w 10007"/>
                          <a:gd name="connsiteY33" fmla="*/ 7001 h 10000"/>
                          <a:gd name="connsiteX34" fmla="*/ 9378 w 10007"/>
                          <a:gd name="connsiteY34" fmla="*/ 7113 h 10000"/>
                          <a:gd name="connsiteX35" fmla="*/ 9250 w 10007"/>
                          <a:gd name="connsiteY35" fmla="*/ 7233 h 10000"/>
                          <a:gd name="connsiteX36" fmla="*/ 9106 w 10007"/>
                          <a:gd name="connsiteY36" fmla="*/ 7358 h 10000"/>
                          <a:gd name="connsiteX37" fmla="*/ 8958 w 10007"/>
                          <a:gd name="connsiteY37" fmla="*/ 7484 h 10000"/>
                          <a:gd name="connsiteX38" fmla="*/ 8799 w 10007"/>
                          <a:gd name="connsiteY38" fmla="*/ 7628 h 10000"/>
                          <a:gd name="connsiteX39" fmla="*/ 8632 w 10007"/>
                          <a:gd name="connsiteY39" fmla="*/ 7783 h 10000"/>
                          <a:gd name="connsiteX40" fmla="*/ 8458 w 10007"/>
                          <a:gd name="connsiteY40" fmla="*/ 7933 h 10000"/>
                          <a:gd name="connsiteX41" fmla="*/ 8285 w 10007"/>
                          <a:gd name="connsiteY41" fmla="*/ 8086 h 10000"/>
                          <a:gd name="connsiteX42" fmla="*/ 8107 w 10007"/>
                          <a:gd name="connsiteY42" fmla="*/ 8246 h 10000"/>
                          <a:gd name="connsiteX43" fmla="*/ 7934 w 10007"/>
                          <a:gd name="connsiteY43" fmla="*/ 8404 h 10000"/>
                          <a:gd name="connsiteX44" fmla="*/ 7757 w 10007"/>
                          <a:gd name="connsiteY44" fmla="*/ 8559 h 10000"/>
                          <a:gd name="connsiteX45" fmla="*/ 7584 w 10007"/>
                          <a:gd name="connsiteY45" fmla="*/ 8718 h 10000"/>
                          <a:gd name="connsiteX46" fmla="*/ 7411 w 10007"/>
                          <a:gd name="connsiteY46" fmla="*/ 8868 h 10000"/>
                          <a:gd name="connsiteX47" fmla="*/ 7245 w 10007"/>
                          <a:gd name="connsiteY47" fmla="*/ 9012 h 10000"/>
                          <a:gd name="connsiteX48" fmla="*/ 7089 w 10007"/>
                          <a:gd name="connsiteY48" fmla="*/ 9157 h 10000"/>
                          <a:gd name="connsiteX49" fmla="*/ 6942 w 10007"/>
                          <a:gd name="connsiteY49" fmla="*/ 9292 h 10000"/>
                          <a:gd name="connsiteX50" fmla="*/ 6799 w 10007"/>
                          <a:gd name="connsiteY50" fmla="*/ 9416 h 10000"/>
                          <a:gd name="connsiteX51" fmla="*/ 6673 w 10007"/>
                          <a:gd name="connsiteY51" fmla="*/ 9528 h 10000"/>
                          <a:gd name="connsiteX52" fmla="*/ 6556 w 10007"/>
                          <a:gd name="connsiteY52" fmla="*/ 9629 h 10000"/>
                          <a:gd name="connsiteX53" fmla="*/ 6452 w 10007"/>
                          <a:gd name="connsiteY53" fmla="*/ 9720 h 10000"/>
                          <a:gd name="connsiteX54" fmla="*/ 6371 w 10007"/>
                          <a:gd name="connsiteY54" fmla="*/ 9797 h 10000"/>
                          <a:gd name="connsiteX55" fmla="*/ 6301 w 10007"/>
                          <a:gd name="connsiteY55" fmla="*/ 9866 h 10000"/>
                          <a:gd name="connsiteX56" fmla="*/ 6248 w 10007"/>
                          <a:gd name="connsiteY56" fmla="*/ 9908 h 10000"/>
                          <a:gd name="connsiteX57" fmla="*/ 6218 w 10007"/>
                          <a:gd name="connsiteY57" fmla="*/ 9932 h 10000"/>
                          <a:gd name="connsiteX58" fmla="*/ 6144 w 10007"/>
                          <a:gd name="connsiteY58" fmla="*/ 9986 h 10000"/>
                          <a:gd name="connsiteX59" fmla="*/ 6079 w 10007"/>
                          <a:gd name="connsiteY59" fmla="*/ 10000 h 10000"/>
                          <a:gd name="connsiteX60" fmla="*/ 6017 w 10007"/>
                          <a:gd name="connsiteY60" fmla="*/ 9990 h 10000"/>
                          <a:gd name="connsiteX61" fmla="*/ 5970 w 10007"/>
                          <a:gd name="connsiteY61" fmla="*/ 9976 h 10000"/>
                          <a:gd name="connsiteX62" fmla="*/ 5941 w 10007"/>
                          <a:gd name="connsiteY62" fmla="*/ 9957 h 10000"/>
                          <a:gd name="connsiteX63" fmla="*/ 5926 w 10007"/>
                          <a:gd name="connsiteY63" fmla="*/ 9952 h 10000"/>
                          <a:gd name="connsiteX64" fmla="*/ 5914 w 10007"/>
                          <a:gd name="connsiteY64" fmla="*/ 9942 h 10000"/>
                          <a:gd name="connsiteX65" fmla="*/ 5879 w 10007"/>
                          <a:gd name="connsiteY65" fmla="*/ 9918 h 10000"/>
                          <a:gd name="connsiteX66" fmla="*/ 5822 w 10007"/>
                          <a:gd name="connsiteY66" fmla="*/ 9875 h 10000"/>
                          <a:gd name="connsiteX67" fmla="*/ 5750 w 10007"/>
                          <a:gd name="connsiteY67" fmla="*/ 9816 h 10000"/>
                          <a:gd name="connsiteX68" fmla="*/ 5654 w 10007"/>
                          <a:gd name="connsiteY68" fmla="*/ 9739 h 10000"/>
                          <a:gd name="connsiteX69" fmla="*/ 5537 w 10007"/>
                          <a:gd name="connsiteY69" fmla="*/ 9648 h 10000"/>
                          <a:gd name="connsiteX70" fmla="*/ 5410 w 10007"/>
                          <a:gd name="connsiteY70" fmla="*/ 9547 h 10000"/>
                          <a:gd name="connsiteX71" fmla="*/ 5264 w 10007"/>
                          <a:gd name="connsiteY71" fmla="*/ 9436 h 10000"/>
                          <a:gd name="connsiteX72" fmla="*/ 5108 w 10007"/>
                          <a:gd name="connsiteY72" fmla="*/ 9315 h 10000"/>
                          <a:gd name="connsiteX73" fmla="*/ 4935 w 10007"/>
                          <a:gd name="connsiteY73" fmla="*/ 9181 h 10000"/>
                          <a:gd name="connsiteX74" fmla="*/ 4752 w 10007"/>
                          <a:gd name="connsiteY74" fmla="*/ 9036 h 10000"/>
                          <a:gd name="connsiteX75" fmla="*/ 4556 w 10007"/>
                          <a:gd name="connsiteY75" fmla="*/ 8887 h 10000"/>
                          <a:gd name="connsiteX76" fmla="*/ 4358 w 10007"/>
                          <a:gd name="connsiteY76" fmla="*/ 8731 h 10000"/>
                          <a:gd name="connsiteX77" fmla="*/ 4150 w 10007"/>
                          <a:gd name="connsiteY77" fmla="*/ 8563 h 10000"/>
                          <a:gd name="connsiteX78" fmla="*/ 3935 w 10007"/>
                          <a:gd name="connsiteY78" fmla="*/ 8404 h 10000"/>
                          <a:gd name="connsiteX79" fmla="*/ 3715 w 10007"/>
                          <a:gd name="connsiteY79" fmla="*/ 8226 h 10000"/>
                          <a:gd name="connsiteX80" fmla="*/ 3490 w 10007"/>
                          <a:gd name="connsiteY80" fmla="*/ 8057 h 10000"/>
                          <a:gd name="connsiteX81" fmla="*/ 3265 w 10007"/>
                          <a:gd name="connsiteY81" fmla="*/ 7884 h 10000"/>
                          <a:gd name="connsiteX82" fmla="*/ 3035 w 10007"/>
                          <a:gd name="connsiteY82" fmla="*/ 7705 h 10000"/>
                          <a:gd name="connsiteX83" fmla="*/ 2809 w 10007"/>
                          <a:gd name="connsiteY83" fmla="*/ 7528 h 10000"/>
                          <a:gd name="connsiteX84" fmla="*/ 2583 w 10007"/>
                          <a:gd name="connsiteY84" fmla="*/ 7349 h 10000"/>
                          <a:gd name="connsiteX85" fmla="*/ 2363 w 10007"/>
                          <a:gd name="connsiteY85" fmla="*/ 7180 h 10000"/>
                          <a:gd name="connsiteX86" fmla="*/ 2143 w 10007"/>
                          <a:gd name="connsiteY86" fmla="*/ 7011 h 10000"/>
                          <a:gd name="connsiteX87" fmla="*/ 1929 w 10007"/>
                          <a:gd name="connsiteY87" fmla="*/ 6843 h 10000"/>
                          <a:gd name="connsiteX88" fmla="*/ 1726 w 10007"/>
                          <a:gd name="connsiteY88" fmla="*/ 6683 h 10000"/>
                          <a:gd name="connsiteX89" fmla="*/ 1526 w 10007"/>
                          <a:gd name="connsiteY89" fmla="*/ 6530 h 10000"/>
                          <a:gd name="connsiteX90" fmla="*/ 1338 w 10007"/>
                          <a:gd name="connsiteY90" fmla="*/ 6379 h 10000"/>
                          <a:gd name="connsiteX91" fmla="*/ 1158 w 10007"/>
                          <a:gd name="connsiteY91" fmla="*/ 6245 h 10000"/>
                          <a:gd name="connsiteX92" fmla="*/ 990 w 10007"/>
                          <a:gd name="connsiteY92" fmla="*/ 6110 h 10000"/>
                          <a:gd name="connsiteX93" fmla="*/ 836 w 10007"/>
                          <a:gd name="connsiteY93" fmla="*/ 5989 h 10000"/>
                          <a:gd name="connsiteX94" fmla="*/ 695 w 10007"/>
                          <a:gd name="connsiteY94" fmla="*/ 5883 h 10000"/>
                          <a:gd name="connsiteX95" fmla="*/ 574 w 10007"/>
                          <a:gd name="connsiteY95" fmla="*/ 5787 h 10000"/>
                          <a:gd name="connsiteX96" fmla="*/ 465 w 10007"/>
                          <a:gd name="connsiteY96" fmla="*/ 5705 h 10000"/>
                          <a:gd name="connsiteX97" fmla="*/ 373 w 10007"/>
                          <a:gd name="connsiteY97" fmla="*/ 5627 h 10000"/>
                          <a:gd name="connsiteX98" fmla="*/ 303 w 10007"/>
                          <a:gd name="connsiteY98" fmla="*/ 5580 h 10000"/>
                          <a:gd name="connsiteX99" fmla="*/ 256 w 10007"/>
                          <a:gd name="connsiteY99" fmla="*/ 5537 h 10000"/>
                          <a:gd name="connsiteX100" fmla="*/ 229 w 10007"/>
                          <a:gd name="connsiteY100" fmla="*/ 5512 h 10000"/>
                          <a:gd name="connsiteX101" fmla="*/ 96 w 10007"/>
                          <a:gd name="connsiteY101" fmla="*/ 5334 h 10000"/>
                          <a:gd name="connsiteX102" fmla="*/ 4 w 10007"/>
                          <a:gd name="connsiteY102" fmla="*/ 4629 h 10000"/>
                          <a:gd name="connsiteX103" fmla="*/ 4 w 10007"/>
                          <a:gd name="connsiteY103" fmla="*/ 3839 h 10000"/>
                          <a:gd name="connsiteX104" fmla="*/ 244 w 10007"/>
                          <a:gd name="connsiteY104" fmla="*/ 2484 h 10000"/>
                          <a:gd name="connsiteX105" fmla="*/ 581 w 10007"/>
                          <a:gd name="connsiteY105" fmla="*/ 2190 h 10000"/>
                          <a:gd name="connsiteX106" fmla="*/ 3848 w 10007"/>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52 w 10009"/>
                          <a:gd name="connsiteY5" fmla="*/ 3748 h 10000"/>
                          <a:gd name="connsiteX6" fmla="*/ 9800 w 10009"/>
                          <a:gd name="connsiteY6" fmla="*/ 3806 h 10000"/>
                          <a:gd name="connsiteX7" fmla="*/ 9748 w 10009"/>
                          <a:gd name="connsiteY7" fmla="*/ 3863 h 10000"/>
                          <a:gd name="connsiteX8" fmla="*/ 9691 w 10009"/>
                          <a:gd name="connsiteY8" fmla="*/ 3916 h 10000"/>
                          <a:gd name="connsiteX9" fmla="*/ 9649 w 10009"/>
                          <a:gd name="connsiteY9" fmla="*/ 3965 h 10000"/>
                          <a:gd name="connsiteX10" fmla="*/ 9609 w 10009"/>
                          <a:gd name="connsiteY10" fmla="*/ 4009 h 10000"/>
                          <a:gd name="connsiteX11" fmla="*/ 9581 w 10009"/>
                          <a:gd name="connsiteY11" fmla="*/ 4042 h 10000"/>
                          <a:gd name="connsiteX12" fmla="*/ 9569 w 10009"/>
                          <a:gd name="connsiteY12" fmla="*/ 4052 h 10000"/>
                          <a:gd name="connsiteX13" fmla="*/ 9574 w 10009"/>
                          <a:gd name="connsiteY13" fmla="*/ 6245 h 10000"/>
                          <a:gd name="connsiteX14" fmla="*/ 9586 w 10009"/>
                          <a:gd name="connsiteY14" fmla="*/ 6254 h 10000"/>
                          <a:gd name="connsiteX15" fmla="*/ 9617 w 10009"/>
                          <a:gd name="connsiteY15" fmla="*/ 6279 h 10000"/>
                          <a:gd name="connsiteX16" fmla="*/ 9661 w 10009"/>
                          <a:gd name="connsiteY16" fmla="*/ 6312 h 10000"/>
                          <a:gd name="connsiteX17" fmla="*/ 9718 w 10009"/>
                          <a:gd name="connsiteY17" fmla="*/ 6346 h 10000"/>
                          <a:gd name="connsiteX18" fmla="*/ 9773 w 10009"/>
                          <a:gd name="connsiteY18" fmla="*/ 6389 h 10000"/>
                          <a:gd name="connsiteX19" fmla="*/ 9825 w 10009"/>
                          <a:gd name="connsiteY19" fmla="*/ 6428 h 10000"/>
                          <a:gd name="connsiteX20" fmla="*/ 9864 w 10009"/>
                          <a:gd name="connsiteY20" fmla="*/ 6462 h 10000"/>
                          <a:gd name="connsiteX21" fmla="*/ 9894 w 10009"/>
                          <a:gd name="connsiteY21" fmla="*/ 6496 h 10000"/>
                          <a:gd name="connsiteX22" fmla="*/ 9904 w 10009"/>
                          <a:gd name="connsiteY22" fmla="*/ 6539 h 10000"/>
                          <a:gd name="connsiteX23" fmla="*/ 9899 w 10009"/>
                          <a:gd name="connsiteY23" fmla="*/ 6582 h 10000"/>
                          <a:gd name="connsiteX24" fmla="*/ 9886 w 10009"/>
                          <a:gd name="connsiteY24" fmla="*/ 6625 h 10000"/>
                          <a:gd name="connsiteX25" fmla="*/ 9874 w 10009"/>
                          <a:gd name="connsiteY25" fmla="*/ 6659 h 10000"/>
                          <a:gd name="connsiteX26" fmla="*/ 9859 w 10009"/>
                          <a:gd name="connsiteY26" fmla="*/ 6674 h 10000"/>
                          <a:gd name="connsiteX27" fmla="*/ 9857 w 10009"/>
                          <a:gd name="connsiteY27" fmla="*/ 6683 h 10000"/>
                          <a:gd name="connsiteX28" fmla="*/ 9847 w 10009"/>
                          <a:gd name="connsiteY28" fmla="*/ 6693 h 10000"/>
                          <a:gd name="connsiteX29" fmla="*/ 9812 w 10009"/>
                          <a:gd name="connsiteY29" fmla="*/ 6727 h 10000"/>
                          <a:gd name="connsiteX30" fmla="*/ 9760 w 10009"/>
                          <a:gd name="connsiteY30" fmla="*/ 6765 h 10000"/>
                          <a:gd name="connsiteX31" fmla="*/ 9691 w 10009"/>
                          <a:gd name="connsiteY31" fmla="*/ 6833 h 10000"/>
                          <a:gd name="connsiteX32" fmla="*/ 9599 w 10009"/>
                          <a:gd name="connsiteY32" fmla="*/ 6910 h 10000"/>
                          <a:gd name="connsiteX33" fmla="*/ 9495 w 10009"/>
                          <a:gd name="connsiteY33" fmla="*/ 7001 h 10000"/>
                          <a:gd name="connsiteX34" fmla="*/ 9378 w 10009"/>
                          <a:gd name="connsiteY34" fmla="*/ 7113 h 10000"/>
                          <a:gd name="connsiteX35" fmla="*/ 9250 w 10009"/>
                          <a:gd name="connsiteY35" fmla="*/ 7233 h 10000"/>
                          <a:gd name="connsiteX36" fmla="*/ 9106 w 10009"/>
                          <a:gd name="connsiteY36" fmla="*/ 7358 h 10000"/>
                          <a:gd name="connsiteX37" fmla="*/ 8958 w 10009"/>
                          <a:gd name="connsiteY37" fmla="*/ 7484 h 10000"/>
                          <a:gd name="connsiteX38" fmla="*/ 8799 w 10009"/>
                          <a:gd name="connsiteY38" fmla="*/ 7628 h 10000"/>
                          <a:gd name="connsiteX39" fmla="*/ 8632 w 10009"/>
                          <a:gd name="connsiteY39" fmla="*/ 7783 h 10000"/>
                          <a:gd name="connsiteX40" fmla="*/ 8458 w 10009"/>
                          <a:gd name="connsiteY40" fmla="*/ 7933 h 10000"/>
                          <a:gd name="connsiteX41" fmla="*/ 8285 w 10009"/>
                          <a:gd name="connsiteY41" fmla="*/ 8086 h 10000"/>
                          <a:gd name="connsiteX42" fmla="*/ 8107 w 10009"/>
                          <a:gd name="connsiteY42" fmla="*/ 8246 h 10000"/>
                          <a:gd name="connsiteX43" fmla="*/ 7934 w 10009"/>
                          <a:gd name="connsiteY43" fmla="*/ 8404 h 10000"/>
                          <a:gd name="connsiteX44" fmla="*/ 7757 w 10009"/>
                          <a:gd name="connsiteY44" fmla="*/ 8559 h 10000"/>
                          <a:gd name="connsiteX45" fmla="*/ 7584 w 10009"/>
                          <a:gd name="connsiteY45" fmla="*/ 8718 h 10000"/>
                          <a:gd name="connsiteX46" fmla="*/ 7411 w 10009"/>
                          <a:gd name="connsiteY46" fmla="*/ 8868 h 10000"/>
                          <a:gd name="connsiteX47" fmla="*/ 7245 w 10009"/>
                          <a:gd name="connsiteY47" fmla="*/ 9012 h 10000"/>
                          <a:gd name="connsiteX48" fmla="*/ 7089 w 10009"/>
                          <a:gd name="connsiteY48" fmla="*/ 9157 h 10000"/>
                          <a:gd name="connsiteX49" fmla="*/ 6942 w 10009"/>
                          <a:gd name="connsiteY49" fmla="*/ 9292 h 10000"/>
                          <a:gd name="connsiteX50" fmla="*/ 6799 w 10009"/>
                          <a:gd name="connsiteY50" fmla="*/ 9416 h 10000"/>
                          <a:gd name="connsiteX51" fmla="*/ 6673 w 10009"/>
                          <a:gd name="connsiteY51" fmla="*/ 9528 h 10000"/>
                          <a:gd name="connsiteX52" fmla="*/ 6556 w 10009"/>
                          <a:gd name="connsiteY52" fmla="*/ 9629 h 10000"/>
                          <a:gd name="connsiteX53" fmla="*/ 6452 w 10009"/>
                          <a:gd name="connsiteY53" fmla="*/ 9720 h 10000"/>
                          <a:gd name="connsiteX54" fmla="*/ 6371 w 10009"/>
                          <a:gd name="connsiteY54" fmla="*/ 9797 h 10000"/>
                          <a:gd name="connsiteX55" fmla="*/ 6301 w 10009"/>
                          <a:gd name="connsiteY55" fmla="*/ 9866 h 10000"/>
                          <a:gd name="connsiteX56" fmla="*/ 6248 w 10009"/>
                          <a:gd name="connsiteY56" fmla="*/ 9908 h 10000"/>
                          <a:gd name="connsiteX57" fmla="*/ 6218 w 10009"/>
                          <a:gd name="connsiteY57" fmla="*/ 9932 h 10000"/>
                          <a:gd name="connsiteX58" fmla="*/ 6144 w 10009"/>
                          <a:gd name="connsiteY58" fmla="*/ 9986 h 10000"/>
                          <a:gd name="connsiteX59" fmla="*/ 6079 w 10009"/>
                          <a:gd name="connsiteY59" fmla="*/ 10000 h 10000"/>
                          <a:gd name="connsiteX60" fmla="*/ 6017 w 10009"/>
                          <a:gd name="connsiteY60" fmla="*/ 9990 h 10000"/>
                          <a:gd name="connsiteX61" fmla="*/ 5970 w 10009"/>
                          <a:gd name="connsiteY61" fmla="*/ 9976 h 10000"/>
                          <a:gd name="connsiteX62" fmla="*/ 5941 w 10009"/>
                          <a:gd name="connsiteY62" fmla="*/ 9957 h 10000"/>
                          <a:gd name="connsiteX63" fmla="*/ 5926 w 10009"/>
                          <a:gd name="connsiteY63" fmla="*/ 9952 h 10000"/>
                          <a:gd name="connsiteX64" fmla="*/ 5914 w 10009"/>
                          <a:gd name="connsiteY64" fmla="*/ 9942 h 10000"/>
                          <a:gd name="connsiteX65" fmla="*/ 5879 w 10009"/>
                          <a:gd name="connsiteY65" fmla="*/ 9918 h 10000"/>
                          <a:gd name="connsiteX66" fmla="*/ 5822 w 10009"/>
                          <a:gd name="connsiteY66" fmla="*/ 9875 h 10000"/>
                          <a:gd name="connsiteX67" fmla="*/ 5750 w 10009"/>
                          <a:gd name="connsiteY67" fmla="*/ 9816 h 10000"/>
                          <a:gd name="connsiteX68" fmla="*/ 5654 w 10009"/>
                          <a:gd name="connsiteY68" fmla="*/ 9739 h 10000"/>
                          <a:gd name="connsiteX69" fmla="*/ 5537 w 10009"/>
                          <a:gd name="connsiteY69" fmla="*/ 9648 h 10000"/>
                          <a:gd name="connsiteX70" fmla="*/ 5410 w 10009"/>
                          <a:gd name="connsiteY70" fmla="*/ 9547 h 10000"/>
                          <a:gd name="connsiteX71" fmla="*/ 5264 w 10009"/>
                          <a:gd name="connsiteY71" fmla="*/ 9436 h 10000"/>
                          <a:gd name="connsiteX72" fmla="*/ 5108 w 10009"/>
                          <a:gd name="connsiteY72" fmla="*/ 9315 h 10000"/>
                          <a:gd name="connsiteX73" fmla="*/ 4935 w 10009"/>
                          <a:gd name="connsiteY73" fmla="*/ 9181 h 10000"/>
                          <a:gd name="connsiteX74" fmla="*/ 4752 w 10009"/>
                          <a:gd name="connsiteY74" fmla="*/ 9036 h 10000"/>
                          <a:gd name="connsiteX75" fmla="*/ 4556 w 10009"/>
                          <a:gd name="connsiteY75" fmla="*/ 8887 h 10000"/>
                          <a:gd name="connsiteX76" fmla="*/ 4358 w 10009"/>
                          <a:gd name="connsiteY76" fmla="*/ 8731 h 10000"/>
                          <a:gd name="connsiteX77" fmla="*/ 4150 w 10009"/>
                          <a:gd name="connsiteY77" fmla="*/ 8563 h 10000"/>
                          <a:gd name="connsiteX78" fmla="*/ 3935 w 10009"/>
                          <a:gd name="connsiteY78" fmla="*/ 8404 h 10000"/>
                          <a:gd name="connsiteX79" fmla="*/ 3715 w 10009"/>
                          <a:gd name="connsiteY79" fmla="*/ 8226 h 10000"/>
                          <a:gd name="connsiteX80" fmla="*/ 3490 w 10009"/>
                          <a:gd name="connsiteY80" fmla="*/ 8057 h 10000"/>
                          <a:gd name="connsiteX81" fmla="*/ 3265 w 10009"/>
                          <a:gd name="connsiteY81" fmla="*/ 7884 h 10000"/>
                          <a:gd name="connsiteX82" fmla="*/ 3035 w 10009"/>
                          <a:gd name="connsiteY82" fmla="*/ 7705 h 10000"/>
                          <a:gd name="connsiteX83" fmla="*/ 2809 w 10009"/>
                          <a:gd name="connsiteY83" fmla="*/ 7528 h 10000"/>
                          <a:gd name="connsiteX84" fmla="*/ 2583 w 10009"/>
                          <a:gd name="connsiteY84" fmla="*/ 7349 h 10000"/>
                          <a:gd name="connsiteX85" fmla="*/ 2363 w 10009"/>
                          <a:gd name="connsiteY85" fmla="*/ 7180 h 10000"/>
                          <a:gd name="connsiteX86" fmla="*/ 2143 w 10009"/>
                          <a:gd name="connsiteY86" fmla="*/ 7011 h 10000"/>
                          <a:gd name="connsiteX87" fmla="*/ 1929 w 10009"/>
                          <a:gd name="connsiteY87" fmla="*/ 6843 h 10000"/>
                          <a:gd name="connsiteX88" fmla="*/ 1726 w 10009"/>
                          <a:gd name="connsiteY88" fmla="*/ 6683 h 10000"/>
                          <a:gd name="connsiteX89" fmla="*/ 1526 w 10009"/>
                          <a:gd name="connsiteY89" fmla="*/ 6530 h 10000"/>
                          <a:gd name="connsiteX90" fmla="*/ 1338 w 10009"/>
                          <a:gd name="connsiteY90" fmla="*/ 6379 h 10000"/>
                          <a:gd name="connsiteX91" fmla="*/ 1158 w 10009"/>
                          <a:gd name="connsiteY91" fmla="*/ 6245 h 10000"/>
                          <a:gd name="connsiteX92" fmla="*/ 990 w 10009"/>
                          <a:gd name="connsiteY92" fmla="*/ 6110 h 10000"/>
                          <a:gd name="connsiteX93" fmla="*/ 836 w 10009"/>
                          <a:gd name="connsiteY93" fmla="*/ 5989 h 10000"/>
                          <a:gd name="connsiteX94" fmla="*/ 695 w 10009"/>
                          <a:gd name="connsiteY94" fmla="*/ 5883 h 10000"/>
                          <a:gd name="connsiteX95" fmla="*/ 574 w 10009"/>
                          <a:gd name="connsiteY95" fmla="*/ 5787 h 10000"/>
                          <a:gd name="connsiteX96" fmla="*/ 465 w 10009"/>
                          <a:gd name="connsiteY96" fmla="*/ 5705 h 10000"/>
                          <a:gd name="connsiteX97" fmla="*/ 373 w 10009"/>
                          <a:gd name="connsiteY97" fmla="*/ 5627 h 10000"/>
                          <a:gd name="connsiteX98" fmla="*/ 303 w 10009"/>
                          <a:gd name="connsiteY98" fmla="*/ 5580 h 10000"/>
                          <a:gd name="connsiteX99" fmla="*/ 256 w 10009"/>
                          <a:gd name="connsiteY99" fmla="*/ 5537 h 10000"/>
                          <a:gd name="connsiteX100" fmla="*/ 229 w 10009"/>
                          <a:gd name="connsiteY100" fmla="*/ 5512 h 10000"/>
                          <a:gd name="connsiteX101" fmla="*/ 96 w 10009"/>
                          <a:gd name="connsiteY101" fmla="*/ 5334 h 10000"/>
                          <a:gd name="connsiteX102" fmla="*/ 4 w 10009"/>
                          <a:gd name="connsiteY102" fmla="*/ 4629 h 10000"/>
                          <a:gd name="connsiteX103" fmla="*/ 4 w 10009"/>
                          <a:gd name="connsiteY103" fmla="*/ 3839 h 10000"/>
                          <a:gd name="connsiteX104" fmla="*/ 244 w 10009"/>
                          <a:gd name="connsiteY104" fmla="*/ 2484 h 10000"/>
                          <a:gd name="connsiteX105" fmla="*/ 581 w 10009"/>
                          <a:gd name="connsiteY105" fmla="*/ 2190 h 10000"/>
                          <a:gd name="connsiteX106" fmla="*/ 3848 w 10009"/>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00 w 10009"/>
                          <a:gd name="connsiteY5" fmla="*/ 3806 h 10000"/>
                          <a:gd name="connsiteX6" fmla="*/ 9748 w 10009"/>
                          <a:gd name="connsiteY6" fmla="*/ 3863 h 10000"/>
                          <a:gd name="connsiteX7" fmla="*/ 9691 w 10009"/>
                          <a:gd name="connsiteY7" fmla="*/ 3916 h 10000"/>
                          <a:gd name="connsiteX8" fmla="*/ 9649 w 10009"/>
                          <a:gd name="connsiteY8" fmla="*/ 3965 h 10000"/>
                          <a:gd name="connsiteX9" fmla="*/ 9609 w 10009"/>
                          <a:gd name="connsiteY9" fmla="*/ 4009 h 10000"/>
                          <a:gd name="connsiteX10" fmla="*/ 9581 w 10009"/>
                          <a:gd name="connsiteY10" fmla="*/ 4042 h 10000"/>
                          <a:gd name="connsiteX11" fmla="*/ 9569 w 10009"/>
                          <a:gd name="connsiteY11" fmla="*/ 4052 h 10000"/>
                          <a:gd name="connsiteX12" fmla="*/ 9574 w 10009"/>
                          <a:gd name="connsiteY12" fmla="*/ 6245 h 10000"/>
                          <a:gd name="connsiteX13" fmla="*/ 9586 w 10009"/>
                          <a:gd name="connsiteY13" fmla="*/ 6254 h 10000"/>
                          <a:gd name="connsiteX14" fmla="*/ 9617 w 10009"/>
                          <a:gd name="connsiteY14" fmla="*/ 6279 h 10000"/>
                          <a:gd name="connsiteX15" fmla="*/ 9661 w 10009"/>
                          <a:gd name="connsiteY15" fmla="*/ 6312 h 10000"/>
                          <a:gd name="connsiteX16" fmla="*/ 9718 w 10009"/>
                          <a:gd name="connsiteY16" fmla="*/ 6346 h 10000"/>
                          <a:gd name="connsiteX17" fmla="*/ 9773 w 10009"/>
                          <a:gd name="connsiteY17" fmla="*/ 6389 h 10000"/>
                          <a:gd name="connsiteX18" fmla="*/ 9825 w 10009"/>
                          <a:gd name="connsiteY18" fmla="*/ 6428 h 10000"/>
                          <a:gd name="connsiteX19" fmla="*/ 9864 w 10009"/>
                          <a:gd name="connsiteY19" fmla="*/ 6462 h 10000"/>
                          <a:gd name="connsiteX20" fmla="*/ 9894 w 10009"/>
                          <a:gd name="connsiteY20" fmla="*/ 6496 h 10000"/>
                          <a:gd name="connsiteX21" fmla="*/ 9904 w 10009"/>
                          <a:gd name="connsiteY21" fmla="*/ 6539 h 10000"/>
                          <a:gd name="connsiteX22" fmla="*/ 9899 w 10009"/>
                          <a:gd name="connsiteY22" fmla="*/ 6582 h 10000"/>
                          <a:gd name="connsiteX23" fmla="*/ 9886 w 10009"/>
                          <a:gd name="connsiteY23" fmla="*/ 6625 h 10000"/>
                          <a:gd name="connsiteX24" fmla="*/ 9874 w 10009"/>
                          <a:gd name="connsiteY24" fmla="*/ 6659 h 10000"/>
                          <a:gd name="connsiteX25" fmla="*/ 9859 w 10009"/>
                          <a:gd name="connsiteY25" fmla="*/ 6674 h 10000"/>
                          <a:gd name="connsiteX26" fmla="*/ 9857 w 10009"/>
                          <a:gd name="connsiteY26" fmla="*/ 6683 h 10000"/>
                          <a:gd name="connsiteX27" fmla="*/ 9847 w 10009"/>
                          <a:gd name="connsiteY27" fmla="*/ 6693 h 10000"/>
                          <a:gd name="connsiteX28" fmla="*/ 9812 w 10009"/>
                          <a:gd name="connsiteY28" fmla="*/ 6727 h 10000"/>
                          <a:gd name="connsiteX29" fmla="*/ 9760 w 10009"/>
                          <a:gd name="connsiteY29" fmla="*/ 6765 h 10000"/>
                          <a:gd name="connsiteX30" fmla="*/ 9691 w 10009"/>
                          <a:gd name="connsiteY30" fmla="*/ 6833 h 10000"/>
                          <a:gd name="connsiteX31" fmla="*/ 9599 w 10009"/>
                          <a:gd name="connsiteY31" fmla="*/ 6910 h 10000"/>
                          <a:gd name="connsiteX32" fmla="*/ 9495 w 10009"/>
                          <a:gd name="connsiteY32" fmla="*/ 7001 h 10000"/>
                          <a:gd name="connsiteX33" fmla="*/ 9378 w 10009"/>
                          <a:gd name="connsiteY33" fmla="*/ 7113 h 10000"/>
                          <a:gd name="connsiteX34" fmla="*/ 9250 w 10009"/>
                          <a:gd name="connsiteY34" fmla="*/ 7233 h 10000"/>
                          <a:gd name="connsiteX35" fmla="*/ 9106 w 10009"/>
                          <a:gd name="connsiteY35" fmla="*/ 7358 h 10000"/>
                          <a:gd name="connsiteX36" fmla="*/ 8958 w 10009"/>
                          <a:gd name="connsiteY36" fmla="*/ 7484 h 10000"/>
                          <a:gd name="connsiteX37" fmla="*/ 8799 w 10009"/>
                          <a:gd name="connsiteY37" fmla="*/ 7628 h 10000"/>
                          <a:gd name="connsiteX38" fmla="*/ 8632 w 10009"/>
                          <a:gd name="connsiteY38" fmla="*/ 7783 h 10000"/>
                          <a:gd name="connsiteX39" fmla="*/ 8458 w 10009"/>
                          <a:gd name="connsiteY39" fmla="*/ 7933 h 10000"/>
                          <a:gd name="connsiteX40" fmla="*/ 8285 w 10009"/>
                          <a:gd name="connsiteY40" fmla="*/ 8086 h 10000"/>
                          <a:gd name="connsiteX41" fmla="*/ 8107 w 10009"/>
                          <a:gd name="connsiteY41" fmla="*/ 8246 h 10000"/>
                          <a:gd name="connsiteX42" fmla="*/ 7934 w 10009"/>
                          <a:gd name="connsiteY42" fmla="*/ 8404 h 10000"/>
                          <a:gd name="connsiteX43" fmla="*/ 7757 w 10009"/>
                          <a:gd name="connsiteY43" fmla="*/ 8559 h 10000"/>
                          <a:gd name="connsiteX44" fmla="*/ 7584 w 10009"/>
                          <a:gd name="connsiteY44" fmla="*/ 8718 h 10000"/>
                          <a:gd name="connsiteX45" fmla="*/ 7411 w 10009"/>
                          <a:gd name="connsiteY45" fmla="*/ 8868 h 10000"/>
                          <a:gd name="connsiteX46" fmla="*/ 7245 w 10009"/>
                          <a:gd name="connsiteY46" fmla="*/ 9012 h 10000"/>
                          <a:gd name="connsiteX47" fmla="*/ 7089 w 10009"/>
                          <a:gd name="connsiteY47" fmla="*/ 9157 h 10000"/>
                          <a:gd name="connsiteX48" fmla="*/ 6942 w 10009"/>
                          <a:gd name="connsiteY48" fmla="*/ 9292 h 10000"/>
                          <a:gd name="connsiteX49" fmla="*/ 6799 w 10009"/>
                          <a:gd name="connsiteY49" fmla="*/ 9416 h 10000"/>
                          <a:gd name="connsiteX50" fmla="*/ 6673 w 10009"/>
                          <a:gd name="connsiteY50" fmla="*/ 9528 h 10000"/>
                          <a:gd name="connsiteX51" fmla="*/ 6556 w 10009"/>
                          <a:gd name="connsiteY51" fmla="*/ 9629 h 10000"/>
                          <a:gd name="connsiteX52" fmla="*/ 6452 w 10009"/>
                          <a:gd name="connsiteY52" fmla="*/ 9720 h 10000"/>
                          <a:gd name="connsiteX53" fmla="*/ 6371 w 10009"/>
                          <a:gd name="connsiteY53" fmla="*/ 9797 h 10000"/>
                          <a:gd name="connsiteX54" fmla="*/ 6301 w 10009"/>
                          <a:gd name="connsiteY54" fmla="*/ 9866 h 10000"/>
                          <a:gd name="connsiteX55" fmla="*/ 6248 w 10009"/>
                          <a:gd name="connsiteY55" fmla="*/ 9908 h 10000"/>
                          <a:gd name="connsiteX56" fmla="*/ 6218 w 10009"/>
                          <a:gd name="connsiteY56" fmla="*/ 9932 h 10000"/>
                          <a:gd name="connsiteX57" fmla="*/ 6144 w 10009"/>
                          <a:gd name="connsiteY57" fmla="*/ 9986 h 10000"/>
                          <a:gd name="connsiteX58" fmla="*/ 6079 w 10009"/>
                          <a:gd name="connsiteY58" fmla="*/ 10000 h 10000"/>
                          <a:gd name="connsiteX59" fmla="*/ 6017 w 10009"/>
                          <a:gd name="connsiteY59" fmla="*/ 9990 h 10000"/>
                          <a:gd name="connsiteX60" fmla="*/ 5970 w 10009"/>
                          <a:gd name="connsiteY60" fmla="*/ 9976 h 10000"/>
                          <a:gd name="connsiteX61" fmla="*/ 5941 w 10009"/>
                          <a:gd name="connsiteY61" fmla="*/ 9957 h 10000"/>
                          <a:gd name="connsiteX62" fmla="*/ 5926 w 10009"/>
                          <a:gd name="connsiteY62" fmla="*/ 9952 h 10000"/>
                          <a:gd name="connsiteX63" fmla="*/ 5914 w 10009"/>
                          <a:gd name="connsiteY63" fmla="*/ 9942 h 10000"/>
                          <a:gd name="connsiteX64" fmla="*/ 5879 w 10009"/>
                          <a:gd name="connsiteY64" fmla="*/ 9918 h 10000"/>
                          <a:gd name="connsiteX65" fmla="*/ 5822 w 10009"/>
                          <a:gd name="connsiteY65" fmla="*/ 9875 h 10000"/>
                          <a:gd name="connsiteX66" fmla="*/ 5750 w 10009"/>
                          <a:gd name="connsiteY66" fmla="*/ 9816 h 10000"/>
                          <a:gd name="connsiteX67" fmla="*/ 5654 w 10009"/>
                          <a:gd name="connsiteY67" fmla="*/ 9739 h 10000"/>
                          <a:gd name="connsiteX68" fmla="*/ 5537 w 10009"/>
                          <a:gd name="connsiteY68" fmla="*/ 9648 h 10000"/>
                          <a:gd name="connsiteX69" fmla="*/ 5410 w 10009"/>
                          <a:gd name="connsiteY69" fmla="*/ 9547 h 10000"/>
                          <a:gd name="connsiteX70" fmla="*/ 5264 w 10009"/>
                          <a:gd name="connsiteY70" fmla="*/ 9436 h 10000"/>
                          <a:gd name="connsiteX71" fmla="*/ 5108 w 10009"/>
                          <a:gd name="connsiteY71" fmla="*/ 9315 h 10000"/>
                          <a:gd name="connsiteX72" fmla="*/ 4935 w 10009"/>
                          <a:gd name="connsiteY72" fmla="*/ 9181 h 10000"/>
                          <a:gd name="connsiteX73" fmla="*/ 4752 w 10009"/>
                          <a:gd name="connsiteY73" fmla="*/ 9036 h 10000"/>
                          <a:gd name="connsiteX74" fmla="*/ 4556 w 10009"/>
                          <a:gd name="connsiteY74" fmla="*/ 8887 h 10000"/>
                          <a:gd name="connsiteX75" fmla="*/ 4358 w 10009"/>
                          <a:gd name="connsiteY75" fmla="*/ 8731 h 10000"/>
                          <a:gd name="connsiteX76" fmla="*/ 4150 w 10009"/>
                          <a:gd name="connsiteY76" fmla="*/ 8563 h 10000"/>
                          <a:gd name="connsiteX77" fmla="*/ 3935 w 10009"/>
                          <a:gd name="connsiteY77" fmla="*/ 8404 h 10000"/>
                          <a:gd name="connsiteX78" fmla="*/ 3715 w 10009"/>
                          <a:gd name="connsiteY78" fmla="*/ 8226 h 10000"/>
                          <a:gd name="connsiteX79" fmla="*/ 3490 w 10009"/>
                          <a:gd name="connsiteY79" fmla="*/ 8057 h 10000"/>
                          <a:gd name="connsiteX80" fmla="*/ 3265 w 10009"/>
                          <a:gd name="connsiteY80" fmla="*/ 7884 h 10000"/>
                          <a:gd name="connsiteX81" fmla="*/ 3035 w 10009"/>
                          <a:gd name="connsiteY81" fmla="*/ 7705 h 10000"/>
                          <a:gd name="connsiteX82" fmla="*/ 2809 w 10009"/>
                          <a:gd name="connsiteY82" fmla="*/ 7528 h 10000"/>
                          <a:gd name="connsiteX83" fmla="*/ 2583 w 10009"/>
                          <a:gd name="connsiteY83" fmla="*/ 7349 h 10000"/>
                          <a:gd name="connsiteX84" fmla="*/ 2363 w 10009"/>
                          <a:gd name="connsiteY84" fmla="*/ 7180 h 10000"/>
                          <a:gd name="connsiteX85" fmla="*/ 2143 w 10009"/>
                          <a:gd name="connsiteY85" fmla="*/ 7011 h 10000"/>
                          <a:gd name="connsiteX86" fmla="*/ 1929 w 10009"/>
                          <a:gd name="connsiteY86" fmla="*/ 6843 h 10000"/>
                          <a:gd name="connsiteX87" fmla="*/ 1726 w 10009"/>
                          <a:gd name="connsiteY87" fmla="*/ 6683 h 10000"/>
                          <a:gd name="connsiteX88" fmla="*/ 1526 w 10009"/>
                          <a:gd name="connsiteY88" fmla="*/ 6530 h 10000"/>
                          <a:gd name="connsiteX89" fmla="*/ 1338 w 10009"/>
                          <a:gd name="connsiteY89" fmla="*/ 6379 h 10000"/>
                          <a:gd name="connsiteX90" fmla="*/ 1158 w 10009"/>
                          <a:gd name="connsiteY90" fmla="*/ 6245 h 10000"/>
                          <a:gd name="connsiteX91" fmla="*/ 990 w 10009"/>
                          <a:gd name="connsiteY91" fmla="*/ 6110 h 10000"/>
                          <a:gd name="connsiteX92" fmla="*/ 836 w 10009"/>
                          <a:gd name="connsiteY92" fmla="*/ 5989 h 10000"/>
                          <a:gd name="connsiteX93" fmla="*/ 695 w 10009"/>
                          <a:gd name="connsiteY93" fmla="*/ 5883 h 10000"/>
                          <a:gd name="connsiteX94" fmla="*/ 574 w 10009"/>
                          <a:gd name="connsiteY94" fmla="*/ 5787 h 10000"/>
                          <a:gd name="connsiteX95" fmla="*/ 465 w 10009"/>
                          <a:gd name="connsiteY95" fmla="*/ 5705 h 10000"/>
                          <a:gd name="connsiteX96" fmla="*/ 373 w 10009"/>
                          <a:gd name="connsiteY96" fmla="*/ 5627 h 10000"/>
                          <a:gd name="connsiteX97" fmla="*/ 303 w 10009"/>
                          <a:gd name="connsiteY97" fmla="*/ 5580 h 10000"/>
                          <a:gd name="connsiteX98" fmla="*/ 256 w 10009"/>
                          <a:gd name="connsiteY98" fmla="*/ 5537 h 10000"/>
                          <a:gd name="connsiteX99" fmla="*/ 229 w 10009"/>
                          <a:gd name="connsiteY99" fmla="*/ 5512 h 10000"/>
                          <a:gd name="connsiteX100" fmla="*/ 96 w 10009"/>
                          <a:gd name="connsiteY100" fmla="*/ 5334 h 10000"/>
                          <a:gd name="connsiteX101" fmla="*/ 4 w 10009"/>
                          <a:gd name="connsiteY101" fmla="*/ 4629 h 10000"/>
                          <a:gd name="connsiteX102" fmla="*/ 4 w 10009"/>
                          <a:gd name="connsiteY102" fmla="*/ 3839 h 10000"/>
                          <a:gd name="connsiteX103" fmla="*/ 244 w 10009"/>
                          <a:gd name="connsiteY103" fmla="*/ 2484 h 10000"/>
                          <a:gd name="connsiteX104" fmla="*/ 581 w 10009"/>
                          <a:gd name="connsiteY104" fmla="*/ 2190 h 10000"/>
                          <a:gd name="connsiteX105" fmla="*/ 3848 w 10009"/>
                          <a:gd name="connsiteY10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748 w 10009"/>
                          <a:gd name="connsiteY5" fmla="*/ 3863 h 10000"/>
                          <a:gd name="connsiteX6" fmla="*/ 9691 w 10009"/>
                          <a:gd name="connsiteY6" fmla="*/ 3916 h 10000"/>
                          <a:gd name="connsiteX7" fmla="*/ 9649 w 10009"/>
                          <a:gd name="connsiteY7" fmla="*/ 3965 h 10000"/>
                          <a:gd name="connsiteX8" fmla="*/ 9609 w 10009"/>
                          <a:gd name="connsiteY8" fmla="*/ 4009 h 10000"/>
                          <a:gd name="connsiteX9" fmla="*/ 9581 w 10009"/>
                          <a:gd name="connsiteY9" fmla="*/ 4042 h 10000"/>
                          <a:gd name="connsiteX10" fmla="*/ 9569 w 10009"/>
                          <a:gd name="connsiteY10" fmla="*/ 4052 h 10000"/>
                          <a:gd name="connsiteX11" fmla="*/ 9574 w 10009"/>
                          <a:gd name="connsiteY11" fmla="*/ 6245 h 10000"/>
                          <a:gd name="connsiteX12" fmla="*/ 9586 w 10009"/>
                          <a:gd name="connsiteY12" fmla="*/ 6254 h 10000"/>
                          <a:gd name="connsiteX13" fmla="*/ 9617 w 10009"/>
                          <a:gd name="connsiteY13" fmla="*/ 6279 h 10000"/>
                          <a:gd name="connsiteX14" fmla="*/ 9661 w 10009"/>
                          <a:gd name="connsiteY14" fmla="*/ 6312 h 10000"/>
                          <a:gd name="connsiteX15" fmla="*/ 9718 w 10009"/>
                          <a:gd name="connsiteY15" fmla="*/ 6346 h 10000"/>
                          <a:gd name="connsiteX16" fmla="*/ 9773 w 10009"/>
                          <a:gd name="connsiteY16" fmla="*/ 6389 h 10000"/>
                          <a:gd name="connsiteX17" fmla="*/ 9825 w 10009"/>
                          <a:gd name="connsiteY17" fmla="*/ 6428 h 10000"/>
                          <a:gd name="connsiteX18" fmla="*/ 9864 w 10009"/>
                          <a:gd name="connsiteY18" fmla="*/ 6462 h 10000"/>
                          <a:gd name="connsiteX19" fmla="*/ 9894 w 10009"/>
                          <a:gd name="connsiteY19" fmla="*/ 6496 h 10000"/>
                          <a:gd name="connsiteX20" fmla="*/ 9904 w 10009"/>
                          <a:gd name="connsiteY20" fmla="*/ 6539 h 10000"/>
                          <a:gd name="connsiteX21" fmla="*/ 9899 w 10009"/>
                          <a:gd name="connsiteY21" fmla="*/ 6582 h 10000"/>
                          <a:gd name="connsiteX22" fmla="*/ 9886 w 10009"/>
                          <a:gd name="connsiteY22" fmla="*/ 6625 h 10000"/>
                          <a:gd name="connsiteX23" fmla="*/ 9874 w 10009"/>
                          <a:gd name="connsiteY23" fmla="*/ 6659 h 10000"/>
                          <a:gd name="connsiteX24" fmla="*/ 9859 w 10009"/>
                          <a:gd name="connsiteY24" fmla="*/ 6674 h 10000"/>
                          <a:gd name="connsiteX25" fmla="*/ 9857 w 10009"/>
                          <a:gd name="connsiteY25" fmla="*/ 6683 h 10000"/>
                          <a:gd name="connsiteX26" fmla="*/ 9847 w 10009"/>
                          <a:gd name="connsiteY26" fmla="*/ 6693 h 10000"/>
                          <a:gd name="connsiteX27" fmla="*/ 9812 w 10009"/>
                          <a:gd name="connsiteY27" fmla="*/ 6727 h 10000"/>
                          <a:gd name="connsiteX28" fmla="*/ 9760 w 10009"/>
                          <a:gd name="connsiteY28" fmla="*/ 6765 h 10000"/>
                          <a:gd name="connsiteX29" fmla="*/ 9691 w 10009"/>
                          <a:gd name="connsiteY29" fmla="*/ 6833 h 10000"/>
                          <a:gd name="connsiteX30" fmla="*/ 9599 w 10009"/>
                          <a:gd name="connsiteY30" fmla="*/ 6910 h 10000"/>
                          <a:gd name="connsiteX31" fmla="*/ 9495 w 10009"/>
                          <a:gd name="connsiteY31" fmla="*/ 7001 h 10000"/>
                          <a:gd name="connsiteX32" fmla="*/ 9378 w 10009"/>
                          <a:gd name="connsiteY32" fmla="*/ 7113 h 10000"/>
                          <a:gd name="connsiteX33" fmla="*/ 9250 w 10009"/>
                          <a:gd name="connsiteY33" fmla="*/ 7233 h 10000"/>
                          <a:gd name="connsiteX34" fmla="*/ 9106 w 10009"/>
                          <a:gd name="connsiteY34" fmla="*/ 7358 h 10000"/>
                          <a:gd name="connsiteX35" fmla="*/ 8958 w 10009"/>
                          <a:gd name="connsiteY35" fmla="*/ 7484 h 10000"/>
                          <a:gd name="connsiteX36" fmla="*/ 8799 w 10009"/>
                          <a:gd name="connsiteY36" fmla="*/ 7628 h 10000"/>
                          <a:gd name="connsiteX37" fmla="*/ 8632 w 10009"/>
                          <a:gd name="connsiteY37" fmla="*/ 7783 h 10000"/>
                          <a:gd name="connsiteX38" fmla="*/ 8458 w 10009"/>
                          <a:gd name="connsiteY38" fmla="*/ 7933 h 10000"/>
                          <a:gd name="connsiteX39" fmla="*/ 8285 w 10009"/>
                          <a:gd name="connsiteY39" fmla="*/ 8086 h 10000"/>
                          <a:gd name="connsiteX40" fmla="*/ 8107 w 10009"/>
                          <a:gd name="connsiteY40" fmla="*/ 8246 h 10000"/>
                          <a:gd name="connsiteX41" fmla="*/ 7934 w 10009"/>
                          <a:gd name="connsiteY41" fmla="*/ 8404 h 10000"/>
                          <a:gd name="connsiteX42" fmla="*/ 7757 w 10009"/>
                          <a:gd name="connsiteY42" fmla="*/ 8559 h 10000"/>
                          <a:gd name="connsiteX43" fmla="*/ 7584 w 10009"/>
                          <a:gd name="connsiteY43" fmla="*/ 8718 h 10000"/>
                          <a:gd name="connsiteX44" fmla="*/ 7411 w 10009"/>
                          <a:gd name="connsiteY44" fmla="*/ 8868 h 10000"/>
                          <a:gd name="connsiteX45" fmla="*/ 7245 w 10009"/>
                          <a:gd name="connsiteY45" fmla="*/ 9012 h 10000"/>
                          <a:gd name="connsiteX46" fmla="*/ 7089 w 10009"/>
                          <a:gd name="connsiteY46" fmla="*/ 9157 h 10000"/>
                          <a:gd name="connsiteX47" fmla="*/ 6942 w 10009"/>
                          <a:gd name="connsiteY47" fmla="*/ 9292 h 10000"/>
                          <a:gd name="connsiteX48" fmla="*/ 6799 w 10009"/>
                          <a:gd name="connsiteY48" fmla="*/ 9416 h 10000"/>
                          <a:gd name="connsiteX49" fmla="*/ 6673 w 10009"/>
                          <a:gd name="connsiteY49" fmla="*/ 9528 h 10000"/>
                          <a:gd name="connsiteX50" fmla="*/ 6556 w 10009"/>
                          <a:gd name="connsiteY50" fmla="*/ 9629 h 10000"/>
                          <a:gd name="connsiteX51" fmla="*/ 6452 w 10009"/>
                          <a:gd name="connsiteY51" fmla="*/ 9720 h 10000"/>
                          <a:gd name="connsiteX52" fmla="*/ 6371 w 10009"/>
                          <a:gd name="connsiteY52" fmla="*/ 9797 h 10000"/>
                          <a:gd name="connsiteX53" fmla="*/ 6301 w 10009"/>
                          <a:gd name="connsiteY53" fmla="*/ 9866 h 10000"/>
                          <a:gd name="connsiteX54" fmla="*/ 6248 w 10009"/>
                          <a:gd name="connsiteY54" fmla="*/ 9908 h 10000"/>
                          <a:gd name="connsiteX55" fmla="*/ 6218 w 10009"/>
                          <a:gd name="connsiteY55" fmla="*/ 9932 h 10000"/>
                          <a:gd name="connsiteX56" fmla="*/ 6144 w 10009"/>
                          <a:gd name="connsiteY56" fmla="*/ 9986 h 10000"/>
                          <a:gd name="connsiteX57" fmla="*/ 6079 w 10009"/>
                          <a:gd name="connsiteY57" fmla="*/ 10000 h 10000"/>
                          <a:gd name="connsiteX58" fmla="*/ 6017 w 10009"/>
                          <a:gd name="connsiteY58" fmla="*/ 9990 h 10000"/>
                          <a:gd name="connsiteX59" fmla="*/ 5970 w 10009"/>
                          <a:gd name="connsiteY59" fmla="*/ 9976 h 10000"/>
                          <a:gd name="connsiteX60" fmla="*/ 5941 w 10009"/>
                          <a:gd name="connsiteY60" fmla="*/ 9957 h 10000"/>
                          <a:gd name="connsiteX61" fmla="*/ 5926 w 10009"/>
                          <a:gd name="connsiteY61" fmla="*/ 9952 h 10000"/>
                          <a:gd name="connsiteX62" fmla="*/ 5914 w 10009"/>
                          <a:gd name="connsiteY62" fmla="*/ 9942 h 10000"/>
                          <a:gd name="connsiteX63" fmla="*/ 5879 w 10009"/>
                          <a:gd name="connsiteY63" fmla="*/ 9918 h 10000"/>
                          <a:gd name="connsiteX64" fmla="*/ 5822 w 10009"/>
                          <a:gd name="connsiteY64" fmla="*/ 9875 h 10000"/>
                          <a:gd name="connsiteX65" fmla="*/ 5750 w 10009"/>
                          <a:gd name="connsiteY65" fmla="*/ 9816 h 10000"/>
                          <a:gd name="connsiteX66" fmla="*/ 5654 w 10009"/>
                          <a:gd name="connsiteY66" fmla="*/ 9739 h 10000"/>
                          <a:gd name="connsiteX67" fmla="*/ 5537 w 10009"/>
                          <a:gd name="connsiteY67" fmla="*/ 9648 h 10000"/>
                          <a:gd name="connsiteX68" fmla="*/ 5410 w 10009"/>
                          <a:gd name="connsiteY68" fmla="*/ 9547 h 10000"/>
                          <a:gd name="connsiteX69" fmla="*/ 5264 w 10009"/>
                          <a:gd name="connsiteY69" fmla="*/ 9436 h 10000"/>
                          <a:gd name="connsiteX70" fmla="*/ 5108 w 10009"/>
                          <a:gd name="connsiteY70" fmla="*/ 9315 h 10000"/>
                          <a:gd name="connsiteX71" fmla="*/ 4935 w 10009"/>
                          <a:gd name="connsiteY71" fmla="*/ 9181 h 10000"/>
                          <a:gd name="connsiteX72" fmla="*/ 4752 w 10009"/>
                          <a:gd name="connsiteY72" fmla="*/ 9036 h 10000"/>
                          <a:gd name="connsiteX73" fmla="*/ 4556 w 10009"/>
                          <a:gd name="connsiteY73" fmla="*/ 8887 h 10000"/>
                          <a:gd name="connsiteX74" fmla="*/ 4358 w 10009"/>
                          <a:gd name="connsiteY74" fmla="*/ 8731 h 10000"/>
                          <a:gd name="connsiteX75" fmla="*/ 4150 w 10009"/>
                          <a:gd name="connsiteY75" fmla="*/ 8563 h 10000"/>
                          <a:gd name="connsiteX76" fmla="*/ 3935 w 10009"/>
                          <a:gd name="connsiteY76" fmla="*/ 8404 h 10000"/>
                          <a:gd name="connsiteX77" fmla="*/ 3715 w 10009"/>
                          <a:gd name="connsiteY77" fmla="*/ 8226 h 10000"/>
                          <a:gd name="connsiteX78" fmla="*/ 3490 w 10009"/>
                          <a:gd name="connsiteY78" fmla="*/ 8057 h 10000"/>
                          <a:gd name="connsiteX79" fmla="*/ 3265 w 10009"/>
                          <a:gd name="connsiteY79" fmla="*/ 7884 h 10000"/>
                          <a:gd name="connsiteX80" fmla="*/ 3035 w 10009"/>
                          <a:gd name="connsiteY80" fmla="*/ 7705 h 10000"/>
                          <a:gd name="connsiteX81" fmla="*/ 2809 w 10009"/>
                          <a:gd name="connsiteY81" fmla="*/ 7528 h 10000"/>
                          <a:gd name="connsiteX82" fmla="*/ 2583 w 10009"/>
                          <a:gd name="connsiteY82" fmla="*/ 7349 h 10000"/>
                          <a:gd name="connsiteX83" fmla="*/ 2363 w 10009"/>
                          <a:gd name="connsiteY83" fmla="*/ 7180 h 10000"/>
                          <a:gd name="connsiteX84" fmla="*/ 2143 w 10009"/>
                          <a:gd name="connsiteY84" fmla="*/ 7011 h 10000"/>
                          <a:gd name="connsiteX85" fmla="*/ 1929 w 10009"/>
                          <a:gd name="connsiteY85" fmla="*/ 6843 h 10000"/>
                          <a:gd name="connsiteX86" fmla="*/ 1726 w 10009"/>
                          <a:gd name="connsiteY86" fmla="*/ 6683 h 10000"/>
                          <a:gd name="connsiteX87" fmla="*/ 1526 w 10009"/>
                          <a:gd name="connsiteY87" fmla="*/ 6530 h 10000"/>
                          <a:gd name="connsiteX88" fmla="*/ 1338 w 10009"/>
                          <a:gd name="connsiteY88" fmla="*/ 6379 h 10000"/>
                          <a:gd name="connsiteX89" fmla="*/ 1158 w 10009"/>
                          <a:gd name="connsiteY89" fmla="*/ 6245 h 10000"/>
                          <a:gd name="connsiteX90" fmla="*/ 990 w 10009"/>
                          <a:gd name="connsiteY90" fmla="*/ 6110 h 10000"/>
                          <a:gd name="connsiteX91" fmla="*/ 836 w 10009"/>
                          <a:gd name="connsiteY91" fmla="*/ 5989 h 10000"/>
                          <a:gd name="connsiteX92" fmla="*/ 695 w 10009"/>
                          <a:gd name="connsiteY92" fmla="*/ 5883 h 10000"/>
                          <a:gd name="connsiteX93" fmla="*/ 574 w 10009"/>
                          <a:gd name="connsiteY93" fmla="*/ 5787 h 10000"/>
                          <a:gd name="connsiteX94" fmla="*/ 465 w 10009"/>
                          <a:gd name="connsiteY94" fmla="*/ 5705 h 10000"/>
                          <a:gd name="connsiteX95" fmla="*/ 373 w 10009"/>
                          <a:gd name="connsiteY95" fmla="*/ 5627 h 10000"/>
                          <a:gd name="connsiteX96" fmla="*/ 303 w 10009"/>
                          <a:gd name="connsiteY96" fmla="*/ 5580 h 10000"/>
                          <a:gd name="connsiteX97" fmla="*/ 256 w 10009"/>
                          <a:gd name="connsiteY97" fmla="*/ 5537 h 10000"/>
                          <a:gd name="connsiteX98" fmla="*/ 229 w 10009"/>
                          <a:gd name="connsiteY98" fmla="*/ 5512 h 10000"/>
                          <a:gd name="connsiteX99" fmla="*/ 96 w 10009"/>
                          <a:gd name="connsiteY99" fmla="*/ 5334 h 10000"/>
                          <a:gd name="connsiteX100" fmla="*/ 4 w 10009"/>
                          <a:gd name="connsiteY100" fmla="*/ 4629 h 10000"/>
                          <a:gd name="connsiteX101" fmla="*/ 4 w 10009"/>
                          <a:gd name="connsiteY101" fmla="*/ 3839 h 10000"/>
                          <a:gd name="connsiteX102" fmla="*/ 244 w 10009"/>
                          <a:gd name="connsiteY102" fmla="*/ 2484 h 10000"/>
                          <a:gd name="connsiteX103" fmla="*/ 581 w 10009"/>
                          <a:gd name="connsiteY103" fmla="*/ 2190 h 10000"/>
                          <a:gd name="connsiteX104" fmla="*/ 3848 w 10009"/>
                          <a:gd name="connsiteY10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91 w 10009"/>
                          <a:gd name="connsiteY5" fmla="*/ 3916 h 10000"/>
                          <a:gd name="connsiteX6" fmla="*/ 9649 w 10009"/>
                          <a:gd name="connsiteY6" fmla="*/ 3965 h 10000"/>
                          <a:gd name="connsiteX7" fmla="*/ 9609 w 10009"/>
                          <a:gd name="connsiteY7" fmla="*/ 4009 h 10000"/>
                          <a:gd name="connsiteX8" fmla="*/ 9581 w 10009"/>
                          <a:gd name="connsiteY8" fmla="*/ 4042 h 10000"/>
                          <a:gd name="connsiteX9" fmla="*/ 9569 w 10009"/>
                          <a:gd name="connsiteY9" fmla="*/ 4052 h 10000"/>
                          <a:gd name="connsiteX10" fmla="*/ 9574 w 10009"/>
                          <a:gd name="connsiteY10" fmla="*/ 6245 h 10000"/>
                          <a:gd name="connsiteX11" fmla="*/ 9586 w 10009"/>
                          <a:gd name="connsiteY11" fmla="*/ 6254 h 10000"/>
                          <a:gd name="connsiteX12" fmla="*/ 9617 w 10009"/>
                          <a:gd name="connsiteY12" fmla="*/ 6279 h 10000"/>
                          <a:gd name="connsiteX13" fmla="*/ 9661 w 10009"/>
                          <a:gd name="connsiteY13" fmla="*/ 6312 h 10000"/>
                          <a:gd name="connsiteX14" fmla="*/ 9718 w 10009"/>
                          <a:gd name="connsiteY14" fmla="*/ 6346 h 10000"/>
                          <a:gd name="connsiteX15" fmla="*/ 9773 w 10009"/>
                          <a:gd name="connsiteY15" fmla="*/ 6389 h 10000"/>
                          <a:gd name="connsiteX16" fmla="*/ 9825 w 10009"/>
                          <a:gd name="connsiteY16" fmla="*/ 6428 h 10000"/>
                          <a:gd name="connsiteX17" fmla="*/ 9864 w 10009"/>
                          <a:gd name="connsiteY17" fmla="*/ 6462 h 10000"/>
                          <a:gd name="connsiteX18" fmla="*/ 9894 w 10009"/>
                          <a:gd name="connsiteY18" fmla="*/ 6496 h 10000"/>
                          <a:gd name="connsiteX19" fmla="*/ 9904 w 10009"/>
                          <a:gd name="connsiteY19" fmla="*/ 6539 h 10000"/>
                          <a:gd name="connsiteX20" fmla="*/ 9899 w 10009"/>
                          <a:gd name="connsiteY20" fmla="*/ 6582 h 10000"/>
                          <a:gd name="connsiteX21" fmla="*/ 9886 w 10009"/>
                          <a:gd name="connsiteY21" fmla="*/ 6625 h 10000"/>
                          <a:gd name="connsiteX22" fmla="*/ 9874 w 10009"/>
                          <a:gd name="connsiteY22" fmla="*/ 6659 h 10000"/>
                          <a:gd name="connsiteX23" fmla="*/ 9859 w 10009"/>
                          <a:gd name="connsiteY23" fmla="*/ 6674 h 10000"/>
                          <a:gd name="connsiteX24" fmla="*/ 9857 w 10009"/>
                          <a:gd name="connsiteY24" fmla="*/ 6683 h 10000"/>
                          <a:gd name="connsiteX25" fmla="*/ 9847 w 10009"/>
                          <a:gd name="connsiteY25" fmla="*/ 6693 h 10000"/>
                          <a:gd name="connsiteX26" fmla="*/ 9812 w 10009"/>
                          <a:gd name="connsiteY26" fmla="*/ 6727 h 10000"/>
                          <a:gd name="connsiteX27" fmla="*/ 9760 w 10009"/>
                          <a:gd name="connsiteY27" fmla="*/ 6765 h 10000"/>
                          <a:gd name="connsiteX28" fmla="*/ 9691 w 10009"/>
                          <a:gd name="connsiteY28" fmla="*/ 6833 h 10000"/>
                          <a:gd name="connsiteX29" fmla="*/ 9599 w 10009"/>
                          <a:gd name="connsiteY29" fmla="*/ 6910 h 10000"/>
                          <a:gd name="connsiteX30" fmla="*/ 9495 w 10009"/>
                          <a:gd name="connsiteY30" fmla="*/ 7001 h 10000"/>
                          <a:gd name="connsiteX31" fmla="*/ 9378 w 10009"/>
                          <a:gd name="connsiteY31" fmla="*/ 7113 h 10000"/>
                          <a:gd name="connsiteX32" fmla="*/ 9250 w 10009"/>
                          <a:gd name="connsiteY32" fmla="*/ 7233 h 10000"/>
                          <a:gd name="connsiteX33" fmla="*/ 9106 w 10009"/>
                          <a:gd name="connsiteY33" fmla="*/ 7358 h 10000"/>
                          <a:gd name="connsiteX34" fmla="*/ 8958 w 10009"/>
                          <a:gd name="connsiteY34" fmla="*/ 7484 h 10000"/>
                          <a:gd name="connsiteX35" fmla="*/ 8799 w 10009"/>
                          <a:gd name="connsiteY35" fmla="*/ 7628 h 10000"/>
                          <a:gd name="connsiteX36" fmla="*/ 8632 w 10009"/>
                          <a:gd name="connsiteY36" fmla="*/ 7783 h 10000"/>
                          <a:gd name="connsiteX37" fmla="*/ 8458 w 10009"/>
                          <a:gd name="connsiteY37" fmla="*/ 7933 h 10000"/>
                          <a:gd name="connsiteX38" fmla="*/ 8285 w 10009"/>
                          <a:gd name="connsiteY38" fmla="*/ 8086 h 10000"/>
                          <a:gd name="connsiteX39" fmla="*/ 8107 w 10009"/>
                          <a:gd name="connsiteY39" fmla="*/ 8246 h 10000"/>
                          <a:gd name="connsiteX40" fmla="*/ 7934 w 10009"/>
                          <a:gd name="connsiteY40" fmla="*/ 8404 h 10000"/>
                          <a:gd name="connsiteX41" fmla="*/ 7757 w 10009"/>
                          <a:gd name="connsiteY41" fmla="*/ 8559 h 10000"/>
                          <a:gd name="connsiteX42" fmla="*/ 7584 w 10009"/>
                          <a:gd name="connsiteY42" fmla="*/ 8718 h 10000"/>
                          <a:gd name="connsiteX43" fmla="*/ 7411 w 10009"/>
                          <a:gd name="connsiteY43" fmla="*/ 8868 h 10000"/>
                          <a:gd name="connsiteX44" fmla="*/ 7245 w 10009"/>
                          <a:gd name="connsiteY44" fmla="*/ 9012 h 10000"/>
                          <a:gd name="connsiteX45" fmla="*/ 7089 w 10009"/>
                          <a:gd name="connsiteY45" fmla="*/ 9157 h 10000"/>
                          <a:gd name="connsiteX46" fmla="*/ 6942 w 10009"/>
                          <a:gd name="connsiteY46" fmla="*/ 9292 h 10000"/>
                          <a:gd name="connsiteX47" fmla="*/ 6799 w 10009"/>
                          <a:gd name="connsiteY47" fmla="*/ 9416 h 10000"/>
                          <a:gd name="connsiteX48" fmla="*/ 6673 w 10009"/>
                          <a:gd name="connsiteY48" fmla="*/ 9528 h 10000"/>
                          <a:gd name="connsiteX49" fmla="*/ 6556 w 10009"/>
                          <a:gd name="connsiteY49" fmla="*/ 9629 h 10000"/>
                          <a:gd name="connsiteX50" fmla="*/ 6452 w 10009"/>
                          <a:gd name="connsiteY50" fmla="*/ 9720 h 10000"/>
                          <a:gd name="connsiteX51" fmla="*/ 6371 w 10009"/>
                          <a:gd name="connsiteY51" fmla="*/ 9797 h 10000"/>
                          <a:gd name="connsiteX52" fmla="*/ 6301 w 10009"/>
                          <a:gd name="connsiteY52" fmla="*/ 9866 h 10000"/>
                          <a:gd name="connsiteX53" fmla="*/ 6248 w 10009"/>
                          <a:gd name="connsiteY53" fmla="*/ 9908 h 10000"/>
                          <a:gd name="connsiteX54" fmla="*/ 6218 w 10009"/>
                          <a:gd name="connsiteY54" fmla="*/ 9932 h 10000"/>
                          <a:gd name="connsiteX55" fmla="*/ 6144 w 10009"/>
                          <a:gd name="connsiteY55" fmla="*/ 9986 h 10000"/>
                          <a:gd name="connsiteX56" fmla="*/ 6079 w 10009"/>
                          <a:gd name="connsiteY56" fmla="*/ 10000 h 10000"/>
                          <a:gd name="connsiteX57" fmla="*/ 6017 w 10009"/>
                          <a:gd name="connsiteY57" fmla="*/ 9990 h 10000"/>
                          <a:gd name="connsiteX58" fmla="*/ 5970 w 10009"/>
                          <a:gd name="connsiteY58" fmla="*/ 9976 h 10000"/>
                          <a:gd name="connsiteX59" fmla="*/ 5941 w 10009"/>
                          <a:gd name="connsiteY59" fmla="*/ 9957 h 10000"/>
                          <a:gd name="connsiteX60" fmla="*/ 5926 w 10009"/>
                          <a:gd name="connsiteY60" fmla="*/ 9952 h 10000"/>
                          <a:gd name="connsiteX61" fmla="*/ 5914 w 10009"/>
                          <a:gd name="connsiteY61" fmla="*/ 9942 h 10000"/>
                          <a:gd name="connsiteX62" fmla="*/ 5879 w 10009"/>
                          <a:gd name="connsiteY62" fmla="*/ 9918 h 10000"/>
                          <a:gd name="connsiteX63" fmla="*/ 5822 w 10009"/>
                          <a:gd name="connsiteY63" fmla="*/ 9875 h 10000"/>
                          <a:gd name="connsiteX64" fmla="*/ 5750 w 10009"/>
                          <a:gd name="connsiteY64" fmla="*/ 9816 h 10000"/>
                          <a:gd name="connsiteX65" fmla="*/ 5654 w 10009"/>
                          <a:gd name="connsiteY65" fmla="*/ 9739 h 10000"/>
                          <a:gd name="connsiteX66" fmla="*/ 5537 w 10009"/>
                          <a:gd name="connsiteY66" fmla="*/ 9648 h 10000"/>
                          <a:gd name="connsiteX67" fmla="*/ 5410 w 10009"/>
                          <a:gd name="connsiteY67" fmla="*/ 9547 h 10000"/>
                          <a:gd name="connsiteX68" fmla="*/ 5264 w 10009"/>
                          <a:gd name="connsiteY68" fmla="*/ 9436 h 10000"/>
                          <a:gd name="connsiteX69" fmla="*/ 5108 w 10009"/>
                          <a:gd name="connsiteY69" fmla="*/ 9315 h 10000"/>
                          <a:gd name="connsiteX70" fmla="*/ 4935 w 10009"/>
                          <a:gd name="connsiteY70" fmla="*/ 9181 h 10000"/>
                          <a:gd name="connsiteX71" fmla="*/ 4752 w 10009"/>
                          <a:gd name="connsiteY71" fmla="*/ 9036 h 10000"/>
                          <a:gd name="connsiteX72" fmla="*/ 4556 w 10009"/>
                          <a:gd name="connsiteY72" fmla="*/ 8887 h 10000"/>
                          <a:gd name="connsiteX73" fmla="*/ 4358 w 10009"/>
                          <a:gd name="connsiteY73" fmla="*/ 8731 h 10000"/>
                          <a:gd name="connsiteX74" fmla="*/ 4150 w 10009"/>
                          <a:gd name="connsiteY74" fmla="*/ 8563 h 10000"/>
                          <a:gd name="connsiteX75" fmla="*/ 3935 w 10009"/>
                          <a:gd name="connsiteY75" fmla="*/ 8404 h 10000"/>
                          <a:gd name="connsiteX76" fmla="*/ 3715 w 10009"/>
                          <a:gd name="connsiteY76" fmla="*/ 8226 h 10000"/>
                          <a:gd name="connsiteX77" fmla="*/ 3490 w 10009"/>
                          <a:gd name="connsiteY77" fmla="*/ 8057 h 10000"/>
                          <a:gd name="connsiteX78" fmla="*/ 3265 w 10009"/>
                          <a:gd name="connsiteY78" fmla="*/ 7884 h 10000"/>
                          <a:gd name="connsiteX79" fmla="*/ 3035 w 10009"/>
                          <a:gd name="connsiteY79" fmla="*/ 7705 h 10000"/>
                          <a:gd name="connsiteX80" fmla="*/ 2809 w 10009"/>
                          <a:gd name="connsiteY80" fmla="*/ 7528 h 10000"/>
                          <a:gd name="connsiteX81" fmla="*/ 2583 w 10009"/>
                          <a:gd name="connsiteY81" fmla="*/ 7349 h 10000"/>
                          <a:gd name="connsiteX82" fmla="*/ 2363 w 10009"/>
                          <a:gd name="connsiteY82" fmla="*/ 7180 h 10000"/>
                          <a:gd name="connsiteX83" fmla="*/ 2143 w 10009"/>
                          <a:gd name="connsiteY83" fmla="*/ 7011 h 10000"/>
                          <a:gd name="connsiteX84" fmla="*/ 1929 w 10009"/>
                          <a:gd name="connsiteY84" fmla="*/ 6843 h 10000"/>
                          <a:gd name="connsiteX85" fmla="*/ 1726 w 10009"/>
                          <a:gd name="connsiteY85" fmla="*/ 6683 h 10000"/>
                          <a:gd name="connsiteX86" fmla="*/ 1526 w 10009"/>
                          <a:gd name="connsiteY86" fmla="*/ 6530 h 10000"/>
                          <a:gd name="connsiteX87" fmla="*/ 1338 w 10009"/>
                          <a:gd name="connsiteY87" fmla="*/ 6379 h 10000"/>
                          <a:gd name="connsiteX88" fmla="*/ 1158 w 10009"/>
                          <a:gd name="connsiteY88" fmla="*/ 6245 h 10000"/>
                          <a:gd name="connsiteX89" fmla="*/ 990 w 10009"/>
                          <a:gd name="connsiteY89" fmla="*/ 6110 h 10000"/>
                          <a:gd name="connsiteX90" fmla="*/ 836 w 10009"/>
                          <a:gd name="connsiteY90" fmla="*/ 5989 h 10000"/>
                          <a:gd name="connsiteX91" fmla="*/ 695 w 10009"/>
                          <a:gd name="connsiteY91" fmla="*/ 5883 h 10000"/>
                          <a:gd name="connsiteX92" fmla="*/ 574 w 10009"/>
                          <a:gd name="connsiteY92" fmla="*/ 5787 h 10000"/>
                          <a:gd name="connsiteX93" fmla="*/ 465 w 10009"/>
                          <a:gd name="connsiteY93" fmla="*/ 5705 h 10000"/>
                          <a:gd name="connsiteX94" fmla="*/ 373 w 10009"/>
                          <a:gd name="connsiteY94" fmla="*/ 5627 h 10000"/>
                          <a:gd name="connsiteX95" fmla="*/ 303 w 10009"/>
                          <a:gd name="connsiteY95" fmla="*/ 5580 h 10000"/>
                          <a:gd name="connsiteX96" fmla="*/ 256 w 10009"/>
                          <a:gd name="connsiteY96" fmla="*/ 5537 h 10000"/>
                          <a:gd name="connsiteX97" fmla="*/ 229 w 10009"/>
                          <a:gd name="connsiteY97" fmla="*/ 5512 h 10000"/>
                          <a:gd name="connsiteX98" fmla="*/ 96 w 10009"/>
                          <a:gd name="connsiteY98" fmla="*/ 5334 h 10000"/>
                          <a:gd name="connsiteX99" fmla="*/ 4 w 10009"/>
                          <a:gd name="connsiteY99" fmla="*/ 4629 h 10000"/>
                          <a:gd name="connsiteX100" fmla="*/ 4 w 10009"/>
                          <a:gd name="connsiteY100" fmla="*/ 3839 h 10000"/>
                          <a:gd name="connsiteX101" fmla="*/ 244 w 10009"/>
                          <a:gd name="connsiteY101" fmla="*/ 2484 h 10000"/>
                          <a:gd name="connsiteX102" fmla="*/ 581 w 10009"/>
                          <a:gd name="connsiteY102" fmla="*/ 2190 h 10000"/>
                          <a:gd name="connsiteX103" fmla="*/ 3848 w 10009"/>
                          <a:gd name="connsiteY10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49 w 10009"/>
                          <a:gd name="connsiteY5" fmla="*/ 3965 h 10000"/>
                          <a:gd name="connsiteX6" fmla="*/ 9609 w 10009"/>
                          <a:gd name="connsiteY6" fmla="*/ 4009 h 10000"/>
                          <a:gd name="connsiteX7" fmla="*/ 9581 w 10009"/>
                          <a:gd name="connsiteY7" fmla="*/ 4042 h 10000"/>
                          <a:gd name="connsiteX8" fmla="*/ 9569 w 10009"/>
                          <a:gd name="connsiteY8" fmla="*/ 4052 h 10000"/>
                          <a:gd name="connsiteX9" fmla="*/ 9574 w 10009"/>
                          <a:gd name="connsiteY9" fmla="*/ 6245 h 10000"/>
                          <a:gd name="connsiteX10" fmla="*/ 9586 w 10009"/>
                          <a:gd name="connsiteY10" fmla="*/ 6254 h 10000"/>
                          <a:gd name="connsiteX11" fmla="*/ 9617 w 10009"/>
                          <a:gd name="connsiteY11" fmla="*/ 6279 h 10000"/>
                          <a:gd name="connsiteX12" fmla="*/ 9661 w 10009"/>
                          <a:gd name="connsiteY12" fmla="*/ 6312 h 10000"/>
                          <a:gd name="connsiteX13" fmla="*/ 9718 w 10009"/>
                          <a:gd name="connsiteY13" fmla="*/ 6346 h 10000"/>
                          <a:gd name="connsiteX14" fmla="*/ 9773 w 10009"/>
                          <a:gd name="connsiteY14" fmla="*/ 6389 h 10000"/>
                          <a:gd name="connsiteX15" fmla="*/ 9825 w 10009"/>
                          <a:gd name="connsiteY15" fmla="*/ 6428 h 10000"/>
                          <a:gd name="connsiteX16" fmla="*/ 9864 w 10009"/>
                          <a:gd name="connsiteY16" fmla="*/ 6462 h 10000"/>
                          <a:gd name="connsiteX17" fmla="*/ 9894 w 10009"/>
                          <a:gd name="connsiteY17" fmla="*/ 6496 h 10000"/>
                          <a:gd name="connsiteX18" fmla="*/ 9904 w 10009"/>
                          <a:gd name="connsiteY18" fmla="*/ 6539 h 10000"/>
                          <a:gd name="connsiteX19" fmla="*/ 9899 w 10009"/>
                          <a:gd name="connsiteY19" fmla="*/ 6582 h 10000"/>
                          <a:gd name="connsiteX20" fmla="*/ 9886 w 10009"/>
                          <a:gd name="connsiteY20" fmla="*/ 6625 h 10000"/>
                          <a:gd name="connsiteX21" fmla="*/ 9874 w 10009"/>
                          <a:gd name="connsiteY21" fmla="*/ 6659 h 10000"/>
                          <a:gd name="connsiteX22" fmla="*/ 9859 w 10009"/>
                          <a:gd name="connsiteY22" fmla="*/ 6674 h 10000"/>
                          <a:gd name="connsiteX23" fmla="*/ 9857 w 10009"/>
                          <a:gd name="connsiteY23" fmla="*/ 6683 h 10000"/>
                          <a:gd name="connsiteX24" fmla="*/ 9847 w 10009"/>
                          <a:gd name="connsiteY24" fmla="*/ 6693 h 10000"/>
                          <a:gd name="connsiteX25" fmla="*/ 9812 w 10009"/>
                          <a:gd name="connsiteY25" fmla="*/ 6727 h 10000"/>
                          <a:gd name="connsiteX26" fmla="*/ 9760 w 10009"/>
                          <a:gd name="connsiteY26" fmla="*/ 6765 h 10000"/>
                          <a:gd name="connsiteX27" fmla="*/ 9691 w 10009"/>
                          <a:gd name="connsiteY27" fmla="*/ 6833 h 10000"/>
                          <a:gd name="connsiteX28" fmla="*/ 9599 w 10009"/>
                          <a:gd name="connsiteY28" fmla="*/ 6910 h 10000"/>
                          <a:gd name="connsiteX29" fmla="*/ 9495 w 10009"/>
                          <a:gd name="connsiteY29" fmla="*/ 7001 h 10000"/>
                          <a:gd name="connsiteX30" fmla="*/ 9378 w 10009"/>
                          <a:gd name="connsiteY30" fmla="*/ 7113 h 10000"/>
                          <a:gd name="connsiteX31" fmla="*/ 9250 w 10009"/>
                          <a:gd name="connsiteY31" fmla="*/ 7233 h 10000"/>
                          <a:gd name="connsiteX32" fmla="*/ 9106 w 10009"/>
                          <a:gd name="connsiteY32" fmla="*/ 7358 h 10000"/>
                          <a:gd name="connsiteX33" fmla="*/ 8958 w 10009"/>
                          <a:gd name="connsiteY33" fmla="*/ 7484 h 10000"/>
                          <a:gd name="connsiteX34" fmla="*/ 8799 w 10009"/>
                          <a:gd name="connsiteY34" fmla="*/ 7628 h 10000"/>
                          <a:gd name="connsiteX35" fmla="*/ 8632 w 10009"/>
                          <a:gd name="connsiteY35" fmla="*/ 7783 h 10000"/>
                          <a:gd name="connsiteX36" fmla="*/ 8458 w 10009"/>
                          <a:gd name="connsiteY36" fmla="*/ 7933 h 10000"/>
                          <a:gd name="connsiteX37" fmla="*/ 8285 w 10009"/>
                          <a:gd name="connsiteY37" fmla="*/ 8086 h 10000"/>
                          <a:gd name="connsiteX38" fmla="*/ 8107 w 10009"/>
                          <a:gd name="connsiteY38" fmla="*/ 8246 h 10000"/>
                          <a:gd name="connsiteX39" fmla="*/ 7934 w 10009"/>
                          <a:gd name="connsiteY39" fmla="*/ 8404 h 10000"/>
                          <a:gd name="connsiteX40" fmla="*/ 7757 w 10009"/>
                          <a:gd name="connsiteY40" fmla="*/ 8559 h 10000"/>
                          <a:gd name="connsiteX41" fmla="*/ 7584 w 10009"/>
                          <a:gd name="connsiteY41" fmla="*/ 8718 h 10000"/>
                          <a:gd name="connsiteX42" fmla="*/ 7411 w 10009"/>
                          <a:gd name="connsiteY42" fmla="*/ 8868 h 10000"/>
                          <a:gd name="connsiteX43" fmla="*/ 7245 w 10009"/>
                          <a:gd name="connsiteY43" fmla="*/ 9012 h 10000"/>
                          <a:gd name="connsiteX44" fmla="*/ 7089 w 10009"/>
                          <a:gd name="connsiteY44" fmla="*/ 9157 h 10000"/>
                          <a:gd name="connsiteX45" fmla="*/ 6942 w 10009"/>
                          <a:gd name="connsiteY45" fmla="*/ 9292 h 10000"/>
                          <a:gd name="connsiteX46" fmla="*/ 6799 w 10009"/>
                          <a:gd name="connsiteY46" fmla="*/ 9416 h 10000"/>
                          <a:gd name="connsiteX47" fmla="*/ 6673 w 10009"/>
                          <a:gd name="connsiteY47" fmla="*/ 9528 h 10000"/>
                          <a:gd name="connsiteX48" fmla="*/ 6556 w 10009"/>
                          <a:gd name="connsiteY48" fmla="*/ 9629 h 10000"/>
                          <a:gd name="connsiteX49" fmla="*/ 6452 w 10009"/>
                          <a:gd name="connsiteY49" fmla="*/ 9720 h 10000"/>
                          <a:gd name="connsiteX50" fmla="*/ 6371 w 10009"/>
                          <a:gd name="connsiteY50" fmla="*/ 9797 h 10000"/>
                          <a:gd name="connsiteX51" fmla="*/ 6301 w 10009"/>
                          <a:gd name="connsiteY51" fmla="*/ 9866 h 10000"/>
                          <a:gd name="connsiteX52" fmla="*/ 6248 w 10009"/>
                          <a:gd name="connsiteY52" fmla="*/ 9908 h 10000"/>
                          <a:gd name="connsiteX53" fmla="*/ 6218 w 10009"/>
                          <a:gd name="connsiteY53" fmla="*/ 9932 h 10000"/>
                          <a:gd name="connsiteX54" fmla="*/ 6144 w 10009"/>
                          <a:gd name="connsiteY54" fmla="*/ 9986 h 10000"/>
                          <a:gd name="connsiteX55" fmla="*/ 6079 w 10009"/>
                          <a:gd name="connsiteY55" fmla="*/ 10000 h 10000"/>
                          <a:gd name="connsiteX56" fmla="*/ 6017 w 10009"/>
                          <a:gd name="connsiteY56" fmla="*/ 9990 h 10000"/>
                          <a:gd name="connsiteX57" fmla="*/ 5970 w 10009"/>
                          <a:gd name="connsiteY57" fmla="*/ 9976 h 10000"/>
                          <a:gd name="connsiteX58" fmla="*/ 5941 w 10009"/>
                          <a:gd name="connsiteY58" fmla="*/ 9957 h 10000"/>
                          <a:gd name="connsiteX59" fmla="*/ 5926 w 10009"/>
                          <a:gd name="connsiteY59" fmla="*/ 9952 h 10000"/>
                          <a:gd name="connsiteX60" fmla="*/ 5914 w 10009"/>
                          <a:gd name="connsiteY60" fmla="*/ 9942 h 10000"/>
                          <a:gd name="connsiteX61" fmla="*/ 5879 w 10009"/>
                          <a:gd name="connsiteY61" fmla="*/ 9918 h 10000"/>
                          <a:gd name="connsiteX62" fmla="*/ 5822 w 10009"/>
                          <a:gd name="connsiteY62" fmla="*/ 9875 h 10000"/>
                          <a:gd name="connsiteX63" fmla="*/ 5750 w 10009"/>
                          <a:gd name="connsiteY63" fmla="*/ 9816 h 10000"/>
                          <a:gd name="connsiteX64" fmla="*/ 5654 w 10009"/>
                          <a:gd name="connsiteY64" fmla="*/ 9739 h 10000"/>
                          <a:gd name="connsiteX65" fmla="*/ 5537 w 10009"/>
                          <a:gd name="connsiteY65" fmla="*/ 9648 h 10000"/>
                          <a:gd name="connsiteX66" fmla="*/ 5410 w 10009"/>
                          <a:gd name="connsiteY66" fmla="*/ 9547 h 10000"/>
                          <a:gd name="connsiteX67" fmla="*/ 5264 w 10009"/>
                          <a:gd name="connsiteY67" fmla="*/ 9436 h 10000"/>
                          <a:gd name="connsiteX68" fmla="*/ 5108 w 10009"/>
                          <a:gd name="connsiteY68" fmla="*/ 9315 h 10000"/>
                          <a:gd name="connsiteX69" fmla="*/ 4935 w 10009"/>
                          <a:gd name="connsiteY69" fmla="*/ 9181 h 10000"/>
                          <a:gd name="connsiteX70" fmla="*/ 4752 w 10009"/>
                          <a:gd name="connsiteY70" fmla="*/ 9036 h 10000"/>
                          <a:gd name="connsiteX71" fmla="*/ 4556 w 10009"/>
                          <a:gd name="connsiteY71" fmla="*/ 8887 h 10000"/>
                          <a:gd name="connsiteX72" fmla="*/ 4358 w 10009"/>
                          <a:gd name="connsiteY72" fmla="*/ 8731 h 10000"/>
                          <a:gd name="connsiteX73" fmla="*/ 4150 w 10009"/>
                          <a:gd name="connsiteY73" fmla="*/ 8563 h 10000"/>
                          <a:gd name="connsiteX74" fmla="*/ 3935 w 10009"/>
                          <a:gd name="connsiteY74" fmla="*/ 8404 h 10000"/>
                          <a:gd name="connsiteX75" fmla="*/ 3715 w 10009"/>
                          <a:gd name="connsiteY75" fmla="*/ 8226 h 10000"/>
                          <a:gd name="connsiteX76" fmla="*/ 3490 w 10009"/>
                          <a:gd name="connsiteY76" fmla="*/ 8057 h 10000"/>
                          <a:gd name="connsiteX77" fmla="*/ 3265 w 10009"/>
                          <a:gd name="connsiteY77" fmla="*/ 7884 h 10000"/>
                          <a:gd name="connsiteX78" fmla="*/ 3035 w 10009"/>
                          <a:gd name="connsiteY78" fmla="*/ 7705 h 10000"/>
                          <a:gd name="connsiteX79" fmla="*/ 2809 w 10009"/>
                          <a:gd name="connsiteY79" fmla="*/ 7528 h 10000"/>
                          <a:gd name="connsiteX80" fmla="*/ 2583 w 10009"/>
                          <a:gd name="connsiteY80" fmla="*/ 7349 h 10000"/>
                          <a:gd name="connsiteX81" fmla="*/ 2363 w 10009"/>
                          <a:gd name="connsiteY81" fmla="*/ 7180 h 10000"/>
                          <a:gd name="connsiteX82" fmla="*/ 2143 w 10009"/>
                          <a:gd name="connsiteY82" fmla="*/ 7011 h 10000"/>
                          <a:gd name="connsiteX83" fmla="*/ 1929 w 10009"/>
                          <a:gd name="connsiteY83" fmla="*/ 6843 h 10000"/>
                          <a:gd name="connsiteX84" fmla="*/ 1726 w 10009"/>
                          <a:gd name="connsiteY84" fmla="*/ 6683 h 10000"/>
                          <a:gd name="connsiteX85" fmla="*/ 1526 w 10009"/>
                          <a:gd name="connsiteY85" fmla="*/ 6530 h 10000"/>
                          <a:gd name="connsiteX86" fmla="*/ 1338 w 10009"/>
                          <a:gd name="connsiteY86" fmla="*/ 6379 h 10000"/>
                          <a:gd name="connsiteX87" fmla="*/ 1158 w 10009"/>
                          <a:gd name="connsiteY87" fmla="*/ 6245 h 10000"/>
                          <a:gd name="connsiteX88" fmla="*/ 990 w 10009"/>
                          <a:gd name="connsiteY88" fmla="*/ 6110 h 10000"/>
                          <a:gd name="connsiteX89" fmla="*/ 836 w 10009"/>
                          <a:gd name="connsiteY89" fmla="*/ 5989 h 10000"/>
                          <a:gd name="connsiteX90" fmla="*/ 695 w 10009"/>
                          <a:gd name="connsiteY90" fmla="*/ 5883 h 10000"/>
                          <a:gd name="connsiteX91" fmla="*/ 574 w 10009"/>
                          <a:gd name="connsiteY91" fmla="*/ 5787 h 10000"/>
                          <a:gd name="connsiteX92" fmla="*/ 465 w 10009"/>
                          <a:gd name="connsiteY92" fmla="*/ 5705 h 10000"/>
                          <a:gd name="connsiteX93" fmla="*/ 373 w 10009"/>
                          <a:gd name="connsiteY93" fmla="*/ 5627 h 10000"/>
                          <a:gd name="connsiteX94" fmla="*/ 303 w 10009"/>
                          <a:gd name="connsiteY94" fmla="*/ 5580 h 10000"/>
                          <a:gd name="connsiteX95" fmla="*/ 256 w 10009"/>
                          <a:gd name="connsiteY95" fmla="*/ 5537 h 10000"/>
                          <a:gd name="connsiteX96" fmla="*/ 229 w 10009"/>
                          <a:gd name="connsiteY96" fmla="*/ 5512 h 10000"/>
                          <a:gd name="connsiteX97" fmla="*/ 96 w 10009"/>
                          <a:gd name="connsiteY97" fmla="*/ 5334 h 10000"/>
                          <a:gd name="connsiteX98" fmla="*/ 4 w 10009"/>
                          <a:gd name="connsiteY98" fmla="*/ 4629 h 10000"/>
                          <a:gd name="connsiteX99" fmla="*/ 4 w 10009"/>
                          <a:gd name="connsiteY99" fmla="*/ 3839 h 10000"/>
                          <a:gd name="connsiteX100" fmla="*/ 244 w 10009"/>
                          <a:gd name="connsiteY100" fmla="*/ 2484 h 10000"/>
                          <a:gd name="connsiteX101" fmla="*/ 581 w 10009"/>
                          <a:gd name="connsiteY101" fmla="*/ 2190 h 10000"/>
                          <a:gd name="connsiteX102" fmla="*/ 3848 w 10009"/>
                          <a:gd name="connsiteY10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09 w 10009"/>
                          <a:gd name="connsiteY5" fmla="*/ 4009 h 10000"/>
                          <a:gd name="connsiteX6" fmla="*/ 9581 w 10009"/>
                          <a:gd name="connsiteY6" fmla="*/ 4042 h 10000"/>
                          <a:gd name="connsiteX7" fmla="*/ 9569 w 10009"/>
                          <a:gd name="connsiteY7" fmla="*/ 4052 h 10000"/>
                          <a:gd name="connsiteX8" fmla="*/ 9574 w 10009"/>
                          <a:gd name="connsiteY8" fmla="*/ 6245 h 10000"/>
                          <a:gd name="connsiteX9" fmla="*/ 9586 w 10009"/>
                          <a:gd name="connsiteY9" fmla="*/ 6254 h 10000"/>
                          <a:gd name="connsiteX10" fmla="*/ 9617 w 10009"/>
                          <a:gd name="connsiteY10" fmla="*/ 6279 h 10000"/>
                          <a:gd name="connsiteX11" fmla="*/ 9661 w 10009"/>
                          <a:gd name="connsiteY11" fmla="*/ 6312 h 10000"/>
                          <a:gd name="connsiteX12" fmla="*/ 9718 w 10009"/>
                          <a:gd name="connsiteY12" fmla="*/ 6346 h 10000"/>
                          <a:gd name="connsiteX13" fmla="*/ 9773 w 10009"/>
                          <a:gd name="connsiteY13" fmla="*/ 6389 h 10000"/>
                          <a:gd name="connsiteX14" fmla="*/ 9825 w 10009"/>
                          <a:gd name="connsiteY14" fmla="*/ 6428 h 10000"/>
                          <a:gd name="connsiteX15" fmla="*/ 9864 w 10009"/>
                          <a:gd name="connsiteY15" fmla="*/ 6462 h 10000"/>
                          <a:gd name="connsiteX16" fmla="*/ 9894 w 10009"/>
                          <a:gd name="connsiteY16" fmla="*/ 6496 h 10000"/>
                          <a:gd name="connsiteX17" fmla="*/ 9904 w 10009"/>
                          <a:gd name="connsiteY17" fmla="*/ 6539 h 10000"/>
                          <a:gd name="connsiteX18" fmla="*/ 9899 w 10009"/>
                          <a:gd name="connsiteY18" fmla="*/ 6582 h 10000"/>
                          <a:gd name="connsiteX19" fmla="*/ 9886 w 10009"/>
                          <a:gd name="connsiteY19" fmla="*/ 6625 h 10000"/>
                          <a:gd name="connsiteX20" fmla="*/ 9874 w 10009"/>
                          <a:gd name="connsiteY20" fmla="*/ 6659 h 10000"/>
                          <a:gd name="connsiteX21" fmla="*/ 9859 w 10009"/>
                          <a:gd name="connsiteY21" fmla="*/ 6674 h 10000"/>
                          <a:gd name="connsiteX22" fmla="*/ 9857 w 10009"/>
                          <a:gd name="connsiteY22" fmla="*/ 6683 h 10000"/>
                          <a:gd name="connsiteX23" fmla="*/ 9847 w 10009"/>
                          <a:gd name="connsiteY23" fmla="*/ 6693 h 10000"/>
                          <a:gd name="connsiteX24" fmla="*/ 9812 w 10009"/>
                          <a:gd name="connsiteY24" fmla="*/ 6727 h 10000"/>
                          <a:gd name="connsiteX25" fmla="*/ 9760 w 10009"/>
                          <a:gd name="connsiteY25" fmla="*/ 6765 h 10000"/>
                          <a:gd name="connsiteX26" fmla="*/ 9691 w 10009"/>
                          <a:gd name="connsiteY26" fmla="*/ 6833 h 10000"/>
                          <a:gd name="connsiteX27" fmla="*/ 9599 w 10009"/>
                          <a:gd name="connsiteY27" fmla="*/ 6910 h 10000"/>
                          <a:gd name="connsiteX28" fmla="*/ 9495 w 10009"/>
                          <a:gd name="connsiteY28" fmla="*/ 7001 h 10000"/>
                          <a:gd name="connsiteX29" fmla="*/ 9378 w 10009"/>
                          <a:gd name="connsiteY29" fmla="*/ 7113 h 10000"/>
                          <a:gd name="connsiteX30" fmla="*/ 9250 w 10009"/>
                          <a:gd name="connsiteY30" fmla="*/ 7233 h 10000"/>
                          <a:gd name="connsiteX31" fmla="*/ 9106 w 10009"/>
                          <a:gd name="connsiteY31" fmla="*/ 7358 h 10000"/>
                          <a:gd name="connsiteX32" fmla="*/ 8958 w 10009"/>
                          <a:gd name="connsiteY32" fmla="*/ 7484 h 10000"/>
                          <a:gd name="connsiteX33" fmla="*/ 8799 w 10009"/>
                          <a:gd name="connsiteY33" fmla="*/ 7628 h 10000"/>
                          <a:gd name="connsiteX34" fmla="*/ 8632 w 10009"/>
                          <a:gd name="connsiteY34" fmla="*/ 7783 h 10000"/>
                          <a:gd name="connsiteX35" fmla="*/ 8458 w 10009"/>
                          <a:gd name="connsiteY35" fmla="*/ 7933 h 10000"/>
                          <a:gd name="connsiteX36" fmla="*/ 8285 w 10009"/>
                          <a:gd name="connsiteY36" fmla="*/ 8086 h 10000"/>
                          <a:gd name="connsiteX37" fmla="*/ 8107 w 10009"/>
                          <a:gd name="connsiteY37" fmla="*/ 8246 h 10000"/>
                          <a:gd name="connsiteX38" fmla="*/ 7934 w 10009"/>
                          <a:gd name="connsiteY38" fmla="*/ 8404 h 10000"/>
                          <a:gd name="connsiteX39" fmla="*/ 7757 w 10009"/>
                          <a:gd name="connsiteY39" fmla="*/ 8559 h 10000"/>
                          <a:gd name="connsiteX40" fmla="*/ 7584 w 10009"/>
                          <a:gd name="connsiteY40" fmla="*/ 8718 h 10000"/>
                          <a:gd name="connsiteX41" fmla="*/ 7411 w 10009"/>
                          <a:gd name="connsiteY41" fmla="*/ 8868 h 10000"/>
                          <a:gd name="connsiteX42" fmla="*/ 7245 w 10009"/>
                          <a:gd name="connsiteY42" fmla="*/ 9012 h 10000"/>
                          <a:gd name="connsiteX43" fmla="*/ 7089 w 10009"/>
                          <a:gd name="connsiteY43" fmla="*/ 9157 h 10000"/>
                          <a:gd name="connsiteX44" fmla="*/ 6942 w 10009"/>
                          <a:gd name="connsiteY44" fmla="*/ 9292 h 10000"/>
                          <a:gd name="connsiteX45" fmla="*/ 6799 w 10009"/>
                          <a:gd name="connsiteY45" fmla="*/ 9416 h 10000"/>
                          <a:gd name="connsiteX46" fmla="*/ 6673 w 10009"/>
                          <a:gd name="connsiteY46" fmla="*/ 9528 h 10000"/>
                          <a:gd name="connsiteX47" fmla="*/ 6556 w 10009"/>
                          <a:gd name="connsiteY47" fmla="*/ 9629 h 10000"/>
                          <a:gd name="connsiteX48" fmla="*/ 6452 w 10009"/>
                          <a:gd name="connsiteY48" fmla="*/ 9720 h 10000"/>
                          <a:gd name="connsiteX49" fmla="*/ 6371 w 10009"/>
                          <a:gd name="connsiteY49" fmla="*/ 9797 h 10000"/>
                          <a:gd name="connsiteX50" fmla="*/ 6301 w 10009"/>
                          <a:gd name="connsiteY50" fmla="*/ 9866 h 10000"/>
                          <a:gd name="connsiteX51" fmla="*/ 6248 w 10009"/>
                          <a:gd name="connsiteY51" fmla="*/ 9908 h 10000"/>
                          <a:gd name="connsiteX52" fmla="*/ 6218 w 10009"/>
                          <a:gd name="connsiteY52" fmla="*/ 9932 h 10000"/>
                          <a:gd name="connsiteX53" fmla="*/ 6144 w 10009"/>
                          <a:gd name="connsiteY53" fmla="*/ 9986 h 10000"/>
                          <a:gd name="connsiteX54" fmla="*/ 6079 w 10009"/>
                          <a:gd name="connsiteY54" fmla="*/ 10000 h 10000"/>
                          <a:gd name="connsiteX55" fmla="*/ 6017 w 10009"/>
                          <a:gd name="connsiteY55" fmla="*/ 9990 h 10000"/>
                          <a:gd name="connsiteX56" fmla="*/ 5970 w 10009"/>
                          <a:gd name="connsiteY56" fmla="*/ 9976 h 10000"/>
                          <a:gd name="connsiteX57" fmla="*/ 5941 w 10009"/>
                          <a:gd name="connsiteY57" fmla="*/ 9957 h 10000"/>
                          <a:gd name="connsiteX58" fmla="*/ 5926 w 10009"/>
                          <a:gd name="connsiteY58" fmla="*/ 9952 h 10000"/>
                          <a:gd name="connsiteX59" fmla="*/ 5914 w 10009"/>
                          <a:gd name="connsiteY59" fmla="*/ 9942 h 10000"/>
                          <a:gd name="connsiteX60" fmla="*/ 5879 w 10009"/>
                          <a:gd name="connsiteY60" fmla="*/ 9918 h 10000"/>
                          <a:gd name="connsiteX61" fmla="*/ 5822 w 10009"/>
                          <a:gd name="connsiteY61" fmla="*/ 9875 h 10000"/>
                          <a:gd name="connsiteX62" fmla="*/ 5750 w 10009"/>
                          <a:gd name="connsiteY62" fmla="*/ 9816 h 10000"/>
                          <a:gd name="connsiteX63" fmla="*/ 5654 w 10009"/>
                          <a:gd name="connsiteY63" fmla="*/ 9739 h 10000"/>
                          <a:gd name="connsiteX64" fmla="*/ 5537 w 10009"/>
                          <a:gd name="connsiteY64" fmla="*/ 9648 h 10000"/>
                          <a:gd name="connsiteX65" fmla="*/ 5410 w 10009"/>
                          <a:gd name="connsiteY65" fmla="*/ 9547 h 10000"/>
                          <a:gd name="connsiteX66" fmla="*/ 5264 w 10009"/>
                          <a:gd name="connsiteY66" fmla="*/ 9436 h 10000"/>
                          <a:gd name="connsiteX67" fmla="*/ 5108 w 10009"/>
                          <a:gd name="connsiteY67" fmla="*/ 9315 h 10000"/>
                          <a:gd name="connsiteX68" fmla="*/ 4935 w 10009"/>
                          <a:gd name="connsiteY68" fmla="*/ 9181 h 10000"/>
                          <a:gd name="connsiteX69" fmla="*/ 4752 w 10009"/>
                          <a:gd name="connsiteY69" fmla="*/ 9036 h 10000"/>
                          <a:gd name="connsiteX70" fmla="*/ 4556 w 10009"/>
                          <a:gd name="connsiteY70" fmla="*/ 8887 h 10000"/>
                          <a:gd name="connsiteX71" fmla="*/ 4358 w 10009"/>
                          <a:gd name="connsiteY71" fmla="*/ 8731 h 10000"/>
                          <a:gd name="connsiteX72" fmla="*/ 4150 w 10009"/>
                          <a:gd name="connsiteY72" fmla="*/ 8563 h 10000"/>
                          <a:gd name="connsiteX73" fmla="*/ 3935 w 10009"/>
                          <a:gd name="connsiteY73" fmla="*/ 8404 h 10000"/>
                          <a:gd name="connsiteX74" fmla="*/ 3715 w 10009"/>
                          <a:gd name="connsiteY74" fmla="*/ 8226 h 10000"/>
                          <a:gd name="connsiteX75" fmla="*/ 3490 w 10009"/>
                          <a:gd name="connsiteY75" fmla="*/ 8057 h 10000"/>
                          <a:gd name="connsiteX76" fmla="*/ 3265 w 10009"/>
                          <a:gd name="connsiteY76" fmla="*/ 7884 h 10000"/>
                          <a:gd name="connsiteX77" fmla="*/ 3035 w 10009"/>
                          <a:gd name="connsiteY77" fmla="*/ 7705 h 10000"/>
                          <a:gd name="connsiteX78" fmla="*/ 2809 w 10009"/>
                          <a:gd name="connsiteY78" fmla="*/ 7528 h 10000"/>
                          <a:gd name="connsiteX79" fmla="*/ 2583 w 10009"/>
                          <a:gd name="connsiteY79" fmla="*/ 7349 h 10000"/>
                          <a:gd name="connsiteX80" fmla="*/ 2363 w 10009"/>
                          <a:gd name="connsiteY80" fmla="*/ 7180 h 10000"/>
                          <a:gd name="connsiteX81" fmla="*/ 2143 w 10009"/>
                          <a:gd name="connsiteY81" fmla="*/ 7011 h 10000"/>
                          <a:gd name="connsiteX82" fmla="*/ 1929 w 10009"/>
                          <a:gd name="connsiteY82" fmla="*/ 6843 h 10000"/>
                          <a:gd name="connsiteX83" fmla="*/ 1726 w 10009"/>
                          <a:gd name="connsiteY83" fmla="*/ 6683 h 10000"/>
                          <a:gd name="connsiteX84" fmla="*/ 1526 w 10009"/>
                          <a:gd name="connsiteY84" fmla="*/ 6530 h 10000"/>
                          <a:gd name="connsiteX85" fmla="*/ 1338 w 10009"/>
                          <a:gd name="connsiteY85" fmla="*/ 6379 h 10000"/>
                          <a:gd name="connsiteX86" fmla="*/ 1158 w 10009"/>
                          <a:gd name="connsiteY86" fmla="*/ 6245 h 10000"/>
                          <a:gd name="connsiteX87" fmla="*/ 990 w 10009"/>
                          <a:gd name="connsiteY87" fmla="*/ 6110 h 10000"/>
                          <a:gd name="connsiteX88" fmla="*/ 836 w 10009"/>
                          <a:gd name="connsiteY88" fmla="*/ 5989 h 10000"/>
                          <a:gd name="connsiteX89" fmla="*/ 695 w 10009"/>
                          <a:gd name="connsiteY89" fmla="*/ 5883 h 10000"/>
                          <a:gd name="connsiteX90" fmla="*/ 574 w 10009"/>
                          <a:gd name="connsiteY90" fmla="*/ 5787 h 10000"/>
                          <a:gd name="connsiteX91" fmla="*/ 465 w 10009"/>
                          <a:gd name="connsiteY91" fmla="*/ 5705 h 10000"/>
                          <a:gd name="connsiteX92" fmla="*/ 373 w 10009"/>
                          <a:gd name="connsiteY92" fmla="*/ 5627 h 10000"/>
                          <a:gd name="connsiteX93" fmla="*/ 303 w 10009"/>
                          <a:gd name="connsiteY93" fmla="*/ 5580 h 10000"/>
                          <a:gd name="connsiteX94" fmla="*/ 256 w 10009"/>
                          <a:gd name="connsiteY94" fmla="*/ 5537 h 10000"/>
                          <a:gd name="connsiteX95" fmla="*/ 229 w 10009"/>
                          <a:gd name="connsiteY95" fmla="*/ 5512 h 10000"/>
                          <a:gd name="connsiteX96" fmla="*/ 96 w 10009"/>
                          <a:gd name="connsiteY96" fmla="*/ 5334 h 10000"/>
                          <a:gd name="connsiteX97" fmla="*/ 4 w 10009"/>
                          <a:gd name="connsiteY97" fmla="*/ 4629 h 10000"/>
                          <a:gd name="connsiteX98" fmla="*/ 4 w 10009"/>
                          <a:gd name="connsiteY98" fmla="*/ 3839 h 10000"/>
                          <a:gd name="connsiteX99" fmla="*/ 244 w 10009"/>
                          <a:gd name="connsiteY99" fmla="*/ 2484 h 10000"/>
                          <a:gd name="connsiteX100" fmla="*/ 581 w 10009"/>
                          <a:gd name="connsiteY100" fmla="*/ 2190 h 10000"/>
                          <a:gd name="connsiteX101" fmla="*/ 3848 w 10009"/>
                          <a:gd name="connsiteY10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69 w 10009"/>
                          <a:gd name="connsiteY6" fmla="*/ 4052 h 10000"/>
                          <a:gd name="connsiteX7" fmla="*/ 9574 w 10009"/>
                          <a:gd name="connsiteY7" fmla="*/ 6245 h 10000"/>
                          <a:gd name="connsiteX8" fmla="*/ 9586 w 10009"/>
                          <a:gd name="connsiteY8" fmla="*/ 6254 h 10000"/>
                          <a:gd name="connsiteX9" fmla="*/ 9617 w 10009"/>
                          <a:gd name="connsiteY9" fmla="*/ 6279 h 10000"/>
                          <a:gd name="connsiteX10" fmla="*/ 9661 w 10009"/>
                          <a:gd name="connsiteY10" fmla="*/ 6312 h 10000"/>
                          <a:gd name="connsiteX11" fmla="*/ 9718 w 10009"/>
                          <a:gd name="connsiteY11" fmla="*/ 6346 h 10000"/>
                          <a:gd name="connsiteX12" fmla="*/ 9773 w 10009"/>
                          <a:gd name="connsiteY12" fmla="*/ 6389 h 10000"/>
                          <a:gd name="connsiteX13" fmla="*/ 9825 w 10009"/>
                          <a:gd name="connsiteY13" fmla="*/ 6428 h 10000"/>
                          <a:gd name="connsiteX14" fmla="*/ 9864 w 10009"/>
                          <a:gd name="connsiteY14" fmla="*/ 6462 h 10000"/>
                          <a:gd name="connsiteX15" fmla="*/ 9894 w 10009"/>
                          <a:gd name="connsiteY15" fmla="*/ 6496 h 10000"/>
                          <a:gd name="connsiteX16" fmla="*/ 9904 w 10009"/>
                          <a:gd name="connsiteY16" fmla="*/ 6539 h 10000"/>
                          <a:gd name="connsiteX17" fmla="*/ 9899 w 10009"/>
                          <a:gd name="connsiteY17" fmla="*/ 6582 h 10000"/>
                          <a:gd name="connsiteX18" fmla="*/ 9886 w 10009"/>
                          <a:gd name="connsiteY18" fmla="*/ 6625 h 10000"/>
                          <a:gd name="connsiteX19" fmla="*/ 9874 w 10009"/>
                          <a:gd name="connsiteY19" fmla="*/ 6659 h 10000"/>
                          <a:gd name="connsiteX20" fmla="*/ 9859 w 10009"/>
                          <a:gd name="connsiteY20" fmla="*/ 6674 h 10000"/>
                          <a:gd name="connsiteX21" fmla="*/ 9857 w 10009"/>
                          <a:gd name="connsiteY21" fmla="*/ 6683 h 10000"/>
                          <a:gd name="connsiteX22" fmla="*/ 9847 w 10009"/>
                          <a:gd name="connsiteY22" fmla="*/ 6693 h 10000"/>
                          <a:gd name="connsiteX23" fmla="*/ 9812 w 10009"/>
                          <a:gd name="connsiteY23" fmla="*/ 6727 h 10000"/>
                          <a:gd name="connsiteX24" fmla="*/ 9760 w 10009"/>
                          <a:gd name="connsiteY24" fmla="*/ 6765 h 10000"/>
                          <a:gd name="connsiteX25" fmla="*/ 9691 w 10009"/>
                          <a:gd name="connsiteY25" fmla="*/ 6833 h 10000"/>
                          <a:gd name="connsiteX26" fmla="*/ 9599 w 10009"/>
                          <a:gd name="connsiteY26" fmla="*/ 6910 h 10000"/>
                          <a:gd name="connsiteX27" fmla="*/ 9495 w 10009"/>
                          <a:gd name="connsiteY27" fmla="*/ 7001 h 10000"/>
                          <a:gd name="connsiteX28" fmla="*/ 9378 w 10009"/>
                          <a:gd name="connsiteY28" fmla="*/ 7113 h 10000"/>
                          <a:gd name="connsiteX29" fmla="*/ 9250 w 10009"/>
                          <a:gd name="connsiteY29" fmla="*/ 7233 h 10000"/>
                          <a:gd name="connsiteX30" fmla="*/ 9106 w 10009"/>
                          <a:gd name="connsiteY30" fmla="*/ 7358 h 10000"/>
                          <a:gd name="connsiteX31" fmla="*/ 8958 w 10009"/>
                          <a:gd name="connsiteY31" fmla="*/ 7484 h 10000"/>
                          <a:gd name="connsiteX32" fmla="*/ 8799 w 10009"/>
                          <a:gd name="connsiteY32" fmla="*/ 7628 h 10000"/>
                          <a:gd name="connsiteX33" fmla="*/ 8632 w 10009"/>
                          <a:gd name="connsiteY33" fmla="*/ 7783 h 10000"/>
                          <a:gd name="connsiteX34" fmla="*/ 8458 w 10009"/>
                          <a:gd name="connsiteY34" fmla="*/ 7933 h 10000"/>
                          <a:gd name="connsiteX35" fmla="*/ 8285 w 10009"/>
                          <a:gd name="connsiteY35" fmla="*/ 8086 h 10000"/>
                          <a:gd name="connsiteX36" fmla="*/ 8107 w 10009"/>
                          <a:gd name="connsiteY36" fmla="*/ 8246 h 10000"/>
                          <a:gd name="connsiteX37" fmla="*/ 7934 w 10009"/>
                          <a:gd name="connsiteY37" fmla="*/ 8404 h 10000"/>
                          <a:gd name="connsiteX38" fmla="*/ 7757 w 10009"/>
                          <a:gd name="connsiteY38" fmla="*/ 8559 h 10000"/>
                          <a:gd name="connsiteX39" fmla="*/ 7584 w 10009"/>
                          <a:gd name="connsiteY39" fmla="*/ 8718 h 10000"/>
                          <a:gd name="connsiteX40" fmla="*/ 7411 w 10009"/>
                          <a:gd name="connsiteY40" fmla="*/ 8868 h 10000"/>
                          <a:gd name="connsiteX41" fmla="*/ 7245 w 10009"/>
                          <a:gd name="connsiteY41" fmla="*/ 9012 h 10000"/>
                          <a:gd name="connsiteX42" fmla="*/ 7089 w 10009"/>
                          <a:gd name="connsiteY42" fmla="*/ 9157 h 10000"/>
                          <a:gd name="connsiteX43" fmla="*/ 6942 w 10009"/>
                          <a:gd name="connsiteY43" fmla="*/ 9292 h 10000"/>
                          <a:gd name="connsiteX44" fmla="*/ 6799 w 10009"/>
                          <a:gd name="connsiteY44" fmla="*/ 9416 h 10000"/>
                          <a:gd name="connsiteX45" fmla="*/ 6673 w 10009"/>
                          <a:gd name="connsiteY45" fmla="*/ 9528 h 10000"/>
                          <a:gd name="connsiteX46" fmla="*/ 6556 w 10009"/>
                          <a:gd name="connsiteY46" fmla="*/ 9629 h 10000"/>
                          <a:gd name="connsiteX47" fmla="*/ 6452 w 10009"/>
                          <a:gd name="connsiteY47" fmla="*/ 9720 h 10000"/>
                          <a:gd name="connsiteX48" fmla="*/ 6371 w 10009"/>
                          <a:gd name="connsiteY48" fmla="*/ 9797 h 10000"/>
                          <a:gd name="connsiteX49" fmla="*/ 6301 w 10009"/>
                          <a:gd name="connsiteY49" fmla="*/ 9866 h 10000"/>
                          <a:gd name="connsiteX50" fmla="*/ 6248 w 10009"/>
                          <a:gd name="connsiteY50" fmla="*/ 9908 h 10000"/>
                          <a:gd name="connsiteX51" fmla="*/ 6218 w 10009"/>
                          <a:gd name="connsiteY51" fmla="*/ 9932 h 10000"/>
                          <a:gd name="connsiteX52" fmla="*/ 6144 w 10009"/>
                          <a:gd name="connsiteY52" fmla="*/ 9986 h 10000"/>
                          <a:gd name="connsiteX53" fmla="*/ 6079 w 10009"/>
                          <a:gd name="connsiteY53" fmla="*/ 10000 h 10000"/>
                          <a:gd name="connsiteX54" fmla="*/ 6017 w 10009"/>
                          <a:gd name="connsiteY54" fmla="*/ 9990 h 10000"/>
                          <a:gd name="connsiteX55" fmla="*/ 5970 w 10009"/>
                          <a:gd name="connsiteY55" fmla="*/ 9976 h 10000"/>
                          <a:gd name="connsiteX56" fmla="*/ 5941 w 10009"/>
                          <a:gd name="connsiteY56" fmla="*/ 9957 h 10000"/>
                          <a:gd name="connsiteX57" fmla="*/ 5926 w 10009"/>
                          <a:gd name="connsiteY57" fmla="*/ 9952 h 10000"/>
                          <a:gd name="connsiteX58" fmla="*/ 5914 w 10009"/>
                          <a:gd name="connsiteY58" fmla="*/ 9942 h 10000"/>
                          <a:gd name="connsiteX59" fmla="*/ 5879 w 10009"/>
                          <a:gd name="connsiteY59" fmla="*/ 9918 h 10000"/>
                          <a:gd name="connsiteX60" fmla="*/ 5822 w 10009"/>
                          <a:gd name="connsiteY60" fmla="*/ 9875 h 10000"/>
                          <a:gd name="connsiteX61" fmla="*/ 5750 w 10009"/>
                          <a:gd name="connsiteY61" fmla="*/ 9816 h 10000"/>
                          <a:gd name="connsiteX62" fmla="*/ 5654 w 10009"/>
                          <a:gd name="connsiteY62" fmla="*/ 9739 h 10000"/>
                          <a:gd name="connsiteX63" fmla="*/ 5537 w 10009"/>
                          <a:gd name="connsiteY63" fmla="*/ 9648 h 10000"/>
                          <a:gd name="connsiteX64" fmla="*/ 5410 w 10009"/>
                          <a:gd name="connsiteY64" fmla="*/ 9547 h 10000"/>
                          <a:gd name="connsiteX65" fmla="*/ 5264 w 10009"/>
                          <a:gd name="connsiteY65" fmla="*/ 9436 h 10000"/>
                          <a:gd name="connsiteX66" fmla="*/ 5108 w 10009"/>
                          <a:gd name="connsiteY66" fmla="*/ 9315 h 10000"/>
                          <a:gd name="connsiteX67" fmla="*/ 4935 w 10009"/>
                          <a:gd name="connsiteY67" fmla="*/ 9181 h 10000"/>
                          <a:gd name="connsiteX68" fmla="*/ 4752 w 10009"/>
                          <a:gd name="connsiteY68" fmla="*/ 9036 h 10000"/>
                          <a:gd name="connsiteX69" fmla="*/ 4556 w 10009"/>
                          <a:gd name="connsiteY69" fmla="*/ 8887 h 10000"/>
                          <a:gd name="connsiteX70" fmla="*/ 4358 w 10009"/>
                          <a:gd name="connsiteY70" fmla="*/ 8731 h 10000"/>
                          <a:gd name="connsiteX71" fmla="*/ 4150 w 10009"/>
                          <a:gd name="connsiteY71" fmla="*/ 8563 h 10000"/>
                          <a:gd name="connsiteX72" fmla="*/ 3935 w 10009"/>
                          <a:gd name="connsiteY72" fmla="*/ 8404 h 10000"/>
                          <a:gd name="connsiteX73" fmla="*/ 3715 w 10009"/>
                          <a:gd name="connsiteY73" fmla="*/ 8226 h 10000"/>
                          <a:gd name="connsiteX74" fmla="*/ 3490 w 10009"/>
                          <a:gd name="connsiteY74" fmla="*/ 8057 h 10000"/>
                          <a:gd name="connsiteX75" fmla="*/ 3265 w 10009"/>
                          <a:gd name="connsiteY75" fmla="*/ 7884 h 10000"/>
                          <a:gd name="connsiteX76" fmla="*/ 3035 w 10009"/>
                          <a:gd name="connsiteY76" fmla="*/ 7705 h 10000"/>
                          <a:gd name="connsiteX77" fmla="*/ 2809 w 10009"/>
                          <a:gd name="connsiteY77" fmla="*/ 7528 h 10000"/>
                          <a:gd name="connsiteX78" fmla="*/ 2583 w 10009"/>
                          <a:gd name="connsiteY78" fmla="*/ 7349 h 10000"/>
                          <a:gd name="connsiteX79" fmla="*/ 2363 w 10009"/>
                          <a:gd name="connsiteY79" fmla="*/ 7180 h 10000"/>
                          <a:gd name="connsiteX80" fmla="*/ 2143 w 10009"/>
                          <a:gd name="connsiteY80" fmla="*/ 7011 h 10000"/>
                          <a:gd name="connsiteX81" fmla="*/ 1929 w 10009"/>
                          <a:gd name="connsiteY81" fmla="*/ 6843 h 10000"/>
                          <a:gd name="connsiteX82" fmla="*/ 1726 w 10009"/>
                          <a:gd name="connsiteY82" fmla="*/ 6683 h 10000"/>
                          <a:gd name="connsiteX83" fmla="*/ 1526 w 10009"/>
                          <a:gd name="connsiteY83" fmla="*/ 6530 h 10000"/>
                          <a:gd name="connsiteX84" fmla="*/ 1338 w 10009"/>
                          <a:gd name="connsiteY84" fmla="*/ 6379 h 10000"/>
                          <a:gd name="connsiteX85" fmla="*/ 1158 w 10009"/>
                          <a:gd name="connsiteY85" fmla="*/ 6245 h 10000"/>
                          <a:gd name="connsiteX86" fmla="*/ 990 w 10009"/>
                          <a:gd name="connsiteY86" fmla="*/ 6110 h 10000"/>
                          <a:gd name="connsiteX87" fmla="*/ 836 w 10009"/>
                          <a:gd name="connsiteY87" fmla="*/ 5989 h 10000"/>
                          <a:gd name="connsiteX88" fmla="*/ 695 w 10009"/>
                          <a:gd name="connsiteY88" fmla="*/ 5883 h 10000"/>
                          <a:gd name="connsiteX89" fmla="*/ 574 w 10009"/>
                          <a:gd name="connsiteY89" fmla="*/ 5787 h 10000"/>
                          <a:gd name="connsiteX90" fmla="*/ 465 w 10009"/>
                          <a:gd name="connsiteY90" fmla="*/ 5705 h 10000"/>
                          <a:gd name="connsiteX91" fmla="*/ 373 w 10009"/>
                          <a:gd name="connsiteY91" fmla="*/ 5627 h 10000"/>
                          <a:gd name="connsiteX92" fmla="*/ 303 w 10009"/>
                          <a:gd name="connsiteY92" fmla="*/ 5580 h 10000"/>
                          <a:gd name="connsiteX93" fmla="*/ 256 w 10009"/>
                          <a:gd name="connsiteY93" fmla="*/ 5537 h 10000"/>
                          <a:gd name="connsiteX94" fmla="*/ 229 w 10009"/>
                          <a:gd name="connsiteY94" fmla="*/ 5512 h 10000"/>
                          <a:gd name="connsiteX95" fmla="*/ 96 w 10009"/>
                          <a:gd name="connsiteY95" fmla="*/ 5334 h 10000"/>
                          <a:gd name="connsiteX96" fmla="*/ 4 w 10009"/>
                          <a:gd name="connsiteY96" fmla="*/ 4629 h 10000"/>
                          <a:gd name="connsiteX97" fmla="*/ 4 w 10009"/>
                          <a:gd name="connsiteY97" fmla="*/ 3839 h 10000"/>
                          <a:gd name="connsiteX98" fmla="*/ 244 w 10009"/>
                          <a:gd name="connsiteY98" fmla="*/ 2484 h 10000"/>
                          <a:gd name="connsiteX99" fmla="*/ 581 w 10009"/>
                          <a:gd name="connsiteY99" fmla="*/ 2190 h 10000"/>
                          <a:gd name="connsiteX100" fmla="*/ 3848 w 10009"/>
                          <a:gd name="connsiteY10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61 w 10009"/>
                          <a:gd name="connsiteY8" fmla="*/ 6312 h 10000"/>
                          <a:gd name="connsiteX9" fmla="*/ 9718 w 10009"/>
                          <a:gd name="connsiteY9" fmla="*/ 6346 h 10000"/>
                          <a:gd name="connsiteX10" fmla="*/ 9773 w 10009"/>
                          <a:gd name="connsiteY10" fmla="*/ 6389 h 10000"/>
                          <a:gd name="connsiteX11" fmla="*/ 9825 w 10009"/>
                          <a:gd name="connsiteY11" fmla="*/ 6428 h 10000"/>
                          <a:gd name="connsiteX12" fmla="*/ 9864 w 10009"/>
                          <a:gd name="connsiteY12" fmla="*/ 6462 h 10000"/>
                          <a:gd name="connsiteX13" fmla="*/ 9894 w 10009"/>
                          <a:gd name="connsiteY13" fmla="*/ 6496 h 10000"/>
                          <a:gd name="connsiteX14" fmla="*/ 9904 w 10009"/>
                          <a:gd name="connsiteY14" fmla="*/ 6539 h 10000"/>
                          <a:gd name="connsiteX15" fmla="*/ 9899 w 10009"/>
                          <a:gd name="connsiteY15" fmla="*/ 6582 h 10000"/>
                          <a:gd name="connsiteX16" fmla="*/ 9886 w 10009"/>
                          <a:gd name="connsiteY16" fmla="*/ 6625 h 10000"/>
                          <a:gd name="connsiteX17" fmla="*/ 9874 w 10009"/>
                          <a:gd name="connsiteY17" fmla="*/ 6659 h 10000"/>
                          <a:gd name="connsiteX18" fmla="*/ 9859 w 10009"/>
                          <a:gd name="connsiteY18" fmla="*/ 6674 h 10000"/>
                          <a:gd name="connsiteX19" fmla="*/ 9857 w 10009"/>
                          <a:gd name="connsiteY19" fmla="*/ 6683 h 10000"/>
                          <a:gd name="connsiteX20" fmla="*/ 9847 w 10009"/>
                          <a:gd name="connsiteY20" fmla="*/ 6693 h 10000"/>
                          <a:gd name="connsiteX21" fmla="*/ 9812 w 10009"/>
                          <a:gd name="connsiteY21" fmla="*/ 6727 h 10000"/>
                          <a:gd name="connsiteX22" fmla="*/ 9760 w 10009"/>
                          <a:gd name="connsiteY22" fmla="*/ 6765 h 10000"/>
                          <a:gd name="connsiteX23" fmla="*/ 9691 w 10009"/>
                          <a:gd name="connsiteY23" fmla="*/ 6833 h 10000"/>
                          <a:gd name="connsiteX24" fmla="*/ 9599 w 10009"/>
                          <a:gd name="connsiteY24" fmla="*/ 6910 h 10000"/>
                          <a:gd name="connsiteX25" fmla="*/ 9495 w 10009"/>
                          <a:gd name="connsiteY25" fmla="*/ 7001 h 10000"/>
                          <a:gd name="connsiteX26" fmla="*/ 9378 w 10009"/>
                          <a:gd name="connsiteY26" fmla="*/ 7113 h 10000"/>
                          <a:gd name="connsiteX27" fmla="*/ 9250 w 10009"/>
                          <a:gd name="connsiteY27" fmla="*/ 7233 h 10000"/>
                          <a:gd name="connsiteX28" fmla="*/ 9106 w 10009"/>
                          <a:gd name="connsiteY28" fmla="*/ 7358 h 10000"/>
                          <a:gd name="connsiteX29" fmla="*/ 8958 w 10009"/>
                          <a:gd name="connsiteY29" fmla="*/ 7484 h 10000"/>
                          <a:gd name="connsiteX30" fmla="*/ 8799 w 10009"/>
                          <a:gd name="connsiteY30" fmla="*/ 7628 h 10000"/>
                          <a:gd name="connsiteX31" fmla="*/ 8632 w 10009"/>
                          <a:gd name="connsiteY31" fmla="*/ 7783 h 10000"/>
                          <a:gd name="connsiteX32" fmla="*/ 8458 w 10009"/>
                          <a:gd name="connsiteY32" fmla="*/ 7933 h 10000"/>
                          <a:gd name="connsiteX33" fmla="*/ 8285 w 10009"/>
                          <a:gd name="connsiteY33" fmla="*/ 8086 h 10000"/>
                          <a:gd name="connsiteX34" fmla="*/ 8107 w 10009"/>
                          <a:gd name="connsiteY34" fmla="*/ 8246 h 10000"/>
                          <a:gd name="connsiteX35" fmla="*/ 7934 w 10009"/>
                          <a:gd name="connsiteY35" fmla="*/ 8404 h 10000"/>
                          <a:gd name="connsiteX36" fmla="*/ 7757 w 10009"/>
                          <a:gd name="connsiteY36" fmla="*/ 8559 h 10000"/>
                          <a:gd name="connsiteX37" fmla="*/ 7584 w 10009"/>
                          <a:gd name="connsiteY37" fmla="*/ 8718 h 10000"/>
                          <a:gd name="connsiteX38" fmla="*/ 7411 w 10009"/>
                          <a:gd name="connsiteY38" fmla="*/ 8868 h 10000"/>
                          <a:gd name="connsiteX39" fmla="*/ 7245 w 10009"/>
                          <a:gd name="connsiteY39" fmla="*/ 9012 h 10000"/>
                          <a:gd name="connsiteX40" fmla="*/ 7089 w 10009"/>
                          <a:gd name="connsiteY40" fmla="*/ 9157 h 10000"/>
                          <a:gd name="connsiteX41" fmla="*/ 6942 w 10009"/>
                          <a:gd name="connsiteY41" fmla="*/ 9292 h 10000"/>
                          <a:gd name="connsiteX42" fmla="*/ 6799 w 10009"/>
                          <a:gd name="connsiteY42" fmla="*/ 9416 h 10000"/>
                          <a:gd name="connsiteX43" fmla="*/ 6673 w 10009"/>
                          <a:gd name="connsiteY43" fmla="*/ 9528 h 10000"/>
                          <a:gd name="connsiteX44" fmla="*/ 6556 w 10009"/>
                          <a:gd name="connsiteY44" fmla="*/ 9629 h 10000"/>
                          <a:gd name="connsiteX45" fmla="*/ 6452 w 10009"/>
                          <a:gd name="connsiteY45" fmla="*/ 9720 h 10000"/>
                          <a:gd name="connsiteX46" fmla="*/ 6371 w 10009"/>
                          <a:gd name="connsiteY46" fmla="*/ 9797 h 10000"/>
                          <a:gd name="connsiteX47" fmla="*/ 6301 w 10009"/>
                          <a:gd name="connsiteY47" fmla="*/ 9866 h 10000"/>
                          <a:gd name="connsiteX48" fmla="*/ 6248 w 10009"/>
                          <a:gd name="connsiteY48" fmla="*/ 9908 h 10000"/>
                          <a:gd name="connsiteX49" fmla="*/ 6218 w 10009"/>
                          <a:gd name="connsiteY49" fmla="*/ 9932 h 10000"/>
                          <a:gd name="connsiteX50" fmla="*/ 6144 w 10009"/>
                          <a:gd name="connsiteY50" fmla="*/ 9986 h 10000"/>
                          <a:gd name="connsiteX51" fmla="*/ 6079 w 10009"/>
                          <a:gd name="connsiteY51" fmla="*/ 10000 h 10000"/>
                          <a:gd name="connsiteX52" fmla="*/ 6017 w 10009"/>
                          <a:gd name="connsiteY52" fmla="*/ 9990 h 10000"/>
                          <a:gd name="connsiteX53" fmla="*/ 5970 w 10009"/>
                          <a:gd name="connsiteY53" fmla="*/ 9976 h 10000"/>
                          <a:gd name="connsiteX54" fmla="*/ 5941 w 10009"/>
                          <a:gd name="connsiteY54" fmla="*/ 9957 h 10000"/>
                          <a:gd name="connsiteX55" fmla="*/ 5926 w 10009"/>
                          <a:gd name="connsiteY55" fmla="*/ 9952 h 10000"/>
                          <a:gd name="connsiteX56" fmla="*/ 5914 w 10009"/>
                          <a:gd name="connsiteY56" fmla="*/ 9942 h 10000"/>
                          <a:gd name="connsiteX57" fmla="*/ 5879 w 10009"/>
                          <a:gd name="connsiteY57" fmla="*/ 9918 h 10000"/>
                          <a:gd name="connsiteX58" fmla="*/ 5822 w 10009"/>
                          <a:gd name="connsiteY58" fmla="*/ 9875 h 10000"/>
                          <a:gd name="connsiteX59" fmla="*/ 5750 w 10009"/>
                          <a:gd name="connsiteY59" fmla="*/ 9816 h 10000"/>
                          <a:gd name="connsiteX60" fmla="*/ 5654 w 10009"/>
                          <a:gd name="connsiteY60" fmla="*/ 9739 h 10000"/>
                          <a:gd name="connsiteX61" fmla="*/ 5537 w 10009"/>
                          <a:gd name="connsiteY61" fmla="*/ 9648 h 10000"/>
                          <a:gd name="connsiteX62" fmla="*/ 5410 w 10009"/>
                          <a:gd name="connsiteY62" fmla="*/ 9547 h 10000"/>
                          <a:gd name="connsiteX63" fmla="*/ 5264 w 10009"/>
                          <a:gd name="connsiteY63" fmla="*/ 9436 h 10000"/>
                          <a:gd name="connsiteX64" fmla="*/ 5108 w 10009"/>
                          <a:gd name="connsiteY64" fmla="*/ 9315 h 10000"/>
                          <a:gd name="connsiteX65" fmla="*/ 4935 w 10009"/>
                          <a:gd name="connsiteY65" fmla="*/ 9181 h 10000"/>
                          <a:gd name="connsiteX66" fmla="*/ 4752 w 10009"/>
                          <a:gd name="connsiteY66" fmla="*/ 9036 h 10000"/>
                          <a:gd name="connsiteX67" fmla="*/ 4556 w 10009"/>
                          <a:gd name="connsiteY67" fmla="*/ 8887 h 10000"/>
                          <a:gd name="connsiteX68" fmla="*/ 4358 w 10009"/>
                          <a:gd name="connsiteY68" fmla="*/ 8731 h 10000"/>
                          <a:gd name="connsiteX69" fmla="*/ 4150 w 10009"/>
                          <a:gd name="connsiteY69" fmla="*/ 8563 h 10000"/>
                          <a:gd name="connsiteX70" fmla="*/ 3935 w 10009"/>
                          <a:gd name="connsiteY70" fmla="*/ 8404 h 10000"/>
                          <a:gd name="connsiteX71" fmla="*/ 3715 w 10009"/>
                          <a:gd name="connsiteY71" fmla="*/ 8226 h 10000"/>
                          <a:gd name="connsiteX72" fmla="*/ 3490 w 10009"/>
                          <a:gd name="connsiteY72" fmla="*/ 8057 h 10000"/>
                          <a:gd name="connsiteX73" fmla="*/ 3265 w 10009"/>
                          <a:gd name="connsiteY73" fmla="*/ 7884 h 10000"/>
                          <a:gd name="connsiteX74" fmla="*/ 3035 w 10009"/>
                          <a:gd name="connsiteY74" fmla="*/ 7705 h 10000"/>
                          <a:gd name="connsiteX75" fmla="*/ 2809 w 10009"/>
                          <a:gd name="connsiteY75" fmla="*/ 7528 h 10000"/>
                          <a:gd name="connsiteX76" fmla="*/ 2583 w 10009"/>
                          <a:gd name="connsiteY76" fmla="*/ 7349 h 10000"/>
                          <a:gd name="connsiteX77" fmla="*/ 2363 w 10009"/>
                          <a:gd name="connsiteY77" fmla="*/ 7180 h 10000"/>
                          <a:gd name="connsiteX78" fmla="*/ 2143 w 10009"/>
                          <a:gd name="connsiteY78" fmla="*/ 7011 h 10000"/>
                          <a:gd name="connsiteX79" fmla="*/ 1929 w 10009"/>
                          <a:gd name="connsiteY79" fmla="*/ 6843 h 10000"/>
                          <a:gd name="connsiteX80" fmla="*/ 1726 w 10009"/>
                          <a:gd name="connsiteY80" fmla="*/ 6683 h 10000"/>
                          <a:gd name="connsiteX81" fmla="*/ 1526 w 10009"/>
                          <a:gd name="connsiteY81" fmla="*/ 6530 h 10000"/>
                          <a:gd name="connsiteX82" fmla="*/ 1338 w 10009"/>
                          <a:gd name="connsiteY82" fmla="*/ 6379 h 10000"/>
                          <a:gd name="connsiteX83" fmla="*/ 1158 w 10009"/>
                          <a:gd name="connsiteY83" fmla="*/ 6245 h 10000"/>
                          <a:gd name="connsiteX84" fmla="*/ 990 w 10009"/>
                          <a:gd name="connsiteY84" fmla="*/ 6110 h 10000"/>
                          <a:gd name="connsiteX85" fmla="*/ 836 w 10009"/>
                          <a:gd name="connsiteY85" fmla="*/ 5989 h 10000"/>
                          <a:gd name="connsiteX86" fmla="*/ 695 w 10009"/>
                          <a:gd name="connsiteY86" fmla="*/ 5883 h 10000"/>
                          <a:gd name="connsiteX87" fmla="*/ 574 w 10009"/>
                          <a:gd name="connsiteY87" fmla="*/ 5787 h 10000"/>
                          <a:gd name="connsiteX88" fmla="*/ 465 w 10009"/>
                          <a:gd name="connsiteY88" fmla="*/ 5705 h 10000"/>
                          <a:gd name="connsiteX89" fmla="*/ 373 w 10009"/>
                          <a:gd name="connsiteY89" fmla="*/ 5627 h 10000"/>
                          <a:gd name="connsiteX90" fmla="*/ 303 w 10009"/>
                          <a:gd name="connsiteY90" fmla="*/ 5580 h 10000"/>
                          <a:gd name="connsiteX91" fmla="*/ 256 w 10009"/>
                          <a:gd name="connsiteY91" fmla="*/ 5537 h 10000"/>
                          <a:gd name="connsiteX92" fmla="*/ 229 w 10009"/>
                          <a:gd name="connsiteY92" fmla="*/ 5512 h 10000"/>
                          <a:gd name="connsiteX93" fmla="*/ 96 w 10009"/>
                          <a:gd name="connsiteY93" fmla="*/ 5334 h 10000"/>
                          <a:gd name="connsiteX94" fmla="*/ 4 w 10009"/>
                          <a:gd name="connsiteY94" fmla="*/ 4629 h 10000"/>
                          <a:gd name="connsiteX95" fmla="*/ 4 w 10009"/>
                          <a:gd name="connsiteY95" fmla="*/ 3839 h 10000"/>
                          <a:gd name="connsiteX96" fmla="*/ 244 w 10009"/>
                          <a:gd name="connsiteY96" fmla="*/ 2484 h 10000"/>
                          <a:gd name="connsiteX97" fmla="*/ 581 w 10009"/>
                          <a:gd name="connsiteY97" fmla="*/ 2190 h 10000"/>
                          <a:gd name="connsiteX98" fmla="*/ 3848 w 10009"/>
                          <a:gd name="connsiteY9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18 w 10009"/>
                          <a:gd name="connsiteY8" fmla="*/ 6346 h 10000"/>
                          <a:gd name="connsiteX9" fmla="*/ 9773 w 10009"/>
                          <a:gd name="connsiteY9" fmla="*/ 6389 h 10000"/>
                          <a:gd name="connsiteX10" fmla="*/ 9825 w 10009"/>
                          <a:gd name="connsiteY10" fmla="*/ 6428 h 10000"/>
                          <a:gd name="connsiteX11" fmla="*/ 9864 w 10009"/>
                          <a:gd name="connsiteY11" fmla="*/ 6462 h 10000"/>
                          <a:gd name="connsiteX12" fmla="*/ 9894 w 10009"/>
                          <a:gd name="connsiteY12" fmla="*/ 6496 h 10000"/>
                          <a:gd name="connsiteX13" fmla="*/ 9904 w 10009"/>
                          <a:gd name="connsiteY13" fmla="*/ 6539 h 10000"/>
                          <a:gd name="connsiteX14" fmla="*/ 9899 w 10009"/>
                          <a:gd name="connsiteY14" fmla="*/ 6582 h 10000"/>
                          <a:gd name="connsiteX15" fmla="*/ 9886 w 10009"/>
                          <a:gd name="connsiteY15" fmla="*/ 6625 h 10000"/>
                          <a:gd name="connsiteX16" fmla="*/ 9874 w 10009"/>
                          <a:gd name="connsiteY16" fmla="*/ 6659 h 10000"/>
                          <a:gd name="connsiteX17" fmla="*/ 9859 w 10009"/>
                          <a:gd name="connsiteY17" fmla="*/ 6674 h 10000"/>
                          <a:gd name="connsiteX18" fmla="*/ 9857 w 10009"/>
                          <a:gd name="connsiteY18" fmla="*/ 6683 h 10000"/>
                          <a:gd name="connsiteX19" fmla="*/ 9847 w 10009"/>
                          <a:gd name="connsiteY19" fmla="*/ 6693 h 10000"/>
                          <a:gd name="connsiteX20" fmla="*/ 9812 w 10009"/>
                          <a:gd name="connsiteY20" fmla="*/ 6727 h 10000"/>
                          <a:gd name="connsiteX21" fmla="*/ 9760 w 10009"/>
                          <a:gd name="connsiteY21" fmla="*/ 6765 h 10000"/>
                          <a:gd name="connsiteX22" fmla="*/ 9691 w 10009"/>
                          <a:gd name="connsiteY22" fmla="*/ 6833 h 10000"/>
                          <a:gd name="connsiteX23" fmla="*/ 9599 w 10009"/>
                          <a:gd name="connsiteY23" fmla="*/ 6910 h 10000"/>
                          <a:gd name="connsiteX24" fmla="*/ 9495 w 10009"/>
                          <a:gd name="connsiteY24" fmla="*/ 7001 h 10000"/>
                          <a:gd name="connsiteX25" fmla="*/ 9378 w 10009"/>
                          <a:gd name="connsiteY25" fmla="*/ 7113 h 10000"/>
                          <a:gd name="connsiteX26" fmla="*/ 9250 w 10009"/>
                          <a:gd name="connsiteY26" fmla="*/ 7233 h 10000"/>
                          <a:gd name="connsiteX27" fmla="*/ 9106 w 10009"/>
                          <a:gd name="connsiteY27" fmla="*/ 7358 h 10000"/>
                          <a:gd name="connsiteX28" fmla="*/ 8958 w 10009"/>
                          <a:gd name="connsiteY28" fmla="*/ 7484 h 10000"/>
                          <a:gd name="connsiteX29" fmla="*/ 8799 w 10009"/>
                          <a:gd name="connsiteY29" fmla="*/ 7628 h 10000"/>
                          <a:gd name="connsiteX30" fmla="*/ 8632 w 10009"/>
                          <a:gd name="connsiteY30" fmla="*/ 7783 h 10000"/>
                          <a:gd name="connsiteX31" fmla="*/ 8458 w 10009"/>
                          <a:gd name="connsiteY31" fmla="*/ 7933 h 10000"/>
                          <a:gd name="connsiteX32" fmla="*/ 8285 w 10009"/>
                          <a:gd name="connsiteY32" fmla="*/ 8086 h 10000"/>
                          <a:gd name="connsiteX33" fmla="*/ 8107 w 10009"/>
                          <a:gd name="connsiteY33" fmla="*/ 8246 h 10000"/>
                          <a:gd name="connsiteX34" fmla="*/ 7934 w 10009"/>
                          <a:gd name="connsiteY34" fmla="*/ 8404 h 10000"/>
                          <a:gd name="connsiteX35" fmla="*/ 7757 w 10009"/>
                          <a:gd name="connsiteY35" fmla="*/ 8559 h 10000"/>
                          <a:gd name="connsiteX36" fmla="*/ 7584 w 10009"/>
                          <a:gd name="connsiteY36" fmla="*/ 8718 h 10000"/>
                          <a:gd name="connsiteX37" fmla="*/ 7411 w 10009"/>
                          <a:gd name="connsiteY37" fmla="*/ 8868 h 10000"/>
                          <a:gd name="connsiteX38" fmla="*/ 7245 w 10009"/>
                          <a:gd name="connsiteY38" fmla="*/ 9012 h 10000"/>
                          <a:gd name="connsiteX39" fmla="*/ 7089 w 10009"/>
                          <a:gd name="connsiteY39" fmla="*/ 9157 h 10000"/>
                          <a:gd name="connsiteX40" fmla="*/ 6942 w 10009"/>
                          <a:gd name="connsiteY40" fmla="*/ 9292 h 10000"/>
                          <a:gd name="connsiteX41" fmla="*/ 6799 w 10009"/>
                          <a:gd name="connsiteY41" fmla="*/ 9416 h 10000"/>
                          <a:gd name="connsiteX42" fmla="*/ 6673 w 10009"/>
                          <a:gd name="connsiteY42" fmla="*/ 9528 h 10000"/>
                          <a:gd name="connsiteX43" fmla="*/ 6556 w 10009"/>
                          <a:gd name="connsiteY43" fmla="*/ 9629 h 10000"/>
                          <a:gd name="connsiteX44" fmla="*/ 6452 w 10009"/>
                          <a:gd name="connsiteY44" fmla="*/ 9720 h 10000"/>
                          <a:gd name="connsiteX45" fmla="*/ 6371 w 10009"/>
                          <a:gd name="connsiteY45" fmla="*/ 9797 h 10000"/>
                          <a:gd name="connsiteX46" fmla="*/ 6301 w 10009"/>
                          <a:gd name="connsiteY46" fmla="*/ 9866 h 10000"/>
                          <a:gd name="connsiteX47" fmla="*/ 6248 w 10009"/>
                          <a:gd name="connsiteY47" fmla="*/ 9908 h 10000"/>
                          <a:gd name="connsiteX48" fmla="*/ 6218 w 10009"/>
                          <a:gd name="connsiteY48" fmla="*/ 9932 h 10000"/>
                          <a:gd name="connsiteX49" fmla="*/ 6144 w 10009"/>
                          <a:gd name="connsiteY49" fmla="*/ 9986 h 10000"/>
                          <a:gd name="connsiteX50" fmla="*/ 6079 w 10009"/>
                          <a:gd name="connsiteY50" fmla="*/ 10000 h 10000"/>
                          <a:gd name="connsiteX51" fmla="*/ 6017 w 10009"/>
                          <a:gd name="connsiteY51" fmla="*/ 9990 h 10000"/>
                          <a:gd name="connsiteX52" fmla="*/ 5970 w 10009"/>
                          <a:gd name="connsiteY52" fmla="*/ 9976 h 10000"/>
                          <a:gd name="connsiteX53" fmla="*/ 5941 w 10009"/>
                          <a:gd name="connsiteY53" fmla="*/ 9957 h 10000"/>
                          <a:gd name="connsiteX54" fmla="*/ 5926 w 10009"/>
                          <a:gd name="connsiteY54" fmla="*/ 9952 h 10000"/>
                          <a:gd name="connsiteX55" fmla="*/ 5914 w 10009"/>
                          <a:gd name="connsiteY55" fmla="*/ 9942 h 10000"/>
                          <a:gd name="connsiteX56" fmla="*/ 5879 w 10009"/>
                          <a:gd name="connsiteY56" fmla="*/ 9918 h 10000"/>
                          <a:gd name="connsiteX57" fmla="*/ 5822 w 10009"/>
                          <a:gd name="connsiteY57" fmla="*/ 9875 h 10000"/>
                          <a:gd name="connsiteX58" fmla="*/ 5750 w 10009"/>
                          <a:gd name="connsiteY58" fmla="*/ 9816 h 10000"/>
                          <a:gd name="connsiteX59" fmla="*/ 5654 w 10009"/>
                          <a:gd name="connsiteY59" fmla="*/ 9739 h 10000"/>
                          <a:gd name="connsiteX60" fmla="*/ 5537 w 10009"/>
                          <a:gd name="connsiteY60" fmla="*/ 9648 h 10000"/>
                          <a:gd name="connsiteX61" fmla="*/ 5410 w 10009"/>
                          <a:gd name="connsiteY61" fmla="*/ 9547 h 10000"/>
                          <a:gd name="connsiteX62" fmla="*/ 5264 w 10009"/>
                          <a:gd name="connsiteY62" fmla="*/ 9436 h 10000"/>
                          <a:gd name="connsiteX63" fmla="*/ 5108 w 10009"/>
                          <a:gd name="connsiteY63" fmla="*/ 9315 h 10000"/>
                          <a:gd name="connsiteX64" fmla="*/ 4935 w 10009"/>
                          <a:gd name="connsiteY64" fmla="*/ 9181 h 10000"/>
                          <a:gd name="connsiteX65" fmla="*/ 4752 w 10009"/>
                          <a:gd name="connsiteY65" fmla="*/ 9036 h 10000"/>
                          <a:gd name="connsiteX66" fmla="*/ 4556 w 10009"/>
                          <a:gd name="connsiteY66" fmla="*/ 8887 h 10000"/>
                          <a:gd name="connsiteX67" fmla="*/ 4358 w 10009"/>
                          <a:gd name="connsiteY67" fmla="*/ 8731 h 10000"/>
                          <a:gd name="connsiteX68" fmla="*/ 4150 w 10009"/>
                          <a:gd name="connsiteY68" fmla="*/ 8563 h 10000"/>
                          <a:gd name="connsiteX69" fmla="*/ 3935 w 10009"/>
                          <a:gd name="connsiteY69" fmla="*/ 8404 h 10000"/>
                          <a:gd name="connsiteX70" fmla="*/ 3715 w 10009"/>
                          <a:gd name="connsiteY70" fmla="*/ 8226 h 10000"/>
                          <a:gd name="connsiteX71" fmla="*/ 3490 w 10009"/>
                          <a:gd name="connsiteY71" fmla="*/ 8057 h 10000"/>
                          <a:gd name="connsiteX72" fmla="*/ 3265 w 10009"/>
                          <a:gd name="connsiteY72" fmla="*/ 7884 h 10000"/>
                          <a:gd name="connsiteX73" fmla="*/ 3035 w 10009"/>
                          <a:gd name="connsiteY73" fmla="*/ 7705 h 10000"/>
                          <a:gd name="connsiteX74" fmla="*/ 2809 w 10009"/>
                          <a:gd name="connsiteY74" fmla="*/ 7528 h 10000"/>
                          <a:gd name="connsiteX75" fmla="*/ 2583 w 10009"/>
                          <a:gd name="connsiteY75" fmla="*/ 7349 h 10000"/>
                          <a:gd name="connsiteX76" fmla="*/ 2363 w 10009"/>
                          <a:gd name="connsiteY76" fmla="*/ 7180 h 10000"/>
                          <a:gd name="connsiteX77" fmla="*/ 2143 w 10009"/>
                          <a:gd name="connsiteY77" fmla="*/ 7011 h 10000"/>
                          <a:gd name="connsiteX78" fmla="*/ 1929 w 10009"/>
                          <a:gd name="connsiteY78" fmla="*/ 6843 h 10000"/>
                          <a:gd name="connsiteX79" fmla="*/ 1726 w 10009"/>
                          <a:gd name="connsiteY79" fmla="*/ 6683 h 10000"/>
                          <a:gd name="connsiteX80" fmla="*/ 1526 w 10009"/>
                          <a:gd name="connsiteY80" fmla="*/ 6530 h 10000"/>
                          <a:gd name="connsiteX81" fmla="*/ 1338 w 10009"/>
                          <a:gd name="connsiteY81" fmla="*/ 6379 h 10000"/>
                          <a:gd name="connsiteX82" fmla="*/ 1158 w 10009"/>
                          <a:gd name="connsiteY82" fmla="*/ 6245 h 10000"/>
                          <a:gd name="connsiteX83" fmla="*/ 990 w 10009"/>
                          <a:gd name="connsiteY83" fmla="*/ 6110 h 10000"/>
                          <a:gd name="connsiteX84" fmla="*/ 836 w 10009"/>
                          <a:gd name="connsiteY84" fmla="*/ 5989 h 10000"/>
                          <a:gd name="connsiteX85" fmla="*/ 695 w 10009"/>
                          <a:gd name="connsiteY85" fmla="*/ 5883 h 10000"/>
                          <a:gd name="connsiteX86" fmla="*/ 574 w 10009"/>
                          <a:gd name="connsiteY86" fmla="*/ 5787 h 10000"/>
                          <a:gd name="connsiteX87" fmla="*/ 465 w 10009"/>
                          <a:gd name="connsiteY87" fmla="*/ 5705 h 10000"/>
                          <a:gd name="connsiteX88" fmla="*/ 373 w 10009"/>
                          <a:gd name="connsiteY88" fmla="*/ 5627 h 10000"/>
                          <a:gd name="connsiteX89" fmla="*/ 303 w 10009"/>
                          <a:gd name="connsiteY89" fmla="*/ 5580 h 10000"/>
                          <a:gd name="connsiteX90" fmla="*/ 256 w 10009"/>
                          <a:gd name="connsiteY90" fmla="*/ 5537 h 10000"/>
                          <a:gd name="connsiteX91" fmla="*/ 229 w 10009"/>
                          <a:gd name="connsiteY91" fmla="*/ 5512 h 10000"/>
                          <a:gd name="connsiteX92" fmla="*/ 96 w 10009"/>
                          <a:gd name="connsiteY92" fmla="*/ 5334 h 10000"/>
                          <a:gd name="connsiteX93" fmla="*/ 4 w 10009"/>
                          <a:gd name="connsiteY93" fmla="*/ 4629 h 10000"/>
                          <a:gd name="connsiteX94" fmla="*/ 4 w 10009"/>
                          <a:gd name="connsiteY94" fmla="*/ 3839 h 10000"/>
                          <a:gd name="connsiteX95" fmla="*/ 244 w 10009"/>
                          <a:gd name="connsiteY95" fmla="*/ 2484 h 10000"/>
                          <a:gd name="connsiteX96" fmla="*/ 581 w 10009"/>
                          <a:gd name="connsiteY96" fmla="*/ 2190 h 10000"/>
                          <a:gd name="connsiteX97" fmla="*/ 3848 w 10009"/>
                          <a:gd name="connsiteY9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73 w 10009"/>
                          <a:gd name="connsiteY8" fmla="*/ 6389 h 10000"/>
                          <a:gd name="connsiteX9" fmla="*/ 9825 w 10009"/>
                          <a:gd name="connsiteY9" fmla="*/ 6428 h 10000"/>
                          <a:gd name="connsiteX10" fmla="*/ 9864 w 10009"/>
                          <a:gd name="connsiteY10" fmla="*/ 6462 h 10000"/>
                          <a:gd name="connsiteX11" fmla="*/ 9894 w 10009"/>
                          <a:gd name="connsiteY11" fmla="*/ 6496 h 10000"/>
                          <a:gd name="connsiteX12" fmla="*/ 9904 w 10009"/>
                          <a:gd name="connsiteY12" fmla="*/ 6539 h 10000"/>
                          <a:gd name="connsiteX13" fmla="*/ 9899 w 10009"/>
                          <a:gd name="connsiteY13" fmla="*/ 6582 h 10000"/>
                          <a:gd name="connsiteX14" fmla="*/ 9886 w 10009"/>
                          <a:gd name="connsiteY14" fmla="*/ 6625 h 10000"/>
                          <a:gd name="connsiteX15" fmla="*/ 9874 w 10009"/>
                          <a:gd name="connsiteY15" fmla="*/ 6659 h 10000"/>
                          <a:gd name="connsiteX16" fmla="*/ 9859 w 10009"/>
                          <a:gd name="connsiteY16" fmla="*/ 6674 h 10000"/>
                          <a:gd name="connsiteX17" fmla="*/ 9857 w 10009"/>
                          <a:gd name="connsiteY17" fmla="*/ 6683 h 10000"/>
                          <a:gd name="connsiteX18" fmla="*/ 9847 w 10009"/>
                          <a:gd name="connsiteY18" fmla="*/ 6693 h 10000"/>
                          <a:gd name="connsiteX19" fmla="*/ 9812 w 10009"/>
                          <a:gd name="connsiteY19" fmla="*/ 6727 h 10000"/>
                          <a:gd name="connsiteX20" fmla="*/ 9760 w 10009"/>
                          <a:gd name="connsiteY20" fmla="*/ 6765 h 10000"/>
                          <a:gd name="connsiteX21" fmla="*/ 9691 w 10009"/>
                          <a:gd name="connsiteY21" fmla="*/ 6833 h 10000"/>
                          <a:gd name="connsiteX22" fmla="*/ 9599 w 10009"/>
                          <a:gd name="connsiteY22" fmla="*/ 6910 h 10000"/>
                          <a:gd name="connsiteX23" fmla="*/ 9495 w 10009"/>
                          <a:gd name="connsiteY23" fmla="*/ 7001 h 10000"/>
                          <a:gd name="connsiteX24" fmla="*/ 9378 w 10009"/>
                          <a:gd name="connsiteY24" fmla="*/ 7113 h 10000"/>
                          <a:gd name="connsiteX25" fmla="*/ 9250 w 10009"/>
                          <a:gd name="connsiteY25" fmla="*/ 7233 h 10000"/>
                          <a:gd name="connsiteX26" fmla="*/ 9106 w 10009"/>
                          <a:gd name="connsiteY26" fmla="*/ 7358 h 10000"/>
                          <a:gd name="connsiteX27" fmla="*/ 8958 w 10009"/>
                          <a:gd name="connsiteY27" fmla="*/ 7484 h 10000"/>
                          <a:gd name="connsiteX28" fmla="*/ 8799 w 10009"/>
                          <a:gd name="connsiteY28" fmla="*/ 7628 h 10000"/>
                          <a:gd name="connsiteX29" fmla="*/ 8632 w 10009"/>
                          <a:gd name="connsiteY29" fmla="*/ 7783 h 10000"/>
                          <a:gd name="connsiteX30" fmla="*/ 8458 w 10009"/>
                          <a:gd name="connsiteY30" fmla="*/ 7933 h 10000"/>
                          <a:gd name="connsiteX31" fmla="*/ 8285 w 10009"/>
                          <a:gd name="connsiteY31" fmla="*/ 8086 h 10000"/>
                          <a:gd name="connsiteX32" fmla="*/ 8107 w 10009"/>
                          <a:gd name="connsiteY32" fmla="*/ 8246 h 10000"/>
                          <a:gd name="connsiteX33" fmla="*/ 7934 w 10009"/>
                          <a:gd name="connsiteY33" fmla="*/ 8404 h 10000"/>
                          <a:gd name="connsiteX34" fmla="*/ 7757 w 10009"/>
                          <a:gd name="connsiteY34" fmla="*/ 8559 h 10000"/>
                          <a:gd name="connsiteX35" fmla="*/ 7584 w 10009"/>
                          <a:gd name="connsiteY35" fmla="*/ 8718 h 10000"/>
                          <a:gd name="connsiteX36" fmla="*/ 7411 w 10009"/>
                          <a:gd name="connsiteY36" fmla="*/ 8868 h 10000"/>
                          <a:gd name="connsiteX37" fmla="*/ 7245 w 10009"/>
                          <a:gd name="connsiteY37" fmla="*/ 9012 h 10000"/>
                          <a:gd name="connsiteX38" fmla="*/ 7089 w 10009"/>
                          <a:gd name="connsiteY38" fmla="*/ 9157 h 10000"/>
                          <a:gd name="connsiteX39" fmla="*/ 6942 w 10009"/>
                          <a:gd name="connsiteY39" fmla="*/ 9292 h 10000"/>
                          <a:gd name="connsiteX40" fmla="*/ 6799 w 10009"/>
                          <a:gd name="connsiteY40" fmla="*/ 9416 h 10000"/>
                          <a:gd name="connsiteX41" fmla="*/ 6673 w 10009"/>
                          <a:gd name="connsiteY41" fmla="*/ 9528 h 10000"/>
                          <a:gd name="connsiteX42" fmla="*/ 6556 w 10009"/>
                          <a:gd name="connsiteY42" fmla="*/ 9629 h 10000"/>
                          <a:gd name="connsiteX43" fmla="*/ 6452 w 10009"/>
                          <a:gd name="connsiteY43" fmla="*/ 9720 h 10000"/>
                          <a:gd name="connsiteX44" fmla="*/ 6371 w 10009"/>
                          <a:gd name="connsiteY44" fmla="*/ 9797 h 10000"/>
                          <a:gd name="connsiteX45" fmla="*/ 6301 w 10009"/>
                          <a:gd name="connsiteY45" fmla="*/ 9866 h 10000"/>
                          <a:gd name="connsiteX46" fmla="*/ 6248 w 10009"/>
                          <a:gd name="connsiteY46" fmla="*/ 9908 h 10000"/>
                          <a:gd name="connsiteX47" fmla="*/ 6218 w 10009"/>
                          <a:gd name="connsiteY47" fmla="*/ 9932 h 10000"/>
                          <a:gd name="connsiteX48" fmla="*/ 6144 w 10009"/>
                          <a:gd name="connsiteY48" fmla="*/ 9986 h 10000"/>
                          <a:gd name="connsiteX49" fmla="*/ 6079 w 10009"/>
                          <a:gd name="connsiteY49" fmla="*/ 10000 h 10000"/>
                          <a:gd name="connsiteX50" fmla="*/ 6017 w 10009"/>
                          <a:gd name="connsiteY50" fmla="*/ 9990 h 10000"/>
                          <a:gd name="connsiteX51" fmla="*/ 5970 w 10009"/>
                          <a:gd name="connsiteY51" fmla="*/ 9976 h 10000"/>
                          <a:gd name="connsiteX52" fmla="*/ 5941 w 10009"/>
                          <a:gd name="connsiteY52" fmla="*/ 9957 h 10000"/>
                          <a:gd name="connsiteX53" fmla="*/ 5926 w 10009"/>
                          <a:gd name="connsiteY53" fmla="*/ 9952 h 10000"/>
                          <a:gd name="connsiteX54" fmla="*/ 5914 w 10009"/>
                          <a:gd name="connsiteY54" fmla="*/ 9942 h 10000"/>
                          <a:gd name="connsiteX55" fmla="*/ 5879 w 10009"/>
                          <a:gd name="connsiteY55" fmla="*/ 9918 h 10000"/>
                          <a:gd name="connsiteX56" fmla="*/ 5822 w 10009"/>
                          <a:gd name="connsiteY56" fmla="*/ 9875 h 10000"/>
                          <a:gd name="connsiteX57" fmla="*/ 5750 w 10009"/>
                          <a:gd name="connsiteY57" fmla="*/ 9816 h 10000"/>
                          <a:gd name="connsiteX58" fmla="*/ 5654 w 10009"/>
                          <a:gd name="connsiteY58" fmla="*/ 9739 h 10000"/>
                          <a:gd name="connsiteX59" fmla="*/ 5537 w 10009"/>
                          <a:gd name="connsiteY59" fmla="*/ 9648 h 10000"/>
                          <a:gd name="connsiteX60" fmla="*/ 5410 w 10009"/>
                          <a:gd name="connsiteY60" fmla="*/ 9547 h 10000"/>
                          <a:gd name="connsiteX61" fmla="*/ 5264 w 10009"/>
                          <a:gd name="connsiteY61" fmla="*/ 9436 h 10000"/>
                          <a:gd name="connsiteX62" fmla="*/ 5108 w 10009"/>
                          <a:gd name="connsiteY62" fmla="*/ 9315 h 10000"/>
                          <a:gd name="connsiteX63" fmla="*/ 4935 w 10009"/>
                          <a:gd name="connsiteY63" fmla="*/ 9181 h 10000"/>
                          <a:gd name="connsiteX64" fmla="*/ 4752 w 10009"/>
                          <a:gd name="connsiteY64" fmla="*/ 9036 h 10000"/>
                          <a:gd name="connsiteX65" fmla="*/ 4556 w 10009"/>
                          <a:gd name="connsiteY65" fmla="*/ 8887 h 10000"/>
                          <a:gd name="connsiteX66" fmla="*/ 4358 w 10009"/>
                          <a:gd name="connsiteY66" fmla="*/ 8731 h 10000"/>
                          <a:gd name="connsiteX67" fmla="*/ 4150 w 10009"/>
                          <a:gd name="connsiteY67" fmla="*/ 8563 h 10000"/>
                          <a:gd name="connsiteX68" fmla="*/ 3935 w 10009"/>
                          <a:gd name="connsiteY68" fmla="*/ 8404 h 10000"/>
                          <a:gd name="connsiteX69" fmla="*/ 3715 w 10009"/>
                          <a:gd name="connsiteY69" fmla="*/ 8226 h 10000"/>
                          <a:gd name="connsiteX70" fmla="*/ 3490 w 10009"/>
                          <a:gd name="connsiteY70" fmla="*/ 8057 h 10000"/>
                          <a:gd name="connsiteX71" fmla="*/ 3265 w 10009"/>
                          <a:gd name="connsiteY71" fmla="*/ 7884 h 10000"/>
                          <a:gd name="connsiteX72" fmla="*/ 3035 w 10009"/>
                          <a:gd name="connsiteY72" fmla="*/ 7705 h 10000"/>
                          <a:gd name="connsiteX73" fmla="*/ 2809 w 10009"/>
                          <a:gd name="connsiteY73" fmla="*/ 7528 h 10000"/>
                          <a:gd name="connsiteX74" fmla="*/ 2583 w 10009"/>
                          <a:gd name="connsiteY74" fmla="*/ 7349 h 10000"/>
                          <a:gd name="connsiteX75" fmla="*/ 2363 w 10009"/>
                          <a:gd name="connsiteY75" fmla="*/ 7180 h 10000"/>
                          <a:gd name="connsiteX76" fmla="*/ 2143 w 10009"/>
                          <a:gd name="connsiteY76" fmla="*/ 7011 h 10000"/>
                          <a:gd name="connsiteX77" fmla="*/ 1929 w 10009"/>
                          <a:gd name="connsiteY77" fmla="*/ 6843 h 10000"/>
                          <a:gd name="connsiteX78" fmla="*/ 1726 w 10009"/>
                          <a:gd name="connsiteY78" fmla="*/ 6683 h 10000"/>
                          <a:gd name="connsiteX79" fmla="*/ 1526 w 10009"/>
                          <a:gd name="connsiteY79" fmla="*/ 6530 h 10000"/>
                          <a:gd name="connsiteX80" fmla="*/ 1338 w 10009"/>
                          <a:gd name="connsiteY80" fmla="*/ 6379 h 10000"/>
                          <a:gd name="connsiteX81" fmla="*/ 1158 w 10009"/>
                          <a:gd name="connsiteY81" fmla="*/ 6245 h 10000"/>
                          <a:gd name="connsiteX82" fmla="*/ 990 w 10009"/>
                          <a:gd name="connsiteY82" fmla="*/ 6110 h 10000"/>
                          <a:gd name="connsiteX83" fmla="*/ 836 w 10009"/>
                          <a:gd name="connsiteY83" fmla="*/ 5989 h 10000"/>
                          <a:gd name="connsiteX84" fmla="*/ 695 w 10009"/>
                          <a:gd name="connsiteY84" fmla="*/ 5883 h 10000"/>
                          <a:gd name="connsiteX85" fmla="*/ 574 w 10009"/>
                          <a:gd name="connsiteY85" fmla="*/ 5787 h 10000"/>
                          <a:gd name="connsiteX86" fmla="*/ 465 w 10009"/>
                          <a:gd name="connsiteY86" fmla="*/ 5705 h 10000"/>
                          <a:gd name="connsiteX87" fmla="*/ 373 w 10009"/>
                          <a:gd name="connsiteY87" fmla="*/ 5627 h 10000"/>
                          <a:gd name="connsiteX88" fmla="*/ 303 w 10009"/>
                          <a:gd name="connsiteY88" fmla="*/ 5580 h 10000"/>
                          <a:gd name="connsiteX89" fmla="*/ 256 w 10009"/>
                          <a:gd name="connsiteY89" fmla="*/ 5537 h 10000"/>
                          <a:gd name="connsiteX90" fmla="*/ 229 w 10009"/>
                          <a:gd name="connsiteY90" fmla="*/ 5512 h 10000"/>
                          <a:gd name="connsiteX91" fmla="*/ 96 w 10009"/>
                          <a:gd name="connsiteY91" fmla="*/ 5334 h 10000"/>
                          <a:gd name="connsiteX92" fmla="*/ 4 w 10009"/>
                          <a:gd name="connsiteY92" fmla="*/ 4629 h 10000"/>
                          <a:gd name="connsiteX93" fmla="*/ 4 w 10009"/>
                          <a:gd name="connsiteY93" fmla="*/ 3839 h 10000"/>
                          <a:gd name="connsiteX94" fmla="*/ 244 w 10009"/>
                          <a:gd name="connsiteY94" fmla="*/ 2484 h 10000"/>
                          <a:gd name="connsiteX95" fmla="*/ 581 w 10009"/>
                          <a:gd name="connsiteY95" fmla="*/ 2190 h 10000"/>
                          <a:gd name="connsiteX96" fmla="*/ 3848 w 10009"/>
                          <a:gd name="connsiteY9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25 w 10009"/>
                          <a:gd name="connsiteY8" fmla="*/ 6428 h 10000"/>
                          <a:gd name="connsiteX9" fmla="*/ 9864 w 10009"/>
                          <a:gd name="connsiteY9" fmla="*/ 6462 h 10000"/>
                          <a:gd name="connsiteX10" fmla="*/ 9894 w 10009"/>
                          <a:gd name="connsiteY10" fmla="*/ 6496 h 10000"/>
                          <a:gd name="connsiteX11" fmla="*/ 9904 w 10009"/>
                          <a:gd name="connsiteY11" fmla="*/ 6539 h 10000"/>
                          <a:gd name="connsiteX12" fmla="*/ 9899 w 10009"/>
                          <a:gd name="connsiteY12" fmla="*/ 6582 h 10000"/>
                          <a:gd name="connsiteX13" fmla="*/ 9886 w 10009"/>
                          <a:gd name="connsiteY13" fmla="*/ 6625 h 10000"/>
                          <a:gd name="connsiteX14" fmla="*/ 9874 w 10009"/>
                          <a:gd name="connsiteY14" fmla="*/ 6659 h 10000"/>
                          <a:gd name="connsiteX15" fmla="*/ 9859 w 10009"/>
                          <a:gd name="connsiteY15" fmla="*/ 6674 h 10000"/>
                          <a:gd name="connsiteX16" fmla="*/ 9857 w 10009"/>
                          <a:gd name="connsiteY16" fmla="*/ 6683 h 10000"/>
                          <a:gd name="connsiteX17" fmla="*/ 9847 w 10009"/>
                          <a:gd name="connsiteY17" fmla="*/ 6693 h 10000"/>
                          <a:gd name="connsiteX18" fmla="*/ 9812 w 10009"/>
                          <a:gd name="connsiteY18" fmla="*/ 6727 h 10000"/>
                          <a:gd name="connsiteX19" fmla="*/ 9760 w 10009"/>
                          <a:gd name="connsiteY19" fmla="*/ 6765 h 10000"/>
                          <a:gd name="connsiteX20" fmla="*/ 9691 w 10009"/>
                          <a:gd name="connsiteY20" fmla="*/ 6833 h 10000"/>
                          <a:gd name="connsiteX21" fmla="*/ 9599 w 10009"/>
                          <a:gd name="connsiteY21" fmla="*/ 6910 h 10000"/>
                          <a:gd name="connsiteX22" fmla="*/ 9495 w 10009"/>
                          <a:gd name="connsiteY22" fmla="*/ 7001 h 10000"/>
                          <a:gd name="connsiteX23" fmla="*/ 9378 w 10009"/>
                          <a:gd name="connsiteY23" fmla="*/ 7113 h 10000"/>
                          <a:gd name="connsiteX24" fmla="*/ 9250 w 10009"/>
                          <a:gd name="connsiteY24" fmla="*/ 7233 h 10000"/>
                          <a:gd name="connsiteX25" fmla="*/ 9106 w 10009"/>
                          <a:gd name="connsiteY25" fmla="*/ 7358 h 10000"/>
                          <a:gd name="connsiteX26" fmla="*/ 8958 w 10009"/>
                          <a:gd name="connsiteY26" fmla="*/ 7484 h 10000"/>
                          <a:gd name="connsiteX27" fmla="*/ 8799 w 10009"/>
                          <a:gd name="connsiteY27" fmla="*/ 7628 h 10000"/>
                          <a:gd name="connsiteX28" fmla="*/ 8632 w 10009"/>
                          <a:gd name="connsiteY28" fmla="*/ 7783 h 10000"/>
                          <a:gd name="connsiteX29" fmla="*/ 8458 w 10009"/>
                          <a:gd name="connsiteY29" fmla="*/ 7933 h 10000"/>
                          <a:gd name="connsiteX30" fmla="*/ 8285 w 10009"/>
                          <a:gd name="connsiteY30" fmla="*/ 8086 h 10000"/>
                          <a:gd name="connsiteX31" fmla="*/ 8107 w 10009"/>
                          <a:gd name="connsiteY31" fmla="*/ 8246 h 10000"/>
                          <a:gd name="connsiteX32" fmla="*/ 7934 w 10009"/>
                          <a:gd name="connsiteY32" fmla="*/ 8404 h 10000"/>
                          <a:gd name="connsiteX33" fmla="*/ 7757 w 10009"/>
                          <a:gd name="connsiteY33" fmla="*/ 8559 h 10000"/>
                          <a:gd name="connsiteX34" fmla="*/ 7584 w 10009"/>
                          <a:gd name="connsiteY34" fmla="*/ 8718 h 10000"/>
                          <a:gd name="connsiteX35" fmla="*/ 7411 w 10009"/>
                          <a:gd name="connsiteY35" fmla="*/ 8868 h 10000"/>
                          <a:gd name="connsiteX36" fmla="*/ 7245 w 10009"/>
                          <a:gd name="connsiteY36" fmla="*/ 9012 h 10000"/>
                          <a:gd name="connsiteX37" fmla="*/ 7089 w 10009"/>
                          <a:gd name="connsiteY37" fmla="*/ 9157 h 10000"/>
                          <a:gd name="connsiteX38" fmla="*/ 6942 w 10009"/>
                          <a:gd name="connsiteY38" fmla="*/ 9292 h 10000"/>
                          <a:gd name="connsiteX39" fmla="*/ 6799 w 10009"/>
                          <a:gd name="connsiteY39" fmla="*/ 9416 h 10000"/>
                          <a:gd name="connsiteX40" fmla="*/ 6673 w 10009"/>
                          <a:gd name="connsiteY40" fmla="*/ 9528 h 10000"/>
                          <a:gd name="connsiteX41" fmla="*/ 6556 w 10009"/>
                          <a:gd name="connsiteY41" fmla="*/ 9629 h 10000"/>
                          <a:gd name="connsiteX42" fmla="*/ 6452 w 10009"/>
                          <a:gd name="connsiteY42" fmla="*/ 9720 h 10000"/>
                          <a:gd name="connsiteX43" fmla="*/ 6371 w 10009"/>
                          <a:gd name="connsiteY43" fmla="*/ 9797 h 10000"/>
                          <a:gd name="connsiteX44" fmla="*/ 6301 w 10009"/>
                          <a:gd name="connsiteY44" fmla="*/ 9866 h 10000"/>
                          <a:gd name="connsiteX45" fmla="*/ 6248 w 10009"/>
                          <a:gd name="connsiteY45" fmla="*/ 9908 h 10000"/>
                          <a:gd name="connsiteX46" fmla="*/ 6218 w 10009"/>
                          <a:gd name="connsiteY46" fmla="*/ 9932 h 10000"/>
                          <a:gd name="connsiteX47" fmla="*/ 6144 w 10009"/>
                          <a:gd name="connsiteY47" fmla="*/ 9986 h 10000"/>
                          <a:gd name="connsiteX48" fmla="*/ 6079 w 10009"/>
                          <a:gd name="connsiteY48" fmla="*/ 10000 h 10000"/>
                          <a:gd name="connsiteX49" fmla="*/ 6017 w 10009"/>
                          <a:gd name="connsiteY49" fmla="*/ 9990 h 10000"/>
                          <a:gd name="connsiteX50" fmla="*/ 5970 w 10009"/>
                          <a:gd name="connsiteY50" fmla="*/ 9976 h 10000"/>
                          <a:gd name="connsiteX51" fmla="*/ 5941 w 10009"/>
                          <a:gd name="connsiteY51" fmla="*/ 9957 h 10000"/>
                          <a:gd name="connsiteX52" fmla="*/ 5926 w 10009"/>
                          <a:gd name="connsiteY52" fmla="*/ 9952 h 10000"/>
                          <a:gd name="connsiteX53" fmla="*/ 5914 w 10009"/>
                          <a:gd name="connsiteY53" fmla="*/ 9942 h 10000"/>
                          <a:gd name="connsiteX54" fmla="*/ 5879 w 10009"/>
                          <a:gd name="connsiteY54" fmla="*/ 9918 h 10000"/>
                          <a:gd name="connsiteX55" fmla="*/ 5822 w 10009"/>
                          <a:gd name="connsiteY55" fmla="*/ 9875 h 10000"/>
                          <a:gd name="connsiteX56" fmla="*/ 5750 w 10009"/>
                          <a:gd name="connsiteY56" fmla="*/ 9816 h 10000"/>
                          <a:gd name="connsiteX57" fmla="*/ 5654 w 10009"/>
                          <a:gd name="connsiteY57" fmla="*/ 9739 h 10000"/>
                          <a:gd name="connsiteX58" fmla="*/ 5537 w 10009"/>
                          <a:gd name="connsiteY58" fmla="*/ 9648 h 10000"/>
                          <a:gd name="connsiteX59" fmla="*/ 5410 w 10009"/>
                          <a:gd name="connsiteY59" fmla="*/ 9547 h 10000"/>
                          <a:gd name="connsiteX60" fmla="*/ 5264 w 10009"/>
                          <a:gd name="connsiteY60" fmla="*/ 9436 h 10000"/>
                          <a:gd name="connsiteX61" fmla="*/ 5108 w 10009"/>
                          <a:gd name="connsiteY61" fmla="*/ 9315 h 10000"/>
                          <a:gd name="connsiteX62" fmla="*/ 4935 w 10009"/>
                          <a:gd name="connsiteY62" fmla="*/ 9181 h 10000"/>
                          <a:gd name="connsiteX63" fmla="*/ 4752 w 10009"/>
                          <a:gd name="connsiteY63" fmla="*/ 9036 h 10000"/>
                          <a:gd name="connsiteX64" fmla="*/ 4556 w 10009"/>
                          <a:gd name="connsiteY64" fmla="*/ 8887 h 10000"/>
                          <a:gd name="connsiteX65" fmla="*/ 4358 w 10009"/>
                          <a:gd name="connsiteY65" fmla="*/ 8731 h 10000"/>
                          <a:gd name="connsiteX66" fmla="*/ 4150 w 10009"/>
                          <a:gd name="connsiteY66" fmla="*/ 8563 h 10000"/>
                          <a:gd name="connsiteX67" fmla="*/ 3935 w 10009"/>
                          <a:gd name="connsiteY67" fmla="*/ 8404 h 10000"/>
                          <a:gd name="connsiteX68" fmla="*/ 3715 w 10009"/>
                          <a:gd name="connsiteY68" fmla="*/ 8226 h 10000"/>
                          <a:gd name="connsiteX69" fmla="*/ 3490 w 10009"/>
                          <a:gd name="connsiteY69" fmla="*/ 8057 h 10000"/>
                          <a:gd name="connsiteX70" fmla="*/ 3265 w 10009"/>
                          <a:gd name="connsiteY70" fmla="*/ 7884 h 10000"/>
                          <a:gd name="connsiteX71" fmla="*/ 3035 w 10009"/>
                          <a:gd name="connsiteY71" fmla="*/ 7705 h 10000"/>
                          <a:gd name="connsiteX72" fmla="*/ 2809 w 10009"/>
                          <a:gd name="connsiteY72" fmla="*/ 7528 h 10000"/>
                          <a:gd name="connsiteX73" fmla="*/ 2583 w 10009"/>
                          <a:gd name="connsiteY73" fmla="*/ 7349 h 10000"/>
                          <a:gd name="connsiteX74" fmla="*/ 2363 w 10009"/>
                          <a:gd name="connsiteY74" fmla="*/ 7180 h 10000"/>
                          <a:gd name="connsiteX75" fmla="*/ 2143 w 10009"/>
                          <a:gd name="connsiteY75" fmla="*/ 7011 h 10000"/>
                          <a:gd name="connsiteX76" fmla="*/ 1929 w 10009"/>
                          <a:gd name="connsiteY76" fmla="*/ 6843 h 10000"/>
                          <a:gd name="connsiteX77" fmla="*/ 1726 w 10009"/>
                          <a:gd name="connsiteY77" fmla="*/ 6683 h 10000"/>
                          <a:gd name="connsiteX78" fmla="*/ 1526 w 10009"/>
                          <a:gd name="connsiteY78" fmla="*/ 6530 h 10000"/>
                          <a:gd name="connsiteX79" fmla="*/ 1338 w 10009"/>
                          <a:gd name="connsiteY79" fmla="*/ 6379 h 10000"/>
                          <a:gd name="connsiteX80" fmla="*/ 1158 w 10009"/>
                          <a:gd name="connsiteY80" fmla="*/ 6245 h 10000"/>
                          <a:gd name="connsiteX81" fmla="*/ 990 w 10009"/>
                          <a:gd name="connsiteY81" fmla="*/ 6110 h 10000"/>
                          <a:gd name="connsiteX82" fmla="*/ 836 w 10009"/>
                          <a:gd name="connsiteY82" fmla="*/ 5989 h 10000"/>
                          <a:gd name="connsiteX83" fmla="*/ 695 w 10009"/>
                          <a:gd name="connsiteY83" fmla="*/ 5883 h 10000"/>
                          <a:gd name="connsiteX84" fmla="*/ 574 w 10009"/>
                          <a:gd name="connsiteY84" fmla="*/ 5787 h 10000"/>
                          <a:gd name="connsiteX85" fmla="*/ 465 w 10009"/>
                          <a:gd name="connsiteY85" fmla="*/ 5705 h 10000"/>
                          <a:gd name="connsiteX86" fmla="*/ 373 w 10009"/>
                          <a:gd name="connsiteY86" fmla="*/ 5627 h 10000"/>
                          <a:gd name="connsiteX87" fmla="*/ 303 w 10009"/>
                          <a:gd name="connsiteY87" fmla="*/ 5580 h 10000"/>
                          <a:gd name="connsiteX88" fmla="*/ 256 w 10009"/>
                          <a:gd name="connsiteY88" fmla="*/ 5537 h 10000"/>
                          <a:gd name="connsiteX89" fmla="*/ 229 w 10009"/>
                          <a:gd name="connsiteY89" fmla="*/ 5512 h 10000"/>
                          <a:gd name="connsiteX90" fmla="*/ 96 w 10009"/>
                          <a:gd name="connsiteY90" fmla="*/ 5334 h 10000"/>
                          <a:gd name="connsiteX91" fmla="*/ 4 w 10009"/>
                          <a:gd name="connsiteY91" fmla="*/ 4629 h 10000"/>
                          <a:gd name="connsiteX92" fmla="*/ 4 w 10009"/>
                          <a:gd name="connsiteY92" fmla="*/ 3839 h 10000"/>
                          <a:gd name="connsiteX93" fmla="*/ 244 w 10009"/>
                          <a:gd name="connsiteY93" fmla="*/ 2484 h 10000"/>
                          <a:gd name="connsiteX94" fmla="*/ 581 w 10009"/>
                          <a:gd name="connsiteY94" fmla="*/ 2190 h 10000"/>
                          <a:gd name="connsiteX95" fmla="*/ 3848 w 10009"/>
                          <a:gd name="connsiteY9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64 w 10009"/>
                          <a:gd name="connsiteY8" fmla="*/ 6462 h 10000"/>
                          <a:gd name="connsiteX9" fmla="*/ 9894 w 10009"/>
                          <a:gd name="connsiteY9" fmla="*/ 6496 h 10000"/>
                          <a:gd name="connsiteX10" fmla="*/ 9904 w 10009"/>
                          <a:gd name="connsiteY10" fmla="*/ 6539 h 10000"/>
                          <a:gd name="connsiteX11" fmla="*/ 9899 w 10009"/>
                          <a:gd name="connsiteY11" fmla="*/ 6582 h 10000"/>
                          <a:gd name="connsiteX12" fmla="*/ 9886 w 10009"/>
                          <a:gd name="connsiteY12" fmla="*/ 6625 h 10000"/>
                          <a:gd name="connsiteX13" fmla="*/ 9874 w 10009"/>
                          <a:gd name="connsiteY13" fmla="*/ 6659 h 10000"/>
                          <a:gd name="connsiteX14" fmla="*/ 9859 w 10009"/>
                          <a:gd name="connsiteY14" fmla="*/ 6674 h 10000"/>
                          <a:gd name="connsiteX15" fmla="*/ 9857 w 10009"/>
                          <a:gd name="connsiteY15" fmla="*/ 6683 h 10000"/>
                          <a:gd name="connsiteX16" fmla="*/ 9847 w 10009"/>
                          <a:gd name="connsiteY16" fmla="*/ 6693 h 10000"/>
                          <a:gd name="connsiteX17" fmla="*/ 9812 w 10009"/>
                          <a:gd name="connsiteY17" fmla="*/ 6727 h 10000"/>
                          <a:gd name="connsiteX18" fmla="*/ 9760 w 10009"/>
                          <a:gd name="connsiteY18" fmla="*/ 6765 h 10000"/>
                          <a:gd name="connsiteX19" fmla="*/ 9691 w 10009"/>
                          <a:gd name="connsiteY19" fmla="*/ 6833 h 10000"/>
                          <a:gd name="connsiteX20" fmla="*/ 9599 w 10009"/>
                          <a:gd name="connsiteY20" fmla="*/ 6910 h 10000"/>
                          <a:gd name="connsiteX21" fmla="*/ 9495 w 10009"/>
                          <a:gd name="connsiteY21" fmla="*/ 7001 h 10000"/>
                          <a:gd name="connsiteX22" fmla="*/ 9378 w 10009"/>
                          <a:gd name="connsiteY22" fmla="*/ 7113 h 10000"/>
                          <a:gd name="connsiteX23" fmla="*/ 9250 w 10009"/>
                          <a:gd name="connsiteY23" fmla="*/ 7233 h 10000"/>
                          <a:gd name="connsiteX24" fmla="*/ 9106 w 10009"/>
                          <a:gd name="connsiteY24" fmla="*/ 7358 h 10000"/>
                          <a:gd name="connsiteX25" fmla="*/ 8958 w 10009"/>
                          <a:gd name="connsiteY25" fmla="*/ 7484 h 10000"/>
                          <a:gd name="connsiteX26" fmla="*/ 8799 w 10009"/>
                          <a:gd name="connsiteY26" fmla="*/ 7628 h 10000"/>
                          <a:gd name="connsiteX27" fmla="*/ 8632 w 10009"/>
                          <a:gd name="connsiteY27" fmla="*/ 7783 h 10000"/>
                          <a:gd name="connsiteX28" fmla="*/ 8458 w 10009"/>
                          <a:gd name="connsiteY28" fmla="*/ 7933 h 10000"/>
                          <a:gd name="connsiteX29" fmla="*/ 8285 w 10009"/>
                          <a:gd name="connsiteY29" fmla="*/ 8086 h 10000"/>
                          <a:gd name="connsiteX30" fmla="*/ 8107 w 10009"/>
                          <a:gd name="connsiteY30" fmla="*/ 8246 h 10000"/>
                          <a:gd name="connsiteX31" fmla="*/ 7934 w 10009"/>
                          <a:gd name="connsiteY31" fmla="*/ 8404 h 10000"/>
                          <a:gd name="connsiteX32" fmla="*/ 7757 w 10009"/>
                          <a:gd name="connsiteY32" fmla="*/ 8559 h 10000"/>
                          <a:gd name="connsiteX33" fmla="*/ 7584 w 10009"/>
                          <a:gd name="connsiteY33" fmla="*/ 8718 h 10000"/>
                          <a:gd name="connsiteX34" fmla="*/ 7411 w 10009"/>
                          <a:gd name="connsiteY34" fmla="*/ 8868 h 10000"/>
                          <a:gd name="connsiteX35" fmla="*/ 7245 w 10009"/>
                          <a:gd name="connsiteY35" fmla="*/ 9012 h 10000"/>
                          <a:gd name="connsiteX36" fmla="*/ 7089 w 10009"/>
                          <a:gd name="connsiteY36" fmla="*/ 9157 h 10000"/>
                          <a:gd name="connsiteX37" fmla="*/ 6942 w 10009"/>
                          <a:gd name="connsiteY37" fmla="*/ 9292 h 10000"/>
                          <a:gd name="connsiteX38" fmla="*/ 6799 w 10009"/>
                          <a:gd name="connsiteY38" fmla="*/ 9416 h 10000"/>
                          <a:gd name="connsiteX39" fmla="*/ 6673 w 10009"/>
                          <a:gd name="connsiteY39" fmla="*/ 9528 h 10000"/>
                          <a:gd name="connsiteX40" fmla="*/ 6556 w 10009"/>
                          <a:gd name="connsiteY40" fmla="*/ 9629 h 10000"/>
                          <a:gd name="connsiteX41" fmla="*/ 6452 w 10009"/>
                          <a:gd name="connsiteY41" fmla="*/ 9720 h 10000"/>
                          <a:gd name="connsiteX42" fmla="*/ 6371 w 10009"/>
                          <a:gd name="connsiteY42" fmla="*/ 9797 h 10000"/>
                          <a:gd name="connsiteX43" fmla="*/ 6301 w 10009"/>
                          <a:gd name="connsiteY43" fmla="*/ 9866 h 10000"/>
                          <a:gd name="connsiteX44" fmla="*/ 6248 w 10009"/>
                          <a:gd name="connsiteY44" fmla="*/ 9908 h 10000"/>
                          <a:gd name="connsiteX45" fmla="*/ 6218 w 10009"/>
                          <a:gd name="connsiteY45" fmla="*/ 9932 h 10000"/>
                          <a:gd name="connsiteX46" fmla="*/ 6144 w 10009"/>
                          <a:gd name="connsiteY46" fmla="*/ 9986 h 10000"/>
                          <a:gd name="connsiteX47" fmla="*/ 6079 w 10009"/>
                          <a:gd name="connsiteY47" fmla="*/ 10000 h 10000"/>
                          <a:gd name="connsiteX48" fmla="*/ 6017 w 10009"/>
                          <a:gd name="connsiteY48" fmla="*/ 9990 h 10000"/>
                          <a:gd name="connsiteX49" fmla="*/ 5970 w 10009"/>
                          <a:gd name="connsiteY49" fmla="*/ 9976 h 10000"/>
                          <a:gd name="connsiteX50" fmla="*/ 5941 w 10009"/>
                          <a:gd name="connsiteY50" fmla="*/ 9957 h 10000"/>
                          <a:gd name="connsiteX51" fmla="*/ 5926 w 10009"/>
                          <a:gd name="connsiteY51" fmla="*/ 9952 h 10000"/>
                          <a:gd name="connsiteX52" fmla="*/ 5914 w 10009"/>
                          <a:gd name="connsiteY52" fmla="*/ 9942 h 10000"/>
                          <a:gd name="connsiteX53" fmla="*/ 5879 w 10009"/>
                          <a:gd name="connsiteY53" fmla="*/ 9918 h 10000"/>
                          <a:gd name="connsiteX54" fmla="*/ 5822 w 10009"/>
                          <a:gd name="connsiteY54" fmla="*/ 9875 h 10000"/>
                          <a:gd name="connsiteX55" fmla="*/ 5750 w 10009"/>
                          <a:gd name="connsiteY55" fmla="*/ 9816 h 10000"/>
                          <a:gd name="connsiteX56" fmla="*/ 5654 w 10009"/>
                          <a:gd name="connsiteY56" fmla="*/ 9739 h 10000"/>
                          <a:gd name="connsiteX57" fmla="*/ 5537 w 10009"/>
                          <a:gd name="connsiteY57" fmla="*/ 9648 h 10000"/>
                          <a:gd name="connsiteX58" fmla="*/ 5410 w 10009"/>
                          <a:gd name="connsiteY58" fmla="*/ 9547 h 10000"/>
                          <a:gd name="connsiteX59" fmla="*/ 5264 w 10009"/>
                          <a:gd name="connsiteY59" fmla="*/ 9436 h 10000"/>
                          <a:gd name="connsiteX60" fmla="*/ 5108 w 10009"/>
                          <a:gd name="connsiteY60" fmla="*/ 9315 h 10000"/>
                          <a:gd name="connsiteX61" fmla="*/ 4935 w 10009"/>
                          <a:gd name="connsiteY61" fmla="*/ 9181 h 10000"/>
                          <a:gd name="connsiteX62" fmla="*/ 4752 w 10009"/>
                          <a:gd name="connsiteY62" fmla="*/ 9036 h 10000"/>
                          <a:gd name="connsiteX63" fmla="*/ 4556 w 10009"/>
                          <a:gd name="connsiteY63" fmla="*/ 8887 h 10000"/>
                          <a:gd name="connsiteX64" fmla="*/ 4358 w 10009"/>
                          <a:gd name="connsiteY64" fmla="*/ 8731 h 10000"/>
                          <a:gd name="connsiteX65" fmla="*/ 4150 w 10009"/>
                          <a:gd name="connsiteY65" fmla="*/ 8563 h 10000"/>
                          <a:gd name="connsiteX66" fmla="*/ 3935 w 10009"/>
                          <a:gd name="connsiteY66" fmla="*/ 8404 h 10000"/>
                          <a:gd name="connsiteX67" fmla="*/ 3715 w 10009"/>
                          <a:gd name="connsiteY67" fmla="*/ 8226 h 10000"/>
                          <a:gd name="connsiteX68" fmla="*/ 3490 w 10009"/>
                          <a:gd name="connsiteY68" fmla="*/ 8057 h 10000"/>
                          <a:gd name="connsiteX69" fmla="*/ 3265 w 10009"/>
                          <a:gd name="connsiteY69" fmla="*/ 7884 h 10000"/>
                          <a:gd name="connsiteX70" fmla="*/ 3035 w 10009"/>
                          <a:gd name="connsiteY70" fmla="*/ 7705 h 10000"/>
                          <a:gd name="connsiteX71" fmla="*/ 2809 w 10009"/>
                          <a:gd name="connsiteY71" fmla="*/ 7528 h 10000"/>
                          <a:gd name="connsiteX72" fmla="*/ 2583 w 10009"/>
                          <a:gd name="connsiteY72" fmla="*/ 7349 h 10000"/>
                          <a:gd name="connsiteX73" fmla="*/ 2363 w 10009"/>
                          <a:gd name="connsiteY73" fmla="*/ 7180 h 10000"/>
                          <a:gd name="connsiteX74" fmla="*/ 2143 w 10009"/>
                          <a:gd name="connsiteY74" fmla="*/ 7011 h 10000"/>
                          <a:gd name="connsiteX75" fmla="*/ 1929 w 10009"/>
                          <a:gd name="connsiteY75" fmla="*/ 6843 h 10000"/>
                          <a:gd name="connsiteX76" fmla="*/ 1726 w 10009"/>
                          <a:gd name="connsiteY76" fmla="*/ 6683 h 10000"/>
                          <a:gd name="connsiteX77" fmla="*/ 1526 w 10009"/>
                          <a:gd name="connsiteY77" fmla="*/ 6530 h 10000"/>
                          <a:gd name="connsiteX78" fmla="*/ 1338 w 10009"/>
                          <a:gd name="connsiteY78" fmla="*/ 6379 h 10000"/>
                          <a:gd name="connsiteX79" fmla="*/ 1158 w 10009"/>
                          <a:gd name="connsiteY79" fmla="*/ 6245 h 10000"/>
                          <a:gd name="connsiteX80" fmla="*/ 990 w 10009"/>
                          <a:gd name="connsiteY80" fmla="*/ 6110 h 10000"/>
                          <a:gd name="connsiteX81" fmla="*/ 836 w 10009"/>
                          <a:gd name="connsiteY81" fmla="*/ 5989 h 10000"/>
                          <a:gd name="connsiteX82" fmla="*/ 695 w 10009"/>
                          <a:gd name="connsiteY82" fmla="*/ 5883 h 10000"/>
                          <a:gd name="connsiteX83" fmla="*/ 574 w 10009"/>
                          <a:gd name="connsiteY83" fmla="*/ 5787 h 10000"/>
                          <a:gd name="connsiteX84" fmla="*/ 465 w 10009"/>
                          <a:gd name="connsiteY84" fmla="*/ 5705 h 10000"/>
                          <a:gd name="connsiteX85" fmla="*/ 373 w 10009"/>
                          <a:gd name="connsiteY85" fmla="*/ 5627 h 10000"/>
                          <a:gd name="connsiteX86" fmla="*/ 303 w 10009"/>
                          <a:gd name="connsiteY86" fmla="*/ 5580 h 10000"/>
                          <a:gd name="connsiteX87" fmla="*/ 256 w 10009"/>
                          <a:gd name="connsiteY87" fmla="*/ 5537 h 10000"/>
                          <a:gd name="connsiteX88" fmla="*/ 229 w 10009"/>
                          <a:gd name="connsiteY88" fmla="*/ 5512 h 10000"/>
                          <a:gd name="connsiteX89" fmla="*/ 96 w 10009"/>
                          <a:gd name="connsiteY89" fmla="*/ 5334 h 10000"/>
                          <a:gd name="connsiteX90" fmla="*/ 4 w 10009"/>
                          <a:gd name="connsiteY90" fmla="*/ 4629 h 10000"/>
                          <a:gd name="connsiteX91" fmla="*/ 4 w 10009"/>
                          <a:gd name="connsiteY91" fmla="*/ 3839 h 10000"/>
                          <a:gd name="connsiteX92" fmla="*/ 244 w 10009"/>
                          <a:gd name="connsiteY92" fmla="*/ 2484 h 10000"/>
                          <a:gd name="connsiteX93" fmla="*/ 581 w 10009"/>
                          <a:gd name="connsiteY93" fmla="*/ 2190 h 10000"/>
                          <a:gd name="connsiteX94" fmla="*/ 3848 w 10009"/>
                          <a:gd name="connsiteY9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86 w 10009"/>
                          <a:gd name="connsiteY10" fmla="*/ 6625 h 10000"/>
                          <a:gd name="connsiteX11" fmla="*/ 9874 w 10009"/>
                          <a:gd name="connsiteY11" fmla="*/ 6659 h 10000"/>
                          <a:gd name="connsiteX12" fmla="*/ 9859 w 10009"/>
                          <a:gd name="connsiteY12" fmla="*/ 6674 h 10000"/>
                          <a:gd name="connsiteX13" fmla="*/ 9857 w 10009"/>
                          <a:gd name="connsiteY13" fmla="*/ 6683 h 10000"/>
                          <a:gd name="connsiteX14" fmla="*/ 9847 w 10009"/>
                          <a:gd name="connsiteY14" fmla="*/ 6693 h 10000"/>
                          <a:gd name="connsiteX15" fmla="*/ 9812 w 10009"/>
                          <a:gd name="connsiteY15" fmla="*/ 6727 h 10000"/>
                          <a:gd name="connsiteX16" fmla="*/ 9760 w 10009"/>
                          <a:gd name="connsiteY16" fmla="*/ 6765 h 10000"/>
                          <a:gd name="connsiteX17" fmla="*/ 9691 w 10009"/>
                          <a:gd name="connsiteY17" fmla="*/ 6833 h 10000"/>
                          <a:gd name="connsiteX18" fmla="*/ 9599 w 10009"/>
                          <a:gd name="connsiteY18" fmla="*/ 6910 h 10000"/>
                          <a:gd name="connsiteX19" fmla="*/ 9495 w 10009"/>
                          <a:gd name="connsiteY19" fmla="*/ 7001 h 10000"/>
                          <a:gd name="connsiteX20" fmla="*/ 9378 w 10009"/>
                          <a:gd name="connsiteY20" fmla="*/ 7113 h 10000"/>
                          <a:gd name="connsiteX21" fmla="*/ 9250 w 10009"/>
                          <a:gd name="connsiteY21" fmla="*/ 7233 h 10000"/>
                          <a:gd name="connsiteX22" fmla="*/ 9106 w 10009"/>
                          <a:gd name="connsiteY22" fmla="*/ 7358 h 10000"/>
                          <a:gd name="connsiteX23" fmla="*/ 8958 w 10009"/>
                          <a:gd name="connsiteY23" fmla="*/ 7484 h 10000"/>
                          <a:gd name="connsiteX24" fmla="*/ 8799 w 10009"/>
                          <a:gd name="connsiteY24" fmla="*/ 7628 h 10000"/>
                          <a:gd name="connsiteX25" fmla="*/ 8632 w 10009"/>
                          <a:gd name="connsiteY25" fmla="*/ 7783 h 10000"/>
                          <a:gd name="connsiteX26" fmla="*/ 8458 w 10009"/>
                          <a:gd name="connsiteY26" fmla="*/ 7933 h 10000"/>
                          <a:gd name="connsiteX27" fmla="*/ 8285 w 10009"/>
                          <a:gd name="connsiteY27" fmla="*/ 8086 h 10000"/>
                          <a:gd name="connsiteX28" fmla="*/ 8107 w 10009"/>
                          <a:gd name="connsiteY28" fmla="*/ 8246 h 10000"/>
                          <a:gd name="connsiteX29" fmla="*/ 7934 w 10009"/>
                          <a:gd name="connsiteY29" fmla="*/ 8404 h 10000"/>
                          <a:gd name="connsiteX30" fmla="*/ 7757 w 10009"/>
                          <a:gd name="connsiteY30" fmla="*/ 8559 h 10000"/>
                          <a:gd name="connsiteX31" fmla="*/ 7584 w 10009"/>
                          <a:gd name="connsiteY31" fmla="*/ 8718 h 10000"/>
                          <a:gd name="connsiteX32" fmla="*/ 7411 w 10009"/>
                          <a:gd name="connsiteY32" fmla="*/ 8868 h 10000"/>
                          <a:gd name="connsiteX33" fmla="*/ 7245 w 10009"/>
                          <a:gd name="connsiteY33" fmla="*/ 9012 h 10000"/>
                          <a:gd name="connsiteX34" fmla="*/ 7089 w 10009"/>
                          <a:gd name="connsiteY34" fmla="*/ 9157 h 10000"/>
                          <a:gd name="connsiteX35" fmla="*/ 6942 w 10009"/>
                          <a:gd name="connsiteY35" fmla="*/ 9292 h 10000"/>
                          <a:gd name="connsiteX36" fmla="*/ 6799 w 10009"/>
                          <a:gd name="connsiteY36" fmla="*/ 9416 h 10000"/>
                          <a:gd name="connsiteX37" fmla="*/ 6673 w 10009"/>
                          <a:gd name="connsiteY37" fmla="*/ 9528 h 10000"/>
                          <a:gd name="connsiteX38" fmla="*/ 6556 w 10009"/>
                          <a:gd name="connsiteY38" fmla="*/ 9629 h 10000"/>
                          <a:gd name="connsiteX39" fmla="*/ 6452 w 10009"/>
                          <a:gd name="connsiteY39" fmla="*/ 9720 h 10000"/>
                          <a:gd name="connsiteX40" fmla="*/ 6371 w 10009"/>
                          <a:gd name="connsiteY40" fmla="*/ 9797 h 10000"/>
                          <a:gd name="connsiteX41" fmla="*/ 6301 w 10009"/>
                          <a:gd name="connsiteY41" fmla="*/ 9866 h 10000"/>
                          <a:gd name="connsiteX42" fmla="*/ 6248 w 10009"/>
                          <a:gd name="connsiteY42" fmla="*/ 9908 h 10000"/>
                          <a:gd name="connsiteX43" fmla="*/ 6218 w 10009"/>
                          <a:gd name="connsiteY43" fmla="*/ 9932 h 10000"/>
                          <a:gd name="connsiteX44" fmla="*/ 6144 w 10009"/>
                          <a:gd name="connsiteY44" fmla="*/ 9986 h 10000"/>
                          <a:gd name="connsiteX45" fmla="*/ 6079 w 10009"/>
                          <a:gd name="connsiteY45" fmla="*/ 10000 h 10000"/>
                          <a:gd name="connsiteX46" fmla="*/ 6017 w 10009"/>
                          <a:gd name="connsiteY46" fmla="*/ 9990 h 10000"/>
                          <a:gd name="connsiteX47" fmla="*/ 5970 w 10009"/>
                          <a:gd name="connsiteY47" fmla="*/ 9976 h 10000"/>
                          <a:gd name="connsiteX48" fmla="*/ 5941 w 10009"/>
                          <a:gd name="connsiteY48" fmla="*/ 9957 h 10000"/>
                          <a:gd name="connsiteX49" fmla="*/ 5926 w 10009"/>
                          <a:gd name="connsiteY49" fmla="*/ 9952 h 10000"/>
                          <a:gd name="connsiteX50" fmla="*/ 5914 w 10009"/>
                          <a:gd name="connsiteY50" fmla="*/ 9942 h 10000"/>
                          <a:gd name="connsiteX51" fmla="*/ 5879 w 10009"/>
                          <a:gd name="connsiteY51" fmla="*/ 9918 h 10000"/>
                          <a:gd name="connsiteX52" fmla="*/ 5822 w 10009"/>
                          <a:gd name="connsiteY52" fmla="*/ 9875 h 10000"/>
                          <a:gd name="connsiteX53" fmla="*/ 5750 w 10009"/>
                          <a:gd name="connsiteY53" fmla="*/ 9816 h 10000"/>
                          <a:gd name="connsiteX54" fmla="*/ 5654 w 10009"/>
                          <a:gd name="connsiteY54" fmla="*/ 9739 h 10000"/>
                          <a:gd name="connsiteX55" fmla="*/ 5537 w 10009"/>
                          <a:gd name="connsiteY55" fmla="*/ 9648 h 10000"/>
                          <a:gd name="connsiteX56" fmla="*/ 5410 w 10009"/>
                          <a:gd name="connsiteY56" fmla="*/ 9547 h 10000"/>
                          <a:gd name="connsiteX57" fmla="*/ 5264 w 10009"/>
                          <a:gd name="connsiteY57" fmla="*/ 9436 h 10000"/>
                          <a:gd name="connsiteX58" fmla="*/ 5108 w 10009"/>
                          <a:gd name="connsiteY58" fmla="*/ 9315 h 10000"/>
                          <a:gd name="connsiteX59" fmla="*/ 4935 w 10009"/>
                          <a:gd name="connsiteY59" fmla="*/ 9181 h 10000"/>
                          <a:gd name="connsiteX60" fmla="*/ 4752 w 10009"/>
                          <a:gd name="connsiteY60" fmla="*/ 9036 h 10000"/>
                          <a:gd name="connsiteX61" fmla="*/ 4556 w 10009"/>
                          <a:gd name="connsiteY61" fmla="*/ 8887 h 10000"/>
                          <a:gd name="connsiteX62" fmla="*/ 4358 w 10009"/>
                          <a:gd name="connsiteY62" fmla="*/ 8731 h 10000"/>
                          <a:gd name="connsiteX63" fmla="*/ 4150 w 10009"/>
                          <a:gd name="connsiteY63" fmla="*/ 8563 h 10000"/>
                          <a:gd name="connsiteX64" fmla="*/ 3935 w 10009"/>
                          <a:gd name="connsiteY64" fmla="*/ 8404 h 10000"/>
                          <a:gd name="connsiteX65" fmla="*/ 3715 w 10009"/>
                          <a:gd name="connsiteY65" fmla="*/ 8226 h 10000"/>
                          <a:gd name="connsiteX66" fmla="*/ 3490 w 10009"/>
                          <a:gd name="connsiteY66" fmla="*/ 8057 h 10000"/>
                          <a:gd name="connsiteX67" fmla="*/ 3265 w 10009"/>
                          <a:gd name="connsiteY67" fmla="*/ 7884 h 10000"/>
                          <a:gd name="connsiteX68" fmla="*/ 3035 w 10009"/>
                          <a:gd name="connsiteY68" fmla="*/ 7705 h 10000"/>
                          <a:gd name="connsiteX69" fmla="*/ 2809 w 10009"/>
                          <a:gd name="connsiteY69" fmla="*/ 7528 h 10000"/>
                          <a:gd name="connsiteX70" fmla="*/ 2583 w 10009"/>
                          <a:gd name="connsiteY70" fmla="*/ 7349 h 10000"/>
                          <a:gd name="connsiteX71" fmla="*/ 2363 w 10009"/>
                          <a:gd name="connsiteY71" fmla="*/ 7180 h 10000"/>
                          <a:gd name="connsiteX72" fmla="*/ 2143 w 10009"/>
                          <a:gd name="connsiteY72" fmla="*/ 7011 h 10000"/>
                          <a:gd name="connsiteX73" fmla="*/ 1929 w 10009"/>
                          <a:gd name="connsiteY73" fmla="*/ 6843 h 10000"/>
                          <a:gd name="connsiteX74" fmla="*/ 1726 w 10009"/>
                          <a:gd name="connsiteY74" fmla="*/ 6683 h 10000"/>
                          <a:gd name="connsiteX75" fmla="*/ 1526 w 10009"/>
                          <a:gd name="connsiteY75" fmla="*/ 6530 h 10000"/>
                          <a:gd name="connsiteX76" fmla="*/ 1338 w 10009"/>
                          <a:gd name="connsiteY76" fmla="*/ 6379 h 10000"/>
                          <a:gd name="connsiteX77" fmla="*/ 1158 w 10009"/>
                          <a:gd name="connsiteY77" fmla="*/ 6245 h 10000"/>
                          <a:gd name="connsiteX78" fmla="*/ 990 w 10009"/>
                          <a:gd name="connsiteY78" fmla="*/ 6110 h 10000"/>
                          <a:gd name="connsiteX79" fmla="*/ 836 w 10009"/>
                          <a:gd name="connsiteY79" fmla="*/ 5989 h 10000"/>
                          <a:gd name="connsiteX80" fmla="*/ 695 w 10009"/>
                          <a:gd name="connsiteY80" fmla="*/ 5883 h 10000"/>
                          <a:gd name="connsiteX81" fmla="*/ 574 w 10009"/>
                          <a:gd name="connsiteY81" fmla="*/ 5787 h 10000"/>
                          <a:gd name="connsiteX82" fmla="*/ 465 w 10009"/>
                          <a:gd name="connsiteY82" fmla="*/ 5705 h 10000"/>
                          <a:gd name="connsiteX83" fmla="*/ 373 w 10009"/>
                          <a:gd name="connsiteY83" fmla="*/ 5627 h 10000"/>
                          <a:gd name="connsiteX84" fmla="*/ 303 w 10009"/>
                          <a:gd name="connsiteY84" fmla="*/ 5580 h 10000"/>
                          <a:gd name="connsiteX85" fmla="*/ 256 w 10009"/>
                          <a:gd name="connsiteY85" fmla="*/ 5537 h 10000"/>
                          <a:gd name="connsiteX86" fmla="*/ 229 w 10009"/>
                          <a:gd name="connsiteY86" fmla="*/ 5512 h 10000"/>
                          <a:gd name="connsiteX87" fmla="*/ 96 w 10009"/>
                          <a:gd name="connsiteY87" fmla="*/ 5334 h 10000"/>
                          <a:gd name="connsiteX88" fmla="*/ 4 w 10009"/>
                          <a:gd name="connsiteY88" fmla="*/ 4629 h 10000"/>
                          <a:gd name="connsiteX89" fmla="*/ 4 w 10009"/>
                          <a:gd name="connsiteY89" fmla="*/ 3839 h 10000"/>
                          <a:gd name="connsiteX90" fmla="*/ 244 w 10009"/>
                          <a:gd name="connsiteY90" fmla="*/ 2484 h 10000"/>
                          <a:gd name="connsiteX91" fmla="*/ 581 w 10009"/>
                          <a:gd name="connsiteY91" fmla="*/ 2190 h 10000"/>
                          <a:gd name="connsiteX92" fmla="*/ 3848 w 10009"/>
                          <a:gd name="connsiteY9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74 w 10009"/>
                          <a:gd name="connsiteY10" fmla="*/ 6659 h 10000"/>
                          <a:gd name="connsiteX11" fmla="*/ 9859 w 10009"/>
                          <a:gd name="connsiteY11" fmla="*/ 6674 h 10000"/>
                          <a:gd name="connsiteX12" fmla="*/ 9857 w 10009"/>
                          <a:gd name="connsiteY12" fmla="*/ 6683 h 10000"/>
                          <a:gd name="connsiteX13" fmla="*/ 9847 w 10009"/>
                          <a:gd name="connsiteY13" fmla="*/ 6693 h 10000"/>
                          <a:gd name="connsiteX14" fmla="*/ 9812 w 10009"/>
                          <a:gd name="connsiteY14" fmla="*/ 6727 h 10000"/>
                          <a:gd name="connsiteX15" fmla="*/ 9760 w 10009"/>
                          <a:gd name="connsiteY15" fmla="*/ 6765 h 10000"/>
                          <a:gd name="connsiteX16" fmla="*/ 9691 w 10009"/>
                          <a:gd name="connsiteY16" fmla="*/ 6833 h 10000"/>
                          <a:gd name="connsiteX17" fmla="*/ 9599 w 10009"/>
                          <a:gd name="connsiteY17" fmla="*/ 6910 h 10000"/>
                          <a:gd name="connsiteX18" fmla="*/ 9495 w 10009"/>
                          <a:gd name="connsiteY18" fmla="*/ 7001 h 10000"/>
                          <a:gd name="connsiteX19" fmla="*/ 9378 w 10009"/>
                          <a:gd name="connsiteY19" fmla="*/ 7113 h 10000"/>
                          <a:gd name="connsiteX20" fmla="*/ 9250 w 10009"/>
                          <a:gd name="connsiteY20" fmla="*/ 7233 h 10000"/>
                          <a:gd name="connsiteX21" fmla="*/ 9106 w 10009"/>
                          <a:gd name="connsiteY21" fmla="*/ 7358 h 10000"/>
                          <a:gd name="connsiteX22" fmla="*/ 8958 w 10009"/>
                          <a:gd name="connsiteY22" fmla="*/ 7484 h 10000"/>
                          <a:gd name="connsiteX23" fmla="*/ 8799 w 10009"/>
                          <a:gd name="connsiteY23" fmla="*/ 7628 h 10000"/>
                          <a:gd name="connsiteX24" fmla="*/ 8632 w 10009"/>
                          <a:gd name="connsiteY24" fmla="*/ 7783 h 10000"/>
                          <a:gd name="connsiteX25" fmla="*/ 8458 w 10009"/>
                          <a:gd name="connsiteY25" fmla="*/ 7933 h 10000"/>
                          <a:gd name="connsiteX26" fmla="*/ 8285 w 10009"/>
                          <a:gd name="connsiteY26" fmla="*/ 8086 h 10000"/>
                          <a:gd name="connsiteX27" fmla="*/ 8107 w 10009"/>
                          <a:gd name="connsiteY27" fmla="*/ 8246 h 10000"/>
                          <a:gd name="connsiteX28" fmla="*/ 7934 w 10009"/>
                          <a:gd name="connsiteY28" fmla="*/ 8404 h 10000"/>
                          <a:gd name="connsiteX29" fmla="*/ 7757 w 10009"/>
                          <a:gd name="connsiteY29" fmla="*/ 8559 h 10000"/>
                          <a:gd name="connsiteX30" fmla="*/ 7584 w 10009"/>
                          <a:gd name="connsiteY30" fmla="*/ 8718 h 10000"/>
                          <a:gd name="connsiteX31" fmla="*/ 7411 w 10009"/>
                          <a:gd name="connsiteY31" fmla="*/ 8868 h 10000"/>
                          <a:gd name="connsiteX32" fmla="*/ 7245 w 10009"/>
                          <a:gd name="connsiteY32" fmla="*/ 9012 h 10000"/>
                          <a:gd name="connsiteX33" fmla="*/ 7089 w 10009"/>
                          <a:gd name="connsiteY33" fmla="*/ 9157 h 10000"/>
                          <a:gd name="connsiteX34" fmla="*/ 6942 w 10009"/>
                          <a:gd name="connsiteY34" fmla="*/ 9292 h 10000"/>
                          <a:gd name="connsiteX35" fmla="*/ 6799 w 10009"/>
                          <a:gd name="connsiteY35" fmla="*/ 9416 h 10000"/>
                          <a:gd name="connsiteX36" fmla="*/ 6673 w 10009"/>
                          <a:gd name="connsiteY36" fmla="*/ 9528 h 10000"/>
                          <a:gd name="connsiteX37" fmla="*/ 6556 w 10009"/>
                          <a:gd name="connsiteY37" fmla="*/ 9629 h 10000"/>
                          <a:gd name="connsiteX38" fmla="*/ 6452 w 10009"/>
                          <a:gd name="connsiteY38" fmla="*/ 9720 h 10000"/>
                          <a:gd name="connsiteX39" fmla="*/ 6371 w 10009"/>
                          <a:gd name="connsiteY39" fmla="*/ 9797 h 10000"/>
                          <a:gd name="connsiteX40" fmla="*/ 6301 w 10009"/>
                          <a:gd name="connsiteY40" fmla="*/ 9866 h 10000"/>
                          <a:gd name="connsiteX41" fmla="*/ 6248 w 10009"/>
                          <a:gd name="connsiteY41" fmla="*/ 9908 h 10000"/>
                          <a:gd name="connsiteX42" fmla="*/ 6218 w 10009"/>
                          <a:gd name="connsiteY42" fmla="*/ 9932 h 10000"/>
                          <a:gd name="connsiteX43" fmla="*/ 6144 w 10009"/>
                          <a:gd name="connsiteY43" fmla="*/ 9986 h 10000"/>
                          <a:gd name="connsiteX44" fmla="*/ 6079 w 10009"/>
                          <a:gd name="connsiteY44" fmla="*/ 10000 h 10000"/>
                          <a:gd name="connsiteX45" fmla="*/ 6017 w 10009"/>
                          <a:gd name="connsiteY45" fmla="*/ 9990 h 10000"/>
                          <a:gd name="connsiteX46" fmla="*/ 5970 w 10009"/>
                          <a:gd name="connsiteY46" fmla="*/ 9976 h 10000"/>
                          <a:gd name="connsiteX47" fmla="*/ 5941 w 10009"/>
                          <a:gd name="connsiteY47" fmla="*/ 9957 h 10000"/>
                          <a:gd name="connsiteX48" fmla="*/ 5926 w 10009"/>
                          <a:gd name="connsiteY48" fmla="*/ 9952 h 10000"/>
                          <a:gd name="connsiteX49" fmla="*/ 5914 w 10009"/>
                          <a:gd name="connsiteY49" fmla="*/ 9942 h 10000"/>
                          <a:gd name="connsiteX50" fmla="*/ 5879 w 10009"/>
                          <a:gd name="connsiteY50" fmla="*/ 9918 h 10000"/>
                          <a:gd name="connsiteX51" fmla="*/ 5822 w 10009"/>
                          <a:gd name="connsiteY51" fmla="*/ 9875 h 10000"/>
                          <a:gd name="connsiteX52" fmla="*/ 5750 w 10009"/>
                          <a:gd name="connsiteY52" fmla="*/ 9816 h 10000"/>
                          <a:gd name="connsiteX53" fmla="*/ 5654 w 10009"/>
                          <a:gd name="connsiteY53" fmla="*/ 9739 h 10000"/>
                          <a:gd name="connsiteX54" fmla="*/ 5537 w 10009"/>
                          <a:gd name="connsiteY54" fmla="*/ 9648 h 10000"/>
                          <a:gd name="connsiteX55" fmla="*/ 5410 w 10009"/>
                          <a:gd name="connsiteY55" fmla="*/ 9547 h 10000"/>
                          <a:gd name="connsiteX56" fmla="*/ 5264 w 10009"/>
                          <a:gd name="connsiteY56" fmla="*/ 9436 h 10000"/>
                          <a:gd name="connsiteX57" fmla="*/ 5108 w 10009"/>
                          <a:gd name="connsiteY57" fmla="*/ 9315 h 10000"/>
                          <a:gd name="connsiteX58" fmla="*/ 4935 w 10009"/>
                          <a:gd name="connsiteY58" fmla="*/ 9181 h 10000"/>
                          <a:gd name="connsiteX59" fmla="*/ 4752 w 10009"/>
                          <a:gd name="connsiteY59" fmla="*/ 9036 h 10000"/>
                          <a:gd name="connsiteX60" fmla="*/ 4556 w 10009"/>
                          <a:gd name="connsiteY60" fmla="*/ 8887 h 10000"/>
                          <a:gd name="connsiteX61" fmla="*/ 4358 w 10009"/>
                          <a:gd name="connsiteY61" fmla="*/ 8731 h 10000"/>
                          <a:gd name="connsiteX62" fmla="*/ 4150 w 10009"/>
                          <a:gd name="connsiteY62" fmla="*/ 8563 h 10000"/>
                          <a:gd name="connsiteX63" fmla="*/ 3935 w 10009"/>
                          <a:gd name="connsiteY63" fmla="*/ 8404 h 10000"/>
                          <a:gd name="connsiteX64" fmla="*/ 3715 w 10009"/>
                          <a:gd name="connsiteY64" fmla="*/ 8226 h 10000"/>
                          <a:gd name="connsiteX65" fmla="*/ 3490 w 10009"/>
                          <a:gd name="connsiteY65" fmla="*/ 8057 h 10000"/>
                          <a:gd name="connsiteX66" fmla="*/ 3265 w 10009"/>
                          <a:gd name="connsiteY66" fmla="*/ 7884 h 10000"/>
                          <a:gd name="connsiteX67" fmla="*/ 3035 w 10009"/>
                          <a:gd name="connsiteY67" fmla="*/ 7705 h 10000"/>
                          <a:gd name="connsiteX68" fmla="*/ 2809 w 10009"/>
                          <a:gd name="connsiteY68" fmla="*/ 7528 h 10000"/>
                          <a:gd name="connsiteX69" fmla="*/ 2583 w 10009"/>
                          <a:gd name="connsiteY69" fmla="*/ 7349 h 10000"/>
                          <a:gd name="connsiteX70" fmla="*/ 2363 w 10009"/>
                          <a:gd name="connsiteY70" fmla="*/ 7180 h 10000"/>
                          <a:gd name="connsiteX71" fmla="*/ 2143 w 10009"/>
                          <a:gd name="connsiteY71" fmla="*/ 7011 h 10000"/>
                          <a:gd name="connsiteX72" fmla="*/ 1929 w 10009"/>
                          <a:gd name="connsiteY72" fmla="*/ 6843 h 10000"/>
                          <a:gd name="connsiteX73" fmla="*/ 1726 w 10009"/>
                          <a:gd name="connsiteY73" fmla="*/ 6683 h 10000"/>
                          <a:gd name="connsiteX74" fmla="*/ 1526 w 10009"/>
                          <a:gd name="connsiteY74" fmla="*/ 6530 h 10000"/>
                          <a:gd name="connsiteX75" fmla="*/ 1338 w 10009"/>
                          <a:gd name="connsiteY75" fmla="*/ 6379 h 10000"/>
                          <a:gd name="connsiteX76" fmla="*/ 1158 w 10009"/>
                          <a:gd name="connsiteY76" fmla="*/ 6245 h 10000"/>
                          <a:gd name="connsiteX77" fmla="*/ 990 w 10009"/>
                          <a:gd name="connsiteY77" fmla="*/ 6110 h 10000"/>
                          <a:gd name="connsiteX78" fmla="*/ 836 w 10009"/>
                          <a:gd name="connsiteY78" fmla="*/ 5989 h 10000"/>
                          <a:gd name="connsiteX79" fmla="*/ 695 w 10009"/>
                          <a:gd name="connsiteY79" fmla="*/ 5883 h 10000"/>
                          <a:gd name="connsiteX80" fmla="*/ 574 w 10009"/>
                          <a:gd name="connsiteY80" fmla="*/ 5787 h 10000"/>
                          <a:gd name="connsiteX81" fmla="*/ 465 w 10009"/>
                          <a:gd name="connsiteY81" fmla="*/ 5705 h 10000"/>
                          <a:gd name="connsiteX82" fmla="*/ 373 w 10009"/>
                          <a:gd name="connsiteY82" fmla="*/ 5627 h 10000"/>
                          <a:gd name="connsiteX83" fmla="*/ 303 w 10009"/>
                          <a:gd name="connsiteY83" fmla="*/ 5580 h 10000"/>
                          <a:gd name="connsiteX84" fmla="*/ 256 w 10009"/>
                          <a:gd name="connsiteY84" fmla="*/ 5537 h 10000"/>
                          <a:gd name="connsiteX85" fmla="*/ 229 w 10009"/>
                          <a:gd name="connsiteY85" fmla="*/ 5512 h 10000"/>
                          <a:gd name="connsiteX86" fmla="*/ 96 w 10009"/>
                          <a:gd name="connsiteY86" fmla="*/ 5334 h 10000"/>
                          <a:gd name="connsiteX87" fmla="*/ 4 w 10009"/>
                          <a:gd name="connsiteY87" fmla="*/ 4629 h 10000"/>
                          <a:gd name="connsiteX88" fmla="*/ 4 w 10009"/>
                          <a:gd name="connsiteY88" fmla="*/ 3839 h 10000"/>
                          <a:gd name="connsiteX89" fmla="*/ 244 w 10009"/>
                          <a:gd name="connsiteY89" fmla="*/ 2484 h 10000"/>
                          <a:gd name="connsiteX90" fmla="*/ 581 w 10009"/>
                          <a:gd name="connsiteY90" fmla="*/ 2190 h 10000"/>
                          <a:gd name="connsiteX91" fmla="*/ 3848 w 10009"/>
                          <a:gd name="connsiteY9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59 w 10009"/>
                          <a:gd name="connsiteY10" fmla="*/ 6674 h 10000"/>
                          <a:gd name="connsiteX11" fmla="*/ 9857 w 10009"/>
                          <a:gd name="connsiteY11" fmla="*/ 6683 h 10000"/>
                          <a:gd name="connsiteX12" fmla="*/ 9847 w 10009"/>
                          <a:gd name="connsiteY12" fmla="*/ 6693 h 10000"/>
                          <a:gd name="connsiteX13" fmla="*/ 9812 w 10009"/>
                          <a:gd name="connsiteY13" fmla="*/ 6727 h 10000"/>
                          <a:gd name="connsiteX14" fmla="*/ 9760 w 10009"/>
                          <a:gd name="connsiteY14" fmla="*/ 6765 h 10000"/>
                          <a:gd name="connsiteX15" fmla="*/ 9691 w 10009"/>
                          <a:gd name="connsiteY15" fmla="*/ 6833 h 10000"/>
                          <a:gd name="connsiteX16" fmla="*/ 9599 w 10009"/>
                          <a:gd name="connsiteY16" fmla="*/ 6910 h 10000"/>
                          <a:gd name="connsiteX17" fmla="*/ 9495 w 10009"/>
                          <a:gd name="connsiteY17" fmla="*/ 7001 h 10000"/>
                          <a:gd name="connsiteX18" fmla="*/ 9378 w 10009"/>
                          <a:gd name="connsiteY18" fmla="*/ 7113 h 10000"/>
                          <a:gd name="connsiteX19" fmla="*/ 9250 w 10009"/>
                          <a:gd name="connsiteY19" fmla="*/ 7233 h 10000"/>
                          <a:gd name="connsiteX20" fmla="*/ 9106 w 10009"/>
                          <a:gd name="connsiteY20" fmla="*/ 7358 h 10000"/>
                          <a:gd name="connsiteX21" fmla="*/ 8958 w 10009"/>
                          <a:gd name="connsiteY21" fmla="*/ 7484 h 10000"/>
                          <a:gd name="connsiteX22" fmla="*/ 8799 w 10009"/>
                          <a:gd name="connsiteY22" fmla="*/ 7628 h 10000"/>
                          <a:gd name="connsiteX23" fmla="*/ 8632 w 10009"/>
                          <a:gd name="connsiteY23" fmla="*/ 7783 h 10000"/>
                          <a:gd name="connsiteX24" fmla="*/ 8458 w 10009"/>
                          <a:gd name="connsiteY24" fmla="*/ 7933 h 10000"/>
                          <a:gd name="connsiteX25" fmla="*/ 8285 w 10009"/>
                          <a:gd name="connsiteY25" fmla="*/ 8086 h 10000"/>
                          <a:gd name="connsiteX26" fmla="*/ 8107 w 10009"/>
                          <a:gd name="connsiteY26" fmla="*/ 8246 h 10000"/>
                          <a:gd name="connsiteX27" fmla="*/ 7934 w 10009"/>
                          <a:gd name="connsiteY27" fmla="*/ 8404 h 10000"/>
                          <a:gd name="connsiteX28" fmla="*/ 7757 w 10009"/>
                          <a:gd name="connsiteY28" fmla="*/ 8559 h 10000"/>
                          <a:gd name="connsiteX29" fmla="*/ 7584 w 10009"/>
                          <a:gd name="connsiteY29" fmla="*/ 8718 h 10000"/>
                          <a:gd name="connsiteX30" fmla="*/ 7411 w 10009"/>
                          <a:gd name="connsiteY30" fmla="*/ 8868 h 10000"/>
                          <a:gd name="connsiteX31" fmla="*/ 7245 w 10009"/>
                          <a:gd name="connsiteY31" fmla="*/ 9012 h 10000"/>
                          <a:gd name="connsiteX32" fmla="*/ 7089 w 10009"/>
                          <a:gd name="connsiteY32" fmla="*/ 9157 h 10000"/>
                          <a:gd name="connsiteX33" fmla="*/ 6942 w 10009"/>
                          <a:gd name="connsiteY33" fmla="*/ 9292 h 10000"/>
                          <a:gd name="connsiteX34" fmla="*/ 6799 w 10009"/>
                          <a:gd name="connsiteY34" fmla="*/ 9416 h 10000"/>
                          <a:gd name="connsiteX35" fmla="*/ 6673 w 10009"/>
                          <a:gd name="connsiteY35" fmla="*/ 9528 h 10000"/>
                          <a:gd name="connsiteX36" fmla="*/ 6556 w 10009"/>
                          <a:gd name="connsiteY36" fmla="*/ 9629 h 10000"/>
                          <a:gd name="connsiteX37" fmla="*/ 6452 w 10009"/>
                          <a:gd name="connsiteY37" fmla="*/ 9720 h 10000"/>
                          <a:gd name="connsiteX38" fmla="*/ 6371 w 10009"/>
                          <a:gd name="connsiteY38" fmla="*/ 9797 h 10000"/>
                          <a:gd name="connsiteX39" fmla="*/ 6301 w 10009"/>
                          <a:gd name="connsiteY39" fmla="*/ 9866 h 10000"/>
                          <a:gd name="connsiteX40" fmla="*/ 6248 w 10009"/>
                          <a:gd name="connsiteY40" fmla="*/ 9908 h 10000"/>
                          <a:gd name="connsiteX41" fmla="*/ 6218 w 10009"/>
                          <a:gd name="connsiteY41" fmla="*/ 9932 h 10000"/>
                          <a:gd name="connsiteX42" fmla="*/ 6144 w 10009"/>
                          <a:gd name="connsiteY42" fmla="*/ 9986 h 10000"/>
                          <a:gd name="connsiteX43" fmla="*/ 6079 w 10009"/>
                          <a:gd name="connsiteY43" fmla="*/ 10000 h 10000"/>
                          <a:gd name="connsiteX44" fmla="*/ 6017 w 10009"/>
                          <a:gd name="connsiteY44" fmla="*/ 9990 h 10000"/>
                          <a:gd name="connsiteX45" fmla="*/ 5970 w 10009"/>
                          <a:gd name="connsiteY45" fmla="*/ 9976 h 10000"/>
                          <a:gd name="connsiteX46" fmla="*/ 5941 w 10009"/>
                          <a:gd name="connsiteY46" fmla="*/ 9957 h 10000"/>
                          <a:gd name="connsiteX47" fmla="*/ 5926 w 10009"/>
                          <a:gd name="connsiteY47" fmla="*/ 9952 h 10000"/>
                          <a:gd name="connsiteX48" fmla="*/ 5914 w 10009"/>
                          <a:gd name="connsiteY48" fmla="*/ 9942 h 10000"/>
                          <a:gd name="connsiteX49" fmla="*/ 5879 w 10009"/>
                          <a:gd name="connsiteY49" fmla="*/ 9918 h 10000"/>
                          <a:gd name="connsiteX50" fmla="*/ 5822 w 10009"/>
                          <a:gd name="connsiteY50" fmla="*/ 9875 h 10000"/>
                          <a:gd name="connsiteX51" fmla="*/ 5750 w 10009"/>
                          <a:gd name="connsiteY51" fmla="*/ 9816 h 10000"/>
                          <a:gd name="connsiteX52" fmla="*/ 5654 w 10009"/>
                          <a:gd name="connsiteY52" fmla="*/ 9739 h 10000"/>
                          <a:gd name="connsiteX53" fmla="*/ 5537 w 10009"/>
                          <a:gd name="connsiteY53" fmla="*/ 9648 h 10000"/>
                          <a:gd name="connsiteX54" fmla="*/ 5410 w 10009"/>
                          <a:gd name="connsiteY54" fmla="*/ 9547 h 10000"/>
                          <a:gd name="connsiteX55" fmla="*/ 5264 w 10009"/>
                          <a:gd name="connsiteY55" fmla="*/ 9436 h 10000"/>
                          <a:gd name="connsiteX56" fmla="*/ 5108 w 10009"/>
                          <a:gd name="connsiteY56" fmla="*/ 9315 h 10000"/>
                          <a:gd name="connsiteX57" fmla="*/ 4935 w 10009"/>
                          <a:gd name="connsiteY57" fmla="*/ 9181 h 10000"/>
                          <a:gd name="connsiteX58" fmla="*/ 4752 w 10009"/>
                          <a:gd name="connsiteY58" fmla="*/ 9036 h 10000"/>
                          <a:gd name="connsiteX59" fmla="*/ 4556 w 10009"/>
                          <a:gd name="connsiteY59" fmla="*/ 8887 h 10000"/>
                          <a:gd name="connsiteX60" fmla="*/ 4358 w 10009"/>
                          <a:gd name="connsiteY60" fmla="*/ 8731 h 10000"/>
                          <a:gd name="connsiteX61" fmla="*/ 4150 w 10009"/>
                          <a:gd name="connsiteY61" fmla="*/ 8563 h 10000"/>
                          <a:gd name="connsiteX62" fmla="*/ 3935 w 10009"/>
                          <a:gd name="connsiteY62" fmla="*/ 8404 h 10000"/>
                          <a:gd name="connsiteX63" fmla="*/ 3715 w 10009"/>
                          <a:gd name="connsiteY63" fmla="*/ 8226 h 10000"/>
                          <a:gd name="connsiteX64" fmla="*/ 3490 w 10009"/>
                          <a:gd name="connsiteY64" fmla="*/ 8057 h 10000"/>
                          <a:gd name="connsiteX65" fmla="*/ 3265 w 10009"/>
                          <a:gd name="connsiteY65" fmla="*/ 7884 h 10000"/>
                          <a:gd name="connsiteX66" fmla="*/ 3035 w 10009"/>
                          <a:gd name="connsiteY66" fmla="*/ 7705 h 10000"/>
                          <a:gd name="connsiteX67" fmla="*/ 2809 w 10009"/>
                          <a:gd name="connsiteY67" fmla="*/ 7528 h 10000"/>
                          <a:gd name="connsiteX68" fmla="*/ 2583 w 10009"/>
                          <a:gd name="connsiteY68" fmla="*/ 7349 h 10000"/>
                          <a:gd name="connsiteX69" fmla="*/ 2363 w 10009"/>
                          <a:gd name="connsiteY69" fmla="*/ 7180 h 10000"/>
                          <a:gd name="connsiteX70" fmla="*/ 2143 w 10009"/>
                          <a:gd name="connsiteY70" fmla="*/ 7011 h 10000"/>
                          <a:gd name="connsiteX71" fmla="*/ 1929 w 10009"/>
                          <a:gd name="connsiteY71" fmla="*/ 6843 h 10000"/>
                          <a:gd name="connsiteX72" fmla="*/ 1726 w 10009"/>
                          <a:gd name="connsiteY72" fmla="*/ 6683 h 10000"/>
                          <a:gd name="connsiteX73" fmla="*/ 1526 w 10009"/>
                          <a:gd name="connsiteY73" fmla="*/ 6530 h 10000"/>
                          <a:gd name="connsiteX74" fmla="*/ 1338 w 10009"/>
                          <a:gd name="connsiteY74" fmla="*/ 6379 h 10000"/>
                          <a:gd name="connsiteX75" fmla="*/ 1158 w 10009"/>
                          <a:gd name="connsiteY75" fmla="*/ 6245 h 10000"/>
                          <a:gd name="connsiteX76" fmla="*/ 990 w 10009"/>
                          <a:gd name="connsiteY76" fmla="*/ 6110 h 10000"/>
                          <a:gd name="connsiteX77" fmla="*/ 836 w 10009"/>
                          <a:gd name="connsiteY77" fmla="*/ 5989 h 10000"/>
                          <a:gd name="connsiteX78" fmla="*/ 695 w 10009"/>
                          <a:gd name="connsiteY78" fmla="*/ 5883 h 10000"/>
                          <a:gd name="connsiteX79" fmla="*/ 574 w 10009"/>
                          <a:gd name="connsiteY79" fmla="*/ 5787 h 10000"/>
                          <a:gd name="connsiteX80" fmla="*/ 465 w 10009"/>
                          <a:gd name="connsiteY80" fmla="*/ 5705 h 10000"/>
                          <a:gd name="connsiteX81" fmla="*/ 373 w 10009"/>
                          <a:gd name="connsiteY81" fmla="*/ 5627 h 10000"/>
                          <a:gd name="connsiteX82" fmla="*/ 303 w 10009"/>
                          <a:gd name="connsiteY82" fmla="*/ 5580 h 10000"/>
                          <a:gd name="connsiteX83" fmla="*/ 256 w 10009"/>
                          <a:gd name="connsiteY83" fmla="*/ 5537 h 10000"/>
                          <a:gd name="connsiteX84" fmla="*/ 229 w 10009"/>
                          <a:gd name="connsiteY84" fmla="*/ 5512 h 10000"/>
                          <a:gd name="connsiteX85" fmla="*/ 96 w 10009"/>
                          <a:gd name="connsiteY85" fmla="*/ 5334 h 10000"/>
                          <a:gd name="connsiteX86" fmla="*/ 4 w 10009"/>
                          <a:gd name="connsiteY86" fmla="*/ 4629 h 10000"/>
                          <a:gd name="connsiteX87" fmla="*/ 4 w 10009"/>
                          <a:gd name="connsiteY87" fmla="*/ 3839 h 10000"/>
                          <a:gd name="connsiteX88" fmla="*/ 244 w 10009"/>
                          <a:gd name="connsiteY88" fmla="*/ 2484 h 10000"/>
                          <a:gd name="connsiteX89" fmla="*/ 581 w 10009"/>
                          <a:gd name="connsiteY89" fmla="*/ 2190 h 10000"/>
                          <a:gd name="connsiteX90" fmla="*/ 3848 w 10009"/>
                          <a:gd name="connsiteY9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47 w 10009"/>
                          <a:gd name="connsiteY11" fmla="*/ 6693 h 10000"/>
                          <a:gd name="connsiteX12" fmla="*/ 9812 w 10009"/>
                          <a:gd name="connsiteY12" fmla="*/ 6727 h 10000"/>
                          <a:gd name="connsiteX13" fmla="*/ 9760 w 10009"/>
                          <a:gd name="connsiteY13" fmla="*/ 6765 h 10000"/>
                          <a:gd name="connsiteX14" fmla="*/ 9691 w 10009"/>
                          <a:gd name="connsiteY14" fmla="*/ 6833 h 10000"/>
                          <a:gd name="connsiteX15" fmla="*/ 9599 w 10009"/>
                          <a:gd name="connsiteY15" fmla="*/ 6910 h 10000"/>
                          <a:gd name="connsiteX16" fmla="*/ 9495 w 10009"/>
                          <a:gd name="connsiteY16" fmla="*/ 7001 h 10000"/>
                          <a:gd name="connsiteX17" fmla="*/ 9378 w 10009"/>
                          <a:gd name="connsiteY17" fmla="*/ 7113 h 10000"/>
                          <a:gd name="connsiteX18" fmla="*/ 9250 w 10009"/>
                          <a:gd name="connsiteY18" fmla="*/ 7233 h 10000"/>
                          <a:gd name="connsiteX19" fmla="*/ 9106 w 10009"/>
                          <a:gd name="connsiteY19" fmla="*/ 7358 h 10000"/>
                          <a:gd name="connsiteX20" fmla="*/ 8958 w 10009"/>
                          <a:gd name="connsiteY20" fmla="*/ 7484 h 10000"/>
                          <a:gd name="connsiteX21" fmla="*/ 8799 w 10009"/>
                          <a:gd name="connsiteY21" fmla="*/ 7628 h 10000"/>
                          <a:gd name="connsiteX22" fmla="*/ 8632 w 10009"/>
                          <a:gd name="connsiteY22" fmla="*/ 7783 h 10000"/>
                          <a:gd name="connsiteX23" fmla="*/ 8458 w 10009"/>
                          <a:gd name="connsiteY23" fmla="*/ 7933 h 10000"/>
                          <a:gd name="connsiteX24" fmla="*/ 8285 w 10009"/>
                          <a:gd name="connsiteY24" fmla="*/ 8086 h 10000"/>
                          <a:gd name="connsiteX25" fmla="*/ 8107 w 10009"/>
                          <a:gd name="connsiteY25" fmla="*/ 8246 h 10000"/>
                          <a:gd name="connsiteX26" fmla="*/ 7934 w 10009"/>
                          <a:gd name="connsiteY26" fmla="*/ 8404 h 10000"/>
                          <a:gd name="connsiteX27" fmla="*/ 7757 w 10009"/>
                          <a:gd name="connsiteY27" fmla="*/ 8559 h 10000"/>
                          <a:gd name="connsiteX28" fmla="*/ 7584 w 10009"/>
                          <a:gd name="connsiteY28" fmla="*/ 8718 h 10000"/>
                          <a:gd name="connsiteX29" fmla="*/ 7411 w 10009"/>
                          <a:gd name="connsiteY29" fmla="*/ 8868 h 10000"/>
                          <a:gd name="connsiteX30" fmla="*/ 7245 w 10009"/>
                          <a:gd name="connsiteY30" fmla="*/ 9012 h 10000"/>
                          <a:gd name="connsiteX31" fmla="*/ 7089 w 10009"/>
                          <a:gd name="connsiteY31" fmla="*/ 9157 h 10000"/>
                          <a:gd name="connsiteX32" fmla="*/ 6942 w 10009"/>
                          <a:gd name="connsiteY32" fmla="*/ 9292 h 10000"/>
                          <a:gd name="connsiteX33" fmla="*/ 6799 w 10009"/>
                          <a:gd name="connsiteY33" fmla="*/ 9416 h 10000"/>
                          <a:gd name="connsiteX34" fmla="*/ 6673 w 10009"/>
                          <a:gd name="connsiteY34" fmla="*/ 9528 h 10000"/>
                          <a:gd name="connsiteX35" fmla="*/ 6556 w 10009"/>
                          <a:gd name="connsiteY35" fmla="*/ 9629 h 10000"/>
                          <a:gd name="connsiteX36" fmla="*/ 6452 w 10009"/>
                          <a:gd name="connsiteY36" fmla="*/ 9720 h 10000"/>
                          <a:gd name="connsiteX37" fmla="*/ 6371 w 10009"/>
                          <a:gd name="connsiteY37" fmla="*/ 9797 h 10000"/>
                          <a:gd name="connsiteX38" fmla="*/ 6301 w 10009"/>
                          <a:gd name="connsiteY38" fmla="*/ 9866 h 10000"/>
                          <a:gd name="connsiteX39" fmla="*/ 6248 w 10009"/>
                          <a:gd name="connsiteY39" fmla="*/ 9908 h 10000"/>
                          <a:gd name="connsiteX40" fmla="*/ 6218 w 10009"/>
                          <a:gd name="connsiteY40" fmla="*/ 9932 h 10000"/>
                          <a:gd name="connsiteX41" fmla="*/ 6144 w 10009"/>
                          <a:gd name="connsiteY41" fmla="*/ 9986 h 10000"/>
                          <a:gd name="connsiteX42" fmla="*/ 6079 w 10009"/>
                          <a:gd name="connsiteY42" fmla="*/ 10000 h 10000"/>
                          <a:gd name="connsiteX43" fmla="*/ 6017 w 10009"/>
                          <a:gd name="connsiteY43" fmla="*/ 9990 h 10000"/>
                          <a:gd name="connsiteX44" fmla="*/ 5970 w 10009"/>
                          <a:gd name="connsiteY44" fmla="*/ 9976 h 10000"/>
                          <a:gd name="connsiteX45" fmla="*/ 5941 w 10009"/>
                          <a:gd name="connsiteY45" fmla="*/ 9957 h 10000"/>
                          <a:gd name="connsiteX46" fmla="*/ 5926 w 10009"/>
                          <a:gd name="connsiteY46" fmla="*/ 9952 h 10000"/>
                          <a:gd name="connsiteX47" fmla="*/ 5914 w 10009"/>
                          <a:gd name="connsiteY47" fmla="*/ 9942 h 10000"/>
                          <a:gd name="connsiteX48" fmla="*/ 5879 w 10009"/>
                          <a:gd name="connsiteY48" fmla="*/ 9918 h 10000"/>
                          <a:gd name="connsiteX49" fmla="*/ 5822 w 10009"/>
                          <a:gd name="connsiteY49" fmla="*/ 9875 h 10000"/>
                          <a:gd name="connsiteX50" fmla="*/ 5750 w 10009"/>
                          <a:gd name="connsiteY50" fmla="*/ 9816 h 10000"/>
                          <a:gd name="connsiteX51" fmla="*/ 5654 w 10009"/>
                          <a:gd name="connsiteY51" fmla="*/ 9739 h 10000"/>
                          <a:gd name="connsiteX52" fmla="*/ 5537 w 10009"/>
                          <a:gd name="connsiteY52" fmla="*/ 9648 h 10000"/>
                          <a:gd name="connsiteX53" fmla="*/ 5410 w 10009"/>
                          <a:gd name="connsiteY53" fmla="*/ 9547 h 10000"/>
                          <a:gd name="connsiteX54" fmla="*/ 5264 w 10009"/>
                          <a:gd name="connsiteY54" fmla="*/ 9436 h 10000"/>
                          <a:gd name="connsiteX55" fmla="*/ 5108 w 10009"/>
                          <a:gd name="connsiteY55" fmla="*/ 9315 h 10000"/>
                          <a:gd name="connsiteX56" fmla="*/ 4935 w 10009"/>
                          <a:gd name="connsiteY56" fmla="*/ 9181 h 10000"/>
                          <a:gd name="connsiteX57" fmla="*/ 4752 w 10009"/>
                          <a:gd name="connsiteY57" fmla="*/ 9036 h 10000"/>
                          <a:gd name="connsiteX58" fmla="*/ 4556 w 10009"/>
                          <a:gd name="connsiteY58" fmla="*/ 8887 h 10000"/>
                          <a:gd name="connsiteX59" fmla="*/ 4358 w 10009"/>
                          <a:gd name="connsiteY59" fmla="*/ 8731 h 10000"/>
                          <a:gd name="connsiteX60" fmla="*/ 4150 w 10009"/>
                          <a:gd name="connsiteY60" fmla="*/ 8563 h 10000"/>
                          <a:gd name="connsiteX61" fmla="*/ 3935 w 10009"/>
                          <a:gd name="connsiteY61" fmla="*/ 8404 h 10000"/>
                          <a:gd name="connsiteX62" fmla="*/ 3715 w 10009"/>
                          <a:gd name="connsiteY62" fmla="*/ 8226 h 10000"/>
                          <a:gd name="connsiteX63" fmla="*/ 3490 w 10009"/>
                          <a:gd name="connsiteY63" fmla="*/ 8057 h 10000"/>
                          <a:gd name="connsiteX64" fmla="*/ 3265 w 10009"/>
                          <a:gd name="connsiteY64" fmla="*/ 7884 h 10000"/>
                          <a:gd name="connsiteX65" fmla="*/ 3035 w 10009"/>
                          <a:gd name="connsiteY65" fmla="*/ 7705 h 10000"/>
                          <a:gd name="connsiteX66" fmla="*/ 2809 w 10009"/>
                          <a:gd name="connsiteY66" fmla="*/ 7528 h 10000"/>
                          <a:gd name="connsiteX67" fmla="*/ 2583 w 10009"/>
                          <a:gd name="connsiteY67" fmla="*/ 7349 h 10000"/>
                          <a:gd name="connsiteX68" fmla="*/ 2363 w 10009"/>
                          <a:gd name="connsiteY68" fmla="*/ 7180 h 10000"/>
                          <a:gd name="connsiteX69" fmla="*/ 2143 w 10009"/>
                          <a:gd name="connsiteY69" fmla="*/ 7011 h 10000"/>
                          <a:gd name="connsiteX70" fmla="*/ 1929 w 10009"/>
                          <a:gd name="connsiteY70" fmla="*/ 6843 h 10000"/>
                          <a:gd name="connsiteX71" fmla="*/ 1726 w 10009"/>
                          <a:gd name="connsiteY71" fmla="*/ 6683 h 10000"/>
                          <a:gd name="connsiteX72" fmla="*/ 1526 w 10009"/>
                          <a:gd name="connsiteY72" fmla="*/ 6530 h 10000"/>
                          <a:gd name="connsiteX73" fmla="*/ 1338 w 10009"/>
                          <a:gd name="connsiteY73" fmla="*/ 6379 h 10000"/>
                          <a:gd name="connsiteX74" fmla="*/ 1158 w 10009"/>
                          <a:gd name="connsiteY74" fmla="*/ 6245 h 10000"/>
                          <a:gd name="connsiteX75" fmla="*/ 990 w 10009"/>
                          <a:gd name="connsiteY75" fmla="*/ 6110 h 10000"/>
                          <a:gd name="connsiteX76" fmla="*/ 836 w 10009"/>
                          <a:gd name="connsiteY76" fmla="*/ 5989 h 10000"/>
                          <a:gd name="connsiteX77" fmla="*/ 695 w 10009"/>
                          <a:gd name="connsiteY77" fmla="*/ 5883 h 10000"/>
                          <a:gd name="connsiteX78" fmla="*/ 574 w 10009"/>
                          <a:gd name="connsiteY78" fmla="*/ 5787 h 10000"/>
                          <a:gd name="connsiteX79" fmla="*/ 465 w 10009"/>
                          <a:gd name="connsiteY79" fmla="*/ 5705 h 10000"/>
                          <a:gd name="connsiteX80" fmla="*/ 373 w 10009"/>
                          <a:gd name="connsiteY80" fmla="*/ 5627 h 10000"/>
                          <a:gd name="connsiteX81" fmla="*/ 303 w 10009"/>
                          <a:gd name="connsiteY81" fmla="*/ 5580 h 10000"/>
                          <a:gd name="connsiteX82" fmla="*/ 256 w 10009"/>
                          <a:gd name="connsiteY82" fmla="*/ 5537 h 10000"/>
                          <a:gd name="connsiteX83" fmla="*/ 229 w 10009"/>
                          <a:gd name="connsiteY83" fmla="*/ 5512 h 10000"/>
                          <a:gd name="connsiteX84" fmla="*/ 96 w 10009"/>
                          <a:gd name="connsiteY84" fmla="*/ 5334 h 10000"/>
                          <a:gd name="connsiteX85" fmla="*/ 4 w 10009"/>
                          <a:gd name="connsiteY85" fmla="*/ 4629 h 10000"/>
                          <a:gd name="connsiteX86" fmla="*/ 4 w 10009"/>
                          <a:gd name="connsiteY86" fmla="*/ 3839 h 10000"/>
                          <a:gd name="connsiteX87" fmla="*/ 244 w 10009"/>
                          <a:gd name="connsiteY87" fmla="*/ 2484 h 10000"/>
                          <a:gd name="connsiteX88" fmla="*/ 581 w 10009"/>
                          <a:gd name="connsiteY88" fmla="*/ 2190 h 10000"/>
                          <a:gd name="connsiteX89" fmla="*/ 3848 w 10009"/>
                          <a:gd name="connsiteY8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12 w 10009"/>
                          <a:gd name="connsiteY11" fmla="*/ 6727 h 10000"/>
                          <a:gd name="connsiteX12" fmla="*/ 9760 w 10009"/>
                          <a:gd name="connsiteY12" fmla="*/ 6765 h 10000"/>
                          <a:gd name="connsiteX13" fmla="*/ 9691 w 10009"/>
                          <a:gd name="connsiteY13" fmla="*/ 6833 h 10000"/>
                          <a:gd name="connsiteX14" fmla="*/ 9599 w 10009"/>
                          <a:gd name="connsiteY14" fmla="*/ 6910 h 10000"/>
                          <a:gd name="connsiteX15" fmla="*/ 9495 w 10009"/>
                          <a:gd name="connsiteY15" fmla="*/ 7001 h 10000"/>
                          <a:gd name="connsiteX16" fmla="*/ 9378 w 10009"/>
                          <a:gd name="connsiteY16" fmla="*/ 7113 h 10000"/>
                          <a:gd name="connsiteX17" fmla="*/ 9250 w 10009"/>
                          <a:gd name="connsiteY17" fmla="*/ 7233 h 10000"/>
                          <a:gd name="connsiteX18" fmla="*/ 9106 w 10009"/>
                          <a:gd name="connsiteY18" fmla="*/ 7358 h 10000"/>
                          <a:gd name="connsiteX19" fmla="*/ 8958 w 10009"/>
                          <a:gd name="connsiteY19" fmla="*/ 7484 h 10000"/>
                          <a:gd name="connsiteX20" fmla="*/ 8799 w 10009"/>
                          <a:gd name="connsiteY20" fmla="*/ 7628 h 10000"/>
                          <a:gd name="connsiteX21" fmla="*/ 8632 w 10009"/>
                          <a:gd name="connsiteY21" fmla="*/ 7783 h 10000"/>
                          <a:gd name="connsiteX22" fmla="*/ 8458 w 10009"/>
                          <a:gd name="connsiteY22" fmla="*/ 7933 h 10000"/>
                          <a:gd name="connsiteX23" fmla="*/ 8285 w 10009"/>
                          <a:gd name="connsiteY23" fmla="*/ 8086 h 10000"/>
                          <a:gd name="connsiteX24" fmla="*/ 8107 w 10009"/>
                          <a:gd name="connsiteY24" fmla="*/ 8246 h 10000"/>
                          <a:gd name="connsiteX25" fmla="*/ 7934 w 10009"/>
                          <a:gd name="connsiteY25" fmla="*/ 8404 h 10000"/>
                          <a:gd name="connsiteX26" fmla="*/ 7757 w 10009"/>
                          <a:gd name="connsiteY26" fmla="*/ 8559 h 10000"/>
                          <a:gd name="connsiteX27" fmla="*/ 7584 w 10009"/>
                          <a:gd name="connsiteY27" fmla="*/ 8718 h 10000"/>
                          <a:gd name="connsiteX28" fmla="*/ 7411 w 10009"/>
                          <a:gd name="connsiteY28" fmla="*/ 8868 h 10000"/>
                          <a:gd name="connsiteX29" fmla="*/ 7245 w 10009"/>
                          <a:gd name="connsiteY29" fmla="*/ 9012 h 10000"/>
                          <a:gd name="connsiteX30" fmla="*/ 7089 w 10009"/>
                          <a:gd name="connsiteY30" fmla="*/ 9157 h 10000"/>
                          <a:gd name="connsiteX31" fmla="*/ 6942 w 10009"/>
                          <a:gd name="connsiteY31" fmla="*/ 9292 h 10000"/>
                          <a:gd name="connsiteX32" fmla="*/ 6799 w 10009"/>
                          <a:gd name="connsiteY32" fmla="*/ 9416 h 10000"/>
                          <a:gd name="connsiteX33" fmla="*/ 6673 w 10009"/>
                          <a:gd name="connsiteY33" fmla="*/ 9528 h 10000"/>
                          <a:gd name="connsiteX34" fmla="*/ 6556 w 10009"/>
                          <a:gd name="connsiteY34" fmla="*/ 9629 h 10000"/>
                          <a:gd name="connsiteX35" fmla="*/ 6452 w 10009"/>
                          <a:gd name="connsiteY35" fmla="*/ 9720 h 10000"/>
                          <a:gd name="connsiteX36" fmla="*/ 6371 w 10009"/>
                          <a:gd name="connsiteY36" fmla="*/ 9797 h 10000"/>
                          <a:gd name="connsiteX37" fmla="*/ 6301 w 10009"/>
                          <a:gd name="connsiteY37" fmla="*/ 9866 h 10000"/>
                          <a:gd name="connsiteX38" fmla="*/ 6248 w 10009"/>
                          <a:gd name="connsiteY38" fmla="*/ 9908 h 10000"/>
                          <a:gd name="connsiteX39" fmla="*/ 6218 w 10009"/>
                          <a:gd name="connsiteY39" fmla="*/ 9932 h 10000"/>
                          <a:gd name="connsiteX40" fmla="*/ 6144 w 10009"/>
                          <a:gd name="connsiteY40" fmla="*/ 9986 h 10000"/>
                          <a:gd name="connsiteX41" fmla="*/ 6079 w 10009"/>
                          <a:gd name="connsiteY41" fmla="*/ 10000 h 10000"/>
                          <a:gd name="connsiteX42" fmla="*/ 6017 w 10009"/>
                          <a:gd name="connsiteY42" fmla="*/ 9990 h 10000"/>
                          <a:gd name="connsiteX43" fmla="*/ 5970 w 10009"/>
                          <a:gd name="connsiteY43" fmla="*/ 9976 h 10000"/>
                          <a:gd name="connsiteX44" fmla="*/ 5941 w 10009"/>
                          <a:gd name="connsiteY44" fmla="*/ 9957 h 10000"/>
                          <a:gd name="connsiteX45" fmla="*/ 5926 w 10009"/>
                          <a:gd name="connsiteY45" fmla="*/ 9952 h 10000"/>
                          <a:gd name="connsiteX46" fmla="*/ 5914 w 10009"/>
                          <a:gd name="connsiteY46" fmla="*/ 9942 h 10000"/>
                          <a:gd name="connsiteX47" fmla="*/ 5879 w 10009"/>
                          <a:gd name="connsiteY47" fmla="*/ 9918 h 10000"/>
                          <a:gd name="connsiteX48" fmla="*/ 5822 w 10009"/>
                          <a:gd name="connsiteY48" fmla="*/ 9875 h 10000"/>
                          <a:gd name="connsiteX49" fmla="*/ 5750 w 10009"/>
                          <a:gd name="connsiteY49" fmla="*/ 9816 h 10000"/>
                          <a:gd name="connsiteX50" fmla="*/ 5654 w 10009"/>
                          <a:gd name="connsiteY50" fmla="*/ 9739 h 10000"/>
                          <a:gd name="connsiteX51" fmla="*/ 5537 w 10009"/>
                          <a:gd name="connsiteY51" fmla="*/ 9648 h 10000"/>
                          <a:gd name="connsiteX52" fmla="*/ 5410 w 10009"/>
                          <a:gd name="connsiteY52" fmla="*/ 9547 h 10000"/>
                          <a:gd name="connsiteX53" fmla="*/ 5264 w 10009"/>
                          <a:gd name="connsiteY53" fmla="*/ 9436 h 10000"/>
                          <a:gd name="connsiteX54" fmla="*/ 5108 w 10009"/>
                          <a:gd name="connsiteY54" fmla="*/ 9315 h 10000"/>
                          <a:gd name="connsiteX55" fmla="*/ 4935 w 10009"/>
                          <a:gd name="connsiteY55" fmla="*/ 9181 h 10000"/>
                          <a:gd name="connsiteX56" fmla="*/ 4752 w 10009"/>
                          <a:gd name="connsiteY56" fmla="*/ 9036 h 10000"/>
                          <a:gd name="connsiteX57" fmla="*/ 4556 w 10009"/>
                          <a:gd name="connsiteY57" fmla="*/ 8887 h 10000"/>
                          <a:gd name="connsiteX58" fmla="*/ 4358 w 10009"/>
                          <a:gd name="connsiteY58" fmla="*/ 8731 h 10000"/>
                          <a:gd name="connsiteX59" fmla="*/ 4150 w 10009"/>
                          <a:gd name="connsiteY59" fmla="*/ 8563 h 10000"/>
                          <a:gd name="connsiteX60" fmla="*/ 3935 w 10009"/>
                          <a:gd name="connsiteY60" fmla="*/ 8404 h 10000"/>
                          <a:gd name="connsiteX61" fmla="*/ 3715 w 10009"/>
                          <a:gd name="connsiteY61" fmla="*/ 8226 h 10000"/>
                          <a:gd name="connsiteX62" fmla="*/ 3490 w 10009"/>
                          <a:gd name="connsiteY62" fmla="*/ 8057 h 10000"/>
                          <a:gd name="connsiteX63" fmla="*/ 3265 w 10009"/>
                          <a:gd name="connsiteY63" fmla="*/ 7884 h 10000"/>
                          <a:gd name="connsiteX64" fmla="*/ 3035 w 10009"/>
                          <a:gd name="connsiteY64" fmla="*/ 7705 h 10000"/>
                          <a:gd name="connsiteX65" fmla="*/ 2809 w 10009"/>
                          <a:gd name="connsiteY65" fmla="*/ 7528 h 10000"/>
                          <a:gd name="connsiteX66" fmla="*/ 2583 w 10009"/>
                          <a:gd name="connsiteY66" fmla="*/ 7349 h 10000"/>
                          <a:gd name="connsiteX67" fmla="*/ 2363 w 10009"/>
                          <a:gd name="connsiteY67" fmla="*/ 7180 h 10000"/>
                          <a:gd name="connsiteX68" fmla="*/ 2143 w 10009"/>
                          <a:gd name="connsiteY68" fmla="*/ 7011 h 10000"/>
                          <a:gd name="connsiteX69" fmla="*/ 1929 w 10009"/>
                          <a:gd name="connsiteY69" fmla="*/ 6843 h 10000"/>
                          <a:gd name="connsiteX70" fmla="*/ 1726 w 10009"/>
                          <a:gd name="connsiteY70" fmla="*/ 6683 h 10000"/>
                          <a:gd name="connsiteX71" fmla="*/ 1526 w 10009"/>
                          <a:gd name="connsiteY71" fmla="*/ 6530 h 10000"/>
                          <a:gd name="connsiteX72" fmla="*/ 1338 w 10009"/>
                          <a:gd name="connsiteY72" fmla="*/ 6379 h 10000"/>
                          <a:gd name="connsiteX73" fmla="*/ 1158 w 10009"/>
                          <a:gd name="connsiteY73" fmla="*/ 6245 h 10000"/>
                          <a:gd name="connsiteX74" fmla="*/ 990 w 10009"/>
                          <a:gd name="connsiteY74" fmla="*/ 6110 h 10000"/>
                          <a:gd name="connsiteX75" fmla="*/ 836 w 10009"/>
                          <a:gd name="connsiteY75" fmla="*/ 5989 h 10000"/>
                          <a:gd name="connsiteX76" fmla="*/ 695 w 10009"/>
                          <a:gd name="connsiteY76" fmla="*/ 5883 h 10000"/>
                          <a:gd name="connsiteX77" fmla="*/ 574 w 10009"/>
                          <a:gd name="connsiteY77" fmla="*/ 5787 h 10000"/>
                          <a:gd name="connsiteX78" fmla="*/ 465 w 10009"/>
                          <a:gd name="connsiteY78" fmla="*/ 5705 h 10000"/>
                          <a:gd name="connsiteX79" fmla="*/ 373 w 10009"/>
                          <a:gd name="connsiteY79" fmla="*/ 5627 h 10000"/>
                          <a:gd name="connsiteX80" fmla="*/ 303 w 10009"/>
                          <a:gd name="connsiteY80" fmla="*/ 5580 h 10000"/>
                          <a:gd name="connsiteX81" fmla="*/ 256 w 10009"/>
                          <a:gd name="connsiteY81" fmla="*/ 5537 h 10000"/>
                          <a:gd name="connsiteX82" fmla="*/ 229 w 10009"/>
                          <a:gd name="connsiteY82" fmla="*/ 5512 h 10000"/>
                          <a:gd name="connsiteX83" fmla="*/ 96 w 10009"/>
                          <a:gd name="connsiteY83" fmla="*/ 5334 h 10000"/>
                          <a:gd name="connsiteX84" fmla="*/ 4 w 10009"/>
                          <a:gd name="connsiteY84" fmla="*/ 4629 h 10000"/>
                          <a:gd name="connsiteX85" fmla="*/ 4 w 10009"/>
                          <a:gd name="connsiteY85" fmla="*/ 3839 h 10000"/>
                          <a:gd name="connsiteX86" fmla="*/ 244 w 10009"/>
                          <a:gd name="connsiteY86" fmla="*/ 2484 h 10000"/>
                          <a:gd name="connsiteX87" fmla="*/ 581 w 10009"/>
                          <a:gd name="connsiteY87" fmla="*/ 2190 h 10000"/>
                          <a:gd name="connsiteX88" fmla="*/ 3848 w 10009"/>
                          <a:gd name="connsiteY8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12 w 10009"/>
                          <a:gd name="connsiteY10" fmla="*/ 6727 h 10000"/>
                          <a:gd name="connsiteX11" fmla="*/ 9760 w 10009"/>
                          <a:gd name="connsiteY11" fmla="*/ 6765 h 10000"/>
                          <a:gd name="connsiteX12" fmla="*/ 9691 w 10009"/>
                          <a:gd name="connsiteY12" fmla="*/ 6833 h 10000"/>
                          <a:gd name="connsiteX13" fmla="*/ 9599 w 10009"/>
                          <a:gd name="connsiteY13" fmla="*/ 6910 h 10000"/>
                          <a:gd name="connsiteX14" fmla="*/ 9495 w 10009"/>
                          <a:gd name="connsiteY14" fmla="*/ 7001 h 10000"/>
                          <a:gd name="connsiteX15" fmla="*/ 9378 w 10009"/>
                          <a:gd name="connsiteY15" fmla="*/ 7113 h 10000"/>
                          <a:gd name="connsiteX16" fmla="*/ 9250 w 10009"/>
                          <a:gd name="connsiteY16" fmla="*/ 7233 h 10000"/>
                          <a:gd name="connsiteX17" fmla="*/ 9106 w 10009"/>
                          <a:gd name="connsiteY17" fmla="*/ 7358 h 10000"/>
                          <a:gd name="connsiteX18" fmla="*/ 8958 w 10009"/>
                          <a:gd name="connsiteY18" fmla="*/ 7484 h 10000"/>
                          <a:gd name="connsiteX19" fmla="*/ 8799 w 10009"/>
                          <a:gd name="connsiteY19" fmla="*/ 7628 h 10000"/>
                          <a:gd name="connsiteX20" fmla="*/ 8632 w 10009"/>
                          <a:gd name="connsiteY20" fmla="*/ 7783 h 10000"/>
                          <a:gd name="connsiteX21" fmla="*/ 8458 w 10009"/>
                          <a:gd name="connsiteY21" fmla="*/ 7933 h 10000"/>
                          <a:gd name="connsiteX22" fmla="*/ 8285 w 10009"/>
                          <a:gd name="connsiteY22" fmla="*/ 8086 h 10000"/>
                          <a:gd name="connsiteX23" fmla="*/ 8107 w 10009"/>
                          <a:gd name="connsiteY23" fmla="*/ 8246 h 10000"/>
                          <a:gd name="connsiteX24" fmla="*/ 7934 w 10009"/>
                          <a:gd name="connsiteY24" fmla="*/ 8404 h 10000"/>
                          <a:gd name="connsiteX25" fmla="*/ 7757 w 10009"/>
                          <a:gd name="connsiteY25" fmla="*/ 8559 h 10000"/>
                          <a:gd name="connsiteX26" fmla="*/ 7584 w 10009"/>
                          <a:gd name="connsiteY26" fmla="*/ 8718 h 10000"/>
                          <a:gd name="connsiteX27" fmla="*/ 7411 w 10009"/>
                          <a:gd name="connsiteY27" fmla="*/ 8868 h 10000"/>
                          <a:gd name="connsiteX28" fmla="*/ 7245 w 10009"/>
                          <a:gd name="connsiteY28" fmla="*/ 9012 h 10000"/>
                          <a:gd name="connsiteX29" fmla="*/ 7089 w 10009"/>
                          <a:gd name="connsiteY29" fmla="*/ 9157 h 10000"/>
                          <a:gd name="connsiteX30" fmla="*/ 6942 w 10009"/>
                          <a:gd name="connsiteY30" fmla="*/ 9292 h 10000"/>
                          <a:gd name="connsiteX31" fmla="*/ 6799 w 10009"/>
                          <a:gd name="connsiteY31" fmla="*/ 9416 h 10000"/>
                          <a:gd name="connsiteX32" fmla="*/ 6673 w 10009"/>
                          <a:gd name="connsiteY32" fmla="*/ 9528 h 10000"/>
                          <a:gd name="connsiteX33" fmla="*/ 6556 w 10009"/>
                          <a:gd name="connsiteY33" fmla="*/ 9629 h 10000"/>
                          <a:gd name="connsiteX34" fmla="*/ 6452 w 10009"/>
                          <a:gd name="connsiteY34" fmla="*/ 9720 h 10000"/>
                          <a:gd name="connsiteX35" fmla="*/ 6371 w 10009"/>
                          <a:gd name="connsiteY35" fmla="*/ 9797 h 10000"/>
                          <a:gd name="connsiteX36" fmla="*/ 6301 w 10009"/>
                          <a:gd name="connsiteY36" fmla="*/ 9866 h 10000"/>
                          <a:gd name="connsiteX37" fmla="*/ 6248 w 10009"/>
                          <a:gd name="connsiteY37" fmla="*/ 9908 h 10000"/>
                          <a:gd name="connsiteX38" fmla="*/ 6218 w 10009"/>
                          <a:gd name="connsiteY38" fmla="*/ 9932 h 10000"/>
                          <a:gd name="connsiteX39" fmla="*/ 6144 w 10009"/>
                          <a:gd name="connsiteY39" fmla="*/ 9986 h 10000"/>
                          <a:gd name="connsiteX40" fmla="*/ 6079 w 10009"/>
                          <a:gd name="connsiteY40" fmla="*/ 10000 h 10000"/>
                          <a:gd name="connsiteX41" fmla="*/ 6017 w 10009"/>
                          <a:gd name="connsiteY41" fmla="*/ 9990 h 10000"/>
                          <a:gd name="connsiteX42" fmla="*/ 5970 w 10009"/>
                          <a:gd name="connsiteY42" fmla="*/ 9976 h 10000"/>
                          <a:gd name="connsiteX43" fmla="*/ 5941 w 10009"/>
                          <a:gd name="connsiteY43" fmla="*/ 9957 h 10000"/>
                          <a:gd name="connsiteX44" fmla="*/ 5926 w 10009"/>
                          <a:gd name="connsiteY44" fmla="*/ 9952 h 10000"/>
                          <a:gd name="connsiteX45" fmla="*/ 5914 w 10009"/>
                          <a:gd name="connsiteY45" fmla="*/ 9942 h 10000"/>
                          <a:gd name="connsiteX46" fmla="*/ 5879 w 10009"/>
                          <a:gd name="connsiteY46" fmla="*/ 9918 h 10000"/>
                          <a:gd name="connsiteX47" fmla="*/ 5822 w 10009"/>
                          <a:gd name="connsiteY47" fmla="*/ 9875 h 10000"/>
                          <a:gd name="connsiteX48" fmla="*/ 5750 w 10009"/>
                          <a:gd name="connsiteY48" fmla="*/ 9816 h 10000"/>
                          <a:gd name="connsiteX49" fmla="*/ 5654 w 10009"/>
                          <a:gd name="connsiteY49" fmla="*/ 9739 h 10000"/>
                          <a:gd name="connsiteX50" fmla="*/ 5537 w 10009"/>
                          <a:gd name="connsiteY50" fmla="*/ 9648 h 10000"/>
                          <a:gd name="connsiteX51" fmla="*/ 5410 w 10009"/>
                          <a:gd name="connsiteY51" fmla="*/ 9547 h 10000"/>
                          <a:gd name="connsiteX52" fmla="*/ 5264 w 10009"/>
                          <a:gd name="connsiteY52" fmla="*/ 9436 h 10000"/>
                          <a:gd name="connsiteX53" fmla="*/ 5108 w 10009"/>
                          <a:gd name="connsiteY53" fmla="*/ 9315 h 10000"/>
                          <a:gd name="connsiteX54" fmla="*/ 4935 w 10009"/>
                          <a:gd name="connsiteY54" fmla="*/ 9181 h 10000"/>
                          <a:gd name="connsiteX55" fmla="*/ 4752 w 10009"/>
                          <a:gd name="connsiteY55" fmla="*/ 9036 h 10000"/>
                          <a:gd name="connsiteX56" fmla="*/ 4556 w 10009"/>
                          <a:gd name="connsiteY56" fmla="*/ 8887 h 10000"/>
                          <a:gd name="connsiteX57" fmla="*/ 4358 w 10009"/>
                          <a:gd name="connsiteY57" fmla="*/ 8731 h 10000"/>
                          <a:gd name="connsiteX58" fmla="*/ 4150 w 10009"/>
                          <a:gd name="connsiteY58" fmla="*/ 8563 h 10000"/>
                          <a:gd name="connsiteX59" fmla="*/ 3935 w 10009"/>
                          <a:gd name="connsiteY59" fmla="*/ 8404 h 10000"/>
                          <a:gd name="connsiteX60" fmla="*/ 3715 w 10009"/>
                          <a:gd name="connsiteY60" fmla="*/ 8226 h 10000"/>
                          <a:gd name="connsiteX61" fmla="*/ 3490 w 10009"/>
                          <a:gd name="connsiteY61" fmla="*/ 8057 h 10000"/>
                          <a:gd name="connsiteX62" fmla="*/ 3265 w 10009"/>
                          <a:gd name="connsiteY62" fmla="*/ 7884 h 10000"/>
                          <a:gd name="connsiteX63" fmla="*/ 3035 w 10009"/>
                          <a:gd name="connsiteY63" fmla="*/ 7705 h 10000"/>
                          <a:gd name="connsiteX64" fmla="*/ 2809 w 10009"/>
                          <a:gd name="connsiteY64" fmla="*/ 7528 h 10000"/>
                          <a:gd name="connsiteX65" fmla="*/ 2583 w 10009"/>
                          <a:gd name="connsiteY65" fmla="*/ 7349 h 10000"/>
                          <a:gd name="connsiteX66" fmla="*/ 2363 w 10009"/>
                          <a:gd name="connsiteY66" fmla="*/ 7180 h 10000"/>
                          <a:gd name="connsiteX67" fmla="*/ 2143 w 10009"/>
                          <a:gd name="connsiteY67" fmla="*/ 7011 h 10000"/>
                          <a:gd name="connsiteX68" fmla="*/ 1929 w 10009"/>
                          <a:gd name="connsiteY68" fmla="*/ 6843 h 10000"/>
                          <a:gd name="connsiteX69" fmla="*/ 1726 w 10009"/>
                          <a:gd name="connsiteY69" fmla="*/ 6683 h 10000"/>
                          <a:gd name="connsiteX70" fmla="*/ 1526 w 10009"/>
                          <a:gd name="connsiteY70" fmla="*/ 6530 h 10000"/>
                          <a:gd name="connsiteX71" fmla="*/ 1338 w 10009"/>
                          <a:gd name="connsiteY71" fmla="*/ 6379 h 10000"/>
                          <a:gd name="connsiteX72" fmla="*/ 1158 w 10009"/>
                          <a:gd name="connsiteY72" fmla="*/ 6245 h 10000"/>
                          <a:gd name="connsiteX73" fmla="*/ 990 w 10009"/>
                          <a:gd name="connsiteY73" fmla="*/ 6110 h 10000"/>
                          <a:gd name="connsiteX74" fmla="*/ 836 w 10009"/>
                          <a:gd name="connsiteY74" fmla="*/ 5989 h 10000"/>
                          <a:gd name="connsiteX75" fmla="*/ 695 w 10009"/>
                          <a:gd name="connsiteY75" fmla="*/ 5883 h 10000"/>
                          <a:gd name="connsiteX76" fmla="*/ 574 w 10009"/>
                          <a:gd name="connsiteY76" fmla="*/ 5787 h 10000"/>
                          <a:gd name="connsiteX77" fmla="*/ 465 w 10009"/>
                          <a:gd name="connsiteY77" fmla="*/ 5705 h 10000"/>
                          <a:gd name="connsiteX78" fmla="*/ 373 w 10009"/>
                          <a:gd name="connsiteY78" fmla="*/ 5627 h 10000"/>
                          <a:gd name="connsiteX79" fmla="*/ 303 w 10009"/>
                          <a:gd name="connsiteY79" fmla="*/ 5580 h 10000"/>
                          <a:gd name="connsiteX80" fmla="*/ 256 w 10009"/>
                          <a:gd name="connsiteY80" fmla="*/ 5537 h 10000"/>
                          <a:gd name="connsiteX81" fmla="*/ 229 w 10009"/>
                          <a:gd name="connsiteY81" fmla="*/ 5512 h 10000"/>
                          <a:gd name="connsiteX82" fmla="*/ 96 w 10009"/>
                          <a:gd name="connsiteY82" fmla="*/ 5334 h 10000"/>
                          <a:gd name="connsiteX83" fmla="*/ 4 w 10009"/>
                          <a:gd name="connsiteY83" fmla="*/ 4629 h 10000"/>
                          <a:gd name="connsiteX84" fmla="*/ 4 w 10009"/>
                          <a:gd name="connsiteY84" fmla="*/ 3839 h 10000"/>
                          <a:gd name="connsiteX85" fmla="*/ 244 w 10009"/>
                          <a:gd name="connsiteY85" fmla="*/ 2484 h 10000"/>
                          <a:gd name="connsiteX86" fmla="*/ 581 w 10009"/>
                          <a:gd name="connsiteY86" fmla="*/ 2190 h 10000"/>
                          <a:gd name="connsiteX87" fmla="*/ 3848 w 10009"/>
                          <a:gd name="connsiteY8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12 w 10009"/>
                          <a:gd name="connsiteY9" fmla="*/ 6727 h 10000"/>
                          <a:gd name="connsiteX10" fmla="*/ 9760 w 10009"/>
                          <a:gd name="connsiteY10" fmla="*/ 6765 h 10000"/>
                          <a:gd name="connsiteX11" fmla="*/ 9691 w 10009"/>
                          <a:gd name="connsiteY11" fmla="*/ 6833 h 10000"/>
                          <a:gd name="connsiteX12" fmla="*/ 9599 w 10009"/>
                          <a:gd name="connsiteY12" fmla="*/ 6910 h 10000"/>
                          <a:gd name="connsiteX13" fmla="*/ 9495 w 10009"/>
                          <a:gd name="connsiteY13" fmla="*/ 7001 h 10000"/>
                          <a:gd name="connsiteX14" fmla="*/ 9378 w 10009"/>
                          <a:gd name="connsiteY14" fmla="*/ 7113 h 10000"/>
                          <a:gd name="connsiteX15" fmla="*/ 9250 w 10009"/>
                          <a:gd name="connsiteY15" fmla="*/ 7233 h 10000"/>
                          <a:gd name="connsiteX16" fmla="*/ 9106 w 10009"/>
                          <a:gd name="connsiteY16" fmla="*/ 7358 h 10000"/>
                          <a:gd name="connsiteX17" fmla="*/ 8958 w 10009"/>
                          <a:gd name="connsiteY17" fmla="*/ 7484 h 10000"/>
                          <a:gd name="connsiteX18" fmla="*/ 8799 w 10009"/>
                          <a:gd name="connsiteY18" fmla="*/ 7628 h 10000"/>
                          <a:gd name="connsiteX19" fmla="*/ 8632 w 10009"/>
                          <a:gd name="connsiteY19" fmla="*/ 7783 h 10000"/>
                          <a:gd name="connsiteX20" fmla="*/ 8458 w 10009"/>
                          <a:gd name="connsiteY20" fmla="*/ 7933 h 10000"/>
                          <a:gd name="connsiteX21" fmla="*/ 8285 w 10009"/>
                          <a:gd name="connsiteY21" fmla="*/ 8086 h 10000"/>
                          <a:gd name="connsiteX22" fmla="*/ 8107 w 10009"/>
                          <a:gd name="connsiteY22" fmla="*/ 8246 h 10000"/>
                          <a:gd name="connsiteX23" fmla="*/ 7934 w 10009"/>
                          <a:gd name="connsiteY23" fmla="*/ 8404 h 10000"/>
                          <a:gd name="connsiteX24" fmla="*/ 7757 w 10009"/>
                          <a:gd name="connsiteY24" fmla="*/ 8559 h 10000"/>
                          <a:gd name="connsiteX25" fmla="*/ 7584 w 10009"/>
                          <a:gd name="connsiteY25" fmla="*/ 8718 h 10000"/>
                          <a:gd name="connsiteX26" fmla="*/ 7411 w 10009"/>
                          <a:gd name="connsiteY26" fmla="*/ 8868 h 10000"/>
                          <a:gd name="connsiteX27" fmla="*/ 7245 w 10009"/>
                          <a:gd name="connsiteY27" fmla="*/ 9012 h 10000"/>
                          <a:gd name="connsiteX28" fmla="*/ 7089 w 10009"/>
                          <a:gd name="connsiteY28" fmla="*/ 9157 h 10000"/>
                          <a:gd name="connsiteX29" fmla="*/ 6942 w 10009"/>
                          <a:gd name="connsiteY29" fmla="*/ 9292 h 10000"/>
                          <a:gd name="connsiteX30" fmla="*/ 6799 w 10009"/>
                          <a:gd name="connsiteY30" fmla="*/ 9416 h 10000"/>
                          <a:gd name="connsiteX31" fmla="*/ 6673 w 10009"/>
                          <a:gd name="connsiteY31" fmla="*/ 9528 h 10000"/>
                          <a:gd name="connsiteX32" fmla="*/ 6556 w 10009"/>
                          <a:gd name="connsiteY32" fmla="*/ 9629 h 10000"/>
                          <a:gd name="connsiteX33" fmla="*/ 6452 w 10009"/>
                          <a:gd name="connsiteY33" fmla="*/ 9720 h 10000"/>
                          <a:gd name="connsiteX34" fmla="*/ 6371 w 10009"/>
                          <a:gd name="connsiteY34" fmla="*/ 9797 h 10000"/>
                          <a:gd name="connsiteX35" fmla="*/ 6301 w 10009"/>
                          <a:gd name="connsiteY35" fmla="*/ 9866 h 10000"/>
                          <a:gd name="connsiteX36" fmla="*/ 6248 w 10009"/>
                          <a:gd name="connsiteY36" fmla="*/ 9908 h 10000"/>
                          <a:gd name="connsiteX37" fmla="*/ 6218 w 10009"/>
                          <a:gd name="connsiteY37" fmla="*/ 9932 h 10000"/>
                          <a:gd name="connsiteX38" fmla="*/ 6144 w 10009"/>
                          <a:gd name="connsiteY38" fmla="*/ 9986 h 10000"/>
                          <a:gd name="connsiteX39" fmla="*/ 6079 w 10009"/>
                          <a:gd name="connsiteY39" fmla="*/ 10000 h 10000"/>
                          <a:gd name="connsiteX40" fmla="*/ 6017 w 10009"/>
                          <a:gd name="connsiteY40" fmla="*/ 9990 h 10000"/>
                          <a:gd name="connsiteX41" fmla="*/ 5970 w 10009"/>
                          <a:gd name="connsiteY41" fmla="*/ 9976 h 10000"/>
                          <a:gd name="connsiteX42" fmla="*/ 5941 w 10009"/>
                          <a:gd name="connsiteY42" fmla="*/ 9957 h 10000"/>
                          <a:gd name="connsiteX43" fmla="*/ 5926 w 10009"/>
                          <a:gd name="connsiteY43" fmla="*/ 9952 h 10000"/>
                          <a:gd name="connsiteX44" fmla="*/ 5914 w 10009"/>
                          <a:gd name="connsiteY44" fmla="*/ 9942 h 10000"/>
                          <a:gd name="connsiteX45" fmla="*/ 5879 w 10009"/>
                          <a:gd name="connsiteY45" fmla="*/ 9918 h 10000"/>
                          <a:gd name="connsiteX46" fmla="*/ 5822 w 10009"/>
                          <a:gd name="connsiteY46" fmla="*/ 9875 h 10000"/>
                          <a:gd name="connsiteX47" fmla="*/ 5750 w 10009"/>
                          <a:gd name="connsiteY47" fmla="*/ 9816 h 10000"/>
                          <a:gd name="connsiteX48" fmla="*/ 5654 w 10009"/>
                          <a:gd name="connsiteY48" fmla="*/ 9739 h 10000"/>
                          <a:gd name="connsiteX49" fmla="*/ 5537 w 10009"/>
                          <a:gd name="connsiteY49" fmla="*/ 9648 h 10000"/>
                          <a:gd name="connsiteX50" fmla="*/ 5410 w 10009"/>
                          <a:gd name="connsiteY50" fmla="*/ 9547 h 10000"/>
                          <a:gd name="connsiteX51" fmla="*/ 5264 w 10009"/>
                          <a:gd name="connsiteY51" fmla="*/ 9436 h 10000"/>
                          <a:gd name="connsiteX52" fmla="*/ 5108 w 10009"/>
                          <a:gd name="connsiteY52" fmla="*/ 9315 h 10000"/>
                          <a:gd name="connsiteX53" fmla="*/ 4935 w 10009"/>
                          <a:gd name="connsiteY53" fmla="*/ 9181 h 10000"/>
                          <a:gd name="connsiteX54" fmla="*/ 4752 w 10009"/>
                          <a:gd name="connsiteY54" fmla="*/ 9036 h 10000"/>
                          <a:gd name="connsiteX55" fmla="*/ 4556 w 10009"/>
                          <a:gd name="connsiteY55" fmla="*/ 8887 h 10000"/>
                          <a:gd name="connsiteX56" fmla="*/ 4358 w 10009"/>
                          <a:gd name="connsiteY56" fmla="*/ 8731 h 10000"/>
                          <a:gd name="connsiteX57" fmla="*/ 4150 w 10009"/>
                          <a:gd name="connsiteY57" fmla="*/ 8563 h 10000"/>
                          <a:gd name="connsiteX58" fmla="*/ 3935 w 10009"/>
                          <a:gd name="connsiteY58" fmla="*/ 8404 h 10000"/>
                          <a:gd name="connsiteX59" fmla="*/ 3715 w 10009"/>
                          <a:gd name="connsiteY59" fmla="*/ 8226 h 10000"/>
                          <a:gd name="connsiteX60" fmla="*/ 3490 w 10009"/>
                          <a:gd name="connsiteY60" fmla="*/ 8057 h 10000"/>
                          <a:gd name="connsiteX61" fmla="*/ 3265 w 10009"/>
                          <a:gd name="connsiteY61" fmla="*/ 7884 h 10000"/>
                          <a:gd name="connsiteX62" fmla="*/ 3035 w 10009"/>
                          <a:gd name="connsiteY62" fmla="*/ 7705 h 10000"/>
                          <a:gd name="connsiteX63" fmla="*/ 2809 w 10009"/>
                          <a:gd name="connsiteY63" fmla="*/ 7528 h 10000"/>
                          <a:gd name="connsiteX64" fmla="*/ 2583 w 10009"/>
                          <a:gd name="connsiteY64" fmla="*/ 7349 h 10000"/>
                          <a:gd name="connsiteX65" fmla="*/ 2363 w 10009"/>
                          <a:gd name="connsiteY65" fmla="*/ 7180 h 10000"/>
                          <a:gd name="connsiteX66" fmla="*/ 2143 w 10009"/>
                          <a:gd name="connsiteY66" fmla="*/ 7011 h 10000"/>
                          <a:gd name="connsiteX67" fmla="*/ 1929 w 10009"/>
                          <a:gd name="connsiteY67" fmla="*/ 6843 h 10000"/>
                          <a:gd name="connsiteX68" fmla="*/ 1726 w 10009"/>
                          <a:gd name="connsiteY68" fmla="*/ 6683 h 10000"/>
                          <a:gd name="connsiteX69" fmla="*/ 1526 w 10009"/>
                          <a:gd name="connsiteY69" fmla="*/ 6530 h 10000"/>
                          <a:gd name="connsiteX70" fmla="*/ 1338 w 10009"/>
                          <a:gd name="connsiteY70" fmla="*/ 6379 h 10000"/>
                          <a:gd name="connsiteX71" fmla="*/ 1158 w 10009"/>
                          <a:gd name="connsiteY71" fmla="*/ 6245 h 10000"/>
                          <a:gd name="connsiteX72" fmla="*/ 990 w 10009"/>
                          <a:gd name="connsiteY72" fmla="*/ 6110 h 10000"/>
                          <a:gd name="connsiteX73" fmla="*/ 836 w 10009"/>
                          <a:gd name="connsiteY73" fmla="*/ 5989 h 10000"/>
                          <a:gd name="connsiteX74" fmla="*/ 695 w 10009"/>
                          <a:gd name="connsiteY74" fmla="*/ 5883 h 10000"/>
                          <a:gd name="connsiteX75" fmla="*/ 574 w 10009"/>
                          <a:gd name="connsiteY75" fmla="*/ 5787 h 10000"/>
                          <a:gd name="connsiteX76" fmla="*/ 465 w 10009"/>
                          <a:gd name="connsiteY76" fmla="*/ 5705 h 10000"/>
                          <a:gd name="connsiteX77" fmla="*/ 373 w 10009"/>
                          <a:gd name="connsiteY77" fmla="*/ 5627 h 10000"/>
                          <a:gd name="connsiteX78" fmla="*/ 303 w 10009"/>
                          <a:gd name="connsiteY78" fmla="*/ 5580 h 10000"/>
                          <a:gd name="connsiteX79" fmla="*/ 256 w 10009"/>
                          <a:gd name="connsiteY79" fmla="*/ 5537 h 10000"/>
                          <a:gd name="connsiteX80" fmla="*/ 229 w 10009"/>
                          <a:gd name="connsiteY80" fmla="*/ 5512 h 10000"/>
                          <a:gd name="connsiteX81" fmla="*/ 96 w 10009"/>
                          <a:gd name="connsiteY81" fmla="*/ 5334 h 10000"/>
                          <a:gd name="connsiteX82" fmla="*/ 4 w 10009"/>
                          <a:gd name="connsiteY82" fmla="*/ 4629 h 10000"/>
                          <a:gd name="connsiteX83" fmla="*/ 4 w 10009"/>
                          <a:gd name="connsiteY83" fmla="*/ 3839 h 10000"/>
                          <a:gd name="connsiteX84" fmla="*/ 244 w 10009"/>
                          <a:gd name="connsiteY84" fmla="*/ 2484 h 10000"/>
                          <a:gd name="connsiteX85" fmla="*/ 581 w 10009"/>
                          <a:gd name="connsiteY85" fmla="*/ 2190 h 10000"/>
                          <a:gd name="connsiteX86" fmla="*/ 3848 w 10009"/>
                          <a:gd name="connsiteY8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760 w 10009"/>
                          <a:gd name="connsiteY9" fmla="*/ 6765 h 10000"/>
                          <a:gd name="connsiteX10" fmla="*/ 9691 w 10009"/>
                          <a:gd name="connsiteY10" fmla="*/ 6833 h 10000"/>
                          <a:gd name="connsiteX11" fmla="*/ 9599 w 10009"/>
                          <a:gd name="connsiteY11" fmla="*/ 6910 h 10000"/>
                          <a:gd name="connsiteX12" fmla="*/ 9495 w 10009"/>
                          <a:gd name="connsiteY12" fmla="*/ 7001 h 10000"/>
                          <a:gd name="connsiteX13" fmla="*/ 9378 w 10009"/>
                          <a:gd name="connsiteY13" fmla="*/ 7113 h 10000"/>
                          <a:gd name="connsiteX14" fmla="*/ 9250 w 10009"/>
                          <a:gd name="connsiteY14" fmla="*/ 7233 h 10000"/>
                          <a:gd name="connsiteX15" fmla="*/ 9106 w 10009"/>
                          <a:gd name="connsiteY15" fmla="*/ 7358 h 10000"/>
                          <a:gd name="connsiteX16" fmla="*/ 8958 w 10009"/>
                          <a:gd name="connsiteY16" fmla="*/ 7484 h 10000"/>
                          <a:gd name="connsiteX17" fmla="*/ 8799 w 10009"/>
                          <a:gd name="connsiteY17" fmla="*/ 7628 h 10000"/>
                          <a:gd name="connsiteX18" fmla="*/ 8632 w 10009"/>
                          <a:gd name="connsiteY18" fmla="*/ 7783 h 10000"/>
                          <a:gd name="connsiteX19" fmla="*/ 8458 w 10009"/>
                          <a:gd name="connsiteY19" fmla="*/ 7933 h 10000"/>
                          <a:gd name="connsiteX20" fmla="*/ 8285 w 10009"/>
                          <a:gd name="connsiteY20" fmla="*/ 8086 h 10000"/>
                          <a:gd name="connsiteX21" fmla="*/ 8107 w 10009"/>
                          <a:gd name="connsiteY21" fmla="*/ 8246 h 10000"/>
                          <a:gd name="connsiteX22" fmla="*/ 7934 w 10009"/>
                          <a:gd name="connsiteY22" fmla="*/ 8404 h 10000"/>
                          <a:gd name="connsiteX23" fmla="*/ 7757 w 10009"/>
                          <a:gd name="connsiteY23" fmla="*/ 8559 h 10000"/>
                          <a:gd name="connsiteX24" fmla="*/ 7584 w 10009"/>
                          <a:gd name="connsiteY24" fmla="*/ 8718 h 10000"/>
                          <a:gd name="connsiteX25" fmla="*/ 7411 w 10009"/>
                          <a:gd name="connsiteY25" fmla="*/ 8868 h 10000"/>
                          <a:gd name="connsiteX26" fmla="*/ 7245 w 10009"/>
                          <a:gd name="connsiteY26" fmla="*/ 9012 h 10000"/>
                          <a:gd name="connsiteX27" fmla="*/ 7089 w 10009"/>
                          <a:gd name="connsiteY27" fmla="*/ 9157 h 10000"/>
                          <a:gd name="connsiteX28" fmla="*/ 6942 w 10009"/>
                          <a:gd name="connsiteY28" fmla="*/ 9292 h 10000"/>
                          <a:gd name="connsiteX29" fmla="*/ 6799 w 10009"/>
                          <a:gd name="connsiteY29" fmla="*/ 9416 h 10000"/>
                          <a:gd name="connsiteX30" fmla="*/ 6673 w 10009"/>
                          <a:gd name="connsiteY30" fmla="*/ 9528 h 10000"/>
                          <a:gd name="connsiteX31" fmla="*/ 6556 w 10009"/>
                          <a:gd name="connsiteY31" fmla="*/ 9629 h 10000"/>
                          <a:gd name="connsiteX32" fmla="*/ 6452 w 10009"/>
                          <a:gd name="connsiteY32" fmla="*/ 9720 h 10000"/>
                          <a:gd name="connsiteX33" fmla="*/ 6371 w 10009"/>
                          <a:gd name="connsiteY33" fmla="*/ 9797 h 10000"/>
                          <a:gd name="connsiteX34" fmla="*/ 6301 w 10009"/>
                          <a:gd name="connsiteY34" fmla="*/ 9866 h 10000"/>
                          <a:gd name="connsiteX35" fmla="*/ 6248 w 10009"/>
                          <a:gd name="connsiteY35" fmla="*/ 9908 h 10000"/>
                          <a:gd name="connsiteX36" fmla="*/ 6218 w 10009"/>
                          <a:gd name="connsiteY36" fmla="*/ 9932 h 10000"/>
                          <a:gd name="connsiteX37" fmla="*/ 6144 w 10009"/>
                          <a:gd name="connsiteY37" fmla="*/ 9986 h 10000"/>
                          <a:gd name="connsiteX38" fmla="*/ 6079 w 10009"/>
                          <a:gd name="connsiteY38" fmla="*/ 10000 h 10000"/>
                          <a:gd name="connsiteX39" fmla="*/ 6017 w 10009"/>
                          <a:gd name="connsiteY39" fmla="*/ 9990 h 10000"/>
                          <a:gd name="connsiteX40" fmla="*/ 5970 w 10009"/>
                          <a:gd name="connsiteY40" fmla="*/ 9976 h 10000"/>
                          <a:gd name="connsiteX41" fmla="*/ 5941 w 10009"/>
                          <a:gd name="connsiteY41" fmla="*/ 9957 h 10000"/>
                          <a:gd name="connsiteX42" fmla="*/ 5926 w 10009"/>
                          <a:gd name="connsiteY42" fmla="*/ 9952 h 10000"/>
                          <a:gd name="connsiteX43" fmla="*/ 5914 w 10009"/>
                          <a:gd name="connsiteY43" fmla="*/ 9942 h 10000"/>
                          <a:gd name="connsiteX44" fmla="*/ 5879 w 10009"/>
                          <a:gd name="connsiteY44" fmla="*/ 9918 h 10000"/>
                          <a:gd name="connsiteX45" fmla="*/ 5822 w 10009"/>
                          <a:gd name="connsiteY45" fmla="*/ 9875 h 10000"/>
                          <a:gd name="connsiteX46" fmla="*/ 5750 w 10009"/>
                          <a:gd name="connsiteY46" fmla="*/ 9816 h 10000"/>
                          <a:gd name="connsiteX47" fmla="*/ 5654 w 10009"/>
                          <a:gd name="connsiteY47" fmla="*/ 9739 h 10000"/>
                          <a:gd name="connsiteX48" fmla="*/ 5537 w 10009"/>
                          <a:gd name="connsiteY48" fmla="*/ 9648 h 10000"/>
                          <a:gd name="connsiteX49" fmla="*/ 5410 w 10009"/>
                          <a:gd name="connsiteY49" fmla="*/ 9547 h 10000"/>
                          <a:gd name="connsiteX50" fmla="*/ 5264 w 10009"/>
                          <a:gd name="connsiteY50" fmla="*/ 9436 h 10000"/>
                          <a:gd name="connsiteX51" fmla="*/ 5108 w 10009"/>
                          <a:gd name="connsiteY51" fmla="*/ 9315 h 10000"/>
                          <a:gd name="connsiteX52" fmla="*/ 4935 w 10009"/>
                          <a:gd name="connsiteY52" fmla="*/ 9181 h 10000"/>
                          <a:gd name="connsiteX53" fmla="*/ 4752 w 10009"/>
                          <a:gd name="connsiteY53" fmla="*/ 9036 h 10000"/>
                          <a:gd name="connsiteX54" fmla="*/ 4556 w 10009"/>
                          <a:gd name="connsiteY54" fmla="*/ 8887 h 10000"/>
                          <a:gd name="connsiteX55" fmla="*/ 4358 w 10009"/>
                          <a:gd name="connsiteY55" fmla="*/ 8731 h 10000"/>
                          <a:gd name="connsiteX56" fmla="*/ 4150 w 10009"/>
                          <a:gd name="connsiteY56" fmla="*/ 8563 h 10000"/>
                          <a:gd name="connsiteX57" fmla="*/ 3935 w 10009"/>
                          <a:gd name="connsiteY57" fmla="*/ 8404 h 10000"/>
                          <a:gd name="connsiteX58" fmla="*/ 3715 w 10009"/>
                          <a:gd name="connsiteY58" fmla="*/ 8226 h 10000"/>
                          <a:gd name="connsiteX59" fmla="*/ 3490 w 10009"/>
                          <a:gd name="connsiteY59" fmla="*/ 8057 h 10000"/>
                          <a:gd name="connsiteX60" fmla="*/ 3265 w 10009"/>
                          <a:gd name="connsiteY60" fmla="*/ 7884 h 10000"/>
                          <a:gd name="connsiteX61" fmla="*/ 3035 w 10009"/>
                          <a:gd name="connsiteY61" fmla="*/ 7705 h 10000"/>
                          <a:gd name="connsiteX62" fmla="*/ 2809 w 10009"/>
                          <a:gd name="connsiteY62" fmla="*/ 7528 h 10000"/>
                          <a:gd name="connsiteX63" fmla="*/ 2583 w 10009"/>
                          <a:gd name="connsiteY63" fmla="*/ 7349 h 10000"/>
                          <a:gd name="connsiteX64" fmla="*/ 2363 w 10009"/>
                          <a:gd name="connsiteY64" fmla="*/ 7180 h 10000"/>
                          <a:gd name="connsiteX65" fmla="*/ 2143 w 10009"/>
                          <a:gd name="connsiteY65" fmla="*/ 7011 h 10000"/>
                          <a:gd name="connsiteX66" fmla="*/ 1929 w 10009"/>
                          <a:gd name="connsiteY66" fmla="*/ 6843 h 10000"/>
                          <a:gd name="connsiteX67" fmla="*/ 1726 w 10009"/>
                          <a:gd name="connsiteY67" fmla="*/ 6683 h 10000"/>
                          <a:gd name="connsiteX68" fmla="*/ 1526 w 10009"/>
                          <a:gd name="connsiteY68" fmla="*/ 6530 h 10000"/>
                          <a:gd name="connsiteX69" fmla="*/ 1338 w 10009"/>
                          <a:gd name="connsiteY69" fmla="*/ 6379 h 10000"/>
                          <a:gd name="connsiteX70" fmla="*/ 1158 w 10009"/>
                          <a:gd name="connsiteY70" fmla="*/ 6245 h 10000"/>
                          <a:gd name="connsiteX71" fmla="*/ 990 w 10009"/>
                          <a:gd name="connsiteY71" fmla="*/ 6110 h 10000"/>
                          <a:gd name="connsiteX72" fmla="*/ 836 w 10009"/>
                          <a:gd name="connsiteY72" fmla="*/ 5989 h 10000"/>
                          <a:gd name="connsiteX73" fmla="*/ 695 w 10009"/>
                          <a:gd name="connsiteY73" fmla="*/ 5883 h 10000"/>
                          <a:gd name="connsiteX74" fmla="*/ 574 w 10009"/>
                          <a:gd name="connsiteY74" fmla="*/ 5787 h 10000"/>
                          <a:gd name="connsiteX75" fmla="*/ 465 w 10009"/>
                          <a:gd name="connsiteY75" fmla="*/ 5705 h 10000"/>
                          <a:gd name="connsiteX76" fmla="*/ 373 w 10009"/>
                          <a:gd name="connsiteY76" fmla="*/ 5627 h 10000"/>
                          <a:gd name="connsiteX77" fmla="*/ 303 w 10009"/>
                          <a:gd name="connsiteY77" fmla="*/ 5580 h 10000"/>
                          <a:gd name="connsiteX78" fmla="*/ 256 w 10009"/>
                          <a:gd name="connsiteY78" fmla="*/ 5537 h 10000"/>
                          <a:gd name="connsiteX79" fmla="*/ 229 w 10009"/>
                          <a:gd name="connsiteY79" fmla="*/ 5512 h 10000"/>
                          <a:gd name="connsiteX80" fmla="*/ 96 w 10009"/>
                          <a:gd name="connsiteY80" fmla="*/ 5334 h 10000"/>
                          <a:gd name="connsiteX81" fmla="*/ 4 w 10009"/>
                          <a:gd name="connsiteY81" fmla="*/ 4629 h 10000"/>
                          <a:gd name="connsiteX82" fmla="*/ 4 w 10009"/>
                          <a:gd name="connsiteY82" fmla="*/ 3839 h 10000"/>
                          <a:gd name="connsiteX83" fmla="*/ 244 w 10009"/>
                          <a:gd name="connsiteY83" fmla="*/ 2484 h 10000"/>
                          <a:gd name="connsiteX84" fmla="*/ 581 w 10009"/>
                          <a:gd name="connsiteY84" fmla="*/ 2190 h 10000"/>
                          <a:gd name="connsiteX85" fmla="*/ 3848 w 10009"/>
                          <a:gd name="connsiteY8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495 w 10009"/>
                          <a:gd name="connsiteY10" fmla="*/ 7001 h 10000"/>
                          <a:gd name="connsiteX11" fmla="*/ 9378 w 10009"/>
                          <a:gd name="connsiteY11" fmla="*/ 7113 h 10000"/>
                          <a:gd name="connsiteX12" fmla="*/ 9250 w 10009"/>
                          <a:gd name="connsiteY12" fmla="*/ 7233 h 10000"/>
                          <a:gd name="connsiteX13" fmla="*/ 9106 w 10009"/>
                          <a:gd name="connsiteY13" fmla="*/ 7358 h 10000"/>
                          <a:gd name="connsiteX14" fmla="*/ 8958 w 10009"/>
                          <a:gd name="connsiteY14" fmla="*/ 7484 h 10000"/>
                          <a:gd name="connsiteX15" fmla="*/ 8799 w 10009"/>
                          <a:gd name="connsiteY15" fmla="*/ 7628 h 10000"/>
                          <a:gd name="connsiteX16" fmla="*/ 8632 w 10009"/>
                          <a:gd name="connsiteY16" fmla="*/ 7783 h 10000"/>
                          <a:gd name="connsiteX17" fmla="*/ 8458 w 10009"/>
                          <a:gd name="connsiteY17" fmla="*/ 7933 h 10000"/>
                          <a:gd name="connsiteX18" fmla="*/ 8285 w 10009"/>
                          <a:gd name="connsiteY18" fmla="*/ 8086 h 10000"/>
                          <a:gd name="connsiteX19" fmla="*/ 8107 w 10009"/>
                          <a:gd name="connsiteY19" fmla="*/ 8246 h 10000"/>
                          <a:gd name="connsiteX20" fmla="*/ 7934 w 10009"/>
                          <a:gd name="connsiteY20" fmla="*/ 8404 h 10000"/>
                          <a:gd name="connsiteX21" fmla="*/ 7757 w 10009"/>
                          <a:gd name="connsiteY21" fmla="*/ 8559 h 10000"/>
                          <a:gd name="connsiteX22" fmla="*/ 7584 w 10009"/>
                          <a:gd name="connsiteY22" fmla="*/ 8718 h 10000"/>
                          <a:gd name="connsiteX23" fmla="*/ 7411 w 10009"/>
                          <a:gd name="connsiteY23" fmla="*/ 8868 h 10000"/>
                          <a:gd name="connsiteX24" fmla="*/ 7245 w 10009"/>
                          <a:gd name="connsiteY24" fmla="*/ 9012 h 10000"/>
                          <a:gd name="connsiteX25" fmla="*/ 7089 w 10009"/>
                          <a:gd name="connsiteY25" fmla="*/ 9157 h 10000"/>
                          <a:gd name="connsiteX26" fmla="*/ 6942 w 10009"/>
                          <a:gd name="connsiteY26" fmla="*/ 9292 h 10000"/>
                          <a:gd name="connsiteX27" fmla="*/ 6799 w 10009"/>
                          <a:gd name="connsiteY27" fmla="*/ 9416 h 10000"/>
                          <a:gd name="connsiteX28" fmla="*/ 6673 w 10009"/>
                          <a:gd name="connsiteY28" fmla="*/ 9528 h 10000"/>
                          <a:gd name="connsiteX29" fmla="*/ 6556 w 10009"/>
                          <a:gd name="connsiteY29" fmla="*/ 9629 h 10000"/>
                          <a:gd name="connsiteX30" fmla="*/ 6452 w 10009"/>
                          <a:gd name="connsiteY30" fmla="*/ 9720 h 10000"/>
                          <a:gd name="connsiteX31" fmla="*/ 6371 w 10009"/>
                          <a:gd name="connsiteY31" fmla="*/ 9797 h 10000"/>
                          <a:gd name="connsiteX32" fmla="*/ 6301 w 10009"/>
                          <a:gd name="connsiteY32" fmla="*/ 9866 h 10000"/>
                          <a:gd name="connsiteX33" fmla="*/ 6248 w 10009"/>
                          <a:gd name="connsiteY33" fmla="*/ 9908 h 10000"/>
                          <a:gd name="connsiteX34" fmla="*/ 6218 w 10009"/>
                          <a:gd name="connsiteY34" fmla="*/ 9932 h 10000"/>
                          <a:gd name="connsiteX35" fmla="*/ 6144 w 10009"/>
                          <a:gd name="connsiteY35" fmla="*/ 9986 h 10000"/>
                          <a:gd name="connsiteX36" fmla="*/ 6079 w 10009"/>
                          <a:gd name="connsiteY36" fmla="*/ 10000 h 10000"/>
                          <a:gd name="connsiteX37" fmla="*/ 6017 w 10009"/>
                          <a:gd name="connsiteY37" fmla="*/ 9990 h 10000"/>
                          <a:gd name="connsiteX38" fmla="*/ 5970 w 10009"/>
                          <a:gd name="connsiteY38" fmla="*/ 9976 h 10000"/>
                          <a:gd name="connsiteX39" fmla="*/ 5941 w 10009"/>
                          <a:gd name="connsiteY39" fmla="*/ 9957 h 10000"/>
                          <a:gd name="connsiteX40" fmla="*/ 5926 w 10009"/>
                          <a:gd name="connsiteY40" fmla="*/ 9952 h 10000"/>
                          <a:gd name="connsiteX41" fmla="*/ 5914 w 10009"/>
                          <a:gd name="connsiteY41" fmla="*/ 9942 h 10000"/>
                          <a:gd name="connsiteX42" fmla="*/ 5879 w 10009"/>
                          <a:gd name="connsiteY42" fmla="*/ 9918 h 10000"/>
                          <a:gd name="connsiteX43" fmla="*/ 5822 w 10009"/>
                          <a:gd name="connsiteY43" fmla="*/ 9875 h 10000"/>
                          <a:gd name="connsiteX44" fmla="*/ 5750 w 10009"/>
                          <a:gd name="connsiteY44" fmla="*/ 9816 h 10000"/>
                          <a:gd name="connsiteX45" fmla="*/ 5654 w 10009"/>
                          <a:gd name="connsiteY45" fmla="*/ 9739 h 10000"/>
                          <a:gd name="connsiteX46" fmla="*/ 5537 w 10009"/>
                          <a:gd name="connsiteY46" fmla="*/ 9648 h 10000"/>
                          <a:gd name="connsiteX47" fmla="*/ 5410 w 10009"/>
                          <a:gd name="connsiteY47" fmla="*/ 9547 h 10000"/>
                          <a:gd name="connsiteX48" fmla="*/ 5264 w 10009"/>
                          <a:gd name="connsiteY48" fmla="*/ 9436 h 10000"/>
                          <a:gd name="connsiteX49" fmla="*/ 5108 w 10009"/>
                          <a:gd name="connsiteY49" fmla="*/ 9315 h 10000"/>
                          <a:gd name="connsiteX50" fmla="*/ 4935 w 10009"/>
                          <a:gd name="connsiteY50" fmla="*/ 9181 h 10000"/>
                          <a:gd name="connsiteX51" fmla="*/ 4752 w 10009"/>
                          <a:gd name="connsiteY51" fmla="*/ 9036 h 10000"/>
                          <a:gd name="connsiteX52" fmla="*/ 4556 w 10009"/>
                          <a:gd name="connsiteY52" fmla="*/ 8887 h 10000"/>
                          <a:gd name="connsiteX53" fmla="*/ 4358 w 10009"/>
                          <a:gd name="connsiteY53" fmla="*/ 8731 h 10000"/>
                          <a:gd name="connsiteX54" fmla="*/ 4150 w 10009"/>
                          <a:gd name="connsiteY54" fmla="*/ 8563 h 10000"/>
                          <a:gd name="connsiteX55" fmla="*/ 3935 w 10009"/>
                          <a:gd name="connsiteY55" fmla="*/ 8404 h 10000"/>
                          <a:gd name="connsiteX56" fmla="*/ 3715 w 10009"/>
                          <a:gd name="connsiteY56" fmla="*/ 8226 h 10000"/>
                          <a:gd name="connsiteX57" fmla="*/ 3490 w 10009"/>
                          <a:gd name="connsiteY57" fmla="*/ 8057 h 10000"/>
                          <a:gd name="connsiteX58" fmla="*/ 3265 w 10009"/>
                          <a:gd name="connsiteY58" fmla="*/ 7884 h 10000"/>
                          <a:gd name="connsiteX59" fmla="*/ 3035 w 10009"/>
                          <a:gd name="connsiteY59" fmla="*/ 7705 h 10000"/>
                          <a:gd name="connsiteX60" fmla="*/ 2809 w 10009"/>
                          <a:gd name="connsiteY60" fmla="*/ 7528 h 10000"/>
                          <a:gd name="connsiteX61" fmla="*/ 2583 w 10009"/>
                          <a:gd name="connsiteY61" fmla="*/ 7349 h 10000"/>
                          <a:gd name="connsiteX62" fmla="*/ 2363 w 10009"/>
                          <a:gd name="connsiteY62" fmla="*/ 7180 h 10000"/>
                          <a:gd name="connsiteX63" fmla="*/ 2143 w 10009"/>
                          <a:gd name="connsiteY63" fmla="*/ 7011 h 10000"/>
                          <a:gd name="connsiteX64" fmla="*/ 1929 w 10009"/>
                          <a:gd name="connsiteY64" fmla="*/ 6843 h 10000"/>
                          <a:gd name="connsiteX65" fmla="*/ 1726 w 10009"/>
                          <a:gd name="connsiteY65" fmla="*/ 6683 h 10000"/>
                          <a:gd name="connsiteX66" fmla="*/ 1526 w 10009"/>
                          <a:gd name="connsiteY66" fmla="*/ 6530 h 10000"/>
                          <a:gd name="connsiteX67" fmla="*/ 1338 w 10009"/>
                          <a:gd name="connsiteY67" fmla="*/ 6379 h 10000"/>
                          <a:gd name="connsiteX68" fmla="*/ 1158 w 10009"/>
                          <a:gd name="connsiteY68" fmla="*/ 6245 h 10000"/>
                          <a:gd name="connsiteX69" fmla="*/ 990 w 10009"/>
                          <a:gd name="connsiteY69" fmla="*/ 6110 h 10000"/>
                          <a:gd name="connsiteX70" fmla="*/ 836 w 10009"/>
                          <a:gd name="connsiteY70" fmla="*/ 5989 h 10000"/>
                          <a:gd name="connsiteX71" fmla="*/ 695 w 10009"/>
                          <a:gd name="connsiteY71" fmla="*/ 5883 h 10000"/>
                          <a:gd name="connsiteX72" fmla="*/ 574 w 10009"/>
                          <a:gd name="connsiteY72" fmla="*/ 5787 h 10000"/>
                          <a:gd name="connsiteX73" fmla="*/ 465 w 10009"/>
                          <a:gd name="connsiteY73" fmla="*/ 5705 h 10000"/>
                          <a:gd name="connsiteX74" fmla="*/ 373 w 10009"/>
                          <a:gd name="connsiteY74" fmla="*/ 5627 h 10000"/>
                          <a:gd name="connsiteX75" fmla="*/ 303 w 10009"/>
                          <a:gd name="connsiteY75" fmla="*/ 5580 h 10000"/>
                          <a:gd name="connsiteX76" fmla="*/ 256 w 10009"/>
                          <a:gd name="connsiteY76" fmla="*/ 5537 h 10000"/>
                          <a:gd name="connsiteX77" fmla="*/ 229 w 10009"/>
                          <a:gd name="connsiteY77" fmla="*/ 5512 h 10000"/>
                          <a:gd name="connsiteX78" fmla="*/ 96 w 10009"/>
                          <a:gd name="connsiteY78" fmla="*/ 5334 h 10000"/>
                          <a:gd name="connsiteX79" fmla="*/ 4 w 10009"/>
                          <a:gd name="connsiteY79" fmla="*/ 4629 h 10000"/>
                          <a:gd name="connsiteX80" fmla="*/ 4 w 10009"/>
                          <a:gd name="connsiteY80" fmla="*/ 3839 h 10000"/>
                          <a:gd name="connsiteX81" fmla="*/ 244 w 10009"/>
                          <a:gd name="connsiteY81" fmla="*/ 2484 h 10000"/>
                          <a:gd name="connsiteX82" fmla="*/ 581 w 10009"/>
                          <a:gd name="connsiteY82" fmla="*/ 2190 h 10000"/>
                          <a:gd name="connsiteX83" fmla="*/ 3848 w 10009"/>
                          <a:gd name="connsiteY8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378 w 10009"/>
                          <a:gd name="connsiteY10" fmla="*/ 7113 h 10000"/>
                          <a:gd name="connsiteX11" fmla="*/ 9250 w 10009"/>
                          <a:gd name="connsiteY11" fmla="*/ 7233 h 10000"/>
                          <a:gd name="connsiteX12" fmla="*/ 9106 w 10009"/>
                          <a:gd name="connsiteY12" fmla="*/ 7358 h 10000"/>
                          <a:gd name="connsiteX13" fmla="*/ 8958 w 10009"/>
                          <a:gd name="connsiteY13" fmla="*/ 7484 h 10000"/>
                          <a:gd name="connsiteX14" fmla="*/ 8799 w 10009"/>
                          <a:gd name="connsiteY14" fmla="*/ 7628 h 10000"/>
                          <a:gd name="connsiteX15" fmla="*/ 8632 w 10009"/>
                          <a:gd name="connsiteY15" fmla="*/ 7783 h 10000"/>
                          <a:gd name="connsiteX16" fmla="*/ 8458 w 10009"/>
                          <a:gd name="connsiteY16" fmla="*/ 7933 h 10000"/>
                          <a:gd name="connsiteX17" fmla="*/ 8285 w 10009"/>
                          <a:gd name="connsiteY17" fmla="*/ 8086 h 10000"/>
                          <a:gd name="connsiteX18" fmla="*/ 8107 w 10009"/>
                          <a:gd name="connsiteY18" fmla="*/ 8246 h 10000"/>
                          <a:gd name="connsiteX19" fmla="*/ 7934 w 10009"/>
                          <a:gd name="connsiteY19" fmla="*/ 8404 h 10000"/>
                          <a:gd name="connsiteX20" fmla="*/ 7757 w 10009"/>
                          <a:gd name="connsiteY20" fmla="*/ 8559 h 10000"/>
                          <a:gd name="connsiteX21" fmla="*/ 7584 w 10009"/>
                          <a:gd name="connsiteY21" fmla="*/ 8718 h 10000"/>
                          <a:gd name="connsiteX22" fmla="*/ 7411 w 10009"/>
                          <a:gd name="connsiteY22" fmla="*/ 8868 h 10000"/>
                          <a:gd name="connsiteX23" fmla="*/ 7245 w 10009"/>
                          <a:gd name="connsiteY23" fmla="*/ 9012 h 10000"/>
                          <a:gd name="connsiteX24" fmla="*/ 7089 w 10009"/>
                          <a:gd name="connsiteY24" fmla="*/ 9157 h 10000"/>
                          <a:gd name="connsiteX25" fmla="*/ 6942 w 10009"/>
                          <a:gd name="connsiteY25" fmla="*/ 9292 h 10000"/>
                          <a:gd name="connsiteX26" fmla="*/ 6799 w 10009"/>
                          <a:gd name="connsiteY26" fmla="*/ 9416 h 10000"/>
                          <a:gd name="connsiteX27" fmla="*/ 6673 w 10009"/>
                          <a:gd name="connsiteY27" fmla="*/ 9528 h 10000"/>
                          <a:gd name="connsiteX28" fmla="*/ 6556 w 10009"/>
                          <a:gd name="connsiteY28" fmla="*/ 9629 h 10000"/>
                          <a:gd name="connsiteX29" fmla="*/ 6452 w 10009"/>
                          <a:gd name="connsiteY29" fmla="*/ 9720 h 10000"/>
                          <a:gd name="connsiteX30" fmla="*/ 6371 w 10009"/>
                          <a:gd name="connsiteY30" fmla="*/ 9797 h 10000"/>
                          <a:gd name="connsiteX31" fmla="*/ 6301 w 10009"/>
                          <a:gd name="connsiteY31" fmla="*/ 9866 h 10000"/>
                          <a:gd name="connsiteX32" fmla="*/ 6248 w 10009"/>
                          <a:gd name="connsiteY32" fmla="*/ 9908 h 10000"/>
                          <a:gd name="connsiteX33" fmla="*/ 6218 w 10009"/>
                          <a:gd name="connsiteY33" fmla="*/ 9932 h 10000"/>
                          <a:gd name="connsiteX34" fmla="*/ 6144 w 10009"/>
                          <a:gd name="connsiteY34" fmla="*/ 9986 h 10000"/>
                          <a:gd name="connsiteX35" fmla="*/ 6079 w 10009"/>
                          <a:gd name="connsiteY35" fmla="*/ 10000 h 10000"/>
                          <a:gd name="connsiteX36" fmla="*/ 6017 w 10009"/>
                          <a:gd name="connsiteY36" fmla="*/ 9990 h 10000"/>
                          <a:gd name="connsiteX37" fmla="*/ 5970 w 10009"/>
                          <a:gd name="connsiteY37" fmla="*/ 9976 h 10000"/>
                          <a:gd name="connsiteX38" fmla="*/ 5941 w 10009"/>
                          <a:gd name="connsiteY38" fmla="*/ 9957 h 10000"/>
                          <a:gd name="connsiteX39" fmla="*/ 5926 w 10009"/>
                          <a:gd name="connsiteY39" fmla="*/ 9952 h 10000"/>
                          <a:gd name="connsiteX40" fmla="*/ 5914 w 10009"/>
                          <a:gd name="connsiteY40" fmla="*/ 9942 h 10000"/>
                          <a:gd name="connsiteX41" fmla="*/ 5879 w 10009"/>
                          <a:gd name="connsiteY41" fmla="*/ 9918 h 10000"/>
                          <a:gd name="connsiteX42" fmla="*/ 5822 w 10009"/>
                          <a:gd name="connsiteY42" fmla="*/ 9875 h 10000"/>
                          <a:gd name="connsiteX43" fmla="*/ 5750 w 10009"/>
                          <a:gd name="connsiteY43" fmla="*/ 9816 h 10000"/>
                          <a:gd name="connsiteX44" fmla="*/ 5654 w 10009"/>
                          <a:gd name="connsiteY44" fmla="*/ 9739 h 10000"/>
                          <a:gd name="connsiteX45" fmla="*/ 5537 w 10009"/>
                          <a:gd name="connsiteY45" fmla="*/ 9648 h 10000"/>
                          <a:gd name="connsiteX46" fmla="*/ 5410 w 10009"/>
                          <a:gd name="connsiteY46" fmla="*/ 9547 h 10000"/>
                          <a:gd name="connsiteX47" fmla="*/ 5264 w 10009"/>
                          <a:gd name="connsiteY47" fmla="*/ 9436 h 10000"/>
                          <a:gd name="connsiteX48" fmla="*/ 5108 w 10009"/>
                          <a:gd name="connsiteY48" fmla="*/ 9315 h 10000"/>
                          <a:gd name="connsiteX49" fmla="*/ 4935 w 10009"/>
                          <a:gd name="connsiteY49" fmla="*/ 9181 h 10000"/>
                          <a:gd name="connsiteX50" fmla="*/ 4752 w 10009"/>
                          <a:gd name="connsiteY50" fmla="*/ 9036 h 10000"/>
                          <a:gd name="connsiteX51" fmla="*/ 4556 w 10009"/>
                          <a:gd name="connsiteY51" fmla="*/ 8887 h 10000"/>
                          <a:gd name="connsiteX52" fmla="*/ 4358 w 10009"/>
                          <a:gd name="connsiteY52" fmla="*/ 8731 h 10000"/>
                          <a:gd name="connsiteX53" fmla="*/ 4150 w 10009"/>
                          <a:gd name="connsiteY53" fmla="*/ 8563 h 10000"/>
                          <a:gd name="connsiteX54" fmla="*/ 3935 w 10009"/>
                          <a:gd name="connsiteY54" fmla="*/ 8404 h 10000"/>
                          <a:gd name="connsiteX55" fmla="*/ 3715 w 10009"/>
                          <a:gd name="connsiteY55" fmla="*/ 8226 h 10000"/>
                          <a:gd name="connsiteX56" fmla="*/ 3490 w 10009"/>
                          <a:gd name="connsiteY56" fmla="*/ 8057 h 10000"/>
                          <a:gd name="connsiteX57" fmla="*/ 3265 w 10009"/>
                          <a:gd name="connsiteY57" fmla="*/ 7884 h 10000"/>
                          <a:gd name="connsiteX58" fmla="*/ 3035 w 10009"/>
                          <a:gd name="connsiteY58" fmla="*/ 7705 h 10000"/>
                          <a:gd name="connsiteX59" fmla="*/ 2809 w 10009"/>
                          <a:gd name="connsiteY59" fmla="*/ 7528 h 10000"/>
                          <a:gd name="connsiteX60" fmla="*/ 2583 w 10009"/>
                          <a:gd name="connsiteY60" fmla="*/ 7349 h 10000"/>
                          <a:gd name="connsiteX61" fmla="*/ 2363 w 10009"/>
                          <a:gd name="connsiteY61" fmla="*/ 7180 h 10000"/>
                          <a:gd name="connsiteX62" fmla="*/ 2143 w 10009"/>
                          <a:gd name="connsiteY62" fmla="*/ 7011 h 10000"/>
                          <a:gd name="connsiteX63" fmla="*/ 1929 w 10009"/>
                          <a:gd name="connsiteY63" fmla="*/ 6843 h 10000"/>
                          <a:gd name="connsiteX64" fmla="*/ 1726 w 10009"/>
                          <a:gd name="connsiteY64" fmla="*/ 6683 h 10000"/>
                          <a:gd name="connsiteX65" fmla="*/ 1526 w 10009"/>
                          <a:gd name="connsiteY65" fmla="*/ 6530 h 10000"/>
                          <a:gd name="connsiteX66" fmla="*/ 1338 w 10009"/>
                          <a:gd name="connsiteY66" fmla="*/ 6379 h 10000"/>
                          <a:gd name="connsiteX67" fmla="*/ 1158 w 10009"/>
                          <a:gd name="connsiteY67" fmla="*/ 6245 h 10000"/>
                          <a:gd name="connsiteX68" fmla="*/ 990 w 10009"/>
                          <a:gd name="connsiteY68" fmla="*/ 6110 h 10000"/>
                          <a:gd name="connsiteX69" fmla="*/ 836 w 10009"/>
                          <a:gd name="connsiteY69" fmla="*/ 5989 h 10000"/>
                          <a:gd name="connsiteX70" fmla="*/ 695 w 10009"/>
                          <a:gd name="connsiteY70" fmla="*/ 5883 h 10000"/>
                          <a:gd name="connsiteX71" fmla="*/ 574 w 10009"/>
                          <a:gd name="connsiteY71" fmla="*/ 5787 h 10000"/>
                          <a:gd name="connsiteX72" fmla="*/ 465 w 10009"/>
                          <a:gd name="connsiteY72" fmla="*/ 5705 h 10000"/>
                          <a:gd name="connsiteX73" fmla="*/ 373 w 10009"/>
                          <a:gd name="connsiteY73" fmla="*/ 5627 h 10000"/>
                          <a:gd name="connsiteX74" fmla="*/ 303 w 10009"/>
                          <a:gd name="connsiteY74" fmla="*/ 5580 h 10000"/>
                          <a:gd name="connsiteX75" fmla="*/ 256 w 10009"/>
                          <a:gd name="connsiteY75" fmla="*/ 5537 h 10000"/>
                          <a:gd name="connsiteX76" fmla="*/ 229 w 10009"/>
                          <a:gd name="connsiteY76" fmla="*/ 5512 h 10000"/>
                          <a:gd name="connsiteX77" fmla="*/ 96 w 10009"/>
                          <a:gd name="connsiteY77" fmla="*/ 5334 h 10000"/>
                          <a:gd name="connsiteX78" fmla="*/ 4 w 10009"/>
                          <a:gd name="connsiteY78" fmla="*/ 4629 h 10000"/>
                          <a:gd name="connsiteX79" fmla="*/ 4 w 10009"/>
                          <a:gd name="connsiteY79" fmla="*/ 3839 h 10000"/>
                          <a:gd name="connsiteX80" fmla="*/ 244 w 10009"/>
                          <a:gd name="connsiteY80" fmla="*/ 2484 h 10000"/>
                          <a:gd name="connsiteX81" fmla="*/ 581 w 10009"/>
                          <a:gd name="connsiteY81" fmla="*/ 2190 h 10000"/>
                          <a:gd name="connsiteX82" fmla="*/ 3848 w 10009"/>
                          <a:gd name="connsiteY8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250 w 10009"/>
                          <a:gd name="connsiteY10" fmla="*/ 7233 h 10000"/>
                          <a:gd name="connsiteX11" fmla="*/ 9106 w 10009"/>
                          <a:gd name="connsiteY11" fmla="*/ 7358 h 10000"/>
                          <a:gd name="connsiteX12" fmla="*/ 8958 w 10009"/>
                          <a:gd name="connsiteY12" fmla="*/ 7484 h 10000"/>
                          <a:gd name="connsiteX13" fmla="*/ 8799 w 10009"/>
                          <a:gd name="connsiteY13" fmla="*/ 7628 h 10000"/>
                          <a:gd name="connsiteX14" fmla="*/ 8632 w 10009"/>
                          <a:gd name="connsiteY14" fmla="*/ 7783 h 10000"/>
                          <a:gd name="connsiteX15" fmla="*/ 8458 w 10009"/>
                          <a:gd name="connsiteY15" fmla="*/ 7933 h 10000"/>
                          <a:gd name="connsiteX16" fmla="*/ 8285 w 10009"/>
                          <a:gd name="connsiteY16" fmla="*/ 8086 h 10000"/>
                          <a:gd name="connsiteX17" fmla="*/ 8107 w 10009"/>
                          <a:gd name="connsiteY17" fmla="*/ 8246 h 10000"/>
                          <a:gd name="connsiteX18" fmla="*/ 7934 w 10009"/>
                          <a:gd name="connsiteY18" fmla="*/ 8404 h 10000"/>
                          <a:gd name="connsiteX19" fmla="*/ 7757 w 10009"/>
                          <a:gd name="connsiteY19" fmla="*/ 8559 h 10000"/>
                          <a:gd name="connsiteX20" fmla="*/ 7584 w 10009"/>
                          <a:gd name="connsiteY20" fmla="*/ 8718 h 10000"/>
                          <a:gd name="connsiteX21" fmla="*/ 7411 w 10009"/>
                          <a:gd name="connsiteY21" fmla="*/ 8868 h 10000"/>
                          <a:gd name="connsiteX22" fmla="*/ 7245 w 10009"/>
                          <a:gd name="connsiteY22" fmla="*/ 9012 h 10000"/>
                          <a:gd name="connsiteX23" fmla="*/ 7089 w 10009"/>
                          <a:gd name="connsiteY23" fmla="*/ 9157 h 10000"/>
                          <a:gd name="connsiteX24" fmla="*/ 6942 w 10009"/>
                          <a:gd name="connsiteY24" fmla="*/ 9292 h 10000"/>
                          <a:gd name="connsiteX25" fmla="*/ 6799 w 10009"/>
                          <a:gd name="connsiteY25" fmla="*/ 9416 h 10000"/>
                          <a:gd name="connsiteX26" fmla="*/ 6673 w 10009"/>
                          <a:gd name="connsiteY26" fmla="*/ 9528 h 10000"/>
                          <a:gd name="connsiteX27" fmla="*/ 6556 w 10009"/>
                          <a:gd name="connsiteY27" fmla="*/ 9629 h 10000"/>
                          <a:gd name="connsiteX28" fmla="*/ 6452 w 10009"/>
                          <a:gd name="connsiteY28" fmla="*/ 9720 h 10000"/>
                          <a:gd name="connsiteX29" fmla="*/ 6371 w 10009"/>
                          <a:gd name="connsiteY29" fmla="*/ 9797 h 10000"/>
                          <a:gd name="connsiteX30" fmla="*/ 6301 w 10009"/>
                          <a:gd name="connsiteY30" fmla="*/ 9866 h 10000"/>
                          <a:gd name="connsiteX31" fmla="*/ 6248 w 10009"/>
                          <a:gd name="connsiteY31" fmla="*/ 9908 h 10000"/>
                          <a:gd name="connsiteX32" fmla="*/ 6218 w 10009"/>
                          <a:gd name="connsiteY32" fmla="*/ 9932 h 10000"/>
                          <a:gd name="connsiteX33" fmla="*/ 6144 w 10009"/>
                          <a:gd name="connsiteY33" fmla="*/ 9986 h 10000"/>
                          <a:gd name="connsiteX34" fmla="*/ 6079 w 10009"/>
                          <a:gd name="connsiteY34" fmla="*/ 10000 h 10000"/>
                          <a:gd name="connsiteX35" fmla="*/ 6017 w 10009"/>
                          <a:gd name="connsiteY35" fmla="*/ 9990 h 10000"/>
                          <a:gd name="connsiteX36" fmla="*/ 5970 w 10009"/>
                          <a:gd name="connsiteY36" fmla="*/ 9976 h 10000"/>
                          <a:gd name="connsiteX37" fmla="*/ 5941 w 10009"/>
                          <a:gd name="connsiteY37" fmla="*/ 9957 h 10000"/>
                          <a:gd name="connsiteX38" fmla="*/ 5926 w 10009"/>
                          <a:gd name="connsiteY38" fmla="*/ 9952 h 10000"/>
                          <a:gd name="connsiteX39" fmla="*/ 5914 w 10009"/>
                          <a:gd name="connsiteY39" fmla="*/ 9942 h 10000"/>
                          <a:gd name="connsiteX40" fmla="*/ 5879 w 10009"/>
                          <a:gd name="connsiteY40" fmla="*/ 9918 h 10000"/>
                          <a:gd name="connsiteX41" fmla="*/ 5822 w 10009"/>
                          <a:gd name="connsiteY41" fmla="*/ 9875 h 10000"/>
                          <a:gd name="connsiteX42" fmla="*/ 5750 w 10009"/>
                          <a:gd name="connsiteY42" fmla="*/ 9816 h 10000"/>
                          <a:gd name="connsiteX43" fmla="*/ 5654 w 10009"/>
                          <a:gd name="connsiteY43" fmla="*/ 9739 h 10000"/>
                          <a:gd name="connsiteX44" fmla="*/ 5537 w 10009"/>
                          <a:gd name="connsiteY44" fmla="*/ 9648 h 10000"/>
                          <a:gd name="connsiteX45" fmla="*/ 5410 w 10009"/>
                          <a:gd name="connsiteY45" fmla="*/ 9547 h 10000"/>
                          <a:gd name="connsiteX46" fmla="*/ 5264 w 10009"/>
                          <a:gd name="connsiteY46" fmla="*/ 9436 h 10000"/>
                          <a:gd name="connsiteX47" fmla="*/ 5108 w 10009"/>
                          <a:gd name="connsiteY47" fmla="*/ 9315 h 10000"/>
                          <a:gd name="connsiteX48" fmla="*/ 4935 w 10009"/>
                          <a:gd name="connsiteY48" fmla="*/ 9181 h 10000"/>
                          <a:gd name="connsiteX49" fmla="*/ 4752 w 10009"/>
                          <a:gd name="connsiteY49" fmla="*/ 9036 h 10000"/>
                          <a:gd name="connsiteX50" fmla="*/ 4556 w 10009"/>
                          <a:gd name="connsiteY50" fmla="*/ 8887 h 10000"/>
                          <a:gd name="connsiteX51" fmla="*/ 4358 w 10009"/>
                          <a:gd name="connsiteY51" fmla="*/ 8731 h 10000"/>
                          <a:gd name="connsiteX52" fmla="*/ 4150 w 10009"/>
                          <a:gd name="connsiteY52" fmla="*/ 8563 h 10000"/>
                          <a:gd name="connsiteX53" fmla="*/ 3935 w 10009"/>
                          <a:gd name="connsiteY53" fmla="*/ 8404 h 10000"/>
                          <a:gd name="connsiteX54" fmla="*/ 3715 w 10009"/>
                          <a:gd name="connsiteY54" fmla="*/ 8226 h 10000"/>
                          <a:gd name="connsiteX55" fmla="*/ 3490 w 10009"/>
                          <a:gd name="connsiteY55" fmla="*/ 8057 h 10000"/>
                          <a:gd name="connsiteX56" fmla="*/ 3265 w 10009"/>
                          <a:gd name="connsiteY56" fmla="*/ 7884 h 10000"/>
                          <a:gd name="connsiteX57" fmla="*/ 3035 w 10009"/>
                          <a:gd name="connsiteY57" fmla="*/ 7705 h 10000"/>
                          <a:gd name="connsiteX58" fmla="*/ 2809 w 10009"/>
                          <a:gd name="connsiteY58" fmla="*/ 7528 h 10000"/>
                          <a:gd name="connsiteX59" fmla="*/ 2583 w 10009"/>
                          <a:gd name="connsiteY59" fmla="*/ 7349 h 10000"/>
                          <a:gd name="connsiteX60" fmla="*/ 2363 w 10009"/>
                          <a:gd name="connsiteY60" fmla="*/ 7180 h 10000"/>
                          <a:gd name="connsiteX61" fmla="*/ 2143 w 10009"/>
                          <a:gd name="connsiteY61" fmla="*/ 7011 h 10000"/>
                          <a:gd name="connsiteX62" fmla="*/ 1929 w 10009"/>
                          <a:gd name="connsiteY62" fmla="*/ 6843 h 10000"/>
                          <a:gd name="connsiteX63" fmla="*/ 1726 w 10009"/>
                          <a:gd name="connsiteY63" fmla="*/ 6683 h 10000"/>
                          <a:gd name="connsiteX64" fmla="*/ 1526 w 10009"/>
                          <a:gd name="connsiteY64" fmla="*/ 6530 h 10000"/>
                          <a:gd name="connsiteX65" fmla="*/ 1338 w 10009"/>
                          <a:gd name="connsiteY65" fmla="*/ 6379 h 10000"/>
                          <a:gd name="connsiteX66" fmla="*/ 1158 w 10009"/>
                          <a:gd name="connsiteY66" fmla="*/ 6245 h 10000"/>
                          <a:gd name="connsiteX67" fmla="*/ 990 w 10009"/>
                          <a:gd name="connsiteY67" fmla="*/ 6110 h 10000"/>
                          <a:gd name="connsiteX68" fmla="*/ 836 w 10009"/>
                          <a:gd name="connsiteY68" fmla="*/ 5989 h 10000"/>
                          <a:gd name="connsiteX69" fmla="*/ 695 w 10009"/>
                          <a:gd name="connsiteY69" fmla="*/ 5883 h 10000"/>
                          <a:gd name="connsiteX70" fmla="*/ 574 w 10009"/>
                          <a:gd name="connsiteY70" fmla="*/ 5787 h 10000"/>
                          <a:gd name="connsiteX71" fmla="*/ 465 w 10009"/>
                          <a:gd name="connsiteY71" fmla="*/ 5705 h 10000"/>
                          <a:gd name="connsiteX72" fmla="*/ 373 w 10009"/>
                          <a:gd name="connsiteY72" fmla="*/ 5627 h 10000"/>
                          <a:gd name="connsiteX73" fmla="*/ 303 w 10009"/>
                          <a:gd name="connsiteY73" fmla="*/ 5580 h 10000"/>
                          <a:gd name="connsiteX74" fmla="*/ 256 w 10009"/>
                          <a:gd name="connsiteY74" fmla="*/ 5537 h 10000"/>
                          <a:gd name="connsiteX75" fmla="*/ 229 w 10009"/>
                          <a:gd name="connsiteY75" fmla="*/ 5512 h 10000"/>
                          <a:gd name="connsiteX76" fmla="*/ 96 w 10009"/>
                          <a:gd name="connsiteY76" fmla="*/ 5334 h 10000"/>
                          <a:gd name="connsiteX77" fmla="*/ 4 w 10009"/>
                          <a:gd name="connsiteY77" fmla="*/ 4629 h 10000"/>
                          <a:gd name="connsiteX78" fmla="*/ 4 w 10009"/>
                          <a:gd name="connsiteY78" fmla="*/ 3839 h 10000"/>
                          <a:gd name="connsiteX79" fmla="*/ 244 w 10009"/>
                          <a:gd name="connsiteY79" fmla="*/ 2484 h 10000"/>
                          <a:gd name="connsiteX80" fmla="*/ 581 w 10009"/>
                          <a:gd name="connsiteY80" fmla="*/ 2190 h 10000"/>
                          <a:gd name="connsiteX81" fmla="*/ 3848 w 10009"/>
                          <a:gd name="connsiteY8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106 w 10009"/>
                          <a:gd name="connsiteY10" fmla="*/ 7358 h 10000"/>
                          <a:gd name="connsiteX11" fmla="*/ 8958 w 10009"/>
                          <a:gd name="connsiteY11" fmla="*/ 7484 h 10000"/>
                          <a:gd name="connsiteX12" fmla="*/ 8799 w 10009"/>
                          <a:gd name="connsiteY12" fmla="*/ 7628 h 10000"/>
                          <a:gd name="connsiteX13" fmla="*/ 8632 w 10009"/>
                          <a:gd name="connsiteY13" fmla="*/ 7783 h 10000"/>
                          <a:gd name="connsiteX14" fmla="*/ 8458 w 10009"/>
                          <a:gd name="connsiteY14" fmla="*/ 7933 h 10000"/>
                          <a:gd name="connsiteX15" fmla="*/ 8285 w 10009"/>
                          <a:gd name="connsiteY15" fmla="*/ 8086 h 10000"/>
                          <a:gd name="connsiteX16" fmla="*/ 8107 w 10009"/>
                          <a:gd name="connsiteY16" fmla="*/ 8246 h 10000"/>
                          <a:gd name="connsiteX17" fmla="*/ 7934 w 10009"/>
                          <a:gd name="connsiteY17" fmla="*/ 8404 h 10000"/>
                          <a:gd name="connsiteX18" fmla="*/ 7757 w 10009"/>
                          <a:gd name="connsiteY18" fmla="*/ 8559 h 10000"/>
                          <a:gd name="connsiteX19" fmla="*/ 7584 w 10009"/>
                          <a:gd name="connsiteY19" fmla="*/ 8718 h 10000"/>
                          <a:gd name="connsiteX20" fmla="*/ 7411 w 10009"/>
                          <a:gd name="connsiteY20" fmla="*/ 8868 h 10000"/>
                          <a:gd name="connsiteX21" fmla="*/ 7245 w 10009"/>
                          <a:gd name="connsiteY21" fmla="*/ 9012 h 10000"/>
                          <a:gd name="connsiteX22" fmla="*/ 7089 w 10009"/>
                          <a:gd name="connsiteY22" fmla="*/ 9157 h 10000"/>
                          <a:gd name="connsiteX23" fmla="*/ 6942 w 10009"/>
                          <a:gd name="connsiteY23" fmla="*/ 9292 h 10000"/>
                          <a:gd name="connsiteX24" fmla="*/ 6799 w 10009"/>
                          <a:gd name="connsiteY24" fmla="*/ 9416 h 10000"/>
                          <a:gd name="connsiteX25" fmla="*/ 6673 w 10009"/>
                          <a:gd name="connsiteY25" fmla="*/ 9528 h 10000"/>
                          <a:gd name="connsiteX26" fmla="*/ 6556 w 10009"/>
                          <a:gd name="connsiteY26" fmla="*/ 9629 h 10000"/>
                          <a:gd name="connsiteX27" fmla="*/ 6452 w 10009"/>
                          <a:gd name="connsiteY27" fmla="*/ 9720 h 10000"/>
                          <a:gd name="connsiteX28" fmla="*/ 6371 w 10009"/>
                          <a:gd name="connsiteY28" fmla="*/ 9797 h 10000"/>
                          <a:gd name="connsiteX29" fmla="*/ 6301 w 10009"/>
                          <a:gd name="connsiteY29" fmla="*/ 9866 h 10000"/>
                          <a:gd name="connsiteX30" fmla="*/ 6248 w 10009"/>
                          <a:gd name="connsiteY30" fmla="*/ 9908 h 10000"/>
                          <a:gd name="connsiteX31" fmla="*/ 6218 w 10009"/>
                          <a:gd name="connsiteY31" fmla="*/ 9932 h 10000"/>
                          <a:gd name="connsiteX32" fmla="*/ 6144 w 10009"/>
                          <a:gd name="connsiteY32" fmla="*/ 9986 h 10000"/>
                          <a:gd name="connsiteX33" fmla="*/ 6079 w 10009"/>
                          <a:gd name="connsiteY33" fmla="*/ 10000 h 10000"/>
                          <a:gd name="connsiteX34" fmla="*/ 6017 w 10009"/>
                          <a:gd name="connsiteY34" fmla="*/ 9990 h 10000"/>
                          <a:gd name="connsiteX35" fmla="*/ 5970 w 10009"/>
                          <a:gd name="connsiteY35" fmla="*/ 9976 h 10000"/>
                          <a:gd name="connsiteX36" fmla="*/ 5941 w 10009"/>
                          <a:gd name="connsiteY36" fmla="*/ 9957 h 10000"/>
                          <a:gd name="connsiteX37" fmla="*/ 5926 w 10009"/>
                          <a:gd name="connsiteY37" fmla="*/ 9952 h 10000"/>
                          <a:gd name="connsiteX38" fmla="*/ 5914 w 10009"/>
                          <a:gd name="connsiteY38" fmla="*/ 9942 h 10000"/>
                          <a:gd name="connsiteX39" fmla="*/ 5879 w 10009"/>
                          <a:gd name="connsiteY39" fmla="*/ 9918 h 10000"/>
                          <a:gd name="connsiteX40" fmla="*/ 5822 w 10009"/>
                          <a:gd name="connsiteY40" fmla="*/ 9875 h 10000"/>
                          <a:gd name="connsiteX41" fmla="*/ 5750 w 10009"/>
                          <a:gd name="connsiteY41" fmla="*/ 9816 h 10000"/>
                          <a:gd name="connsiteX42" fmla="*/ 5654 w 10009"/>
                          <a:gd name="connsiteY42" fmla="*/ 9739 h 10000"/>
                          <a:gd name="connsiteX43" fmla="*/ 5537 w 10009"/>
                          <a:gd name="connsiteY43" fmla="*/ 9648 h 10000"/>
                          <a:gd name="connsiteX44" fmla="*/ 5410 w 10009"/>
                          <a:gd name="connsiteY44" fmla="*/ 9547 h 10000"/>
                          <a:gd name="connsiteX45" fmla="*/ 5264 w 10009"/>
                          <a:gd name="connsiteY45" fmla="*/ 9436 h 10000"/>
                          <a:gd name="connsiteX46" fmla="*/ 5108 w 10009"/>
                          <a:gd name="connsiteY46" fmla="*/ 9315 h 10000"/>
                          <a:gd name="connsiteX47" fmla="*/ 4935 w 10009"/>
                          <a:gd name="connsiteY47" fmla="*/ 9181 h 10000"/>
                          <a:gd name="connsiteX48" fmla="*/ 4752 w 10009"/>
                          <a:gd name="connsiteY48" fmla="*/ 9036 h 10000"/>
                          <a:gd name="connsiteX49" fmla="*/ 4556 w 10009"/>
                          <a:gd name="connsiteY49" fmla="*/ 8887 h 10000"/>
                          <a:gd name="connsiteX50" fmla="*/ 4358 w 10009"/>
                          <a:gd name="connsiteY50" fmla="*/ 8731 h 10000"/>
                          <a:gd name="connsiteX51" fmla="*/ 4150 w 10009"/>
                          <a:gd name="connsiteY51" fmla="*/ 8563 h 10000"/>
                          <a:gd name="connsiteX52" fmla="*/ 3935 w 10009"/>
                          <a:gd name="connsiteY52" fmla="*/ 8404 h 10000"/>
                          <a:gd name="connsiteX53" fmla="*/ 3715 w 10009"/>
                          <a:gd name="connsiteY53" fmla="*/ 8226 h 10000"/>
                          <a:gd name="connsiteX54" fmla="*/ 3490 w 10009"/>
                          <a:gd name="connsiteY54" fmla="*/ 8057 h 10000"/>
                          <a:gd name="connsiteX55" fmla="*/ 3265 w 10009"/>
                          <a:gd name="connsiteY55" fmla="*/ 7884 h 10000"/>
                          <a:gd name="connsiteX56" fmla="*/ 3035 w 10009"/>
                          <a:gd name="connsiteY56" fmla="*/ 7705 h 10000"/>
                          <a:gd name="connsiteX57" fmla="*/ 2809 w 10009"/>
                          <a:gd name="connsiteY57" fmla="*/ 7528 h 10000"/>
                          <a:gd name="connsiteX58" fmla="*/ 2583 w 10009"/>
                          <a:gd name="connsiteY58" fmla="*/ 7349 h 10000"/>
                          <a:gd name="connsiteX59" fmla="*/ 2363 w 10009"/>
                          <a:gd name="connsiteY59" fmla="*/ 7180 h 10000"/>
                          <a:gd name="connsiteX60" fmla="*/ 2143 w 10009"/>
                          <a:gd name="connsiteY60" fmla="*/ 7011 h 10000"/>
                          <a:gd name="connsiteX61" fmla="*/ 1929 w 10009"/>
                          <a:gd name="connsiteY61" fmla="*/ 6843 h 10000"/>
                          <a:gd name="connsiteX62" fmla="*/ 1726 w 10009"/>
                          <a:gd name="connsiteY62" fmla="*/ 6683 h 10000"/>
                          <a:gd name="connsiteX63" fmla="*/ 1526 w 10009"/>
                          <a:gd name="connsiteY63" fmla="*/ 6530 h 10000"/>
                          <a:gd name="connsiteX64" fmla="*/ 1338 w 10009"/>
                          <a:gd name="connsiteY64" fmla="*/ 6379 h 10000"/>
                          <a:gd name="connsiteX65" fmla="*/ 1158 w 10009"/>
                          <a:gd name="connsiteY65" fmla="*/ 6245 h 10000"/>
                          <a:gd name="connsiteX66" fmla="*/ 990 w 10009"/>
                          <a:gd name="connsiteY66" fmla="*/ 6110 h 10000"/>
                          <a:gd name="connsiteX67" fmla="*/ 836 w 10009"/>
                          <a:gd name="connsiteY67" fmla="*/ 5989 h 10000"/>
                          <a:gd name="connsiteX68" fmla="*/ 695 w 10009"/>
                          <a:gd name="connsiteY68" fmla="*/ 5883 h 10000"/>
                          <a:gd name="connsiteX69" fmla="*/ 574 w 10009"/>
                          <a:gd name="connsiteY69" fmla="*/ 5787 h 10000"/>
                          <a:gd name="connsiteX70" fmla="*/ 465 w 10009"/>
                          <a:gd name="connsiteY70" fmla="*/ 5705 h 10000"/>
                          <a:gd name="connsiteX71" fmla="*/ 373 w 10009"/>
                          <a:gd name="connsiteY71" fmla="*/ 5627 h 10000"/>
                          <a:gd name="connsiteX72" fmla="*/ 303 w 10009"/>
                          <a:gd name="connsiteY72" fmla="*/ 5580 h 10000"/>
                          <a:gd name="connsiteX73" fmla="*/ 256 w 10009"/>
                          <a:gd name="connsiteY73" fmla="*/ 5537 h 10000"/>
                          <a:gd name="connsiteX74" fmla="*/ 229 w 10009"/>
                          <a:gd name="connsiteY74" fmla="*/ 5512 h 10000"/>
                          <a:gd name="connsiteX75" fmla="*/ 96 w 10009"/>
                          <a:gd name="connsiteY75" fmla="*/ 5334 h 10000"/>
                          <a:gd name="connsiteX76" fmla="*/ 4 w 10009"/>
                          <a:gd name="connsiteY76" fmla="*/ 4629 h 10000"/>
                          <a:gd name="connsiteX77" fmla="*/ 4 w 10009"/>
                          <a:gd name="connsiteY77" fmla="*/ 3839 h 10000"/>
                          <a:gd name="connsiteX78" fmla="*/ 244 w 10009"/>
                          <a:gd name="connsiteY78" fmla="*/ 2484 h 10000"/>
                          <a:gd name="connsiteX79" fmla="*/ 581 w 10009"/>
                          <a:gd name="connsiteY79" fmla="*/ 2190 h 10000"/>
                          <a:gd name="connsiteX80" fmla="*/ 3848 w 10009"/>
                          <a:gd name="connsiteY8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958 w 10009"/>
                          <a:gd name="connsiteY10" fmla="*/ 7484 h 10000"/>
                          <a:gd name="connsiteX11" fmla="*/ 8799 w 10009"/>
                          <a:gd name="connsiteY11" fmla="*/ 7628 h 10000"/>
                          <a:gd name="connsiteX12" fmla="*/ 8632 w 10009"/>
                          <a:gd name="connsiteY12" fmla="*/ 7783 h 10000"/>
                          <a:gd name="connsiteX13" fmla="*/ 8458 w 10009"/>
                          <a:gd name="connsiteY13" fmla="*/ 7933 h 10000"/>
                          <a:gd name="connsiteX14" fmla="*/ 8285 w 10009"/>
                          <a:gd name="connsiteY14" fmla="*/ 8086 h 10000"/>
                          <a:gd name="connsiteX15" fmla="*/ 8107 w 10009"/>
                          <a:gd name="connsiteY15" fmla="*/ 8246 h 10000"/>
                          <a:gd name="connsiteX16" fmla="*/ 7934 w 10009"/>
                          <a:gd name="connsiteY16" fmla="*/ 8404 h 10000"/>
                          <a:gd name="connsiteX17" fmla="*/ 7757 w 10009"/>
                          <a:gd name="connsiteY17" fmla="*/ 8559 h 10000"/>
                          <a:gd name="connsiteX18" fmla="*/ 7584 w 10009"/>
                          <a:gd name="connsiteY18" fmla="*/ 8718 h 10000"/>
                          <a:gd name="connsiteX19" fmla="*/ 7411 w 10009"/>
                          <a:gd name="connsiteY19" fmla="*/ 8868 h 10000"/>
                          <a:gd name="connsiteX20" fmla="*/ 7245 w 10009"/>
                          <a:gd name="connsiteY20" fmla="*/ 9012 h 10000"/>
                          <a:gd name="connsiteX21" fmla="*/ 7089 w 10009"/>
                          <a:gd name="connsiteY21" fmla="*/ 9157 h 10000"/>
                          <a:gd name="connsiteX22" fmla="*/ 6942 w 10009"/>
                          <a:gd name="connsiteY22" fmla="*/ 9292 h 10000"/>
                          <a:gd name="connsiteX23" fmla="*/ 6799 w 10009"/>
                          <a:gd name="connsiteY23" fmla="*/ 9416 h 10000"/>
                          <a:gd name="connsiteX24" fmla="*/ 6673 w 10009"/>
                          <a:gd name="connsiteY24" fmla="*/ 9528 h 10000"/>
                          <a:gd name="connsiteX25" fmla="*/ 6556 w 10009"/>
                          <a:gd name="connsiteY25" fmla="*/ 9629 h 10000"/>
                          <a:gd name="connsiteX26" fmla="*/ 6452 w 10009"/>
                          <a:gd name="connsiteY26" fmla="*/ 9720 h 10000"/>
                          <a:gd name="connsiteX27" fmla="*/ 6371 w 10009"/>
                          <a:gd name="connsiteY27" fmla="*/ 9797 h 10000"/>
                          <a:gd name="connsiteX28" fmla="*/ 6301 w 10009"/>
                          <a:gd name="connsiteY28" fmla="*/ 9866 h 10000"/>
                          <a:gd name="connsiteX29" fmla="*/ 6248 w 10009"/>
                          <a:gd name="connsiteY29" fmla="*/ 9908 h 10000"/>
                          <a:gd name="connsiteX30" fmla="*/ 6218 w 10009"/>
                          <a:gd name="connsiteY30" fmla="*/ 9932 h 10000"/>
                          <a:gd name="connsiteX31" fmla="*/ 6144 w 10009"/>
                          <a:gd name="connsiteY31" fmla="*/ 9986 h 10000"/>
                          <a:gd name="connsiteX32" fmla="*/ 6079 w 10009"/>
                          <a:gd name="connsiteY32" fmla="*/ 10000 h 10000"/>
                          <a:gd name="connsiteX33" fmla="*/ 6017 w 10009"/>
                          <a:gd name="connsiteY33" fmla="*/ 9990 h 10000"/>
                          <a:gd name="connsiteX34" fmla="*/ 5970 w 10009"/>
                          <a:gd name="connsiteY34" fmla="*/ 9976 h 10000"/>
                          <a:gd name="connsiteX35" fmla="*/ 5941 w 10009"/>
                          <a:gd name="connsiteY35" fmla="*/ 9957 h 10000"/>
                          <a:gd name="connsiteX36" fmla="*/ 5926 w 10009"/>
                          <a:gd name="connsiteY36" fmla="*/ 9952 h 10000"/>
                          <a:gd name="connsiteX37" fmla="*/ 5914 w 10009"/>
                          <a:gd name="connsiteY37" fmla="*/ 9942 h 10000"/>
                          <a:gd name="connsiteX38" fmla="*/ 5879 w 10009"/>
                          <a:gd name="connsiteY38" fmla="*/ 9918 h 10000"/>
                          <a:gd name="connsiteX39" fmla="*/ 5822 w 10009"/>
                          <a:gd name="connsiteY39" fmla="*/ 9875 h 10000"/>
                          <a:gd name="connsiteX40" fmla="*/ 5750 w 10009"/>
                          <a:gd name="connsiteY40" fmla="*/ 9816 h 10000"/>
                          <a:gd name="connsiteX41" fmla="*/ 5654 w 10009"/>
                          <a:gd name="connsiteY41" fmla="*/ 9739 h 10000"/>
                          <a:gd name="connsiteX42" fmla="*/ 5537 w 10009"/>
                          <a:gd name="connsiteY42" fmla="*/ 9648 h 10000"/>
                          <a:gd name="connsiteX43" fmla="*/ 5410 w 10009"/>
                          <a:gd name="connsiteY43" fmla="*/ 9547 h 10000"/>
                          <a:gd name="connsiteX44" fmla="*/ 5264 w 10009"/>
                          <a:gd name="connsiteY44" fmla="*/ 9436 h 10000"/>
                          <a:gd name="connsiteX45" fmla="*/ 5108 w 10009"/>
                          <a:gd name="connsiteY45" fmla="*/ 9315 h 10000"/>
                          <a:gd name="connsiteX46" fmla="*/ 4935 w 10009"/>
                          <a:gd name="connsiteY46" fmla="*/ 9181 h 10000"/>
                          <a:gd name="connsiteX47" fmla="*/ 4752 w 10009"/>
                          <a:gd name="connsiteY47" fmla="*/ 9036 h 10000"/>
                          <a:gd name="connsiteX48" fmla="*/ 4556 w 10009"/>
                          <a:gd name="connsiteY48" fmla="*/ 8887 h 10000"/>
                          <a:gd name="connsiteX49" fmla="*/ 4358 w 10009"/>
                          <a:gd name="connsiteY49" fmla="*/ 8731 h 10000"/>
                          <a:gd name="connsiteX50" fmla="*/ 4150 w 10009"/>
                          <a:gd name="connsiteY50" fmla="*/ 8563 h 10000"/>
                          <a:gd name="connsiteX51" fmla="*/ 3935 w 10009"/>
                          <a:gd name="connsiteY51" fmla="*/ 8404 h 10000"/>
                          <a:gd name="connsiteX52" fmla="*/ 3715 w 10009"/>
                          <a:gd name="connsiteY52" fmla="*/ 8226 h 10000"/>
                          <a:gd name="connsiteX53" fmla="*/ 3490 w 10009"/>
                          <a:gd name="connsiteY53" fmla="*/ 8057 h 10000"/>
                          <a:gd name="connsiteX54" fmla="*/ 3265 w 10009"/>
                          <a:gd name="connsiteY54" fmla="*/ 7884 h 10000"/>
                          <a:gd name="connsiteX55" fmla="*/ 3035 w 10009"/>
                          <a:gd name="connsiteY55" fmla="*/ 7705 h 10000"/>
                          <a:gd name="connsiteX56" fmla="*/ 2809 w 10009"/>
                          <a:gd name="connsiteY56" fmla="*/ 7528 h 10000"/>
                          <a:gd name="connsiteX57" fmla="*/ 2583 w 10009"/>
                          <a:gd name="connsiteY57" fmla="*/ 7349 h 10000"/>
                          <a:gd name="connsiteX58" fmla="*/ 2363 w 10009"/>
                          <a:gd name="connsiteY58" fmla="*/ 7180 h 10000"/>
                          <a:gd name="connsiteX59" fmla="*/ 2143 w 10009"/>
                          <a:gd name="connsiteY59" fmla="*/ 7011 h 10000"/>
                          <a:gd name="connsiteX60" fmla="*/ 1929 w 10009"/>
                          <a:gd name="connsiteY60" fmla="*/ 6843 h 10000"/>
                          <a:gd name="connsiteX61" fmla="*/ 1726 w 10009"/>
                          <a:gd name="connsiteY61" fmla="*/ 6683 h 10000"/>
                          <a:gd name="connsiteX62" fmla="*/ 1526 w 10009"/>
                          <a:gd name="connsiteY62" fmla="*/ 6530 h 10000"/>
                          <a:gd name="connsiteX63" fmla="*/ 1338 w 10009"/>
                          <a:gd name="connsiteY63" fmla="*/ 6379 h 10000"/>
                          <a:gd name="connsiteX64" fmla="*/ 1158 w 10009"/>
                          <a:gd name="connsiteY64" fmla="*/ 6245 h 10000"/>
                          <a:gd name="connsiteX65" fmla="*/ 990 w 10009"/>
                          <a:gd name="connsiteY65" fmla="*/ 6110 h 10000"/>
                          <a:gd name="connsiteX66" fmla="*/ 836 w 10009"/>
                          <a:gd name="connsiteY66" fmla="*/ 5989 h 10000"/>
                          <a:gd name="connsiteX67" fmla="*/ 695 w 10009"/>
                          <a:gd name="connsiteY67" fmla="*/ 5883 h 10000"/>
                          <a:gd name="connsiteX68" fmla="*/ 574 w 10009"/>
                          <a:gd name="connsiteY68" fmla="*/ 5787 h 10000"/>
                          <a:gd name="connsiteX69" fmla="*/ 465 w 10009"/>
                          <a:gd name="connsiteY69" fmla="*/ 5705 h 10000"/>
                          <a:gd name="connsiteX70" fmla="*/ 373 w 10009"/>
                          <a:gd name="connsiteY70" fmla="*/ 5627 h 10000"/>
                          <a:gd name="connsiteX71" fmla="*/ 303 w 10009"/>
                          <a:gd name="connsiteY71" fmla="*/ 5580 h 10000"/>
                          <a:gd name="connsiteX72" fmla="*/ 256 w 10009"/>
                          <a:gd name="connsiteY72" fmla="*/ 5537 h 10000"/>
                          <a:gd name="connsiteX73" fmla="*/ 229 w 10009"/>
                          <a:gd name="connsiteY73" fmla="*/ 5512 h 10000"/>
                          <a:gd name="connsiteX74" fmla="*/ 96 w 10009"/>
                          <a:gd name="connsiteY74" fmla="*/ 5334 h 10000"/>
                          <a:gd name="connsiteX75" fmla="*/ 4 w 10009"/>
                          <a:gd name="connsiteY75" fmla="*/ 4629 h 10000"/>
                          <a:gd name="connsiteX76" fmla="*/ 4 w 10009"/>
                          <a:gd name="connsiteY76" fmla="*/ 3839 h 10000"/>
                          <a:gd name="connsiteX77" fmla="*/ 244 w 10009"/>
                          <a:gd name="connsiteY77" fmla="*/ 2484 h 10000"/>
                          <a:gd name="connsiteX78" fmla="*/ 581 w 10009"/>
                          <a:gd name="connsiteY78" fmla="*/ 2190 h 10000"/>
                          <a:gd name="connsiteX79" fmla="*/ 3848 w 10009"/>
                          <a:gd name="connsiteY7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799 w 10009"/>
                          <a:gd name="connsiteY10" fmla="*/ 7628 h 10000"/>
                          <a:gd name="connsiteX11" fmla="*/ 8632 w 10009"/>
                          <a:gd name="connsiteY11" fmla="*/ 7783 h 10000"/>
                          <a:gd name="connsiteX12" fmla="*/ 8458 w 10009"/>
                          <a:gd name="connsiteY12" fmla="*/ 7933 h 10000"/>
                          <a:gd name="connsiteX13" fmla="*/ 8285 w 10009"/>
                          <a:gd name="connsiteY13" fmla="*/ 8086 h 10000"/>
                          <a:gd name="connsiteX14" fmla="*/ 8107 w 10009"/>
                          <a:gd name="connsiteY14" fmla="*/ 8246 h 10000"/>
                          <a:gd name="connsiteX15" fmla="*/ 7934 w 10009"/>
                          <a:gd name="connsiteY15" fmla="*/ 8404 h 10000"/>
                          <a:gd name="connsiteX16" fmla="*/ 7757 w 10009"/>
                          <a:gd name="connsiteY16" fmla="*/ 8559 h 10000"/>
                          <a:gd name="connsiteX17" fmla="*/ 7584 w 10009"/>
                          <a:gd name="connsiteY17" fmla="*/ 8718 h 10000"/>
                          <a:gd name="connsiteX18" fmla="*/ 7411 w 10009"/>
                          <a:gd name="connsiteY18" fmla="*/ 8868 h 10000"/>
                          <a:gd name="connsiteX19" fmla="*/ 7245 w 10009"/>
                          <a:gd name="connsiteY19" fmla="*/ 9012 h 10000"/>
                          <a:gd name="connsiteX20" fmla="*/ 7089 w 10009"/>
                          <a:gd name="connsiteY20" fmla="*/ 9157 h 10000"/>
                          <a:gd name="connsiteX21" fmla="*/ 6942 w 10009"/>
                          <a:gd name="connsiteY21" fmla="*/ 9292 h 10000"/>
                          <a:gd name="connsiteX22" fmla="*/ 6799 w 10009"/>
                          <a:gd name="connsiteY22" fmla="*/ 9416 h 10000"/>
                          <a:gd name="connsiteX23" fmla="*/ 6673 w 10009"/>
                          <a:gd name="connsiteY23" fmla="*/ 9528 h 10000"/>
                          <a:gd name="connsiteX24" fmla="*/ 6556 w 10009"/>
                          <a:gd name="connsiteY24" fmla="*/ 9629 h 10000"/>
                          <a:gd name="connsiteX25" fmla="*/ 6452 w 10009"/>
                          <a:gd name="connsiteY25" fmla="*/ 9720 h 10000"/>
                          <a:gd name="connsiteX26" fmla="*/ 6371 w 10009"/>
                          <a:gd name="connsiteY26" fmla="*/ 9797 h 10000"/>
                          <a:gd name="connsiteX27" fmla="*/ 6301 w 10009"/>
                          <a:gd name="connsiteY27" fmla="*/ 9866 h 10000"/>
                          <a:gd name="connsiteX28" fmla="*/ 6248 w 10009"/>
                          <a:gd name="connsiteY28" fmla="*/ 9908 h 10000"/>
                          <a:gd name="connsiteX29" fmla="*/ 6218 w 10009"/>
                          <a:gd name="connsiteY29" fmla="*/ 9932 h 10000"/>
                          <a:gd name="connsiteX30" fmla="*/ 6144 w 10009"/>
                          <a:gd name="connsiteY30" fmla="*/ 9986 h 10000"/>
                          <a:gd name="connsiteX31" fmla="*/ 6079 w 10009"/>
                          <a:gd name="connsiteY31" fmla="*/ 10000 h 10000"/>
                          <a:gd name="connsiteX32" fmla="*/ 6017 w 10009"/>
                          <a:gd name="connsiteY32" fmla="*/ 9990 h 10000"/>
                          <a:gd name="connsiteX33" fmla="*/ 5970 w 10009"/>
                          <a:gd name="connsiteY33" fmla="*/ 9976 h 10000"/>
                          <a:gd name="connsiteX34" fmla="*/ 5941 w 10009"/>
                          <a:gd name="connsiteY34" fmla="*/ 9957 h 10000"/>
                          <a:gd name="connsiteX35" fmla="*/ 5926 w 10009"/>
                          <a:gd name="connsiteY35" fmla="*/ 9952 h 10000"/>
                          <a:gd name="connsiteX36" fmla="*/ 5914 w 10009"/>
                          <a:gd name="connsiteY36" fmla="*/ 9942 h 10000"/>
                          <a:gd name="connsiteX37" fmla="*/ 5879 w 10009"/>
                          <a:gd name="connsiteY37" fmla="*/ 9918 h 10000"/>
                          <a:gd name="connsiteX38" fmla="*/ 5822 w 10009"/>
                          <a:gd name="connsiteY38" fmla="*/ 9875 h 10000"/>
                          <a:gd name="connsiteX39" fmla="*/ 5750 w 10009"/>
                          <a:gd name="connsiteY39" fmla="*/ 9816 h 10000"/>
                          <a:gd name="connsiteX40" fmla="*/ 5654 w 10009"/>
                          <a:gd name="connsiteY40" fmla="*/ 9739 h 10000"/>
                          <a:gd name="connsiteX41" fmla="*/ 5537 w 10009"/>
                          <a:gd name="connsiteY41" fmla="*/ 9648 h 10000"/>
                          <a:gd name="connsiteX42" fmla="*/ 5410 w 10009"/>
                          <a:gd name="connsiteY42" fmla="*/ 9547 h 10000"/>
                          <a:gd name="connsiteX43" fmla="*/ 5264 w 10009"/>
                          <a:gd name="connsiteY43" fmla="*/ 9436 h 10000"/>
                          <a:gd name="connsiteX44" fmla="*/ 5108 w 10009"/>
                          <a:gd name="connsiteY44" fmla="*/ 9315 h 10000"/>
                          <a:gd name="connsiteX45" fmla="*/ 4935 w 10009"/>
                          <a:gd name="connsiteY45" fmla="*/ 9181 h 10000"/>
                          <a:gd name="connsiteX46" fmla="*/ 4752 w 10009"/>
                          <a:gd name="connsiteY46" fmla="*/ 9036 h 10000"/>
                          <a:gd name="connsiteX47" fmla="*/ 4556 w 10009"/>
                          <a:gd name="connsiteY47" fmla="*/ 8887 h 10000"/>
                          <a:gd name="connsiteX48" fmla="*/ 4358 w 10009"/>
                          <a:gd name="connsiteY48" fmla="*/ 8731 h 10000"/>
                          <a:gd name="connsiteX49" fmla="*/ 4150 w 10009"/>
                          <a:gd name="connsiteY49" fmla="*/ 8563 h 10000"/>
                          <a:gd name="connsiteX50" fmla="*/ 3935 w 10009"/>
                          <a:gd name="connsiteY50" fmla="*/ 8404 h 10000"/>
                          <a:gd name="connsiteX51" fmla="*/ 3715 w 10009"/>
                          <a:gd name="connsiteY51" fmla="*/ 8226 h 10000"/>
                          <a:gd name="connsiteX52" fmla="*/ 3490 w 10009"/>
                          <a:gd name="connsiteY52" fmla="*/ 8057 h 10000"/>
                          <a:gd name="connsiteX53" fmla="*/ 3265 w 10009"/>
                          <a:gd name="connsiteY53" fmla="*/ 7884 h 10000"/>
                          <a:gd name="connsiteX54" fmla="*/ 3035 w 10009"/>
                          <a:gd name="connsiteY54" fmla="*/ 7705 h 10000"/>
                          <a:gd name="connsiteX55" fmla="*/ 2809 w 10009"/>
                          <a:gd name="connsiteY55" fmla="*/ 7528 h 10000"/>
                          <a:gd name="connsiteX56" fmla="*/ 2583 w 10009"/>
                          <a:gd name="connsiteY56" fmla="*/ 7349 h 10000"/>
                          <a:gd name="connsiteX57" fmla="*/ 2363 w 10009"/>
                          <a:gd name="connsiteY57" fmla="*/ 7180 h 10000"/>
                          <a:gd name="connsiteX58" fmla="*/ 2143 w 10009"/>
                          <a:gd name="connsiteY58" fmla="*/ 7011 h 10000"/>
                          <a:gd name="connsiteX59" fmla="*/ 1929 w 10009"/>
                          <a:gd name="connsiteY59" fmla="*/ 6843 h 10000"/>
                          <a:gd name="connsiteX60" fmla="*/ 1726 w 10009"/>
                          <a:gd name="connsiteY60" fmla="*/ 6683 h 10000"/>
                          <a:gd name="connsiteX61" fmla="*/ 1526 w 10009"/>
                          <a:gd name="connsiteY61" fmla="*/ 6530 h 10000"/>
                          <a:gd name="connsiteX62" fmla="*/ 1338 w 10009"/>
                          <a:gd name="connsiteY62" fmla="*/ 6379 h 10000"/>
                          <a:gd name="connsiteX63" fmla="*/ 1158 w 10009"/>
                          <a:gd name="connsiteY63" fmla="*/ 6245 h 10000"/>
                          <a:gd name="connsiteX64" fmla="*/ 990 w 10009"/>
                          <a:gd name="connsiteY64" fmla="*/ 6110 h 10000"/>
                          <a:gd name="connsiteX65" fmla="*/ 836 w 10009"/>
                          <a:gd name="connsiteY65" fmla="*/ 5989 h 10000"/>
                          <a:gd name="connsiteX66" fmla="*/ 695 w 10009"/>
                          <a:gd name="connsiteY66" fmla="*/ 5883 h 10000"/>
                          <a:gd name="connsiteX67" fmla="*/ 574 w 10009"/>
                          <a:gd name="connsiteY67" fmla="*/ 5787 h 10000"/>
                          <a:gd name="connsiteX68" fmla="*/ 465 w 10009"/>
                          <a:gd name="connsiteY68" fmla="*/ 5705 h 10000"/>
                          <a:gd name="connsiteX69" fmla="*/ 373 w 10009"/>
                          <a:gd name="connsiteY69" fmla="*/ 5627 h 10000"/>
                          <a:gd name="connsiteX70" fmla="*/ 303 w 10009"/>
                          <a:gd name="connsiteY70" fmla="*/ 5580 h 10000"/>
                          <a:gd name="connsiteX71" fmla="*/ 256 w 10009"/>
                          <a:gd name="connsiteY71" fmla="*/ 5537 h 10000"/>
                          <a:gd name="connsiteX72" fmla="*/ 229 w 10009"/>
                          <a:gd name="connsiteY72" fmla="*/ 5512 h 10000"/>
                          <a:gd name="connsiteX73" fmla="*/ 96 w 10009"/>
                          <a:gd name="connsiteY73" fmla="*/ 5334 h 10000"/>
                          <a:gd name="connsiteX74" fmla="*/ 4 w 10009"/>
                          <a:gd name="connsiteY74" fmla="*/ 4629 h 10000"/>
                          <a:gd name="connsiteX75" fmla="*/ 4 w 10009"/>
                          <a:gd name="connsiteY75" fmla="*/ 3839 h 10000"/>
                          <a:gd name="connsiteX76" fmla="*/ 244 w 10009"/>
                          <a:gd name="connsiteY76" fmla="*/ 2484 h 10000"/>
                          <a:gd name="connsiteX77" fmla="*/ 581 w 10009"/>
                          <a:gd name="connsiteY77" fmla="*/ 2190 h 10000"/>
                          <a:gd name="connsiteX78" fmla="*/ 3848 w 10009"/>
                          <a:gd name="connsiteY7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632 w 10009"/>
                          <a:gd name="connsiteY10" fmla="*/ 7783 h 10000"/>
                          <a:gd name="connsiteX11" fmla="*/ 8458 w 10009"/>
                          <a:gd name="connsiteY11" fmla="*/ 7933 h 10000"/>
                          <a:gd name="connsiteX12" fmla="*/ 8285 w 10009"/>
                          <a:gd name="connsiteY12" fmla="*/ 8086 h 10000"/>
                          <a:gd name="connsiteX13" fmla="*/ 8107 w 10009"/>
                          <a:gd name="connsiteY13" fmla="*/ 8246 h 10000"/>
                          <a:gd name="connsiteX14" fmla="*/ 7934 w 10009"/>
                          <a:gd name="connsiteY14" fmla="*/ 8404 h 10000"/>
                          <a:gd name="connsiteX15" fmla="*/ 7757 w 10009"/>
                          <a:gd name="connsiteY15" fmla="*/ 8559 h 10000"/>
                          <a:gd name="connsiteX16" fmla="*/ 7584 w 10009"/>
                          <a:gd name="connsiteY16" fmla="*/ 8718 h 10000"/>
                          <a:gd name="connsiteX17" fmla="*/ 7411 w 10009"/>
                          <a:gd name="connsiteY17" fmla="*/ 8868 h 10000"/>
                          <a:gd name="connsiteX18" fmla="*/ 7245 w 10009"/>
                          <a:gd name="connsiteY18" fmla="*/ 9012 h 10000"/>
                          <a:gd name="connsiteX19" fmla="*/ 7089 w 10009"/>
                          <a:gd name="connsiteY19" fmla="*/ 9157 h 10000"/>
                          <a:gd name="connsiteX20" fmla="*/ 6942 w 10009"/>
                          <a:gd name="connsiteY20" fmla="*/ 9292 h 10000"/>
                          <a:gd name="connsiteX21" fmla="*/ 6799 w 10009"/>
                          <a:gd name="connsiteY21" fmla="*/ 9416 h 10000"/>
                          <a:gd name="connsiteX22" fmla="*/ 6673 w 10009"/>
                          <a:gd name="connsiteY22" fmla="*/ 9528 h 10000"/>
                          <a:gd name="connsiteX23" fmla="*/ 6556 w 10009"/>
                          <a:gd name="connsiteY23" fmla="*/ 9629 h 10000"/>
                          <a:gd name="connsiteX24" fmla="*/ 6452 w 10009"/>
                          <a:gd name="connsiteY24" fmla="*/ 9720 h 10000"/>
                          <a:gd name="connsiteX25" fmla="*/ 6371 w 10009"/>
                          <a:gd name="connsiteY25" fmla="*/ 9797 h 10000"/>
                          <a:gd name="connsiteX26" fmla="*/ 6301 w 10009"/>
                          <a:gd name="connsiteY26" fmla="*/ 9866 h 10000"/>
                          <a:gd name="connsiteX27" fmla="*/ 6248 w 10009"/>
                          <a:gd name="connsiteY27" fmla="*/ 9908 h 10000"/>
                          <a:gd name="connsiteX28" fmla="*/ 6218 w 10009"/>
                          <a:gd name="connsiteY28" fmla="*/ 9932 h 10000"/>
                          <a:gd name="connsiteX29" fmla="*/ 6144 w 10009"/>
                          <a:gd name="connsiteY29" fmla="*/ 9986 h 10000"/>
                          <a:gd name="connsiteX30" fmla="*/ 6079 w 10009"/>
                          <a:gd name="connsiteY30" fmla="*/ 10000 h 10000"/>
                          <a:gd name="connsiteX31" fmla="*/ 6017 w 10009"/>
                          <a:gd name="connsiteY31" fmla="*/ 9990 h 10000"/>
                          <a:gd name="connsiteX32" fmla="*/ 5970 w 10009"/>
                          <a:gd name="connsiteY32" fmla="*/ 9976 h 10000"/>
                          <a:gd name="connsiteX33" fmla="*/ 5941 w 10009"/>
                          <a:gd name="connsiteY33" fmla="*/ 9957 h 10000"/>
                          <a:gd name="connsiteX34" fmla="*/ 5926 w 10009"/>
                          <a:gd name="connsiteY34" fmla="*/ 9952 h 10000"/>
                          <a:gd name="connsiteX35" fmla="*/ 5914 w 10009"/>
                          <a:gd name="connsiteY35" fmla="*/ 9942 h 10000"/>
                          <a:gd name="connsiteX36" fmla="*/ 5879 w 10009"/>
                          <a:gd name="connsiteY36" fmla="*/ 9918 h 10000"/>
                          <a:gd name="connsiteX37" fmla="*/ 5822 w 10009"/>
                          <a:gd name="connsiteY37" fmla="*/ 9875 h 10000"/>
                          <a:gd name="connsiteX38" fmla="*/ 5750 w 10009"/>
                          <a:gd name="connsiteY38" fmla="*/ 9816 h 10000"/>
                          <a:gd name="connsiteX39" fmla="*/ 5654 w 10009"/>
                          <a:gd name="connsiteY39" fmla="*/ 9739 h 10000"/>
                          <a:gd name="connsiteX40" fmla="*/ 5537 w 10009"/>
                          <a:gd name="connsiteY40" fmla="*/ 9648 h 10000"/>
                          <a:gd name="connsiteX41" fmla="*/ 5410 w 10009"/>
                          <a:gd name="connsiteY41" fmla="*/ 9547 h 10000"/>
                          <a:gd name="connsiteX42" fmla="*/ 5264 w 10009"/>
                          <a:gd name="connsiteY42" fmla="*/ 9436 h 10000"/>
                          <a:gd name="connsiteX43" fmla="*/ 5108 w 10009"/>
                          <a:gd name="connsiteY43" fmla="*/ 9315 h 10000"/>
                          <a:gd name="connsiteX44" fmla="*/ 4935 w 10009"/>
                          <a:gd name="connsiteY44" fmla="*/ 9181 h 10000"/>
                          <a:gd name="connsiteX45" fmla="*/ 4752 w 10009"/>
                          <a:gd name="connsiteY45" fmla="*/ 9036 h 10000"/>
                          <a:gd name="connsiteX46" fmla="*/ 4556 w 10009"/>
                          <a:gd name="connsiteY46" fmla="*/ 8887 h 10000"/>
                          <a:gd name="connsiteX47" fmla="*/ 4358 w 10009"/>
                          <a:gd name="connsiteY47" fmla="*/ 8731 h 10000"/>
                          <a:gd name="connsiteX48" fmla="*/ 4150 w 10009"/>
                          <a:gd name="connsiteY48" fmla="*/ 8563 h 10000"/>
                          <a:gd name="connsiteX49" fmla="*/ 3935 w 10009"/>
                          <a:gd name="connsiteY49" fmla="*/ 8404 h 10000"/>
                          <a:gd name="connsiteX50" fmla="*/ 3715 w 10009"/>
                          <a:gd name="connsiteY50" fmla="*/ 8226 h 10000"/>
                          <a:gd name="connsiteX51" fmla="*/ 3490 w 10009"/>
                          <a:gd name="connsiteY51" fmla="*/ 8057 h 10000"/>
                          <a:gd name="connsiteX52" fmla="*/ 3265 w 10009"/>
                          <a:gd name="connsiteY52" fmla="*/ 7884 h 10000"/>
                          <a:gd name="connsiteX53" fmla="*/ 3035 w 10009"/>
                          <a:gd name="connsiteY53" fmla="*/ 7705 h 10000"/>
                          <a:gd name="connsiteX54" fmla="*/ 2809 w 10009"/>
                          <a:gd name="connsiteY54" fmla="*/ 7528 h 10000"/>
                          <a:gd name="connsiteX55" fmla="*/ 2583 w 10009"/>
                          <a:gd name="connsiteY55" fmla="*/ 7349 h 10000"/>
                          <a:gd name="connsiteX56" fmla="*/ 2363 w 10009"/>
                          <a:gd name="connsiteY56" fmla="*/ 7180 h 10000"/>
                          <a:gd name="connsiteX57" fmla="*/ 2143 w 10009"/>
                          <a:gd name="connsiteY57" fmla="*/ 7011 h 10000"/>
                          <a:gd name="connsiteX58" fmla="*/ 1929 w 10009"/>
                          <a:gd name="connsiteY58" fmla="*/ 6843 h 10000"/>
                          <a:gd name="connsiteX59" fmla="*/ 1726 w 10009"/>
                          <a:gd name="connsiteY59" fmla="*/ 6683 h 10000"/>
                          <a:gd name="connsiteX60" fmla="*/ 1526 w 10009"/>
                          <a:gd name="connsiteY60" fmla="*/ 6530 h 10000"/>
                          <a:gd name="connsiteX61" fmla="*/ 1338 w 10009"/>
                          <a:gd name="connsiteY61" fmla="*/ 6379 h 10000"/>
                          <a:gd name="connsiteX62" fmla="*/ 1158 w 10009"/>
                          <a:gd name="connsiteY62" fmla="*/ 6245 h 10000"/>
                          <a:gd name="connsiteX63" fmla="*/ 990 w 10009"/>
                          <a:gd name="connsiteY63" fmla="*/ 6110 h 10000"/>
                          <a:gd name="connsiteX64" fmla="*/ 836 w 10009"/>
                          <a:gd name="connsiteY64" fmla="*/ 5989 h 10000"/>
                          <a:gd name="connsiteX65" fmla="*/ 695 w 10009"/>
                          <a:gd name="connsiteY65" fmla="*/ 5883 h 10000"/>
                          <a:gd name="connsiteX66" fmla="*/ 574 w 10009"/>
                          <a:gd name="connsiteY66" fmla="*/ 5787 h 10000"/>
                          <a:gd name="connsiteX67" fmla="*/ 465 w 10009"/>
                          <a:gd name="connsiteY67" fmla="*/ 5705 h 10000"/>
                          <a:gd name="connsiteX68" fmla="*/ 373 w 10009"/>
                          <a:gd name="connsiteY68" fmla="*/ 5627 h 10000"/>
                          <a:gd name="connsiteX69" fmla="*/ 303 w 10009"/>
                          <a:gd name="connsiteY69" fmla="*/ 5580 h 10000"/>
                          <a:gd name="connsiteX70" fmla="*/ 256 w 10009"/>
                          <a:gd name="connsiteY70" fmla="*/ 5537 h 10000"/>
                          <a:gd name="connsiteX71" fmla="*/ 229 w 10009"/>
                          <a:gd name="connsiteY71" fmla="*/ 5512 h 10000"/>
                          <a:gd name="connsiteX72" fmla="*/ 96 w 10009"/>
                          <a:gd name="connsiteY72" fmla="*/ 5334 h 10000"/>
                          <a:gd name="connsiteX73" fmla="*/ 4 w 10009"/>
                          <a:gd name="connsiteY73" fmla="*/ 4629 h 10000"/>
                          <a:gd name="connsiteX74" fmla="*/ 4 w 10009"/>
                          <a:gd name="connsiteY74" fmla="*/ 3839 h 10000"/>
                          <a:gd name="connsiteX75" fmla="*/ 244 w 10009"/>
                          <a:gd name="connsiteY75" fmla="*/ 2484 h 10000"/>
                          <a:gd name="connsiteX76" fmla="*/ 581 w 10009"/>
                          <a:gd name="connsiteY76" fmla="*/ 2190 h 10000"/>
                          <a:gd name="connsiteX77" fmla="*/ 3848 w 10009"/>
                          <a:gd name="connsiteY7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458 w 10009"/>
                          <a:gd name="connsiteY10" fmla="*/ 7933 h 10000"/>
                          <a:gd name="connsiteX11" fmla="*/ 8285 w 10009"/>
                          <a:gd name="connsiteY11" fmla="*/ 8086 h 10000"/>
                          <a:gd name="connsiteX12" fmla="*/ 8107 w 10009"/>
                          <a:gd name="connsiteY12" fmla="*/ 8246 h 10000"/>
                          <a:gd name="connsiteX13" fmla="*/ 7934 w 10009"/>
                          <a:gd name="connsiteY13" fmla="*/ 8404 h 10000"/>
                          <a:gd name="connsiteX14" fmla="*/ 7757 w 10009"/>
                          <a:gd name="connsiteY14" fmla="*/ 8559 h 10000"/>
                          <a:gd name="connsiteX15" fmla="*/ 7584 w 10009"/>
                          <a:gd name="connsiteY15" fmla="*/ 8718 h 10000"/>
                          <a:gd name="connsiteX16" fmla="*/ 7411 w 10009"/>
                          <a:gd name="connsiteY16" fmla="*/ 8868 h 10000"/>
                          <a:gd name="connsiteX17" fmla="*/ 7245 w 10009"/>
                          <a:gd name="connsiteY17" fmla="*/ 9012 h 10000"/>
                          <a:gd name="connsiteX18" fmla="*/ 7089 w 10009"/>
                          <a:gd name="connsiteY18" fmla="*/ 9157 h 10000"/>
                          <a:gd name="connsiteX19" fmla="*/ 6942 w 10009"/>
                          <a:gd name="connsiteY19" fmla="*/ 9292 h 10000"/>
                          <a:gd name="connsiteX20" fmla="*/ 6799 w 10009"/>
                          <a:gd name="connsiteY20" fmla="*/ 9416 h 10000"/>
                          <a:gd name="connsiteX21" fmla="*/ 6673 w 10009"/>
                          <a:gd name="connsiteY21" fmla="*/ 9528 h 10000"/>
                          <a:gd name="connsiteX22" fmla="*/ 6556 w 10009"/>
                          <a:gd name="connsiteY22" fmla="*/ 9629 h 10000"/>
                          <a:gd name="connsiteX23" fmla="*/ 6452 w 10009"/>
                          <a:gd name="connsiteY23" fmla="*/ 9720 h 10000"/>
                          <a:gd name="connsiteX24" fmla="*/ 6371 w 10009"/>
                          <a:gd name="connsiteY24" fmla="*/ 9797 h 10000"/>
                          <a:gd name="connsiteX25" fmla="*/ 6301 w 10009"/>
                          <a:gd name="connsiteY25" fmla="*/ 9866 h 10000"/>
                          <a:gd name="connsiteX26" fmla="*/ 6248 w 10009"/>
                          <a:gd name="connsiteY26" fmla="*/ 9908 h 10000"/>
                          <a:gd name="connsiteX27" fmla="*/ 6218 w 10009"/>
                          <a:gd name="connsiteY27" fmla="*/ 9932 h 10000"/>
                          <a:gd name="connsiteX28" fmla="*/ 6144 w 10009"/>
                          <a:gd name="connsiteY28" fmla="*/ 9986 h 10000"/>
                          <a:gd name="connsiteX29" fmla="*/ 6079 w 10009"/>
                          <a:gd name="connsiteY29" fmla="*/ 10000 h 10000"/>
                          <a:gd name="connsiteX30" fmla="*/ 6017 w 10009"/>
                          <a:gd name="connsiteY30" fmla="*/ 9990 h 10000"/>
                          <a:gd name="connsiteX31" fmla="*/ 5970 w 10009"/>
                          <a:gd name="connsiteY31" fmla="*/ 9976 h 10000"/>
                          <a:gd name="connsiteX32" fmla="*/ 5941 w 10009"/>
                          <a:gd name="connsiteY32" fmla="*/ 9957 h 10000"/>
                          <a:gd name="connsiteX33" fmla="*/ 5926 w 10009"/>
                          <a:gd name="connsiteY33" fmla="*/ 9952 h 10000"/>
                          <a:gd name="connsiteX34" fmla="*/ 5914 w 10009"/>
                          <a:gd name="connsiteY34" fmla="*/ 9942 h 10000"/>
                          <a:gd name="connsiteX35" fmla="*/ 5879 w 10009"/>
                          <a:gd name="connsiteY35" fmla="*/ 9918 h 10000"/>
                          <a:gd name="connsiteX36" fmla="*/ 5822 w 10009"/>
                          <a:gd name="connsiteY36" fmla="*/ 9875 h 10000"/>
                          <a:gd name="connsiteX37" fmla="*/ 5750 w 10009"/>
                          <a:gd name="connsiteY37" fmla="*/ 9816 h 10000"/>
                          <a:gd name="connsiteX38" fmla="*/ 5654 w 10009"/>
                          <a:gd name="connsiteY38" fmla="*/ 9739 h 10000"/>
                          <a:gd name="connsiteX39" fmla="*/ 5537 w 10009"/>
                          <a:gd name="connsiteY39" fmla="*/ 9648 h 10000"/>
                          <a:gd name="connsiteX40" fmla="*/ 5410 w 10009"/>
                          <a:gd name="connsiteY40" fmla="*/ 9547 h 10000"/>
                          <a:gd name="connsiteX41" fmla="*/ 5264 w 10009"/>
                          <a:gd name="connsiteY41" fmla="*/ 9436 h 10000"/>
                          <a:gd name="connsiteX42" fmla="*/ 5108 w 10009"/>
                          <a:gd name="connsiteY42" fmla="*/ 9315 h 10000"/>
                          <a:gd name="connsiteX43" fmla="*/ 4935 w 10009"/>
                          <a:gd name="connsiteY43" fmla="*/ 9181 h 10000"/>
                          <a:gd name="connsiteX44" fmla="*/ 4752 w 10009"/>
                          <a:gd name="connsiteY44" fmla="*/ 9036 h 10000"/>
                          <a:gd name="connsiteX45" fmla="*/ 4556 w 10009"/>
                          <a:gd name="connsiteY45" fmla="*/ 8887 h 10000"/>
                          <a:gd name="connsiteX46" fmla="*/ 4358 w 10009"/>
                          <a:gd name="connsiteY46" fmla="*/ 8731 h 10000"/>
                          <a:gd name="connsiteX47" fmla="*/ 4150 w 10009"/>
                          <a:gd name="connsiteY47" fmla="*/ 8563 h 10000"/>
                          <a:gd name="connsiteX48" fmla="*/ 3935 w 10009"/>
                          <a:gd name="connsiteY48" fmla="*/ 8404 h 10000"/>
                          <a:gd name="connsiteX49" fmla="*/ 3715 w 10009"/>
                          <a:gd name="connsiteY49" fmla="*/ 8226 h 10000"/>
                          <a:gd name="connsiteX50" fmla="*/ 3490 w 10009"/>
                          <a:gd name="connsiteY50" fmla="*/ 8057 h 10000"/>
                          <a:gd name="connsiteX51" fmla="*/ 3265 w 10009"/>
                          <a:gd name="connsiteY51" fmla="*/ 7884 h 10000"/>
                          <a:gd name="connsiteX52" fmla="*/ 3035 w 10009"/>
                          <a:gd name="connsiteY52" fmla="*/ 7705 h 10000"/>
                          <a:gd name="connsiteX53" fmla="*/ 2809 w 10009"/>
                          <a:gd name="connsiteY53" fmla="*/ 7528 h 10000"/>
                          <a:gd name="connsiteX54" fmla="*/ 2583 w 10009"/>
                          <a:gd name="connsiteY54" fmla="*/ 7349 h 10000"/>
                          <a:gd name="connsiteX55" fmla="*/ 2363 w 10009"/>
                          <a:gd name="connsiteY55" fmla="*/ 7180 h 10000"/>
                          <a:gd name="connsiteX56" fmla="*/ 2143 w 10009"/>
                          <a:gd name="connsiteY56" fmla="*/ 7011 h 10000"/>
                          <a:gd name="connsiteX57" fmla="*/ 1929 w 10009"/>
                          <a:gd name="connsiteY57" fmla="*/ 6843 h 10000"/>
                          <a:gd name="connsiteX58" fmla="*/ 1726 w 10009"/>
                          <a:gd name="connsiteY58" fmla="*/ 6683 h 10000"/>
                          <a:gd name="connsiteX59" fmla="*/ 1526 w 10009"/>
                          <a:gd name="connsiteY59" fmla="*/ 6530 h 10000"/>
                          <a:gd name="connsiteX60" fmla="*/ 1338 w 10009"/>
                          <a:gd name="connsiteY60" fmla="*/ 6379 h 10000"/>
                          <a:gd name="connsiteX61" fmla="*/ 1158 w 10009"/>
                          <a:gd name="connsiteY61" fmla="*/ 6245 h 10000"/>
                          <a:gd name="connsiteX62" fmla="*/ 990 w 10009"/>
                          <a:gd name="connsiteY62" fmla="*/ 6110 h 10000"/>
                          <a:gd name="connsiteX63" fmla="*/ 836 w 10009"/>
                          <a:gd name="connsiteY63" fmla="*/ 5989 h 10000"/>
                          <a:gd name="connsiteX64" fmla="*/ 695 w 10009"/>
                          <a:gd name="connsiteY64" fmla="*/ 5883 h 10000"/>
                          <a:gd name="connsiteX65" fmla="*/ 574 w 10009"/>
                          <a:gd name="connsiteY65" fmla="*/ 5787 h 10000"/>
                          <a:gd name="connsiteX66" fmla="*/ 465 w 10009"/>
                          <a:gd name="connsiteY66" fmla="*/ 5705 h 10000"/>
                          <a:gd name="connsiteX67" fmla="*/ 373 w 10009"/>
                          <a:gd name="connsiteY67" fmla="*/ 5627 h 10000"/>
                          <a:gd name="connsiteX68" fmla="*/ 303 w 10009"/>
                          <a:gd name="connsiteY68" fmla="*/ 5580 h 10000"/>
                          <a:gd name="connsiteX69" fmla="*/ 256 w 10009"/>
                          <a:gd name="connsiteY69" fmla="*/ 5537 h 10000"/>
                          <a:gd name="connsiteX70" fmla="*/ 229 w 10009"/>
                          <a:gd name="connsiteY70" fmla="*/ 5512 h 10000"/>
                          <a:gd name="connsiteX71" fmla="*/ 96 w 10009"/>
                          <a:gd name="connsiteY71" fmla="*/ 5334 h 10000"/>
                          <a:gd name="connsiteX72" fmla="*/ 4 w 10009"/>
                          <a:gd name="connsiteY72" fmla="*/ 4629 h 10000"/>
                          <a:gd name="connsiteX73" fmla="*/ 4 w 10009"/>
                          <a:gd name="connsiteY73" fmla="*/ 3839 h 10000"/>
                          <a:gd name="connsiteX74" fmla="*/ 244 w 10009"/>
                          <a:gd name="connsiteY74" fmla="*/ 2484 h 10000"/>
                          <a:gd name="connsiteX75" fmla="*/ 581 w 10009"/>
                          <a:gd name="connsiteY75" fmla="*/ 2190 h 10000"/>
                          <a:gd name="connsiteX76" fmla="*/ 3848 w 10009"/>
                          <a:gd name="connsiteY7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285 w 10009"/>
                          <a:gd name="connsiteY10" fmla="*/ 8086 h 10000"/>
                          <a:gd name="connsiteX11" fmla="*/ 8107 w 10009"/>
                          <a:gd name="connsiteY11" fmla="*/ 8246 h 10000"/>
                          <a:gd name="connsiteX12" fmla="*/ 7934 w 10009"/>
                          <a:gd name="connsiteY12" fmla="*/ 8404 h 10000"/>
                          <a:gd name="connsiteX13" fmla="*/ 7757 w 10009"/>
                          <a:gd name="connsiteY13" fmla="*/ 8559 h 10000"/>
                          <a:gd name="connsiteX14" fmla="*/ 7584 w 10009"/>
                          <a:gd name="connsiteY14" fmla="*/ 8718 h 10000"/>
                          <a:gd name="connsiteX15" fmla="*/ 7411 w 10009"/>
                          <a:gd name="connsiteY15" fmla="*/ 8868 h 10000"/>
                          <a:gd name="connsiteX16" fmla="*/ 7245 w 10009"/>
                          <a:gd name="connsiteY16" fmla="*/ 9012 h 10000"/>
                          <a:gd name="connsiteX17" fmla="*/ 7089 w 10009"/>
                          <a:gd name="connsiteY17" fmla="*/ 9157 h 10000"/>
                          <a:gd name="connsiteX18" fmla="*/ 6942 w 10009"/>
                          <a:gd name="connsiteY18" fmla="*/ 9292 h 10000"/>
                          <a:gd name="connsiteX19" fmla="*/ 6799 w 10009"/>
                          <a:gd name="connsiteY19" fmla="*/ 9416 h 10000"/>
                          <a:gd name="connsiteX20" fmla="*/ 6673 w 10009"/>
                          <a:gd name="connsiteY20" fmla="*/ 9528 h 10000"/>
                          <a:gd name="connsiteX21" fmla="*/ 6556 w 10009"/>
                          <a:gd name="connsiteY21" fmla="*/ 9629 h 10000"/>
                          <a:gd name="connsiteX22" fmla="*/ 6452 w 10009"/>
                          <a:gd name="connsiteY22" fmla="*/ 9720 h 10000"/>
                          <a:gd name="connsiteX23" fmla="*/ 6371 w 10009"/>
                          <a:gd name="connsiteY23" fmla="*/ 9797 h 10000"/>
                          <a:gd name="connsiteX24" fmla="*/ 6301 w 10009"/>
                          <a:gd name="connsiteY24" fmla="*/ 9866 h 10000"/>
                          <a:gd name="connsiteX25" fmla="*/ 6248 w 10009"/>
                          <a:gd name="connsiteY25" fmla="*/ 9908 h 10000"/>
                          <a:gd name="connsiteX26" fmla="*/ 6218 w 10009"/>
                          <a:gd name="connsiteY26" fmla="*/ 9932 h 10000"/>
                          <a:gd name="connsiteX27" fmla="*/ 6144 w 10009"/>
                          <a:gd name="connsiteY27" fmla="*/ 9986 h 10000"/>
                          <a:gd name="connsiteX28" fmla="*/ 6079 w 10009"/>
                          <a:gd name="connsiteY28" fmla="*/ 10000 h 10000"/>
                          <a:gd name="connsiteX29" fmla="*/ 6017 w 10009"/>
                          <a:gd name="connsiteY29" fmla="*/ 9990 h 10000"/>
                          <a:gd name="connsiteX30" fmla="*/ 5970 w 10009"/>
                          <a:gd name="connsiteY30" fmla="*/ 9976 h 10000"/>
                          <a:gd name="connsiteX31" fmla="*/ 5941 w 10009"/>
                          <a:gd name="connsiteY31" fmla="*/ 9957 h 10000"/>
                          <a:gd name="connsiteX32" fmla="*/ 5926 w 10009"/>
                          <a:gd name="connsiteY32" fmla="*/ 9952 h 10000"/>
                          <a:gd name="connsiteX33" fmla="*/ 5914 w 10009"/>
                          <a:gd name="connsiteY33" fmla="*/ 9942 h 10000"/>
                          <a:gd name="connsiteX34" fmla="*/ 5879 w 10009"/>
                          <a:gd name="connsiteY34" fmla="*/ 9918 h 10000"/>
                          <a:gd name="connsiteX35" fmla="*/ 5822 w 10009"/>
                          <a:gd name="connsiteY35" fmla="*/ 9875 h 10000"/>
                          <a:gd name="connsiteX36" fmla="*/ 5750 w 10009"/>
                          <a:gd name="connsiteY36" fmla="*/ 9816 h 10000"/>
                          <a:gd name="connsiteX37" fmla="*/ 5654 w 10009"/>
                          <a:gd name="connsiteY37" fmla="*/ 9739 h 10000"/>
                          <a:gd name="connsiteX38" fmla="*/ 5537 w 10009"/>
                          <a:gd name="connsiteY38" fmla="*/ 9648 h 10000"/>
                          <a:gd name="connsiteX39" fmla="*/ 5410 w 10009"/>
                          <a:gd name="connsiteY39" fmla="*/ 9547 h 10000"/>
                          <a:gd name="connsiteX40" fmla="*/ 5264 w 10009"/>
                          <a:gd name="connsiteY40" fmla="*/ 9436 h 10000"/>
                          <a:gd name="connsiteX41" fmla="*/ 5108 w 10009"/>
                          <a:gd name="connsiteY41" fmla="*/ 9315 h 10000"/>
                          <a:gd name="connsiteX42" fmla="*/ 4935 w 10009"/>
                          <a:gd name="connsiteY42" fmla="*/ 9181 h 10000"/>
                          <a:gd name="connsiteX43" fmla="*/ 4752 w 10009"/>
                          <a:gd name="connsiteY43" fmla="*/ 9036 h 10000"/>
                          <a:gd name="connsiteX44" fmla="*/ 4556 w 10009"/>
                          <a:gd name="connsiteY44" fmla="*/ 8887 h 10000"/>
                          <a:gd name="connsiteX45" fmla="*/ 4358 w 10009"/>
                          <a:gd name="connsiteY45" fmla="*/ 8731 h 10000"/>
                          <a:gd name="connsiteX46" fmla="*/ 4150 w 10009"/>
                          <a:gd name="connsiteY46" fmla="*/ 8563 h 10000"/>
                          <a:gd name="connsiteX47" fmla="*/ 3935 w 10009"/>
                          <a:gd name="connsiteY47" fmla="*/ 8404 h 10000"/>
                          <a:gd name="connsiteX48" fmla="*/ 3715 w 10009"/>
                          <a:gd name="connsiteY48" fmla="*/ 8226 h 10000"/>
                          <a:gd name="connsiteX49" fmla="*/ 3490 w 10009"/>
                          <a:gd name="connsiteY49" fmla="*/ 8057 h 10000"/>
                          <a:gd name="connsiteX50" fmla="*/ 3265 w 10009"/>
                          <a:gd name="connsiteY50" fmla="*/ 7884 h 10000"/>
                          <a:gd name="connsiteX51" fmla="*/ 3035 w 10009"/>
                          <a:gd name="connsiteY51" fmla="*/ 7705 h 10000"/>
                          <a:gd name="connsiteX52" fmla="*/ 2809 w 10009"/>
                          <a:gd name="connsiteY52" fmla="*/ 7528 h 10000"/>
                          <a:gd name="connsiteX53" fmla="*/ 2583 w 10009"/>
                          <a:gd name="connsiteY53" fmla="*/ 7349 h 10000"/>
                          <a:gd name="connsiteX54" fmla="*/ 2363 w 10009"/>
                          <a:gd name="connsiteY54" fmla="*/ 7180 h 10000"/>
                          <a:gd name="connsiteX55" fmla="*/ 2143 w 10009"/>
                          <a:gd name="connsiteY55" fmla="*/ 7011 h 10000"/>
                          <a:gd name="connsiteX56" fmla="*/ 1929 w 10009"/>
                          <a:gd name="connsiteY56" fmla="*/ 6843 h 10000"/>
                          <a:gd name="connsiteX57" fmla="*/ 1726 w 10009"/>
                          <a:gd name="connsiteY57" fmla="*/ 6683 h 10000"/>
                          <a:gd name="connsiteX58" fmla="*/ 1526 w 10009"/>
                          <a:gd name="connsiteY58" fmla="*/ 6530 h 10000"/>
                          <a:gd name="connsiteX59" fmla="*/ 1338 w 10009"/>
                          <a:gd name="connsiteY59" fmla="*/ 6379 h 10000"/>
                          <a:gd name="connsiteX60" fmla="*/ 1158 w 10009"/>
                          <a:gd name="connsiteY60" fmla="*/ 6245 h 10000"/>
                          <a:gd name="connsiteX61" fmla="*/ 990 w 10009"/>
                          <a:gd name="connsiteY61" fmla="*/ 6110 h 10000"/>
                          <a:gd name="connsiteX62" fmla="*/ 836 w 10009"/>
                          <a:gd name="connsiteY62" fmla="*/ 5989 h 10000"/>
                          <a:gd name="connsiteX63" fmla="*/ 695 w 10009"/>
                          <a:gd name="connsiteY63" fmla="*/ 5883 h 10000"/>
                          <a:gd name="connsiteX64" fmla="*/ 574 w 10009"/>
                          <a:gd name="connsiteY64" fmla="*/ 5787 h 10000"/>
                          <a:gd name="connsiteX65" fmla="*/ 465 w 10009"/>
                          <a:gd name="connsiteY65" fmla="*/ 5705 h 10000"/>
                          <a:gd name="connsiteX66" fmla="*/ 373 w 10009"/>
                          <a:gd name="connsiteY66" fmla="*/ 5627 h 10000"/>
                          <a:gd name="connsiteX67" fmla="*/ 303 w 10009"/>
                          <a:gd name="connsiteY67" fmla="*/ 5580 h 10000"/>
                          <a:gd name="connsiteX68" fmla="*/ 256 w 10009"/>
                          <a:gd name="connsiteY68" fmla="*/ 5537 h 10000"/>
                          <a:gd name="connsiteX69" fmla="*/ 229 w 10009"/>
                          <a:gd name="connsiteY69" fmla="*/ 5512 h 10000"/>
                          <a:gd name="connsiteX70" fmla="*/ 96 w 10009"/>
                          <a:gd name="connsiteY70" fmla="*/ 5334 h 10000"/>
                          <a:gd name="connsiteX71" fmla="*/ 4 w 10009"/>
                          <a:gd name="connsiteY71" fmla="*/ 4629 h 10000"/>
                          <a:gd name="connsiteX72" fmla="*/ 4 w 10009"/>
                          <a:gd name="connsiteY72" fmla="*/ 3839 h 10000"/>
                          <a:gd name="connsiteX73" fmla="*/ 244 w 10009"/>
                          <a:gd name="connsiteY73" fmla="*/ 2484 h 10000"/>
                          <a:gd name="connsiteX74" fmla="*/ 581 w 10009"/>
                          <a:gd name="connsiteY74" fmla="*/ 2190 h 10000"/>
                          <a:gd name="connsiteX75" fmla="*/ 3848 w 10009"/>
                          <a:gd name="connsiteY7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107 w 10009"/>
                          <a:gd name="connsiteY10" fmla="*/ 8246 h 10000"/>
                          <a:gd name="connsiteX11" fmla="*/ 7934 w 10009"/>
                          <a:gd name="connsiteY11" fmla="*/ 8404 h 10000"/>
                          <a:gd name="connsiteX12" fmla="*/ 7757 w 10009"/>
                          <a:gd name="connsiteY12" fmla="*/ 8559 h 10000"/>
                          <a:gd name="connsiteX13" fmla="*/ 7584 w 10009"/>
                          <a:gd name="connsiteY13" fmla="*/ 8718 h 10000"/>
                          <a:gd name="connsiteX14" fmla="*/ 7411 w 10009"/>
                          <a:gd name="connsiteY14" fmla="*/ 8868 h 10000"/>
                          <a:gd name="connsiteX15" fmla="*/ 7245 w 10009"/>
                          <a:gd name="connsiteY15" fmla="*/ 9012 h 10000"/>
                          <a:gd name="connsiteX16" fmla="*/ 7089 w 10009"/>
                          <a:gd name="connsiteY16" fmla="*/ 9157 h 10000"/>
                          <a:gd name="connsiteX17" fmla="*/ 6942 w 10009"/>
                          <a:gd name="connsiteY17" fmla="*/ 9292 h 10000"/>
                          <a:gd name="connsiteX18" fmla="*/ 6799 w 10009"/>
                          <a:gd name="connsiteY18" fmla="*/ 9416 h 10000"/>
                          <a:gd name="connsiteX19" fmla="*/ 6673 w 10009"/>
                          <a:gd name="connsiteY19" fmla="*/ 9528 h 10000"/>
                          <a:gd name="connsiteX20" fmla="*/ 6556 w 10009"/>
                          <a:gd name="connsiteY20" fmla="*/ 9629 h 10000"/>
                          <a:gd name="connsiteX21" fmla="*/ 6452 w 10009"/>
                          <a:gd name="connsiteY21" fmla="*/ 9720 h 10000"/>
                          <a:gd name="connsiteX22" fmla="*/ 6371 w 10009"/>
                          <a:gd name="connsiteY22" fmla="*/ 9797 h 10000"/>
                          <a:gd name="connsiteX23" fmla="*/ 6301 w 10009"/>
                          <a:gd name="connsiteY23" fmla="*/ 9866 h 10000"/>
                          <a:gd name="connsiteX24" fmla="*/ 6248 w 10009"/>
                          <a:gd name="connsiteY24" fmla="*/ 9908 h 10000"/>
                          <a:gd name="connsiteX25" fmla="*/ 6218 w 10009"/>
                          <a:gd name="connsiteY25" fmla="*/ 9932 h 10000"/>
                          <a:gd name="connsiteX26" fmla="*/ 6144 w 10009"/>
                          <a:gd name="connsiteY26" fmla="*/ 9986 h 10000"/>
                          <a:gd name="connsiteX27" fmla="*/ 6079 w 10009"/>
                          <a:gd name="connsiteY27" fmla="*/ 10000 h 10000"/>
                          <a:gd name="connsiteX28" fmla="*/ 6017 w 10009"/>
                          <a:gd name="connsiteY28" fmla="*/ 9990 h 10000"/>
                          <a:gd name="connsiteX29" fmla="*/ 5970 w 10009"/>
                          <a:gd name="connsiteY29" fmla="*/ 9976 h 10000"/>
                          <a:gd name="connsiteX30" fmla="*/ 5941 w 10009"/>
                          <a:gd name="connsiteY30" fmla="*/ 9957 h 10000"/>
                          <a:gd name="connsiteX31" fmla="*/ 5926 w 10009"/>
                          <a:gd name="connsiteY31" fmla="*/ 9952 h 10000"/>
                          <a:gd name="connsiteX32" fmla="*/ 5914 w 10009"/>
                          <a:gd name="connsiteY32" fmla="*/ 9942 h 10000"/>
                          <a:gd name="connsiteX33" fmla="*/ 5879 w 10009"/>
                          <a:gd name="connsiteY33" fmla="*/ 9918 h 10000"/>
                          <a:gd name="connsiteX34" fmla="*/ 5822 w 10009"/>
                          <a:gd name="connsiteY34" fmla="*/ 9875 h 10000"/>
                          <a:gd name="connsiteX35" fmla="*/ 5750 w 10009"/>
                          <a:gd name="connsiteY35" fmla="*/ 9816 h 10000"/>
                          <a:gd name="connsiteX36" fmla="*/ 5654 w 10009"/>
                          <a:gd name="connsiteY36" fmla="*/ 9739 h 10000"/>
                          <a:gd name="connsiteX37" fmla="*/ 5537 w 10009"/>
                          <a:gd name="connsiteY37" fmla="*/ 9648 h 10000"/>
                          <a:gd name="connsiteX38" fmla="*/ 5410 w 10009"/>
                          <a:gd name="connsiteY38" fmla="*/ 9547 h 10000"/>
                          <a:gd name="connsiteX39" fmla="*/ 5264 w 10009"/>
                          <a:gd name="connsiteY39" fmla="*/ 9436 h 10000"/>
                          <a:gd name="connsiteX40" fmla="*/ 5108 w 10009"/>
                          <a:gd name="connsiteY40" fmla="*/ 9315 h 10000"/>
                          <a:gd name="connsiteX41" fmla="*/ 4935 w 10009"/>
                          <a:gd name="connsiteY41" fmla="*/ 9181 h 10000"/>
                          <a:gd name="connsiteX42" fmla="*/ 4752 w 10009"/>
                          <a:gd name="connsiteY42" fmla="*/ 9036 h 10000"/>
                          <a:gd name="connsiteX43" fmla="*/ 4556 w 10009"/>
                          <a:gd name="connsiteY43" fmla="*/ 8887 h 10000"/>
                          <a:gd name="connsiteX44" fmla="*/ 4358 w 10009"/>
                          <a:gd name="connsiteY44" fmla="*/ 8731 h 10000"/>
                          <a:gd name="connsiteX45" fmla="*/ 4150 w 10009"/>
                          <a:gd name="connsiteY45" fmla="*/ 8563 h 10000"/>
                          <a:gd name="connsiteX46" fmla="*/ 3935 w 10009"/>
                          <a:gd name="connsiteY46" fmla="*/ 8404 h 10000"/>
                          <a:gd name="connsiteX47" fmla="*/ 3715 w 10009"/>
                          <a:gd name="connsiteY47" fmla="*/ 8226 h 10000"/>
                          <a:gd name="connsiteX48" fmla="*/ 3490 w 10009"/>
                          <a:gd name="connsiteY48" fmla="*/ 8057 h 10000"/>
                          <a:gd name="connsiteX49" fmla="*/ 3265 w 10009"/>
                          <a:gd name="connsiteY49" fmla="*/ 7884 h 10000"/>
                          <a:gd name="connsiteX50" fmla="*/ 3035 w 10009"/>
                          <a:gd name="connsiteY50" fmla="*/ 7705 h 10000"/>
                          <a:gd name="connsiteX51" fmla="*/ 2809 w 10009"/>
                          <a:gd name="connsiteY51" fmla="*/ 7528 h 10000"/>
                          <a:gd name="connsiteX52" fmla="*/ 2583 w 10009"/>
                          <a:gd name="connsiteY52" fmla="*/ 7349 h 10000"/>
                          <a:gd name="connsiteX53" fmla="*/ 2363 w 10009"/>
                          <a:gd name="connsiteY53" fmla="*/ 7180 h 10000"/>
                          <a:gd name="connsiteX54" fmla="*/ 2143 w 10009"/>
                          <a:gd name="connsiteY54" fmla="*/ 7011 h 10000"/>
                          <a:gd name="connsiteX55" fmla="*/ 1929 w 10009"/>
                          <a:gd name="connsiteY55" fmla="*/ 6843 h 10000"/>
                          <a:gd name="connsiteX56" fmla="*/ 1726 w 10009"/>
                          <a:gd name="connsiteY56" fmla="*/ 6683 h 10000"/>
                          <a:gd name="connsiteX57" fmla="*/ 1526 w 10009"/>
                          <a:gd name="connsiteY57" fmla="*/ 6530 h 10000"/>
                          <a:gd name="connsiteX58" fmla="*/ 1338 w 10009"/>
                          <a:gd name="connsiteY58" fmla="*/ 6379 h 10000"/>
                          <a:gd name="connsiteX59" fmla="*/ 1158 w 10009"/>
                          <a:gd name="connsiteY59" fmla="*/ 6245 h 10000"/>
                          <a:gd name="connsiteX60" fmla="*/ 990 w 10009"/>
                          <a:gd name="connsiteY60" fmla="*/ 6110 h 10000"/>
                          <a:gd name="connsiteX61" fmla="*/ 836 w 10009"/>
                          <a:gd name="connsiteY61" fmla="*/ 5989 h 10000"/>
                          <a:gd name="connsiteX62" fmla="*/ 695 w 10009"/>
                          <a:gd name="connsiteY62" fmla="*/ 5883 h 10000"/>
                          <a:gd name="connsiteX63" fmla="*/ 574 w 10009"/>
                          <a:gd name="connsiteY63" fmla="*/ 5787 h 10000"/>
                          <a:gd name="connsiteX64" fmla="*/ 465 w 10009"/>
                          <a:gd name="connsiteY64" fmla="*/ 5705 h 10000"/>
                          <a:gd name="connsiteX65" fmla="*/ 373 w 10009"/>
                          <a:gd name="connsiteY65" fmla="*/ 5627 h 10000"/>
                          <a:gd name="connsiteX66" fmla="*/ 303 w 10009"/>
                          <a:gd name="connsiteY66" fmla="*/ 5580 h 10000"/>
                          <a:gd name="connsiteX67" fmla="*/ 256 w 10009"/>
                          <a:gd name="connsiteY67" fmla="*/ 5537 h 10000"/>
                          <a:gd name="connsiteX68" fmla="*/ 229 w 10009"/>
                          <a:gd name="connsiteY68" fmla="*/ 5512 h 10000"/>
                          <a:gd name="connsiteX69" fmla="*/ 96 w 10009"/>
                          <a:gd name="connsiteY69" fmla="*/ 5334 h 10000"/>
                          <a:gd name="connsiteX70" fmla="*/ 4 w 10009"/>
                          <a:gd name="connsiteY70" fmla="*/ 4629 h 10000"/>
                          <a:gd name="connsiteX71" fmla="*/ 4 w 10009"/>
                          <a:gd name="connsiteY71" fmla="*/ 3839 h 10000"/>
                          <a:gd name="connsiteX72" fmla="*/ 244 w 10009"/>
                          <a:gd name="connsiteY72" fmla="*/ 2484 h 10000"/>
                          <a:gd name="connsiteX73" fmla="*/ 581 w 10009"/>
                          <a:gd name="connsiteY73" fmla="*/ 2190 h 10000"/>
                          <a:gd name="connsiteX74" fmla="*/ 3848 w 10009"/>
                          <a:gd name="connsiteY7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934 w 10009"/>
                          <a:gd name="connsiteY10" fmla="*/ 8404 h 10000"/>
                          <a:gd name="connsiteX11" fmla="*/ 7757 w 10009"/>
                          <a:gd name="connsiteY11" fmla="*/ 8559 h 10000"/>
                          <a:gd name="connsiteX12" fmla="*/ 7584 w 10009"/>
                          <a:gd name="connsiteY12" fmla="*/ 8718 h 10000"/>
                          <a:gd name="connsiteX13" fmla="*/ 7411 w 10009"/>
                          <a:gd name="connsiteY13" fmla="*/ 8868 h 10000"/>
                          <a:gd name="connsiteX14" fmla="*/ 7245 w 10009"/>
                          <a:gd name="connsiteY14" fmla="*/ 9012 h 10000"/>
                          <a:gd name="connsiteX15" fmla="*/ 7089 w 10009"/>
                          <a:gd name="connsiteY15" fmla="*/ 9157 h 10000"/>
                          <a:gd name="connsiteX16" fmla="*/ 6942 w 10009"/>
                          <a:gd name="connsiteY16" fmla="*/ 9292 h 10000"/>
                          <a:gd name="connsiteX17" fmla="*/ 6799 w 10009"/>
                          <a:gd name="connsiteY17" fmla="*/ 9416 h 10000"/>
                          <a:gd name="connsiteX18" fmla="*/ 6673 w 10009"/>
                          <a:gd name="connsiteY18" fmla="*/ 9528 h 10000"/>
                          <a:gd name="connsiteX19" fmla="*/ 6556 w 10009"/>
                          <a:gd name="connsiteY19" fmla="*/ 9629 h 10000"/>
                          <a:gd name="connsiteX20" fmla="*/ 6452 w 10009"/>
                          <a:gd name="connsiteY20" fmla="*/ 9720 h 10000"/>
                          <a:gd name="connsiteX21" fmla="*/ 6371 w 10009"/>
                          <a:gd name="connsiteY21" fmla="*/ 9797 h 10000"/>
                          <a:gd name="connsiteX22" fmla="*/ 6301 w 10009"/>
                          <a:gd name="connsiteY22" fmla="*/ 9866 h 10000"/>
                          <a:gd name="connsiteX23" fmla="*/ 6248 w 10009"/>
                          <a:gd name="connsiteY23" fmla="*/ 9908 h 10000"/>
                          <a:gd name="connsiteX24" fmla="*/ 6218 w 10009"/>
                          <a:gd name="connsiteY24" fmla="*/ 9932 h 10000"/>
                          <a:gd name="connsiteX25" fmla="*/ 6144 w 10009"/>
                          <a:gd name="connsiteY25" fmla="*/ 9986 h 10000"/>
                          <a:gd name="connsiteX26" fmla="*/ 6079 w 10009"/>
                          <a:gd name="connsiteY26" fmla="*/ 10000 h 10000"/>
                          <a:gd name="connsiteX27" fmla="*/ 6017 w 10009"/>
                          <a:gd name="connsiteY27" fmla="*/ 9990 h 10000"/>
                          <a:gd name="connsiteX28" fmla="*/ 5970 w 10009"/>
                          <a:gd name="connsiteY28" fmla="*/ 9976 h 10000"/>
                          <a:gd name="connsiteX29" fmla="*/ 5941 w 10009"/>
                          <a:gd name="connsiteY29" fmla="*/ 9957 h 10000"/>
                          <a:gd name="connsiteX30" fmla="*/ 5926 w 10009"/>
                          <a:gd name="connsiteY30" fmla="*/ 9952 h 10000"/>
                          <a:gd name="connsiteX31" fmla="*/ 5914 w 10009"/>
                          <a:gd name="connsiteY31" fmla="*/ 9942 h 10000"/>
                          <a:gd name="connsiteX32" fmla="*/ 5879 w 10009"/>
                          <a:gd name="connsiteY32" fmla="*/ 9918 h 10000"/>
                          <a:gd name="connsiteX33" fmla="*/ 5822 w 10009"/>
                          <a:gd name="connsiteY33" fmla="*/ 9875 h 10000"/>
                          <a:gd name="connsiteX34" fmla="*/ 5750 w 10009"/>
                          <a:gd name="connsiteY34" fmla="*/ 9816 h 10000"/>
                          <a:gd name="connsiteX35" fmla="*/ 5654 w 10009"/>
                          <a:gd name="connsiteY35" fmla="*/ 9739 h 10000"/>
                          <a:gd name="connsiteX36" fmla="*/ 5537 w 10009"/>
                          <a:gd name="connsiteY36" fmla="*/ 9648 h 10000"/>
                          <a:gd name="connsiteX37" fmla="*/ 5410 w 10009"/>
                          <a:gd name="connsiteY37" fmla="*/ 9547 h 10000"/>
                          <a:gd name="connsiteX38" fmla="*/ 5264 w 10009"/>
                          <a:gd name="connsiteY38" fmla="*/ 9436 h 10000"/>
                          <a:gd name="connsiteX39" fmla="*/ 5108 w 10009"/>
                          <a:gd name="connsiteY39" fmla="*/ 9315 h 10000"/>
                          <a:gd name="connsiteX40" fmla="*/ 4935 w 10009"/>
                          <a:gd name="connsiteY40" fmla="*/ 9181 h 10000"/>
                          <a:gd name="connsiteX41" fmla="*/ 4752 w 10009"/>
                          <a:gd name="connsiteY41" fmla="*/ 9036 h 10000"/>
                          <a:gd name="connsiteX42" fmla="*/ 4556 w 10009"/>
                          <a:gd name="connsiteY42" fmla="*/ 8887 h 10000"/>
                          <a:gd name="connsiteX43" fmla="*/ 4358 w 10009"/>
                          <a:gd name="connsiteY43" fmla="*/ 8731 h 10000"/>
                          <a:gd name="connsiteX44" fmla="*/ 4150 w 10009"/>
                          <a:gd name="connsiteY44" fmla="*/ 8563 h 10000"/>
                          <a:gd name="connsiteX45" fmla="*/ 3935 w 10009"/>
                          <a:gd name="connsiteY45" fmla="*/ 8404 h 10000"/>
                          <a:gd name="connsiteX46" fmla="*/ 3715 w 10009"/>
                          <a:gd name="connsiteY46" fmla="*/ 8226 h 10000"/>
                          <a:gd name="connsiteX47" fmla="*/ 3490 w 10009"/>
                          <a:gd name="connsiteY47" fmla="*/ 8057 h 10000"/>
                          <a:gd name="connsiteX48" fmla="*/ 3265 w 10009"/>
                          <a:gd name="connsiteY48" fmla="*/ 7884 h 10000"/>
                          <a:gd name="connsiteX49" fmla="*/ 3035 w 10009"/>
                          <a:gd name="connsiteY49" fmla="*/ 7705 h 10000"/>
                          <a:gd name="connsiteX50" fmla="*/ 2809 w 10009"/>
                          <a:gd name="connsiteY50" fmla="*/ 7528 h 10000"/>
                          <a:gd name="connsiteX51" fmla="*/ 2583 w 10009"/>
                          <a:gd name="connsiteY51" fmla="*/ 7349 h 10000"/>
                          <a:gd name="connsiteX52" fmla="*/ 2363 w 10009"/>
                          <a:gd name="connsiteY52" fmla="*/ 7180 h 10000"/>
                          <a:gd name="connsiteX53" fmla="*/ 2143 w 10009"/>
                          <a:gd name="connsiteY53" fmla="*/ 7011 h 10000"/>
                          <a:gd name="connsiteX54" fmla="*/ 1929 w 10009"/>
                          <a:gd name="connsiteY54" fmla="*/ 6843 h 10000"/>
                          <a:gd name="connsiteX55" fmla="*/ 1726 w 10009"/>
                          <a:gd name="connsiteY55" fmla="*/ 6683 h 10000"/>
                          <a:gd name="connsiteX56" fmla="*/ 1526 w 10009"/>
                          <a:gd name="connsiteY56" fmla="*/ 6530 h 10000"/>
                          <a:gd name="connsiteX57" fmla="*/ 1338 w 10009"/>
                          <a:gd name="connsiteY57" fmla="*/ 6379 h 10000"/>
                          <a:gd name="connsiteX58" fmla="*/ 1158 w 10009"/>
                          <a:gd name="connsiteY58" fmla="*/ 6245 h 10000"/>
                          <a:gd name="connsiteX59" fmla="*/ 990 w 10009"/>
                          <a:gd name="connsiteY59" fmla="*/ 6110 h 10000"/>
                          <a:gd name="connsiteX60" fmla="*/ 836 w 10009"/>
                          <a:gd name="connsiteY60" fmla="*/ 5989 h 10000"/>
                          <a:gd name="connsiteX61" fmla="*/ 695 w 10009"/>
                          <a:gd name="connsiteY61" fmla="*/ 5883 h 10000"/>
                          <a:gd name="connsiteX62" fmla="*/ 574 w 10009"/>
                          <a:gd name="connsiteY62" fmla="*/ 5787 h 10000"/>
                          <a:gd name="connsiteX63" fmla="*/ 465 w 10009"/>
                          <a:gd name="connsiteY63" fmla="*/ 5705 h 10000"/>
                          <a:gd name="connsiteX64" fmla="*/ 373 w 10009"/>
                          <a:gd name="connsiteY64" fmla="*/ 5627 h 10000"/>
                          <a:gd name="connsiteX65" fmla="*/ 303 w 10009"/>
                          <a:gd name="connsiteY65" fmla="*/ 5580 h 10000"/>
                          <a:gd name="connsiteX66" fmla="*/ 256 w 10009"/>
                          <a:gd name="connsiteY66" fmla="*/ 5537 h 10000"/>
                          <a:gd name="connsiteX67" fmla="*/ 229 w 10009"/>
                          <a:gd name="connsiteY67" fmla="*/ 5512 h 10000"/>
                          <a:gd name="connsiteX68" fmla="*/ 96 w 10009"/>
                          <a:gd name="connsiteY68" fmla="*/ 5334 h 10000"/>
                          <a:gd name="connsiteX69" fmla="*/ 4 w 10009"/>
                          <a:gd name="connsiteY69" fmla="*/ 4629 h 10000"/>
                          <a:gd name="connsiteX70" fmla="*/ 4 w 10009"/>
                          <a:gd name="connsiteY70" fmla="*/ 3839 h 10000"/>
                          <a:gd name="connsiteX71" fmla="*/ 244 w 10009"/>
                          <a:gd name="connsiteY71" fmla="*/ 2484 h 10000"/>
                          <a:gd name="connsiteX72" fmla="*/ 581 w 10009"/>
                          <a:gd name="connsiteY72" fmla="*/ 2190 h 10000"/>
                          <a:gd name="connsiteX73" fmla="*/ 3848 w 10009"/>
                          <a:gd name="connsiteY7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757 w 10009"/>
                          <a:gd name="connsiteY10" fmla="*/ 8559 h 10000"/>
                          <a:gd name="connsiteX11" fmla="*/ 7584 w 10009"/>
                          <a:gd name="connsiteY11" fmla="*/ 8718 h 10000"/>
                          <a:gd name="connsiteX12" fmla="*/ 7411 w 10009"/>
                          <a:gd name="connsiteY12" fmla="*/ 8868 h 10000"/>
                          <a:gd name="connsiteX13" fmla="*/ 7245 w 10009"/>
                          <a:gd name="connsiteY13" fmla="*/ 9012 h 10000"/>
                          <a:gd name="connsiteX14" fmla="*/ 7089 w 10009"/>
                          <a:gd name="connsiteY14" fmla="*/ 9157 h 10000"/>
                          <a:gd name="connsiteX15" fmla="*/ 6942 w 10009"/>
                          <a:gd name="connsiteY15" fmla="*/ 9292 h 10000"/>
                          <a:gd name="connsiteX16" fmla="*/ 6799 w 10009"/>
                          <a:gd name="connsiteY16" fmla="*/ 9416 h 10000"/>
                          <a:gd name="connsiteX17" fmla="*/ 6673 w 10009"/>
                          <a:gd name="connsiteY17" fmla="*/ 9528 h 10000"/>
                          <a:gd name="connsiteX18" fmla="*/ 6556 w 10009"/>
                          <a:gd name="connsiteY18" fmla="*/ 9629 h 10000"/>
                          <a:gd name="connsiteX19" fmla="*/ 6452 w 10009"/>
                          <a:gd name="connsiteY19" fmla="*/ 9720 h 10000"/>
                          <a:gd name="connsiteX20" fmla="*/ 6371 w 10009"/>
                          <a:gd name="connsiteY20" fmla="*/ 9797 h 10000"/>
                          <a:gd name="connsiteX21" fmla="*/ 6301 w 10009"/>
                          <a:gd name="connsiteY21" fmla="*/ 9866 h 10000"/>
                          <a:gd name="connsiteX22" fmla="*/ 6248 w 10009"/>
                          <a:gd name="connsiteY22" fmla="*/ 9908 h 10000"/>
                          <a:gd name="connsiteX23" fmla="*/ 6218 w 10009"/>
                          <a:gd name="connsiteY23" fmla="*/ 9932 h 10000"/>
                          <a:gd name="connsiteX24" fmla="*/ 6144 w 10009"/>
                          <a:gd name="connsiteY24" fmla="*/ 9986 h 10000"/>
                          <a:gd name="connsiteX25" fmla="*/ 6079 w 10009"/>
                          <a:gd name="connsiteY25" fmla="*/ 10000 h 10000"/>
                          <a:gd name="connsiteX26" fmla="*/ 6017 w 10009"/>
                          <a:gd name="connsiteY26" fmla="*/ 9990 h 10000"/>
                          <a:gd name="connsiteX27" fmla="*/ 5970 w 10009"/>
                          <a:gd name="connsiteY27" fmla="*/ 9976 h 10000"/>
                          <a:gd name="connsiteX28" fmla="*/ 5941 w 10009"/>
                          <a:gd name="connsiteY28" fmla="*/ 9957 h 10000"/>
                          <a:gd name="connsiteX29" fmla="*/ 5926 w 10009"/>
                          <a:gd name="connsiteY29" fmla="*/ 9952 h 10000"/>
                          <a:gd name="connsiteX30" fmla="*/ 5914 w 10009"/>
                          <a:gd name="connsiteY30" fmla="*/ 9942 h 10000"/>
                          <a:gd name="connsiteX31" fmla="*/ 5879 w 10009"/>
                          <a:gd name="connsiteY31" fmla="*/ 9918 h 10000"/>
                          <a:gd name="connsiteX32" fmla="*/ 5822 w 10009"/>
                          <a:gd name="connsiteY32" fmla="*/ 9875 h 10000"/>
                          <a:gd name="connsiteX33" fmla="*/ 5750 w 10009"/>
                          <a:gd name="connsiteY33" fmla="*/ 9816 h 10000"/>
                          <a:gd name="connsiteX34" fmla="*/ 5654 w 10009"/>
                          <a:gd name="connsiteY34" fmla="*/ 9739 h 10000"/>
                          <a:gd name="connsiteX35" fmla="*/ 5537 w 10009"/>
                          <a:gd name="connsiteY35" fmla="*/ 9648 h 10000"/>
                          <a:gd name="connsiteX36" fmla="*/ 5410 w 10009"/>
                          <a:gd name="connsiteY36" fmla="*/ 9547 h 10000"/>
                          <a:gd name="connsiteX37" fmla="*/ 5264 w 10009"/>
                          <a:gd name="connsiteY37" fmla="*/ 9436 h 10000"/>
                          <a:gd name="connsiteX38" fmla="*/ 5108 w 10009"/>
                          <a:gd name="connsiteY38" fmla="*/ 9315 h 10000"/>
                          <a:gd name="connsiteX39" fmla="*/ 4935 w 10009"/>
                          <a:gd name="connsiteY39" fmla="*/ 9181 h 10000"/>
                          <a:gd name="connsiteX40" fmla="*/ 4752 w 10009"/>
                          <a:gd name="connsiteY40" fmla="*/ 9036 h 10000"/>
                          <a:gd name="connsiteX41" fmla="*/ 4556 w 10009"/>
                          <a:gd name="connsiteY41" fmla="*/ 8887 h 10000"/>
                          <a:gd name="connsiteX42" fmla="*/ 4358 w 10009"/>
                          <a:gd name="connsiteY42" fmla="*/ 8731 h 10000"/>
                          <a:gd name="connsiteX43" fmla="*/ 4150 w 10009"/>
                          <a:gd name="connsiteY43" fmla="*/ 8563 h 10000"/>
                          <a:gd name="connsiteX44" fmla="*/ 3935 w 10009"/>
                          <a:gd name="connsiteY44" fmla="*/ 8404 h 10000"/>
                          <a:gd name="connsiteX45" fmla="*/ 3715 w 10009"/>
                          <a:gd name="connsiteY45" fmla="*/ 8226 h 10000"/>
                          <a:gd name="connsiteX46" fmla="*/ 3490 w 10009"/>
                          <a:gd name="connsiteY46" fmla="*/ 8057 h 10000"/>
                          <a:gd name="connsiteX47" fmla="*/ 3265 w 10009"/>
                          <a:gd name="connsiteY47" fmla="*/ 7884 h 10000"/>
                          <a:gd name="connsiteX48" fmla="*/ 3035 w 10009"/>
                          <a:gd name="connsiteY48" fmla="*/ 7705 h 10000"/>
                          <a:gd name="connsiteX49" fmla="*/ 2809 w 10009"/>
                          <a:gd name="connsiteY49" fmla="*/ 7528 h 10000"/>
                          <a:gd name="connsiteX50" fmla="*/ 2583 w 10009"/>
                          <a:gd name="connsiteY50" fmla="*/ 7349 h 10000"/>
                          <a:gd name="connsiteX51" fmla="*/ 2363 w 10009"/>
                          <a:gd name="connsiteY51" fmla="*/ 7180 h 10000"/>
                          <a:gd name="connsiteX52" fmla="*/ 2143 w 10009"/>
                          <a:gd name="connsiteY52" fmla="*/ 7011 h 10000"/>
                          <a:gd name="connsiteX53" fmla="*/ 1929 w 10009"/>
                          <a:gd name="connsiteY53" fmla="*/ 6843 h 10000"/>
                          <a:gd name="connsiteX54" fmla="*/ 1726 w 10009"/>
                          <a:gd name="connsiteY54" fmla="*/ 6683 h 10000"/>
                          <a:gd name="connsiteX55" fmla="*/ 1526 w 10009"/>
                          <a:gd name="connsiteY55" fmla="*/ 6530 h 10000"/>
                          <a:gd name="connsiteX56" fmla="*/ 1338 w 10009"/>
                          <a:gd name="connsiteY56" fmla="*/ 6379 h 10000"/>
                          <a:gd name="connsiteX57" fmla="*/ 1158 w 10009"/>
                          <a:gd name="connsiteY57" fmla="*/ 6245 h 10000"/>
                          <a:gd name="connsiteX58" fmla="*/ 990 w 10009"/>
                          <a:gd name="connsiteY58" fmla="*/ 6110 h 10000"/>
                          <a:gd name="connsiteX59" fmla="*/ 836 w 10009"/>
                          <a:gd name="connsiteY59" fmla="*/ 5989 h 10000"/>
                          <a:gd name="connsiteX60" fmla="*/ 695 w 10009"/>
                          <a:gd name="connsiteY60" fmla="*/ 5883 h 10000"/>
                          <a:gd name="connsiteX61" fmla="*/ 574 w 10009"/>
                          <a:gd name="connsiteY61" fmla="*/ 5787 h 10000"/>
                          <a:gd name="connsiteX62" fmla="*/ 465 w 10009"/>
                          <a:gd name="connsiteY62" fmla="*/ 5705 h 10000"/>
                          <a:gd name="connsiteX63" fmla="*/ 373 w 10009"/>
                          <a:gd name="connsiteY63" fmla="*/ 5627 h 10000"/>
                          <a:gd name="connsiteX64" fmla="*/ 303 w 10009"/>
                          <a:gd name="connsiteY64" fmla="*/ 5580 h 10000"/>
                          <a:gd name="connsiteX65" fmla="*/ 256 w 10009"/>
                          <a:gd name="connsiteY65" fmla="*/ 5537 h 10000"/>
                          <a:gd name="connsiteX66" fmla="*/ 229 w 10009"/>
                          <a:gd name="connsiteY66" fmla="*/ 5512 h 10000"/>
                          <a:gd name="connsiteX67" fmla="*/ 96 w 10009"/>
                          <a:gd name="connsiteY67" fmla="*/ 5334 h 10000"/>
                          <a:gd name="connsiteX68" fmla="*/ 4 w 10009"/>
                          <a:gd name="connsiteY68" fmla="*/ 4629 h 10000"/>
                          <a:gd name="connsiteX69" fmla="*/ 4 w 10009"/>
                          <a:gd name="connsiteY69" fmla="*/ 3839 h 10000"/>
                          <a:gd name="connsiteX70" fmla="*/ 244 w 10009"/>
                          <a:gd name="connsiteY70" fmla="*/ 2484 h 10000"/>
                          <a:gd name="connsiteX71" fmla="*/ 581 w 10009"/>
                          <a:gd name="connsiteY71" fmla="*/ 2190 h 10000"/>
                          <a:gd name="connsiteX72" fmla="*/ 3848 w 10009"/>
                          <a:gd name="connsiteY7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584 w 10009"/>
                          <a:gd name="connsiteY10" fmla="*/ 8718 h 10000"/>
                          <a:gd name="connsiteX11" fmla="*/ 7411 w 10009"/>
                          <a:gd name="connsiteY11" fmla="*/ 8868 h 10000"/>
                          <a:gd name="connsiteX12" fmla="*/ 7245 w 10009"/>
                          <a:gd name="connsiteY12" fmla="*/ 9012 h 10000"/>
                          <a:gd name="connsiteX13" fmla="*/ 7089 w 10009"/>
                          <a:gd name="connsiteY13" fmla="*/ 9157 h 10000"/>
                          <a:gd name="connsiteX14" fmla="*/ 6942 w 10009"/>
                          <a:gd name="connsiteY14" fmla="*/ 9292 h 10000"/>
                          <a:gd name="connsiteX15" fmla="*/ 6799 w 10009"/>
                          <a:gd name="connsiteY15" fmla="*/ 9416 h 10000"/>
                          <a:gd name="connsiteX16" fmla="*/ 6673 w 10009"/>
                          <a:gd name="connsiteY16" fmla="*/ 9528 h 10000"/>
                          <a:gd name="connsiteX17" fmla="*/ 6556 w 10009"/>
                          <a:gd name="connsiteY17" fmla="*/ 9629 h 10000"/>
                          <a:gd name="connsiteX18" fmla="*/ 6452 w 10009"/>
                          <a:gd name="connsiteY18" fmla="*/ 9720 h 10000"/>
                          <a:gd name="connsiteX19" fmla="*/ 6371 w 10009"/>
                          <a:gd name="connsiteY19" fmla="*/ 9797 h 10000"/>
                          <a:gd name="connsiteX20" fmla="*/ 6301 w 10009"/>
                          <a:gd name="connsiteY20" fmla="*/ 9866 h 10000"/>
                          <a:gd name="connsiteX21" fmla="*/ 6248 w 10009"/>
                          <a:gd name="connsiteY21" fmla="*/ 9908 h 10000"/>
                          <a:gd name="connsiteX22" fmla="*/ 6218 w 10009"/>
                          <a:gd name="connsiteY22" fmla="*/ 9932 h 10000"/>
                          <a:gd name="connsiteX23" fmla="*/ 6144 w 10009"/>
                          <a:gd name="connsiteY23" fmla="*/ 9986 h 10000"/>
                          <a:gd name="connsiteX24" fmla="*/ 6079 w 10009"/>
                          <a:gd name="connsiteY24" fmla="*/ 10000 h 10000"/>
                          <a:gd name="connsiteX25" fmla="*/ 6017 w 10009"/>
                          <a:gd name="connsiteY25" fmla="*/ 9990 h 10000"/>
                          <a:gd name="connsiteX26" fmla="*/ 5970 w 10009"/>
                          <a:gd name="connsiteY26" fmla="*/ 9976 h 10000"/>
                          <a:gd name="connsiteX27" fmla="*/ 5941 w 10009"/>
                          <a:gd name="connsiteY27" fmla="*/ 9957 h 10000"/>
                          <a:gd name="connsiteX28" fmla="*/ 5926 w 10009"/>
                          <a:gd name="connsiteY28" fmla="*/ 9952 h 10000"/>
                          <a:gd name="connsiteX29" fmla="*/ 5914 w 10009"/>
                          <a:gd name="connsiteY29" fmla="*/ 9942 h 10000"/>
                          <a:gd name="connsiteX30" fmla="*/ 5879 w 10009"/>
                          <a:gd name="connsiteY30" fmla="*/ 9918 h 10000"/>
                          <a:gd name="connsiteX31" fmla="*/ 5822 w 10009"/>
                          <a:gd name="connsiteY31" fmla="*/ 9875 h 10000"/>
                          <a:gd name="connsiteX32" fmla="*/ 5750 w 10009"/>
                          <a:gd name="connsiteY32" fmla="*/ 9816 h 10000"/>
                          <a:gd name="connsiteX33" fmla="*/ 5654 w 10009"/>
                          <a:gd name="connsiteY33" fmla="*/ 9739 h 10000"/>
                          <a:gd name="connsiteX34" fmla="*/ 5537 w 10009"/>
                          <a:gd name="connsiteY34" fmla="*/ 9648 h 10000"/>
                          <a:gd name="connsiteX35" fmla="*/ 5410 w 10009"/>
                          <a:gd name="connsiteY35" fmla="*/ 9547 h 10000"/>
                          <a:gd name="connsiteX36" fmla="*/ 5264 w 10009"/>
                          <a:gd name="connsiteY36" fmla="*/ 9436 h 10000"/>
                          <a:gd name="connsiteX37" fmla="*/ 5108 w 10009"/>
                          <a:gd name="connsiteY37" fmla="*/ 9315 h 10000"/>
                          <a:gd name="connsiteX38" fmla="*/ 4935 w 10009"/>
                          <a:gd name="connsiteY38" fmla="*/ 9181 h 10000"/>
                          <a:gd name="connsiteX39" fmla="*/ 4752 w 10009"/>
                          <a:gd name="connsiteY39" fmla="*/ 9036 h 10000"/>
                          <a:gd name="connsiteX40" fmla="*/ 4556 w 10009"/>
                          <a:gd name="connsiteY40" fmla="*/ 8887 h 10000"/>
                          <a:gd name="connsiteX41" fmla="*/ 4358 w 10009"/>
                          <a:gd name="connsiteY41" fmla="*/ 8731 h 10000"/>
                          <a:gd name="connsiteX42" fmla="*/ 4150 w 10009"/>
                          <a:gd name="connsiteY42" fmla="*/ 8563 h 10000"/>
                          <a:gd name="connsiteX43" fmla="*/ 3935 w 10009"/>
                          <a:gd name="connsiteY43" fmla="*/ 8404 h 10000"/>
                          <a:gd name="connsiteX44" fmla="*/ 3715 w 10009"/>
                          <a:gd name="connsiteY44" fmla="*/ 8226 h 10000"/>
                          <a:gd name="connsiteX45" fmla="*/ 3490 w 10009"/>
                          <a:gd name="connsiteY45" fmla="*/ 8057 h 10000"/>
                          <a:gd name="connsiteX46" fmla="*/ 3265 w 10009"/>
                          <a:gd name="connsiteY46" fmla="*/ 7884 h 10000"/>
                          <a:gd name="connsiteX47" fmla="*/ 3035 w 10009"/>
                          <a:gd name="connsiteY47" fmla="*/ 7705 h 10000"/>
                          <a:gd name="connsiteX48" fmla="*/ 2809 w 10009"/>
                          <a:gd name="connsiteY48" fmla="*/ 7528 h 10000"/>
                          <a:gd name="connsiteX49" fmla="*/ 2583 w 10009"/>
                          <a:gd name="connsiteY49" fmla="*/ 7349 h 10000"/>
                          <a:gd name="connsiteX50" fmla="*/ 2363 w 10009"/>
                          <a:gd name="connsiteY50" fmla="*/ 7180 h 10000"/>
                          <a:gd name="connsiteX51" fmla="*/ 2143 w 10009"/>
                          <a:gd name="connsiteY51" fmla="*/ 7011 h 10000"/>
                          <a:gd name="connsiteX52" fmla="*/ 1929 w 10009"/>
                          <a:gd name="connsiteY52" fmla="*/ 6843 h 10000"/>
                          <a:gd name="connsiteX53" fmla="*/ 1726 w 10009"/>
                          <a:gd name="connsiteY53" fmla="*/ 6683 h 10000"/>
                          <a:gd name="connsiteX54" fmla="*/ 1526 w 10009"/>
                          <a:gd name="connsiteY54" fmla="*/ 6530 h 10000"/>
                          <a:gd name="connsiteX55" fmla="*/ 1338 w 10009"/>
                          <a:gd name="connsiteY55" fmla="*/ 6379 h 10000"/>
                          <a:gd name="connsiteX56" fmla="*/ 1158 w 10009"/>
                          <a:gd name="connsiteY56" fmla="*/ 6245 h 10000"/>
                          <a:gd name="connsiteX57" fmla="*/ 990 w 10009"/>
                          <a:gd name="connsiteY57" fmla="*/ 6110 h 10000"/>
                          <a:gd name="connsiteX58" fmla="*/ 836 w 10009"/>
                          <a:gd name="connsiteY58" fmla="*/ 5989 h 10000"/>
                          <a:gd name="connsiteX59" fmla="*/ 695 w 10009"/>
                          <a:gd name="connsiteY59" fmla="*/ 5883 h 10000"/>
                          <a:gd name="connsiteX60" fmla="*/ 574 w 10009"/>
                          <a:gd name="connsiteY60" fmla="*/ 5787 h 10000"/>
                          <a:gd name="connsiteX61" fmla="*/ 465 w 10009"/>
                          <a:gd name="connsiteY61" fmla="*/ 5705 h 10000"/>
                          <a:gd name="connsiteX62" fmla="*/ 373 w 10009"/>
                          <a:gd name="connsiteY62" fmla="*/ 5627 h 10000"/>
                          <a:gd name="connsiteX63" fmla="*/ 303 w 10009"/>
                          <a:gd name="connsiteY63" fmla="*/ 5580 h 10000"/>
                          <a:gd name="connsiteX64" fmla="*/ 256 w 10009"/>
                          <a:gd name="connsiteY64" fmla="*/ 5537 h 10000"/>
                          <a:gd name="connsiteX65" fmla="*/ 229 w 10009"/>
                          <a:gd name="connsiteY65" fmla="*/ 5512 h 10000"/>
                          <a:gd name="connsiteX66" fmla="*/ 96 w 10009"/>
                          <a:gd name="connsiteY66" fmla="*/ 5334 h 10000"/>
                          <a:gd name="connsiteX67" fmla="*/ 4 w 10009"/>
                          <a:gd name="connsiteY67" fmla="*/ 4629 h 10000"/>
                          <a:gd name="connsiteX68" fmla="*/ 4 w 10009"/>
                          <a:gd name="connsiteY68" fmla="*/ 3839 h 10000"/>
                          <a:gd name="connsiteX69" fmla="*/ 244 w 10009"/>
                          <a:gd name="connsiteY69" fmla="*/ 2484 h 10000"/>
                          <a:gd name="connsiteX70" fmla="*/ 581 w 10009"/>
                          <a:gd name="connsiteY70" fmla="*/ 2190 h 10000"/>
                          <a:gd name="connsiteX71" fmla="*/ 3848 w 10009"/>
                          <a:gd name="connsiteY7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411 w 10009"/>
                          <a:gd name="connsiteY10" fmla="*/ 8868 h 10000"/>
                          <a:gd name="connsiteX11" fmla="*/ 7245 w 10009"/>
                          <a:gd name="connsiteY11" fmla="*/ 9012 h 10000"/>
                          <a:gd name="connsiteX12" fmla="*/ 7089 w 10009"/>
                          <a:gd name="connsiteY12" fmla="*/ 9157 h 10000"/>
                          <a:gd name="connsiteX13" fmla="*/ 6942 w 10009"/>
                          <a:gd name="connsiteY13" fmla="*/ 9292 h 10000"/>
                          <a:gd name="connsiteX14" fmla="*/ 6799 w 10009"/>
                          <a:gd name="connsiteY14" fmla="*/ 9416 h 10000"/>
                          <a:gd name="connsiteX15" fmla="*/ 6673 w 10009"/>
                          <a:gd name="connsiteY15" fmla="*/ 9528 h 10000"/>
                          <a:gd name="connsiteX16" fmla="*/ 6556 w 10009"/>
                          <a:gd name="connsiteY16" fmla="*/ 9629 h 10000"/>
                          <a:gd name="connsiteX17" fmla="*/ 6452 w 10009"/>
                          <a:gd name="connsiteY17" fmla="*/ 9720 h 10000"/>
                          <a:gd name="connsiteX18" fmla="*/ 6371 w 10009"/>
                          <a:gd name="connsiteY18" fmla="*/ 9797 h 10000"/>
                          <a:gd name="connsiteX19" fmla="*/ 6301 w 10009"/>
                          <a:gd name="connsiteY19" fmla="*/ 9866 h 10000"/>
                          <a:gd name="connsiteX20" fmla="*/ 6248 w 10009"/>
                          <a:gd name="connsiteY20" fmla="*/ 9908 h 10000"/>
                          <a:gd name="connsiteX21" fmla="*/ 6218 w 10009"/>
                          <a:gd name="connsiteY21" fmla="*/ 9932 h 10000"/>
                          <a:gd name="connsiteX22" fmla="*/ 6144 w 10009"/>
                          <a:gd name="connsiteY22" fmla="*/ 9986 h 10000"/>
                          <a:gd name="connsiteX23" fmla="*/ 6079 w 10009"/>
                          <a:gd name="connsiteY23" fmla="*/ 10000 h 10000"/>
                          <a:gd name="connsiteX24" fmla="*/ 6017 w 10009"/>
                          <a:gd name="connsiteY24" fmla="*/ 9990 h 10000"/>
                          <a:gd name="connsiteX25" fmla="*/ 5970 w 10009"/>
                          <a:gd name="connsiteY25" fmla="*/ 9976 h 10000"/>
                          <a:gd name="connsiteX26" fmla="*/ 5941 w 10009"/>
                          <a:gd name="connsiteY26" fmla="*/ 9957 h 10000"/>
                          <a:gd name="connsiteX27" fmla="*/ 5926 w 10009"/>
                          <a:gd name="connsiteY27" fmla="*/ 9952 h 10000"/>
                          <a:gd name="connsiteX28" fmla="*/ 5914 w 10009"/>
                          <a:gd name="connsiteY28" fmla="*/ 9942 h 10000"/>
                          <a:gd name="connsiteX29" fmla="*/ 5879 w 10009"/>
                          <a:gd name="connsiteY29" fmla="*/ 9918 h 10000"/>
                          <a:gd name="connsiteX30" fmla="*/ 5822 w 10009"/>
                          <a:gd name="connsiteY30" fmla="*/ 9875 h 10000"/>
                          <a:gd name="connsiteX31" fmla="*/ 5750 w 10009"/>
                          <a:gd name="connsiteY31" fmla="*/ 9816 h 10000"/>
                          <a:gd name="connsiteX32" fmla="*/ 5654 w 10009"/>
                          <a:gd name="connsiteY32" fmla="*/ 9739 h 10000"/>
                          <a:gd name="connsiteX33" fmla="*/ 5537 w 10009"/>
                          <a:gd name="connsiteY33" fmla="*/ 9648 h 10000"/>
                          <a:gd name="connsiteX34" fmla="*/ 5410 w 10009"/>
                          <a:gd name="connsiteY34" fmla="*/ 9547 h 10000"/>
                          <a:gd name="connsiteX35" fmla="*/ 5264 w 10009"/>
                          <a:gd name="connsiteY35" fmla="*/ 9436 h 10000"/>
                          <a:gd name="connsiteX36" fmla="*/ 5108 w 10009"/>
                          <a:gd name="connsiteY36" fmla="*/ 9315 h 10000"/>
                          <a:gd name="connsiteX37" fmla="*/ 4935 w 10009"/>
                          <a:gd name="connsiteY37" fmla="*/ 9181 h 10000"/>
                          <a:gd name="connsiteX38" fmla="*/ 4752 w 10009"/>
                          <a:gd name="connsiteY38" fmla="*/ 9036 h 10000"/>
                          <a:gd name="connsiteX39" fmla="*/ 4556 w 10009"/>
                          <a:gd name="connsiteY39" fmla="*/ 8887 h 10000"/>
                          <a:gd name="connsiteX40" fmla="*/ 4358 w 10009"/>
                          <a:gd name="connsiteY40" fmla="*/ 8731 h 10000"/>
                          <a:gd name="connsiteX41" fmla="*/ 4150 w 10009"/>
                          <a:gd name="connsiteY41" fmla="*/ 8563 h 10000"/>
                          <a:gd name="connsiteX42" fmla="*/ 3935 w 10009"/>
                          <a:gd name="connsiteY42" fmla="*/ 8404 h 10000"/>
                          <a:gd name="connsiteX43" fmla="*/ 3715 w 10009"/>
                          <a:gd name="connsiteY43" fmla="*/ 8226 h 10000"/>
                          <a:gd name="connsiteX44" fmla="*/ 3490 w 10009"/>
                          <a:gd name="connsiteY44" fmla="*/ 8057 h 10000"/>
                          <a:gd name="connsiteX45" fmla="*/ 3265 w 10009"/>
                          <a:gd name="connsiteY45" fmla="*/ 7884 h 10000"/>
                          <a:gd name="connsiteX46" fmla="*/ 3035 w 10009"/>
                          <a:gd name="connsiteY46" fmla="*/ 7705 h 10000"/>
                          <a:gd name="connsiteX47" fmla="*/ 2809 w 10009"/>
                          <a:gd name="connsiteY47" fmla="*/ 7528 h 10000"/>
                          <a:gd name="connsiteX48" fmla="*/ 2583 w 10009"/>
                          <a:gd name="connsiteY48" fmla="*/ 7349 h 10000"/>
                          <a:gd name="connsiteX49" fmla="*/ 2363 w 10009"/>
                          <a:gd name="connsiteY49" fmla="*/ 7180 h 10000"/>
                          <a:gd name="connsiteX50" fmla="*/ 2143 w 10009"/>
                          <a:gd name="connsiteY50" fmla="*/ 7011 h 10000"/>
                          <a:gd name="connsiteX51" fmla="*/ 1929 w 10009"/>
                          <a:gd name="connsiteY51" fmla="*/ 6843 h 10000"/>
                          <a:gd name="connsiteX52" fmla="*/ 1726 w 10009"/>
                          <a:gd name="connsiteY52" fmla="*/ 6683 h 10000"/>
                          <a:gd name="connsiteX53" fmla="*/ 1526 w 10009"/>
                          <a:gd name="connsiteY53" fmla="*/ 6530 h 10000"/>
                          <a:gd name="connsiteX54" fmla="*/ 1338 w 10009"/>
                          <a:gd name="connsiteY54" fmla="*/ 6379 h 10000"/>
                          <a:gd name="connsiteX55" fmla="*/ 1158 w 10009"/>
                          <a:gd name="connsiteY55" fmla="*/ 6245 h 10000"/>
                          <a:gd name="connsiteX56" fmla="*/ 990 w 10009"/>
                          <a:gd name="connsiteY56" fmla="*/ 6110 h 10000"/>
                          <a:gd name="connsiteX57" fmla="*/ 836 w 10009"/>
                          <a:gd name="connsiteY57" fmla="*/ 5989 h 10000"/>
                          <a:gd name="connsiteX58" fmla="*/ 695 w 10009"/>
                          <a:gd name="connsiteY58" fmla="*/ 5883 h 10000"/>
                          <a:gd name="connsiteX59" fmla="*/ 574 w 10009"/>
                          <a:gd name="connsiteY59" fmla="*/ 5787 h 10000"/>
                          <a:gd name="connsiteX60" fmla="*/ 465 w 10009"/>
                          <a:gd name="connsiteY60" fmla="*/ 5705 h 10000"/>
                          <a:gd name="connsiteX61" fmla="*/ 373 w 10009"/>
                          <a:gd name="connsiteY61" fmla="*/ 5627 h 10000"/>
                          <a:gd name="connsiteX62" fmla="*/ 303 w 10009"/>
                          <a:gd name="connsiteY62" fmla="*/ 5580 h 10000"/>
                          <a:gd name="connsiteX63" fmla="*/ 256 w 10009"/>
                          <a:gd name="connsiteY63" fmla="*/ 5537 h 10000"/>
                          <a:gd name="connsiteX64" fmla="*/ 229 w 10009"/>
                          <a:gd name="connsiteY64" fmla="*/ 5512 h 10000"/>
                          <a:gd name="connsiteX65" fmla="*/ 96 w 10009"/>
                          <a:gd name="connsiteY65" fmla="*/ 5334 h 10000"/>
                          <a:gd name="connsiteX66" fmla="*/ 4 w 10009"/>
                          <a:gd name="connsiteY66" fmla="*/ 4629 h 10000"/>
                          <a:gd name="connsiteX67" fmla="*/ 4 w 10009"/>
                          <a:gd name="connsiteY67" fmla="*/ 3839 h 10000"/>
                          <a:gd name="connsiteX68" fmla="*/ 244 w 10009"/>
                          <a:gd name="connsiteY68" fmla="*/ 2484 h 10000"/>
                          <a:gd name="connsiteX69" fmla="*/ 581 w 10009"/>
                          <a:gd name="connsiteY69" fmla="*/ 2190 h 10000"/>
                          <a:gd name="connsiteX70" fmla="*/ 3848 w 10009"/>
                          <a:gd name="connsiteY7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245 w 10009"/>
                          <a:gd name="connsiteY10" fmla="*/ 9012 h 10000"/>
                          <a:gd name="connsiteX11" fmla="*/ 7089 w 10009"/>
                          <a:gd name="connsiteY11" fmla="*/ 9157 h 10000"/>
                          <a:gd name="connsiteX12" fmla="*/ 6942 w 10009"/>
                          <a:gd name="connsiteY12" fmla="*/ 9292 h 10000"/>
                          <a:gd name="connsiteX13" fmla="*/ 6799 w 10009"/>
                          <a:gd name="connsiteY13" fmla="*/ 9416 h 10000"/>
                          <a:gd name="connsiteX14" fmla="*/ 6673 w 10009"/>
                          <a:gd name="connsiteY14" fmla="*/ 9528 h 10000"/>
                          <a:gd name="connsiteX15" fmla="*/ 6556 w 10009"/>
                          <a:gd name="connsiteY15" fmla="*/ 9629 h 10000"/>
                          <a:gd name="connsiteX16" fmla="*/ 6452 w 10009"/>
                          <a:gd name="connsiteY16" fmla="*/ 9720 h 10000"/>
                          <a:gd name="connsiteX17" fmla="*/ 6371 w 10009"/>
                          <a:gd name="connsiteY17" fmla="*/ 9797 h 10000"/>
                          <a:gd name="connsiteX18" fmla="*/ 6301 w 10009"/>
                          <a:gd name="connsiteY18" fmla="*/ 9866 h 10000"/>
                          <a:gd name="connsiteX19" fmla="*/ 6248 w 10009"/>
                          <a:gd name="connsiteY19" fmla="*/ 9908 h 10000"/>
                          <a:gd name="connsiteX20" fmla="*/ 6218 w 10009"/>
                          <a:gd name="connsiteY20" fmla="*/ 9932 h 10000"/>
                          <a:gd name="connsiteX21" fmla="*/ 6144 w 10009"/>
                          <a:gd name="connsiteY21" fmla="*/ 9986 h 10000"/>
                          <a:gd name="connsiteX22" fmla="*/ 6079 w 10009"/>
                          <a:gd name="connsiteY22" fmla="*/ 10000 h 10000"/>
                          <a:gd name="connsiteX23" fmla="*/ 6017 w 10009"/>
                          <a:gd name="connsiteY23" fmla="*/ 9990 h 10000"/>
                          <a:gd name="connsiteX24" fmla="*/ 5970 w 10009"/>
                          <a:gd name="connsiteY24" fmla="*/ 9976 h 10000"/>
                          <a:gd name="connsiteX25" fmla="*/ 5941 w 10009"/>
                          <a:gd name="connsiteY25" fmla="*/ 9957 h 10000"/>
                          <a:gd name="connsiteX26" fmla="*/ 5926 w 10009"/>
                          <a:gd name="connsiteY26" fmla="*/ 9952 h 10000"/>
                          <a:gd name="connsiteX27" fmla="*/ 5914 w 10009"/>
                          <a:gd name="connsiteY27" fmla="*/ 9942 h 10000"/>
                          <a:gd name="connsiteX28" fmla="*/ 5879 w 10009"/>
                          <a:gd name="connsiteY28" fmla="*/ 9918 h 10000"/>
                          <a:gd name="connsiteX29" fmla="*/ 5822 w 10009"/>
                          <a:gd name="connsiteY29" fmla="*/ 9875 h 10000"/>
                          <a:gd name="connsiteX30" fmla="*/ 5750 w 10009"/>
                          <a:gd name="connsiteY30" fmla="*/ 9816 h 10000"/>
                          <a:gd name="connsiteX31" fmla="*/ 5654 w 10009"/>
                          <a:gd name="connsiteY31" fmla="*/ 9739 h 10000"/>
                          <a:gd name="connsiteX32" fmla="*/ 5537 w 10009"/>
                          <a:gd name="connsiteY32" fmla="*/ 9648 h 10000"/>
                          <a:gd name="connsiteX33" fmla="*/ 5410 w 10009"/>
                          <a:gd name="connsiteY33" fmla="*/ 9547 h 10000"/>
                          <a:gd name="connsiteX34" fmla="*/ 5264 w 10009"/>
                          <a:gd name="connsiteY34" fmla="*/ 9436 h 10000"/>
                          <a:gd name="connsiteX35" fmla="*/ 5108 w 10009"/>
                          <a:gd name="connsiteY35" fmla="*/ 9315 h 10000"/>
                          <a:gd name="connsiteX36" fmla="*/ 4935 w 10009"/>
                          <a:gd name="connsiteY36" fmla="*/ 9181 h 10000"/>
                          <a:gd name="connsiteX37" fmla="*/ 4752 w 10009"/>
                          <a:gd name="connsiteY37" fmla="*/ 9036 h 10000"/>
                          <a:gd name="connsiteX38" fmla="*/ 4556 w 10009"/>
                          <a:gd name="connsiteY38" fmla="*/ 8887 h 10000"/>
                          <a:gd name="connsiteX39" fmla="*/ 4358 w 10009"/>
                          <a:gd name="connsiteY39" fmla="*/ 8731 h 10000"/>
                          <a:gd name="connsiteX40" fmla="*/ 4150 w 10009"/>
                          <a:gd name="connsiteY40" fmla="*/ 8563 h 10000"/>
                          <a:gd name="connsiteX41" fmla="*/ 3935 w 10009"/>
                          <a:gd name="connsiteY41" fmla="*/ 8404 h 10000"/>
                          <a:gd name="connsiteX42" fmla="*/ 3715 w 10009"/>
                          <a:gd name="connsiteY42" fmla="*/ 8226 h 10000"/>
                          <a:gd name="connsiteX43" fmla="*/ 3490 w 10009"/>
                          <a:gd name="connsiteY43" fmla="*/ 8057 h 10000"/>
                          <a:gd name="connsiteX44" fmla="*/ 3265 w 10009"/>
                          <a:gd name="connsiteY44" fmla="*/ 7884 h 10000"/>
                          <a:gd name="connsiteX45" fmla="*/ 3035 w 10009"/>
                          <a:gd name="connsiteY45" fmla="*/ 7705 h 10000"/>
                          <a:gd name="connsiteX46" fmla="*/ 2809 w 10009"/>
                          <a:gd name="connsiteY46" fmla="*/ 7528 h 10000"/>
                          <a:gd name="connsiteX47" fmla="*/ 2583 w 10009"/>
                          <a:gd name="connsiteY47" fmla="*/ 7349 h 10000"/>
                          <a:gd name="connsiteX48" fmla="*/ 2363 w 10009"/>
                          <a:gd name="connsiteY48" fmla="*/ 7180 h 10000"/>
                          <a:gd name="connsiteX49" fmla="*/ 2143 w 10009"/>
                          <a:gd name="connsiteY49" fmla="*/ 7011 h 10000"/>
                          <a:gd name="connsiteX50" fmla="*/ 1929 w 10009"/>
                          <a:gd name="connsiteY50" fmla="*/ 6843 h 10000"/>
                          <a:gd name="connsiteX51" fmla="*/ 1726 w 10009"/>
                          <a:gd name="connsiteY51" fmla="*/ 6683 h 10000"/>
                          <a:gd name="connsiteX52" fmla="*/ 1526 w 10009"/>
                          <a:gd name="connsiteY52" fmla="*/ 6530 h 10000"/>
                          <a:gd name="connsiteX53" fmla="*/ 1338 w 10009"/>
                          <a:gd name="connsiteY53" fmla="*/ 6379 h 10000"/>
                          <a:gd name="connsiteX54" fmla="*/ 1158 w 10009"/>
                          <a:gd name="connsiteY54" fmla="*/ 6245 h 10000"/>
                          <a:gd name="connsiteX55" fmla="*/ 990 w 10009"/>
                          <a:gd name="connsiteY55" fmla="*/ 6110 h 10000"/>
                          <a:gd name="connsiteX56" fmla="*/ 836 w 10009"/>
                          <a:gd name="connsiteY56" fmla="*/ 5989 h 10000"/>
                          <a:gd name="connsiteX57" fmla="*/ 695 w 10009"/>
                          <a:gd name="connsiteY57" fmla="*/ 5883 h 10000"/>
                          <a:gd name="connsiteX58" fmla="*/ 574 w 10009"/>
                          <a:gd name="connsiteY58" fmla="*/ 5787 h 10000"/>
                          <a:gd name="connsiteX59" fmla="*/ 465 w 10009"/>
                          <a:gd name="connsiteY59" fmla="*/ 5705 h 10000"/>
                          <a:gd name="connsiteX60" fmla="*/ 373 w 10009"/>
                          <a:gd name="connsiteY60" fmla="*/ 5627 h 10000"/>
                          <a:gd name="connsiteX61" fmla="*/ 303 w 10009"/>
                          <a:gd name="connsiteY61" fmla="*/ 5580 h 10000"/>
                          <a:gd name="connsiteX62" fmla="*/ 256 w 10009"/>
                          <a:gd name="connsiteY62" fmla="*/ 5537 h 10000"/>
                          <a:gd name="connsiteX63" fmla="*/ 229 w 10009"/>
                          <a:gd name="connsiteY63" fmla="*/ 5512 h 10000"/>
                          <a:gd name="connsiteX64" fmla="*/ 96 w 10009"/>
                          <a:gd name="connsiteY64" fmla="*/ 5334 h 10000"/>
                          <a:gd name="connsiteX65" fmla="*/ 4 w 10009"/>
                          <a:gd name="connsiteY65" fmla="*/ 4629 h 10000"/>
                          <a:gd name="connsiteX66" fmla="*/ 4 w 10009"/>
                          <a:gd name="connsiteY66" fmla="*/ 3839 h 10000"/>
                          <a:gd name="connsiteX67" fmla="*/ 244 w 10009"/>
                          <a:gd name="connsiteY67" fmla="*/ 2484 h 10000"/>
                          <a:gd name="connsiteX68" fmla="*/ 581 w 10009"/>
                          <a:gd name="connsiteY68" fmla="*/ 2190 h 10000"/>
                          <a:gd name="connsiteX69" fmla="*/ 3848 w 10009"/>
                          <a:gd name="connsiteY6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089 w 10009"/>
                          <a:gd name="connsiteY10" fmla="*/ 9157 h 10000"/>
                          <a:gd name="connsiteX11" fmla="*/ 6942 w 10009"/>
                          <a:gd name="connsiteY11" fmla="*/ 9292 h 10000"/>
                          <a:gd name="connsiteX12" fmla="*/ 6799 w 10009"/>
                          <a:gd name="connsiteY12" fmla="*/ 9416 h 10000"/>
                          <a:gd name="connsiteX13" fmla="*/ 6673 w 10009"/>
                          <a:gd name="connsiteY13" fmla="*/ 9528 h 10000"/>
                          <a:gd name="connsiteX14" fmla="*/ 6556 w 10009"/>
                          <a:gd name="connsiteY14" fmla="*/ 9629 h 10000"/>
                          <a:gd name="connsiteX15" fmla="*/ 6452 w 10009"/>
                          <a:gd name="connsiteY15" fmla="*/ 9720 h 10000"/>
                          <a:gd name="connsiteX16" fmla="*/ 6371 w 10009"/>
                          <a:gd name="connsiteY16" fmla="*/ 9797 h 10000"/>
                          <a:gd name="connsiteX17" fmla="*/ 6301 w 10009"/>
                          <a:gd name="connsiteY17" fmla="*/ 9866 h 10000"/>
                          <a:gd name="connsiteX18" fmla="*/ 6248 w 10009"/>
                          <a:gd name="connsiteY18" fmla="*/ 9908 h 10000"/>
                          <a:gd name="connsiteX19" fmla="*/ 6218 w 10009"/>
                          <a:gd name="connsiteY19" fmla="*/ 9932 h 10000"/>
                          <a:gd name="connsiteX20" fmla="*/ 6144 w 10009"/>
                          <a:gd name="connsiteY20" fmla="*/ 9986 h 10000"/>
                          <a:gd name="connsiteX21" fmla="*/ 6079 w 10009"/>
                          <a:gd name="connsiteY21" fmla="*/ 10000 h 10000"/>
                          <a:gd name="connsiteX22" fmla="*/ 6017 w 10009"/>
                          <a:gd name="connsiteY22" fmla="*/ 9990 h 10000"/>
                          <a:gd name="connsiteX23" fmla="*/ 5970 w 10009"/>
                          <a:gd name="connsiteY23" fmla="*/ 9976 h 10000"/>
                          <a:gd name="connsiteX24" fmla="*/ 5941 w 10009"/>
                          <a:gd name="connsiteY24" fmla="*/ 9957 h 10000"/>
                          <a:gd name="connsiteX25" fmla="*/ 5926 w 10009"/>
                          <a:gd name="connsiteY25" fmla="*/ 9952 h 10000"/>
                          <a:gd name="connsiteX26" fmla="*/ 5914 w 10009"/>
                          <a:gd name="connsiteY26" fmla="*/ 9942 h 10000"/>
                          <a:gd name="connsiteX27" fmla="*/ 5879 w 10009"/>
                          <a:gd name="connsiteY27" fmla="*/ 9918 h 10000"/>
                          <a:gd name="connsiteX28" fmla="*/ 5822 w 10009"/>
                          <a:gd name="connsiteY28" fmla="*/ 9875 h 10000"/>
                          <a:gd name="connsiteX29" fmla="*/ 5750 w 10009"/>
                          <a:gd name="connsiteY29" fmla="*/ 9816 h 10000"/>
                          <a:gd name="connsiteX30" fmla="*/ 5654 w 10009"/>
                          <a:gd name="connsiteY30" fmla="*/ 9739 h 10000"/>
                          <a:gd name="connsiteX31" fmla="*/ 5537 w 10009"/>
                          <a:gd name="connsiteY31" fmla="*/ 9648 h 10000"/>
                          <a:gd name="connsiteX32" fmla="*/ 5410 w 10009"/>
                          <a:gd name="connsiteY32" fmla="*/ 9547 h 10000"/>
                          <a:gd name="connsiteX33" fmla="*/ 5264 w 10009"/>
                          <a:gd name="connsiteY33" fmla="*/ 9436 h 10000"/>
                          <a:gd name="connsiteX34" fmla="*/ 5108 w 10009"/>
                          <a:gd name="connsiteY34" fmla="*/ 9315 h 10000"/>
                          <a:gd name="connsiteX35" fmla="*/ 4935 w 10009"/>
                          <a:gd name="connsiteY35" fmla="*/ 9181 h 10000"/>
                          <a:gd name="connsiteX36" fmla="*/ 4752 w 10009"/>
                          <a:gd name="connsiteY36" fmla="*/ 9036 h 10000"/>
                          <a:gd name="connsiteX37" fmla="*/ 4556 w 10009"/>
                          <a:gd name="connsiteY37" fmla="*/ 8887 h 10000"/>
                          <a:gd name="connsiteX38" fmla="*/ 4358 w 10009"/>
                          <a:gd name="connsiteY38" fmla="*/ 8731 h 10000"/>
                          <a:gd name="connsiteX39" fmla="*/ 4150 w 10009"/>
                          <a:gd name="connsiteY39" fmla="*/ 8563 h 10000"/>
                          <a:gd name="connsiteX40" fmla="*/ 3935 w 10009"/>
                          <a:gd name="connsiteY40" fmla="*/ 8404 h 10000"/>
                          <a:gd name="connsiteX41" fmla="*/ 3715 w 10009"/>
                          <a:gd name="connsiteY41" fmla="*/ 8226 h 10000"/>
                          <a:gd name="connsiteX42" fmla="*/ 3490 w 10009"/>
                          <a:gd name="connsiteY42" fmla="*/ 8057 h 10000"/>
                          <a:gd name="connsiteX43" fmla="*/ 3265 w 10009"/>
                          <a:gd name="connsiteY43" fmla="*/ 7884 h 10000"/>
                          <a:gd name="connsiteX44" fmla="*/ 3035 w 10009"/>
                          <a:gd name="connsiteY44" fmla="*/ 7705 h 10000"/>
                          <a:gd name="connsiteX45" fmla="*/ 2809 w 10009"/>
                          <a:gd name="connsiteY45" fmla="*/ 7528 h 10000"/>
                          <a:gd name="connsiteX46" fmla="*/ 2583 w 10009"/>
                          <a:gd name="connsiteY46" fmla="*/ 7349 h 10000"/>
                          <a:gd name="connsiteX47" fmla="*/ 2363 w 10009"/>
                          <a:gd name="connsiteY47" fmla="*/ 7180 h 10000"/>
                          <a:gd name="connsiteX48" fmla="*/ 2143 w 10009"/>
                          <a:gd name="connsiteY48" fmla="*/ 7011 h 10000"/>
                          <a:gd name="connsiteX49" fmla="*/ 1929 w 10009"/>
                          <a:gd name="connsiteY49" fmla="*/ 6843 h 10000"/>
                          <a:gd name="connsiteX50" fmla="*/ 1726 w 10009"/>
                          <a:gd name="connsiteY50" fmla="*/ 6683 h 10000"/>
                          <a:gd name="connsiteX51" fmla="*/ 1526 w 10009"/>
                          <a:gd name="connsiteY51" fmla="*/ 6530 h 10000"/>
                          <a:gd name="connsiteX52" fmla="*/ 1338 w 10009"/>
                          <a:gd name="connsiteY52" fmla="*/ 6379 h 10000"/>
                          <a:gd name="connsiteX53" fmla="*/ 1158 w 10009"/>
                          <a:gd name="connsiteY53" fmla="*/ 6245 h 10000"/>
                          <a:gd name="connsiteX54" fmla="*/ 990 w 10009"/>
                          <a:gd name="connsiteY54" fmla="*/ 6110 h 10000"/>
                          <a:gd name="connsiteX55" fmla="*/ 836 w 10009"/>
                          <a:gd name="connsiteY55" fmla="*/ 5989 h 10000"/>
                          <a:gd name="connsiteX56" fmla="*/ 695 w 10009"/>
                          <a:gd name="connsiteY56" fmla="*/ 5883 h 10000"/>
                          <a:gd name="connsiteX57" fmla="*/ 574 w 10009"/>
                          <a:gd name="connsiteY57" fmla="*/ 5787 h 10000"/>
                          <a:gd name="connsiteX58" fmla="*/ 465 w 10009"/>
                          <a:gd name="connsiteY58" fmla="*/ 5705 h 10000"/>
                          <a:gd name="connsiteX59" fmla="*/ 373 w 10009"/>
                          <a:gd name="connsiteY59" fmla="*/ 5627 h 10000"/>
                          <a:gd name="connsiteX60" fmla="*/ 303 w 10009"/>
                          <a:gd name="connsiteY60" fmla="*/ 5580 h 10000"/>
                          <a:gd name="connsiteX61" fmla="*/ 256 w 10009"/>
                          <a:gd name="connsiteY61" fmla="*/ 5537 h 10000"/>
                          <a:gd name="connsiteX62" fmla="*/ 229 w 10009"/>
                          <a:gd name="connsiteY62" fmla="*/ 5512 h 10000"/>
                          <a:gd name="connsiteX63" fmla="*/ 96 w 10009"/>
                          <a:gd name="connsiteY63" fmla="*/ 5334 h 10000"/>
                          <a:gd name="connsiteX64" fmla="*/ 4 w 10009"/>
                          <a:gd name="connsiteY64" fmla="*/ 4629 h 10000"/>
                          <a:gd name="connsiteX65" fmla="*/ 4 w 10009"/>
                          <a:gd name="connsiteY65" fmla="*/ 3839 h 10000"/>
                          <a:gd name="connsiteX66" fmla="*/ 244 w 10009"/>
                          <a:gd name="connsiteY66" fmla="*/ 2484 h 10000"/>
                          <a:gd name="connsiteX67" fmla="*/ 581 w 10009"/>
                          <a:gd name="connsiteY67" fmla="*/ 2190 h 10000"/>
                          <a:gd name="connsiteX68" fmla="*/ 3848 w 10009"/>
                          <a:gd name="connsiteY6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942 w 10009"/>
                          <a:gd name="connsiteY10" fmla="*/ 9292 h 10000"/>
                          <a:gd name="connsiteX11" fmla="*/ 6799 w 10009"/>
                          <a:gd name="connsiteY11" fmla="*/ 9416 h 10000"/>
                          <a:gd name="connsiteX12" fmla="*/ 6673 w 10009"/>
                          <a:gd name="connsiteY12" fmla="*/ 9528 h 10000"/>
                          <a:gd name="connsiteX13" fmla="*/ 6556 w 10009"/>
                          <a:gd name="connsiteY13" fmla="*/ 9629 h 10000"/>
                          <a:gd name="connsiteX14" fmla="*/ 6452 w 10009"/>
                          <a:gd name="connsiteY14" fmla="*/ 9720 h 10000"/>
                          <a:gd name="connsiteX15" fmla="*/ 6371 w 10009"/>
                          <a:gd name="connsiteY15" fmla="*/ 9797 h 10000"/>
                          <a:gd name="connsiteX16" fmla="*/ 6301 w 10009"/>
                          <a:gd name="connsiteY16" fmla="*/ 9866 h 10000"/>
                          <a:gd name="connsiteX17" fmla="*/ 6248 w 10009"/>
                          <a:gd name="connsiteY17" fmla="*/ 9908 h 10000"/>
                          <a:gd name="connsiteX18" fmla="*/ 6218 w 10009"/>
                          <a:gd name="connsiteY18" fmla="*/ 9932 h 10000"/>
                          <a:gd name="connsiteX19" fmla="*/ 6144 w 10009"/>
                          <a:gd name="connsiteY19" fmla="*/ 9986 h 10000"/>
                          <a:gd name="connsiteX20" fmla="*/ 6079 w 10009"/>
                          <a:gd name="connsiteY20" fmla="*/ 10000 h 10000"/>
                          <a:gd name="connsiteX21" fmla="*/ 6017 w 10009"/>
                          <a:gd name="connsiteY21" fmla="*/ 9990 h 10000"/>
                          <a:gd name="connsiteX22" fmla="*/ 5970 w 10009"/>
                          <a:gd name="connsiteY22" fmla="*/ 9976 h 10000"/>
                          <a:gd name="connsiteX23" fmla="*/ 5941 w 10009"/>
                          <a:gd name="connsiteY23" fmla="*/ 9957 h 10000"/>
                          <a:gd name="connsiteX24" fmla="*/ 5926 w 10009"/>
                          <a:gd name="connsiteY24" fmla="*/ 9952 h 10000"/>
                          <a:gd name="connsiteX25" fmla="*/ 5914 w 10009"/>
                          <a:gd name="connsiteY25" fmla="*/ 9942 h 10000"/>
                          <a:gd name="connsiteX26" fmla="*/ 5879 w 10009"/>
                          <a:gd name="connsiteY26" fmla="*/ 9918 h 10000"/>
                          <a:gd name="connsiteX27" fmla="*/ 5822 w 10009"/>
                          <a:gd name="connsiteY27" fmla="*/ 9875 h 10000"/>
                          <a:gd name="connsiteX28" fmla="*/ 5750 w 10009"/>
                          <a:gd name="connsiteY28" fmla="*/ 9816 h 10000"/>
                          <a:gd name="connsiteX29" fmla="*/ 5654 w 10009"/>
                          <a:gd name="connsiteY29" fmla="*/ 9739 h 10000"/>
                          <a:gd name="connsiteX30" fmla="*/ 5537 w 10009"/>
                          <a:gd name="connsiteY30" fmla="*/ 9648 h 10000"/>
                          <a:gd name="connsiteX31" fmla="*/ 5410 w 10009"/>
                          <a:gd name="connsiteY31" fmla="*/ 9547 h 10000"/>
                          <a:gd name="connsiteX32" fmla="*/ 5264 w 10009"/>
                          <a:gd name="connsiteY32" fmla="*/ 9436 h 10000"/>
                          <a:gd name="connsiteX33" fmla="*/ 5108 w 10009"/>
                          <a:gd name="connsiteY33" fmla="*/ 9315 h 10000"/>
                          <a:gd name="connsiteX34" fmla="*/ 4935 w 10009"/>
                          <a:gd name="connsiteY34" fmla="*/ 9181 h 10000"/>
                          <a:gd name="connsiteX35" fmla="*/ 4752 w 10009"/>
                          <a:gd name="connsiteY35" fmla="*/ 9036 h 10000"/>
                          <a:gd name="connsiteX36" fmla="*/ 4556 w 10009"/>
                          <a:gd name="connsiteY36" fmla="*/ 8887 h 10000"/>
                          <a:gd name="connsiteX37" fmla="*/ 4358 w 10009"/>
                          <a:gd name="connsiteY37" fmla="*/ 8731 h 10000"/>
                          <a:gd name="connsiteX38" fmla="*/ 4150 w 10009"/>
                          <a:gd name="connsiteY38" fmla="*/ 8563 h 10000"/>
                          <a:gd name="connsiteX39" fmla="*/ 3935 w 10009"/>
                          <a:gd name="connsiteY39" fmla="*/ 8404 h 10000"/>
                          <a:gd name="connsiteX40" fmla="*/ 3715 w 10009"/>
                          <a:gd name="connsiteY40" fmla="*/ 8226 h 10000"/>
                          <a:gd name="connsiteX41" fmla="*/ 3490 w 10009"/>
                          <a:gd name="connsiteY41" fmla="*/ 8057 h 10000"/>
                          <a:gd name="connsiteX42" fmla="*/ 3265 w 10009"/>
                          <a:gd name="connsiteY42" fmla="*/ 7884 h 10000"/>
                          <a:gd name="connsiteX43" fmla="*/ 3035 w 10009"/>
                          <a:gd name="connsiteY43" fmla="*/ 7705 h 10000"/>
                          <a:gd name="connsiteX44" fmla="*/ 2809 w 10009"/>
                          <a:gd name="connsiteY44" fmla="*/ 7528 h 10000"/>
                          <a:gd name="connsiteX45" fmla="*/ 2583 w 10009"/>
                          <a:gd name="connsiteY45" fmla="*/ 7349 h 10000"/>
                          <a:gd name="connsiteX46" fmla="*/ 2363 w 10009"/>
                          <a:gd name="connsiteY46" fmla="*/ 7180 h 10000"/>
                          <a:gd name="connsiteX47" fmla="*/ 2143 w 10009"/>
                          <a:gd name="connsiteY47" fmla="*/ 7011 h 10000"/>
                          <a:gd name="connsiteX48" fmla="*/ 1929 w 10009"/>
                          <a:gd name="connsiteY48" fmla="*/ 6843 h 10000"/>
                          <a:gd name="connsiteX49" fmla="*/ 1726 w 10009"/>
                          <a:gd name="connsiteY49" fmla="*/ 6683 h 10000"/>
                          <a:gd name="connsiteX50" fmla="*/ 1526 w 10009"/>
                          <a:gd name="connsiteY50" fmla="*/ 6530 h 10000"/>
                          <a:gd name="connsiteX51" fmla="*/ 1338 w 10009"/>
                          <a:gd name="connsiteY51" fmla="*/ 6379 h 10000"/>
                          <a:gd name="connsiteX52" fmla="*/ 1158 w 10009"/>
                          <a:gd name="connsiteY52" fmla="*/ 6245 h 10000"/>
                          <a:gd name="connsiteX53" fmla="*/ 990 w 10009"/>
                          <a:gd name="connsiteY53" fmla="*/ 6110 h 10000"/>
                          <a:gd name="connsiteX54" fmla="*/ 836 w 10009"/>
                          <a:gd name="connsiteY54" fmla="*/ 5989 h 10000"/>
                          <a:gd name="connsiteX55" fmla="*/ 695 w 10009"/>
                          <a:gd name="connsiteY55" fmla="*/ 5883 h 10000"/>
                          <a:gd name="connsiteX56" fmla="*/ 574 w 10009"/>
                          <a:gd name="connsiteY56" fmla="*/ 5787 h 10000"/>
                          <a:gd name="connsiteX57" fmla="*/ 465 w 10009"/>
                          <a:gd name="connsiteY57" fmla="*/ 5705 h 10000"/>
                          <a:gd name="connsiteX58" fmla="*/ 373 w 10009"/>
                          <a:gd name="connsiteY58" fmla="*/ 5627 h 10000"/>
                          <a:gd name="connsiteX59" fmla="*/ 303 w 10009"/>
                          <a:gd name="connsiteY59" fmla="*/ 5580 h 10000"/>
                          <a:gd name="connsiteX60" fmla="*/ 256 w 10009"/>
                          <a:gd name="connsiteY60" fmla="*/ 5537 h 10000"/>
                          <a:gd name="connsiteX61" fmla="*/ 229 w 10009"/>
                          <a:gd name="connsiteY61" fmla="*/ 5512 h 10000"/>
                          <a:gd name="connsiteX62" fmla="*/ 96 w 10009"/>
                          <a:gd name="connsiteY62" fmla="*/ 5334 h 10000"/>
                          <a:gd name="connsiteX63" fmla="*/ 4 w 10009"/>
                          <a:gd name="connsiteY63" fmla="*/ 4629 h 10000"/>
                          <a:gd name="connsiteX64" fmla="*/ 4 w 10009"/>
                          <a:gd name="connsiteY64" fmla="*/ 3839 h 10000"/>
                          <a:gd name="connsiteX65" fmla="*/ 244 w 10009"/>
                          <a:gd name="connsiteY65" fmla="*/ 2484 h 10000"/>
                          <a:gd name="connsiteX66" fmla="*/ 581 w 10009"/>
                          <a:gd name="connsiteY66" fmla="*/ 2190 h 10000"/>
                          <a:gd name="connsiteX67" fmla="*/ 3848 w 10009"/>
                          <a:gd name="connsiteY6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799 w 10009"/>
                          <a:gd name="connsiteY10" fmla="*/ 9416 h 10000"/>
                          <a:gd name="connsiteX11" fmla="*/ 6673 w 10009"/>
                          <a:gd name="connsiteY11" fmla="*/ 9528 h 10000"/>
                          <a:gd name="connsiteX12" fmla="*/ 6556 w 10009"/>
                          <a:gd name="connsiteY12" fmla="*/ 9629 h 10000"/>
                          <a:gd name="connsiteX13" fmla="*/ 6452 w 10009"/>
                          <a:gd name="connsiteY13" fmla="*/ 9720 h 10000"/>
                          <a:gd name="connsiteX14" fmla="*/ 6371 w 10009"/>
                          <a:gd name="connsiteY14" fmla="*/ 9797 h 10000"/>
                          <a:gd name="connsiteX15" fmla="*/ 6301 w 10009"/>
                          <a:gd name="connsiteY15" fmla="*/ 9866 h 10000"/>
                          <a:gd name="connsiteX16" fmla="*/ 6248 w 10009"/>
                          <a:gd name="connsiteY16" fmla="*/ 9908 h 10000"/>
                          <a:gd name="connsiteX17" fmla="*/ 6218 w 10009"/>
                          <a:gd name="connsiteY17" fmla="*/ 9932 h 10000"/>
                          <a:gd name="connsiteX18" fmla="*/ 6144 w 10009"/>
                          <a:gd name="connsiteY18" fmla="*/ 9986 h 10000"/>
                          <a:gd name="connsiteX19" fmla="*/ 6079 w 10009"/>
                          <a:gd name="connsiteY19" fmla="*/ 10000 h 10000"/>
                          <a:gd name="connsiteX20" fmla="*/ 6017 w 10009"/>
                          <a:gd name="connsiteY20" fmla="*/ 9990 h 10000"/>
                          <a:gd name="connsiteX21" fmla="*/ 5970 w 10009"/>
                          <a:gd name="connsiteY21" fmla="*/ 9976 h 10000"/>
                          <a:gd name="connsiteX22" fmla="*/ 5941 w 10009"/>
                          <a:gd name="connsiteY22" fmla="*/ 9957 h 10000"/>
                          <a:gd name="connsiteX23" fmla="*/ 5926 w 10009"/>
                          <a:gd name="connsiteY23" fmla="*/ 9952 h 10000"/>
                          <a:gd name="connsiteX24" fmla="*/ 5914 w 10009"/>
                          <a:gd name="connsiteY24" fmla="*/ 9942 h 10000"/>
                          <a:gd name="connsiteX25" fmla="*/ 5879 w 10009"/>
                          <a:gd name="connsiteY25" fmla="*/ 9918 h 10000"/>
                          <a:gd name="connsiteX26" fmla="*/ 5822 w 10009"/>
                          <a:gd name="connsiteY26" fmla="*/ 9875 h 10000"/>
                          <a:gd name="connsiteX27" fmla="*/ 5750 w 10009"/>
                          <a:gd name="connsiteY27" fmla="*/ 9816 h 10000"/>
                          <a:gd name="connsiteX28" fmla="*/ 5654 w 10009"/>
                          <a:gd name="connsiteY28" fmla="*/ 9739 h 10000"/>
                          <a:gd name="connsiteX29" fmla="*/ 5537 w 10009"/>
                          <a:gd name="connsiteY29" fmla="*/ 9648 h 10000"/>
                          <a:gd name="connsiteX30" fmla="*/ 5410 w 10009"/>
                          <a:gd name="connsiteY30" fmla="*/ 9547 h 10000"/>
                          <a:gd name="connsiteX31" fmla="*/ 5264 w 10009"/>
                          <a:gd name="connsiteY31" fmla="*/ 9436 h 10000"/>
                          <a:gd name="connsiteX32" fmla="*/ 5108 w 10009"/>
                          <a:gd name="connsiteY32" fmla="*/ 9315 h 10000"/>
                          <a:gd name="connsiteX33" fmla="*/ 4935 w 10009"/>
                          <a:gd name="connsiteY33" fmla="*/ 9181 h 10000"/>
                          <a:gd name="connsiteX34" fmla="*/ 4752 w 10009"/>
                          <a:gd name="connsiteY34" fmla="*/ 9036 h 10000"/>
                          <a:gd name="connsiteX35" fmla="*/ 4556 w 10009"/>
                          <a:gd name="connsiteY35" fmla="*/ 8887 h 10000"/>
                          <a:gd name="connsiteX36" fmla="*/ 4358 w 10009"/>
                          <a:gd name="connsiteY36" fmla="*/ 8731 h 10000"/>
                          <a:gd name="connsiteX37" fmla="*/ 4150 w 10009"/>
                          <a:gd name="connsiteY37" fmla="*/ 8563 h 10000"/>
                          <a:gd name="connsiteX38" fmla="*/ 3935 w 10009"/>
                          <a:gd name="connsiteY38" fmla="*/ 8404 h 10000"/>
                          <a:gd name="connsiteX39" fmla="*/ 3715 w 10009"/>
                          <a:gd name="connsiteY39" fmla="*/ 8226 h 10000"/>
                          <a:gd name="connsiteX40" fmla="*/ 3490 w 10009"/>
                          <a:gd name="connsiteY40" fmla="*/ 8057 h 10000"/>
                          <a:gd name="connsiteX41" fmla="*/ 3265 w 10009"/>
                          <a:gd name="connsiteY41" fmla="*/ 7884 h 10000"/>
                          <a:gd name="connsiteX42" fmla="*/ 3035 w 10009"/>
                          <a:gd name="connsiteY42" fmla="*/ 7705 h 10000"/>
                          <a:gd name="connsiteX43" fmla="*/ 2809 w 10009"/>
                          <a:gd name="connsiteY43" fmla="*/ 7528 h 10000"/>
                          <a:gd name="connsiteX44" fmla="*/ 2583 w 10009"/>
                          <a:gd name="connsiteY44" fmla="*/ 7349 h 10000"/>
                          <a:gd name="connsiteX45" fmla="*/ 2363 w 10009"/>
                          <a:gd name="connsiteY45" fmla="*/ 7180 h 10000"/>
                          <a:gd name="connsiteX46" fmla="*/ 2143 w 10009"/>
                          <a:gd name="connsiteY46" fmla="*/ 7011 h 10000"/>
                          <a:gd name="connsiteX47" fmla="*/ 1929 w 10009"/>
                          <a:gd name="connsiteY47" fmla="*/ 6843 h 10000"/>
                          <a:gd name="connsiteX48" fmla="*/ 1726 w 10009"/>
                          <a:gd name="connsiteY48" fmla="*/ 6683 h 10000"/>
                          <a:gd name="connsiteX49" fmla="*/ 1526 w 10009"/>
                          <a:gd name="connsiteY49" fmla="*/ 6530 h 10000"/>
                          <a:gd name="connsiteX50" fmla="*/ 1338 w 10009"/>
                          <a:gd name="connsiteY50" fmla="*/ 6379 h 10000"/>
                          <a:gd name="connsiteX51" fmla="*/ 1158 w 10009"/>
                          <a:gd name="connsiteY51" fmla="*/ 6245 h 10000"/>
                          <a:gd name="connsiteX52" fmla="*/ 990 w 10009"/>
                          <a:gd name="connsiteY52" fmla="*/ 6110 h 10000"/>
                          <a:gd name="connsiteX53" fmla="*/ 836 w 10009"/>
                          <a:gd name="connsiteY53" fmla="*/ 5989 h 10000"/>
                          <a:gd name="connsiteX54" fmla="*/ 695 w 10009"/>
                          <a:gd name="connsiteY54" fmla="*/ 5883 h 10000"/>
                          <a:gd name="connsiteX55" fmla="*/ 574 w 10009"/>
                          <a:gd name="connsiteY55" fmla="*/ 5787 h 10000"/>
                          <a:gd name="connsiteX56" fmla="*/ 465 w 10009"/>
                          <a:gd name="connsiteY56" fmla="*/ 5705 h 10000"/>
                          <a:gd name="connsiteX57" fmla="*/ 373 w 10009"/>
                          <a:gd name="connsiteY57" fmla="*/ 5627 h 10000"/>
                          <a:gd name="connsiteX58" fmla="*/ 303 w 10009"/>
                          <a:gd name="connsiteY58" fmla="*/ 5580 h 10000"/>
                          <a:gd name="connsiteX59" fmla="*/ 256 w 10009"/>
                          <a:gd name="connsiteY59" fmla="*/ 5537 h 10000"/>
                          <a:gd name="connsiteX60" fmla="*/ 229 w 10009"/>
                          <a:gd name="connsiteY60" fmla="*/ 5512 h 10000"/>
                          <a:gd name="connsiteX61" fmla="*/ 96 w 10009"/>
                          <a:gd name="connsiteY61" fmla="*/ 5334 h 10000"/>
                          <a:gd name="connsiteX62" fmla="*/ 4 w 10009"/>
                          <a:gd name="connsiteY62" fmla="*/ 4629 h 10000"/>
                          <a:gd name="connsiteX63" fmla="*/ 4 w 10009"/>
                          <a:gd name="connsiteY63" fmla="*/ 3839 h 10000"/>
                          <a:gd name="connsiteX64" fmla="*/ 244 w 10009"/>
                          <a:gd name="connsiteY64" fmla="*/ 2484 h 10000"/>
                          <a:gd name="connsiteX65" fmla="*/ 581 w 10009"/>
                          <a:gd name="connsiteY65" fmla="*/ 2190 h 10000"/>
                          <a:gd name="connsiteX66" fmla="*/ 3848 w 10009"/>
                          <a:gd name="connsiteY6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673 w 10009"/>
                          <a:gd name="connsiteY10" fmla="*/ 9528 h 10000"/>
                          <a:gd name="connsiteX11" fmla="*/ 6556 w 10009"/>
                          <a:gd name="connsiteY11" fmla="*/ 9629 h 10000"/>
                          <a:gd name="connsiteX12" fmla="*/ 6452 w 10009"/>
                          <a:gd name="connsiteY12" fmla="*/ 9720 h 10000"/>
                          <a:gd name="connsiteX13" fmla="*/ 6371 w 10009"/>
                          <a:gd name="connsiteY13" fmla="*/ 9797 h 10000"/>
                          <a:gd name="connsiteX14" fmla="*/ 6301 w 10009"/>
                          <a:gd name="connsiteY14" fmla="*/ 9866 h 10000"/>
                          <a:gd name="connsiteX15" fmla="*/ 6248 w 10009"/>
                          <a:gd name="connsiteY15" fmla="*/ 9908 h 10000"/>
                          <a:gd name="connsiteX16" fmla="*/ 6218 w 10009"/>
                          <a:gd name="connsiteY16" fmla="*/ 9932 h 10000"/>
                          <a:gd name="connsiteX17" fmla="*/ 6144 w 10009"/>
                          <a:gd name="connsiteY17" fmla="*/ 9986 h 10000"/>
                          <a:gd name="connsiteX18" fmla="*/ 6079 w 10009"/>
                          <a:gd name="connsiteY18" fmla="*/ 10000 h 10000"/>
                          <a:gd name="connsiteX19" fmla="*/ 6017 w 10009"/>
                          <a:gd name="connsiteY19" fmla="*/ 9990 h 10000"/>
                          <a:gd name="connsiteX20" fmla="*/ 5970 w 10009"/>
                          <a:gd name="connsiteY20" fmla="*/ 9976 h 10000"/>
                          <a:gd name="connsiteX21" fmla="*/ 5941 w 10009"/>
                          <a:gd name="connsiteY21" fmla="*/ 9957 h 10000"/>
                          <a:gd name="connsiteX22" fmla="*/ 5926 w 10009"/>
                          <a:gd name="connsiteY22" fmla="*/ 9952 h 10000"/>
                          <a:gd name="connsiteX23" fmla="*/ 5914 w 10009"/>
                          <a:gd name="connsiteY23" fmla="*/ 9942 h 10000"/>
                          <a:gd name="connsiteX24" fmla="*/ 5879 w 10009"/>
                          <a:gd name="connsiteY24" fmla="*/ 9918 h 10000"/>
                          <a:gd name="connsiteX25" fmla="*/ 5822 w 10009"/>
                          <a:gd name="connsiteY25" fmla="*/ 9875 h 10000"/>
                          <a:gd name="connsiteX26" fmla="*/ 5750 w 10009"/>
                          <a:gd name="connsiteY26" fmla="*/ 9816 h 10000"/>
                          <a:gd name="connsiteX27" fmla="*/ 5654 w 10009"/>
                          <a:gd name="connsiteY27" fmla="*/ 9739 h 10000"/>
                          <a:gd name="connsiteX28" fmla="*/ 5537 w 10009"/>
                          <a:gd name="connsiteY28" fmla="*/ 9648 h 10000"/>
                          <a:gd name="connsiteX29" fmla="*/ 5410 w 10009"/>
                          <a:gd name="connsiteY29" fmla="*/ 9547 h 10000"/>
                          <a:gd name="connsiteX30" fmla="*/ 5264 w 10009"/>
                          <a:gd name="connsiteY30" fmla="*/ 9436 h 10000"/>
                          <a:gd name="connsiteX31" fmla="*/ 5108 w 10009"/>
                          <a:gd name="connsiteY31" fmla="*/ 9315 h 10000"/>
                          <a:gd name="connsiteX32" fmla="*/ 4935 w 10009"/>
                          <a:gd name="connsiteY32" fmla="*/ 9181 h 10000"/>
                          <a:gd name="connsiteX33" fmla="*/ 4752 w 10009"/>
                          <a:gd name="connsiteY33" fmla="*/ 9036 h 10000"/>
                          <a:gd name="connsiteX34" fmla="*/ 4556 w 10009"/>
                          <a:gd name="connsiteY34" fmla="*/ 8887 h 10000"/>
                          <a:gd name="connsiteX35" fmla="*/ 4358 w 10009"/>
                          <a:gd name="connsiteY35" fmla="*/ 8731 h 10000"/>
                          <a:gd name="connsiteX36" fmla="*/ 4150 w 10009"/>
                          <a:gd name="connsiteY36" fmla="*/ 8563 h 10000"/>
                          <a:gd name="connsiteX37" fmla="*/ 3935 w 10009"/>
                          <a:gd name="connsiteY37" fmla="*/ 8404 h 10000"/>
                          <a:gd name="connsiteX38" fmla="*/ 3715 w 10009"/>
                          <a:gd name="connsiteY38" fmla="*/ 8226 h 10000"/>
                          <a:gd name="connsiteX39" fmla="*/ 3490 w 10009"/>
                          <a:gd name="connsiteY39" fmla="*/ 8057 h 10000"/>
                          <a:gd name="connsiteX40" fmla="*/ 3265 w 10009"/>
                          <a:gd name="connsiteY40" fmla="*/ 7884 h 10000"/>
                          <a:gd name="connsiteX41" fmla="*/ 3035 w 10009"/>
                          <a:gd name="connsiteY41" fmla="*/ 7705 h 10000"/>
                          <a:gd name="connsiteX42" fmla="*/ 2809 w 10009"/>
                          <a:gd name="connsiteY42" fmla="*/ 7528 h 10000"/>
                          <a:gd name="connsiteX43" fmla="*/ 2583 w 10009"/>
                          <a:gd name="connsiteY43" fmla="*/ 7349 h 10000"/>
                          <a:gd name="connsiteX44" fmla="*/ 2363 w 10009"/>
                          <a:gd name="connsiteY44" fmla="*/ 7180 h 10000"/>
                          <a:gd name="connsiteX45" fmla="*/ 2143 w 10009"/>
                          <a:gd name="connsiteY45" fmla="*/ 7011 h 10000"/>
                          <a:gd name="connsiteX46" fmla="*/ 1929 w 10009"/>
                          <a:gd name="connsiteY46" fmla="*/ 6843 h 10000"/>
                          <a:gd name="connsiteX47" fmla="*/ 1726 w 10009"/>
                          <a:gd name="connsiteY47" fmla="*/ 6683 h 10000"/>
                          <a:gd name="connsiteX48" fmla="*/ 1526 w 10009"/>
                          <a:gd name="connsiteY48" fmla="*/ 6530 h 10000"/>
                          <a:gd name="connsiteX49" fmla="*/ 1338 w 10009"/>
                          <a:gd name="connsiteY49" fmla="*/ 6379 h 10000"/>
                          <a:gd name="connsiteX50" fmla="*/ 1158 w 10009"/>
                          <a:gd name="connsiteY50" fmla="*/ 6245 h 10000"/>
                          <a:gd name="connsiteX51" fmla="*/ 990 w 10009"/>
                          <a:gd name="connsiteY51" fmla="*/ 6110 h 10000"/>
                          <a:gd name="connsiteX52" fmla="*/ 836 w 10009"/>
                          <a:gd name="connsiteY52" fmla="*/ 5989 h 10000"/>
                          <a:gd name="connsiteX53" fmla="*/ 695 w 10009"/>
                          <a:gd name="connsiteY53" fmla="*/ 5883 h 10000"/>
                          <a:gd name="connsiteX54" fmla="*/ 574 w 10009"/>
                          <a:gd name="connsiteY54" fmla="*/ 5787 h 10000"/>
                          <a:gd name="connsiteX55" fmla="*/ 465 w 10009"/>
                          <a:gd name="connsiteY55" fmla="*/ 5705 h 10000"/>
                          <a:gd name="connsiteX56" fmla="*/ 373 w 10009"/>
                          <a:gd name="connsiteY56" fmla="*/ 5627 h 10000"/>
                          <a:gd name="connsiteX57" fmla="*/ 303 w 10009"/>
                          <a:gd name="connsiteY57" fmla="*/ 5580 h 10000"/>
                          <a:gd name="connsiteX58" fmla="*/ 256 w 10009"/>
                          <a:gd name="connsiteY58" fmla="*/ 5537 h 10000"/>
                          <a:gd name="connsiteX59" fmla="*/ 229 w 10009"/>
                          <a:gd name="connsiteY59" fmla="*/ 5512 h 10000"/>
                          <a:gd name="connsiteX60" fmla="*/ 96 w 10009"/>
                          <a:gd name="connsiteY60" fmla="*/ 5334 h 10000"/>
                          <a:gd name="connsiteX61" fmla="*/ 4 w 10009"/>
                          <a:gd name="connsiteY61" fmla="*/ 4629 h 10000"/>
                          <a:gd name="connsiteX62" fmla="*/ 4 w 10009"/>
                          <a:gd name="connsiteY62" fmla="*/ 3839 h 10000"/>
                          <a:gd name="connsiteX63" fmla="*/ 244 w 10009"/>
                          <a:gd name="connsiteY63" fmla="*/ 2484 h 10000"/>
                          <a:gd name="connsiteX64" fmla="*/ 581 w 10009"/>
                          <a:gd name="connsiteY64" fmla="*/ 2190 h 10000"/>
                          <a:gd name="connsiteX65" fmla="*/ 3848 w 10009"/>
                          <a:gd name="connsiteY6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556 w 10009"/>
                          <a:gd name="connsiteY10" fmla="*/ 9629 h 10000"/>
                          <a:gd name="connsiteX11" fmla="*/ 6452 w 10009"/>
                          <a:gd name="connsiteY11" fmla="*/ 9720 h 10000"/>
                          <a:gd name="connsiteX12" fmla="*/ 6371 w 10009"/>
                          <a:gd name="connsiteY12" fmla="*/ 9797 h 10000"/>
                          <a:gd name="connsiteX13" fmla="*/ 6301 w 10009"/>
                          <a:gd name="connsiteY13" fmla="*/ 9866 h 10000"/>
                          <a:gd name="connsiteX14" fmla="*/ 6248 w 10009"/>
                          <a:gd name="connsiteY14" fmla="*/ 9908 h 10000"/>
                          <a:gd name="connsiteX15" fmla="*/ 6218 w 10009"/>
                          <a:gd name="connsiteY15" fmla="*/ 9932 h 10000"/>
                          <a:gd name="connsiteX16" fmla="*/ 6144 w 10009"/>
                          <a:gd name="connsiteY16" fmla="*/ 9986 h 10000"/>
                          <a:gd name="connsiteX17" fmla="*/ 6079 w 10009"/>
                          <a:gd name="connsiteY17" fmla="*/ 10000 h 10000"/>
                          <a:gd name="connsiteX18" fmla="*/ 6017 w 10009"/>
                          <a:gd name="connsiteY18" fmla="*/ 9990 h 10000"/>
                          <a:gd name="connsiteX19" fmla="*/ 5970 w 10009"/>
                          <a:gd name="connsiteY19" fmla="*/ 9976 h 10000"/>
                          <a:gd name="connsiteX20" fmla="*/ 5941 w 10009"/>
                          <a:gd name="connsiteY20" fmla="*/ 9957 h 10000"/>
                          <a:gd name="connsiteX21" fmla="*/ 5926 w 10009"/>
                          <a:gd name="connsiteY21" fmla="*/ 9952 h 10000"/>
                          <a:gd name="connsiteX22" fmla="*/ 5914 w 10009"/>
                          <a:gd name="connsiteY22" fmla="*/ 9942 h 10000"/>
                          <a:gd name="connsiteX23" fmla="*/ 5879 w 10009"/>
                          <a:gd name="connsiteY23" fmla="*/ 9918 h 10000"/>
                          <a:gd name="connsiteX24" fmla="*/ 5822 w 10009"/>
                          <a:gd name="connsiteY24" fmla="*/ 9875 h 10000"/>
                          <a:gd name="connsiteX25" fmla="*/ 5750 w 10009"/>
                          <a:gd name="connsiteY25" fmla="*/ 9816 h 10000"/>
                          <a:gd name="connsiteX26" fmla="*/ 5654 w 10009"/>
                          <a:gd name="connsiteY26" fmla="*/ 9739 h 10000"/>
                          <a:gd name="connsiteX27" fmla="*/ 5537 w 10009"/>
                          <a:gd name="connsiteY27" fmla="*/ 9648 h 10000"/>
                          <a:gd name="connsiteX28" fmla="*/ 5410 w 10009"/>
                          <a:gd name="connsiteY28" fmla="*/ 9547 h 10000"/>
                          <a:gd name="connsiteX29" fmla="*/ 5264 w 10009"/>
                          <a:gd name="connsiteY29" fmla="*/ 9436 h 10000"/>
                          <a:gd name="connsiteX30" fmla="*/ 5108 w 10009"/>
                          <a:gd name="connsiteY30" fmla="*/ 9315 h 10000"/>
                          <a:gd name="connsiteX31" fmla="*/ 4935 w 10009"/>
                          <a:gd name="connsiteY31" fmla="*/ 9181 h 10000"/>
                          <a:gd name="connsiteX32" fmla="*/ 4752 w 10009"/>
                          <a:gd name="connsiteY32" fmla="*/ 9036 h 10000"/>
                          <a:gd name="connsiteX33" fmla="*/ 4556 w 10009"/>
                          <a:gd name="connsiteY33" fmla="*/ 8887 h 10000"/>
                          <a:gd name="connsiteX34" fmla="*/ 4358 w 10009"/>
                          <a:gd name="connsiteY34" fmla="*/ 8731 h 10000"/>
                          <a:gd name="connsiteX35" fmla="*/ 4150 w 10009"/>
                          <a:gd name="connsiteY35" fmla="*/ 8563 h 10000"/>
                          <a:gd name="connsiteX36" fmla="*/ 3935 w 10009"/>
                          <a:gd name="connsiteY36" fmla="*/ 8404 h 10000"/>
                          <a:gd name="connsiteX37" fmla="*/ 3715 w 10009"/>
                          <a:gd name="connsiteY37" fmla="*/ 8226 h 10000"/>
                          <a:gd name="connsiteX38" fmla="*/ 3490 w 10009"/>
                          <a:gd name="connsiteY38" fmla="*/ 8057 h 10000"/>
                          <a:gd name="connsiteX39" fmla="*/ 3265 w 10009"/>
                          <a:gd name="connsiteY39" fmla="*/ 7884 h 10000"/>
                          <a:gd name="connsiteX40" fmla="*/ 3035 w 10009"/>
                          <a:gd name="connsiteY40" fmla="*/ 7705 h 10000"/>
                          <a:gd name="connsiteX41" fmla="*/ 2809 w 10009"/>
                          <a:gd name="connsiteY41" fmla="*/ 7528 h 10000"/>
                          <a:gd name="connsiteX42" fmla="*/ 2583 w 10009"/>
                          <a:gd name="connsiteY42" fmla="*/ 7349 h 10000"/>
                          <a:gd name="connsiteX43" fmla="*/ 2363 w 10009"/>
                          <a:gd name="connsiteY43" fmla="*/ 7180 h 10000"/>
                          <a:gd name="connsiteX44" fmla="*/ 2143 w 10009"/>
                          <a:gd name="connsiteY44" fmla="*/ 7011 h 10000"/>
                          <a:gd name="connsiteX45" fmla="*/ 1929 w 10009"/>
                          <a:gd name="connsiteY45" fmla="*/ 6843 h 10000"/>
                          <a:gd name="connsiteX46" fmla="*/ 1726 w 10009"/>
                          <a:gd name="connsiteY46" fmla="*/ 6683 h 10000"/>
                          <a:gd name="connsiteX47" fmla="*/ 1526 w 10009"/>
                          <a:gd name="connsiteY47" fmla="*/ 6530 h 10000"/>
                          <a:gd name="connsiteX48" fmla="*/ 1338 w 10009"/>
                          <a:gd name="connsiteY48" fmla="*/ 6379 h 10000"/>
                          <a:gd name="connsiteX49" fmla="*/ 1158 w 10009"/>
                          <a:gd name="connsiteY49" fmla="*/ 6245 h 10000"/>
                          <a:gd name="connsiteX50" fmla="*/ 990 w 10009"/>
                          <a:gd name="connsiteY50" fmla="*/ 6110 h 10000"/>
                          <a:gd name="connsiteX51" fmla="*/ 836 w 10009"/>
                          <a:gd name="connsiteY51" fmla="*/ 5989 h 10000"/>
                          <a:gd name="connsiteX52" fmla="*/ 695 w 10009"/>
                          <a:gd name="connsiteY52" fmla="*/ 5883 h 10000"/>
                          <a:gd name="connsiteX53" fmla="*/ 574 w 10009"/>
                          <a:gd name="connsiteY53" fmla="*/ 5787 h 10000"/>
                          <a:gd name="connsiteX54" fmla="*/ 465 w 10009"/>
                          <a:gd name="connsiteY54" fmla="*/ 5705 h 10000"/>
                          <a:gd name="connsiteX55" fmla="*/ 373 w 10009"/>
                          <a:gd name="connsiteY55" fmla="*/ 5627 h 10000"/>
                          <a:gd name="connsiteX56" fmla="*/ 303 w 10009"/>
                          <a:gd name="connsiteY56" fmla="*/ 5580 h 10000"/>
                          <a:gd name="connsiteX57" fmla="*/ 256 w 10009"/>
                          <a:gd name="connsiteY57" fmla="*/ 5537 h 10000"/>
                          <a:gd name="connsiteX58" fmla="*/ 229 w 10009"/>
                          <a:gd name="connsiteY58" fmla="*/ 5512 h 10000"/>
                          <a:gd name="connsiteX59" fmla="*/ 96 w 10009"/>
                          <a:gd name="connsiteY59" fmla="*/ 5334 h 10000"/>
                          <a:gd name="connsiteX60" fmla="*/ 4 w 10009"/>
                          <a:gd name="connsiteY60" fmla="*/ 4629 h 10000"/>
                          <a:gd name="connsiteX61" fmla="*/ 4 w 10009"/>
                          <a:gd name="connsiteY61" fmla="*/ 3839 h 10000"/>
                          <a:gd name="connsiteX62" fmla="*/ 244 w 10009"/>
                          <a:gd name="connsiteY62" fmla="*/ 2484 h 10000"/>
                          <a:gd name="connsiteX63" fmla="*/ 581 w 10009"/>
                          <a:gd name="connsiteY63" fmla="*/ 2190 h 10000"/>
                          <a:gd name="connsiteX64" fmla="*/ 3848 w 10009"/>
                          <a:gd name="connsiteY6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452 w 10009"/>
                          <a:gd name="connsiteY10" fmla="*/ 9720 h 10000"/>
                          <a:gd name="connsiteX11" fmla="*/ 6371 w 10009"/>
                          <a:gd name="connsiteY11" fmla="*/ 9797 h 10000"/>
                          <a:gd name="connsiteX12" fmla="*/ 6301 w 10009"/>
                          <a:gd name="connsiteY12" fmla="*/ 9866 h 10000"/>
                          <a:gd name="connsiteX13" fmla="*/ 6248 w 10009"/>
                          <a:gd name="connsiteY13" fmla="*/ 9908 h 10000"/>
                          <a:gd name="connsiteX14" fmla="*/ 6218 w 10009"/>
                          <a:gd name="connsiteY14" fmla="*/ 9932 h 10000"/>
                          <a:gd name="connsiteX15" fmla="*/ 6144 w 10009"/>
                          <a:gd name="connsiteY15" fmla="*/ 9986 h 10000"/>
                          <a:gd name="connsiteX16" fmla="*/ 6079 w 10009"/>
                          <a:gd name="connsiteY16" fmla="*/ 10000 h 10000"/>
                          <a:gd name="connsiteX17" fmla="*/ 6017 w 10009"/>
                          <a:gd name="connsiteY17" fmla="*/ 9990 h 10000"/>
                          <a:gd name="connsiteX18" fmla="*/ 5970 w 10009"/>
                          <a:gd name="connsiteY18" fmla="*/ 9976 h 10000"/>
                          <a:gd name="connsiteX19" fmla="*/ 5941 w 10009"/>
                          <a:gd name="connsiteY19" fmla="*/ 9957 h 10000"/>
                          <a:gd name="connsiteX20" fmla="*/ 5926 w 10009"/>
                          <a:gd name="connsiteY20" fmla="*/ 9952 h 10000"/>
                          <a:gd name="connsiteX21" fmla="*/ 5914 w 10009"/>
                          <a:gd name="connsiteY21" fmla="*/ 9942 h 10000"/>
                          <a:gd name="connsiteX22" fmla="*/ 5879 w 10009"/>
                          <a:gd name="connsiteY22" fmla="*/ 9918 h 10000"/>
                          <a:gd name="connsiteX23" fmla="*/ 5822 w 10009"/>
                          <a:gd name="connsiteY23" fmla="*/ 9875 h 10000"/>
                          <a:gd name="connsiteX24" fmla="*/ 5750 w 10009"/>
                          <a:gd name="connsiteY24" fmla="*/ 9816 h 10000"/>
                          <a:gd name="connsiteX25" fmla="*/ 5654 w 10009"/>
                          <a:gd name="connsiteY25" fmla="*/ 9739 h 10000"/>
                          <a:gd name="connsiteX26" fmla="*/ 5537 w 10009"/>
                          <a:gd name="connsiteY26" fmla="*/ 9648 h 10000"/>
                          <a:gd name="connsiteX27" fmla="*/ 5410 w 10009"/>
                          <a:gd name="connsiteY27" fmla="*/ 9547 h 10000"/>
                          <a:gd name="connsiteX28" fmla="*/ 5264 w 10009"/>
                          <a:gd name="connsiteY28" fmla="*/ 9436 h 10000"/>
                          <a:gd name="connsiteX29" fmla="*/ 5108 w 10009"/>
                          <a:gd name="connsiteY29" fmla="*/ 9315 h 10000"/>
                          <a:gd name="connsiteX30" fmla="*/ 4935 w 10009"/>
                          <a:gd name="connsiteY30" fmla="*/ 9181 h 10000"/>
                          <a:gd name="connsiteX31" fmla="*/ 4752 w 10009"/>
                          <a:gd name="connsiteY31" fmla="*/ 9036 h 10000"/>
                          <a:gd name="connsiteX32" fmla="*/ 4556 w 10009"/>
                          <a:gd name="connsiteY32" fmla="*/ 8887 h 10000"/>
                          <a:gd name="connsiteX33" fmla="*/ 4358 w 10009"/>
                          <a:gd name="connsiteY33" fmla="*/ 8731 h 10000"/>
                          <a:gd name="connsiteX34" fmla="*/ 4150 w 10009"/>
                          <a:gd name="connsiteY34" fmla="*/ 8563 h 10000"/>
                          <a:gd name="connsiteX35" fmla="*/ 3935 w 10009"/>
                          <a:gd name="connsiteY35" fmla="*/ 8404 h 10000"/>
                          <a:gd name="connsiteX36" fmla="*/ 3715 w 10009"/>
                          <a:gd name="connsiteY36" fmla="*/ 8226 h 10000"/>
                          <a:gd name="connsiteX37" fmla="*/ 3490 w 10009"/>
                          <a:gd name="connsiteY37" fmla="*/ 8057 h 10000"/>
                          <a:gd name="connsiteX38" fmla="*/ 3265 w 10009"/>
                          <a:gd name="connsiteY38" fmla="*/ 7884 h 10000"/>
                          <a:gd name="connsiteX39" fmla="*/ 3035 w 10009"/>
                          <a:gd name="connsiteY39" fmla="*/ 7705 h 10000"/>
                          <a:gd name="connsiteX40" fmla="*/ 2809 w 10009"/>
                          <a:gd name="connsiteY40" fmla="*/ 7528 h 10000"/>
                          <a:gd name="connsiteX41" fmla="*/ 2583 w 10009"/>
                          <a:gd name="connsiteY41" fmla="*/ 7349 h 10000"/>
                          <a:gd name="connsiteX42" fmla="*/ 2363 w 10009"/>
                          <a:gd name="connsiteY42" fmla="*/ 7180 h 10000"/>
                          <a:gd name="connsiteX43" fmla="*/ 2143 w 10009"/>
                          <a:gd name="connsiteY43" fmla="*/ 7011 h 10000"/>
                          <a:gd name="connsiteX44" fmla="*/ 1929 w 10009"/>
                          <a:gd name="connsiteY44" fmla="*/ 6843 h 10000"/>
                          <a:gd name="connsiteX45" fmla="*/ 1726 w 10009"/>
                          <a:gd name="connsiteY45" fmla="*/ 6683 h 10000"/>
                          <a:gd name="connsiteX46" fmla="*/ 1526 w 10009"/>
                          <a:gd name="connsiteY46" fmla="*/ 6530 h 10000"/>
                          <a:gd name="connsiteX47" fmla="*/ 1338 w 10009"/>
                          <a:gd name="connsiteY47" fmla="*/ 6379 h 10000"/>
                          <a:gd name="connsiteX48" fmla="*/ 1158 w 10009"/>
                          <a:gd name="connsiteY48" fmla="*/ 6245 h 10000"/>
                          <a:gd name="connsiteX49" fmla="*/ 990 w 10009"/>
                          <a:gd name="connsiteY49" fmla="*/ 6110 h 10000"/>
                          <a:gd name="connsiteX50" fmla="*/ 836 w 10009"/>
                          <a:gd name="connsiteY50" fmla="*/ 5989 h 10000"/>
                          <a:gd name="connsiteX51" fmla="*/ 695 w 10009"/>
                          <a:gd name="connsiteY51" fmla="*/ 5883 h 10000"/>
                          <a:gd name="connsiteX52" fmla="*/ 574 w 10009"/>
                          <a:gd name="connsiteY52" fmla="*/ 5787 h 10000"/>
                          <a:gd name="connsiteX53" fmla="*/ 465 w 10009"/>
                          <a:gd name="connsiteY53" fmla="*/ 5705 h 10000"/>
                          <a:gd name="connsiteX54" fmla="*/ 373 w 10009"/>
                          <a:gd name="connsiteY54" fmla="*/ 5627 h 10000"/>
                          <a:gd name="connsiteX55" fmla="*/ 303 w 10009"/>
                          <a:gd name="connsiteY55" fmla="*/ 5580 h 10000"/>
                          <a:gd name="connsiteX56" fmla="*/ 256 w 10009"/>
                          <a:gd name="connsiteY56" fmla="*/ 5537 h 10000"/>
                          <a:gd name="connsiteX57" fmla="*/ 229 w 10009"/>
                          <a:gd name="connsiteY57" fmla="*/ 5512 h 10000"/>
                          <a:gd name="connsiteX58" fmla="*/ 96 w 10009"/>
                          <a:gd name="connsiteY58" fmla="*/ 5334 h 10000"/>
                          <a:gd name="connsiteX59" fmla="*/ 4 w 10009"/>
                          <a:gd name="connsiteY59" fmla="*/ 4629 h 10000"/>
                          <a:gd name="connsiteX60" fmla="*/ 4 w 10009"/>
                          <a:gd name="connsiteY60" fmla="*/ 3839 h 10000"/>
                          <a:gd name="connsiteX61" fmla="*/ 244 w 10009"/>
                          <a:gd name="connsiteY61" fmla="*/ 2484 h 10000"/>
                          <a:gd name="connsiteX62" fmla="*/ 581 w 10009"/>
                          <a:gd name="connsiteY62" fmla="*/ 2190 h 10000"/>
                          <a:gd name="connsiteX63" fmla="*/ 3848 w 10009"/>
                          <a:gd name="connsiteY6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71 w 10009"/>
                          <a:gd name="connsiteY10" fmla="*/ 9797 h 10000"/>
                          <a:gd name="connsiteX11" fmla="*/ 6301 w 10009"/>
                          <a:gd name="connsiteY11" fmla="*/ 9866 h 10000"/>
                          <a:gd name="connsiteX12" fmla="*/ 6248 w 10009"/>
                          <a:gd name="connsiteY12" fmla="*/ 9908 h 10000"/>
                          <a:gd name="connsiteX13" fmla="*/ 6218 w 10009"/>
                          <a:gd name="connsiteY13" fmla="*/ 9932 h 10000"/>
                          <a:gd name="connsiteX14" fmla="*/ 6144 w 10009"/>
                          <a:gd name="connsiteY14" fmla="*/ 9986 h 10000"/>
                          <a:gd name="connsiteX15" fmla="*/ 6079 w 10009"/>
                          <a:gd name="connsiteY15" fmla="*/ 10000 h 10000"/>
                          <a:gd name="connsiteX16" fmla="*/ 6017 w 10009"/>
                          <a:gd name="connsiteY16" fmla="*/ 9990 h 10000"/>
                          <a:gd name="connsiteX17" fmla="*/ 5970 w 10009"/>
                          <a:gd name="connsiteY17" fmla="*/ 9976 h 10000"/>
                          <a:gd name="connsiteX18" fmla="*/ 5941 w 10009"/>
                          <a:gd name="connsiteY18" fmla="*/ 9957 h 10000"/>
                          <a:gd name="connsiteX19" fmla="*/ 5926 w 10009"/>
                          <a:gd name="connsiteY19" fmla="*/ 9952 h 10000"/>
                          <a:gd name="connsiteX20" fmla="*/ 5914 w 10009"/>
                          <a:gd name="connsiteY20" fmla="*/ 9942 h 10000"/>
                          <a:gd name="connsiteX21" fmla="*/ 5879 w 10009"/>
                          <a:gd name="connsiteY21" fmla="*/ 9918 h 10000"/>
                          <a:gd name="connsiteX22" fmla="*/ 5822 w 10009"/>
                          <a:gd name="connsiteY22" fmla="*/ 9875 h 10000"/>
                          <a:gd name="connsiteX23" fmla="*/ 5750 w 10009"/>
                          <a:gd name="connsiteY23" fmla="*/ 9816 h 10000"/>
                          <a:gd name="connsiteX24" fmla="*/ 5654 w 10009"/>
                          <a:gd name="connsiteY24" fmla="*/ 9739 h 10000"/>
                          <a:gd name="connsiteX25" fmla="*/ 5537 w 10009"/>
                          <a:gd name="connsiteY25" fmla="*/ 9648 h 10000"/>
                          <a:gd name="connsiteX26" fmla="*/ 5410 w 10009"/>
                          <a:gd name="connsiteY26" fmla="*/ 9547 h 10000"/>
                          <a:gd name="connsiteX27" fmla="*/ 5264 w 10009"/>
                          <a:gd name="connsiteY27" fmla="*/ 9436 h 10000"/>
                          <a:gd name="connsiteX28" fmla="*/ 5108 w 10009"/>
                          <a:gd name="connsiteY28" fmla="*/ 9315 h 10000"/>
                          <a:gd name="connsiteX29" fmla="*/ 4935 w 10009"/>
                          <a:gd name="connsiteY29" fmla="*/ 9181 h 10000"/>
                          <a:gd name="connsiteX30" fmla="*/ 4752 w 10009"/>
                          <a:gd name="connsiteY30" fmla="*/ 9036 h 10000"/>
                          <a:gd name="connsiteX31" fmla="*/ 4556 w 10009"/>
                          <a:gd name="connsiteY31" fmla="*/ 8887 h 10000"/>
                          <a:gd name="connsiteX32" fmla="*/ 4358 w 10009"/>
                          <a:gd name="connsiteY32" fmla="*/ 8731 h 10000"/>
                          <a:gd name="connsiteX33" fmla="*/ 4150 w 10009"/>
                          <a:gd name="connsiteY33" fmla="*/ 8563 h 10000"/>
                          <a:gd name="connsiteX34" fmla="*/ 3935 w 10009"/>
                          <a:gd name="connsiteY34" fmla="*/ 8404 h 10000"/>
                          <a:gd name="connsiteX35" fmla="*/ 3715 w 10009"/>
                          <a:gd name="connsiteY35" fmla="*/ 8226 h 10000"/>
                          <a:gd name="connsiteX36" fmla="*/ 3490 w 10009"/>
                          <a:gd name="connsiteY36" fmla="*/ 8057 h 10000"/>
                          <a:gd name="connsiteX37" fmla="*/ 3265 w 10009"/>
                          <a:gd name="connsiteY37" fmla="*/ 7884 h 10000"/>
                          <a:gd name="connsiteX38" fmla="*/ 3035 w 10009"/>
                          <a:gd name="connsiteY38" fmla="*/ 7705 h 10000"/>
                          <a:gd name="connsiteX39" fmla="*/ 2809 w 10009"/>
                          <a:gd name="connsiteY39" fmla="*/ 7528 h 10000"/>
                          <a:gd name="connsiteX40" fmla="*/ 2583 w 10009"/>
                          <a:gd name="connsiteY40" fmla="*/ 7349 h 10000"/>
                          <a:gd name="connsiteX41" fmla="*/ 2363 w 10009"/>
                          <a:gd name="connsiteY41" fmla="*/ 7180 h 10000"/>
                          <a:gd name="connsiteX42" fmla="*/ 2143 w 10009"/>
                          <a:gd name="connsiteY42" fmla="*/ 7011 h 10000"/>
                          <a:gd name="connsiteX43" fmla="*/ 1929 w 10009"/>
                          <a:gd name="connsiteY43" fmla="*/ 6843 h 10000"/>
                          <a:gd name="connsiteX44" fmla="*/ 1726 w 10009"/>
                          <a:gd name="connsiteY44" fmla="*/ 6683 h 10000"/>
                          <a:gd name="connsiteX45" fmla="*/ 1526 w 10009"/>
                          <a:gd name="connsiteY45" fmla="*/ 6530 h 10000"/>
                          <a:gd name="connsiteX46" fmla="*/ 1338 w 10009"/>
                          <a:gd name="connsiteY46" fmla="*/ 6379 h 10000"/>
                          <a:gd name="connsiteX47" fmla="*/ 1158 w 10009"/>
                          <a:gd name="connsiteY47" fmla="*/ 6245 h 10000"/>
                          <a:gd name="connsiteX48" fmla="*/ 990 w 10009"/>
                          <a:gd name="connsiteY48" fmla="*/ 6110 h 10000"/>
                          <a:gd name="connsiteX49" fmla="*/ 836 w 10009"/>
                          <a:gd name="connsiteY49" fmla="*/ 5989 h 10000"/>
                          <a:gd name="connsiteX50" fmla="*/ 695 w 10009"/>
                          <a:gd name="connsiteY50" fmla="*/ 5883 h 10000"/>
                          <a:gd name="connsiteX51" fmla="*/ 574 w 10009"/>
                          <a:gd name="connsiteY51" fmla="*/ 5787 h 10000"/>
                          <a:gd name="connsiteX52" fmla="*/ 465 w 10009"/>
                          <a:gd name="connsiteY52" fmla="*/ 5705 h 10000"/>
                          <a:gd name="connsiteX53" fmla="*/ 373 w 10009"/>
                          <a:gd name="connsiteY53" fmla="*/ 5627 h 10000"/>
                          <a:gd name="connsiteX54" fmla="*/ 303 w 10009"/>
                          <a:gd name="connsiteY54" fmla="*/ 5580 h 10000"/>
                          <a:gd name="connsiteX55" fmla="*/ 256 w 10009"/>
                          <a:gd name="connsiteY55" fmla="*/ 5537 h 10000"/>
                          <a:gd name="connsiteX56" fmla="*/ 229 w 10009"/>
                          <a:gd name="connsiteY56" fmla="*/ 5512 h 10000"/>
                          <a:gd name="connsiteX57" fmla="*/ 96 w 10009"/>
                          <a:gd name="connsiteY57" fmla="*/ 5334 h 10000"/>
                          <a:gd name="connsiteX58" fmla="*/ 4 w 10009"/>
                          <a:gd name="connsiteY58" fmla="*/ 4629 h 10000"/>
                          <a:gd name="connsiteX59" fmla="*/ 4 w 10009"/>
                          <a:gd name="connsiteY59" fmla="*/ 3839 h 10000"/>
                          <a:gd name="connsiteX60" fmla="*/ 244 w 10009"/>
                          <a:gd name="connsiteY60" fmla="*/ 2484 h 10000"/>
                          <a:gd name="connsiteX61" fmla="*/ 581 w 10009"/>
                          <a:gd name="connsiteY61" fmla="*/ 2190 h 10000"/>
                          <a:gd name="connsiteX62" fmla="*/ 3848 w 10009"/>
                          <a:gd name="connsiteY6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01 w 10009"/>
                          <a:gd name="connsiteY10" fmla="*/ 9866 h 10000"/>
                          <a:gd name="connsiteX11" fmla="*/ 6248 w 10009"/>
                          <a:gd name="connsiteY11" fmla="*/ 9908 h 10000"/>
                          <a:gd name="connsiteX12" fmla="*/ 6218 w 10009"/>
                          <a:gd name="connsiteY12" fmla="*/ 9932 h 10000"/>
                          <a:gd name="connsiteX13" fmla="*/ 6144 w 10009"/>
                          <a:gd name="connsiteY13" fmla="*/ 9986 h 10000"/>
                          <a:gd name="connsiteX14" fmla="*/ 6079 w 10009"/>
                          <a:gd name="connsiteY14" fmla="*/ 10000 h 10000"/>
                          <a:gd name="connsiteX15" fmla="*/ 6017 w 10009"/>
                          <a:gd name="connsiteY15" fmla="*/ 9990 h 10000"/>
                          <a:gd name="connsiteX16" fmla="*/ 5970 w 10009"/>
                          <a:gd name="connsiteY16" fmla="*/ 9976 h 10000"/>
                          <a:gd name="connsiteX17" fmla="*/ 5941 w 10009"/>
                          <a:gd name="connsiteY17" fmla="*/ 9957 h 10000"/>
                          <a:gd name="connsiteX18" fmla="*/ 5926 w 10009"/>
                          <a:gd name="connsiteY18" fmla="*/ 9952 h 10000"/>
                          <a:gd name="connsiteX19" fmla="*/ 5914 w 10009"/>
                          <a:gd name="connsiteY19" fmla="*/ 9942 h 10000"/>
                          <a:gd name="connsiteX20" fmla="*/ 5879 w 10009"/>
                          <a:gd name="connsiteY20" fmla="*/ 9918 h 10000"/>
                          <a:gd name="connsiteX21" fmla="*/ 5822 w 10009"/>
                          <a:gd name="connsiteY21" fmla="*/ 9875 h 10000"/>
                          <a:gd name="connsiteX22" fmla="*/ 5750 w 10009"/>
                          <a:gd name="connsiteY22" fmla="*/ 9816 h 10000"/>
                          <a:gd name="connsiteX23" fmla="*/ 5654 w 10009"/>
                          <a:gd name="connsiteY23" fmla="*/ 9739 h 10000"/>
                          <a:gd name="connsiteX24" fmla="*/ 5537 w 10009"/>
                          <a:gd name="connsiteY24" fmla="*/ 9648 h 10000"/>
                          <a:gd name="connsiteX25" fmla="*/ 5410 w 10009"/>
                          <a:gd name="connsiteY25" fmla="*/ 9547 h 10000"/>
                          <a:gd name="connsiteX26" fmla="*/ 5264 w 10009"/>
                          <a:gd name="connsiteY26" fmla="*/ 9436 h 10000"/>
                          <a:gd name="connsiteX27" fmla="*/ 5108 w 10009"/>
                          <a:gd name="connsiteY27" fmla="*/ 9315 h 10000"/>
                          <a:gd name="connsiteX28" fmla="*/ 4935 w 10009"/>
                          <a:gd name="connsiteY28" fmla="*/ 9181 h 10000"/>
                          <a:gd name="connsiteX29" fmla="*/ 4752 w 10009"/>
                          <a:gd name="connsiteY29" fmla="*/ 9036 h 10000"/>
                          <a:gd name="connsiteX30" fmla="*/ 4556 w 10009"/>
                          <a:gd name="connsiteY30" fmla="*/ 8887 h 10000"/>
                          <a:gd name="connsiteX31" fmla="*/ 4358 w 10009"/>
                          <a:gd name="connsiteY31" fmla="*/ 8731 h 10000"/>
                          <a:gd name="connsiteX32" fmla="*/ 4150 w 10009"/>
                          <a:gd name="connsiteY32" fmla="*/ 8563 h 10000"/>
                          <a:gd name="connsiteX33" fmla="*/ 3935 w 10009"/>
                          <a:gd name="connsiteY33" fmla="*/ 8404 h 10000"/>
                          <a:gd name="connsiteX34" fmla="*/ 3715 w 10009"/>
                          <a:gd name="connsiteY34" fmla="*/ 8226 h 10000"/>
                          <a:gd name="connsiteX35" fmla="*/ 3490 w 10009"/>
                          <a:gd name="connsiteY35" fmla="*/ 8057 h 10000"/>
                          <a:gd name="connsiteX36" fmla="*/ 3265 w 10009"/>
                          <a:gd name="connsiteY36" fmla="*/ 7884 h 10000"/>
                          <a:gd name="connsiteX37" fmla="*/ 3035 w 10009"/>
                          <a:gd name="connsiteY37" fmla="*/ 7705 h 10000"/>
                          <a:gd name="connsiteX38" fmla="*/ 2809 w 10009"/>
                          <a:gd name="connsiteY38" fmla="*/ 7528 h 10000"/>
                          <a:gd name="connsiteX39" fmla="*/ 2583 w 10009"/>
                          <a:gd name="connsiteY39" fmla="*/ 7349 h 10000"/>
                          <a:gd name="connsiteX40" fmla="*/ 2363 w 10009"/>
                          <a:gd name="connsiteY40" fmla="*/ 7180 h 10000"/>
                          <a:gd name="connsiteX41" fmla="*/ 2143 w 10009"/>
                          <a:gd name="connsiteY41" fmla="*/ 7011 h 10000"/>
                          <a:gd name="connsiteX42" fmla="*/ 1929 w 10009"/>
                          <a:gd name="connsiteY42" fmla="*/ 6843 h 10000"/>
                          <a:gd name="connsiteX43" fmla="*/ 1726 w 10009"/>
                          <a:gd name="connsiteY43" fmla="*/ 6683 h 10000"/>
                          <a:gd name="connsiteX44" fmla="*/ 1526 w 10009"/>
                          <a:gd name="connsiteY44" fmla="*/ 6530 h 10000"/>
                          <a:gd name="connsiteX45" fmla="*/ 1338 w 10009"/>
                          <a:gd name="connsiteY45" fmla="*/ 6379 h 10000"/>
                          <a:gd name="connsiteX46" fmla="*/ 1158 w 10009"/>
                          <a:gd name="connsiteY46" fmla="*/ 6245 h 10000"/>
                          <a:gd name="connsiteX47" fmla="*/ 990 w 10009"/>
                          <a:gd name="connsiteY47" fmla="*/ 6110 h 10000"/>
                          <a:gd name="connsiteX48" fmla="*/ 836 w 10009"/>
                          <a:gd name="connsiteY48" fmla="*/ 5989 h 10000"/>
                          <a:gd name="connsiteX49" fmla="*/ 695 w 10009"/>
                          <a:gd name="connsiteY49" fmla="*/ 5883 h 10000"/>
                          <a:gd name="connsiteX50" fmla="*/ 574 w 10009"/>
                          <a:gd name="connsiteY50" fmla="*/ 5787 h 10000"/>
                          <a:gd name="connsiteX51" fmla="*/ 465 w 10009"/>
                          <a:gd name="connsiteY51" fmla="*/ 5705 h 10000"/>
                          <a:gd name="connsiteX52" fmla="*/ 373 w 10009"/>
                          <a:gd name="connsiteY52" fmla="*/ 5627 h 10000"/>
                          <a:gd name="connsiteX53" fmla="*/ 303 w 10009"/>
                          <a:gd name="connsiteY53" fmla="*/ 5580 h 10000"/>
                          <a:gd name="connsiteX54" fmla="*/ 256 w 10009"/>
                          <a:gd name="connsiteY54" fmla="*/ 5537 h 10000"/>
                          <a:gd name="connsiteX55" fmla="*/ 229 w 10009"/>
                          <a:gd name="connsiteY55" fmla="*/ 5512 h 10000"/>
                          <a:gd name="connsiteX56" fmla="*/ 96 w 10009"/>
                          <a:gd name="connsiteY56" fmla="*/ 5334 h 10000"/>
                          <a:gd name="connsiteX57" fmla="*/ 4 w 10009"/>
                          <a:gd name="connsiteY57" fmla="*/ 4629 h 10000"/>
                          <a:gd name="connsiteX58" fmla="*/ 4 w 10009"/>
                          <a:gd name="connsiteY58" fmla="*/ 3839 h 10000"/>
                          <a:gd name="connsiteX59" fmla="*/ 244 w 10009"/>
                          <a:gd name="connsiteY59" fmla="*/ 2484 h 10000"/>
                          <a:gd name="connsiteX60" fmla="*/ 581 w 10009"/>
                          <a:gd name="connsiteY60" fmla="*/ 2190 h 10000"/>
                          <a:gd name="connsiteX61" fmla="*/ 3848 w 10009"/>
                          <a:gd name="connsiteY6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218 w 10009"/>
                          <a:gd name="connsiteY11" fmla="*/ 9932 h 10000"/>
                          <a:gd name="connsiteX12" fmla="*/ 6144 w 10009"/>
                          <a:gd name="connsiteY12" fmla="*/ 9986 h 10000"/>
                          <a:gd name="connsiteX13" fmla="*/ 6079 w 10009"/>
                          <a:gd name="connsiteY13" fmla="*/ 10000 h 10000"/>
                          <a:gd name="connsiteX14" fmla="*/ 6017 w 10009"/>
                          <a:gd name="connsiteY14" fmla="*/ 9990 h 10000"/>
                          <a:gd name="connsiteX15" fmla="*/ 5970 w 10009"/>
                          <a:gd name="connsiteY15" fmla="*/ 9976 h 10000"/>
                          <a:gd name="connsiteX16" fmla="*/ 5941 w 10009"/>
                          <a:gd name="connsiteY16" fmla="*/ 9957 h 10000"/>
                          <a:gd name="connsiteX17" fmla="*/ 5926 w 10009"/>
                          <a:gd name="connsiteY17" fmla="*/ 9952 h 10000"/>
                          <a:gd name="connsiteX18" fmla="*/ 5914 w 10009"/>
                          <a:gd name="connsiteY18" fmla="*/ 9942 h 10000"/>
                          <a:gd name="connsiteX19" fmla="*/ 5879 w 10009"/>
                          <a:gd name="connsiteY19" fmla="*/ 9918 h 10000"/>
                          <a:gd name="connsiteX20" fmla="*/ 5822 w 10009"/>
                          <a:gd name="connsiteY20" fmla="*/ 9875 h 10000"/>
                          <a:gd name="connsiteX21" fmla="*/ 5750 w 10009"/>
                          <a:gd name="connsiteY21" fmla="*/ 9816 h 10000"/>
                          <a:gd name="connsiteX22" fmla="*/ 5654 w 10009"/>
                          <a:gd name="connsiteY22" fmla="*/ 9739 h 10000"/>
                          <a:gd name="connsiteX23" fmla="*/ 5537 w 10009"/>
                          <a:gd name="connsiteY23" fmla="*/ 9648 h 10000"/>
                          <a:gd name="connsiteX24" fmla="*/ 5410 w 10009"/>
                          <a:gd name="connsiteY24" fmla="*/ 9547 h 10000"/>
                          <a:gd name="connsiteX25" fmla="*/ 5264 w 10009"/>
                          <a:gd name="connsiteY25" fmla="*/ 9436 h 10000"/>
                          <a:gd name="connsiteX26" fmla="*/ 5108 w 10009"/>
                          <a:gd name="connsiteY26" fmla="*/ 9315 h 10000"/>
                          <a:gd name="connsiteX27" fmla="*/ 4935 w 10009"/>
                          <a:gd name="connsiteY27" fmla="*/ 9181 h 10000"/>
                          <a:gd name="connsiteX28" fmla="*/ 4752 w 10009"/>
                          <a:gd name="connsiteY28" fmla="*/ 9036 h 10000"/>
                          <a:gd name="connsiteX29" fmla="*/ 4556 w 10009"/>
                          <a:gd name="connsiteY29" fmla="*/ 8887 h 10000"/>
                          <a:gd name="connsiteX30" fmla="*/ 4358 w 10009"/>
                          <a:gd name="connsiteY30" fmla="*/ 8731 h 10000"/>
                          <a:gd name="connsiteX31" fmla="*/ 4150 w 10009"/>
                          <a:gd name="connsiteY31" fmla="*/ 8563 h 10000"/>
                          <a:gd name="connsiteX32" fmla="*/ 3935 w 10009"/>
                          <a:gd name="connsiteY32" fmla="*/ 8404 h 10000"/>
                          <a:gd name="connsiteX33" fmla="*/ 3715 w 10009"/>
                          <a:gd name="connsiteY33" fmla="*/ 8226 h 10000"/>
                          <a:gd name="connsiteX34" fmla="*/ 3490 w 10009"/>
                          <a:gd name="connsiteY34" fmla="*/ 8057 h 10000"/>
                          <a:gd name="connsiteX35" fmla="*/ 3265 w 10009"/>
                          <a:gd name="connsiteY35" fmla="*/ 7884 h 10000"/>
                          <a:gd name="connsiteX36" fmla="*/ 3035 w 10009"/>
                          <a:gd name="connsiteY36" fmla="*/ 7705 h 10000"/>
                          <a:gd name="connsiteX37" fmla="*/ 2809 w 10009"/>
                          <a:gd name="connsiteY37" fmla="*/ 7528 h 10000"/>
                          <a:gd name="connsiteX38" fmla="*/ 2583 w 10009"/>
                          <a:gd name="connsiteY38" fmla="*/ 7349 h 10000"/>
                          <a:gd name="connsiteX39" fmla="*/ 2363 w 10009"/>
                          <a:gd name="connsiteY39" fmla="*/ 7180 h 10000"/>
                          <a:gd name="connsiteX40" fmla="*/ 2143 w 10009"/>
                          <a:gd name="connsiteY40" fmla="*/ 7011 h 10000"/>
                          <a:gd name="connsiteX41" fmla="*/ 1929 w 10009"/>
                          <a:gd name="connsiteY41" fmla="*/ 6843 h 10000"/>
                          <a:gd name="connsiteX42" fmla="*/ 1726 w 10009"/>
                          <a:gd name="connsiteY42" fmla="*/ 6683 h 10000"/>
                          <a:gd name="connsiteX43" fmla="*/ 1526 w 10009"/>
                          <a:gd name="connsiteY43" fmla="*/ 6530 h 10000"/>
                          <a:gd name="connsiteX44" fmla="*/ 1338 w 10009"/>
                          <a:gd name="connsiteY44" fmla="*/ 6379 h 10000"/>
                          <a:gd name="connsiteX45" fmla="*/ 1158 w 10009"/>
                          <a:gd name="connsiteY45" fmla="*/ 6245 h 10000"/>
                          <a:gd name="connsiteX46" fmla="*/ 990 w 10009"/>
                          <a:gd name="connsiteY46" fmla="*/ 6110 h 10000"/>
                          <a:gd name="connsiteX47" fmla="*/ 836 w 10009"/>
                          <a:gd name="connsiteY47" fmla="*/ 5989 h 10000"/>
                          <a:gd name="connsiteX48" fmla="*/ 695 w 10009"/>
                          <a:gd name="connsiteY48" fmla="*/ 5883 h 10000"/>
                          <a:gd name="connsiteX49" fmla="*/ 574 w 10009"/>
                          <a:gd name="connsiteY49" fmla="*/ 5787 h 10000"/>
                          <a:gd name="connsiteX50" fmla="*/ 465 w 10009"/>
                          <a:gd name="connsiteY50" fmla="*/ 5705 h 10000"/>
                          <a:gd name="connsiteX51" fmla="*/ 373 w 10009"/>
                          <a:gd name="connsiteY51" fmla="*/ 5627 h 10000"/>
                          <a:gd name="connsiteX52" fmla="*/ 303 w 10009"/>
                          <a:gd name="connsiteY52" fmla="*/ 5580 h 10000"/>
                          <a:gd name="connsiteX53" fmla="*/ 256 w 10009"/>
                          <a:gd name="connsiteY53" fmla="*/ 5537 h 10000"/>
                          <a:gd name="connsiteX54" fmla="*/ 229 w 10009"/>
                          <a:gd name="connsiteY54" fmla="*/ 5512 h 10000"/>
                          <a:gd name="connsiteX55" fmla="*/ 96 w 10009"/>
                          <a:gd name="connsiteY55" fmla="*/ 5334 h 10000"/>
                          <a:gd name="connsiteX56" fmla="*/ 4 w 10009"/>
                          <a:gd name="connsiteY56" fmla="*/ 4629 h 10000"/>
                          <a:gd name="connsiteX57" fmla="*/ 4 w 10009"/>
                          <a:gd name="connsiteY57" fmla="*/ 3839 h 10000"/>
                          <a:gd name="connsiteX58" fmla="*/ 244 w 10009"/>
                          <a:gd name="connsiteY58" fmla="*/ 2484 h 10000"/>
                          <a:gd name="connsiteX59" fmla="*/ 581 w 10009"/>
                          <a:gd name="connsiteY59" fmla="*/ 2190 h 10000"/>
                          <a:gd name="connsiteX60" fmla="*/ 3848 w 10009"/>
                          <a:gd name="connsiteY6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144 w 10009"/>
                          <a:gd name="connsiteY11" fmla="*/ 9986 h 10000"/>
                          <a:gd name="connsiteX12" fmla="*/ 6079 w 10009"/>
                          <a:gd name="connsiteY12" fmla="*/ 10000 h 10000"/>
                          <a:gd name="connsiteX13" fmla="*/ 6017 w 10009"/>
                          <a:gd name="connsiteY13" fmla="*/ 9990 h 10000"/>
                          <a:gd name="connsiteX14" fmla="*/ 5970 w 10009"/>
                          <a:gd name="connsiteY14" fmla="*/ 9976 h 10000"/>
                          <a:gd name="connsiteX15" fmla="*/ 5941 w 10009"/>
                          <a:gd name="connsiteY15" fmla="*/ 9957 h 10000"/>
                          <a:gd name="connsiteX16" fmla="*/ 5926 w 10009"/>
                          <a:gd name="connsiteY16" fmla="*/ 9952 h 10000"/>
                          <a:gd name="connsiteX17" fmla="*/ 5914 w 10009"/>
                          <a:gd name="connsiteY17" fmla="*/ 9942 h 10000"/>
                          <a:gd name="connsiteX18" fmla="*/ 5879 w 10009"/>
                          <a:gd name="connsiteY18" fmla="*/ 9918 h 10000"/>
                          <a:gd name="connsiteX19" fmla="*/ 5822 w 10009"/>
                          <a:gd name="connsiteY19" fmla="*/ 9875 h 10000"/>
                          <a:gd name="connsiteX20" fmla="*/ 5750 w 10009"/>
                          <a:gd name="connsiteY20" fmla="*/ 9816 h 10000"/>
                          <a:gd name="connsiteX21" fmla="*/ 5654 w 10009"/>
                          <a:gd name="connsiteY21" fmla="*/ 9739 h 10000"/>
                          <a:gd name="connsiteX22" fmla="*/ 5537 w 10009"/>
                          <a:gd name="connsiteY22" fmla="*/ 9648 h 10000"/>
                          <a:gd name="connsiteX23" fmla="*/ 5410 w 10009"/>
                          <a:gd name="connsiteY23" fmla="*/ 9547 h 10000"/>
                          <a:gd name="connsiteX24" fmla="*/ 5264 w 10009"/>
                          <a:gd name="connsiteY24" fmla="*/ 9436 h 10000"/>
                          <a:gd name="connsiteX25" fmla="*/ 5108 w 10009"/>
                          <a:gd name="connsiteY25" fmla="*/ 9315 h 10000"/>
                          <a:gd name="connsiteX26" fmla="*/ 4935 w 10009"/>
                          <a:gd name="connsiteY26" fmla="*/ 9181 h 10000"/>
                          <a:gd name="connsiteX27" fmla="*/ 4752 w 10009"/>
                          <a:gd name="connsiteY27" fmla="*/ 9036 h 10000"/>
                          <a:gd name="connsiteX28" fmla="*/ 4556 w 10009"/>
                          <a:gd name="connsiteY28" fmla="*/ 8887 h 10000"/>
                          <a:gd name="connsiteX29" fmla="*/ 4358 w 10009"/>
                          <a:gd name="connsiteY29" fmla="*/ 8731 h 10000"/>
                          <a:gd name="connsiteX30" fmla="*/ 4150 w 10009"/>
                          <a:gd name="connsiteY30" fmla="*/ 8563 h 10000"/>
                          <a:gd name="connsiteX31" fmla="*/ 3935 w 10009"/>
                          <a:gd name="connsiteY31" fmla="*/ 8404 h 10000"/>
                          <a:gd name="connsiteX32" fmla="*/ 3715 w 10009"/>
                          <a:gd name="connsiteY32" fmla="*/ 8226 h 10000"/>
                          <a:gd name="connsiteX33" fmla="*/ 3490 w 10009"/>
                          <a:gd name="connsiteY33" fmla="*/ 8057 h 10000"/>
                          <a:gd name="connsiteX34" fmla="*/ 3265 w 10009"/>
                          <a:gd name="connsiteY34" fmla="*/ 7884 h 10000"/>
                          <a:gd name="connsiteX35" fmla="*/ 3035 w 10009"/>
                          <a:gd name="connsiteY35" fmla="*/ 7705 h 10000"/>
                          <a:gd name="connsiteX36" fmla="*/ 2809 w 10009"/>
                          <a:gd name="connsiteY36" fmla="*/ 7528 h 10000"/>
                          <a:gd name="connsiteX37" fmla="*/ 2583 w 10009"/>
                          <a:gd name="connsiteY37" fmla="*/ 7349 h 10000"/>
                          <a:gd name="connsiteX38" fmla="*/ 2363 w 10009"/>
                          <a:gd name="connsiteY38" fmla="*/ 7180 h 10000"/>
                          <a:gd name="connsiteX39" fmla="*/ 2143 w 10009"/>
                          <a:gd name="connsiteY39" fmla="*/ 7011 h 10000"/>
                          <a:gd name="connsiteX40" fmla="*/ 1929 w 10009"/>
                          <a:gd name="connsiteY40" fmla="*/ 6843 h 10000"/>
                          <a:gd name="connsiteX41" fmla="*/ 1726 w 10009"/>
                          <a:gd name="connsiteY41" fmla="*/ 6683 h 10000"/>
                          <a:gd name="connsiteX42" fmla="*/ 1526 w 10009"/>
                          <a:gd name="connsiteY42" fmla="*/ 6530 h 10000"/>
                          <a:gd name="connsiteX43" fmla="*/ 1338 w 10009"/>
                          <a:gd name="connsiteY43" fmla="*/ 6379 h 10000"/>
                          <a:gd name="connsiteX44" fmla="*/ 1158 w 10009"/>
                          <a:gd name="connsiteY44" fmla="*/ 6245 h 10000"/>
                          <a:gd name="connsiteX45" fmla="*/ 990 w 10009"/>
                          <a:gd name="connsiteY45" fmla="*/ 6110 h 10000"/>
                          <a:gd name="connsiteX46" fmla="*/ 836 w 10009"/>
                          <a:gd name="connsiteY46" fmla="*/ 5989 h 10000"/>
                          <a:gd name="connsiteX47" fmla="*/ 695 w 10009"/>
                          <a:gd name="connsiteY47" fmla="*/ 5883 h 10000"/>
                          <a:gd name="connsiteX48" fmla="*/ 574 w 10009"/>
                          <a:gd name="connsiteY48" fmla="*/ 5787 h 10000"/>
                          <a:gd name="connsiteX49" fmla="*/ 465 w 10009"/>
                          <a:gd name="connsiteY49" fmla="*/ 5705 h 10000"/>
                          <a:gd name="connsiteX50" fmla="*/ 373 w 10009"/>
                          <a:gd name="connsiteY50" fmla="*/ 5627 h 10000"/>
                          <a:gd name="connsiteX51" fmla="*/ 303 w 10009"/>
                          <a:gd name="connsiteY51" fmla="*/ 5580 h 10000"/>
                          <a:gd name="connsiteX52" fmla="*/ 256 w 10009"/>
                          <a:gd name="connsiteY52" fmla="*/ 5537 h 10000"/>
                          <a:gd name="connsiteX53" fmla="*/ 229 w 10009"/>
                          <a:gd name="connsiteY53" fmla="*/ 5512 h 10000"/>
                          <a:gd name="connsiteX54" fmla="*/ 96 w 10009"/>
                          <a:gd name="connsiteY54" fmla="*/ 5334 h 10000"/>
                          <a:gd name="connsiteX55" fmla="*/ 4 w 10009"/>
                          <a:gd name="connsiteY55" fmla="*/ 4629 h 10000"/>
                          <a:gd name="connsiteX56" fmla="*/ 4 w 10009"/>
                          <a:gd name="connsiteY56" fmla="*/ 3839 h 10000"/>
                          <a:gd name="connsiteX57" fmla="*/ 244 w 10009"/>
                          <a:gd name="connsiteY57" fmla="*/ 2484 h 10000"/>
                          <a:gd name="connsiteX58" fmla="*/ 581 w 10009"/>
                          <a:gd name="connsiteY58" fmla="*/ 2190 h 10000"/>
                          <a:gd name="connsiteX59" fmla="*/ 3848 w 10009"/>
                          <a:gd name="connsiteY5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144 w 10009"/>
                          <a:gd name="connsiteY10" fmla="*/ 9986 h 10000"/>
                          <a:gd name="connsiteX11" fmla="*/ 6079 w 10009"/>
                          <a:gd name="connsiteY11" fmla="*/ 10000 h 10000"/>
                          <a:gd name="connsiteX12" fmla="*/ 6017 w 10009"/>
                          <a:gd name="connsiteY12" fmla="*/ 9990 h 10000"/>
                          <a:gd name="connsiteX13" fmla="*/ 5970 w 10009"/>
                          <a:gd name="connsiteY13" fmla="*/ 9976 h 10000"/>
                          <a:gd name="connsiteX14" fmla="*/ 5941 w 10009"/>
                          <a:gd name="connsiteY14" fmla="*/ 9957 h 10000"/>
                          <a:gd name="connsiteX15" fmla="*/ 5926 w 10009"/>
                          <a:gd name="connsiteY15" fmla="*/ 9952 h 10000"/>
                          <a:gd name="connsiteX16" fmla="*/ 5914 w 10009"/>
                          <a:gd name="connsiteY16" fmla="*/ 9942 h 10000"/>
                          <a:gd name="connsiteX17" fmla="*/ 5879 w 10009"/>
                          <a:gd name="connsiteY17" fmla="*/ 9918 h 10000"/>
                          <a:gd name="connsiteX18" fmla="*/ 5822 w 10009"/>
                          <a:gd name="connsiteY18" fmla="*/ 9875 h 10000"/>
                          <a:gd name="connsiteX19" fmla="*/ 5750 w 10009"/>
                          <a:gd name="connsiteY19" fmla="*/ 9816 h 10000"/>
                          <a:gd name="connsiteX20" fmla="*/ 5654 w 10009"/>
                          <a:gd name="connsiteY20" fmla="*/ 9739 h 10000"/>
                          <a:gd name="connsiteX21" fmla="*/ 5537 w 10009"/>
                          <a:gd name="connsiteY21" fmla="*/ 9648 h 10000"/>
                          <a:gd name="connsiteX22" fmla="*/ 5410 w 10009"/>
                          <a:gd name="connsiteY22" fmla="*/ 9547 h 10000"/>
                          <a:gd name="connsiteX23" fmla="*/ 5264 w 10009"/>
                          <a:gd name="connsiteY23" fmla="*/ 9436 h 10000"/>
                          <a:gd name="connsiteX24" fmla="*/ 5108 w 10009"/>
                          <a:gd name="connsiteY24" fmla="*/ 9315 h 10000"/>
                          <a:gd name="connsiteX25" fmla="*/ 4935 w 10009"/>
                          <a:gd name="connsiteY25" fmla="*/ 9181 h 10000"/>
                          <a:gd name="connsiteX26" fmla="*/ 4752 w 10009"/>
                          <a:gd name="connsiteY26" fmla="*/ 9036 h 10000"/>
                          <a:gd name="connsiteX27" fmla="*/ 4556 w 10009"/>
                          <a:gd name="connsiteY27" fmla="*/ 8887 h 10000"/>
                          <a:gd name="connsiteX28" fmla="*/ 4358 w 10009"/>
                          <a:gd name="connsiteY28" fmla="*/ 8731 h 10000"/>
                          <a:gd name="connsiteX29" fmla="*/ 4150 w 10009"/>
                          <a:gd name="connsiteY29" fmla="*/ 8563 h 10000"/>
                          <a:gd name="connsiteX30" fmla="*/ 3935 w 10009"/>
                          <a:gd name="connsiteY30" fmla="*/ 8404 h 10000"/>
                          <a:gd name="connsiteX31" fmla="*/ 3715 w 10009"/>
                          <a:gd name="connsiteY31" fmla="*/ 8226 h 10000"/>
                          <a:gd name="connsiteX32" fmla="*/ 3490 w 10009"/>
                          <a:gd name="connsiteY32" fmla="*/ 8057 h 10000"/>
                          <a:gd name="connsiteX33" fmla="*/ 3265 w 10009"/>
                          <a:gd name="connsiteY33" fmla="*/ 7884 h 10000"/>
                          <a:gd name="connsiteX34" fmla="*/ 3035 w 10009"/>
                          <a:gd name="connsiteY34" fmla="*/ 7705 h 10000"/>
                          <a:gd name="connsiteX35" fmla="*/ 2809 w 10009"/>
                          <a:gd name="connsiteY35" fmla="*/ 7528 h 10000"/>
                          <a:gd name="connsiteX36" fmla="*/ 2583 w 10009"/>
                          <a:gd name="connsiteY36" fmla="*/ 7349 h 10000"/>
                          <a:gd name="connsiteX37" fmla="*/ 2363 w 10009"/>
                          <a:gd name="connsiteY37" fmla="*/ 7180 h 10000"/>
                          <a:gd name="connsiteX38" fmla="*/ 2143 w 10009"/>
                          <a:gd name="connsiteY38" fmla="*/ 7011 h 10000"/>
                          <a:gd name="connsiteX39" fmla="*/ 1929 w 10009"/>
                          <a:gd name="connsiteY39" fmla="*/ 6843 h 10000"/>
                          <a:gd name="connsiteX40" fmla="*/ 1726 w 10009"/>
                          <a:gd name="connsiteY40" fmla="*/ 6683 h 10000"/>
                          <a:gd name="connsiteX41" fmla="*/ 1526 w 10009"/>
                          <a:gd name="connsiteY41" fmla="*/ 6530 h 10000"/>
                          <a:gd name="connsiteX42" fmla="*/ 1338 w 10009"/>
                          <a:gd name="connsiteY42" fmla="*/ 6379 h 10000"/>
                          <a:gd name="connsiteX43" fmla="*/ 1158 w 10009"/>
                          <a:gd name="connsiteY43" fmla="*/ 6245 h 10000"/>
                          <a:gd name="connsiteX44" fmla="*/ 990 w 10009"/>
                          <a:gd name="connsiteY44" fmla="*/ 6110 h 10000"/>
                          <a:gd name="connsiteX45" fmla="*/ 836 w 10009"/>
                          <a:gd name="connsiteY45" fmla="*/ 5989 h 10000"/>
                          <a:gd name="connsiteX46" fmla="*/ 695 w 10009"/>
                          <a:gd name="connsiteY46" fmla="*/ 5883 h 10000"/>
                          <a:gd name="connsiteX47" fmla="*/ 574 w 10009"/>
                          <a:gd name="connsiteY47" fmla="*/ 5787 h 10000"/>
                          <a:gd name="connsiteX48" fmla="*/ 465 w 10009"/>
                          <a:gd name="connsiteY48" fmla="*/ 5705 h 10000"/>
                          <a:gd name="connsiteX49" fmla="*/ 373 w 10009"/>
                          <a:gd name="connsiteY49" fmla="*/ 5627 h 10000"/>
                          <a:gd name="connsiteX50" fmla="*/ 303 w 10009"/>
                          <a:gd name="connsiteY50" fmla="*/ 5580 h 10000"/>
                          <a:gd name="connsiteX51" fmla="*/ 256 w 10009"/>
                          <a:gd name="connsiteY51" fmla="*/ 5537 h 10000"/>
                          <a:gd name="connsiteX52" fmla="*/ 229 w 10009"/>
                          <a:gd name="connsiteY52" fmla="*/ 5512 h 10000"/>
                          <a:gd name="connsiteX53" fmla="*/ 96 w 10009"/>
                          <a:gd name="connsiteY53" fmla="*/ 5334 h 10000"/>
                          <a:gd name="connsiteX54" fmla="*/ 4 w 10009"/>
                          <a:gd name="connsiteY54" fmla="*/ 4629 h 10000"/>
                          <a:gd name="connsiteX55" fmla="*/ 4 w 10009"/>
                          <a:gd name="connsiteY55" fmla="*/ 3839 h 10000"/>
                          <a:gd name="connsiteX56" fmla="*/ 244 w 10009"/>
                          <a:gd name="connsiteY56" fmla="*/ 2484 h 10000"/>
                          <a:gd name="connsiteX57" fmla="*/ 581 w 10009"/>
                          <a:gd name="connsiteY57" fmla="*/ 2190 h 10000"/>
                          <a:gd name="connsiteX58" fmla="*/ 3848 w 10009"/>
                          <a:gd name="connsiteY58" fmla="*/ 98 h 10000"/>
                          <a:gd name="connsiteX0" fmla="*/ 3848 w 10009"/>
                          <a:gd name="connsiteY0" fmla="*/ 98 h 10221"/>
                          <a:gd name="connsiteX1" fmla="*/ 4229 w 10009"/>
                          <a:gd name="connsiteY1" fmla="*/ 51 h 10221"/>
                          <a:gd name="connsiteX2" fmla="*/ 9713 w 10009"/>
                          <a:gd name="connsiteY2" fmla="*/ 3232 h 10221"/>
                          <a:gd name="connsiteX3" fmla="*/ 9995 w 10009"/>
                          <a:gd name="connsiteY3" fmla="*/ 3406 h 10221"/>
                          <a:gd name="connsiteX4" fmla="*/ 9894 w 10009"/>
                          <a:gd name="connsiteY4" fmla="*/ 3695 h 10221"/>
                          <a:gd name="connsiteX5" fmla="*/ 9581 w 10009"/>
                          <a:gd name="connsiteY5" fmla="*/ 4042 h 10221"/>
                          <a:gd name="connsiteX6" fmla="*/ 9574 w 10009"/>
                          <a:gd name="connsiteY6" fmla="*/ 6245 h 10221"/>
                          <a:gd name="connsiteX7" fmla="*/ 9661 w 10009"/>
                          <a:gd name="connsiteY7" fmla="*/ 6312 h 10221"/>
                          <a:gd name="connsiteX8" fmla="*/ 9894 w 10009"/>
                          <a:gd name="connsiteY8" fmla="*/ 6496 h 10221"/>
                          <a:gd name="connsiteX9" fmla="*/ 9691 w 10009"/>
                          <a:gd name="connsiteY9" fmla="*/ 6833 h 10221"/>
                          <a:gd name="connsiteX10" fmla="*/ 6144 w 10009"/>
                          <a:gd name="connsiteY10" fmla="*/ 9986 h 10221"/>
                          <a:gd name="connsiteX11" fmla="*/ 6017 w 10009"/>
                          <a:gd name="connsiteY11" fmla="*/ 9990 h 10221"/>
                          <a:gd name="connsiteX12" fmla="*/ 5970 w 10009"/>
                          <a:gd name="connsiteY12" fmla="*/ 9976 h 10221"/>
                          <a:gd name="connsiteX13" fmla="*/ 5941 w 10009"/>
                          <a:gd name="connsiteY13" fmla="*/ 9957 h 10221"/>
                          <a:gd name="connsiteX14" fmla="*/ 5926 w 10009"/>
                          <a:gd name="connsiteY14" fmla="*/ 9952 h 10221"/>
                          <a:gd name="connsiteX15" fmla="*/ 5914 w 10009"/>
                          <a:gd name="connsiteY15" fmla="*/ 9942 h 10221"/>
                          <a:gd name="connsiteX16" fmla="*/ 5879 w 10009"/>
                          <a:gd name="connsiteY16" fmla="*/ 9918 h 10221"/>
                          <a:gd name="connsiteX17" fmla="*/ 5822 w 10009"/>
                          <a:gd name="connsiteY17" fmla="*/ 9875 h 10221"/>
                          <a:gd name="connsiteX18" fmla="*/ 5750 w 10009"/>
                          <a:gd name="connsiteY18" fmla="*/ 9816 h 10221"/>
                          <a:gd name="connsiteX19" fmla="*/ 5654 w 10009"/>
                          <a:gd name="connsiteY19" fmla="*/ 9739 h 10221"/>
                          <a:gd name="connsiteX20" fmla="*/ 5537 w 10009"/>
                          <a:gd name="connsiteY20" fmla="*/ 9648 h 10221"/>
                          <a:gd name="connsiteX21" fmla="*/ 5410 w 10009"/>
                          <a:gd name="connsiteY21" fmla="*/ 9547 h 10221"/>
                          <a:gd name="connsiteX22" fmla="*/ 5264 w 10009"/>
                          <a:gd name="connsiteY22" fmla="*/ 9436 h 10221"/>
                          <a:gd name="connsiteX23" fmla="*/ 5108 w 10009"/>
                          <a:gd name="connsiteY23" fmla="*/ 9315 h 10221"/>
                          <a:gd name="connsiteX24" fmla="*/ 4935 w 10009"/>
                          <a:gd name="connsiteY24" fmla="*/ 9181 h 10221"/>
                          <a:gd name="connsiteX25" fmla="*/ 4752 w 10009"/>
                          <a:gd name="connsiteY25" fmla="*/ 9036 h 10221"/>
                          <a:gd name="connsiteX26" fmla="*/ 4556 w 10009"/>
                          <a:gd name="connsiteY26" fmla="*/ 8887 h 10221"/>
                          <a:gd name="connsiteX27" fmla="*/ 4358 w 10009"/>
                          <a:gd name="connsiteY27" fmla="*/ 8731 h 10221"/>
                          <a:gd name="connsiteX28" fmla="*/ 4150 w 10009"/>
                          <a:gd name="connsiteY28" fmla="*/ 8563 h 10221"/>
                          <a:gd name="connsiteX29" fmla="*/ 3935 w 10009"/>
                          <a:gd name="connsiteY29" fmla="*/ 8404 h 10221"/>
                          <a:gd name="connsiteX30" fmla="*/ 3715 w 10009"/>
                          <a:gd name="connsiteY30" fmla="*/ 8226 h 10221"/>
                          <a:gd name="connsiteX31" fmla="*/ 3490 w 10009"/>
                          <a:gd name="connsiteY31" fmla="*/ 8057 h 10221"/>
                          <a:gd name="connsiteX32" fmla="*/ 3265 w 10009"/>
                          <a:gd name="connsiteY32" fmla="*/ 7884 h 10221"/>
                          <a:gd name="connsiteX33" fmla="*/ 3035 w 10009"/>
                          <a:gd name="connsiteY33" fmla="*/ 7705 h 10221"/>
                          <a:gd name="connsiteX34" fmla="*/ 2809 w 10009"/>
                          <a:gd name="connsiteY34" fmla="*/ 7528 h 10221"/>
                          <a:gd name="connsiteX35" fmla="*/ 2583 w 10009"/>
                          <a:gd name="connsiteY35" fmla="*/ 7349 h 10221"/>
                          <a:gd name="connsiteX36" fmla="*/ 2363 w 10009"/>
                          <a:gd name="connsiteY36" fmla="*/ 7180 h 10221"/>
                          <a:gd name="connsiteX37" fmla="*/ 2143 w 10009"/>
                          <a:gd name="connsiteY37" fmla="*/ 7011 h 10221"/>
                          <a:gd name="connsiteX38" fmla="*/ 1929 w 10009"/>
                          <a:gd name="connsiteY38" fmla="*/ 6843 h 10221"/>
                          <a:gd name="connsiteX39" fmla="*/ 1726 w 10009"/>
                          <a:gd name="connsiteY39" fmla="*/ 6683 h 10221"/>
                          <a:gd name="connsiteX40" fmla="*/ 1526 w 10009"/>
                          <a:gd name="connsiteY40" fmla="*/ 6530 h 10221"/>
                          <a:gd name="connsiteX41" fmla="*/ 1338 w 10009"/>
                          <a:gd name="connsiteY41" fmla="*/ 6379 h 10221"/>
                          <a:gd name="connsiteX42" fmla="*/ 1158 w 10009"/>
                          <a:gd name="connsiteY42" fmla="*/ 6245 h 10221"/>
                          <a:gd name="connsiteX43" fmla="*/ 990 w 10009"/>
                          <a:gd name="connsiteY43" fmla="*/ 6110 h 10221"/>
                          <a:gd name="connsiteX44" fmla="*/ 836 w 10009"/>
                          <a:gd name="connsiteY44" fmla="*/ 5989 h 10221"/>
                          <a:gd name="connsiteX45" fmla="*/ 695 w 10009"/>
                          <a:gd name="connsiteY45" fmla="*/ 5883 h 10221"/>
                          <a:gd name="connsiteX46" fmla="*/ 574 w 10009"/>
                          <a:gd name="connsiteY46" fmla="*/ 5787 h 10221"/>
                          <a:gd name="connsiteX47" fmla="*/ 465 w 10009"/>
                          <a:gd name="connsiteY47" fmla="*/ 5705 h 10221"/>
                          <a:gd name="connsiteX48" fmla="*/ 373 w 10009"/>
                          <a:gd name="connsiteY48" fmla="*/ 5627 h 10221"/>
                          <a:gd name="connsiteX49" fmla="*/ 303 w 10009"/>
                          <a:gd name="connsiteY49" fmla="*/ 5580 h 10221"/>
                          <a:gd name="connsiteX50" fmla="*/ 256 w 10009"/>
                          <a:gd name="connsiteY50" fmla="*/ 5537 h 10221"/>
                          <a:gd name="connsiteX51" fmla="*/ 229 w 10009"/>
                          <a:gd name="connsiteY51" fmla="*/ 5512 h 10221"/>
                          <a:gd name="connsiteX52" fmla="*/ 96 w 10009"/>
                          <a:gd name="connsiteY52" fmla="*/ 5334 h 10221"/>
                          <a:gd name="connsiteX53" fmla="*/ 4 w 10009"/>
                          <a:gd name="connsiteY53" fmla="*/ 4629 h 10221"/>
                          <a:gd name="connsiteX54" fmla="*/ 4 w 10009"/>
                          <a:gd name="connsiteY54" fmla="*/ 3839 h 10221"/>
                          <a:gd name="connsiteX55" fmla="*/ 244 w 10009"/>
                          <a:gd name="connsiteY55" fmla="*/ 2484 h 10221"/>
                          <a:gd name="connsiteX56" fmla="*/ 581 w 10009"/>
                          <a:gd name="connsiteY56" fmla="*/ 2190 h 10221"/>
                          <a:gd name="connsiteX57" fmla="*/ 3848 w 10009"/>
                          <a:gd name="connsiteY57" fmla="*/ 98 h 10221"/>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41 w 10009"/>
                          <a:gd name="connsiteY12" fmla="*/ 9957 h 10217"/>
                          <a:gd name="connsiteX13" fmla="*/ 5926 w 10009"/>
                          <a:gd name="connsiteY13" fmla="*/ 9952 h 10217"/>
                          <a:gd name="connsiteX14" fmla="*/ 5914 w 10009"/>
                          <a:gd name="connsiteY14" fmla="*/ 9942 h 10217"/>
                          <a:gd name="connsiteX15" fmla="*/ 5879 w 10009"/>
                          <a:gd name="connsiteY15" fmla="*/ 9918 h 10217"/>
                          <a:gd name="connsiteX16" fmla="*/ 5822 w 10009"/>
                          <a:gd name="connsiteY16" fmla="*/ 9875 h 10217"/>
                          <a:gd name="connsiteX17" fmla="*/ 5750 w 10009"/>
                          <a:gd name="connsiteY17" fmla="*/ 9816 h 10217"/>
                          <a:gd name="connsiteX18" fmla="*/ 5654 w 10009"/>
                          <a:gd name="connsiteY18" fmla="*/ 9739 h 10217"/>
                          <a:gd name="connsiteX19" fmla="*/ 5537 w 10009"/>
                          <a:gd name="connsiteY19" fmla="*/ 9648 h 10217"/>
                          <a:gd name="connsiteX20" fmla="*/ 5410 w 10009"/>
                          <a:gd name="connsiteY20" fmla="*/ 9547 h 10217"/>
                          <a:gd name="connsiteX21" fmla="*/ 5264 w 10009"/>
                          <a:gd name="connsiteY21" fmla="*/ 9436 h 10217"/>
                          <a:gd name="connsiteX22" fmla="*/ 5108 w 10009"/>
                          <a:gd name="connsiteY22" fmla="*/ 9315 h 10217"/>
                          <a:gd name="connsiteX23" fmla="*/ 4935 w 10009"/>
                          <a:gd name="connsiteY23" fmla="*/ 9181 h 10217"/>
                          <a:gd name="connsiteX24" fmla="*/ 4752 w 10009"/>
                          <a:gd name="connsiteY24" fmla="*/ 9036 h 10217"/>
                          <a:gd name="connsiteX25" fmla="*/ 4556 w 10009"/>
                          <a:gd name="connsiteY25" fmla="*/ 8887 h 10217"/>
                          <a:gd name="connsiteX26" fmla="*/ 4358 w 10009"/>
                          <a:gd name="connsiteY26" fmla="*/ 8731 h 10217"/>
                          <a:gd name="connsiteX27" fmla="*/ 4150 w 10009"/>
                          <a:gd name="connsiteY27" fmla="*/ 8563 h 10217"/>
                          <a:gd name="connsiteX28" fmla="*/ 3935 w 10009"/>
                          <a:gd name="connsiteY28" fmla="*/ 8404 h 10217"/>
                          <a:gd name="connsiteX29" fmla="*/ 3715 w 10009"/>
                          <a:gd name="connsiteY29" fmla="*/ 8226 h 10217"/>
                          <a:gd name="connsiteX30" fmla="*/ 3490 w 10009"/>
                          <a:gd name="connsiteY30" fmla="*/ 8057 h 10217"/>
                          <a:gd name="connsiteX31" fmla="*/ 3265 w 10009"/>
                          <a:gd name="connsiteY31" fmla="*/ 7884 h 10217"/>
                          <a:gd name="connsiteX32" fmla="*/ 3035 w 10009"/>
                          <a:gd name="connsiteY32" fmla="*/ 7705 h 10217"/>
                          <a:gd name="connsiteX33" fmla="*/ 2809 w 10009"/>
                          <a:gd name="connsiteY33" fmla="*/ 7528 h 10217"/>
                          <a:gd name="connsiteX34" fmla="*/ 2583 w 10009"/>
                          <a:gd name="connsiteY34" fmla="*/ 7349 h 10217"/>
                          <a:gd name="connsiteX35" fmla="*/ 2363 w 10009"/>
                          <a:gd name="connsiteY35" fmla="*/ 7180 h 10217"/>
                          <a:gd name="connsiteX36" fmla="*/ 2143 w 10009"/>
                          <a:gd name="connsiteY36" fmla="*/ 7011 h 10217"/>
                          <a:gd name="connsiteX37" fmla="*/ 1929 w 10009"/>
                          <a:gd name="connsiteY37" fmla="*/ 6843 h 10217"/>
                          <a:gd name="connsiteX38" fmla="*/ 1726 w 10009"/>
                          <a:gd name="connsiteY38" fmla="*/ 6683 h 10217"/>
                          <a:gd name="connsiteX39" fmla="*/ 1526 w 10009"/>
                          <a:gd name="connsiteY39" fmla="*/ 6530 h 10217"/>
                          <a:gd name="connsiteX40" fmla="*/ 1338 w 10009"/>
                          <a:gd name="connsiteY40" fmla="*/ 6379 h 10217"/>
                          <a:gd name="connsiteX41" fmla="*/ 1158 w 10009"/>
                          <a:gd name="connsiteY41" fmla="*/ 6245 h 10217"/>
                          <a:gd name="connsiteX42" fmla="*/ 990 w 10009"/>
                          <a:gd name="connsiteY42" fmla="*/ 6110 h 10217"/>
                          <a:gd name="connsiteX43" fmla="*/ 836 w 10009"/>
                          <a:gd name="connsiteY43" fmla="*/ 5989 h 10217"/>
                          <a:gd name="connsiteX44" fmla="*/ 695 w 10009"/>
                          <a:gd name="connsiteY44" fmla="*/ 5883 h 10217"/>
                          <a:gd name="connsiteX45" fmla="*/ 574 w 10009"/>
                          <a:gd name="connsiteY45" fmla="*/ 5787 h 10217"/>
                          <a:gd name="connsiteX46" fmla="*/ 465 w 10009"/>
                          <a:gd name="connsiteY46" fmla="*/ 5705 h 10217"/>
                          <a:gd name="connsiteX47" fmla="*/ 373 w 10009"/>
                          <a:gd name="connsiteY47" fmla="*/ 5627 h 10217"/>
                          <a:gd name="connsiteX48" fmla="*/ 303 w 10009"/>
                          <a:gd name="connsiteY48" fmla="*/ 5580 h 10217"/>
                          <a:gd name="connsiteX49" fmla="*/ 256 w 10009"/>
                          <a:gd name="connsiteY49" fmla="*/ 5537 h 10217"/>
                          <a:gd name="connsiteX50" fmla="*/ 229 w 10009"/>
                          <a:gd name="connsiteY50" fmla="*/ 5512 h 10217"/>
                          <a:gd name="connsiteX51" fmla="*/ 96 w 10009"/>
                          <a:gd name="connsiteY51" fmla="*/ 5334 h 10217"/>
                          <a:gd name="connsiteX52" fmla="*/ 4 w 10009"/>
                          <a:gd name="connsiteY52" fmla="*/ 4629 h 10217"/>
                          <a:gd name="connsiteX53" fmla="*/ 4 w 10009"/>
                          <a:gd name="connsiteY53" fmla="*/ 3839 h 10217"/>
                          <a:gd name="connsiteX54" fmla="*/ 244 w 10009"/>
                          <a:gd name="connsiteY54" fmla="*/ 2484 h 10217"/>
                          <a:gd name="connsiteX55" fmla="*/ 581 w 10009"/>
                          <a:gd name="connsiteY55" fmla="*/ 2190 h 10217"/>
                          <a:gd name="connsiteX56" fmla="*/ 3848 w 10009"/>
                          <a:gd name="connsiteY56" fmla="*/ 98 h 10217"/>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26 w 10009"/>
                          <a:gd name="connsiteY12" fmla="*/ 9952 h 10217"/>
                          <a:gd name="connsiteX13" fmla="*/ 5914 w 10009"/>
                          <a:gd name="connsiteY13" fmla="*/ 9942 h 10217"/>
                          <a:gd name="connsiteX14" fmla="*/ 5879 w 10009"/>
                          <a:gd name="connsiteY14" fmla="*/ 9918 h 10217"/>
                          <a:gd name="connsiteX15" fmla="*/ 5822 w 10009"/>
                          <a:gd name="connsiteY15" fmla="*/ 9875 h 10217"/>
                          <a:gd name="connsiteX16" fmla="*/ 5750 w 10009"/>
                          <a:gd name="connsiteY16" fmla="*/ 9816 h 10217"/>
                          <a:gd name="connsiteX17" fmla="*/ 5654 w 10009"/>
                          <a:gd name="connsiteY17" fmla="*/ 9739 h 10217"/>
                          <a:gd name="connsiteX18" fmla="*/ 5537 w 10009"/>
                          <a:gd name="connsiteY18" fmla="*/ 9648 h 10217"/>
                          <a:gd name="connsiteX19" fmla="*/ 5410 w 10009"/>
                          <a:gd name="connsiteY19" fmla="*/ 9547 h 10217"/>
                          <a:gd name="connsiteX20" fmla="*/ 5264 w 10009"/>
                          <a:gd name="connsiteY20" fmla="*/ 9436 h 10217"/>
                          <a:gd name="connsiteX21" fmla="*/ 5108 w 10009"/>
                          <a:gd name="connsiteY21" fmla="*/ 9315 h 10217"/>
                          <a:gd name="connsiteX22" fmla="*/ 4935 w 10009"/>
                          <a:gd name="connsiteY22" fmla="*/ 9181 h 10217"/>
                          <a:gd name="connsiteX23" fmla="*/ 4752 w 10009"/>
                          <a:gd name="connsiteY23" fmla="*/ 9036 h 10217"/>
                          <a:gd name="connsiteX24" fmla="*/ 4556 w 10009"/>
                          <a:gd name="connsiteY24" fmla="*/ 8887 h 10217"/>
                          <a:gd name="connsiteX25" fmla="*/ 4358 w 10009"/>
                          <a:gd name="connsiteY25" fmla="*/ 8731 h 10217"/>
                          <a:gd name="connsiteX26" fmla="*/ 4150 w 10009"/>
                          <a:gd name="connsiteY26" fmla="*/ 8563 h 10217"/>
                          <a:gd name="connsiteX27" fmla="*/ 3935 w 10009"/>
                          <a:gd name="connsiteY27" fmla="*/ 8404 h 10217"/>
                          <a:gd name="connsiteX28" fmla="*/ 3715 w 10009"/>
                          <a:gd name="connsiteY28" fmla="*/ 8226 h 10217"/>
                          <a:gd name="connsiteX29" fmla="*/ 3490 w 10009"/>
                          <a:gd name="connsiteY29" fmla="*/ 8057 h 10217"/>
                          <a:gd name="connsiteX30" fmla="*/ 3265 w 10009"/>
                          <a:gd name="connsiteY30" fmla="*/ 7884 h 10217"/>
                          <a:gd name="connsiteX31" fmla="*/ 3035 w 10009"/>
                          <a:gd name="connsiteY31" fmla="*/ 7705 h 10217"/>
                          <a:gd name="connsiteX32" fmla="*/ 2809 w 10009"/>
                          <a:gd name="connsiteY32" fmla="*/ 7528 h 10217"/>
                          <a:gd name="connsiteX33" fmla="*/ 2583 w 10009"/>
                          <a:gd name="connsiteY33" fmla="*/ 7349 h 10217"/>
                          <a:gd name="connsiteX34" fmla="*/ 2363 w 10009"/>
                          <a:gd name="connsiteY34" fmla="*/ 7180 h 10217"/>
                          <a:gd name="connsiteX35" fmla="*/ 2143 w 10009"/>
                          <a:gd name="connsiteY35" fmla="*/ 7011 h 10217"/>
                          <a:gd name="connsiteX36" fmla="*/ 1929 w 10009"/>
                          <a:gd name="connsiteY36" fmla="*/ 6843 h 10217"/>
                          <a:gd name="connsiteX37" fmla="*/ 1726 w 10009"/>
                          <a:gd name="connsiteY37" fmla="*/ 6683 h 10217"/>
                          <a:gd name="connsiteX38" fmla="*/ 1526 w 10009"/>
                          <a:gd name="connsiteY38" fmla="*/ 6530 h 10217"/>
                          <a:gd name="connsiteX39" fmla="*/ 1338 w 10009"/>
                          <a:gd name="connsiteY39" fmla="*/ 6379 h 10217"/>
                          <a:gd name="connsiteX40" fmla="*/ 1158 w 10009"/>
                          <a:gd name="connsiteY40" fmla="*/ 6245 h 10217"/>
                          <a:gd name="connsiteX41" fmla="*/ 990 w 10009"/>
                          <a:gd name="connsiteY41" fmla="*/ 6110 h 10217"/>
                          <a:gd name="connsiteX42" fmla="*/ 836 w 10009"/>
                          <a:gd name="connsiteY42" fmla="*/ 5989 h 10217"/>
                          <a:gd name="connsiteX43" fmla="*/ 695 w 10009"/>
                          <a:gd name="connsiteY43" fmla="*/ 5883 h 10217"/>
                          <a:gd name="connsiteX44" fmla="*/ 574 w 10009"/>
                          <a:gd name="connsiteY44" fmla="*/ 5787 h 10217"/>
                          <a:gd name="connsiteX45" fmla="*/ 465 w 10009"/>
                          <a:gd name="connsiteY45" fmla="*/ 5705 h 10217"/>
                          <a:gd name="connsiteX46" fmla="*/ 373 w 10009"/>
                          <a:gd name="connsiteY46" fmla="*/ 5627 h 10217"/>
                          <a:gd name="connsiteX47" fmla="*/ 303 w 10009"/>
                          <a:gd name="connsiteY47" fmla="*/ 5580 h 10217"/>
                          <a:gd name="connsiteX48" fmla="*/ 256 w 10009"/>
                          <a:gd name="connsiteY48" fmla="*/ 5537 h 10217"/>
                          <a:gd name="connsiteX49" fmla="*/ 229 w 10009"/>
                          <a:gd name="connsiteY49" fmla="*/ 5512 h 10217"/>
                          <a:gd name="connsiteX50" fmla="*/ 96 w 10009"/>
                          <a:gd name="connsiteY50" fmla="*/ 5334 h 10217"/>
                          <a:gd name="connsiteX51" fmla="*/ 4 w 10009"/>
                          <a:gd name="connsiteY51" fmla="*/ 4629 h 10217"/>
                          <a:gd name="connsiteX52" fmla="*/ 4 w 10009"/>
                          <a:gd name="connsiteY52" fmla="*/ 3839 h 10217"/>
                          <a:gd name="connsiteX53" fmla="*/ 244 w 10009"/>
                          <a:gd name="connsiteY53" fmla="*/ 2484 h 10217"/>
                          <a:gd name="connsiteX54" fmla="*/ 581 w 10009"/>
                          <a:gd name="connsiteY54" fmla="*/ 2190 h 10217"/>
                          <a:gd name="connsiteX55" fmla="*/ 3848 w 10009"/>
                          <a:gd name="connsiteY55" fmla="*/ 98 h 10217"/>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79 w 10009"/>
                          <a:gd name="connsiteY13" fmla="*/ 9918 h 10210"/>
                          <a:gd name="connsiteX14" fmla="*/ 5822 w 10009"/>
                          <a:gd name="connsiteY14" fmla="*/ 9875 h 10210"/>
                          <a:gd name="connsiteX15" fmla="*/ 5750 w 10009"/>
                          <a:gd name="connsiteY15" fmla="*/ 9816 h 10210"/>
                          <a:gd name="connsiteX16" fmla="*/ 5654 w 10009"/>
                          <a:gd name="connsiteY16" fmla="*/ 9739 h 10210"/>
                          <a:gd name="connsiteX17" fmla="*/ 5537 w 10009"/>
                          <a:gd name="connsiteY17" fmla="*/ 9648 h 10210"/>
                          <a:gd name="connsiteX18" fmla="*/ 5410 w 10009"/>
                          <a:gd name="connsiteY18" fmla="*/ 9547 h 10210"/>
                          <a:gd name="connsiteX19" fmla="*/ 5264 w 10009"/>
                          <a:gd name="connsiteY19" fmla="*/ 9436 h 10210"/>
                          <a:gd name="connsiteX20" fmla="*/ 5108 w 10009"/>
                          <a:gd name="connsiteY20" fmla="*/ 9315 h 10210"/>
                          <a:gd name="connsiteX21" fmla="*/ 4935 w 10009"/>
                          <a:gd name="connsiteY21" fmla="*/ 9181 h 10210"/>
                          <a:gd name="connsiteX22" fmla="*/ 4752 w 10009"/>
                          <a:gd name="connsiteY22" fmla="*/ 9036 h 10210"/>
                          <a:gd name="connsiteX23" fmla="*/ 4556 w 10009"/>
                          <a:gd name="connsiteY23" fmla="*/ 8887 h 10210"/>
                          <a:gd name="connsiteX24" fmla="*/ 4358 w 10009"/>
                          <a:gd name="connsiteY24" fmla="*/ 8731 h 10210"/>
                          <a:gd name="connsiteX25" fmla="*/ 4150 w 10009"/>
                          <a:gd name="connsiteY25" fmla="*/ 8563 h 10210"/>
                          <a:gd name="connsiteX26" fmla="*/ 3935 w 10009"/>
                          <a:gd name="connsiteY26" fmla="*/ 8404 h 10210"/>
                          <a:gd name="connsiteX27" fmla="*/ 3715 w 10009"/>
                          <a:gd name="connsiteY27" fmla="*/ 8226 h 10210"/>
                          <a:gd name="connsiteX28" fmla="*/ 3490 w 10009"/>
                          <a:gd name="connsiteY28" fmla="*/ 8057 h 10210"/>
                          <a:gd name="connsiteX29" fmla="*/ 3265 w 10009"/>
                          <a:gd name="connsiteY29" fmla="*/ 7884 h 10210"/>
                          <a:gd name="connsiteX30" fmla="*/ 3035 w 10009"/>
                          <a:gd name="connsiteY30" fmla="*/ 7705 h 10210"/>
                          <a:gd name="connsiteX31" fmla="*/ 2809 w 10009"/>
                          <a:gd name="connsiteY31" fmla="*/ 7528 h 10210"/>
                          <a:gd name="connsiteX32" fmla="*/ 2583 w 10009"/>
                          <a:gd name="connsiteY32" fmla="*/ 7349 h 10210"/>
                          <a:gd name="connsiteX33" fmla="*/ 2363 w 10009"/>
                          <a:gd name="connsiteY33" fmla="*/ 7180 h 10210"/>
                          <a:gd name="connsiteX34" fmla="*/ 2143 w 10009"/>
                          <a:gd name="connsiteY34" fmla="*/ 7011 h 10210"/>
                          <a:gd name="connsiteX35" fmla="*/ 1929 w 10009"/>
                          <a:gd name="connsiteY35" fmla="*/ 6843 h 10210"/>
                          <a:gd name="connsiteX36" fmla="*/ 1726 w 10009"/>
                          <a:gd name="connsiteY36" fmla="*/ 6683 h 10210"/>
                          <a:gd name="connsiteX37" fmla="*/ 1526 w 10009"/>
                          <a:gd name="connsiteY37" fmla="*/ 6530 h 10210"/>
                          <a:gd name="connsiteX38" fmla="*/ 1338 w 10009"/>
                          <a:gd name="connsiteY38" fmla="*/ 6379 h 10210"/>
                          <a:gd name="connsiteX39" fmla="*/ 1158 w 10009"/>
                          <a:gd name="connsiteY39" fmla="*/ 6245 h 10210"/>
                          <a:gd name="connsiteX40" fmla="*/ 990 w 10009"/>
                          <a:gd name="connsiteY40" fmla="*/ 6110 h 10210"/>
                          <a:gd name="connsiteX41" fmla="*/ 836 w 10009"/>
                          <a:gd name="connsiteY41" fmla="*/ 5989 h 10210"/>
                          <a:gd name="connsiteX42" fmla="*/ 695 w 10009"/>
                          <a:gd name="connsiteY42" fmla="*/ 5883 h 10210"/>
                          <a:gd name="connsiteX43" fmla="*/ 574 w 10009"/>
                          <a:gd name="connsiteY43" fmla="*/ 5787 h 10210"/>
                          <a:gd name="connsiteX44" fmla="*/ 465 w 10009"/>
                          <a:gd name="connsiteY44" fmla="*/ 5705 h 10210"/>
                          <a:gd name="connsiteX45" fmla="*/ 373 w 10009"/>
                          <a:gd name="connsiteY45" fmla="*/ 5627 h 10210"/>
                          <a:gd name="connsiteX46" fmla="*/ 303 w 10009"/>
                          <a:gd name="connsiteY46" fmla="*/ 5580 h 10210"/>
                          <a:gd name="connsiteX47" fmla="*/ 256 w 10009"/>
                          <a:gd name="connsiteY47" fmla="*/ 5537 h 10210"/>
                          <a:gd name="connsiteX48" fmla="*/ 229 w 10009"/>
                          <a:gd name="connsiteY48" fmla="*/ 5512 h 10210"/>
                          <a:gd name="connsiteX49" fmla="*/ 96 w 10009"/>
                          <a:gd name="connsiteY49" fmla="*/ 5334 h 10210"/>
                          <a:gd name="connsiteX50" fmla="*/ 4 w 10009"/>
                          <a:gd name="connsiteY50" fmla="*/ 4629 h 10210"/>
                          <a:gd name="connsiteX51" fmla="*/ 4 w 10009"/>
                          <a:gd name="connsiteY51" fmla="*/ 3839 h 10210"/>
                          <a:gd name="connsiteX52" fmla="*/ 244 w 10009"/>
                          <a:gd name="connsiteY52" fmla="*/ 2484 h 10210"/>
                          <a:gd name="connsiteX53" fmla="*/ 581 w 10009"/>
                          <a:gd name="connsiteY53" fmla="*/ 2190 h 10210"/>
                          <a:gd name="connsiteX54" fmla="*/ 3848 w 10009"/>
                          <a:gd name="connsiteY54"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22 w 10009"/>
                          <a:gd name="connsiteY13" fmla="*/ 9875 h 10210"/>
                          <a:gd name="connsiteX14" fmla="*/ 5750 w 10009"/>
                          <a:gd name="connsiteY14" fmla="*/ 9816 h 10210"/>
                          <a:gd name="connsiteX15" fmla="*/ 5654 w 10009"/>
                          <a:gd name="connsiteY15" fmla="*/ 9739 h 10210"/>
                          <a:gd name="connsiteX16" fmla="*/ 5537 w 10009"/>
                          <a:gd name="connsiteY16" fmla="*/ 9648 h 10210"/>
                          <a:gd name="connsiteX17" fmla="*/ 5410 w 10009"/>
                          <a:gd name="connsiteY17" fmla="*/ 9547 h 10210"/>
                          <a:gd name="connsiteX18" fmla="*/ 5264 w 10009"/>
                          <a:gd name="connsiteY18" fmla="*/ 9436 h 10210"/>
                          <a:gd name="connsiteX19" fmla="*/ 5108 w 10009"/>
                          <a:gd name="connsiteY19" fmla="*/ 9315 h 10210"/>
                          <a:gd name="connsiteX20" fmla="*/ 4935 w 10009"/>
                          <a:gd name="connsiteY20" fmla="*/ 9181 h 10210"/>
                          <a:gd name="connsiteX21" fmla="*/ 4752 w 10009"/>
                          <a:gd name="connsiteY21" fmla="*/ 9036 h 10210"/>
                          <a:gd name="connsiteX22" fmla="*/ 4556 w 10009"/>
                          <a:gd name="connsiteY22" fmla="*/ 8887 h 10210"/>
                          <a:gd name="connsiteX23" fmla="*/ 4358 w 10009"/>
                          <a:gd name="connsiteY23" fmla="*/ 8731 h 10210"/>
                          <a:gd name="connsiteX24" fmla="*/ 4150 w 10009"/>
                          <a:gd name="connsiteY24" fmla="*/ 8563 h 10210"/>
                          <a:gd name="connsiteX25" fmla="*/ 3935 w 10009"/>
                          <a:gd name="connsiteY25" fmla="*/ 8404 h 10210"/>
                          <a:gd name="connsiteX26" fmla="*/ 3715 w 10009"/>
                          <a:gd name="connsiteY26" fmla="*/ 8226 h 10210"/>
                          <a:gd name="connsiteX27" fmla="*/ 3490 w 10009"/>
                          <a:gd name="connsiteY27" fmla="*/ 8057 h 10210"/>
                          <a:gd name="connsiteX28" fmla="*/ 3265 w 10009"/>
                          <a:gd name="connsiteY28" fmla="*/ 7884 h 10210"/>
                          <a:gd name="connsiteX29" fmla="*/ 3035 w 10009"/>
                          <a:gd name="connsiteY29" fmla="*/ 7705 h 10210"/>
                          <a:gd name="connsiteX30" fmla="*/ 2809 w 10009"/>
                          <a:gd name="connsiteY30" fmla="*/ 7528 h 10210"/>
                          <a:gd name="connsiteX31" fmla="*/ 2583 w 10009"/>
                          <a:gd name="connsiteY31" fmla="*/ 7349 h 10210"/>
                          <a:gd name="connsiteX32" fmla="*/ 2363 w 10009"/>
                          <a:gd name="connsiteY32" fmla="*/ 7180 h 10210"/>
                          <a:gd name="connsiteX33" fmla="*/ 2143 w 10009"/>
                          <a:gd name="connsiteY33" fmla="*/ 7011 h 10210"/>
                          <a:gd name="connsiteX34" fmla="*/ 1929 w 10009"/>
                          <a:gd name="connsiteY34" fmla="*/ 6843 h 10210"/>
                          <a:gd name="connsiteX35" fmla="*/ 1726 w 10009"/>
                          <a:gd name="connsiteY35" fmla="*/ 6683 h 10210"/>
                          <a:gd name="connsiteX36" fmla="*/ 1526 w 10009"/>
                          <a:gd name="connsiteY36" fmla="*/ 6530 h 10210"/>
                          <a:gd name="connsiteX37" fmla="*/ 1338 w 10009"/>
                          <a:gd name="connsiteY37" fmla="*/ 6379 h 10210"/>
                          <a:gd name="connsiteX38" fmla="*/ 1158 w 10009"/>
                          <a:gd name="connsiteY38" fmla="*/ 6245 h 10210"/>
                          <a:gd name="connsiteX39" fmla="*/ 990 w 10009"/>
                          <a:gd name="connsiteY39" fmla="*/ 6110 h 10210"/>
                          <a:gd name="connsiteX40" fmla="*/ 836 w 10009"/>
                          <a:gd name="connsiteY40" fmla="*/ 5989 h 10210"/>
                          <a:gd name="connsiteX41" fmla="*/ 695 w 10009"/>
                          <a:gd name="connsiteY41" fmla="*/ 5883 h 10210"/>
                          <a:gd name="connsiteX42" fmla="*/ 574 w 10009"/>
                          <a:gd name="connsiteY42" fmla="*/ 5787 h 10210"/>
                          <a:gd name="connsiteX43" fmla="*/ 465 w 10009"/>
                          <a:gd name="connsiteY43" fmla="*/ 5705 h 10210"/>
                          <a:gd name="connsiteX44" fmla="*/ 373 w 10009"/>
                          <a:gd name="connsiteY44" fmla="*/ 5627 h 10210"/>
                          <a:gd name="connsiteX45" fmla="*/ 303 w 10009"/>
                          <a:gd name="connsiteY45" fmla="*/ 5580 h 10210"/>
                          <a:gd name="connsiteX46" fmla="*/ 256 w 10009"/>
                          <a:gd name="connsiteY46" fmla="*/ 5537 h 10210"/>
                          <a:gd name="connsiteX47" fmla="*/ 229 w 10009"/>
                          <a:gd name="connsiteY47" fmla="*/ 5512 h 10210"/>
                          <a:gd name="connsiteX48" fmla="*/ 96 w 10009"/>
                          <a:gd name="connsiteY48" fmla="*/ 5334 h 10210"/>
                          <a:gd name="connsiteX49" fmla="*/ 4 w 10009"/>
                          <a:gd name="connsiteY49" fmla="*/ 4629 h 10210"/>
                          <a:gd name="connsiteX50" fmla="*/ 4 w 10009"/>
                          <a:gd name="connsiteY50" fmla="*/ 3839 h 10210"/>
                          <a:gd name="connsiteX51" fmla="*/ 244 w 10009"/>
                          <a:gd name="connsiteY51" fmla="*/ 2484 h 10210"/>
                          <a:gd name="connsiteX52" fmla="*/ 581 w 10009"/>
                          <a:gd name="connsiteY52" fmla="*/ 2190 h 10210"/>
                          <a:gd name="connsiteX53" fmla="*/ 3848 w 10009"/>
                          <a:gd name="connsiteY53"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822 w 10009"/>
                          <a:gd name="connsiteY12" fmla="*/ 9875 h 10210"/>
                          <a:gd name="connsiteX13" fmla="*/ 5750 w 10009"/>
                          <a:gd name="connsiteY13" fmla="*/ 9816 h 10210"/>
                          <a:gd name="connsiteX14" fmla="*/ 5654 w 10009"/>
                          <a:gd name="connsiteY14" fmla="*/ 9739 h 10210"/>
                          <a:gd name="connsiteX15" fmla="*/ 5537 w 10009"/>
                          <a:gd name="connsiteY15" fmla="*/ 9648 h 10210"/>
                          <a:gd name="connsiteX16" fmla="*/ 5410 w 10009"/>
                          <a:gd name="connsiteY16" fmla="*/ 9547 h 10210"/>
                          <a:gd name="connsiteX17" fmla="*/ 5264 w 10009"/>
                          <a:gd name="connsiteY17" fmla="*/ 9436 h 10210"/>
                          <a:gd name="connsiteX18" fmla="*/ 5108 w 10009"/>
                          <a:gd name="connsiteY18" fmla="*/ 9315 h 10210"/>
                          <a:gd name="connsiteX19" fmla="*/ 4935 w 10009"/>
                          <a:gd name="connsiteY19" fmla="*/ 9181 h 10210"/>
                          <a:gd name="connsiteX20" fmla="*/ 4752 w 10009"/>
                          <a:gd name="connsiteY20" fmla="*/ 9036 h 10210"/>
                          <a:gd name="connsiteX21" fmla="*/ 4556 w 10009"/>
                          <a:gd name="connsiteY21" fmla="*/ 8887 h 10210"/>
                          <a:gd name="connsiteX22" fmla="*/ 4358 w 10009"/>
                          <a:gd name="connsiteY22" fmla="*/ 8731 h 10210"/>
                          <a:gd name="connsiteX23" fmla="*/ 4150 w 10009"/>
                          <a:gd name="connsiteY23" fmla="*/ 8563 h 10210"/>
                          <a:gd name="connsiteX24" fmla="*/ 3935 w 10009"/>
                          <a:gd name="connsiteY24" fmla="*/ 8404 h 10210"/>
                          <a:gd name="connsiteX25" fmla="*/ 3715 w 10009"/>
                          <a:gd name="connsiteY25" fmla="*/ 8226 h 10210"/>
                          <a:gd name="connsiteX26" fmla="*/ 3490 w 10009"/>
                          <a:gd name="connsiteY26" fmla="*/ 8057 h 10210"/>
                          <a:gd name="connsiteX27" fmla="*/ 3265 w 10009"/>
                          <a:gd name="connsiteY27" fmla="*/ 7884 h 10210"/>
                          <a:gd name="connsiteX28" fmla="*/ 3035 w 10009"/>
                          <a:gd name="connsiteY28" fmla="*/ 7705 h 10210"/>
                          <a:gd name="connsiteX29" fmla="*/ 2809 w 10009"/>
                          <a:gd name="connsiteY29" fmla="*/ 7528 h 10210"/>
                          <a:gd name="connsiteX30" fmla="*/ 2583 w 10009"/>
                          <a:gd name="connsiteY30" fmla="*/ 7349 h 10210"/>
                          <a:gd name="connsiteX31" fmla="*/ 2363 w 10009"/>
                          <a:gd name="connsiteY31" fmla="*/ 7180 h 10210"/>
                          <a:gd name="connsiteX32" fmla="*/ 2143 w 10009"/>
                          <a:gd name="connsiteY32" fmla="*/ 7011 h 10210"/>
                          <a:gd name="connsiteX33" fmla="*/ 1929 w 10009"/>
                          <a:gd name="connsiteY33" fmla="*/ 6843 h 10210"/>
                          <a:gd name="connsiteX34" fmla="*/ 1726 w 10009"/>
                          <a:gd name="connsiteY34" fmla="*/ 6683 h 10210"/>
                          <a:gd name="connsiteX35" fmla="*/ 1526 w 10009"/>
                          <a:gd name="connsiteY35" fmla="*/ 6530 h 10210"/>
                          <a:gd name="connsiteX36" fmla="*/ 1338 w 10009"/>
                          <a:gd name="connsiteY36" fmla="*/ 6379 h 10210"/>
                          <a:gd name="connsiteX37" fmla="*/ 1158 w 10009"/>
                          <a:gd name="connsiteY37" fmla="*/ 6245 h 10210"/>
                          <a:gd name="connsiteX38" fmla="*/ 990 w 10009"/>
                          <a:gd name="connsiteY38" fmla="*/ 6110 h 10210"/>
                          <a:gd name="connsiteX39" fmla="*/ 836 w 10009"/>
                          <a:gd name="connsiteY39" fmla="*/ 5989 h 10210"/>
                          <a:gd name="connsiteX40" fmla="*/ 695 w 10009"/>
                          <a:gd name="connsiteY40" fmla="*/ 5883 h 10210"/>
                          <a:gd name="connsiteX41" fmla="*/ 574 w 10009"/>
                          <a:gd name="connsiteY41" fmla="*/ 5787 h 10210"/>
                          <a:gd name="connsiteX42" fmla="*/ 465 w 10009"/>
                          <a:gd name="connsiteY42" fmla="*/ 5705 h 10210"/>
                          <a:gd name="connsiteX43" fmla="*/ 373 w 10009"/>
                          <a:gd name="connsiteY43" fmla="*/ 5627 h 10210"/>
                          <a:gd name="connsiteX44" fmla="*/ 303 w 10009"/>
                          <a:gd name="connsiteY44" fmla="*/ 5580 h 10210"/>
                          <a:gd name="connsiteX45" fmla="*/ 256 w 10009"/>
                          <a:gd name="connsiteY45" fmla="*/ 5537 h 10210"/>
                          <a:gd name="connsiteX46" fmla="*/ 229 w 10009"/>
                          <a:gd name="connsiteY46" fmla="*/ 5512 h 10210"/>
                          <a:gd name="connsiteX47" fmla="*/ 96 w 10009"/>
                          <a:gd name="connsiteY47" fmla="*/ 5334 h 10210"/>
                          <a:gd name="connsiteX48" fmla="*/ 4 w 10009"/>
                          <a:gd name="connsiteY48" fmla="*/ 4629 h 10210"/>
                          <a:gd name="connsiteX49" fmla="*/ 4 w 10009"/>
                          <a:gd name="connsiteY49" fmla="*/ 3839 h 10210"/>
                          <a:gd name="connsiteX50" fmla="*/ 244 w 10009"/>
                          <a:gd name="connsiteY50" fmla="*/ 2484 h 10210"/>
                          <a:gd name="connsiteX51" fmla="*/ 581 w 10009"/>
                          <a:gd name="connsiteY51" fmla="*/ 2190 h 10210"/>
                          <a:gd name="connsiteX52" fmla="*/ 3848 w 10009"/>
                          <a:gd name="connsiteY52"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750 w 10009"/>
                          <a:gd name="connsiteY12" fmla="*/ 9816 h 10210"/>
                          <a:gd name="connsiteX13" fmla="*/ 5654 w 10009"/>
                          <a:gd name="connsiteY13" fmla="*/ 9739 h 10210"/>
                          <a:gd name="connsiteX14" fmla="*/ 5537 w 10009"/>
                          <a:gd name="connsiteY14" fmla="*/ 9648 h 10210"/>
                          <a:gd name="connsiteX15" fmla="*/ 5410 w 10009"/>
                          <a:gd name="connsiteY15" fmla="*/ 9547 h 10210"/>
                          <a:gd name="connsiteX16" fmla="*/ 5264 w 10009"/>
                          <a:gd name="connsiteY16" fmla="*/ 9436 h 10210"/>
                          <a:gd name="connsiteX17" fmla="*/ 5108 w 10009"/>
                          <a:gd name="connsiteY17" fmla="*/ 9315 h 10210"/>
                          <a:gd name="connsiteX18" fmla="*/ 4935 w 10009"/>
                          <a:gd name="connsiteY18" fmla="*/ 9181 h 10210"/>
                          <a:gd name="connsiteX19" fmla="*/ 4752 w 10009"/>
                          <a:gd name="connsiteY19" fmla="*/ 9036 h 10210"/>
                          <a:gd name="connsiteX20" fmla="*/ 4556 w 10009"/>
                          <a:gd name="connsiteY20" fmla="*/ 8887 h 10210"/>
                          <a:gd name="connsiteX21" fmla="*/ 4358 w 10009"/>
                          <a:gd name="connsiteY21" fmla="*/ 8731 h 10210"/>
                          <a:gd name="connsiteX22" fmla="*/ 4150 w 10009"/>
                          <a:gd name="connsiteY22" fmla="*/ 8563 h 10210"/>
                          <a:gd name="connsiteX23" fmla="*/ 3935 w 10009"/>
                          <a:gd name="connsiteY23" fmla="*/ 8404 h 10210"/>
                          <a:gd name="connsiteX24" fmla="*/ 3715 w 10009"/>
                          <a:gd name="connsiteY24" fmla="*/ 8226 h 10210"/>
                          <a:gd name="connsiteX25" fmla="*/ 3490 w 10009"/>
                          <a:gd name="connsiteY25" fmla="*/ 8057 h 10210"/>
                          <a:gd name="connsiteX26" fmla="*/ 3265 w 10009"/>
                          <a:gd name="connsiteY26" fmla="*/ 7884 h 10210"/>
                          <a:gd name="connsiteX27" fmla="*/ 3035 w 10009"/>
                          <a:gd name="connsiteY27" fmla="*/ 7705 h 10210"/>
                          <a:gd name="connsiteX28" fmla="*/ 2809 w 10009"/>
                          <a:gd name="connsiteY28" fmla="*/ 7528 h 10210"/>
                          <a:gd name="connsiteX29" fmla="*/ 2583 w 10009"/>
                          <a:gd name="connsiteY29" fmla="*/ 7349 h 10210"/>
                          <a:gd name="connsiteX30" fmla="*/ 2363 w 10009"/>
                          <a:gd name="connsiteY30" fmla="*/ 7180 h 10210"/>
                          <a:gd name="connsiteX31" fmla="*/ 2143 w 10009"/>
                          <a:gd name="connsiteY31" fmla="*/ 7011 h 10210"/>
                          <a:gd name="connsiteX32" fmla="*/ 1929 w 10009"/>
                          <a:gd name="connsiteY32" fmla="*/ 6843 h 10210"/>
                          <a:gd name="connsiteX33" fmla="*/ 1726 w 10009"/>
                          <a:gd name="connsiteY33" fmla="*/ 6683 h 10210"/>
                          <a:gd name="connsiteX34" fmla="*/ 1526 w 10009"/>
                          <a:gd name="connsiteY34" fmla="*/ 6530 h 10210"/>
                          <a:gd name="connsiteX35" fmla="*/ 1338 w 10009"/>
                          <a:gd name="connsiteY35" fmla="*/ 6379 h 10210"/>
                          <a:gd name="connsiteX36" fmla="*/ 1158 w 10009"/>
                          <a:gd name="connsiteY36" fmla="*/ 6245 h 10210"/>
                          <a:gd name="connsiteX37" fmla="*/ 990 w 10009"/>
                          <a:gd name="connsiteY37" fmla="*/ 6110 h 10210"/>
                          <a:gd name="connsiteX38" fmla="*/ 836 w 10009"/>
                          <a:gd name="connsiteY38" fmla="*/ 5989 h 10210"/>
                          <a:gd name="connsiteX39" fmla="*/ 695 w 10009"/>
                          <a:gd name="connsiteY39" fmla="*/ 5883 h 10210"/>
                          <a:gd name="connsiteX40" fmla="*/ 574 w 10009"/>
                          <a:gd name="connsiteY40" fmla="*/ 5787 h 10210"/>
                          <a:gd name="connsiteX41" fmla="*/ 465 w 10009"/>
                          <a:gd name="connsiteY41" fmla="*/ 5705 h 10210"/>
                          <a:gd name="connsiteX42" fmla="*/ 373 w 10009"/>
                          <a:gd name="connsiteY42" fmla="*/ 5627 h 10210"/>
                          <a:gd name="connsiteX43" fmla="*/ 303 w 10009"/>
                          <a:gd name="connsiteY43" fmla="*/ 5580 h 10210"/>
                          <a:gd name="connsiteX44" fmla="*/ 256 w 10009"/>
                          <a:gd name="connsiteY44" fmla="*/ 5537 h 10210"/>
                          <a:gd name="connsiteX45" fmla="*/ 229 w 10009"/>
                          <a:gd name="connsiteY45" fmla="*/ 5512 h 10210"/>
                          <a:gd name="connsiteX46" fmla="*/ 96 w 10009"/>
                          <a:gd name="connsiteY46" fmla="*/ 5334 h 10210"/>
                          <a:gd name="connsiteX47" fmla="*/ 4 w 10009"/>
                          <a:gd name="connsiteY47" fmla="*/ 4629 h 10210"/>
                          <a:gd name="connsiteX48" fmla="*/ 4 w 10009"/>
                          <a:gd name="connsiteY48" fmla="*/ 3839 h 10210"/>
                          <a:gd name="connsiteX49" fmla="*/ 244 w 10009"/>
                          <a:gd name="connsiteY49" fmla="*/ 2484 h 10210"/>
                          <a:gd name="connsiteX50" fmla="*/ 581 w 10009"/>
                          <a:gd name="connsiteY50" fmla="*/ 2190 h 10210"/>
                          <a:gd name="connsiteX51" fmla="*/ 3848 w 10009"/>
                          <a:gd name="connsiteY51"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654 w 10009"/>
                          <a:gd name="connsiteY12" fmla="*/ 9739 h 10210"/>
                          <a:gd name="connsiteX13" fmla="*/ 5537 w 10009"/>
                          <a:gd name="connsiteY13" fmla="*/ 9648 h 10210"/>
                          <a:gd name="connsiteX14" fmla="*/ 5410 w 10009"/>
                          <a:gd name="connsiteY14" fmla="*/ 9547 h 10210"/>
                          <a:gd name="connsiteX15" fmla="*/ 5264 w 10009"/>
                          <a:gd name="connsiteY15" fmla="*/ 9436 h 10210"/>
                          <a:gd name="connsiteX16" fmla="*/ 5108 w 10009"/>
                          <a:gd name="connsiteY16" fmla="*/ 9315 h 10210"/>
                          <a:gd name="connsiteX17" fmla="*/ 4935 w 10009"/>
                          <a:gd name="connsiteY17" fmla="*/ 9181 h 10210"/>
                          <a:gd name="connsiteX18" fmla="*/ 4752 w 10009"/>
                          <a:gd name="connsiteY18" fmla="*/ 9036 h 10210"/>
                          <a:gd name="connsiteX19" fmla="*/ 4556 w 10009"/>
                          <a:gd name="connsiteY19" fmla="*/ 8887 h 10210"/>
                          <a:gd name="connsiteX20" fmla="*/ 4358 w 10009"/>
                          <a:gd name="connsiteY20" fmla="*/ 8731 h 10210"/>
                          <a:gd name="connsiteX21" fmla="*/ 4150 w 10009"/>
                          <a:gd name="connsiteY21" fmla="*/ 8563 h 10210"/>
                          <a:gd name="connsiteX22" fmla="*/ 3935 w 10009"/>
                          <a:gd name="connsiteY22" fmla="*/ 8404 h 10210"/>
                          <a:gd name="connsiteX23" fmla="*/ 3715 w 10009"/>
                          <a:gd name="connsiteY23" fmla="*/ 8226 h 10210"/>
                          <a:gd name="connsiteX24" fmla="*/ 3490 w 10009"/>
                          <a:gd name="connsiteY24" fmla="*/ 8057 h 10210"/>
                          <a:gd name="connsiteX25" fmla="*/ 3265 w 10009"/>
                          <a:gd name="connsiteY25" fmla="*/ 7884 h 10210"/>
                          <a:gd name="connsiteX26" fmla="*/ 3035 w 10009"/>
                          <a:gd name="connsiteY26" fmla="*/ 7705 h 10210"/>
                          <a:gd name="connsiteX27" fmla="*/ 2809 w 10009"/>
                          <a:gd name="connsiteY27" fmla="*/ 7528 h 10210"/>
                          <a:gd name="connsiteX28" fmla="*/ 2583 w 10009"/>
                          <a:gd name="connsiteY28" fmla="*/ 7349 h 10210"/>
                          <a:gd name="connsiteX29" fmla="*/ 2363 w 10009"/>
                          <a:gd name="connsiteY29" fmla="*/ 7180 h 10210"/>
                          <a:gd name="connsiteX30" fmla="*/ 2143 w 10009"/>
                          <a:gd name="connsiteY30" fmla="*/ 7011 h 10210"/>
                          <a:gd name="connsiteX31" fmla="*/ 1929 w 10009"/>
                          <a:gd name="connsiteY31" fmla="*/ 6843 h 10210"/>
                          <a:gd name="connsiteX32" fmla="*/ 1726 w 10009"/>
                          <a:gd name="connsiteY32" fmla="*/ 6683 h 10210"/>
                          <a:gd name="connsiteX33" fmla="*/ 1526 w 10009"/>
                          <a:gd name="connsiteY33" fmla="*/ 6530 h 10210"/>
                          <a:gd name="connsiteX34" fmla="*/ 1338 w 10009"/>
                          <a:gd name="connsiteY34" fmla="*/ 6379 h 10210"/>
                          <a:gd name="connsiteX35" fmla="*/ 1158 w 10009"/>
                          <a:gd name="connsiteY35" fmla="*/ 6245 h 10210"/>
                          <a:gd name="connsiteX36" fmla="*/ 990 w 10009"/>
                          <a:gd name="connsiteY36" fmla="*/ 6110 h 10210"/>
                          <a:gd name="connsiteX37" fmla="*/ 836 w 10009"/>
                          <a:gd name="connsiteY37" fmla="*/ 5989 h 10210"/>
                          <a:gd name="connsiteX38" fmla="*/ 695 w 10009"/>
                          <a:gd name="connsiteY38" fmla="*/ 5883 h 10210"/>
                          <a:gd name="connsiteX39" fmla="*/ 574 w 10009"/>
                          <a:gd name="connsiteY39" fmla="*/ 5787 h 10210"/>
                          <a:gd name="connsiteX40" fmla="*/ 465 w 10009"/>
                          <a:gd name="connsiteY40" fmla="*/ 5705 h 10210"/>
                          <a:gd name="connsiteX41" fmla="*/ 373 w 10009"/>
                          <a:gd name="connsiteY41" fmla="*/ 5627 h 10210"/>
                          <a:gd name="connsiteX42" fmla="*/ 303 w 10009"/>
                          <a:gd name="connsiteY42" fmla="*/ 5580 h 10210"/>
                          <a:gd name="connsiteX43" fmla="*/ 256 w 10009"/>
                          <a:gd name="connsiteY43" fmla="*/ 5537 h 10210"/>
                          <a:gd name="connsiteX44" fmla="*/ 229 w 10009"/>
                          <a:gd name="connsiteY44" fmla="*/ 5512 h 10210"/>
                          <a:gd name="connsiteX45" fmla="*/ 96 w 10009"/>
                          <a:gd name="connsiteY45" fmla="*/ 5334 h 10210"/>
                          <a:gd name="connsiteX46" fmla="*/ 4 w 10009"/>
                          <a:gd name="connsiteY46" fmla="*/ 4629 h 10210"/>
                          <a:gd name="connsiteX47" fmla="*/ 4 w 10009"/>
                          <a:gd name="connsiteY47" fmla="*/ 3839 h 10210"/>
                          <a:gd name="connsiteX48" fmla="*/ 244 w 10009"/>
                          <a:gd name="connsiteY48" fmla="*/ 2484 h 10210"/>
                          <a:gd name="connsiteX49" fmla="*/ 581 w 10009"/>
                          <a:gd name="connsiteY49" fmla="*/ 2190 h 10210"/>
                          <a:gd name="connsiteX50" fmla="*/ 3848 w 10009"/>
                          <a:gd name="connsiteY50"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537 w 10009"/>
                          <a:gd name="connsiteY12" fmla="*/ 9648 h 10210"/>
                          <a:gd name="connsiteX13" fmla="*/ 5410 w 10009"/>
                          <a:gd name="connsiteY13" fmla="*/ 9547 h 10210"/>
                          <a:gd name="connsiteX14" fmla="*/ 5264 w 10009"/>
                          <a:gd name="connsiteY14" fmla="*/ 9436 h 10210"/>
                          <a:gd name="connsiteX15" fmla="*/ 5108 w 10009"/>
                          <a:gd name="connsiteY15" fmla="*/ 9315 h 10210"/>
                          <a:gd name="connsiteX16" fmla="*/ 4935 w 10009"/>
                          <a:gd name="connsiteY16" fmla="*/ 9181 h 10210"/>
                          <a:gd name="connsiteX17" fmla="*/ 4752 w 10009"/>
                          <a:gd name="connsiteY17" fmla="*/ 9036 h 10210"/>
                          <a:gd name="connsiteX18" fmla="*/ 4556 w 10009"/>
                          <a:gd name="connsiteY18" fmla="*/ 8887 h 10210"/>
                          <a:gd name="connsiteX19" fmla="*/ 4358 w 10009"/>
                          <a:gd name="connsiteY19" fmla="*/ 8731 h 10210"/>
                          <a:gd name="connsiteX20" fmla="*/ 4150 w 10009"/>
                          <a:gd name="connsiteY20" fmla="*/ 8563 h 10210"/>
                          <a:gd name="connsiteX21" fmla="*/ 3935 w 10009"/>
                          <a:gd name="connsiteY21" fmla="*/ 8404 h 10210"/>
                          <a:gd name="connsiteX22" fmla="*/ 3715 w 10009"/>
                          <a:gd name="connsiteY22" fmla="*/ 8226 h 10210"/>
                          <a:gd name="connsiteX23" fmla="*/ 3490 w 10009"/>
                          <a:gd name="connsiteY23" fmla="*/ 8057 h 10210"/>
                          <a:gd name="connsiteX24" fmla="*/ 3265 w 10009"/>
                          <a:gd name="connsiteY24" fmla="*/ 7884 h 10210"/>
                          <a:gd name="connsiteX25" fmla="*/ 3035 w 10009"/>
                          <a:gd name="connsiteY25" fmla="*/ 7705 h 10210"/>
                          <a:gd name="connsiteX26" fmla="*/ 2809 w 10009"/>
                          <a:gd name="connsiteY26" fmla="*/ 7528 h 10210"/>
                          <a:gd name="connsiteX27" fmla="*/ 2583 w 10009"/>
                          <a:gd name="connsiteY27" fmla="*/ 7349 h 10210"/>
                          <a:gd name="connsiteX28" fmla="*/ 2363 w 10009"/>
                          <a:gd name="connsiteY28" fmla="*/ 7180 h 10210"/>
                          <a:gd name="connsiteX29" fmla="*/ 2143 w 10009"/>
                          <a:gd name="connsiteY29" fmla="*/ 7011 h 10210"/>
                          <a:gd name="connsiteX30" fmla="*/ 1929 w 10009"/>
                          <a:gd name="connsiteY30" fmla="*/ 6843 h 10210"/>
                          <a:gd name="connsiteX31" fmla="*/ 1726 w 10009"/>
                          <a:gd name="connsiteY31" fmla="*/ 6683 h 10210"/>
                          <a:gd name="connsiteX32" fmla="*/ 1526 w 10009"/>
                          <a:gd name="connsiteY32" fmla="*/ 6530 h 10210"/>
                          <a:gd name="connsiteX33" fmla="*/ 1338 w 10009"/>
                          <a:gd name="connsiteY33" fmla="*/ 6379 h 10210"/>
                          <a:gd name="connsiteX34" fmla="*/ 1158 w 10009"/>
                          <a:gd name="connsiteY34" fmla="*/ 6245 h 10210"/>
                          <a:gd name="connsiteX35" fmla="*/ 990 w 10009"/>
                          <a:gd name="connsiteY35" fmla="*/ 6110 h 10210"/>
                          <a:gd name="connsiteX36" fmla="*/ 836 w 10009"/>
                          <a:gd name="connsiteY36" fmla="*/ 5989 h 10210"/>
                          <a:gd name="connsiteX37" fmla="*/ 695 w 10009"/>
                          <a:gd name="connsiteY37" fmla="*/ 5883 h 10210"/>
                          <a:gd name="connsiteX38" fmla="*/ 574 w 10009"/>
                          <a:gd name="connsiteY38" fmla="*/ 5787 h 10210"/>
                          <a:gd name="connsiteX39" fmla="*/ 465 w 10009"/>
                          <a:gd name="connsiteY39" fmla="*/ 5705 h 10210"/>
                          <a:gd name="connsiteX40" fmla="*/ 373 w 10009"/>
                          <a:gd name="connsiteY40" fmla="*/ 5627 h 10210"/>
                          <a:gd name="connsiteX41" fmla="*/ 303 w 10009"/>
                          <a:gd name="connsiteY41" fmla="*/ 5580 h 10210"/>
                          <a:gd name="connsiteX42" fmla="*/ 256 w 10009"/>
                          <a:gd name="connsiteY42" fmla="*/ 5537 h 10210"/>
                          <a:gd name="connsiteX43" fmla="*/ 229 w 10009"/>
                          <a:gd name="connsiteY43" fmla="*/ 5512 h 10210"/>
                          <a:gd name="connsiteX44" fmla="*/ 96 w 10009"/>
                          <a:gd name="connsiteY44" fmla="*/ 5334 h 10210"/>
                          <a:gd name="connsiteX45" fmla="*/ 4 w 10009"/>
                          <a:gd name="connsiteY45" fmla="*/ 4629 h 10210"/>
                          <a:gd name="connsiteX46" fmla="*/ 4 w 10009"/>
                          <a:gd name="connsiteY46" fmla="*/ 3839 h 10210"/>
                          <a:gd name="connsiteX47" fmla="*/ 244 w 10009"/>
                          <a:gd name="connsiteY47" fmla="*/ 2484 h 10210"/>
                          <a:gd name="connsiteX48" fmla="*/ 581 w 10009"/>
                          <a:gd name="connsiteY48" fmla="*/ 2190 h 10210"/>
                          <a:gd name="connsiteX49" fmla="*/ 3848 w 10009"/>
                          <a:gd name="connsiteY49"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410 w 10009"/>
                          <a:gd name="connsiteY12" fmla="*/ 9547 h 10210"/>
                          <a:gd name="connsiteX13" fmla="*/ 5264 w 10009"/>
                          <a:gd name="connsiteY13" fmla="*/ 9436 h 10210"/>
                          <a:gd name="connsiteX14" fmla="*/ 5108 w 10009"/>
                          <a:gd name="connsiteY14" fmla="*/ 9315 h 10210"/>
                          <a:gd name="connsiteX15" fmla="*/ 4935 w 10009"/>
                          <a:gd name="connsiteY15" fmla="*/ 9181 h 10210"/>
                          <a:gd name="connsiteX16" fmla="*/ 4752 w 10009"/>
                          <a:gd name="connsiteY16" fmla="*/ 9036 h 10210"/>
                          <a:gd name="connsiteX17" fmla="*/ 4556 w 10009"/>
                          <a:gd name="connsiteY17" fmla="*/ 8887 h 10210"/>
                          <a:gd name="connsiteX18" fmla="*/ 4358 w 10009"/>
                          <a:gd name="connsiteY18" fmla="*/ 8731 h 10210"/>
                          <a:gd name="connsiteX19" fmla="*/ 4150 w 10009"/>
                          <a:gd name="connsiteY19" fmla="*/ 8563 h 10210"/>
                          <a:gd name="connsiteX20" fmla="*/ 3935 w 10009"/>
                          <a:gd name="connsiteY20" fmla="*/ 8404 h 10210"/>
                          <a:gd name="connsiteX21" fmla="*/ 3715 w 10009"/>
                          <a:gd name="connsiteY21" fmla="*/ 8226 h 10210"/>
                          <a:gd name="connsiteX22" fmla="*/ 3490 w 10009"/>
                          <a:gd name="connsiteY22" fmla="*/ 8057 h 10210"/>
                          <a:gd name="connsiteX23" fmla="*/ 3265 w 10009"/>
                          <a:gd name="connsiteY23" fmla="*/ 7884 h 10210"/>
                          <a:gd name="connsiteX24" fmla="*/ 3035 w 10009"/>
                          <a:gd name="connsiteY24" fmla="*/ 7705 h 10210"/>
                          <a:gd name="connsiteX25" fmla="*/ 2809 w 10009"/>
                          <a:gd name="connsiteY25" fmla="*/ 7528 h 10210"/>
                          <a:gd name="connsiteX26" fmla="*/ 2583 w 10009"/>
                          <a:gd name="connsiteY26" fmla="*/ 7349 h 10210"/>
                          <a:gd name="connsiteX27" fmla="*/ 2363 w 10009"/>
                          <a:gd name="connsiteY27" fmla="*/ 7180 h 10210"/>
                          <a:gd name="connsiteX28" fmla="*/ 2143 w 10009"/>
                          <a:gd name="connsiteY28" fmla="*/ 7011 h 10210"/>
                          <a:gd name="connsiteX29" fmla="*/ 1929 w 10009"/>
                          <a:gd name="connsiteY29" fmla="*/ 6843 h 10210"/>
                          <a:gd name="connsiteX30" fmla="*/ 1726 w 10009"/>
                          <a:gd name="connsiteY30" fmla="*/ 6683 h 10210"/>
                          <a:gd name="connsiteX31" fmla="*/ 1526 w 10009"/>
                          <a:gd name="connsiteY31" fmla="*/ 6530 h 10210"/>
                          <a:gd name="connsiteX32" fmla="*/ 1338 w 10009"/>
                          <a:gd name="connsiteY32" fmla="*/ 6379 h 10210"/>
                          <a:gd name="connsiteX33" fmla="*/ 1158 w 10009"/>
                          <a:gd name="connsiteY33" fmla="*/ 6245 h 10210"/>
                          <a:gd name="connsiteX34" fmla="*/ 990 w 10009"/>
                          <a:gd name="connsiteY34" fmla="*/ 6110 h 10210"/>
                          <a:gd name="connsiteX35" fmla="*/ 836 w 10009"/>
                          <a:gd name="connsiteY35" fmla="*/ 5989 h 10210"/>
                          <a:gd name="connsiteX36" fmla="*/ 695 w 10009"/>
                          <a:gd name="connsiteY36" fmla="*/ 5883 h 10210"/>
                          <a:gd name="connsiteX37" fmla="*/ 574 w 10009"/>
                          <a:gd name="connsiteY37" fmla="*/ 5787 h 10210"/>
                          <a:gd name="connsiteX38" fmla="*/ 465 w 10009"/>
                          <a:gd name="connsiteY38" fmla="*/ 5705 h 10210"/>
                          <a:gd name="connsiteX39" fmla="*/ 373 w 10009"/>
                          <a:gd name="connsiteY39" fmla="*/ 5627 h 10210"/>
                          <a:gd name="connsiteX40" fmla="*/ 303 w 10009"/>
                          <a:gd name="connsiteY40" fmla="*/ 5580 h 10210"/>
                          <a:gd name="connsiteX41" fmla="*/ 256 w 10009"/>
                          <a:gd name="connsiteY41" fmla="*/ 5537 h 10210"/>
                          <a:gd name="connsiteX42" fmla="*/ 229 w 10009"/>
                          <a:gd name="connsiteY42" fmla="*/ 5512 h 10210"/>
                          <a:gd name="connsiteX43" fmla="*/ 96 w 10009"/>
                          <a:gd name="connsiteY43" fmla="*/ 5334 h 10210"/>
                          <a:gd name="connsiteX44" fmla="*/ 4 w 10009"/>
                          <a:gd name="connsiteY44" fmla="*/ 4629 h 10210"/>
                          <a:gd name="connsiteX45" fmla="*/ 4 w 10009"/>
                          <a:gd name="connsiteY45" fmla="*/ 3839 h 10210"/>
                          <a:gd name="connsiteX46" fmla="*/ 244 w 10009"/>
                          <a:gd name="connsiteY46" fmla="*/ 2484 h 10210"/>
                          <a:gd name="connsiteX47" fmla="*/ 581 w 10009"/>
                          <a:gd name="connsiteY47" fmla="*/ 2190 h 10210"/>
                          <a:gd name="connsiteX48" fmla="*/ 3848 w 10009"/>
                          <a:gd name="connsiteY48"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264 w 10009"/>
                          <a:gd name="connsiteY12" fmla="*/ 9436 h 10210"/>
                          <a:gd name="connsiteX13" fmla="*/ 5108 w 10009"/>
                          <a:gd name="connsiteY13" fmla="*/ 9315 h 10210"/>
                          <a:gd name="connsiteX14" fmla="*/ 4935 w 10009"/>
                          <a:gd name="connsiteY14" fmla="*/ 9181 h 10210"/>
                          <a:gd name="connsiteX15" fmla="*/ 4752 w 10009"/>
                          <a:gd name="connsiteY15" fmla="*/ 9036 h 10210"/>
                          <a:gd name="connsiteX16" fmla="*/ 4556 w 10009"/>
                          <a:gd name="connsiteY16" fmla="*/ 8887 h 10210"/>
                          <a:gd name="connsiteX17" fmla="*/ 4358 w 10009"/>
                          <a:gd name="connsiteY17" fmla="*/ 8731 h 10210"/>
                          <a:gd name="connsiteX18" fmla="*/ 4150 w 10009"/>
                          <a:gd name="connsiteY18" fmla="*/ 8563 h 10210"/>
                          <a:gd name="connsiteX19" fmla="*/ 3935 w 10009"/>
                          <a:gd name="connsiteY19" fmla="*/ 8404 h 10210"/>
                          <a:gd name="connsiteX20" fmla="*/ 3715 w 10009"/>
                          <a:gd name="connsiteY20" fmla="*/ 8226 h 10210"/>
                          <a:gd name="connsiteX21" fmla="*/ 3490 w 10009"/>
                          <a:gd name="connsiteY21" fmla="*/ 8057 h 10210"/>
                          <a:gd name="connsiteX22" fmla="*/ 3265 w 10009"/>
                          <a:gd name="connsiteY22" fmla="*/ 7884 h 10210"/>
                          <a:gd name="connsiteX23" fmla="*/ 3035 w 10009"/>
                          <a:gd name="connsiteY23" fmla="*/ 7705 h 10210"/>
                          <a:gd name="connsiteX24" fmla="*/ 2809 w 10009"/>
                          <a:gd name="connsiteY24" fmla="*/ 7528 h 10210"/>
                          <a:gd name="connsiteX25" fmla="*/ 2583 w 10009"/>
                          <a:gd name="connsiteY25" fmla="*/ 7349 h 10210"/>
                          <a:gd name="connsiteX26" fmla="*/ 2363 w 10009"/>
                          <a:gd name="connsiteY26" fmla="*/ 7180 h 10210"/>
                          <a:gd name="connsiteX27" fmla="*/ 2143 w 10009"/>
                          <a:gd name="connsiteY27" fmla="*/ 7011 h 10210"/>
                          <a:gd name="connsiteX28" fmla="*/ 1929 w 10009"/>
                          <a:gd name="connsiteY28" fmla="*/ 6843 h 10210"/>
                          <a:gd name="connsiteX29" fmla="*/ 1726 w 10009"/>
                          <a:gd name="connsiteY29" fmla="*/ 6683 h 10210"/>
                          <a:gd name="connsiteX30" fmla="*/ 1526 w 10009"/>
                          <a:gd name="connsiteY30" fmla="*/ 6530 h 10210"/>
                          <a:gd name="connsiteX31" fmla="*/ 1338 w 10009"/>
                          <a:gd name="connsiteY31" fmla="*/ 6379 h 10210"/>
                          <a:gd name="connsiteX32" fmla="*/ 1158 w 10009"/>
                          <a:gd name="connsiteY32" fmla="*/ 6245 h 10210"/>
                          <a:gd name="connsiteX33" fmla="*/ 990 w 10009"/>
                          <a:gd name="connsiteY33" fmla="*/ 6110 h 10210"/>
                          <a:gd name="connsiteX34" fmla="*/ 836 w 10009"/>
                          <a:gd name="connsiteY34" fmla="*/ 5989 h 10210"/>
                          <a:gd name="connsiteX35" fmla="*/ 695 w 10009"/>
                          <a:gd name="connsiteY35" fmla="*/ 5883 h 10210"/>
                          <a:gd name="connsiteX36" fmla="*/ 574 w 10009"/>
                          <a:gd name="connsiteY36" fmla="*/ 5787 h 10210"/>
                          <a:gd name="connsiteX37" fmla="*/ 465 w 10009"/>
                          <a:gd name="connsiteY37" fmla="*/ 5705 h 10210"/>
                          <a:gd name="connsiteX38" fmla="*/ 373 w 10009"/>
                          <a:gd name="connsiteY38" fmla="*/ 5627 h 10210"/>
                          <a:gd name="connsiteX39" fmla="*/ 303 w 10009"/>
                          <a:gd name="connsiteY39" fmla="*/ 5580 h 10210"/>
                          <a:gd name="connsiteX40" fmla="*/ 256 w 10009"/>
                          <a:gd name="connsiteY40" fmla="*/ 5537 h 10210"/>
                          <a:gd name="connsiteX41" fmla="*/ 229 w 10009"/>
                          <a:gd name="connsiteY41" fmla="*/ 5512 h 10210"/>
                          <a:gd name="connsiteX42" fmla="*/ 96 w 10009"/>
                          <a:gd name="connsiteY42" fmla="*/ 5334 h 10210"/>
                          <a:gd name="connsiteX43" fmla="*/ 4 w 10009"/>
                          <a:gd name="connsiteY43" fmla="*/ 4629 h 10210"/>
                          <a:gd name="connsiteX44" fmla="*/ 4 w 10009"/>
                          <a:gd name="connsiteY44" fmla="*/ 3839 h 10210"/>
                          <a:gd name="connsiteX45" fmla="*/ 244 w 10009"/>
                          <a:gd name="connsiteY45" fmla="*/ 2484 h 10210"/>
                          <a:gd name="connsiteX46" fmla="*/ 581 w 10009"/>
                          <a:gd name="connsiteY46" fmla="*/ 2190 h 10210"/>
                          <a:gd name="connsiteX47" fmla="*/ 3848 w 10009"/>
                          <a:gd name="connsiteY47"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108 w 10009"/>
                          <a:gd name="connsiteY12" fmla="*/ 9315 h 10210"/>
                          <a:gd name="connsiteX13" fmla="*/ 4935 w 10009"/>
                          <a:gd name="connsiteY13" fmla="*/ 9181 h 10210"/>
                          <a:gd name="connsiteX14" fmla="*/ 4752 w 10009"/>
                          <a:gd name="connsiteY14" fmla="*/ 9036 h 10210"/>
                          <a:gd name="connsiteX15" fmla="*/ 4556 w 10009"/>
                          <a:gd name="connsiteY15" fmla="*/ 8887 h 10210"/>
                          <a:gd name="connsiteX16" fmla="*/ 4358 w 10009"/>
                          <a:gd name="connsiteY16" fmla="*/ 8731 h 10210"/>
                          <a:gd name="connsiteX17" fmla="*/ 4150 w 10009"/>
                          <a:gd name="connsiteY17" fmla="*/ 8563 h 10210"/>
                          <a:gd name="connsiteX18" fmla="*/ 3935 w 10009"/>
                          <a:gd name="connsiteY18" fmla="*/ 8404 h 10210"/>
                          <a:gd name="connsiteX19" fmla="*/ 3715 w 10009"/>
                          <a:gd name="connsiteY19" fmla="*/ 8226 h 10210"/>
                          <a:gd name="connsiteX20" fmla="*/ 3490 w 10009"/>
                          <a:gd name="connsiteY20" fmla="*/ 8057 h 10210"/>
                          <a:gd name="connsiteX21" fmla="*/ 3265 w 10009"/>
                          <a:gd name="connsiteY21" fmla="*/ 7884 h 10210"/>
                          <a:gd name="connsiteX22" fmla="*/ 3035 w 10009"/>
                          <a:gd name="connsiteY22" fmla="*/ 7705 h 10210"/>
                          <a:gd name="connsiteX23" fmla="*/ 2809 w 10009"/>
                          <a:gd name="connsiteY23" fmla="*/ 7528 h 10210"/>
                          <a:gd name="connsiteX24" fmla="*/ 2583 w 10009"/>
                          <a:gd name="connsiteY24" fmla="*/ 7349 h 10210"/>
                          <a:gd name="connsiteX25" fmla="*/ 2363 w 10009"/>
                          <a:gd name="connsiteY25" fmla="*/ 7180 h 10210"/>
                          <a:gd name="connsiteX26" fmla="*/ 2143 w 10009"/>
                          <a:gd name="connsiteY26" fmla="*/ 7011 h 10210"/>
                          <a:gd name="connsiteX27" fmla="*/ 1929 w 10009"/>
                          <a:gd name="connsiteY27" fmla="*/ 6843 h 10210"/>
                          <a:gd name="connsiteX28" fmla="*/ 1726 w 10009"/>
                          <a:gd name="connsiteY28" fmla="*/ 6683 h 10210"/>
                          <a:gd name="connsiteX29" fmla="*/ 1526 w 10009"/>
                          <a:gd name="connsiteY29" fmla="*/ 6530 h 10210"/>
                          <a:gd name="connsiteX30" fmla="*/ 1338 w 10009"/>
                          <a:gd name="connsiteY30" fmla="*/ 6379 h 10210"/>
                          <a:gd name="connsiteX31" fmla="*/ 1158 w 10009"/>
                          <a:gd name="connsiteY31" fmla="*/ 6245 h 10210"/>
                          <a:gd name="connsiteX32" fmla="*/ 990 w 10009"/>
                          <a:gd name="connsiteY32" fmla="*/ 6110 h 10210"/>
                          <a:gd name="connsiteX33" fmla="*/ 836 w 10009"/>
                          <a:gd name="connsiteY33" fmla="*/ 5989 h 10210"/>
                          <a:gd name="connsiteX34" fmla="*/ 695 w 10009"/>
                          <a:gd name="connsiteY34" fmla="*/ 5883 h 10210"/>
                          <a:gd name="connsiteX35" fmla="*/ 574 w 10009"/>
                          <a:gd name="connsiteY35" fmla="*/ 5787 h 10210"/>
                          <a:gd name="connsiteX36" fmla="*/ 465 w 10009"/>
                          <a:gd name="connsiteY36" fmla="*/ 5705 h 10210"/>
                          <a:gd name="connsiteX37" fmla="*/ 373 w 10009"/>
                          <a:gd name="connsiteY37" fmla="*/ 5627 h 10210"/>
                          <a:gd name="connsiteX38" fmla="*/ 303 w 10009"/>
                          <a:gd name="connsiteY38" fmla="*/ 5580 h 10210"/>
                          <a:gd name="connsiteX39" fmla="*/ 256 w 10009"/>
                          <a:gd name="connsiteY39" fmla="*/ 5537 h 10210"/>
                          <a:gd name="connsiteX40" fmla="*/ 229 w 10009"/>
                          <a:gd name="connsiteY40" fmla="*/ 5512 h 10210"/>
                          <a:gd name="connsiteX41" fmla="*/ 96 w 10009"/>
                          <a:gd name="connsiteY41" fmla="*/ 5334 h 10210"/>
                          <a:gd name="connsiteX42" fmla="*/ 4 w 10009"/>
                          <a:gd name="connsiteY42" fmla="*/ 4629 h 10210"/>
                          <a:gd name="connsiteX43" fmla="*/ 4 w 10009"/>
                          <a:gd name="connsiteY43" fmla="*/ 3839 h 10210"/>
                          <a:gd name="connsiteX44" fmla="*/ 244 w 10009"/>
                          <a:gd name="connsiteY44" fmla="*/ 2484 h 10210"/>
                          <a:gd name="connsiteX45" fmla="*/ 581 w 10009"/>
                          <a:gd name="connsiteY45" fmla="*/ 2190 h 10210"/>
                          <a:gd name="connsiteX46" fmla="*/ 3848 w 10009"/>
                          <a:gd name="connsiteY46" fmla="*/ 98 h 10210"/>
                          <a:gd name="connsiteX0" fmla="*/ 3848 w 10009"/>
                          <a:gd name="connsiteY0" fmla="*/ 98 h 10092"/>
                          <a:gd name="connsiteX1" fmla="*/ 4229 w 10009"/>
                          <a:gd name="connsiteY1" fmla="*/ 51 h 10092"/>
                          <a:gd name="connsiteX2" fmla="*/ 9713 w 10009"/>
                          <a:gd name="connsiteY2" fmla="*/ 3232 h 10092"/>
                          <a:gd name="connsiteX3" fmla="*/ 9995 w 10009"/>
                          <a:gd name="connsiteY3" fmla="*/ 3406 h 10092"/>
                          <a:gd name="connsiteX4" fmla="*/ 9894 w 10009"/>
                          <a:gd name="connsiteY4" fmla="*/ 3695 h 10092"/>
                          <a:gd name="connsiteX5" fmla="*/ 9581 w 10009"/>
                          <a:gd name="connsiteY5" fmla="*/ 4042 h 10092"/>
                          <a:gd name="connsiteX6" fmla="*/ 9574 w 10009"/>
                          <a:gd name="connsiteY6" fmla="*/ 6245 h 10092"/>
                          <a:gd name="connsiteX7" fmla="*/ 9661 w 10009"/>
                          <a:gd name="connsiteY7" fmla="*/ 6312 h 10092"/>
                          <a:gd name="connsiteX8" fmla="*/ 9894 w 10009"/>
                          <a:gd name="connsiteY8" fmla="*/ 6496 h 10092"/>
                          <a:gd name="connsiteX9" fmla="*/ 9691 w 10009"/>
                          <a:gd name="connsiteY9" fmla="*/ 6833 h 10092"/>
                          <a:gd name="connsiteX10" fmla="*/ 6144 w 10009"/>
                          <a:gd name="connsiteY10" fmla="*/ 9986 h 10092"/>
                          <a:gd name="connsiteX11" fmla="*/ 5926 w 10009"/>
                          <a:gd name="connsiteY11" fmla="*/ 9952 h 10092"/>
                          <a:gd name="connsiteX12" fmla="*/ 5108 w 10009"/>
                          <a:gd name="connsiteY12" fmla="*/ 9315 h 10092"/>
                          <a:gd name="connsiteX13" fmla="*/ 4935 w 10009"/>
                          <a:gd name="connsiteY13" fmla="*/ 9181 h 10092"/>
                          <a:gd name="connsiteX14" fmla="*/ 4752 w 10009"/>
                          <a:gd name="connsiteY14" fmla="*/ 9036 h 10092"/>
                          <a:gd name="connsiteX15" fmla="*/ 4556 w 10009"/>
                          <a:gd name="connsiteY15" fmla="*/ 8887 h 10092"/>
                          <a:gd name="connsiteX16" fmla="*/ 4358 w 10009"/>
                          <a:gd name="connsiteY16" fmla="*/ 8731 h 10092"/>
                          <a:gd name="connsiteX17" fmla="*/ 4150 w 10009"/>
                          <a:gd name="connsiteY17" fmla="*/ 8563 h 10092"/>
                          <a:gd name="connsiteX18" fmla="*/ 3935 w 10009"/>
                          <a:gd name="connsiteY18" fmla="*/ 8404 h 10092"/>
                          <a:gd name="connsiteX19" fmla="*/ 3715 w 10009"/>
                          <a:gd name="connsiteY19" fmla="*/ 8226 h 10092"/>
                          <a:gd name="connsiteX20" fmla="*/ 3490 w 10009"/>
                          <a:gd name="connsiteY20" fmla="*/ 8057 h 10092"/>
                          <a:gd name="connsiteX21" fmla="*/ 3265 w 10009"/>
                          <a:gd name="connsiteY21" fmla="*/ 7884 h 10092"/>
                          <a:gd name="connsiteX22" fmla="*/ 3035 w 10009"/>
                          <a:gd name="connsiteY22" fmla="*/ 7705 h 10092"/>
                          <a:gd name="connsiteX23" fmla="*/ 2809 w 10009"/>
                          <a:gd name="connsiteY23" fmla="*/ 7528 h 10092"/>
                          <a:gd name="connsiteX24" fmla="*/ 2583 w 10009"/>
                          <a:gd name="connsiteY24" fmla="*/ 7349 h 10092"/>
                          <a:gd name="connsiteX25" fmla="*/ 2363 w 10009"/>
                          <a:gd name="connsiteY25" fmla="*/ 7180 h 10092"/>
                          <a:gd name="connsiteX26" fmla="*/ 2143 w 10009"/>
                          <a:gd name="connsiteY26" fmla="*/ 7011 h 10092"/>
                          <a:gd name="connsiteX27" fmla="*/ 1929 w 10009"/>
                          <a:gd name="connsiteY27" fmla="*/ 6843 h 10092"/>
                          <a:gd name="connsiteX28" fmla="*/ 1726 w 10009"/>
                          <a:gd name="connsiteY28" fmla="*/ 6683 h 10092"/>
                          <a:gd name="connsiteX29" fmla="*/ 1526 w 10009"/>
                          <a:gd name="connsiteY29" fmla="*/ 6530 h 10092"/>
                          <a:gd name="connsiteX30" fmla="*/ 1338 w 10009"/>
                          <a:gd name="connsiteY30" fmla="*/ 6379 h 10092"/>
                          <a:gd name="connsiteX31" fmla="*/ 1158 w 10009"/>
                          <a:gd name="connsiteY31" fmla="*/ 6245 h 10092"/>
                          <a:gd name="connsiteX32" fmla="*/ 990 w 10009"/>
                          <a:gd name="connsiteY32" fmla="*/ 6110 h 10092"/>
                          <a:gd name="connsiteX33" fmla="*/ 836 w 10009"/>
                          <a:gd name="connsiteY33" fmla="*/ 5989 h 10092"/>
                          <a:gd name="connsiteX34" fmla="*/ 695 w 10009"/>
                          <a:gd name="connsiteY34" fmla="*/ 5883 h 10092"/>
                          <a:gd name="connsiteX35" fmla="*/ 574 w 10009"/>
                          <a:gd name="connsiteY35" fmla="*/ 5787 h 10092"/>
                          <a:gd name="connsiteX36" fmla="*/ 465 w 10009"/>
                          <a:gd name="connsiteY36" fmla="*/ 5705 h 10092"/>
                          <a:gd name="connsiteX37" fmla="*/ 373 w 10009"/>
                          <a:gd name="connsiteY37" fmla="*/ 5627 h 10092"/>
                          <a:gd name="connsiteX38" fmla="*/ 303 w 10009"/>
                          <a:gd name="connsiteY38" fmla="*/ 5580 h 10092"/>
                          <a:gd name="connsiteX39" fmla="*/ 256 w 10009"/>
                          <a:gd name="connsiteY39" fmla="*/ 5537 h 10092"/>
                          <a:gd name="connsiteX40" fmla="*/ 229 w 10009"/>
                          <a:gd name="connsiteY40" fmla="*/ 5512 h 10092"/>
                          <a:gd name="connsiteX41" fmla="*/ 96 w 10009"/>
                          <a:gd name="connsiteY41" fmla="*/ 5334 h 10092"/>
                          <a:gd name="connsiteX42" fmla="*/ 4 w 10009"/>
                          <a:gd name="connsiteY42" fmla="*/ 4629 h 10092"/>
                          <a:gd name="connsiteX43" fmla="*/ 4 w 10009"/>
                          <a:gd name="connsiteY43" fmla="*/ 3839 h 10092"/>
                          <a:gd name="connsiteX44" fmla="*/ 244 w 10009"/>
                          <a:gd name="connsiteY44" fmla="*/ 2484 h 10092"/>
                          <a:gd name="connsiteX45" fmla="*/ 581 w 10009"/>
                          <a:gd name="connsiteY45" fmla="*/ 2190 h 10092"/>
                          <a:gd name="connsiteX46" fmla="*/ 3848 w 10009"/>
                          <a:gd name="connsiteY46" fmla="*/ 98 h 10092"/>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935 w 10009"/>
                          <a:gd name="connsiteY12" fmla="*/ 9181 h 10007"/>
                          <a:gd name="connsiteX13" fmla="*/ 4752 w 10009"/>
                          <a:gd name="connsiteY13" fmla="*/ 9036 h 10007"/>
                          <a:gd name="connsiteX14" fmla="*/ 4556 w 10009"/>
                          <a:gd name="connsiteY14" fmla="*/ 8887 h 10007"/>
                          <a:gd name="connsiteX15" fmla="*/ 4358 w 10009"/>
                          <a:gd name="connsiteY15" fmla="*/ 8731 h 10007"/>
                          <a:gd name="connsiteX16" fmla="*/ 4150 w 10009"/>
                          <a:gd name="connsiteY16" fmla="*/ 8563 h 10007"/>
                          <a:gd name="connsiteX17" fmla="*/ 3935 w 10009"/>
                          <a:gd name="connsiteY17" fmla="*/ 8404 h 10007"/>
                          <a:gd name="connsiteX18" fmla="*/ 3715 w 10009"/>
                          <a:gd name="connsiteY18" fmla="*/ 8226 h 10007"/>
                          <a:gd name="connsiteX19" fmla="*/ 3490 w 10009"/>
                          <a:gd name="connsiteY19" fmla="*/ 8057 h 10007"/>
                          <a:gd name="connsiteX20" fmla="*/ 3265 w 10009"/>
                          <a:gd name="connsiteY20" fmla="*/ 7884 h 10007"/>
                          <a:gd name="connsiteX21" fmla="*/ 3035 w 10009"/>
                          <a:gd name="connsiteY21" fmla="*/ 7705 h 10007"/>
                          <a:gd name="connsiteX22" fmla="*/ 2809 w 10009"/>
                          <a:gd name="connsiteY22" fmla="*/ 7528 h 10007"/>
                          <a:gd name="connsiteX23" fmla="*/ 2583 w 10009"/>
                          <a:gd name="connsiteY23" fmla="*/ 7349 h 10007"/>
                          <a:gd name="connsiteX24" fmla="*/ 2363 w 10009"/>
                          <a:gd name="connsiteY24" fmla="*/ 7180 h 10007"/>
                          <a:gd name="connsiteX25" fmla="*/ 2143 w 10009"/>
                          <a:gd name="connsiteY25" fmla="*/ 7011 h 10007"/>
                          <a:gd name="connsiteX26" fmla="*/ 1929 w 10009"/>
                          <a:gd name="connsiteY26" fmla="*/ 6843 h 10007"/>
                          <a:gd name="connsiteX27" fmla="*/ 1726 w 10009"/>
                          <a:gd name="connsiteY27" fmla="*/ 6683 h 10007"/>
                          <a:gd name="connsiteX28" fmla="*/ 1526 w 10009"/>
                          <a:gd name="connsiteY28" fmla="*/ 6530 h 10007"/>
                          <a:gd name="connsiteX29" fmla="*/ 1338 w 10009"/>
                          <a:gd name="connsiteY29" fmla="*/ 6379 h 10007"/>
                          <a:gd name="connsiteX30" fmla="*/ 1158 w 10009"/>
                          <a:gd name="connsiteY30" fmla="*/ 6245 h 10007"/>
                          <a:gd name="connsiteX31" fmla="*/ 990 w 10009"/>
                          <a:gd name="connsiteY31" fmla="*/ 6110 h 10007"/>
                          <a:gd name="connsiteX32" fmla="*/ 836 w 10009"/>
                          <a:gd name="connsiteY32" fmla="*/ 5989 h 10007"/>
                          <a:gd name="connsiteX33" fmla="*/ 695 w 10009"/>
                          <a:gd name="connsiteY33" fmla="*/ 5883 h 10007"/>
                          <a:gd name="connsiteX34" fmla="*/ 574 w 10009"/>
                          <a:gd name="connsiteY34" fmla="*/ 5787 h 10007"/>
                          <a:gd name="connsiteX35" fmla="*/ 465 w 10009"/>
                          <a:gd name="connsiteY35" fmla="*/ 5705 h 10007"/>
                          <a:gd name="connsiteX36" fmla="*/ 373 w 10009"/>
                          <a:gd name="connsiteY36" fmla="*/ 5627 h 10007"/>
                          <a:gd name="connsiteX37" fmla="*/ 303 w 10009"/>
                          <a:gd name="connsiteY37" fmla="*/ 5580 h 10007"/>
                          <a:gd name="connsiteX38" fmla="*/ 256 w 10009"/>
                          <a:gd name="connsiteY38" fmla="*/ 5537 h 10007"/>
                          <a:gd name="connsiteX39" fmla="*/ 229 w 10009"/>
                          <a:gd name="connsiteY39" fmla="*/ 5512 h 10007"/>
                          <a:gd name="connsiteX40" fmla="*/ 96 w 10009"/>
                          <a:gd name="connsiteY40" fmla="*/ 5334 h 10007"/>
                          <a:gd name="connsiteX41" fmla="*/ 4 w 10009"/>
                          <a:gd name="connsiteY41" fmla="*/ 4629 h 10007"/>
                          <a:gd name="connsiteX42" fmla="*/ 4 w 10009"/>
                          <a:gd name="connsiteY42" fmla="*/ 3839 h 10007"/>
                          <a:gd name="connsiteX43" fmla="*/ 244 w 10009"/>
                          <a:gd name="connsiteY43" fmla="*/ 2484 h 10007"/>
                          <a:gd name="connsiteX44" fmla="*/ 581 w 10009"/>
                          <a:gd name="connsiteY44" fmla="*/ 2190 h 10007"/>
                          <a:gd name="connsiteX45" fmla="*/ 3848 w 10009"/>
                          <a:gd name="connsiteY4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752 w 10009"/>
                          <a:gd name="connsiteY12" fmla="*/ 9036 h 10007"/>
                          <a:gd name="connsiteX13" fmla="*/ 4556 w 10009"/>
                          <a:gd name="connsiteY13" fmla="*/ 8887 h 10007"/>
                          <a:gd name="connsiteX14" fmla="*/ 4358 w 10009"/>
                          <a:gd name="connsiteY14" fmla="*/ 8731 h 10007"/>
                          <a:gd name="connsiteX15" fmla="*/ 4150 w 10009"/>
                          <a:gd name="connsiteY15" fmla="*/ 8563 h 10007"/>
                          <a:gd name="connsiteX16" fmla="*/ 3935 w 10009"/>
                          <a:gd name="connsiteY16" fmla="*/ 8404 h 10007"/>
                          <a:gd name="connsiteX17" fmla="*/ 3715 w 10009"/>
                          <a:gd name="connsiteY17" fmla="*/ 8226 h 10007"/>
                          <a:gd name="connsiteX18" fmla="*/ 3490 w 10009"/>
                          <a:gd name="connsiteY18" fmla="*/ 8057 h 10007"/>
                          <a:gd name="connsiteX19" fmla="*/ 3265 w 10009"/>
                          <a:gd name="connsiteY19" fmla="*/ 7884 h 10007"/>
                          <a:gd name="connsiteX20" fmla="*/ 3035 w 10009"/>
                          <a:gd name="connsiteY20" fmla="*/ 7705 h 10007"/>
                          <a:gd name="connsiteX21" fmla="*/ 2809 w 10009"/>
                          <a:gd name="connsiteY21" fmla="*/ 7528 h 10007"/>
                          <a:gd name="connsiteX22" fmla="*/ 2583 w 10009"/>
                          <a:gd name="connsiteY22" fmla="*/ 7349 h 10007"/>
                          <a:gd name="connsiteX23" fmla="*/ 2363 w 10009"/>
                          <a:gd name="connsiteY23" fmla="*/ 7180 h 10007"/>
                          <a:gd name="connsiteX24" fmla="*/ 2143 w 10009"/>
                          <a:gd name="connsiteY24" fmla="*/ 7011 h 10007"/>
                          <a:gd name="connsiteX25" fmla="*/ 1929 w 10009"/>
                          <a:gd name="connsiteY25" fmla="*/ 6843 h 10007"/>
                          <a:gd name="connsiteX26" fmla="*/ 1726 w 10009"/>
                          <a:gd name="connsiteY26" fmla="*/ 6683 h 10007"/>
                          <a:gd name="connsiteX27" fmla="*/ 1526 w 10009"/>
                          <a:gd name="connsiteY27" fmla="*/ 6530 h 10007"/>
                          <a:gd name="connsiteX28" fmla="*/ 1338 w 10009"/>
                          <a:gd name="connsiteY28" fmla="*/ 6379 h 10007"/>
                          <a:gd name="connsiteX29" fmla="*/ 1158 w 10009"/>
                          <a:gd name="connsiteY29" fmla="*/ 6245 h 10007"/>
                          <a:gd name="connsiteX30" fmla="*/ 990 w 10009"/>
                          <a:gd name="connsiteY30" fmla="*/ 6110 h 10007"/>
                          <a:gd name="connsiteX31" fmla="*/ 836 w 10009"/>
                          <a:gd name="connsiteY31" fmla="*/ 5989 h 10007"/>
                          <a:gd name="connsiteX32" fmla="*/ 695 w 10009"/>
                          <a:gd name="connsiteY32" fmla="*/ 5883 h 10007"/>
                          <a:gd name="connsiteX33" fmla="*/ 574 w 10009"/>
                          <a:gd name="connsiteY33" fmla="*/ 5787 h 10007"/>
                          <a:gd name="connsiteX34" fmla="*/ 465 w 10009"/>
                          <a:gd name="connsiteY34" fmla="*/ 5705 h 10007"/>
                          <a:gd name="connsiteX35" fmla="*/ 373 w 10009"/>
                          <a:gd name="connsiteY35" fmla="*/ 5627 h 10007"/>
                          <a:gd name="connsiteX36" fmla="*/ 303 w 10009"/>
                          <a:gd name="connsiteY36" fmla="*/ 5580 h 10007"/>
                          <a:gd name="connsiteX37" fmla="*/ 256 w 10009"/>
                          <a:gd name="connsiteY37" fmla="*/ 5537 h 10007"/>
                          <a:gd name="connsiteX38" fmla="*/ 229 w 10009"/>
                          <a:gd name="connsiteY38" fmla="*/ 5512 h 10007"/>
                          <a:gd name="connsiteX39" fmla="*/ 96 w 10009"/>
                          <a:gd name="connsiteY39" fmla="*/ 5334 h 10007"/>
                          <a:gd name="connsiteX40" fmla="*/ 4 w 10009"/>
                          <a:gd name="connsiteY40" fmla="*/ 4629 h 10007"/>
                          <a:gd name="connsiteX41" fmla="*/ 4 w 10009"/>
                          <a:gd name="connsiteY41" fmla="*/ 3839 h 10007"/>
                          <a:gd name="connsiteX42" fmla="*/ 244 w 10009"/>
                          <a:gd name="connsiteY42" fmla="*/ 2484 h 10007"/>
                          <a:gd name="connsiteX43" fmla="*/ 581 w 10009"/>
                          <a:gd name="connsiteY43" fmla="*/ 2190 h 10007"/>
                          <a:gd name="connsiteX44" fmla="*/ 3848 w 10009"/>
                          <a:gd name="connsiteY4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556 w 10009"/>
                          <a:gd name="connsiteY12" fmla="*/ 8887 h 10007"/>
                          <a:gd name="connsiteX13" fmla="*/ 4358 w 10009"/>
                          <a:gd name="connsiteY13" fmla="*/ 8731 h 10007"/>
                          <a:gd name="connsiteX14" fmla="*/ 4150 w 10009"/>
                          <a:gd name="connsiteY14" fmla="*/ 8563 h 10007"/>
                          <a:gd name="connsiteX15" fmla="*/ 3935 w 10009"/>
                          <a:gd name="connsiteY15" fmla="*/ 8404 h 10007"/>
                          <a:gd name="connsiteX16" fmla="*/ 3715 w 10009"/>
                          <a:gd name="connsiteY16" fmla="*/ 8226 h 10007"/>
                          <a:gd name="connsiteX17" fmla="*/ 3490 w 10009"/>
                          <a:gd name="connsiteY17" fmla="*/ 8057 h 10007"/>
                          <a:gd name="connsiteX18" fmla="*/ 3265 w 10009"/>
                          <a:gd name="connsiteY18" fmla="*/ 7884 h 10007"/>
                          <a:gd name="connsiteX19" fmla="*/ 3035 w 10009"/>
                          <a:gd name="connsiteY19" fmla="*/ 7705 h 10007"/>
                          <a:gd name="connsiteX20" fmla="*/ 2809 w 10009"/>
                          <a:gd name="connsiteY20" fmla="*/ 7528 h 10007"/>
                          <a:gd name="connsiteX21" fmla="*/ 2583 w 10009"/>
                          <a:gd name="connsiteY21" fmla="*/ 7349 h 10007"/>
                          <a:gd name="connsiteX22" fmla="*/ 2363 w 10009"/>
                          <a:gd name="connsiteY22" fmla="*/ 7180 h 10007"/>
                          <a:gd name="connsiteX23" fmla="*/ 2143 w 10009"/>
                          <a:gd name="connsiteY23" fmla="*/ 7011 h 10007"/>
                          <a:gd name="connsiteX24" fmla="*/ 1929 w 10009"/>
                          <a:gd name="connsiteY24" fmla="*/ 6843 h 10007"/>
                          <a:gd name="connsiteX25" fmla="*/ 1726 w 10009"/>
                          <a:gd name="connsiteY25" fmla="*/ 6683 h 10007"/>
                          <a:gd name="connsiteX26" fmla="*/ 1526 w 10009"/>
                          <a:gd name="connsiteY26" fmla="*/ 6530 h 10007"/>
                          <a:gd name="connsiteX27" fmla="*/ 1338 w 10009"/>
                          <a:gd name="connsiteY27" fmla="*/ 6379 h 10007"/>
                          <a:gd name="connsiteX28" fmla="*/ 1158 w 10009"/>
                          <a:gd name="connsiteY28" fmla="*/ 6245 h 10007"/>
                          <a:gd name="connsiteX29" fmla="*/ 990 w 10009"/>
                          <a:gd name="connsiteY29" fmla="*/ 6110 h 10007"/>
                          <a:gd name="connsiteX30" fmla="*/ 836 w 10009"/>
                          <a:gd name="connsiteY30" fmla="*/ 5989 h 10007"/>
                          <a:gd name="connsiteX31" fmla="*/ 695 w 10009"/>
                          <a:gd name="connsiteY31" fmla="*/ 5883 h 10007"/>
                          <a:gd name="connsiteX32" fmla="*/ 574 w 10009"/>
                          <a:gd name="connsiteY32" fmla="*/ 5787 h 10007"/>
                          <a:gd name="connsiteX33" fmla="*/ 465 w 10009"/>
                          <a:gd name="connsiteY33" fmla="*/ 5705 h 10007"/>
                          <a:gd name="connsiteX34" fmla="*/ 373 w 10009"/>
                          <a:gd name="connsiteY34" fmla="*/ 5627 h 10007"/>
                          <a:gd name="connsiteX35" fmla="*/ 303 w 10009"/>
                          <a:gd name="connsiteY35" fmla="*/ 5580 h 10007"/>
                          <a:gd name="connsiteX36" fmla="*/ 256 w 10009"/>
                          <a:gd name="connsiteY36" fmla="*/ 5537 h 10007"/>
                          <a:gd name="connsiteX37" fmla="*/ 229 w 10009"/>
                          <a:gd name="connsiteY37" fmla="*/ 5512 h 10007"/>
                          <a:gd name="connsiteX38" fmla="*/ 96 w 10009"/>
                          <a:gd name="connsiteY38" fmla="*/ 5334 h 10007"/>
                          <a:gd name="connsiteX39" fmla="*/ 4 w 10009"/>
                          <a:gd name="connsiteY39" fmla="*/ 4629 h 10007"/>
                          <a:gd name="connsiteX40" fmla="*/ 4 w 10009"/>
                          <a:gd name="connsiteY40" fmla="*/ 3839 h 10007"/>
                          <a:gd name="connsiteX41" fmla="*/ 244 w 10009"/>
                          <a:gd name="connsiteY41" fmla="*/ 2484 h 10007"/>
                          <a:gd name="connsiteX42" fmla="*/ 581 w 10009"/>
                          <a:gd name="connsiteY42" fmla="*/ 2190 h 10007"/>
                          <a:gd name="connsiteX43" fmla="*/ 3848 w 10009"/>
                          <a:gd name="connsiteY4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358 w 10009"/>
                          <a:gd name="connsiteY12" fmla="*/ 8731 h 10007"/>
                          <a:gd name="connsiteX13" fmla="*/ 4150 w 10009"/>
                          <a:gd name="connsiteY13" fmla="*/ 8563 h 10007"/>
                          <a:gd name="connsiteX14" fmla="*/ 3935 w 10009"/>
                          <a:gd name="connsiteY14" fmla="*/ 8404 h 10007"/>
                          <a:gd name="connsiteX15" fmla="*/ 3715 w 10009"/>
                          <a:gd name="connsiteY15" fmla="*/ 8226 h 10007"/>
                          <a:gd name="connsiteX16" fmla="*/ 3490 w 10009"/>
                          <a:gd name="connsiteY16" fmla="*/ 8057 h 10007"/>
                          <a:gd name="connsiteX17" fmla="*/ 3265 w 10009"/>
                          <a:gd name="connsiteY17" fmla="*/ 7884 h 10007"/>
                          <a:gd name="connsiteX18" fmla="*/ 3035 w 10009"/>
                          <a:gd name="connsiteY18" fmla="*/ 7705 h 10007"/>
                          <a:gd name="connsiteX19" fmla="*/ 2809 w 10009"/>
                          <a:gd name="connsiteY19" fmla="*/ 7528 h 10007"/>
                          <a:gd name="connsiteX20" fmla="*/ 2583 w 10009"/>
                          <a:gd name="connsiteY20" fmla="*/ 7349 h 10007"/>
                          <a:gd name="connsiteX21" fmla="*/ 2363 w 10009"/>
                          <a:gd name="connsiteY21" fmla="*/ 7180 h 10007"/>
                          <a:gd name="connsiteX22" fmla="*/ 2143 w 10009"/>
                          <a:gd name="connsiteY22" fmla="*/ 7011 h 10007"/>
                          <a:gd name="connsiteX23" fmla="*/ 1929 w 10009"/>
                          <a:gd name="connsiteY23" fmla="*/ 6843 h 10007"/>
                          <a:gd name="connsiteX24" fmla="*/ 1726 w 10009"/>
                          <a:gd name="connsiteY24" fmla="*/ 6683 h 10007"/>
                          <a:gd name="connsiteX25" fmla="*/ 1526 w 10009"/>
                          <a:gd name="connsiteY25" fmla="*/ 6530 h 10007"/>
                          <a:gd name="connsiteX26" fmla="*/ 1338 w 10009"/>
                          <a:gd name="connsiteY26" fmla="*/ 6379 h 10007"/>
                          <a:gd name="connsiteX27" fmla="*/ 1158 w 10009"/>
                          <a:gd name="connsiteY27" fmla="*/ 6245 h 10007"/>
                          <a:gd name="connsiteX28" fmla="*/ 990 w 10009"/>
                          <a:gd name="connsiteY28" fmla="*/ 6110 h 10007"/>
                          <a:gd name="connsiteX29" fmla="*/ 836 w 10009"/>
                          <a:gd name="connsiteY29" fmla="*/ 5989 h 10007"/>
                          <a:gd name="connsiteX30" fmla="*/ 695 w 10009"/>
                          <a:gd name="connsiteY30" fmla="*/ 5883 h 10007"/>
                          <a:gd name="connsiteX31" fmla="*/ 574 w 10009"/>
                          <a:gd name="connsiteY31" fmla="*/ 5787 h 10007"/>
                          <a:gd name="connsiteX32" fmla="*/ 465 w 10009"/>
                          <a:gd name="connsiteY32" fmla="*/ 5705 h 10007"/>
                          <a:gd name="connsiteX33" fmla="*/ 373 w 10009"/>
                          <a:gd name="connsiteY33" fmla="*/ 5627 h 10007"/>
                          <a:gd name="connsiteX34" fmla="*/ 303 w 10009"/>
                          <a:gd name="connsiteY34" fmla="*/ 5580 h 10007"/>
                          <a:gd name="connsiteX35" fmla="*/ 256 w 10009"/>
                          <a:gd name="connsiteY35" fmla="*/ 5537 h 10007"/>
                          <a:gd name="connsiteX36" fmla="*/ 229 w 10009"/>
                          <a:gd name="connsiteY36" fmla="*/ 5512 h 10007"/>
                          <a:gd name="connsiteX37" fmla="*/ 96 w 10009"/>
                          <a:gd name="connsiteY37" fmla="*/ 5334 h 10007"/>
                          <a:gd name="connsiteX38" fmla="*/ 4 w 10009"/>
                          <a:gd name="connsiteY38" fmla="*/ 4629 h 10007"/>
                          <a:gd name="connsiteX39" fmla="*/ 4 w 10009"/>
                          <a:gd name="connsiteY39" fmla="*/ 3839 h 10007"/>
                          <a:gd name="connsiteX40" fmla="*/ 244 w 10009"/>
                          <a:gd name="connsiteY40" fmla="*/ 2484 h 10007"/>
                          <a:gd name="connsiteX41" fmla="*/ 581 w 10009"/>
                          <a:gd name="connsiteY41" fmla="*/ 2190 h 10007"/>
                          <a:gd name="connsiteX42" fmla="*/ 3848 w 10009"/>
                          <a:gd name="connsiteY4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150 w 10009"/>
                          <a:gd name="connsiteY12" fmla="*/ 8563 h 10007"/>
                          <a:gd name="connsiteX13" fmla="*/ 3935 w 10009"/>
                          <a:gd name="connsiteY13" fmla="*/ 8404 h 10007"/>
                          <a:gd name="connsiteX14" fmla="*/ 3715 w 10009"/>
                          <a:gd name="connsiteY14" fmla="*/ 8226 h 10007"/>
                          <a:gd name="connsiteX15" fmla="*/ 3490 w 10009"/>
                          <a:gd name="connsiteY15" fmla="*/ 8057 h 10007"/>
                          <a:gd name="connsiteX16" fmla="*/ 3265 w 10009"/>
                          <a:gd name="connsiteY16" fmla="*/ 7884 h 10007"/>
                          <a:gd name="connsiteX17" fmla="*/ 3035 w 10009"/>
                          <a:gd name="connsiteY17" fmla="*/ 7705 h 10007"/>
                          <a:gd name="connsiteX18" fmla="*/ 2809 w 10009"/>
                          <a:gd name="connsiteY18" fmla="*/ 7528 h 10007"/>
                          <a:gd name="connsiteX19" fmla="*/ 2583 w 10009"/>
                          <a:gd name="connsiteY19" fmla="*/ 7349 h 10007"/>
                          <a:gd name="connsiteX20" fmla="*/ 2363 w 10009"/>
                          <a:gd name="connsiteY20" fmla="*/ 7180 h 10007"/>
                          <a:gd name="connsiteX21" fmla="*/ 2143 w 10009"/>
                          <a:gd name="connsiteY21" fmla="*/ 7011 h 10007"/>
                          <a:gd name="connsiteX22" fmla="*/ 1929 w 10009"/>
                          <a:gd name="connsiteY22" fmla="*/ 6843 h 10007"/>
                          <a:gd name="connsiteX23" fmla="*/ 1726 w 10009"/>
                          <a:gd name="connsiteY23" fmla="*/ 6683 h 10007"/>
                          <a:gd name="connsiteX24" fmla="*/ 1526 w 10009"/>
                          <a:gd name="connsiteY24" fmla="*/ 6530 h 10007"/>
                          <a:gd name="connsiteX25" fmla="*/ 1338 w 10009"/>
                          <a:gd name="connsiteY25" fmla="*/ 6379 h 10007"/>
                          <a:gd name="connsiteX26" fmla="*/ 1158 w 10009"/>
                          <a:gd name="connsiteY26" fmla="*/ 6245 h 10007"/>
                          <a:gd name="connsiteX27" fmla="*/ 990 w 10009"/>
                          <a:gd name="connsiteY27" fmla="*/ 6110 h 10007"/>
                          <a:gd name="connsiteX28" fmla="*/ 836 w 10009"/>
                          <a:gd name="connsiteY28" fmla="*/ 5989 h 10007"/>
                          <a:gd name="connsiteX29" fmla="*/ 695 w 10009"/>
                          <a:gd name="connsiteY29" fmla="*/ 5883 h 10007"/>
                          <a:gd name="connsiteX30" fmla="*/ 574 w 10009"/>
                          <a:gd name="connsiteY30" fmla="*/ 5787 h 10007"/>
                          <a:gd name="connsiteX31" fmla="*/ 465 w 10009"/>
                          <a:gd name="connsiteY31" fmla="*/ 5705 h 10007"/>
                          <a:gd name="connsiteX32" fmla="*/ 373 w 10009"/>
                          <a:gd name="connsiteY32" fmla="*/ 5627 h 10007"/>
                          <a:gd name="connsiteX33" fmla="*/ 303 w 10009"/>
                          <a:gd name="connsiteY33" fmla="*/ 5580 h 10007"/>
                          <a:gd name="connsiteX34" fmla="*/ 256 w 10009"/>
                          <a:gd name="connsiteY34" fmla="*/ 5537 h 10007"/>
                          <a:gd name="connsiteX35" fmla="*/ 229 w 10009"/>
                          <a:gd name="connsiteY35" fmla="*/ 5512 h 10007"/>
                          <a:gd name="connsiteX36" fmla="*/ 96 w 10009"/>
                          <a:gd name="connsiteY36" fmla="*/ 5334 h 10007"/>
                          <a:gd name="connsiteX37" fmla="*/ 4 w 10009"/>
                          <a:gd name="connsiteY37" fmla="*/ 4629 h 10007"/>
                          <a:gd name="connsiteX38" fmla="*/ 4 w 10009"/>
                          <a:gd name="connsiteY38" fmla="*/ 3839 h 10007"/>
                          <a:gd name="connsiteX39" fmla="*/ 244 w 10009"/>
                          <a:gd name="connsiteY39" fmla="*/ 2484 h 10007"/>
                          <a:gd name="connsiteX40" fmla="*/ 581 w 10009"/>
                          <a:gd name="connsiteY40" fmla="*/ 2190 h 10007"/>
                          <a:gd name="connsiteX41" fmla="*/ 3848 w 10009"/>
                          <a:gd name="connsiteY4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935 w 10009"/>
                          <a:gd name="connsiteY12" fmla="*/ 8404 h 10007"/>
                          <a:gd name="connsiteX13" fmla="*/ 3715 w 10009"/>
                          <a:gd name="connsiteY13" fmla="*/ 8226 h 10007"/>
                          <a:gd name="connsiteX14" fmla="*/ 3490 w 10009"/>
                          <a:gd name="connsiteY14" fmla="*/ 8057 h 10007"/>
                          <a:gd name="connsiteX15" fmla="*/ 3265 w 10009"/>
                          <a:gd name="connsiteY15" fmla="*/ 7884 h 10007"/>
                          <a:gd name="connsiteX16" fmla="*/ 3035 w 10009"/>
                          <a:gd name="connsiteY16" fmla="*/ 7705 h 10007"/>
                          <a:gd name="connsiteX17" fmla="*/ 2809 w 10009"/>
                          <a:gd name="connsiteY17" fmla="*/ 7528 h 10007"/>
                          <a:gd name="connsiteX18" fmla="*/ 2583 w 10009"/>
                          <a:gd name="connsiteY18" fmla="*/ 7349 h 10007"/>
                          <a:gd name="connsiteX19" fmla="*/ 2363 w 10009"/>
                          <a:gd name="connsiteY19" fmla="*/ 7180 h 10007"/>
                          <a:gd name="connsiteX20" fmla="*/ 2143 w 10009"/>
                          <a:gd name="connsiteY20" fmla="*/ 7011 h 10007"/>
                          <a:gd name="connsiteX21" fmla="*/ 1929 w 10009"/>
                          <a:gd name="connsiteY21" fmla="*/ 6843 h 10007"/>
                          <a:gd name="connsiteX22" fmla="*/ 1726 w 10009"/>
                          <a:gd name="connsiteY22" fmla="*/ 6683 h 10007"/>
                          <a:gd name="connsiteX23" fmla="*/ 1526 w 10009"/>
                          <a:gd name="connsiteY23" fmla="*/ 6530 h 10007"/>
                          <a:gd name="connsiteX24" fmla="*/ 1338 w 10009"/>
                          <a:gd name="connsiteY24" fmla="*/ 6379 h 10007"/>
                          <a:gd name="connsiteX25" fmla="*/ 1158 w 10009"/>
                          <a:gd name="connsiteY25" fmla="*/ 6245 h 10007"/>
                          <a:gd name="connsiteX26" fmla="*/ 990 w 10009"/>
                          <a:gd name="connsiteY26" fmla="*/ 6110 h 10007"/>
                          <a:gd name="connsiteX27" fmla="*/ 836 w 10009"/>
                          <a:gd name="connsiteY27" fmla="*/ 5989 h 10007"/>
                          <a:gd name="connsiteX28" fmla="*/ 695 w 10009"/>
                          <a:gd name="connsiteY28" fmla="*/ 5883 h 10007"/>
                          <a:gd name="connsiteX29" fmla="*/ 574 w 10009"/>
                          <a:gd name="connsiteY29" fmla="*/ 5787 h 10007"/>
                          <a:gd name="connsiteX30" fmla="*/ 465 w 10009"/>
                          <a:gd name="connsiteY30" fmla="*/ 5705 h 10007"/>
                          <a:gd name="connsiteX31" fmla="*/ 373 w 10009"/>
                          <a:gd name="connsiteY31" fmla="*/ 5627 h 10007"/>
                          <a:gd name="connsiteX32" fmla="*/ 303 w 10009"/>
                          <a:gd name="connsiteY32" fmla="*/ 5580 h 10007"/>
                          <a:gd name="connsiteX33" fmla="*/ 256 w 10009"/>
                          <a:gd name="connsiteY33" fmla="*/ 5537 h 10007"/>
                          <a:gd name="connsiteX34" fmla="*/ 229 w 10009"/>
                          <a:gd name="connsiteY34" fmla="*/ 5512 h 10007"/>
                          <a:gd name="connsiteX35" fmla="*/ 96 w 10009"/>
                          <a:gd name="connsiteY35" fmla="*/ 5334 h 10007"/>
                          <a:gd name="connsiteX36" fmla="*/ 4 w 10009"/>
                          <a:gd name="connsiteY36" fmla="*/ 4629 h 10007"/>
                          <a:gd name="connsiteX37" fmla="*/ 4 w 10009"/>
                          <a:gd name="connsiteY37" fmla="*/ 3839 h 10007"/>
                          <a:gd name="connsiteX38" fmla="*/ 244 w 10009"/>
                          <a:gd name="connsiteY38" fmla="*/ 2484 h 10007"/>
                          <a:gd name="connsiteX39" fmla="*/ 581 w 10009"/>
                          <a:gd name="connsiteY39" fmla="*/ 2190 h 10007"/>
                          <a:gd name="connsiteX40" fmla="*/ 3848 w 10009"/>
                          <a:gd name="connsiteY4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15 w 10009"/>
                          <a:gd name="connsiteY12" fmla="*/ 8226 h 10007"/>
                          <a:gd name="connsiteX13" fmla="*/ 3490 w 10009"/>
                          <a:gd name="connsiteY13" fmla="*/ 8057 h 10007"/>
                          <a:gd name="connsiteX14" fmla="*/ 3265 w 10009"/>
                          <a:gd name="connsiteY14" fmla="*/ 7884 h 10007"/>
                          <a:gd name="connsiteX15" fmla="*/ 3035 w 10009"/>
                          <a:gd name="connsiteY15" fmla="*/ 7705 h 10007"/>
                          <a:gd name="connsiteX16" fmla="*/ 2809 w 10009"/>
                          <a:gd name="connsiteY16" fmla="*/ 7528 h 10007"/>
                          <a:gd name="connsiteX17" fmla="*/ 2583 w 10009"/>
                          <a:gd name="connsiteY17" fmla="*/ 7349 h 10007"/>
                          <a:gd name="connsiteX18" fmla="*/ 2363 w 10009"/>
                          <a:gd name="connsiteY18" fmla="*/ 7180 h 10007"/>
                          <a:gd name="connsiteX19" fmla="*/ 2143 w 10009"/>
                          <a:gd name="connsiteY19" fmla="*/ 7011 h 10007"/>
                          <a:gd name="connsiteX20" fmla="*/ 1929 w 10009"/>
                          <a:gd name="connsiteY20" fmla="*/ 6843 h 10007"/>
                          <a:gd name="connsiteX21" fmla="*/ 1726 w 10009"/>
                          <a:gd name="connsiteY21" fmla="*/ 6683 h 10007"/>
                          <a:gd name="connsiteX22" fmla="*/ 1526 w 10009"/>
                          <a:gd name="connsiteY22" fmla="*/ 6530 h 10007"/>
                          <a:gd name="connsiteX23" fmla="*/ 1338 w 10009"/>
                          <a:gd name="connsiteY23" fmla="*/ 6379 h 10007"/>
                          <a:gd name="connsiteX24" fmla="*/ 1158 w 10009"/>
                          <a:gd name="connsiteY24" fmla="*/ 6245 h 10007"/>
                          <a:gd name="connsiteX25" fmla="*/ 990 w 10009"/>
                          <a:gd name="connsiteY25" fmla="*/ 6110 h 10007"/>
                          <a:gd name="connsiteX26" fmla="*/ 836 w 10009"/>
                          <a:gd name="connsiteY26" fmla="*/ 5989 h 10007"/>
                          <a:gd name="connsiteX27" fmla="*/ 695 w 10009"/>
                          <a:gd name="connsiteY27" fmla="*/ 5883 h 10007"/>
                          <a:gd name="connsiteX28" fmla="*/ 574 w 10009"/>
                          <a:gd name="connsiteY28" fmla="*/ 5787 h 10007"/>
                          <a:gd name="connsiteX29" fmla="*/ 465 w 10009"/>
                          <a:gd name="connsiteY29" fmla="*/ 5705 h 10007"/>
                          <a:gd name="connsiteX30" fmla="*/ 373 w 10009"/>
                          <a:gd name="connsiteY30" fmla="*/ 5627 h 10007"/>
                          <a:gd name="connsiteX31" fmla="*/ 303 w 10009"/>
                          <a:gd name="connsiteY31" fmla="*/ 5580 h 10007"/>
                          <a:gd name="connsiteX32" fmla="*/ 256 w 10009"/>
                          <a:gd name="connsiteY32" fmla="*/ 5537 h 10007"/>
                          <a:gd name="connsiteX33" fmla="*/ 229 w 10009"/>
                          <a:gd name="connsiteY33" fmla="*/ 5512 h 10007"/>
                          <a:gd name="connsiteX34" fmla="*/ 96 w 10009"/>
                          <a:gd name="connsiteY34" fmla="*/ 5334 h 10007"/>
                          <a:gd name="connsiteX35" fmla="*/ 4 w 10009"/>
                          <a:gd name="connsiteY35" fmla="*/ 4629 h 10007"/>
                          <a:gd name="connsiteX36" fmla="*/ 4 w 10009"/>
                          <a:gd name="connsiteY36" fmla="*/ 3839 h 10007"/>
                          <a:gd name="connsiteX37" fmla="*/ 244 w 10009"/>
                          <a:gd name="connsiteY37" fmla="*/ 2484 h 10007"/>
                          <a:gd name="connsiteX38" fmla="*/ 581 w 10009"/>
                          <a:gd name="connsiteY38" fmla="*/ 2190 h 10007"/>
                          <a:gd name="connsiteX39" fmla="*/ 3848 w 10009"/>
                          <a:gd name="connsiteY3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490 w 10009"/>
                          <a:gd name="connsiteY12" fmla="*/ 8057 h 10007"/>
                          <a:gd name="connsiteX13" fmla="*/ 3265 w 10009"/>
                          <a:gd name="connsiteY13" fmla="*/ 7884 h 10007"/>
                          <a:gd name="connsiteX14" fmla="*/ 3035 w 10009"/>
                          <a:gd name="connsiteY14" fmla="*/ 7705 h 10007"/>
                          <a:gd name="connsiteX15" fmla="*/ 2809 w 10009"/>
                          <a:gd name="connsiteY15" fmla="*/ 7528 h 10007"/>
                          <a:gd name="connsiteX16" fmla="*/ 2583 w 10009"/>
                          <a:gd name="connsiteY16" fmla="*/ 7349 h 10007"/>
                          <a:gd name="connsiteX17" fmla="*/ 2363 w 10009"/>
                          <a:gd name="connsiteY17" fmla="*/ 7180 h 10007"/>
                          <a:gd name="connsiteX18" fmla="*/ 2143 w 10009"/>
                          <a:gd name="connsiteY18" fmla="*/ 7011 h 10007"/>
                          <a:gd name="connsiteX19" fmla="*/ 1929 w 10009"/>
                          <a:gd name="connsiteY19" fmla="*/ 6843 h 10007"/>
                          <a:gd name="connsiteX20" fmla="*/ 1726 w 10009"/>
                          <a:gd name="connsiteY20" fmla="*/ 6683 h 10007"/>
                          <a:gd name="connsiteX21" fmla="*/ 1526 w 10009"/>
                          <a:gd name="connsiteY21" fmla="*/ 6530 h 10007"/>
                          <a:gd name="connsiteX22" fmla="*/ 1338 w 10009"/>
                          <a:gd name="connsiteY22" fmla="*/ 6379 h 10007"/>
                          <a:gd name="connsiteX23" fmla="*/ 1158 w 10009"/>
                          <a:gd name="connsiteY23" fmla="*/ 6245 h 10007"/>
                          <a:gd name="connsiteX24" fmla="*/ 990 w 10009"/>
                          <a:gd name="connsiteY24" fmla="*/ 6110 h 10007"/>
                          <a:gd name="connsiteX25" fmla="*/ 836 w 10009"/>
                          <a:gd name="connsiteY25" fmla="*/ 5989 h 10007"/>
                          <a:gd name="connsiteX26" fmla="*/ 695 w 10009"/>
                          <a:gd name="connsiteY26" fmla="*/ 5883 h 10007"/>
                          <a:gd name="connsiteX27" fmla="*/ 574 w 10009"/>
                          <a:gd name="connsiteY27" fmla="*/ 5787 h 10007"/>
                          <a:gd name="connsiteX28" fmla="*/ 465 w 10009"/>
                          <a:gd name="connsiteY28" fmla="*/ 5705 h 10007"/>
                          <a:gd name="connsiteX29" fmla="*/ 373 w 10009"/>
                          <a:gd name="connsiteY29" fmla="*/ 5627 h 10007"/>
                          <a:gd name="connsiteX30" fmla="*/ 303 w 10009"/>
                          <a:gd name="connsiteY30" fmla="*/ 5580 h 10007"/>
                          <a:gd name="connsiteX31" fmla="*/ 256 w 10009"/>
                          <a:gd name="connsiteY31" fmla="*/ 5537 h 10007"/>
                          <a:gd name="connsiteX32" fmla="*/ 229 w 10009"/>
                          <a:gd name="connsiteY32" fmla="*/ 5512 h 10007"/>
                          <a:gd name="connsiteX33" fmla="*/ 96 w 10009"/>
                          <a:gd name="connsiteY33" fmla="*/ 5334 h 10007"/>
                          <a:gd name="connsiteX34" fmla="*/ 4 w 10009"/>
                          <a:gd name="connsiteY34" fmla="*/ 4629 h 10007"/>
                          <a:gd name="connsiteX35" fmla="*/ 4 w 10009"/>
                          <a:gd name="connsiteY35" fmla="*/ 3839 h 10007"/>
                          <a:gd name="connsiteX36" fmla="*/ 244 w 10009"/>
                          <a:gd name="connsiteY36" fmla="*/ 2484 h 10007"/>
                          <a:gd name="connsiteX37" fmla="*/ 581 w 10009"/>
                          <a:gd name="connsiteY37" fmla="*/ 2190 h 10007"/>
                          <a:gd name="connsiteX38" fmla="*/ 3848 w 10009"/>
                          <a:gd name="connsiteY3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265 w 10009"/>
                          <a:gd name="connsiteY12" fmla="*/ 7884 h 10007"/>
                          <a:gd name="connsiteX13" fmla="*/ 3035 w 10009"/>
                          <a:gd name="connsiteY13" fmla="*/ 7705 h 10007"/>
                          <a:gd name="connsiteX14" fmla="*/ 2809 w 10009"/>
                          <a:gd name="connsiteY14" fmla="*/ 7528 h 10007"/>
                          <a:gd name="connsiteX15" fmla="*/ 2583 w 10009"/>
                          <a:gd name="connsiteY15" fmla="*/ 7349 h 10007"/>
                          <a:gd name="connsiteX16" fmla="*/ 2363 w 10009"/>
                          <a:gd name="connsiteY16" fmla="*/ 7180 h 10007"/>
                          <a:gd name="connsiteX17" fmla="*/ 2143 w 10009"/>
                          <a:gd name="connsiteY17" fmla="*/ 7011 h 10007"/>
                          <a:gd name="connsiteX18" fmla="*/ 1929 w 10009"/>
                          <a:gd name="connsiteY18" fmla="*/ 6843 h 10007"/>
                          <a:gd name="connsiteX19" fmla="*/ 1726 w 10009"/>
                          <a:gd name="connsiteY19" fmla="*/ 6683 h 10007"/>
                          <a:gd name="connsiteX20" fmla="*/ 1526 w 10009"/>
                          <a:gd name="connsiteY20" fmla="*/ 6530 h 10007"/>
                          <a:gd name="connsiteX21" fmla="*/ 1338 w 10009"/>
                          <a:gd name="connsiteY21" fmla="*/ 6379 h 10007"/>
                          <a:gd name="connsiteX22" fmla="*/ 1158 w 10009"/>
                          <a:gd name="connsiteY22" fmla="*/ 6245 h 10007"/>
                          <a:gd name="connsiteX23" fmla="*/ 990 w 10009"/>
                          <a:gd name="connsiteY23" fmla="*/ 6110 h 10007"/>
                          <a:gd name="connsiteX24" fmla="*/ 836 w 10009"/>
                          <a:gd name="connsiteY24" fmla="*/ 5989 h 10007"/>
                          <a:gd name="connsiteX25" fmla="*/ 695 w 10009"/>
                          <a:gd name="connsiteY25" fmla="*/ 5883 h 10007"/>
                          <a:gd name="connsiteX26" fmla="*/ 574 w 10009"/>
                          <a:gd name="connsiteY26" fmla="*/ 5787 h 10007"/>
                          <a:gd name="connsiteX27" fmla="*/ 465 w 10009"/>
                          <a:gd name="connsiteY27" fmla="*/ 5705 h 10007"/>
                          <a:gd name="connsiteX28" fmla="*/ 373 w 10009"/>
                          <a:gd name="connsiteY28" fmla="*/ 5627 h 10007"/>
                          <a:gd name="connsiteX29" fmla="*/ 303 w 10009"/>
                          <a:gd name="connsiteY29" fmla="*/ 5580 h 10007"/>
                          <a:gd name="connsiteX30" fmla="*/ 256 w 10009"/>
                          <a:gd name="connsiteY30" fmla="*/ 5537 h 10007"/>
                          <a:gd name="connsiteX31" fmla="*/ 229 w 10009"/>
                          <a:gd name="connsiteY31" fmla="*/ 5512 h 10007"/>
                          <a:gd name="connsiteX32" fmla="*/ 96 w 10009"/>
                          <a:gd name="connsiteY32" fmla="*/ 5334 h 10007"/>
                          <a:gd name="connsiteX33" fmla="*/ 4 w 10009"/>
                          <a:gd name="connsiteY33" fmla="*/ 4629 h 10007"/>
                          <a:gd name="connsiteX34" fmla="*/ 4 w 10009"/>
                          <a:gd name="connsiteY34" fmla="*/ 3839 h 10007"/>
                          <a:gd name="connsiteX35" fmla="*/ 244 w 10009"/>
                          <a:gd name="connsiteY35" fmla="*/ 2484 h 10007"/>
                          <a:gd name="connsiteX36" fmla="*/ 581 w 10009"/>
                          <a:gd name="connsiteY36" fmla="*/ 2190 h 10007"/>
                          <a:gd name="connsiteX37" fmla="*/ 3848 w 10009"/>
                          <a:gd name="connsiteY3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5 w 10009"/>
                          <a:gd name="connsiteY12" fmla="*/ 7705 h 10007"/>
                          <a:gd name="connsiteX13" fmla="*/ 2809 w 10009"/>
                          <a:gd name="connsiteY13" fmla="*/ 7528 h 10007"/>
                          <a:gd name="connsiteX14" fmla="*/ 2583 w 10009"/>
                          <a:gd name="connsiteY14" fmla="*/ 7349 h 10007"/>
                          <a:gd name="connsiteX15" fmla="*/ 2363 w 10009"/>
                          <a:gd name="connsiteY15" fmla="*/ 7180 h 10007"/>
                          <a:gd name="connsiteX16" fmla="*/ 2143 w 10009"/>
                          <a:gd name="connsiteY16" fmla="*/ 7011 h 10007"/>
                          <a:gd name="connsiteX17" fmla="*/ 1929 w 10009"/>
                          <a:gd name="connsiteY17" fmla="*/ 6843 h 10007"/>
                          <a:gd name="connsiteX18" fmla="*/ 1726 w 10009"/>
                          <a:gd name="connsiteY18" fmla="*/ 6683 h 10007"/>
                          <a:gd name="connsiteX19" fmla="*/ 1526 w 10009"/>
                          <a:gd name="connsiteY19" fmla="*/ 6530 h 10007"/>
                          <a:gd name="connsiteX20" fmla="*/ 1338 w 10009"/>
                          <a:gd name="connsiteY20" fmla="*/ 6379 h 10007"/>
                          <a:gd name="connsiteX21" fmla="*/ 1158 w 10009"/>
                          <a:gd name="connsiteY21" fmla="*/ 6245 h 10007"/>
                          <a:gd name="connsiteX22" fmla="*/ 990 w 10009"/>
                          <a:gd name="connsiteY22" fmla="*/ 6110 h 10007"/>
                          <a:gd name="connsiteX23" fmla="*/ 836 w 10009"/>
                          <a:gd name="connsiteY23" fmla="*/ 5989 h 10007"/>
                          <a:gd name="connsiteX24" fmla="*/ 695 w 10009"/>
                          <a:gd name="connsiteY24" fmla="*/ 5883 h 10007"/>
                          <a:gd name="connsiteX25" fmla="*/ 574 w 10009"/>
                          <a:gd name="connsiteY25" fmla="*/ 5787 h 10007"/>
                          <a:gd name="connsiteX26" fmla="*/ 465 w 10009"/>
                          <a:gd name="connsiteY26" fmla="*/ 5705 h 10007"/>
                          <a:gd name="connsiteX27" fmla="*/ 373 w 10009"/>
                          <a:gd name="connsiteY27" fmla="*/ 5627 h 10007"/>
                          <a:gd name="connsiteX28" fmla="*/ 303 w 10009"/>
                          <a:gd name="connsiteY28" fmla="*/ 5580 h 10007"/>
                          <a:gd name="connsiteX29" fmla="*/ 256 w 10009"/>
                          <a:gd name="connsiteY29" fmla="*/ 5537 h 10007"/>
                          <a:gd name="connsiteX30" fmla="*/ 229 w 10009"/>
                          <a:gd name="connsiteY30" fmla="*/ 5512 h 10007"/>
                          <a:gd name="connsiteX31" fmla="*/ 96 w 10009"/>
                          <a:gd name="connsiteY31" fmla="*/ 5334 h 10007"/>
                          <a:gd name="connsiteX32" fmla="*/ 4 w 10009"/>
                          <a:gd name="connsiteY32" fmla="*/ 4629 h 10007"/>
                          <a:gd name="connsiteX33" fmla="*/ 4 w 10009"/>
                          <a:gd name="connsiteY33" fmla="*/ 3839 h 10007"/>
                          <a:gd name="connsiteX34" fmla="*/ 244 w 10009"/>
                          <a:gd name="connsiteY34" fmla="*/ 2484 h 10007"/>
                          <a:gd name="connsiteX35" fmla="*/ 581 w 10009"/>
                          <a:gd name="connsiteY35" fmla="*/ 2190 h 10007"/>
                          <a:gd name="connsiteX36" fmla="*/ 3848 w 10009"/>
                          <a:gd name="connsiteY3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809 w 10009"/>
                          <a:gd name="connsiteY12" fmla="*/ 7528 h 10007"/>
                          <a:gd name="connsiteX13" fmla="*/ 2583 w 10009"/>
                          <a:gd name="connsiteY13" fmla="*/ 7349 h 10007"/>
                          <a:gd name="connsiteX14" fmla="*/ 2363 w 10009"/>
                          <a:gd name="connsiteY14" fmla="*/ 7180 h 10007"/>
                          <a:gd name="connsiteX15" fmla="*/ 2143 w 10009"/>
                          <a:gd name="connsiteY15" fmla="*/ 7011 h 10007"/>
                          <a:gd name="connsiteX16" fmla="*/ 1929 w 10009"/>
                          <a:gd name="connsiteY16" fmla="*/ 6843 h 10007"/>
                          <a:gd name="connsiteX17" fmla="*/ 1726 w 10009"/>
                          <a:gd name="connsiteY17" fmla="*/ 6683 h 10007"/>
                          <a:gd name="connsiteX18" fmla="*/ 1526 w 10009"/>
                          <a:gd name="connsiteY18" fmla="*/ 6530 h 10007"/>
                          <a:gd name="connsiteX19" fmla="*/ 1338 w 10009"/>
                          <a:gd name="connsiteY19" fmla="*/ 6379 h 10007"/>
                          <a:gd name="connsiteX20" fmla="*/ 1158 w 10009"/>
                          <a:gd name="connsiteY20" fmla="*/ 6245 h 10007"/>
                          <a:gd name="connsiteX21" fmla="*/ 990 w 10009"/>
                          <a:gd name="connsiteY21" fmla="*/ 6110 h 10007"/>
                          <a:gd name="connsiteX22" fmla="*/ 836 w 10009"/>
                          <a:gd name="connsiteY22" fmla="*/ 5989 h 10007"/>
                          <a:gd name="connsiteX23" fmla="*/ 695 w 10009"/>
                          <a:gd name="connsiteY23" fmla="*/ 5883 h 10007"/>
                          <a:gd name="connsiteX24" fmla="*/ 574 w 10009"/>
                          <a:gd name="connsiteY24" fmla="*/ 5787 h 10007"/>
                          <a:gd name="connsiteX25" fmla="*/ 465 w 10009"/>
                          <a:gd name="connsiteY25" fmla="*/ 5705 h 10007"/>
                          <a:gd name="connsiteX26" fmla="*/ 373 w 10009"/>
                          <a:gd name="connsiteY26" fmla="*/ 5627 h 10007"/>
                          <a:gd name="connsiteX27" fmla="*/ 303 w 10009"/>
                          <a:gd name="connsiteY27" fmla="*/ 5580 h 10007"/>
                          <a:gd name="connsiteX28" fmla="*/ 256 w 10009"/>
                          <a:gd name="connsiteY28" fmla="*/ 5537 h 10007"/>
                          <a:gd name="connsiteX29" fmla="*/ 229 w 10009"/>
                          <a:gd name="connsiteY29" fmla="*/ 5512 h 10007"/>
                          <a:gd name="connsiteX30" fmla="*/ 96 w 10009"/>
                          <a:gd name="connsiteY30" fmla="*/ 5334 h 10007"/>
                          <a:gd name="connsiteX31" fmla="*/ 4 w 10009"/>
                          <a:gd name="connsiteY31" fmla="*/ 4629 h 10007"/>
                          <a:gd name="connsiteX32" fmla="*/ 4 w 10009"/>
                          <a:gd name="connsiteY32" fmla="*/ 3839 h 10007"/>
                          <a:gd name="connsiteX33" fmla="*/ 244 w 10009"/>
                          <a:gd name="connsiteY33" fmla="*/ 2484 h 10007"/>
                          <a:gd name="connsiteX34" fmla="*/ 581 w 10009"/>
                          <a:gd name="connsiteY34" fmla="*/ 2190 h 10007"/>
                          <a:gd name="connsiteX35" fmla="*/ 3848 w 10009"/>
                          <a:gd name="connsiteY3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583 w 10009"/>
                          <a:gd name="connsiteY12" fmla="*/ 7349 h 10007"/>
                          <a:gd name="connsiteX13" fmla="*/ 2363 w 10009"/>
                          <a:gd name="connsiteY13" fmla="*/ 7180 h 10007"/>
                          <a:gd name="connsiteX14" fmla="*/ 2143 w 10009"/>
                          <a:gd name="connsiteY14" fmla="*/ 7011 h 10007"/>
                          <a:gd name="connsiteX15" fmla="*/ 1929 w 10009"/>
                          <a:gd name="connsiteY15" fmla="*/ 6843 h 10007"/>
                          <a:gd name="connsiteX16" fmla="*/ 1726 w 10009"/>
                          <a:gd name="connsiteY16" fmla="*/ 6683 h 10007"/>
                          <a:gd name="connsiteX17" fmla="*/ 1526 w 10009"/>
                          <a:gd name="connsiteY17" fmla="*/ 6530 h 10007"/>
                          <a:gd name="connsiteX18" fmla="*/ 1338 w 10009"/>
                          <a:gd name="connsiteY18" fmla="*/ 6379 h 10007"/>
                          <a:gd name="connsiteX19" fmla="*/ 1158 w 10009"/>
                          <a:gd name="connsiteY19" fmla="*/ 6245 h 10007"/>
                          <a:gd name="connsiteX20" fmla="*/ 990 w 10009"/>
                          <a:gd name="connsiteY20" fmla="*/ 6110 h 10007"/>
                          <a:gd name="connsiteX21" fmla="*/ 836 w 10009"/>
                          <a:gd name="connsiteY21" fmla="*/ 5989 h 10007"/>
                          <a:gd name="connsiteX22" fmla="*/ 695 w 10009"/>
                          <a:gd name="connsiteY22" fmla="*/ 5883 h 10007"/>
                          <a:gd name="connsiteX23" fmla="*/ 574 w 10009"/>
                          <a:gd name="connsiteY23" fmla="*/ 5787 h 10007"/>
                          <a:gd name="connsiteX24" fmla="*/ 465 w 10009"/>
                          <a:gd name="connsiteY24" fmla="*/ 5705 h 10007"/>
                          <a:gd name="connsiteX25" fmla="*/ 373 w 10009"/>
                          <a:gd name="connsiteY25" fmla="*/ 5627 h 10007"/>
                          <a:gd name="connsiteX26" fmla="*/ 303 w 10009"/>
                          <a:gd name="connsiteY26" fmla="*/ 5580 h 10007"/>
                          <a:gd name="connsiteX27" fmla="*/ 256 w 10009"/>
                          <a:gd name="connsiteY27" fmla="*/ 5537 h 10007"/>
                          <a:gd name="connsiteX28" fmla="*/ 229 w 10009"/>
                          <a:gd name="connsiteY28" fmla="*/ 5512 h 10007"/>
                          <a:gd name="connsiteX29" fmla="*/ 96 w 10009"/>
                          <a:gd name="connsiteY29" fmla="*/ 5334 h 10007"/>
                          <a:gd name="connsiteX30" fmla="*/ 4 w 10009"/>
                          <a:gd name="connsiteY30" fmla="*/ 4629 h 10007"/>
                          <a:gd name="connsiteX31" fmla="*/ 4 w 10009"/>
                          <a:gd name="connsiteY31" fmla="*/ 3839 h 10007"/>
                          <a:gd name="connsiteX32" fmla="*/ 244 w 10009"/>
                          <a:gd name="connsiteY32" fmla="*/ 2484 h 10007"/>
                          <a:gd name="connsiteX33" fmla="*/ 581 w 10009"/>
                          <a:gd name="connsiteY33" fmla="*/ 2190 h 10007"/>
                          <a:gd name="connsiteX34" fmla="*/ 3848 w 10009"/>
                          <a:gd name="connsiteY3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363 w 10009"/>
                          <a:gd name="connsiteY12" fmla="*/ 7180 h 10007"/>
                          <a:gd name="connsiteX13" fmla="*/ 2143 w 10009"/>
                          <a:gd name="connsiteY13" fmla="*/ 7011 h 10007"/>
                          <a:gd name="connsiteX14" fmla="*/ 1929 w 10009"/>
                          <a:gd name="connsiteY14" fmla="*/ 6843 h 10007"/>
                          <a:gd name="connsiteX15" fmla="*/ 1726 w 10009"/>
                          <a:gd name="connsiteY15" fmla="*/ 6683 h 10007"/>
                          <a:gd name="connsiteX16" fmla="*/ 1526 w 10009"/>
                          <a:gd name="connsiteY16" fmla="*/ 6530 h 10007"/>
                          <a:gd name="connsiteX17" fmla="*/ 1338 w 10009"/>
                          <a:gd name="connsiteY17" fmla="*/ 6379 h 10007"/>
                          <a:gd name="connsiteX18" fmla="*/ 1158 w 10009"/>
                          <a:gd name="connsiteY18" fmla="*/ 6245 h 10007"/>
                          <a:gd name="connsiteX19" fmla="*/ 990 w 10009"/>
                          <a:gd name="connsiteY19" fmla="*/ 6110 h 10007"/>
                          <a:gd name="connsiteX20" fmla="*/ 836 w 10009"/>
                          <a:gd name="connsiteY20" fmla="*/ 5989 h 10007"/>
                          <a:gd name="connsiteX21" fmla="*/ 695 w 10009"/>
                          <a:gd name="connsiteY21" fmla="*/ 5883 h 10007"/>
                          <a:gd name="connsiteX22" fmla="*/ 574 w 10009"/>
                          <a:gd name="connsiteY22" fmla="*/ 5787 h 10007"/>
                          <a:gd name="connsiteX23" fmla="*/ 465 w 10009"/>
                          <a:gd name="connsiteY23" fmla="*/ 5705 h 10007"/>
                          <a:gd name="connsiteX24" fmla="*/ 373 w 10009"/>
                          <a:gd name="connsiteY24" fmla="*/ 5627 h 10007"/>
                          <a:gd name="connsiteX25" fmla="*/ 303 w 10009"/>
                          <a:gd name="connsiteY25" fmla="*/ 5580 h 10007"/>
                          <a:gd name="connsiteX26" fmla="*/ 256 w 10009"/>
                          <a:gd name="connsiteY26" fmla="*/ 5537 h 10007"/>
                          <a:gd name="connsiteX27" fmla="*/ 229 w 10009"/>
                          <a:gd name="connsiteY27" fmla="*/ 5512 h 10007"/>
                          <a:gd name="connsiteX28" fmla="*/ 96 w 10009"/>
                          <a:gd name="connsiteY28" fmla="*/ 5334 h 10007"/>
                          <a:gd name="connsiteX29" fmla="*/ 4 w 10009"/>
                          <a:gd name="connsiteY29" fmla="*/ 4629 h 10007"/>
                          <a:gd name="connsiteX30" fmla="*/ 4 w 10009"/>
                          <a:gd name="connsiteY30" fmla="*/ 3839 h 10007"/>
                          <a:gd name="connsiteX31" fmla="*/ 244 w 10009"/>
                          <a:gd name="connsiteY31" fmla="*/ 2484 h 10007"/>
                          <a:gd name="connsiteX32" fmla="*/ 581 w 10009"/>
                          <a:gd name="connsiteY32" fmla="*/ 2190 h 10007"/>
                          <a:gd name="connsiteX33" fmla="*/ 3848 w 10009"/>
                          <a:gd name="connsiteY3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143 w 10009"/>
                          <a:gd name="connsiteY12" fmla="*/ 7011 h 10007"/>
                          <a:gd name="connsiteX13" fmla="*/ 1929 w 10009"/>
                          <a:gd name="connsiteY13" fmla="*/ 6843 h 10007"/>
                          <a:gd name="connsiteX14" fmla="*/ 1726 w 10009"/>
                          <a:gd name="connsiteY14" fmla="*/ 6683 h 10007"/>
                          <a:gd name="connsiteX15" fmla="*/ 1526 w 10009"/>
                          <a:gd name="connsiteY15" fmla="*/ 6530 h 10007"/>
                          <a:gd name="connsiteX16" fmla="*/ 1338 w 10009"/>
                          <a:gd name="connsiteY16" fmla="*/ 6379 h 10007"/>
                          <a:gd name="connsiteX17" fmla="*/ 1158 w 10009"/>
                          <a:gd name="connsiteY17" fmla="*/ 6245 h 10007"/>
                          <a:gd name="connsiteX18" fmla="*/ 990 w 10009"/>
                          <a:gd name="connsiteY18" fmla="*/ 6110 h 10007"/>
                          <a:gd name="connsiteX19" fmla="*/ 836 w 10009"/>
                          <a:gd name="connsiteY19" fmla="*/ 5989 h 10007"/>
                          <a:gd name="connsiteX20" fmla="*/ 695 w 10009"/>
                          <a:gd name="connsiteY20" fmla="*/ 5883 h 10007"/>
                          <a:gd name="connsiteX21" fmla="*/ 574 w 10009"/>
                          <a:gd name="connsiteY21" fmla="*/ 5787 h 10007"/>
                          <a:gd name="connsiteX22" fmla="*/ 465 w 10009"/>
                          <a:gd name="connsiteY22" fmla="*/ 5705 h 10007"/>
                          <a:gd name="connsiteX23" fmla="*/ 373 w 10009"/>
                          <a:gd name="connsiteY23" fmla="*/ 5627 h 10007"/>
                          <a:gd name="connsiteX24" fmla="*/ 303 w 10009"/>
                          <a:gd name="connsiteY24" fmla="*/ 5580 h 10007"/>
                          <a:gd name="connsiteX25" fmla="*/ 256 w 10009"/>
                          <a:gd name="connsiteY25" fmla="*/ 5537 h 10007"/>
                          <a:gd name="connsiteX26" fmla="*/ 229 w 10009"/>
                          <a:gd name="connsiteY26" fmla="*/ 5512 h 10007"/>
                          <a:gd name="connsiteX27" fmla="*/ 96 w 10009"/>
                          <a:gd name="connsiteY27" fmla="*/ 5334 h 10007"/>
                          <a:gd name="connsiteX28" fmla="*/ 4 w 10009"/>
                          <a:gd name="connsiteY28" fmla="*/ 4629 h 10007"/>
                          <a:gd name="connsiteX29" fmla="*/ 4 w 10009"/>
                          <a:gd name="connsiteY29" fmla="*/ 3839 h 10007"/>
                          <a:gd name="connsiteX30" fmla="*/ 244 w 10009"/>
                          <a:gd name="connsiteY30" fmla="*/ 2484 h 10007"/>
                          <a:gd name="connsiteX31" fmla="*/ 581 w 10009"/>
                          <a:gd name="connsiteY31" fmla="*/ 2190 h 10007"/>
                          <a:gd name="connsiteX32" fmla="*/ 3848 w 10009"/>
                          <a:gd name="connsiteY3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929 w 10009"/>
                          <a:gd name="connsiteY12" fmla="*/ 6843 h 10007"/>
                          <a:gd name="connsiteX13" fmla="*/ 1726 w 10009"/>
                          <a:gd name="connsiteY13" fmla="*/ 6683 h 10007"/>
                          <a:gd name="connsiteX14" fmla="*/ 1526 w 10009"/>
                          <a:gd name="connsiteY14" fmla="*/ 6530 h 10007"/>
                          <a:gd name="connsiteX15" fmla="*/ 1338 w 10009"/>
                          <a:gd name="connsiteY15" fmla="*/ 6379 h 10007"/>
                          <a:gd name="connsiteX16" fmla="*/ 1158 w 10009"/>
                          <a:gd name="connsiteY16" fmla="*/ 6245 h 10007"/>
                          <a:gd name="connsiteX17" fmla="*/ 990 w 10009"/>
                          <a:gd name="connsiteY17" fmla="*/ 6110 h 10007"/>
                          <a:gd name="connsiteX18" fmla="*/ 836 w 10009"/>
                          <a:gd name="connsiteY18" fmla="*/ 5989 h 10007"/>
                          <a:gd name="connsiteX19" fmla="*/ 695 w 10009"/>
                          <a:gd name="connsiteY19" fmla="*/ 5883 h 10007"/>
                          <a:gd name="connsiteX20" fmla="*/ 574 w 10009"/>
                          <a:gd name="connsiteY20" fmla="*/ 5787 h 10007"/>
                          <a:gd name="connsiteX21" fmla="*/ 465 w 10009"/>
                          <a:gd name="connsiteY21" fmla="*/ 5705 h 10007"/>
                          <a:gd name="connsiteX22" fmla="*/ 373 w 10009"/>
                          <a:gd name="connsiteY22" fmla="*/ 5627 h 10007"/>
                          <a:gd name="connsiteX23" fmla="*/ 303 w 10009"/>
                          <a:gd name="connsiteY23" fmla="*/ 5580 h 10007"/>
                          <a:gd name="connsiteX24" fmla="*/ 256 w 10009"/>
                          <a:gd name="connsiteY24" fmla="*/ 5537 h 10007"/>
                          <a:gd name="connsiteX25" fmla="*/ 229 w 10009"/>
                          <a:gd name="connsiteY25" fmla="*/ 5512 h 10007"/>
                          <a:gd name="connsiteX26" fmla="*/ 96 w 10009"/>
                          <a:gd name="connsiteY26" fmla="*/ 5334 h 10007"/>
                          <a:gd name="connsiteX27" fmla="*/ 4 w 10009"/>
                          <a:gd name="connsiteY27" fmla="*/ 4629 h 10007"/>
                          <a:gd name="connsiteX28" fmla="*/ 4 w 10009"/>
                          <a:gd name="connsiteY28" fmla="*/ 3839 h 10007"/>
                          <a:gd name="connsiteX29" fmla="*/ 244 w 10009"/>
                          <a:gd name="connsiteY29" fmla="*/ 2484 h 10007"/>
                          <a:gd name="connsiteX30" fmla="*/ 581 w 10009"/>
                          <a:gd name="connsiteY30" fmla="*/ 2190 h 10007"/>
                          <a:gd name="connsiteX31" fmla="*/ 3848 w 10009"/>
                          <a:gd name="connsiteY3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726 w 10009"/>
                          <a:gd name="connsiteY12" fmla="*/ 6683 h 10007"/>
                          <a:gd name="connsiteX13" fmla="*/ 1526 w 10009"/>
                          <a:gd name="connsiteY13" fmla="*/ 6530 h 10007"/>
                          <a:gd name="connsiteX14" fmla="*/ 1338 w 10009"/>
                          <a:gd name="connsiteY14" fmla="*/ 6379 h 10007"/>
                          <a:gd name="connsiteX15" fmla="*/ 1158 w 10009"/>
                          <a:gd name="connsiteY15" fmla="*/ 6245 h 10007"/>
                          <a:gd name="connsiteX16" fmla="*/ 990 w 10009"/>
                          <a:gd name="connsiteY16" fmla="*/ 6110 h 10007"/>
                          <a:gd name="connsiteX17" fmla="*/ 836 w 10009"/>
                          <a:gd name="connsiteY17" fmla="*/ 5989 h 10007"/>
                          <a:gd name="connsiteX18" fmla="*/ 695 w 10009"/>
                          <a:gd name="connsiteY18" fmla="*/ 5883 h 10007"/>
                          <a:gd name="connsiteX19" fmla="*/ 574 w 10009"/>
                          <a:gd name="connsiteY19" fmla="*/ 5787 h 10007"/>
                          <a:gd name="connsiteX20" fmla="*/ 465 w 10009"/>
                          <a:gd name="connsiteY20" fmla="*/ 5705 h 10007"/>
                          <a:gd name="connsiteX21" fmla="*/ 373 w 10009"/>
                          <a:gd name="connsiteY21" fmla="*/ 5627 h 10007"/>
                          <a:gd name="connsiteX22" fmla="*/ 303 w 10009"/>
                          <a:gd name="connsiteY22" fmla="*/ 5580 h 10007"/>
                          <a:gd name="connsiteX23" fmla="*/ 256 w 10009"/>
                          <a:gd name="connsiteY23" fmla="*/ 5537 h 10007"/>
                          <a:gd name="connsiteX24" fmla="*/ 229 w 10009"/>
                          <a:gd name="connsiteY24" fmla="*/ 5512 h 10007"/>
                          <a:gd name="connsiteX25" fmla="*/ 96 w 10009"/>
                          <a:gd name="connsiteY25" fmla="*/ 5334 h 10007"/>
                          <a:gd name="connsiteX26" fmla="*/ 4 w 10009"/>
                          <a:gd name="connsiteY26" fmla="*/ 4629 h 10007"/>
                          <a:gd name="connsiteX27" fmla="*/ 4 w 10009"/>
                          <a:gd name="connsiteY27" fmla="*/ 3839 h 10007"/>
                          <a:gd name="connsiteX28" fmla="*/ 244 w 10009"/>
                          <a:gd name="connsiteY28" fmla="*/ 2484 h 10007"/>
                          <a:gd name="connsiteX29" fmla="*/ 581 w 10009"/>
                          <a:gd name="connsiteY29" fmla="*/ 2190 h 10007"/>
                          <a:gd name="connsiteX30" fmla="*/ 3848 w 10009"/>
                          <a:gd name="connsiteY3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526 w 10009"/>
                          <a:gd name="connsiteY12" fmla="*/ 6530 h 10007"/>
                          <a:gd name="connsiteX13" fmla="*/ 1338 w 10009"/>
                          <a:gd name="connsiteY13" fmla="*/ 6379 h 10007"/>
                          <a:gd name="connsiteX14" fmla="*/ 1158 w 10009"/>
                          <a:gd name="connsiteY14" fmla="*/ 6245 h 10007"/>
                          <a:gd name="connsiteX15" fmla="*/ 990 w 10009"/>
                          <a:gd name="connsiteY15" fmla="*/ 6110 h 10007"/>
                          <a:gd name="connsiteX16" fmla="*/ 836 w 10009"/>
                          <a:gd name="connsiteY16" fmla="*/ 5989 h 10007"/>
                          <a:gd name="connsiteX17" fmla="*/ 695 w 10009"/>
                          <a:gd name="connsiteY17" fmla="*/ 5883 h 10007"/>
                          <a:gd name="connsiteX18" fmla="*/ 574 w 10009"/>
                          <a:gd name="connsiteY18" fmla="*/ 5787 h 10007"/>
                          <a:gd name="connsiteX19" fmla="*/ 465 w 10009"/>
                          <a:gd name="connsiteY19" fmla="*/ 5705 h 10007"/>
                          <a:gd name="connsiteX20" fmla="*/ 373 w 10009"/>
                          <a:gd name="connsiteY20" fmla="*/ 5627 h 10007"/>
                          <a:gd name="connsiteX21" fmla="*/ 303 w 10009"/>
                          <a:gd name="connsiteY21" fmla="*/ 5580 h 10007"/>
                          <a:gd name="connsiteX22" fmla="*/ 256 w 10009"/>
                          <a:gd name="connsiteY22" fmla="*/ 5537 h 10007"/>
                          <a:gd name="connsiteX23" fmla="*/ 229 w 10009"/>
                          <a:gd name="connsiteY23" fmla="*/ 5512 h 10007"/>
                          <a:gd name="connsiteX24" fmla="*/ 96 w 10009"/>
                          <a:gd name="connsiteY24" fmla="*/ 5334 h 10007"/>
                          <a:gd name="connsiteX25" fmla="*/ 4 w 10009"/>
                          <a:gd name="connsiteY25" fmla="*/ 4629 h 10007"/>
                          <a:gd name="connsiteX26" fmla="*/ 4 w 10009"/>
                          <a:gd name="connsiteY26" fmla="*/ 3839 h 10007"/>
                          <a:gd name="connsiteX27" fmla="*/ 244 w 10009"/>
                          <a:gd name="connsiteY27" fmla="*/ 2484 h 10007"/>
                          <a:gd name="connsiteX28" fmla="*/ 581 w 10009"/>
                          <a:gd name="connsiteY28" fmla="*/ 2190 h 10007"/>
                          <a:gd name="connsiteX29" fmla="*/ 3848 w 10009"/>
                          <a:gd name="connsiteY2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338 w 10009"/>
                          <a:gd name="connsiteY12" fmla="*/ 6379 h 10007"/>
                          <a:gd name="connsiteX13" fmla="*/ 1158 w 10009"/>
                          <a:gd name="connsiteY13" fmla="*/ 6245 h 10007"/>
                          <a:gd name="connsiteX14" fmla="*/ 990 w 10009"/>
                          <a:gd name="connsiteY14" fmla="*/ 6110 h 10007"/>
                          <a:gd name="connsiteX15" fmla="*/ 836 w 10009"/>
                          <a:gd name="connsiteY15" fmla="*/ 5989 h 10007"/>
                          <a:gd name="connsiteX16" fmla="*/ 695 w 10009"/>
                          <a:gd name="connsiteY16" fmla="*/ 5883 h 10007"/>
                          <a:gd name="connsiteX17" fmla="*/ 574 w 10009"/>
                          <a:gd name="connsiteY17" fmla="*/ 5787 h 10007"/>
                          <a:gd name="connsiteX18" fmla="*/ 465 w 10009"/>
                          <a:gd name="connsiteY18" fmla="*/ 5705 h 10007"/>
                          <a:gd name="connsiteX19" fmla="*/ 373 w 10009"/>
                          <a:gd name="connsiteY19" fmla="*/ 5627 h 10007"/>
                          <a:gd name="connsiteX20" fmla="*/ 303 w 10009"/>
                          <a:gd name="connsiteY20" fmla="*/ 5580 h 10007"/>
                          <a:gd name="connsiteX21" fmla="*/ 256 w 10009"/>
                          <a:gd name="connsiteY21" fmla="*/ 5537 h 10007"/>
                          <a:gd name="connsiteX22" fmla="*/ 229 w 10009"/>
                          <a:gd name="connsiteY22" fmla="*/ 5512 h 10007"/>
                          <a:gd name="connsiteX23" fmla="*/ 96 w 10009"/>
                          <a:gd name="connsiteY23" fmla="*/ 5334 h 10007"/>
                          <a:gd name="connsiteX24" fmla="*/ 4 w 10009"/>
                          <a:gd name="connsiteY24" fmla="*/ 4629 h 10007"/>
                          <a:gd name="connsiteX25" fmla="*/ 4 w 10009"/>
                          <a:gd name="connsiteY25" fmla="*/ 3839 h 10007"/>
                          <a:gd name="connsiteX26" fmla="*/ 244 w 10009"/>
                          <a:gd name="connsiteY26" fmla="*/ 2484 h 10007"/>
                          <a:gd name="connsiteX27" fmla="*/ 581 w 10009"/>
                          <a:gd name="connsiteY27" fmla="*/ 2190 h 10007"/>
                          <a:gd name="connsiteX28" fmla="*/ 3848 w 10009"/>
                          <a:gd name="connsiteY2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158 w 10009"/>
                          <a:gd name="connsiteY12" fmla="*/ 6245 h 10007"/>
                          <a:gd name="connsiteX13" fmla="*/ 990 w 10009"/>
                          <a:gd name="connsiteY13" fmla="*/ 6110 h 10007"/>
                          <a:gd name="connsiteX14" fmla="*/ 836 w 10009"/>
                          <a:gd name="connsiteY14" fmla="*/ 5989 h 10007"/>
                          <a:gd name="connsiteX15" fmla="*/ 695 w 10009"/>
                          <a:gd name="connsiteY15" fmla="*/ 5883 h 10007"/>
                          <a:gd name="connsiteX16" fmla="*/ 574 w 10009"/>
                          <a:gd name="connsiteY16" fmla="*/ 5787 h 10007"/>
                          <a:gd name="connsiteX17" fmla="*/ 465 w 10009"/>
                          <a:gd name="connsiteY17" fmla="*/ 5705 h 10007"/>
                          <a:gd name="connsiteX18" fmla="*/ 373 w 10009"/>
                          <a:gd name="connsiteY18" fmla="*/ 5627 h 10007"/>
                          <a:gd name="connsiteX19" fmla="*/ 303 w 10009"/>
                          <a:gd name="connsiteY19" fmla="*/ 5580 h 10007"/>
                          <a:gd name="connsiteX20" fmla="*/ 256 w 10009"/>
                          <a:gd name="connsiteY20" fmla="*/ 5537 h 10007"/>
                          <a:gd name="connsiteX21" fmla="*/ 229 w 10009"/>
                          <a:gd name="connsiteY21" fmla="*/ 5512 h 10007"/>
                          <a:gd name="connsiteX22" fmla="*/ 96 w 10009"/>
                          <a:gd name="connsiteY22" fmla="*/ 5334 h 10007"/>
                          <a:gd name="connsiteX23" fmla="*/ 4 w 10009"/>
                          <a:gd name="connsiteY23" fmla="*/ 4629 h 10007"/>
                          <a:gd name="connsiteX24" fmla="*/ 4 w 10009"/>
                          <a:gd name="connsiteY24" fmla="*/ 3839 h 10007"/>
                          <a:gd name="connsiteX25" fmla="*/ 244 w 10009"/>
                          <a:gd name="connsiteY25" fmla="*/ 2484 h 10007"/>
                          <a:gd name="connsiteX26" fmla="*/ 581 w 10009"/>
                          <a:gd name="connsiteY26" fmla="*/ 2190 h 10007"/>
                          <a:gd name="connsiteX27" fmla="*/ 3848 w 10009"/>
                          <a:gd name="connsiteY2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990 w 10009"/>
                          <a:gd name="connsiteY12" fmla="*/ 6110 h 10007"/>
                          <a:gd name="connsiteX13" fmla="*/ 836 w 10009"/>
                          <a:gd name="connsiteY13" fmla="*/ 5989 h 10007"/>
                          <a:gd name="connsiteX14" fmla="*/ 695 w 10009"/>
                          <a:gd name="connsiteY14" fmla="*/ 5883 h 10007"/>
                          <a:gd name="connsiteX15" fmla="*/ 574 w 10009"/>
                          <a:gd name="connsiteY15" fmla="*/ 5787 h 10007"/>
                          <a:gd name="connsiteX16" fmla="*/ 465 w 10009"/>
                          <a:gd name="connsiteY16" fmla="*/ 5705 h 10007"/>
                          <a:gd name="connsiteX17" fmla="*/ 373 w 10009"/>
                          <a:gd name="connsiteY17" fmla="*/ 5627 h 10007"/>
                          <a:gd name="connsiteX18" fmla="*/ 303 w 10009"/>
                          <a:gd name="connsiteY18" fmla="*/ 5580 h 10007"/>
                          <a:gd name="connsiteX19" fmla="*/ 256 w 10009"/>
                          <a:gd name="connsiteY19" fmla="*/ 5537 h 10007"/>
                          <a:gd name="connsiteX20" fmla="*/ 229 w 10009"/>
                          <a:gd name="connsiteY20" fmla="*/ 5512 h 10007"/>
                          <a:gd name="connsiteX21" fmla="*/ 96 w 10009"/>
                          <a:gd name="connsiteY21" fmla="*/ 5334 h 10007"/>
                          <a:gd name="connsiteX22" fmla="*/ 4 w 10009"/>
                          <a:gd name="connsiteY22" fmla="*/ 4629 h 10007"/>
                          <a:gd name="connsiteX23" fmla="*/ 4 w 10009"/>
                          <a:gd name="connsiteY23" fmla="*/ 3839 h 10007"/>
                          <a:gd name="connsiteX24" fmla="*/ 244 w 10009"/>
                          <a:gd name="connsiteY24" fmla="*/ 2484 h 10007"/>
                          <a:gd name="connsiteX25" fmla="*/ 581 w 10009"/>
                          <a:gd name="connsiteY25" fmla="*/ 2190 h 10007"/>
                          <a:gd name="connsiteX26" fmla="*/ 3848 w 10009"/>
                          <a:gd name="connsiteY2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836 w 10009"/>
                          <a:gd name="connsiteY12" fmla="*/ 5989 h 10007"/>
                          <a:gd name="connsiteX13" fmla="*/ 695 w 10009"/>
                          <a:gd name="connsiteY13" fmla="*/ 5883 h 10007"/>
                          <a:gd name="connsiteX14" fmla="*/ 574 w 10009"/>
                          <a:gd name="connsiteY14" fmla="*/ 5787 h 10007"/>
                          <a:gd name="connsiteX15" fmla="*/ 465 w 10009"/>
                          <a:gd name="connsiteY15" fmla="*/ 5705 h 10007"/>
                          <a:gd name="connsiteX16" fmla="*/ 373 w 10009"/>
                          <a:gd name="connsiteY16" fmla="*/ 5627 h 10007"/>
                          <a:gd name="connsiteX17" fmla="*/ 303 w 10009"/>
                          <a:gd name="connsiteY17" fmla="*/ 5580 h 10007"/>
                          <a:gd name="connsiteX18" fmla="*/ 256 w 10009"/>
                          <a:gd name="connsiteY18" fmla="*/ 5537 h 10007"/>
                          <a:gd name="connsiteX19" fmla="*/ 229 w 10009"/>
                          <a:gd name="connsiteY19" fmla="*/ 5512 h 10007"/>
                          <a:gd name="connsiteX20" fmla="*/ 96 w 10009"/>
                          <a:gd name="connsiteY20" fmla="*/ 5334 h 10007"/>
                          <a:gd name="connsiteX21" fmla="*/ 4 w 10009"/>
                          <a:gd name="connsiteY21" fmla="*/ 4629 h 10007"/>
                          <a:gd name="connsiteX22" fmla="*/ 4 w 10009"/>
                          <a:gd name="connsiteY22" fmla="*/ 3839 h 10007"/>
                          <a:gd name="connsiteX23" fmla="*/ 244 w 10009"/>
                          <a:gd name="connsiteY23" fmla="*/ 2484 h 10007"/>
                          <a:gd name="connsiteX24" fmla="*/ 581 w 10009"/>
                          <a:gd name="connsiteY24" fmla="*/ 2190 h 10007"/>
                          <a:gd name="connsiteX25" fmla="*/ 3848 w 10009"/>
                          <a:gd name="connsiteY2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695 w 10009"/>
                          <a:gd name="connsiteY12" fmla="*/ 5883 h 10007"/>
                          <a:gd name="connsiteX13" fmla="*/ 574 w 10009"/>
                          <a:gd name="connsiteY13" fmla="*/ 5787 h 10007"/>
                          <a:gd name="connsiteX14" fmla="*/ 465 w 10009"/>
                          <a:gd name="connsiteY14" fmla="*/ 5705 h 10007"/>
                          <a:gd name="connsiteX15" fmla="*/ 373 w 10009"/>
                          <a:gd name="connsiteY15" fmla="*/ 5627 h 10007"/>
                          <a:gd name="connsiteX16" fmla="*/ 303 w 10009"/>
                          <a:gd name="connsiteY16" fmla="*/ 5580 h 10007"/>
                          <a:gd name="connsiteX17" fmla="*/ 256 w 10009"/>
                          <a:gd name="connsiteY17" fmla="*/ 5537 h 10007"/>
                          <a:gd name="connsiteX18" fmla="*/ 229 w 10009"/>
                          <a:gd name="connsiteY18" fmla="*/ 5512 h 10007"/>
                          <a:gd name="connsiteX19" fmla="*/ 96 w 10009"/>
                          <a:gd name="connsiteY19" fmla="*/ 5334 h 10007"/>
                          <a:gd name="connsiteX20" fmla="*/ 4 w 10009"/>
                          <a:gd name="connsiteY20" fmla="*/ 4629 h 10007"/>
                          <a:gd name="connsiteX21" fmla="*/ 4 w 10009"/>
                          <a:gd name="connsiteY21" fmla="*/ 3839 h 10007"/>
                          <a:gd name="connsiteX22" fmla="*/ 244 w 10009"/>
                          <a:gd name="connsiteY22" fmla="*/ 2484 h 10007"/>
                          <a:gd name="connsiteX23" fmla="*/ 581 w 10009"/>
                          <a:gd name="connsiteY23" fmla="*/ 2190 h 10007"/>
                          <a:gd name="connsiteX24" fmla="*/ 3848 w 10009"/>
                          <a:gd name="connsiteY2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74 w 10009"/>
                          <a:gd name="connsiteY12" fmla="*/ 5787 h 10007"/>
                          <a:gd name="connsiteX13" fmla="*/ 465 w 10009"/>
                          <a:gd name="connsiteY13" fmla="*/ 5705 h 10007"/>
                          <a:gd name="connsiteX14" fmla="*/ 373 w 10009"/>
                          <a:gd name="connsiteY14" fmla="*/ 5627 h 10007"/>
                          <a:gd name="connsiteX15" fmla="*/ 303 w 10009"/>
                          <a:gd name="connsiteY15" fmla="*/ 5580 h 10007"/>
                          <a:gd name="connsiteX16" fmla="*/ 256 w 10009"/>
                          <a:gd name="connsiteY16" fmla="*/ 5537 h 10007"/>
                          <a:gd name="connsiteX17" fmla="*/ 229 w 10009"/>
                          <a:gd name="connsiteY17" fmla="*/ 5512 h 10007"/>
                          <a:gd name="connsiteX18" fmla="*/ 96 w 10009"/>
                          <a:gd name="connsiteY18" fmla="*/ 5334 h 10007"/>
                          <a:gd name="connsiteX19" fmla="*/ 4 w 10009"/>
                          <a:gd name="connsiteY19" fmla="*/ 4629 h 10007"/>
                          <a:gd name="connsiteX20" fmla="*/ 4 w 10009"/>
                          <a:gd name="connsiteY20" fmla="*/ 3839 h 10007"/>
                          <a:gd name="connsiteX21" fmla="*/ 244 w 10009"/>
                          <a:gd name="connsiteY21" fmla="*/ 2484 h 10007"/>
                          <a:gd name="connsiteX22" fmla="*/ 581 w 10009"/>
                          <a:gd name="connsiteY22" fmla="*/ 2190 h 10007"/>
                          <a:gd name="connsiteX23" fmla="*/ 3848 w 10009"/>
                          <a:gd name="connsiteY2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65 w 10009"/>
                          <a:gd name="connsiteY12" fmla="*/ 5705 h 10007"/>
                          <a:gd name="connsiteX13" fmla="*/ 373 w 10009"/>
                          <a:gd name="connsiteY13" fmla="*/ 5627 h 10007"/>
                          <a:gd name="connsiteX14" fmla="*/ 303 w 10009"/>
                          <a:gd name="connsiteY14" fmla="*/ 5580 h 10007"/>
                          <a:gd name="connsiteX15" fmla="*/ 256 w 10009"/>
                          <a:gd name="connsiteY15" fmla="*/ 5537 h 10007"/>
                          <a:gd name="connsiteX16" fmla="*/ 229 w 10009"/>
                          <a:gd name="connsiteY16" fmla="*/ 5512 h 10007"/>
                          <a:gd name="connsiteX17" fmla="*/ 96 w 10009"/>
                          <a:gd name="connsiteY17" fmla="*/ 5334 h 10007"/>
                          <a:gd name="connsiteX18" fmla="*/ 4 w 10009"/>
                          <a:gd name="connsiteY18" fmla="*/ 4629 h 10007"/>
                          <a:gd name="connsiteX19" fmla="*/ 4 w 10009"/>
                          <a:gd name="connsiteY19" fmla="*/ 3839 h 10007"/>
                          <a:gd name="connsiteX20" fmla="*/ 244 w 10009"/>
                          <a:gd name="connsiteY20" fmla="*/ 2484 h 10007"/>
                          <a:gd name="connsiteX21" fmla="*/ 581 w 10009"/>
                          <a:gd name="connsiteY21" fmla="*/ 2190 h 10007"/>
                          <a:gd name="connsiteX22" fmla="*/ 3848 w 10009"/>
                          <a:gd name="connsiteY2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3 w 10009"/>
                          <a:gd name="connsiteY12" fmla="*/ 5627 h 10007"/>
                          <a:gd name="connsiteX13" fmla="*/ 303 w 10009"/>
                          <a:gd name="connsiteY13" fmla="*/ 5580 h 10007"/>
                          <a:gd name="connsiteX14" fmla="*/ 256 w 10009"/>
                          <a:gd name="connsiteY14" fmla="*/ 5537 h 10007"/>
                          <a:gd name="connsiteX15" fmla="*/ 229 w 10009"/>
                          <a:gd name="connsiteY15" fmla="*/ 5512 h 10007"/>
                          <a:gd name="connsiteX16" fmla="*/ 96 w 10009"/>
                          <a:gd name="connsiteY16" fmla="*/ 5334 h 10007"/>
                          <a:gd name="connsiteX17" fmla="*/ 4 w 10009"/>
                          <a:gd name="connsiteY17" fmla="*/ 4629 h 10007"/>
                          <a:gd name="connsiteX18" fmla="*/ 4 w 10009"/>
                          <a:gd name="connsiteY18" fmla="*/ 3839 h 10007"/>
                          <a:gd name="connsiteX19" fmla="*/ 244 w 10009"/>
                          <a:gd name="connsiteY19" fmla="*/ 2484 h 10007"/>
                          <a:gd name="connsiteX20" fmla="*/ 581 w 10009"/>
                          <a:gd name="connsiteY20" fmla="*/ 2190 h 10007"/>
                          <a:gd name="connsiteX21" fmla="*/ 3848 w 10009"/>
                          <a:gd name="connsiteY2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 w 10009"/>
                          <a:gd name="connsiteY12" fmla="*/ 5580 h 10007"/>
                          <a:gd name="connsiteX13" fmla="*/ 256 w 10009"/>
                          <a:gd name="connsiteY13" fmla="*/ 5537 h 10007"/>
                          <a:gd name="connsiteX14" fmla="*/ 229 w 10009"/>
                          <a:gd name="connsiteY14" fmla="*/ 5512 h 10007"/>
                          <a:gd name="connsiteX15" fmla="*/ 96 w 10009"/>
                          <a:gd name="connsiteY15" fmla="*/ 5334 h 10007"/>
                          <a:gd name="connsiteX16" fmla="*/ 4 w 10009"/>
                          <a:gd name="connsiteY16" fmla="*/ 4629 h 10007"/>
                          <a:gd name="connsiteX17" fmla="*/ 4 w 10009"/>
                          <a:gd name="connsiteY17" fmla="*/ 3839 h 10007"/>
                          <a:gd name="connsiteX18" fmla="*/ 244 w 10009"/>
                          <a:gd name="connsiteY18" fmla="*/ 2484 h 10007"/>
                          <a:gd name="connsiteX19" fmla="*/ 581 w 10009"/>
                          <a:gd name="connsiteY19" fmla="*/ 2190 h 10007"/>
                          <a:gd name="connsiteX20" fmla="*/ 3848 w 10009"/>
                          <a:gd name="connsiteY20" fmla="*/ 98 h 10007"/>
                          <a:gd name="connsiteX0" fmla="*/ 4018 w 10179"/>
                          <a:gd name="connsiteY0" fmla="*/ 98 h 10007"/>
                          <a:gd name="connsiteX1" fmla="*/ 4399 w 10179"/>
                          <a:gd name="connsiteY1" fmla="*/ 51 h 10007"/>
                          <a:gd name="connsiteX2" fmla="*/ 9883 w 10179"/>
                          <a:gd name="connsiteY2" fmla="*/ 3232 h 10007"/>
                          <a:gd name="connsiteX3" fmla="*/ 10165 w 10179"/>
                          <a:gd name="connsiteY3" fmla="*/ 3406 h 10007"/>
                          <a:gd name="connsiteX4" fmla="*/ 10064 w 10179"/>
                          <a:gd name="connsiteY4" fmla="*/ 3695 h 10007"/>
                          <a:gd name="connsiteX5" fmla="*/ 9751 w 10179"/>
                          <a:gd name="connsiteY5" fmla="*/ 4042 h 10007"/>
                          <a:gd name="connsiteX6" fmla="*/ 9744 w 10179"/>
                          <a:gd name="connsiteY6" fmla="*/ 6245 h 10007"/>
                          <a:gd name="connsiteX7" fmla="*/ 9831 w 10179"/>
                          <a:gd name="connsiteY7" fmla="*/ 6312 h 10007"/>
                          <a:gd name="connsiteX8" fmla="*/ 10064 w 10179"/>
                          <a:gd name="connsiteY8" fmla="*/ 6496 h 10007"/>
                          <a:gd name="connsiteX9" fmla="*/ 9861 w 10179"/>
                          <a:gd name="connsiteY9" fmla="*/ 6833 h 10007"/>
                          <a:gd name="connsiteX10" fmla="*/ 6314 w 10179"/>
                          <a:gd name="connsiteY10" fmla="*/ 9986 h 10007"/>
                          <a:gd name="connsiteX11" fmla="*/ 6096 w 10179"/>
                          <a:gd name="connsiteY11" fmla="*/ 9952 h 10007"/>
                          <a:gd name="connsiteX12" fmla="*/ 426 w 10179"/>
                          <a:gd name="connsiteY12" fmla="*/ 5537 h 10007"/>
                          <a:gd name="connsiteX13" fmla="*/ 399 w 10179"/>
                          <a:gd name="connsiteY13" fmla="*/ 5512 h 10007"/>
                          <a:gd name="connsiteX14" fmla="*/ 266 w 10179"/>
                          <a:gd name="connsiteY14" fmla="*/ 5334 h 10007"/>
                          <a:gd name="connsiteX15" fmla="*/ 174 w 10179"/>
                          <a:gd name="connsiteY15" fmla="*/ 4629 h 10007"/>
                          <a:gd name="connsiteX16" fmla="*/ 174 w 10179"/>
                          <a:gd name="connsiteY16" fmla="*/ 3839 h 10007"/>
                          <a:gd name="connsiteX17" fmla="*/ 414 w 10179"/>
                          <a:gd name="connsiteY17" fmla="*/ 2484 h 10007"/>
                          <a:gd name="connsiteX18" fmla="*/ 751 w 10179"/>
                          <a:gd name="connsiteY18" fmla="*/ 2190 h 10007"/>
                          <a:gd name="connsiteX19" fmla="*/ 4018 w 10179"/>
                          <a:gd name="connsiteY19" fmla="*/ 98 h 10007"/>
                          <a:gd name="connsiteX0" fmla="*/ 4058 w 10219"/>
                          <a:gd name="connsiteY0" fmla="*/ 98 h 10007"/>
                          <a:gd name="connsiteX1" fmla="*/ 4439 w 10219"/>
                          <a:gd name="connsiteY1" fmla="*/ 51 h 10007"/>
                          <a:gd name="connsiteX2" fmla="*/ 9923 w 10219"/>
                          <a:gd name="connsiteY2" fmla="*/ 3232 h 10007"/>
                          <a:gd name="connsiteX3" fmla="*/ 10205 w 10219"/>
                          <a:gd name="connsiteY3" fmla="*/ 3406 h 10007"/>
                          <a:gd name="connsiteX4" fmla="*/ 10104 w 10219"/>
                          <a:gd name="connsiteY4" fmla="*/ 3695 h 10007"/>
                          <a:gd name="connsiteX5" fmla="*/ 9791 w 10219"/>
                          <a:gd name="connsiteY5" fmla="*/ 4042 h 10007"/>
                          <a:gd name="connsiteX6" fmla="*/ 9784 w 10219"/>
                          <a:gd name="connsiteY6" fmla="*/ 6245 h 10007"/>
                          <a:gd name="connsiteX7" fmla="*/ 9871 w 10219"/>
                          <a:gd name="connsiteY7" fmla="*/ 6312 h 10007"/>
                          <a:gd name="connsiteX8" fmla="*/ 10104 w 10219"/>
                          <a:gd name="connsiteY8" fmla="*/ 6496 h 10007"/>
                          <a:gd name="connsiteX9" fmla="*/ 9901 w 10219"/>
                          <a:gd name="connsiteY9" fmla="*/ 6833 h 10007"/>
                          <a:gd name="connsiteX10" fmla="*/ 6354 w 10219"/>
                          <a:gd name="connsiteY10" fmla="*/ 9986 h 10007"/>
                          <a:gd name="connsiteX11" fmla="*/ 6136 w 10219"/>
                          <a:gd name="connsiteY11" fmla="*/ 9952 h 10007"/>
                          <a:gd name="connsiteX12" fmla="*/ 466 w 10219"/>
                          <a:gd name="connsiteY12" fmla="*/ 5537 h 10007"/>
                          <a:gd name="connsiteX13" fmla="*/ 306 w 10219"/>
                          <a:gd name="connsiteY13" fmla="*/ 5334 h 10007"/>
                          <a:gd name="connsiteX14" fmla="*/ 214 w 10219"/>
                          <a:gd name="connsiteY14" fmla="*/ 4629 h 10007"/>
                          <a:gd name="connsiteX15" fmla="*/ 214 w 10219"/>
                          <a:gd name="connsiteY15" fmla="*/ 3839 h 10007"/>
                          <a:gd name="connsiteX16" fmla="*/ 454 w 10219"/>
                          <a:gd name="connsiteY16" fmla="*/ 2484 h 10007"/>
                          <a:gd name="connsiteX17" fmla="*/ 791 w 10219"/>
                          <a:gd name="connsiteY17" fmla="*/ 2190 h 10007"/>
                          <a:gd name="connsiteX18" fmla="*/ 4058 w 10219"/>
                          <a:gd name="connsiteY18"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97 w 10010"/>
                          <a:gd name="connsiteY13" fmla="*/ 5334 h 10007"/>
                          <a:gd name="connsiteX14" fmla="*/ 5 w 10010"/>
                          <a:gd name="connsiteY14" fmla="*/ 4629 h 10007"/>
                          <a:gd name="connsiteX15" fmla="*/ 5 w 10010"/>
                          <a:gd name="connsiteY15" fmla="*/ 3839 h 10007"/>
                          <a:gd name="connsiteX16" fmla="*/ 245 w 10010"/>
                          <a:gd name="connsiteY16" fmla="*/ 2484 h 10007"/>
                          <a:gd name="connsiteX17" fmla="*/ 582 w 10010"/>
                          <a:gd name="connsiteY17" fmla="*/ 2190 h 10007"/>
                          <a:gd name="connsiteX18" fmla="*/ 3849 w 10010"/>
                          <a:gd name="connsiteY18" fmla="*/ 98 h 10007"/>
                          <a:gd name="connsiteX0" fmla="*/ 4095 w 10256"/>
                          <a:gd name="connsiteY0" fmla="*/ 98 h 10007"/>
                          <a:gd name="connsiteX1" fmla="*/ 4476 w 10256"/>
                          <a:gd name="connsiteY1" fmla="*/ 51 h 10007"/>
                          <a:gd name="connsiteX2" fmla="*/ 9960 w 10256"/>
                          <a:gd name="connsiteY2" fmla="*/ 3232 h 10007"/>
                          <a:gd name="connsiteX3" fmla="*/ 10242 w 10256"/>
                          <a:gd name="connsiteY3" fmla="*/ 3406 h 10007"/>
                          <a:gd name="connsiteX4" fmla="*/ 10141 w 10256"/>
                          <a:gd name="connsiteY4" fmla="*/ 3695 h 10007"/>
                          <a:gd name="connsiteX5" fmla="*/ 9828 w 10256"/>
                          <a:gd name="connsiteY5" fmla="*/ 4042 h 10007"/>
                          <a:gd name="connsiteX6" fmla="*/ 9821 w 10256"/>
                          <a:gd name="connsiteY6" fmla="*/ 6245 h 10007"/>
                          <a:gd name="connsiteX7" fmla="*/ 9908 w 10256"/>
                          <a:gd name="connsiteY7" fmla="*/ 6312 h 10007"/>
                          <a:gd name="connsiteX8" fmla="*/ 10141 w 10256"/>
                          <a:gd name="connsiteY8" fmla="*/ 6496 h 10007"/>
                          <a:gd name="connsiteX9" fmla="*/ 9938 w 10256"/>
                          <a:gd name="connsiteY9" fmla="*/ 6833 h 10007"/>
                          <a:gd name="connsiteX10" fmla="*/ 6391 w 10256"/>
                          <a:gd name="connsiteY10" fmla="*/ 9986 h 10007"/>
                          <a:gd name="connsiteX11" fmla="*/ 6173 w 10256"/>
                          <a:gd name="connsiteY11" fmla="*/ 9952 h 10007"/>
                          <a:gd name="connsiteX12" fmla="*/ 503 w 10256"/>
                          <a:gd name="connsiteY12" fmla="*/ 5537 h 10007"/>
                          <a:gd name="connsiteX13" fmla="*/ 251 w 10256"/>
                          <a:gd name="connsiteY13" fmla="*/ 4629 h 10007"/>
                          <a:gd name="connsiteX14" fmla="*/ 251 w 10256"/>
                          <a:gd name="connsiteY14" fmla="*/ 3839 h 10007"/>
                          <a:gd name="connsiteX15" fmla="*/ 491 w 10256"/>
                          <a:gd name="connsiteY15" fmla="*/ 2484 h 10007"/>
                          <a:gd name="connsiteX16" fmla="*/ 828 w 10256"/>
                          <a:gd name="connsiteY16" fmla="*/ 2190 h 10007"/>
                          <a:gd name="connsiteX17" fmla="*/ 4095 w 10256"/>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5 w 10010"/>
                          <a:gd name="connsiteY13" fmla="*/ 4629 h 10007"/>
                          <a:gd name="connsiteX14" fmla="*/ 5 w 10010"/>
                          <a:gd name="connsiteY14" fmla="*/ 3839 h 10007"/>
                          <a:gd name="connsiteX15" fmla="*/ 245 w 10010"/>
                          <a:gd name="connsiteY15" fmla="*/ 2484 h 10007"/>
                          <a:gd name="connsiteX16" fmla="*/ 582 w 10010"/>
                          <a:gd name="connsiteY16" fmla="*/ 2190 h 10007"/>
                          <a:gd name="connsiteX17" fmla="*/ 3849 w 10010"/>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0" h="10007">
                            <a:moveTo>
                              <a:pt x="3849" y="98"/>
                            </a:moveTo>
                            <a:cubicBezTo>
                              <a:pt x="4040" y="-42"/>
                              <a:pt x="4117" y="-8"/>
                              <a:pt x="4230" y="51"/>
                            </a:cubicBezTo>
                            <a:lnTo>
                              <a:pt x="9714" y="3232"/>
                            </a:lnTo>
                            <a:lnTo>
                              <a:pt x="9996" y="3406"/>
                            </a:lnTo>
                            <a:cubicBezTo>
                              <a:pt x="10040" y="3545"/>
                              <a:pt x="9974" y="3629"/>
                              <a:pt x="9895" y="3695"/>
                            </a:cubicBezTo>
                            <a:cubicBezTo>
                              <a:pt x="9818" y="3785"/>
                              <a:pt x="9640" y="3967"/>
                              <a:pt x="9582" y="4042"/>
                            </a:cubicBezTo>
                            <a:cubicBezTo>
                              <a:pt x="9601" y="4546"/>
                              <a:pt x="9574" y="5876"/>
                              <a:pt x="9575" y="6245"/>
                            </a:cubicBezTo>
                            <a:cubicBezTo>
                              <a:pt x="9604" y="6267"/>
                              <a:pt x="9637" y="6346"/>
                              <a:pt x="9666" y="6392"/>
                            </a:cubicBezTo>
                            <a:cubicBezTo>
                              <a:pt x="9727" y="6522"/>
                              <a:pt x="9831" y="6697"/>
                              <a:pt x="9692" y="6833"/>
                            </a:cubicBezTo>
                            <a:lnTo>
                              <a:pt x="6145" y="9986"/>
                            </a:lnTo>
                            <a:cubicBezTo>
                              <a:pt x="6002" y="10048"/>
                              <a:pt x="5965" y="9959"/>
                              <a:pt x="5927" y="9952"/>
                            </a:cubicBezTo>
                            <a:cubicBezTo>
                              <a:pt x="4946" y="9211"/>
                              <a:pt x="1229" y="6307"/>
                              <a:pt x="257" y="5537"/>
                            </a:cubicBezTo>
                            <a:cubicBezTo>
                              <a:pt x="-87" y="5337"/>
                              <a:pt x="47" y="4912"/>
                              <a:pt x="5" y="4629"/>
                            </a:cubicBezTo>
                            <a:lnTo>
                              <a:pt x="5" y="3839"/>
                            </a:lnTo>
                            <a:cubicBezTo>
                              <a:pt x="-5" y="3448"/>
                              <a:pt x="-23" y="2838"/>
                              <a:pt x="245" y="2484"/>
                            </a:cubicBezTo>
                            <a:cubicBezTo>
                              <a:pt x="330" y="2387"/>
                              <a:pt x="426" y="2266"/>
                              <a:pt x="582" y="2190"/>
                            </a:cubicBezTo>
                            <a:cubicBezTo>
                              <a:pt x="1141" y="1827"/>
                              <a:pt x="3241" y="460"/>
                              <a:pt x="3849" y="98"/>
                            </a:cubicBezTo>
                            <a:close/>
                          </a:path>
                        </a:pathLst>
                      </a:custGeom>
                      <a:gradFill>
                        <a:gsLst>
                          <a:gs pos="0">
                            <a:srgbClr val="728184"/>
                          </a:gs>
                          <a:gs pos="32000">
                            <a:srgbClr val="3A4A50"/>
                          </a:gs>
                          <a:gs pos="67000">
                            <a:srgbClr val="728184"/>
                          </a:gs>
                          <a:gs pos="80000">
                            <a:srgbClr val="728184"/>
                          </a:gs>
                        </a:gsLst>
                        <a:lin ang="17400000" scaled="0"/>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90" name="Freeform 763"/>
                      <p:cNvSpPr>
                        <a:spLocks/>
                      </p:cNvSpPr>
                      <p:nvPr/>
                    </p:nvSpPr>
                    <p:spPr bwMode="auto">
                      <a:xfrm flipH="1">
                        <a:off x="3269080" y="2043801"/>
                        <a:ext cx="3404878" cy="2105362"/>
                      </a:xfrm>
                      <a:custGeom>
                        <a:avLst/>
                        <a:gdLst>
                          <a:gd name="T0" fmla="*/ 2606 w 2606"/>
                          <a:gd name="T1" fmla="*/ 904 h 1613"/>
                          <a:gd name="T2" fmla="*/ 2553 w 2606"/>
                          <a:gd name="T3" fmla="*/ 930 h 1613"/>
                          <a:gd name="T4" fmla="*/ 2525 w 2606"/>
                          <a:gd name="T5" fmla="*/ 942 h 1613"/>
                          <a:gd name="T6" fmla="*/ 2473 w 2606"/>
                          <a:gd name="T7" fmla="*/ 979 h 1613"/>
                          <a:gd name="T8" fmla="*/ 2450 w 2606"/>
                          <a:gd name="T9" fmla="*/ 1011 h 1613"/>
                          <a:gd name="T10" fmla="*/ 2443 w 2606"/>
                          <a:gd name="T11" fmla="*/ 1032 h 1613"/>
                          <a:gd name="T12" fmla="*/ 2443 w 2606"/>
                          <a:gd name="T13" fmla="*/ 1041 h 1613"/>
                          <a:gd name="T14" fmla="*/ 2441 w 2606"/>
                          <a:gd name="T15" fmla="*/ 1084 h 1613"/>
                          <a:gd name="T16" fmla="*/ 2438 w 2606"/>
                          <a:gd name="T17" fmla="*/ 1160 h 1613"/>
                          <a:gd name="T18" fmla="*/ 2434 w 2606"/>
                          <a:gd name="T19" fmla="*/ 1252 h 1613"/>
                          <a:gd name="T20" fmla="*/ 2431 w 2606"/>
                          <a:gd name="T21" fmla="*/ 1350 h 1613"/>
                          <a:gd name="T22" fmla="*/ 2427 w 2606"/>
                          <a:gd name="T23" fmla="*/ 1440 h 1613"/>
                          <a:gd name="T24" fmla="*/ 2425 w 2606"/>
                          <a:gd name="T25" fmla="*/ 1508 h 1613"/>
                          <a:gd name="T26" fmla="*/ 2425 w 2606"/>
                          <a:gd name="T27" fmla="*/ 1555 h 1613"/>
                          <a:gd name="T28" fmla="*/ 2441 w 2606"/>
                          <a:gd name="T29" fmla="*/ 1583 h 1613"/>
                          <a:gd name="T30" fmla="*/ 2464 w 2606"/>
                          <a:gd name="T31" fmla="*/ 1596 h 1613"/>
                          <a:gd name="T32" fmla="*/ 2485 w 2606"/>
                          <a:gd name="T33" fmla="*/ 1601 h 1613"/>
                          <a:gd name="T34" fmla="*/ 2466 w 2606"/>
                          <a:gd name="T35" fmla="*/ 1611 h 1613"/>
                          <a:gd name="T36" fmla="*/ 2420 w 2606"/>
                          <a:gd name="T37" fmla="*/ 1611 h 1613"/>
                          <a:gd name="T38" fmla="*/ 2394 w 2606"/>
                          <a:gd name="T39" fmla="*/ 1604 h 1613"/>
                          <a:gd name="T40" fmla="*/ 2385 w 2606"/>
                          <a:gd name="T41" fmla="*/ 1601 h 1613"/>
                          <a:gd name="T42" fmla="*/ 2348 w 2606"/>
                          <a:gd name="T43" fmla="*/ 1587 h 1613"/>
                          <a:gd name="T44" fmla="*/ 2280 w 2606"/>
                          <a:gd name="T45" fmla="*/ 1559 h 1613"/>
                          <a:gd name="T46" fmla="*/ 2182 w 2606"/>
                          <a:gd name="T47" fmla="*/ 1519 h 1613"/>
                          <a:gd name="T48" fmla="*/ 2060 w 2606"/>
                          <a:gd name="T49" fmla="*/ 1471 h 1613"/>
                          <a:gd name="T50" fmla="*/ 1916 w 2606"/>
                          <a:gd name="T51" fmla="*/ 1413 h 1613"/>
                          <a:gd name="T52" fmla="*/ 1757 w 2606"/>
                          <a:gd name="T53" fmla="*/ 1350 h 1613"/>
                          <a:gd name="T54" fmla="*/ 1586 w 2606"/>
                          <a:gd name="T55" fmla="*/ 1282 h 1613"/>
                          <a:gd name="T56" fmla="*/ 1407 w 2606"/>
                          <a:gd name="T57" fmla="*/ 1210 h 1613"/>
                          <a:gd name="T58" fmla="*/ 1223 w 2606"/>
                          <a:gd name="T59" fmla="*/ 1137 h 1613"/>
                          <a:gd name="T60" fmla="*/ 1041 w 2606"/>
                          <a:gd name="T61" fmla="*/ 1063 h 1613"/>
                          <a:gd name="T62" fmla="*/ 863 w 2606"/>
                          <a:gd name="T63" fmla="*/ 993 h 1613"/>
                          <a:gd name="T64" fmla="*/ 695 w 2606"/>
                          <a:gd name="T65" fmla="*/ 925 h 1613"/>
                          <a:gd name="T66" fmla="*/ 538 w 2606"/>
                          <a:gd name="T67" fmla="*/ 862 h 1613"/>
                          <a:gd name="T68" fmla="*/ 398 w 2606"/>
                          <a:gd name="T69" fmla="*/ 806 h 1613"/>
                          <a:gd name="T70" fmla="*/ 279 w 2606"/>
                          <a:gd name="T71" fmla="*/ 759 h 1613"/>
                          <a:gd name="T72" fmla="*/ 186 w 2606"/>
                          <a:gd name="T73" fmla="*/ 722 h 1613"/>
                          <a:gd name="T74" fmla="*/ 121 w 2606"/>
                          <a:gd name="T75" fmla="*/ 696 h 1613"/>
                          <a:gd name="T76" fmla="*/ 91 w 2606"/>
                          <a:gd name="T77" fmla="*/ 682 h 1613"/>
                          <a:gd name="T78" fmla="*/ 37 w 2606"/>
                          <a:gd name="T79" fmla="*/ 645 h 1613"/>
                          <a:gd name="T80" fmla="*/ 11 w 2606"/>
                          <a:gd name="T81" fmla="*/ 601 h 1613"/>
                          <a:gd name="T82" fmla="*/ 2 w 2606"/>
                          <a:gd name="T83" fmla="*/ 566 h 1613"/>
                          <a:gd name="T84" fmla="*/ 0 w 2606"/>
                          <a:gd name="T85" fmla="*/ 550 h 1613"/>
                          <a:gd name="T86" fmla="*/ 0 w 2606"/>
                          <a:gd name="T87" fmla="*/ 526 h 1613"/>
                          <a:gd name="T88" fmla="*/ 0 w 2606"/>
                          <a:gd name="T89" fmla="*/ 335 h 1613"/>
                          <a:gd name="T90" fmla="*/ 0 w 2606"/>
                          <a:gd name="T91" fmla="*/ 247 h 1613"/>
                          <a:gd name="T92" fmla="*/ 4 w 2606"/>
                          <a:gd name="T93" fmla="*/ 175 h 1613"/>
                          <a:gd name="T94" fmla="*/ 34 w 2606"/>
                          <a:gd name="T95" fmla="*/ 114 h 1613"/>
                          <a:gd name="T96" fmla="*/ 74 w 2606"/>
                          <a:gd name="T97" fmla="*/ 70 h 1613"/>
                          <a:gd name="T98" fmla="*/ 111 w 2606"/>
                          <a:gd name="T99" fmla="*/ 44 h 1613"/>
                          <a:gd name="T100" fmla="*/ 126 w 2606"/>
                          <a:gd name="T101" fmla="*/ 35 h 1613"/>
                          <a:gd name="T102" fmla="*/ 146 w 2606"/>
                          <a:gd name="T103" fmla="*/ 30 h 1613"/>
                          <a:gd name="T104" fmla="*/ 203 w 2606"/>
                          <a:gd name="T105" fmla="*/ 13 h 1613"/>
                          <a:gd name="connsiteX0" fmla="*/ 936 w 10000"/>
                          <a:gd name="connsiteY0" fmla="*/ 376 h 10376"/>
                          <a:gd name="connsiteX1" fmla="*/ 10000 w 10000"/>
                          <a:gd name="connsiteY1" fmla="*/ 5980 h 10376"/>
                          <a:gd name="connsiteX2" fmla="*/ 9893 w 10000"/>
                          <a:gd name="connsiteY2" fmla="*/ 6067 h 10376"/>
                          <a:gd name="connsiteX3" fmla="*/ 9797 w 10000"/>
                          <a:gd name="connsiteY3" fmla="*/ 6142 h 10376"/>
                          <a:gd name="connsiteX4" fmla="*/ 9731 w 10000"/>
                          <a:gd name="connsiteY4" fmla="*/ 6185 h 10376"/>
                          <a:gd name="connsiteX5" fmla="*/ 9689 w 10000"/>
                          <a:gd name="connsiteY5" fmla="*/ 6216 h 10376"/>
                          <a:gd name="connsiteX6" fmla="*/ 9574 w 10000"/>
                          <a:gd name="connsiteY6" fmla="*/ 6328 h 10376"/>
                          <a:gd name="connsiteX7" fmla="*/ 9490 w 10000"/>
                          <a:gd name="connsiteY7" fmla="*/ 6445 h 10376"/>
                          <a:gd name="connsiteX8" fmla="*/ 9436 w 10000"/>
                          <a:gd name="connsiteY8" fmla="*/ 6557 h 10376"/>
                          <a:gd name="connsiteX9" fmla="*/ 9401 w 10000"/>
                          <a:gd name="connsiteY9" fmla="*/ 6644 h 10376"/>
                          <a:gd name="connsiteX10" fmla="*/ 9382 w 10000"/>
                          <a:gd name="connsiteY10" fmla="*/ 6718 h 10376"/>
                          <a:gd name="connsiteX11" fmla="*/ 9375 w 10000"/>
                          <a:gd name="connsiteY11" fmla="*/ 6774 h 10376"/>
                          <a:gd name="connsiteX12" fmla="*/ 9375 w 10000"/>
                          <a:gd name="connsiteY12" fmla="*/ 6793 h 10376"/>
                          <a:gd name="connsiteX13" fmla="*/ 9375 w 10000"/>
                          <a:gd name="connsiteY13" fmla="*/ 6830 h 10376"/>
                          <a:gd name="connsiteX14" fmla="*/ 9367 w 10000"/>
                          <a:gd name="connsiteY14" fmla="*/ 6935 h 10376"/>
                          <a:gd name="connsiteX15" fmla="*/ 9367 w 10000"/>
                          <a:gd name="connsiteY15" fmla="*/ 7096 h 10376"/>
                          <a:gd name="connsiteX16" fmla="*/ 9359 w 10000"/>
                          <a:gd name="connsiteY16" fmla="*/ 7313 h 10376"/>
                          <a:gd name="connsiteX17" fmla="*/ 9355 w 10000"/>
                          <a:gd name="connsiteY17" fmla="*/ 7568 h 10376"/>
                          <a:gd name="connsiteX18" fmla="*/ 9348 w 10000"/>
                          <a:gd name="connsiteY18" fmla="*/ 7847 h 10376"/>
                          <a:gd name="connsiteX19" fmla="*/ 9340 w 10000"/>
                          <a:gd name="connsiteY19" fmla="*/ 8138 h 10376"/>
                          <a:gd name="connsiteX20" fmla="*/ 9332 w 10000"/>
                          <a:gd name="connsiteY20" fmla="*/ 8442 h 10376"/>
                          <a:gd name="connsiteX21" fmla="*/ 9328 w 10000"/>
                          <a:gd name="connsiteY21" fmla="*/ 8745 h 10376"/>
                          <a:gd name="connsiteX22" fmla="*/ 9321 w 10000"/>
                          <a:gd name="connsiteY22" fmla="*/ 9043 h 10376"/>
                          <a:gd name="connsiteX23" fmla="*/ 9313 w 10000"/>
                          <a:gd name="connsiteY23" fmla="*/ 9303 h 10376"/>
                          <a:gd name="connsiteX24" fmla="*/ 9305 w 10000"/>
                          <a:gd name="connsiteY24" fmla="*/ 9539 h 10376"/>
                          <a:gd name="connsiteX25" fmla="*/ 9305 w 10000"/>
                          <a:gd name="connsiteY25" fmla="*/ 9725 h 10376"/>
                          <a:gd name="connsiteX26" fmla="*/ 9302 w 10000"/>
                          <a:gd name="connsiteY26" fmla="*/ 9868 h 10376"/>
                          <a:gd name="connsiteX27" fmla="*/ 9305 w 10000"/>
                          <a:gd name="connsiteY27" fmla="*/ 10016 h 10376"/>
                          <a:gd name="connsiteX28" fmla="*/ 9332 w 10000"/>
                          <a:gd name="connsiteY28" fmla="*/ 10128 h 10376"/>
                          <a:gd name="connsiteX29" fmla="*/ 9367 w 10000"/>
                          <a:gd name="connsiteY29" fmla="*/ 10190 h 10376"/>
                          <a:gd name="connsiteX30" fmla="*/ 9413 w 10000"/>
                          <a:gd name="connsiteY30" fmla="*/ 10246 h 10376"/>
                          <a:gd name="connsiteX31" fmla="*/ 9455 w 10000"/>
                          <a:gd name="connsiteY31" fmla="*/ 10271 h 10376"/>
                          <a:gd name="connsiteX32" fmla="*/ 9501 w 10000"/>
                          <a:gd name="connsiteY32" fmla="*/ 10289 h 10376"/>
                          <a:gd name="connsiteX33" fmla="*/ 9536 w 10000"/>
                          <a:gd name="connsiteY33" fmla="*/ 10302 h 10376"/>
                          <a:gd name="connsiteX34" fmla="*/ 9563 w 10000"/>
                          <a:gd name="connsiteY34" fmla="*/ 10333 h 10376"/>
                          <a:gd name="connsiteX35" fmla="*/ 9463 w 10000"/>
                          <a:gd name="connsiteY35" fmla="*/ 10364 h 10376"/>
                          <a:gd name="connsiteX36" fmla="*/ 9367 w 10000"/>
                          <a:gd name="connsiteY36" fmla="*/ 10376 h 10376"/>
                          <a:gd name="connsiteX37" fmla="*/ 9286 w 10000"/>
                          <a:gd name="connsiteY37" fmla="*/ 10364 h 10376"/>
                          <a:gd name="connsiteX38" fmla="*/ 9225 w 10000"/>
                          <a:gd name="connsiteY38" fmla="*/ 10345 h 10376"/>
                          <a:gd name="connsiteX39" fmla="*/ 9186 w 10000"/>
                          <a:gd name="connsiteY39" fmla="*/ 10320 h 10376"/>
                          <a:gd name="connsiteX40" fmla="*/ 9171 w 10000"/>
                          <a:gd name="connsiteY40" fmla="*/ 10314 h 10376"/>
                          <a:gd name="connsiteX41" fmla="*/ 9152 w 10000"/>
                          <a:gd name="connsiteY41" fmla="*/ 10302 h 10376"/>
                          <a:gd name="connsiteX42" fmla="*/ 9098 w 10000"/>
                          <a:gd name="connsiteY42" fmla="*/ 10271 h 10376"/>
                          <a:gd name="connsiteX43" fmla="*/ 9010 w 10000"/>
                          <a:gd name="connsiteY43" fmla="*/ 10215 h 10376"/>
                          <a:gd name="connsiteX44" fmla="*/ 8899 w 10000"/>
                          <a:gd name="connsiteY44" fmla="*/ 10140 h 10376"/>
                          <a:gd name="connsiteX45" fmla="*/ 8749 w 10000"/>
                          <a:gd name="connsiteY45" fmla="*/ 10041 h 10376"/>
                          <a:gd name="connsiteX46" fmla="*/ 8569 w 10000"/>
                          <a:gd name="connsiteY46" fmla="*/ 9923 h 10376"/>
                          <a:gd name="connsiteX47" fmla="*/ 8373 w 10000"/>
                          <a:gd name="connsiteY47" fmla="*/ 9793 h 10376"/>
                          <a:gd name="connsiteX48" fmla="*/ 8147 w 10000"/>
                          <a:gd name="connsiteY48" fmla="*/ 9651 h 10376"/>
                          <a:gd name="connsiteX49" fmla="*/ 7905 w 10000"/>
                          <a:gd name="connsiteY49" fmla="*/ 9496 h 10376"/>
                          <a:gd name="connsiteX50" fmla="*/ 7636 w 10000"/>
                          <a:gd name="connsiteY50" fmla="*/ 9322 h 10376"/>
                          <a:gd name="connsiteX51" fmla="*/ 7352 w 10000"/>
                          <a:gd name="connsiteY51" fmla="*/ 9136 h 10376"/>
                          <a:gd name="connsiteX52" fmla="*/ 7049 w 10000"/>
                          <a:gd name="connsiteY52" fmla="*/ 8944 h 10376"/>
                          <a:gd name="connsiteX53" fmla="*/ 6742 w 10000"/>
                          <a:gd name="connsiteY53" fmla="*/ 8745 h 10376"/>
                          <a:gd name="connsiteX54" fmla="*/ 6420 w 10000"/>
                          <a:gd name="connsiteY54" fmla="*/ 8529 h 10376"/>
                          <a:gd name="connsiteX55" fmla="*/ 6086 w 10000"/>
                          <a:gd name="connsiteY55" fmla="*/ 8324 h 10376"/>
                          <a:gd name="connsiteX56" fmla="*/ 5748 w 10000"/>
                          <a:gd name="connsiteY56" fmla="*/ 8095 h 10376"/>
                          <a:gd name="connsiteX57" fmla="*/ 5399 w 10000"/>
                          <a:gd name="connsiteY57" fmla="*/ 7878 h 10376"/>
                          <a:gd name="connsiteX58" fmla="*/ 5050 w 10000"/>
                          <a:gd name="connsiteY58" fmla="*/ 7654 h 10376"/>
                          <a:gd name="connsiteX59" fmla="*/ 4693 w 10000"/>
                          <a:gd name="connsiteY59" fmla="*/ 7425 h 10376"/>
                          <a:gd name="connsiteX60" fmla="*/ 4344 w 10000"/>
                          <a:gd name="connsiteY60" fmla="*/ 7196 h 10376"/>
                          <a:gd name="connsiteX61" fmla="*/ 3995 w 10000"/>
                          <a:gd name="connsiteY61" fmla="*/ 6966 h 10376"/>
                          <a:gd name="connsiteX62" fmla="*/ 3653 w 10000"/>
                          <a:gd name="connsiteY62" fmla="*/ 6749 h 10376"/>
                          <a:gd name="connsiteX63" fmla="*/ 3312 w 10000"/>
                          <a:gd name="connsiteY63" fmla="*/ 6532 h 10376"/>
                          <a:gd name="connsiteX64" fmla="*/ 2982 w 10000"/>
                          <a:gd name="connsiteY64" fmla="*/ 6315 h 10376"/>
                          <a:gd name="connsiteX65" fmla="*/ 2667 w 10000"/>
                          <a:gd name="connsiteY65" fmla="*/ 6111 h 10376"/>
                          <a:gd name="connsiteX66" fmla="*/ 2356 w 10000"/>
                          <a:gd name="connsiteY66" fmla="*/ 5912 h 10376"/>
                          <a:gd name="connsiteX67" fmla="*/ 2064 w 10000"/>
                          <a:gd name="connsiteY67" fmla="*/ 5720 h 10376"/>
                          <a:gd name="connsiteX68" fmla="*/ 1788 w 10000"/>
                          <a:gd name="connsiteY68" fmla="*/ 5546 h 10376"/>
                          <a:gd name="connsiteX69" fmla="*/ 1527 w 10000"/>
                          <a:gd name="connsiteY69" fmla="*/ 5373 h 10376"/>
                          <a:gd name="connsiteX70" fmla="*/ 1289 w 10000"/>
                          <a:gd name="connsiteY70" fmla="*/ 5218 h 10376"/>
                          <a:gd name="connsiteX71" fmla="*/ 1071 w 10000"/>
                          <a:gd name="connsiteY71" fmla="*/ 5082 h 10376"/>
                          <a:gd name="connsiteX72" fmla="*/ 883 w 10000"/>
                          <a:gd name="connsiteY72" fmla="*/ 4958 h 10376"/>
                          <a:gd name="connsiteX73" fmla="*/ 714 w 10000"/>
                          <a:gd name="connsiteY73" fmla="*/ 4852 h 10376"/>
                          <a:gd name="connsiteX74" fmla="*/ 572 w 10000"/>
                          <a:gd name="connsiteY74" fmla="*/ 4753 h 10376"/>
                          <a:gd name="connsiteX75" fmla="*/ 464 w 10000"/>
                          <a:gd name="connsiteY75" fmla="*/ 4691 h 10376"/>
                          <a:gd name="connsiteX76" fmla="*/ 391 w 10000"/>
                          <a:gd name="connsiteY76" fmla="*/ 4635 h 10376"/>
                          <a:gd name="connsiteX77" fmla="*/ 349 w 10000"/>
                          <a:gd name="connsiteY77" fmla="*/ 4604 h 10376"/>
                          <a:gd name="connsiteX78" fmla="*/ 230 w 10000"/>
                          <a:gd name="connsiteY78" fmla="*/ 4505 h 10376"/>
                          <a:gd name="connsiteX79" fmla="*/ 142 w 10000"/>
                          <a:gd name="connsiteY79" fmla="*/ 4375 h 10376"/>
                          <a:gd name="connsiteX80" fmla="*/ 81 w 10000"/>
                          <a:gd name="connsiteY80" fmla="*/ 4232 h 10376"/>
                          <a:gd name="connsiteX81" fmla="*/ 42 w 10000"/>
                          <a:gd name="connsiteY81" fmla="*/ 4102 h 10376"/>
                          <a:gd name="connsiteX82" fmla="*/ 15 w 10000"/>
                          <a:gd name="connsiteY82" fmla="*/ 3984 h 10376"/>
                          <a:gd name="connsiteX83" fmla="*/ 8 w 10000"/>
                          <a:gd name="connsiteY83" fmla="*/ 3885 h 10376"/>
                          <a:gd name="connsiteX84" fmla="*/ 0 w 10000"/>
                          <a:gd name="connsiteY84" fmla="*/ 3811 h 10376"/>
                          <a:gd name="connsiteX85" fmla="*/ 0 w 10000"/>
                          <a:gd name="connsiteY85" fmla="*/ 3786 h 10376"/>
                          <a:gd name="connsiteX86" fmla="*/ 0 w 10000"/>
                          <a:gd name="connsiteY86" fmla="*/ 3742 h 10376"/>
                          <a:gd name="connsiteX87" fmla="*/ 0 w 10000"/>
                          <a:gd name="connsiteY87" fmla="*/ 3637 h 10376"/>
                          <a:gd name="connsiteX88" fmla="*/ 0 w 10000"/>
                          <a:gd name="connsiteY88" fmla="*/ 3470 h 10376"/>
                          <a:gd name="connsiteX89" fmla="*/ 0 w 10000"/>
                          <a:gd name="connsiteY89" fmla="*/ 2453 h 10376"/>
                          <a:gd name="connsiteX90" fmla="*/ 0 w 10000"/>
                          <a:gd name="connsiteY90" fmla="*/ 2168 h 10376"/>
                          <a:gd name="connsiteX91" fmla="*/ 0 w 10000"/>
                          <a:gd name="connsiteY91" fmla="*/ 1907 h 10376"/>
                          <a:gd name="connsiteX92" fmla="*/ 0 w 10000"/>
                          <a:gd name="connsiteY92" fmla="*/ 1678 h 10376"/>
                          <a:gd name="connsiteX93" fmla="*/ 15 w 10000"/>
                          <a:gd name="connsiteY93" fmla="*/ 1461 h 10376"/>
                          <a:gd name="connsiteX94" fmla="*/ 61 w 10000"/>
                          <a:gd name="connsiteY94" fmla="*/ 1256 h 10376"/>
                          <a:gd name="connsiteX95" fmla="*/ 130 w 10000"/>
                          <a:gd name="connsiteY95" fmla="*/ 1083 h 10376"/>
                          <a:gd name="connsiteX96" fmla="*/ 203 w 10000"/>
                          <a:gd name="connsiteY96" fmla="*/ 940 h 10376"/>
                          <a:gd name="connsiteX97" fmla="*/ 284 w 10000"/>
                          <a:gd name="connsiteY97" fmla="*/ 810 h 10376"/>
                          <a:gd name="connsiteX98" fmla="*/ 357 w 10000"/>
                          <a:gd name="connsiteY98" fmla="*/ 723 h 10376"/>
                          <a:gd name="connsiteX99" fmla="*/ 426 w 10000"/>
                          <a:gd name="connsiteY99" fmla="*/ 649 h 10376"/>
                          <a:gd name="connsiteX100" fmla="*/ 464 w 10000"/>
                          <a:gd name="connsiteY100" fmla="*/ 605 h 10376"/>
                          <a:gd name="connsiteX101" fmla="*/ 483 w 10000"/>
                          <a:gd name="connsiteY101" fmla="*/ 593 h 10376"/>
                          <a:gd name="connsiteX102" fmla="*/ 507 w 10000"/>
                          <a:gd name="connsiteY102" fmla="*/ 587 h 10376"/>
                          <a:gd name="connsiteX103" fmla="*/ 560 w 10000"/>
                          <a:gd name="connsiteY103" fmla="*/ 562 h 10376"/>
                          <a:gd name="connsiteX104" fmla="*/ 652 w 10000"/>
                          <a:gd name="connsiteY104" fmla="*/ 519 h 10376"/>
                          <a:gd name="connsiteX105" fmla="*/ 936 w 10000"/>
                          <a:gd name="connsiteY105" fmla="*/ 376 h 10376"/>
                          <a:gd name="connsiteX0" fmla="*/ 936 w 10000"/>
                          <a:gd name="connsiteY0" fmla="*/ 365 h 10365"/>
                          <a:gd name="connsiteX1" fmla="*/ 10000 w 10000"/>
                          <a:gd name="connsiteY1" fmla="*/ 5969 h 10365"/>
                          <a:gd name="connsiteX2" fmla="*/ 9893 w 10000"/>
                          <a:gd name="connsiteY2" fmla="*/ 6056 h 10365"/>
                          <a:gd name="connsiteX3" fmla="*/ 9797 w 10000"/>
                          <a:gd name="connsiteY3" fmla="*/ 6131 h 10365"/>
                          <a:gd name="connsiteX4" fmla="*/ 9731 w 10000"/>
                          <a:gd name="connsiteY4" fmla="*/ 6174 h 10365"/>
                          <a:gd name="connsiteX5" fmla="*/ 9689 w 10000"/>
                          <a:gd name="connsiteY5" fmla="*/ 6205 h 10365"/>
                          <a:gd name="connsiteX6" fmla="*/ 9574 w 10000"/>
                          <a:gd name="connsiteY6" fmla="*/ 6317 h 10365"/>
                          <a:gd name="connsiteX7" fmla="*/ 9490 w 10000"/>
                          <a:gd name="connsiteY7" fmla="*/ 6434 h 10365"/>
                          <a:gd name="connsiteX8" fmla="*/ 9436 w 10000"/>
                          <a:gd name="connsiteY8" fmla="*/ 6546 h 10365"/>
                          <a:gd name="connsiteX9" fmla="*/ 9401 w 10000"/>
                          <a:gd name="connsiteY9" fmla="*/ 6633 h 10365"/>
                          <a:gd name="connsiteX10" fmla="*/ 9382 w 10000"/>
                          <a:gd name="connsiteY10" fmla="*/ 6707 h 10365"/>
                          <a:gd name="connsiteX11" fmla="*/ 9375 w 10000"/>
                          <a:gd name="connsiteY11" fmla="*/ 6763 h 10365"/>
                          <a:gd name="connsiteX12" fmla="*/ 9375 w 10000"/>
                          <a:gd name="connsiteY12" fmla="*/ 6782 h 10365"/>
                          <a:gd name="connsiteX13" fmla="*/ 9375 w 10000"/>
                          <a:gd name="connsiteY13" fmla="*/ 6819 h 10365"/>
                          <a:gd name="connsiteX14" fmla="*/ 9367 w 10000"/>
                          <a:gd name="connsiteY14" fmla="*/ 6924 h 10365"/>
                          <a:gd name="connsiteX15" fmla="*/ 9367 w 10000"/>
                          <a:gd name="connsiteY15" fmla="*/ 7085 h 10365"/>
                          <a:gd name="connsiteX16" fmla="*/ 9359 w 10000"/>
                          <a:gd name="connsiteY16" fmla="*/ 7302 h 10365"/>
                          <a:gd name="connsiteX17" fmla="*/ 9355 w 10000"/>
                          <a:gd name="connsiteY17" fmla="*/ 7557 h 10365"/>
                          <a:gd name="connsiteX18" fmla="*/ 9348 w 10000"/>
                          <a:gd name="connsiteY18" fmla="*/ 7836 h 10365"/>
                          <a:gd name="connsiteX19" fmla="*/ 9340 w 10000"/>
                          <a:gd name="connsiteY19" fmla="*/ 8127 h 10365"/>
                          <a:gd name="connsiteX20" fmla="*/ 9332 w 10000"/>
                          <a:gd name="connsiteY20" fmla="*/ 8431 h 10365"/>
                          <a:gd name="connsiteX21" fmla="*/ 9328 w 10000"/>
                          <a:gd name="connsiteY21" fmla="*/ 8734 h 10365"/>
                          <a:gd name="connsiteX22" fmla="*/ 9321 w 10000"/>
                          <a:gd name="connsiteY22" fmla="*/ 9032 h 10365"/>
                          <a:gd name="connsiteX23" fmla="*/ 9313 w 10000"/>
                          <a:gd name="connsiteY23" fmla="*/ 9292 h 10365"/>
                          <a:gd name="connsiteX24" fmla="*/ 9305 w 10000"/>
                          <a:gd name="connsiteY24" fmla="*/ 9528 h 10365"/>
                          <a:gd name="connsiteX25" fmla="*/ 9305 w 10000"/>
                          <a:gd name="connsiteY25" fmla="*/ 9714 h 10365"/>
                          <a:gd name="connsiteX26" fmla="*/ 9302 w 10000"/>
                          <a:gd name="connsiteY26" fmla="*/ 9857 h 10365"/>
                          <a:gd name="connsiteX27" fmla="*/ 9305 w 10000"/>
                          <a:gd name="connsiteY27" fmla="*/ 10005 h 10365"/>
                          <a:gd name="connsiteX28" fmla="*/ 9332 w 10000"/>
                          <a:gd name="connsiteY28" fmla="*/ 10117 h 10365"/>
                          <a:gd name="connsiteX29" fmla="*/ 9367 w 10000"/>
                          <a:gd name="connsiteY29" fmla="*/ 10179 h 10365"/>
                          <a:gd name="connsiteX30" fmla="*/ 9413 w 10000"/>
                          <a:gd name="connsiteY30" fmla="*/ 10235 h 10365"/>
                          <a:gd name="connsiteX31" fmla="*/ 9455 w 10000"/>
                          <a:gd name="connsiteY31" fmla="*/ 10260 h 10365"/>
                          <a:gd name="connsiteX32" fmla="*/ 9501 w 10000"/>
                          <a:gd name="connsiteY32" fmla="*/ 10278 h 10365"/>
                          <a:gd name="connsiteX33" fmla="*/ 9536 w 10000"/>
                          <a:gd name="connsiteY33" fmla="*/ 10291 h 10365"/>
                          <a:gd name="connsiteX34" fmla="*/ 9563 w 10000"/>
                          <a:gd name="connsiteY34" fmla="*/ 10322 h 10365"/>
                          <a:gd name="connsiteX35" fmla="*/ 9463 w 10000"/>
                          <a:gd name="connsiteY35" fmla="*/ 10353 h 10365"/>
                          <a:gd name="connsiteX36" fmla="*/ 9367 w 10000"/>
                          <a:gd name="connsiteY36" fmla="*/ 10365 h 10365"/>
                          <a:gd name="connsiteX37" fmla="*/ 9286 w 10000"/>
                          <a:gd name="connsiteY37" fmla="*/ 10353 h 10365"/>
                          <a:gd name="connsiteX38" fmla="*/ 9225 w 10000"/>
                          <a:gd name="connsiteY38" fmla="*/ 10334 h 10365"/>
                          <a:gd name="connsiteX39" fmla="*/ 9186 w 10000"/>
                          <a:gd name="connsiteY39" fmla="*/ 10309 h 10365"/>
                          <a:gd name="connsiteX40" fmla="*/ 9171 w 10000"/>
                          <a:gd name="connsiteY40" fmla="*/ 10303 h 10365"/>
                          <a:gd name="connsiteX41" fmla="*/ 9152 w 10000"/>
                          <a:gd name="connsiteY41" fmla="*/ 10291 h 10365"/>
                          <a:gd name="connsiteX42" fmla="*/ 9098 w 10000"/>
                          <a:gd name="connsiteY42" fmla="*/ 10260 h 10365"/>
                          <a:gd name="connsiteX43" fmla="*/ 9010 w 10000"/>
                          <a:gd name="connsiteY43" fmla="*/ 10204 h 10365"/>
                          <a:gd name="connsiteX44" fmla="*/ 8899 w 10000"/>
                          <a:gd name="connsiteY44" fmla="*/ 10129 h 10365"/>
                          <a:gd name="connsiteX45" fmla="*/ 8749 w 10000"/>
                          <a:gd name="connsiteY45" fmla="*/ 10030 h 10365"/>
                          <a:gd name="connsiteX46" fmla="*/ 8569 w 10000"/>
                          <a:gd name="connsiteY46" fmla="*/ 9912 h 10365"/>
                          <a:gd name="connsiteX47" fmla="*/ 8373 w 10000"/>
                          <a:gd name="connsiteY47" fmla="*/ 9782 h 10365"/>
                          <a:gd name="connsiteX48" fmla="*/ 8147 w 10000"/>
                          <a:gd name="connsiteY48" fmla="*/ 9640 h 10365"/>
                          <a:gd name="connsiteX49" fmla="*/ 7905 w 10000"/>
                          <a:gd name="connsiteY49" fmla="*/ 9485 h 10365"/>
                          <a:gd name="connsiteX50" fmla="*/ 7636 w 10000"/>
                          <a:gd name="connsiteY50" fmla="*/ 9311 h 10365"/>
                          <a:gd name="connsiteX51" fmla="*/ 7352 w 10000"/>
                          <a:gd name="connsiteY51" fmla="*/ 9125 h 10365"/>
                          <a:gd name="connsiteX52" fmla="*/ 7049 w 10000"/>
                          <a:gd name="connsiteY52" fmla="*/ 8933 h 10365"/>
                          <a:gd name="connsiteX53" fmla="*/ 6742 w 10000"/>
                          <a:gd name="connsiteY53" fmla="*/ 8734 h 10365"/>
                          <a:gd name="connsiteX54" fmla="*/ 6420 w 10000"/>
                          <a:gd name="connsiteY54" fmla="*/ 8518 h 10365"/>
                          <a:gd name="connsiteX55" fmla="*/ 6086 w 10000"/>
                          <a:gd name="connsiteY55" fmla="*/ 8313 h 10365"/>
                          <a:gd name="connsiteX56" fmla="*/ 5748 w 10000"/>
                          <a:gd name="connsiteY56" fmla="*/ 8084 h 10365"/>
                          <a:gd name="connsiteX57" fmla="*/ 5399 w 10000"/>
                          <a:gd name="connsiteY57" fmla="*/ 7867 h 10365"/>
                          <a:gd name="connsiteX58" fmla="*/ 5050 w 10000"/>
                          <a:gd name="connsiteY58" fmla="*/ 7643 h 10365"/>
                          <a:gd name="connsiteX59" fmla="*/ 4693 w 10000"/>
                          <a:gd name="connsiteY59" fmla="*/ 7414 h 10365"/>
                          <a:gd name="connsiteX60" fmla="*/ 4344 w 10000"/>
                          <a:gd name="connsiteY60" fmla="*/ 7185 h 10365"/>
                          <a:gd name="connsiteX61" fmla="*/ 3995 w 10000"/>
                          <a:gd name="connsiteY61" fmla="*/ 6955 h 10365"/>
                          <a:gd name="connsiteX62" fmla="*/ 3653 w 10000"/>
                          <a:gd name="connsiteY62" fmla="*/ 6738 h 10365"/>
                          <a:gd name="connsiteX63" fmla="*/ 3312 w 10000"/>
                          <a:gd name="connsiteY63" fmla="*/ 6521 h 10365"/>
                          <a:gd name="connsiteX64" fmla="*/ 2982 w 10000"/>
                          <a:gd name="connsiteY64" fmla="*/ 6304 h 10365"/>
                          <a:gd name="connsiteX65" fmla="*/ 2667 w 10000"/>
                          <a:gd name="connsiteY65" fmla="*/ 6100 h 10365"/>
                          <a:gd name="connsiteX66" fmla="*/ 2356 w 10000"/>
                          <a:gd name="connsiteY66" fmla="*/ 5901 h 10365"/>
                          <a:gd name="connsiteX67" fmla="*/ 2064 w 10000"/>
                          <a:gd name="connsiteY67" fmla="*/ 5709 h 10365"/>
                          <a:gd name="connsiteX68" fmla="*/ 1788 w 10000"/>
                          <a:gd name="connsiteY68" fmla="*/ 5535 h 10365"/>
                          <a:gd name="connsiteX69" fmla="*/ 1527 w 10000"/>
                          <a:gd name="connsiteY69" fmla="*/ 5362 h 10365"/>
                          <a:gd name="connsiteX70" fmla="*/ 1289 w 10000"/>
                          <a:gd name="connsiteY70" fmla="*/ 5207 h 10365"/>
                          <a:gd name="connsiteX71" fmla="*/ 1071 w 10000"/>
                          <a:gd name="connsiteY71" fmla="*/ 5071 h 10365"/>
                          <a:gd name="connsiteX72" fmla="*/ 883 w 10000"/>
                          <a:gd name="connsiteY72" fmla="*/ 4947 h 10365"/>
                          <a:gd name="connsiteX73" fmla="*/ 714 w 10000"/>
                          <a:gd name="connsiteY73" fmla="*/ 4841 h 10365"/>
                          <a:gd name="connsiteX74" fmla="*/ 572 w 10000"/>
                          <a:gd name="connsiteY74" fmla="*/ 4742 h 10365"/>
                          <a:gd name="connsiteX75" fmla="*/ 464 w 10000"/>
                          <a:gd name="connsiteY75" fmla="*/ 4680 h 10365"/>
                          <a:gd name="connsiteX76" fmla="*/ 391 w 10000"/>
                          <a:gd name="connsiteY76" fmla="*/ 4624 h 10365"/>
                          <a:gd name="connsiteX77" fmla="*/ 349 w 10000"/>
                          <a:gd name="connsiteY77" fmla="*/ 4593 h 10365"/>
                          <a:gd name="connsiteX78" fmla="*/ 230 w 10000"/>
                          <a:gd name="connsiteY78" fmla="*/ 4494 h 10365"/>
                          <a:gd name="connsiteX79" fmla="*/ 142 w 10000"/>
                          <a:gd name="connsiteY79" fmla="*/ 4364 h 10365"/>
                          <a:gd name="connsiteX80" fmla="*/ 81 w 10000"/>
                          <a:gd name="connsiteY80" fmla="*/ 4221 h 10365"/>
                          <a:gd name="connsiteX81" fmla="*/ 42 w 10000"/>
                          <a:gd name="connsiteY81" fmla="*/ 4091 h 10365"/>
                          <a:gd name="connsiteX82" fmla="*/ 15 w 10000"/>
                          <a:gd name="connsiteY82" fmla="*/ 3973 h 10365"/>
                          <a:gd name="connsiteX83" fmla="*/ 8 w 10000"/>
                          <a:gd name="connsiteY83" fmla="*/ 3874 h 10365"/>
                          <a:gd name="connsiteX84" fmla="*/ 0 w 10000"/>
                          <a:gd name="connsiteY84" fmla="*/ 3800 h 10365"/>
                          <a:gd name="connsiteX85" fmla="*/ 0 w 10000"/>
                          <a:gd name="connsiteY85" fmla="*/ 3775 h 10365"/>
                          <a:gd name="connsiteX86" fmla="*/ 0 w 10000"/>
                          <a:gd name="connsiteY86" fmla="*/ 3731 h 10365"/>
                          <a:gd name="connsiteX87" fmla="*/ 0 w 10000"/>
                          <a:gd name="connsiteY87" fmla="*/ 3626 h 10365"/>
                          <a:gd name="connsiteX88" fmla="*/ 0 w 10000"/>
                          <a:gd name="connsiteY88" fmla="*/ 3459 h 10365"/>
                          <a:gd name="connsiteX89" fmla="*/ 0 w 10000"/>
                          <a:gd name="connsiteY89" fmla="*/ 2442 h 10365"/>
                          <a:gd name="connsiteX90" fmla="*/ 0 w 10000"/>
                          <a:gd name="connsiteY90" fmla="*/ 2157 h 10365"/>
                          <a:gd name="connsiteX91" fmla="*/ 0 w 10000"/>
                          <a:gd name="connsiteY91" fmla="*/ 1896 h 10365"/>
                          <a:gd name="connsiteX92" fmla="*/ 0 w 10000"/>
                          <a:gd name="connsiteY92" fmla="*/ 1667 h 10365"/>
                          <a:gd name="connsiteX93" fmla="*/ 15 w 10000"/>
                          <a:gd name="connsiteY93" fmla="*/ 1450 h 10365"/>
                          <a:gd name="connsiteX94" fmla="*/ 61 w 10000"/>
                          <a:gd name="connsiteY94" fmla="*/ 1245 h 10365"/>
                          <a:gd name="connsiteX95" fmla="*/ 130 w 10000"/>
                          <a:gd name="connsiteY95" fmla="*/ 1072 h 10365"/>
                          <a:gd name="connsiteX96" fmla="*/ 203 w 10000"/>
                          <a:gd name="connsiteY96" fmla="*/ 929 h 10365"/>
                          <a:gd name="connsiteX97" fmla="*/ 284 w 10000"/>
                          <a:gd name="connsiteY97" fmla="*/ 799 h 10365"/>
                          <a:gd name="connsiteX98" fmla="*/ 357 w 10000"/>
                          <a:gd name="connsiteY98" fmla="*/ 712 h 10365"/>
                          <a:gd name="connsiteX99" fmla="*/ 426 w 10000"/>
                          <a:gd name="connsiteY99" fmla="*/ 638 h 10365"/>
                          <a:gd name="connsiteX100" fmla="*/ 464 w 10000"/>
                          <a:gd name="connsiteY100" fmla="*/ 594 h 10365"/>
                          <a:gd name="connsiteX101" fmla="*/ 483 w 10000"/>
                          <a:gd name="connsiteY101" fmla="*/ 582 h 10365"/>
                          <a:gd name="connsiteX102" fmla="*/ 507 w 10000"/>
                          <a:gd name="connsiteY102" fmla="*/ 576 h 10365"/>
                          <a:gd name="connsiteX103" fmla="*/ 560 w 10000"/>
                          <a:gd name="connsiteY103" fmla="*/ 551 h 10365"/>
                          <a:gd name="connsiteX104" fmla="*/ 936 w 10000"/>
                          <a:gd name="connsiteY104" fmla="*/ 365 h 10365"/>
                          <a:gd name="connsiteX0" fmla="*/ 936 w 10000"/>
                          <a:gd name="connsiteY0" fmla="*/ 358 h 10358"/>
                          <a:gd name="connsiteX1" fmla="*/ 10000 w 10000"/>
                          <a:gd name="connsiteY1" fmla="*/ 5962 h 10358"/>
                          <a:gd name="connsiteX2" fmla="*/ 9893 w 10000"/>
                          <a:gd name="connsiteY2" fmla="*/ 6049 h 10358"/>
                          <a:gd name="connsiteX3" fmla="*/ 9797 w 10000"/>
                          <a:gd name="connsiteY3" fmla="*/ 6124 h 10358"/>
                          <a:gd name="connsiteX4" fmla="*/ 9731 w 10000"/>
                          <a:gd name="connsiteY4" fmla="*/ 6167 h 10358"/>
                          <a:gd name="connsiteX5" fmla="*/ 9689 w 10000"/>
                          <a:gd name="connsiteY5" fmla="*/ 6198 h 10358"/>
                          <a:gd name="connsiteX6" fmla="*/ 9574 w 10000"/>
                          <a:gd name="connsiteY6" fmla="*/ 6310 h 10358"/>
                          <a:gd name="connsiteX7" fmla="*/ 9490 w 10000"/>
                          <a:gd name="connsiteY7" fmla="*/ 6427 h 10358"/>
                          <a:gd name="connsiteX8" fmla="*/ 9436 w 10000"/>
                          <a:gd name="connsiteY8" fmla="*/ 6539 h 10358"/>
                          <a:gd name="connsiteX9" fmla="*/ 9401 w 10000"/>
                          <a:gd name="connsiteY9" fmla="*/ 6626 h 10358"/>
                          <a:gd name="connsiteX10" fmla="*/ 9382 w 10000"/>
                          <a:gd name="connsiteY10" fmla="*/ 6700 h 10358"/>
                          <a:gd name="connsiteX11" fmla="*/ 9375 w 10000"/>
                          <a:gd name="connsiteY11" fmla="*/ 6756 h 10358"/>
                          <a:gd name="connsiteX12" fmla="*/ 9375 w 10000"/>
                          <a:gd name="connsiteY12" fmla="*/ 6775 h 10358"/>
                          <a:gd name="connsiteX13" fmla="*/ 9375 w 10000"/>
                          <a:gd name="connsiteY13" fmla="*/ 6812 h 10358"/>
                          <a:gd name="connsiteX14" fmla="*/ 9367 w 10000"/>
                          <a:gd name="connsiteY14" fmla="*/ 6917 h 10358"/>
                          <a:gd name="connsiteX15" fmla="*/ 9367 w 10000"/>
                          <a:gd name="connsiteY15" fmla="*/ 7078 h 10358"/>
                          <a:gd name="connsiteX16" fmla="*/ 9359 w 10000"/>
                          <a:gd name="connsiteY16" fmla="*/ 7295 h 10358"/>
                          <a:gd name="connsiteX17" fmla="*/ 9355 w 10000"/>
                          <a:gd name="connsiteY17" fmla="*/ 7550 h 10358"/>
                          <a:gd name="connsiteX18" fmla="*/ 9348 w 10000"/>
                          <a:gd name="connsiteY18" fmla="*/ 7829 h 10358"/>
                          <a:gd name="connsiteX19" fmla="*/ 9340 w 10000"/>
                          <a:gd name="connsiteY19" fmla="*/ 8120 h 10358"/>
                          <a:gd name="connsiteX20" fmla="*/ 9332 w 10000"/>
                          <a:gd name="connsiteY20" fmla="*/ 8424 h 10358"/>
                          <a:gd name="connsiteX21" fmla="*/ 9328 w 10000"/>
                          <a:gd name="connsiteY21" fmla="*/ 8727 h 10358"/>
                          <a:gd name="connsiteX22" fmla="*/ 9321 w 10000"/>
                          <a:gd name="connsiteY22" fmla="*/ 9025 h 10358"/>
                          <a:gd name="connsiteX23" fmla="*/ 9313 w 10000"/>
                          <a:gd name="connsiteY23" fmla="*/ 9285 h 10358"/>
                          <a:gd name="connsiteX24" fmla="*/ 9305 w 10000"/>
                          <a:gd name="connsiteY24" fmla="*/ 9521 h 10358"/>
                          <a:gd name="connsiteX25" fmla="*/ 9305 w 10000"/>
                          <a:gd name="connsiteY25" fmla="*/ 9707 h 10358"/>
                          <a:gd name="connsiteX26" fmla="*/ 9302 w 10000"/>
                          <a:gd name="connsiteY26" fmla="*/ 9850 h 10358"/>
                          <a:gd name="connsiteX27" fmla="*/ 9305 w 10000"/>
                          <a:gd name="connsiteY27" fmla="*/ 9998 h 10358"/>
                          <a:gd name="connsiteX28" fmla="*/ 9332 w 10000"/>
                          <a:gd name="connsiteY28" fmla="*/ 10110 h 10358"/>
                          <a:gd name="connsiteX29" fmla="*/ 9367 w 10000"/>
                          <a:gd name="connsiteY29" fmla="*/ 10172 h 10358"/>
                          <a:gd name="connsiteX30" fmla="*/ 9413 w 10000"/>
                          <a:gd name="connsiteY30" fmla="*/ 10228 h 10358"/>
                          <a:gd name="connsiteX31" fmla="*/ 9455 w 10000"/>
                          <a:gd name="connsiteY31" fmla="*/ 10253 h 10358"/>
                          <a:gd name="connsiteX32" fmla="*/ 9501 w 10000"/>
                          <a:gd name="connsiteY32" fmla="*/ 10271 h 10358"/>
                          <a:gd name="connsiteX33" fmla="*/ 9536 w 10000"/>
                          <a:gd name="connsiteY33" fmla="*/ 10284 h 10358"/>
                          <a:gd name="connsiteX34" fmla="*/ 9563 w 10000"/>
                          <a:gd name="connsiteY34" fmla="*/ 10315 h 10358"/>
                          <a:gd name="connsiteX35" fmla="*/ 9463 w 10000"/>
                          <a:gd name="connsiteY35" fmla="*/ 10346 h 10358"/>
                          <a:gd name="connsiteX36" fmla="*/ 9367 w 10000"/>
                          <a:gd name="connsiteY36" fmla="*/ 10358 h 10358"/>
                          <a:gd name="connsiteX37" fmla="*/ 9286 w 10000"/>
                          <a:gd name="connsiteY37" fmla="*/ 10346 h 10358"/>
                          <a:gd name="connsiteX38" fmla="*/ 9225 w 10000"/>
                          <a:gd name="connsiteY38" fmla="*/ 10327 h 10358"/>
                          <a:gd name="connsiteX39" fmla="*/ 9186 w 10000"/>
                          <a:gd name="connsiteY39" fmla="*/ 10302 h 10358"/>
                          <a:gd name="connsiteX40" fmla="*/ 9171 w 10000"/>
                          <a:gd name="connsiteY40" fmla="*/ 10296 h 10358"/>
                          <a:gd name="connsiteX41" fmla="*/ 9152 w 10000"/>
                          <a:gd name="connsiteY41" fmla="*/ 10284 h 10358"/>
                          <a:gd name="connsiteX42" fmla="*/ 9098 w 10000"/>
                          <a:gd name="connsiteY42" fmla="*/ 10253 h 10358"/>
                          <a:gd name="connsiteX43" fmla="*/ 9010 w 10000"/>
                          <a:gd name="connsiteY43" fmla="*/ 10197 h 10358"/>
                          <a:gd name="connsiteX44" fmla="*/ 8899 w 10000"/>
                          <a:gd name="connsiteY44" fmla="*/ 10122 h 10358"/>
                          <a:gd name="connsiteX45" fmla="*/ 8749 w 10000"/>
                          <a:gd name="connsiteY45" fmla="*/ 10023 h 10358"/>
                          <a:gd name="connsiteX46" fmla="*/ 8569 w 10000"/>
                          <a:gd name="connsiteY46" fmla="*/ 9905 h 10358"/>
                          <a:gd name="connsiteX47" fmla="*/ 8373 w 10000"/>
                          <a:gd name="connsiteY47" fmla="*/ 9775 h 10358"/>
                          <a:gd name="connsiteX48" fmla="*/ 8147 w 10000"/>
                          <a:gd name="connsiteY48" fmla="*/ 9633 h 10358"/>
                          <a:gd name="connsiteX49" fmla="*/ 7905 w 10000"/>
                          <a:gd name="connsiteY49" fmla="*/ 9478 h 10358"/>
                          <a:gd name="connsiteX50" fmla="*/ 7636 w 10000"/>
                          <a:gd name="connsiteY50" fmla="*/ 9304 h 10358"/>
                          <a:gd name="connsiteX51" fmla="*/ 7352 w 10000"/>
                          <a:gd name="connsiteY51" fmla="*/ 9118 h 10358"/>
                          <a:gd name="connsiteX52" fmla="*/ 7049 w 10000"/>
                          <a:gd name="connsiteY52" fmla="*/ 8926 h 10358"/>
                          <a:gd name="connsiteX53" fmla="*/ 6742 w 10000"/>
                          <a:gd name="connsiteY53" fmla="*/ 8727 h 10358"/>
                          <a:gd name="connsiteX54" fmla="*/ 6420 w 10000"/>
                          <a:gd name="connsiteY54" fmla="*/ 8511 h 10358"/>
                          <a:gd name="connsiteX55" fmla="*/ 6086 w 10000"/>
                          <a:gd name="connsiteY55" fmla="*/ 8306 h 10358"/>
                          <a:gd name="connsiteX56" fmla="*/ 5748 w 10000"/>
                          <a:gd name="connsiteY56" fmla="*/ 8077 h 10358"/>
                          <a:gd name="connsiteX57" fmla="*/ 5399 w 10000"/>
                          <a:gd name="connsiteY57" fmla="*/ 7860 h 10358"/>
                          <a:gd name="connsiteX58" fmla="*/ 5050 w 10000"/>
                          <a:gd name="connsiteY58" fmla="*/ 7636 h 10358"/>
                          <a:gd name="connsiteX59" fmla="*/ 4693 w 10000"/>
                          <a:gd name="connsiteY59" fmla="*/ 7407 h 10358"/>
                          <a:gd name="connsiteX60" fmla="*/ 4344 w 10000"/>
                          <a:gd name="connsiteY60" fmla="*/ 7178 h 10358"/>
                          <a:gd name="connsiteX61" fmla="*/ 3995 w 10000"/>
                          <a:gd name="connsiteY61" fmla="*/ 6948 h 10358"/>
                          <a:gd name="connsiteX62" fmla="*/ 3653 w 10000"/>
                          <a:gd name="connsiteY62" fmla="*/ 6731 h 10358"/>
                          <a:gd name="connsiteX63" fmla="*/ 3312 w 10000"/>
                          <a:gd name="connsiteY63" fmla="*/ 6514 h 10358"/>
                          <a:gd name="connsiteX64" fmla="*/ 2982 w 10000"/>
                          <a:gd name="connsiteY64" fmla="*/ 6297 h 10358"/>
                          <a:gd name="connsiteX65" fmla="*/ 2667 w 10000"/>
                          <a:gd name="connsiteY65" fmla="*/ 6093 h 10358"/>
                          <a:gd name="connsiteX66" fmla="*/ 2356 w 10000"/>
                          <a:gd name="connsiteY66" fmla="*/ 5894 h 10358"/>
                          <a:gd name="connsiteX67" fmla="*/ 2064 w 10000"/>
                          <a:gd name="connsiteY67" fmla="*/ 5702 h 10358"/>
                          <a:gd name="connsiteX68" fmla="*/ 1788 w 10000"/>
                          <a:gd name="connsiteY68" fmla="*/ 5528 h 10358"/>
                          <a:gd name="connsiteX69" fmla="*/ 1527 w 10000"/>
                          <a:gd name="connsiteY69" fmla="*/ 5355 h 10358"/>
                          <a:gd name="connsiteX70" fmla="*/ 1289 w 10000"/>
                          <a:gd name="connsiteY70" fmla="*/ 5200 h 10358"/>
                          <a:gd name="connsiteX71" fmla="*/ 1071 w 10000"/>
                          <a:gd name="connsiteY71" fmla="*/ 5064 h 10358"/>
                          <a:gd name="connsiteX72" fmla="*/ 883 w 10000"/>
                          <a:gd name="connsiteY72" fmla="*/ 4940 h 10358"/>
                          <a:gd name="connsiteX73" fmla="*/ 714 w 10000"/>
                          <a:gd name="connsiteY73" fmla="*/ 4834 h 10358"/>
                          <a:gd name="connsiteX74" fmla="*/ 572 w 10000"/>
                          <a:gd name="connsiteY74" fmla="*/ 4735 h 10358"/>
                          <a:gd name="connsiteX75" fmla="*/ 464 w 10000"/>
                          <a:gd name="connsiteY75" fmla="*/ 4673 h 10358"/>
                          <a:gd name="connsiteX76" fmla="*/ 391 w 10000"/>
                          <a:gd name="connsiteY76" fmla="*/ 4617 h 10358"/>
                          <a:gd name="connsiteX77" fmla="*/ 349 w 10000"/>
                          <a:gd name="connsiteY77" fmla="*/ 4586 h 10358"/>
                          <a:gd name="connsiteX78" fmla="*/ 230 w 10000"/>
                          <a:gd name="connsiteY78" fmla="*/ 4487 h 10358"/>
                          <a:gd name="connsiteX79" fmla="*/ 142 w 10000"/>
                          <a:gd name="connsiteY79" fmla="*/ 4357 h 10358"/>
                          <a:gd name="connsiteX80" fmla="*/ 81 w 10000"/>
                          <a:gd name="connsiteY80" fmla="*/ 4214 h 10358"/>
                          <a:gd name="connsiteX81" fmla="*/ 42 w 10000"/>
                          <a:gd name="connsiteY81" fmla="*/ 4084 h 10358"/>
                          <a:gd name="connsiteX82" fmla="*/ 15 w 10000"/>
                          <a:gd name="connsiteY82" fmla="*/ 3966 h 10358"/>
                          <a:gd name="connsiteX83" fmla="*/ 8 w 10000"/>
                          <a:gd name="connsiteY83" fmla="*/ 3867 h 10358"/>
                          <a:gd name="connsiteX84" fmla="*/ 0 w 10000"/>
                          <a:gd name="connsiteY84" fmla="*/ 3793 h 10358"/>
                          <a:gd name="connsiteX85" fmla="*/ 0 w 10000"/>
                          <a:gd name="connsiteY85" fmla="*/ 3768 h 10358"/>
                          <a:gd name="connsiteX86" fmla="*/ 0 w 10000"/>
                          <a:gd name="connsiteY86" fmla="*/ 3724 h 10358"/>
                          <a:gd name="connsiteX87" fmla="*/ 0 w 10000"/>
                          <a:gd name="connsiteY87" fmla="*/ 3619 h 10358"/>
                          <a:gd name="connsiteX88" fmla="*/ 0 w 10000"/>
                          <a:gd name="connsiteY88" fmla="*/ 3452 h 10358"/>
                          <a:gd name="connsiteX89" fmla="*/ 0 w 10000"/>
                          <a:gd name="connsiteY89" fmla="*/ 2435 h 10358"/>
                          <a:gd name="connsiteX90" fmla="*/ 0 w 10000"/>
                          <a:gd name="connsiteY90" fmla="*/ 2150 h 10358"/>
                          <a:gd name="connsiteX91" fmla="*/ 0 w 10000"/>
                          <a:gd name="connsiteY91" fmla="*/ 1889 h 10358"/>
                          <a:gd name="connsiteX92" fmla="*/ 0 w 10000"/>
                          <a:gd name="connsiteY92" fmla="*/ 1660 h 10358"/>
                          <a:gd name="connsiteX93" fmla="*/ 15 w 10000"/>
                          <a:gd name="connsiteY93" fmla="*/ 1443 h 10358"/>
                          <a:gd name="connsiteX94" fmla="*/ 61 w 10000"/>
                          <a:gd name="connsiteY94" fmla="*/ 1238 h 10358"/>
                          <a:gd name="connsiteX95" fmla="*/ 130 w 10000"/>
                          <a:gd name="connsiteY95" fmla="*/ 1065 h 10358"/>
                          <a:gd name="connsiteX96" fmla="*/ 203 w 10000"/>
                          <a:gd name="connsiteY96" fmla="*/ 922 h 10358"/>
                          <a:gd name="connsiteX97" fmla="*/ 284 w 10000"/>
                          <a:gd name="connsiteY97" fmla="*/ 792 h 10358"/>
                          <a:gd name="connsiteX98" fmla="*/ 357 w 10000"/>
                          <a:gd name="connsiteY98" fmla="*/ 705 h 10358"/>
                          <a:gd name="connsiteX99" fmla="*/ 426 w 10000"/>
                          <a:gd name="connsiteY99" fmla="*/ 631 h 10358"/>
                          <a:gd name="connsiteX100" fmla="*/ 464 w 10000"/>
                          <a:gd name="connsiteY100" fmla="*/ 587 h 10358"/>
                          <a:gd name="connsiteX101" fmla="*/ 483 w 10000"/>
                          <a:gd name="connsiteY101" fmla="*/ 575 h 10358"/>
                          <a:gd name="connsiteX102" fmla="*/ 507 w 10000"/>
                          <a:gd name="connsiteY102" fmla="*/ 569 h 10358"/>
                          <a:gd name="connsiteX103" fmla="*/ 936 w 10000"/>
                          <a:gd name="connsiteY103" fmla="*/ 358 h 10358"/>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464 w 10000"/>
                          <a:gd name="connsiteY100" fmla="*/ 229 h 10000"/>
                          <a:gd name="connsiteX101" fmla="*/ 483 w 10000"/>
                          <a:gd name="connsiteY101" fmla="*/ 217 h 10000"/>
                          <a:gd name="connsiteX102" fmla="*/ 936 w 10000"/>
                          <a:gd name="connsiteY102" fmla="*/ 0 h 10000"/>
                          <a:gd name="connsiteX0" fmla="*/ 936 w 10000"/>
                          <a:gd name="connsiteY0" fmla="*/ 354 h 10354"/>
                          <a:gd name="connsiteX1" fmla="*/ 10000 w 10000"/>
                          <a:gd name="connsiteY1" fmla="*/ 5958 h 10354"/>
                          <a:gd name="connsiteX2" fmla="*/ 9893 w 10000"/>
                          <a:gd name="connsiteY2" fmla="*/ 6045 h 10354"/>
                          <a:gd name="connsiteX3" fmla="*/ 9797 w 10000"/>
                          <a:gd name="connsiteY3" fmla="*/ 6120 h 10354"/>
                          <a:gd name="connsiteX4" fmla="*/ 9731 w 10000"/>
                          <a:gd name="connsiteY4" fmla="*/ 6163 h 10354"/>
                          <a:gd name="connsiteX5" fmla="*/ 9689 w 10000"/>
                          <a:gd name="connsiteY5" fmla="*/ 6194 h 10354"/>
                          <a:gd name="connsiteX6" fmla="*/ 9574 w 10000"/>
                          <a:gd name="connsiteY6" fmla="*/ 6306 h 10354"/>
                          <a:gd name="connsiteX7" fmla="*/ 9490 w 10000"/>
                          <a:gd name="connsiteY7" fmla="*/ 6423 h 10354"/>
                          <a:gd name="connsiteX8" fmla="*/ 9436 w 10000"/>
                          <a:gd name="connsiteY8" fmla="*/ 6535 h 10354"/>
                          <a:gd name="connsiteX9" fmla="*/ 9401 w 10000"/>
                          <a:gd name="connsiteY9" fmla="*/ 6622 h 10354"/>
                          <a:gd name="connsiteX10" fmla="*/ 9382 w 10000"/>
                          <a:gd name="connsiteY10" fmla="*/ 6696 h 10354"/>
                          <a:gd name="connsiteX11" fmla="*/ 9375 w 10000"/>
                          <a:gd name="connsiteY11" fmla="*/ 6752 h 10354"/>
                          <a:gd name="connsiteX12" fmla="*/ 9375 w 10000"/>
                          <a:gd name="connsiteY12" fmla="*/ 6771 h 10354"/>
                          <a:gd name="connsiteX13" fmla="*/ 9375 w 10000"/>
                          <a:gd name="connsiteY13" fmla="*/ 6808 h 10354"/>
                          <a:gd name="connsiteX14" fmla="*/ 9367 w 10000"/>
                          <a:gd name="connsiteY14" fmla="*/ 6913 h 10354"/>
                          <a:gd name="connsiteX15" fmla="*/ 9367 w 10000"/>
                          <a:gd name="connsiteY15" fmla="*/ 7074 h 10354"/>
                          <a:gd name="connsiteX16" fmla="*/ 9359 w 10000"/>
                          <a:gd name="connsiteY16" fmla="*/ 7291 h 10354"/>
                          <a:gd name="connsiteX17" fmla="*/ 9355 w 10000"/>
                          <a:gd name="connsiteY17" fmla="*/ 7546 h 10354"/>
                          <a:gd name="connsiteX18" fmla="*/ 9348 w 10000"/>
                          <a:gd name="connsiteY18" fmla="*/ 7825 h 10354"/>
                          <a:gd name="connsiteX19" fmla="*/ 9340 w 10000"/>
                          <a:gd name="connsiteY19" fmla="*/ 8116 h 10354"/>
                          <a:gd name="connsiteX20" fmla="*/ 9332 w 10000"/>
                          <a:gd name="connsiteY20" fmla="*/ 8420 h 10354"/>
                          <a:gd name="connsiteX21" fmla="*/ 9328 w 10000"/>
                          <a:gd name="connsiteY21" fmla="*/ 8723 h 10354"/>
                          <a:gd name="connsiteX22" fmla="*/ 9321 w 10000"/>
                          <a:gd name="connsiteY22" fmla="*/ 9021 h 10354"/>
                          <a:gd name="connsiteX23" fmla="*/ 9313 w 10000"/>
                          <a:gd name="connsiteY23" fmla="*/ 9281 h 10354"/>
                          <a:gd name="connsiteX24" fmla="*/ 9305 w 10000"/>
                          <a:gd name="connsiteY24" fmla="*/ 9517 h 10354"/>
                          <a:gd name="connsiteX25" fmla="*/ 9305 w 10000"/>
                          <a:gd name="connsiteY25" fmla="*/ 9703 h 10354"/>
                          <a:gd name="connsiteX26" fmla="*/ 9302 w 10000"/>
                          <a:gd name="connsiteY26" fmla="*/ 9846 h 10354"/>
                          <a:gd name="connsiteX27" fmla="*/ 9305 w 10000"/>
                          <a:gd name="connsiteY27" fmla="*/ 9994 h 10354"/>
                          <a:gd name="connsiteX28" fmla="*/ 9332 w 10000"/>
                          <a:gd name="connsiteY28" fmla="*/ 10106 h 10354"/>
                          <a:gd name="connsiteX29" fmla="*/ 9367 w 10000"/>
                          <a:gd name="connsiteY29" fmla="*/ 10168 h 10354"/>
                          <a:gd name="connsiteX30" fmla="*/ 9413 w 10000"/>
                          <a:gd name="connsiteY30" fmla="*/ 10224 h 10354"/>
                          <a:gd name="connsiteX31" fmla="*/ 9455 w 10000"/>
                          <a:gd name="connsiteY31" fmla="*/ 10249 h 10354"/>
                          <a:gd name="connsiteX32" fmla="*/ 9501 w 10000"/>
                          <a:gd name="connsiteY32" fmla="*/ 10267 h 10354"/>
                          <a:gd name="connsiteX33" fmla="*/ 9536 w 10000"/>
                          <a:gd name="connsiteY33" fmla="*/ 10280 h 10354"/>
                          <a:gd name="connsiteX34" fmla="*/ 9563 w 10000"/>
                          <a:gd name="connsiteY34" fmla="*/ 10311 h 10354"/>
                          <a:gd name="connsiteX35" fmla="*/ 9463 w 10000"/>
                          <a:gd name="connsiteY35" fmla="*/ 10342 h 10354"/>
                          <a:gd name="connsiteX36" fmla="*/ 9367 w 10000"/>
                          <a:gd name="connsiteY36" fmla="*/ 10354 h 10354"/>
                          <a:gd name="connsiteX37" fmla="*/ 9286 w 10000"/>
                          <a:gd name="connsiteY37" fmla="*/ 10342 h 10354"/>
                          <a:gd name="connsiteX38" fmla="*/ 9225 w 10000"/>
                          <a:gd name="connsiteY38" fmla="*/ 10323 h 10354"/>
                          <a:gd name="connsiteX39" fmla="*/ 9186 w 10000"/>
                          <a:gd name="connsiteY39" fmla="*/ 10298 h 10354"/>
                          <a:gd name="connsiteX40" fmla="*/ 9171 w 10000"/>
                          <a:gd name="connsiteY40" fmla="*/ 10292 h 10354"/>
                          <a:gd name="connsiteX41" fmla="*/ 9152 w 10000"/>
                          <a:gd name="connsiteY41" fmla="*/ 10280 h 10354"/>
                          <a:gd name="connsiteX42" fmla="*/ 9098 w 10000"/>
                          <a:gd name="connsiteY42" fmla="*/ 10249 h 10354"/>
                          <a:gd name="connsiteX43" fmla="*/ 9010 w 10000"/>
                          <a:gd name="connsiteY43" fmla="*/ 10193 h 10354"/>
                          <a:gd name="connsiteX44" fmla="*/ 8899 w 10000"/>
                          <a:gd name="connsiteY44" fmla="*/ 10118 h 10354"/>
                          <a:gd name="connsiteX45" fmla="*/ 8749 w 10000"/>
                          <a:gd name="connsiteY45" fmla="*/ 10019 h 10354"/>
                          <a:gd name="connsiteX46" fmla="*/ 8569 w 10000"/>
                          <a:gd name="connsiteY46" fmla="*/ 9901 h 10354"/>
                          <a:gd name="connsiteX47" fmla="*/ 8373 w 10000"/>
                          <a:gd name="connsiteY47" fmla="*/ 9771 h 10354"/>
                          <a:gd name="connsiteX48" fmla="*/ 8147 w 10000"/>
                          <a:gd name="connsiteY48" fmla="*/ 9629 h 10354"/>
                          <a:gd name="connsiteX49" fmla="*/ 7905 w 10000"/>
                          <a:gd name="connsiteY49" fmla="*/ 9474 h 10354"/>
                          <a:gd name="connsiteX50" fmla="*/ 7636 w 10000"/>
                          <a:gd name="connsiteY50" fmla="*/ 9300 h 10354"/>
                          <a:gd name="connsiteX51" fmla="*/ 7352 w 10000"/>
                          <a:gd name="connsiteY51" fmla="*/ 9114 h 10354"/>
                          <a:gd name="connsiteX52" fmla="*/ 7049 w 10000"/>
                          <a:gd name="connsiteY52" fmla="*/ 8922 h 10354"/>
                          <a:gd name="connsiteX53" fmla="*/ 6742 w 10000"/>
                          <a:gd name="connsiteY53" fmla="*/ 8723 h 10354"/>
                          <a:gd name="connsiteX54" fmla="*/ 6420 w 10000"/>
                          <a:gd name="connsiteY54" fmla="*/ 8507 h 10354"/>
                          <a:gd name="connsiteX55" fmla="*/ 6086 w 10000"/>
                          <a:gd name="connsiteY55" fmla="*/ 8302 h 10354"/>
                          <a:gd name="connsiteX56" fmla="*/ 5748 w 10000"/>
                          <a:gd name="connsiteY56" fmla="*/ 8073 h 10354"/>
                          <a:gd name="connsiteX57" fmla="*/ 5399 w 10000"/>
                          <a:gd name="connsiteY57" fmla="*/ 7856 h 10354"/>
                          <a:gd name="connsiteX58" fmla="*/ 5050 w 10000"/>
                          <a:gd name="connsiteY58" fmla="*/ 7632 h 10354"/>
                          <a:gd name="connsiteX59" fmla="*/ 4693 w 10000"/>
                          <a:gd name="connsiteY59" fmla="*/ 7403 h 10354"/>
                          <a:gd name="connsiteX60" fmla="*/ 4344 w 10000"/>
                          <a:gd name="connsiteY60" fmla="*/ 7174 h 10354"/>
                          <a:gd name="connsiteX61" fmla="*/ 3995 w 10000"/>
                          <a:gd name="connsiteY61" fmla="*/ 6944 h 10354"/>
                          <a:gd name="connsiteX62" fmla="*/ 3653 w 10000"/>
                          <a:gd name="connsiteY62" fmla="*/ 6727 h 10354"/>
                          <a:gd name="connsiteX63" fmla="*/ 3312 w 10000"/>
                          <a:gd name="connsiteY63" fmla="*/ 6510 h 10354"/>
                          <a:gd name="connsiteX64" fmla="*/ 2982 w 10000"/>
                          <a:gd name="connsiteY64" fmla="*/ 6293 h 10354"/>
                          <a:gd name="connsiteX65" fmla="*/ 2667 w 10000"/>
                          <a:gd name="connsiteY65" fmla="*/ 6089 h 10354"/>
                          <a:gd name="connsiteX66" fmla="*/ 2356 w 10000"/>
                          <a:gd name="connsiteY66" fmla="*/ 5890 h 10354"/>
                          <a:gd name="connsiteX67" fmla="*/ 2064 w 10000"/>
                          <a:gd name="connsiteY67" fmla="*/ 5698 h 10354"/>
                          <a:gd name="connsiteX68" fmla="*/ 1788 w 10000"/>
                          <a:gd name="connsiteY68" fmla="*/ 5524 h 10354"/>
                          <a:gd name="connsiteX69" fmla="*/ 1527 w 10000"/>
                          <a:gd name="connsiteY69" fmla="*/ 5351 h 10354"/>
                          <a:gd name="connsiteX70" fmla="*/ 1289 w 10000"/>
                          <a:gd name="connsiteY70" fmla="*/ 5196 h 10354"/>
                          <a:gd name="connsiteX71" fmla="*/ 1071 w 10000"/>
                          <a:gd name="connsiteY71" fmla="*/ 5060 h 10354"/>
                          <a:gd name="connsiteX72" fmla="*/ 883 w 10000"/>
                          <a:gd name="connsiteY72" fmla="*/ 4936 h 10354"/>
                          <a:gd name="connsiteX73" fmla="*/ 714 w 10000"/>
                          <a:gd name="connsiteY73" fmla="*/ 4830 h 10354"/>
                          <a:gd name="connsiteX74" fmla="*/ 572 w 10000"/>
                          <a:gd name="connsiteY74" fmla="*/ 4731 h 10354"/>
                          <a:gd name="connsiteX75" fmla="*/ 464 w 10000"/>
                          <a:gd name="connsiteY75" fmla="*/ 4669 h 10354"/>
                          <a:gd name="connsiteX76" fmla="*/ 391 w 10000"/>
                          <a:gd name="connsiteY76" fmla="*/ 4613 h 10354"/>
                          <a:gd name="connsiteX77" fmla="*/ 349 w 10000"/>
                          <a:gd name="connsiteY77" fmla="*/ 4582 h 10354"/>
                          <a:gd name="connsiteX78" fmla="*/ 230 w 10000"/>
                          <a:gd name="connsiteY78" fmla="*/ 4483 h 10354"/>
                          <a:gd name="connsiteX79" fmla="*/ 142 w 10000"/>
                          <a:gd name="connsiteY79" fmla="*/ 4353 h 10354"/>
                          <a:gd name="connsiteX80" fmla="*/ 81 w 10000"/>
                          <a:gd name="connsiteY80" fmla="*/ 4210 h 10354"/>
                          <a:gd name="connsiteX81" fmla="*/ 42 w 10000"/>
                          <a:gd name="connsiteY81" fmla="*/ 4080 h 10354"/>
                          <a:gd name="connsiteX82" fmla="*/ 15 w 10000"/>
                          <a:gd name="connsiteY82" fmla="*/ 3962 h 10354"/>
                          <a:gd name="connsiteX83" fmla="*/ 8 w 10000"/>
                          <a:gd name="connsiteY83" fmla="*/ 3863 h 10354"/>
                          <a:gd name="connsiteX84" fmla="*/ 0 w 10000"/>
                          <a:gd name="connsiteY84" fmla="*/ 3789 h 10354"/>
                          <a:gd name="connsiteX85" fmla="*/ 0 w 10000"/>
                          <a:gd name="connsiteY85" fmla="*/ 3764 h 10354"/>
                          <a:gd name="connsiteX86" fmla="*/ 0 w 10000"/>
                          <a:gd name="connsiteY86" fmla="*/ 3720 h 10354"/>
                          <a:gd name="connsiteX87" fmla="*/ 0 w 10000"/>
                          <a:gd name="connsiteY87" fmla="*/ 3615 h 10354"/>
                          <a:gd name="connsiteX88" fmla="*/ 0 w 10000"/>
                          <a:gd name="connsiteY88" fmla="*/ 3448 h 10354"/>
                          <a:gd name="connsiteX89" fmla="*/ 0 w 10000"/>
                          <a:gd name="connsiteY89" fmla="*/ 2431 h 10354"/>
                          <a:gd name="connsiteX90" fmla="*/ 0 w 10000"/>
                          <a:gd name="connsiteY90" fmla="*/ 2146 h 10354"/>
                          <a:gd name="connsiteX91" fmla="*/ 0 w 10000"/>
                          <a:gd name="connsiteY91" fmla="*/ 1885 h 10354"/>
                          <a:gd name="connsiteX92" fmla="*/ 0 w 10000"/>
                          <a:gd name="connsiteY92" fmla="*/ 1656 h 10354"/>
                          <a:gd name="connsiteX93" fmla="*/ 15 w 10000"/>
                          <a:gd name="connsiteY93" fmla="*/ 1439 h 10354"/>
                          <a:gd name="connsiteX94" fmla="*/ 61 w 10000"/>
                          <a:gd name="connsiteY94" fmla="*/ 1234 h 10354"/>
                          <a:gd name="connsiteX95" fmla="*/ 130 w 10000"/>
                          <a:gd name="connsiteY95" fmla="*/ 1061 h 10354"/>
                          <a:gd name="connsiteX96" fmla="*/ 203 w 10000"/>
                          <a:gd name="connsiteY96" fmla="*/ 918 h 10354"/>
                          <a:gd name="connsiteX97" fmla="*/ 284 w 10000"/>
                          <a:gd name="connsiteY97" fmla="*/ 788 h 10354"/>
                          <a:gd name="connsiteX98" fmla="*/ 357 w 10000"/>
                          <a:gd name="connsiteY98" fmla="*/ 701 h 10354"/>
                          <a:gd name="connsiteX99" fmla="*/ 426 w 10000"/>
                          <a:gd name="connsiteY99" fmla="*/ 627 h 10354"/>
                          <a:gd name="connsiteX100" fmla="*/ 464 w 10000"/>
                          <a:gd name="connsiteY100" fmla="*/ 583 h 10354"/>
                          <a:gd name="connsiteX101" fmla="*/ 936 w 10000"/>
                          <a:gd name="connsiteY101" fmla="*/ 354 h 10354"/>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936 w 10000"/>
                          <a:gd name="connsiteY100" fmla="*/ 0 h 10000"/>
                          <a:gd name="connsiteX0" fmla="*/ 936 w 10000"/>
                          <a:gd name="connsiteY0" fmla="*/ 327 h 10327"/>
                          <a:gd name="connsiteX1" fmla="*/ 10000 w 10000"/>
                          <a:gd name="connsiteY1" fmla="*/ 5931 h 10327"/>
                          <a:gd name="connsiteX2" fmla="*/ 9893 w 10000"/>
                          <a:gd name="connsiteY2" fmla="*/ 6018 h 10327"/>
                          <a:gd name="connsiteX3" fmla="*/ 9797 w 10000"/>
                          <a:gd name="connsiteY3" fmla="*/ 6093 h 10327"/>
                          <a:gd name="connsiteX4" fmla="*/ 9731 w 10000"/>
                          <a:gd name="connsiteY4" fmla="*/ 6136 h 10327"/>
                          <a:gd name="connsiteX5" fmla="*/ 9689 w 10000"/>
                          <a:gd name="connsiteY5" fmla="*/ 6167 h 10327"/>
                          <a:gd name="connsiteX6" fmla="*/ 9574 w 10000"/>
                          <a:gd name="connsiteY6" fmla="*/ 6279 h 10327"/>
                          <a:gd name="connsiteX7" fmla="*/ 9490 w 10000"/>
                          <a:gd name="connsiteY7" fmla="*/ 6396 h 10327"/>
                          <a:gd name="connsiteX8" fmla="*/ 9436 w 10000"/>
                          <a:gd name="connsiteY8" fmla="*/ 6508 h 10327"/>
                          <a:gd name="connsiteX9" fmla="*/ 9401 w 10000"/>
                          <a:gd name="connsiteY9" fmla="*/ 6595 h 10327"/>
                          <a:gd name="connsiteX10" fmla="*/ 9382 w 10000"/>
                          <a:gd name="connsiteY10" fmla="*/ 6669 h 10327"/>
                          <a:gd name="connsiteX11" fmla="*/ 9375 w 10000"/>
                          <a:gd name="connsiteY11" fmla="*/ 6725 h 10327"/>
                          <a:gd name="connsiteX12" fmla="*/ 9375 w 10000"/>
                          <a:gd name="connsiteY12" fmla="*/ 6744 h 10327"/>
                          <a:gd name="connsiteX13" fmla="*/ 9375 w 10000"/>
                          <a:gd name="connsiteY13" fmla="*/ 6781 h 10327"/>
                          <a:gd name="connsiteX14" fmla="*/ 9367 w 10000"/>
                          <a:gd name="connsiteY14" fmla="*/ 6886 h 10327"/>
                          <a:gd name="connsiteX15" fmla="*/ 9367 w 10000"/>
                          <a:gd name="connsiteY15" fmla="*/ 7047 h 10327"/>
                          <a:gd name="connsiteX16" fmla="*/ 9359 w 10000"/>
                          <a:gd name="connsiteY16" fmla="*/ 7264 h 10327"/>
                          <a:gd name="connsiteX17" fmla="*/ 9355 w 10000"/>
                          <a:gd name="connsiteY17" fmla="*/ 7519 h 10327"/>
                          <a:gd name="connsiteX18" fmla="*/ 9348 w 10000"/>
                          <a:gd name="connsiteY18" fmla="*/ 7798 h 10327"/>
                          <a:gd name="connsiteX19" fmla="*/ 9340 w 10000"/>
                          <a:gd name="connsiteY19" fmla="*/ 8089 h 10327"/>
                          <a:gd name="connsiteX20" fmla="*/ 9332 w 10000"/>
                          <a:gd name="connsiteY20" fmla="*/ 8393 h 10327"/>
                          <a:gd name="connsiteX21" fmla="*/ 9328 w 10000"/>
                          <a:gd name="connsiteY21" fmla="*/ 8696 h 10327"/>
                          <a:gd name="connsiteX22" fmla="*/ 9321 w 10000"/>
                          <a:gd name="connsiteY22" fmla="*/ 8994 h 10327"/>
                          <a:gd name="connsiteX23" fmla="*/ 9313 w 10000"/>
                          <a:gd name="connsiteY23" fmla="*/ 9254 h 10327"/>
                          <a:gd name="connsiteX24" fmla="*/ 9305 w 10000"/>
                          <a:gd name="connsiteY24" fmla="*/ 9490 h 10327"/>
                          <a:gd name="connsiteX25" fmla="*/ 9305 w 10000"/>
                          <a:gd name="connsiteY25" fmla="*/ 9676 h 10327"/>
                          <a:gd name="connsiteX26" fmla="*/ 9302 w 10000"/>
                          <a:gd name="connsiteY26" fmla="*/ 9819 h 10327"/>
                          <a:gd name="connsiteX27" fmla="*/ 9305 w 10000"/>
                          <a:gd name="connsiteY27" fmla="*/ 9967 h 10327"/>
                          <a:gd name="connsiteX28" fmla="*/ 9332 w 10000"/>
                          <a:gd name="connsiteY28" fmla="*/ 10079 h 10327"/>
                          <a:gd name="connsiteX29" fmla="*/ 9367 w 10000"/>
                          <a:gd name="connsiteY29" fmla="*/ 10141 h 10327"/>
                          <a:gd name="connsiteX30" fmla="*/ 9413 w 10000"/>
                          <a:gd name="connsiteY30" fmla="*/ 10197 h 10327"/>
                          <a:gd name="connsiteX31" fmla="*/ 9455 w 10000"/>
                          <a:gd name="connsiteY31" fmla="*/ 10222 h 10327"/>
                          <a:gd name="connsiteX32" fmla="*/ 9501 w 10000"/>
                          <a:gd name="connsiteY32" fmla="*/ 10240 h 10327"/>
                          <a:gd name="connsiteX33" fmla="*/ 9536 w 10000"/>
                          <a:gd name="connsiteY33" fmla="*/ 10253 h 10327"/>
                          <a:gd name="connsiteX34" fmla="*/ 9563 w 10000"/>
                          <a:gd name="connsiteY34" fmla="*/ 10284 h 10327"/>
                          <a:gd name="connsiteX35" fmla="*/ 9463 w 10000"/>
                          <a:gd name="connsiteY35" fmla="*/ 10315 h 10327"/>
                          <a:gd name="connsiteX36" fmla="*/ 9367 w 10000"/>
                          <a:gd name="connsiteY36" fmla="*/ 10327 h 10327"/>
                          <a:gd name="connsiteX37" fmla="*/ 9286 w 10000"/>
                          <a:gd name="connsiteY37" fmla="*/ 10315 h 10327"/>
                          <a:gd name="connsiteX38" fmla="*/ 9225 w 10000"/>
                          <a:gd name="connsiteY38" fmla="*/ 10296 h 10327"/>
                          <a:gd name="connsiteX39" fmla="*/ 9186 w 10000"/>
                          <a:gd name="connsiteY39" fmla="*/ 10271 h 10327"/>
                          <a:gd name="connsiteX40" fmla="*/ 9171 w 10000"/>
                          <a:gd name="connsiteY40" fmla="*/ 10265 h 10327"/>
                          <a:gd name="connsiteX41" fmla="*/ 9152 w 10000"/>
                          <a:gd name="connsiteY41" fmla="*/ 10253 h 10327"/>
                          <a:gd name="connsiteX42" fmla="*/ 9098 w 10000"/>
                          <a:gd name="connsiteY42" fmla="*/ 10222 h 10327"/>
                          <a:gd name="connsiteX43" fmla="*/ 9010 w 10000"/>
                          <a:gd name="connsiteY43" fmla="*/ 10166 h 10327"/>
                          <a:gd name="connsiteX44" fmla="*/ 8899 w 10000"/>
                          <a:gd name="connsiteY44" fmla="*/ 10091 h 10327"/>
                          <a:gd name="connsiteX45" fmla="*/ 8749 w 10000"/>
                          <a:gd name="connsiteY45" fmla="*/ 9992 h 10327"/>
                          <a:gd name="connsiteX46" fmla="*/ 8569 w 10000"/>
                          <a:gd name="connsiteY46" fmla="*/ 9874 h 10327"/>
                          <a:gd name="connsiteX47" fmla="*/ 8373 w 10000"/>
                          <a:gd name="connsiteY47" fmla="*/ 9744 h 10327"/>
                          <a:gd name="connsiteX48" fmla="*/ 8147 w 10000"/>
                          <a:gd name="connsiteY48" fmla="*/ 9602 h 10327"/>
                          <a:gd name="connsiteX49" fmla="*/ 7905 w 10000"/>
                          <a:gd name="connsiteY49" fmla="*/ 9447 h 10327"/>
                          <a:gd name="connsiteX50" fmla="*/ 7636 w 10000"/>
                          <a:gd name="connsiteY50" fmla="*/ 9273 h 10327"/>
                          <a:gd name="connsiteX51" fmla="*/ 7352 w 10000"/>
                          <a:gd name="connsiteY51" fmla="*/ 9087 h 10327"/>
                          <a:gd name="connsiteX52" fmla="*/ 7049 w 10000"/>
                          <a:gd name="connsiteY52" fmla="*/ 8895 h 10327"/>
                          <a:gd name="connsiteX53" fmla="*/ 6742 w 10000"/>
                          <a:gd name="connsiteY53" fmla="*/ 8696 h 10327"/>
                          <a:gd name="connsiteX54" fmla="*/ 6420 w 10000"/>
                          <a:gd name="connsiteY54" fmla="*/ 8480 h 10327"/>
                          <a:gd name="connsiteX55" fmla="*/ 6086 w 10000"/>
                          <a:gd name="connsiteY55" fmla="*/ 8275 h 10327"/>
                          <a:gd name="connsiteX56" fmla="*/ 5748 w 10000"/>
                          <a:gd name="connsiteY56" fmla="*/ 8046 h 10327"/>
                          <a:gd name="connsiteX57" fmla="*/ 5399 w 10000"/>
                          <a:gd name="connsiteY57" fmla="*/ 7829 h 10327"/>
                          <a:gd name="connsiteX58" fmla="*/ 5050 w 10000"/>
                          <a:gd name="connsiteY58" fmla="*/ 7605 h 10327"/>
                          <a:gd name="connsiteX59" fmla="*/ 4693 w 10000"/>
                          <a:gd name="connsiteY59" fmla="*/ 7376 h 10327"/>
                          <a:gd name="connsiteX60" fmla="*/ 4344 w 10000"/>
                          <a:gd name="connsiteY60" fmla="*/ 7147 h 10327"/>
                          <a:gd name="connsiteX61" fmla="*/ 3995 w 10000"/>
                          <a:gd name="connsiteY61" fmla="*/ 6917 h 10327"/>
                          <a:gd name="connsiteX62" fmla="*/ 3653 w 10000"/>
                          <a:gd name="connsiteY62" fmla="*/ 6700 h 10327"/>
                          <a:gd name="connsiteX63" fmla="*/ 3312 w 10000"/>
                          <a:gd name="connsiteY63" fmla="*/ 6483 h 10327"/>
                          <a:gd name="connsiteX64" fmla="*/ 2982 w 10000"/>
                          <a:gd name="connsiteY64" fmla="*/ 6266 h 10327"/>
                          <a:gd name="connsiteX65" fmla="*/ 2667 w 10000"/>
                          <a:gd name="connsiteY65" fmla="*/ 6062 h 10327"/>
                          <a:gd name="connsiteX66" fmla="*/ 2356 w 10000"/>
                          <a:gd name="connsiteY66" fmla="*/ 5863 h 10327"/>
                          <a:gd name="connsiteX67" fmla="*/ 2064 w 10000"/>
                          <a:gd name="connsiteY67" fmla="*/ 5671 h 10327"/>
                          <a:gd name="connsiteX68" fmla="*/ 1788 w 10000"/>
                          <a:gd name="connsiteY68" fmla="*/ 5497 h 10327"/>
                          <a:gd name="connsiteX69" fmla="*/ 1527 w 10000"/>
                          <a:gd name="connsiteY69" fmla="*/ 5324 h 10327"/>
                          <a:gd name="connsiteX70" fmla="*/ 1289 w 10000"/>
                          <a:gd name="connsiteY70" fmla="*/ 5169 h 10327"/>
                          <a:gd name="connsiteX71" fmla="*/ 1071 w 10000"/>
                          <a:gd name="connsiteY71" fmla="*/ 5033 h 10327"/>
                          <a:gd name="connsiteX72" fmla="*/ 883 w 10000"/>
                          <a:gd name="connsiteY72" fmla="*/ 4909 h 10327"/>
                          <a:gd name="connsiteX73" fmla="*/ 714 w 10000"/>
                          <a:gd name="connsiteY73" fmla="*/ 4803 h 10327"/>
                          <a:gd name="connsiteX74" fmla="*/ 572 w 10000"/>
                          <a:gd name="connsiteY74" fmla="*/ 4704 h 10327"/>
                          <a:gd name="connsiteX75" fmla="*/ 464 w 10000"/>
                          <a:gd name="connsiteY75" fmla="*/ 4642 h 10327"/>
                          <a:gd name="connsiteX76" fmla="*/ 391 w 10000"/>
                          <a:gd name="connsiteY76" fmla="*/ 4586 h 10327"/>
                          <a:gd name="connsiteX77" fmla="*/ 349 w 10000"/>
                          <a:gd name="connsiteY77" fmla="*/ 4555 h 10327"/>
                          <a:gd name="connsiteX78" fmla="*/ 230 w 10000"/>
                          <a:gd name="connsiteY78" fmla="*/ 4456 h 10327"/>
                          <a:gd name="connsiteX79" fmla="*/ 142 w 10000"/>
                          <a:gd name="connsiteY79" fmla="*/ 4326 h 10327"/>
                          <a:gd name="connsiteX80" fmla="*/ 81 w 10000"/>
                          <a:gd name="connsiteY80" fmla="*/ 4183 h 10327"/>
                          <a:gd name="connsiteX81" fmla="*/ 42 w 10000"/>
                          <a:gd name="connsiteY81" fmla="*/ 4053 h 10327"/>
                          <a:gd name="connsiteX82" fmla="*/ 15 w 10000"/>
                          <a:gd name="connsiteY82" fmla="*/ 3935 h 10327"/>
                          <a:gd name="connsiteX83" fmla="*/ 8 w 10000"/>
                          <a:gd name="connsiteY83" fmla="*/ 3836 h 10327"/>
                          <a:gd name="connsiteX84" fmla="*/ 0 w 10000"/>
                          <a:gd name="connsiteY84" fmla="*/ 3762 h 10327"/>
                          <a:gd name="connsiteX85" fmla="*/ 0 w 10000"/>
                          <a:gd name="connsiteY85" fmla="*/ 3737 h 10327"/>
                          <a:gd name="connsiteX86" fmla="*/ 0 w 10000"/>
                          <a:gd name="connsiteY86" fmla="*/ 3693 h 10327"/>
                          <a:gd name="connsiteX87" fmla="*/ 0 w 10000"/>
                          <a:gd name="connsiteY87" fmla="*/ 3588 h 10327"/>
                          <a:gd name="connsiteX88" fmla="*/ 0 w 10000"/>
                          <a:gd name="connsiteY88" fmla="*/ 3421 h 10327"/>
                          <a:gd name="connsiteX89" fmla="*/ 0 w 10000"/>
                          <a:gd name="connsiteY89" fmla="*/ 2404 h 10327"/>
                          <a:gd name="connsiteX90" fmla="*/ 0 w 10000"/>
                          <a:gd name="connsiteY90" fmla="*/ 2119 h 10327"/>
                          <a:gd name="connsiteX91" fmla="*/ 0 w 10000"/>
                          <a:gd name="connsiteY91" fmla="*/ 1858 h 10327"/>
                          <a:gd name="connsiteX92" fmla="*/ 0 w 10000"/>
                          <a:gd name="connsiteY92" fmla="*/ 1629 h 10327"/>
                          <a:gd name="connsiteX93" fmla="*/ 15 w 10000"/>
                          <a:gd name="connsiteY93" fmla="*/ 1412 h 10327"/>
                          <a:gd name="connsiteX94" fmla="*/ 61 w 10000"/>
                          <a:gd name="connsiteY94" fmla="*/ 1207 h 10327"/>
                          <a:gd name="connsiteX95" fmla="*/ 130 w 10000"/>
                          <a:gd name="connsiteY95" fmla="*/ 1034 h 10327"/>
                          <a:gd name="connsiteX96" fmla="*/ 203 w 10000"/>
                          <a:gd name="connsiteY96" fmla="*/ 891 h 10327"/>
                          <a:gd name="connsiteX97" fmla="*/ 284 w 10000"/>
                          <a:gd name="connsiteY97" fmla="*/ 761 h 10327"/>
                          <a:gd name="connsiteX98" fmla="*/ 357 w 10000"/>
                          <a:gd name="connsiteY98" fmla="*/ 674 h 10327"/>
                          <a:gd name="connsiteX99" fmla="*/ 936 w 10000"/>
                          <a:gd name="connsiteY99" fmla="*/ 327 h 10327"/>
                          <a:gd name="connsiteX0" fmla="*/ 936 w 10000"/>
                          <a:gd name="connsiteY0" fmla="*/ 31 h 10031"/>
                          <a:gd name="connsiteX1" fmla="*/ 10000 w 10000"/>
                          <a:gd name="connsiteY1" fmla="*/ 5635 h 10031"/>
                          <a:gd name="connsiteX2" fmla="*/ 9893 w 10000"/>
                          <a:gd name="connsiteY2" fmla="*/ 5722 h 10031"/>
                          <a:gd name="connsiteX3" fmla="*/ 9797 w 10000"/>
                          <a:gd name="connsiteY3" fmla="*/ 5797 h 10031"/>
                          <a:gd name="connsiteX4" fmla="*/ 9731 w 10000"/>
                          <a:gd name="connsiteY4" fmla="*/ 5840 h 10031"/>
                          <a:gd name="connsiteX5" fmla="*/ 9689 w 10000"/>
                          <a:gd name="connsiteY5" fmla="*/ 5871 h 10031"/>
                          <a:gd name="connsiteX6" fmla="*/ 9574 w 10000"/>
                          <a:gd name="connsiteY6" fmla="*/ 5983 h 10031"/>
                          <a:gd name="connsiteX7" fmla="*/ 9490 w 10000"/>
                          <a:gd name="connsiteY7" fmla="*/ 6100 h 10031"/>
                          <a:gd name="connsiteX8" fmla="*/ 9436 w 10000"/>
                          <a:gd name="connsiteY8" fmla="*/ 6212 h 10031"/>
                          <a:gd name="connsiteX9" fmla="*/ 9401 w 10000"/>
                          <a:gd name="connsiteY9" fmla="*/ 6299 h 10031"/>
                          <a:gd name="connsiteX10" fmla="*/ 9382 w 10000"/>
                          <a:gd name="connsiteY10" fmla="*/ 6373 h 10031"/>
                          <a:gd name="connsiteX11" fmla="*/ 9375 w 10000"/>
                          <a:gd name="connsiteY11" fmla="*/ 6429 h 10031"/>
                          <a:gd name="connsiteX12" fmla="*/ 9375 w 10000"/>
                          <a:gd name="connsiteY12" fmla="*/ 6448 h 10031"/>
                          <a:gd name="connsiteX13" fmla="*/ 9375 w 10000"/>
                          <a:gd name="connsiteY13" fmla="*/ 6485 h 10031"/>
                          <a:gd name="connsiteX14" fmla="*/ 9367 w 10000"/>
                          <a:gd name="connsiteY14" fmla="*/ 6590 h 10031"/>
                          <a:gd name="connsiteX15" fmla="*/ 9367 w 10000"/>
                          <a:gd name="connsiteY15" fmla="*/ 6751 h 10031"/>
                          <a:gd name="connsiteX16" fmla="*/ 9359 w 10000"/>
                          <a:gd name="connsiteY16" fmla="*/ 6968 h 10031"/>
                          <a:gd name="connsiteX17" fmla="*/ 9355 w 10000"/>
                          <a:gd name="connsiteY17" fmla="*/ 7223 h 10031"/>
                          <a:gd name="connsiteX18" fmla="*/ 9348 w 10000"/>
                          <a:gd name="connsiteY18" fmla="*/ 7502 h 10031"/>
                          <a:gd name="connsiteX19" fmla="*/ 9340 w 10000"/>
                          <a:gd name="connsiteY19" fmla="*/ 7793 h 10031"/>
                          <a:gd name="connsiteX20" fmla="*/ 9332 w 10000"/>
                          <a:gd name="connsiteY20" fmla="*/ 8097 h 10031"/>
                          <a:gd name="connsiteX21" fmla="*/ 9328 w 10000"/>
                          <a:gd name="connsiteY21" fmla="*/ 8400 h 10031"/>
                          <a:gd name="connsiteX22" fmla="*/ 9321 w 10000"/>
                          <a:gd name="connsiteY22" fmla="*/ 8698 h 10031"/>
                          <a:gd name="connsiteX23" fmla="*/ 9313 w 10000"/>
                          <a:gd name="connsiteY23" fmla="*/ 8958 h 10031"/>
                          <a:gd name="connsiteX24" fmla="*/ 9305 w 10000"/>
                          <a:gd name="connsiteY24" fmla="*/ 9194 h 10031"/>
                          <a:gd name="connsiteX25" fmla="*/ 9305 w 10000"/>
                          <a:gd name="connsiteY25" fmla="*/ 9380 h 10031"/>
                          <a:gd name="connsiteX26" fmla="*/ 9302 w 10000"/>
                          <a:gd name="connsiteY26" fmla="*/ 9523 h 10031"/>
                          <a:gd name="connsiteX27" fmla="*/ 9305 w 10000"/>
                          <a:gd name="connsiteY27" fmla="*/ 9671 h 10031"/>
                          <a:gd name="connsiteX28" fmla="*/ 9332 w 10000"/>
                          <a:gd name="connsiteY28" fmla="*/ 9783 h 10031"/>
                          <a:gd name="connsiteX29" fmla="*/ 9367 w 10000"/>
                          <a:gd name="connsiteY29" fmla="*/ 9845 h 10031"/>
                          <a:gd name="connsiteX30" fmla="*/ 9413 w 10000"/>
                          <a:gd name="connsiteY30" fmla="*/ 9901 h 10031"/>
                          <a:gd name="connsiteX31" fmla="*/ 9455 w 10000"/>
                          <a:gd name="connsiteY31" fmla="*/ 9926 h 10031"/>
                          <a:gd name="connsiteX32" fmla="*/ 9501 w 10000"/>
                          <a:gd name="connsiteY32" fmla="*/ 9944 h 10031"/>
                          <a:gd name="connsiteX33" fmla="*/ 9536 w 10000"/>
                          <a:gd name="connsiteY33" fmla="*/ 9957 h 10031"/>
                          <a:gd name="connsiteX34" fmla="*/ 9563 w 10000"/>
                          <a:gd name="connsiteY34" fmla="*/ 9988 h 10031"/>
                          <a:gd name="connsiteX35" fmla="*/ 9463 w 10000"/>
                          <a:gd name="connsiteY35" fmla="*/ 10019 h 10031"/>
                          <a:gd name="connsiteX36" fmla="*/ 9367 w 10000"/>
                          <a:gd name="connsiteY36" fmla="*/ 10031 h 10031"/>
                          <a:gd name="connsiteX37" fmla="*/ 9286 w 10000"/>
                          <a:gd name="connsiteY37" fmla="*/ 10019 h 10031"/>
                          <a:gd name="connsiteX38" fmla="*/ 9225 w 10000"/>
                          <a:gd name="connsiteY38" fmla="*/ 10000 h 10031"/>
                          <a:gd name="connsiteX39" fmla="*/ 9186 w 10000"/>
                          <a:gd name="connsiteY39" fmla="*/ 9975 h 10031"/>
                          <a:gd name="connsiteX40" fmla="*/ 9171 w 10000"/>
                          <a:gd name="connsiteY40" fmla="*/ 9969 h 10031"/>
                          <a:gd name="connsiteX41" fmla="*/ 9152 w 10000"/>
                          <a:gd name="connsiteY41" fmla="*/ 9957 h 10031"/>
                          <a:gd name="connsiteX42" fmla="*/ 9098 w 10000"/>
                          <a:gd name="connsiteY42" fmla="*/ 9926 h 10031"/>
                          <a:gd name="connsiteX43" fmla="*/ 9010 w 10000"/>
                          <a:gd name="connsiteY43" fmla="*/ 9870 h 10031"/>
                          <a:gd name="connsiteX44" fmla="*/ 8899 w 10000"/>
                          <a:gd name="connsiteY44" fmla="*/ 9795 h 10031"/>
                          <a:gd name="connsiteX45" fmla="*/ 8749 w 10000"/>
                          <a:gd name="connsiteY45" fmla="*/ 9696 h 10031"/>
                          <a:gd name="connsiteX46" fmla="*/ 8569 w 10000"/>
                          <a:gd name="connsiteY46" fmla="*/ 9578 h 10031"/>
                          <a:gd name="connsiteX47" fmla="*/ 8373 w 10000"/>
                          <a:gd name="connsiteY47" fmla="*/ 9448 h 10031"/>
                          <a:gd name="connsiteX48" fmla="*/ 8147 w 10000"/>
                          <a:gd name="connsiteY48" fmla="*/ 9306 h 10031"/>
                          <a:gd name="connsiteX49" fmla="*/ 7905 w 10000"/>
                          <a:gd name="connsiteY49" fmla="*/ 9151 h 10031"/>
                          <a:gd name="connsiteX50" fmla="*/ 7636 w 10000"/>
                          <a:gd name="connsiteY50" fmla="*/ 8977 h 10031"/>
                          <a:gd name="connsiteX51" fmla="*/ 7352 w 10000"/>
                          <a:gd name="connsiteY51" fmla="*/ 8791 h 10031"/>
                          <a:gd name="connsiteX52" fmla="*/ 7049 w 10000"/>
                          <a:gd name="connsiteY52" fmla="*/ 8599 h 10031"/>
                          <a:gd name="connsiteX53" fmla="*/ 6742 w 10000"/>
                          <a:gd name="connsiteY53" fmla="*/ 8400 h 10031"/>
                          <a:gd name="connsiteX54" fmla="*/ 6420 w 10000"/>
                          <a:gd name="connsiteY54" fmla="*/ 8184 h 10031"/>
                          <a:gd name="connsiteX55" fmla="*/ 6086 w 10000"/>
                          <a:gd name="connsiteY55" fmla="*/ 7979 h 10031"/>
                          <a:gd name="connsiteX56" fmla="*/ 5748 w 10000"/>
                          <a:gd name="connsiteY56" fmla="*/ 7750 h 10031"/>
                          <a:gd name="connsiteX57" fmla="*/ 5399 w 10000"/>
                          <a:gd name="connsiteY57" fmla="*/ 7533 h 10031"/>
                          <a:gd name="connsiteX58" fmla="*/ 5050 w 10000"/>
                          <a:gd name="connsiteY58" fmla="*/ 7309 h 10031"/>
                          <a:gd name="connsiteX59" fmla="*/ 4693 w 10000"/>
                          <a:gd name="connsiteY59" fmla="*/ 7080 h 10031"/>
                          <a:gd name="connsiteX60" fmla="*/ 4344 w 10000"/>
                          <a:gd name="connsiteY60" fmla="*/ 6851 h 10031"/>
                          <a:gd name="connsiteX61" fmla="*/ 3995 w 10000"/>
                          <a:gd name="connsiteY61" fmla="*/ 6621 h 10031"/>
                          <a:gd name="connsiteX62" fmla="*/ 3653 w 10000"/>
                          <a:gd name="connsiteY62" fmla="*/ 6404 h 10031"/>
                          <a:gd name="connsiteX63" fmla="*/ 3312 w 10000"/>
                          <a:gd name="connsiteY63" fmla="*/ 6187 h 10031"/>
                          <a:gd name="connsiteX64" fmla="*/ 2982 w 10000"/>
                          <a:gd name="connsiteY64" fmla="*/ 5970 h 10031"/>
                          <a:gd name="connsiteX65" fmla="*/ 2667 w 10000"/>
                          <a:gd name="connsiteY65" fmla="*/ 5766 h 10031"/>
                          <a:gd name="connsiteX66" fmla="*/ 2356 w 10000"/>
                          <a:gd name="connsiteY66" fmla="*/ 5567 h 10031"/>
                          <a:gd name="connsiteX67" fmla="*/ 2064 w 10000"/>
                          <a:gd name="connsiteY67" fmla="*/ 5375 h 10031"/>
                          <a:gd name="connsiteX68" fmla="*/ 1788 w 10000"/>
                          <a:gd name="connsiteY68" fmla="*/ 5201 h 10031"/>
                          <a:gd name="connsiteX69" fmla="*/ 1527 w 10000"/>
                          <a:gd name="connsiteY69" fmla="*/ 5028 h 10031"/>
                          <a:gd name="connsiteX70" fmla="*/ 1289 w 10000"/>
                          <a:gd name="connsiteY70" fmla="*/ 4873 h 10031"/>
                          <a:gd name="connsiteX71" fmla="*/ 1071 w 10000"/>
                          <a:gd name="connsiteY71" fmla="*/ 4737 h 10031"/>
                          <a:gd name="connsiteX72" fmla="*/ 883 w 10000"/>
                          <a:gd name="connsiteY72" fmla="*/ 4613 h 10031"/>
                          <a:gd name="connsiteX73" fmla="*/ 714 w 10000"/>
                          <a:gd name="connsiteY73" fmla="*/ 4507 h 10031"/>
                          <a:gd name="connsiteX74" fmla="*/ 572 w 10000"/>
                          <a:gd name="connsiteY74" fmla="*/ 4408 h 10031"/>
                          <a:gd name="connsiteX75" fmla="*/ 464 w 10000"/>
                          <a:gd name="connsiteY75" fmla="*/ 4346 h 10031"/>
                          <a:gd name="connsiteX76" fmla="*/ 391 w 10000"/>
                          <a:gd name="connsiteY76" fmla="*/ 4290 h 10031"/>
                          <a:gd name="connsiteX77" fmla="*/ 349 w 10000"/>
                          <a:gd name="connsiteY77" fmla="*/ 4259 h 10031"/>
                          <a:gd name="connsiteX78" fmla="*/ 230 w 10000"/>
                          <a:gd name="connsiteY78" fmla="*/ 4160 h 10031"/>
                          <a:gd name="connsiteX79" fmla="*/ 142 w 10000"/>
                          <a:gd name="connsiteY79" fmla="*/ 4030 h 10031"/>
                          <a:gd name="connsiteX80" fmla="*/ 81 w 10000"/>
                          <a:gd name="connsiteY80" fmla="*/ 3887 h 10031"/>
                          <a:gd name="connsiteX81" fmla="*/ 42 w 10000"/>
                          <a:gd name="connsiteY81" fmla="*/ 3757 h 10031"/>
                          <a:gd name="connsiteX82" fmla="*/ 15 w 10000"/>
                          <a:gd name="connsiteY82" fmla="*/ 3639 h 10031"/>
                          <a:gd name="connsiteX83" fmla="*/ 8 w 10000"/>
                          <a:gd name="connsiteY83" fmla="*/ 3540 h 10031"/>
                          <a:gd name="connsiteX84" fmla="*/ 0 w 10000"/>
                          <a:gd name="connsiteY84" fmla="*/ 3466 h 10031"/>
                          <a:gd name="connsiteX85" fmla="*/ 0 w 10000"/>
                          <a:gd name="connsiteY85" fmla="*/ 3441 h 10031"/>
                          <a:gd name="connsiteX86" fmla="*/ 0 w 10000"/>
                          <a:gd name="connsiteY86" fmla="*/ 3397 h 10031"/>
                          <a:gd name="connsiteX87" fmla="*/ 0 w 10000"/>
                          <a:gd name="connsiteY87" fmla="*/ 3292 h 10031"/>
                          <a:gd name="connsiteX88" fmla="*/ 0 w 10000"/>
                          <a:gd name="connsiteY88" fmla="*/ 3125 h 10031"/>
                          <a:gd name="connsiteX89" fmla="*/ 0 w 10000"/>
                          <a:gd name="connsiteY89" fmla="*/ 2108 h 10031"/>
                          <a:gd name="connsiteX90" fmla="*/ 0 w 10000"/>
                          <a:gd name="connsiteY90" fmla="*/ 1823 h 10031"/>
                          <a:gd name="connsiteX91" fmla="*/ 0 w 10000"/>
                          <a:gd name="connsiteY91" fmla="*/ 1562 h 10031"/>
                          <a:gd name="connsiteX92" fmla="*/ 0 w 10000"/>
                          <a:gd name="connsiteY92" fmla="*/ 1333 h 10031"/>
                          <a:gd name="connsiteX93" fmla="*/ 15 w 10000"/>
                          <a:gd name="connsiteY93" fmla="*/ 1116 h 10031"/>
                          <a:gd name="connsiteX94" fmla="*/ 61 w 10000"/>
                          <a:gd name="connsiteY94" fmla="*/ 911 h 10031"/>
                          <a:gd name="connsiteX95" fmla="*/ 130 w 10000"/>
                          <a:gd name="connsiteY95" fmla="*/ 738 h 10031"/>
                          <a:gd name="connsiteX96" fmla="*/ 203 w 10000"/>
                          <a:gd name="connsiteY96" fmla="*/ 595 h 10031"/>
                          <a:gd name="connsiteX97" fmla="*/ 284 w 10000"/>
                          <a:gd name="connsiteY97" fmla="*/ 465 h 10031"/>
                          <a:gd name="connsiteX98" fmla="*/ 357 w 10000"/>
                          <a:gd name="connsiteY98" fmla="*/ 378 h 10031"/>
                          <a:gd name="connsiteX99" fmla="*/ 936 w 10000"/>
                          <a:gd name="connsiteY99" fmla="*/ 31 h 10031"/>
                          <a:gd name="connsiteX0" fmla="*/ 936 w 10000"/>
                          <a:gd name="connsiteY0" fmla="*/ 26 h 10026"/>
                          <a:gd name="connsiteX1" fmla="*/ 10000 w 10000"/>
                          <a:gd name="connsiteY1" fmla="*/ 5630 h 10026"/>
                          <a:gd name="connsiteX2" fmla="*/ 9893 w 10000"/>
                          <a:gd name="connsiteY2" fmla="*/ 5717 h 10026"/>
                          <a:gd name="connsiteX3" fmla="*/ 9797 w 10000"/>
                          <a:gd name="connsiteY3" fmla="*/ 5792 h 10026"/>
                          <a:gd name="connsiteX4" fmla="*/ 9731 w 10000"/>
                          <a:gd name="connsiteY4" fmla="*/ 5835 h 10026"/>
                          <a:gd name="connsiteX5" fmla="*/ 9689 w 10000"/>
                          <a:gd name="connsiteY5" fmla="*/ 5866 h 10026"/>
                          <a:gd name="connsiteX6" fmla="*/ 9574 w 10000"/>
                          <a:gd name="connsiteY6" fmla="*/ 5978 h 10026"/>
                          <a:gd name="connsiteX7" fmla="*/ 9490 w 10000"/>
                          <a:gd name="connsiteY7" fmla="*/ 6095 h 10026"/>
                          <a:gd name="connsiteX8" fmla="*/ 9436 w 10000"/>
                          <a:gd name="connsiteY8" fmla="*/ 6207 h 10026"/>
                          <a:gd name="connsiteX9" fmla="*/ 9401 w 10000"/>
                          <a:gd name="connsiteY9" fmla="*/ 6294 h 10026"/>
                          <a:gd name="connsiteX10" fmla="*/ 9382 w 10000"/>
                          <a:gd name="connsiteY10" fmla="*/ 6368 h 10026"/>
                          <a:gd name="connsiteX11" fmla="*/ 9375 w 10000"/>
                          <a:gd name="connsiteY11" fmla="*/ 6424 h 10026"/>
                          <a:gd name="connsiteX12" fmla="*/ 9375 w 10000"/>
                          <a:gd name="connsiteY12" fmla="*/ 6443 h 10026"/>
                          <a:gd name="connsiteX13" fmla="*/ 9375 w 10000"/>
                          <a:gd name="connsiteY13" fmla="*/ 6480 h 10026"/>
                          <a:gd name="connsiteX14" fmla="*/ 9367 w 10000"/>
                          <a:gd name="connsiteY14" fmla="*/ 6585 h 10026"/>
                          <a:gd name="connsiteX15" fmla="*/ 9367 w 10000"/>
                          <a:gd name="connsiteY15" fmla="*/ 6746 h 10026"/>
                          <a:gd name="connsiteX16" fmla="*/ 9359 w 10000"/>
                          <a:gd name="connsiteY16" fmla="*/ 6963 h 10026"/>
                          <a:gd name="connsiteX17" fmla="*/ 9355 w 10000"/>
                          <a:gd name="connsiteY17" fmla="*/ 7218 h 10026"/>
                          <a:gd name="connsiteX18" fmla="*/ 9348 w 10000"/>
                          <a:gd name="connsiteY18" fmla="*/ 7497 h 10026"/>
                          <a:gd name="connsiteX19" fmla="*/ 9340 w 10000"/>
                          <a:gd name="connsiteY19" fmla="*/ 7788 h 10026"/>
                          <a:gd name="connsiteX20" fmla="*/ 9332 w 10000"/>
                          <a:gd name="connsiteY20" fmla="*/ 8092 h 10026"/>
                          <a:gd name="connsiteX21" fmla="*/ 9328 w 10000"/>
                          <a:gd name="connsiteY21" fmla="*/ 8395 h 10026"/>
                          <a:gd name="connsiteX22" fmla="*/ 9321 w 10000"/>
                          <a:gd name="connsiteY22" fmla="*/ 8693 h 10026"/>
                          <a:gd name="connsiteX23" fmla="*/ 9313 w 10000"/>
                          <a:gd name="connsiteY23" fmla="*/ 8953 h 10026"/>
                          <a:gd name="connsiteX24" fmla="*/ 9305 w 10000"/>
                          <a:gd name="connsiteY24" fmla="*/ 9189 h 10026"/>
                          <a:gd name="connsiteX25" fmla="*/ 9305 w 10000"/>
                          <a:gd name="connsiteY25" fmla="*/ 9375 h 10026"/>
                          <a:gd name="connsiteX26" fmla="*/ 9302 w 10000"/>
                          <a:gd name="connsiteY26" fmla="*/ 9518 h 10026"/>
                          <a:gd name="connsiteX27" fmla="*/ 9305 w 10000"/>
                          <a:gd name="connsiteY27" fmla="*/ 9666 h 10026"/>
                          <a:gd name="connsiteX28" fmla="*/ 9332 w 10000"/>
                          <a:gd name="connsiteY28" fmla="*/ 9778 h 10026"/>
                          <a:gd name="connsiteX29" fmla="*/ 9367 w 10000"/>
                          <a:gd name="connsiteY29" fmla="*/ 9840 h 10026"/>
                          <a:gd name="connsiteX30" fmla="*/ 9413 w 10000"/>
                          <a:gd name="connsiteY30" fmla="*/ 9896 h 10026"/>
                          <a:gd name="connsiteX31" fmla="*/ 9455 w 10000"/>
                          <a:gd name="connsiteY31" fmla="*/ 9921 h 10026"/>
                          <a:gd name="connsiteX32" fmla="*/ 9501 w 10000"/>
                          <a:gd name="connsiteY32" fmla="*/ 9939 h 10026"/>
                          <a:gd name="connsiteX33" fmla="*/ 9536 w 10000"/>
                          <a:gd name="connsiteY33" fmla="*/ 9952 h 10026"/>
                          <a:gd name="connsiteX34" fmla="*/ 9563 w 10000"/>
                          <a:gd name="connsiteY34" fmla="*/ 9983 h 10026"/>
                          <a:gd name="connsiteX35" fmla="*/ 9463 w 10000"/>
                          <a:gd name="connsiteY35" fmla="*/ 10014 h 10026"/>
                          <a:gd name="connsiteX36" fmla="*/ 9367 w 10000"/>
                          <a:gd name="connsiteY36" fmla="*/ 10026 h 10026"/>
                          <a:gd name="connsiteX37" fmla="*/ 9286 w 10000"/>
                          <a:gd name="connsiteY37" fmla="*/ 10014 h 10026"/>
                          <a:gd name="connsiteX38" fmla="*/ 9225 w 10000"/>
                          <a:gd name="connsiteY38" fmla="*/ 9995 h 10026"/>
                          <a:gd name="connsiteX39" fmla="*/ 9186 w 10000"/>
                          <a:gd name="connsiteY39" fmla="*/ 9970 h 10026"/>
                          <a:gd name="connsiteX40" fmla="*/ 9171 w 10000"/>
                          <a:gd name="connsiteY40" fmla="*/ 9964 h 10026"/>
                          <a:gd name="connsiteX41" fmla="*/ 9152 w 10000"/>
                          <a:gd name="connsiteY41" fmla="*/ 9952 h 10026"/>
                          <a:gd name="connsiteX42" fmla="*/ 9098 w 10000"/>
                          <a:gd name="connsiteY42" fmla="*/ 9921 h 10026"/>
                          <a:gd name="connsiteX43" fmla="*/ 9010 w 10000"/>
                          <a:gd name="connsiteY43" fmla="*/ 9865 h 10026"/>
                          <a:gd name="connsiteX44" fmla="*/ 8899 w 10000"/>
                          <a:gd name="connsiteY44" fmla="*/ 9790 h 10026"/>
                          <a:gd name="connsiteX45" fmla="*/ 8749 w 10000"/>
                          <a:gd name="connsiteY45" fmla="*/ 9691 h 10026"/>
                          <a:gd name="connsiteX46" fmla="*/ 8569 w 10000"/>
                          <a:gd name="connsiteY46" fmla="*/ 9573 h 10026"/>
                          <a:gd name="connsiteX47" fmla="*/ 8373 w 10000"/>
                          <a:gd name="connsiteY47" fmla="*/ 9443 h 10026"/>
                          <a:gd name="connsiteX48" fmla="*/ 8147 w 10000"/>
                          <a:gd name="connsiteY48" fmla="*/ 9301 h 10026"/>
                          <a:gd name="connsiteX49" fmla="*/ 7905 w 10000"/>
                          <a:gd name="connsiteY49" fmla="*/ 9146 h 10026"/>
                          <a:gd name="connsiteX50" fmla="*/ 7636 w 10000"/>
                          <a:gd name="connsiteY50" fmla="*/ 8972 h 10026"/>
                          <a:gd name="connsiteX51" fmla="*/ 7352 w 10000"/>
                          <a:gd name="connsiteY51" fmla="*/ 8786 h 10026"/>
                          <a:gd name="connsiteX52" fmla="*/ 7049 w 10000"/>
                          <a:gd name="connsiteY52" fmla="*/ 8594 h 10026"/>
                          <a:gd name="connsiteX53" fmla="*/ 6742 w 10000"/>
                          <a:gd name="connsiteY53" fmla="*/ 8395 h 10026"/>
                          <a:gd name="connsiteX54" fmla="*/ 6420 w 10000"/>
                          <a:gd name="connsiteY54" fmla="*/ 8179 h 10026"/>
                          <a:gd name="connsiteX55" fmla="*/ 6086 w 10000"/>
                          <a:gd name="connsiteY55" fmla="*/ 7974 h 10026"/>
                          <a:gd name="connsiteX56" fmla="*/ 5748 w 10000"/>
                          <a:gd name="connsiteY56" fmla="*/ 7745 h 10026"/>
                          <a:gd name="connsiteX57" fmla="*/ 5399 w 10000"/>
                          <a:gd name="connsiteY57" fmla="*/ 7528 h 10026"/>
                          <a:gd name="connsiteX58" fmla="*/ 5050 w 10000"/>
                          <a:gd name="connsiteY58" fmla="*/ 7304 h 10026"/>
                          <a:gd name="connsiteX59" fmla="*/ 4693 w 10000"/>
                          <a:gd name="connsiteY59" fmla="*/ 7075 h 10026"/>
                          <a:gd name="connsiteX60" fmla="*/ 4344 w 10000"/>
                          <a:gd name="connsiteY60" fmla="*/ 6846 h 10026"/>
                          <a:gd name="connsiteX61" fmla="*/ 3995 w 10000"/>
                          <a:gd name="connsiteY61" fmla="*/ 6616 h 10026"/>
                          <a:gd name="connsiteX62" fmla="*/ 3653 w 10000"/>
                          <a:gd name="connsiteY62" fmla="*/ 6399 h 10026"/>
                          <a:gd name="connsiteX63" fmla="*/ 3312 w 10000"/>
                          <a:gd name="connsiteY63" fmla="*/ 6182 h 10026"/>
                          <a:gd name="connsiteX64" fmla="*/ 2982 w 10000"/>
                          <a:gd name="connsiteY64" fmla="*/ 5965 h 10026"/>
                          <a:gd name="connsiteX65" fmla="*/ 2667 w 10000"/>
                          <a:gd name="connsiteY65" fmla="*/ 5761 h 10026"/>
                          <a:gd name="connsiteX66" fmla="*/ 2356 w 10000"/>
                          <a:gd name="connsiteY66" fmla="*/ 5562 h 10026"/>
                          <a:gd name="connsiteX67" fmla="*/ 2064 w 10000"/>
                          <a:gd name="connsiteY67" fmla="*/ 5370 h 10026"/>
                          <a:gd name="connsiteX68" fmla="*/ 1788 w 10000"/>
                          <a:gd name="connsiteY68" fmla="*/ 5196 h 10026"/>
                          <a:gd name="connsiteX69" fmla="*/ 1527 w 10000"/>
                          <a:gd name="connsiteY69" fmla="*/ 5023 h 10026"/>
                          <a:gd name="connsiteX70" fmla="*/ 1289 w 10000"/>
                          <a:gd name="connsiteY70" fmla="*/ 4868 h 10026"/>
                          <a:gd name="connsiteX71" fmla="*/ 1071 w 10000"/>
                          <a:gd name="connsiteY71" fmla="*/ 4732 h 10026"/>
                          <a:gd name="connsiteX72" fmla="*/ 883 w 10000"/>
                          <a:gd name="connsiteY72" fmla="*/ 4608 h 10026"/>
                          <a:gd name="connsiteX73" fmla="*/ 714 w 10000"/>
                          <a:gd name="connsiteY73" fmla="*/ 4502 h 10026"/>
                          <a:gd name="connsiteX74" fmla="*/ 572 w 10000"/>
                          <a:gd name="connsiteY74" fmla="*/ 4403 h 10026"/>
                          <a:gd name="connsiteX75" fmla="*/ 464 w 10000"/>
                          <a:gd name="connsiteY75" fmla="*/ 4341 h 10026"/>
                          <a:gd name="connsiteX76" fmla="*/ 391 w 10000"/>
                          <a:gd name="connsiteY76" fmla="*/ 4285 h 10026"/>
                          <a:gd name="connsiteX77" fmla="*/ 349 w 10000"/>
                          <a:gd name="connsiteY77" fmla="*/ 4254 h 10026"/>
                          <a:gd name="connsiteX78" fmla="*/ 230 w 10000"/>
                          <a:gd name="connsiteY78" fmla="*/ 4155 h 10026"/>
                          <a:gd name="connsiteX79" fmla="*/ 142 w 10000"/>
                          <a:gd name="connsiteY79" fmla="*/ 4025 h 10026"/>
                          <a:gd name="connsiteX80" fmla="*/ 81 w 10000"/>
                          <a:gd name="connsiteY80" fmla="*/ 3882 h 10026"/>
                          <a:gd name="connsiteX81" fmla="*/ 42 w 10000"/>
                          <a:gd name="connsiteY81" fmla="*/ 3752 h 10026"/>
                          <a:gd name="connsiteX82" fmla="*/ 15 w 10000"/>
                          <a:gd name="connsiteY82" fmla="*/ 3634 h 10026"/>
                          <a:gd name="connsiteX83" fmla="*/ 8 w 10000"/>
                          <a:gd name="connsiteY83" fmla="*/ 3535 h 10026"/>
                          <a:gd name="connsiteX84" fmla="*/ 0 w 10000"/>
                          <a:gd name="connsiteY84" fmla="*/ 3461 h 10026"/>
                          <a:gd name="connsiteX85" fmla="*/ 0 w 10000"/>
                          <a:gd name="connsiteY85" fmla="*/ 3436 h 10026"/>
                          <a:gd name="connsiteX86" fmla="*/ 0 w 10000"/>
                          <a:gd name="connsiteY86" fmla="*/ 3392 h 10026"/>
                          <a:gd name="connsiteX87" fmla="*/ 0 w 10000"/>
                          <a:gd name="connsiteY87" fmla="*/ 3287 h 10026"/>
                          <a:gd name="connsiteX88" fmla="*/ 0 w 10000"/>
                          <a:gd name="connsiteY88" fmla="*/ 3120 h 10026"/>
                          <a:gd name="connsiteX89" fmla="*/ 0 w 10000"/>
                          <a:gd name="connsiteY89" fmla="*/ 2103 h 10026"/>
                          <a:gd name="connsiteX90" fmla="*/ 0 w 10000"/>
                          <a:gd name="connsiteY90" fmla="*/ 1818 h 10026"/>
                          <a:gd name="connsiteX91" fmla="*/ 0 w 10000"/>
                          <a:gd name="connsiteY91" fmla="*/ 1557 h 10026"/>
                          <a:gd name="connsiteX92" fmla="*/ 0 w 10000"/>
                          <a:gd name="connsiteY92" fmla="*/ 1328 h 10026"/>
                          <a:gd name="connsiteX93" fmla="*/ 15 w 10000"/>
                          <a:gd name="connsiteY93" fmla="*/ 1111 h 10026"/>
                          <a:gd name="connsiteX94" fmla="*/ 61 w 10000"/>
                          <a:gd name="connsiteY94" fmla="*/ 906 h 10026"/>
                          <a:gd name="connsiteX95" fmla="*/ 130 w 10000"/>
                          <a:gd name="connsiteY95" fmla="*/ 733 h 10026"/>
                          <a:gd name="connsiteX96" fmla="*/ 203 w 10000"/>
                          <a:gd name="connsiteY96" fmla="*/ 590 h 10026"/>
                          <a:gd name="connsiteX97" fmla="*/ 284 w 10000"/>
                          <a:gd name="connsiteY97" fmla="*/ 460 h 10026"/>
                          <a:gd name="connsiteX98" fmla="*/ 357 w 10000"/>
                          <a:gd name="connsiteY98" fmla="*/ 373 h 10026"/>
                          <a:gd name="connsiteX99" fmla="*/ 936 w 10000"/>
                          <a:gd name="connsiteY99" fmla="*/ 26 h 10026"/>
                          <a:gd name="connsiteX0" fmla="*/ 936 w 10000"/>
                          <a:gd name="connsiteY0" fmla="*/ 32 h 10032"/>
                          <a:gd name="connsiteX1" fmla="*/ 10000 w 10000"/>
                          <a:gd name="connsiteY1" fmla="*/ 5636 h 10032"/>
                          <a:gd name="connsiteX2" fmla="*/ 9893 w 10000"/>
                          <a:gd name="connsiteY2" fmla="*/ 5723 h 10032"/>
                          <a:gd name="connsiteX3" fmla="*/ 9797 w 10000"/>
                          <a:gd name="connsiteY3" fmla="*/ 5798 h 10032"/>
                          <a:gd name="connsiteX4" fmla="*/ 9731 w 10000"/>
                          <a:gd name="connsiteY4" fmla="*/ 5841 h 10032"/>
                          <a:gd name="connsiteX5" fmla="*/ 9689 w 10000"/>
                          <a:gd name="connsiteY5" fmla="*/ 5872 h 10032"/>
                          <a:gd name="connsiteX6" fmla="*/ 9574 w 10000"/>
                          <a:gd name="connsiteY6" fmla="*/ 5984 h 10032"/>
                          <a:gd name="connsiteX7" fmla="*/ 9490 w 10000"/>
                          <a:gd name="connsiteY7" fmla="*/ 6101 h 10032"/>
                          <a:gd name="connsiteX8" fmla="*/ 9436 w 10000"/>
                          <a:gd name="connsiteY8" fmla="*/ 6213 h 10032"/>
                          <a:gd name="connsiteX9" fmla="*/ 9401 w 10000"/>
                          <a:gd name="connsiteY9" fmla="*/ 6300 h 10032"/>
                          <a:gd name="connsiteX10" fmla="*/ 9382 w 10000"/>
                          <a:gd name="connsiteY10" fmla="*/ 6374 h 10032"/>
                          <a:gd name="connsiteX11" fmla="*/ 9375 w 10000"/>
                          <a:gd name="connsiteY11" fmla="*/ 6430 h 10032"/>
                          <a:gd name="connsiteX12" fmla="*/ 9375 w 10000"/>
                          <a:gd name="connsiteY12" fmla="*/ 6449 h 10032"/>
                          <a:gd name="connsiteX13" fmla="*/ 9375 w 10000"/>
                          <a:gd name="connsiteY13" fmla="*/ 6486 h 10032"/>
                          <a:gd name="connsiteX14" fmla="*/ 9367 w 10000"/>
                          <a:gd name="connsiteY14" fmla="*/ 6591 h 10032"/>
                          <a:gd name="connsiteX15" fmla="*/ 9367 w 10000"/>
                          <a:gd name="connsiteY15" fmla="*/ 6752 h 10032"/>
                          <a:gd name="connsiteX16" fmla="*/ 9359 w 10000"/>
                          <a:gd name="connsiteY16" fmla="*/ 6969 h 10032"/>
                          <a:gd name="connsiteX17" fmla="*/ 9355 w 10000"/>
                          <a:gd name="connsiteY17" fmla="*/ 7224 h 10032"/>
                          <a:gd name="connsiteX18" fmla="*/ 9348 w 10000"/>
                          <a:gd name="connsiteY18" fmla="*/ 7503 h 10032"/>
                          <a:gd name="connsiteX19" fmla="*/ 9340 w 10000"/>
                          <a:gd name="connsiteY19" fmla="*/ 7794 h 10032"/>
                          <a:gd name="connsiteX20" fmla="*/ 9332 w 10000"/>
                          <a:gd name="connsiteY20" fmla="*/ 8098 h 10032"/>
                          <a:gd name="connsiteX21" fmla="*/ 9328 w 10000"/>
                          <a:gd name="connsiteY21" fmla="*/ 8401 h 10032"/>
                          <a:gd name="connsiteX22" fmla="*/ 9321 w 10000"/>
                          <a:gd name="connsiteY22" fmla="*/ 8699 h 10032"/>
                          <a:gd name="connsiteX23" fmla="*/ 9313 w 10000"/>
                          <a:gd name="connsiteY23" fmla="*/ 8959 h 10032"/>
                          <a:gd name="connsiteX24" fmla="*/ 9305 w 10000"/>
                          <a:gd name="connsiteY24" fmla="*/ 9195 h 10032"/>
                          <a:gd name="connsiteX25" fmla="*/ 9305 w 10000"/>
                          <a:gd name="connsiteY25" fmla="*/ 9381 h 10032"/>
                          <a:gd name="connsiteX26" fmla="*/ 9302 w 10000"/>
                          <a:gd name="connsiteY26" fmla="*/ 9524 h 10032"/>
                          <a:gd name="connsiteX27" fmla="*/ 9305 w 10000"/>
                          <a:gd name="connsiteY27" fmla="*/ 9672 h 10032"/>
                          <a:gd name="connsiteX28" fmla="*/ 9332 w 10000"/>
                          <a:gd name="connsiteY28" fmla="*/ 9784 h 10032"/>
                          <a:gd name="connsiteX29" fmla="*/ 9367 w 10000"/>
                          <a:gd name="connsiteY29" fmla="*/ 9846 h 10032"/>
                          <a:gd name="connsiteX30" fmla="*/ 9413 w 10000"/>
                          <a:gd name="connsiteY30" fmla="*/ 9902 h 10032"/>
                          <a:gd name="connsiteX31" fmla="*/ 9455 w 10000"/>
                          <a:gd name="connsiteY31" fmla="*/ 9927 h 10032"/>
                          <a:gd name="connsiteX32" fmla="*/ 9501 w 10000"/>
                          <a:gd name="connsiteY32" fmla="*/ 9945 h 10032"/>
                          <a:gd name="connsiteX33" fmla="*/ 9536 w 10000"/>
                          <a:gd name="connsiteY33" fmla="*/ 9958 h 10032"/>
                          <a:gd name="connsiteX34" fmla="*/ 9563 w 10000"/>
                          <a:gd name="connsiteY34" fmla="*/ 9989 h 10032"/>
                          <a:gd name="connsiteX35" fmla="*/ 9463 w 10000"/>
                          <a:gd name="connsiteY35" fmla="*/ 10020 h 10032"/>
                          <a:gd name="connsiteX36" fmla="*/ 9367 w 10000"/>
                          <a:gd name="connsiteY36" fmla="*/ 10032 h 10032"/>
                          <a:gd name="connsiteX37" fmla="*/ 9286 w 10000"/>
                          <a:gd name="connsiteY37" fmla="*/ 10020 h 10032"/>
                          <a:gd name="connsiteX38" fmla="*/ 9225 w 10000"/>
                          <a:gd name="connsiteY38" fmla="*/ 10001 h 10032"/>
                          <a:gd name="connsiteX39" fmla="*/ 9186 w 10000"/>
                          <a:gd name="connsiteY39" fmla="*/ 9976 h 10032"/>
                          <a:gd name="connsiteX40" fmla="*/ 9171 w 10000"/>
                          <a:gd name="connsiteY40" fmla="*/ 9970 h 10032"/>
                          <a:gd name="connsiteX41" fmla="*/ 9152 w 10000"/>
                          <a:gd name="connsiteY41" fmla="*/ 9958 h 10032"/>
                          <a:gd name="connsiteX42" fmla="*/ 9098 w 10000"/>
                          <a:gd name="connsiteY42" fmla="*/ 9927 h 10032"/>
                          <a:gd name="connsiteX43" fmla="*/ 9010 w 10000"/>
                          <a:gd name="connsiteY43" fmla="*/ 9871 h 10032"/>
                          <a:gd name="connsiteX44" fmla="*/ 8899 w 10000"/>
                          <a:gd name="connsiteY44" fmla="*/ 9796 h 10032"/>
                          <a:gd name="connsiteX45" fmla="*/ 8749 w 10000"/>
                          <a:gd name="connsiteY45" fmla="*/ 9697 h 10032"/>
                          <a:gd name="connsiteX46" fmla="*/ 8569 w 10000"/>
                          <a:gd name="connsiteY46" fmla="*/ 9579 h 10032"/>
                          <a:gd name="connsiteX47" fmla="*/ 8373 w 10000"/>
                          <a:gd name="connsiteY47" fmla="*/ 9449 h 10032"/>
                          <a:gd name="connsiteX48" fmla="*/ 8147 w 10000"/>
                          <a:gd name="connsiteY48" fmla="*/ 9307 h 10032"/>
                          <a:gd name="connsiteX49" fmla="*/ 7905 w 10000"/>
                          <a:gd name="connsiteY49" fmla="*/ 9152 h 10032"/>
                          <a:gd name="connsiteX50" fmla="*/ 7636 w 10000"/>
                          <a:gd name="connsiteY50" fmla="*/ 8978 h 10032"/>
                          <a:gd name="connsiteX51" fmla="*/ 7352 w 10000"/>
                          <a:gd name="connsiteY51" fmla="*/ 8792 h 10032"/>
                          <a:gd name="connsiteX52" fmla="*/ 7049 w 10000"/>
                          <a:gd name="connsiteY52" fmla="*/ 8600 h 10032"/>
                          <a:gd name="connsiteX53" fmla="*/ 6742 w 10000"/>
                          <a:gd name="connsiteY53" fmla="*/ 8401 h 10032"/>
                          <a:gd name="connsiteX54" fmla="*/ 6420 w 10000"/>
                          <a:gd name="connsiteY54" fmla="*/ 8185 h 10032"/>
                          <a:gd name="connsiteX55" fmla="*/ 6086 w 10000"/>
                          <a:gd name="connsiteY55" fmla="*/ 7980 h 10032"/>
                          <a:gd name="connsiteX56" fmla="*/ 5748 w 10000"/>
                          <a:gd name="connsiteY56" fmla="*/ 7751 h 10032"/>
                          <a:gd name="connsiteX57" fmla="*/ 5399 w 10000"/>
                          <a:gd name="connsiteY57" fmla="*/ 7534 h 10032"/>
                          <a:gd name="connsiteX58" fmla="*/ 5050 w 10000"/>
                          <a:gd name="connsiteY58" fmla="*/ 7310 h 10032"/>
                          <a:gd name="connsiteX59" fmla="*/ 4693 w 10000"/>
                          <a:gd name="connsiteY59" fmla="*/ 7081 h 10032"/>
                          <a:gd name="connsiteX60" fmla="*/ 4344 w 10000"/>
                          <a:gd name="connsiteY60" fmla="*/ 6852 h 10032"/>
                          <a:gd name="connsiteX61" fmla="*/ 3995 w 10000"/>
                          <a:gd name="connsiteY61" fmla="*/ 6622 h 10032"/>
                          <a:gd name="connsiteX62" fmla="*/ 3653 w 10000"/>
                          <a:gd name="connsiteY62" fmla="*/ 6405 h 10032"/>
                          <a:gd name="connsiteX63" fmla="*/ 3312 w 10000"/>
                          <a:gd name="connsiteY63" fmla="*/ 6188 h 10032"/>
                          <a:gd name="connsiteX64" fmla="*/ 2982 w 10000"/>
                          <a:gd name="connsiteY64" fmla="*/ 5971 h 10032"/>
                          <a:gd name="connsiteX65" fmla="*/ 2667 w 10000"/>
                          <a:gd name="connsiteY65" fmla="*/ 5767 h 10032"/>
                          <a:gd name="connsiteX66" fmla="*/ 2356 w 10000"/>
                          <a:gd name="connsiteY66" fmla="*/ 5568 h 10032"/>
                          <a:gd name="connsiteX67" fmla="*/ 2064 w 10000"/>
                          <a:gd name="connsiteY67" fmla="*/ 5376 h 10032"/>
                          <a:gd name="connsiteX68" fmla="*/ 1788 w 10000"/>
                          <a:gd name="connsiteY68" fmla="*/ 5202 h 10032"/>
                          <a:gd name="connsiteX69" fmla="*/ 1527 w 10000"/>
                          <a:gd name="connsiteY69" fmla="*/ 5029 h 10032"/>
                          <a:gd name="connsiteX70" fmla="*/ 1289 w 10000"/>
                          <a:gd name="connsiteY70" fmla="*/ 4874 h 10032"/>
                          <a:gd name="connsiteX71" fmla="*/ 1071 w 10000"/>
                          <a:gd name="connsiteY71" fmla="*/ 4738 h 10032"/>
                          <a:gd name="connsiteX72" fmla="*/ 883 w 10000"/>
                          <a:gd name="connsiteY72" fmla="*/ 4614 h 10032"/>
                          <a:gd name="connsiteX73" fmla="*/ 714 w 10000"/>
                          <a:gd name="connsiteY73" fmla="*/ 4508 h 10032"/>
                          <a:gd name="connsiteX74" fmla="*/ 572 w 10000"/>
                          <a:gd name="connsiteY74" fmla="*/ 4409 h 10032"/>
                          <a:gd name="connsiteX75" fmla="*/ 464 w 10000"/>
                          <a:gd name="connsiteY75" fmla="*/ 4347 h 10032"/>
                          <a:gd name="connsiteX76" fmla="*/ 391 w 10000"/>
                          <a:gd name="connsiteY76" fmla="*/ 4291 h 10032"/>
                          <a:gd name="connsiteX77" fmla="*/ 349 w 10000"/>
                          <a:gd name="connsiteY77" fmla="*/ 4260 h 10032"/>
                          <a:gd name="connsiteX78" fmla="*/ 230 w 10000"/>
                          <a:gd name="connsiteY78" fmla="*/ 4161 h 10032"/>
                          <a:gd name="connsiteX79" fmla="*/ 142 w 10000"/>
                          <a:gd name="connsiteY79" fmla="*/ 4031 h 10032"/>
                          <a:gd name="connsiteX80" fmla="*/ 81 w 10000"/>
                          <a:gd name="connsiteY80" fmla="*/ 3888 h 10032"/>
                          <a:gd name="connsiteX81" fmla="*/ 42 w 10000"/>
                          <a:gd name="connsiteY81" fmla="*/ 3758 h 10032"/>
                          <a:gd name="connsiteX82" fmla="*/ 15 w 10000"/>
                          <a:gd name="connsiteY82" fmla="*/ 3640 h 10032"/>
                          <a:gd name="connsiteX83" fmla="*/ 8 w 10000"/>
                          <a:gd name="connsiteY83" fmla="*/ 3541 h 10032"/>
                          <a:gd name="connsiteX84" fmla="*/ 0 w 10000"/>
                          <a:gd name="connsiteY84" fmla="*/ 3467 h 10032"/>
                          <a:gd name="connsiteX85" fmla="*/ 0 w 10000"/>
                          <a:gd name="connsiteY85" fmla="*/ 3442 h 10032"/>
                          <a:gd name="connsiteX86" fmla="*/ 0 w 10000"/>
                          <a:gd name="connsiteY86" fmla="*/ 3398 h 10032"/>
                          <a:gd name="connsiteX87" fmla="*/ 0 w 10000"/>
                          <a:gd name="connsiteY87" fmla="*/ 3293 h 10032"/>
                          <a:gd name="connsiteX88" fmla="*/ 0 w 10000"/>
                          <a:gd name="connsiteY88" fmla="*/ 3126 h 10032"/>
                          <a:gd name="connsiteX89" fmla="*/ 0 w 10000"/>
                          <a:gd name="connsiteY89" fmla="*/ 2109 h 10032"/>
                          <a:gd name="connsiteX90" fmla="*/ 0 w 10000"/>
                          <a:gd name="connsiteY90" fmla="*/ 1824 h 10032"/>
                          <a:gd name="connsiteX91" fmla="*/ 0 w 10000"/>
                          <a:gd name="connsiteY91" fmla="*/ 1563 h 10032"/>
                          <a:gd name="connsiteX92" fmla="*/ 0 w 10000"/>
                          <a:gd name="connsiteY92" fmla="*/ 1334 h 10032"/>
                          <a:gd name="connsiteX93" fmla="*/ 15 w 10000"/>
                          <a:gd name="connsiteY93" fmla="*/ 1117 h 10032"/>
                          <a:gd name="connsiteX94" fmla="*/ 61 w 10000"/>
                          <a:gd name="connsiteY94" fmla="*/ 912 h 10032"/>
                          <a:gd name="connsiteX95" fmla="*/ 130 w 10000"/>
                          <a:gd name="connsiteY95" fmla="*/ 739 h 10032"/>
                          <a:gd name="connsiteX96" fmla="*/ 203 w 10000"/>
                          <a:gd name="connsiteY96" fmla="*/ 596 h 10032"/>
                          <a:gd name="connsiteX97" fmla="*/ 284 w 10000"/>
                          <a:gd name="connsiteY97" fmla="*/ 466 h 10032"/>
                          <a:gd name="connsiteX98" fmla="*/ 357 w 10000"/>
                          <a:gd name="connsiteY98" fmla="*/ 379 h 10032"/>
                          <a:gd name="connsiteX99" fmla="*/ 936 w 10000"/>
                          <a:gd name="connsiteY99" fmla="*/ 32 h 10032"/>
                          <a:gd name="connsiteX0" fmla="*/ 936 w 10000"/>
                          <a:gd name="connsiteY0" fmla="*/ 18 h 10018"/>
                          <a:gd name="connsiteX1" fmla="*/ 10000 w 10000"/>
                          <a:gd name="connsiteY1" fmla="*/ 5622 h 10018"/>
                          <a:gd name="connsiteX2" fmla="*/ 9893 w 10000"/>
                          <a:gd name="connsiteY2" fmla="*/ 5709 h 10018"/>
                          <a:gd name="connsiteX3" fmla="*/ 9797 w 10000"/>
                          <a:gd name="connsiteY3" fmla="*/ 5784 h 10018"/>
                          <a:gd name="connsiteX4" fmla="*/ 9731 w 10000"/>
                          <a:gd name="connsiteY4" fmla="*/ 5827 h 10018"/>
                          <a:gd name="connsiteX5" fmla="*/ 9689 w 10000"/>
                          <a:gd name="connsiteY5" fmla="*/ 5858 h 10018"/>
                          <a:gd name="connsiteX6" fmla="*/ 9574 w 10000"/>
                          <a:gd name="connsiteY6" fmla="*/ 5970 h 10018"/>
                          <a:gd name="connsiteX7" fmla="*/ 9490 w 10000"/>
                          <a:gd name="connsiteY7" fmla="*/ 6087 h 10018"/>
                          <a:gd name="connsiteX8" fmla="*/ 9436 w 10000"/>
                          <a:gd name="connsiteY8" fmla="*/ 6199 h 10018"/>
                          <a:gd name="connsiteX9" fmla="*/ 9401 w 10000"/>
                          <a:gd name="connsiteY9" fmla="*/ 6286 h 10018"/>
                          <a:gd name="connsiteX10" fmla="*/ 9382 w 10000"/>
                          <a:gd name="connsiteY10" fmla="*/ 6360 h 10018"/>
                          <a:gd name="connsiteX11" fmla="*/ 9375 w 10000"/>
                          <a:gd name="connsiteY11" fmla="*/ 6416 h 10018"/>
                          <a:gd name="connsiteX12" fmla="*/ 9375 w 10000"/>
                          <a:gd name="connsiteY12" fmla="*/ 6435 h 10018"/>
                          <a:gd name="connsiteX13" fmla="*/ 9375 w 10000"/>
                          <a:gd name="connsiteY13" fmla="*/ 6472 h 10018"/>
                          <a:gd name="connsiteX14" fmla="*/ 9367 w 10000"/>
                          <a:gd name="connsiteY14" fmla="*/ 6577 h 10018"/>
                          <a:gd name="connsiteX15" fmla="*/ 9367 w 10000"/>
                          <a:gd name="connsiteY15" fmla="*/ 6738 h 10018"/>
                          <a:gd name="connsiteX16" fmla="*/ 9359 w 10000"/>
                          <a:gd name="connsiteY16" fmla="*/ 6955 h 10018"/>
                          <a:gd name="connsiteX17" fmla="*/ 9355 w 10000"/>
                          <a:gd name="connsiteY17" fmla="*/ 7210 h 10018"/>
                          <a:gd name="connsiteX18" fmla="*/ 9348 w 10000"/>
                          <a:gd name="connsiteY18" fmla="*/ 7489 h 10018"/>
                          <a:gd name="connsiteX19" fmla="*/ 9340 w 10000"/>
                          <a:gd name="connsiteY19" fmla="*/ 7780 h 10018"/>
                          <a:gd name="connsiteX20" fmla="*/ 9332 w 10000"/>
                          <a:gd name="connsiteY20" fmla="*/ 8084 h 10018"/>
                          <a:gd name="connsiteX21" fmla="*/ 9328 w 10000"/>
                          <a:gd name="connsiteY21" fmla="*/ 8387 h 10018"/>
                          <a:gd name="connsiteX22" fmla="*/ 9321 w 10000"/>
                          <a:gd name="connsiteY22" fmla="*/ 8685 h 10018"/>
                          <a:gd name="connsiteX23" fmla="*/ 9313 w 10000"/>
                          <a:gd name="connsiteY23" fmla="*/ 8945 h 10018"/>
                          <a:gd name="connsiteX24" fmla="*/ 9305 w 10000"/>
                          <a:gd name="connsiteY24" fmla="*/ 9181 h 10018"/>
                          <a:gd name="connsiteX25" fmla="*/ 9305 w 10000"/>
                          <a:gd name="connsiteY25" fmla="*/ 9367 h 10018"/>
                          <a:gd name="connsiteX26" fmla="*/ 9302 w 10000"/>
                          <a:gd name="connsiteY26" fmla="*/ 9510 h 10018"/>
                          <a:gd name="connsiteX27" fmla="*/ 9305 w 10000"/>
                          <a:gd name="connsiteY27" fmla="*/ 9658 h 10018"/>
                          <a:gd name="connsiteX28" fmla="*/ 9332 w 10000"/>
                          <a:gd name="connsiteY28" fmla="*/ 9770 h 10018"/>
                          <a:gd name="connsiteX29" fmla="*/ 9367 w 10000"/>
                          <a:gd name="connsiteY29" fmla="*/ 9832 h 10018"/>
                          <a:gd name="connsiteX30" fmla="*/ 9413 w 10000"/>
                          <a:gd name="connsiteY30" fmla="*/ 9888 h 10018"/>
                          <a:gd name="connsiteX31" fmla="*/ 9455 w 10000"/>
                          <a:gd name="connsiteY31" fmla="*/ 9913 h 10018"/>
                          <a:gd name="connsiteX32" fmla="*/ 9501 w 10000"/>
                          <a:gd name="connsiteY32" fmla="*/ 9931 h 10018"/>
                          <a:gd name="connsiteX33" fmla="*/ 9536 w 10000"/>
                          <a:gd name="connsiteY33" fmla="*/ 9944 h 10018"/>
                          <a:gd name="connsiteX34" fmla="*/ 9563 w 10000"/>
                          <a:gd name="connsiteY34" fmla="*/ 9975 h 10018"/>
                          <a:gd name="connsiteX35" fmla="*/ 9463 w 10000"/>
                          <a:gd name="connsiteY35" fmla="*/ 10006 h 10018"/>
                          <a:gd name="connsiteX36" fmla="*/ 9367 w 10000"/>
                          <a:gd name="connsiteY36" fmla="*/ 10018 h 10018"/>
                          <a:gd name="connsiteX37" fmla="*/ 9286 w 10000"/>
                          <a:gd name="connsiteY37" fmla="*/ 10006 h 10018"/>
                          <a:gd name="connsiteX38" fmla="*/ 9225 w 10000"/>
                          <a:gd name="connsiteY38" fmla="*/ 9987 h 10018"/>
                          <a:gd name="connsiteX39" fmla="*/ 9186 w 10000"/>
                          <a:gd name="connsiteY39" fmla="*/ 9962 h 10018"/>
                          <a:gd name="connsiteX40" fmla="*/ 9171 w 10000"/>
                          <a:gd name="connsiteY40" fmla="*/ 9956 h 10018"/>
                          <a:gd name="connsiteX41" fmla="*/ 9152 w 10000"/>
                          <a:gd name="connsiteY41" fmla="*/ 9944 h 10018"/>
                          <a:gd name="connsiteX42" fmla="*/ 9098 w 10000"/>
                          <a:gd name="connsiteY42" fmla="*/ 9913 h 10018"/>
                          <a:gd name="connsiteX43" fmla="*/ 9010 w 10000"/>
                          <a:gd name="connsiteY43" fmla="*/ 9857 h 10018"/>
                          <a:gd name="connsiteX44" fmla="*/ 8899 w 10000"/>
                          <a:gd name="connsiteY44" fmla="*/ 9782 h 10018"/>
                          <a:gd name="connsiteX45" fmla="*/ 8749 w 10000"/>
                          <a:gd name="connsiteY45" fmla="*/ 9683 h 10018"/>
                          <a:gd name="connsiteX46" fmla="*/ 8569 w 10000"/>
                          <a:gd name="connsiteY46" fmla="*/ 9565 h 10018"/>
                          <a:gd name="connsiteX47" fmla="*/ 8373 w 10000"/>
                          <a:gd name="connsiteY47" fmla="*/ 9435 h 10018"/>
                          <a:gd name="connsiteX48" fmla="*/ 8147 w 10000"/>
                          <a:gd name="connsiteY48" fmla="*/ 9293 h 10018"/>
                          <a:gd name="connsiteX49" fmla="*/ 7905 w 10000"/>
                          <a:gd name="connsiteY49" fmla="*/ 9138 h 10018"/>
                          <a:gd name="connsiteX50" fmla="*/ 7636 w 10000"/>
                          <a:gd name="connsiteY50" fmla="*/ 8964 h 10018"/>
                          <a:gd name="connsiteX51" fmla="*/ 7352 w 10000"/>
                          <a:gd name="connsiteY51" fmla="*/ 8778 h 10018"/>
                          <a:gd name="connsiteX52" fmla="*/ 7049 w 10000"/>
                          <a:gd name="connsiteY52" fmla="*/ 8586 h 10018"/>
                          <a:gd name="connsiteX53" fmla="*/ 6742 w 10000"/>
                          <a:gd name="connsiteY53" fmla="*/ 8387 h 10018"/>
                          <a:gd name="connsiteX54" fmla="*/ 6420 w 10000"/>
                          <a:gd name="connsiteY54" fmla="*/ 8171 h 10018"/>
                          <a:gd name="connsiteX55" fmla="*/ 6086 w 10000"/>
                          <a:gd name="connsiteY55" fmla="*/ 7966 h 10018"/>
                          <a:gd name="connsiteX56" fmla="*/ 5748 w 10000"/>
                          <a:gd name="connsiteY56" fmla="*/ 7737 h 10018"/>
                          <a:gd name="connsiteX57" fmla="*/ 5399 w 10000"/>
                          <a:gd name="connsiteY57" fmla="*/ 7520 h 10018"/>
                          <a:gd name="connsiteX58" fmla="*/ 5050 w 10000"/>
                          <a:gd name="connsiteY58" fmla="*/ 7296 h 10018"/>
                          <a:gd name="connsiteX59" fmla="*/ 4693 w 10000"/>
                          <a:gd name="connsiteY59" fmla="*/ 7067 h 10018"/>
                          <a:gd name="connsiteX60" fmla="*/ 4344 w 10000"/>
                          <a:gd name="connsiteY60" fmla="*/ 6838 h 10018"/>
                          <a:gd name="connsiteX61" fmla="*/ 3995 w 10000"/>
                          <a:gd name="connsiteY61" fmla="*/ 6608 h 10018"/>
                          <a:gd name="connsiteX62" fmla="*/ 3653 w 10000"/>
                          <a:gd name="connsiteY62" fmla="*/ 6391 h 10018"/>
                          <a:gd name="connsiteX63" fmla="*/ 3312 w 10000"/>
                          <a:gd name="connsiteY63" fmla="*/ 6174 h 10018"/>
                          <a:gd name="connsiteX64" fmla="*/ 2982 w 10000"/>
                          <a:gd name="connsiteY64" fmla="*/ 5957 h 10018"/>
                          <a:gd name="connsiteX65" fmla="*/ 2667 w 10000"/>
                          <a:gd name="connsiteY65" fmla="*/ 5753 h 10018"/>
                          <a:gd name="connsiteX66" fmla="*/ 2356 w 10000"/>
                          <a:gd name="connsiteY66" fmla="*/ 5554 h 10018"/>
                          <a:gd name="connsiteX67" fmla="*/ 2064 w 10000"/>
                          <a:gd name="connsiteY67" fmla="*/ 5362 h 10018"/>
                          <a:gd name="connsiteX68" fmla="*/ 1788 w 10000"/>
                          <a:gd name="connsiteY68" fmla="*/ 5188 h 10018"/>
                          <a:gd name="connsiteX69" fmla="*/ 1527 w 10000"/>
                          <a:gd name="connsiteY69" fmla="*/ 5015 h 10018"/>
                          <a:gd name="connsiteX70" fmla="*/ 1289 w 10000"/>
                          <a:gd name="connsiteY70" fmla="*/ 4860 h 10018"/>
                          <a:gd name="connsiteX71" fmla="*/ 1071 w 10000"/>
                          <a:gd name="connsiteY71" fmla="*/ 4724 h 10018"/>
                          <a:gd name="connsiteX72" fmla="*/ 883 w 10000"/>
                          <a:gd name="connsiteY72" fmla="*/ 4600 h 10018"/>
                          <a:gd name="connsiteX73" fmla="*/ 714 w 10000"/>
                          <a:gd name="connsiteY73" fmla="*/ 4494 h 10018"/>
                          <a:gd name="connsiteX74" fmla="*/ 572 w 10000"/>
                          <a:gd name="connsiteY74" fmla="*/ 4395 h 10018"/>
                          <a:gd name="connsiteX75" fmla="*/ 464 w 10000"/>
                          <a:gd name="connsiteY75" fmla="*/ 4333 h 10018"/>
                          <a:gd name="connsiteX76" fmla="*/ 391 w 10000"/>
                          <a:gd name="connsiteY76" fmla="*/ 4277 h 10018"/>
                          <a:gd name="connsiteX77" fmla="*/ 349 w 10000"/>
                          <a:gd name="connsiteY77" fmla="*/ 4246 h 10018"/>
                          <a:gd name="connsiteX78" fmla="*/ 230 w 10000"/>
                          <a:gd name="connsiteY78" fmla="*/ 4147 h 10018"/>
                          <a:gd name="connsiteX79" fmla="*/ 142 w 10000"/>
                          <a:gd name="connsiteY79" fmla="*/ 4017 h 10018"/>
                          <a:gd name="connsiteX80" fmla="*/ 81 w 10000"/>
                          <a:gd name="connsiteY80" fmla="*/ 3874 h 10018"/>
                          <a:gd name="connsiteX81" fmla="*/ 42 w 10000"/>
                          <a:gd name="connsiteY81" fmla="*/ 3744 h 10018"/>
                          <a:gd name="connsiteX82" fmla="*/ 15 w 10000"/>
                          <a:gd name="connsiteY82" fmla="*/ 3626 h 10018"/>
                          <a:gd name="connsiteX83" fmla="*/ 8 w 10000"/>
                          <a:gd name="connsiteY83" fmla="*/ 3527 h 10018"/>
                          <a:gd name="connsiteX84" fmla="*/ 0 w 10000"/>
                          <a:gd name="connsiteY84" fmla="*/ 3453 h 10018"/>
                          <a:gd name="connsiteX85" fmla="*/ 0 w 10000"/>
                          <a:gd name="connsiteY85" fmla="*/ 3428 h 10018"/>
                          <a:gd name="connsiteX86" fmla="*/ 0 w 10000"/>
                          <a:gd name="connsiteY86" fmla="*/ 3384 h 10018"/>
                          <a:gd name="connsiteX87" fmla="*/ 0 w 10000"/>
                          <a:gd name="connsiteY87" fmla="*/ 3279 h 10018"/>
                          <a:gd name="connsiteX88" fmla="*/ 0 w 10000"/>
                          <a:gd name="connsiteY88" fmla="*/ 3112 h 10018"/>
                          <a:gd name="connsiteX89" fmla="*/ 0 w 10000"/>
                          <a:gd name="connsiteY89" fmla="*/ 2095 h 10018"/>
                          <a:gd name="connsiteX90" fmla="*/ 0 w 10000"/>
                          <a:gd name="connsiteY90" fmla="*/ 1810 h 10018"/>
                          <a:gd name="connsiteX91" fmla="*/ 0 w 10000"/>
                          <a:gd name="connsiteY91" fmla="*/ 1549 h 10018"/>
                          <a:gd name="connsiteX92" fmla="*/ 0 w 10000"/>
                          <a:gd name="connsiteY92" fmla="*/ 1320 h 10018"/>
                          <a:gd name="connsiteX93" fmla="*/ 15 w 10000"/>
                          <a:gd name="connsiteY93" fmla="*/ 1103 h 10018"/>
                          <a:gd name="connsiteX94" fmla="*/ 61 w 10000"/>
                          <a:gd name="connsiteY94" fmla="*/ 898 h 10018"/>
                          <a:gd name="connsiteX95" fmla="*/ 130 w 10000"/>
                          <a:gd name="connsiteY95" fmla="*/ 725 h 10018"/>
                          <a:gd name="connsiteX96" fmla="*/ 203 w 10000"/>
                          <a:gd name="connsiteY96" fmla="*/ 582 h 10018"/>
                          <a:gd name="connsiteX97" fmla="*/ 284 w 10000"/>
                          <a:gd name="connsiteY97" fmla="*/ 452 h 10018"/>
                          <a:gd name="connsiteX98" fmla="*/ 357 w 10000"/>
                          <a:gd name="connsiteY98" fmla="*/ 365 h 10018"/>
                          <a:gd name="connsiteX99" fmla="*/ 936 w 10000"/>
                          <a:gd name="connsiteY99" fmla="*/ 18 h 10018"/>
                          <a:gd name="connsiteX0" fmla="*/ 936 w 10000"/>
                          <a:gd name="connsiteY0" fmla="*/ 9 h 10009"/>
                          <a:gd name="connsiteX1" fmla="*/ 10000 w 10000"/>
                          <a:gd name="connsiteY1" fmla="*/ 5613 h 10009"/>
                          <a:gd name="connsiteX2" fmla="*/ 9893 w 10000"/>
                          <a:gd name="connsiteY2" fmla="*/ 5700 h 10009"/>
                          <a:gd name="connsiteX3" fmla="*/ 9797 w 10000"/>
                          <a:gd name="connsiteY3" fmla="*/ 5775 h 10009"/>
                          <a:gd name="connsiteX4" fmla="*/ 9731 w 10000"/>
                          <a:gd name="connsiteY4" fmla="*/ 5818 h 10009"/>
                          <a:gd name="connsiteX5" fmla="*/ 9689 w 10000"/>
                          <a:gd name="connsiteY5" fmla="*/ 5849 h 10009"/>
                          <a:gd name="connsiteX6" fmla="*/ 9574 w 10000"/>
                          <a:gd name="connsiteY6" fmla="*/ 5961 h 10009"/>
                          <a:gd name="connsiteX7" fmla="*/ 9490 w 10000"/>
                          <a:gd name="connsiteY7" fmla="*/ 6078 h 10009"/>
                          <a:gd name="connsiteX8" fmla="*/ 9436 w 10000"/>
                          <a:gd name="connsiteY8" fmla="*/ 6190 h 10009"/>
                          <a:gd name="connsiteX9" fmla="*/ 9401 w 10000"/>
                          <a:gd name="connsiteY9" fmla="*/ 6277 h 10009"/>
                          <a:gd name="connsiteX10" fmla="*/ 9382 w 10000"/>
                          <a:gd name="connsiteY10" fmla="*/ 6351 h 10009"/>
                          <a:gd name="connsiteX11" fmla="*/ 9375 w 10000"/>
                          <a:gd name="connsiteY11" fmla="*/ 6407 h 10009"/>
                          <a:gd name="connsiteX12" fmla="*/ 9375 w 10000"/>
                          <a:gd name="connsiteY12" fmla="*/ 6426 h 10009"/>
                          <a:gd name="connsiteX13" fmla="*/ 9375 w 10000"/>
                          <a:gd name="connsiteY13" fmla="*/ 6463 h 10009"/>
                          <a:gd name="connsiteX14" fmla="*/ 9367 w 10000"/>
                          <a:gd name="connsiteY14" fmla="*/ 6568 h 10009"/>
                          <a:gd name="connsiteX15" fmla="*/ 9367 w 10000"/>
                          <a:gd name="connsiteY15" fmla="*/ 6729 h 10009"/>
                          <a:gd name="connsiteX16" fmla="*/ 9359 w 10000"/>
                          <a:gd name="connsiteY16" fmla="*/ 6946 h 10009"/>
                          <a:gd name="connsiteX17" fmla="*/ 9355 w 10000"/>
                          <a:gd name="connsiteY17" fmla="*/ 7201 h 10009"/>
                          <a:gd name="connsiteX18" fmla="*/ 9348 w 10000"/>
                          <a:gd name="connsiteY18" fmla="*/ 7480 h 10009"/>
                          <a:gd name="connsiteX19" fmla="*/ 9340 w 10000"/>
                          <a:gd name="connsiteY19" fmla="*/ 7771 h 10009"/>
                          <a:gd name="connsiteX20" fmla="*/ 9332 w 10000"/>
                          <a:gd name="connsiteY20" fmla="*/ 8075 h 10009"/>
                          <a:gd name="connsiteX21" fmla="*/ 9328 w 10000"/>
                          <a:gd name="connsiteY21" fmla="*/ 8378 h 10009"/>
                          <a:gd name="connsiteX22" fmla="*/ 9321 w 10000"/>
                          <a:gd name="connsiteY22" fmla="*/ 8676 h 10009"/>
                          <a:gd name="connsiteX23" fmla="*/ 9313 w 10000"/>
                          <a:gd name="connsiteY23" fmla="*/ 8936 h 10009"/>
                          <a:gd name="connsiteX24" fmla="*/ 9305 w 10000"/>
                          <a:gd name="connsiteY24" fmla="*/ 9172 h 10009"/>
                          <a:gd name="connsiteX25" fmla="*/ 9305 w 10000"/>
                          <a:gd name="connsiteY25" fmla="*/ 9358 h 10009"/>
                          <a:gd name="connsiteX26" fmla="*/ 9302 w 10000"/>
                          <a:gd name="connsiteY26" fmla="*/ 9501 h 10009"/>
                          <a:gd name="connsiteX27" fmla="*/ 9305 w 10000"/>
                          <a:gd name="connsiteY27" fmla="*/ 9649 h 10009"/>
                          <a:gd name="connsiteX28" fmla="*/ 9332 w 10000"/>
                          <a:gd name="connsiteY28" fmla="*/ 9761 h 10009"/>
                          <a:gd name="connsiteX29" fmla="*/ 9367 w 10000"/>
                          <a:gd name="connsiteY29" fmla="*/ 9823 h 10009"/>
                          <a:gd name="connsiteX30" fmla="*/ 9413 w 10000"/>
                          <a:gd name="connsiteY30" fmla="*/ 9879 h 10009"/>
                          <a:gd name="connsiteX31" fmla="*/ 9455 w 10000"/>
                          <a:gd name="connsiteY31" fmla="*/ 9904 h 10009"/>
                          <a:gd name="connsiteX32" fmla="*/ 9501 w 10000"/>
                          <a:gd name="connsiteY32" fmla="*/ 9922 h 10009"/>
                          <a:gd name="connsiteX33" fmla="*/ 9536 w 10000"/>
                          <a:gd name="connsiteY33" fmla="*/ 9935 h 10009"/>
                          <a:gd name="connsiteX34" fmla="*/ 9563 w 10000"/>
                          <a:gd name="connsiteY34" fmla="*/ 9966 h 10009"/>
                          <a:gd name="connsiteX35" fmla="*/ 9463 w 10000"/>
                          <a:gd name="connsiteY35" fmla="*/ 9997 h 10009"/>
                          <a:gd name="connsiteX36" fmla="*/ 9367 w 10000"/>
                          <a:gd name="connsiteY36" fmla="*/ 10009 h 10009"/>
                          <a:gd name="connsiteX37" fmla="*/ 9286 w 10000"/>
                          <a:gd name="connsiteY37" fmla="*/ 9997 h 10009"/>
                          <a:gd name="connsiteX38" fmla="*/ 9225 w 10000"/>
                          <a:gd name="connsiteY38" fmla="*/ 9978 h 10009"/>
                          <a:gd name="connsiteX39" fmla="*/ 9186 w 10000"/>
                          <a:gd name="connsiteY39" fmla="*/ 9953 h 10009"/>
                          <a:gd name="connsiteX40" fmla="*/ 9171 w 10000"/>
                          <a:gd name="connsiteY40" fmla="*/ 9947 h 10009"/>
                          <a:gd name="connsiteX41" fmla="*/ 9152 w 10000"/>
                          <a:gd name="connsiteY41" fmla="*/ 9935 h 10009"/>
                          <a:gd name="connsiteX42" fmla="*/ 9098 w 10000"/>
                          <a:gd name="connsiteY42" fmla="*/ 9904 h 10009"/>
                          <a:gd name="connsiteX43" fmla="*/ 9010 w 10000"/>
                          <a:gd name="connsiteY43" fmla="*/ 9848 h 10009"/>
                          <a:gd name="connsiteX44" fmla="*/ 8899 w 10000"/>
                          <a:gd name="connsiteY44" fmla="*/ 9773 h 10009"/>
                          <a:gd name="connsiteX45" fmla="*/ 8749 w 10000"/>
                          <a:gd name="connsiteY45" fmla="*/ 9674 h 10009"/>
                          <a:gd name="connsiteX46" fmla="*/ 8569 w 10000"/>
                          <a:gd name="connsiteY46" fmla="*/ 9556 h 10009"/>
                          <a:gd name="connsiteX47" fmla="*/ 8373 w 10000"/>
                          <a:gd name="connsiteY47" fmla="*/ 9426 h 10009"/>
                          <a:gd name="connsiteX48" fmla="*/ 8147 w 10000"/>
                          <a:gd name="connsiteY48" fmla="*/ 9284 h 10009"/>
                          <a:gd name="connsiteX49" fmla="*/ 7905 w 10000"/>
                          <a:gd name="connsiteY49" fmla="*/ 9129 h 10009"/>
                          <a:gd name="connsiteX50" fmla="*/ 7636 w 10000"/>
                          <a:gd name="connsiteY50" fmla="*/ 8955 h 10009"/>
                          <a:gd name="connsiteX51" fmla="*/ 7352 w 10000"/>
                          <a:gd name="connsiteY51" fmla="*/ 8769 h 10009"/>
                          <a:gd name="connsiteX52" fmla="*/ 7049 w 10000"/>
                          <a:gd name="connsiteY52" fmla="*/ 8577 h 10009"/>
                          <a:gd name="connsiteX53" fmla="*/ 6742 w 10000"/>
                          <a:gd name="connsiteY53" fmla="*/ 8378 h 10009"/>
                          <a:gd name="connsiteX54" fmla="*/ 6420 w 10000"/>
                          <a:gd name="connsiteY54" fmla="*/ 8162 h 10009"/>
                          <a:gd name="connsiteX55" fmla="*/ 6086 w 10000"/>
                          <a:gd name="connsiteY55" fmla="*/ 7957 h 10009"/>
                          <a:gd name="connsiteX56" fmla="*/ 5748 w 10000"/>
                          <a:gd name="connsiteY56" fmla="*/ 7728 h 10009"/>
                          <a:gd name="connsiteX57" fmla="*/ 5399 w 10000"/>
                          <a:gd name="connsiteY57" fmla="*/ 7511 h 10009"/>
                          <a:gd name="connsiteX58" fmla="*/ 5050 w 10000"/>
                          <a:gd name="connsiteY58" fmla="*/ 7287 h 10009"/>
                          <a:gd name="connsiteX59" fmla="*/ 4693 w 10000"/>
                          <a:gd name="connsiteY59" fmla="*/ 7058 h 10009"/>
                          <a:gd name="connsiteX60" fmla="*/ 4344 w 10000"/>
                          <a:gd name="connsiteY60" fmla="*/ 6829 h 10009"/>
                          <a:gd name="connsiteX61" fmla="*/ 3995 w 10000"/>
                          <a:gd name="connsiteY61" fmla="*/ 6599 h 10009"/>
                          <a:gd name="connsiteX62" fmla="*/ 3653 w 10000"/>
                          <a:gd name="connsiteY62" fmla="*/ 6382 h 10009"/>
                          <a:gd name="connsiteX63" fmla="*/ 3312 w 10000"/>
                          <a:gd name="connsiteY63" fmla="*/ 6165 h 10009"/>
                          <a:gd name="connsiteX64" fmla="*/ 2982 w 10000"/>
                          <a:gd name="connsiteY64" fmla="*/ 5948 h 10009"/>
                          <a:gd name="connsiteX65" fmla="*/ 2667 w 10000"/>
                          <a:gd name="connsiteY65" fmla="*/ 5744 h 10009"/>
                          <a:gd name="connsiteX66" fmla="*/ 2356 w 10000"/>
                          <a:gd name="connsiteY66" fmla="*/ 5545 h 10009"/>
                          <a:gd name="connsiteX67" fmla="*/ 2064 w 10000"/>
                          <a:gd name="connsiteY67" fmla="*/ 5353 h 10009"/>
                          <a:gd name="connsiteX68" fmla="*/ 1788 w 10000"/>
                          <a:gd name="connsiteY68" fmla="*/ 5179 h 10009"/>
                          <a:gd name="connsiteX69" fmla="*/ 1527 w 10000"/>
                          <a:gd name="connsiteY69" fmla="*/ 5006 h 10009"/>
                          <a:gd name="connsiteX70" fmla="*/ 1289 w 10000"/>
                          <a:gd name="connsiteY70" fmla="*/ 4851 h 10009"/>
                          <a:gd name="connsiteX71" fmla="*/ 1071 w 10000"/>
                          <a:gd name="connsiteY71" fmla="*/ 4715 h 10009"/>
                          <a:gd name="connsiteX72" fmla="*/ 883 w 10000"/>
                          <a:gd name="connsiteY72" fmla="*/ 4591 h 10009"/>
                          <a:gd name="connsiteX73" fmla="*/ 714 w 10000"/>
                          <a:gd name="connsiteY73" fmla="*/ 4485 h 10009"/>
                          <a:gd name="connsiteX74" fmla="*/ 572 w 10000"/>
                          <a:gd name="connsiteY74" fmla="*/ 4386 h 10009"/>
                          <a:gd name="connsiteX75" fmla="*/ 464 w 10000"/>
                          <a:gd name="connsiteY75" fmla="*/ 4324 h 10009"/>
                          <a:gd name="connsiteX76" fmla="*/ 391 w 10000"/>
                          <a:gd name="connsiteY76" fmla="*/ 4268 h 10009"/>
                          <a:gd name="connsiteX77" fmla="*/ 349 w 10000"/>
                          <a:gd name="connsiteY77" fmla="*/ 4237 h 10009"/>
                          <a:gd name="connsiteX78" fmla="*/ 230 w 10000"/>
                          <a:gd name="connsiteY78" fmla="*/ 4138 h 10009"/>
                          <a:gd name="connsiteX79" fmla="*/ 142 w 10000"/>
                          <a:gd name="connsiteY79" fmla="*/ 4008 h 10009"/>
                          <a:gd name="connsiteX80" fmla="*/ 81 w 10000"/>
                          <a:gd name="connsiteY80" fmla="*/ 3865 h 10009"/>
                          <a:gd name="connsiteX81" fmla="*/ 42 w 10000"/>
                          <a:gd name="connsiteY81" fmla="*/ 3735 h 10009"/>
                          <a:gd name="connsiteX82" fmla="*/ 15 w 10000"/>
                          <a:gd name="connsiteY82" fmla="*/ 3617 h 10009"/>
                          <a:gd name="connsiteX83" fmla="*/ 8 w 10000"/>
                          <a:gd name="connsiteY83" fmla="*/ 3518 h 10009"/>
                          <a:gd name="connsiteX84" fmla="*/ 0 w 10000"/>
                          <a:gd name="connsiteY84" fmla="*/ 3444 h 10009"/>
                          <a:gd name="connsiteX85" fmla="*/ 0 w 10000"/>
                          <a:gd name="connsiteY85" fmla="*/ 3419 h 10009"/>
                          <a:gd name="connsiteX86" fmla="*/ 0 w 10000"/>
                          <a:gd name="connsiteY86" fmla="*/ 3375 h 10009"/>
                          <a:gd name="connsiteX87" fmla="*/ 0 w 10000"/>
                          <a:gd name="connsiteY87" fmla="*/ 3270 h 10009"/>
                          <a:gd name="connsiteX88" fmla="*/ 0 w 10000"/>
                          <a:gd name="connsiteY88" fmla="*/ 3103 h 10009"/>
                          <a:gd name="connsiteX89" fmla="*/ 0 w 10000"/>
                          <a:gd name="connsiteY89" fmla="*/ 2086 h 10009"/>
                          <a:gd name="connsiteX90" fmla="*/ 0 w 10000"/>
                          <a:gd name="connsiteY90" fmla="*/ 1801 h 10009"/>
                          <a:gd name="connsiteX91" fmla="*/ 0 w 10000"/>
                          <a:gd name="connsiteY91" fmla="*/ 1540 h 10009"/>
                          <a:gd name="connsiteX92" fmla="*/ 0 w 10000"/>
                          <a:gd name="connsiteY92" fmla="*/ 1311 h 10009"/>
                          <a:gd name="connsiteX93" fmla="*/ 15 w 10000"/>
                          <a:gd name="connsiteY93" fmla="*/ 1094 h 10009"/>
                          <a:gd name="connsiteX94" fmla="*/ 61 w 10000"/>
                          <a:gd name="connsiteY94" fmla="*/ 889 h 10009"/>
                          <a:gd name="connsiteX95" fmla="*/ 130 w 10000"/>
                          <a:gd name="connsiteY95" fmla="*/ 716 h 10009"/>
                          <a:gd name="connsiteX96" fmla="*/ 203 w 10000"/>
                          <a:gd name="connsiteY96" fmla="*/ 573 h 10009"/>
                          <a:gd name="connsiteX97" fmla="*/ 284 w 10000"/>
                          <a:gd name="connsiteY97" fmla="*/ 443 h 10009"/>
                          <a:gd name="connsiteX98" fmla="*/ 357 w 10000"/>
                          <a:gd name="connsiteY98" fmla="*/ 356 h 10009"/>
                          <a:gd name="connsiteX99" fmla="*/ 936 w 10000"/>
                          <a:gd name="connsiteY99" fmla="*/ 9 h 10009"/>
                          <a:gd name="connsiteX0" fmla="*/ 936 w 10000"/>
                          <a:gd name="connsiteY0" fmla="*/ 3 h 10003"/>
                          <a:gd name="connsiteX1" fmla="*/ 10000 w 10000"/>
                          <a:gd name="connsiteY1" fmla="*/ 5607 h 10003"/>
                          <a:gd name="connsiteX2" fmla="*/ 9893 w 10000"/>
                          <a:gd name="connsiteY2" fmla="*/ 5694 h 10003"/>
                          <a:gd name="connsiteX3" fmla="*/ 9797 w 10000"/>
                          <a:gd name="connsiteY3" fmla="*/ 5769 h 10003"/>
                          <a:gd name="connsiteX4" fmla="*/ 9731 w 10000"/>
                          <a:gd name="connsiteY4" fmla="*/ 5812 h 10003"/>
                          <a:gd name="connsiteX5" fmla="*/ 9689 w 10000"/>
                          <a:gd name="connsiteY5" fmla="*/ 5843 h 10003"/>
                          <a:gd name="connsiteX6" fmla="*/ 9574 w 10000"/>
                          <a:gd name="connsiteY6" fmla="*/ 5955 h 10003"/>
                          <a:gd name="connsiteX7" fmla="*/ 9490 w 10000"/>
                          <a:gd name="connsiteY7" fmla="*/ 6072 h 10003"/>
                          <a:gd name="connsiteX8" fmla="*/ 9436 w 10000"/>
                          <a:gd name="connsiteY8" fmla="*/ 6184 h 10003"/>
                          <a:gd name="connsiteX9" fmla="*/ 9401 w 10000"/>
                          <a:gd name="connsiteY9" fmla="*/ 6271 h 10003"/>
                          <a:gd name="connsiteX10" fmla="*/ 9382 w 10000"/>
                          <a:gd name="connsiteY10" fmla="*/ 6345 h 10003"/>
                          <a:gd name="connsiteX11" fmla="*/ 9375 w 10000"/>
                          <a:gd name="connsiteY11" fmla="*/ 6401 h 10003"/>
                          <a:gd name="connsiteX12" fmla="*/ 9375 w 10000"/>
                          <a:gd name="connsiteY12" fmla="*/ 6420 h 10003"/>
                          <a:gd name="connsiteX13" fmla="*/ 9375 w 10000"/>
                          <a:gd name="connsiteY13" fmla="*/ 6457 h 10003"/>
                          <a:gd name="connsiteX14" fmla="*/ 9367 w 10000"/>
                          <a:gd name="connsiteY14" fmla="*/ 6562 h 10003"/>
                          <a:gd name="connsiteX15" fmla="*/ 9367 w 10000"/>
                          <a:gd name="connsiteY15" fmla="*/ 6723 h 10003"/>
                          <a:gd name="connsiteX16" fmla="*/ 9359 w 10000"/>
                          <a:gd name="connsiteY16" fmla="*/ 6940 h 10003"/>
                          <a:gd name="connsiteX17" fmla="*/ 9355 w 10000"/>
                          <a:gd name="connsiteY17" fmla="*/ 7195 h 10003"/>
                          <a:gd name="connsiteX18" fmla="*/ 9348 w 10000"/>
                          <a:gd name="connsiteY18" fmla="*/ 7474 h 10003"/>
                          <a:gd name="connsiteX19" fmla="*/ 9340 w 10000"/>
                          <a:gd name="connsiteY19" fmla="*/ 7765 h 10003"/>
                          <a:gd name="connsiteX20" fmla="*/ 9332 w 10000"/>
                          <a:gd name="connsiteY20" fmla="*/ 8069 h 10003"/>
                          <a:gd name="connsiteX21" fmla="*/ 9328 w 10000"/>
                          <a:gd name="connsiteY21" fmla="*/ 8372 h 10003"/>
                          <a:gd name="connsiteX22" fmla="*/ 9321 w 10000"/>
                          <a:gd name="connsiteY22" fmla="*/ 8670 h 10003"/>
                          <a:gd name="connsiteX23" fmla="*/ 9313 w 10000"/>
                          <a:gd name="connsiteY23" fmla="*/ 8930 h 10003"/>
                          <a:gd name="connsiteX24" fmla="*/ 9305 w 10000"/>
                          <a:gd name="connsiteY24" fmla="*/ 9166 h 10003"/>
                          <a:gd name="connsiteX25" fmla="*/ 9305 w 10000"/>
                          <a:gd name="connsiteY25" fmla="*/ 9352 h 10003"/>
                          <a:gd name="connsiteX26" fmla="*/ 9302 w 10000"/>
                          <a:gd name="connsiteY26" fmla="*/ 9495 h 10003"/>
                          <a:gd name="connsiteX27" fmla="*/ 9305 w 10000"/>
                          <a:gd name="connsiteY27" fmla="*/ 9643 h 10003"/>
                          <a:gd name="connsiteX28" fmla="*/ 9332 w 10000"/>
                          <a:gd name="connsiteY28" fmla="*/ 9755 h 10003"/>
                          <a:gd name="connsiteX29" fmla="*/ 9367 w 10000"/>
                          <a:gd name="connsiteY29" fmla="*/ 9817 h 10003"/>
                          <a:gd name="connsiteX30" fmla="*/ 9413 w 10000"/>
                          <a:gd name="connsiteY30" fmla="*/ 9873 h 10003"/>
                          <a:gd name="connsiteX31" fmla="*/ 9455 w 10000"/>
                          <a:gd name="connsiteY31" fmla="*/ 9898 h 10003"/>
                          <a:gd name="connsiteX32" fmla="*/ 9501 w 10000"/>
                          <a:gd name="connsiteY32" fmla="*/ 9916 h 10003"/>
                          <a:gd name="connsiteX33" fmla="*/ 9536 w 10000"/>
                          <a:gd name="connsiteY33" fmla="*/ 9929 h 10003"/>
                          <a:gd name="connsiteX34" fmla="*/ 9563 w 10000"/>
                          <a:gd name="connsiteY34" fmla="*/ 9960 h 10003"/>
                          <a:gd name="connsiteX35" fmla="*/ 9463 w 10000"/>
                          <a:gd name="connsiteY35" fmla="*/ 9991 h 10003"/>
                          <a:gd name="connsiteX36" fmla="*/ 9367 w 10000"/>
                          <a:gd name="connsiteY36" fmla="*/ 10003 h 10003"/>
                          <a:gd name="connsiteX37" fmla="*/ 9286 w 10000"/>
                          <a:gd name="connsiteY37" fmla="*/ 9991 h 10003"/>
                          <a:gd name="connsiteX38" fmla="*/ 9225 w 10000"/>
                          <a:gd name="connsiteY38" fmla="*/ 9972 h 10003"/>
                          <a:gd name="connsiteX39" fmla="*/ 9186 w 10000"/>
                          <a:gd name="connsiteY39" fmla="*/ 9947 h 10003"/>
                          <a:gd name="connsiteX40" fmla="*/ 9171 w 10000"/>
                          <a:gd name="connsiteY40" fmla="*/ 9941 h 10003"/>
                          <a:gd name="connsiteX41" fmla="*/ 9152 w 10000"/>
                          <a:gd name="connsiteY41" fmla="*/ 9929 h 10003"/>
                          <a:gd name="connsiteX42" fmla="*/ 9098 w 10000"/>
                          <a:gd name="connsiteY42" fmla="*/ 9898 h 10003"/>
                          <a:gd name="connsiteX43" fmla="*/ 9010 w 10000"/>
                          <a:gd name="connsiteY43" fmla="*/ 9842 h 10003"/>
                          <a:gd name="connsiteX44" fmla="*/ 8899 w 10000"/>
                          <a:gd name="connsiteY44" fmla="*/ 9767 h 10003"/>
                          <a:gd name="connsiteX45" fmla="*/ 8749 w 10000"/>
                          <a:gd name="connsiteY45" fmla="*/ 9668 h 10003"/>
                          <a:gd name="connsiteX46" fmla="*/ 8569 w 10000"/>
                          <a:gd name="connsiteY46" fmla="*/ 9550 h 10003"/>
                          <a:gd name="connsiteX47" fmla="*/ 8373 w 10000"/>
                          <a:gd name="connsiteY47" fmla="*/ 9420 h 10003"/>
                          <a:gd name="connsiteX48" fmla="*/ 8147 w 10000"/>
                          <a:gd name="connsiteY48" fmla="*/ 9278 h 10003"/>
                          <a:gd name="connsiteX49" fmla="*/ 7905 w 10000"/>
                          <a:gd name="connsiteY49" fmla="*/ 9123 h 10003"/>
                          <a:gd name="connsiteX50" fmla="*/ 7636 w 10000"/>
                          <a:gd name="connsiteY50" fmla="*/ 8949 h 10003"/>
                          <a:gd name="connsiteX51" fmla="*/ 7352 w 10000"/>
                          <a:gd name="connsiteY51" fmla="*/ 8763 h 10003"/>
                          <a:gd name="connsiteX52" fmla="*/ 7049 w 10000"/>
                          <a:gd name="connsiteY52" fmla="*/ 8571 h 10003"/>
                          <a:gd name="connsiteX53" fmla="*/ 6742 w 10000"/>
                          <a:gd name="connsiteY53" fmla="*/ 8372 h 10003"/>
                          <a:gd name="connsiteX54" fmla="*/ 6420 w 10000"/>
                          <a:gd name="connsiteY54" fmla="*/ 8156 h 10003"/>
                          <a:gd name="connsiteX55" fmla="*/ 6086 w 10000"/>
                          <a:gd name="connsiteY55" fmla="*/ 7951 h 10003"/>
                          <a:gd name="connsiteX56" fmla="*/ 5748 w 10000"/>
                          <a:gd name="connsiteY56" fmla="*/ 7722 h 10003"/>
                          <a:gd name="connsiteX57" fmla="*/ 5399 w 10000"/>
                          <a:gd name="connsiteY57" fmla="*/ 7505 h 10003"/>
                          <a:gd name="connsiteX58" fmla="*/ 5050 w 10000"/>
                          <a:gd name="connsiteY58" fmla="*/ 7281 h 10003"/>
                          <a:gd name="connsiteX59" fmla="*/ 4693 w 10000"/>
                          <a:gd name="connsiteY59" fmla="*/ 7052 h 10003"/>
                          <a:gd name="connsiteX60" fmla="*/ 4344 w 10000"/>
                          <a:gd name="connsiteY60" fmla="*/ 6823 h 10003"/>
                          <a:gd name="connsiteX61" fmla="*/ 3995 w 10000"/>
                          <a:gd name="connsiteY61" fmla="*/ 6593 h 10003"/>
                          <a:gd name="connsiteX62" fmla="*/ 3653 w 10000"/>
                          <a:gd name="connsiteY62" fmla="*/ 6376 h 10003"/>
                          <a:gd name="connsiteX63" fmla="*/ 3312 w 10000"/>
                          <a:gd name="connsiteY63" fmla="*/ 6159 h 10003"/>
                          <a:gd name="connsiteX64" fmla="*/ 2982 w 10000"/>
                          <a:gd name="connsiteY64" fmla="*/ 5942 h 10003"/>
                          <a:gd name="connsiteX65" fmla="*/ 2667 w 10000"/>
                          <a:gd name="connsiteY65" fmla="*/ 5738 h 10003"/>
                          <a:gd name="connsiteX66" fmla="*/ 2356 w 10000"/>
                          <a:gd name="connsiteY66" fmla="*/ 5539 h 10003"/>
                          <a:gd name="connsiteX67" fmla="*/ 2064 w 10000"/>
                          <a:gd name="connsiteY67" fmla="*/ 5347 h 10003"/>
                          <a:gd name="connsiteX68" fmla="*/ 1788 w 10000"/>
                          <a:gd name="connsiteY68" fmla="*/ 5173 h 10003"/>
                          <a:gd name="connsiteX69" fmla="*/ 1527 w 10000"/>
                          <a:gd name="connsiteY69" fmla="*/ 5000 h 10003"/>
                          <a:gd name="connsiteX70" fmla="*/ 1289 w 10000"/>
                          <a:gd name="connsiteY70" fmla="*/ 4845 h 10003"/>
                          <a:gd name="connsiteX71" fmla="*/ 1071 w 10000"/>
                          <a:gd name="connsiteY71" fmla="*/ 4709 h 10003"/>
                          <a:gd name="connsiteX72" fmla="*/ 883 w 10000"/>
                          <a:gd name="connsiteY72" fmla="*/ 4585 h 10003"/>
                          <a:gd name="connsiteX73" fmla="*/ 714 w 10000"/>
                          <a:gd name="connsiteY73" fmla="*/ 4479 h 10003"/>
                          <a:gd name="connsiteX74" fmla="*/ 572 w 10000"/>
                          <a:gd name="connsiteY74" fmla="*/ 4380 h 10003"/>
                          <a:gd name="connsiteX75" fmla="*/ 464 w 10000"/>
                          <a:gd name="connsiteY75" fmla="*/ 4318 h 10003"/>
                          <a:gd name="connsiteX76" fmla="*/ 391 w 10000"/>
                          <a:gd name="connsiteY76" fmla="*/ 4262 h 10003"/>
                          <a:gd name="connsiteX77" fmla="*/ 349 w 10000"/>
                          <a:gd name="connsiteY77" fmla="*/ 4231 h 10003"/>
                          <a:gd name="connsiteX78" fmla="*/ 230 w 10000"/>
                          <a:gd name="connsiteY78" fmla="*/ 4132 h 10003"/>
                          <a:gd name="connsiteX79" fmla="*/ 142 w 10000"/>
                          <a:gd name="connsiteY79" fmla="*/ 4002 h 10003"/>
                          <a:gd name="connsiteX80" fmla="*/ 81 w 10000"/>
                          <a:gd name="connsiteY80" fmla="*/ 3859 h 10003"/>
                          <a:gd name="connsiteX81" fmla="*/ 42 w 10000"/>
                          <a:gd name="connsiteY81" fmla="*/ 3729 h 10003"/>
                          <a:gd name="connsiteX82" fmla="*/ 15 w 10000"/>
                          <a:gd name="connsiteY82" fmla="*/ 3611 h 10003"/>
                          <a:gd name="connsiteX83" fmla="*/ 8 w 10000"/>
                          <a:gd name="connsiteY83" fmla="*/ 3512 h 10003"/>
                          <a:gd name="connsiteX84" fmla="*/ 0 w 10000"/>
                          <a:gd name="connsiteY84" fmla="*/ 3438 h 10003"/>
                          <a:gd name="connsiteX85" fmla="*/ 0 w 10000"/>
                          <a:gd name="connsiteY85" fmla="*/ 3413 h 10003"/>
                          <a:gd name="connsiteX86" fmla="*/ 0 w 10000"/>
                          <a:gd name="connsiteY86" fmla="*/ 3369 h 10003"/>
                          <a:gd name="connsiteX87" fmla="*/ 0 w 10000"/>
                          <a:gd name="connsiteY87" fmla="*/ 3264 h 10003"/>
                          <a:gd name="connsiteX88" fmla="*/ 0 w 10000"/>
                          <a:gd name="connsiteY88" fmla="*/ 3097 h 10003"/>
                          <a:gd name="connsiteX89" fmla="*/ 0 w 10000"/>
                          <a:gd name="connsiteY89" fmla="*/ 2080 h 10003"/>
                          <a:gd name="connsiteX90" fmla="*/ 0 w 10000"/>
                          <a:gd name="connsiteY90" fmla="*/ 1795 h 10003"/>
                          <a:gd name="connsiteX91" fmla="*/ 0 w 10000"/>
                          <a:gd name="connsiteY91" fmla="*/ 1534 h 10003"/>
                          <a:gd name="connsiteX92" fmla="*/ 0 w 10000"/>
                          <a:gd name="connsiteY92" fmla="*/ 1305 h 10003"/>
                          <a:gd name="connsiteX93" fmla="*/ 15 w 10000"/>
                          <a:gd name="connsiteY93" fmla="*/ 1088 h 10003"/>
                          <a:gd name="connsiteX94" fmla="*/ 61 w 10000"/>
                          <a:gd name="connsiteY94" fmla="*/ 883 h 10003"/>
                          <a:gd name="connsiteX95" fmla="*/ 130 w 10000"/>
                          <a:gd name="connsiteY95" fmla="*/ 710 h 10003"/>
                          <a:gd name="connsiteX96" fmla="*/ 203 w 10000"/>
                          <a:gd name="connsiteY96" fmla="*/ 567 h 10003"/>
                          <a:gd name="connsiteX97" fmla="*/ 284 w 10000"/>
                          <a:gd name="connsiteY97" fmla="*/ 437 h 10003"/>
                          <a:gd name="connsiteX98" fmla="*/ 357 w 10000"/>
                          <a:gd name="connsiteY98" fmla="*/ 350 h 10003"/>
                          <a:gd name="connsiteX99" fmla="*/ 936 w 10000"/>
                          <a:gd name="connsiteY99" fmla="*/ 3 h 10003"/>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357 w 10000"/>
                          <a:gd name="connsiteY97" fmla="*/ 348 h 10001"/>
                          <a:gd name="connsiteX98" fmla="*/ 936 w 10000"/>
                          <a:gd name="connsiteY98"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357 w 10000"/>
                          <a:gd name="connsiteY96" fmla="*/ 348 h 10001"/>
                          <a:gd name="connsiteX97" fmla="*/ 936 w 10000"/>
                          <a:gd name="connsiteY97"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357 w 10000"/>
                          <a:gd name="connsiteY95" fmla="*/ 348 h 10001"/>
                          <a:gd name="connsiteX96" fmla="*/ 936 w 10000"/>
                          <a:gd name="connsiteY96"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357 w 10000"/>
                          <a:gd name="connsiteY94" fmla="*/ 348 h 10001"/>
                          <a:gd name="connsiteX95" fmla="*/ 936 w 10000"/>
                          <a:gd name="connsiteY95"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357 w 10000"/>
                          <a:gd name="connsiteY93" fmla="*/ 348 h 10001"/>
                          <a:gd name="connsiteX94" fmla="*/ 936 w 10000"/>
                          <a:gd name="connsiteY94"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357 w 10000"/>
                          <a:gd name="connsiteY92" fmla="*/ 348 h 10001"/>
                          <a:gd name="connsiteX93" fmla="*/ 936 w 10000"/>
                          <a:gd name="connsiteY93"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357 w 10000"/>
                          <a:gd name="connsiteY91" fmla="*/ 348 h 10001"/>
                          <a:gd name="connsiteX92" fmla="*/ 936 w 10000"/>
                          <a:gd name="connsiteY92"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095 h 10001"/>
                          <a:gd name="connsiteX88" fmla="*/ 5 w 10005"/>
                          <a:gd name="connsiteY88" fmla="*/ 2078 h 10001"/>
                          <a:gd name="connsiteX89" fmla="*/ 362 w 10005"/>
                          <a:gd name="connsiteY89" fmla="*/ 348 h 10001"/>
                          <a:gd name="connsiteX90" fmla="*/ 941 w 10005"/>
                          <a:gd name="connsiteY9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11 h 10001"/>
                          <a:gd name="connsiteX85" fmla="*/ 5 w 10005"/>
                          <a:gd name="connsiteY85" fmla="*/ 3367 h 10001"/>
                          <a:gd name="connsiteX86" fmla="*/ 5 w 10005"/>
                          <a:gd name="connsiteY86" fmla="*/ 3095 h 10001"/>
                          <a:gd name="connsiteX87" fmla="*/ 5 w 10005"/>
                          <a:gd name="connsiteY87" fmla="*/ 2078 h 10001"/>
                          <a:gd name="connsiteX88" fmla="*/ 362 w 10005"/>
                          <a:gd name="connsiteY88" fmla="*/ 348 h 10001"/>
                          <a:gd name="connsiteX89" fmla="*/ 941 w 10005"/>
                          <a:gd name="connsiteY8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367 h 10001"/>
                          <a:gd name="connsiteX85" fmla="*/ 5 w 10005"/>
                          <a:gd name="connsiteY85" fmla="*/ 3095 h 10001"/>
                          <a:gd name="connsiteX86" fmla="*/ 5 w 10005"/>
                          <a:gd name="connsiteY86" fmla="*/ 2078 h 10001"/>
                          <a:gd name="connsiteX87" fmla="*/ 362 w 10005"/>
                          <a:gd name="connsiteY87" fmla="*/ 348 h 10001"/>
                          <a:gd name="connsiteX88" fmla="*/ 941 w 10005"/>
                          <a:gd name="connsiteY8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095 h 10001"/>
                          <a:gd name="connsiteX85" fmla="*/ 5 w 10005"/>
                          <a:gd name="connsiteY85" fmla="*/ 2078 h 10001"/>
                          <a:gd name="connsiteX86" fmla="*/ 362 w 10005"/>
                          <a:gd name="connsiteY86" fmla="*/ 348 h 10001"/>
                          <a:gd name="connsiteX87" fmla="*/ 941 w 10005"/>
                          <a:gd name="connsiteY8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095 h 10001"/>
                          <a:gd name="connsiteX84" fmla="*/ 5 w 10005"/>
                          <a:gd name="connsiteY84" fmla="*/ 2078 h 10001"/>
                          <a:gd name="connsiteX85" fmla="*/ 362 w 10005"/>
                          <a:gd name="connsiteY85" fmla="*/ 348 h 10001"/>
                          <a:gd name="connsiteX86" fmla="*/ 941 w 10005"/>
                          <a:gd name="connsiteY8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5 w 10005"/>
                          <a:gd name="connsiteY82" fmla="*/ 3095 h 10001"/>
                          <a:gd name="connsiteX83" fmla="*/ 5 w 10005"/>
                          <a:gd name="connsiteY83" fmla="*/ 2078 h 10001"/>
                          <a:gd name="connsiteX84" fmla="*/ 362 w 10005"/>
                          <a:gd name="connsiteY84" fmla="*/ 348 h 10001"/>
                          <a:gd name="connsiteX85" fmla="*/ 941 w 10005"/>
                          <a:gd name="connsiteY8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5 w 10005"/>
                          <a:gd name="connsiteY81" fmla="*/ 3095 h 10001"/>
                          <a:gd name="connsiteX82" fmla="*/ 5 w 10005"/>
                          <a:gd name="connsiteY82" fmla="*/ 2078 h 10001"/>
                          <a:gd name="connsiteX83" fmla="*/ 362 w 10005"/>
                          <a:gd name="connsiteY83" fmla="*/ 348 h 10001"/>
                          <a:gd name="connsiteX84" fmla="*/ 941 w 10005"/>
                          <a:gd name="connsiteY8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86 w 10005"/>
                          <a:gd name="connsiteY79" fmla="*/ 3857 h 10001"/>
                          <a:gd name="connsiteX80" fmla="*/ 5 w 10005"/>
                          <a:gd name="connsiteY80" fmla="*/ 3095 h 10001"/>
                          <a:gd name="connsiteX81" fmla="*/ 5 w 10005"/>
                          <a:gd name="connsiteY81" fmla="*/ 2078 h 10001"/>
                          <a:gd name="connsiteX82" fmla="*/ 362 w 10005"/>
                          <a:gd name="connsiteY82" fmla="*/ 348 h 10001"/>
                          <a:gd name="connsiteX83" fmla="*/ 941 w 10005"/>
                          <a:gd name="connsiteY8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86 w 10005"/>
                          <a:gd name="connsiteY78" fmla="*/ 3857 h 10001"/>
                          <a:gd name="connsiteX79" fmla="*/ 5 w 10005"/>
                          <a:gd name="connsiteY79" fmla="*/ 3095 h 10001"/>
                          <a:gd name="connsiteX80" fmla="*/ 5 w 10005"/>
                          <a:gd name="connsiteY80" fmla="*/ 2078 h 10001"/>
                          <a:gd name="connsiteX81" fmla="*/ 362 w 10005"/>
                          <a:gd name="connsiteY81" fmla="*/ 348 h 10001"/>
                          <a:gd name="connsiteX82" fmla="*/ 941 w 10005"/>
                          <a:gd name="connsiteY8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86 w 10005"/>
                          <a:gd name="connsiteY77" fmla="*/ 3857 h 10001"/>
                          <a:gd name="connsiteX78" fmla="*/ 5 w 10005"/>
                          <a:gd name="connsiteY78" fmla="*/ 3095 h 10001"/>
                          <a:gd name="connsiteX79" fmla="*/ 5 w 10005"/>
                          <a:gd name="connsiteY79" fmla="*/ 2078 h 10001"/>
                          <a:gd name="connsiteX80" fmla="*/ 362 w 10005"/>
                          <a:gd name="connsiteY80" fmla="*/ 348 h 10001"/>
                          <a:gd name="connsiteX81" fmla="*/ 941 w 10005"/>
                          <a:gd name="connsiteY8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86 w 10005"/>
                          <a:gd name="connsiteY76" fmla="*/ 3857 h 10001"/>
                          <a:gd name="connsiteX77" fmla="*/ 5 w 10005"/>
                          <a:gd name="connsiteY77" fmla="*/ 3095 h 10001"/>
                          <a:gd name="connsiteX78" fmla="*/ 5 w 10005"/>
                          <a:gd name="connsiteY78" fmla="*/ 2078 h 10001"/>
                          <a:gd name="connsiteX79" fmla="*/ 362 w 10005"/>
                          <a:gd name="connsiteY79" fmla="*/ 348 h 10001"/>
                          <a:gd name="connsiteX80" fmla="*/ 941 w 10005"/>
                          <a:gd name="connsiteY8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86 w 10005"/>
                          <a:gd name="connsiteY75" fmla="*/ 3857 h 10001"/>
                          <a:gd name="connsiteX76" fmla="*/ 5 w 10005"/>
                          <a:gd name="connsiteY76" fmla="*/ 3095 h 10001"/>
                          <a:gd name="connsiteX77" fmla="*/ 5 w 10005"/>
                          <a:gd name="connsiteY77" fmla="*/ 2078 h 10001"/>
                          <a:gd name="connsiteX78" fmla="*/ 362 w 10005"/>
                          <a:gd name="connsiteY78" fmla="*/ 348 h 10001"/>
                          <a:gd name="connsiteX79" fmla="*/ 941 w 10005"/>
                          <a:gd name="connsiteY7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719 w 10005"/>
                          <a:gd name="connsiteY72" fmla="*/ 4477 h 10001"/>
                          <a:gd name="connsiteX73" fmla="*/ 86 w 10005"/>
                          <a:gd name="connsiteY73" fmla="*/ 3857 h 10001"/>
                          <a:gd name="connsiteX74" fmla="*/ 5 w 10005"/>
                          <a:gd name="connsiteY74" fmla="*/ 3095 h 10001"/>
                          <a:gd name="connsiteX75" fmla="*/ 5 w 10005"/>
                          <a:gd name="connsiteY75" fmla="*/ 2078 h 10001"/>
                          <a:gd name="connsiteX76" fmla="*/ 362 w 10005"/>
                          <a:gd name="connsiteY76" fmla="*/ 348 h 10001"/>
                          <a:gd name="connsiteX77" fmla="*/ 941 w 10005"/>
                          <a:gd name="connsiteY7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719 w 10005"/>
                          <a:gd name="connsiteY71" fmla="*/ 4477 h 10001"/>
                          <a:gd name="connsiteX72" fmla="*/ 86 w 10005"/>
                          <a:gd name="connsiteY72" fmla="*/ 3857 h 10001"/>
                          <a:gd name="connsiteX73" fmla="*/ 5 w 10005"/>
                          <a:gd name="connsiteY73" fmla="*/ 3095 h 10001"/>
                          <a:gd name="connsiteX74" fmla="*/ 5 w 10005"/>
                          <a:gd name="connsiteY74" fmla="*/ 2078 h 10001"/>
                          <a:gd name="connsiteX75" fmla="*/ 362 w 10005"/>
                          <a:gd name="connsiteY75" fmla="*/ 348 h 10001"/>
                          <a:gd name="connsiteX76" fmla="*/ 941 w 10005"/>
                          <a:gd name="connsiteY7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719 w 10005"/>
                          <a:gd name="connsiteY70" fmla="*/ 4477 h 10001"/>
                          <a:gd name="connsiteX71" fmla="*/ 86 w 10005"/>
                          <a:gd name="connsiteY71" fmla="*/ 3857 h 10001"/>
                          <a:gd name="connsiteX72" fmla="*/ 5 w 10005"/>
                          <a:gd name="connsiteY72" fmla="*/ 3095 h 10001"/>
                          <a:gd name="connsiteX73" fmla="*/ 5 w 10005"/>
                          <a:gd name="connsiteY73" fmla="*/ 2078 h 10001"/>
                          <a:gd name="connsiteX74" fmla="*/ 362 w 10005"/>
                          <a:gd name="connsiteY74" fmla="*/ 348 h 10001"/>
                          <a:gd name="connsiteX75" fmla="*/ 941 w 10005"/>
                          <a:gd name="connsiteY7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719 w 10005"/>
                          <a:gd name="connsiteY69" fmla="*/ 4477 h 10001"/>
                          <a:gd name="connsiteX70" fmla="*/ 86 w 10005"/>
                          <a:gd name="connsiteY70" fmla="*/ 3857 h 10001"/>
                          <a:gd name="connsiteX71" fmla="*/ 5 w 10005"/>
                          <a:gd name="connsiteY71" fmla="*/ 3095 h 10001"/>
                          <a:gd name="connsiteX72" fmla="*/ 5 w 10005"/>
                          <a:gd name="connsiteY72" fmla="*/ 2078 h 10001"/>
                          <a:gd name="connsiteX73" fmla="*/ 362 w 10005"/>
                          <a:gd name="connsiteY73" fmla="*/ 348 h 10001"/>
                          <a:gd name="connsiteX74" fmla="*/ 941 w 10005"/>
                          <a:gd name="connsiteY7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719 w 10005"/>
                          <a:gd name="connsiteY68" fmla="*/ 4477 h 10001"/>
                          <a:gd name="connsiteX69" fmla="*/ 86 w 10005"/>
                          <a:gd name="connsiteY69" fmla="*/ 3857 h 10001"/>
                          <a:gd name="connsiteX70" fmla="*/ 5 w 10005"/>
                          <a:gd name="connsiteY70" fmla="*/ 3095 h 10001"/>
                          <a:gd name="connsiteX71" fmla="*/ 5 w 10005"/>
                          <a:gd name="connsiteY71" fmla="*/ 2078 h 10001"/>
                          <a:gd name="connsiteX72" fmla="*/ 362 w 10005"/>
                          <a:gd name="connsiteY72" fmla="*/ 348 h 10001"/>
                          <a:gd name="connsiteX73" fmla="*/ 941 w 10005"/>
                          <a:gd name="connsiteY7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719 w 10005"/>
                          <a:gd name="connsiteY67" fmla="*/ 4477 h 10001"/>
                          <a:gd name="connsiteX68" fmla="*/ 86 w 10005"/>
                          <a:gd name="connsiteY68" fmla="*/ 3857 h 10001"/>
                          <a:gd name="connsiteX69" fmla="*/ 5 w 10005"/>
                          <a:gd name="connsiteY69" fmla="*/ 3095 h 10001"/>
                          <a:gd name="connsiteX70" fmla="*/ 5 w 10005"/>
                          <a:gd name="connsiteY70" fmla="*/ 2078 h 10001"/>
                          <a:gd name="connsiteX71" fmla="*/ 362 w 10005"/>
                          <a:gd name="connsiteY71" fmla="*/ 348 h 10001"/>
                          <a:gd name="connsiteX72" fmla="*/ 941 w 10005"/>
                          <a:gd name="connsiteY7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719 w 10005"/>
                          <a:gd name="connsiteY66" fmla="*/ 4477 h 10001"/>
                          <a:gd name="connsiteX67" fmla="*/ 86 w 10005"/>
                          <a:gd name="connsiteY67" fmla="*/ 3857 h 10001"/>
                          <a:gd name="connsiteX68" fmla="*/ 5 w 10005"/>
                          <a:gd name="connsiteY68" fmla="*/ 3095 h 10001"/>
                          <a:gd name="connsiteX69" fmla="*/ 5 w 10005"/>
                          <a:gd name="connsiteY69" fmla="*/ 2078 h 10001"/>
                          <a:gd name="connsiteX70" fmla="*/ 362 w 10005"/>
                          <a:gd name="connsiteY70" fmla="*/ 348 h 10001"/>
                          <a:gd name="connsiteX71" fmla="*/ 941 w 10005"/>
                          <a:gd name="connsiteY7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719 w 10005"/>
                          <a:gd name="connsiteY65" fmla="*/ 4477 h 10001"/>
                          <a:gd name="connsiteX66" fmla="*/ 86 w 10005"/>
                          <a:gd name="connsiteY66" fmla="*/ 3857 h 10001"/>
                          <a:gd name="connsiteX67" fmla="*/ 5 w 10005"/>
                          <a:gd name="connsiteY67" fmla="*/ 3095 h 10001"/>
                          <a:gd name="connsiteX68" fmla="*/ 5 w 10005"/>
                          <a:gd name="connsiteY68" fmla="*/ 2078 h 10001"/>
                          <a:gd name="connsiteX69" fmla="*/ 362 w 10005"/>
                          <a:gd name="connsiteY69" fmla="*/ 348 h 10001"/>
                          <a:gd name="connsiteX70" fmla="*/ 941 w 10005"/>
                          <a:gd name="connsiteY7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719 w 10005"/>
                          <a:gd name="connsiteY64" fmla="*/ 4477 h 10001"/>
                          <a:gd name="connsiteX65" fmla="*/ 86 w 10005"/>
                          <a:gd name="connsiteY65" fmla="*/ 3857 h 10001"/>
                          <a:gd name="connsiteX66" fmla="*/ 5 w 10005"/>
                          <a:gd name="connsiteY66" fmla="*/ 3095 h 10001"/>
                          <a:gd name="connsiteX67" fmla="*/ 5 w 10005"/>
                          <a:gd name="connsiteY67" fmla="*/ 2078 h 10001"/>
                          <a:gd name="connsiteX68" fmla="*/ 362 w 10005"/>
                          <a:gd name="connsiteY68" fmla="*/ 348 h 10001"/>
                          <a:gd name="connsiteX69" fmla="*/ 941 w 10005"/>
                          <a:gd name="connsiteY6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719 w 10005"/>
                          <a:gd name="connsiteY63" fmla="*/ 4477 h 10001"/>
                          <a:gd name="connsiteX64" fmla="*/ 86 w 10005"/>
                          <a:gd name="connsiteY64" fmla="*/ 3857 h 10001"/>
                          <a:gd name="connsiteX65" fmla="*/ 5 w 10005"/>
                          <a:gd name="connsiteY65" fmla="*/ 3095 h 10001"/>
                          <a:gd name="connsiteX66" fmla="*/ 5 w 10005"/>
                          <a:gd name="connsiteY66" fmla="*/ 2078 h 10001"/>
                          <a:gd name="connsiteX67" fmla="*/ 362 w 10005"/>
                          <a:gd name="connsiteY67" fmla="*/ 348 h 10001"/>
                          <a:gd name="connsiteX68" fmla="*/ 941 w 10005"/>
                          <a:gd name="connsiteY6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719 w 10005"/>
                          <a:gd name="connsiteY62" fmla="*/ 4477 h 10001"/>
                          <a:gd name="connsiteX63" fmla="*/ 86 w 10005"/>
                          <a:gd name="connsiteY63" fmla="*/ 3857 h 10001"/>
                          <a:gd name="connsiteX64" fmla="*/ 5 w 10005"/>
                          <a:gd name="connsiteY64" fmla="*/ 3095 h 10001"/>
                          <a:gd name="connsiteX65" fmla="*/ 5 w 10005"/>
                          <a:gd name="connsiteY65" fmla="*/ 2078 h 10001"/>
                          <a:gd name="connsiteX66" fmla="*/ 362 w 10005"/>
                          <a:gd name="connsiteY66" fmla="*/ 348 h 10001"/>
                          <a:gd name="connsiteX67" fmla="*/ 941 w 10005"/>
                          <a:gd name="connsiteY6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719 w 10005"/>
                          <a:gd name="connsiteY61" fmla="*/ 4477 h 10001"/>
                          <a:gd name="connsiteX62" fmla="*/ 86 w 10005"/>
                          <a:gd name="connsiteY62" fmla="*/ 3857 h 10001"/>
                          <a:gd name="connsiteX63" fmla="*/ 5 w 10005"/>
                          <a:gd name="connsiteY63" fmla="*/ 3095 h 10001"/>
                          <a:gd name="connsiteX64" fmla="*/ 5 w 10005"/>
                          <a:gd name="connsiteY64" fmla="*/ 2078 h 10001"/>
                          <a:gd name="connsiteX65" fmla="*/ 362 w 10005"/>
                          <a:gd name="connsiteY65" fmla="*/ 348 h 10001"/>
                          <a:gd name="connsiteX66" fmla="*/ 941 w 10005"/>
                          <a:gd name="connsiteY6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719 w 10005"/>
                          <a:gd name="connsiteY60" fmla="*/ 4477 h 10001"/>
                          <a:gd name="connsiteX61" fmla="*/ 86 w 10005"/>
                          <a:gd name="connsiteY61" fmla="*/ 3857 h 10001"/>
                          <a:gd name="connsiteX62" fmla="*/ 5 w 10005"/>
                          <a:gd name="connsiteY62" fmla="*/ 3095 h 10001"/>
                          <a:gd name="connsiteX63" fmla="*/ 5 w 10005"/>
                          <a:gd name="connsiteY63" fmla="*/ 2078 h 10001"/>
                          <a:gd name="connsiteX64" fmla="*/ 362 w 10005"/>
                          <a:gd name="connsiteY64" fmla="*/ 348 h 10001"/>
                          <a:gd name="connsiteX65" fmla="*/ 941 w 10005"/>
                          <a:gd name="connsiteY6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719 w 10005"/>
                          <a:gd name="connsiteY59" fmla="*/ 4477 h 10001"/>
                          <a:gd name="connsiteX60" fmla="*/ 86 w 10005"/>
                          <a:gd name="connsiteY60" fmla="*/ 3857 h 10001"/>
                          <a:gd name="connsiteX61" fmla="*/ 5 w 10005"/>
                          <a:gd name="connsiteY61" fmla="*/ 3095 h 10001"/>
                          <a:gd name="connsiteX62" fmla="*/ 5 w 10005"/>
                          <a:gd name="connsiteY62" fmla="*/ 2078 h 10001"/>
                          <a:gd name="connsiteX63" fmla="*/ 362 w 10005"/>
                          <a:gd name="connsiteY63" fmla="*/ 348 h 10001"/>
                          <a:gd name="connsiteX64" fmla="*/ 941 w 10005"/>
                          <a:gd name="connsiteY6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719 w 10005"/>
                          <a:gd name="connsiteY58" fmla="*/ 4477 h 10001"/>
                          <a:gd name="connsiteX59" fmla="*/ 86 w 10005"/>
                          <a:gd name="connsiteY59" fmla="*/ 3857 h 10001"/>
                          <a:gd name="connsiteX60" fmla="*/ 5 w 10005"/>
                          <a:gd name="connsiteY60" fmla="*/ 3095 h 10001"/>
                          <a:gd name="connsiteX61" fmla="*/ 5 w 10005"/>
                          <a:gd name="connsiteY61" fmla="*/ 2078 h 10001"/>
                          <a:gd name="connsiteX62" fmla="*/ 362 w 10005"/>
                          <a:gd name="connsiteY62" fmla="*/ 348 h 10001"/>
                          <a:gd name="connsiteX63" fmla="*/ 941 w 10005"/>
                          <a:gd name="connsiteY6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719 w 10005"/>
                          <a:gd name="connsiteY57" fmla="*/ 4477 h 10001"/>
                          <a:gd name="connsiteX58" fmla="*/ 86 w 10005"/>
                          <a:gd name="connsiteY58" fmla="*/ 3857 h 10001"/>
                          <a:gd name="connsiteX59" fmla="*/ 5 w 10005"/>
                          <a:gd name="connsiteY59" fmla="*/ 3095 h 10001"/>
                          <a:gd name="connsiteX60" fmla="*/ 5 w 10005"/>
                          <a:gd name="connsiteY60" fmla="*/ 2078 h 10001"/>
                          <a:gd name="connsiteX61" fmla="*/ 362 w 10005"/>
                          <a:gd name="connsiteY61" fmla="*/ 348 h 10001"/>
                          <a:gd name="connsiteX62" fmla="*/ 941 w 10005"/>
                          <a:gd name="connsiteY6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719 w 10005"/>
                          <a:gd name="connsiteY56" fmla="*/ 4477 h 10001"/>
                          <a:gd name="connsiteX57" fmla="*/ 86 w 10005"/>
                          <a:gd name="connsiteY57" fmla="*/ 3857 h 10001"/>
                          <a:gd name="connsiteX58" fmla="*/ 5 w 10005"/>
                          <a:gd name="connsiteY58" fmla="*/ 3095 h 10001"/>
                          <a:gd name="connsiteX59" fmla="*/ 5 w 10005"/>
                          <a:gd name="connsiteY59" fmla="*/ 2078 h 10001"/>
                          <a:gd name="connsiteX60" fmla="*/ 362 w 10005"/>
                          <a:gd name="connsiteY60" fmla="*/ 348 h 10001"/>
                          <a:gd name="connsiteX61" fmla="*/ 941 w 10005"/>
                          <a:gd name="connsiteY6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719 w 10005"/>
                          <a:gd name="connsiteY55" fmla="*/ 4477 h 10001"/>
                          <a:gd name="connsiteX56" fmla="*/ 86 w 10005"/>
                          <a:gd name="connsiteY56" fmla="*/ 3857 h 10001"/>
                          <a:gd name="connsiteX57" fmla="*/ 5 w 10005"/>
                          <a:gd name="connsiteY57" fmla="*/ 3095 h 10001"/>
                          <a:gd name="connsiteX58" fmla="*/ 5 w 10005"/>
                          <a:gd name="connsiteY58" fmla="*/ 2078 h 10001"/>
                          <a:gd name="connsiteX59" fmla="*/ 362 w 10005"/>
                          <a:gd name="connsiteY59" fmla="*/ 348 h 10001"/>
                          <a:gd name="connsiteX60" fmla="*/ 941 w 10005"/>
                          <a:gd name="connsiteY6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719 w 10005"/>
                          <a:gd name="connsiteY54" fmla="*/ 4477 h 10001"/>
                          <a:gd name="connsiteX55" fmla="*/ 86 w 10005"/>
                          <a:gd name="connsiteY55" fmla="*/ 3857 h 10001"/>
                          <a:gd name="connsiteX56" fmla="*/ 5 w 10005"/>
                          <a:gd name="connsiteY56" fmla="*/ 3095 h 10001"/>
                          <a:gd name="connsiteX57" fmla="*/ 5 w 10005"/>
                          <a:gd name="connsiteY57" fmla="*/ 2078 h 10001"/>
                          <a:gd name="connsiteX58" fmla="*/ 362 w 10005"/>
                          <a:gd name="connsiteY58" fmla="*/ 348 h 10001"/>
                          <a:gd name="connsiteX59" fmla="*/ 941 w 10005"/>
                          <a:gd name="connsiteY5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719 w 10005"/>
                          <a:gd name="connsiteY53" fmla="*/ 4477 h 10001"/>
                          <a:gd name="connsiteX54" fmla="*/ 86 w 10005"/>
                          <a:gd name="connsiteY54" fmla="*/ 3857 h 10001"/>
                          <a:gd name="connsiteX55" fmla="*/ 5 w 10005"/>
                          <a:gd name="connsiteY55" fmla="*/ 3095 h 10001"/>
                          <a:gd name="connsiteX56" fmla="*/ 5 w 10005"/>
                          <a:gd name="connsiteY56" fmla="*/ 2078 h 10001"/>
                          <a:gd name="connsiteX57" fmla="*/ 362 w 10005"/>
                          <a:gd name="connsiteY57" fmla="*/ 348 h 10001"/>
                          <a:gd name="connsiteX58" fmla="*/ 941 w 10005"/>
                          <a:gd name="connsiteY5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19 w 10005"/>
                          <a:gd name="connsiteY52" fmla="*/ 4477 h 10001"/>
                          <a:gd name="connsiteX53" fmla="*/ 86 w 10005"/>
                          <a:gd name="connsiteY53" fmla="*/ 3857 h 10001"/>
                          <a:gd name="connsiteX54" fmla="*/ 5 w 10005"/>
                          <a:gd name="connsiteY54" fmla="*/ 3095 h 10001"/>
                          <a:gd name="connsiteX55" fmla="*/ 5 w 10005"/>
                          <a:gd name="connsiteY55" fmla="*/ 2078 h 10001"/>
                          <a:gd name="connsiteX56" fmla="*/ 362 w 10005"/>
                          <a:gd name="connsiteY56" fmla="*/ 348 h 10001"/>
                          <a:gd name="connsiteX57" fmla="*/ 941 w 10005"/>
                          <a:gd name="connsiteY5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19 w 10005"/>
                          <a:gd name="connsiteY51" fmla="*/ 4477 h 10001"/>
                          <a:gd name="connsiteX52" fmla="*/ 86 w 10005"/>
                          <a:gd name="connsiteY52" fmla="*/ 3857 h 10001"/>
                          <a:gd name="connsiteX53" fmla="*/ 5 w 10005"/>
                          <a:gd name="connsiteY53" fmla="*/ 3095 h 10001"/>
                          <a:gd name="connsiteX54" fmla="*/ 5 w 10005"/>
                          <a:gd name="connsiteY54" fmla="*/ 2078 h 10001"/>
                          <a:gd name="connsiteX55" fmla="*/ 362 w 10005"/>
                          <a:gd name="connsiteY55" fmla="*/ 348 h 10001"/>
                          <a:gd name="connsiteX56" fmla="*/ 941 w 10005"/>
                          <a:gd name="connsiteY5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19 w 10005"/>
                          <a:gd name="connsiteY50" fmla="*/ 4477 h 10001"/>
                          <a:gd name="connsiteX51" fmla="*/ 86 w 10005"/>
                          <a:gd name="connsiteY51" fmla="*/ 3857 h 10001"/>
                          <a:gd name="connsiteX52" fmla="*/ 5 w 10005"/>
                          <a:gd name="connsiteY52" fmla="*/ 3095 h 10001"/>
                          <a:gd name="connsiteX53" fmla="*/ 5 w 10005"/>
                          <a:gd name="connsiteY53" fmla="*/ 2078 h 10001"/>
                          <a:gd name="connsiteX54" fmla="*/ 362 w 10005"/>
                          <a:gd name="connsiteY54" fmla="*/ 348 h 10001"/>
                          <a:gd name="connsiteX55" fmla="*/ 941 w 10005"/>
                          <a:gd name="connsiteY5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19 w 10005"/>
                          <a:gd name="connsiteY49" fmla="*/ 4477 h 10001"/>
                          <a:gd name="connsiteX50" fmla="*/ 86 w 10005"/>
                          <a:gd name="connsiteY50" fmla="*/ 3857 h 10001"/>
                          <a:gd name="connsiteX51" fmla="*/ 5 w 10005"/>
                          <a:gd name="connsiteY51" fmla="*/ 3095 h 10001"/>
                          <a:gd name="connsiteX52" fmla="*/ 5 w 10005"/>
                          <a:gd name="connsiteY52" fmla="*/ 2078 h 10001"/>
                          <a:gd name="connsiteX53" fmla="*/ 362 w 10005"/>
                          <a:gd name="connsiteY53" fmla="*/ 348 h 10001"/>
                          <a:gd name="connsiteX54" fmla="*/ 941 w 10005"/>
                          <a:gd name="connsiteY5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719 w 10005"/>
                          <a:gd name="connsiteY48" fmla="*/ 4477 h 10001"/>
                          <a:gd name="connsiteX49" fmla="*/ 86 w 10005"/>
                          <a:gd name="connsiteY49" fmla="*/ 3857 h 10001"/>
                          <a:gd name="connsiteX50" fmla="*/ 5 w 10005"/>
                          <a:gd name="connsiteY50" fmla="*/ 3095 h 10001"/>
                          <a:gd name="connsiteX51" fmla="*/ 5 w 10005"/>
                          <a:gd name="connsiteY51" fmla="*/ 2078 h 10001"/>
                          <a:gd name="connsiteX52" fmla="*/ 362 w 10005"/>
                          <a:gd name="connsiteY52" fmla="*/ 348 h 10001"/>
                          <a:gd name="connsiteX53" fmla="*/ 941 w 10005"/>
                          <a:gd name="connsiteY5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719 w 10005"/>
                          <a:gd name="connsiteY47" fmla="*/ 4477 h 10001"/>
                          <a:gd name="connsiteX48" fmla="*/ 86 w 10005"/>
                          <a:gd name="connsiteY48" fmla="*/ 3857 h 10001"/>
                          <a:gd name="connsiteX49" fmla="*/ 5 w 10005"/>
                          <a:gd name="connsiteY49" fmla="*/ 3095 h 10001"/>
                          <a:gd name="connsiteX50" fmla="*/ 5 w 10005"/>
                          <a:gd name="connsiteY50" fmla="*/ 2078 h 10001"/>
                          <a:gd name="connsiteX51" fmla="*/ 362 w 10005"/>
                          <a:gd name="connsiteY51" fmla="*/ 348 h 10001"/>
                          <a:gd name="connsiteX52" fmla="*/ 941 w 10005"/>
                          <a:gd name="connsiteY5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719 w 10005"/>
                          <a:gd name="connsiteY46" fmla="*/ 4477 h 10001"/>
                          <a:gd name="connsiteX47" fmla="*/ 86 w 10005"/>
                          <a:gd name="connsiteY47" fmla="*/ 3857 h 10001"/>
                          <a:gd name="connsiteX48" fmla="*/ 5 w 10005"/>
                          <a:gd name="connsiteY48" fmla="*/ 3095 h 10001"/>
                          <a:gd name="connsiteX49" fmla="*/ 5 w 10005"/>
                          <a:gd name="connsiteY49" fmla="*/ 2078 h 10001"/>
                          <a:gd name="connsiteX50" fmla="*/ 362 w 10005"/>
                          <a:gd name="connsiteY50" fmla="*/ 348 h 10001"/>
                          <a:gd name="connsiteX51" fmla="*/ 941 w 10005"/>
                          <a:gd name="connsiteY5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719 w 10005"/>
                          <a:gd name="connsiteY45" fmla="*/ 4477 h 10001"/>
                          <a:gd name="connsiteX46" fmla="*/ 86 w 10005"/>
                          <a:gd name="connsiteY46" fmla="*/ 3857 h 10001"/>
                          <a:gd name="connsiteX47" fmla="*/ 5 w 10005"/>
                          <a:gd name="connsiteY47" fmla="*/ 3095 h 10001"/>
                          <a:gd name="connsiteX48" fmla="*/ 5 w 10005"/>
                          <a:gd name="connsiteY48" fmla="*/ 2078 h 10001"/>
                          <a:gd name="connsiteX49" fmla="*/ 362 w 10005"/>
                          <a:gd name="connsiteY49" fmla="*/ 348 h 10001"/>
                          <a:gd name="connsiteX50" fmla="*/ 941 w 10005"/>
                          <a:gd name="connsiteY5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719 w 10005"/>
                          <a:gd name="connsiteY44" fmla="*/ 4477 h 10001"/>
                          <a:gd name="connsiteX45" fmla="*/ 86 w 10005"/>
                          <a:gd name="connsiteY45" fmla="*/ 3857 h 10001"/>
                          <a:gd name="connsiteX46" fmla="*/ 5 w 10005"/>
                          <a:gd name="connsiteY46" fmla="*/ 3095 h 10001"/>
                          <a:gd name="connsiteX47" fmla="*/ 5 w 10005"/>
                          <a:gd name="connsiteY47" fmla="*/ 2078 h 10001"/>
                          <a:gd name="connsiteX48" fmla="*/ 362 w 10005"/>
                          <a:gd name="connsiteY48" fmla="*/ 348 h 10001"/>
                          <a:gd name="connsiteX49" fmla="*/ 941 w 10005"/>
                          <a:gd name="connsiteY49" fmla="*/ 1 h 10001"/>
                          <a:gd name="connsiteX0" fmla="*/ 941 w 10005"/>
                          <a:gd name="connsiteY0" fmla="*/ 1 h 10001"/>
                          <a:gd name="connsiteX1" fmla="*/ 10005 w 10005"/>
                          <a:gd name="connsiteY1" fmla="*/ 5605 h 10001"/>
                          <a:gd name="connsiteX2" fmla="*/ 9802 w 10005"/>
                          <a:gd name="connsiteY2" fmla="*/ 5767 h 10001"/>
                          <a:gd name="connsiteX3" fmla="*/ 9736 w 10005"/>
                          <a:gd name="connsiteY3" fmla="*/ 5810 h 10001"/>
                          <a:gd name="connsiteX4" fmla="*/ 9694 w 10005"/>
                          <a:gd name="connsiteY4" fmla="*/ 5841 h 10001"/>
                          <a:gd name="connsiteX5" fmla="*/ 9579 w 10005"/>
                          <a:gd name="connsiteY5" fmla="*/ 5953 h 10001"/>
                          <a:gd name="connsiteX6" fmla="*/ 9495 w 10005"/>
                          <a:gd name="connsiteY6" fmla="*/ 6070 h 10001"/>
                          <a:gd name="connsiteX7" fmla="*/ 9441 w 10005"/>
                          <a:gd name="connsiteY7" fmla="*/ 6182 h 10001"/>
                          <a:gd name="connsiteX8" fmla="*/ 9406 w 10005"/>
                          <a:gd name="connsiteY8" fmla="*/ 6269 h 10001"/>
                          <a:gd name="connsiteX9" fmla="*/ 9387 w 10005"/>
                          <a:gd name="connsiteY9" fmla="*/ 6343 h 10001"/>
                          <a:gd name="connsiteX10" fmla="*/ 9380 w 10005"/>
                          <a:gd name="connsiteY10" fmla="*/ 6399 h 10001"/>
                          <a:gd name="connsiteX11" fmla="*/ 9380 w 10005"/>
                          <a:gd name="connsiteY11" fmla="*/ 6418 h 10001"/>
                          <a:gd name="connsiteX12" fmla="*/ 9380 w 10005"/>
                          <a:gd name="connsiteY12" fmla="*/ 6455 h 10001"/>
                          <a:gd name="connsiteX13" fmla="*/ 9372 w 10005"/>
                          <a:gd name="connsiteY13" fmla="*/ 6560 h 10001"/>
                          <a:gd name="connsiteX14" fmla="*/ 9372 w 10005"/>
                          <a:gd name="connsiteY14" fmla="*/ 6721 h 10001"/>
                          <a:gd name="connsiteX15" fmla="*/ 9364 w 10005"/>
                          <a:gd name="connsiteY15" fmla="*/ 6938 h 10001"/>
                          <a:gd name="connsiteX16" fmla="*/ 9360 w 10005"/>
                          <a:gd name="connsiteY16" fmla="*/ 7193 h 10001"/>
                          <a:gd name="connsiteX17" fmla="*/ 9353 w 10005"/>
                          <a:gd name="connsiteY17" fmla="*/ 7472 h 10001"/>
                          <a:gd name="connsiteX18" fmla="*/ 9345 w 10005"/>
                          <a:gd name="connsiteY18" fmla="*/ 7763 h 10001"/>
                          <a:gd name="connsiteX19" fmla="*/ 9337 w 10005"/>
                          <a:gd name="connsiteY19" fmla="*/ 8067 h 10001"/>
                          <a:gd name="connsiteX20" fmla="*/ 9333 w 10005"/>
                          <a:gd name="connsiteY20" fmla="*/ 8370 h 10001"/>
                          <a:gd name="connsiteX21" fmla="*/ 9326 w 10005"/>
                          <a:gd name="connsiteY21" fmla="*/ 8668 h 10001"/>
                          <a:gd name="connsiteX22" fmla="*/ 9318 w 10005"/>
                          <a:gd name="connsiteY22" fmla="*/ 8928 h 10001"/>
                          <a:gd name="connsiteX23" fmla="*/ 9310 w 10005"/>
                          <a:gd name="connsiteY23" fmla="*/ 9164 h 10001"/>
                          <a:gd name="connsiteX24" fmla="*/ 9310 w 10005"/>
                          <a:gd name="connsiteY24" fmla="*/ 9350 h 10001"/>
                          <a:gd name="connsiteX25" fmla="*/ 9307 w 10005"/>
                          <a:gd name="connsiteY25" fmla="*/ 9493 h 10001"/>
                          <a:gd name="connsiteX26" fmla="*/ 9310 w 10005"/>
                          <a:gd name="connsiteY26" fmla="*/ 9641 h 10001"/>
                          <a:gd name="connsiteX27" fmla="*/ 9337 w 10005"/>
                          <a:gd name="connsiteY27" fmla="*/ 9753 h 10001"/>
                          <a:gd name="connsiteX28" fmla="*/ 9372 w 10005"/>
                          <a:gd name="connsiteY28" fmla="*/ 9815 h 10001"/>
                          <a:gd name="connsiteX29" fmla="*/ 9418 w 10005"/>
                          <a:gd name="connsiteY29" fmla="*/ 9871 h 10001"/>
                          <a:gd name="connsiteX30" fmla="*/ 9460 w 10005"/>
                          <a:gd name="connsiteY30" fmla="*/ 9896 h 10001"/>
                          <a:gd name="connsiteX31" fmla="*/ 9506 w 10005"/>
                          <a:gd name="connsiteY31" fmla="*/ 9914 h 10001"/>
                          <a:gd name="connsiteX32" fmla="*/ 9541 w 10005"/>
                          <a:gd name="connsiteY32" fmla="*/ 9927 h 10001"/>
                          <a:gd name="connsiteX33" fmla="*/ 9568 w 10005"/>
                          <a:gd name="connsiteY33" fmla="*/ 9958 h 10001"/>
                          <a:gd name="connsiteX34" fmla="*/ 9468 w 10005"/>
                          <a:gd name="connsiteY34" fmla="*/ 9989 h 10001"/>
                          <a:gd name="connsiteX35" fmla="*/ 9372 w 10005"/>
                          <a:gd name="connsiteY35" fmla="*/ 10001 h 10001"/>
                          <a:gd name="connsiteX36" fmla="*/ 9291 w 10005"/>
                          <a:gd name="connsiteY36" fmla="*/ 9989 h 10001"/>
                          <a:gd name="connsiteX37" fmla="*/ 9230 w 10005"/>
                          <a:gd name="connsiteY37" fmla="*/ 9970 h 10001"/>
                          <a:gd name="connsiteX38" fmla="*/ 9191 w 10005"/>
                          <a:gd name="connsiteY38" fmla="*/ 9945 h 10001"/>
                          <a:gd name="connsiteX39" fmla="*/ 9176 w 10005"/>
                          <a:gd name="connsiteY39" fmla="*/ 9939 h 10001"/>
                          <a:gd name="connsiteX40" fmla="*/ 9157 w 10005"/>
                          <a:gd name="connsiteY40" fmla="*/ 9927 h 10001"/>
                          <a:gd name="connsiteX41" fmla="*/ 9103 w 10005"/>
                          <a:gd name="connsiteY41" fmla="*/ 9896 h 10001"/>
                          <a:gd name="connsiteX42" fmla="*/ 9015 w 10005"/>
                          <a:gd name="connsiteY42" fmla="*/ 9840 h 10001"/>
                          <a:gd name="connsiteX43" fmla="*/ 719 w 10005"/>
                          <a:gd name="connsiteY43" fmla="*/ 4477 h 10001"/>
                          <a:gd name="connsiteX44" fmla="*/ 86 w 10005"/>
                          <a:gd name="connsiteY44" fmla="*/ 3857 h 10001"/>
                          <a:gd name="connsiteX45" fmla="*/ 5 w 10005"/>
                          <a:gd name="connsiteY45" fmla="*/ 3095 h 10001"/>
                          <a:gd name="connsiteX46" fmla="*/ 5 w 10005"/>
                          <a:gd name="connsiteY46" fmla="*/ 2078 h 10001"/>
                          <a:gd name="connsiteX47" fmla="*/ 362 w 10005"/>
                          <a:gd name="connsiteY47" fmla="*/ 348 h 10001"/>
                          <a:gd name="connsiteX48" fmla="*/ 941 w 10005"/>
                          <a:gd name="connsiteY48" fmla="*/ 1 h 10001"/>
                          <a:gd name="connsiteX0" fmla="*/ 941 w 10005"/>
                          <a:gd name="connsiteY0" fmla="*/ 1 h 10001"/>
                          <a:gd name="connsiteX1" fmla="*/ 10005 w 10005"/>
                          <a:gd name="connsiteY1" fmla="*/ 5605 h 10001"/>
                          <a:gd name="connsiteX2" fmla="*/ 9736 w 10005"/>
                          <a:gd name="connsiteY2" fmla="*/ 5810 h 10001"/>
                          <a:gd name="connsiteX3" fmla="*/ 9694 w 10005"/>
                          <a:gd name="connsiteY3" fmla="*/ 5841 h 10001"/>
                          <a:gd name="connsiteX4" fmla="*/ 9579 w 10005"/>
                          <a:gd name="connsiteY4" fmla="*/ 5953 h 10001"/>
                          <a:gd name="connsiteX5" fmla="*/ 9495 w 10005"/>
                          <a:gd name="connsiteY5" fmla="*/ 6070 h 10001"/>
                          <a:gd name="connsiteX6" fmla="*/ 9441 w 10005"/>
                          <a:gd name="connsiteY6" fmla="*/ 6182 h 10001"/>
                          <a:gd name="connsiteX7" fmla="*/ 9406 w 10005"/>
                          <a:gd name="connsiteY7" fmla="*/ 6269 h 10001"/>
                          <a:gd name="connsiteX8" fmla="*/ 9387 w 10005"/>
                          <a:gd name="connsiteY8" fmla="*/ 6343 h 10001"/>
                          <a:gd name="connsiteX9" fmla="*/ 9380 w 10005"/>
                          <a:gd name="connsiteY9" fmla="*/ 6399 h 10001"/>
                          <a:gd name="connsiteX10" fmla="*/ 9380 w 10005"/>
                          <a:gd name="connsiteY10" fmla="*/ 6418 h 10001"/>
                          <a:gd name="connsiteX11" fmla="*/ 9380 w 10005"/>
                          <a:gd name="connsiteY11" fmla="*/ 6455 h 10001"/>
                          <a:gd name="connsiteX12" fmla="*/ 9372 w 10005"/>
                          <a:gd name="connsiteY12" fmla="*/ 6560 h 10001"/>
                          <a:gd name="connsiteX13" fmla="*/ 9372 w 10005"/>
                          <a:gd name="connsiteY13" fmla="*/ 6721 h 10001"/>
                          <a:gd name="connsiteX14" fmla="*/ 9364 w 10005"/>
                          <a:gd name="connsiteY14" fmla="*/ 6938 h 10001"/>
                          <a:gd name="connsiteX15" fmla="*/ 9360 w 10005"/>
                          <a:gd name="connsiteY15" fmla="*/ 7193 h 10001"/>
                          <a:gd name="connsiteX16" fmla="*/ 9353 w 10005"/>
                          <a:gd name="connsiteY16" fmla="*/ 7472 h 10001"/>
                          <a:gd name="connsiteX17" fmla="*/ 9345 w 10005"/>
                          <a:gd name="connsiteY17" fmla="*/ 7763 h 10001"/>
                          <a:gd name="connsiteX18" fmla="*/ 9337 w 10005"/>
                          <a:gd name="connsiteY18" fmla="*/ 8067 h 10001"/>
                          <a:gd name="connsiteX19" fmla="*/ 9333 w 10005"/>
                          <a:gd name="connsiteY19" fmla="*/ 8370 h 10001"/>
                          <a:gd name="connsiteX20" fmla="*/ 9326 w 10005"/>
                          <a:gd name="connsiteY20" fmla="*/ 8668 h 10001"/>
                          <a:gd name="connsiteX21" fmla="*/ 9318 w 10005"/>
                          <a:gd name="connsiteY21" fmla="*/ 8928 h 10001"/>
                          <a:gd name="connsiteX22" fmla="*/ 9310 w 10005"/>
                          <a:gd name="connsiteY22" fmla="*/ 9164 h 10001"/>
                          <a:gd name="connsiteX23" fmla="*/ 9310 w 10005"/>
                          <a:gd name="connsiteY23" fmla="*/ 9350 h 10001"/>
                          <a:gd name="connsiteX24" fmla="*/ 9307 w 10005"/>
                          <a:gd name="connsiteY24" fmla="*/ 9493 h 10001"/>
                          <a:gd name="connsiteX25" fmla="*/ 9310 w 10005"/>
                          <a:gd name="connsiteY25" fmla="*/ 9641 h 10001"/>
                          <a:gd name="connsiteX26" fmla="*/ 9337 w 10005"/>
                          <a:gd name="connsiteY26" fmla="*/ 9753 h 10001"/>
                          <a:gd name="connsiteX27" fmla="*/ 9372 w 10005"/>
                          <a:gd name="connsiteY27" fmla="*/ 9815 h 10001"/>
                          <a:gd name="connsiteX28" fmla="*/ 9418 w 10005"/>
                          <a:gd name="connsiteY28" fmla="*/ 9871 h 10001"/>
                          <a:gd name="connsiteX29" fmla="*/ 9460 w 10005"/>
                          <a:gd name="connsiteY29" fmla="*/ 9896 h 10001"/>
                          <a:gd name="connsiteX30" fmla="*/ 9506 w 10005"/>
                          <a:gd name="connsiteY30" fmla="*/ 9914 h 10001"/>
                          <a:gd name="connsiteX31" fmla="*/ 9541 w 10005"/>
                          <a:gd name="connsiteY31" fmla="*/ 9927 h 10001"/>
                          <a:gd name="connsiteX32" fmla="*/ 9568 w 10005"/>
                          <a:gd name="connsiteY32" fmla="*/ 9958 h 10001"/>
                          <a:gd name="connsiteX33" fmla="*/ 9468 w 10005"/>
                          <a:gd name="connsiteY33" fmla="*/ 9989 h 10001"/>
                          <a:gd name="connsiteX34" fmla="*/ 9372 w 10005"/>
                          <a:gd name="connsiteY34" fmla="*/ 10001 h 10001"/>
                          <a:gd name="connsiteX35" fmla="*/ 9291 w 10005"/>
                          <a:gd name="connsiteY35" fmla="*/ 9989 h 10001"/>
                          <a:gd name="connsiteX36" fmla="*/ 9230 w 10005"/>
                          <a:gd name="connsiteY36" fmla="*/ 9970 h 10001"/>
                          <a:gd name="connsiteX37" fmla="*/ 9191 w 10005"/>
                          <a:gd name="connsiteY37" fmla="*/ 9945 h 10001"/>
                          <a:gd name="connsiteX38" fmla="*/ 9176 w 10005"/>
                          <a:gd name="connsiteY38" fmla="*/ 9939 h 10001"/>
                          <a:gd name="connsiteX39" fmla="*/ 9157 w 10005"/>
                          <a:gd name="connsiteY39" fmla="*/ 9927 h 10001"/>
                          <a:gd name="connsiteX40" fmla="*/ 9103 w 10005"/>
                          <a:gd name="connsiteY40" fmla="*/ 9896 h 10001"/>
                          <a:gd name="connsiteX41" fmla="*/ 9015 w 10005"/>
                          <a:gd name="connsiteY41" fmla="*/ 9840 h 10001"/>
                          <a:gd name="connsiteX42" fmla="*/ 719 w 10005"/>
                          <a:gd name="connsiteY42" fmla="*/ 4477 h 10001"/>
                          <a:gd name="connsiteX43" fmla="*/ 86 w 10005"/>
                          <a:gd name="connsiteY43" fmla="*/ 3857 h 10001"/>
                          <a:gd name="connsiteX44" fmla="*/ 5 w 10005"/>
                          <a:gd name="connsiteY44" fmla="*/ 3095 h 10001"/>
                          <a:gd name="connsiteX45" fmla="*/ 5 w 10005"/>
                          <a:gd name="connsiteY45" fmla="*/ 2078 h 10001"/>
                          <a:gd name="connsiteX46" fmla="*/ 362 w 10005"/>
                          <a:gd name="connsiteY46" fmla="*/ 348 h 10001"/>
                          <a:gd name="connsiteX47" fmla="*/ 941 w 10005"/>
                          <a:gd name="connsiteY47" fmla="*/ 1 h 10001"/>
                          <a:gd name="connsiteX0" fmla="*/ 941 w 10005"/>
                          <a:gd name="connsiteY0" fmla="*/ 1 h 10001"/>
                          <a:gd name="connsiteX1" fmla="*/ 10005 w 10005"/>
                          <a:gd name="connsiteY1" fmla="*/ 5605 h 10001"/>
                          <a:gd name="connsiteX2" fmla="*/ 9694 w 10005"/>
                          <a:gd name="connsiteY2" fmla="*/ 5841 h 10001"/>
                          <a:gd name="connsiteX3" fmla="*/ 9579 w 10005"/>
                          <a:gd name="connsiteY3" fmla="*/ 5953 h 10001"/>
                          <a:gd name="connsiteX4" fmla="*/ 9495 w 10005"/>
                          <a:gd name="connsiteY4" fmla="*/ 6070 h 10001"/>
                          <a:gd name="connsiteX5" fmla="*/ 9441 w 10005"/>
                          <a:gd name="connsiteY5" fmla="*/ 6182 h 10001"/>
                          <a:gd name="connsiteX6" fmla="*/ 9406 w 10005"/>
                          <a:gd name="connsiteY6" fmla="*/ 6269 h 10001"/>
                          <a:gd name="connsiteX7" fmla="*/ 9387 w 10005"/>
                          <a:gd name="connsiteY7" fmla="*/ 6343 h 10001"/>
                          <a:gd name="connsiteX8" fmla="*/ 9380 w 10005"/>
                          <a:gd name="connsiteY8" fmla="*/ 6399 h 10001"/>
                          <a:gd name="connsiteX9" fmla="*/ 9380 w 10005"/>
                          <a:gd name="connsiteY9" fmla="*/ 6418 h 10001"/>
                          <a:gd name="connsiteX10" fmla="*/ 9380 w 10005"/>
                          <a:gd name="connsiteY10" fmla="*/ 6455 h 10001"/>
                          <a:gd name="connsiteX11" fmla="*/ 9372 w 10005"/>
                          <a:gd name="connsiteY11" fmla="*/ 6560 h 10001"/>
                          <a:gd name="connsiteX12" fmla="*/ 9372 w 10005"/>
                          <a:gd name="connsiteY12" fmla="*/ 6721 h 10001"/>
                          <a:gd name="connsiteX13" fmla="*/ 9364 w 10005"/>
                          <a:gd name="connsiteY13" fmla="*/ 6938 h 10001"/>
                          <a:gd name="connsiteX14" fmla="*/ 9360 w 10005"/>
                          <a:gd name="connsiteY14" fmla="*/ 7193 h 10001"/>
                          <a:gd name="connsiteX15" fmla="*/ 9353 w 10005"/>
                          <a:gd name="connsiteY15" fmla="*/ 7472 h 10001"/>
                          <a:gd name="connsiteX16" fmla="*/ 9345 w 10005"/>
                          <a:gd name="connsiteY16" fmla="*/ 7763 h 10001"/>
                          <a:gd name="connsiteX17" fmla="*/ 9337 w 10005"/>
                          <a:gd name="connsiteY17" fmla="*/ 8067 h 10001"/>
                          <a:gd name="connsiteX18" fmla="*/ 9333 w 10005"/>
                          <a:gd name="connsiteY18" fmla="*/ 8370 h 10001"/>
                          <a:gd name="connsiteX19" fmla="*/ 9326 w 10005"/>
                          <a:gd name="connsiteY19" fmla="*/ 8668 h 10001"/>
                          <a:gd name="connsiteX20" fmla="*/ 9318 w 10005"/>
                          <a:gd name="connsiteY20" fmla="*/ 8928 h 10001"/>
                          <a:gd name="connsiteX21" fmla="*/ 9310 w 10005"/>
                          <a:gd name="connsiteY21" fmla="*/ 9164 h 10001"/>
                          <a:gd name="connsiteX22" fmla="*/ 9310 w 10005"/>
                          <a:gd name="connsiteY22" fmla="*/ 9350 h 10001"/>
                          <a:gd name="connsiteX23" fmla="*/ 9307 w 10005"/>
                          <a:gd name="connsiteY23" fmla="*/ 9493 h 10001"/>
                          <a:gd name="connsiteX24" fmla="*/ 9310 w 10005"/>
                          <a:gd name="connsiteY24" fmla="*/ 9641 h 10001"/>
                          <a:gd name="connsiteX25" fmla="*/ 9337 w 10005"/>
                          <a:gd name="connsiteY25" fmla="*/ 9753 h 10001"/>
                          <a:gd name="connsiteX26" fmla="*/ 9372 w 10005"/>
                          <a:gd name="connsiteY26" fmla="*/ 9815 h 10001"/>
                          <a:gd name="connsiteX27" fmla="*/ 9418 w 10005"/>
                          <a:gd name="connsiteY27" fmla="*/ 9871 h 10001"/>
                          <a:gd name="connsiteX28" fmla="*/ 9460 w 10005"/>
                          <a:gd name="connsiteY28" fmla="*/ 9896 h 10001"/>
                          <a:gd name="connsiteX29" fmla="*/ 9506 w 10005"/>
                          <a:gd name="connsiteY29" fmla="*/ 9914 h 10001"/>
                          <a:gd name="connsiteX30" fmla="*/ 9541 w 10005"/>
                          <a:gd name="connsiteY30" fmla="*/ 9927 h 10001"/>
                          <a:gd name="connsiteX31" fmla="*/ 9568 w 10005"/>
                          <a:gd name="connsiteY31" fmla="*/ 9958 h 10001"/>
                          <a:gd name="connsiteX32" fmla="*/ 9468 w 10005"/>
                          <a:gd name="connsiteY32" fmla="*/ 9989 h 10001"/>
                          <a:gd name="connsiteX33" fmla="*/ 9372 w 10005"/>
                          <a:gd name="connsiteY33" fmla="*/ 10001 h 10001"/>
                          <a:gd name="connsiteX34" fmla="*/ 9291 w 10005"/>
                          <a:gd name="connsiteY34" fmla="*/ 9989 h 10001"/>
                          <a:gd name="connsiteX35" fmla="*/ 9230 w 10005"/>
                          <a:gd name="connsiteY35" fmla="*/ 9970 h 10001"/>
                          <a:gd name="connsiteX36" fmla="*/ 9191 w 10005"/>
                          <a:gd name="connsiteY36" fmla="*/ 9945 h 10001"/>
                          <a:gd name="connsiteX37" fmla="*/ 9176 w 10005"/>
                          <a:gd name="connsiteY37" fmla="*/ 9939 h 10001"/>
                          <a:gd name="connsiteX38" fmla="*/ 9157 w 10005"/>
                          <a:gd name="connsiteY38" fmla="*/ 9927 h 10001"/>
                          <a:gd name="connsiteX39" fmla="*/ 9103 w 10005"/>
                          <a:gd name="connsiteY39" fmla="*/ 9896 h 10001"/>
                          <a:gd name="connsiteX40" fmla="*/ 9015 w 10005"/>
                          <a:gd name="connsiteY40" fmla="*/ 9840 h 10001"/>
                          <a:gd name="connsiteX41" fmla="*/ 719 w 10005"/>
                          <a:gd name="connsiteY41" fmla="*/ 4477 h 10001"/>
                          <a:gd name="connsiteX42" fmla="*/ 86 w 10005"/>
                          <a:gd name="connsiteY42" fmla="*/ 3857 h 10001"/>
                          <a:gd name="connsiteX43" fmla="*/ 5 w 10005"/>
                          <a:gd name="connsiteY43" fmla="*/ 3095 h 10001"/>
                          <a:gd name="connsiteX44" fmla="*/ 5 w 10005"/>
                          <a:gd name="connsiteY44" fmla="*/ 2078 h 10001"/>
                          <a:gd name="connsiteX45" fmla="*/ 362 w 10005"/>
                          <a:gd name="connsiteY45" fmla="*/ 348 h 10001"/>
                          <a:gd name="connsiteX46" fmla="*/ 941 w 10005"/>
                          <a:gd name="connsiteY46" fmla="*/ 1 h 10001"/>
                          <a:gd name="connsiteX0" fmla="*/ 941 w 10005"/>
                          <a:gd name="connsiteY0" fmla="*/ 1 h 10001"/>
                          <a:gd name="connsiteX1" fmla="*/ 10005 w 10005"/>
                          <a:gd name="connsiteY1" fmla="*/ 5605 h 10001"/>
                          <a:gd name="connsiteX2" fmla="*/ 9579 w 10005"/>
                          <a:gd name="connsiteY2" fmla="*/ 5953 h 10001"/>
                          <a:gd name="connsiteX3" fmla="*/ 9495 w 10005"/>
                          <a:gd name="connsiteY3" fmla="*/ 6070 h 10001"/>
                          <a:gd name="connsiteX4" fmla="*/ 9441 w 10005"/>
                          <a:gd name="connsiteY4" fmla="*/ 6182 h 10001"/>
                          <a:gd name="connsiteX5" fmla="*/ 9406 w 10005"/>
                          <a:gd name="connsiteY5" fmla="*/ 6269 h 10001"/>
                          <a:gd name="connsiteX6" fmla="*/ 9387 w 10005"/>
                          <a:gd name="connsiteY6" fmla="*/ 6343 h 10001"/>
                          <a:gd name="connsiteX7" fmla="*/ 9380 w 10005"/>
                          <a:gd name="connsiteY7" fmla="*/ 6399 h 10001"/>
                          <a:gd name="connsiteX8" fmla="*/ 9380 w 10005"/>
                          <a:gd name="connsiteY8" fmla="*/ 6418 h 10001"/>
                          <a:gd name="connsiteX9" fmla="*/ 9380 w 10005"/>
                          <a:gd name="connsiteY9" fmla="*/ 6455 h 10001"/>
                          <a:gd name="connsiteX10" fmla="*/ 9372 w 10005"/>
                          <a:gd name="connsiteY10" fmla="*/ 6560 h 10001"/>
                          <a:gd name="connsiteX11" fmla="*/ 9372 w 10005"/>
                          <a:gd name="connsiteY11" fmla="*/ 6721 h 10001"/>
                          <a:gd name="connsiteX12" fmla="*/ 9364 w 10005"/>
                          <a:gd name="connsiteY12" fmla="*/ 6938 h 10001"/>
                          <a:gd name="connsiteX13" fmla="*/ 9360 w 10005"/>
                          <a:gd name="connsiteY13" fmla="*/ 7193 h 10001"/>
                          <a:gd name="connsiteX14" fmla="*/ 9353 w 10005"/>
                          <a:gd name="connsiteY14" fmla="*/ 7472 h 10001"/>
                          <a:gd name="connsiteX15" fmla="*/ 9345 w 10005"/>
                          <a:gd name="connsiteY15" fmla="*/ 7763 h 10001"/>
                          <a:gd name="connsiteX16" fmla="*/ 9337 w 10005"/>
                          <a:gd name="connsiteY16" fmla="*/ 8067 h 10001"/>
                          <a:gd name="connsiteX17" fmla="*/ 9333 w 10005"/>
                          <a:gd name="connsiteY17" fmla="*/ 8370 h 10001"/>
                          <a:gd name="connsiteX18" fmla="*/ 9326 w 10005"/>
                          <a:gd name="connsiteY18" fmla="*/ 8668 h 10001"/>
                          <a:gd name="connsiteX19" fmla="*/ 9318 w 10005"/>
                          <a:gd name="connsiteY19" fmla="*/ 8928 h 10001"/>
                          <a:gd name="connsiteX20" fmla="*/ 9310 w 10005"/>
                          <a:gd name="connsiteY20" fmla="*/ 9164 h 10001"/>
                          <a:gd name="connsiteX21" fmla="*/ 9310 w 10005"/>
                          <a:gd name="connsiteY21" fmla="*/ 9350 h 10001"/>
                          <a:gd name="connsiteX22" fmla="*/ 9307 w 10005"/>
                          <a:gd name="connsiteY22" fmla="*/ 9493 h 10001"/>
                          <a:gd name="connsiteX23" fmla="*/ 9310 w 10005"/>
                          <a:gd name="connsiteY23" fmla="*/ 9641 h 10001"/>
                          <a:gd name="connsiteX24" fmla="*/ 9337 w 10005"/>
                          <a:gd name="connsiteY24" fmla="*/ 9753 h 10001"/>
                          <a:gd name="connsiteX25" fmla="*/ 9372 w 10005"/>
                          <a:gd name="connsiteY25" fmla="*/ 9815 h 10001"/>
                          <a:gd name="connsiteX26" fmla="*/ 9418 w 10005"/>
                          <a:gd name="connsiteY26" fmla="*/ 9871 h 10001"/>
                          <a:gd name="connsiteX27" fmla="*/ 9460 w 10005"/>
                          <a:gd name="connsiteY27" fmla="*/ 9896 h 10001"/>
                          <a:gd name="connsiteX28" fmla="*/ 9506 w 10005"/>
                          <a:gd name="connsiteY28" fmla="*/ 9914 h 10001"/>
                          <a:gd name="connsiteX29" fmla="*/ 9541 w 10005"/>
                          <a:gd name="connsiteY29" fmla="*/ 9927 h 10001"/>
                          <a:gd name="connsiteX30" fmla="*/ 9568 w 10005"/>
                          <a:gd name="connsiteY30" fmla="*/ 9958 h 10001"/>
                          <a:gd name="connsiteX31" fmla="*/ 9468 w 10005"/>
                          <a:gd name="connsiteY31" fmla="*/ 9989 h 10001"/>
                          <a:gd name="connsiteX32" fmla="*/ 9372 w 10005"/>
                          <a:gd name="connsiteY32" fmla="*/ 10001 h 10001"/>
                          <a:gd name="connsiteX33" fmla="*/ 9291 w 10005"/>
                          <a:gd name="connsiteY33" fmla="*/ 9989 h 10001"/>
                          <a:gd name="connsiteX34" fmla="*/ 9230 w 10005"/>
                          <a:gd name="connsiteY34" fmla="*/ 9970 h 10001"/>
                          <a:gd name="connsiteX35" fmla="*/ 9191 w 10005"/>
                          <a:gd name="connsiteY35" fmla="*/ 9945 h 10001"/>
                          <a:gd name="connsiteX36" fmla="*/ 9176 w 10005"/>
                          <a:gd name="connsiteY36" fmla="*/ 9939 h 10001"/>
                          <a:gd name="connsiteX37" fmla="*/ 9157 w 10005"/>
                          <a:gd name="connsiteY37" fmla="*/ 9927 h 10001"/>
                          <a:gd name="connsiteX38" fmla="*/ 9103 w 10005"/>
                          <a:gd name="connsiteY38" fmla="*/ 9896 h 10001"/>
                          <a:gd name="connsiteX39" fmla="*/ 9015 w 10005"/>
                          <a:gd name="connsiteY39" fmla="*/ 9840 h 10001"/>
                          <a:gd name="connsiteX40" fmla="*/ 719 w 10005"/>
                          <a:gd name="connsiteY40" fmla="*/ 4477 h 10001"/>
                          <a:gd name="connsiteX41" fmla="*/ 86 w 10005"/>
                          <a:gd name="connsiteY41" fmla="*/ 3857 h 10001"/>
                          <a:gd name="connsiteX42" fmla="*/ 5 w 10005"/>
                          <a:gd name="connsiteY42" fmla="*/ 3095 h 10001"/>
                          <a:gd name="connsiteX43" fmla="*/ 5 w 10005"/>
                          <a:gd name="connsiteY43" fmla="*/ 2078 h 10001"/>
                          <a:gd name="connsiteX44" fmla="*/ 362 w 10005"/>
                          <a:gd name="connsiteY44" fmla="*/ 348 h 10001"/>
                          <a:gd name="connsiteX45" fmla="*/ 941 w 10005"/>
                          <a:gd name="connsiteY45" fmla="*/ 1 h 10001"/>
                          <a:gd name="connsiteX0" fmla="*/ 941 w 10005"/>
                          <a:gd name="connsiteY0" fmla="*/ 1 h 10001"/>
                          <a:gd name="connsiteX1" fmla="*/ 10005 w 10005"/>
                          <a:gd name="connsiteY1" fmla="*/ 5605 h 10001"/>
                          <a:gd name="connsiteX2" fmla="*/ 9495 w 10005"/>
                          <a:gd name="connsiteY2" fmla="*/ 6070 h 10001"/>
                          <a:gd name="connsiteX3" fmla="*/ 9441 w 10005"/>
                          <a:gd name="connsiteY3" fmla="*/ 6182 h 10001"/>
                          <a:gd name="connsiteX4" fmla="*/ 9406 w 10005"/>
                          <a:gd name="connsiteY4" fmla="*/ 6269 h 10001"/>
                          <a:gd name="connsiteX5" fmla="*/ 9387 w 10005"/>
                          <a:gd name="connsiteY5" fmla="*/ 6343 h 10001"/>
                          <a:gd name="connsiteX6" fmla="*/ 9380 w 10005"/>
                          <a:gd name="connsiteY6" fmla="*/ 6399 h 10001"/>
                          <a:gd name="connsiteX7" fmla="*/ 9380 w 10005"/>
                          <a:gd name="connsiteY7" fmla="*/ 6418 h 10001"/>
                          <a:gd name="connsiteX8" fmla="*/ 9380 w 10005"/>
                          <a:gd name="connsiteY8" fmla="*/ 6455 h 10001"/>
                          <a:gd name="connsiteX9" fmla="*/ 9372 w 10005"/>
                          <a:gd name="connsiteY9" fmla="*/ 6560 h 10001"/>
                          <a:gd name="connsiteX10" fmla="*/ 9372 w 10005"/>
                          <a:gd name="connsiteY10" fmla="*/ 6721 h 10001"/>
                          <a:gd name="connsiteX11" fmla="*/ 9364 w 10005"/>
                          <a:gd name="connsiteY11" fmla="*/ 6938 h 10001"/>
                          <a:gd name="connsiteX12" fmla="*/ 9360 w 10005"/>
                          <a:gd name="connsiteY12" fmla="*/ 7193 h 10001"/>
                          <a:gd name="connsiteX13" fmla="*/ 9353 w 10005"/>
                          <a:gd name="connsiteY13" fmla="*/ 7472 h 10001"/>
                          <a:gd name="connsiteX14" fmla="*/ 9345 w 10005"/>
                          <a:gd name="connsiteY14" fmla="*/ 7763 h 10001"/>
                          <a:gd name="connsiteX15" fmla="*/ 9337 w 10005"/>
                          <a:gd name="connsiteY15" fmla="*/ 8067 h 10001"/>
                          <a:gd name="connsiteX16" fmla="*/ 9333 w 10005"/>
                          <a:gd name="connsiteY16" fmla="*/ 8370 h 10001"/>
                          <a:gd name="connsiteX17" fmla="*/ 9326 w 10005"/>
                          <a:gd name="connsiteY17" fmla="*/ 8668 h 10001"/>
                          <a:gd name="connsiteX18" fmla="*/ 9318 w 10005"/>
                          <a:gd name="connsiteY18" fmla="*/ 8928 h 10001"/>
                          <a:gd name="connsiteX19" fmla="*/ 9310 w 10005"/>
                          <a:gd name="connsiteY19" fmla="*/ 9164 h 10001"/>
                          <a:gd name="connsiteX20" fmla="*/ 9310 w 10005"/>
                          <a:gd name="connsiteY20" fmla="*/ 9350 h 10001"/>
                          <a:gd name="connsiteX21" fmla="*/ 9307 w 10005"/>
                          <a:gd name="connsiteY21" fmla="*/ 9493 h 10001"/>
                          <a:gd name="connsiteX22" fmla="*/ 9310 w 10005"/>
                          <a:gd name="connsiteY22" fmla="*/ 9641 h 10001"/>
                          <a:gd name="connsiteX23" fmla="*/ 9337 w 10005"/>
                          <a:gd name="connsiteY23" fmla="*/ 9753 h 10001"/>
                          <a:gd name="connsiteX24" fmla="*/ 9372 w 10005"/>
                          <a:gd name="connsiteY24" fmla="*/ 9815 h 10001"/>
                          <a:gd name="connsiteX25" fmla="*/ 9418 w 10005"/>
                          <a:gd name="connsiteY25" fmla="*/ 9871 h 10001"/>
                          <a:gd name="connsiteX26" fmla="*/ 9460 w 10005"/>
                          <a:gd name="connsiteY26" fmla="*/ 9896 h 10001"/>
                          <a:gd name="connsiteX27" fmla="*/ 9506 w 10005"/>
                          <a:gd name="connsiteY27" fmla="*/ 9914 h 10001"/>
                          <a:gd name="connsiteX28" fmla="*/ 9541 w 10005"/>
                          <a:gd name="connsiteY28" fmla="*/ 9927 h 10001"/>
                          <a:gd name="connsiteX29" fmla="*/ 9568 w 10005"/>
                          <a:gd name="connsiteY29" fmla="*/ 9958 h 10001"/>
                          <a:gd name="connsiteX30" fmla="*/ 9468 w 10005"/>
                          <a:gd name="connsiteY30" fmla="*/ 9989 h 10001"/>
                          <a:gd name="connsiteX31" fmla="*/ 9372 w 10005"/>
                          <a:gd name="connsiteY31" fmla="*/ 10001 h 10001"/>
                          <a:gd name="connsiteX32" fmla="*/ 9291 w 10005"/>
                          <a:gd name="connsiteY32" fmla="*/ 9989 h 10001"/>
                          <a:gd name="connsiteX33" fmla="*/ 9230 w 10005"/>
                          <a:gd name="connsiteY33" fmla="*/ 9970 h 10001"/>
                          <a:gd name="connsiteX34" fmla="*/ 9191 w 10005"/>
                          <a:gd name="connsiteY34" fmla="*/ 9945 h 10001"/>
                          <a:gd name="connsiteX35" fmla="*/ 9176 w 10005"/>
                          <a:gd name="connsiteY35" fmla="*/ 9939 h 10001"/>
                          <a:gd name="connsiteX36" fmla="*/ 9157 w 10005"/>
                          <a:gd name="connsiteY36" fmla="*/ 9927 h 10001"/>
                          <a:gd name="connsiteX37" fmla="*/ 9103 w 10005"/>
                          <a:gd name="connsiteY37" fmla="*/ 9896 h 10001"/>
                          <a:gd name="connsiteX38" fmla="*/ 9015 w 10005"/>
                          <a:gd name="connsiteY38" fmla="*/ 9840 h 10001"/>
                          <a:gd name="connsiteX39" fmla="*/ 719 w 10005"/>
                          <a:gd name="connsiteY39" fmla="*/ 4477 h 10001"/>
                          <a:gd name="connsiteX40" fmla="*/ 86 w 10005"/>
                          <a:gd name="connsiteY40" fmla="*/ 3857 h 10001"/>
                          <a:gd name="connsiteX41" fmla="*/ 5 w 10005"/>
                          <a:gd name="connsiteY41" fmla="*/ 3095 h 10001"/>
                          <a:gd name="connsiteX42" fmla="*/ 5 w 10005"/>
                          <a:gd name="connsiteY42" fmla="*/ 2078 h 10001"/>
                          <a:gd name="connsiteX43" fmla="*/ 362 w 10005"/>
                          <a:gd name="connsiteY43" fmla="*/ 348 h 10001"/>
                          <a:gd name="connsiteX44" fmla="*/ 941 w 10005"/>
                          <a:gd name="connsiteY4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291 w 10005"/>
                          <a:gd name="connsiteY31" fmla="*/ 9989 h 10001"/>
                          <a:gd name="connsiteX32" fmla="*/ 9230 w 10005"/>
                          <a:gd name="connsiteY32" fmla="*/ 9970 h 10001"/>
                          <a:gd name="connsiteX33" fmla="*/ 9191 w 10005"/>
                          <a:gd name="connsiteY33" fmla="*/ 9945 h 10001"/>
                          <a:gd name="connsiteX34" fmla="*/ 9176 w 10005"/>
                          <a:gd name="connsiteY34" fmla="*/ 9939 h 10001"/>
                          <a:gd name="connsiteX35" fmla="*/ 9157 w 10005"/>
                          <a:gd name="connsiteY35" fmla="*/ 9927 h 10001"/>
                          <a:gd name="connsiteX36" fmla="*/ 9103 w 10005"/>
                          <a:gd name="connsiteY36" fmla="*/ 9896 h 10001"/>
                          <a:gd name="connsiteX37" fmla="*/ 9015 w 10005"/>
                          <a:gd name="connsiteY37" fmla="*/ 9840 h 10001"/>
                          <a:gd name="connsiteX38" fmla="*/ 719 w 10005"/>
                          <a:gd name="connsiteY38" fmla="*/ 4477 h 10001"/>
                          <a:gd name="connsiteX39" fmla="*/ 86 w 10005"/>
                          <a:gd name="connsiteY39" fmla="*/ 3857 h 10001"/>
                          <a:gd name="connsiteX40" fmla="*/ 5 w 10005"/>
                          <a:gd name="connsiteY40" fmla="*/ 3095 h 10001"/>
                          <a:gd name="connsiteX41" fmla="*/ 5 w 10005"/>
                          <a:gd name="connsiteY41" fmla="*/ 2078 h 10001"/>
                          <a:gd name="connsiteX42" fmla="*/ 362 w 10005"/>
                          <a:gd name="connsiteY42" fmla="*/ 348 h 10001"/>
                          <a:gd name="connsiteX43" fmla="*/ 941 w 10005"/>
                          <a:gd name="connsiteY43" fmla="*/ 1 h 10001"/>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91 w 10005"/>
                          <a:gd name="connsiteY31" fmla="*/ 9989 h 10263"/>
                          <a:gd name="connsiteX32" fmla="*/ 9230 w 10005"/>
                          <a:gd name="connsiteY32" fmla="*/ 9970 h 10263"/>
                          <a:gd name="connsiteX33" fmla="*/ 9191 w 10005"/>
                          <a:gd name="connsiteY33" fmla="*/ 9945 h 10263"/>
                          <a:gd name="connsiteX34" fmla="*/ 9176 w 10005"/>
                          <a:gd name="connsiteY34" fmla="*/ 9939 h 10263"/>
                          <a:gd name="connsiteX35" fmla="*/ 9157 w 10005"/>
                          <a:gd name="connsiteY35" fmla="*/ 9927 h 10263"/>
                          <a:gd name="connsiteX36" fmla="*/ 9015 w 10005"/>
                          <a:gd name="connsiteY36" fmla="*/ 9840 h 10263"/>
                          <a:gd name="connsiteX37" fmla="*/ 719 w 10005"/>
                          <a:gd name="connsiteY37" fmla="*/ 4477 h 10263"/>
                          <a:gd name="connsiteX38" fmla="*/ 86 w 10005"/>
                          <a:gd name="connsiteY38" fmla="*/ 3857 h 10263"/>
                          <a:gd name="connsiteX39" fmla="*/ 5 w 10005"/>
                          <a:gd name="connsiteY39" fmla="*/ 3095 h 10263"/>
                          <a:gd name="connsiteX40" fmla="*/ 5 w 10005"/>
                          <a:gd name="connsiteY40" fmla="*/ 2078 h 10263"/>
                          <a:gd name="connsiteX41" fmla="*/ 362 w 10005"/>
                          <a:gd name="connsiteY41" fmla="*/ 348 h 10263"/>
                          <a:gd name="connsiteX42" fmla="*/ 941 w 10005"/>
                          <a:gd name="connsiteY42"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91 w 10005"/>
                          <a:gd name="connsiteY32" fmla="*/ 9945 h 10263"/>
                          <a:gd name="connsiteX33" fmla="*/ 9176 w 10005"/>
                          <a:gd name="connsiteY33" fmla="*/ 9939 h 10263"/>
                          <a:gd name="connsiteX34" fmla="*/ 9157 w 10005"/>
                          <a:gd name="connsiteY34" fmla="*/ 9927 h 10263"/>
                          <a:gd name="connsiteX35" fmla="*/ 9015 w 10005"/>
                          <a:gd name="connsiteY35" fmla="*/ 9840 h 10263"/>
                          <a:gd name="connsiteX36" fmla="*/ 719 w 10005"/>
                          <a:gd name="connsiteY36" fmla="*/ 4477 h 10263"/>
                          <a:gd name="connsiteX37" fmla="*/ 86 w 10005"/>
                          <a:gd name="connsiteY37" fmla="*/ 3857 h 10263"/>
                          <a:gd name="connsiteX38" fmla="*/ 5 w 10005"/>
                          <a:gd name="connsiteY38" fmla="*/ 3095 h 10263"/>
                          <a:gd name="connsiteX39" fmla="*/ 5 w 10005"/>
                          <a:gd name="connsiteY39" fmla="*/ 2078 h 10263"/>
                          <a:gd name="connsiteX40" fmla="*/ 362 w 10005"/>
                          <a:gd name="connsiteY40" fmla="*/ 348 h 10263"/>
                          <a:gd name="connsiteX41" fmla="*/ 941 w 10005"/>
                          <a:gd name="connsiteY41"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76 w 10005"/>
                          <a:gd name="connsiteY32" fmla="*/ 9939 h 10263"/>
                          <a:gd name="connsiteX33" fmla="*/ 9157 w 10005"/>
                          <a:gd name="connsiteY33" fmla="*/ 9927 h 10263"/>
                          <a:gd name="connsiteX34" fmla="*/ 9015 w 10005"/>
                          <a:gd name="connsiteY34" fmla="*/ 9840 h 10263"/>
                          <a:gd name="connsiteX35" fmla="*/ 719 w 10005"/>
                          <a:gd name="connsiteY35" fmla="*/ 4477 h 10263"/>
                          <a:gd name="connsiteX36" fmla="*/ 86 w 10005"/>
                          <a:gd name="connsiteY36" fmla="*/ 3857 h 10263"/>
                          <a:gd name="connsiteX37" fmla="*/ 5 w 10005"/>
                          <a:gd name="connsiteY37" fmla="*/ 3095 h 10263"/>
                          <a:gd name="connsiteX38" fmla="*/ 5 w 10005"/>
                          <a:gd name="connsiteY38" fmla="*/ 2078 h 10263"/>
                          <a:gd name="connsiteX39" fmla="*/ 362 w 10005"/>
                          <a:gd name="connsiteY39" fmla="*/ 348 h 10263"/>
                          <a:gd name="connsiteX40" fmla="*/ 941 w 10005"/>
                          <a:gd name="connsiteY40" fmla="*/ 1 h 10263"/>
                          <a:gd name="connsiteX0" fmla="*/ 941 w 10005"/>
                          <a:gd name="connsiteY0" fmla="*/ 1 h 10266"/>
                          <a:gd name="connsiteX1" fmla="*/ 10005 w 10005"/>
                          <a:gd name="connsiteY1" fmla="*/ 5605 h 10266"/>
                          <a:gd name="connsiteX2" fmla="*/ 9441 w 10005"/>
                          <a:gd name="connsiteY2" fmla="*/ 6182 h 10266"/>
                          <a:gd name="connsiteX3" fmla="*/ 9406 w 10005"/>
                          <a:gd name="connsiteY3" fmla="*/ 6269 h 10266"/>
                          <a:gd name="connsiteX4" fmla="*/ 9387 w 10005"/>
                          <a:gd name="connsiteY4" fmla="*/ 6343 h 10266"/>
                          <a:gd name="connsiteX5" fmla="*/ 9380 w 10005"/>
                          <a:gd name="connsiteY5" fmla="*/ 6399 h 10266"/>
                          <a:gd name="connsiteX6" fmla="*/ 9380 w 10005"/>
                          <a:gd name="connsiteY6" fmla="*/ 6418 h 10266"/>
                          <a:gd name="connsiteX7" fmla="*/ 9380 w 10005"/>
                          <a:gd name="connsiteY7" fmla="*/ 6455 h 10266"/>
                          <a:gd name="connsiteX8" fmla="*/ 9372 w 10005"/>
                          <a:gd name="connsiteY8" fmla="*/ 6560 h 10266"/>
                          <a:gd name="connsiteX9" fmla="*/ 9372 w 10005"/>
                          <a:gd name="connsiteY9" fmla="*/ 6721 h 10266"/>
                          <a:gd name="connsiteX10" fmla="*/ 9364 w 10005"/>
                          <a:gd name="connsiteY10" fmla="*/ 6938 h 10266"/>
                          <a:gd name="connsiteX11" fmla="*/ 9360 w 10005"/>
                          <a:gd name="connsiteY11" fmla="*/ 7193 h 10266"/>
                          <a:gd name="connsiteX12" fmla="*/ 9353 w 10005"/>
                          <a:gd name="connsiteY12" fmla="*/ 7472 h 10266"/>
                          <a:gd name="connsiteX13" fmla="*/ 9345 w 10005"/>
                          <a:gd name="connsiteY13" fmla="*/ 7763 h 10266"/>
                          <a:gd name="connsiteX14" fmla="*/ 9337 w 10005"/>
                          <a:gd name="connsiteY14" fmla="*/ 8067 h 10266"/>
                          <a:gd name="connsiteX15" fmla="*/ 9333 w 10005"/>
                          <a:gd name="connsiteY15" fmla="*/ 8370 h 10266"/>
                          <a:gd name="connsiteX16" fmla="*/ 9326 w 10005"/>
                          <a:gd name="connsiteY16" fmla="*/ 8668 h 10266"/>
                          <a:gd name="connsiteX17" fmla="*/ 9318 w 10005"/>
                          <a:gd name="connsiteY17" fmla="*/ 8928 h 10266"/>
                          <a:gd name="connsiteX18" fmla="*/ 9310 w 10005"/>
                          <a:gd name="connsiteY18" fmla="*/ 9164 h 10266"/>
                          <a:gd name="connsiteX19" fmla="*/ 9310 w 10005"/>
                          <a:gd name="connsiteY19" fmla="*/ 9350 h 10266"/>
                          <a:gd name="connsiteX20" fmla="*/ 9307 w 10005"/>
                          <a:gd name="connsiteY20" fmla="*/ 9493 h 10266"/>
                          <a:gd name="connsiteX21" fmla="*/ 9310 w 10005"/>
                          <a:gd name="connsiteY21" fmla="*/ 9641 h 10266"/>
                          <a:gd name="connsiteX22" fmla="*/ 9337 w 10005"/>
                          <a:gd name="connsiteY22" fmla="*/ 9753 h 10266"/>
                          <a:gd name="connsiteX23" fmla="*/ 9372 w 10005"/>
                          <a:gd name="connsiteY23" fmla="*/ 9815 h 10266"/>
                          <a:gd name="connsiteX24" fmla="*/ 9418 w 10005"/>
                          <a:gd name="connsiteY24" fmla="*/ 9871 h 10266"/>
                          <a:gd name="connsiteX25" fmla="*/ 9460 w 10005"/>
                          <a:gd name="connsiteY25" fmla="*/ 9896 h 10266"/>
                          <a:gd name="connsiteX26" fmla="*/ 9506 w 10005"/>
                          <a:gd name="connsiteY26" fmla="*/ 9914 h 10266"/>
                          <a:gd name="connsiteX27" fmla="*/ 9541 w 10005"/>
                          <a:gd name="connsiteY27" fmla="*/ 9927 h 10266"/>
                          <a:gd name="connsiteX28" fmla="*/ 9568 w 10005"/>
                          <a:gd name="connsiteY28" fmla="*/ 9958 h 10266"/>
                          <a:gd name="connsiteX29" fmla="*/ 9468 w 10005"/>
                          <a:gd name="connsiteY29" fmla="*/ 9989 h 10266"/>
                          <a:gd name="connsiteX30" fmla="*/ 9372 w 10005"/>
                          <a:gd name="connsiteY30" fmla="*/ 10001 h 10266"/>
                          <a:gd name="connsiteX31" fmla="*/ 9230 w 10005"/>
                          <a:gd name="connsiteY31" fmla="*/ 9970 h 10266"/>
                          <a:gd name="connsiteX32" fmla="*/ 9176 w 10005"/>
                          <a:gd name="connsiteY32" fmla="*/ 9939 h 10266"/>
                          <a:gd name="connsiteX33" fmla="*/ 9015 w 10005"/>
                          <a:gd name="connsiteY33" fmla="*/ 9840 h 10266"/>
                          <a:gd name="connsiteX34" fmla="*/ 719 w 10005"/>
                          <a:gd name="connsiteY34" fmla="*/ 4477 h 10266"/>
                          <a:gd name="connsiteX35" fmla="*/ 86 w 10005"/>
                          <a:gd name="connsiteY35" fmla="*/ 3857 h 10266"/>
                          <a:gd name="connsiteX36" fmla="*/ 5 w 10005"/>
                          <a:gd name="connsiteY36" fmla="*/ 3095 h 10266"/>
                          <a:gd name="connsiteX37" fmla="*/ 5 w 10005"/>
                          <a:gd name="connsiteY37" fmla="*/ 2078 h 10266"/>
                          <a:gd name="connsiteX38" fmla="*/ 362 w 10005"/>
                          <a:gd name="connsiteY38" fmla="*/ 348 h 10266"/>
                          <a:gd name="connsiteX39" fmla="*/ 941 w 10005"/>
                          <a:gd name="connsiteY39" fmla="*/ 1 h 10266"/>
                          <a:gd name="connsiteX0" fmla="*/ 941 w 10005"/>
                          <a:gd name="connsiteY0" fmla="*/ 1 h 10276"/>
                          <a:gd name="connsiteX1" fmla="*/ 10005 w 10005"/>
                          <a:gd name="connsiteY1" fmla="*/ 5605 h 10276"/>
                          <a:gd name="connsiteX2" fmla="*/ 9441 w 10005"/>
                          <a:gd name="connsiteY2" fmla="*/ 6182 h 10276"/>
                          <a:gd name="connsiteX3" fmla="*/ 9406 w 10005"/>
                          <a:gd name="connsiteY3" fmla="*/ 6269 h 10276"/>
                          <a:gd name="connsiteX4" fmla="*/ 9387 w 10005"/>
                          <a:gd name="connsiteY4" fmla="*/ 6343 h 10276"/>
                          <a:gd name="connsiteX5" fmla="*/ 9380 w 10005"/>
                          <a:gd name="connsiteY5" fmla="*/ 6399 h 10276"/>
                          <a:gd name="connsiteX6" fmla="*/ 9380 w 10005"/>
                          <a:gd name="connsiteY6" fmla="*/ 6418 h 10276"/>
                          <a:gd name="connsiteX7" fmla="*/ 9380 w 10005"/>
                          <a:gd name="connsiteY7" fmla="*/ 6455 h 10276"/>
                          <a:gd name="connsiteX8" fmla="*/ 9372 w 10005"/>
                          <a:gd name="connsiteY8" fmla="*/ 6560 h 10276"/>
                          <a:gd name="connsiteX9" fmla="*/ 9372 w 10005"/>
                          <a:gd name="connsiteY9" fmla="*/ 6721 h 10276"/>
                          <a:gd name="connsiteX10" fmla="*/ 9364 w 10005"/>
                          <a:gd name="connsiteY10" fmla="*/ 6938 h 10276"/>
                          <a:gd name="connsiteX11" fmla="*/ 9360 w 10005"/>
                          <a:gd name="connsiteY11" fmla="*/ 7193 h 10276"/>
                          <a:gd name="connsiteX12" fmla="*/ 9353 w 10005"/>
                          <a:gd name="connsiteY12" fmla="*/ 7472 h 10276"/>
                          <a:gd name="connsiteX13" fmla="*/ 9345 w 10005"/>
                          <a:gd name="connsiteY13" fmla="*/ 7763 h 10276"/>
                          <a:gd name="connsiteX14" fmla="*/ 9337 w 10005"/>
                          <a:gd name="connsiteY14" fmla="*/ 8067 h 10276"/>
                          <a:gd name="connsiteX15" fmla="*/ 9333 w 10005"/>
                          <a:gd name="connsiteY15" fmla="*/ 8370 h 10276"/>
                          <a:gd name="connsiteX16" fmla="*/ 9326 w 10005"/>
                          <a:gd name="connsiteY16" fmla="*/ 8668 h 10276"/>
                          <a:gd name="connsiteX17" fmla="*/ 9318 w 10005"/>
                          <a:gd name="connsiteY17" fmla="*/ 8928 h 10276"/>
                          <a:gd name="connsiteX18" fmla="*/ 9310 w 10005"/>
                          <a:gd name="connsiteY18" fmla="*/ 9164 h 10276"/>
                          <a:gd name="connsiteX19" fmla="*/ 9310 w 10005"/>
                          <a:gd name="connsiteY19" fmla="*/ 9350 h 10276"/>
                          <a:gd name="connsiteX20" fmla="*/ 9307 w 10005"/>
                          <a:gd name="connsiteY20" fmla="*/ 9493 h 10276"/>
                          <a:gd name="connsiteX21" fmla="*/ 9310 w 10005"/>
                          <a:gd name="connsiteY21" fmla="*/ 9641 h 10276"/>
                          <a:gd name="connsiteX22" fmla="*/ 9337 w 10005"/>
                          <a:gd name="connsiteY22" fmla="*/ 9753 h 10276"/>
                          <a:gd name="connsiteX23" fmla="*/ 9372 w 10005"/>
                          <a:gd name="connsiteY23" fmla="*/ 9815 h 10276"/>
                          <a:gd name="connsiteX24" fmla="*/ 9418 w 10005"/>
                          <a:gd name="connsiteY24" fmla="*/ 9871 h 10276"/>
                          <a:gd name="connsiteX25" fmla="*/ 9460 w 10005"/>
                          <a:gd name="connsiteY25" fmla="*/ 9896 h 10276"/>
                          <a:gd name="connsiteX26" fmla="*/ 9506 w 10005"/>
                          <a:gd name="connsiteY26" fmla="*/ 9914 h 10276"/>
                          <a:gd name="connsiteX27" fmla="*/ 9541 w 10005"/>
                          <a:gd name="connsiteY27" fmla="*/ 9927 h 10276"/>
                          <a:gd name="connsiteX28" fmla="*/ 9568 w 10005"/>
                          <a:gd name="connsiteY28" fmla="*/ 9958 h 10276"/>
                          <a:gd name="connsiteX29" fmla="*/ 9468 w 10005"/>
                          <a:gd name="connsiteY29" fmla="*/ 9989 h 10276"/>
                          <a:gd name="connsiteX30" fmla="*/ 9372 w 10005"/>
                          <a:gd name="connsiteY30" fmla="*/ 10001 h 10276"/>
                          <a:gd name="connsiteX31" fmla="*/ 9230 w 10005"/>
                          <a:gd name="connsiteY31" fmla="*/ 9970 h 10276"/>
                          <a:gd name="connsiteX32" fmla="*/ 9015 w 10005"/>
                          <a:gd name="connsiteY32" fmla="*/ 9840 h 10276"/>
                          <a:gd name="connsiteX33" fmla="*/ 719 w 10005"/>
                          <a:gd name="connsiteY33" fmla="*/ 4477 h 10276"/>
                          <a:gd name="connsiteX34" fmla="*/ 86 w 10005"/>
                          <a:gd name="connsiteY34" fmla="*/ 3857 h 10276"/>
                          <a:gd name="connsiteX35" fmla="*/ 5 w 10005"/>
                          <a:gd name="connsiteY35" fmla="*/ 3095 h 10276"/>
                          <a:gd name="connsiteX36" fmla="*/ 5 w 10005"/>
                          <a:gd name="connsiteY36" fmla="*/ 2078 h 10276"/>
                          <a:gd name="connsiteX37" fmla="*/ 362 w 10005"/>
                          <a:gd name="connsiteY37" fmla="*/ 348 h 10276"/>
                          <a:gd name="connsiteX38" fmla="*/ 941 w 10005"/>
                          <a:gd name="connsiteY38" fmla="*/ 1 h 10276"/>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372 w 10005"/>
                          <a:gd name="connsiteY29" fmla="*/ 10001 h 10001"/>
                          <a:gd name="connsiteX30" fmla="*/ 9015 w 10005"/>
                          <a:gd name="connsiteY30" fmla="*/ 9840 h 10001"/>
                          <a:gd name="connsiteX31" fmla="*/ 719 w 10005"/>
                          <a:gd name="connsiteY31" fmla="*/ 4477 h 10001"/>
                          <a:gd name="connsiteX32" fmla="*/ 86 w 10005"/>
                          <a:gd name="connsiteY32" fmla="*/ 3857 h 10001"/>
                          <a:gd name="connsiteX33" fmla="*/ 5 w 10005"/>
                          <a:gd name="connsiteY33" fmla="*/ 3095 h 10001"/>
                          <a:gd name="connsiteX34" fmla="*/ 5 w 10005"/>
                          <a:gd name="connsiteY34" fmla="*/ 2078 h 10001"/>
                          <a:gd name="connsiteX35" fmla="*/ 362 w 10005"/>
                          <a:gd name="connsiteY35" fmla="*/ 348 h 10001"/>
                          <a:gd name="connsiteX36" fmla="*/ 941 w 10005"/>
                          <a:gd name="connsiteY36"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68 w 10005"/>
                          <a:gd name="connsiteY27" fmla="*/ 9958 h 10001"/>
                          <a:gd name="connsiteX28" fmla="*/ 9372 w 10005"/>
                          <a:gd name="connsiteY28" fmla="*/ 10001 h 10001"/>
                          <a:gd name="connsiteX29" fmla="*/ 9015 w 10005"/>
                          <a:gd name="connsiteY29" fmla="*/ 9840 h 10001"/>
                          <a:gd name="connsiteX30" fmla="*/ 719 w 10005"/>
                          <a:gd name="connsiteY30" fmla="*/ 4477 h 10001"/>
                          <a:gd name="connsiteX31" fmla="*/ 86 w 10005"/>
                          <a:gd name="connsiteY31" fmla="*/ 3857 h 10001"/>
                          <a:gd name="connsiteX32" fmla="*/ 5 w 10005"/>
                          <a:gd name="connsiteY32" fmla="*/ 3095 h 10001"/>
                          <a:gd name="connsiteX33" fmla="*/ 5 w 10005"/>
                          <a:gd name="connsiteY33" fmla="*/ 2078 h 10001"/>
                          <a:gd name="connsiteX34" fmla="*/ 362 w 10005"/>
                          <a:gd name="connsiteY34" fmla="*/ 348 h 10001"/>
                          <a:gd name="connsiteX35" fmla="*/ 941 w 10005"/>
                          <a:gd name="connsiteY35"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68 w 10005"/>
                          <a:gd name="connsiteY26" fmla="*/ 9958 h 10001"/>
                          <a:gd name="connsiteX27" fmla="*/ 9372 w 10005"/>
                          <a:gd name="connsiteY27" fmla="*/ 10001 h 10001"/>
                          <a:gd name="connsiteX28" fmla="*/ 9015 w 10005"/>
                          <a:gd name="connsiteY28" fmla="*/ 9840 h 10001"/>
                          <a:gd name="connsiteX29" fmla="*/ 719 w 10005"/>
                          <a:gd name="connsiteY29" fmla="*/ 4477 h 10001"/>
                          <a:gd name="connsiteX30" fmla="*/ 86 w 10005"/>
                          <a:gd name="connsiteY30" fmla="*/ 3857 h 10001"/>
                          <a:gd name="connsiteX31" fmla="*/ 5 w 10005"/>
                          <a:gd name="connsiteY31" fmla="*/ 3095 h 10001"/>
                          <a:gd name="connsiteX32" fmla="*/ 5 w 10005"/>
                          <a:gd name="connsiteY32" fmla="*/ 2078 h 10001"/>
                          <a:gd name="connsiteX33" fmla="*/ 362 w 10005"/>
                          <a:gd name="connsiteY33" fmla="*/ 348 h 10001"/>
                          <a:gd name="connsiteX34" fmla="*/ 941 w 10005"/>
                          <a:gd name="connsiteY3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568 w 10005"/>
                          <a:gd name="connsiteY25" fmla="*/ 9958 h 10001"/>
                          <a:gd name="connsiteX26" fmla="*/ 9372 w 10005"/>
                          <a:gd name="connsiteY26" fmla="*/ 10001 h 10001"/>
                          <a:gd name="connsiteX27" fmla="*/ 9015 w 10005"/>
                          <a:gd name="connsiteY27" fmla="*/ 9840 h 10001"/>
                          <a:gd name="connsiteX28" fmla="*/ 719 w 10005"/>
                          <a:gd name="connsiteY28" fmla="*/ 4477 h 10001"/>
                          <a:gd name="connsiteX29" fmla="*/ 86 w 10005"/>
                          <a:gd name="connsiteY29" fmla="*/ 3857 h 10001"/>
                          <a:gd name="connsiteX30" fmla="*/ 5 w 10005"/>
                          <a:gd name="connsiteY30" fmla="*/ 3095 h 10001"/>
                          <a:gd name="connsiteX31" fmla="*/ 5 w 10005"/>
                          <a:gd name="connsiteY31" fmla="*/ 2078 h 10001"/>
                          <a:gd name="connsiteX32" fmla="*/ 362 w 10005"/>
                          <a:gd name="connsiteY32" fmla="*/ 348 h 10001"/>
                          <a:gd name="connsiteX33" fmla="*/ 941 w 10005"/>
                          <a:gd name="connsiteY33"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568 w 10005"/>
                          <a:gd name="connsiteY24" fmla="*/ 9958 h 10001"/>
                          <a:gd name="connsiteX25" fmla="*/ 9372 w 10005"/>
                          <a:gd name="connsiteY25" fmla="*/ 10001 h 10001"/>
                          <a:gd name="connsiteX26" fmla="*/ 9015 w 10005"/>
                          <a:gd name="connsiteY26" fmla="*/ 9840 h 10001"/>
                          <a:gd name="connsiteX27" fmla="*/ 719 w 10005"/>
                          <a:gd name="connsiteY27" fmla="*/ 4477 h 10001"/>
                          <a:gd name="connsiteX28" fmla="*/ 86 w 10005"/>
                          <a:gd name="connsiteY28" fmla="*/ 3857 h 10001"/>
                          <a:gd name="connsiteX29" fmla="*/ 5 w 10005"/>
                          <a:gd name="connsiteY29" fmla="*/ 3095 h 10001"/>
                          <a:gd name="connsiteX30" fmla="*/ 5 w 10005"/>
                          <a:gd name="connsiteY30" fmla="*/ 2078 h 10001"/>
                          <a:gd name="connsiteX31" fmla="*/ 362 w 10005"/>
                          <a:gd name="connsiteY31" fmla="*/ 348 h 10001"/>
                          <a:gd name="connsiteX32" fmla="*/ 941 w 10005"/>
                          <a:gd name="connsiteY32"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568 w 10005"/>
                          <a:gd name="connsiteY23" fmla="*/ 9958 h 10001"/>
                          <a:gd name="connsiteX24" fmla="*/ 9372 w 10005"/>
                          <a:gd name="connsiteY24" fmla="*/ 10001 h 10001"/>
                          <a:gd name="connsiteX25" fmla="*/ 9015 w 10005"/>
                          <a:gd name="connsiteY25" fmla="*/ 9840 h 10001"/>
                          <a:gd name="connsiteX26" fmla="*/ 719 w 10005"/>
                          <a:gd name="connsiteY26" fmla="*/ 4477 h 10001"/>
                          <a:gd name="connsiteX27" fmla="*/ 86 w 10005"/>
                          <a:gd name="connsiteY27" fmla="*/ 3857 h 10001"/>
                          <a:gd name="connsiteX28" fmla="*/ 5 w 10005"/>
                          <a:gd name="connsiteY28" fmla="*/ 3095 h 10001"/>
                          <a:gd name="connsiteX29" fmla="*/ 5 w 10005"/>
                          <a:gd name="connsiteY29" fmla="*/ 2078 h 10001"/>
                          <a:gd name="connsiteX30" fmla="*/ 362 w 10005"/>
                          <a:gd name="connsiteY30" fmla="*/ 348 h 10001"/>
                          <a:gd name="connsiteX31" fmla="*/ 941 w 10005"/>
                          <a:gd name="connsiteY31"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568 w 10005"/>
                          <a:gd name="connsiteY22" fmla="*/ 9958 h 10001"/>
                          <a:gd name="connsiteX23" fmla="*/ 9372 w 10005"/>
                          <a:gd name="connsiteY23" fmla="*/ 10001 h 10001"/>
                          <a:gd name="connsiteX24" fmla="*/ 9015 w 10005"/>
                          <a:gd name="connsiteY24" fmla="*/ 9840 h 10001"/>
                          <a:gd name="connsiteX25" fmla="*/ 719 w 10005"/>
                          <a:gd name="connsiteY25" fmla="*/ 4477 h 10001"/>
                          <a:gd name="connsiteX26" fmla="*/ 86 w 10005"/>
                          <a:gd name="connsiteY26" fmla="*/ 3857 h 10001"/>
                          <a:gd name="connsiteX27" fmla="*/ 5 w 10005"/>
                          <a:gd name="connsiteY27" fmla="*/ 3095 h 10001"/>
                          <a:gd name="connsiteX28" fmla="*/ 5 w 10005"/>
                          <a:gd name="connsiteY28" fmla="*/ 2078 h 10001"/>
                          <a:gd name="connsiteX29" fmla="*/ 362 w 10005"/>
                          <a:gd name="connsiteY29" fmla="*/ 348 h 10001"/>
                          <a:gd name="connsiteX30" fmla="*/ 941 w 10005"/>
                          <a:gd name="connsiteY30"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568 w 10005"/>
                          <a:gd name="connsiteY21" fmla="*/ 9958 h 10001"/>
                          <a:gd name="connsiteX22" fmla="*/ 9372 w 10005"/>
                          <a:gd name="connsiteY22" fmla="*/ 10001 h 10001"/>
                          <a:gd name="connsiteX23" fmla="*/ 9015 w 10005"/>
                          <a:gd name="connsiteY23" fmla="*/ 9840 h 10001"/>
                          <a:gd name="connsiteX24" fmla="*/ 719 w 10005"/>
                          <a:gd name="connsiteY24" fmla="*/ 4477 h 10001"/>
                          <a:gd name="connsiteX25" fmla="*/ 86 w 10005"/>
                          <a:gd name="connsiteY25" fmla="*/ 3857 h 10001"/>
                          <a:gd name="connsiteX26" fmla="*/ 5 w 10005"/>
                          <a:gd name="connsiteY26" fmla="*/ 3095 h 10001"/>
                          <a:gd name="connsiteX27" fmla="*/ 5 w 10005"/>
                          <a:gd name="connsiteY27" fmla="*/ 2078 h 10001"/>
                          <a:gd name="connsiteX28" fmla="*/ 362 w 10005"/>
                          <a:gd name="connsiteY28" fmla="*/ 348 h 10001"/>
                          <a:gd name="connsiteX29" fmla="*/ 941 w 10005"/>
                          <a:gd name="connsiteY29"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2"/>
                          <a:gd name="connsiteX1" fmla="*/ 10005 w 10005"/>
                          <a:gd name="connsiteY1" fmla="*/ 5605 h 10002"/>
                          <a:gd name="connsiteX2" fmla="*/ 9441 w 10005"/>
                          <a:gd name="connsiteY2" fmla="*/ 6182 h 10002"/>
                          <a:gd name="connsiteX3" fmla="*/ 9406 w 10005"/>
                          <a:gd name="connsiteY3" fmla="*/ 6269 h 10002"/>
                          <a:gd name="connsiteX4" fmla="*/ 9387 w 10005"/>
                          <a:gd name="connsiteY4" fmla="*/ 6343 h 10002"/>
                          <a:gd name="connsiteX5" fmla="*/ 9380 w 10005"/>
                          <a:gd name="connsiteY5" fmla="*/ 6399 h 10002"/>
                          <a:gd name="connsiteX6" fmla="*/ 9380 w 10005"/>
                          <a:gd name="connsiteY6" fmla="*/ 6418 h 10002"/>
                          <a:gd name="connsiteX7" fmla="*/ 9380 w 10005"/>
                          <a:gd name="connsiteY7" fmla="*/ 6455 h 10002"/>
                          <a:gd name="connsiteX8" fmla="*/ 9372 w 10005"/>
                          <a:gd name="connsiteY8" fmla="*/ 6560 h 10002"/>
                          <a:gd name="connsiteX9" fmla="*/ 9372 w 10005"/>
                          <a:gd name="connsiteY9" fmla="*/ 6721 h 10002"/>
                          <a:gd name="connsiteX10" fmla="*/ 9364 w 10005"/>
                          <a:gd name="connsiteY10" fmla="*/ 6938 h 10002"/>
                          <a:gd name="connsiteX11" fmla="*/ 9360 w 10005"/>
                          <a:gd name="connsiteY11" fmla="*/ 7193 h 10002"/>
                          <a:gd name="connsiteX12" fmla="*/ 9353 w 10005"/>
                          <a:gd name="connsiteY12" fmla="*/ 7472 h 10002"/>
                          <a:gd name="connsiteX13" fmla="*/ 9345 w 10005"/>
                          <a:gd name="connsiteY13" fmla="*/ 7763 h 10002"/>
                          <a:gd name="connsiteX14" fmla="*/ 9337 w 10005"/>
                          <a:gd name="connsiteY14" fmla="*/ 8067 h 10002"/>
                          <a:gd name="connsiteX15" fmla="*/ 9333 w 10005"/>
                          <a:gd name="connsiteY15" fmla="*/ 8370 h 10002"/>
                          <a:gd name="connsiteX16" fmla="*/ 9326 w 10005"/>
                          <a:gd name="connsiteY16" fmla="*/ 8668 h 10002"/>
                          <a:gd name="connsiteX17" fmla="*/ 9318 w 10005"/>
                          <a:gd name="connsiteY17" fmla="*/ 8928 h 10002"/>
                          <a:gd name="connsiteX18" fmla="*/ 9310 w 10005"/>
                          <a:gd name="connsiteY18" fmla="*/ 9164 h 10002"/>
                          <a:gd name="connsiteX19" fmla="*/ 9310 w 10005"/>
                          <a:gd name="connsiteY19" fmla="*/ 9350 h 10002"/>
                          <a:gd name="connsiteX20" fmla="*/ 9568 w 10005"/>
                          <a:gd name="connsiteY20" fmla="*/ 9958 h 10002"/>
                          <a:gd name="connsiteX21" fmla="*/ 9372 w 10005"/>
                          <a:gd name="connsiteY21" fmla="*/ 10001 h 10002"/>
                          <a:gd name="connsiteX22" fmla="*/ 9015 w 10005"/>
                          <a:gd name="connsiteY22" fmla="*/ 9840 h 10002"/>
                          <a:gd name="connsiteX23" fmla="*/ 719 w 10005"/>
                          <a:gd name="connsiteY23" fmla="*/ 4477 h 10002"/>
                          <a:gd name="connsiteX24" fmla="*/ 86 w 10005"/>
                          <a:gd name="connsiteY24" fmla="*/ 3857 h 10002"/>
                          <a:gd name="connsiteX25" fmla="*/ 5 w 10005"/>
                          <a:gd name="connsiteY25" fmla="*/ 3095 h 10002"/>
                          <a:gd name="connsiteX26" fmla="*/ 5 w 10005"/>
                          <a:gd name="connsiteY26" fmla="*/ 2078 h 10002"/>
                          <a:gd name="connsiteX27" fmla="*/ 362 w 10005"/>
                          <a:gd name="connsiteY27" fmla="*/ 348 h 10002"/>
                          <a:gd name="connsiteX28" fmla="*/ 941 w 10005"/>
                          <a:gd name="connsiteY28" fmla="*/ 1 h 10002"/>
                          <a:gd name="connsiteX0" fmla="*/ 941 w 10005"/>
                          <a:gd name="connsiteY0" fmla="*/ 1 h 9997"/>
                          <a:gd name="connsiteX1" fmla="*/ 10005 w 10005"/>
                          <a:gd name="connsiteY1" fmla="*/ 5605 h 9997"/>
                          <a:gd name="connsiteX2" fmla="*/ 9441 w 10005"/>
                          <a:gd name="connsiteY2" fmla="*/ 6182 h 9997"/>
                          <a:gd name="connsiteX3" fmla="*/ 9406 w 10005"/>
                          <a:gd name="connsiteY3" fmla="*/ 6269 h 9997"/>
                          <a:gd name="connsiteX4" fmla="*/ 9387 w 10005"/>
                          <a:gd name="connsiteY4" fmla="*/ 6343 h 9997"/>
                          <a:gd name="connsiteX5" fmla="*/ 9380 w 10005"/>
                          <a:gd name="connsiteY5" fmla="*/ 6399 h 9997"/>
                          <a:gd name="connsiteX6" fmla="*/ 9380 w 10005"/>
                          <a:gd name="connsiteY6" fmla="*/ 6418 h 9997"/>
                          <a:gd name="connsiteX7" fmla="*/ 9380 w 10005"/>
                          <a:gd name="connsiteY7" fmla="*/ 6455 h 9997"/>
                          <a:gd name="connsiteX8" fmla="*/ 9372 w 10005"/>
                          <a:gd name="connsiteY8" fmla="*/ 6560 h 9997"/>
                          <a:gd name="connsiteX9" fmla="*/ 9372 w 10005"/>
                          <a:gd name="connsiteY9" fmla="*/ 6721 h 9997"/>
                          <a:gd name="connsiteX10" fmla="*/ 9364 w 10005"/>
                          <a:gd name="connsiteY10" fmla="*/ 6938 h 9997"/>
                          <a:gd name="connsiteX11" fmla="*/ 9360 w 10005"/>
                          <a:gd name="connsiteY11" fmla="*/ 7193 h 9997"/>
                          <a:gd name="connsiteX12" fmla="*/ 9353 w 10005"/>
                          <a:gd name="connsiteY12" fmla="*/ 7472 h 9997"/>
                          <a:gd name="connsiteX13" fmla="*/ 9345 w 10005"/>
                          <a:gd name="connsiteY13" fmla="*/ 7763 h 9997"/>
                          <a:gd name="connsiteX14" fmla="*/ 9337 w 10005"/>
                          <a:gd name="connsiteY14" fmla="*/ 8067 h 9997"/>
                          <a:gd name="connsiteX15" fmla="*/ 9333 w 10005"/>
                          <a:gd name="connsiteY15" fmla="*/ 8370 h 9997"/>
                          <a:gd name="connsiteX16" fmla="*/ 9326 w 10005"/>
                          <a:gd name="connsiteY16" fmla="*/ 8668 h 9997"/>
                          <a:gd name="connsiteX17" fmla="*/ 9318 w 10005"/>
                          <a:gd name="connsiteY17" fmla="*/ 8928 h 9997"/>
                          <a:gd name="connsiteX18" fmla="*/ 9310 w 10005"/>
                          <a:gd name="connsiteY18" fmla="*/ 9164 h 9997"/>
                          <a:gd name="connsiteX19" fmla="*/ 9310 w 10005"/>
                          <a:gd name="connsiteY19" fmla="*/ 9350 h 9997"/>
                          <a:gd name="connsiteX20" fmla="*/ 9568 w 10005"/>
                          <a:gd name="connsiteY20" fmla="*/ 9958 h 9997"/>
                          <a:gd name="connsiteX21" fmla="*/ 9364 w 10005"/>
                          <a:gd name="connsiteY21" fmla="*/ 9989 h 9997"/>
                          <a:gd name="connsiteX22" fmla="*/ 9015 w 10005"/>
                          <a:gd name="connsiteY22" fmla="*/ 9840 h 9997"/>
                          <a:gd name="connsiteX23" fmla="*/ 719 w 10005"/>
                          <a:gd name="connsiteY23" fmla="*/ 4477 h 9997"/>
                          <a:gd name="connsiteX24" fmla="*/ 86 w 10005"/>
                          <a:gd name="connsiteY24" fmla="*/ 3857 h 9997"/>
                          <a:gd name="connsiteX25" fmla="*/ 5 w 10005"/>
                          <a:gd name="connsiteY25" fmla="*/ 3095 h 9997"/>
                          <a:gd name="connsiteX26" fmla="*/ 5 w 10005"/>
                          <a:gd name="connsiteY26" fmla="*/ 2078 h 9997"/>
                          <a:gd name="connsiteX27" fmla="*/ 362 w 10005"/>
                          <a:gd name="connsiteY27" fmla="*/ 348 h 9997"/>
                          <a:gd name="connsiteX28" fmla="*/ 941 w 10005"/>
                          <a:gd name="connsiteY28" fmla="*/ 1 h 9997"/>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167 h 10000"/>
                          <a:gd name="connsiteX19" fmla="*/ 9305 w 10000"/>
                          <a:gd name="connsiteY19" fmla="*/ 9353 h 10000"/>
                          <a:gd name="connsiteX20" fmla="*/ 9563 w 10000"/>
                          <a:gd name="connsiteY20" fmla="*/ 9961 h 10000"/>
                          <a:gd name="connsiteX21" fmla="*/ 9359 w 10000"/>
                          <a:gd name="connsiteY21" fmla="*/ 9992 h 10000"/>
                          <a:gd name="connsiteX22" fmla="*/ 9010 w 10000"/>
                          <a:gd name="connsiteY22" fmla="*/ 9843 h 10000"/>
                          <a:gd name="connsiteX23" fmla="*/ 719 w 10000"/>
                          <a:gd name="connsiteY23" fmla="*/ 4478 h 10000"/>
                          <a:gd name="connsiteX24" fmla="*/ 86 w 10000"/>
                          <a:gd name="connsiteY24" fmla="*/ 3858 h 10000"/>
                          <a:gd name="connsiteX25" fmla="*/ 5 w 10000"/>
                          <a:gd name="connsiteY25" fmla="*/ 3096 h 10000"/>
                          <a:gd name="connsiteX26" fmla="*/ 5 w 10000"/>
                          <a:gd name="connsiteY26" fmla="*/ 2079 h 10000"/>
                          <a:gd name="connsiteX27" fmla="*/ 362 w 10000"/>
                          <a:gd name="connsiteY27" fmla="*/ 348 h 10000"/>
                          <a:gd name="connsiteX28" fmla="*/ 941 w 10000"/>
                          <a:gd name="connsiteY28"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353 h 10000"/>
                          <a:gd name="connsiteX19" fmla="*/ 9563 w 10000"/>
                          <a:gd name="connsiteY19" fmla="*/ 9961 h 10000"/>
                          <a:gd name="connsiteX20" fmla="*/ 9359 w 10000"/>
                          <a:gd name="connsiteY20" fmla="*/ 9992 h 10000"/>
                          <a:gd name="connsiteX21" fmla="*/ 9010 w 10000"/>
                          <a:gd name="connsiteY21" fmla="*/ 9843 h 10000"/>
                          <a:gd name="connsiteX22" fmla="*/ 719 w 10000"/>
                          <a:gd name="connsiteY22" fmla="*/ 4478 h 10000"/>
                          <a:gd name="connsiteX23" fmla="*/ 86 w 10000"/>
                          <a:gd name="connsiteY23" fmla="*/ 3858 h 10000"/>
                          <a:gd name="connsiteX24" fmla="*/ 5 w 10000"/>
                          <a:gd name="connsiteY24" fmla="*/ 3096 h 10000"/>
                          <a:gd name="connsiteX25" fmla="*/ 5 w 10000"/>
                          <a:gd name="connsiteY25" fmla="*/ 2079 h 10000"/>
                          <a:gd name="connsiteX26" fmla="*/ 362 w 10000"/>
                          <a:gd name="connsiteY26" fmla="*/ 348 h 10000"/>
                          <a:gd name="connsiteX27" fmla="*/ 941 w 10000"/>
                          <a:gd name="connsiteY27"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05 w 10000"/>
                          <a:gd name="connsiteY17" fmla="*/ 9353 h 10000"/>
                          <a:gd name="connsiteX18" fmla="*/ 9563 w 10000"/>
                          <a:gd name="connsiteY18" fmla="*/ 9961 h 10000"/>
                          <a:gd name="connsiteX19" fmla="*/ 9359 w 10000"/>
                          <a:gd name="connsiteY19" fmla="*/ 9992 h 10000"/>
                          <a:gd name="connsiteX20" fmla="*/ 9010 w 10000"/>
                          <a:gd name="connsiteY20" fmla="*/ 9843 h 10000"/>
                          <a:gd name="connsiteX21" fmla="*/ 719 w 10000"/>
                          <a:gd name="connsiteY21" fmla="*/ 4478 h 10000"/>
                          <a:gd name="connsiteX22" fmla="*/ 86 w 10000"/>
                          <a:gd name="connsiteY22" fmla="*/ 3858 h 10000"/>
                          <a:gd name="connsiteX23" fmla="*/ 5 w 10000"/>
                          <a:gd name="connsiteY23" fmla="*/ 3096 h 10000"/>
                          <a:gd name="connsiteX24" fmla="*/ 5 w 10000"/>
                          <a:gd name="connsiteY24" fmla="*/ 2079 h 10000"/>
                          <a:gd name="connsiteX25" fmla="*/ 362 w 10000"/>
                          <a:gd name="connsiteY25" fmla="*/ 348 h 10000"/>
                          <a:gd name="connsiteX26" fmla="*/ 941 w 10000"/>
                          <a:gd name="connsiteY26"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05 w 10000"/>
                          <a:gd name="connsiteY16" fmla="*/ 9353 h 10000"/>
                          <a:gd name="connsiteX17" fmla="*/ 9563 w 10000"/>
                          <a:gd name="connsiteY17" fmla="*/ 9961 h 10000"/>
                          <a:gd name="connsiteX18" fmla="*/ 9359 w 10000"/>
                          <a:gd name="connsiteY18" fmla="*/ 9992 h 10000"/>
                          <a:gd name="connsiteX19" fmla="*/ 9010 w 10000"/>
                          <a:gd name="connsiteY19" fmla="*/ 9843 h 10000"/>
                          <a:gd name="connsiteX20" fmla="*/ 719 w 10000"/>
                          <a:gd name="connsiteY20" fmla="*/ 4478 h 10000"/>
                          <a:gd name="connsiteX21" fmla="*/ 86 w 10000"/>
                          <a:gd name="connsiteY21" fmla="*/ 3858 h 10000"/>
                          <a:gd name="connsiteX22" fmla="*/ 5 w 10000"/>
                          <a:gd name="connsiteY22" fmla="*/ 3096 h 10000"/>
                          <a:gd name="connsiteX23" fmla="*/ 5 w 10000"/>
                          <a:gd name="connsiteY23" fmla="*/ 2079 h 10000"/>
                          <a:gd name="connsiteX24" fmla="*/ 362 w 10000"/>
                          <a:gd name="connsiteY24" fmla="*/ 348 h 10000"/>
                          <a:gd name="connsiteX25" fmla="*/ 941 w 10000"/>
                          <a:gd name="connsiteY25"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05 w 10000"/>
                          <a:gd name="connsiteY15" fmla="*/ 9353 h 10000"/>
                          <a:gd name="connsiteX16" fmla="*/ 9563 w 10000"/>
                          <a:gd name="connsiteY16" fmla="*/ 9961 h 10000"/>
                          <a:gd name="connsiteX17" fmla="*/ 9359 w 10000"/>
                          <a:gd name="connsiteY17" fmla="*/ 9992 h 10000"/>
                          <a:gd name="connsiteX18" fmla="*/ 9010 w 10000"/>
                          <a:gd name="connsiteY18" fmla="*/ 9843 h 10000"/>
                          <a:gd name="connsiteX19" fmla="*/ 719 w 10000"/>
                          <a:gd name="connsiteY19" fmla="*/ 4478 h 10000"/>
                          <a:gd name="connsiteX20" fmla="*/ 86 w 10000"/>
                          <a:gd name="connsiteY20" fmla="*/ 3858 h 10000"/>
                          <a:gd name="connsiteX21" fmla="*/ 5 w 10000"/>
                          <a:gd name="connsiteY21" fmla="*/ 3096 h 10000"/>
                          <a:gd name="connsiteX22" fmla="*/ 5 w 10000"/>
                          <a:gd name="connsiteY22" fmla="*/ 2079 h 10000"/>
                          <a:gd name="connsiteX23" fmla="*/ 362 w 10000"/>
                          <a:gd name="connsiteY23" fmla="*/ 348 h 10000"/>
                          <a:gd name="connsiteX24" fmla="*/ 941 w 10000"/>
                          <a:gd name="connsiteY24"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05 w 10000"/>
                          <a:gd name="connsiteY14" fmla="*/ 9353 h 10000"/>
                          <a:gd name="connsiteX15" fmla="*/ 9563 w 10000"/>
                          <a:gd name="connsiteY15" fmla="*/ 9961 h 10000"/>
                          <a:gd name="connsiteX16" fmla="*/ 9359 w 10000"/>
                          <a:gd name="connsiteY16" fmla="*/ 9992 h 10000"/>
                          <a:gd name="connsiteX17" fmla="*/ 9010 w 10000"/>
                          <a:gd name="connsiteY17" fmla="*/ 9843 h 10000"/>
                          <a:gd name="connsiteX18" fmla="*/ 719 w 10000"/>
                          <a:gd name="connsiteY18" fmla="*/ 4478 h 10000"/>
                          <a:gd name="connsiteX19" fmla="*/ 86 w 10000"/>
                          <a:gd name="connsiteY19" fmla="*/ 3858 h 10000"/>
                          <a:gd name="connsiteX20" fmla="*/ 5 w 10000"/>
                          <a:gd name="connsiteY20" fmla="*/ 3096 h 10000"/>
                          <a:gd name="connsiteX21" fmla="*/ 5 w 10000"/>
                          <a:gd name="connsiteY21" fmla="*/ 2079 h 10000"/>
                          <a:gd name="connsiteX22" fmla="*/ 362 w 10000"/>
                          <a:gd name="connsiteY22" fmla="*/ 348 h 10000"/>
                          <a:gd name="connsiteX23" fmla="*/ 941 w 10000"/>
                          <a:gd name="connsiteY23"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05 w 10000"/>
                          <a:gd name="connsiteY13" fmla="*/ 9353 h 10000"/>
                          <a:gd name="connsiteX14" fmla="*/ 9563 w 10000"/>
                          <a:gd name="connsiteY14" fmla="*/ 9961 h 10000"/>
                          <a:gd name="connsiteX15" fmla="*/ 9359 w 10000"/>
                          <a:gd name="connsiteY15" fmla="*/ 9992 h 10000"/>
                          <a:gd name="connsiteX16" fmla="*/ 9010 w 10000"/>
                          <a:gd name="connsiteY16" fmla="*/ 9843 h 10000"/>
                          <a:gd name="connsiteX17" fmla="*/ 719 w 10000"/>
                          <a:gd name="connsiteY17" fmla="*/ 4478 h 10000"/>
                          <a:gd name="connsiteX18" fmla="*/ 86 w 10000"/>
                          <a:gd name="connsiteY18" fmla="*/ 3858 h 10000"/>
                          <a:gd name="connsiteX19" fmla="*/ 5 w 10000"/>
                          <a:gd name="connsiteY19" fmla="*/ 3096 h 10000"/>
                          <a:gd name="connsiteX20" fmla="*/ 5 w 10000"/>
                          <a:gd name="connsiteY20" fmla="*/ 2079 h 10000"/>
                          <a:gd name="connsiteX21" fmla="*/ 362 w 10000"/>
                          <a:gd name="connsiteY21" fmla="*/ 348 h 10000"/>
                          <a:gd name="connsiteX22" fmla="*/ 941 w 10000"/>
                          <a:gd name="connsiteY22"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05 w 10000"/>
                          <a:gd name="connsiteY12" fmla="*/ 9353 h 10000"/>
                          <a:gd name="connsiteX13" fmla="*/ 9563 w 10000"/>
                          <a:gd name="connsiteY13" fmla="*/ 9961 h 10000"/>
                          <a:gd name="connsiteX14" fmla="*/ 9359 w 10000"/>
                          <a:gd name="connsiteY14" fmla="*/ 9992 h 10000"/>
                          <a:gd name="connsiteX15" fmla="*/ 9010 w 10000"/>
                          <a:gd name="connsiteY15" fmla="*/ 9843 h 10000"/>
                          <a:gd name="connsiteX16" fmla="*/ 719 w 10000"/>
                          <a:gd name="connsiteY16" fmla="*/ 4478 h 10000"/>
                          <a:gd name="connsiteX17" fmla="*/ 86 w 10000"/>
                          <a:gd name="connsiteY17" fmla="*/ 3858 h 10000"/>
                          <a:gd name="connsiteX18" fmla="*/ 5 w 10000"/>
                          <a:gd name="connsiteY18" fmla="*/ 3096 h 10000"/>
                          <a:gd name="connsiteX19" fmla="*/ 5 w 10000"/>
                          <a:gd name="connsiteY19" fmla="*/ 2079 h 10000"/>
                          <a:gd name="connsiteX20" fmla="*/ 362 w 10000"/>
                          <a:gd name="connsiteY20" fmla="*/ 348 h 10000"/>
                          <a:gd name="connsiteX21" fmla="*/ 941 w 10000"/>
                          <a:gd name="connsiteY21"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05 w 10000"/>
                          <a:gd name="connsiteY11" fmla="*/ 9353 h 10000"/>
                          <a:gd name="connsiteX12" fmla="*/ 9563 w 10000"/>
                          <a:gd name="connsiteY12" fmla="*/ 9961 h 10000"/>
                          <a:gd name="connsiteX13" fmla="*/ 9359 w 10000"/>
                          <a:gd name="connsiteY13" fmla="*/ 9992 h 10000"/>
                          <a:gd name="connsiteX14" fmla="*/ 9010 w 10000"/>
                          <a:gd name="connsiteY14" fmla="*/ 9843 h 10000"/>
                          <a:gd name="connsiteX15" fmla="*/ 719 w 10000"/>
                          <a:gd name="connsiteY15" fmla="*/ 4478 h 10000"/>
                          <a:gd name="connsiteX16" fmla="*/ 86 w 10000"/>
                          <a:gd name="connsiteY16" fmla="*/ 3858 h 10000"/>
                          <a:gd name="connsiteX17" fmla="*/ 5 w 10000"/>
                          <a:gd name="connsiteY17" fmla="*/ 3096 h 10000"/>
                          <a:gd name="connsiteX18" fmla="*/ 5 w 10000"/>
                          <a:gd name="connsiteY18" fmla="*/ 2079 h 10000"/>
                          <a:gd name="connsiteX19" fmla="*/ 362 w 10000"/>
                          <a:gd name="connsiteY19" fmla="*/ 348 h 10000"/>
                          <a:gd name="connsiteX20" fmla="*/ 941 w 10000"/>
                          <a:gd name="connsiteY20"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05 w 10000"/>
                          <a:gd name="connsiteY10" fmla="*/ 9353 h 10000"/>
                          <a:gd name="connsiteX11" fmla="*/ 9563 w 10000"/>
                          <a:gd name="connsiteY11" fmla="*/ 9961 h 10000"/>
                          <a:gd name="connsiteX12" fmla="*/ 9359 w 10000"/>
                          <a:gd name="connsiteY12" fmla="*/ 9992 h 10000"/>
                          <a:gd name="connsiteX13" fmla="*/ 9010 w 10000"/>
                          <a:gd name="connsiteY13" fmla="*/ 9843 h 10000"/>
                          <a:gd name="connsiteX14" fmla="*/ 719 w 10000"/>
                          <a:gd name="connsiteY14" fmla="*/ 4478 h 10000"/>
                          <a:gd name="connsiteX15" fmla="*/ 86 w 10000"/>
                          <a:gd name="connsiteY15" fmla="*/ 3858 h 10000"/>
                          <a:gd name="connsiteX16" fmla="*/ 5 w 10000"/>
                          <a:gd name="connsiteY16" fmla="*/ 3096 h 10000"/>
                          <a:gd name="connsiteX17" fmla="*/ 5 w 10000"/>
                          <a:gd name="connsiteY17" fmla="*/ 2079 h 10000"/>
                          <a:gd name="connsiteX18" fmla="*/ 362 w 10000"/>
                          <a:gd name="connsiteY18" fmla="*/ 348 h 10000"/>
                          <a:gd name="connsiteX19" fmla="*/ 941 w 10000"/>
                          <a:gd name="connsiteY19"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05 w 10000"/>
                          <a:gd name="connsiteY9" fmla="*/ 9353 h 10000"/>
                          <a:gd name="connsiteX10" fmla="*/ 9563 w 10000"/>
                          <a:gd name="connsiteY10" fmla="*/ 9961 h 10000"/>
                          <a:gd name="connsiteX11" fmla="*/ 9359 w 10000"/>
                          <a:gd name="connsiteY11" fmla="*/ 9992 h 10000"/>
                          <a:gd name="connsiteX12" fmla="*/ 9010 w 10000"/>
                          <a:gd name="connsiteY12" fmla="*/ 9843 h 10000"/>
                          <a:gd name="connsiteX13" fmla="*/ 719 w 10000"/>
                          <a:gd name="connsiteY13" fmla="*/ 4478 h 10000"/>
                          <a:gd name="connsiteX14" fmla="*/ 86 w 10000"/>
                          <a:gd name="connsiteY14" fmla="*/ 3858 h 10000"/>
                          <a:gd name="connsiteX15" fmla="*/ 5 w 10000"/>
                          <a:gd name="connsiteY15" fmla="*/ 3096 h 10000"/>
                          <a:gd name="connsiteX16" fmla="*/ 5 w 10000"/>
                          <a:gd name="connsiteY16" fmla="*/ 2079 h 10000"/>
                          <a:gd name="connsiteX17" fmla="*/ 362 w 10000"/>
                          <a:gd name="connsiteY17" fmla="*/ 348 h 10000"/>
                          <a:gd name="connsiteX18" fmla="*/ 941 w 10000"/>
                          <a:gd name="connsiteY18" fmla="*/ 1 h 10000"/>
                          <a:gd name="connsiteX0" fmla="*/ 941 w 10000"/>
                          <a:gd name="connsiteY0" fmla="*/ 1 h 10000"/>
                          <a:gd name="connsiteX1" fmla="*/ 10000 w 10000"/>
                          <a:gd name="connsiteY1" fmla="*/ 5607 h 10000"/>
                          <a:gd name="connsiteX2" fmla="*/ 9401 w 10000"/>
                          <a:gd name="connsiteY2" fmla="*/ 6271 h 10000"/>
                          <a:gd name="connsiteX3" fmla="*/ 9382 w 10000"/>
                          <a:gd name="connsiteY3" fmla="*/ 6345 h 10000"/>
                          <a:gd name="connsiteX4" fmla="*/ 9375 w 10000"/>
                          <a:gd name="connsiteY4" fmla="*/ 6401 h 10000"/>
                          <a:gd name="connsiteX5" fmla="*/ 9375 w 10000"/>
                          <a:gd name="connsiteY5" fmla="*/ 6420 h 10000"/>
                          <a:gd name="connsiteX6" fmla="*/ 9375 w 10000"/>
                          <a:gd name="connsiteY6" fmla="*/ 6457 h 10000"/>
                          <a:gd name="connsiteX7" fmla="*/ 9367 w 10000"/>
                          <a:gd name="connsiteY7" fmla="*/ 6562 h 10000"/>
                          <a:gd name="connsiteX8" fmla="*/ 9305 w 10000"/>
                          <a:gd name="connsiteY8" fmla="*/ 9353 h 10000"/>
                          <a:gd name="connsiteX9" fmla="*/ 9563 w 10000"/>
                          <a:gd name="connsiteY9" fmla="*/ 9961 h 10000"/>
                          <a:gd name="connsiteX10" fmla="*/ 9359 w 10000"/>
                          <a:gd name="connsiteY10" fmla="*/ 9992 h 10000"/>
                          <a:gd name="connsiteX11" fmla="*/ 9010 w 10000"/>
                          <a:gd name="connsiteY11" fmla="*/ 9843 h 10000"/>
                          <a:gd name="connsiteX12" fmla="*/ 719 w 10000"/>
                          <a:gd name="connsiteY12" fmla="*/ 4478 h 10000"/>
                          <a:gd name="connsiteX13" fmla="*/ 86 w 10000"/>
                          <a:gd name="connsiteY13" fmla="*/ 3858 h 10000"/>
                          <a:gd name="connsiteX14" fmla="*/ 5 w 10000"/>
                          <a:gd name="connsiteY14" fmla="*/ 3096 h 10000"/>
                          <a:gd name="connsiteX15" fmla="*/ 5 w 10000"/>
                          <a:gd name="connsiteY15" fmla="*/ 2079 h 10000"/>
                          <a:gd name="connsiteX16" fmla="*/ 362 w 10000"/>
                          <a:gd name="connsiteY16" fmla="*/ 348 h 10000"/>
                          <a:gd name="connsiteX17" fmla="*/ 941 w 10000"/>
                          <a:gd name="connsiteY17" fmla="*/ 1 h 10000"/>
                          <a:gd name="connsiteX0" fmla="*/ 941 w 10000"/>
                          <a:gd name="connsiteY0" fmla="*/ 1 h 10000"/>
                          <a:gd name="connsiteX1" fmla="*/ 10000 w 10000"/>
                          <a:gd name="connsiteY1" fmla="*/ 5607 h 10000"/>
                          <a:gd name="connsiteX2" fmla="*/ 9382 w 10000"/>
                          <a:gd name="connsiteY2" fmla="*/ 6345 h 10000"/>
                          <a:gd name="connsiteX3" fmla="*/ 9375 w 10000"/>
                          <a:gd name="connsiteY3" fmla="*/ 6401 h 10000"/>
                          <a:gd name="connsiteX4" fmla="*/ 9375 w 10000"/>
                          <a:gd name="connsiteY4" fmla="*/ 6420 h 10000"/>
                          <a:gd name="connsiteX5" fmla="*/ 9375 w 10000"/>
                          <a:gd name="connsiteY5" fmla="*/ 6457 h 10000"/>
                          <a:gd name="connsiteX6" fmla="*/ 9367 w 10000"/>
                          <a:gd name="connsiteY6" fmla="*/ 6562 h 10000"/>
                          <a:gd name="connsiteX7" fmla="*/ 9305 w 10000"/>
                          <a:gd name="connsiteY7" fmla="*/ 9353 h 10000"/>
                          <a:gd name="connsiteX8" fmla="*/ 9563 w 10000"/>
                          <a:gd name="connsiteY8" fmla="*/ 9961 h 10000"/>
                          <a:gd name="connsiteX9" fmla="*/ 9359 w 10000"/>
                          <a:gd name="connsiteY9" fmla="*/ 9992 h 10000"/>
                          <a:gd name="connsiteX10" fmla="*/ 9010 w 10000"/>
                          <a:gd name="connsiteY10" fmla="*/ 9843 h 10000"/>
                          <a:gd name="connsiteX11" fmla="*/ 719 w 10000"/>
                          <a:gd name="connsiteY11" fmla="*/ 4478 h 10000"/>
                          <a:gd name="connsiteX12" fmla="*/ 86 w 10000"/>
                          <a:gd name="connsiteY12" fmla="*/ 3858 h 10000"/>
                          <a:gd name="connsiteX13" fmla="*/ 5 w 10000"/>
                          <a:gd name="connsiteY13" fmla="*/ 3096 h 10000"/>
                          <a:gd name="connsiteX14" fmla="*/ 5 w 10000"/>
                          <a:gd name="connsiteY14" fmla="*/ 2079 h 10000"/>
                          <a:gd name="connsiteX15" fmla="*/ 362 w 10000"/>
                          <a:gd name="connsiteY15" fmla="*/ 348 h 10000"/>
                          <a:gd name="connsiteX16" fmla="*/ 941 w 10000"/>
                          <a:gd name="connsiteY16"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75 w 10000"/>
                          <a:gd name="connsiteY4" fmla="*/ 6457 h 10000"/>
                          <a:gd name="connsiteX5" fmla="*/ 9367 w 10000"/>
                          <a:gd name="connsiteY5" fmla="*/ 6562 h 10000"/>
                          <a:gd name="connsiteX6" fmla="*/ 9305 w 10000"/>
                          <a:gd name="connsiteY6" fmla="*/ 9353 h 10000"/>
                          <a:gd name="connsiteX7" fmla="*/ 9563 w 10000"/>
                          <a:gd name="connsiteY7" fmla="*/ 9961 h 10000"/>
                          <a:gd name="connsiteX8" fmla="*/ 9359 w 10000"/>
                          <a:gd name="connsiteY8" fmla="*/ 9992 h 10000"/>
                          <a:gd name="connsiteX9" fmla="*/ 9010 w 10000"/>
                          <a:gd name="connsiteY9" fmla="*/ 9843 h 10000"/>
                          <a:gd name="connsiteX10" fmla="*/ 719 w 10000"/>
                          <a:gd name="connsiteY10" fmla="*/ 4478 h 10000"/>
                          <a:gd name="connsiteX11" fmla="*/ 86 w 10000"/>
                          <a:gd name="connsiteY11" fmla="*/ 3858 h 10000"/>
                          <a:gd name="connsiteX12" fmla="*/ 5 w 10000"/>
                          <a:gd name="connsiteY12" fmla="*/ 3096 h 10000"/>
                          <a:gd name="connsiteX13" fmla="*/ 5 w 10000"/>
                          <a:gd name="connsiteY13" fmla="*/ 2079 h 10000"/>
                          <a:gd name="connsiteX14" fmla="*/ 362 w 10000"/>
                          <a:gd name="connsiteY14" fmla="*/ 348 h 10000"/>
                          <a:gd name="connsiteX15" fmla="*/ 941 w 10000"/>
                          <a:gd name="connsiteY15"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67 w 10000"/>
                          <a:gd name="connsiteY4" fmla="*/ 6562 h 10000"/>
                          <a:gd name="connsiteX5" fmla="*/ 9305 w 10000"/>
                          <a:gd name="connsiteY5" fmla="*/ 9353 h 10000"/>
                          <a:gd name="connsiteX6" fmla="*/ 9563 w 10000"/>
                          <a:gd name="connsiteY6" fmla="*/ 9961 h 10000"/>
                          <a:gd name="connsiteX7" fmla="*/ 9359 w 10000"/>
                          <a:gd name="connsiteY7" fmla="*/ 9992 h 10000"/>
                          <a:gd name="connsiteX8" fmla="*/ 9010 w 10000"/>
                          <a:gd name="connsiteY8" fmla="*/ 9843 h 10000"/>
                          <a:gd name="connsiteX9" fmla="*/ 719 w 10000"/>
                          <a:gd name="connsiteY9" fmla="*/ 4478 h 10000"/>
                          <a:gd name="connsiteX10" fmla="*/ 86 w 10000"/>
                          <a:gd name="connsiteY10" fmla="*/ 3858 h 10000"/>
                          <a:gd name="connsiteX11" fmla="*/ 5 w 10000"/>
                          <a:gd name="connsiteY11" fmla="*/ 3096 h 10000"/>
                          <a:gd name="connsiteX12" fmla="*/ 5 w 10000"/>
                          <a:gd name="connsiteY12" fmla="*/ 2079 h 10000"/>
                          <a:gd name="connsiteX13" fmla="*/ 362 w 10000"/>
                          <a:gd name="connsiteY13" fmla="*/ 348 h 10000"/>
                          <a:gd name="connsiteX14" fmla="*/ 941 w 10000"/>
                          <a:gd name="connsiteY14" fmla="*/ 1 h 10000"/>
                          <a:gd name="connsiteX0" fmla="*/ 941 w 10000"/>
                          <a:gd name="connsiteY0" fmla="*/ 1 h 10000"/>
                          <a:gd name="connsiteX1" fmla="*/ 10000 w 10000"/>
                          <a:gd name="connsiteY1" fmla="*/ 5607 h 10000"/>
                          <a:gd name="connsiteX2" fmla="*/ 9375 w 10000"/>
                          <a:gd name="connsiteY2" fmla="*/ 6401 h 10000"/>
                          <a:gd name="connsiteX3" fmla="*/ 9367 w 10000"/>
                          <a:gd name="connsiteY3" fmla="*/ 6562 h 10000"/>
                          <a:gd name="connsiteX4" fmla="*/ 9305 w 10000"/>
                          <a:gd name="connsiteY4" fmla="*/ 9353 h 10000"/>
                          <a:gd name="connsiteX5" fmla="*/ 9563 w 10000"/>
                          <a:gd name="connsiteY5" fmla="*/ 9961 h 10000"/>
                          <a:gd name="connsiteX6" fmla="*/ 9359 w 10000"/>
                          <a:gd name="connsiteY6" fmla="*/ 9992 h 10000"/>
                          <a:gd name="connsiteX7" fmla="*/ 9010 w 10000"/>
                          <a:gd name="connsiteY7" fmla="*/ 9843 h 10000"/>
                          <a:gd name="connsiteX8" fmla="*/ 719 w 10000"/>
                          <a:gd name="connsiteY8" fmla="*/ 4478 h 10000"/>
                          <a:gd name="connsiteX9" fmla="*/ 86 w 10000"/>
                          <a:gd name="connsiteY9" fmla="*/ 3858 h 10000"/>
                          <a:gd name="connsiteX10" fmla="*/ 5 w 10000"/>
                          <a:gd name="connsiteY10" fmla="*/ 3096 h 10000"/>
                          <a:gd name="connsiteX11" fmla="*/ 5 w 10000"/>
                          <a:gd name="connsiteY11" fmla="*/ 2079 h 10000"/>
                          <a:gd name="connsiteX12" fmla="*/ 362 w 10000"/>
                          <a:gd name="connsiteY12" fmla="*/ 348 h 10000"/>
                          <a:gd name="connsiteX13" fmla="*/ 941 w 10000"/>
                          <a:gd name="connsiteY13" fmla="*/ 1 h 10000"/>
                          <a:gd name="connsiteX0" fmla="*/ 941 w 10000"/>
                          <a:gd name="connsiteY0" fmla="*/ 1 h 10000"/>
                          <a:gd name="connsiteX1" fmla="*/ 10000 w 10000"/>
                          <a:gd name="connsiteY1" fmla="*/ 5607 h 10000"/>
                          <a:gd name="connsiteX2" fmla="*/ 9367 w 10000"/>
                          <a:gd name="connsiteY2" fmla="*/ 6562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44 w 10000"/>
                          <a:gd name="connsiteY2" fmla="*/ 6243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427 w 10000"/>
                          <a:gd name="connsiteY2" fmla="*/ 6231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81 w 10000"/>
                          <a:gd name="connsiteY2" fmla="*/ 6219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20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51 w 10000"/>
                          <a:gd name="connsiteY8" fmla="*/ 3915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1099 w 10158"/>
                          <a:gd name="connsiteY0" fmla="*/ 1 h 10000"/>
                          <a:gd name="connsiteX1" fmla="*/ 10158 w 10158"/>
                          <a:gd name="connsiteY1" fmla="*/ 5607 h 10000"/>
                          <a:gd name="connsiteX2" fmla="*/ 9516 w 10158"/>
                          <a:gd name="connsiteY2" fmla="*/ 6207 h 10000"/>
                          <a:gd name="connsiteX3" fmla="*/ 9463 w 10158"/>
                          <a:gd name="connsiteY3" fmla="*/ 9353 h 10000"/>
                          <a:gd name="connsiteX4" fmla="*/ 9721 w 10158"/>
                          <a:gd name="connsiteY4" fmla="*/ 9961 h 10000"/>
                          <a:gd name="connsiteX5" fmla="*/ 9517 w 10158"/>
                          <a:gd name="connsiteY5" fmla="*/ 9992 h 10000"/>
                          <a:gd name="connsiteX6" fmla="*/ 9168 w 10158"/>
                          <a:gd name="connsiteY6" fmla="*/ 9843 h 10000"/>
                          <a:gd name="connsiteX7" fmla="*/ 877 w 10158"/>
                          <a:gd name="connsiteY7" fmla="*/ 4478 h 10000"/>
                          <a:gd name="connsiteX8" fmla="*/ 163 w 10158"/>
                          <a:gd name="connsiteY8" fmla="*/ 3096 h 10000"/>
                          <a:gd name="connsiteX9" fmla="*/ 163 w 10158"/>
                          <a:gd name="connsiteY9" fmla="*/ 2079 h 10000"/>
                          <a:gd name="connsiteX10" fmla="*/ 520 w 10158"/>
                          <a:gd name="connsiteY10" fmla="*/ 348 h 10000"/>
                          <a:gd name="connsiteX11" fmla="*/ 1099 w 1015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69 w 10028"/>
                          <a:gd name="connsiteY0" fmla="*/ 1 h 10000"/>
                          <a:gd name="connsiteX1" fmla="*/ 10028 w 10028"/>
                          <a:gd name="connsiteY1" fmla="*/ 5607 h 10000"/>
                          <a:gd name="connsiteX2" fmla="*/ 9386 w 10028"/>
                          <a:gd name="connsiteY2" fmla="*/ 6207 h 10000"/>
                          <a:gd name="connsiteX3" fmla="*/ 9333 w 10028"/>
                          <a:gd name="connsiteY3" fmla="*/ 9353 h 10000"/>
                          <a:gd name="connsiteX4" fmla="*/ 9591 w 10028"/>
                          <a:gd name="connsiteY4" fmla="*/ 9961 h 10000"/>
                          <a:gd name="connsiteX5" fmla="*/ 9387 w 10028"/>
                          <a:gd name="connsiteY5" fmla="*/ 9992 h 10000"/>
                          <a:gd name="connsiteX6" fmla="*/ 9038 w 10028"/>
                          <a:gd name="connsiteY6" fmla="*/ 9843 h 10000"/>
                          <a:gd name="connsiteX7" fmla="*/ 747 w 10028"/>
                          <a:gd name="connsiteY7" fmla="*/ 4478 h 10000"/>
                          <a:gd name="connsiteX8" fmla="*/ 33 w 10028"/>
                          <a:gd name="connsiteY8" fmla="*/ 3096 h 10000"/>
                          <a:gd name="connsiteX9" fmla="*/ 33 w 10028"/>
                          <a:gd name="connsiteY9" fmla="*/ 2079 h 10000"/>
                          <a:gd name="connsiteX10" fmla="*/ 390 w 10028"/>
                          <a:gd name="connsiteY10" fmla="*/ 348 h 10000"/>
                          <a:gd name="connsiteX11" fmla="*/ 969 w 1002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66 w 10003"/>
                          <a:gd name="connsiteY4" fmla="*/ 996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173"/>
                          <a:gd name="connsiteX1" fmla="*/ 10003 w 10003"/>
                          <a:gd name="connsiteY1" fmla="*/ 5607 h 10173"/>
                          <a:gd name="connsiteX2" fmla="*/ 9361 w 10003"/>
                          <a:gd name="connsiteY2" fmla="*/ 6207 h 10173"/>
                          <a:gd name="connsiteX3" fmla="*/ 9308 w 10003"/>
                          <a:gd name="connsiteY3" fmla="*/ 9353 h 10173"/>
                          <a:gd name="connsiteX4" fmla="*/ 9470 w 10003"/>
                          <a:gd name="connsiteY4" fmla="*/ 10158 h 10173"/>
                          <a:gd name="connsiteX5" fmla="*/ 9362 w 10003"/>
                          <a:gd name="connsiteY5" fmla="*/ 10023 h 10173"/>
                          <a:gd name="connsiteX6" fmla="*/ 9013 w 10003"/>
                          <a:gd name="connsiteY6" fmla="*/ 9843 h 10173"/>
                          <a:gd name="connsiteX7" fmla="*/ 722 w 10003"/>
                          <a:gd name="connsiteY7" fmla="*/ 4478 h 10173"/>
                          <a:gd name="connsiteX8" fmla="*/ 8 w 10003"/>
                          <a:gd name="connsiteY8" fmla="*/ 3096 h 10173"/>
                          <a:gd name="connsiteX9" fmla="*/ 8 w 10003"/>
                          <a:gd name="connsiteY9" fmla="*/ 2079 h 10173"/>
                          <a:gd name="connsiteX10" fmla="*/ 365 w 10003"/>
                          <a:gd name="connsiteY10" fmla="*/ 348 h 10173"/>
                          <a:gd name="connsiteX11" fmla="*/ 944 w 10003"/>
                          <a:gd name="connsiteY11" fmla="*/ 1 h 1017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47 w 10003"/>
                          <a:gd name="connsiteY4" fmla="*/ 995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62 w 10003"/>
                          <a:gd name="connsiteY4" fmla="*/ 10023 h 10023"/>
                          <a:gd name="connsiteX5" fmla="*/ 9013 w 10003"/>
                          <a:gd name="connsiteY5" fmla="*/ 9843 h 10023"/>
                          <a:gd name="connsiteX6" fmla="*/ 722 w 10003"/>
                          <a:gd name="connsiteY6" fmla="*/ 4478 h 10023"/>
                          <a:gd name="connsiteX7" fmla="*/ 8 w 10003"/>
                          <a:gd name="connsiteY7" fmla="*/ 3096 h 10023"/>
                          <a:gd name="connsiteX8" fmla="*/ 8 w 10003"/>
                          <a:gd name="connsiteY8" fmla="*/ 2079 h 10023"/>
                          <a:gd name="connsiteX9" fmla="*/ 365 w 10003"/>
                          <a:gd name="connsiteY9" fmla="*/ 348 h 10023"/>
                          <a:gd name="connsiteX10" fmla="*/ 944 w 10003"/>
                          <a:gd name="connsiteY10"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35 w 10003"/>
                          <a:gd name="connsiteY4" fmla="*/ 9796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8 w 10007"/>
                          <a:gd name="connsiteY0" fmla="*/ 1 h 10023"/>
                          <a:gd name="connsiteX1" fmla="*/ 10007 w 10007"/>
                          <a:gd name="connsiteY1" fmla="*/ 5607 h 10023"/>
                          <a:gd name="connsiteX2" fmla="*/ 9365 w 10007"/>
                          <a:gd name="connsiteY2" fmla="*/ 6207 h 10023"/>
                          <a:gd name="connsiteX3" fmla="*/ 9312 w 10007"/>
                          <a:gd name="connsiteY3" fmla="*/ 9353 h 10023"/>
                          <a:gd name="connsiteX4" fmla="*/ 9525 w 10007"/>
                          <a:gd name="connsiteY4" fmla="*/ 9942 h 10023"/>
                          <a:gd name="connsiteX5" fmla="*/ 9366 w 10007"/>
                          <a:gd name="connsiteY5" fmla="*/ 10023 h 10023"/>
                          <a:gd name="connsiteX6" fmla="*/ 9017 w 10007"/>
                          <a:gd name="connsiteY6" fmla="*/ 9843 h 10023"/>
                          <a:gd name="connsiteX7" fmla="*/ 726 w 10007"/>
                          <a:gd name="connsiteY7" fmla="*/ 4478 h 10023"/>
                          <a:gd name="connsiteX8" fmla="*/ 12 w 10007"/>
                          <a:gd name="connsiteY8" fmla="*/ 3096 h 10023"/>
                          <a:gd name="connsiteX9" fmla="*/ 12 w 10007"/>
                          <a:gd name="connsiteY9" fmla="*/ 2079 h 10023"/>
                          <a:gd name="connsiteX10" fmla="*/ 369 w 10007"/>
                          <a:gd name="connsiteY10" fmla="*/ 348 h 10023"/>
                          <a:gd name="connsiteX11" fmla="*/ 948 w 10007"/>
                          <a:gd name="connsiteY11" fmla="*/ 1 h 10023"/>
                          <a:gd name="connsiteX0" fmla="*/ 958 w 10017"/>
                          <a:gd name="connsiteY0" fmla="*/ 1 h 10023"/>
                          <a:gd name="connsiteX1" fmla="*/ 10017 w 10017"/>
                          <a:gd name="connsiteY1" fmla="*/ 5607 h 10023"/>
                          <a:gd name="connsiteX2" fmla="*/ 9375 w 10017"/>
                          <a:gd name="connsiteY2" fmla="*/ 6207 h 10023"/>
                          <a:gd name="connsiteX3" fmla="*/ 9322 w 10017"/>
                          <a:gd name="connsiteY3" fmla="*/ 9353 h 10023"/>
                          <a:gd name="connsiteX4" fmla="*/ 9535 w 10017"/>
                          <a:gd name="connsiteY4" fmla="*/ 9942 h 10023"/>
                          <a:gd name="connsiteX5" fmla="*/ 9376 w 10017"/>
                          <a:gd name="connsiteY5" fmla="*/ 10023 h 10023"/>
                          <a:gd name="connsiteX6" fmla="*/ 9027 w 10017"/>
                          <a:gd name="connsiteY6" fmla="*/ 9843 h 10023"/>
                          <a:gd name="connsiteX7" fmla="*/ 736 w 10017"/>
                          <a:gd name="connsiteY7" fmla="*/ 4478 h 10023"/>
                          <a:gd name="connsiteX8" fmla="*/ 22 w 10017"/>
                          <a:gd name="connsiteY8" fmla="*/ 3096 h 10023"/>
                          <a:gd name="connsiteX9" fmla="*/ 22 w 10017"/>
                          <a:gd name="connsiteY9" fmla="*/ 2079 h 10023"/>
                          <a:gd name="connsiteX10" fmla="*/ 379 w 10017"/>
                          <a:gd name="connsiteY10" fmla="*/ 348 h 10023"/>
                          <a:gd name="connsiteX11" fmla="*/ 958 w 10017"/>
                          <a:gd name="connsiteY11" fmla="*/ 1 h 10023"/>
                          <a:gd name="connsiteX0" fmla="*/ 961 w 10020"/>
                          <a:gd name="connsiteY0" fmla="*/ 1 h 10023"/>
                          <a:gd name="connsiteX1" fmla="*/ 10020 w 10020"/>
                          <a:gd name="connsiteY1" fmla="*/ 5607 h 10023"/>
                          <a:gd name="connsiteX2" fmla="*/ 9378 w 10020"/>
                          <a:gd name="connsiteY2" fmla="*/ 6207 h 10023"/>
                          <a:gd name="connsiteX3" fmla="*/ 9325 w 10020"/>
                          <a:gd name="connsiteY3" fmla="*/ 9353 h 10023"/>
                          <a:gd name="connsiteX4" fmla="*/ 9538 w 10020"/>
                          <a:gd name="connsiteY4" fmla="*/ 9942 h 10023"/>
                          <a:gd name="connsiteX5" fmla="*/ 9379 w 10020"/>
                          <a:gd name="connsiteY5" fmla="*/ 10023 h 10023"/>
                          <a:gd name="connsiteX6" fmla="*/ 9030 w 10020"/>
                          <a:gd name="connsiteY6" fmla="*/ 9843 h 10023"/>
                          <a:gd name="connsiteX7" fmla="*/ 739 w 10020"/>
                          <a:gd name="connsiteY7" fmla="*/ 4478 h 10023"/>
                          <a:gd name="connsiteX8" fmla="*/ 25 w 10020"/>
                          <a:gd name="connsiteY8" fmla="*/ 3096 h 10023"/>
                          <a:gd name="connsiteX9" fmla="*/ 25 w 10020"/>
                          <a:gd name="connsiteY9" fmla="*/ 2079 h 10023"/>
                          <a:gd name="connsiteX10" fmla="*/ 382 w 10020"/>
                          <a:gd name="connsiteY10" fmla="*/ 348 h 10023"/>
                          <a:gd name="connsiteX11" fmla="*/ 961 w 10020"/>
                          <a:gd name="connsiteY11" fmla="*/ 1 h 10023"/>
                          <a:gd name="connsiteX0" fmla="*/ 976 w 10035"/>
                          <a:gd name="connsiteY0" fmla="*/ 1 h 10023"/>
                          <a:gd name="connsiteX1" fmla="*/ 10035 w 10035"/>
                          <a:gd name="connsiteY1" fmla="*/ 5607 h 10023"/>
                          <a:gd name="connsiteX2" fmla="*/ 9393 w 10035"/>
                          <a:gd name="connsiteY2" fmla="*/ 6207 h 10023"/>
                          <a:gd name="connsiteX3" fmla="*/ 9340 w 10035"/>
                          <a:gd name="connsiteY3" fmla="*/ 9353 h 10023"/>
                          <a:gd name="connsiteX4" fmla="*/ 9553 w 10035"/>
                          <a:gd name="connsiteY4" fmla="*/ 9942 h 10023"/>
                          <a:gd name="connsiteX5" fmla="*/ 9394 w 10035"/>
                          <a:gd name="connsiteY5" fmla="*/ 10023 h 10023"/>
                          <a:gd name="connsiteX6" fmla="*/ 9045 w 10035"/>
                          <a:gd name="connsiteY6" fmla="*/ 9843 h 10023"/>
                          <a:gd name="connsiteX7" fmla="*/ 754 w 10035"/>
                          <a:gd name="connsiteY7" fmla="*/ 4478 h 10023"/>
                          <a:gd name="connsiteX8" fmla="*/ 22 w 10035"/>
                          <a:gd name="connsiteY8" fmla="*/ 3066 h 10023"/>
                          <a:gd name="connsiteX9" fmla="*/ 40 w 10035"/>
                          <a:gd name="connsiteY9" fmla="*/ 2079 h 10023"/>
                          <a:gd name="connsiteX10" fmla="*/ 397 w 10035"/>
                          <a:gd name="connsiteY10" fmla="*/ 348 h 10023"/>
                          <a:gd name="connsiteX11" fmla="*/ 976 w 1003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25" h="10023">
                            <a:moveTo>
                              <a:pt x="966" y="1"/>
                            </a:moveTo>
                            <a:lnTo>
                              <a:pt x="10025" y="5607"/>
                            </a:lnTo>
                            <a:cubicBezTo>
                              <a:pt x="9816" y="5807"/>
                              <a:pt x="9585" y="5860"/>
                              <a:pt x="9383" y="6207"/>
                            </a:cubicBezTo>
                            <a:cubicBezTo>
                              <a:pt x="9294" y="7235"/>
                              <a:pt x="9351" y="8423"/>
                              <a:pt x="9330" y="9353"/>
                            </a:cubicBezTo>
                            <a:cubicBezTo>
                              <a:pt x="9281" y="9992"/>
                              <a:pt x="9534" y="9830"/>
                              <a:pt x="9543" y="9942"/>
                            </a:cubicBezTo>
                            <a:cubicBezTo>
                              <a:pt x="9514" y="10023"/>
                              <a:pt x="9438" y="10015"/>
                              <a:pt x="9384" y="10023"/>
                            </a:cubicBezTo>
                            <a:cubicBezTo>
                              <a:pt x="9265" y="9969"/>
                              <a:pt x="9179" y="9952"/>
                              <a:pt x="9035" y="9843"/>
                            </a:cubicBezTo>
                            <a:lnTo>
                              <a:pt x="744" y="4478"/>
                            </a:lnTo>
                            <a:cubicBezTo>
                              <a:pt x="-136" y="4027"/>
                              <a:pt x="6" y="3582"/>
                              <a:pt x="12" y="3066"/>
                            </a:cubicBezTo>
                            <a:lnTo>
                              <a:pt x="30" y="2079"/>
                            </a:lnTo>
                            <a:cubicBezTo>
                              <a:pt x="17" y="1292"/>
                              <a:pt x="19" y="791"/>
                              <a:pt x="387" y="348"/>
                            </a:cubicBezTo>
                            <a:cubicBezTo>
                              <a:pt x="567" y="152"/>
                              <a:pt x="687" y="-10"/>
                              <a:pt x="966" y="1"/>
                            </a:cubicBezTo>
                            <a:close/>
                          </a:path>
                        </a:pathLst>
                      </a:custGeom>
                      <a:gradFill>
                        <a:gsLst>
                          <a:gs pos="59000">
                            <a:srgbClr val="4C6168"/>
                          </a:gs>
                          <a:gs pos="72000">
                            <a:srgbClr val="728184"/>
                          </a:gs>
                          <a:gs pos="51000">
                            <a:srgbClr val="4C6168"/>
                          </a:gs>
                          <a:gs pos="35000">
                            <a:srgbClr val="4C6168"/>
                          </a:gs>
                          <a:gs pos="40000">
                            <a:srgbClr val="728184"/>
                          </a:gs>
                          <a:gs pos="9000">
                            <a:srgbClr val="728184"/>
                          </a:gs>
                        </a:gsLst>
                        <a:lin ang="6600000" scaled="0"/>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91"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728184"/>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92" name="Freeform 800"/>
                      <p:cNvSpPr>
                        <a:spLocks/>
                      </p:cNvSpPr>
                      <p:nvPr/>
                    </p:nvSpPr>
                    <p:spPr bwMode="auto">
                      <a:xfrm flipH="1">
                        <a:off x="1416630" y="2368015"/>
                        <a:ext cx="2095997" cy="1750447"/>
                      </a:xfrm>
                      <a:custGeom>
                        <a:avLst/>
                        <a:gdLst>
                          <a:gd name="T0" fmla="*/ 1601 w 1610"/>
                          <a:gd name="T1" fmla="*/ 0 h 1347"/>
                          <a:gd name="T2" fmla="*/ 1610 w 1610"/>
                          <a:gd name="T3" fmla="*/ 10 h 1347"/>
                          <a:gd name="T4" fmla="*/ 1606 w 1610"/>
                          <a:gd name="T5" fmla="*/ 23 h 1347"/>
                          <a:gd name="T6" fmla="*/ 1592 w 1610"/>
                          <a:gd name="T7" fmla="*/ 35 h 1347"/>
                          <a:gd name="T8" fmla="*/ 1542 w 1610"/>
                          <a:gd name="T9" fmla="*/ 65 h 1347"/>
                          <a:gd name="T10" fmla="*/ 1473 w 1610"/>
                          <a:gd name="T11" fmla="*/ 103 h 1347"/>
                          <a:gd name="T12" fmla="*/ 1428 w 1610"/>
                          <a:gd name="T13" fmla="*/ 128 h 1347"/>
                          <a:gd name="T14" fmla="*/ 999 w 1610"/>
                          <a:gd name="T15" fmla="*/ 308 h 1347"/>
                          <a:gd name="T16" fmla="*/ 1578 w 1610"/>
                          <a:gd name="T17" fmla="*/ 28 h 1347"/>
                          <a:gd name="T18" fmla="*/ 1582 w 1610"/>
                          <a:gd name="T19" fmla="*/ 24 h 1347"/>
                          <a:gd name="T20" fmla="*/ 1582 w 1610"/>
                          <a:gd name="T21" fmla="*/ 19 h 1347"/>
                          <a:gd name="T22" fmla="*/ 1573 w 1610"/>
                          <a:gd name="T23" fmla="*/ 19 h 1347"/>
                          <a:gd name="T24" fmla="*/ 1550 w 1610"/>
                          <a:gd name="T25" fmla="*/ 30 h 1347"/>
                          <a:gd name="T26" fmla="*/ 1463 w 1610"/>
                          <a:gd name="T27" fmla="*/ 68 h 1347"/>
                          <a:gd name="T28" fmla="*/ 1321 w 1610"/>
                          <a:gd name="T29" fmla="*/ 133 h 1347"/>
                          <a:gd name="T30" fmla="*/ 1136 w 1610"/>
                          <a:gd name="T31" fmla="*/ 217 h 1347"/>
                          <a:gd name="T32" fmla="*/ 927 w 1610"/>
                          <a:gd name="T33" fmla="*/ 313 h 1347"/>
                          <a:gd name="T34" fmla="*/ 710 w 1610"/>
                          <a:gd name="T35" fmla="*/ 415 h 1347"/>
                          <a:gd name="T36" fmla="*/ 500 w 1610"/>
                          <a:gd name="T37" fmla="*/ 513 h 1347"/>
                          <a:gd name="T38" fmla="*/ 315 w 1610"/>
                          <a:gd name="T39" fmla="*/ 602 h 1347"/>
                          <a:gd name="T40" fmla="*/ 168 w 1610"/>
                          <a:gd name="T41" fmla="*/ 674 h 1347"/>
                          <a:gd name="T42" fmla="*/ 79 w 1610"/>
                          <a:gd name="T43" fmla="*/ 721 h 1347"/>
                          <a:gd name="T44" fmla="*/ 58 w 1610"/>
                          <a:gd name="T45" fmla="*/ 739 h 1347"/>
                          <a:gd name="T46" fmla="*/ 28 w 1610"/>
                          <a:gd name="T47" fmla="*/ 792 h 1347"/>
                          <a:gd name="T48" fmla="*/ 26 w 1610"/>
                          <a:gd name="T49" fmla="*/ 863 h 1347"/>
                          <a:gd name="T50" fmla="*/ 26 w 1610"/>
                          <a:gd name="T51" fmla="*/ 984 h 1347"/>
                          <a:gd name="T52" fmla="*/ 28 w 1610"/>
                          <a:gd name="T53" fmla="*/ 1126 h 1347"/>
                          <a:gd name="T54" fmla="*/ 30 w 1610"/>
                          <a:gd name="T55" fmla="*/ 1245 h 1347"/>
                          <a:gd name="T56" fmla="*/ 30 w 1610"/>
                          <a:gd name="T57" fmla="*/ 1294 h 1347"/>
                          <a:gd name="T58" fmla="*/ 40 w 1610"/>
                          <a:gd name="T59" fmla="*/ 1347 h 1347"/>
                          <a:gd name="T60" fmla="*/ 26 w 1610"/>
                          <a:gd name="T61" fmla="*/ 1341 h 1347"/>
                          <a:gd name="T62" fmla="*/ 5 w 1610"/>
                          <a:gd name="T63" fmla="*/ 1310 h 1347"/>
                          <a:gd name="T64" fmla="*/ 2 w 1610"/>
                          <a:gd name="T65" fmla="*/ 1250 h 1347"/>
                          <a:gd name="T66" fmla="*/ 2 w 1610"/>
                          <a:gd name="T67" fmla="*/ 1133 h 1347"/>
                          <a:gd name="T68" fmla="*/ 2 w 1610"/>
                          <a:gd name="T69" fmla="*/ 991 h 1347"/>
                          <a:gd name="T70" fmla="*/ 0 w 1610"/>
                          <a:gd name="T71" fmla="*/ 870 h 1347"/>
                          <a:gd name="T72" fmla="*/ 0 w 1610"/>
                          <a:gd name="T73" fmla="*/ 820 h 1347"/>
                          <a:gd name="T74" fmla="*/ 5 w 1610"/>
                          <a:gd name="T75" fmla="*/ 788 h 1347"/>
                          <a:gd name="T76" fmla="*/ 44 w 1610"/>
                          <a:gd name="T77" fmla="*/ 725 h 1347"/>
                          <a:gd name="T78" fmla="*/ 102 w 1610"/>
                          <a:gd name="T79" fmla="*/ 688 h 1347"/>
                          <a:gd name="T80" fmla="*/ 201 w 1610"/>
                          <a:gd name="T81" fmla="*/ 641 h 1347"/>
                          <a:gd name="T82" fmla="*/ 354 w 1610"/>
                          <a:gd name="T83" fmla="*/ 569 h 1347"/>
                          <a:gd name="T84" fmla="*/ 541 w 1610"/>
                          <a:gd name="T85" fmla="*/ 483 h 1347"/>
                          <a:gd name="T86" fmla="*/ 749 w 1610"/>
                          <a:gd name="T87" fmla="*/ 385 h 1347"/>
                          <a:gd name="T88" fmla="*/ 962 w 1610"/>
                          <a:gd name="T89" fmla="*/ 287 h 1347"/>
                          <a:gd name="T90" fmla="*/ 1167 w 1610"/>
                          <a:gd name="T91" fmla="*/ 193 h 1347"/>
                          <a:gd name="T92" fmla="*/ 1346 w 1610"/>
                          <a:gd name="T93" fmla="*/ 110 h 1347"/>
                          <a:gd name="T94" fmla="*/ 1486 w 1610"/>
                          <a:gd name="T95" fmla="*/ 47 h 1347"/>
                          <a:gd name="T96" fmla="*/ 1568 w 1610"/>
                          <a:gd name="T97" fmla="*/ 9 h 1347"/>
                          <a:gd name="T98" fmla="*/ 1587 w 1610"/>
                          <a:gd name="T99" fmla="*/ 0 h 1347"/>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68 w 10000"/>
                          <a:gd name="connsiteY93" fmla="*/ 9844 h 10000"/>
                          <a:gd name="connsiteX94" fmla="*/ 31 w 10000"/>
                          <a:gd name="connsiteY94" fmla="*/ 9725 h 10000"/>
                          <a:gd name="connsiteX95" fmla="*/ 12 w 10000"/>
                          <a:gd name="connsiteY95" fmla="*/ 9584 h 10000"/>
                          <a:gd name="connsiteX96" fmla="*/ 12 w 10000"/>
                          <a:gd name="connsiteY96" fmla="*/ 9465 h 10000"/>
                          <a:gd name="connsiteX97" fmla="*/ 12 w 10000"/>
                          <a:gd name="connsiteY97" fmla="*/ 9280 h 10000"/>
                          <a:gd name="connsiteX98" fmla="*/ 12 w 10000"/>
                          <a:gd name="connsiteY98" fmla="*/ 9035 h 10000"/>
                          <a:gd name="connsiteX99" fmla="*/ 12 w 10000"/>
                          <a:gd name="connsiteY99" fmla="*/ 8738 h 10000"/>
                          <a:gd name="connsiteX100" fmla="*/ 12 w 10000"/>
                          <a:gd name="connsiteY100" fmla="*/ 8411 h 10000"/>
                          <a:gd name="connsiteX101" fmla="*/ 12 w 10000"/>
                          <a:gd name="connsiteY101" fmla="*/ 8062 h 10000"/>
                          <a:gd name="connsiteX102" fmla="*/ 12 w 10000"/>
                          <a:gd name="connsiteY102" fmla="*/ 7706 h 10000"/>
                          <a:gd name="connsiteX103" fmla="*/ 12 w 10000"/>
                          <a:gd name="connsiteY103" fmla="*/ 7357 h 10000"/>
                          <a:gd name="connsiteX104" fmla="*/ 0 w 10000"/>
                          <a:gd name="connsiteY104" fmla="*/ 7023 h 10000"/>
                          <a:gd name="connsiteX105" fmla="*/ 0 w 10000"/>
                          <a:gd name="connsiteY105" fmla="*/ 6719 h 10000"/>
                          <a:gd name="connsiteX106" fmla="*/ 0 w 10000"/>
                          <a:gd name="connsiteY106" fmla="*/ 6459 h 10000"/>
                          <a:gd name="connsiteX107" fmla="*/ 0 w 10000"/>
                          <a:gd name="connsiteY107" fmla="*/ 6266 h 10000"/>
                          <a:gd name="connsiteX108" fmla="*/ 0 w 10000"/>
                          <a:gd name="connsiteY108" fmla="*/ 6140 h 10000"/>
                          <a:gd name="connsiteX109" fmla="*/ 0 w 10000"/>
                          <a:gd name="connsiteY109" fmla="*/ 6088 h 10000"/>
                          <a:gd name="connsiteX110" fmla="*/ 0 w 10000"/>
                          <a:gd name="connsiteY110" fmla="*/ 6058 h 10000"/>
                          <a:gd name="connsiteX111" fmla="*/ 12 w 10000"/>
                          <a:gd name="connsiteY111" fmla="*/ 5969 h 10000"/>
                          <a:gd name="connsiteX112" fmla="*/ 31 w 10000"/>
                          <a:gd name="connsiteY112" fmla="*/ 5850 h 10000"/>
                          <a:gd name="connsiteX113" fmla="*/ 75 w 10000"/>
                          <a:gd name="connsiteY113" fmla="*/ 5694 h 10000"/>
                          <a:gd name="connsiteX114" fmla="*/ 155 w 10000"/>
                          <a:gd name="connsiteY114" fmla="*/ 5538 h 10000"/>
                          <a:gd name="connsiteX115" fmla="*/ 273 w 10000"/>
                          <a:gd name="connsiteY115" fmla="*/ 5382 h 10000"/>
                          <a:gd name="connsiteX116" fmla="*/ 447 w 10000"/>
                          <a:gd name="connsiteY116" fmla="*/ 5226 h 10000"/>
                          <a:gd name="connsiteX117" fmla="*/ 509 w 10000"/>
                          <a:gd name="connsiteY117" fmla="*/ 5189 h 10000"/>
                          <a:gd name="connsiteX118" fmla="*/ 634 w 10000"/>
                          <a:gd name="connsiteY118" fmla="*/ 5108 h 10000"/>
                          <a:gd name="connsiteX119" fmla="*/ 795 w 10000"/>
                          <a:gd name="connsiteY119" fmla="*/ 5019 h 10000"/>
                          <a:gd name="connsiteX120" fmla="*/ 1012 w 10000"/>
                          <a:gd name="connsiteY120" fmla="*/ 4900 h 10000"/>
                          <a:gd name="connsiteX121" fmla="*/ 1248 w 10000"/>
                          <a:gd name="connsiteY121" fmla="*/ 4759 h 10000"/>
                          <a:gd name="connsiteX122" fmla="*/ 1534 w 10000"/>
                          <a:gd name="connsiteY122" fmla="*/ 4603 h 10000"/>
                          <a:gd name="connsiteX123" fmla="*/ 1851 w 10000"/>
                          <a:gd name="connsiteY123" fmla="*/ 4417 h 10000"/>
                          <a:gd name="connsiteX124" fmla="*/ 2199 w 10000"/>
                          <a:gd name="connsiteY124" fmla="*/ 4224 h 10000"/>
                          <a:gd name="connsiteX125" fmla="*/ 2565 w 10000"/>
                          <a:gd name="connsiteY125" fmla="*/ 4031 h 10000"/>
                          <a:gd name="connsiteX126" fmla="*/ 2957 w 10000"/>
                          <a:gd name="connsiteY126" fmla="*/ 3808 h 10000"/>
                          <a:gd name="connsiteX127" fmla="*/ 3360 w 10000"/>
                          <a:gd name="connsiteY127" fmla="*/ 3586 h 10000"/>
                          <a:gd name="connsiteX128" fmla="*/ 3783 w 10000"/>
                          <a:gd name="connsiteY128" fmla="*/ 3356 h 10000"/>
                          <a:gd name="connsiteX129" fmla="*/ 4217 w 10000"/>
                          <a:gd name="connsiteY129" fmla="*/ 3111 h 10000"/>
                          <a:gd name="connsiteX130" fmla="*/ 4652 w 10000"/>
                          <a:gd name="connsiteY130" fmla="*/ 2858 h 10000"/>
                          <a:gd name="connsiteX131" fmla="*/ 5099 w 10000"/>
                          <a:gd name="connsiteY131" fmla="*/ 2628 h 10000"/>
                          <a:gd name="connsiteX132" fmla="*/ 5540 w 10000"/>
                          <a:gd name="connsiteY132" fmla="*/ 2376 h 10000"/>
                          <a:gd name="connsiteX133" fmla="*/ 5975 w 10000"/>
                          <a:gd name="connsiteY133" fmla="*/ 2131 h 10000"/>
                          <a:gd name="connsiteX134" fmla="*/ 6410 w 10000"/>
                          <a:gd name="connsiteY134" fmla="*/ 1901 h 10000"/>
                          <a:gd name="connsiteX135" fmla="*/ 6839 w 10000"/>
                          <a:gd name="connsiteY135" fmla="*/ 1663 h 10000"/>
                          <a:gd name="connsiteX136" fmla="*/ 7248 w 10000"/>
                          <a:gd name="connsiteY136" fmla="*/ 1433 h 10000"/>
                          <a:gd name="connsiteX137" fmla="*/ 7640 w 10000"/>
                          <a:gd name="connsiteY137" fmla="*/ 1225 h 10000"/>
                          <a:gd name="connsiteX138" fmla="*/ 8012 w 10000"/>
                          <a:gd name="connsiteY138" fmla="*/ 1017 h 10000"/>
                          <a:gd name="connsiteX139" fmla="*/ 8360 w 10000"/>
                          <a:gd name="connsiteY139" fmla="*/ 817 h 10000"/>
                          <a:gd name="connsiteX140" fmla="*/ 8683 w 10000"/>
                          <a:gd name="connsiteY140" fmla="*/ 653 h 10000"/>
                          <a:gd name="connsiteX141" fmla="*/ 8969 w 10000"/>
                          <a:gd name="connsiteY141" fmla="*/ 483 h 10000"/>
                          <a:gd name="connsiteX142" fmla="*/ 9230 w 10000"/>
                          <a:gd name="connsiteY142" fmla="*/ 349 h 10000"/>
                          <a:gd name="connsiteX143" fmla="*/ 9447 w 10000"/>
                          <a:gd name="connsiteY143" fmla="*/ 230 h 10000"/>
                          <a:gd name="connsiteX144" fmla="*/ 9621 w 10000"/>
                          <a:gd name="connsiteY144" fmla="*/ 126 h 10000"/>
                          <a:gd name="connsiteX145" fmla="*/ 9739 w 10000"/>
                          <a:gd name="connsiteY145" fmla="*/ 67 h 10000"/>
                          <a:gd name="connsiteX146" fmla="*/ 9826 w 10000"/>
                          <a:gd name="connsiteY146" fmla="*/ 15 h 10000"/>
                          <a:gd name="connsiteX147" fmla="*/ 9845 w 10000"/>
                          <a:gd name="connsiteY147" fmla="*/ 0 h 10000"/>
                          <a:gd name="connsiteX148" fmla="*/ 9857 w 10000"/>
                          <a:gd name="connsiteY148" fmla="*/ 0 h 10000"/>
                          <a:gd name="connsiteX149" fmla="*/ 9870 w 10000"/>
                          <a:gd name="connsiteY149" fmla="*/ 0 h 10000"/>
                          <a:gd name="connsiteX150" fmla="*/ 9888 w 10000"/>
                          <a:gd name="connsiteY15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31 w 10000"/>
                          <a:gd name="connsiteY93" fmla="*/ 9725 h 10000"/>
                          <a:gd name="connsiteX94" fmla="*/ 12 w 10000"/>
                          <a:gd name="connsiteY94" fmla="*/ 9584 h 10000"/>
                          <a:gd name="connsiteX95" fmla="*/ 12 w 10000"/>
                          <a:gd name="connsiteY95" fmla="*/ 9465 h 10000"/>
                          <a:gd name="connsiteX96" fmla="*/ 12 w 10000"/>
                          <a:gd name="connsiteY96" fmla="*/ 9280 h 10000"/>
                          <a:gd name="connsiteX97" fmla="*/ 12 w 10000"/>
                          <a:gd name="connsiteY97" fmla="*/ 9035 h 10000"/>
                          <a:gd name="connsiteX98" fmla="*/ 12 w 10000"/>
                          <a:gd name="connsiteY98" fmla="*/ 8738 h 10000"/>
                          <a:gd name="connsiteX99" fmla="*/ 12 w 10000"/>
                          <a:gd name="connsiteY99" fmla="*/ 8411 h 10000"/>
                          <a:gd name="connsiteX100" fmla="*/ 12 w 10000"/>
                          <a:gd name="connsiteY100" fmla="*/ 8062 h 10000"/>
                          <a:gd name="connsiteX101" fmla="*/ 12 w 10000"/>
                          <a:gd name="connsiteY101" fmla="*/ 7706 h 10000"/>
                          <a:gd name="connsiteX102" fmla="*/ 12 w 10000"/>
                          <a:gd name="connsiteY102" fmla="*/ 7357 h 10000"/>
                          <a:gd name="connsiteX103" fmla="*/ 0 w 10000"/>
                          <a:gd name="connsiteY103" fmla="*/ 7023 h 10000"/>
                          <a:gd name="connsiteX104" fmla="*/ 0 w 10000"/>
                          <a:gd name="connsiteY104" fmla="*/ 6719 h 10000"/>
                          <a:gd name="connsiteX105" fmla="*/ 0 w 10000"/>
                          <a:gd name="connsiteY105" fmla="*/ 6459 h 10000"/>
                          <a:gd name="connsiteX106" fmla="*/ 0 w 10000"/>
                          <a:gd name="connsiteY106" fmla="*/ 6266 h 10000"/>
                          <a:gd name="connsiteX107" fmla="*/ 0 w 10000"/>
                          <a:gd name="connsiteY107" fmla="*/ 6140 h 10000"/>
                          <a:gd name="connsiteX108" fmla="*/ 0 w 10000"/>
                          <a:gd name="connsiteY108" fmla="*/ 6088 h 10000"/>
                          <a:gd name="connsiteX109" fmla="*/ 0 w 10000"/>
                          <a:gd name="connsiteY109" fmla="*/ 6058 h 10000"/>
                          <a:gd name="connsiteX110" fmla="*/ 12 w 10000"/>
                          <a:gd name="connsiteY110" fmla="*/ 5969 h 10000"/>
                          <a:gd name="connsiteX111" fmla="*/ 31 w 10000"/>
                          <a:gd name="connsiteY111" fmla="*/ 5850 h 10000"/>
                          <a:gd name="connsiteX112" fmla="*/ 75 w 10000"/>
                          <a:gd name="connsiteY112" fmla="*/ 5694 h 10000"/>
                          <a:gd name="connsiteX113" fmla="*/ 155 w 10000"/>
                          <a:gd name="connsiteY113" fmla="*/ 5538 h 10000"/>
                          <a:gd name="connsiteX114" fmla="*/ 273 w 10000"/>
                          <a:gd name="connsiteY114" fmla="*/ 5382 h 10000"/>
                          <a:gd name="connsiteX115" fmla="*/ 447 w 10000"/>
                          <a:gd name="connsiteY115" fmla="*/ 5226 h 10000"/>
                          <a:gd name="connsiteX116" fmla="*/ 509 w 10000"/>
                          <a:gd name="connsiteY116" fmla="*/ 5189 h 10000"/>
                          <a:gd name="connsiteX117" fmla="*/ 634 w 10000"/>
                          <a:gd name="connsiteY117" fmla="*/ 5108 h 10000"/>
                          <a:gd name="connsiteX118" fmla="*/ 795 w 10000"/>
                          <a:gd name="connsiteY118" fmla="*/ 5019 h 10000"/>
                          <a:gd name="connsiteX119" fmla="*/ 1012 w 10000"/>
                          <a:gd name="connsiteY119" fmla="*/ 4900 h 10000"/>
                          <a:gd name="connsiteX120" fmla="*/ 1248 w 10000"/>
                          <a:gd name="connsiteY120" fmla="*/ 4759 h 10000"/>
                          <a:gd name="connsiteX121" fmla="*/ 1534 w 10000"/>
                          <a:gd name="connsiteY121" fmla="*/ 4603 h 10000"/>
                          <a:gd name="connsiteX122" fmla="*/ 1851 w 10000"/>
                          <a:gd name="connsiteY122" fmla="*/ 4417 h 10000"/>
                          <a:gd name="connsiteX123" fmla="*/ 2199 w 10000"/>
                          <a:gd name="connsiteY123" fmla="*/ 4224 h 10000"/>
                          <a:gd name="connsiteX124" fmla="*/ 2565 w 10000"/>
                          <a:gd name="connsiteY124" fmla="*/ 4031 h 10000"/>
                          <a:gd name="connsiteX125" fmla="*/ 2957 w 10000"/>
                          <a:gd name="connsiteY125" fmla="*/ 3808 h 10000"/>
                          <a:gd name="connsiteX126" fmla="*/ 3360 w 10000"/>
                          <a:gd name="connsiteY126" fmla="*/ 3586 h 10000"/>
                          <a:gd name="connsiteX127" fmla="*/ 3783 w 10000"/>
                          <a:gd name="connsiteY127" fmla="*/ 3356 h 10000"/>
                          <a:gd name="connsiteX128" fmla="*/ 4217 w 10000"/>
                          <a:gd name="connsiteY128" fmla="*/ 3111 h 10000"/>
                          <a:gd name="connsiteX129" fmla="*/ 4652 w 10000"/>
                          <a:gd name="connsiteY129" fmla="*/ 2858 h 10000"/>
                          <a:gd name="connsiteX130" fmla="*/ 5099 w 10000"/>
                          <a:gd name="connsiteY130" fmla="*/ 2628 h 10000"/>
                          <a:gd name="connsiteX131" fmla="*/ 5540 w 10000"/>
                          <a:gd name="connsiteY131" fmla="*/ 2376 h 10000"/>
                          <a:gd name="connsiteX132" fmla="*/ 5975 w 10000"/>
                          <a:gd name="connsiteY132" fmla="*/ 2131 h 10000"/>
                          <a:gd name="connsiteX133" fmla="*/ 6410 w 10000"/>
                          <a:gd name="connsiteY133" fmla="*/ 1901 h 10000"/>
                          <a:gd name="connsiteX134" fmla="*/ 6839 w 10000"/>
                          <a:gd name="connsiteY134" fmla="*/ 1663 h 10000"/>
                          <a:gd name="connsiteX135" fmla="*/ 7248 w 10000"/>
                          <a:gd name="connsiteY135" fmla="*/ 1433 h 10000"/>
                          <a:gd name="connsiteX136" fmla="*/ 7640 w 10000"/>
                          <a:gd name="connsiteY136" fmla="*/ 1225 h 10000"/>
                          <a:gd name="connsiteX137" fmla="*/ 8012 w 10000"/>
                          <a:gd name="connsiteY137" fmla="*/ 1017 h 10000"/>
                          <a:gd name="connsiteX138" fmla="*/ 8360 w 10000"/>
                          <a:gd name="connsiteY138" fmla="*/ 817 h 10000"/>
                          <a:gd name="connsiteX139" fmla="*/ 8683 w 10000"/>
                          <a:gd name="connsiteY139" fmla="*/ 653 h 10000"/>
                          <a:gd name="connsiteX140" fmla="*/ 8969 w 10000"/>
                          <a:gd name="connsiteY140" fmla="*/ 483 h 10000"/>
                          <a:gd name="connsiteX141" fmla="*/ 9230 w 10000"/>
                          <a:gd name="connsiteY141" fmla="*/ 349 h 10000"/>
                          <a:gd name="connsiteX142" fmla="*/ 9447 w 10000"/>
                          <a:gd name="connsiteY142" fmla="*/ 230 h 10000"/>
                          <a:gd name="connsiteX143" fmla="*/ 9621 w 10000"/>
                          <a:gd name="connsiteY143" fmla="*/ 126 h 10000"/>
                          <a:gd name="connsiteX144" fmla="*/ 9739 w 10000"/>
                          <a:gd name="connsiteY144" fmla="*/ 67 h 10000"/>
                          <a:gd name="connsiteX145" fmla="*/ 9826 w 10000"/>
                          <a:gd name="connsiteY145" fmla="*/ 15 h 10000"/>
                          <a:gd name="connsiteX146" fmla="*/ 9845 w 10000"/>
                          <a:gd name="connsiteY146" fmla="*/ 0 h 10000"/>
                          <a:gd name="connsiteX147" fmla="*/ 9857 w 10000"/>
                          <a:gd name="connsiteY147" fmla="*/ 0 h 10000"/>
                          <a:gd name="connsiteX148" fmla="*/ 9870 w 10000"/>
                          <a:gd name="connsiteY148" fmla="*/ 0 h 10000"/>
                          <a:gd name="connsiteX149" fmla="*/ 9888 w 10000"/>
                          <a:gd name="connsiteY14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31 w 10000"/>
                          <a:gd name="connsiteY92" fmla="*/ 9725 h 10000"/>
                          <a:gd name="connsiteX93" fmla="*/ 12 w 10000"/>
                          <a:gd name="connsiteY93" fmla="*/ 9584 h 10000"/>
                          <a:gd name="connsiteX94" fmla="*/ 12 w 10000"/>
                          <a:gd name="connsiteY94" fmla="*/ 9465 h 10000"/>
                          <a:gd name="connsiteX95" fmla="*/ 12 w 10000"/>
                          <a:gd name="connsiteY95" fmla="*/ 9280 h 10000"/>
                          <a:gd name="connsiteX96" fmla="*/ 12 w 10000"/>
                          <a:gd name="connsiteY96" fmla="*/ 9035 h 10000"/>
                          <a:gd name="connsiteX97" fmla="*/ 12 w 10000"/>
                          <a:gd name="connsiteY97" fmla="*/ 8738 h 10000"/>
                          <a:gd name="connsiteX98" fmla="*/ 12 w 10000"/>
                          <a:gd name="connsiteY98" fmla="*/ 8411 h 10000"/>
                          <a:gd name="connsiteX99" fmla="*/ 12 w 10000"/>
                          <a:gd name="connsiteY99" fmla="*/ 8062 h 10000"/>
                          <a:gd name="connsiteX100" fmla="*/ 12 w 10000"/>
                          <a:gd name="connsiteY100" fmla="*/ 7706 h 10000"/>
                          <a:gd name="connsiteX101" fmla="*/ 12 w 10000"/>
                          <a:gd name="connsiteY101" fmla="*/ 7357 h 10000"/>
                          <a:gd name="connsiteX102" fmla="*/ 0 w 10000"/>
                          <a:gd name="connsiteY102" fmla="*/ 7023 h 10000"/>
                          <a:gd name="connsiteX103" fmla="*/ 0 w 10000"/>
                          <a:gd name="connsiteY103" fmla="*/ 6719 h 10000"/>
                          <a:gd name="connsiteX104" fmla="*/ 0 w 10000"/>
                          <a:gd name="connsiteY104" fmla="*/ 6459 h 10000"/>
                          <a:gd name="connsiteX105" fmla="*/ 0 w 10000"/>
                          <a:gd name="connsiteY105" fmla="*/ 6266 h 10000"/>
                          <a:gd name="connsiteX106" fmla="*/ 0 w 10000"/>
                          <a:gd name="connsiteY106" fmla="*/ 6140 h 10000"/>
                          <a:gd name="connsiteX107" fmla="*/ 0 w 10000"/>
                          <a:gd name="connsiteY107" fmla="*/ 6088 h 10000"/>
                          <a:gd name="connsiteX108" fmla="*/ 0 w 10000"/>
                          <a:gd name="connsiteY108" fmla="*/ 6058 h 10000"/>
                          <a:gd name="connsiteX109" fmla="*/ 12 w 10000"/>
                          <a:gd name="connsiteY109" fmla="*/ 5969 h 10000"/>
                          <a:gd name="connsiteX110" fmla="*/ 31 w 10000"/>
                          <a:gd name="connsiteY110" fmla="*/ 5850 h 10000"/>
                          <a:gd name="connsiteX111" fmla="*/ 75 w 10000"/>
                          <a:gd name="connsiteY111" fmla="*/ 5694 h 10000"/>
                          <a:gd name="connsiteX112" fmla="*/ 155 w 10000"/>
                          <a:gd name="connsiteY112" fmla="*/ 5538 h 10000"/>
                          <a:gd name="connsiteX113" fmla="*/ 273 w 10000"/>
                          <a:gd name="connsiteY113" fmla="*/ 5382 h 10000"/>
                          <a:gd name="connsiteX114" fmla="*/ 447 w 10000"/>
                          <a:gd name="connsiteY114" fmla="*/ 5226 h 10000"/>
                          <a:gd name="connsiteX115" fmla="*/ 509 w 10000"/>
                          <a:gd name="connsiteY115" fmla="*/ 5189 h 10000"/>
                          <a:gd name="connsiteX116" fmla="*/ 634 w 10000"/>
                          <a:gd name="connsiteY116" fmla="*/ 5108 h 10000"/>
                          <a:gd name="connsiteX117" fmla="*/ 795 w 10000"/>
                          <a:gd name="connsiteY117" fmla="*/ 5019 h 10000"/>
                          <a:gd name="connsiteX118" fmla="*/ 1012 w 10000"/>
                          <a:gd name="connsiteY118" fmla="*/ 4900 h 10000"/>
                          <a:gd name="connsiteX119" fmla="*/ 1248 w 10000"/>
                          <a:gd name="connsiteY119" fmla="*/ 4759 h 10000"/>
                          <a:gd name="connsiteX120" fmla="*/ 1534 w 10000"/>
                          <a:gd name="connsiteY120" fmla="*/ 4603 h 10000"/>
                          <a:gd name="connsiteX121" fmla="*/ 1851 w 10000"/>
                          <a:gd name="connsiteY121" fmla="*/ 4417 h 10000"/>
                          <a:gd name="connsiteX122" fmla="*/ 2199 w 10000"/>
                          <a:gd name="connsiteY122" fmla="*/ 4224 h 10000"/>
                          <a:gd name="connsiteX123" fmla="*/ 2565 w 10000"/>
                          <a:gd name="connsiteY123" fmla="*/ 4031 h 10000"/>
                          <a:gd name="connsiteX124" fmla="*/ 2957 w 10000"/>
                          <a:gd name="connsiteY124" fmla="*/ 3808 h 10000"/>
                          <a:gd name="connsiteX125" fmla="*/ 3360 w 10000"/>
                          <a:gd name="connsiteY125" fmla="*/ 3586 h 10000"/>
                          <a:gd name="connsiteX126" fmla="*/ 3783 w 10000"/>
                          <a:gd name="connsiteY126" fmla="*/ 3356 h 10000"/>
                          <a:gd name="connsiteX127" fmla="*/ 4217 w 10000"/>
                          <a:gd name="connsiteY127" fmla="*/ 3111 h 10000"/>
                          <a:gd name="connsiteX128" fmla="*/ 4652 w 10000"/>
                          <a:gd name="connsiteY128" fmla="*/ 2858 h 10000"/>
                          <a:gd name="connsiteX129" fmla="*/ 5099 w 10000"/>
                          <a:gd name="connsiteY129" fmla="*/ 2628 h 10000"/>
                          <a:gd name="connsiteX130" fmla="*/ 5540 w 10000"/>
                          <a:gd name="connsiteY130" fmla="*/ 2376 h 10000"/>
                          <a:gd name="connsiteX131" fmla="*/ 5975 w 10000"/>
                          <a:gd name="connsiteY131" fmla="*/ 2131 h 10000"/>
                          <a:gd name="connsiteX132" fmla="*/ 6410 w 10000"/>
                          <a:gd name="connsiteY132" fmla="*/ 1901 h 10000"/>
                          <a:gd name="connsiteX133" fmla="*/ 6839 w 10000"/>
                          <a:gd name="connsiteY133" fmla="*/ 1663 h 10000"/>
                          <a:gd name="connsiteX134" fmla="*/ 7248 w 10000"/>
                          <a:gd name="connsiteY134" fmla="*/ 1433 h 10000"/>
                          <a:gd name="connsiteX135" fmla="*/ 7640 w 10000"/>
                          <a:gd name="connsiteY135" fmla="*/ 1225 h 10000"/>
                          <a:gd name="connsiteX136" fmla="*/ 8012 w 10000"/>
                          <a:gd name="connsiteY136" fmla="*/ 1017 h 10000"/>
                          <a:gd name="connsiteX137" fmla="*/ 8360 w 10000"/>
                          <a:gd name="connsiteY137" fmla="*/ 817 h 10000"/>
                          <a:gd name="connsiteX138" fmla="*/ 8683 w 10000"/>
                          <a:gd name="connsiteY138" fmla="*/ 653 h 10000"/>
                          <a:gd name="connsiteX139" fmla="*/ 8969 w 10000"/>
                          <a:gd name="connsiteY139" fmla="*/ 483 h 10000"/>
                          <a:gd name="connsiteX140" fmla="*/ 9230 w 10000"/>
                          <a:gd name="connsiteY140" fmla="*/ 349 h 10000"/>
                          <a:gd name="connsiteX141" fmla="*/ 9447 w 10000"/>
                          <a:gd name="connsiteY141" fmla="*/ 230 h 10000"/>
                          <a:gd name="connsiteX142" fmla="*/ 9621 w 10000"/>
                          <a:gd name="connsiteY142" fmla="*/ 126 h 10000"/>
                          <a:gd name="connsiteX143" fmla="*/ 9739 w 10000"/>
                          <a:gd name="connsiteY143" fmla="*/ 67 h 10000"/>
                          <a:gd name="connsiteX144" fmla="*/ 9826 w 10000"/>
                          <a:gd name="connsiteY144" fmla="*/ 15 h 10000"/>
                          <a:gd name="connsiteX145" fmla="*/ 9845 w 10000"/>
                          <a:gd name="connsiteY145" fmla="*/ 0 h 10000"/>
                          <a:gd name="connsiteX146" fmla="*/ 9857 w 10000"/>
                          <a:gd name="connsiteY146" fmla="*/ 0 h 10000"/>
                          <a:gd name="connsiteX147" fmla="*/ 9870 w 10000"/>
                          <a:gd name="connsiteY147" fmla="*/ 0 h 10000"/>
                          <a:gd name="connsiteX148" fmla="*/ 9888 w 10000"/>
                          <a:gd name="connsiteY14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31 w 10000"/>
                          <a:gd name="connsiteY91" fmla="*/ 9725 h 10000"/>
                          <a:gd name="connsiteX92" fmla="*/ 12 w 10000"/>
                          <a:gd name="connsiteY92" fmla="*/ 9584 h 10000"/>
                          <a:gd name="connsiteX93" fmla="*/ 12 w 10000"/>
                          <a:gd name="connsiteY93" fmla="*/ 9465 h 10000"/>
                          <a:gd name="connsiteX94" fmla="*/ 12 w 10000"/>
                          <a:gd name="connsiteY94" fmla="*/ 9280 h 10000"/>
                          <a:gd name="connsiteX95" fmla="*/ 12 w 10000"/>
                          <a:gd name="connsiteY95" fmla="*/ 9035 h 10000"/>
                          <a:gd name="connsiteX96" fmla="*/ 12 w 10000"/>
                          <a:gd name="connsiteY96" fmla="*/ 8738 h 10000"/>
                          <a:gd name="connsiteX97" fmla="*/ 12 w 10000"/>
                          <a:gd name="connsiteY97" fmla="*/ 8411 h 10000"/>
                          <a:gd name="connsiteX98" fmla="*/ 12 w 10000"/>
                          <a:gd name="connsiteY98" fmla="*/ 8062 h 10000"/>
                          <a:gd name="connsiteX99" fmla="*/ 12 w 10000"/>
                          <a:gd name="connsiteY99" fmla="*/ 7706 h 10000"/>
                          <a:gd name="connsiteX100" fmla="*/ 12 w 10000"/>
                          <a:gd name="connsiteY100" fmla="*/ 7357 h 10000"/>
                          <a:gd name="connsiteX101" fmla="*/ 0 w 10000"/>
                          <a:gd name="connsiteY101" fmla="*/ 7023 h 10000"/>
                          <a:gd name="connsiteX102" fmla="*/ 0 w 10000"/>
                          <a:gd name="connsiteY102" fmla="*/ 6719 h 10000"/>
                          <a:gd name="connsiteX103" fmla="*/ 0 w 10000"/>
                          <a:gd name="connsiteY103" fmla="*/ 6459 h 10000"/>
                          <a:gd name="connsiteX104" fmla="*/ 0 w 10000"/>
                          <a:gd name="connsiteY104" fmla="*/ 6266 h 10000"/>
                          <a:gd name="connsiteX105" fmla="*/ 0 w 10000"/>
                          <a:gd name="connsiteY105" fmla="*/ 6140 h 10000"/>
                          <a:gd name="connsiteX106" fmla="*/ 0 w 10000"/>
                          <a:gd name="connsiteY106" fmla="*/ 6088 h 10000"/>
                          <a:gd name="connsiteX107" fmla="*/ 0 w 10000"/>
                          <a:gd name="connsiteY107" fmla="*/ 6058 h 10000"/>
                          <a:gd name="connsiteX108" fmla="*/ 12 w 10000"/>
                          <a:gd name="connsiteY108" fmla="*/ 5969 h 10000"/>
                          <a:gd name="connsiteX109" fmla="*/ 31 w 10000"/>
                          <a:gd name="connsiteY109" fmla="*/ 5850 h 10000"/>
                          <a:gd name="connsiteX110" fmla="*/ 75 w 10000"/>
                          <a:gd name="connsiteY110" fmla="*/ 5694 h 10000"/>
                          <a:gd name="connsiteX111" fmla="*/ 155 w 10000"/>
                          <a:gd name="connsiteY111" fmla="*/ 5538 h 10000"/>
                          <a:gd name="connsiteX112" fmla="*/ 273 w 10000"/>
                          <a:gd name="connsiteY112" fmla="*/ 5382 h 10000"/>
                          <a:gd name="connsiteX113" fmla="*/ 447 w 10000"/>
                          <a:gd name="connsiteY113" fmla="*/ 5226 h 10000"/>
                          <a:gd name="connsiteX114" fmla="*/ 509 w 10000"/>
                          <a:gd name="connsiteY114" fmla="*/ 5189 h 10000"/>
                          <a:gd name="connsiteX115" fmla="*/ 634 w 10000"/>
                          <a:gd name="connsiteY115" fmla="*/ 5108 h 10000"/>
                          <a:gd name="connsiteX116" fmla="*/ 795 w 10000"/>
                          <a:gd name="connsiteY116" fmla="*/ 5019 h 10000"/>
                          <a:gd name="connsiteX117" fmla="*/ 1012 w 10000"/>
                          <a:gd name="connsiteY117" fmla="*/ 4900 h 10000"/>
                          <a:gd name="connsiteX118" fmla="*/ 1248 w 10000"/>
                          <a:gd name="connsiteY118" fmla="*/ 4759 h 10000"/>
                          <a:gd name="connsiteX119" fmla="*/ 1534 w 10000"/>
                          <a:gd name="connsiteY119" fmla="*/ 4603 h 10000"/>
                          <a:gd name="connsiteX120" fmla="*/ 1851 w 10000"/>
                          <a:gd name="connsiteY120" fmla="*/ 4417 h 10000"/>
                          <a:gd name="connsiteX121" fmla="*/ 2199 w 10000"/>
                          <a:gd name="connsiteY121" fmla="*/ 4224 h 10000"/>
                          <a:gd name="connsiteX122" fmla="*/ 2565 w 10000"/>
                          <a:gd name="connsiteY122" fmla="*/ 4031 h 10000"/>
                          <a:gd name="connsiteX123" fmla="*/ 2957 w 10000"/>
                          <a:gd name="connsiteY123" fmla="*/ 3808 h 10000"/>
                          <a:gd name="connsiteX124" fmla="*/ 3360 w 10000"/>
                          <a:gd name="connsiteY124" fmla="*/ 3586 h 10000"/>
                          <a:gd name="connsiteX125" fmla="*/ 3783 w 10000"/>
                          <a:gd name="connsiteY125" fmla="*/ 3356 h 10000"/>
                          <a:gd name="connsiteX126" fmla="*/ 4217 w 10000"/>
                          <a:gd name="connsiteY126" fmla="*/ 3111 h 10000"/>
                          <a:gd name="connsiteX127" fmla="*/ 4652 w 10000"/>
                          <a:gd name="connsiteY127" fmla="*/ 2858 h 10000"/>
                          <a:gd name="connsiteX128" fmla="*/ 5099 w 10000"/>
                          <a:gd name="connsiteY128" fmla="*/ 2628 h 10000"/>
                          <a:gd name="connsiteX129" fmla="*/ 5540 w 10000"/>
                          <a:gd name="connsiteY129" fmla="*/ 2376 h 10000"/>
                          <a:gd name="connsiteX130" fmla="*/ 5975 w 10000"/>
                          <a:gd name="connsiteY130" fmla="*/ 2131 h 10000"/>
                          <a:gd name="connsiteX131" fmla="*/ 6410 w 10000"/>
                          <a:gd name="connsiteY131" fmla="*/ 1901 h 10000"/>
                          <a:gd name="connsiteX132" fmla="*/ 6839 w 10000"/>
                          <a:gd name="connsiteY132" fmla="*/ 1663 h 10000"/>
                          <a:gd name="connsiteX133" fmla="*/ 7248 w 10000"/>
                          <a:gd name="connsiteY133" fmla="*/ 1433 h 10000"/>
                          <a:gd name="connsiteX134" fmla="*/ 7640 w 10000"/>
                          <a:gd name="connsiteY134" fmla="*/ 1225 h 10000"/>
                          <a:gd name="connsiteX135" fmla="*/ 8012 w 10000"/>
                          <a:gd name="connsiteY135" fmla="*/ 1017 h 10000"/>
                          <a:gd name="connsiteX136" fmla="*/ 8360 w 10000"/>
                          <a:gd name="connsiteY136" fmla="*/ 817 h 10000"/>
                          <a:gd name="connsiteX137" fmla="*/ 8683 w 10000"/>
                          <a:gd name="connsiteY137" fmla="*/ 653 h 10000"/>
                          <a:gd name="connsiteX138" fmla="*/ 8969 w 10000"/>
                          <a:gd name="connsiteY138" fmla="*/ 483 h 10000"/>
                          <a:gd name="connsiteX139" fmla="*/ 9230 w 10000"/>
                          <a:gd name="connsiteY139" fmla="*/ 349 h 10000"/>
                          <a:gd name="connsiteX140" fmla="*/ 9447 w 10000"/>
                          <a:gd name="connsiteY140" fmla="*/ 230 h 10000"/>
                          <a:gd name="connsiteX141" fmla="*/ 9621 w 10000"/>
                          <a:gd name="connsiteY141" fmla="*/ 126 h 10000"/>
                          <a:gd name="connsiteX142" fmla="*/ 9739 w 10000"/>
                          <a:gd name="connsiteY142" fmla="*/ 67 h 10000"/>
                          <a:gd name="connsiteX143" fmla="*/ 9826 w 10000"/>
                          <a:gd name="connsiteY143" fmla="*/ 15 h 10000"/>
                          <a:gd name="connsiteX144" fmla="*/ 9845 w 10000"/>
                          <a:gd name="connsiteY144" fmla="*/ 0 h 10000"/>
                          <a:gd name="connsiteX145" fmla="*/ 9857 w 10000"/>
                          <a:gd name="connsiteY145" fmla="*/ 0 h 10000"/>
                          <a:gd name="connsiteX146" fmla="*/ 9870 w 10000"/>
                          <a:gd name="connsiteY146" fmla="*/ 0 h 10000"/>
                          <a:gd name="connsiteX147" fmla="*/ 9888 w 10000"/>
                          <a:gd name="connsiteY147"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584 h 10000"/>
                          <a:gd name="connsiteX92" fmla="*/ 12 w 10000"/>
                          <a:gd name="connsiteY92" fmla="*/ 9465 h 10000"/>
                          <a:gd name="connsiteX93" fmla="*/ 12 w 10000"/>
                          <a:gd name="connsiteY93" fmla="*/ 9280 h 10000"/>
                          <a:gd name="connsiteX94" fmla="*/ 12 w 10000"/>
                          <a:gd name="connsiteY94" fmla="*/ 9035 h 10000"/>
                          <a:gd name="connsiteX95" fmla="*/ 12 w 10000"/>
                          <a:gd name="connsiteY95" fmla="*/ 8738 h 10000"/>
                          <a:gd name="connsiteX96" fmla="*/ 12 w 10000"/>
                          <a:gd name="connsiteY96" fmla="*/ 8411 h 10000"/>
                          <a:gd name="connsiteX97" fmla="*/ 12 w 10000"/>
                          <a:gd name="connsiteY97" fmla="*/ 8062 h 10000"/>
                          <a:gd name="connsiteX98" fmla="*/ 12 w 10000"/>
                          <a:gd name="connsiteY98" fmla="*/ 7706 h 10000"/>
                          <a:gd name="connsiteX99" fmla="*/ 12 w 10000"/>
                          <a:gd name="connsiteY99" fmla="*/ 7357 h 10000"/>
                          <a:gd name="connsiteX100" fmla="*/ 0 w 10000"/>
                          <a:gd name="connsiteY100" fmla="*/ 7023 h 10000"/>
                          <a:gd name="connsiteX101" fmla="*/ 0 w 10000"/>
                          <a:gd name="connsiteY101" fmla="*/ 6719 h 10000"/>
                          <a:gd name="connsiteX102" fmla="*/ 0 w 10000"/>
                          <a:gd name="connsiteY102" fmla="*/ 6459 h 10000"/>
                          <a:gd name="connsiteX103" fmla="*/ 0 w 10000"/>
                          <a:gd name="connsiteY103" fmla="*/ 6266 h 10000"/>
                          <a:gd name="connsiteX104" fmla="*/ 0 w 10000"/>
                          <a:gd name="connsiteY104" fmla="*/ 6140 h 10000"/>
                          <a:gd name="connsiteX105" fmla="*/ 0 w 10000"/>
                          <a:gd name="connsiteY105" fmla="*/ 6088 h 10000"/>
                          <a:gd name="connsiteX106" fmla="*/ 0 w 10000"/>
                          <a:gd name="connsiteY106" fmla="*/ 6058 h 10000"/>
                          <a:gd name="connsiteX107" fmla="*/ 12 w 10000"/>
                          <a:gd name="connsiteY107" fmla="*/ 5969 h 10000"/>
                          <a:gd name="connsiteX108" fmla="*/ 31 w 10000"/>
                          <a:gd name="connsiteY108" fmla="*/ 5850 h 10000"/>
                          <a:gd name="connsiteX109" fmla="*/ 75 w 10000"/>
                          <a:gd name="connsiteY109" fmla="*/ 5694 h 10000"/>
                          <a:gd name="connsiteX110" fmla="*/ 155 w 10000"/>
                          <a:gd name="connsiteY110" fmla="*/ 5538 h 10000"/>
                          <a:gd name="connsiteX111" fmla="*/ 273 w 10000"/>
                          <a:gd name="connsiteY111" fmla="*/ 5382 h 10000"/>
                          <a:gd name="connsiteX112" fmla="*/ 447 w 10000"/>
                          <a:gd name="connsiteY112" fmla="*/ 5226 h 10000"/>
                          <a:gd name="connsiteX113" fmla="*/ 509 w 10000"/>
                          <a:gd name="connsiteY113" fmla="*/ 5189 h 10000"/>
                          <a:gd name="connsiteX114" fmla="*/ 634 w 10000"/>
                          <a:gd name="connsiteY114" fmla="*/ 5108 h 10000"/>
                          <a:gd name="connsiteX115" fmla="*/ 795 w 10000"/>
                          <a:gd name="connsiteY115" fmla="*/ 5019 h 10000"/>
                          <a:gd name="connsiteX116" fmla="*/ 1012 w 10000"/>
                          <a:gd name="connsiteY116" fmla="*/ 4900 h 10000"/>
                          <a:gd name="connsiteX117" fmla="*/ 1248 w 10000"/>
                          <a:gd name="connsiteY117" fmla="*/ 4759 h 10000"/>
                          <a:gd name="connsiteX118" fmla="*/ 1534 w 10000"/>
                          <a:gd name="connsiteY118" fmla="*/ 4603 h 10000"/>
                          <a:gd name="connsiteX119" fmla="*/ 1851 w 10000"/>
                          <a:gd name="connsiteY119" fmla="*/ 4417 h 10000"/>
                          <a:gd name="connsiteX120" fmla="*/ 2199 w 10000"/>
                          <a:gd name="connsiteY120" fmla="*/ 4224 h 10000"/>
                          <a:gd name="connsiteX121" fmla="*/ 2565 w 10000"/>
                          <a:gd name="connsiteY121" fmla="*/ 4031 h 10000"/>
                          <a:gd name="connsiteX122" fmla="*/ 2957 w 10000"/>
                          <a:gd name="connsiteY122" fmla="*/ 3808 h 10000"/>
                          <a:gd name="connsiteX123" fmla="*/ 3360 w 10000"/>
                          <a:gd name="connsiteY123" fmla="*/ 3586 h 10000"/>
                          <a:gd name="connsiteX124" fmla="*/ 3783 w 10000"/>
                          <a:gd name="connsiteY124" fmla="*/ 3356 h 10000"/>
                          <a:gd name="connsiteX125" fmla="*/ 4217 w 10000"/>
                          <a:gd name="connsiteY125" fmla="*/ 3111 h 10000"/>
                          <a:gd name="connsiteX126" fmla="*/ 4652 w 10000"/>
                          <a:gd name="connsiteY126" fmla="*/ 2858 h 10000"/>
                          <a:gd name="connsiteX127" fmla="*/ 5099 w 10000"/>
                          <a:gd name="connsiteY127" fmla="*/ 2628 h 10000"/>
                          <a:gd name="connsiteX128" fmla="*/ 5540 w 10000"/>
                          <a:gd name="connsiteY128" fmla="*/ 2376 h 10000"/>
                          <a:gd name="connsiteX129" fmla="*/ 5975 w 10000"/>
                          <a:gd name="connsiteY129" fmla="*/ 2131 h 10000"/>
                          <a:gd name="connsiteX130" fmla="*/ 6410 w 10000"/>
                          <a:gd name="connsiteY130" fmla="*/ 1901 h 10000"/>
                          <a:gd name="connsiteX131" fmla="*/ 6839 w 10000"/>
                          <a:gd name="connsiteY131" fmla="*/ 1663 h 10000"/>
                          <a:gd name="connsiteX132" fmla="*/ 7248 w 10000"/>
                          <a:gd name="connsiteY132" fmla="*/ 1433 h 10000"/>
                          <a:gd name="connsiteX133" fmla="*/ 7640 w 10000"/>
                          <a:gd name="connsiteY133" fmla="*/ 1225 h 10000"/>
                          <a:gd name="connsiteX134" fmla="*/ 8012 w 10000"/>
                          <a:gd name="connsiteY134" fmla="*/ 1017 h 10000"/>
                          <a:gd name="connsiteX135" fmla="*/ 8360 w 10000"/>
                          <a:gd name="connsiteY135" fmla="*/ 817 h 10000"/>
                          <a:gd name="connsiteX136" fmla="*/ 8683 w 10000"/>
                          <a:gd name="connsiteY136" fmla="*/ 653 h 10000"/>
                          <a:gd name="connsiteX137" fmla="*/ 8969 w 10000"/>
                          <a:gd name="connsiteY137" fmla="*/ 483 h 10000"/>
                          <a:gd name="connsiteX138" fmla="*/ 9230 w 10000"/>
                          <a:gd name="connsiteY138" fmla="*/ 349 h 10000"/>
                          <a:gd name="connsiteX139" fmla="*/ 9447 w 10000"/>
                          <a:gd name="connsiteY139" fmla="*/ 230 h 10000"/>
                          <a:gd name="connsiteX140" fmla="*/ 9621 w 10000"/>
                          <a:gd name="connsiteY140" fmla="*/ 126 h 10000"/>
                          <a:gd name="connsiteX141" fmla="*/ 9739 w 10000"/>
                          <a:gd name="connsiteY141" fmla="*/ 67 h 10000"/>
                          <a:gd name="connsiteX142" fmla="*/ 9826 w 10000"/>
                          <a:gd name="connsiteY142" fmla="*/ 15 h 10000"/>
                          <a:gd name="connsiteX143" fmla="*/ 9845 w 10000"/>
                          <a:gd name="connsiteY143" fmla="*/ 0 h 10000"/>
                          <a:gd name="connsiteX144" fmla="*/ 9857 w 10000"/>
                          <a:gd name="connsiteY144" fmla="*/ 0 h 10000"/>
                          <a:gd name="connsiteX145" fmla="*/ 9870 w 10000"/>
                          <a:gd name="connsiteY145" fmla="*/ 0 h 10000"/>
                          <a:gd name="connsiteX146" fmla="*/ 9888 w 10000"/>
                          <a:gd name="connsiteY146"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465 h 10000"/>
                          <a:gd name="connsiteX92" fmla="*/ 12 w 10000"/>
                          <a:gd name="connsiteY92" fmla="*/ 9280 h 10000"/>
                          <a:gd name="connsiteX93" fmla="*/ 12 w 10000"/>
                          <a:gd name="connsiteY93" fmla="*/ 9035 h 10000"/>
                          <a:gd name="connsiteX94" fmla="*/ 12 w 10000"/>
                          <a:gd name="connsiteY94" fmla="*/ 8738 h 10000"/>
                          <a:gd name="connsiteX95" fmla="*/ 12 w 10000"/>
                          <a:gd name="connsiteY95" fmla="*/ 8411 h 10000"/>
                          <a:gd name="connsiteX96" fmla="*/ 12 w 10000"/>
                          <a:gd name="connsiteY96" fmla="*/ 8062 h 10000"/>
                          <a:gd name="connsiteX97" fmla="*/ 12 w 10000"/>
                          <a:gd name="connsiteY97" fmla="*/ 7706 h 10000"/>
                          <a:gd name="connsiteX98" fmla="*/ 12 w 10000"/>
                          <a:gd name="connsiteY98" fmla="*/ 7357 h 10000"/>
                          <a:gd name="connsiteX99" fmla="*/ 0 w 10000"/>
                          <a:gd name="connsiteY99" fmla="*/ 7023 h 10000"/>
                          <a:gd name="connsiteX100" fmla="*/ 0 w 10000"/>
                          <a:gd name="connsiteY100" fmla="*/ 6719 h 10000"/>
                          <a:gd name="connsiteX101" fmla="*/ 0 w 10000"/>
                          <a:gd name="connsiteY101" fmla="*/ 6459 h 10000"/>
                          <a:gd name="connsiteX102" fmla="*/ 0 w 10000"/>
                          <a:gd name="connsiteY102" fmla="*/ 6266 h 10000"/>
                          <a:gd name="connsiteX103" fmla="*/ 0 w 10000"/>
                          <a:gd name="connsiteY103" fmla="*/ 6140 h 10000"/>
                          <a:gd name="connsiteX104" fmla="*/ 0 w 10000"/>
                          <a:gd name="connsiteY104" fmla="*/ 6088 h 10000"/>
                          <a:gd name="connsiteX105" fmla="*/ 0 w 10000"/>
                          <a:gd name="connsiteY105" fmla="*/ 6058 h 10000"/>
                          <a:gd name="connsiteX106" fmla="*/ 12 w 10000"/>
                          <a:gd name="connsiteY106" fmla="*/ 5969 h 10000"/>
                          <a:gd name="connsiteX107" fmla="*/ 31 w 10000"/>
                          <a:gd name="connsiteY107" fmla="*/ 5850 h 10000"/>
                          <a:gd name="connsiteX108" fmla="*/ 75 w 10000"/>
                          <a:gd name="connsiteY108" fmla="*/ 5694 h 10000"/>
                          <a:gd name="connsiteX109" fmla="*/ 155 w 10000"/>
                          <a:gd name="connsiteY109" fmla="*/ 5538 h 10000"/>
                          <a:gd name="connsiteX110" fmla="*/ 273 w 10000"/>
                          <a:gd name="connsiteY110" fmla="*/ 5382 h 10000"/>
                          <a:gd name="connsiteX111" fmla="*/ 447 w 10000"/>
                          <a:gd name="connsiteY111" fmla="*/ 5226 h 10000"/>
                          <a:gd name="connsiteX112" fmla="*/ 509 w 10000"/>
                          <a:gd name="connsiteY112" fmla="*/ 5189 h 10000"/>
                          <a:gd name="connsiteX113" fmla="*/ 634 w 10000"/>
                          <a:gd name="connsiteY113" fmla="*/ 5108 h 10000"/>
                          <a:gd name="connsiteX114" fmla="*/ 795 w 10000"/>
                          <a:gd name="connsiteY114" fmla="*/ 5019 h 10000"/>
                          <a:gd name="connsiteX115" fmla="*/ 1012 w 10000"/>
                          <a:gd name="connsiteY115" fmla="*/ 4900 h 10000"/>
                          <a:gd name="connsiteX116" fmla="*/ 1248 w 10000"/>
                          <a:gd name="connsiteY116" fmla="*/ 4759 h 10000"/>
                          <a:gd name="connsiteX117" fmla="*/ 1534 w 10000"/>
                          <a:gd name="connsiteY117" fmla="*/ 4603 h 10000"/>
                          <a:gd name="connsiteX118" fmla="*/ 1851 w 10000"/>
                          <a:gd name="connsiteY118" fmla="*/ 4417 h 10000"/>
                          <a:gd name="connsiteX119" fmla="*/ 2199 w 10000"/>
                          <a:gd name="connsiteY119" fmla="*/ 4224 h 10000"/>
                          <a:gd name="connsiteX120" fmla="*/ 2565 w 10000"/>
                          <a:gd name="connsiteY120" fmla="*/ 4031 h 10000"/>
                          <a:gd name="connsiteX121" fmla="*/ 2957 w 10000"/>
                          <a:gd name="connsiteY121" fmla="*/ 3808 h 10000"/>
                          <a:gd name="connsiteX122" fmla="*/ 3360 w 10000"/>
                          <a:gd name="connsiteY122" fmla="*/ 3586 h 10000"/>
                          <a:gd name="connsiteX123" fmla="*/ 3783 w 10000"/>
                          <a:gd name="connsiteY123" fmla="*/ 3356 h 10000"/>
                          <a:gd name="connsiteX124" fmla="*/ 4217 w 10000"/>
                          <a:gd name="connsiteY124" fmla="*/ 3111 h 10000"/>
                          <a:gd name="connsiteX125" fmla="*/ 4652 w 10000"/>
                          <a:gd name="connsiteY125" fmla="*/ 2858 h 10000"/>
                          <a:gd name="connsiteX126" fmla="*/ 5099 w 10000"/>
                          <a:gd name="connsiteY126" fmla="*/ 2628 h 10000"/>
                          <a:gd name="connsiteX127" fmla="*/ 5540 w 10000"/>
                          <a:gd name="connsiteY127" fmla="*/ 2376 h 10000"/>
                          <a:gd name="connsiteX128" fmla="*/ 5975 w 10000"/>
                          <a:gd name="connsiteY128" fmla="*/ 2131 h 10000"/>
                          <a:gd name="connsiteX129" fmla="*/ 6410 w 10000"/>
                          <a:gd name="connsiteY129" fmla="*/ 1901 h 10000"/>
                          <a:gd name="connsiteX130" fmla="*/ 6839 w 10000"/>
                          <a:gd name="connsiteY130" fmla="*/ 1663 h 10000"/>
                          <a:gd name="connsiteX131" fmla="*/ 7248 w 10000"/>
                          <a:gd name="connsiteY131" fmla="*/ 1433 h 10000"/>
                          <a:gd name="connsiteX132" fmla="*/ 7640 w 10000"/>
                          <a:gd name="connsiteY132" fmla="*/ 1225 h 10000"/>
                          <a:gd name="connsiteX133" fmla="*/ 8012 w 10000"/>
                          <a:gd name="connsiteY133" fmla="*/ 1017 h 10000"/>
                          <a:gd name="connsiteX134" fmla="*/ 8360 w 10000"/>
                          <a:gd name="connsiteY134" fmla="*/ 817 h 10000"/>
                          <a:gd name="connsiteX135" fmla="*/ 8683 w 10000"/>
                          <a:gd name="connsiteY135" fmla="*/ 653 h 10000"/>
                          <a:gd name="connsiteX136" fmla="*/ 8969 w 10000"/>
                          <a:gd name="connsiteY136" fmla="*/ 483 h 10000"/>
                          <a:gd name="connsiteX137" fmla="*/ 9230 w 10000"/>
                          <a:gd name="connsiteY137" fmla="*/ 349 h 10000"/>
                          <a:gd name="connsiteX138" fmla="*/ 9447 w 10000"/>
                          <a:gd name="connsiteY138" fmla="*/ 230 h 10000"/>
                          <a:gd name="connsiteX139" fmla="*/ 9621 w 10000"/>
                          <a:gd name="connsiteY139" fmla="*/ 126 h 10000"/>
                          <a:gd name="connsiteX140" fmla="*/ 9739 w 10000"/>
                          <a:gd name="connsiteY140" fmla="*/ 67 h 10000"/>
                          <a:gd name="connsiteX141" fmla="*/ 9826 w 10000"/>
                          <a:gd name="connsiteY141" fmla="*/ 15 h 10000"/>
                          <a:gd name="connsiteX142" fmla="*/ 9845 w 10000"/>
                          <a:gd name="connsiteY142" fmla="*/ 0 h 10000"/>
                          <a:gd name="connsiteX143" fmla="*/ 9857 w 10000"/>
                          <a:gd name="connsiteY143" fmla="*/ 0 h 10000"/>
                          <a:gd name="connsiteX144" fmla="*/ 9870 w 10000"/>
                          <a:gd name="connsiteY144" fmla="*/ 0 h 10000"/>
                          <a:gd name="connsiteX145" fmla="*/ 9888 w 10000"/>
                          <a:gd name="connsiteY145"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99 w 10000"/>
                          <a:gd name="connsiteY90" fmla="*/ 9959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10352 w 10464"/>
                          <a:gd name="connsiteY0" fmla="*/ 0 h 10211"/>
                          <a:gd name="connsiteX1" fmla="*/ 10389 w 10464"/>
                          <a:gd name="connsiteY1" fmla="*/ 0 h 10211"/>
                          <a:gd name="connsiteX2" fmla="*/ 10408 w 10464"/>
                          <a:gd name="connsiteY2" fmla="*/ 0 h 10211"/>
                          <a:gd name="connsiteX3" fmla="*/ 10433 w 10464"/>
                          <a:gd name="connsiteY3" fmla="*/ 15 h 10211"/>
                          <a:gd name="connsiteX4" fmla="*/ 10452 w 10464"/>
                          <a:gd name="connsiteY4" fmla="*/ 37 h 10211"/>
                          <a:gd name="connsiteX5" fmla="*/ 10464 w 10464"/>
                          <a:gd name="connsiteY5" fmla="*/ 74 h 10211"/>
                          <a:gd name="connsiteX6" fmla="*/ 10464 w 10464"/>
                          <a:gd name="connsiteY6" fmla="*/ 119 h 10211"/>
                          <a:gd name="connsiteX7" fmla="*/ 10452 w 10464"/>
                          <a:gd name="connsiteY7" fmla="*/ 141 h 10211"/>
                          <a:gd name="connsiteX8" fmla="*/ 10439 w 10464"/>
                          <a:gd name="connsiteY8" fmla="*/ 171 h 10211"/>
                          <a:gd name="connsiteX9" fmla="*/ 10421 w 10464"/>
                          <a:gd name="connsiteY9" fmla="*/ 193 h 10211"/>
                          <a:gd name="connsiteX10" fmla="*/ 10389 w 10464"/>
                          <a:gd name="connsiteY10" fmla="*/ 223 h 10211"/>
                          <a:gd name="connsiteX11" fmla="*/ 10352 w 10464"/>
                          <a:gd name="connsiteY11" fmla="*/ 260 h 10211"/>
                          <a:gd name="connsiteX12" fmla="*/ 10278 w 10464"/>
                          <a:gd name="connsiteY12" fmla="*/ 312 h 10211"/>
                          <a:gd name="connsiteX13" fmla="*/ 10172 w 10464"/>
                          <a:gd name="connsiteY13" fmla="*/ 393 h 10211"/>
                          <a:gd name="connsiteX14" fmla="*/ 10042 w 10464"/>
                          <a:gd name="connsiteY14" fmla="*/ 483 h 10211"/>
                          <a:gd name="connsiteX15" fmla="*/ 9899 w 10464"/>
                          <a:gd name="connsiteY15" fmla="*/ 572 h 10211"/>
                          <a:gd name="connsiteX16" fmla="*/ 9756 w 10464"/>
                          <a:gd name="connsiteY16" fmla="*/ 661 h 10211"/>
                          <a:gd name="connsiteX17" fmla="*/ 9613 w 10464"/>
                          <a:gd name="connsiteY17" fmla="*/ 765 h 10211"/>
                          <a:gd name="connsiteX18" fmla="*/ 9495 w 10464"/>
                          <a:gd name="connsiteY18" fmla="*/ 846 h 10211"/>
                          <a:gd name="connsiteX19" fmla="*/ 9396 w 10464"/>
                          <a:gd name="connsiteY19" fmla="*/ 913 h 10211"/>
                          <a:gd name="connsiteX20" fmla="*/ 9334 w 10464"/>
                          <a:gd name="connsiteY20" fmla="*/ 950 h 10211"/>
                          <a:gd name="connsiteX21" fmla="*/ 9309 w 10464"/>
                          <a:gd name="connsiteY21" fmla="*/ 973 h 10211"/>
                          <a:gd name="connsiteX22" fmla="*/ 6886 w 10464"/>
                          <a:gd name="connsiteY22" fmla="*/ 2442 h 10211"/>
                          <a:gd name="connsiteX23" fmla="*/ 6669 w 10464"/>
                          <a:gd name="connsiteY23" fmla="*/ 2287 h 10211"/>
                          <a:gd name="connsiteX24" fmla="*/ 10265 w 10464"/>
                          <a:gd name="connsiteY24" fmla="*/ 223 h 10211"/>
                          <a:gd name="connsiteX25" fmla="*/ 10265 w 10464"/>
                          <a:gd name="connsiteY25" fmla="*/ 223 h 10211"/>
                          <a:gd name="connsiteX26" fmla="*/ 10265 w 10464"/>
                          <a:gd name="connsiteY26" fmla="*/ 208 h 10211"/>
                          <a:gd name="connsiteX27" fmla="*/ 10278 w 10464"/>
                          <a:gd name="connsiteY27" fmla="*/ 208 h 10211"/>
                          <a:gd name="connsiteX28" fmla="*/ 10290 w 10464"/>
                          <a:gd name="connsiteY28" fmla="*/ 193 h 10211"/>
                          <a:gd name="connsiteX29" fmla="*/ 10290 w 10464"/>
                          <a:gd name="connsiteY29" fmla="*/ 178 h 10211"/>
                          <a:gd name="connsiteX30" fmla="*/ 10303 w 10464"/>
                          <a:gd name="connsiteY30" fmla="*/ 171 h 10211"/>
                          <a:gd name="connsiteX31" fmla="*/ 10303 w 10464"/>
                          <a:gd name="connsiteY31" fmla="*/ 156 h 10211"/>
                          <a:gd name="connsiteX32" fmla="*/ 10290 w 10464"/>
                          <a:gd name="connsiteY32" fmla="*/ 141 h 10211"/>
                          <a:gd name="connsiteX33" fmla="*/ 10290 w 10464"/>
                          <a:gd name="connsiteY33" fmla="*/ 126 h 10211"/>
                          <a:gd name="connsiteX34" fmla="*/ 10265 w 10464"/>
                          <a:gd name="connsiteY34" fmla="*/ 126 h 10211"/>
                          <a:gd name="connsiteX35" fmla="*/ 10234 w 10464"/>
                          <a:gd name="connsiteY35" fmla="*/ 141 h 10211"/>
                          <a:gd name="connsiteX36" fmla="*/ 10203 w 10464"/>
                          <a:gd name="connsiteY36" fmla="*/ 156 h 10211"/>
                          <a:gd name="connsiteX37" fmla="*/ 10172 w 10464"/>
                          <a:gd name="connsiteY37" fmla="*/ 171 h 10211"/>
                          <a:gd name="connsiteX38" fmla="*/ 10091 w 10464"/>
                          <a:gd name="connsiteY38" fmla="*/ 223 h 10211"/>
                          <a:gd name="connsiteX39" fmla="*/ 9955 w 10464"/>
                          <a:gd name="connsiteY39" fmla="*/ 282 h 10211"/>
                          <a:gd name="connsiteX40" fmla="*/ 9781 w 10464"/>
                          <a:gd name="connsiteY40" fmla="*/ 393 h 10211"/>
                          <a:gd name="connsiteX41" fmla="*/ 9551 w 10464"/>
                          <a:gd name="connsiteY41" fmla="*/ 505 h 10211"/>
                          <a:gd name="connsiteX42" fmla="*/ 9290 w 10464"/>
                          <a:gd name="connsiteY42" fmla="*/ 653 h 10211"/>
                          <a:gd name="connsiteX43" fmla="*/ 8998 w 10464"/>
                          <a:gd name="connsiteY43" fmla="*/ 809 h 10211"/>
                          <a:gd name="connsiteX44" fmla="*/ 8669 w 10464"/>
                          <a:gd name="connsiteY44" fmla="*/ 987 h 10211"/>
                          <a:gd name="connsiteX45" fmla="*/ 8309 w 10464"/>
                          <a:gd name="connsiteY45" fmla="*/ 1180 h 10211"/>
                          <a:gd name="connsiteX46" fmla="*/ 7917 w 10464"/>
                          <a:gd name="connsiteY46" fmla="*/ 1388 h 10211"/>
                          <a:gd name="connsiteX47" fmla="*/ 7520 w 10464"/>
                          <a:gd name="connsiteY47" fmla="*/ 1611 h 10211"/>
                          <a:gd name="connsiteX48" fmla="*/ 7104 w 10464"/>
                          <a:gd name="connsiteY48" fmla="*/ 1849 h 10211"/>
                          <a:gd name="connsiteX49" fmla="*/ 6669 w 10464"/>
                          <a:gd name="connsiteY49" fmla="*/ 2079 h 10211"/>
                          <a:gd name="connsiteX50" fmla="*/ 6222 w 10464"/>
                          <a:gd name="connsiteY50" fmla="*/ 2324 h 10211"/>
                          <a:gd name="connsiteX51" fmla="*/ 5781 w 10464"/>
                          <a:gd name="connsiteY51" fmla="*/ 2576 h 10211"/>
                          <a:gd name="connsiteX52" fmla="*/ 5321 w 10464"/>
                          <a:gd name="connsiteY52" fmla="*/ 2836 h 10211"/>
                          <a:gd name="connsiteX53" fmla="*/ 4874 w 10464"/>
                          <a:gd name="connsiteY53" fmla="*/ 3081 h 10211"/>
                          <a:gd name="connsiteX54" fmla="*/ 4433 w 10464"/>
                          <a:gd name="connsiteY54" fmla="*/ 3326 h 10211"/>
                          <a:gd name="connsiteX55" fmla="*/ 3998 w 10464"/>
                          <a:gd name="connsiteY55" fmla="*/ 3578 h 10211"/>
                          <a:gd name="connsiteX56" fmla="*/ 3570 w 10464"/>
                          <a:gd name="connsiteY56" fmla="*/ 3808 h 10211"/>
                          <a:gd name="connsiteX57" fmla="*/ 3160 w 10464"/>
                          <a:gd name="connsiteY57" fmla="*/ 4046 h 10211"/>
                          <a:gd name="connsiteX58" fmla="*/ 2781 w 10464"/>
                          <a:gd name="connsiteY58" fmla="*/ 4261 h 10211"/>
                          <a:gd name="connsiteX59" fmla="*/ 2421 w 10464"/>
                          <a:gd name="connsiteY59" fmla="*/ 4469 h 10211"/>
                          <a:gd name="connsiteX60" fmla="*/ 2085 w 10464"/>
                          <a:gd name="connsiteY60" fmla="*/ 4670 h 10211"/>
                          <a:gd name="connsiteX61" fmla="*/ 1781 w 10464"/>
                          <a:gd name="connsiteY61" fmla="*/ 4833 h 10211"/>
                          <a:gd name="connsiteX62" fmla="*/ 1507 w 10464"/>
                          <a:gd name="connsiteY62" fmla="*/ 5004 h 10211"/>
                          <a:gd name="connsiteX63" fmla="*/ 1278 w 10464"/>
                          <a:gd name="connsiteY63" fmla="*/ 5137 h 10211"/>
                          <a:gd name="connsiteX64" fmla="*/ 1098 w 10464"/>
                          <a:gd name="connsiteY64" fmla="*/ 5264 h 10211"/>
                          <a:gd name="connsiteX65" fmla="*/ 955 w 10464"/>
                          <a:gd name="connsiteY65" fmla="*/ 5353 h 10211"/>
                          <a:gd name="connsiteX66" fmla="*/ 930 w 10464"/>
                          <a:gd name="connsiteY66" fmla="*/ 5367 h 10211"/>
                          <a:gd name="connsiteX67" fmla="*/ 886 w 10464"/>
                          <a:gd name="connsiteY67" fmla="*/ 5419 h 10211"/>
                          <a:gd name="connsiteX68" fmla="*/ 824 w 10464"/>
                          <a:gd name="connsiteY68" fmla="*/ 5486 h 10211"/>
                          <a:gd name="connsiteX69" fmla="*/ 756 w 10464"/>
                          <a:gd name="connsiteY69" fmla="*/ 5590 h 10211"/>
                          <a:gd name="connsiteX70" fmla="*/ 694 w 10464"/>
                          <a:gd name="connsiteY70" fmla="*/ 5716 h 10211"/>
                          <a:gd name="connsiteX71" fmla="*/ 638 w 10464"/>
                          <a:gd name="connsiteY71" fmla="*/ 5880 h 10211"/>
                          <a:gd name="connsiteX72" fmla="*/ 625 w 10464"/>
                          <a:gd name="connsiteY72" fmla="*/ 6073 h 10211"/>
                          <a:gd name="connsiteX73" fmla="*/ 625 w 10464"/>
                          <a:gd name="connsiteY73" fmla="*/ 6199 h 10211"/>
                          <a:gd name="connsiteX74" fmla="*/ 625 w 10464"/>
                          <a:gd name="connsiteY74" fmla="*/ 6407 h 10211"/>
                          <a:gd name="connsiteX75" fmla="*/ 625 w 10464"/>
                          <a:gd name="connsiteY75" fmla="*/ 6667 h 10211"/>
                          <a:gd name="connsiteX76" fmla="*/ 625 w 10464"/>
                          <a:gd name="connsiteY76" fmla="*/ 6971 h 10211"/>
                          <a:gd name="connsiteX77" fmla="*/ 625 w 10464"/>
                          <a:gd name="connsiteY77" fmla="*/ 7305 h 10211"/>
                          <a:gd name="connsiteX78" fmla="*/ 638 w 10464"/>
                          <a:gd name="connsiteY78" fmla="*/ 7654 h 10211"/>
                          <a:gd name="connsiteX79" fmla="*/ 638 w 10464"/>
                          <a:gd name="connsiteY79" fmla="*/ 8010 h 10211"/>
                          <a:gd name="connsiteX80" fmla="*/ 638 w 10464"/>
                          <a:gd name="connsiteY80" fmla="*/ 8359 h 10211"/>
                          <a:gd name="connsiteX81" fmla="*/ 638 w 10464"/>
                          <a:gd name="connsiteY81" fmla="*/ 8686 h 10211"/>
                          <a:gd name="connsiteX82" fmla="*/ 638 w 10464"/>
                          <a:gd name="connsiteY82" fmla="*/ 8983 h 10211"/>
                          <a:gd name="connsiteX83" fmla="*/ 650 w 10464"/>
                          <a:gd name="connsiteY83" fmla="*/ 9243 h 10211"/>
                          <a:gd name="connsiteX84" fmla="*/ 650 w 10464"/>
                          <a:gd name="connsiteY84" fmla="*/ 9436 h 10211"/>
                          <a:gd name="connsiteX85" fmla="*/ 650 w 10464"/>
                          <a:gd name="connsiteY85" fmla="*/ 9555 h 10211"/>
                          <a:gd name="connsiteX86" fmla="*/ 650 w 10464"/>
                          <a:gd name="connsiteY86" fmla="*/ 9607 h 10211"/>
                          <a:gd name="connsiteX87" fmla="*/ 9433 w 10464"/>
                          <a:gd name="connsiteY87" fmla="*/ 4618 h 10211"/>
                          <a:gd name="connsiteX88" fmla="*/ 9321 w 10464"/>
                          <a:gd name="connsiteY88" fmla="*/ 5137 h 10211"/>
                          <a:gd name="connsiteX89" fmla="*/ 712 w 10464"/>
                          <a:gd name="connsiteY89" fmla="*/ 10000 h 10211"/>
                          <a:gd name="connsiteX90" fmla="*/ 476 w 10464"/>
                          <a:gd name="connsiteY90" fmla="*/ 9280 h 10211"/>
                          <a:gd name="connsiteX91" fmla="*/ 476 w 10464"/>
                          <a:gd name="connsiteY91" fmla="*/ 8738 h 10211"/>
                          <a:gd name="connsiteX92" fmla="*/ 476 w 10464"/>
                          <a:gd name="connsiteY92" fmla="*/ 8411 h 10211"/>
                          <a:gd name="connsiteX93" fmla="*/ 476 w 10464"/>
                          <a:gd name="connsiteY93" fmla="*/ 8062 h 10211"/>
                          <a:gd name="connsiteX94" fmla="*/ 476 w 10464"/>
                          <a:gd name="connsiteY94" fmla="*/ 7706 h 10211"/>
                          <a:gd name="connsiteX95" fmla="*/ 476 w 10464"/>
                          <a:gd name="connsiteY95" fmla="*/ 7357 h 10211"/>
                          <a:gd name="connsiteX96" fmla="*/ 464 w 10464"/>
                          <a:gd name="connsiteY96" fmla="*/ 7023 h 10211"/>
                          <a:gd name="connsiteX97" fmla="*/ 464 w 10464"/>
                          <a:gd name="connsiteY97" fmla="*/ 6719 h 10211"/>
                          <a:gd name="connsiteX98" fmla="*/ 464 w 10464"/>
                          <a:gd name="connsiteY98" fmla="*/ 6459 h 10211"/>
                          <a:gd name="connsiteX99" fmla="*/ 464 w 10464"/>
                          <a:gd name="connsiteY99" fmla="*/ 6266 h 10211"/>
                          <a:gd name="connsiteX100" fmla="*/ 464 w 10464"/>
                          <a:gd name="connsiteY100" fmla="*/ 6140 h 10211"/>
                          <a:gd name="connsiteX101" fmla="*/ 464 w 10464"/>
                          <a:gd name="connsiteY101" fmla="*/ 6088 h 10211"/>
                          <a:gd name="connsiteX102" fmla="*/ 464 w 10464"/>
                          <a:gd name="connsiteY102" fmla="*/ 6058 h 10211"/>
                          <a:gd name="connsiteX103" fmla="*/ 476 w 10464"/>
                          <a:gd name="connsiteY103" fmla="*/ 5969 h 10211"/>
                          <a:gd name="connsiteX104" fmla="*/ 495 w 10464"/>
                          <a:gd name="connsiteY104" fmla="*/ 5850 h 10211"/>
                          <a:gd name="connsiteX105" fmla="*/ 539 w 10464"/>
                          <a:gd name="connsiteY105" fmla="*/ 5694 h 10211"/>
                          <a:gd name="connsiteX106" fmla="*/ 619 w 10464"/>
                          <a:gd name="connsiteY106" fmla="*/ 5538 h 10211"/>
                          <a:gd name="connsiteX107" fmla="*/ 737 w 10464"/>
                          <a:gd name="connsiteY107" fmla="*/ 5382 h 10211"/>
                          <a:gd name="connsiteX108" fmla="*/ 911 w 10464"/>
                          <a:gd name="connsiteY108" fmla="*/ 5226 h 10211"/>
                          <a:gd name="connsiteX109" fmla="*/ 973 w 10464"/>
                          <a:gd name="connsiteY109" fmla="*/ 5189 h 10211"/>
                          <a:gd name="connsiteX110" fmla="*/ 1098 w 10464"/>
                          <a:gd name="connsiteY110" fmla="*/ 5108 h 10211"/>
                          <a:gd name="connsiteX111" fmla="*/ 1259 w 10464"/>
                          <a:gd name="connsiteY111" fmla="*/ 5019 h 10211"/>
                          <a:gd name="connsiteX112" fmla="*/ 1476 w 10464"/>
                          <a:gd name="connsiteY112" fmla="*/ 4900 h 10211"/>
                          <a:gd name="connsiteX113" fmla="*/ 1712 w 10464"/>
                          <a:gd name="connsiteY113" fmla="*/ 4759 h 10211"/>
                          <a:gd name="connsiteX114" fmla="*/ 1998 w 10464"/>
                          <a:gd name="connsiteY114" fmla="*/ 4603 h 10211"/>
                          <a:gd name="connsiteX115" fmla="*/ 2315 w 10464"/>
                          <a:gd name="connsiteY115" fmla="*/ 4417 h 10211"/>
                          <a:gd name="connsiteX116" fmla="*/ 2663 w 10464"/>
                          <a:gd name="connsiteY116" fmla="*/ 4224 h 10211"/>
                          <a:gd name="connsiteX117" fmla="*/ 3029 w 10464"/>
                          <a:gd name="connsiteY117" fmla="*/ 4031 h 10211"/>
                          <a:gd name="connsiteX118" fmla="*/ 3421 w 10464"/>
                          <a:gd name="connsiteY118" fmla="*/ 3808 h 10211"/>
                          <a:gd name="connsiteX119" fmla="*/ 3824 w 10464"/>
                          <a:gd name="connsiteY119" fmla="*/ 3586 h 10211"/>
                          <a:gd name="connsiteX120" fmla="*/ 4247 w 10464"/>
                          <a:gd name="connsiteY120" fmla="*/ 3356 h 10211"/>
                          <a:gd name="connsiteX121" fmla="*/ 4681 w 10464"/>
                          <a:gd name="connsiteY121" fmla="*/ 3111 h 10211"/>
                          <a:gd name="connsiteX122" fmla="*/ 5116 w 10464"/>
                          <a:gd name="connsiteY122" fmla="*/ 2858 h 10211"/>
                          <a:gd name="connsiteX123" fmla="*/ 5563 w 10464"/>
                          <a:gd name="connsiteY123" fmla="*/ 2628 h 10211"/>
                          <a:gd name="connsiteX124" fmla="*/ 6004 w 10464"/>
                          <a:gd name="connsiteY124" fmla="*/ 2376 h 10211"/>
                          <a:gd name="connsiteX125" fmla="*/ 6439 w 10464"/>
                          <a:gd name="connsiteY125" fmla="*/ 2131 h 10211"/>
                          <a:gd name="connsiteX126" fmla="*/ 6874 w 10464"/>
                          <a:gd name="connsiteY126" fmla="*/ 1901 h 10211"/>
                          <a:gd name="connsiteX127" fmla="*/ 7303 w 10464"/>
                          <a:gd name="connsiteY127" fmla="*/ 1663 h 10211"/>
                          <a:gd name="connsiteX128" fmla="*/ 7712 w 10464"/>
                          <a:gd name="connsiteY128" fmla="*/ 1433 h 10211"/>
                          <a:gd name="connsiteX129" fmla="*/ 8104 w 10464"/>
                          <a:gd name="connsiteY129" fmla="*/ 1225 h 10211"/>
                          <a:gd name="connsiteX130" fmla="*/ 8476 w 10464"/>
                          <a:gd name="connsiteY130" fmla="*/ 1017 h 10211"/>
                          <a:gd name="connsiteX131" fmla="*/ 8824 w 10464"/>
                          <a:gd name="connsiteY131" fmla="*/ 817 h 10211"/>
                          <a:gd name="connsiteX132" fmla="*/ 9147 w 10464"/>
                          <a:gd name="connsiteY132" fmla="*/ 653 h 10211"/>
                          <a:gd name="connsiteX133" fmla="*/ 9433 w 10464"/>
                          <a:gd name="connsiteY133" fmla="*/ 483 h 10211"/>
                          <a:gd name="connsiteX134" fmla="*/ 9694 w 10464"/>
                          <a:gd name="connsiteY134" fmla="*/ 349 h 10211"/>
                          <a:gd name="connsiteX135" fmla="*/ 9911 w 10464"/>
                          <a:gd name="connsiteY135" fmla="*/ 230 h 10211"/>
                          <a:gd name="connsiteX136" fmla="*/ 10085 w 10464"/>
                          <a:gd name="connsiteY136" fmla="*/ 126 h 10211"/>
                          <a:gd name="connsiteX137" fmla="*/ 10203 w 10464"/>
                          <a:gd name="connsiteY137" fmla="*/ 67 h 10211"/>
                          <a:gd name="connsiteX138" fmla="*/ 10290 w 10464"/>
                          <a:gd name="connsiteY138" fmla="*/ 15 h 10211"/>
                          <a:gd name="connsiteX139" fmla="*/ 10309 w 10464"/>
                          <a:gd name="connsiteY139" fmla="*/ 0 h 10211"/>
                          <a:gd name="connsiteX140" fmla="*/ 10321 w 10464"/>
                          <a:gd name="connsiteY140" fmla="*/ 0 h 10211"/>
                          <a:gd name="connsiteX141" fmla="*/ 10334 w 10464"/>
                          <a:gd name="connsiteY141" fmla="*/ 0 h 10211"/>
                          <a:gd name="connsiteX142" fmla="*/ 10352 w 10464"/>
                          <a:gd name="connsiteY142" fmla="*/ 0 h 10211"/>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9974"/>
                          <a:gd name="connsiteX1" fmla="*/ 9925 w 10000"/>
                          <a:gd name="connsiteY1" fmla="*/ 0 h 9974"/>
                          <a:gd name="connsiteX2" fmla="*/ 9944 w 10000"/>
                          <a:gd name="connsiteY2" fmla="*/ 0 h 9974"/>
                          <a:gd name="connsiteX3" fmla="*/ 9969 w 10000"/>
                          <a:gd name="connsiteY3" fmla="*/ 15 h 9974"/>
                          <a:gd name="connsiteX4" fmla="*/ 9988 w 10000"/>
                          <a:gd name="connsiteY4" fmla="*/ 37 h 9974"/>
                          <a:gd name="connsiteX5" fmla="*/ 10000 w 10000"/>
                          <a:gd name="connsiteY5" fmla="*/ 74 h 9974"/>
                          <a:gd name="connsiteX6" fmla="*/ 10000 w 10000"/>
                          <a:gd name="connsiteY6" fmla="*/ 119 h 9974"/>
                          <a:gd name="connsiteX7" fmla="*/ 9988 w 10000"/>
                          <a:gd name="connsiteY7" fmla="*/ 141 h 9974"/>
                          <a:gd name="connsiteX8" fmla="*/ 9975 w 10000"/>
                          <a:gd name="connsiteY8" fmla="*/ 171 h 9974"/>
                          <a:gd name="connsiteX9" fmla="*/ 9957 w 10000"/>
                          <a:gd name="connsiteY9" fmla="*/ 193 h 9974"/>
                          <a:gd name="connsiteX10" fmla="*/ 9925 w 10000"/>
                          <a:gd name="connsiteY10" fmla="*/ 223 h 9974"/>
                          <a:gd name="connsiteX11" fmla="*/ 9888 w 10000"/>
                          <a:gd name="connsiteY11" fmla="*/ 260 h 9974"/>
                          <a:gd name="connsiteX12" fmla="*/ 9814 w 10000"/>
                          <a:gd name="connsiteY12" fmla="*/ 312 h 9974"/>
                          <a:gd name="connsiteX13" fmla="*/ 9708 w 10000"/>
                          <a:gd name="connsiteY13" fmla="*/ 393 h 9974"/>
                          <a:gd name="connsiteX14" fmla="*/ 9578 w 10000"/>
                          <a:gd name="connsiteY14" fmla="*/ 483 h 9974"/>
                          <a:gd name="connsiteX15" fmla="*/ 9435 w 10000"/>
                          <a:gd name="connsiteY15" fmla="*/ 572 h 9974"/>
                          <a:gd name="connsiteX16" fmla="*/ 9292 w 10000"/>
                          <a:gd name="connsiteY16" fmla="*/ 661 h 9974"/>
                          <a:gd name="connsiteX17" fmla="*/ 9149 w 10000"/>
                          <a:gd name="connsiteY17" fmla="*/ 765 h 9974"/>
                          <a:gd name="connsiteX18" fmla="*/ 9031 w 10000"/>
                          <a:gd name="connsiteY18" fmla="*/ 846 h 9974"/>
                          <a:gd name="connsiteX19" fmla="*/ 8932 w 10000"/>
                          <a:gd name="connsiteY19" fmla="*/ 913 h 9974"/>
                          <a:gd name="connsiteX20" fmla="*/ 8870 w 10000"/>
                          <a:gd name="connsiteY20" fmla="*/ 950 h 9974"/>
                          <a:gd name="connsiteX21" fmla="*/ 8845 w 10000"/>
                          <a:gd name="connsiteY21" fmla="*/ 973 h 9974"/>
                          <a:gd name="connsiteX22" fmla="*/ 6422 w 10000"/>
                          <a:gd name="connsiteY22" fmla="*/ 2442 h 9974"/>
                          <a:gd name="connsiteX23" fmla="*/ 6205 w 10000"/>
                          <a:gd name="connsiteY23" fmla="*/ 2287 h 9974"/>
                          <a:gd name="connsiteX24" fmla="*/ 9801 w 10000"/>
                          <a:gd name="connsiteY24" fmla="*/ 223 h 9974"/>
                          <a:gd name="connsiteX25" fmla="*/ 9801 w 10000"/>
                          <a:gd name="connsiteY25" fmla="*/ 223 h 9974"/>
                          <a:gd name="connsiteX26" fmla="*/ 9801 w 10000"/>
                          <a:gd name="connsiteY26" fmla="*/ 208 h 9974"/>
                          <a:gd name="connsiteX27" fmla="*/ 9814 w 10000"/>
                          <a:gd name="connsiteY27" fmla="*/ 208 h 9974"/>
                          <a:gd name="connsiteX28" fmla="*/ 9826 w 10000"/>
                          <a:gd name="connsiteY28" fmla="*/ 193 h 9974"/>
                          <a:gd name="connsiteX29" fmla="*/ 9826 w 10000"/>
                          <a:gd name="connsiteY29" fmla="*/ 178 h 9974"/>
                          <a:gd name="connsiteX30" fmla="*/ 9839 w 10000"/>
                          <a:gd name="connsiteY30" fmla="*/ 171 h 9974"/>
                          <a:gd name="connsiteX31" fmla="*/ 9839 w 10000"/>
                          <a:gd name="connsiteY31" fmla="*/ 156 h 9974"/>
                          <a:gd name="connsiteX32" fmla="*/ 9826 w 10000"/>
                          <a:gd name="connsiteY32" fmla="*/ 141 h 9974"/>
                          <a:gd name="connsiteX33" fmla="*/ 9826 w 10000"/>
                          <a:gd name="connsiteY33" fmla="*/ 126 h 9974"/>
                          <a:gd name="connsiteX34" fmla="*/ 9801 w 10000"/>
                          <a:gd name="connsiteY34" fmla="*/ 126 h 9974"/>
                          <a:gd name="connsiteX35" fmla="*/ 9770 w 10000"/>
                          <a:gd name="connsiteY35" fmla="*/ 141 h 9974"/>
                          <a:gd name="connsiteX36" fmla="*/ 9739 w 10000"/>
                          <a:gd name="connsiteY36" fmla="*/ 156 h 9974"/>
                          <a:gd name="connsiteX37" fmla="*/ 9708 w 10000"/>
                          <a:gd name="connsiteY37" fmla="*/ 171 h 9974"/>
                          <a:gd name="connsiteX38" fmla="*/ 9627 w 10000"/>
                          <a:gd name="connsiteY38" fmla="*/ 223 h 9974"/>
                          <a:gd name="connsiteX39" fmla="*/ 9491 w 10000"/>
                          <a:gd name="connsiteY39" fmla="*/ 282 h 9974"/>
                          <a:gd name="connsiteX40" fmla="*/ 9317 w 10000"/>
                          <a:gd name="connsiteY40" fmla="*/ 393 h 9974"/>
                          <a:gd name="connsiteX41" fmla="*/ 9087 w 10000"/>
                          <a:gd name="connsiteY41" fmla="*/ 505 h 9974"/>
                          <a:gd name="connsiteX42" fmla="*/ 8826 w 10000"/>
                          <a:gd name="connsiteY42" fmla="*/ 653 h 9974"/>
                          <a:gd name="connsiteX43" fmla="*/ 8534 w 10000"/>
                          <a:gd name="connsiteY43" fmla="*/ 809 h 9974"/>
                          <a:gd name="connsiteX44" fmla="*/ 8205 w 10000"/>
                          <a:gd name="connsiteY44" fmla="*/ 987 h 9974"/>
                          <a:gd name="connsiteX45" fmla="*/ 7845 w 10000"/>
                          <a:gd name="connsiteY45" fmla="*/ 1180 h 9974"/>
                          <a:gd name="connsiteX46" fmla="*/ 7453 w 10000"/>
                          <a:gd name="connsiteY46" fmla="*/ 1388 h 9974"/>
                          <a:gd name="connsiteX47" fmla="*/ 7056 w 10000"/>
                          <a:gd name="connsiteY47" fmla="*/ 1611 h 9974"/>
                          <a:gd name="connsiteX48" fmla="*/ 6640 w 10000"/>
                          <a:gd name="connsiteY48" fmla="*/ 1849 h 9974"/>
                          <a:gd name="connsiteX49" fmla="*/ 6205 w 10000"/>
                          <a:gd name="connsiteY49" fmla="*/ 2079 h 9974"/>
                          <a:gd name="connsiteX50" fmla="*/ 5758 w 10000"/>
                          <a:gd name="connsiteY50" fmla="*/ 2324 h 9974"/>
                          <a:gd name="connsiteX51" fmla="*/ 5317 w 10000"/>
                          <a:gd name="connsiteY51" fmla="*/ 2576 h 9974"/>
                          <a:gd name="connsiteX52" fmla="*/ 4857 w 10000"/>
                          <a:gd name="connsiteY52" fmla="*/ 2836 h 9974"/>
                          <a:gd name="connsiteX53" fmla="*/ 4410 w 10000"/>
                          <a:gd name="connsiteY53" fmla="*/ 3081 h 9974"/>
                          <a:gd name="connsiteX54" fmla="*/ 3969 w 10000"/>
                          <a:gd name="connsiteY54" fmla="*/ 3326 h 9974"/>
                          <a:gd name="connsiteX55" fmla="*/ 3534 w 10000"/>
                          <a:gd name="connsiteY55" fmla="*/ 3578 h 9974"/>
                          <a:gd name="connsiteX56" fmla="*/ 3106 w 10000"/>
                          <a:gd name="connsiteY56" fmla="*/ 3808 h 9974"/>
                          <a:gd name="connsiteX57" fmla="*/ 2696 w 10000"/>
                          <a:gd name="connsiteY57" fmla="*/ 4046 h 9974"/>
                          <a:gd name="connsiteX58" fmla="*/ 2317 w 10000"/>
                          <a:gd name="connsiteY58" fmla="*/ 4261 h 9974"/>
                          <a:gd name="connsiteX59" fmla="*/ 1957 w 10000"/>
                          <a:gd name="connsiteY59" fmla="*/ 4469 h 9974"/>
                          <a:gd name="connsiteX60" fmla="*/ 1621 w 10000"/>
                          <a:gd name="connsiteY60" fmla="*/ 4670 h 9974"/>
                          <a:gd name="connsiteX61" fmla="*/ 1317 w 10000"/>
                          <a:gd name="connsiteY61" fmla="*/ 4833 h 9974"/>
                          <a:gd name="connsiteX62" fmla="*/ 1043 w 10000"/>
                          <a:gd name="connsiteY62" fmla="*/ 5004 h 9974"/>
                          <a:gd name="connsiteX63" fmla="*/ 814 w 10000"/>
                          <a:gd name="connsiteY63" fmla="*/ 5137 h 9974"/>
                          <a:gd name="connsiteX64" fmla="*/ 634 w 10000"/>
                          <a:gd name="connsiteY64" fmla="*/ 5264 h 9974"/>
                          <a:gd name="connsiteX65" fmla="*/ 491 w 10000"/>
                          <a:gd name="connsiteY65" fmla="*/ 5353 h 9974"/>
                          <a:gd name="connsiteX66" fmla="*/ 466 w 10000"/>
                          <a:gd name="connsiteY66" fmla="*/ 5367 h 9974"/>
                          <a:gd name="connsiteX67" fmla="*/ 422 w 10000"/>
                          <a:gd name="connsiteY67" fmla="*/ 5419 h 9974"/>
                          <a:gd name="connsiteX68" fmla="*/ 360 w 10000"/>
                          <a:gd name="connsiteY68" fmla="*/ 5486 h 9974"/>
                          <a:gd name="connsiteX69" fmla="*/ 292 w 10000"/>
                          <a:gd name="connsiteY69" fmla="*/ 5590 h 9974"/>
                          <a:gd name="connsiteX70" fmla="*/ 230 w 10000"/>
                          <a:gd name="connsiteY70" fmla="*/ 5716 h 9974"/>
                          <a:gd name="connsiteX71" fmla="*/ 174 w 10000"/>
                          <a:gd name="connsiteY71" fmla="*/ 5880 h 9974"/>
                          <a:gd name="connsiteX72" fmla="*/ 161 w 10000"/>
                          <a:gd name="connsiteY72" fmla="*/ 6073 h 9974"/>
                          <a:gd name="connsiteX73" fmla="*/ 161 w 10000"/>
                          <a:gd name="connsiteY73" fmla="*/ 6199 h 9974"/>
                          <a:gd name="connsiteX74" fmla="*/ 161 w 10000"/>
                          <a:gd name="connsiteY74" fmla="*/ 6407 h 9974"/>
                          <a:gd name="connsiteX75" fmla="*/ 161 w 10000"/>
                          <a:gd name="connsiteY75" fmla="*/ 6667 h 9974"/>
                          <a:gd name="connsiteX76" fmla="*/ 161 w 10000"/>
                          <a:gd name="connsiteY76" fmla="*/ 6971 h 9974"/>
                          <a:gd name="connsiteX77" fmla="*/ 161 w 10000"/>
                          <a:gd name="connsiteY77" fmla="*/ 7305 h 9974"/>
                          <a:gd name="connsiteX78" fmla="*/ 174 w 10000"/>
                          <a:gd name="connsiteY78" fmla="*/ 7654 h 9974"/>
                          <a:gd name="connsiteX79" fmla="*/ 174 w 10000"/>
                          <a:gd name="connsiteY79" fmla="*/ 8010 h 9974"/>
                          <a:gd name="connsiteX80" fmla="*/ 174 w 10000"/>
                          <a:gd name="connsiteY80" fmla="*/ 8359 h 9974"/>
                          <a:gd name="connsiteX81" fmla="*/ 174 w 10000"/>
                          <a:gd name="connsiteY81" fmla="*/ 8686 h 9974"/>
                          <a:gd name="connsiteX82" fmla="*/ 174 w 10000"/>
                          <a:gd name="connsiteY82" fmla="*/ 8983 h 9974"/>
                          <a:gd name="connsiteX83" fmla="*/ 186 w 10000"/>
                          <a:gd name="connsiteY83" fmla="*/ 9243 h 9974"/>
                          <a:gd name="connsiteX84" fmla="*/ 186 w 10000"/>
                          <a:gd name="connsiteY84" fmla="*/ 9436 h 9974"/>
                          <a:gd name="connsiteX85" fmla="*/ 186 w 10000"/>
                          <a:gd name="connsiteY85" fmla="*/ 9555 h 9974"/>
                          <a:gd name="connsiteX86" fmla="*/ 186 w 10000"/>
                          <a:gd name="connsiteY86" fmla="*/ 9607 h 9974"/>
                          <a:gd name="connsiteX87" fmla="*/ 8969 w 10000"/>
                          <a:gd name="connsiteY87" fmla="*/ 4618 h 9974"/>
                          <a:gd name="connsiteX88" fmla="*/ 8857 w 10000"/>
                          <a:gd name="connsiteY88" fmla="*/ 5137 h 9974"/>
                          <a:gd name="connsiteX89" fmla="*/ 237 w 10000"/>
                          <a:gd name="connsiteY89" fmla="*/ 9974 h 9974"/>
                          <a:gd name="connsiteX90" fmla="*/ 12 w 10000"/>
                          <a:gd name="connsiteY90" fmla="*/ 9280 h 9974"/>
                          <a:gd name="connsiteX91" fmla="*/ 12 w 10000"/>
                          <a:gd name="connsiteY91" fmla="*/ 8738 h 9974"/>
                          <a:gd name="connsiteX92" fmla="*/ 12 w 10000"/>
                          <a:gd name="connsiteY92" fmla="*/ 8411 h 9974"/>
                          <a:gd name="connsiteX93" fmla="*/ 12 w 10000"/>
                          <a:gd name="connsiteY93" fmla="*/ 8062 h 9974"/>
                          <a:gd name="connsiteX94" fmla="*/ 12 w 10000"/>
                          <a:gd name="connsiteY94" fmla="*/ 7706 h 9974"/>
                          <a:gd name="connsiteX95" fmla="*/ 12 w 10000"/>
                          <a:gd name="connsiteY95" fmla="*/ 7357 h 9974"/>
                          <a:gd name="connsiteX96" fmla="*/ 0 w 10000"/>
                          <a:gd name="connsiteY96" fmla="*/ 7023 h 9974"/>
                          <a:gd name="connsiteX97" fmla="*/ 0 w 10000"/>
                          <a:gd name="connsiteY97" fmla="*/ 6719 h 9974"/>
                          <a:gd name="connsiteX98" fmla="*/ 0 w 10000"/>
                          <a:gd name="connsiteY98" fmla="*/ 6459 h 9974"/>
                          <a:gd name="connsiteX99" fmla="*/ 0 w 10000"/>
                          <a:gd name="connsiteY99" fmla="*/ 6266 h 9974"/>
                          <a:gd name="connsiteX100" fmla="*/ 0 w 10000"/>
                          <a:gd name="connsiteY100" fmla="*/ 6140 h 9974"/>
                          <a:gd name="connsiteX101" fmla="*/ 0 w 10000"/>
                          <a:gd name="connsiteY101" fmla="*/ 6088 h 9974"/>
                          <a:gd name="connsiteX102" fmla="*/ 0 w 10000"/>
                          <a:gd name="connsiteY102" fmla="*/ 6058 h 9974"/>
                          <a:gd name="connsiteX103" fmla="*/ 12 w 10000"/>
                          <a:gd name="connsiteY103" fmla="*/ 5969 h 9974"/>
                          <a:gd name="connsiteX104" fmla="*/ 31 w 10000"/>
                          <a:gd name="connsiteY104" fmla="*/ 5850 h 9974"/>
                          <a:gd name="connsiteX105" fmla="*/ 75 w 10000"/>
                          <a:gd name="connsiteY105" fmla="*/ 5694 h 9974"/>
                          <a:gd name="connsiteX106" fmla="*/ 155 w 10000"/>
                          <a:gd name="connsiteY106" fmla="*/ 5538 h 9974"/>
                          <a:gd name="connsiteX107" fmla="*/ 273 w 10000"/>
                          <a:gd name="connsiteY107" fmla="*/ 5382 h 9974"/>
                          <a:gd name="connsiteX108" fmla="*/ 447 w 10000"/>
                          <a:gd name="connsiteY108" fmla="*/ 5226 h 9974"/>
                          <a:gd name="connsiteX109" fmla="*/ 509 w 10000"/>
                          <a:gd name="connsiteY109" fmla="*/ 5189 h 9974"/>
                          <a:gd name="connsiteX110" fmla="*/ 634 w 10000"/>
                          <a:gd name="connsiteY110" fmla="*/ 5108 h 9974"/>
                          <a:gd name="connsiteX111" fmla="*/ 795 w 10000"/>
                          <a:gd name="connsiteY111" fmla="*/ 5019 h 9974"/>
                          <a:gd name="connsiteX112" fmla="*/ 1012 w 10000"/>
                          <a:gd name="connsiteY112" fmla="*/ 4900 h 9974"/>
                          <a:gd name="connsiteX113" fmla="*/ 1248 w 10000"/>
                          <a:gd name="connsiteY113" fmla="*/ 4759 h 9974"/>
                          <a:gd name="connsiteX114" fmla="*/ 1534 w 10000"/>
                          <a:gd name="connsiteY114" fmla="*/ 4603 h 9974"/>
                          <a:gd name="connsiteX115" fmla="*/ 1851 w 10000"/>
                          <a:gd name="connsiteY115" fmla="*/ 4417 h 9974"/>
                          <a:gd name="connsiteX116" fmla="*/ 2199 w 10000"/>
                          <a:gd name="connsiteY116" fmla="*/ 4224 h 9974"/>
                          <a:gd name="connsiteX117" fmla="*/ 2565 w 10000"/>
                          <a:gd name="connsiteY117" fmla="*/ 4031 h 9974"/>
                          <a:gd name="connsiteX118" fmla="*/ 2957 w 10000"/>
                          <a:gd name="connsiteY118" fmla="*/ 3808 h 9974"/>
                          <a:gd name="connsiteX119" fmla="*/ 3360 w 10000"/>
                          <a:gd name="connsiteY119" fmla="*/ 3586 h 9974"/>
                          <a:gd name="connsiteX120" fmla="*/ 3783 w 10000"/>
                          <a:gd name="connsiteY120" fmla="*/ 3356 h 9974"/>
                          <a:gd name="connsiteX121" fmla="*/ 4217 w 10000"/>
                          <a:gd name="connsiteY121" fmla="*/ 3111 h 9974"/>
                          <a:gd name="connsiteX122" fmla="*/ 4652 w 10000"/>
                          <a:gd name="connsiteY122" fmla="*/ 2858 h 9974"/>
                          <a:gd name="connsiteX123" fmla="*/ 5099 w 10000"/>
                          <a:gd name="connsiteY123" fmla="*/ 2628 h 9974"/>
                          <a:gd name="connsiteX124" fmla="*/ 5540 w 10000"/>
                          <a:gd name="connsiteY124" fmla="*/ 2376 h 9974"/>
                          <a:gd name="connsiteX125" fmla="*/ 5975 w 10000"/>
                          <a:gd name="connsiteY125" fmla="*/ 2131 h 9974"/>
                          <a:gd name="connsiteX126" fmla="*/ 6410 w 10000"/>
                          <a:gd name="connsiteY126" fmla="*/ 1901 h 9974"/>
                          <a:gd name="connsiteX127" fmla="*/ 6839 w 10000"/>
                          <a:gd name="connsiteY127" fmla="*/ 1663 h 9974"/>
                          <a:gd name="connsiteX128" fmla="*/ 7248 w 10000"/>
                          <a:gd name="connsiteY128" fmla="*/ 1433 h 9974"/>
                          <a:gd name="connsiteX129" fmla="*/ 7640 w 10000"/>
                          <a:gd name="connsiteY129" fmla="*/ 1225 h 9974"/>
                          <a:gd name="connsiteX130" fmla="*/ 8012 w 10000"/>
                          <a:gd name="connsiteY130" fmla="*/ 1017 h 9974"/>
                          <a:gd name="connsiteX131" fmla="*/ 8360 w 10000"/>
                          <a:gd name="connsiteY131" fmla="*/ 817 h 9974"/>
                          <a:gd name="connsiteX132" fmla="*/ 8683 w 10000"/>
                          <a:gd name="connsiteY132" fmla="*/ 653 h 9974"/>
                          <a:gd name="connsiteX133" fmla="*/ 8969 w 10000"/>
                          <a:gd name="connsiteY133" fmla="*/ 483 h 9974"/>
                          <a:gd name="connsiteX134" fmla="*/ 9230 w 10000"/>
                          <a:gd name="connsiteY134" fmla="*/ 349 h 9974"/>
                          <a:gd name="connsiteX135" fmla="*/ 9447 w 10000"/>
                          <a:gd name="connsiteY135" fmla="*/ 230 h 9974"/>
                          <a:gd name="connsiteX136" fmla="*/ 9621 w 10000"/>
                          <a:gd name="connsiteY136" fmla="*/ 126 h 9974"/>
                          <a:gd name="connsiteX137" fmla="*/ 9739 w 10000"/>
                          <a:gd name="connsiteY137" fmla="*/ 67 h 9974"/>
                          <a:gd name="connsiteX138" fmla="*/ 9826 w 10000"/>
                          <a:gd name="connsiteY138" fmla="*/ 15 h 9974"/>
                          <a:gd name="connsiteX139" fmla="*/ 9845 w 10000"/>
                          <a:gd name="connsiteY139" fmla="*/ 0 h 9974"/>
                          <a:gd name="connsiteX140" fmla="*/ 9857 w 10000"/>
                          <a:gd name="connsiteY140" fmla="*/ 0 h 9974"/>
                          <a:gd name="connsiteX141" fmla="*/ 9870 w 10000"/>
                          <a:gd name="connsiteY141" fmla="*/ 0 h 9974"/>
                          <a:gd name="connsiteX142" fmla="*/ 9888 w 10000"/>
                          <a:gd name="connsiteY142" fmla="*/ 0 h 9974"/>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433 h 10000"/>
                          <a:gd name="connsiteX92" fmla="*/ 12 w 10000"/>
                          <a:gd name="connsiteY92" fmla="*/ 8083 h 10000"/>
                          <a:gd name="connsiteX93" fmla="*/ 12 w 10000"/>
                          <a:gd name="connsiteY93" fmla="*/ 7726 h 10000"/>
                          <a:gd name="connsiteX94" fmla="*/ 12 w 10000"/>
                          <a:gd name="connsiteY94" fmla="*/ 7376 h 10000"/>
                          <a:gd name="connsiteX95" fmla="*/ 0 w 10000"/>
                          <a:gd name="connsiteY95" fmla="*/ 7041 h 10000"/>
                          <a:gd name="connsiteX96" fmla="*/ 0 w 10000"/>
                          <a:gd name="connsiteY96" fmla="*/ 6737 h 10000"/>
                          <a:gd name="connsiteX97" fmla="*/ 0 w 10000"/>
                          <a:gd name="connsiteY97" fmla="*/ 6476 h 10000"/>
                          <a:gd name="connsiteX98" fmla="*/ 0 w 10000"/>
                          <a:gd name="connsiteY98" fmla="*/ 6282 h 10000"/>
                          <a:gd name="connsiteX99" fmla="*/ 0 w 10000"/>
                          <a:gd name="connsiteY99" fmla="*/ 6156 h 10000"/>
                          <a:gd name="connsiteX100" fmla="*/ 0 w 10000"/>
                          <a:gd name="connsiteY100" fmla="*/ 6104 h 10000"/>
                          <a:gd name="connsiteX101" fmla="*/ 0 w 10000"/>
                          <a:gd name="connsiteY101" fmla="*/ 6074 h 10000"/>
                          <a:gd name="connsiteX102" fmla="*/ 12 w 10000"/>
                          <a:gd name="connsiteY102" fmla="*/ 5985 h 10000"/>
                          <a:gd name="connsiteX103" fmla="*/ 31 w 10000"/>
                          <a:gd name="connsiteY103" fmla="*/ 5865 h 10000"/>
                          <a:gd name="connsiteX104" fmla="*/ 75 w 10000"/>
                          <a:gd name="connsiteY104" fmla="*/ 5709 h 10000"/>
                          <a:gd name="connsiteX105" fmla="*/ 155 w 10000"/>
                          <a:gd name="connsiteY105" fmla="*/ 5552 h 10000"/>
                          <a:gd name="connsiteX106" fmla="*/ 273 w 10000"/>
                          <a:gd name="connsiteY106" fmla="*/ 5396 h 10000"/>
                          <a:gd name="connsiteX107" fmla="*/ 447 w 10000"/>
                          <a:gd name="connsiteY107" fmla="*/ 5240 h 10000"/>
                          <a:gd name="connsiteX108" fmla="*/ 509 w 10000"/>
                          <a:gd name="connsiteY108" fmla="*/ 5203 h 10000"/>
                          <a:gd name="connsiteX109" fmla="*/ 634 w 10000"/>
                          <a:gd name="connsiteY109" fmla="*/ 5121 h 10000"/>
                          <a:gd name="connsiteX110" fmla="*/ 795 w 10000"/>
                          <a:gd name="connsiteY110" fmla="*/ 5032 h 10000"/>
                          <a:gd name="connsiteX111" fmla="*/ 1012 w 10000"/>
                          <a:gd name="connsiteY111" fmla="*/ 4913 h 10000"/>
                          <a:gd name="connsiteX112" fmla="*/ 1248 w 10000"/>
                          <a:gd name="connsiteY112" fmla="*/ 4771 h 10000"/>
                          <a:gd name="connsiteX113" fmla="*/ 1534 w 10000"/>
                          <a:gd name="connsiteY113" fmla="*/ 4615 h 10000"/>
                          <a:gd name="connsiteX114" fmla="*/ 1851 w 10000"/>
                          <a:gd name="connsiteY114" fmla="*/ 4429 h 10000"/>
                          <a:gd name="connsiteX115" fmla="*/ 2199 w 10000"/>
                          <a:gd name="connsiteY115" fmla="*/ 4235 h 10000"/>
                          <a:gd name="connsiteX116" fmla="*/ 2565 w 10000"/>
                          <a:gd name="connsiteY116" fmla="*/ 4042 h 10000"/>
                          <a:gd name="connsiteX117" fmla="*/ 2957 w 10000"/>
                          <a:gd name="connsiteY117" fmla="*/ 3818 h 10000"/>
                          <a:gd name="connsiteX118" fmla="*/ 3360 w 10000"/>
                          <a:gd name="connsiteY118" fmla="*/ 3595 h 10000"/>
                          <a:gd name="connsiteX119" fmla="*/ 3783 w 10000"/>
                          <a:gd name="connsiteY119" fmla="*/ 3365 h 10000"/>
                          <a:gd name="connsiteX120" fmla="*/ 4217 w 10000"/>
                          <a:gd name="connsiteY120" fmla="*/ 3119 h 10000"/>
                          <a:gd name="connsiteX121" fmla="*/ 4652 w 10000"/>
                          <a:gd name="connsiteY121" fmla="*/ 2865 h 10000"/>
                          <a:gd name="connsiteX122" fmla="*/ 5099 w 10000"/>
                          <a:gd name="connsiteY122" fmla="*/ 2635 h 10000"/>
                          <a:gd name="connsiteX123" fmla="*/ 5540 w 10000"/>
                          <a:gd name="connsiteY123" fmla="*/ 2382 h 10000"/>
                          <a:gd name="connsiteX124" fmla="*/ 5975 w 10000"/>
                          <a:gd name="connsiteY124" fmla="*/ 2137 h 10000"/>
                          <a:gd name="connsiteX125" fmla="*/ 6410 w 10000"/>
                          <a:gd name="connsiteY125" fmla="*/ 1906 h 10000"/>
                          <a:gd name="connsiteX126" fmla="*/ 6839 w 10000"/>
                          <a:gd name="connsiteY126" fmla="*/ 1667 h 10000"/>
                          <a:gd name="connsiteX127" fmla="*/ 7248 w 10000"/>
                          <a:gd name="connsiteY127" fmla="*/ 1437 h 10000"/>
                          <a:gd name="connsiteX128" fmla="*/ 7640 w 10000"/>
                          <a:gd name="connsiteY128" fmla="*/ 1228 h 10000"/>
                          <a:gd name="connsiteX129" fmla="*/ 8012 w 10000"/>
                          <a:gd name="connsiteY129" fmla="*/ 1020 h 10000"/>
                          <a:gd name="connsiteX130" fmla="*/ 8360 w 10000"/>
                          <a:gd name="connsiteY130" fmla="*/ 819 h 10000"/>
                          <a:gd name="connsiteX131" fmla="*/ 8683 w 10000"/>
                          <a:gd name="connsiteY131" fmla="*/ 655 h 10000"/>
                          <a:gd name="connsiteX132" fmla="*/ 8969 w 10000"/>
                          <a:gd name="connsiteY132" fmla="*/ 484 h 10000"/>
                          <a:gd name="connsiteX133" fmla="*/ 9230 w 10000"/>
                          <a:gd name="connsiteY133" fmla="*/ 350 h 10000"/>
                          <a:gd name="connsiteX134" fmla="*/ 9447 w 10000"/>
                          <a:gd name="connsiteY134" fmla="*/ 231 h 10000"/>
                          <a:gd name="connsiteX135" fmla="*/ 9621 w 10000"/>
                          <a:gd name="connsiteY135" fmla="*/ 126 h 10000"/>
                          <a:gd name="connsiteX136" fmla="*/ 9739 w 10000"/>
                          <a:gd name="connsiteY136" fmla="*/ 67 h 10000"/>
                          <a:gd name="connsiteX137" fmla="*/ 9826 w 10000"/>
                          <a:gd name="connsiteY137" fmla="*/ 15 h 10000"/>
                          <a:gd name="connsiteX138" fmla="*/ 9845 w 10000"/>
                          <a:gd name="connsiteY138" fmla="*/ 0 h 10000"/>
                          <a:gd name="connsiteX139" fmla="*/ 9857 w 10000"/>
                          <a:gd name="connsiteY139" fmla="*/ 0 h 10000"/>
                          <a:gd name="connsiteX140" fmla="*/ 9870 w 10000"/>
                          <a:gd name="connsiteY140" fmla="*/ 0 h 10000"/>
                          <a:gd name="connsiteX141" fmla="*/ 9888 w 10000"/>
                          <a:gd name="connsiteY141"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083 h 10000"/>
                          <a:gd name="connsiteX92" fmla="*/ 12 w 10000"/>
                          <a:gd name="connsiteY92" fmla="*/ 7726 h 10000"/>
                          <a:gd name="connsiteX93" fmla="*/ 12 w 10000"/>
                          <a:gd name="connsiteY93" fmla="*/ 7376 h 10000"/>
                          <a:gd name="connsiteX94" fmla="*/ 0 w 10000"/>
                          <a:gd name="connsiteY94" fmla="*/ 7041 h 10000"/>
                          <a:gd name="connsiteX95" fmla="*/ 0 w 10000"/>
                          <a:gd name="connsiteY95" fmla="*/ 6737 h 10000"/>
                          <a:gd name="connsiteX96" fmla="*/ 0 w 10000"/>
                          <a:gd name="connsiteY96" fmla="*/ 6476 h 10000"/>
                          <a:gd name="connsiteX97" fmla="*/ 0 w 10000"/>
                          <a:gd name="connsiteY97" fmla="*/ 6282 h 10000"/>
                          <a:gd name="connsiteX98" fmla="*/ 0 w 10000"/>
                          <a:gd name="connsiteY98" fmla="*/ 6156 h 10000"/>
                          <a:gd name="connsiteX99" fmla="*/ 0 w 10000"/>
                          <a:gd name="connsiteY99" fmla="*/ 6104 h 10000"/>
                          <a:gd name="connsiteX100" fmla="*/ 0 w 10000"/>
                          <a:gd name="connsiteY100" fmla="*/ 6074 h 10000"/>
                          <a:gd name="connsiteX101" fmla="*/ 12 w 10000"/>
                          <a:gd name="connsiteY101" fmla="*/ 5985 h 10000"/>
                          <a:gd name="connsiteX102" fmla="*/ 31 w 10000"/>
                          <a:gd name="connsiteY102" fmla="*/ 5865 h 10000"/>
                          <a:gd name="connsiteX103" fmla="*/ 75 w 10000"/>
                          <a:gd name="connsiteY103" fmla="*/ 5709 h 10000"/>
                          <a:gd name="connsiteX104" fmla="*/ 155 w 10000"/>
                          <a:gd name="connsiteY104" fmla="*/ 5552 h 10000"/>
                          <a:gd name="connsiteX105" fmla="*/ 273 w 10000"/>
                          <a:gd name="connsiteY105" fmla="*/ 5396 h 10000"/>
                          <a:gd name="connsiteX106" fmla="*/ 447 w 10000"/>
                          <a:gd name="connsiteY106" fmla="*/ 5240 h 10000"/>
                          <a:gd name="connsiteX107" fmla="*/ 509 w 10000"/>
                          <a:gd name="connsiteY107" fmla="*/ 5203 h 10000"/>
                          <a:gd name="connsiteX108" fmla="*/ 634 w 10000"/>
                          <a:gd name="connsiteY108" fmla="*/ 5121 h 10000"/>
                          <a:gd name="connsiteX109" fmla="*/ 795 w 10000"/>
                          <a:gd name="connsiteY109" fmla="*/ 5032 h 10000"/>
                          <a:gd name="connsiteX110" fmla="*/ 1012 w 10000"/>
                          <a:gd name="connsiteY110" fmla="*/ 4913 h 10000"/>
                          <a:gd name="connsiteX111" fmla="*/ 1248 w 10000"/>
                          <a:gd name="connsiteY111" fmla="*/ 4771 h 10000"/>
                          <a:gd name="connsiteX112" fmla="*/ 1534 w 10000"/>
                          <a:gd name="connsiteY112" fmla="*/ 4615 h 10000"/>
                          <a:gd name="connsiteX113" fmla="*/ 1851 w 10000"/>
                          <a:gd name="connsiteY113" fmla="*/ 4429 h 10000"/>
                          <a:gd name="connsiteX114" fmla="*/ 2199 w 10000"/>
                          <a:gd name="connsiteY114" fmla="*/ 4235 h 10000"/>
                          <a:gd name="connsiteX115" fmla="*/ 2565 w 10000"/>
                          <a:gd name="connsiteY115" fmla="*/ 4042 h 10000"/>
                          <a:gd name="connsiteX116" fmla="*/ 2957 w 10000"/>
                          <a:gd name="connsiteY116" fmla="*/ 3818 h 10000"/>
                          <a:gd name="connsiteX117" fmla="*/ 3360 w 10000"/>
                          <a:gd name="connsiteY117" fmla="*/ 3595 h 10000"/>
                          <a:gd name="connsiteX118" fmla="*/ 3783 w 10000"/>
                          <a:gd name="connsiteY118" fmla="*/ 3365 h 10000"/>
                          <a:gd name="connsiteX119" fmla="*/ 4217 w 10000"/>
                          <a:gd name="connsiteY119" fmla="*/ 3119 h 10000"/>
                          <a:gd name="connsiteX120" fmla="*/ 4652 w 10000"/>
                          <a:gd name="connsiteY120" fmla="*/ 2865 h 10000"/>
                          <a:gd name="connsiteX121" fmla="*/ 5099 w 10000"/>
                          <a:gd name="connsiteY121" fmla="*/ 2635 h 10000"/>
                          <a:gd name="connsiteX122" fmla="*/ 5540 w 10000"/>
                          <a:gd name="connsiteY122" fmla="*/ 2382 h 10000"/>
                          <a:gd name="connsiteX123" fmla="*/ 5975 w 10000"/>
                          <a:gd name="connsiteY123" fmla="*/ 2137 h 10000"/>
                          <a:gd name="connsiteX124" fmla="*/ 6410 w 10000"/>
                          <a:gd name="connsiteY124" fmla="*/ 1906 h 10000"/>
                          <a:gd name="connsiteX125" fmla="*/ 6839 w 10000"/>
                          <a:gd name="connsiteY125" fmla="*/ 1667 h 10000"/>
                          <a:gd name="connsiteX126" fmla="*/ 7248 w 10000"/>
                          <a:gd name="connsiteY126" fmla="*/ 1437 h 10000"/>
                          <a:gd name="connsiteX127" fmla="*/ 7640 w 10000"/>
                          <a:gd name="connsiteY127" fmla="*/ 1228 h 10000"/>
                          <a:gd name="connsiteX128" fmla="*/ 8012 w 10000"/>
                          <a:gd name="connsiteY128" fmla="*/ 1020 h 10000"/>
                          <a:gd name="connsiteX129" fmla="*/ 8360 w 10000"/>
                          <a:gd name="connsiteY129" fmla="*/ 819 h 10000"/>
                          <a:gd name="connsiteX130" fmla="*/ 8683 w 10000"/>
                          <a:gd name="connsiteY130" fmla="*/ 655 h 10000"/>
                          <a:gd name="connsiteX131" fmla="*/ 8969 w 10000"/>
                          <a:gd name="connsiteY131" fmla="*/ 484 h 10000"/>
                          <a:gd name="connsiteX132" fmla="*/ 9230 w 10000"/>
                          <a:gd name="connsiteY132" fmla="*/ 350 h 10000"/>
                          <a:gd name="connsiteX133" fmla="*/ 9447 w 10000"/>
                          <a:gd name="connsiteY133" fmla="*/ 231 h 10000"/>
                          <a:gd name="connsiteX134" fmla="*/ 9621 w 10000"/>
                          <a:gd name="connsiteY134" fmla="*/ 126 h 10000"/>
                          <a:gd name="connsiteX135" fmla="*/ 9739 w 10000"/>
                          <a:gd name="connsiteY135" fmla="*/ 67 h 10000"/>
                          <a:gd name="connsiteX136" fmla="*/ 9826 w 10000"/>
                          <a:gd name="connsiteY136" fmla="*/ 15 h 10000"/>
                          <a:gd name="connsiteX137" fmla="*/ 9845 w 10000"/>
                          <a:gd name="connsiteY137" fmla="*/ 0 h 10000"/>
                          <a:gd name="connsiteX138" fmla="*/ 9857 w 10000"/>
                          <a:gd name="connsiteY138" fmla="*/ 0 h 10000"/>
                          <a:gd name="connsiteX139" fmla="*/ 9870 w 10000"/>
                          <a:gd name="connsiteY139" fmla="*/ 0 h 10000"/>
                          <a:gd name="connsiteX140" fmla="*/ 9888 w 10000"/>
                          <a:gd name="connsiteY14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726 h 10000"/>
                          <a:gd name="connsiteX92" fmla="*/ 12 w 10000"/>
                          <a:gd name="connsiteY92" fmla="*/ 7376 h 10000"/>
                          <a:gd name="connsiteX93" fmla="*/ 0 w 10000"/>
                          <a:gd name="connsiteY93" fmla="*/ 7041 h 10000"/>
                          <a:gd name="connsiteX94" fmla="*/ 0 w 10000"/>
                          <a:gd name="connsiteY94" fmla="*/ 6737 h 10000"/>
                          <a:gd name="connsiteX95" fmla="*/ 0 w 10000"/>
                          <a:gd name="connsiteY95" fmla="*/ 6476 h 10000"/>
                          <a:gd name="connsiteX96" fmla="*/ 0 w 10000"/>
                          <a:gd name="connsiteY96" fmla="*/ 6282 h 10000"/>
                          <a:gd name="connsiteX97" fmla="*/ 0 w 10000"/>
                          <a:gd name="connsiteY97" fmla="*/ 6156 h 10000"/>
                          <a:gd name="connsiteX98" fmla="*/ 0 w 10000"/>
                          <a:gd name="connsiteY98" fmla="*/ 6104 h 10000"/>
                          <a:gd name="connsiteX99" fmla="*/ 0 w 10000"/>
                          <a:gd name="connsiteY99" fmla="*/ 6074 h 10000"/>
                          <a:gd name="connsiteX100" fmla="*/ 12 w 10000"/>
                          <a:gd name="connsiteY100" fmla="*/ 5985 h 10000"/>
                          <a:gd name="connsiteX101" fmla="*/ 31 w 10000"/>
                          <a:gd name="connsiteY101" fmla="*/ 5865 h 10000"/>
                          <a:gd name="connsiteX102" fmla="*/ 75 w 10000"/>
                          <a:gd name="connsiteY102" fmla="*/ 5709 h 10000"/>
                          <a:gd name="connsiteX103" fmla="*/ 155 w 10000"/>
                          <a:gd name="connsiteY103" fmla="*/ 5552 h 10000"/>
                          <a:gd name="connsiteX104" fmla="*/ 273 w 10000"/>
                          <a:gd name="connsiteY104" fmla="*/ 5396 h 10000"/>
                          <a:gd name="connsiteX105" fmla="*/ 447 w 10000"/>
                          <a:gd name="connsiteY105" fmla="*/ 5240 h 10000"/>
                          <a:gd name="connsiteX106" fmla="*/ 509 w 10000"/>
                          <a:gd name="connsiteY106" fmla="*/ 5203 h 10000"/>
                          <a:gd name="connsiteX107" fmla="*/ 634 w 10000"/>
                          <a:gd name="connsiteY107" fmla="*/ 5121 h 10000"/>
                          <a:gd name="connsiteX108" fmla="*/ 795 w 10000"/>
                          <a:gd name="connsiteY108" fmla="*/ 5032 h 10000"/>
                          <a:gd name="connsiteX109" fmla="*/ 1012 w 10000"/>
                          <a:gd name="connsiteY109" fmla="*/ 4913 h 10000"/>
                          <a:gd name="connsiteX110" fmla="*/ 1248 w 10000"/>
                          <a:gd name="connsiteY110" fmla="*/ 4771 h 10000"/>
                          <a:gd name="connsiteX111" fmla="*/ 1534 w 10000"/>
                          <a:gd name="connsiteY111" fmla="*/ 4615 h 10000"/>
                          <a:gd name="connsiteX112" fmla="*/ 1851 w 10000"/>
                          <a:gd name="connsiteY112" fmla="*/ 4429 h 10000"/>
                          <a:gd name="connsiteX113" fmla="*/ 2199 w 10000"/>
                          <a:gd name="connsiteY113" fmla="*/ 4235 h 10000"/>
                          <a:gd name="connsiteX114" fmla="*/ 2565 w 10000"/>
                          <a:gd name="connsiteY114" fmla="*/ 4042 h 10000"/>
                          <a:gd name="connsiteX115" fmla="*/ 2957 w 10000"/>
                          <a:gd name="connsiteY115" fmla="*/ 3818 h 10000"/>
                          <a:gd name="connsiteX116" fmla="*/ 3360 w 10000"/>
                          <a:gd name="connsiteY116" fmla="*/ 3595 h 10000"/>
                          <a:gd name="connsiteX117" fmla="*/ 3783 w 10000"/>
                          <a:gd name="connsiteY117" fmla="*/ 3365 h 10000"/>
                          <a:gd name="connsiteX118" fmla="*/ 4217 w 10000"/>
                          <a:gd name="connsiteY118" fmla="*/ 3119 h 10000"/>
                          <a:gd name="connsiteX119" fmla="*/ 4652 w 10000"/>
                          <a:gd name="connsiteY119" fmla="*/ 2865 h 10000"/>
                          <a:gd name="connsiteX120" fmla="*/ 5099 w 10000"/>
                          <a:gd name="connsiteY120" fmla="*/ 2635 h 10000"/>
                          <a:gd name="connsiteX121" fmla="*/ 5540 w 10000"/>
                          <a:gd name="connsiteY121" fmla="*/ 2382 h 10000"/>
                          <a:gd name="connsiteX122" fmla="*/ 5975 w 10000"/>
                          <a:gd name="connsiteY122" fmla="*/ 2137 h 10000"/>
                          <a:gd name="connsiteX123" fmla="*/ 6410 w 10000"/>
                          <a:gd name="connsiteY123" fmla="*/ 1906 h 10000"/>
                          <a:gd name="connsiteX124" fmla="*/ 6839 w 10000"/>
                          <a:gd name="connsiteY124" fmla="*/ 1667 h 10000"/>
                          <a:gd name="connsiteX125" fmla="*/ 7248 w 10000"/>
                          <a:gd name="connsiteY125" fmla="*/ 1437 h 10000"/>
                          <a:gd name="connsiteX126" fmla="*/ 7640 w 10000"/>
                          <a:gd name="connsiteY126" fmla="*/ 1228 h 10000"/>
                          <a:gd name="connsiteX127" fmla="*/ 8012 w 10000"/>
                          <a:gd name="connsiteY127" fmla="*/ 1020 h 10000"/>
                          <a:gd name="connsiteX128" fmla="*/ 8360 w 10000"/>
                          <a:gd name="connsiteY128" fmla="*/ 819 h 10000"/>
                          <a:gd name="connsiteX129" fmla="*/ 8683 w 10000"/>
                          <a:gd name="connsiteY129" fmla="*/ 655 h 10000"/>
                          <a:gd name="connsiteX130" fmla="*/ 8969 w 10000"/>
                          <a:gd name="connsiteY130" fmla="*/ 484 h 10000"/>
                          <a:gd name="connsiteX131" fmla="*/ 9230 w 10000"/>
                          <a:gd name="connsiteY131" fmla="*/ 350 h 10000"/>
                          <a:gd name="connsiteX132" fmla="*/ 9447 w 10000"/>
                          <a:gd name="connsiteY132" fmla="*/ 231 h 10000"/>
                          <a:gd name="connsiteX133" fmla="*/ 9621 w 10000"/>
                          <a:gd name="connsiteY133" fmla="*/ 126 h 10000"/>
                          <a:gd name="connsiteX134" fmla="*/ 9739 w 10000"/>
                          <a:gd name="connsiteY134" fmla="*/ 67 h 10000"/>
                          <a:gd name="connsiteX135" fmla="*/ 9826 w 10000"/>
                          <a:gd name="connsiteY135" fmla="*/ 15 h 10000"/>
                          <a:gd name="connsiteX136" fmla="*/ 9845 w 10000"/>
                          <a:gd name="connsiteY136" fmla="*/ 0 h 10000"/>
                          <a:gd name="connsiteX137" fmla="*/ 9857 w 10000"/>
                          <a:gd name="connsiteY137" fmla="*/ 0 h 10000"/>
                          <a:gd name="connsiteX138" fmla="*/ 9870 w 10000"/>
                          <a:gd name="connsiteY138" fmla="*/ 0 h 10000"/>
                          <a:gd name="connsiteX139" fmla="*/ 9888 w 10000"/>
                          <a:gd name="connsiteY13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376 h 10000"/>
                          <a:gd name="connsiteX92" fmla="*/ 0 w 10000"/>
                          <a:gd name="connsiteY92" fmla="*/ 7041 h 10000"/>
                          <a:gd name="connsiteX93" fmla="*/ 0 w 10000"/>
                          <a:gd name="connsiteY93" fmla="*/ 6737 h 10000"/>
                          <a:gd name="connsiteX94" fmla="*/ 0 w 10000"/>
                          <a:gd name="connsiteY94" fmla="*/ 6476 h 10000"/>
                          <a:gd name="connsiteX95" fmla="*/ 0 w 10000"/>
                          <a:gd name="connsiteY95" fmla="*/ 6282 h 10000"/>
                          <a:gd name="connsiteX96" fmla="*/ 0 w 10000"/>
                          <a:gd name="connsiteY96" fmla="*/ 6156 h 10000"/>
                          <a:gd name="connsiteX97" fmla="*/ 0 w 10000"/>
                          <a:gd name="connsiteY97" fmla="*/ 6104 h 10000"/>
                          <a:gd name="connsiteX98" fmla="*/ 0 w 10000"/>
                          <a:gd name="connsiteY98" fmla="*/ 6074 h 10000"/>
                          <a:gd name="connsiteX99" fmla="*/ 12 w 10000"/>
                          <a:gd name="connsiteY99" fmla="*/ 5985 h 10000"/>
                          <a:gd name="connsiteX100" fmla="*/ 31 w 10000"/>
                          <a:gd name="connsiteY100" fmla="*/ 5865 h 10000"/>
                          <a:gd name="connsiteX101" fmla="*/ 75 w 10000"/>
                          <a:gd name="connsiteY101" fmla="*/ 5709 h 10000"/>
                          <a:gd name="connsiteX102" fmla="*/ 155 w 10000"/>
                          <a:gd name="connsiteY102" fmla="*/ 5552 h 10000"/>
                          <a:gd name="connsiteX103" fmla="*/ 273 w 10000"/>
                          <a:gd name="connsiteY103" fmla="*/ 5396 h 10000"/>
                          <a:gd name="connsiteX104" fmla="*/ 447 w 10000"/>
                          <a:gd name="connsiteY104" fmla="*/ 5240 h 10000"/>
                          <a:gd name="connsiteX105" fmla="*/ 509 w 10000"/>
                          <a:gd name="connsiteY105" fmla="*/ 5203 h 10000"/>
                          <a:gd name="connsiteX106" fmla="*/ 634 w 10000"/>
                          <a:gd name="connsiteY106" fmla="*/ 5121 h 10000"/>
                          <a:gd name="connsiteX107" fmla="*/ 795 w 10000"/>
                          <a:gd name="connsiteY107" fmla="*/ 5032 h 10000"/>
                          <a:gd name="connsiteX108" fmla="*/ 1012 w 10000"/>
                          <a:gd name="connsiteY108" fmla="*/ 4913 h 10000"/>
                          <a:gd name="connsiteX109" fmla="*/ 1248 w 10000"/>
                          <a:gd name="connsiteY109" fmla="*/ 4771 h 10000"/>
                          <a:gd name="connsiteX110" fmla="*/ 1534 w 10000"/>
                          <a:gd name="connsiteY110" fmla="*/ 4615 h 10000"/>
                          <a:gd name="connsiteX111" fmla="*/ 1851 w 10000"/>
                          <a:gd name="connsiteY111" fmla="*/ 4429 h 10000"/>
                          <a:gd name="connsiteX112" fmla="*/ 2199 w 10000"/>
                          <a:gd name="connsiteY112" fmla="*/ 4235 h 10000"/>
                          <a:gd name="connsiteX113" fmla="*/ 2565 w 10000"/>
                          <a:gd name="connsiteY113" fmla="*/ 4042 h 10000"/>
                          <a:gd name="connsiteX114" fmla="*/ 2957 w 10000"/>
                          <a:gd name="connsiteY114" fmla="*/ 3818 h 10000"/>
                          <a:gd name="connsiteX115" fmla="*/ 3360 w 10000"/>
                          <a:gd name="connsiteY115" fmla="*/ 3595 h 10000"/>
                          <a:gd name="connsiteX116" fmla="*/ 3783 w 10000"/>
                          <a:gd name="connsiteY116" fmla="*/ 3365 h 10000"/>
                          <a:gd name="connsiteX117" fmla="*/ 4217 w 10000"/>
                          <a:gd name="connsiteY117" fmla="*/ 3119 h 10000"/>
                          <a:gd name="connsiteX118" fmla="*/ 4652 w 10000"/>
                          <a:gd name="connsiteY118" fmla="*/ 2865 h 10000"/>
                          <a:gd name="connsiteX119" fmla="*/ 5099 w 10000"/>
                          <a:gd name="connsiteY119" fmla="*/ 2635 h 10000"/>
                          <a:gd name="connsiteX120" fmla="*/ 5540 w 10000"/>
                          <a:gd name="connsiteY120" fmla="*/ 2382 h 10000"/>
                          <a:gd name="connsiteX121" fmla="*/ 5975 w 10000"/>
                          <a:gd name="connsiteY121" fmla="*/ 2137 h 10000"/>
                          <a:gd name="connsiteX122" fmla="*/ 6410 w 10000"/>
                          <a:gd name="connsiteY122" fmla="*/ 1906 h 10000"/>
                          <a:gd name="connsiteX123" fmla="*/ 6839 w 10000"/>
                          <a:gd name="connsiteY123" fmla="*/ 1667 h 10000"/>
                          <a:gd name="connsiteX124" fmla="*/ 7248 w 10000"/>
                          <a:gd name="connsiteY124" fmla="*/ 1437 h 10000"/>
                          <a:gd name="connsiteX125" fmla="*/ 7640 w 10000"/>
                          <a:gd name="connsiteY125" fmla="*/ 1228 h 10000"/>
                          <a:gd name="connsiteX126" fmla="*/ 8012 w 10000"/>
                          <a:gd name="connsiteY126" fmla="*/ 1020 h 10000"/>
                          <a:gd name="connsiteX127" fmla="*/ 8360 w 10000"/>
                          <a:gd name="connsiteY127" fmla="*/ 819 h 10000"/>
                          <a:gd name="connsiteX128" fmla="*/ 8683 w 10000"/>
                          <a:gd name="connsiteY128" fmla="*/ 655 h 10000"/>
                          <a:gd name="connsiteX129" fmla="*/ 8969 w 10000"/>
                          <a:gd name="connsiteY129" fmla="*/ 484 h 10000"/>
                          <a:gd name="connsiteX130" fmla="*/ 9230 w 10000"/>
                          <a:gd name="connsiteY130" fmla="*/ 350 h 10000"/>
                          <a:gd name="connsiteX131" fmla="*/ 9447 w 10000"/>
                          <a:gd name="connsiteY131" fmla="*/ 231 h 10000"/>
                          <a:gd name="connsiteX132" fmla="*/ 9621 w 10000"/>
                          <a:gd name="connsiteY132" fmla="*/ 126 h 10000"/>
                          <a:gd name="connsiteX133" fmla="*/ 9739 w 10000"/>
                          <a:gd name="connsiteY133" fmla="*/ 67 h 10000"/>
                          <a:gd name="connsiteX134" fmla="*/ 9826 w 10000"/>
                          <a:gd name="connsiteY134" fmla="*/ 15 h 10000"/>
                          <a:gd name="connsiteX135" fmla="*/ 9845 w 10000"/>
                          <a:gd name="connsiteY135" fmla="*/ 0 h 10000"/>
                          <a:gd name="connsiteX136" fmla="*/ 9857 w 10000"/>
                          <a:gd name="connsiteY136" fmla="*/ 0 h 10000"/>
                          <a:gd name="connsiteX137" fmla="*/ 9870 w 10000"/>
                          <a:gd name="connsiteY137" fmla="*/ 0 h 10000"/>
                          <a:gd name="connsiteX138" fmla="*/ 9888 w 10000"/>
                          <a:gd name="connsiteY13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0 w 10000"/>
                          <a:gd name="connsiteY91" fmla="*/ 7041 h 10000"/>
                          <a:gd name="connsiteX92" fmla="*/ 0 w 10000"/>
                          <a:gd name="connsiteY92" fmla="*/ 6737 h 10000"/>
                          <a:gd name="connsiteX93" fmla="*/ 0 w 10000"/>
                          <a:gd name="connsiteY93" fmla="*/ 6476 h 10000"/>
                          <a:gd name="connsiteX94" fmla="*/ 0 w 10000"/>
                          <a:gd name="connsiteY94" fmla="*/ 6282 h 10000"/>
                          <a:gd name="connsiteX95" fmla="*/ 0 w 10000"/>
                          <a:gd name="connsiteY95" fmla="*/ 6156 h 10000"/>
                          <a:gd name="connsiteX96" fmla="*/ 0 w 10000"/>
                          <a:gd name="connsiteY96" fmla="*/ 6104 h 10000"/>
                          <a:gd name="connsiteX97" fmla="*/ 0 w 10000"/>
                          <a:gd name="connsiteY97" fmla="*/ 6074 h 10000"/>
                          <a:gd name="connsiteX98" fmla="*/ 12 w 10000"/>
                          <a:gd name="connsiteY98" fmla="*/ 5985 h 10000"/>
                          <a:gd name="connsiteX99" fmla="*/ 31 w 10000"/>
                          <a:gd name="connsiteY99" fmla="*/ 5865 h 10000"/>
                          <a:gd name="connsiteX100" fmla="*/ 75 w 10000"/>
                          <a:gd name="connsiteY100" fmla="*/ 5709 h 10000"/>
                          <a:gd name="connsiteX101" fmla="*/ 155 w 10000"/>
                          <a:gd name="connsiteY101" fmla="*/ 5552 h 10000"/>
                          <a:gd name="connsiteX102" fmla="*/ 273 w 10000"/>
                          <a:gd name="connsiteY102" fmla="*/ 5396 h 10000"/>
                          <a:gd name="connsiteX103" fmla="*/ 447 w 10000"/>
                          <a:gd name="connsiteY103" fmla="*/ 5240 h 10000"/>
                          <a:gd name="connsiteX104" fmla="*/ 509 w 10000"/>
                          <a:gd name="connsiteY104" fmla="*/ 5203 h 10000"/>
                          <a:gd name="connsiteX105" fmla="*/ 634 w 10000"/>
                          <a:gd name="connsiteY105" fmla="*/ 5121 h 10000"/>
                          <a:gd name="connsiteX106" fmla="*/ 795 w 10000"/>
                          <a:gd name="connsiteY106" fmla="*/ 5032 h 10000"/>
                          <a:gd name="connsiteX107" fmla="*/ 1012 w 10000"/>
                          <a:gd name="connsiteY107" fmla="*/ 4913 h 10000"/>
                          <a:gd name="connsiteX108" fmla="*/ 1248 w 10000"/>
                          <a:gd name="connsiteY108" fmla="*/ 4771 h 10000"/>
                          <a:gd name="connsiteX109" fmla="*/ 1534 w 10000"/>
                          <a:gd name="connsiteY109" fmla="*/ 4615 h 10000"/>
                          <a:gd name="connsiteX110" fmla="*/ 1851 w 10000"/>
                          <a:gd name="connsiteY110" fmla="*/ 4429 h 10000"/>
                          <a:gd name="connsiteX111" fmla="*/ 2199 w 10000"/>
                          <a:gd name="connsiteY111" fmla="*/ 4235 h 10000"/>
                          <a:gd name="connsiteX112" fmla="*/ 2565 w 10000"/>
                          <a:gd name="connsiteY112" fmla="*/ 4042 h 10000"/>
                          <a:gd name="connsiteX113" fmla="*/ 2957 w 10000"/>
                          <a:gd name="connsiteY113" fmla="*/ 3818 h 10000"/>
                          <a:gd name="connsiteX114" fmla="*/ 3360 w 10000"/>
                          <a:gd name="connsiteY114" fmla="*/ 3595 h 10000"/>
                          <a:gd name="connsiteX115" fmla="*/ 3783 w 10000"/>
                          <a:gd name="connsiteY115" fmla="*/ 3365 h 10000"/>
                          <a:gd name="connsiteX116" fmla="*/ 4217 w 10000"/>
                          <a:gd name="connsiteY116" fmla="*/ 3119 h 10000"/>
                          <a:gd name="connsiteX117" fmla="*/ 4652 w 10000"/>
                          <a:gd name="connsiteY117" fmla="*/ 2865 h 10000"/>
                          <a:gd name="connsiteX118" fmla="*/ 5099 w 10000"/>
                          <a:gd name="connsiteY118" fmla="*/ 2635 h 10000"/>
                          <a:gd name="connsiteX119" fmla="*/ 5540 w 10000"/>
                          <a:gd name="connsiteY119" fmla="*/ 2382 h 10000"/>
                          <a:gd name="connsiteX120" fmla="*/ 5975 w 10000"/>
                          <a:gd name="connsiteY120" fmla="*/ 2137 h 10000"/>
                          <a:gd name="connsiteX121" fmla="*/ 6410 w 10000"/>
                          <a:gd name="connsiteY121" fmla="*/ 1906 h 10000"/>
                          <a:gd name="connsiteX122" fmla="*/ 6839 w 10000"/>
                          <a:gd name="connsiteY122" fmla="*/ 1667 h 10000"/>
                          <a:gd name="connsiteX123" fmla="*/ 7248 w 10000"/>
                          <a:gd name="connsiteY123" fmla="*/ 1437 h 10000"/>
                          <a:gd name="connsiteX124" fmla="*/ 7640 w 10000"/>
                          <a:gd name="connsiteY124" fmla="*/ 1228 h 10000"/>
                          <a:gd name="connsiteX125" fmla="*/ 8012 w 10000"/>
                          <a:gd name="connsiteY125" fmla="*/ 1020 h 10000"/>
                          <a:gd name="connsiteX126" fmla="*/ 8360 w 10000"/>
                          <a:gd name="connsiteY126" fmla="*/ 819 h 10000"/>
                          <a:gd name="connsiteX127" fmla="*/ 8683 w 10000"/>
                          <a:gd name="connsiteY127" fmla="*/ 655 h 10000"/>
                          <a:gd name="connsiteX128" fmla="*/ 8969 w 10000"/>
                          <a:gd name="connsiteY128" fmla="*/ 484 h 10000"/>
                          <a:gd name="connsiteX129" fmla="*/ 9230 w 10000"/>
                          <a:gd name="connsiteY129" fmla="*/ 350 h 10000"/>
                          <a:gd name="connsiteX130" fmla="*/ 9447 w 10000"/>
                          <a:gd name="connsiteY130" fmla="*/ 231 h 10000"/>
                          <a:gd name="connsiteX131" fmla="*/ 9621 w 10000"/>
                          <a:gd name="connsiteY131" fmla="*/ 126 h 10000"/>
                          <a:gd name="connsiteX132" fmla="*/ 9739 w 10000"/>
                          <a:gd name="connsiteY132" fmla="*/ 67 h 10000"/>
                          <a:gd name="connsiteX133" fmla="*/ 9826 w 10000"/>
                          <a:gd name="connsiteY133" fmla="*/ 15 h 10000"/>
                          <a:gd name="connsiteX134" fmla="*/ 9845 w 10000"/>
                          <a:gd name="connsiteY134" fmla="*/ 0 h 10000"/>
                          <a:gd name="connsiteX135" fmla="*/ 9857 w 10000"/>
                          <a:gd name="connsiteY135" fmla="*/ 0 h 10000"/>
                          <a:gd name="connsiteX136" fmla="*/ 9870 w 10000"/>
                          <a:gd name="connsiteY136" fmla="*/ 0 h 10000"/>
                          <a:gd name="connsiteX137" fmla="*/ 9888 w 10000"/>
                          <a:gd name="connsiteY137"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737 h 10000"/>
                          <a:gd name="connsiteX92" fmla="*/ 8 w 10008"/>
                          <a:gd name="connsiteY92" fmla="*/ 6476 h 10000"/>
                          <a:gd name="connsiteX93" fmla="*/ 8 w 10008"/>
                          <a:gd name="connsiteY93" fmla="*/ 6282 h 10000"/>
                          <a:gd name="connsiteX94" fmla="*/ 8 w 10008"/>
                          <a:gd name="connsiteY94" fmla="*/ 6156 h 10000"/>
                          <a:gd name="connsiteX95" fmla="*/ 8 w 10008"/>
                          <a:gd name="connsiteY95" fmla="*/ 6104 h 10000"/>
                          <a:gd name="connsiteX96" fmla="*/ 8 w 10008"/>
                          <a:gd name="connsiteY96" fmla="*/ 6074 h 10000"/>
                          <a:gd name="connsiteX97" fmla="*/ 20 w 10008"/>
                          <a:gd name="connsiteY97" fmla="*/ 5985 h 10000"/>
                          <a:gd name="connsiteX98" fmla="*/ 39 w 10008"/>
                          <a:gd name="connsiteY98" fmla="*/ 5865 h 10000"/>
                          <a:gd name="connsiteX99" fmla="*/ 83 w 10008"/>
                          <a:gd name="connsiteY99" fmla="*/ 5709 h 10000"/>
                          <a:gd name="connsiteX100" fmla="*/ 163 w 10008"/>
                          <a:gd name="connsiteY100" fmla="*/ 5552 h 10000"/>
                          <a:gd name="connsiteX101" fmla="*/ 281 w 10008"/>
                          <a:gd name="connsiteY101" fmla="*/ 5396 h 10000"/>
                          <a:gd name="connsiteX102" fmla="*/ 455 w 10008"/>
                          <a:gd name="connsiteY102" fmla="*/ 5240 h 10000"/>
                          <a:gd name="connsiteX103" fmla="*/ 517 w 10008"/>
                          <a:gd name="connsiteY103" fmla="*/ 5203 h 10000"/>
                          <a:gd name="connsiteX104" fmla="*/ 642 w 10008"/>
                          <a:gd name="connsiteY104" fmla="*/ 5121 h 10000"/>
                          <a:gd name="connsiteX105" fmla="*/ 803 w 10008"/>
                          <a:gd name="connsiteY105" fmla="*/ 5032 h 10000"/>
                          <a:gd name="connsiteX106" fmla="*/ 1020 w 10008"/>
                          <a:gd name="connsiteY106" fmla="*/ 4913 h 10000"/>
                          <a:gd name="connsiteX107" fmla="*/ 1256 w 10008"/>
                          <a:gd name="connsiteY107" fmla="*/ 4771 h 10000"/>
                          <a:gd name="connsiteX108" fmla="*/ 1542 w 10008"/>
                          <a:gd name="connsiteY108" fmla="*/ 4615 h 10000"/>
                          <a:gd name="connsiteX109" fmla="*/ 1859 w 10008"/>
                          <a:gd name="connsiteY109" fmla="*/ 4429 h 10000"/>
                          <a:gd name="connsiteX110" fmla="*/ 2207 w 10008"/>
                          <a:gd name="connsiteY110" fmla="*/ 4235 h 10000"/>
                          <a:gd name="connsiteX111" fmla="*/ 2573 w 10008"/>
                          <a:gd name="connsiteY111" fmla="*/ 4042 h 10000"/>
                          <a:gd name="connsiteX112" fmla="*/ 2965 w 10008"/>
                          <a:gd name="connsiteY112" fmla="*/ 3818 h 10000"/>
                          <a:gd name="connsiteX113" fmla="*/ 3368 w 10008"/>
                          <a:gd name="connsiteY113" fmla="*/ 3595 h 10000"/>
                          <a:gd name="connsiteX114" fmla="*/ 3791 w 10008"/>
                          <a:gd name="connsiteY114" fmla="*/ 3365 h 10000"/>
                          <a:gd name="connsiteX115" fmla="*/ 4225 w 10008"/>
                          <a:gd name="connsiteY115" fmla="*/ 3119 h 10000"/>
                          <a:gd name="connsiteX116" fmla="*/ 4660 w 10008"/>
                          <a:gd name="connsiteY116" fmla="*/ 2865 h 10000"/>
                          <a:gd name="connsiteX117" fmla="*/ 5107 w 10008"/>
                          <a:gd name="connsiteY117" fmla="*/ 2635 h 10000"/>
                          <a:gd name="connsiteX118" fmla="*/ 5548 w 10008"/>
                          <a:gd name="connsiteY118" fmla="*/ 2382 h 10000"/>
                          <a:gd name="connsiteX119" fmla="*/ 5983 w 10008"/>
                          <a:gd name="connsiteY119" fmla="*/ 2137 h 10000"/>
                          <a:gd name="connsiteX120" fmla="*/ 6418 w 10008"/>
                          <a:gd name="connsiteY120" fmla="*/ 1906 h 10000"/>
                          <a:gd name="connsiteX121" fmla="*/ 6847 w 10008"/>
                          <a:gd name="connsiteY121" fmla="*/ 1667 h 10000"/>
                          <a:gd name="connsiteX122" fmla="*/ 7256 w 10008"/>
                          <a:gd name="connsiteY122" fmla="*/ 1437 h 10000"/>
                          <a:gd name="connsiteX123" fmla="*/ 7648 w 10008"/>
                          <a:gd name="connsiteY123" fmla="*/ 1228 h 10000"/>
                          <a:gd name="connsiteX124" fmla="*/ 8020 w 10008"/>
                          <a:gd name="connsiteY124" fmla="*/ 1020 h 10000"/>
                          <a:gd name="connsiteX125" fmla="*/ 8368 w 10008"/>
                          <a:gd name="connsiteY125" fmla="*/ 819 h 10000"/>
                          <a:gd name="connsiteX126" fmla="*/ 8691 w 10008"/>
                          <a:gd name="connsiteY126" fmla="*/ 655 h 10000"/>
                          <a:gd name="connsiteX127" fmla="*/ 8977 w 10008"/>
                          <a:gd name="connsiteY127" fmla="*/ 484 h 10000"/>
                          <a:gd name="connsiteX128" fmla="*/ 9238 w 10008"/>
                          <a:gd name="connsiteY128" fmla="*/ 350 h 10000"/>
                          <a:gd name="connsiteX129" fmla="*/ 9455 w 10008"/>
                          <a:gd name="connsiteY129" fmla="*/ 231 h 10000"/>
                          <a:gd name="connsiteX130" fmla="*/ 9629 w 10008"/>
                          <a:gd name="connsiteY130" fmla="*/ 126 h 10000"/>
                          <a:gd name="connsiteX131" fmla="*/ 9747 w 10008"/>
                          <a:gd name="connsiteY131" fmla="*/ 67 h 10000"/>
                          <a:gd name="connsiteX132" fmla="*/ 9834 w 10008"/>
                          <a:gd name="connsiteY132" fmla="*/ 15 h 10000"/>
                          <a:gd name="connsiteX133" fmla="*/ 9853 w 10008"/>
                          <a:gd name="connsiteY133" fmla="*/ 0 h 10000"/>
                          <a:gd name="connsiteX134" fmla="*/ 9865 w 10008"/>
                          <a:gd name="connsiteY134" fmla="*/ 0 h 10000"/>
                          <a:gd name="connsiteX135" fmla="*/ 9878 w 10008"/>
                          <a:gd name="connsiteY135" fmla="*/ 0 h 10000"/>
                          <a:gd name="connsiteX136" fmla="*/ 9896 w 10008"/>
                          <a:gd name="connsiteY136"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476 h 10000"/>
                          <a:gd name="connsiteX92" fmla="*/ 8 w 10008"/>
                          <a:gd name="connsiteY92" fmla="*/ 6282 h 10000"/>
                          <a:gd name="connsiteX93" fmla="*/ 8 w 10008"/>
                          <a:gd name="connsiteY93" fmla="*/ 6156 h 10000"/>
                          <a:gd name="connsiteX94" fmla="*/ 8 w 10008"/>
                          <a:gd name="connsiteY94" fmla="*/ 6104 h 10000"/>
                          <a:gd name="connsiteX95" fmla="*/ 8 w 10008"/>
                          <a:gd name="connsiteY95" fmla="*/ 6074 h 10000"/>
                          <a:gd name="connsiteX96" fmla="*/ 20 w 10008"/>
                          <a:gd name="connsiteY96" fmla="*/ 5985 h 10000"/>
                          <a:gd name="connsiteX97" fmla="*/ 39 w 10008"/>
                          <a:gd name="connsiteY97" fmla="*/ 5865 h 10000"/>
                          <a:gd name="connsiteX98" fmla="*/ 83 w 10008"/>
                          <a:gd name="connsiteY98" fmla="*/ 5709 h 10000"/>
                          <a:gd name="connsiteX99" fmla="*/ 163 w 10008"/>
                          <a:gd name="connsiteY99" fmla="*/ 5552 h 10000"/>
                          <a:gd name="connsiteX100" fmla="*/ 281 w 10008"/>
                          <a:gd name="connsiteY100" fmla="*/ 5396 h 10000"/>
                          <a:gd name="connsiteX101" fmla="*/ 455 w 10008"/>
                          <a:gd name="connsiteY101" fmla="*/ 5240 h 10000"/>
                          <a:gd name="connsiteX102" fmla="*/ 517 w 10008"/>
                          <a:gd name="connsiteY102" fmla="*/ 5203 h 10000"/>
                          <a:gd name="connsiteX103" fmla="*/ 642 w 10008"/>
                          <a:gd name="connsiteY103" fmla="*/ 5121 h 10000"/>
                          <a:gd name="connsiteX104" fmla="*/ 803 w 10008"/>
                          <a:gd name="connsiteY104" fmla="*/ 5032 h 10000"/>
                          <a:gd name="connsiteX105" fmla="*/ 1020 w 10008"/>
                          <a:gd name="connsiteY105" fmla="*/ 4913 h 10000"/>
                          <a:gd name="connsiteX106" fmla="*/ 1256 w 10008"/>
                          <a:gd name="connsiteY106" fmla="*/ 4771 h 10000"/>
                          <a:gd name="connsiteX107" fmla="*/ 1542 w 10008"/>
                          <a:gd name="connsiteY107" fmla="*/ 4615 h 10000"/>
                          <a:gd name="connsiteX108" fmla="*/ 1859 w 10008"/>
                          <a:gd name="connsiteY108" fmla="*/ 4429 h 10000"/>
                          <a:gd name="connsiteX109" fmla="*/ 2207 w 10008"/>
                          <a:gd name="connsiteY109" fmla="*/ 4235 h 10000"/>
                          <a:gd name="connsiteX110" fmla="*/ 2573 w 10008"/>
                          <a:gd name="connsiteY110" fmla="*/ 4042 h 10000"/>
                          <a:gd name="connsiteX111" fmla="*/ 2965 w 10008"/>
                          <a:gd name="connsiteY111" fmla="*/ 3818 h 10000"/>
                          <a:gd name="connsiteX112" fmla="*/ 3368 w 10008"/>
                          <a:gd name="connsiteY112" fmla="*/ 3595 h 10000"/>
                          <a:gd name="connsiteX113" fmla="*/ 3791 w 10008"/>
                          <a:gd name="connsiteY113" fmla="*/ 3365 h 10000"/>
                          <a:gd name="connsiteX114" fmla="*/ 4225 w 10008"/>
                          <a:gd name="connsiteY114" fmla="*/ 3119 h 10000"/>
                          <a:gd name="connsiteX115" fmla="*/ 4660 w 10008"/>
                          <a:gd name="connsiteY115" fmla="*/ 2865 h 10000"/>
                          <a:gd name="connsiteX116" fmla="*/ 5107 w 10008"/>
                          <a:gd name="connsiteY116" fmla="*/ 2635 h 10000"/>
                          <a:gd name="connsiteX117" fmla="*/ 5548 w 10008"/>
                          <a:gd name="connsiteY117" fmla="*/ 2382 h 10000"/>
                          <a:gd name="connsiteX118" fmla="*/ 5983 w 10008"/>
                          <a:gd name="connsiteY118" fmla="*/ 2137 h 10000"/>
                          <a:gd name="connsiteX119" fmla="*/ 6418 w 10008"/>
                          <a:gd name="connsiteY119" fmla="*/ 1906 h 10000"/>
                          <a:gd name="connsiteX120" fmla="*/ 6847 w 10008"/>
                          <a:gd name="connsiteY120" fmla="*/ 1667 h 10000"/>
                          <a:gd name="connsiteX121" fmla="*/ 7256 w 10008"/>
                          <a:gd name="connsiteY121" fmla="*/ 1437 h 10000"/>
                          <a:gd name="connsiteX122" fmla="*/ 7648 w 10008"/>
                          <a:gd name="connsiteY122" fmla="*/ 1228 h 10000"/>
                          <a:gd name="connsiteX123" fmla="*/ 8020 w 10008"/>
                          <a:gd name="connsiteY123" fmla="*/ 1020 h 10000"/>
                          <a:gd name="connsiteX124" fmla="*/ 8368 w 10008"/>
                          <a:gd name="connsiteY124" fmla="*/ 819 h 10000"/>
                          <a:gd name="connsiteX125" fmla="*/ 8691 w 10008"/>
                          <a:gd name="connsiteY125" fmla="*/ 655 h 10000"/>
                          <a:gd name="connsiteX126" fmla="*/ 8977 w 10008"/>
                          <a:gd name="connsiteY126" fmla="*/ 484 h 10000"/>
                          <a:gd name="connsiteX127" fmla="*/ 9238 w 10008"/>
                          <a:gd name="connsiteY127" fmla="*/ 350 h 10000"/>
                          <a:gd name="connsiteX128" fmla="*/ 9455 w 10008"/>
                          <a:gd name="connsiteY128" fmla="*/ 231 h 10000"/>
                          <a:gd name="connsiteX129" fmla="*/ 9629 w 10008"/>
                          <a:gd name="connsiteY129" fmla="*/ 126 h 10000"/>
                          <a:gd name="connsiteX130" fmla="*/ 9747 w 10008"/>
                          <a:gd name="connsiteY130" fmla="*/ 67 h 10000"/>
                          <a:gd name="connsiteX131" fmla="*/ 9834 w 10008"/>
                          <a:gd name="connsiteY131" fmla="*/ 15 h 10000"/>
                          <a:gd name="connsiteX132" fmla="*/ 9853 w 10008"/>
                          <a:gd name="connsiteY132" fmla="*/ 0 h 10000"/>
                          <a:gd name="connsiteX133" fmla="*/ 9865 w 10008"/>
                          <a:gd name="connsiteY133" fmla="*/ 0 h 10000"/>
                          <a:gd name="connsiteX134" fmla="*/ 9878 w 10008"/>
                          <a:gd name="connsiteY134" fmla="*/ 0 h 10000"/>
                          <a:gd name="connsiteX135" fmla="*/ 9896 w 10008"/>
                          <a:gd name="connsiteY135"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282 h 10000"/>
                          <a:gd name="connsiteX92" fmla="*/ 8 w 10008"/>
                          <a:gd name="connsiteY92" fmla="*/ 6156 h 10000"/>
                          <a:gd name="connsiteX93" fmla="*/ 8 w 10008"/>
                          <a:gd name="connsiteY93" fmla="*/ 6104 h 10000"/>
                          <a:gd name="connsiteX94" fmla="*/ 8 w 10008"/>
                          <a:gd name="connsiteY94" fmla="*/ 6074 h 10000"/>
                          <a:gd name="connsiteX95" fmla="*/ 20 w 10008"/>
                          <a:gd name="connsiteY95" fmla="*/ 5985 h 10000"/>
                          <a:gd name="connsiteX96" fmla="*/ 39 w 10008"/>
                          <a:gd name="connsiteY96" fmla="*/ 5865 h 10000"/>
                          <a:gd name="connsiteX97" fmla="*/ 83 w 10008"/>
                          <a:gd name="connsiteY97" fmla="*/ 5709 h 10000"/>
                          <a:gd name="connsiteX98" fmla="*/ 163 w 10008"/>
                          <a:gd name="connsiteY98" fmla="*/ 5552 h 10000"/>
                          <a:gd name="connsiteX99" fmla="*/ 281 w 10008"/>
                          <a:gd name="connsiteY99" fmla="*/ 5396 h 10000"/>
                          <a:gd name="connsiteX100" fmla="*/ 455 w 10008"/>
                          <a:gd name="connsiteY100" fmla="*/ 5240 h 10000"/>
                          <a:gd name="connsiteX101" fmla="*/ 517 w 10008"/>
                          <a:gd name="connsiteY101" fmla="*/ 5203 h 10000"/>
                          <a:gd name="connsiteX102" fmla="*/ 642 w 10008"/>
                          <a:gd name="connsiteY102" fmla="*/ 5121 h 10000"/>
                          <a:gd name="connsiteX103" fmla="*/ 803 w 10008"/>
                          <a:gd name="connsiteY103" fmla="*/ 5032 h 10000"/>
                          <a:gd name="connsiteX104" fmla="*/ 1020 w 10008"/>
                          <a:gd name="connsiteY104" fmla="*/ 4913 h 10000"/>
                          <a:gd name="connsiteX105" fmla="*/ 1256 w 10008"/>
                          <a:gd name="connsiteY105" fmla="*/ 4771 h 10000"/>
                          <a:gd name="connsiteX106" fmla="*/ 1542 w 10008"/>
                          <a:gd name="connsiteY106" fmla="*/ 4615 h 10000"/>
                          <a:gd name="connsiteX107" fmla="*/ 1859 w 10008"/>
                          <a:gd name="connsiteY107" fmla="*/ 4429 h 10000"/>
                          <a:gd name="connsiteX108" fmla="*/ 2207 w 10008"/>
                          <a:gd name="connsiteY108" fmla="*/ 4235 h 10000"/>
                          <a:gd name="connsiteX109" fmla="*/ 2573 w 10008"/>
                          <a:gd name="connsiteY109" fmla="*/ 4042 h 10000"/>
                          <a:gd name="connsiteX110" fmla="*/ 2965 w 10008"/>
                          <a:gd name="connsiteY110" fmla="*/ 3818 h 10000"/>
                          <a:gd name="connsiteX111" fmla="*/ 3368 w 10008"/>
                          <a:gd name="connsiteY111" fmla="*/ 3595 h 10000"/>
                          <a:gd name="connsiteX112" fmla="*/ 3791 w 10008"/>
                          <a:gd name="connsiteY112" fmla="*/ 3365 h 10000"/>
                          <a:gd name="connsiteX113" fmla="*/ 4225 w 10008"/>
                          <a:gd name="connsiteY113" fmla="*/ 3119 h 10000"/>
                          <a:gd name="connsiteX114" fmla="*/ 4660 w 10008"/>
                          <a:gd name="connsiteY114" fmla="*/ 2865 h 10000"/>
                          <a:gd name="connsiteX115" fmla="*/ 5107 w 10008"/>
                          <a:gd name="connsiteY115" fmla="*/ 2635 h 10000"/>
                          <a:gd name="connsiteX116" fmla="*/ 5548 w 10008"/>
                          <a:gd name="connsiteY116" fmla="*/ 2382 h 10000"/>
                          <a:gd name="connsiteX117" fmla="*/ 5983 w 10008"/>
                          <a:gd name="connsiteY117" fmla="*/ 2137 h 10000"/>
                          <a:gd name="connsiteX118" fmla="*/ 6418 w 10008"/>
                          <a:gd name="connsiteY118" fmla="*/ 1906 h 10000"/>
                          <a:gd name="connsiteX119" fmla="*/ 6847 w 10008"/>
                          <a:gd name="connsiteY119" fmla="*/ 1667 h 10000"/>
                          <a:gd name="connsiteX120" fmla="*/ 7256 w 10008"/>
                          <a:gd name="connsiteY120" fmla="*/ 1437 h 10000"/>
                          <a:gd name="connsiteX121" fmla="*/ 7648 w 10008"/>
                          <a:gd name="connsiteY121" fmla="*/ 1228 h 10000"/>
                          <a:gd name="connsiteX122" fmla="*/ 8020 w 10008"/>
                          <a:gd name="connsiteY122" fmla="*/ 1020 h 10000"/>
                          <a:gd name="connsiteX123" fmla="*/ 8368 w 10008"/>
                          <a:gd name="connsiteY123" fmla="*/ 819 h 10000"/>
                          <a:gd name="connsiteX124" fmla="*/ 8691 w 10008"/>
                          <a:gd name="connsiteY124" fmla="*/ 655 h 10000"/>
                          <a:gd name="connsiteX125" fmla="*/ 8977 w 10008"/>
                          <a:gd name="connsiteY125" fmla="*/ 484 h 10000"/>
                          <a:gd name="connsiteX126" fmla="*/ 9238 w 10008"/>
                          <a:gd name="connsiteY126" fmla="*/ 350 h 10000"/>
                          <a:gd name="connsiteX127" fmla="*/ 9455 w 10008"/>
                          <a:gd name="connsiteY127" fmla="*/ 231 h 10000"/>
                          <a:gd name="connsiteX128" fmla="*/ 9629 w 10008"/>
                          <a:gd name="connsiteY128" fmla="*/ 126 h 10000"/>
                          <a:gd name="connsiteX129" fmla="*/ 9747 w 10008"/>
                          <a:gd name="connsiteY129" fmla="*/ 67 h 10000"/>
                          <a:gd name="connsiteX130" fmla="*/ 9834 w 10008"/>
                          <a:gd name="connsiteY130" fmla="*/ 15 h 10000"/>
                          <a:gd name="connsiteX131" fmla="*/ 9853 w 10008"/>
                          <a:gd name="connsiteY131" fmla="*/ 0 h 10000"/>
                          <a:gd name="connsiteX132" fmla="*/ 9865 w 10008"/>
                          <a:gd name="connsiteY132" fmla="*/ 0 h 10000"/>
                          <a:gd name="connsiteX133" fmla="*/ 9878 w 10008"/>
                          <a:gd name="connsiteY133" fmla="*/ 0 h 10000"/>
                          <a:gd name="connsiteX134" fmla="*/ 9896 w 10008"/>
                          <a:gd name="connsiteY134"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8 w 10008"/>
                          <a:gd name="connsiteY93" fmla="*/ 6074 h 10000"/>
                          <a:gd name="connsiteX94" fmla="*/ 20 w 10008"/>
                          <a:gd name="connsiteY94" fmla="*/ 5985 h 10000"/>
                          <a:gd name="connsiteX95" fmla="*/ 39 w 10008"/>
                          <a:gd name="connsiteY95" fmla="*/ 5865 h 10000"/>
                          <a:gd name="connsiteX96" fmla="*/ 83 w 10008"/>
                          <a:gd name="connsiteY96" fmla="*/ 5709 h 10000"/>
                          <a:gd name="connsiteX97" fmla="*/ 163 w 10008"/>
                          <a:gd name="connsiteY97" fmla="*/ 5552 h 10000"/>
                          <a:gd name="connsiteX98" fmla="*/ 281 w 10008"/>
                          <a:gd name="connsiteY98" fmla="*/ 5396 h 10000"/>
                          <a:gd name="connsiteX99" fmla="*/ 455 w 10008"/>
                          <a:gd name="connsiteY99" fmla="*/ 5240 h 10000"/>
                          <a:gd name="connsiteX100" fmla="*/ 517 w 10008"/>
                          <a:gd name="connsiteY100" fmla="*/ 5203 h 10000"/>
                          <a:gd name="connsiteX101" fmla="*/ 642 w 10008"/>
                          <a:gd name="connsiteY101" fmla="*/ 5121 h 10000"/>
                          <a:gd name="connsiteX102" fmla="*/ 803 w 10008"/>
                          <a:gd name="connsiteY102" fmla="*/ 5032 h 10000"/>
                          <a:gd name="connsiteX103" fmla="*/ 1020 w 10008"/>
                          <a:gd name="connsiteY103" fmla="*/ 4913 h 10000"/>
                          <a:gd name="connsiteX104" fmla="*/ 1256 w 10008"/>
                          <a:gd name="connsiteY104" fmla="*/ 4771 h 10000"/>
                          <a:gd name="connsiteX105" fmla="*/ 1542 w 10008"/>
                          <a:gd name="connsiteY105" fmla="*/ 4615 h 10000"/>
                          <a:gd name="connsiteX106" fmla="*/ 1859 w 10008"/>
                          <a:gd name="connsiteY106" fmla="*/ 4429 h 10000"/>
                          <a:gd name="connsiteX107" fmla="*/ 2207 w 10008"/>
                          <a:gd name="connsiteY107" fmla="*/ 4235 h 10000"/>
                          <a:gd name="connsiteX108" fmla="*/ 2573 w 10008"/>
                          <a:gd name="connsiteY108" fmla="*/ 4042 h 10000"/>
                          <a:gd name="connsiteX109" fmla="*/ 2965 w 10008"/>
                          <a:gd name="connsiteY109" fmla="*/ 3818 h 10000"/>
                          <a:gd name="connsiteX110" fmla="*/ 3368 w 10008"/>
                          <a:gd name="connsiteY110" fmla="*/ 3595 h 10000"/>
                          <a:gd name="connsiteX111" fmla="*/ 3791 w 10008"/>
                          <a:gd name="connsiteY111" fmla="*/ 3365 h 10000"/>
                          <a:gd name="connsiteX112" fmla="*/ 4225 w 10008"/>
                          <a:gd name="connsiteY112" fmla="*/ 3119 h 10000"/>
                          <a:gd name="connsiteX113" fmla="*/ 4660 w 10008"/>
                          <a:gd name="connsiteY113" fmla="*/ 2865 h 10000"/>
                          <a:gd name="connsiteX114" fmla="*/ 5107 w 10008"/>
                          <a:gd name="connsiteY114" fmla="*/ 2635 h 10000"/>
                          <a:gd name="connsiteX115" fmla="*/ 5548 w 10008"/>
                          <a:gd name="connsiteY115" fmla="*/ 2382 h 10000"/>
                          <a:gd name="connsiteX116" fmla="*/ 5983 w 10008"/>
                          <a:gd name="connsiteY116" fmla="*/ 2137 h 10000"/>
                          <a:gd name="connsiteX117" fmla="*/ 6418 w 10008"/>
                          <a:gd name="connsiteY117" fmla="*/ 1906 h 10000"/>
                          <a:gd name="connsiteX118" fmla="*/ 6847 w 10008"/>
                          <a:gd name="connsiteY118" fmla="*/ 1667 h 10000"/>
                          <a:gd name="connsiteX119" fmla="*/ 7256 w 10008"/>
                          <a:gd name="connsiteY119" fmla="*/ 1437 h 10000"/>
                          <a:gd name="connsiteX120" fmla="*/ 7648 w 10008"/>
                          <a:gd name="connsiteY120" fmla="*/ 1228 h 10000"/>
                          <a:gd name="connsiteX121" fmla="*/ 8020 w 10008"/>
                          <a:gd name="connsiteY121" fmla="*/ 1020 h 10000"/>
                          <a:gd name="connsiteX122" fmla="*/ 8368 w 10008"/>
                          <a:gd name="connsiteY122" fmla="*/ 819 h 10000"/>
                          <a:gd name="connsiteX123" fmla="*/ 8691 w 10008"/>
                          <a:gd name="connsiteY123" fmla="*/ 655 h 10000"/>
                          <a:gd name="connsiteX124" fmla="*/ 8977 w 10008"/>
                          <a:gd name="connsiteY124" fmla="*/ 484 h 10000"/>
                          <a:gd name="connsiteX125" fmla="*/ 9238 w 10008"/>
                          <a:gd name="connsiteY125" fmla="*/ 350 h 10000"/>
                          <a:gd name="connsiteX126" fmla="*/ 9455 w 10008"/>
                          <a:gd name="connsiteY126" fmla="*/ 231 h 10000"/>
                          <a:gd name="connsiteX127" fmla="*/ 9629 w 10008"/>
                          <a:gd name="connsiteY127" fmla="*/ 126 h 10000"/>
                          <a:gd name="connsiteX128" fmla="*/ 9747 w 10008"/>
                          <a:gd name="connsiteY128" fmla="*/ 67 h 10000"/>
                          <a:gd name="connsiteX129" fmla="*/ 9834 w 10008"/>
                          <a:gd name="connsiteY129" fmla="*/ 15 h 10000"/>
                          <a:gd name="connsiteX130" fmla="*/ 9853 w 10008"/>
                          <a:gd name="connsiteY130" fmla="*/ 0 h 10000"/>
                          <a:gd name="connsiteX131" fmla="*/ 9865 w 10008"/>
                          <a:gd name="connsiteY131" fmla="*/ 0 h 10000"/>
                          <a:gd name="connsiteX132" fmla="*/ 9878 w 10008"/>
                          <a:gd name="connsiteY132" fmla="*/ 0 h 10000"/>
                          <a:gd name="connsiteX133" fmla="*/ 9896 w 10008"/>
                          <a:gd name="connsiteY133"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20 w 10008"/>
                          <a:gd name="connsiteY93" fmla="*/ 5985 h 10000"/>
                          <a:gd name="connsiteX94" fmla="*/ 39 w 10008"/>
                          <a:gd name="connsiteY94" fmla="*/ 5865 h 10000"/>
                          <a:gd name="connsiteX95" fmla="*/ 83 w 10008"/>
                          <a:gd name="connsiteY95" fmla="*/ 5709 h 10000"/>
                          <a:gd name="connsiteX96" fmla="*/ 163 w 10008"/>
                          <a:gd name="connsiteY96" fmla="*/ 5552 h 10000"/>
                          <a:gd name="connsiteX97" fmla="*/ 281 w 10008"/>
                          <a:gd name="connsiteY97" fmla="*/ 5396 h 10000"/>
                          <a:gd name="connsiteX98" fmla="*/ 455 w 10008"/>
                          <a:gd name="connsiteY98" fmla="*/ 5240 h 10000"/>
                          <a:gd name="connsiteX99" fmla="*/ 517 w 10008"/>
                          <a:gd name="connsiteY99" fmla="*/ 5203 h 10000"/>
                          <a:gd name="connsiteX100" fmla="*/ 642 w 10008"/>
                          <a:gd name="connsiteY100" fmla="*/ 5121 h 10000"/>
                          <a:gd name="connsiteX101" fmla="*/ 803 w 10008"/>
                          <a:gd name="connsiteY101" fmla="*/ 5032 h 10000"/>
                          <a:gd name="connsiteX102" fmla="*/ 1020 w 10008"/>
                          <a:gd name="connsiteY102" fmla="*/ 4913 h 10000"/>
                          <a:gd name="connsiteX103" fmla="*/ 1256 w 10008"/>
                          <a:gd name="connsiteY103" fmla="*/ 4771 h 10000"/>
                          <a:gd name="connsiteX104" fmla="*/ 1542 w 10008"/>
                          <a:gd name="connsiteY104" fmla="*/ 4615 h 10000"/>
                          <a:gd name="connsiteX105" fmla="*/ 1859 w 10008"/>
                          <a:gd name="connsiteY105" fmla="*/ 4429 h 10000"/>
                          <a:gd name="connsiteX106" fmla="*/ 2207 w 10008"/>
                          <a:gd name="connsiteY106" fmla="*/ 4235 h 10000"/>
                          <a:gd name="connsiteX107" fmla="*/ 2573 w 10008"/>
                          <a:gd name="connsiteY107" fmla="*/ 4042 h 10000"/>
                          <a:gd name="connsiteX108" fmla="*/ 2965 w 10008"/>
                          <a:gd name="connsiteY108" fmla="*/ 3818 h 10000"/>
                          <a:gd name="connsiteX109" fmla="*/ 3368 w 10008"/>
                          <a:gd name="connsiteY109" fmla="*/ 3595 h 10000"/>
                          <a:gd name="connsiteX110" fmla="*/ 3791 w 10008"/>
                          <a:gd name="connsiteY110" fmla="*/ 3365 h 10000"/>
                          <a:gd name="connsiteX111" fmla="*/ 4225 w 10008"/>
                          <a:gd name="connsiteY111" fmla="*/ 3119 h 10000"/>
                          <a:gd name="connsiteX112" fmla="*/ 4660 w 10008"/>
                          <a:gd name="connsiteY112" fmla="*/ 2865 h 10000"/>
                          <a:gd name="connsiteX113" fmla="*/ 5107 w 10008"/>
                          <a:gd name="connsiteY113" fmla="*/ 2635 h 10000"/>
                          <a:gd name="connsiteX114" fmla="*/ 5548 w 10008"/>
                          <a:gd name="connsiteY114" fmla="*/ 2382 h 10000"/>
                          <a:gd name="connsiteX115" fmla="*/ 5983 w 10008"/>
                          <a:gd name="connsiteY115" fmla="*/ 2137 h 10000"/>
                          <a:gd name="connsiteX116" fmla="*/ 6418 w 10008"/>
                          <a:gd name="connsiteY116" fmla="*/ 1906 h 10000"/>
                          <a:gd name="connsiteX117" fmla="*/ 6847 w 10008"/>
                          <a:gd name="connsiteY117" fmla="*/ 1667 h 10000"/>
                          <a:gd name="connsiteX118" fmla="*/ 7256 w 10008"/>
                          <a:gd name="connsiteY118" fmla="*/ 1437 h 10000"/>
                          <a:gd name="connsiteX119" fmla="*/ 7648 w 10008"/>
                          <a:gd name="connsiteY119" fmla="*/ 1228 h 10000"/>
                          <a:gd name="connsiteX120" fmla="*/ 8020 w 10008"/>
                          <a:gd name="connsiteY120" fmla="*/ 1020 h 10000"/>
                          <a:gd name="connsiteX121" fmla="*/ 8368 w 10008"/>
                          <a:gd name="connsiteY121" fmla="*/ 819 h 10000"/>
                          <a:gd name="connsiteX122" fmla="*/ 8691 w 10008"/>
                          <a:gd name="connsiteY122" fmla="*/ 655 h 10000"/>
                          <a:gd name="connsiteX123" fmla="*/ 8977 w 10008"/>
                          <a:gd name="connsiteY123" fmla="*/ 484 h 10000"/>
                          <a:gd name="connsiteX124" fmla="*/ 9238 w 10008"/>
                          <a:gd name="connsiteY124" fmla="*/ 350 h 10000"/>
                          <a:gd name="connsiteX125" fmla="*/ 9455 w 10008"/>
                          <a:gd name="connsiteY125" fmla="*/ 231 h 10000"/>
                          <a:gd name="connsiteX126" fmla="*/ 9629 w 10008"/>
                          <a:gd name="connsiteY126" fmla="*/ 126 h 10000"/>
                          <a:gd name="connsiteX127" fmla="*/ 9747 w 10008"/>
                          <a:gd name="connsiteY127" fmla="*/ 67 h 10000"/>
                          <a:gd name="connsiteX128" fmla="*/ 9834 w 10008"/>
                          <a:gd name="connsiteY128" fmla="*/ 15 h 10000"/>
                          <a:gd name="connsiteX129" fmla="*/ 9853 w 10008"/>
                          <a:gd name="connsiteY129" fmla="*/ 0 h 10000"/>
                          <a:gd name="connsiteX130" fmla="*/ 9865 w 10008"/>
                          <a:gd name="connsiteY130" fmla="*/ 0 h 10000"/>
                          <a:gd name="connsiteX131" fmla="*/ 9878 w 10008"/>
                          <a:gd name="connsiteY131" fmla="*/ 0 h 10000"/>
                          <a:gd name="connsiteX132" fmla="*/ 9896 w 10008"/>
                          <a:gd name="connsiteY132"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20 w 10008"/>
                          <a:gd name="connsiteY92" fmla="*/ 5985 h 10000"/>
                          <a:gd name="connsiteX93" fmla="*/ 39 w 10008"/>
                          <a:gd name="connsiteY93" fmla="*/ 5865 h 10000"/>
                          <a:gd name="connsiteX94" fmla="*/ 83 w 10008"/>
                          <a:gd name="connsiteY94" fmla="*/ 5709 h 10000"/>
                          <a:gd name="connsiteX95" fmla="*/ 163 w 10008"/>
                          <a:gd name="connsiteY95" fmla="*/ 5552 h 10000"/>
                          <a:gd name="connsiteX96" fmla="*/ 281 w 10008"/>
                          <a:gd name="connsiteY96" fmla="*/ 5396 h 10000"/>
                          <a:gd name="connsiteX97" fmla="*/ 455 w 10008"/>
                          <a:gd name="connsiteY97" fmla="*/ 5240 h 10000"/>
                          <a:gd name="connsiteX98" fmla="*/ 517 w 10008"/>
                          <a:gd name="connsiteY98" fmla="*/ 5203 h 10000"/>
                          <a:gd name="connsiteX99" fmla="*/ 642 w 10008"/>
                          <a:gd name="connsiteY99" fmla="*/ 5121 h 10000"/>
                          <a:gd name="connsiteX100" fmla="*/ 803 w 10008"/>
                          <a:gd name="connsiteY100" fmla="*/ 5032 h 10000"/>
                          <a:gd name="connsiteX101" fmla="*/ 1020 w 10008"/>
                          <a:gd name="connsiteY101" fmla="*/ 4913 h 10000"/>
                          <a:gd name="connsiteX102" fmla="*/ 1256 w 10008"/>
                          <a:gd name="connsiteY102" fmla="*/ 4771 h 10000"/>
                          <a:gd name="connsiteX103" fmla="*/ 1542 w 10008"/>
                          <a:gd name="connsiteY103" fmla="*/ 4615 h 10000"/>
                          <a:gd name="connsiteX104" fmla="*/ 1859 w 10008"/>
                          <a:gd name="connsiteY104" fmla="*/ 4429 h 10000"/>
                          <a:gd name="connsiteX105" fmla="*/ 2207 w 10008"/>
                          <a:gd name="connsiteY105" fmla="*/ 4235 h 10000"/>
                          <a:gd name="connsiteX106" fmla="*/ 2573 w 10008"/>
                          <a:gd name="connsiteY106" fmla="*/ 4042 h 10000"/>
                          <a:gd name="connsiteX107" fmla="*/ 2965 w 10008"/>
                          <a:gd name="connsiteY107" fmla="*/ 3818 h 10000"/>
                          <a:gd name="connsiteX108" fmla="*/ 3368 w 10008"/>
                          <a:gd name="connsiteY108" fmla="*/ 3595 h 10000"/>
                          <a:gd name="connsiteX109" fmla="*/ 3791 w 10008"/>
                          <a:gd name="connsiteY109" fmla="*/ 3365 h 10000"/>
                          <a:gd name="connsiteX110" fmla="*/ 4225 w 10008"/>
                          <a:gd name="connsiteY110" fmla="*/ 3119 h 10000"/>
                          <a:gd name="connsiteX111" fmla="*/ 4660 w 10008"/>
                          <a:gd name="connsiteY111" fmla="*/ 2865 h 10000"/>
                          <a:gd name="connsiteX112" fmla="*/ 5107 w 10008"/>
                          <a:gd name="connsiteY112" fmla="*/ 2635 h 10000"/>
                          <a:gd name="connsiteX113" fmla="*/ 5548 w 10008"/>
                          <a:gd name="connsiteY113" fmla="*/ 2382 h 10000"/>
                          <a:gd name="connsiteX114" fmla="*/ 5983 w 10008"/>
                          <a:gd name="connsiteY114" fmla="*/ 2137 h 10000"/>
                          <a:gd name="connsiteX115" fmla="*/ 6418 w 10008"/>
                          <a:gd name="connsiteY115" fmla="*/ 1906 h 10000"/>
                          <a:gd name="connsiteX116" fmla="*/ 6847 w 10008"/>
                          <a:gd name="connsiteY116" fmla="*/ 1667 h 10000"/>
                          <a:gd name="connsiteX117" fmla="*/ 7256 w 10008"/>
                          <a:gd name="connsiteY117" fmla="*/ 1437 h 10000"/>
                          <a:gd name="connsiteX118" fmla="*/ 7648 w 10008"/>
                          <a:gd name="connsiteY118" fmla="*/ 1228 h 10000"/>
                          <a:gd name="connsiteX119" fmla="*/ 8020 w 10008"/>
                          <a:gd name="connsiteY119" fmla="*/ 1020 h 10000"/>
                          <a:gd name="connsiteX120" fmla="*/ 8368 w 10008"/>
                          <a:gd name="connsiteY120" fmla="*/ 819 h 10000"/>
                          <a:gd name="connsiteX121" fmla="*/ 8691 w 10008"/>
                          <a:gd name="connsiteY121" fmla="*/ 655 h 10000"/>
                          <a:gd name="connsiteX122" fmla="*/ 8977 w 10008"/>
                          <a:gd name="connsiteY122" fmla="*/ 484 h 10000"/>
                          <a:gd name="connsiteX123" fmla="*/ 9238 w 10008"/>
                          <a:gd name="connsiteY123" fmla="*/ 350 h 10000"/>
                          <a:gd name="connsiteX124" fmla="*/ 9455 w 10008"/>
                          <a:gd name="connsiteY124" fmla="*/ 231 h 10000"/>
                          <a:gd name="connsiteX125" fmla="*/ 9629 w 10008"/>
                          <a:gd name="connsiteY125" fmla="*/ 126 h 10000"/>
                          <a:gd name="connsiteX126" fmla="*/ 9747 w 10008"/>
                          <a:gd name="connsiteY126" fmla="*/ 67 h 10000"/>
                          <a:gd name="connsiteX127" fmla="*/ 9834 w 10008"/>
                          <a:gd name="connsiteY127" fmla="*/ 15 h 10000"/>
                          <a:gd name="connsiteX128" fmla="*/ 9853 w 10008"/>
                          <a:gd name="connsiteY128" fmla="*/ 0 h 10000"/>
                          <a:gd name="connsiteX129" fmla="*/ 9865 w 10008"/>
                          <a:gd name="connsiteY129" fmla="*/ 0 h 10000"/>
                          <a:gd name="connsiteX130" fmla="*/ 9878 w 10008"/>
                          <a:gd name="connsiteY130" fmla="*/ 0 h 10000"/>
                          <a:gd name="connsiteX131" fmla="*/ 9896 w 10008"/>
                          <a:gd name="connsiteY13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37 w 10006"/>
                          <a:gd name="connsiteY92" fmla="*/ 5865 h 10000"/>
                          <a:gd name="connsiteX93" fmla="*/ 81 w 10006"/>
                          <a:gd name="connsiteY93" fmla="*/ 5709 h 10000"/>
                          <a:gd name="connsiteX94" fmla="*/ 161 w 10006"/>
                          <a:gd name="connsiteY94" fmla="*/ 5552 h 10000"/>
                          <a:gd name="connsiteX95" fmla="*/ 279 w 10006"/>
                          <a:gd name="connsiteY95" fmla="*/ 5396 h 10000"/>
                          <a:gd name="connsiteX96" fmla="*/ 453 w 10006"/>
                          <a:gd name="connsiteY96" fmla="*/ 5240 h 10000"/>
                          <a:gd name="connsiteX97" fmla="*/ 515 w 10006"/>
                          <a:gd name="connsiteY97" fmla="*/ 5203 h 10000"/>
                          <a:gd name="connsiteX98" fmla="*/ 640 w 10006"/>
                          <a:gd name="connsiteY98" fmla="*/ 5121 h 10000"/>
                          <a:gd name="connsiteX99" fmla="*/ 801 w 10006"/>
                          <a:gd name="connsiteY99" fmla="*/ 5032 h 10000"/>
                          <a:gd name="connsiteX100" fmla="*/ 1018 w 10006"/>
                          <a:gd name="connsiteY100" fmla="*/ 4913 h 10000"/>
                          <a:gd name="connsiteX101" fmla="*/ 1254 w 10006"/>
                          <a:gd name="connsiteY101" fmla="*/ 4771 h 10000"/>
                          <a:gd name="connsiteX102" fmla="*/ 1540 w 10006"/>
                          <a:gd name="connsiteY102" fmla="*/ 4615 h 10000"/>
                          <a:gd name="connsiteX103" fmla="*/ 1857 w 10006"/>
                          <a:gd name="connsiteY103" fmla="*/ 4429 h 10000"/>
                          <a:gd name="connsiteX104" fmla="*/ 2205 w 10006"/>
                          <a:gd name="connsiteY104" fmla="*/ 4235 h 10000"/>
                          <a:gd name="connsiteX105" fmla="*/ 2571 w 10006"/>
                          <a:gd name="connsiteY105" fmla="*/ 4042 h 10000"/>
                          <a:gd name="connsiteX106" fmla="*/ 2963 w 10006"/>
                          <a:gd name="connsiteY106" fmla="*/ 3818 h 10000"/>
                          <a:gd name="connsiteX107" fmla="*/ 3366 w 10006"/>
                          <a:gd name="connsiteY107" fmla="*/ 3595 h 10000"/>
                          <a:gd name="connsiteX108" fmla="*/ 3789 w 10006"/>
                          <a:gd name="connsiteY108" fmla="*/ 3365 h 10000"/>
                          <a:gd name="connsiteX109" fmla="*/ 4223 w 10006"/>
                          <a:gd name="connsiteY109" fmla="*/ 3119 h 10000"/>
                          <a:gd name="connsiteX110" fmla="*/ 4658 w 10006"/>
                          <a:gd name="connsiteY110" fmla="*/ 2865 h 10000"/>
                          <a:gd name="connsiteX111" fmla="*/ 5105 w 10006"/>
                          <a:gd name="connsiteY111" fmla="*/ 2635 h 10000"/>
                          <a:gd name="connsiteX112" fmla="*/ 5546 w 10006"/>
                          <a:gd name="connsiteY112" fmla="*/ 2382 h 10000"/>
                          <a:gd name="connsiteX113" fmla="*/ 5981 w 10006"/>
                          <a:gd name="connsiteY113" fmla="*/ 2137 h 10000"/>
                          <a:gd name="connsiteX114" fmla="*/ 6416 w 10006"/>
                          <a:gd name="connsiteY114" fmla="*/ 1906 h 10000"/>
                          <a:gd name="connsiteX115" fmla="*/ 6845 w 10006"/>
                          <a:gd name="connsiteY115" fmla="*/ 1667 h 10000"/>
                          <a:gd name="connsiteX116" fmla="*/ 7254 w 10006"/>
                          <a:gd name="connsiteY116" fmla="*/ 1437 h 10000"/>
                          <a:gd name="connsiteX117" fmla="*/ 7646 w 10006"/>
                          <a:gd name="connsiteY117" fmla="*/ 1228 h 10000"/>
                          <a:gd name="connsiteX118" fmla="*/ 8018 w 10006"/>
                          <a:gd name="connsiteY118" fmla="*/ 1020 h 10000"/>
                          <a:gd name="connsiteX119" fmla="*/ 8366 w 10006"/>
                          <a:gd name="connsiteY119" fmla="*/ 819 h 10000"/>
                          <a:gd name="connsiteX120" fmla="*/ 8689 w 10006"/>
                          <a:gd name="connsiteY120" fmla="*/ 655 h 10000"/>
                          <a:gd name="connsiteX121" fmla="*/ 8975 w 10006"/>
                          <a:gd name="connsiteY121" fmla="*/ 484 h 10000"/>
                          <a:gd name="connsiteX122" fmla="*/ 9236 w 10006"/>
                          <a:gd name="connsiteY122" fmla="*/ 350 h 10000"/>
                          <a:gd name="connsiteX123" fmla="*/ 9453 w 10006"/>
                          <a:gd name="connsiteY123" fmla="*/ 231 h 10000"/>
                          <a:gd name="connsiteX124" fmla="*/ 9627 w 10006"/>
                          <a:gd name="connsiteY124" fmla="*/ 126 h 10000"/>
                          <a:gd name="connsiteX125" fmla="*/ 9745 w 10006"/>
                          <a:gd name="connsiteY125" fmla="*/ 67 h 10000"/>
                          <a:gd name="connsiteX126" fmla="*/ 9832 w 10006"/>
                          <a:gd name="connsiteY126" fmla="*/ 15 h 10000"/>
                          <a:gd name="connsiteX127" fmla="*/ 9851 w 10006"/>
                          <a:gd name="connsiteY127" fmla="*/ 0 h 10000"/>
                          <a:gd name="connsiteX128" fmla="*/ 9863 w 10006"/>
                          <a:gd name="connsiteY128" fmla="*/ 0 h 10000"/>
                          <a:gd name="connsiteX129" fmla="*/ 9876 w 10006"/>
                          <a:gd name="connsiteY129" fmla="*/ 0 h 10000"/>
                          <a:gd name="connsiteX130" fmla="*/ 9894 w 10006"/>
                          <a:gd name="connsiteY13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453 w 10006"/>
                          <a:gd name="connsiteY94" fmla="*/ 5240 h 10000"/>
                          <a:gd name="connsiteX95" fmla="*/ 515 w 10006"/>
                          <a:gd name="connsiteY95" fmla="*/ 5203 h 10000"/>
                          <a:gd name="connsiteX96" fmla="*/ 640 w 10006"/>
                          <a:gd name="connsiteY96" fmla="*/ 5121 h 10000"/>
                          <a:gd name="connsiteX97" fmla="*/ 801 w 10006"/>
                          <a:gd name="connsiteY97" fmla="*/ 5032 h 10000"/>
                          <a:gd name="connsiteX98" fmla="*/ 1018 w 10006"/>
                          <a:gd name="connsiteY98" fmla="*/ 4913 h 10000"/>
                          <a:gd name="connsiteX99" fmla="*/ 1254 w 10006"/>
                          <a:gd name="connsiteY99" fmla="*/ 4771 h 10000"/>
                          <a:gd name="connsiteX100" fmla="*/ 1540 w 10006"/>
                          <a:gd name="connsiteY100" fmla="*/ 4615 h 10000"/>
                          <a:gd name="connsiteX101" fmla="*/ 1857 w 10006"/>
                          <a:gd name="connsiteY101" fmla="*/ 4429 h 10000"/>
                          <a:gd name="connsiteX102" fmla="*/ 2205 w 10006"/>
                          <a:gd name="connsiteY102" fmla="*/ 4235 h 10000"/>
                          <a:gd name="connsiteX103" fmla="*/ 2571 w 10006"/>
                          <a:gd name="connsiteY103" fmla="*/ 4042 h 10000"/>
                          <a:gd name="connsiteX104" fmla="*/ 2963 w 10006"/>
                          <a:gd name="connsiteY104" fmla="*/ 3818 h 10000"/>
                          <a:gd name="connsiteX105" fmla="*/ 3366 w 10006"/>
                          <a:gd name="connsiteY105" fmla="*/ 3595 h 10000"/>
                          <a:gd name="connsiteX106" fmla="*/ 3789 w 10006"/>
                          <a:gd name="connsiteY106" fmla="*/ 3365 h 10000"/>
                          <a:gd name="connsiteX107" fmla="*/ 4223 w 10006"/>
                          <a:gd name="connsiteY107" fmla="*/ 3119 h 10000"/>
                          <a:gd name="connsiteX108" fmla="*/ 4658 w 10006"/>
                          <a:gd name="connsiteY108" fmla="*/ 2865 h 10000"/>
                          <a:gd name="connsiteX109" fmla="*/ 5105 w 10006"/>
                          <a:gd name="connsiteY109" fmla="*/ 2635 h 10000"/>
                          <a:gd name="connsiteX110" fmla="*/ 5546 w 10006"/>
                          <a:gd name="connsiteY110" fmla="*/ 2382 h 10000"/>
                          <a:gd name="connsiteX111" fmla="*/ 5981 w 10006"/>
                          <a:gd name="connsiteY111" fmla="*/ 2137 h 10000"/>
                          <a:gd name="connsiteX112" fmla="*/ 6416 w 10006"/>
                          <a:gd name="connsiteY112" fmla="*/ 1906 h 10000"/>
                          <a:gd name="connsiteX113" fmla="*/ 6845 w 10006"/>
                          <a:gd name="connsiteY113" fmla="*/ 1667 h 10000"/>
                          <a:gd name="connsiteX114" fmla="*/ 7254 w 10006"/>
                          <a:gd name="connsiteY114" fmla="*/ 1437 h 10000"/>
                          <a:gd name="connsiteX115" fmla="*/ 7646 w 10006"/>
                          <a:gd name="connsiteY115" fmla="*/ 1228 h 10000"/>
                          <a:gd name="connsiteX116" fmla="*/ 8018 w 10006"/>
                          <a:gd name="connsiteY116" fmla="*/ 1020 h 10000"/>
                          <a:gd name="connsiteX117" fmla="*/ 8366 w 10006"/>
                          <a:gd name="connsiteY117" fmla="*/ 819 h 10000"/>
                          <a:gd name="connsiteX118" fmla="*/ 8689 w 10006"/>
                          <a:gd name="connsiteY118" fmla="*/ 655 h 10000"/>
                          <a:gd name="connsiteX119" fmla="*/ 8975 w 10006"/>
                          <a:gd name="connsiteY119" fmla="*/ 484 h 10000"/>
                          <a:gd name="connsiteX120" fmla="*/ 9236 w 10006"/>
                          <a:gd name="connsiteY120" fmla="*/ 350 h 10000"/>
                          <a:gd name="connsiteX121" fmla="*/ 9453 w 10006"/>
                          <a:gd name="connsiteY121" fmla="*/ 231 h 10000"/>
                          <a:gd name="connsiteX122" fmla="*/ 9627 w 10006"/>
                          <a:gd name="connsiteY122" fmla="*/ 126 h 10000"/>
                          <a:gd name="connsiteX123" fmla="*/ 9745 w 10006"/>
                          <a:gd name="connsiteY123" fmla="*/ 67 h 10000"/>
                          <a:gd name="connsiteX124" fmla="*/ 9832 w 10006"/>
                          <a:gd name="connsiteY124" fmla="*/ 15 h 10000"/>
                          <a:gd name="connsiteX125" fmla="*/ 9851 w 10006"/>
                          <a:gd name="connsiteY125" fmla="*/ 0 h 10000"/>
                          <a:gd name="connsiteX126" fmla="*/ 9863 w 10006"/>
                          <a:gd name="connsiteY126" fmla="*/ 0 h 10000"/>
                          <a:gd name="connsiteX127" fmla="*/ 9876 w 10006"/>
                          <a:gd name="connsiteY127" fmla="*/ 0 h 10000"/>
                          <a:gd name="connsiteX128" fmla="*/ 9894 w 10006"/>
                          <a:gd name="connsiteY12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515 w 10006"/>
                          <a:gd name="connsiteY94" fmla="*/ 5203 h 10000"/>
                          <a:gd name="connsiteX95" fmla="*/ 640 w 10006"/>
                          <a:gd name="connsiteY95" fmla="*/ 5121 h 10000"/>
                          <a:gd name="connsiteX96" fmla="*/ 801 w 10006"/>
                          <a:gd name="connsiteY96" fmla="*/ 5032 h 10000"/>
                          <a:gd name="connsiteX97" fmla="*/ 1018 w 10006"/>
                          <a:gd name="connsiteY97" fmla="*/ 4913 h 10000"/>
                          <a:gd name="connsiteX98" fmla="*/ 1254 w 10006"/>
                          <a:gd name="connsiteY98" fmla="*/ 4771 h 10000"/>
                          <a:gd name="connsiteX99" fmla="*/ 1540 w 10006"/>
                          <a:gd name="connsiteY99" fmla="*/ 4615 h 10000"/>
                          <a:gd name="connsiteX100" fmla="*/ 1857 w 10006"/>
                          <a:gd name="connsiteY100" fmla="*/ 4429 h 10000"/>
                          <a:gd name="connsiteX101" fmla="*/ 2205 w 10006"/>
                          <a:gd name="connsiteY101" fmla="*/ 4235 h 10000"/>
                          <a:gd name="connsiteX102" fmla="*/ 2571 w 10006"/>
                          <a:gd name="connsiteY102" fmla="*/ 4042 h 10000"/>
                          <a:gd name="connsiteX103" fmla="*/ 2963 w 10006"/>
                          <a:gd name="connsiteY103" fmla="*/ 3818 h 10000"/>
                          <a:gd name="connsiteX104" fmla="*/ 3366 w 10006"/>
                          <a:gd name="connsiteY104" fmla="*/ 3595 h 10000"/>
                          <a:gd name="connsiteX105" fmla="*/ 3789 w 10006"/>
                          <a:gd name="connsiteY105" fmla="*/ 3365 h 10000"/>
                          <a:gd name="connsiteX106" fmla="*/ 4223 w 10006"/>
                          <a:gd name="connsiteY106" fmla="*/ 3119 h 10000"/>
                          <a:gd name="connsiteX107" fmla="*/ 4658 w 10006"/>
                          <a:gd name="connsiteY107" fmla="*/ 2865 h 10000"/>
                          <a:gd name="connsiteX108" fmla="*/ 5105 w 10006"/>
                          <a:gd name="connsiteY108" fmla="*/ 2635 h 10000"/>
                          <a:gd name="connsiteX109" fmla="*/ 5546 w 10006"/>
                          <a:gd name="connsiteY109" fmla="*/ 2382 h 10000"/>
                          <a:gd name="connsiteX110" fmla="*/ 5981 w 10006"/>
                          <a:gd name="connsiteY110" fmla="*/ 2137 h 10000"/>
                          <a:gd name="connsiteX111" fmla="*/ 6416 w 10006"/>
                          <a:gd name="connsiteY111" fmla="*/ 1906 h 10000"/>
                          <a:gd name="connsiteX112" fmla="*/ 6845 w 10006"/>
                          <a:gd name="connsiteY112" fmla="*/ 1667 h 10000"/>
                          <a:gd name="connsiteX113" fmla="*/ 7254 w 10006"/>
                          <a:gd name="connsiteY113" fmla="*/ 1437 h 10000"/>
                          <a:gd name="connsiteX114" fmla="*/ 7646 w 10006"/>
                          <a:gd name="connsiteY114" fmla="*/ 1228 h 10000"/>
                          <a:gd name="connsiteX115" fmla="*/ 8018 w 10006"/>
                          <a:gd name="connsiteY115" fmla="*/ 1020 h 10000"/>
                          <a:gd name="connsiteX116" fmla="*/ 8366 w 10006"/>
                          <a:gd name="connsiteY116" fmla="*/ 819 h 10000"/>
                          <a:gd name="connsiteX117" fmla="*/ 8689 w 10006"/>
                          <a:gd name="connsiteY117" fmla="*/ 655 h 10000"/>
                          <a:gd name="connsiteX118" fmla="*/ 8975 w 10006"/>
                          <a:gd name="connsiteY118" fmla="*/ 484 h 10000"/>
                          <a:gd name="connsiteX119" fmla="*/ 9236 w 10006"/>
                          <a:gd name="connsiteY119" fmla="*/ 350 h 10000"/>
                          <a:gd name="connsiteX120" fmla="*/ 9453 w 10006"/>
                          <a:gd name="connsiteY120" fmla="*/ 231 h 10000"/>
                          <a:gd name="connsiteX121" fmla="*/ 9627 w 10006"/>
                          <a:gd name="connsiteY121" fmla="*/ 126 h 10000"/>
                          <a:gd name="connsiteX122" fmla="*/ 9745 w 10006"/>
                          <a:gd name="connsiteY122" fmla="*/ 67 h 10000"/>
                          <a:gd name="connsiteX123" fmla="*/ 9832 w 10006"/>
                          <a:gd name="connsiteY123" fmla="*/ 15 h 10000"/>
                          <a:gd name="connsiteX124" fmla="*/ 9851 w 10006"/>
                          <a:gd name="connsiteY124" fmla="*/ 0 h 10000"/>
                          <a:gd name="connsiteX125" fmla="*/ 9863 w 10006"/>
                          <a:gd name="connsiteY125" fmla="*/ 0 h 10000"/>
                          <a:gd name="connsiteX126" fmla="*/ 9876 w 10006"/>
                          <a:gd name="connsiteY126" fmla="*/ 0 h 10000"/>
                          <a:gd name="connsiteX127" fmla="*/ 9894 w 10006"/>
                          <a:gd name="connsiteY12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640 w 10006"/>
                          <a:gd name="connsiteY94" fmla="*/ 5121 h 10000"/>
                          <a:gd name="connsiteX95" fmla="*/ 801 w 10006"/>
                          <a:gd name="connsiteY95" fmla="*/ 5032 h 10000"/>
                          <a:gd name="connsiteX96" fmla="*/ 1018 w 10006"/>
                          <a:gd name="connsiteY96" fmla="*/ 4913 h 10000"/>
                          <a:gd name="connsiteX97" fmla="*/ 1254 w 10006"/>
                          <a:gd name="connsiteY97" fmla="*/ 4771 h 10000"/>
                          <a:gd name="connsiteX98" fmla="*/ 1540 w 10006"/>
                          <a:gd name="connsiteY98" fmla="*/ 4615 h 10000"/>
                          <a:gd name="connsiteX99" fmla="*/ 1857 w 10006"/>
                          <a:gd name="connsiteY99" fmla="*/ 4429 h 10000"/>
                          <a:gd name="connsiteX100" fmla="*/ 2205 w 10006"/>
                          <a:gd name="connsiteY100" fmla="*/ 4235 h 10000"/>
                          <a:gd name="connsiteX101" fmla="*/ 2571 w 10006"/>
                          <a:gd name="connsiteY101" fmla="*/ 4042 h 10000"/>
                          <a:gd name="connsiteX102" fmla="*/ 2963 w 10006"/>
                          <a:gd name="connsiteY102" fmla="*/ 3818 h 10000"/>
                          <a:gd name="connsiteX103" fmla="*/ 3366 w 10006"/>
                          <a:gd name="connsiteY103" fmla="*/ 3595 h 10000"/>
                          <a:gd name="connsiteX104" fmla="*/ 3789 w 10006"/>
                          <a:gd name="connsiteY104" fmla="*/ 3365 h 10000"/>
                          <a:gd name="connsiteX105" fmla="*/ 4223 w 10006"/>
                          <a:gd name="connsiteY105" fmla="*/ 3119 h 10000"/>
                          <a:gd name="connsiteX106" fmla="*/ 4658 w 10006"/>
                          <a:gd name="connsiteY106" fmla="*/ 2865 h 10000"/>
                          <a:gd name="connsiteX107" fmla="*/ 5105 w 10006"/>
                          <a:gd name="connsiteY107" fmla="*/ 2635 h 10000"/>
                          <a:gd name="connsiteX108" fmla="*/ 5546 w 10006"/>
                          <a:gd name="connsiteY108" fmla="*/ 2382 h 10000"/>
                          <a:gd name="connsiteX109" fmla="*/ 5981 w 10006"/>
                          <a:gd name="connsiteY109" fmla="*/ 2137 h 10000"/>
                          <a:gd name="connsiteX110" fmla="*/ 6416 w 10006"/>
                          <a:gd name="connsiteY110" fmla="*/ 1906 h 10000"/>
                          <a:gd name="connsiteX111" fmla="*/ 6845 w 10006"/>
                          <a:gd name="connsiteY111" fmla="*/ 1667 h 10000"/>
                          <a:gd name="connsiteX112" fmla="*/ 7254 w 10006"/>
                          <a:gd name="connsiteY112" fmla="*/ 1437 h 10000"/>
                          <a:gd name="connsiteX113" fmla="*/ 7646 w 10006"/>
                          <a:gd name="connsiteY113" fmla="*/ 1228 h 10000"/>
                          <a:gd name="connsiteX114" fmla="*/ 8018 w 10006"/>
                          <a:gd name="connsiteY114" fmla="*/ 1020 h 10000"/>
                          <a:gd name="connsiteX115" fmla="*/ 8366 w 10006"/>
                          <a:gd name="connsiteY115" fmla="*/ 819 h 10000"/>
                          <a:gd name="connsiteX116" fmla="*/ 8689 w 10006"/>
                          <a:gd name="connsiteY116" fmla="*/ 655 h 10000"/>
                          <a:gd name="connsiteX117" fmla="*/ 8975 w 10006"/>
                          <a:gd name="connsiteY117" fmla="*/ 484 h 10000"/>
                          <a:gd name="connsiteX118" fmla="*/ 9236 w 10006"/>
                          <a:gd name="connsiteY118" fmla="*/ 350 h 10000"/>
                          <a:gd name="connsiteX119" fmla="*/ 9453 w 10006"/>
                          <a:gd name="connsiteY119" fmla="*/ 231 h 10000"/>
                          <a:gd name="connsiteX120" fmla="*/ 9627 w 10006"/>
                          <a:gd name="connsiteY120" fmla="*/ 126 h 10000"/>
                          <a:gd name="connsiteX121" fmla="*/ 9745 w 10006"/>
                          <a:gd name="connsiteY121" fmla="*/ 67 h 10000"/>
                          <a:gd name="connsiteX122" fmla="*/ 9832 w 10006"/>
                          <a:gd name="connsiteY122" fmla="*/ 15 h 10000"/>
                          <a:gd name="connsiteX123" fmla="*/ 9851 w 10006"/>
                          <a:gd name="connsiteY123" fmla="*/ 0 h 10000"/>
                          <a:gd name="connsiteX124" fmla="*/ 9863 w 10006"/>
                          <a:gd name="connsiteY124" fmla="*/ 0 h 10000"/>
                          <a:gd name="connsiteX125" fmla="*/ 9876 w 10006"/>
                          <a:gd name="connsiteY125" fmla="*/ 0 h 10000"/>
                          <a:gd name="connsiteX126" fmla="*/ 9894 w 10006"/>
                          <a:gd name="connsiteY12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801 w 10006"/>
                          <a:gd name="connsiteY94" fmla="*/ 5032 h 10000"/>
                          <a:gd name="connsiteX95" fmla="*/ 1018 w 10006"/>
                          <a:gd name="connsiteY95" fmla="*/ 4913 h 10000"/>
                          <a:gd name="connsiteX96" fmla="*/ 1254 w 10006"/>
                          <a:gd name="connsiteY96" fmla="*/ 4771 h 10000"/>
                          <a:gd name="connsiteX97" fmla="*/ 1540 w 10006"/>
                          <a:gd name="connsiteY97" fmla="*/ 4615 h 10000"/>
                          <a:gd name="connsiteX98" fmla="*/ 1857 w 10006"/>
                          <a:gd name="connsiteY98" fmla="*/ 4429 h 10000"/>
                          <a:gd name="connsiteX99" fmla="*/ 2205 w 10006"/>
                          <a:gd name="connsiteY99" fmla="*/ 4235 h 10000"/>
                          <a:gd name="connsiteX100" fmla="*/ 2571 w 10006"/>
                          <a:gd name="connsiteY100" fmla="*/ 4042 h 10000"/>
                          <a:gd name="connsiteX101" fmla="*/ 2963 w 10006"/>
                          <a:gd name="connsiteY101" fmla="*/ 3818 h 10000"/>
                          <a:gd name="connsiteX102" fmla="*/ 3366 w 10006"/>
                          <a:gd name="connsiteY102" fmla="*/ 3595 h 10000"/>
                          <a:gd name="connsiteX103" fmla="*/ 3789 w 10006"/>
                          <a:gd name="connsiteY103" fmla="*/ 3365 h 10000"/>
                          <a:gd name="connsiteX104" fmla="*/ 4223 w 10006"/>
                          <a:gd name="connsiteY104" fmla="*/ 3119 h 10000"/>
                          <a:gd name="connsiteX105" fmla="*/ 4658 w 10006"/>
                          <a:gd name="connsiteY105" fmla="*/ 2865 h 10000"/>
                          <a:gd name="connsiteX106" fmla="*/ 5105 w 10006"/>
                          <a:gd name="connsiteY106" fmla="*/ 2635 h 10000"/>
                          <a:gd name="connsiteX107" fmla="*/ 5546 w 10006"/>
                          <a:gd name="connsiteY107" fmla="*/ 2382 h 10000"/>
                          <a:gd name="connsiteX108" fmla="*/ 5981 w 10006"/>
                          <a:gd name="connsiteY108" fmla="*/ 2137 h 10000"/>
                          <a:gd name="connsiteX109" fmla="*/ 6416 w 10006"/>
                          <a:gd name="connsiteY109" fmla="*/ 1906 h 10000"/>
                          <a:gd name="connsiteX110" fmla="*/ 6845 w 10006"/>
                          <a:gd name="connsiteY110" fmla="*/ 1667 h 10000"/>
                          <a:gd name="connsiteX111" fmla="*/ 7254 w 10006"/>
                          <a:gd name="connsiteY111" fmla="*/ 1437 h 10000"/>
                          <a:gd name="connsiteX112" fmla="*/ 7646 w 10006"/>
                          <a:gd name="connsiteY112" fmla="*/ 1228 h 10000"/>
                          <a:gd name="connsiteX113" fmla="*/ 8018 w 10006"/>
                          <a:gd name="connsiteY113" fmla="*/ 1020 h 10000"/>
                          <a:gd name="connsiteX114" fmla="*/ 8366 w 10006"/>
                          <a:gd name="connsiteY114" fmla="*/ 819 h 10000"/>
                          <a:gd name="connsiteX115" fmla="*/ 8689 w 10006"/>
                          <a:gd name="connsiteY115" fmla="*/ 655 h 10000"/>
                          <a:gd name="connsiteX116" fmla="*/ 8975 w 10006"/>
                          <a:gd name="connsiteY116" fmla="*/ 484 h 10000"/>
                          <a:gd name="connsiteX117" fmla="*/ 9236 w 10006"/>
                          <a:gd name="connsiteY117" fmla="*/ 350 h 10000"/>
                          <a:gd name="connsiteX118" fmla="*/ 9453 w 10006"/>
                          <a:gd name="connsiteY118" fmla="*/ 231 h 10000"/>
                          <a:gd name="connsiteX119" fmla="*/ 9627 w 10006"/>
                          <a:gd name="connsiteY119" fmla="*/ 126 h 10000"/>
                          <a:gd name="connsiteX120" fmla="*/ 9745 w 10006"/>
                          <a:gd name="connsiteY120" fmla="*/ 67 h 10000"/>
                          <a:gd name="connsiteX121" fmla="*/ 9832 w 10006"/>
                          <a:gd name="connsiteY121" fmla="*/ 15 h 10000"/>
                          <a:gd name="connsiteX122" fmla="*/ 9851 w 10006"/>
                          <a:gd name="connsiteY122" fmla="*/ 0 h 10000"/>
                          <a:gd name="connsiteX123" fmla="*/ 9863 w 10006"/>
                          <a:gd name="connsiteY123" fmla="*/ 0 h 10000"/>
                          <a:gd name="connsiteX124" fmla="*/ 9876 w 10006"/>
                          <a:gd name="connsiteY124" fmla="*/ 0 h 10000"/>
                          <a:gd name="connsiteX125" fmla="*/ 9894 w 10006"/>
                          <a:gd name="connsiteY12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018 w 10006"/>
                          <a:gd name="connsiteY94" fmla="*/ 4913 h 10000"/>
                          <a:gd name="connsiteX95" fmla="*/ 1254 w 10006"/>
                          <a:gd name="connsiteY95" fmla="*/ 4771 h 10000"/>
                          <a:gd name="connsiteX96" fmla="*/ 1540 w 10006"/>
                          <a:gd name="connsiteY96" fmla="*/ 4615 h 10000"/>
                          <a:gd name="connsiteX97" fmla="*/ 1857 w 10006"/>
                          <a:gd name="connsiteY97" fmla="*/ 4429 h 10000"/>
                          <a:gd name="connsiteX98" fmla="*/ 2205 w 10006"/>
                          <a:gd name="connsiteY98" fmla="*/ 4235 h 10000"/>
                          <a:gd name="connsiteX99" fmla="*/ 2571 w 10006"/>
                          <a:gd name="connsiteY99" fmla="*/ 4042 h 10000"/>
                          <a:gd name="connsiteX100" fmla="*/ 2963 w 10006"/>
                          <a:gd name="connsiteY100" fmla="*/ 3818 h 10000"/>
                          <a:gd name="connsiteX101" fmla="*/ 3366 w 10006"/>
                          <a:gd name="connsiteY101" fmla="*/ 3595 h 10000"/>
                          <a:gd name="connsiteX102" fmla="*/ 3789 w 10006"/>
                          <a:gd name="connsiteY102" fmla="*/ 3365 h 10000"/>
                          <a:gd name="connsiteX103" fmla="*/ 4223 w 10006"/>
                          <a:gd name="connsiteY103" fmla="*/ 3119 h 10000"/>
                          <a:gd name="connsiteX104" fmla="*/ 4658 w 10006"/>
                          <a:gd name="connsiteY104" fmla="*/ 2865 h 10000"/>
                          <a:gd name="connsiteX105" fmla="*/ 5105 w 10006"/>
                          <a:gd name="connsiteY105" fmla="*/ 2635 h 10000"/>
                          <a:gd name="connsiteX106" fmla="*/ 5546 w 10006"/>
                          <a:gd name="connsiteY106" fmla="*/ 2382 h 10000"/>
                          <a:gd name="connsiteX107" fmla="*/ 5981 w 10006"/>
                          <a:gd name="connsiteY107" fmla="*/ 2137 h 10000"/>
                          <a:gd name="connsiteX108" fmla="*/ 6416 w 10006"/>
                          <a:gd name="connsiteY108" fmla="*/ 1906 h 10000"/>
                          <a:gd name="connsiteX109" fmla="*/ 6845 w 10006"/>
                          <a:gd name="connsiteY109" fmla="*/ 1667 h 10000"/>
                          <a:gd name="connsiteX110" fmla="*/ 7254 w 10006"/>
                          <a:gd name="connsiteY110" fmla="*/ 1437 h 10000"/>
                          <a:gd name="connsiteX111" fmla="*/ 7646 w 10006"/>
                          <a:gd name="connsiteY111" fmla="*/ 1228 h 10000"/>
                          <a:gd name="connsiteX112" fmla="*/ 8018 w 10006"/>
                          <a:gd name="connsiteY112" fmla="*/ 1020 h 10000"/>
                          <a:gd name="connsiteX113" fmla="*/ 8366 w 10006"/>
                          <a:gd name="connsiteY113" fmla="*/ 819 h 10000"/>
                          <a:gd name="connsiteX114" fmla="*/ 8689 w 10006"/>
                          <a:gd name="connsiteY114" fmla="*/ 655 h 10000"/>
                          <a:gd name="connsiteX115" fmla="*/ 8975 w 10006"/>
                          <a:gd name="connsiteY115" fmla="*/ 484 h 10000"/>
                          <a:gd name="connsiteX116" fmla="*/ 9236 w 10006"/>
                          <a:gd name="connsiteY116" fmla="*/ 350 h 10000"/>
                          <a:gd name="connsiteX117" fmla="*/ 9453 w 10006"/>
                          <a:gd name="connsiteY117" fmla="*/ 231 h 10000"/>
                          <a:gd name="connsiteX118" fmla="*/ 9627 w 10006"/>
                          <a:gd name="connsiteY118" fmla="*/ 126 h 10000"/>
                          <a:gd name="connsiteX119" fmla="*/ 9745 w 10006"/>
                          <a:gd name="connsiteY119" fmla="*/ 67 h 10000"/>
                          <a:gd name="connsiteX120" fmla="*/ 9832 w 10006"/>
                          <a:gd name="connsiteY120" fmla="*/ 15 h 10000"/>
                          <a:gd name="connsiteX121" fmla="*/ 9851 w 10006"/>
                          <a:gd name="connsiteY121" fmla="*/ 0 h 10000"/>
                          <a:gd name="connsiteX122" fmla="*/ 9863 w 10006"/>
                          <a:gd name="connsiteY122" fmla="*/ 0 h 10000"/>
                          <a:gd name="connsiteX123" fmla="*/ 9876 w 10006"/>
                          <a:gd name="connsiteY123" fmla="*/ 0 h 10000"/>
                          <a:gd name="connsiteX124" fmla="*/ 9894 w 10006"/>
                          <a:gd name="connsiteY12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254 w 10006"/>
                          <a:gd name="connsiteY94" fmla="*/ 4771 h 10000"/>
                          <a:gd name="connsiteX95" fmla="*/ 1540 w 10006"/>
                          <a:gd name="connsiteY95" fmla="*/ 4615 h 10000"/>
                          <a:gd name="connsiteX96" fmla="*/ 1857 w 10006"/>
                          <a:gd name="connsiteY96" fmla="*/ 4429 h 10000"/>
                          <a:gd name="connsiteX97" fmla="*/ 2205 w 10006"/>
                          <a:gd name="connsiteY97" fmla="*/ 4235 h 10000"/>
                          <a:gd name="connsiteX98" fmla="*/ 2571 w 10006"/>
                          <a:gd name="connsiteY98" fmla="*/ 4042 h 10000"/>
                          <a:gd name="connsiteX99" fmla="*/ 2963 w 10006"/>
                          <a:gd name="connsiteY99" fmla="*/ 3818 h 10000"/>
                          <a:gd name="connsiteX100" fmla="*/ 3366 w 10006"/>
                          <a:gd name="connsiteY100" fmla="*/ 3595 h 10000"/>
                          <a:gd name="connsiteX101" fmla="*/ 3789 w 10006"/>
                          <a:gd name="connsiteY101" fmla="*/ 3365 h 10000"/>
                          <a:gd name="connsiteX102" fmla="*/ 4223 w 10006"/>
                          <a:gd name="connsiteY102" fmla="*/ 3119 h 10000"/>
                          <a:gd name="connsiteX103" fmla="*/ 4658 w 10006"/>
                          <a:gd name="connsiteY103" fmla="*/ 2865 h 10000"/>
                          <a:gd name="connsiteX104" fmla="*/ 5105 w 10006"/>
                          <a:gd name="connsiteY104" fmla="*/ 2635 h 10000"/>
                          <a:gd name="connsiteX105" fmla="*/ 5546 w 10006"/>
                          <a:gd name="connsiteY105" fmla="*/ 2382 h 10000"/>
                          <a:gd name="connsiteX106" fmla="*/ 5981 w 10006"/>
                          <a:gd name="connsiteY106" fmla="*/ 2137 h 10000"/>
                          <a:gd name="connsiteX107" fmla="*/ 6416 w 10006"/>
                          <a:gd name="connsiteY107" fmla="*/ 1906 h 10000"/>
                          <a:gd name="connsiteX108" fmla="*/ 6845 w 10006"/>
                          <a:gd name="connsiteY108" fmla="*/ 1667 h 10000"/>
                          <a:gd name="connsiteX109" fmla="*/ 7254 w 10006"/>
                          <a:gd name="connsiteY109" fmla="*/ 1437 h 10000"/>
                          <a:gd name="connsiteX110" fmla="*/ 7646 w 10006"/>
                          <a:gd name="connsiteY110" fmla="*/ 1228 h 10000"/>
                          <a:gd name="connsiteX111" fmla="*/ 8018 w 10006"/>
                          <a:gd name="connsiteY111" fmla="*/ 1020 h 10000"/>
                          <a:gd name="connsiteX112" fmla="*/ 8366 w 10006"/>
                          <a:gd name="connsiteY112" fmla="*/ 819 h 10000"/>
                          <a:gd name="connsiteX113" fmla="*/ 8689 w 10006"/>
                          <a:gd name="connsiteY113" fmla="*/ 655 h 10000"/>
                          <a:gd name="connsiteX114" fmla="*/ 8975 w 10006"/>
                          <a:gd name="connsiteY114" fmla="*/ 484 h 10000"/>
                          <a:gd name="connsiteX115" fmla="*/ 9236 w 10006"/>
                          <a:gd name="connsiteY115" fmla="*/ 350 h 10000"/>
                          <a:gd name="connsiteX116" fmla="*/ 9453 w 10006"/>
                          <a:gd name="connsiteY116" fmla="*/ 231 h 10000"/>
                          <a:gd name="connsiteX117" fmla="*/ 9627 w 10006"/>
                          <a:gd name="connsiteY117" fmla="*/ 126 h 10000"/>
                          <a:gd name="connsiteX118" fmla="*/ 9745 w 10006"/>
                          <a:gd name="connsiteY118" fmla="*/ 67 h 10000"/>
                          <a:gd name="connsiteX119" fmla="*/ 9832 w 10006"/>
                          <a:gd name="connsiteY119" fmla="*/ 15 h 10000"/>
                          <a:gd name="connsiteX120" fmla="*/ 9851 w 10006"/>
                          <a:gd name="connsiteY120" fmla="*/ 0 h 10000"/>
                          <a:gd name="connsiteX121" fmla="*/ 9863 w 10006"/>
                          <a:gd name="connsiteY121" fmla="*/ 0 h 10000"/>
                          <a:gd name="connsiteX122" fmla="*/ 9876 w 10006"/>
                          <a:gd name="connsiteY122" fmla="*/ 0 h 10000"/>
                          <a:gd name="connsiteX123" fmla="*/ 9894 w 10006"/>
                          <a:gd name="connsiteY12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1857 w 10006"/>
                          <a:gd name="connsiteY95" fmla="*/ 4429 h 10000"/>
                          <a:gd name="connsiteX96" fmla="*/ 2205 w 10006"/>
                          <a:gd name="connsiteY96" fmla="*/ 4235 h 10000"/>
                          <a:gd name="connsiteX97" fmla="*/ 2571 w 10006"/>
                          <a:gd name="connsiteY97" fmla="*/ 4042 h 10000"/>
                          <a:gd name="connsiteX98" fmla="*/ 2963 w 10006"/>
                          <a:gd name="connsiteY98" fmla="*/ 3818 h 10000"/>
                          <a:gd name="connsiteX99" fmla="*/ 3366 w 10006"/>
                          <a:gd name="connsiteY99" fmla="*/ 3595 h 10000"/>
                          <a:gd name="connsiteX100" fmla="*/ 3789 w 10006"/>
                          <a:gd name="connsiteY100" fmla="*/ 3365 h 10000"/>
                          <a:gd name="connsiteX101" fmla="*/ 4223 w 10006"/>
                          <a:gd name="connsiteY101" fmla="*/ 3119 h 10000"/>
                          <a:gd name="connsiteX102" fmla="*/ 4658 w 10006"/>
                          <a:gd name="connsiteY102" fmla="*/ 2865 h 10000"/>
                          <a:gd name="connsiteX103" fmla="*/ 5105 w 10006"/>
                          <a:gd name="connsiteY103" fmla="*/ 2635 h 10000"/>
                          <a:gd name="connsiteX104" fmla="*/ 5546 w 10006"/>
                          <a:gd name="connsiteY104" fmla="*/ 2382 h 10000"/>
                          <a:gd name="connsiteX105" fmla="*/ 5981 w 10006"/>
                          <a:gd name="connsiteY105" fmla="*/ 2137 h 10000"/>
                          <a:gd name="connsiteX106" fmla="*/ 6416 w 10006"/>
                          <a:gd name="connsiteY106" fmla="*/ 1906 h 10000"/>
                          <a:gd name="connsiteX107" fmla="*/ 6845 w 10006"/>
                          <a:gd name="connsiteY107" fmla="*/ 1667 h 10000"/>
                          <a:gd name="connsiteX108" fmla="*/ 7254 w 10006"/>
                          <a:gd name="connsiteY108" fmla="*/ 1437 h 10000"/>
                          <a:gd name="connsiteX109" fmla="*/ 7646 w 10006"/>
                          <a:gd name="connsiteY109" fmla="*/ 1228 h 10000"/>
                          <a:gd name="connsiteX110" fmla="*/ 8018 w 10006"/>
                          <a:gd name="connsiteY110" fmla="*/ 1020 h 10000"/>
                          <a:gd name="connsiteX111" fmla="*/ 8366 w 10006"/>
                          <a:gd name="connsiteY111" fmla="*/ 819 h 10000"/>
                          <a:gd name="connsiteX112" fmla="*/ 8689 w 10006"/>
                          <a:gd name="connsiteY112" fmla="*/ 655 h 10000"/>
                          <a:gd name="connsiteX113" fmla="*/ 8975 w 10006"/>
                          <a:gd name="connsiteY113" fmla="*/ 484 h 10000"/>
                          <a:gd name="connsiteX114" fmla="*/ 9236 w 10006"/>
                          <a:gd name="connsiteY114" fmla="*/ 350 h 10000"/>
                          <a:gd name="connsiteX115" fmla="*/ 9453 w 10006"/>
                          <a:gd name="connsiteY115" fmla="*/ 231 h 10000"/>
                          <a:gd name="connsiteX116" fmla="*/ 9627 w 10006"/>
                          <a:gd name="connsiteY116" fmla="*/ 126 h 10000"/>
                          <a:gd name="connsiteX117" fmla="*/ 9745 w 10006"/>
                          <a:gd name="connsiteY117" fmla="*/ 67 h 10000"/>
                          <a:gd name="connsiteX118" fmla="*/ 9832 w 10006"/>
                          <a:gd name="connsiteY118" fmla="*/ 15 h 10000"/>
                          <a:gd name="connsiteX119" fmla="*/ 9851 w 10006"/>
                          <a:gd name="connsiteY119" fmla="*/ 0 h 10000"/>
                          <a:gd name="connsiteX120" fmla="*/ 9863 w 10006"/>
                          <a:gd name="connsiteY120" fmla="*/ 0 h 10000"/>
                          <a:gd name="connsiteX121" fmla="*/ 9876 w 10006"/>
                          <a:gd name="connsiteY121" fmla="*/ 0 h 10000"/>
                          <a:gd name="connsiteX122" fmla="*/ 9894 w 10006"/>
                          <a:gd name="connsiteY12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205 w 10006"/>
                          <a:gd name="connsiteY95" fmla="*/ 4235 h 10000"/>
                          <a:gd name="connsiteX96" fmla="*/ 2571 w 10006"/>
                          <a:gd name="connsiteY96" fmla="*/ 4042 h 10000"/>
                          <a:gd name="connsiteX97" fmla="*/ 2963 w 10006"/>
                          <a:gd name="connsiteY97" fmla="*/ 3818 h 10000"/>
                          <a:gd name="connsiteX98" fmla="*/ 3366 w 10006"/>
                          <a:gd name="connsiteY98" fmla="*/ 3595 h 10000"/>
                          <a:gd name="connsiteX99" fmla="*/ 3789 w 10006"/>
                          <a:gd name="connsiteY99" fmla="*/ 3365 h 10000"/>
                          <a:gd name="connsiteX100" fmla="*/ 4223 w 10006"/>
                          <a:gd name="connsiteY100" fmla="*/ 3119 h 10000"/>
                          <a:gd name="connsiteX101" fmla="*/ 4658 w 10006"/>
                          <a:gd name="connsiteY101" fmla="*/ 2865 h 10000"/>
                          <a:gd name="connsiteX102" fmla="*/ 5105 w 10006"/>
                          <a:gd name="connsiteY102" fmla="*/ 2635 h 10000"/>
                          <a:gd name="connsiteX103" fmla="*/ 5546 w 10006"/>
                          <a:gd name="connsiteY103" fmla="*/ 2382 h 10000"/>
                          <a:gd name="connsiteX104" fmla="*/ 5981 w 10006"/>
                          <a:gd name="connsiteY104" fmla="*/ 2137 h 10000"/>
                          <a:gd name="connsiteX105" fmla="*/ 6416 w 10006"/>
                          <a:gd name="connsiteY105" fmla="*/ 1906 h 10000"/>
                          <a:gd name="connsiteX106" fmla="*/ 6845 w 10006"/>
                          <a:gd name="connsiteY106" fmla="*/ 1667 h 10000"/>
                          <a:gd name="connsiteX107" fmla="*/ 7254 w 10006"/>
                          <a:gd name="connsiteY107" fmla="*/ 1437 h 10000"/>
                          <a:gd name="connsiteX108" fmla="*/ 7646 w 10006"/>
                          <a:gd name="connsiteY108" fmla="*/ 1228 h 10000"/>
                          <a:gd name="connsiteX109" fmla="*/ 8018 w 10006"/>
                          <a:gd name="connsiteY109" fmla="*/ 1020 h 10000"/>
                          <a:gd name="connsiteX110" fmla="*/ 8366 w 10006"/>
                          <a:gd name="connsiteY110" fmla="*/ 819 h 10000"/>
                          <a:gd name="connsiteX111" fmla="*/ 8689 w 10006"/>
                          <a:gd name="connsiteY111" fmla="*/ 655 h 10000"/>
                          <a:gd name="connsiteX112" fmla="*/ 8975 w 10006"/>
                          <a:gd name="connsiteY112" fmla="*/ 484 h 10000"/>
                          <a:gd name="connsiteX113" fmla="*/ 9236 w 10006"/>
                          <a:gd name="connsiteY113" fmla="*/ 350 h 10000"/>
                          <a:gd name="connsiteX114" fmla="*/ 9453 w 10006"/>
                          <a:gd name="connsiteY114" fmla="*/ 231 h 10000"/>
                          <a:gd name="connsiteX115" fmla="*/ 9627 w 10006"/>
                          <a:gd name="connsiteY115" fmla="*/ 126 h 10000"/>
                          <a:gd name="connsiteX116" fmla="*/ 9745 w 10006"/>
                          <a:gd name="connsiteY116" fmla="*/ 67 h 10000"/>
                          <a:gd name="connsiteX117" fmla="*/ 9832 w 10006"/>
                          <a:gd name="connsiteY117" fmla="*/ 15 h 10000"/>
                          <a:gd name="connsiteX118" fmla="*/ 9851 w 10006"/>
                          <a:gd name="connsiteY118" fmla="*/ 0 h 10000"/>
                          <a:gd name="connsiteX119" fmla="*/ 9863 w 10006"/>
                          <a:gd name="connsiteY119" fmla="*/ 0 h 10000"/>
                          <a:gd name="connsiteX120" fmla="*/ 9876 w 10006"/>
                          <a:gd name="connsiteY120" fmla="*/ 0 h 10000"/>
                          <a:gd name="connsiteX121" fmla="*/ 9894 w 10006"/>
                          <a:gd name="connsiteY12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571 w 10006"/>
                          <a:gd name="connsiteY95" fmla="*/ 4042 h 10000"/>
                          <a:gd name="connsiteX96" fmla="*/ 2963 w 10006"/>
                          <a:gd name="connsiteY96" fmla="*/ 3818 h 10000"/>
                          <a:gd name="connsiteX97" fmla="*/ 3366 w 10006"/>
                          <a:gd name="connsiteY97" fmla="*/ 3595 h 10000"/>
                          <a:gd name="connsiteX98" fmla="*/ 3789 w 10006"/>
                          <a:gd name="connsiteY98" fmla="*/ 3365 h 10000"/>
                          <a:gd name="connsiteX99" fmla="*/ 4223 w 10006"/>
                          <a:gd name="connsiteY99" fmla="*/ 3119 h 10000"/>
                          <a:gd name="connsiteX100" fmla="*/ 4658 w 10006"/>
                          <a:gd name="connsiteY100" fmla="*/ 2865 h 10000"/>
                          <a:gd name="connsiteX101" fmla="*/ 5105 w 10006"/>
                          <a:gd name="connsiteY101" fmla="*/ 2635 h 10000"/>
                          <a:gd name="connsiteX102" fmla="*/ 5546 w 10006"/>
                          <a:gd name="connsiteY102" fmla="*/ 2382 h 10000"/>
                          <a:gd name="connsiteX103" fmla="*/ 5981 w 10006"/>
                          <a:gd name="connsiteY103" fmla="*/ 2137 h 10000"/>
                          <a:gd name="connsiteX104" fmla="*/ 6416 w 10006"/>
                          <a:gd name="connsiteY104" fmla="*/ 1906 h 10000"/>
                          <a:gd name="connsiteX105" fmla="*/ 6845 w 10006"/>
                          <a:gd name="connsiteY105" fmla="*/ 1667 h 10000"/>
                          <a:gd name="connsiteX106" fmla="*/ 7254 w 10006"/>
                          <a:gd name="connsiteY106" fmla="*/ 1437 h 10000"/>
                          <a:gd name="connsiteX107" fmla="*/ 7646 w 10006"/>
                          <a:gd name="connsiteY107" fmla="*/ 1228 h 10000"/>
                          <a:gd name="connsiteX108" fmla="*/ 8018 w 10006"/>
                          <a:gd name="connsiteY108" fmla="*/ 1020 h 10000"/>
                          <a:gd name="connsiteX109" fmla="*/ 8366 w 10006"/>
                          <a:gd name="connsiteY109" fmla="*/ 819 h 10000"/>
                          <a:gd name="connsiteX110" fmla="*/ 8689 w 10006"/>
                          <a:gd name="connsiteY110" fmla="*/ 655 h 10000"/>
                          <a:gd name="connsiteX111" fmla="*/ 8975 w 10006"/>
                          <a:gd name="connsiteY111" fmla="*/ 484 h 10000"/>
                          <a:gd name="connsiteX112" fmla="*/ 9236 w 10006"/>
                          <a:gd name="connsiteY112" fmla="*/ 350 h 10000"/>
                          <a:gd name="connsiteX113" fmla="*/ 9453 w 10006"/>
                          <a:gd name="connsiteY113" fmla="*/ 231 h 10000"/>
                          <a:gd name="connsiteX114" fmla="*/ 9627 w 10006"/>
                          <a:gd name="connsiteY114" fmla="*/ 126 h 10000"/>
                          <a:gd name="connsiteX115" fmla="*/ 9745 w 10006"/>
                          <a:gd name="connsiteY115" fmla="*/ 67 h 10000"/>
                          <a:gd name="connsiteX116" fmla="*/ 9832 w 10006"/>
                          <a:gd name="connsiteY116" fmla="*/ 15 h 10000"/>
                          <a:gd name="connsiteX117" fmla="*/ 9851 w 10006"/>
                          <a:gd name="connsiteY117" fmla="*/ 0 h 10000"/>
                          <a:gd name="connsiteX118" fmla="*/ 9863 w 10006"/>
                          <a:gd name="connsiteY118" fmla="*/ 0 h 10000"/>
                          <a:gd name="connsiteX119" fmla="*/ 9876 w 10006"/>
                          <a:gd name="connsiteY119" fmla="*/ 0 h 10000"/>
                          <a:gd name="connsiteX120" fmla="*/ 9894 w 10006"/>
                          <a:gd name="connsiteY12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963 w 10006"/>
                          <a:gd name="connsiteY95" fmla="*/ 3818 h 10000"/>
                          <a:gd name="connsiteX96" fmla="*/ 3366 w 10006"/>
                          <a:gd name="connsiteY96" fmla="*/ 3595 h 10000"/>
                          <a:gd name="connsiteX97" fmla="*/ 3789 w 10006"/>
                          <a:gd name="connsiteY97" fmla="*/ 3365 h 10000"/>
                          <a:gd name="connsiteX98" fmla="*/ 4223 w 10006"/>
                          <a:gd name="connsiteY98" fmla="*/ 3119 h 10000"/>
                          <a:gd name="connsiteX99" fmla="*/ 4658 w 10006"/>
                          <a:gd name="connsiteY99" fmla="*/ 2865 h 10000"/>
                          <a:gd name="connsiteX100" fmla="*/ 5105 w 10006"/>
                          <a:gd name="connsiteY100" fmla="*/ 2635 h 10000"/>
                          <a:gd name="connsiteX101" fmla="*/ 5546 w 10006"/>
                          <a:gd name="connsiteY101" fmla="*/ 2382 h 10000"/>
                          <a:gd name="connsiteX102" fmla="*/ 5981 w 10006"/>
                          <a:gd name="connsiteY102" fmla="*/ 2137 h 10000"/>
                          <a:gd name="connsiteX103" fmla="*/ 6416 w 10006"/>
                          <a:gd name="connsiteY103" fmla="*/ 1906 h 10000"/>
                          <a:gd name="connsiteX104" fmla="*/ 6845 w 10006"/>
                          <a:gd name="connsiteY104" fmla="*/ 1667 h 10000"/>
                          <a:gd name="connsiteX105" fmla="*/ 7254 w 10006"/>
                          <a:gd name="connsiteY105" fmla="*/ 1437 h 10000"/>
                          <a:gd name="connsiteX106" fmla="*/ 7646 w 10006"/>
                          <a:gd name="connsiteY106" fmla="*/ 1228 h 10000"/>
                          <a:gd name="connsiteX107" fmla="*/ 8018 w 10006"/>
                          <a:gd name="connsiteY107" fmla="*/ 1020 h 10000"/>
                          <a:gd name="connsiteX108" fmla="*/ 8366 w 10006"/>
                          <a:gd name="connsiteY108" fmla="*/ 819 h 10000"/>
                          <a:gd name="connsiteX109" fmla="*/ 8689 w 10006"/>
                          <a:gd name="connsiteY109" fmla="*/ 655 h 10000"/>
                          <a:gd name="connsiteX110" fmla="*/ 8975 w 10006"/>
                          <a:gd name="connsiteY110" fmla="*/ 484 h 10000"/>
                          <a:gd name="connsiteX111" fmla="*/ 9236 w 10006"/>
                          <a:gd name="connsiteY111" fmla="*/ 350 h 10000"/>
                          <a:gd name="connsiteX112" fmla="*/ 9453 w 10006"/>
                          <a:gd name="connsiteY112" fmla="*/ 231 h 10000"/>
                          <a:gd name="connsiteX113" fmla="*/ 9627 w 10006"/>
                          <a:gd name="connsiteY113" fmla="*/ 126 h 10000"/>
                          <a:gd name="connsiteX114" fmla="*/ 9745 w 10006"/>
                          <a:gd name="connsiteY114" fmla="*/ 67 h 10000"/>
                          <a:gd name="connsiteX115" fmla="*/ 9832 w 10006"/>
                          <a:gd name="connsiteY115" fmla="*/ 15 h 10000"/>
                          <a:gd name="connsiteX116" fmla="*/ 9851 w 10006"/>
                          <a:gd name="connsiteY116" fmla="*/ 0 h 10000"/>
                          <a:gd name="connsiteX117" fmla="*/ 9863 w 10006"/>
                          <a:gd name="connsiteY117" fmla="*/ 0 h 10000"/>
                          <a:gd name="connsiteX118" fmla="*/ 9876 w 10006"/>
                          <a:gd name="connsiteY118" fmla="*/ 0 h 10000"/>
                          <a:gd name="connsiteX119" fmla="*/ 9894 w 10006"/>
                          <a:gd name="connsiteY11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3789 w 10006"/>
                          <a:gd name="connsiteY96" fmla="*/ 3365 h 10000"/>
                          <a:gd name="connsiteX97" fmla="*/ 4223 w 10006"/>
                          <a:gd name="connsiteY97" fmla="*/ 3119 h 10000"/>
                          <a:gd name="connsiteX98" fmla="*/ 4658 w 10006"/>
                          <a:gd name="connsiteY98" fmla="*/ 2865 h 10000"/>
                          <a:gd name="connsiteX99" fmla="*/ 5105 w 10006"/>
                          <a:gd name="connsiteY99" fmla="*/ 2635 h 10000"/>
                          <a:gd name="connsiteX100" fmla="*/ 5546 w 10006"/>
                          <a:gd name="connsiteY100" fmla="*/ 2382 h 10000"/>
                          <a:gd name="connsiteX101" fmla="*/ 5981 w 10006"/>
                          <a:gd name="connsiteY101" fmla="*/ 2137 h 10000"/>
                          <a:gd name="connsiteX102" fmla="*/ 6416 w 10006"/>
                          <a:gd name="connsiteY102" fmla="*/ 1906 h 10000"/>
                          <a:gd name="connsiteX103" fmla="*/ 6845 w 10006"/>
                          <a:gd name="connsiteY103" fmla="*/ 1667 h 10000"/>
                          <a:gd name="connsiteX104" fmla="*/ 7254 w 10006"/>
                          <a:gd name="connsiteY104" fmla="*/ 1437 h 10000"/>
                          <a:gd name="connsiteX105" fmla="*/ 7646 w 10006"/>
                          <a:gd name="connsiteY105" fmla="*/ 1228 h 10000"/>
                          <a:gd name="connsiteX106" fmla="*/ 8018 w 10006"/>
                          <a:gd name="connsiteY106" fmla="*/ 1020 h 10000"/>
                          <a:gd name="connsiteX107" fmla="*/ 8366 w 10006"/>
                          <a:gd name="connsiteY107" fmla="*/ 819 h 10000"/>
                          <a:gd name="connsiteX108" fmla="*/ 8689 w 10006"/>
                          <a:gd name="connsiteY108" fmla="*/ 655 h 10000"/>
                          <a:gd name="connsiteX109" fmla="*/ 8975 w 10006"/>
                          <a:gd name="connsiteY109" fmla="*/ 484 h 10000"/>
                          <a:gd name="connsiteX110" fmla="*/ 9236 w 10006"/>
                          <a:gd name="connsiteY110" fmla="*/ 350 h 10000"/>
                          <a:gd name="connsiteX111" fmla="*/ 9453 w 10006"/>
                          <a:gd name="connsiteY111" fmla="*/ 231 h 10000"/>
                          <a:gd name="connsiteX112" fmla="*/ 9627 w 10006"/>
                          <a:gd name="connsiteY112" fmla="*/ 126 h 10000"/>
                          <a:gd name="connsiteX113" fmla="*/ 9745 w 10006"/>
                          <a:gd name="connsiteY113" fmla="*/ 67 h 10000"/>
                          <a:gd name="connsiteX114" fmla="*/ 9832 w 10006"/>
                          <a:gd name="connsiteY114" fmla="*/ 15 h 10000"/>
                          <a:gd name="connsiteX115" fmla="*/ 9851 w 10006"/>
                          <a:gd name="connsiteY115" fmla="*/ 0 h 10000"/>
                          <a:gd name="connsiteX116" fmla="*/ 9863 w 10006"/>
                          <a:gd name="connsiteY116" fmla="*/ 0 h 10000"/>
                          <a:gd name="connsiteX117" fmla="*/ 9876 w 10006"/>
                          <a:gd name="connsiteY117" fmla="*/ 0 h 10000"/>
                          <a:gd name="connsiteX118" fmla="*/ 9894 w 10006"/>
                          <a:gd name="connsiteY11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223 w 10006"/>
                          <a:gd name="connsiteY96" fmla="*/ 3119 h 10000"/>
                          <a:gd name="connsiteX97" fmla="*/ 4658 w 10006"/>
                          <a:gd name="connsiteY97" fmla="*/ 2865 h 10000"/>
                          <a:gd name="connsiteX98" fmla="*/ 5105 w 10006"/>
                          <a:gd name="connsiteY98" fmla="*/ 2635 h 10000"/>
                          <a:gd name="connsiteX99" fmla="*/ 5546 w 10006"/>
                          <a:gd name="connsiteY99" fmla="*/ 2382 h 10000"/>
                          <a:gd name="connsiteX100" fmla="*/ 5981 w 10006"/>
                          <a:gd name="connsiteY100" fmla="*/ 2137 h 10000"/>
                          <a:gd name="connsiteX101" fmla="*/ 6416 w 10006"/>
                          <a:gd name="connsiteY101" fmla="*/ 1906 h 10000"/>
                          <a:gd name="connsiteX102" fmla="*/ 6845 w 10006"/>
                          <a:gd name="connsiteY102" fmla="*/ 1667 h 10000"/>
                          <a:gd name="connsiteX103" fmla="*/ 7254 w 10006"/>
                          <a:gd name="connsiteY103" fmla="*/ 1437 h 10000"/>
                          <a:gd name="connsiteX104" fmla="*/ 7646 w 10006"/>
                          <a:gd name="connsiteY104" fmla="*/ 1228 h 10000"/>
                          <a:gd name="connsiteX105" fmla="*/ 8018 w 10006"/>
                          <a:gd name="connsiteY105" fmla="*/ 1020 h 10000"/>
                          <a:gd name="connsiteX106" fmla="*/ 8366 w 10006"/>
                          <a:gd name="connsiteY106" fmla="*/ 819 h 10000"/>
                          <a:gd name="connsiteX107" fmla="*/ 8689 w 10006"/>
                          <a:gd name="connsiteY107" fmla="*/ 655 h 10000"/>
                          <a:gd name="connsiteX108" fmla="*/ 8975 w 10006"/>
                          <a:gd name="connsiteY108" fmla="*/ 484 h 10000"/>
                          <a:gd name="connsiteX109" fmla="*/ 9236 w 10006"/>
                          <a:gd name="connsiteY109" fmla="*/ 350 h 10000"/>
                          <a:gd name="connsiteX110" fmla="*/ 9453 w 10006"/>
                          <a:gd name="connsiteY110" fmla="*/ 231 h 10000"/>
                          <a:gd name="connsiteX111" fmla="*/ 9627 w 10006"/>
                          <a:gd name="connsiteY111" fmla="*/ 126 h 10000"/>
                          <a:gd name="connsiteX112" fmla="*/ 9745 w 10006"/>
                          <a:gd name="connsiteY112" fmla="*/ 67 h 10000"/>
                          <a:gd name="connsiteX113" fmla="*/ 9832 w 10006"/>
                          <a:gd name="connsiteY113" fmla="*/ 15 h 10000"/>
                          <a:gd name="connsiteX114" fmla="*/ 9851 w 10006"/>
                          <a:gd name="connsiteY114" fmla="*/ 0 h 10000"/>
                          <a:gd name="connsiteX115" fmla="*/ 9863 w 10006"/>
                          <a:gd name="connsiteY115" fmla="*/ 0 h 10000"/>
                          <a:gd name="connsiteX116" fmla="*/ 9876 w 10006"/>
                          <a:gd name="connsiteY116" fmla="*/ 0 h 10000"/>
                          <a:gd name="connsiteX117" fmla="*/ 9894 w 10006"/>
                          <a:gd name="connsiteY11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658 w 10006"/>
                          <a:gd name="connsiteY96" fmla="*/ 2865 h 10000"/>
                          <a:gd name="connsiteX97" fmla="*/ 5105 w 10006"/>
                          <a:gd name="connsiteY97" fmla="*/ 2635 h 10000"/>
                          <a:gd name="connsiteX98" fmla="*/ 5546 w 10006"/>
                          <a:gd name="connsiteY98" fmla="*/ 2382 h 10000"/>
                          <a:gd name="connsiteX99" fmla="*/ 5981 w 10006"/>
                          <a:gd name="connsiteY99" fmla="*/ 2137 h 10000"/>
                          <a:gd name="connsiteX100" fmla="*/ 6416 w 10006"/>
                          <a:gd name="connsiteY100" fmla="*/ 1906 h 10000"/>
                          <a:gd name="connsiteX101" fmla="*/ 6845 w 10006"/>
                          <a:gd name="connsiteY101" fmla="*/ 1667 h 10000"/>
                          <a:gd name="connsiteX102" fmla="*/ 7254 w 10006"/>
                          <a:gd name="connsiteY102" fmla="*/ 1437 h 10000"/>
                          <a:gd name="connsiteX103" fmla="*/ 7646 w 10006"/>
                          <a:gd name="connsiteY103" fmla="*/ 1228 h 10000"/>
                          <a:gd name="connsiteX104" fmla="*/ 8018 w 10006"/>
                          <a:gd name="connsiteY104" fmla="*/ 1020 h 10000"/>
                          <a:gd name="connsiteX105" fmla="*/ 8366 w 10006"/>
                          <a:gd name="connsiteY105" fmla="*/ 819 h 10000"/>
                          <a:gd name="connsiteX106" fmla="*/ 8689 w 10006"/>
                          <a:gd name="connsiteY106" fmla="*/ 655 h 10000"/>
                          <a:gd name="connsiteX107" fmla="*/ 8975 w 10006"/>
                          <a:gd name="connsiteY107" fmla="*/ 484 h 10000"/>
                          <a:gd name="connsiteX108" fmla="*/ 9236 w 10006"/>
                          <a:gd name="connsiteY108" fmla="*/ 350 h 10000"/>
                          <a:gd name="connsiteX109" fmla="*/ 9453 w 10006"/>
                          <a:gd name="connsiteY109" fmla="*/ 231 h 10000"/>
                          <a:gd name="connsiteX110" fmla="*/ 9627 w 10006"/>
                          <a:gd name="connsiteY110" fmla="*/ 126 h 10000"/>
                          <a:gd name="connsiteX111" fmla="*/ 9745 w 10006"/>
                          <a:gd name="connsiteY111" fmla="*/ 67 h 10000"/>
                          <a:gd name="connsiteX112" fmla="*/ 9832 w 10006"/>
                          <a:gd name="connsiteY112" fmla="*/ 15 h 10000"/>
                          <a:gd name="connsiteX113" fmla="*/ 9851 w 10006"/>
                          <a:gd name="connsiteY113" fmla="*/ 0 h 10000"/>
                          <a:gd name="connsiteX114" fmla="*/ 9863 w 10006"/>
                          <a:gd name="connsiteY114" fmla="*/ 0 h 10000"/>
                          <a:gd name="connsiteX115" fmla="*/ 9876 w 10006"/>
                          <a:gd name="connsiteY115" fmla="*/ 0 h 10000"/>
                          <a:gd name="connsiteX116" fmla="*/ 9894 w 10006"/>
                          <a:gd name="connsiteY11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105 w 10006"/>
                          <a:gd name="connsiteY96" fmla="*/ 2635 h 10000"/>
                          <a:gd name="connsiteX97" fmla="*/ 5546 w 10006"/>
                          <a:gd name="connsiteY97" fmla="*/ 2382 h 10000"/>
                          <a:gd name="connsiteX98" fmla="*/ 5981 w 10006"/>
                          <a:gd name="connsiteY98" fmla="*/ 2137 h 10000"/>
                          <a:gd name="connsiteX99" fmla="*/ 6416 w 10006"/>
                          <a:gd name="connsiteY99" fmla="*/ 1906 h 10000"/>
                          <a:gd name="connsiteX100" fmla="*/ 6845 w 10006"/>
                          <a:gd name="connsiteY100" fmla="*/ 1667 h 10000"/>
                          <a:gd name="connsiteX101" fmla="*/ 7254 w 10006"/>
                          <a:gd name="connsiteY101" fmla="*/ 1437 h 10000"/>
                          <a:gd name="connsiteX102" fmla="*/ 7646 w 10006"/>
                          <a:gd name="connsiteY102" fmla="*/ 1228 h 10000"/>
                          <a:gd name="connsiteX103" fmla="*/ 8018 w 10006"/>
                          <a:gd name="connsiteY103" fmla="*/ 1020 h 10000"/>
                          <a:gd name="connsiteX104" fmla="*/ 8366 w 10006"/>
                          <a:gd name="connsiteY104" fmla="*/ 819 h 10000"/>
                          <a:gd name="connsiteX105" fmla="*/ 8689 w 10006"/>
                          <a:gd name="connsiteY105" fmla="*/ 655 h 10000"/>
                          <a:gd name="connsiteX106" fmla="*/ 8975 w 10006"/>
                          <a:gd name="connsiteY106" fmla="*/ 484 h 10000"/>
                          <a:gd name="connsiteX107" fmla="*/ 9236 w 10006"/>
                          <a:gd name="connsiteY107" fmla="*/ 350 h 10000"/>
                          <a:gd name="connsiteX108" fmla="*/ 9453 w 10006"/>
                          <a:gd name="connsiteY108" fmla="*/ 231 h 10000"/>
                          <a:gd name="connsiteX109" fmla="*/ 9627 w 10006"/>
                          <a:gd name="connsiteY109" fmla="*/ 126 h 10000"/>
                          <a:gd name="connsiteX110" fmla="*/ 9745 w 10006"/>
                          <a:gd name="connsiteY110" fmla="*/ 67 h 10000"/>
                          <a:gd name="connsiteX111" fmla="*/ 9832 w 10006"/>
                          <a:gd name="connsiteY111" fmla="*/ 15 h 10000"/>
                          <a:gd name="connsiteX112" fmla="*/ 9851 w 10006"/>
                          <a:gd name="connsiteY112" fmla="*/ 0 h 10000"/>
                          <a:gd name="connsiteX113" fmla="*/ 9863 w 10006"/>
                          <a:gd name="connsiteY113" fmla="*/ 0 h 10000"/>
                          <a:gd name="connsiteX114" fmla="*/ 9876 w 10006"/>
                          <a:gd name="connsiteY114" fmla="*/ 0 h 10000"/>
                          <a:gd name="connsiteX115" fmla="*/ 9894 w 10006"/>
                          <a:gd name="connsiteY11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546 w 10006"/>
                          <a:gd name="connsiteY96" fmla="*/ 2382 h 10000"/>
                          <a:gd name="connsiteX97" fmla="*/ 5981 w 10006"/>
                          <a:gd name="connsiteY97" fmla="*/ 2137 h 10000"/>
                          <a:gd name="connsiteX98" fmla="*/ 6416 w 10006"/>
                          <a:gd name="connsiteY98" fmla="*/ 1906 h 10000"/>
                          <a:gd name="connsiteX99" fmla="*/ 6845 w 10006"/>
                          <a:gd name="connsiteY99" fmla="*/ 1667 h 10000"/>
                          <a:gd name="connsiteX100" fmla="*/ 7254 w 10006"/>
                          <a:gd name="connsiteY100" fmla="*/ 1437 h 10000"/>
                          <a:gd name="connsiteX101" fmla="*/ 7646 w 10006"/>
                          <a:gd name="connsiteY101" fmla="*/ 1228 h 10000"/>
                          <a:gd name="connsiteX102" fmla="*/ 8018 w 10006"/>
                          <a:gd name="connsiteY102" fmla="*/ 1020 h 10000"/>
                          <a:gd name="connsiteX103" fmla="*/ 8366 w 10006"/>
                          <a:gd name="connsiteY103" fmla="*/ 819 h 10000"/>
                          <a:gd name="connsiteX104" fmla="*/ 8689 w 10006"/>
                          <a:gd name="connsiteY104" fmla="*/ 655 h 10000"/>
                          <a:gd name="connsiteX105" fmla="*/ 8975 w 10006"/>
                          <a:gd name="connsiteY105" fmla="*/ 484 h 10000"/>
                          <a:gd name="connsiteX106" fmla="*/ 9236 w 10006"/>
                          <a:gd name="connsiteY106" fmla="*/ 350 h 10000"/>
                          <a:gd name="connsiteX107" fmla="*/ 9453 w 10006"/>
                          <a:gd name="connsiteY107" fmla="*/ 231 h 10000"/>
                          <a:gd name="connsiteX108" fmla="*/ 9627 w 10006"/>
                          <a:gd name="connsiteY108" fmla="*/ 126 h 10000"/>
                          <a:gd name="connsiteX109" fmla="*/ 9745 w 10006"/>
                          <a:gd name="connsiteY109" fmla="*/ 67 h 10000"/>
                          <a:gd name="connsiteX110" fmla="*/ 9832 w 10006"/>
                          <a:gd name="connsiteY110" fmla="*/ 15 h 10000"/>
                          <a:gd name="connsiteX111" fmla="*/ 9851 w 10006"/>
                          <a:gd name="connsiteY111" fmla="*/ 0 h 10000"/>
                          <a:gd name="connsiteX112" fmla="*/ 9863 w 10006"/>
                          <a:gd name="connsiteY112" fmla="*/ 0 h 10000"/>
                          <a:gd name="connsiteX113" fmla="*/ 9876 w 10006"/>
                          <a:gd name="connsiteY113" fmla="*/ 0 h 10000"/>
                          <a:gd name="connsiteX114" fmla="*/ 9894 w 10006"/>
                          <a:gd name="connsiteY11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981 w 10006"/>
                          <a:gd name="connsiteY96" fmla="*/ 2137 h 10000"/>
                          <a:gd name="connsiteX97" fmla="*/ 6416 w 10006"/>
                          <a:gd name="connsiteY97" fmla="*/ 1906 h 10000"/>
                          <a:gd name="connsiteX98" fmla="*/ 6845 w 10006"/>
                          <a:gd name="connsiteY98" fmla="*/ 1667 h 10000"/>
                          <a:gd name="connsiteX99" fmla="*/ 7254 w 10006"/>
                          <a:gd name="connsiteY99" fmla="*/ 1437 h 10000"/>
                          <a:gd name="connsiteX100" fmla="*/ 7646 w 10006"/>
                          <a:gd name="connsiteY100" fmla="*/ 1228 h 10000"/>
                          <a:gd name="connsiteX101" fmla="*/ 8018 w 10006"/>
                          <a:gd name="connsiteY101" fmla="*/ 1020 h 10000"/>
                          <a:gd name="connsiteX102" fmla="*/ 8366 w 10006"/>
                          <a:gd name="connsiteY102" fmla="*/ 819 h 10000"/>
                          <a:gd name="connsiteX103" fmla="*/ 8689 w 10006"/>
                          <a:gd name="connsiteY103" fmla="*/ 655 h 10000"/>
                          <a:gd name="connsiteX104" fmla="*/ 8975 w 10006"/>
                          <a:gd name="connsiteY104" fmla="*/ 484 h 10000"/>
                          <a:gd name="connsiteX105" fmla="*/ 9236 w 10006"/>
                          <a:gd name="connsiteY105" fmla="*/ 350 h 10000"/>
                          <a:gd name="connsiteX106" fmla="*/ 9453 w 10006"/>
                          <a:gd name="connsiteY106" fmla="*/ 231 h 10000"/>
                          <a:gd name="connsiteX107" fmla="*/ 9627 w 10006"/>
                          <a:gd name="connsiteY107" fmla="*/ 126 h 10000"/>
                          <a:gd name="connsiteX108" fmla="*/ 9745 w 10006"/>
                          <a:gd name="connsiteY108" fmla="*/ 67 h 10000"/>
                          <a:gd name="connsiteX109" fmla="*/ 9832 w 10006"/>
                          <a:gd name="connsiteY109" fmla="*/ 15 h 10000"/>
                          <a:gd name="connsiteX110" fmla="*/ 9851 w 10006"/>
                          <a:gd name="connsiteY110" fmla="*/ 0 h 10000"/>
                          <a:gd name="connsiteX111" fmla="*/ 9863 w 10006"/>
                          <a:gd name="connsiteY111" fmla="*/ 0 h 10000"/>
                          <a:gd name="connsiteX112" fmla="*/ 9876 w 10006"/>
                          <a:gd name="connsiteY112" fmla="*/ 0 h 10000"/>
                          <a:gd name="connsiteX113" fmla="*/ 9894 w 10006"/>
                          <a:gd name="connsiteY11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416 w 10006"/>
                          <a:gd name="connsiteY96" fmla="*/ 1906 h 10000"/>
                          <a:gd name="connsiteX97" fmla="*/ 6845 w 10006"/>
                          <a:gd name="connsiteY97" fmla="*/ 1667 h 10000"/>
                          <a:gd name="connsiteX98" fmla="*/ 7254 w 10006"/>
                          <a:gd name="connsiteY98" fmla="*/ 1437 h 10000"/>
                          <a:gd name="connsiteX99" fmla="*/ 7646 w 10006"/>
                          <a:gd name="connsiteY99" fmla="*/ 1228 h 10000"/>
                          <a:gd name="connsiteX100" fmla="*/ 8018 w 10006"/>
                          <a:gd name="connsiteY100" fmla="*/ 1020 h 10000"/>
                          <a:gd name="connsiteX101" fmla="*/ 8366 w 10006"/>
                          <a:gd name="connsiteY101" fmla="*/ 819 h 10000"/>
                          <a:gd name="connsiteX102" fmla="*/ 8689 w 10006"/>
                          <a:gd name="connsiteY102" fmla="*/ 655 h 10000"/>
                          <a:gd name="connsiteX103" fmla="*/ 8975 w 10006"/>
                          <a:gd name="connsiteY103" fmla="*/ 484 h 10000"/>
                          <a:gd name="connsiteX104" fmla="*/ 9236 w 10006"/>
                          <a:gd name="connsiteY104" fmla="*/ 350 h 10000"/>
                          <a:gd name="connsiteX105" fmla="*/ 9453 w 10006"/>
                          <a:gd name="connsiteY105" fmla="*/ 231 h 10000"/>
                          <a:gd name="connsiteX106" fmla="*/ 9627 w 10006"/>
                          <a:gd name="connsiteY106" fmla="*/ 126 h 10000"/>
                          <a:gd name="connsiteX107" fmla="*/ 9745 w 10006"/>
                          <a:gd name="connsiteY107" fmla="*/ 67 h 10000"/>
                          <a:gd name="connsiteX108" fmla="*/ 9832 w 10006"/>
                          <a:gd name="connsiteY108" fmla="*/ 15 h 10000"/>
                          <a:gd name="connsiteX109" fmla="*/ 9851 w 10006"/>
                          <a:gd name="connsiteY109" fmla="*/ 0 h 10000"/>
                          <a:gd name="connsiteX110" fmla="*/ 9863 w 10006"/>
                          <a:gd name="connsiteY110" fmla="*/ 0 h 10000"/>
                          <a:gd name="connsiteX111" fmla="*/ 9876 w 10006"/>
                          <a:gd name="connsiteY111" fmla="*/ 0 h 10000"/>
                          <a:gd name="connsiteX112" fmla="*/ 9894 w 10006"/>
                          <a:gd name="connsiteY11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845 w 10006"/>
                          <a:gd name="connsiteY96" fmla="*/ 1667 h 10000"/>
                          <a:gd name="connsiteX97" fmla="*/ 7254 w 10006"/>
                          <a:gd name="connsiteY97" fmla="*/ 1437 h 10000"/>
                          <a:gd name="connsiteX98" fmla="*/ 7646 w 10006"/>
                          <a:gd name="connsiteY98" fmla="*/ 1228 h 10000"/>
                          <a:gd name="connsiteX99" fmla="*/ 8018 w 10006"/>
                          <a:gd name="connsiteY99" fmla="*/ 1020 h 10000"/>
                          <a:gd name="connsiteX100" fmla="*/ 8366 w 10006"/>
                          <a:gd name="connsiteY100" fmla="*/ 819 h 10000"/>
                          <a:gd name="connsiteX101" fmla="*/ 8689 w 10006"/>
                          <a:gd name="connsiteY101" fmla="*/ 655 h 10000"/>
                          <a:gd name="connsiteX102" fmla="*/ 8975 w 10006"/>
                          <a:gd name="connsiteY102" fmla="*/ 484 h 10000"/>
                          <a:gd name="connsiteX103" fmla="*/ 9236 w 10006"/>
                          <a:gd name="connsiteY103" fmla="*/ 350 h 10000"/>
                          <a:gd name="connsiteX104" fmla="*/ 9453 w 10006"/>
                          <a:gd name="connsiteY104" fmla="*/ 231 h 10000"/>
                          <a:gd name="connsiteX105" fmla="*/ 9627 w 10006"/>
                          <a:gd name="connsiteY105" fmla="*/ 126 h 10000"/>
                          <a:gd name="connsiteX106" fmla="*/ 9745 w 10006"/>
                          <a:gd name="connsiteY106" fmla="*/ 67 h 10000"/>
                          <a:gd name="connsiteX107" fmla="*/ 9832 w 10006"/>
                          <a:gd name="connsiteY107" fmla="*/ 15 h 10000"/>
                          <a:gd name="connsiteX108" fmla="*/ 9851 w 10006"/>
                          <a:gd name="connsiteY108" fmla="*/ 0 h 10000"/>
                          <a:gd name="connsiteX109" fmla="*/ 9863 w 10006"/>
                          <a:gd name="connsiteY109" fmla="*/ 0 h 10000"/>
                          <a:gd name="connsiteX110" fmla="*/ 9876 w 10006"/>
                          <a:gd name="connsiteY110" fmla="*/ 0 h 10000"/>
                          <a:gd name="connsiteX111" fmla="*/ 9894 w 10006"/>
                          <a:gd name="connsiteY11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254 w 10006"/>
                          <a:gd name="connsiteY96" fmla="*/ 1437 h 10000"/>
                          <a:gd name="connsiteX97" fmla="*/ 7646 w 10006"/>
                          <a:gd name="connsiteY97" fmla="*/ 1228 h 10000"/>
                          <a:gd name="connsiteX98" fmla="*/ 8018 w 10006"/>
                          <a:gd name="connsiteY98" fmla="*/ 1020 h 10000"/>
                          <a:gd name="connsiteX99" fmla="*/ 8366 w 10006"/>
                          <a:gd name="connsiteY99" fmla="*/ 819 h 10000"/>
                          <a:gd name="connsiteX100" fmla="*/ 8689 w 10006"/>
                          <a:gd name="connsiteY100" fmla="*/ 655 h 10000"/>
                          <a:gd name="connsiteX101" fmla="*/ 8975 w 10006"/>
                          <a:gd name="connsiteY101" fmla="*/ 484 h 10000"/>
                          <a:gd name="connsiteX102" fmla="*/ 9236 w 10006"/>
                          <a:gd name="connsiteY102" fmla="*/ 350 h 10000"/>
                          <a:gd name="connsiteX103" fmla="*/ 9453 w 10006"/>
                          <a:gd name="connsiteY103" fmla="*/ 231 h 10000"/>
                          <a:gd name="connsiteX104" fmla="*/ 9627 w 10006"/>
                          <a:gd name="connsiteY104" fmla="*/ 126 h 10000"/>
                          <a:gd name="connsiteX105" fmla="*/ 9745 w 10006"/>
                          <a:gd name="connsiteY105" fmla="*/ 67 h 10000"/>
                          <a:gd name="connsiteX106" fmla="*/ 9832 w 10006"/>
                          <a:gd name="connsiteY106" fmla="*/ 15 h 10000"/>
                          <a:gd name="connsiteX107" fmla="*/ 9851 w 10006"/>
                          <a:gd name="connsiteY107" fmla="*/ 0 h 10000"/>
                          <a:gd name="connsiteX108" fmla="*/ 9863 w 10006"/>
                          <a:gd name="connsiteY108" fmla="*/ 0 h 10000"/>
                          <a:gd name="connsiteX109" fmla="*/ 9876 w 10006"/>
                          <a:gd name="connsiteY109" fmla="*/ 0 h 10000"/>
                          <a:gd name="connsiteX110" fmla="*/ 9894 w 10006"/>
                          <a:gd name="connsiteY11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646 w 10006"/>
                          <a:gd name="connsiteY96" fmla="*/ 1228 h 10000"/>
                          <a:gd name="connsiteX97" fmla="*/ 8018 w 10006"/>
                          <a:gd name="connsiteY97" fmla="*/ 1020 h 10000"/>
                          <a:gd name="connsiteX98" fmla="*/ 8366 w 10006"/>
                          <a:gd name="connsiteY98" fmla="*/ 819 h 10000"/>
                          <a:gd name="connsiteX99" fmla="*/ 8689 w 10006"/>
                          <a:gd name="connsiteY99" fmla="*/ 655 h 10000"/>
                          <a:gd name="connsiteX100" fmla="*/ 8975 w 10006"/>
                          <a:gd name="connsiteY100" fmla="*/ 484 h 10000"/>
                          <a:gd name="connsiteX101" fmla="*/ 9236 w 10006"/>
                          <a:gd name="connsiteY101" fmla="*/ 350 h 10000"/>
                          <a:gd name="connsiteX102" fmla="*/ 9453 w 10006"/>
                          <a:gd name="connsiteY102" fmla="*/ 231 h 10000"/>
                          <a:gd name="connsiteX103" fmla="*/ 9627 w 10006"/>
                          <a:gd name="connsiteY103" fmla="*/ 126 h 10000"/>
                          <a:gd name="connsiteX104" fmla="*/ 9745 w 10006"/>
                          <a:gd name="connsiteY104" fmla="*/ 67 h 10000"/>
                          <a:gd name="connsiteX105" fmla="*/ 9832 w 10006"/>
                          <a:gd name="connsiteY105" fmla="*/ 15 h 10000"/>
                          <a:gd name="connsiteX106" fmla="*/ 9851 w 10006"/>
                          <a:gd name="connsiteY106" fmla="*/ 0 h 10000"/>
                          <a:gd name="connsiteX107" fmla="*/ 9863 w 10006"/>
                          <a:gd name="connsiteY107" fmla="*/ 0 h 10000"/>
                          <a:gd name="connsiteX108" fmla="*/ 9876 w 10006"/>
                          <a:gd name="connsiteY108" fmla="*/ 0 h 10000"/>
                          <a:gd name="connsiteX109" fmla="*/ 9894 w 10006"/>
                          <a:gd name="connsiteY10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018 w 10006"/>
                          <a:gd name="connsiteY96" fmla="*/ 1020 h 10000"/>
                          <a:gd name="connsiteX97" fmla="*/ 8366 w 10006"/>
                          <a:gd name="connsiteY97" fmla="*/ 819 h 10000"/>
                          <a:gd name="connsiteX98" fmla="*/ 8689 w 10006"/>
                          <a:gd name="connsiteY98" fmla="*/ 655 h 10000"/>
                          <a:gd name="connsiteX99" fmla="*/ 8975 w 10006"/>
                          <a:gd name="connsiteY99" fmla="*/ 484 h 10000"/>
                          <a:gd name="connsiteX100" fmla="*/ 9236 w 10006"/>
                          <a:gd name="connsiteY100" fmla="*/ 350 h 10000"/>
                          <a:gd name="connsiteX101" fmla="*/ 9453 w 10006"/>
                          <a:gd name="connsiteY101" fmla="*/ 231 h 10000"/>
                          <a:gd name="connsiteX102" fmla="*/ 9627 w 10006"/>
                          <a:gd name="connsiteY102" fmla="*/ 126 h 10000"/>
                          <a:gd name="connsiteX103" fmla="*/ 9745 w 10006"/>
                          <a:gd name="connsiteY103" fmla="*/ 67 h 10000"/>
                          <a:gd name="connsiteX104" fmla="*/ 9832 w 10006"/>
                          <a:gd name="connsiteY104" fmla="*/ 15 h 10000"/>
                          <a:gd name="connsiteX105" fmla="*/ 9851 w 10006"/>
                          <a:gd name="connsiteY105" fmla="*/ 0 h 10000"/>
                          <a:gd name="connsiteX106" fmla="*/ 9863 w 10006"/>
                          <a:gd name="connsiteY106" fmla="*/ 0 h 10000"/>
                          <a:gd name="connsiteX107" fmla="*/ 9876 w 10006"/>
                          <a:gd name="connsiteY107" fmla="*/ 0 h 10000"/>
                          <a:gd name="connsiteX108" fmla="*/ 9894 w 10006"/>
                          <a:gd name="connsiteY10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366 w 10006"/>
                          <a:gd name="connsiteY96" fmla="*/ 819 h 10000"/>
                          <a:gd name="connsiteX97" fmla="*/ 8689 w 10006"/>
                          <a:gd name="connsiteY97" fmla="*/ 655 h 10000"/>
                          <a:gd name="connsiteX98" fmla="*/ 8975 w 10006"/>
                          <a:gd name="connsiteY98" fmla="*/ 484 h 10000"/>
                          <a:gd name="connsiteX99" fmla="*/ 9236 w 10006"/>
                          <a:gd name="connsiteY99" fmla="*/ 350 h 10000"/>
                          <a:gd name="connsiteX100" fmla="*/ 9453 w 10006"/>
                          <a:gd name="connsiteY100" fmla="*/ 231 h 10000"/>
                          <a:gd name="connsiteX101" fmla="*/ 9627 w 10006"/>
                          <a:gd name="connsiteY101" fmla="*/ 126 h 10000"/>
                          <a:gd name="connsiteX102" fmla="*/ 9745 w 10006"/>
                          <a:gd name="connsiteY102" fmla="*/ 67 h 10000"/>
                          <a:gd name="connsiteX103" fmla="*/ 9832 w 10006"/>
                          <a:gd name="connsiteY103" fmla="*/ 15 h 10000"/>
                          <a:gd name="connsiteX104" fmla="*/ 9851 w 10006"/>
                          <a:gd name="connsiteY104" fmla="*/ 0 h 10000"/>
                          <a:gd name="connsiteX105" fmla="*/ 9863 w 10006"/>
                          <a:gd name="connsiteY105" fmla="*/ 0 h 10000"/>
                          <a:gd name="connsiteX106" fmla="*/ 9876 w 10006"/>
                          <a:gd name="connsiteY106" fmla="*/ 0 h 10000"/>
                          <a:gd name="connsiteX107" fmla="*/ 9894 w 10006"/>
                          <a:gd name="connsiteY10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689 w 10006"/>
                          <a:gd name="connsiteY96" fmla="*/ 655 h 10000"/>
                          <a:gd name="connsiteX97" fmla="*/ 8975 w 10006"/>
                          <a:gd name="connsiteY97" fmla="*/ 484 h 10000"/>
                          <a:gd name="connsiteX98" fmla="*/ 9236 w 10006"/>
                          <a:gd name="connsiteY98" fmla="*/ 350 h 10000"/>
                          <a:gd name="connsiteX99" fmla="*/ 9453 w 10006"/>
                          <a:gd name="connsiteY99" fmla="*/ 231 h 10000"/>
                          <a:gd name="connsiteX100" fmla="*/ 9627 w 10006"/>
                          <a:gd name="connsiteY100" fmla="*/ 126 h 10000"/>
                          <a:gd name="connsiteX101" fmla="*/ 9745 w 10006"/>
                          <a:gd name="connsiteY101" fmla="*/ 67 h 10000"/>
                          <a:gd name="connsiteX102" fmla="*/ 9832 w 10006"/>
                          <a:gd name="connsiteY102" fmla="*/ 15 h 10000"/>
                          <a:gd name="connsiteX103" fmla="*/ 9851 w 10006"/>
                          <a:gd name="connsiteY103" fmla="*/ 0 h 10000"/>
                          <a:gd name="connsiteX104" fmla="*/ 9863 w 10006"/>
                          <a:gd name="connsiteY104" fmla="*/ 0 h 10000"/>
                          <a:gd name="connsiteX105" fmla="*/ 9876 w 10006"/>
                          <a:gd name="connsiteY105" fmla="*/ 0 h 10000"/>
                          <a:gd name="connsiteX106" fmla="*/ 9894 w 10006"/>
                          <a:gd name="connsiteY10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975 w 10006"/>
                          <a:gd name="connsiteY96" fmla="*/ 484 h 10000"/>
                          <a:gd name="connsiteX97" fmla="*/ 9236 w 10006"/>
                          <a:gd name="connsiteY97" fmla="*/ 350 h 10000"/>
                          <a:gd name="connsiteX98" fmla="*/ 9453 w 10006"/>
                          <a:gd name="connsiteY98" fmla="*/ 231 h 10000"/>
                          <a:gd name="connsiteX99" fmla="*/ 9627 w 10006"/>
                          <a:gd name="connsiteY99" fmla="*/ 126 h 10000"/>
                          <a:gd name="connsiteX100" fmla="*/ 9745 w 10006"/>
                          <a:gd name="connsiteY100" fmla="*/ 67 h 10000"/>
                          <a:gd name="connsiteX101" fmla="*/ 9832 w 10006"/>
                          <a:gd name="connsiteY101" fmla="*/ 15 h 10000"/>
                          <a:gd name="connsiteX102" fmla="*/ 9851 w 10006"/>
                          <a:gd name="connsiteY102" fmla="*/ 0 h 10000"/>
                          <a:gd name="connsiteX103" fmla="*/ 9863 w 10006"/>
                          <a:gd name="connsiteY103" fmla="*/ 0 h 10000"/>
                          <a:gd name="connsiteX104" fmla="*/ 9876 w 10006"/>
                          <a:gd name="connsiteY104" fmla="*/ 0 h 10000"/>
                          <a:gd name="connsiteX105" fmla="*/ 9894 w 10006"/>
                          <a:gd name="connsiteY10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236 w 10006"/>
                          <a:gd name="connsiteY96" fmla="*/ 350 h 10000"/>
                          <a:gd name="connsiteX97" fmla="*/ 9453 w 10006"/>
                          <a:gd name="connsiteY97" fmla="*/ 231 h 10000"/>
                          <a:gd name="connsiteX98" fmla="*/ 9627 w 10006"/>
                          <a:gd name="connsiteY98" fmla="*/ 126 h 10000"/>
                          <a:gd name="connsiteX99" fmla="*/ 9745 w 10006"/>
                          <a:gd name="connsiteY99" fmla="*/ 67 h 10000"/>
                          <a:gd name="connsiteX100" fmla="*/ 9832 w 10006"/>
                          <a:gd name="connsiteY100" fmla="*/ 15 h 10000"/>
                          <a:gd name="connsiteX101" fmla="*/ 9851 w 10006"/>
                          <a:gd name="connsiteY101" fmla="*/ 0 h 10000"/>
                          <a:gd name="connsiteX102" fmla="*/ 9863 w 10006"/>
                          <a:gd name="connsiteY102" fmla="*/ 0 h 10000"/>
                          <a:gd name="connsiteX103" fmla="*/ 9876 w 10006"/>
                          <a:gd name="connsiteY103" fmla="*/ 0 h 10000"/>
                          <a:gd name="connsiteX104" fmla="*/ 9894 w 10006"/>
                          <a:gd name="connsiteY10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31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32 w 10006"/>
                          <a:gd name="connsiteY98" fmla="*/ 15 h 10000"/>
                          <a:gd name="connsiteX99" fmla="*/ 9851 w 10006"/>
                          <a:gd name="connsiteY99" fmla="*/ 0 h 10000"/>
                          <a:gd name="connsiteX100" fmla="*/ 9863 w 10006"/>
                          <a:gd name="connsiteY100" fmla="*/ 0 h 10000"/>
                          <a:gd name="connsiteX101" fmla="*/ 9876 w 10006"/>
                          <a:gd name="connsiteY101" fmla="*/ 0 h 10000"/>
                          <a:gd name="connsiteX102" fmla="*/ 9894 w 10006"/>
                          <a:gd name="connsiteY10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101" fmla="*/ 9894 w 10006"/>
                          <a:gd name="connsiteY101"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99" fmla="*/ 9876 w 10006"/>
                          <a:gd name="connsiteY99"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97" fmla="*/ 9863 w 10006"/>
                          <a:gd name="connsiteY97"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119 h 10000"/>
                          <a:gd name="connsiteX5" fmla="*/ 9994 w 10006"/>
                          <a:gd name="connsiteY5" fmla="*/ 141 h 10000"/>
                          <a:gd name="connsiteX6" fmla="*/ 9981 w 10006"/>
                          <a:gd name="connsiteY6" fmla="*/ 171 h 10000"/>
                          <a:gd name="connsiteX7" fmla="*/ 9963 w 10006"/>
                          <a:gd name="connsiteY7" fmla="*/ 194 h 10000"/>
                          <a:gd name="connsiteX8" fmla="*/ 9931 w 10006"/>
                          <a:gd name="connsiteY8" fmla="*/ 224 h 10000"/>
                          <a:gd name="connsiteX9" fmla="*/ 9894 w 10006"/>
                          <a:gd name="connsiteY9" fmla="*/ 261 h 10000"/>
                          <a:gd name="connsiteX10" fmla="*/ 9820 w 10006"/>
                          <a:gd name="connsiteY10" fmla="*/ 313 h 10000"/>
                          <a:gd name="connsiteX11" fmla="*/ 9714 w 10006"/>
                          <a:gd name="connsiteY11" fmla="*/ 394 h 10000"/>
                          <a:gd name="connsiteX12" fmla="*/ 9584 w 10006"/>
                          <a:gd name="connsiteY12" fmla="*/ 484 h 10000"/>
                          <a:gd name="connsiteX13" fmla="*/ 9441 w 10006"/>
                          <a:gd name="connsiteY13" fmla="*/ 573 h 10000"/>
                          <a:gd name="connsiteX14" fmla="*/ 9298 w 10006"/>
                          <a:gd name="connsiteY14" fmla="*/ 663 h 10000"/>
                          <a:gd name="connsiteX15" fmla="*/ 9155 w 10006"/>
                          <a:gd name="connsiteY15" fmla="*/ 767 h 10000"/>
                          <a:gd name="connsiteX16" fmla="*/ 9037 w 10006"/>
                          <a:gd name="connsiteY16" fmla="*/ 848 h 10000"/>
                          <a:gd name="connsiteX17" fmla="*/ 8938 w 10006"/>
                          <a:gd name="connsiteY17" fmla="*/ 915 h 10000"/>
                          <a:gd name="connsiteX18" fmla="*/ 8876 w 10006"/>
                          <a:gd name="connsiteY18" fmla="*/ 952 h 10000"/>
                          <a:gd name="connsiteX19" fmla="*/ 8851 w 10006"/>
                          <a:gd name="connsiteY19" fmla="*/ 976 h 10000"/>
                          <a:gd name="connsiteX20" fmla="*/ 6428 w 10006"/>
                          <a:gd name="connsiteY20" fmla="*/ 2448 h 10000"/>
                          <a:gd name="connsiteX21" fmla="*/ 6211 w 10006"/>
                          <a:gd name="connsiteY21" fmla="*/ 2293 h 10000"/>
                          <a:gd name="connsiteX22" fmla="*/ 9807 w 10006"/>
                          <a:gd name="connsiteY22" fmla="*/ 224 h 10000"/>
                          <a:gd name="connsiteX23" fmla="*/ 9807 w 10006"/>
                          <a:gd name="connsiteY23" fmla="*/ 224 h 10000"/>
                          <a:gd name="connsiteX24" fmla="*/ 9807 w 10006"/>
                          <a:gd name="connsiteY24" fmla="*/ 209 h 10000"/>
                          <a:gd name="connsiteX25" fmla="*/ 9820 w 10006"/>
                          <a:gd name="connsiteY25" fmla="*/ 209 h 10000"/>
                          <a:gd name="connsiteX26" fmla="*/ 9832 w 10006"/>
                          <a:gd name="connsiteY26" fmla="*/ 194 h 10000"/>
                          <a:gd name="connsiteX27" fmla="*/ 9832 w 10006"/>
                          <a:gd name="connsiteY27" fmla="*/ 178 h 10000"/>
                          <a:gd name="connsiteX28" fmla="*/ 9845 w 10006"/>
                          <a:gd name="connsiteY28" fmla="*/ 171 h 10000"/>
                          <a:gd name="connsiteX29" fmla="*/ 9845 w 10006"/>
                          <a:gd name="connsiteY29" fmla="*/ 156 h 10000"/>
                          <a:gd name="connsiteX30" fmla="*/ 9832 w 10006"/>
                          <a:gd name="connsiteY30" fmla="*/ 141 h 10000"/>
                          <a:gd name="connsiteX31" fmla="*/ 9832 w 10006"/>
                          <a:gd name="connsiteY31" fmla="*/ 126 h 10000"/>
                          <a:gd name="connsiteX32" fmla="*/ 9807 w 10006"/>
                          <a:gd name="connsiteY32" fmla="*/ 126 h 10000"/>
                          <a:gd name="connsiteX33" fmla="*/ 9776 w 10006"/>
                          <a:gd name="connsiteY33" fmla="*/ 141 h 10000"/>
                          <a:gd name="connsiteX34" fmla="*/ 9745 w 10006"/>
                          <a:gd name="connsiteY34" fmla="*/ 156 h 10000"/>
                          <a:gd name="connsiteX35" fmla="*/ 9714 w 10006"/>
                          <a:gd name="connsiteY35" fmla="*/ 171 h 10000"/>
                          <a:gd name="connsiteX36" fmla="*/ 9633 w 10006"/>
                          <a:gd name="connsiteY36" fmla="*/ 224 h 10000"/>
                          <a:gd name="connsiteX37" fmla="*/ 9497 w 10006"/>
                          <a:gd name="connsiteY37" fmla="*/ 283 h 10000"/>
                          <a:gd name="connsiteX38" fmla="*/ 9323 w 10006"/>
                          <a:gd name="connsiteY38" fmla="*/ 394 h 10000"/>
                          <a:gd name="connsiteX39" fmla="*/ 9093 w 10006"/>
                          <a:gd name="connsiteY39" fmla="*/ 506 h 10000"/>
                          <a:gd name="connsiteX40" fmla="*/ 8832 w 10006"/>
                          <a:gd name="connsiteY40" fmla="*/ 655 h 10000"/>
                          <a:gd name="connsiteX41" fmla="*/ 8540 w 10006"/>
                          <a:gd name="connsiteY41" fmla="*/ 811 h 10000"/>
                          <a:gd name="connsiteX42" fmla="*/ 8211 w 10006"/>
                          <a:gd name="connsiteY42" fmla="*/ 990 h 10000"/>
                          <a:gd name="connsiteX43" fmla="*/ 7851 w 10006"/>
                          <a:gd name="connsiteY43" fmla="*/ 1183 h 10000"/>
                          <a:gd name="connsiteX44" fmla="*/ 7459 w 10006"/>
                          <a:gd name="connsiteY44" fmla="*/ 1392 h 10000"/>
                          <a:gd name="connsiteX45" fmla="*/ 7062 w 10006"/>
                          <a:gd name="connsiteY45" fmla="*/ 1615 h 10000"/>
                          <a:gd name="connsiteX46" fmla="*/ 6646 w 10006"/>
                          <a:gd name="connsiteY46" fmla="*/ 1854 h 10000"/>
                          <a:gd name="connsiteX47" fmla="*/ 6211 w 10006"/>
                          <a:gd name="connsiteY47" fmla="*/ 2084 h 10000"/>
                          <a:gd name="connsiteX48" fmla="*/ 5764 w 10006"/>
                          <a:gd name="connsiteY48" fmla="*/ 2330 h 10000"/>
                          <a:gd name="connsiteX49" fmla="*/ 5323 w 10006"/>
                          <a:gd name="connsiteY49" fmla="*/ 2583 h 10000"/>
                          <a:gd name="connsiteX50" fmla="*/ 4863 w 10006"/>
                          <a:gd name="connsiteY50" fmla="*/ 2843 h 10000"/>
                          <a:gd name="connsiteX51" fmla="*/ 4416 w 10006"/>
                          <a:gd name="connsiteY51" fmla="*/ 3089 h 10000"/>
                          <a:gd name="connsiteX52" fmla="*/ 3975 w 10006"/>
                          <a:gd name="connsiteY52" fmla="*/ 3335 h 10000"/>
                          <a:gd name="connsiteX53" fmla="*/ 3540 w 10006"/>
                          <a:gd name="connsiteY53" fmla="*/ 3587 h 10000"/>
                          <a:gd name="connsiteX54" fmla="*/ 3112 w 10006"/>
                          <a:gd name="connsiteY54" fmla="*/ 3818 h 10000"/>
                          <a:gd name="connsiteX55" fmla="*/ 2702 w 10006"/>
                          <a:gd name="connsiteY55" fmla="*/ 4057 h 10000"/>
                          <a:gd name="connsiteX56" fmla="*/ 2323 w 10006"/>
                          <a:gd name="connsiteY56" fmla="*/ 4272 h 10000"/>
                          <a:gd name="connsiteX57" fmla="*/ 1963 w 10006"/>
                          <a:gd name="connsiteY57" fmla="*/ 4481 h 10000"/>
                          <a:gd name="connsiteX58" fmla="*/ 1627 w 10006"/>
                          <a:gd name="connsiteY58" fmla="*/ 4682 h 10000"/>
                          <a:gd name="connsiteX59" fmla="*/ 1323 w 10006"/>
                          <a:gd name="connsiteY59" fmla="*/ 4846 h 10000"/>
                          <a:gd name="connsiteX60" fmla="*/ 1049 w 10006"/>
                          <a:gd name="connsiteY60" fmla="*/ 5017 h 10000"/>
                          <a:gd name="connsiteX61" fmla="*/ 820 w 10006"/>
                          <a:gd name="connsiteY61" fmla="*/ 5150 h 10000"/>
                          <a:gd name="connsiteX62" fmla="*/ 640 w 10006"/>
                          <a:gd name="connsiteY62" fmla="*/ 5278 h 10000"/>
                          <a:gd name="connsiteX63" fmla="*/ 497 w 10006"/>
                          <a:gd name="connsiteY63" fmla="*/ 5367 h 10000"/>
                          <a:gd name="connsiteX64" fmla="*/ 472 w 10006"/>
                          <a:gd name="connsiteY64" fmla="*/ 5381 h 10000"/>
                          <a:gd name="connsiteX65" fmla="*/ 428 w 10006"/>
                          <a:gd name="connsiteY65" fmla="*/ 5433 h 10000"/>
                          <a:gd name="connsiteX66" fmla="*/ 366 w 10006"/>
                          <a:gd name="connsiteY66" fmla="*/ 5500 h 10000"/>
                          <a:gd name="connsiteX67" fmla="*/ 298 w 10006"/>
                          <a:gd name="connsiteY67" fmla="*/ 5605 h 10000"/>
                          <a:gd name="connsiteX68" fmla="*/ 236 w 10006"/>
                          <a:gd name="connsiteY68" fmla="*/ 5731 h 10000"/>
                          <a:gd name="connsiteX69" fmla="*/ 180 w 10006"/>
                          <a:gd name="connsiteY69" fmla="*/ 5895 h 10000"/>
                          <a:gd name="connsiteX70" fmla="*/ 167 w 10006"/>
                          <a:gd name="connsiteY70" fmla="*/ 6089 h 10000"/>
                          <a:gd name="connsiteX71" fmla="*/ 167 w 10006"/>
                          <a:gd name="connsiteY71" fmla="*/ 6215 h 10000"/>
                          <a:gd name="connsiteX72" fmla="*/ 167 w 10006"/>
                          <a:gd name="connsiteY72" fmla="*/ 6424 h 10000"/>
                          <a:gd name="connsiteX73" fmla="*/ 167 w 10006"/>
                          <a:gd name="connsiteY73" fmla="*/ 6684 h 10000"/>
                          <a:gd name="connsiteX74" fmla="*/ 167 w 10006"/>
                          <a:gd name="connsiteY74" fmla="*/ 6989 h 10000"/>
                          <a:gd name="connsiteX75" fmla="*/ 167 w 10006"/>
                          <a:gd name="connsiteY75" fmla="*/ 7324 h 10000"/>
                          <a:gd name="connsiteX76" fmla="*/ 180 w 10006"/>
                          <a:gd name="connsiteY76" fmla="*/ 7674 h 10000"/>
                          <a:gd name="connsiteX77" fmla="*/ 180 w 10006"/>
                          <a:gd name="connsiteY77" fmla="*/ 8031 h 10000"/>
                          <a:gd name="connsiteX78" fmla="*/ 180 w 10006"/>
                          <a:gd name="connsiteY78" fmla="*/ 8381 h 10000"/>
                          <a:gd name="connsiteX79" fmla="*/ 180 w 10006"/>
                          <a:gd name="connsiteY79" fmla="*/ 8709 h 10000"/>
                          <a:gd name="connsiteX80" fmla="*/ 180 w 10006"/>
                          <a:gd name="connsiteY80" fmla="*/ 9006 h 10000"/>
                          <a:gd name="connsiteX81" fmla="*/ 192 w 10006"/>
                          <a:gd name="connsiteY81" fmla="*/ 9267 h 10000"/>
                          <a:gd name="connsiteX82" fmla="*/ 192 w 10006"/>
                          <a:gd name="connsiteY82" fmla="*/ 9461 h 10000"/>
                          <a:gd name="connsiteX83" fmla="*/ 192 w 10006"/>
                          <a:gd name="connsiteY83" fmla="*/ 9580 h 10000"/>
                          <a:gd name="connsiteX84" fmla="*/ 192 w 10006"/>
                          <a:gd name="connsiteY84" fmla="*/ 9632 h 10000"/>
                          <a:gd name="connsiteX85" fmla="*/ 8975 w 10006"/>
                          <a:gd name="connsiteY85" fmla="*/ 4630 h 10000"/>
                          <a:gd name="connsiteX86" fmla="*/ 8863 w 10006"/>
                          <a:gd name="connsiteY86" fmla="*/ 5150 h 10000"/>
                          <a:gd name="connsiteX87" fmla="*/ 243 w 10006"/>
                          <a:gd name="connsiteY87" fmla="*/ 10000 h 10000"/>
                          <a:gd name="connsiteX88" fmla="*/ 18 w 10006"/>
                          <a:gd name="connsiteY88" fmla="*/ 9304 h 10000"/>
                          <a:gd name="connsiteX89" fmla="*/ 18 w 10006"/>
                          <a:gd name="connsiteY89" fmla="*/ 5985 h 10000"/>
                          <a:gd name="connsiteX90" fmla="*/ 81 w 10006"/>
                          <a:gd name="connsiteY90" fmla="*/ 5709 h 10000"/>
                          <a:gd name="connsiteX91" fmla="*/ 279 w 10006"/>
                          <a:gd name="connsiteY91" fmla="*/ 5396 h 10000"/>
                          <a:gd name="connsiteX92" fmla="*/ 1540 w 10006"/>
                          <a:gd name="connsiteY92" fmla="*/ 4615 h 10000"/>
                          <a:gd name="connsiteX93" fmla="*/ 3366 w 10006"/>
                          <a:gd name="connsiteY93" fmla="*/ 3595 h 10000"/>
                          <a:gd name="connsiteX94" fmla="*/ 9453 w 10006"/>
                          <a:gd name="connsiteY94" fmla="*/ 205 h 10000"/>
                          <a:gd name="connsiteX95" fmla="*/ 9851 w 10006"/>
                          <a:gd name="connsiteY95" fmla="*/ 0 h 10000"/>
                          <a:gd name="connsiteX0" fmla="*/ 9851 w 10006"/>
                          <a:gd name="connsiteY0" fmla="*/ 0 h 10000"/>
                          <a:gd name="connsiteX1" fmla="*/ 9931 w 10006"/>
                          <a:gd name="connsiteY1" fmla="*/ 0 h 10000"/>
                          <a:gd name="connsiteX2" fmla="*/ 9950 w 10006"/>
                          <a:gd name="connsiteY2" fmla="*/ 0 h 10000"/>
                          <a:gd name="connsiteX3" fmla="*/ 10006 w 10006"/>
                          <a:gd name="connsiteY3" fmla="*/ 119 h 10000"/>
                          <a:gd name="connsiteX4" fmla="*/ 9994 w 10006"/>
                          <a:gd name="connsiteY4" fmla="*/ 141 h 10000"/>
                          <a:gd name="connsiteX5" fmla="*/ 9981 w 10006"/>
                          <a:gd name="connsiteY5" fmla="*/ 171 h 10000"/>
                          <a:gd name="connsiteX6" fmla="*/ 9963 w 10006"/>
                          <a:gd name="connsiteY6" fmla="*/ 194 h 10000"/>
                          <a:gd name="connsiteX7" fmla="*/ 9931 w 10006"/>
                          <a:gd name="connsiteY7" fmla="*/ 224 h 10000"/>
                          <a:gd name="connsiteX8" fmla="*/ 9894 w 10006"/>
                          <a:gd name="connsiteY8" fmla="*/ 261 h 10000"/>
                          <a:gd name="connsiteX9" fmla="*/ 9820 w 10006"/>
                          <a:gd name="connsiteY9" fmla="*/ 313 h 10000"/>
                          <a:gd name="connsiteX10" fmla="*/ 9714 w 10006"/>
                          <a:gd name="connsiteY10" fmla="*/ 394 h 10000"/>
                          <a:gd name="connsiteX11" fmla="*/ 9584 w 10006"/>
                          <a:gd name="connsiteY11" fmla="*/ 484 h 10000"/>
                          <a:gd name="connsiteX12" fmla="*/ 9441 w 10006"/>
                          <a:gd name="connsiteY12" fmla="*/ 573 h 10000"/>
                          <a:gd name="connsiteX13" fmla="*/ 9298 w 10006"/>
                          <a:gd name="connsiteY13" fmla="*/ 663 h 10000"/>
                          <a:gd name="connsiteX14" fmla="*/ 9155 w 10006"/>
                          <a:gd name="connsiteY14" fmla="*/ 767 h 10000"/>
                          <a:gd name="connsiteX15" fmla="*/ 9037 w 10006"/>
                          <a:gd name="connsiteY15" fmla="*/ 848 h 10000"/>
                          <a:gd name="connsiteX16" fmla="*/ 8938 w 10006"/>
                          <a:gd name="connsiteY16" fmla="*/ 915 h 10000"/>
                          <a:gd name="connsiteX17" fmla="*/ 8876 w 10006"/>
                          <a:gd name="connsiteY17" fmla="*/ 952 h 10000"/>
                          <a:gd name="connsiteX18" fmla="*/ 8851 w 10006"/>
                          <a:gd name="connsiteY18" fmla="*/ 976 h 10000"/>
                          <a:gd name="connsiteX19" fmla="*/ 6428 w 10006"/>
                          <a:gd name="connsiteY19" fmla="*/ 2448 h 10000"/>
                          <a:gd name="connsiteX20" fmla="*/ 6211 w 10006"/>
                          <a:gd name="connsiteY20" fmla="*/ 2293 h 10000"/>
                          <a:gd name="connsiteX21" fmla="*/ 9807 w 10006"/>
                          <a:gd name="connsiteY21" fmla="*/ 224 h 10000"/>
                          <a:gd name="connsiteX22" fmla="*/ 9807 w 10006"/>
                          <a:gd name="connsiteY22" fmla="*/ 224 h 10000"/>
                          <a:gd name="connsiteX23" fmla="*/ 9807 w 10006"/>
                          <a:gd name="connsiteY23" fmla="*/ 209 h 10000"/>
                          <a:gd name="connsiteX24" fmla="*/ 9820 w 10006"/>
                          <a:gd name="connsiteY24" fmla="*/ 209 h 10000"/>
                          <a:gd name="connsiteX25" fmla="*/ 9832 w 10006"/>
                          <a:gd name="connsiteY25" fmla="*/ 194 h 10000"/>
                          <a:gd name="connsiteX26" fmla="*/ 9832 w 10006"/>
                          <a:gd name="connsiteY26" fmla="*/ 178 h 10000"/>
                          <a:gd name="connsiteX27" fmla="*/ 9845 w 10006"/>
                          <a:gd name="connsiteY27" fmla="*/ 171 h 10000"/>
                          <a:gd name="connsiteX28" fmla="*/ 9845 w 10006"/>
                          <a:gd name="connsiteY28" fmla="*/ 156 h 10000"/>
                          <a:gd name="connsiteX29" fmla="*/ 9832 w 10006"/>
                          <a:gd name="connsiteY29" fmla="*/ 141 h 10000"/>
                          <a:gd name="connsiteX30" fmla="*/ 9832 w 10006"/>
                          <a:gd name="connsiteY30" fmla="*/ 126 h 10000"/>
                          <a:gd name="connsiteX31" fmla="*/ 9807 w 10006"/>
                          <a:gd name="connsiteY31" fmla="*/ 126 h 10000"/>
                          <a:gd name="connsiteX32" fmla="*/ 9776 w 10006"/>
                          <a:gd name="connsiteY32" fmla="*/ 141 h 10000"/>
                          <a:gd name="connsiteX33" fmla="*/ 9745 w 10006"/>
                          <a:gd name="connsiteY33" fmla="*/ 156 h 10000"/>
                          <a:gd name="connsiteX34" fmla="*/ 9714 w 10006"/>
                          <a:gd name="connsiteY34" fmla="*/ 171 h 10000"/>
                          <a:gd name="connsiteX35" fmla="*/ 9633 w 10006"/>
                          <a:gd name="connsiteY35" fmla="*/ 224 h 10000"/>
                          <a:gd name="connsiteX36" fmla="*/ 9497 w 10006"/>
                          <a:gd name="connsiteY36" fmla="*/ 283 h 10000"/>
                          <a:gd name="connsiteX37" fmla="*/ 9323 w 10006"/>
                          <a:gd name="connsiteY37" fmla="*/ 394 h 10000"/>
                          <a:gd name="connsiteX38" fmla="*/ 9093 w 10006"/>
                          <a:gd name="connsiteY38" fmla="*/ 506 h 10000"/>
                          <a:gd name="connsiteX39" fmla="*/ 8832 w 10006"/>
                          <a:gd name="connsiteY39" fmla="*/ 655 h 10000"/>
                          <a:gd name="connsiteX40" fmla="*/ 8540 w 10006"/>
                          <a:gd name="connsiteY40" fmla="*/ 811 h 10000"/>
                          <a:gd name="connsiteX41" fmla="*/ 8211 w 10006"/>
                          <a:gd name="connsiteY41" fmla="*/ 990 h 10000"/>
                          <a:gd name="connsiteX42" fmla="*/ 7851 w 10006"/>
                          <a:gd name="connsiteY42" fmla="*/ 1183 h 10000"/>
                          <a:gd name="connsiteX43" fmla="*/ 7459 w 10006"/>
                          <a:gd name="connsiteY43" fmla="*/ 1392 h 10000"/>
                          <a:gd name="connsiteX44" fmla="*/ 7062 w 10006"/>
                          <a:gd name="connsiteY44" fmla="*/ 1615 h 10000"/>
                          <a:gd name="connsiteX45" fmla="*/ 6646 w 10006"/>
                          <a:gd name="connsiteY45" fmla="*/ 1854 h 10000"/>
                          <a:gd name="connsiteX46" fmla="*/ 6211 w 10006"/>
                          <a:gd name="connsiteY46" fmla="*/ 2084 h 10000"/>
                          <a:gd name="connsiteX47" fmla="*/ 5764 w 10006"/>
                          <a:gd name="connsiteY47" fmla="*/ 2330 h 10000"/>
                          <a:gd name="connsiteX48" fmla="*/ 5323 w 10006"/>
                          <a:gd name="connsiteY48" fmla="*/ 2583 h 10000"/>
                          <a:gd name="connsiteX49" fmla="*/ 4863 w 10006"/>
                          <a:gd name="connsiteY49" fmla="*/ 2843 h 10000"/>
                          <a:gd name="connsiteX50" fmla="*/ 4416 w 10006"/>
                          <a:gd name="connsiteY50" fmla="*/ 3089 h 10000"/>
                          <a:gd name="connsiteX51" fmla="*/ 3975 w 10006"/>
                          <a:gd name="connsiteY51" fmla="*/ 3335 h 10000"/>
                          <a:gd name="connsiteX52" fmla="*/ 3540 w 10006"/>
                          <a:gd name="connsiteY52" fmla="*/ 3587 h 10000"/>
                          <a:gd name="connsiteX53" fmla="*/ 3112 w 10006"/>
                          <a:gd name="connsiteY53" fmla="*/ 3818 h 10000"/>
                          <a:gd name="connsiteX54" fmla="*/ 2702 w 10006"/>
                          <a:gd name="connsiteY54" fmla="*/ 4057 h 10000"/>
                          <a:gd name="connsiteX55" fmla="*/ 2323 w 10006"/>
                          <a:gd name="connsiteY55" fmla="*/ 4272 h 10000"/>
                          <a:gd name="connsiteX56" fmla="*/ 1963 w 10006"/>
                          <a:gd name="connsiteY56" fmla="*/ 4481 h 10000"/>
                          <a:gd name="connsiteX57" fmla="*/ 1627 w 10006"/>
                          <a:gd name="connsiteY57" fmla="*/ 4682 h 10000"/>
                          <a:gd name="connsiteX58" fmla="*/ 1323 w 10006"/>
                          <a:gd name="connsiteY58" fmla="*/ 4846 h 10000"/>
                          <a:gd name="connsiteX59" fmla="*/ 1049 w 10006"/>
                          <a:gd name="connsiteY59" fmla="*/ 5017 h 10000"/>
                          <a:gd name="connsiteX60" fmla="*/ 820 w 10006"/>
                          <a:gd name="connsiteY60" fmla="*/ 5150 h 10000"/>
                          <a:gd name="connsiteX61" fmla="*/ 640 w 10006"/>
                          <a:gd name="connsiteY61" fmla="*/ 5278 h 10000"/>
                          <a:gd name="connsiteX62" fmla="*/ 497 w 10006"/>
                          <a:gd name="connsiteY62" fmla="*/ 5367 h 10000"/>
                          <a:gd name="connsiteX63" fmla="*/ 472 w 10006"/>
                          <a:gd name="connsiteY63" fmla="*/ 5381 h 10000"/>
                          <a:gd name="connsiteX64" fmla="*/ 428 w 10006"/>
                          <a:gd name="connsiteY64" fmla="*/ 5433 h 10000"/>
                          <a:gd name="connsiteX65" fmla="*/ 366 w 10006"/>
                          <a:gd name="connsiteY65" fmla="*/ 5500 h 10000"/>
                          <a:gd name="connsiteX66" fmla="*/ 298 w 10006"/>
                          <a:gd name="connsiteY66" fmla="*/ 5605 h 10000"/>
                          <a:gd name="connsiteX67" fmla="*/ 236 w 10006"/>
                          <a:gd name="connsiteY67" fmla="*/ 5731 h 10000"/>
                          <a:gd name="connsiteX68" fmla="*/ 180 w 10006"/>
                          <a:gd name="connsiteY68" fmla="*/ 5895 h 10000"/>
                          <a:gd name="connsiteX69" fmla="*/ 167 w 10006"/>
                          <a:gd name="connsiteY69" fmla="*/ 6089 h 10000"/>
                          <a:gd name="connsiteX70" fmla="*/ 167 w 10006"/>
                          <a:gd name="connsiteY70" fmla="*/ 6215 h 10000"/>
                          <a:gd name="connsiteX71" fmla="*/ 167 w 10006"/>
                          <a:gd name="connsiteY71" fmla="*/ 6424 h 10000"/>
                          <a:gd name="connsiteX72" fmla="*/ 167 w 10006"/>
                          <a:gd name="connsiteY72" fmla="*/ 6684 h 10000"/>
                          <a:gd name="connsiteX73" fmla="*/ 167 w 10006"/>
                          <a:gd name="connsiteY73" fmla="*/ 6989 h 10000"/>
                          <a:gd name="connsiteX74" fmla="*/ 167 w 10006"/>
                          <a:gd name="connsiteY74" fmla="*/ 7324 h 10000"/>
                          <a:gd name="connsiteX75" fmla="*/ 180 w 10006"/>
                          <a:gd name="connsiteY75" fmla="*/ 7674 h 10000"/>
                          <a:gd name="connsiteX76" fmla="*/ 180 w 10006"/>
                          <a:gd name="connsiteY76" fmla="*/ 8031 h 10000"/>
                          <a:gd name="connsiteX77" fmla="*/ 180 w 10006"/>
                          <a:gd name="connsiteY77" fmla="*/ 8381 h 10000"/>
                          <a:gd name="connsiteX78" fmla="*/ 180 w 10006"/>
                          <a:gd name="connsiteY78" fmla="*/ 8709 h 10000"/>
                          <a:gd name="connsiteX79" fmla="*/ 180 w 10006"/>
                          <a:gd name="connsiteY79" fmla="*/ 9006 h 10000"/>
                          <a:gd name="connsiteX80" fmla="*/ 192 w 10006"/>
                          <a:gd name="connsiteY80" fmla="*/ 9267 h 10000"/>
                          <a:gd name="connsiteX81" fmla="*/ 192 w 10006"/>
                          <a:gd name="connsiteY81" fmla="*/ 9461 h 10000"/>
                          <a:gd name="connsiteX82" fmla="*/ 192 w 10006"/>
                          <a:gd name="connsiteY82" fmla="*/ 9580 h 10000"/>
                          <a:gd name="connsiteX83" fmla="*/ 192 w 10006"/>
                          <a:gd name="connsiteY83" fmla="*/ 9632 h 10000"/>
                          <a:gd name="connsiteX84" fmla="*/ 8975 w 10006"/>
                          <a:gd name="connsiteY84" fmla="*/ 4630 h 10000"/>
                          <a:gd name="connsiteX85" fmla="*/ 8863 w 10006"/>
                          <a:gd name="connsiteY85" fmla="*/ 5150 h 10000"/>
                          <a:gd name="connsiteX86" fmla="*/ 243 w 10006"/>
                          <a:gd name="connsiteY86" fmla="*/ 10000 h 10000"/>
                          <a:gd name="connsiteX87" fmla="*/ 18 w 10006"/>
                          <a:gd name="connsiteY87" fmla="*/ 9304 h 10000"/>
                          <a:gd name="connsiteX88" fmla="*/ 18 w 10006"/>
                          <a:gd name="connsiteY88" fmla="*/ 5985 h 10000"/>
                          <a:gd name="connsiteX89" fmla="*/ 81 w 10006"/>
                          <a:gd name="connsiteY89" fmla="*/ 5709 h 10000"/>
                          <a:gd name="connsiteX90" fmla="*/ 279 w 10006"/>
                          <a:gd name="connsiteY90" fmla="*/ 5396 h 10000"/>
                          <a:gd name="connsiteX91" fmla="*/ 1540 w 10006"/>
                          <a:gd name="connsiteY91" fmla="*/ 4615 h 10000"/>
                          <a:gd name="connsiteX92" fmla="*/ 3366 w 10006"/>
                          <a:gd name="connsiteY92" fmla="*/ 3595 h 10000"/>
                          <a:gd name="connsiteX93" fmla="*/ 9453 w 10006"/>
                          <a:gd name="connsiteY93" fmla="*/ 205 h 10000"/>
                          <a:gd name="connsiteX94" fmla="*/ 9851 w 10006"/>
                          <a:gd name="connsiteY94" fmla="*/ 0 h 10000"/>
                          <a:gd name="connsiteX0" fmla="*/ 9851 w 10006"/>
                          <a:gd name="connsiteY0" fmla="*/ 0 h 10000"/>
                          <a:gd name="connsiteX1" fmla="*/ 9931 w 10006"/>
                          <a:gd name="connsiteY1" fmla="*/ 0 h 10000"/>
                          <a:gd name="connsiteX2" fmla="*/ 10006 w 10006"/>
                          <a:gd name="connsiteY2" fmla="*/ 119 h 10000"/>
                          <a:gd name="connsiteX3" fmla="*/ 9994 w 10006"/>
                          <a:gd name="connsiteY3" fmla="*/ 141 h 10000"/>
                          <a:gd name="connsiteX4" fmla="*/ 9981 w 10006"/>
                          <a:gd name="connsiteY4" fmla="*/ 171 h 10000"/>
                          <a:gd name="connsiteX5" fmla="*/ 9963 w 10006"/>
                          <a:gd name="connsiteY5" fmla="*/ 194 h 10000"/>
                          <a:gd name="connsiteX6" fmla="*/ 9931 w 10006"/>
                          <a:gd name="connsiteY6" fmla="*/ 224 h 10000"/>
                          <a:gd name="connsiteX7" fmla="*/ 9894 w 10006"/>
                          <a:gd name="connsiteY7" fmla="*/ 261 h 10000"/>
                          <a:gd name="connsiteX8" fmla="*/ 9820 w 10006"/>
                          <a:gd name="connsiteY8" fmla="*/ 313 h 10000"/>
                          <a:gd name="connsiteX9" fmla="*/ 9714 w 10006"/>
                          <a:gd name="connsiteY9" fmla="*/ 394 h 10000"/>
                          <a:gd name="connsiteX10" fmla="*/ 9584 w 10006"/>
                          <a:gd name="connsiteY10" fmla="*/ 484 h 10000"/>
                          <a:gd name="connsiteX11" fmla="*/ 9441 w 10006"/>
                          <a:gd name="connsiteY11" fmla="*/ 573 h 10000"/>
                          <a:gd name="connsiteX12" fmla="*/ 9298 w 10006"/>
                          <a:gd name="connsiteY12" fmla="*/ 663 h 10000"/>
                          <a:gd name="connsiteX13" fmla="*/ 9155 w 10006"/>
                          <a:gd name="connsiteY13" fmla="*/ 767 h 10000"/>
                          <a:gd name="connsiteX14" fmla="*/ 9037 w 10006"/>
                          <a:gd name="connsiteY14" fmla="*/ 848 h 10000"/>
                          <a:gd name="connsiteX15" fmla="*/ 8938 w 10006"/>
                          <a:gd name="connsiteY15" fmla="*/ 915 h 10000"/>
                          <a:gd name="connsiteX16" fmla="*/ 8876 w 10006"/>
                          <a:gd name="connsiteY16" fmla="*/ 952 h 10000"/>
                          <a:gd name="connsiteX17" fmla="*/ 8851 w 10006"/>
                          <a:gd name="connsiteY17" fmla="*/ 976 h 10000"/>
                          <a:gd name="connsiteX18" fmla="*/ 6428 w 10006"/>
                          <a:gd name="connsiteY18" fmla="*/ 2448 h 10000"/>
                          <a:gd name="connsiteX19" fmla="*/ 6211 w 10006"/>
                          <a:gd name="connsiteY19" fmla="*/ 2293 h 10000"/>
                          <a:gd name="connsiteX20" fmla="*/ 9807 w 10006"/>
                          <a:gd name="connsiteY20" fmla="*/ 224 h 10000"/>
                          <a:gd name="connsiteX21" fmla="*/ 9807 w 10006"/>
                          <a:gd name="connsiteY21" fmla="*/ 224 h 10000"/>
                          <a:gd name="connsiteX22" fmla="*/ 9807 w 10006"/>
                          <a:gd name="connsiteY22" fmla="*/ 209 h 10000"/>
                          <a:gd name="connsiteX23" fmla="*/ 9820 w 10006"/>
                          <a:gd name="connsiteY23" fmla="*/ 209 h 10000"/>
                          <a:gd name="connsiteX24" fmla="*/ 9832 w 10006"/>
                          <a:gd name="connsiteY24" fmla="*/ 194 h 10000"/>
                          <a:gd name="connsiteX25" fmla="*/ 9832 w 10006"/>
                          <a:gd name="connsiteY25" fmla="*/ 178 h 10000"/>
                          <a:gd name="connsiteX26" fmla="*/ 9845 w 10006"/>
                          <a:gd name="connsiteY26" fmla="*/ 171 h 10000"/>
                          <a:gd name="connsiteX27" fmla="*/ 9845 w 10006"/>
                          <a:gd name="connsiteY27" fmla="*/ 156 h 10000"/>
                          <a:gd name="connsiteX28" fmla="*/ 9832 w 10006"/>
                          <a:gd name="connsiteY28" fmla="*/ 141 h 10000"/>
                          <a:gd name="connsiteX29" fmla="*/ 9832 w 10006"/>
                          <a:gd name="connsiteY29" fmla="*/ 126 h 10000"/>
                          <a:gd name="connsiteX30" fmla="*/ 9807 w 10006"/>
                          <a:gd name="connsiteY30" fmla="*/ 126 h 10000"/>
                          <a:gd name="connsiteX31" fmla="*/ 9776 w 10006"/>
                          <a:gd name="connsiteY31" fmla="*/ 141 h 10000"/>
                          <a:gd name="connsiteX32" fmla="*/ 9745 w 10006"/>
                          <a:gd name="connsiteY32" fmla="*/ 156 h 10000"/>
                          <a:gd name="connsiteX33" fmla="*/ 9714 w 10006"/>
                          <a:gd name="connsiteY33" fmla="*/ 171 h 10000"/>
                          <a:gd name="connsiteX34" fmla="*/ 9633 w 10006"/>
                          <a:gd name="connsiteY34" fmla="*/ 224 h 10000"/>
                          <a:gd name="connsiteX35" fmla="*/ 9497 w 10006"/>
                          <a:gd name="connsiteY35" fmla="*/ 283 h 10000"/>
                          <a:gd name="connsiteX36" fmla="*/ 9323 w 10006"/>
                          <a:gd name="connsiteY36" fmla="*/ 394 h 10000"/>
                          <a:gd name="connsiteX37" fmla="*/ 9093 w 10006"/>
                          <a:gd name="connsiteY37" fmla="*/ 506 h 10000"/>
                          <a:gd name="connsiteX38" fmla="*/ 8832 w 10006"/>
                          <a:gd name="connsiteY38" fmla="*/ 655 h 10000"/>
                          <a:gd name="connsiteX39" fmla="*/ 8540 w 10006"/>
                          <a:gd name="connsiteY39" fmla="*/ 811 h 10000"/>
                          <a:gd name="connsiteX40" fmla="*/ 8211 w 10006"/>
                          <a:gd name="connsiteY40" fmla="*/ 990 h 10000"/>
                          <a:gd name="connsiteX41" fmla="*/ 7851 w 10006"/>
                          <a:gd name="connsiteY41" fmla="*/ 1183 h 10000"/>
                          <a:gd name="connsiteX42" fmla="*/ 7459 w 10006"/>
                          <a:gd name="connsiteY42" fmla="*/ 1392 h 10000"/>
                          <a:gd name="connsiteX43" fmla="*/ 7062 w 10006"/>
                          <a:gd name="connsiteY43" fmla="*/ 1615 h 10000"/>
                          <a:gd name="connsiteX44" fmla="*/ 6646 w 10006"/>
                          <a:gd name="connsiteY44" fmla="*/ 1854 h 10000"/>
                          <a:gd name="connsiteX45" fmla="*/ 6211 w 10006"/>
                          <a:gd name="connsiteY45" fmla="*/ 2084 h 10000"/>
                          <a:gd name="connsiteX46" fmla="*/ 5764 w 10006"/>
                          <a:gd name="connsiteY46" fmla="*/ 2330 h 10000"/>
                          <a:gd name="connsiteX47" fmla="*/ 5323 w 10006"/>
                          <a:gd name="connsiteY47" fmla="*/ 2583 h 10000"/>
                          <a:gd name="connsiteX48" fmla="*/ 4863 w 10006"/>
                          <a:gd name="connsiteY48" fmla="*/ 2843 h 10000"/>
                          <a:gd name="connsiteX49" fmla="*/ 4416 w 10006"/>
                          <a:gd name="connsiteY49" fmla="*/ 3089 h 10000"/>
                          <a:gd name="connsiteX50" fmla="*/ 3975 w 10006"/>
                          <a:gd name="connsiteY50" fmla="*/ 3335 h 10000"/>
                          <a:gd name="connsiteX51" fmla="*/ 3540 w 10006"/>
                          <a:gd name="connsiteY51" fmla="*/ 3587 h 10000"/>
                          <a:gd name="connsiteX52" fmla="*/ 3112 w 10006"/>
                          <a:gd name="connsiteY52" fmla="*/ 3818 h 10000"/>
                          <a:gd name="connsiteX53" fmla="*/ 2702 w 10006"/>
                          <a:gd name="connsiteY53" fmla="*/ 4057 h 10000"/>
                          <a:gd name="connsiteX54" fmla="*/ 2323 w 10006"/>
                          <a:gd name="connsiteY54" fmla="*/ 4272 h 10000"/>
                          <a:gd name="connsiteX55" fmla="*/ 1963 w 10006"/>
                          <a:gd name="connsiteY55" fmla="*/ 4481 h 10000"/>
                          <a:gd name="connsiteX56" fmla="*/ 1627 w 10006"/>
                          <a:gd name="connsiteY56" fmla="*/ 4682 h 10000"/>
                          <a:gd name="connsiteX57" fmla="*/ 1323 w 10006"/>
                          <a:gd name="connsiteY57" fmla="*/ 4846 h 10000"/>
                          <a:gd name="connsiteX58" fmla="*/ 1049 w 10006"/>
                          <a:gd name="connsiteY58" fmla="*/ 5017 h 10000"/>
                          <a:gd name="connsiteX59" fmla="*/ 820 w 10006"/>
                          <a:gd name="connsiteY59" fmla="*/ 5150 h 10000"/>
                          <a:gd name="connsiteX60" fmla="*/ 640 w 10006"/>
                          <a:gd name="connsiteY60" fmla="*/ 5278 h 10000"/>
                          <a:gd name="connsiteX61" fmla="*/ 497 w 10006"/>
                          <a:gd name="connsiteY61" fmla="*/ 5367 h 10000"/>
                          <a:gd name="connsiteX62" fmla="*/ 472 w 10006"/>
                          <a:gd name="connsiteY62" fmla="*/ 5381 h 10000"/>
                          <a:gd name="connsiteX63" fmla="*/ 428 w 10006"/>
                          <a:gd name="connsiteY63" fmla="*/ 5433 h 10000"/>
                          <a:gd name="connsiteX64" fmla="*/ 366 w 10006"/>
                          <a:gd name="connsiteY64" fmla="*/ 5500 h 10000"/>
                          <a:gd name="connsiteX65" fmla="*/ 298 w 10006"/>
                          <a:gd name="connsiteY65" fmla="*/ 5605 h 10000"/>
                          <a:gd name="connsiteX66" fmla="*/ 236 w 10006"/>
                          <a:gd name="connsiteY66" fmla="*/ 5731 h 10000"/>
                          <a:gd name="connsiteX67" fmla="*/ 180 w 10006"/>
                          <a:gd name="connsiteY67" fmla="*/ 5895 h 10000"/>
                          <a:gd name="connsiteX68" fmla="*/ 167 w 10006"/>
                          <a:gd name="connsiteY68" fmla="*/ 6089 h 10000"/>
                          <a:gd name="connsiteX69" fmla="*/ 167 w 10006"/>
                          <a:gd name="connsiteY69" fmla="*/ 6215 h 10000"/>
                          <a:gd name="connsiteX70" fmla="*/ 167 w 10006"/>
                          <a:gd name="connsiteY70" fmla="*/ 6424 h 10000"/>
                          <a:gd name="connsiteX71" fmla="*/ 167 w 10006"/>
                          <a:gd name="connsiteY71" fmla="*/ 6684 h 10000"/>
                          <a:gd name="connsiteX72" fmla="*/ 167 w 10006"/>
                          <a:gd name="connsiteY72" fmla="*/ 6989 h 10000"/>
                          <a:gd name="connsiteX73" fmla="*/ 167 w 10006"/>
                          <a:gd name="connsiteY73" fmla="*/ 7324 h 10000"/>
                          <a:gd name="connsiteX74" fmla="*/ 180 w 10006"/>
                          <a:gd name="connsiteY74" fmla="*/ 7674 h 10000"/>
                          <a:gd name="connsiteX75" fmla="*/ 180 w 10006"/>
                          <a:gd name="connsiteY75" fmla="*/ 8031 h 10000"/>
                          <a:gd name="connsiteX76" fmla="*/ 180 w 10006"/>
                          <a:gd name="connsiteY76" fmla="*/ 8381 h 10000"/>
                          <a:gd name="connsiteX77" fmla="*/ 180 w 10006"/>
                          <a:gd name="connsiteY77" fmla="*/ 8709 h 10000"/>
                          <a:gd name="connsiteX78" fmla="*/ 180 w 10006"/>
                          <a:gd name="connsiteY78" fmla="*/ 9006 h 10000"/>
                          <a:gd name="connsiteX79" fmla="*/ 192 w 10006"/>
                          <a:gd name="connsiteY79" fmla="*/ 9267 h 10000"/>
                          <a:gd name="connsiteX80" fmla="*/ 192 w 10006"/>
                          <a:gd name="connsiteY80" fmla="*/ 9461 h 10000"/>
                          <a:gd name="connsiteX81" fmla="*/ 192 w 10006"/>
                          <a:gd name="connsiteY81" fmla="*/ 9580 h 10000"/>
                          <a:gd name="connsiteX82" fmla="*/ 192 w 10006"/>
                          <a:gd name="connsiteY82" fmla="*/ 9632 h 10000"/>
                          <a:gd name="connsiteX83" fmla="*/ 8975 w 10006"/>
                          <a:gd name="connsiteY83" fmla="*/ 4630 h 10000"/>
                          <a:gd name="connsiteX84" fmla="*/ 8863 w 10006"/>
                          <a:gd name="connsiteY84" fmla="*/ 5150 h 10000"/>
                          <a:gd name="connsiteX85" fmla="*/ 243 w 10006"/>
                          <a:gd name="connsiteY85" fmla="*/ 10000 h 10000"/>
                          <a:gd name="connsiteX86" fmla="*/ 18 w 10006"/>
                          <a:gd name="connsiteY86" fmla="*/ 9304 h 10000"/>
                          <a:gd name="connsiteX87" fmla="*/ 18 w 10006"/>
                          <a:gd name="connsiteY87" fmla="*/ 5985 h 10000"/>
                          <a:gd name="connsiteX88" fmla="*/ 81 w 10006"/>
                          <a:gd name="connsiteY88" fmla="*/ 5709 h 10000"/>
                          <a:gd name="connsiteX89" fmla="*/ 279 w 10006"/>
                          <a:gd name="connsiteY89" fmla="*/ 5396 h 10000"/>
                          <a:gd name="connsiteX90" fmla="*/ 1540 w 10006"/>
                          <a:gd name="connsiteY90" fmla="*/ 4615 h 10000"/>
                          <a:gd name="connsiteX91" fmla="*/ 3366 w 10006"/>
                          <a:gd name="connsiteY91" fmla="*/ 3595 h 10000"/>
                          <a:gd name="connsiteX92" fmla="*/ 9453 w 10006"/>
                          <a:gd name="connsiteY92" fmla="*/ 205 h 10000"/>
                          <a:gd name="connsiteX93" fmla="*/ 9851 w 10006"/>
                          <a:gd name="connsiteY93" fmla="*/ 0 h 10000"/>
                          <a:gd name="connsiteX0" fmla="*/ 9851 w 10006"/>
                          <a:gd name="connsiteY0" fmla="*/ 0 h 10000"/>
                          <a:gd name="connsiteX1" fmla="*/ 10006 w 10006"/>
                          <a:gd name="connsiteY1" fmla="*/ 119 h 10000"/>
                          <a:gd name="connsiteX2" fmla="*/ 9994 w 10006"/>
                          <a:gd name="connsiteY2" fmla="*/ 141 h 10000"/>
                          <a:gd name="connsiteX3" fmla="*/ 9981 w 10006"/>
                          <a:gd name="connsiteY3" fmla="*/ 171 h 10000"/>
                          <a:gd name="connsiteX4" fmla="*/ 9963 w 10006"/>
                          <a:gd name="connsiteY4" fmla="*/ 194 h 10000"/>
                          <a:gd name="connsiteX5" fmla="*/ 9931 w 10006"/>
                          <a:gd name="connsiteY5" fmla="*/ 224 h 10000"/>
                          <a:gd name="connsiteX6" fmla="*/ 9894 w 10006"/>
                          <a:gd name="connsiteY6" fmla="*/ 261 h 10000"/>
                          <a:gd name="connsiteX7" fmla="*/ 9820 w 10006"/>
                          <a:gd name="connsiteY7" fmla="*/ 313 h 10000"/>
                          <a:gd name="connsiteX8" fmla="*/ 9714 w 10006"/>
                          <a:gd name="connsiteY8" fmla="*/ 394 h 10000"/>
                          <a:gd name="connsiteX9" fmla="*/ 9584 w 10006"/>
                          <a:gd name="connsiteY9" fmla="*/ 484 h 10000"/>
                          <a:gd name="connsiteX10" fmla="*/ 9441 w 10006"/>
                          <a:gd name="connsiteY10" fmla="*/ 573 h 10000"/>
                          <a:gd name="connsiteX11" fmla="*/ 9298 w 10006"/>
                          <a:gd name="connsiteY11" fmla="*/ 663 h 10000"/>
                          <a:gd name="connsiteX12" fmla="*/ 9155 w 10006"/>
                          <a:gd name="connsiteY12" fmla="*/ 767 h 10000"/>
                          <a:gd name="connsiteX13" fmla="*/ 9037 w 10006"/>
                          <a:gd name="connsiteY13" fmla="*/ 848 h 10000"/>
                          <a:gd name="connsiteX14" fmla="*/ 8938 w 10006"/>
                          <a:gd name="connsiteY14" fmla="*/ 915 h 10000"/>
                          <a:gd name="connsiteX15" fmla="*/ 8876 w 10006"/>
                          <a:gd name="connsiteY15" fmla="*/ 952 h 10000"/>
                          <a:gd name="connsiteX16" fmla="*/ 8851 w 10006"/>
                          <a:gd name="connsiteY16" fmla="*/ 976 h 10000"/>
                          <a:gd name="connsiteX17" fmla="*/ 6428 w 10006"/>
                          <a:gd name="connsiteY17" fmla="*/ 2448 h 10000"/>
                          <a:gd name="connsiteX18" fmla="*/ 6211 w 10006"/>
                          <a:gd name="connsiteY18" fmla="*/ 2293 h 10000"/>
                          <a:gd name="connsiteX19" fmla="*/ 9807 w 10006"/>
                          <a:gd name="connsiteY19" fmla="*/ 224 h 10000"/>
                          <a:gd name="connsiteX20" fmla="*/ 9807 w 10006"/>
                          <a:gd name="connsiteY20" fmla="*/ 224 h 10000"/>
                          <a:gd name="connsiteX21" fmla="*/ 9807 w 10006"/>
                          <a:gd name="connsiteY21" fmla="*/ 209 h 10000"/>
                          <a:gd name="connsiteX22" fmla="*/ 9820 w 10006"/>
                          <a:gd name="connsiteY22" fmla="*/ 209 h 10000"/>
                          <a:gd name="connsiteX23" fmla="*/ 9832 w 10006"/>
                          <a:gd name="connsiteY23" fmla="*/ 194 h 10000"/>
                          <a:gd name="connsiteX24" fmla="*/ 9832 w 10006"/>
                          <a:gd name="connsiteY24" fmla="*/ 178 h 10000"/>
                          <a:gd name="connsiteX25" fmla="*/ 9845 w 10006"/>
                          <a:gd name="connsiteY25" fmla="*/ 171 h 10000"/>
                          <a:gd name="connsiteX26" fmla="*/ 9845 w 10006"/>
                          <a:gd name="connsiteY26" fmla="*/ 156 h 10000"/>
                          <a:gd name="connsiteX27" fmla="*/ 9832 w 10006"/>
                          <a:gd name="connsiteY27" fmla="*/ 141 h 10000"/>
                          <a:gd name="connsiteX28" fmla="*/ 9832 w 10006"/>
                          <a:gd name="connsiteY28" fmla="*/ 126 h 10000"/>
                          <a:gd name="connsiteX29" fmla="*/ 9807 w 10006"/>
                          <a:gd name="connsiteY29" fmla="*/ 126 h 10000"/>
                          <a:gd name="connsiteX30" fmla="*/ 9776 w 10006"/>
                          <a:gd name="connsiteY30" fmla="*/ 141 h 10000"/>
                          <a:gd name="connsiteX31" fmla="*/ 9745 w 10006"/>
                          <a:gd name="connsiteY31" fmla="*/ 156 h 10000"/>
                          <a:gd name="connsiteX32" fmla="*/ 9714 w 10006"/>
                          <a:gd name="connsiteY32" fmla="*/ 171 h 10000"/>
                          <a:gd name="connsiteX33" fmla="*/ 9633 w 10006"/>
                          <a:gd name="connsiteY33" fmla="*/ 224 h 10000"/>
                          <a:gd name="connsiteX34" fmla="*/ 9497 w 10006"/>
                          <a:gd name="connsiteY34" fmla="*/ 283 h 10000"/>
                          <a:gd name="connsiteX35" fmla="*/ 9323 w 10006"/>
                          <a:gd name="connsiteY35" fmla="*/ 394 h 10000"/>
                          <a:gd name="connsiteX36" fmla="*/ 9093 w 10006"/>
                          <a:gd name="connsiteY36" fmla="*/ 506 h 10000"/>
                          <a:gd name="connsiteX37" fmla="*/ 8832 w 10006"/>
                          <a:gd name="connsiteY37" fmla="*/ 655 h 10000"/>
                          <a:gd name="connsiteX38" fmla="*/ 8540 w 10006"/>
                          <a:gd name="connsiteY38" fmla="*/ 811 h 10000"/>
                          <a:gd name="connsiteX39" fmla="*/ 8211 w 10006"/>
                          <a:gd name="connsiteY39" fmla="*/ 990 h 10000"/>
                          <a:gd name="connsiteX40" fmla="*/ 7851 w 10006"/>
                          <a:gd name="connsiteY40" fmla="*/ 1183 h 10000"/>
                          <a:gd name="connsiteX41" fmla="*/ 7459 w 10006"/>
                          <a:gd name="connsiteY41" fmla="*/ 1392 h 10000"/>
                          <a:gd name="connsiteX42" fmla="*/ 7062 w 10006"/>
                          <a:gd name="connsiteY42" fmla="*/ 1615 h 10000"/>
                          <a:gd name="connsiteX43" fmla="*/ 6646 w 10006"/>
                          <a:gd name="connsiteY43" fmla="*/ 1854 h 10000"/>
                          <a:gd name="connsiteX44" fmla="*/ 6211 w 10006"/>
                          <a:gd name="connsiteY44" fmla="*/ 2084 h 10000"/>
                          <a:gd name="connsiteX45" fmla="*/ 5764 w 10006"/>
                          <a:gd name="connsiteY45" fmla="*/ 2330 h 10000"/>
                          <a:gd name="connsiteX46" fmla="*/ 5323 w 10006"/>
                          <a:gd name="connsiteY46" fmla="*/ 2583 h 10000"/>
                          <a:gd name="connsiteX47" fmla="*/ 4863 w 10006"/>
                          <a:gd name="connsiteY47" fmla="*/ 2843 h 10000"/>
                          <a:gd name="connsiteX48" fmla="*/ 4416 w 10006"/>
                          <a:gd name="connsiteY48" fmla="*/ 3089 h 10000"/>
                          <a:gd name="connsiteX49" fmla="*/ 3975 w 10006"/>
                          <a:gd name="connsiteY49" fmla="*/ 3335 h 10000"/>
                          <a:gd name="connsiteX50" fmla="*/ 3540 w 10006"/>
                          <a:gd name="connsiteY50" fmla="*/ 3587 h 10000"/>
                          <a:gd name="connsiteX51" fmla="*/ 3112 w 10006"/>
                          <a:gd name="connsiteY51" fmla="*/ 3818 h 10000"/>
                          <a:gd name="connsiteX52" fmla="*/ 2702 w 10006"/>
                          <a:gd name="connsiteY52" fmla="*/ 4057 h 10000"/>
                          <a:gd name="connsiteX53" fmla="*/ 2323 w 10006"/>
                          <a:gd name="connsiteY53" fmla="*/ 4272 h 10000"/>
                          <a:gd name="connsiteX54" fmla="*/ 1963 w 10006"/>
                          <a:gd name="connsiteY54" fmla="*/ 4481 h 10000"/>
                          <a:gd name="connsiteX55" fmla="*/ 1627 w 10006"/>
                          <a:gd name="connsiteY55" fmla="*/ 4682 h 10000"/>
                          <a:gd name="connsiteX56" fmla="*/ 1323 w 10006"/>
                          <a:gd name="connsiteY56" fmla="*/ 4846 h 10000"/>
                          <a:gd name="connsiteX57" fmla="*/ 1049 w 10006"/>
                          <a:gd name="connsiteY57" fmla="*/ 5017 h 10000"/>
                          <a:gd name="connsiteX58" fmla="*/ 820 w 10006"/>
                          <a:gd name="connsiteY58" fmla="*/ 5150 h 10000"/>
                          <a:gd name="connsiteX59" fmla="*/ 640 w 10006"/>
                          <a:gd name="connsiteY59" fmla="*/ 5278 h 10000"/>
                          <a:gd name="connsiteX60" fmla="*/ 497 w 10006"/>
                          <a:gd name="connsiteY60" fmla="*/ 5367 h 10000"/>
                          <a:gd name="connsiteX61" fmla="*/ 472 w 10006"/>
                          <a:gd name="connsiteY61" fmla="*/ 5381 h 10000"/>
                          <a:gd name="connsiteX62" fmla="*/ 428 w 10006"/>
                          <a:gd name="connsiteY62" fmla="*/ 5433 h 10000"/>
                          <a:gd name="connsiteX63" fmla="*/ 366 w 10006"/>
                          <a:gd name="connsiteY63" fmla="*/ 5500 h 10000"/>
                          <a:gd name="connsiteX64" fmla="*/ 298 w 10006"/>
                          <a:gd name="connsiteY64" fmla="*/ 5605 h 10000"/>
                          <a:gd name="connsiteX65" fmla="*/ 236 w 10006"/>
                          <a:gd name="connsiteY65" fmla="*/ 5731 h 10000"/>
                          <a:gd name="connsiteX66" fmla="*/ 180 w 10006"/>
                          <a:gd name="connsiteY66" fmla="*/ 5895 h 10000"/>
                          <a:gd name="connsiteX67" fmla="*/ 167 w 10006"/>
                          <a:gd name="connsiteY67" fmla="*/ 6089 h 10000"/>
                          <a:gd name="connsiteX68" fmla="*/ 167 w 10006"/>
                          <a:gd name="connsiteY68" fmla="*/ 6215 h 10000"/>
                          <a:gd name="connsiteX69" fmla="*/ 167 w 10006"/>
                          <a:gd name="connsiteY69" fmla="*/ 6424 h 10000"/>
                          <a:gd name="connsiteX70" fmla="*/ 167 w 10006"/>
                          <a:gd name="connsiteY70" fmla="*/ 6684 h 10000"/>
                          <a:gd name="connsiteX71" fmla="*/ 167 w 10006"/>
                          <a:gd name="connsiteY71" fmla="*/ 6989 h 10000"/>
                          <a:gd name="connsiteX72" fmla="*/ 167 w 10006"/>
                          <a:gd name="connsiteY72" fmla="*/ 7324 h 10000"/>
                          <a:gd name="connsiteX73" fmla="*/ 180 w 10006"/>
                          <a:gd name="connsiteY73" fmla="*/ 7674 h 10000"/>
                          <a:gd name="connsiteX74" fmla="*/ 180 w 10006"/>
                          <a:gd name="connsiteY74" fmla="*/ 8031 h 10000"/>
                          <a:gd name="connsiteX75" fmla="*/ 180 w 10006"/>
                          <a:gd name="connsiteY75" fmla="*/ 8381 h 10000"/>
                          <a:gd name="connsiteX76" fmla="*/ 180 w 10006"/>
                          <a:gd name="connsiteY76" fmla="*/ 8709 h 10000"/>
                          <a:gd name="connsiteX77" fmla="*/ 180 w 10006"/>
                          <a:gd name="connsiteY77" fmla="*/ 9006 h 10000"/>
                          <a:gd name="connsiteX78" fmla="*/ 192 w 10006"/>
                          <a:gd name="connsiteY78" fmla="*/ 9267 h 10000"/>
                          <a:gd name="connsiteX79" fmla="*/ 192 w 10006"/>
                          <a:gd name="connsiteY79" fmla="*/ 9461 h 10000"/>
                          <a:gd name="connsiteX80" fmla="*/ 192 w 10006"/>
                          <a:gd name="connsiteY80" fmla="*/ 9580 h 10000"/>
                          <a:gd name="connsiteX81" fmla="*/ 192 w 10006"/>
                          <a:gd name="connsiteY81" fmla="*/ 9632 h 10000"/>
                          <a:gd name="connsiteX82" fmla="*/ 8975 w 10006"/>
                          <a:gd name="connsiteY82" fmla="*/ 4630 h 10000"/>
                          <a:gd name="connsiteX83" fmla="*/ 8863 w 10006"/>
                          <a:gd name="connsiteY83" fmla="*/ 5150 h 10000"/>
                          <a:gd name="connsiteX84" fmla="*/ 243 w 10006"/>
                          <a:gd name="connsiteY84" fmla="*/ 10000 h 10000"/>
                          <a:gd name="connsiteX85" fmla="*/ 18 w 10006"/>
                          <a:gd name="connsiteY85" fmla="*/ 9304 h 10000"/>
                          <a:gd name="connsiteX86" fmla="*/ 18 w 10006"/>
                          <a:gd name="connsiteY86" fmla="*/ 5985 h 10000"/>
                          <a:gd name="connsiteX87" fmla="*/ 81 w 10006"/>
                          <a:gd name="connsiteY87" fmla="*/ 5709 h 10000"/>
                          <a:gd name="connsiteX88" fmla="*/ 279 w 10006"/>
                          <a:gd name="connsiteY88" fmla="*/ 5396 h 10000"/>
                          <a:gd name="connsiteX89" fmla="*/ 1540 w 10006"/>
                          <a:gd name="connsiteY89" fmla="*/ 4615 h 10000"/>
                          <a:gd name="connsiteX90" fmla="*/ 3366 w 10006"/>
                          <a:gd name="connsiteY90" fmla="*/ 3595 h 10000"/>
                          <a:gd name="connsiteX91" fmla="*/ 9453 w 10006"/>
                          <a:gd name="connsiteY91" fmla="*/ 205 h 10000"/>
                          <a:gd name="connsiteX92" fmla="*/ 9851 w 10006"/>
                          <a:gd name="connsiteY92" fmla="*/ 0 h 10000"/>
                          <a:gd name="connsiteX0" fmla="*/ 9851 w 9994"/>
                          <a:gd name="connsiteY0" fmla="*/ 0 h 10000"/>
                          <a:gd name="connsiteX1" fmla="*/ 9994 w 9994"/>
                          <a:gd name="connsiteY1" fmla="*/ 141 h 10000"/>
                          <a:gd name="connsiteX2" fmla="*/ 9981 w 9994"/>
                          <a:gd name="connsiteY2" fmla="*/ 171 h 10000"/>
                          <a:gd name="connsiteX3" fmla="*/ 9963 w 9994"/>
                          <a:gd name="connsiteY3" fmla="*/ 194 h 10000"/>
                          <a:gd name="connsiteX4" fmla="*/ 9931 w 9994"/>
                          <a:gd name="connsiteY4" fmla="*/ 224 h 10000"/>
                          <a:gd name="connsiteX5" fmla="*/ 9894 w 9994"/>
                          <a:gd name="connsiteY5" fmla="*/ 261 h 10000"/>
                          <a:gd name="connsiteX6" fmla="*/ 9820 w 9994"/>
                          <a:gd name="connsiteY6" fmla="*/ 313 h 10000"/>
                          <a:gd name="connsiteX7" fmla="*/ 9714 w 9994"/>
                          <a:gd name="connsiteY7" fmla="*/ 394 h 10000"/>
                          <a:gd name="connsiteX8" fmla="*/ 9584 w 9994"/>
                          <a:gd name="connsiteY8" fmla="*/ 484 h 10000"/>
                          <a:gd name="connsiteX9" fmla="*/ 9441 w 9994"/>
                          <a:gd name="connsiteY9" fmla="*/ 573 h 10000"/>
                          <a:gd name="connsiteX10" fmla="*/ 9298 w 9994"/>
                          <a:gd name="connsiteY10" fmla="*/ 663 h 10000"/>
                          <a:gd name="connsiteX11" fmla="*/ 9155 w 9994"/>
                          <a:gd name="connsiteY11" fmla="*/ 767 h 10000"/>
                          <a:gd name="connsiteX12" fmla="*/ 9037 w 9994"/>
                          <a:gd name="connsiteY12" fmla="*/ 848 h 10000"/>
                          <a:gd name="connsiteX13" fmla="*/ 8938 w 9994"/>
                          <a:gd name="connsiteY13" fmla="*/ 915 h 10000"/>
                          <a:gd name="connsiteX14" fmla="*/ 8876 w 9994"/>
                          <a:gd name="connsiteY14" fmla="*/ 952 h 10000"/>
                          <a:gd name="connsiteX15" fmla="*/ 8851 w 9994"/>
                          <a:gd name="connsiteY15" fmla="*/ 976 h 10000"/>
                          <a:gd name="connsiteX16" fmla="*/ 6428 w 9994"/>
                          <a:gd name="connsiteY16" fmla="*/ 2448 h 10000"/>
                          <a:gd name="connsiteX17" fmla="*/ 6211 w 9994"/>
                          <a:gd name="connsiteY17" fmla="*/ 2293 h 10000"/>
                          <a:gd name="connsiteX18" fmla="*/ 9807 w 9994"/>
                          <a:gd name="connsiteY18" fmla="*/ 224 h 10000"/>
                          <a:gd name="connsiteX19" fmla="*/ 9807 w 9994"/>
                          <a:gd name="connsiteY19" fmla="*/ 224 h 10000"/>
                          <a:gd name="connsiteX20" fmla="*/ 9807 w 9994"/>
                          <a:gd name="connsiteY20" fmla="*/ 209 h 10000"/>
                          <a:gd name="connsiteX21" fmla="*/ 9820 w 9994"/>
                          <a:gd name="connsiteY21" fmla="*/ 209 h 10000"/>
                          <a:gd name="connsiteX22" fmla="*/ 9832 w 9994"/>
                          <a:gd name="connsiteY22" fmla="*/ 194 h 10000"/>
                          <a:gd name="connsiteX23" fmla="*/ 9832 w 9994"/>
                          <a:gd name="connsiteY23" fmla="*/ 178 h 10000"/>
                          <a:gd name="connsiteX24" fmla="*/ 9845 w 9994"/>
                          <a:gd name="connsiteY24" fmla="*/ 171 h 10000"/>
                          <a:gd name="connsiteX25" fmla="*/ 9845 w 9994"/>
                          <a:gd name="connsiteY25" fmla="*/ 156 h 10000"/>
                          <a:gd name="connsiteX26" fmla="*/ 9832 w 9994"/>
                          <a:gd name="connsiteY26" fmla="*/ 141 h 10000"/>
                          <a:gd name="connsiteX27" fmla="*/ 9832 w 9994"/>
                          <a:gd name="connsiteY27" fmla="*/ 126 h 10000"/>
                          <a:gd name="connsiteX28" fmla="*/ 9807 w 9994"/>
                          <a:gd name="connsiteY28" fmla="*/ 126 h 10000"/>
                          <a:gd name="connsiteX29" fmla="*/ 9776 w 9994"/>
                          <a:gd name="connsiteY29" fmla="*/ 141 h 10000"/>
                          <a:gd name="connsiteX30" fmla="*/ 9745 w 9994"/>
                          <a:gd name="connsiteY30" fmla="*/ 156 h 10000"/>
                          <a:gd name="connsiteX31" fmla="*/ 9714 w 9994"/>
                          <a:gd name="connsiteY31" fmla="*/ 171 h 10000"/>
                          <a:gd name="connsiteX32" fmla="*/ 9633 w 9994"/>
                          <a:gd name="connsiteY32" fmla="*/ 224 h 10000"/>
                          <a:gd name="connsiteX33" fmla="*/ 9497 w 9994"/>
                          <a:gd name="connsiteY33" fmla="*/ 283 h 10000"/>
                          <a:gd name="connsiteX34" fmla="*/ 9323 w 9994"/>
                          <a:gd name="connsiteY34" fmla="*/ 394 h 10000"/>
                          <a:gd name="connsiteX35" fmla="*/ 9093 w 9994"/>
                          <a:gd name="connsiteY35" fmla="*/ 506 h 10000"/>
                          <a:gd name="connsiteX36" fmla="*/ 8832 w 9994"/>
                          <a:gd name="connsiteY36" fmla="*/ 655 h 10000"/>
                          <a:gd name="connsiteX37" fmla="*/ 8540 w 9994"/>
                          <a:gd name="connsiteY37" fmla="*/ 811 h 10000"/>
                          <a:gd name="connsiteX38" fmla="*/ 8211 w 9994"/>
                          <a:gd name="connsiteY38" fmla="*/ 990 h 10000"/>
                          <a:gd name="connsiteX39" fmla="*/ 7851 w 9994"/>
                          <a:gd name="connsiteY39" fmla="*/ 1183 h 10000"/>
                          <a:gd name="connsiteX40" fmla="*/ 7459 w 9994"/>
                          <a:gd name="connsiteY40" fmla="*/ 1392 h 10000"/>
                          <a:gd name="connsiteX41" fmla="*/ 7062 w 9994"/>
                          <a:gd name="connsiteY41" fmla="*/ 1615 h 10000"/>
                          <a:gd name="connsiteX42" fmla="*/ 6646 w 9994"/>
                          <a:gd name="connsiteY42" fmla="*/ 1854 h 10000"/>
                          <a:gd name="connsiteX43" fmla="*/ 6211 w 9994"/>
                          <a:gd name="connsiteY43" fmla="*/ 2084 h 10000"/>
                          <a:gd name="connsiteX44" fmla="*/ 5764 w 9994"/>
                          <a:gd name="connsiteY44" fmla="*/ 2330 h 10000"/>
                          <a:gd name="connsiteX45" fmla="*/ 5323 w 9994"/>
                          <a:gd name="connsiteY45" fmla="*/ 2583 h 10000"/>
                          <a:gd name="connsiteX46" fmla="*/ 4863 w 9994"/>
                          <a:gd name="connsiteY46" fmla="*/ 2843 h 10000"/>
                          <a:gd name="connsiteX47" fmla="*/ 4416 w 9994"/>
                          <a:gd name="connsiteY47" fmla="*/ 3089 h 10000"/>
                          <a:gd name="connsiteX48" fmla="*/ 3975 w 9994"/>
                          <a:gd name="connsiteY48" fmla="*/ 3335 h 10000"/>
                          <a:gd name="connsiteX49" fmla="*/ 3540 w 9994"/>
                          <a:gd name="connsiteY49" fmla="*/ 3587 h 10000"/>
                          <a:gd name="connsiteX50" fmla="*/ 3112 w 9994"/>
                          <a:gd name="connsiteY50" fmla="*/ 3818 h 10000"/>
                          <a:gd name="connsiteX51" fmla="*/ 2702 w 9994"/>
                          <a:gd name="connsiteY51" fmla="*/ 4057 h 10000"/>
                          <a:gd name="connsiteX52" fmla="*/ 2323 w 9994"/>
                          <a:gd name="connsiteY52" fmla="*/ 4272 h 10000"/>
                          <a:gd name="connsiteX53" fmla="*/ 1963 w 9994"/>
                          <a:gd name="connsiteY53" fmla="*/ 4481 h 10000"/>
                          <a:gd name="connsiteX54" fmla="*/ 1627 w 9994"/>
                          <a:gd name="connsiteY54" fmla="*/ 4682 h 10000"/>
                          <a:gd name="connsiteX55" fmla="*/ 1323 w 9994"/>
                          <a:gd name="connsiteY55" fmla="*/ 4846 h 10000"/>
                          <a:gd name="connsiteX56" fmla="*/ 1049 w 9994"/>
                          <a:gd name="connsiteY56" fmla="*/ 5017 h 10000"/>
                          <a:gd name="connsiteX57" fmla="*/ 820 w 9994"/>
                          <a:gd name="connsiteY57" fmla="*/ 5150 h 10000"/>
                          <a:gd name="connsiteX58" fmla="*/ 640 w 9994"/>
                          <a:gd name="connsiteY58" fmla="*/ 5278 h 10000"/>
                          <a:gd name="connsiteX59" fmla="*/ 497 w 9994"/>
                          <a:gd name="connsiteY59" fmla="*/ 5367 h 10000"/>
                          <a:gd name="connsiteX60" fmla="*/ 472 w 9994"/>
                          <a:gd name="connsiteY60" fmla="*/ 5381 h 10000"/>
                          <a:gd name="connsiteX61" fmla="*/ 428 w 9994"/>
                          <a:gd name="connsiteY61" fmla="*/ 5433 h 10000"/>
                          <a:gd name="connsiteX62" fmla="*/ 366 w 9994"/>
                          <a:gd name="connsiteY62" fmla="*/ 5500 h 10000"/>
                          <a:gd name="connsiteX63" fmla="*/ 298 w 9994"/>
                          <a:gd name="connsiteY63" fmla="*/ 5605 h 10000"/>
                          <a:gd name="connsiteX64" fmla="*/ 236 w 9994"/>
                          <a:gd name="connsiteY64" fmla="*/ 5731 h 10000"/>
                          <a:gd name="connsiteX65" fmla="*/ 180 w 9994"/>
                          <a:gd name="connsiteY65" fmla="*/ 5895 h 10000"/>
                          <a:gd name="connsiteX66" fmla="*/ 167 w 9994"/>
                          <a:gd name="connsiteY66" fmla="*/ 6089 h 10000"/>
                          <a:gd name="connsiteX67" fmla="*/ 167 w 9994"/>
                          <a:gd name="connsiteY67" fmla="*/ 6215 h 10000"/>
                          <a:gd name="connsiteX68" fmla="*/ 167 w 9994"/>
                          <a:gd name="connsiteY68" fmla="*/ 6424 h 10000"/>
                          <a:gd name="connsiteX69" fmla="*/ 167 w 9994"/>
                          <a:gd name="connsiteY69" fmla="*/ 6684 h 10000"/>
                          <a:gd name="connsiteX70" fmla="*/ 167 w 9994"/>
                          <a:gd name="connsiteY70" fmla="*/ 6989 h 10000"/>
                          <a:gd name="connsiteX71" fmla="*/ 167 w 9994"/>
                          <a:gd name="connsiteY71" fmla="*/ 7324 h 10000"/>
                          <a:gd name="connsiteX72" fmla="*/ 180 w 9994"/>
                          <a:gd name="connsiteY72" fmla="*/ 7674 h 10000"/>
                          <a:gd name="connsiteX73" fmla="*/ 180 w 9994"/>
                          <a:gd name="connsiteY73" fmla="*/ 8031 h 10000"/>
                          <a:gd name="connsiteX74" fmla="*/ 180 w 9994"/>
                          <a:gd name="connsiteY74" fmla="*/ 8381 h 10000"/>
                          <a:gd name="connsiteX75" fmla="*/ 180 w 9994"/>
                          <a:gd name="connsiteY75" fmla="*/ 8709 h 10000"/>
                          <a:gd name="connsiteX76" fmla="*/ 180 w 9994"/>
                          <a:gd name="connsiteY76" fmla="*/ 9006 h 10000"/>
                          <a:gd name="connsiteX77" fmla="*/ 192 w 9994"/>
                          <a:gd name="connsiteY77" fmla="*/ 9267 h 10000"/>
                          <a:gd name="connsiteX78" fmla="*/ 192 w 9994"/>
                          <a:gd name="connsiteY78" fmla="*/ 9461 h 10000"/>
                          <a:gd name="connsiteX79" fmla="*/ 192 w 9994"/>
                          <a:gd name="connsiteY79" fmla="*/ 9580 h 10000"/>
                          <a:gd name="connsiteX80" fmla="*/ 192 w 9994"/>
                          <a:gd name="connsiteY80" fmla="*/ 9632 h 10000"/>
                          <a:gd name="connsiteX81" fmla="*/ 8975 w 9994"/>
                          <a:gd name="connsiteY81" fmla="*/ 4630 h 10000"/>
                          <a:gd name="connsiteX82" fmla="*/ 8863 w 9994"/>
                          <a:gd name="connsiteY82" fmla="*/ 5150 h 10000"/>
                          <a:gd name="connsiteX83" fmla="*/ 243 w 9994"/>
                          <a:gd name="connsiteY83" fmla="*/ 10000 h 10000"/>
                          <a:gd name="connsiteX84" fmla="*/ 18 w 9994"/>
                          <a:gd name="connsiteY84" fmla="*/ 9304 h 10000"/>
                          <a:gd name="connsiteX85" fmla="*/ 18 w 9994"/>
                          <a:gd name="connsiteY85" fmla="*/ 5985 h 10000"/>
                          <a:gd name="connsiteX86" fmla="*/ 81 w 9994"/>
                          <a:gd name="connsiteY86" fmla="*/ 5709 h 10000"/>
                          <a:gd name="connsiteX87" fmla="*/ 279 w 9994"/>
                          <a:gd name="connsiteY87" fmla="*/ 5396 h 10000"/>
                          <a:gd name="connsiteX88" fmla="*/ 1540 w 9994"/>
                          <a:gd name="connsiteY88" fmla="*/ 4615 h 10000"/>
                          <a:gd name="connsiteX89" fmla="*/ 3366 w 9994"/>
                          <a:gd name="connsiteY89" fmla="*/ 3595 h 10000"/>
                          <a:gd name="connsiteX90" fmla="*/ 9453 w 9994"/>
                          <a:gd name="connsiteY90" fmla="*/ 205 h 10000"/>
                          <a:gd name="connsiteX91" fmla="*/ 9851 w 9994"/>
                          <a:gd name="connsiteY91" fmla="*/ 0 h 10000"/>
                          <a:gd name="connsiteX0" fmla="*/ 9857 w 10000"/>
                          <a:gd name="connsiteY0" fmla="*/ 0 h 10000"/>
                          <a:gd name="connsiteX1" fmla="*/ 10000 w 10000"/>
                          <a:gd name="connsiteY1" fmla="*/ 141 h 10000"/>
                          <a:gd name="connsiteX2" fmla="*/ 9987 w 10000"/>
                          <a:gd name="connsiteY2" fmla="*/ 171 h 10000"/>
                          <a:gd name="connsiteX3" fmla="*/ 9969 w 10000"/>
                          <a:gd name="connsiteY3" fmla="*/ 194 h 10000"/>
                          <a:gd name="connsiteX4" fmla="*/ 9900 w 10000"/>
                          <a:gd name="connsiteY4" fmla="*/ 261 h 10000"/>
                          <a:gd name="connsiteX5" fmla="*/ 9826 w 10000"/>
                          <a:gd name="connsiteY5" fmla="*/ 313 h 10000"/>
                          <a:gd name="connsiteX6" fmla="*/ 9720 w 10000"/>
                          <a:gd name="connsiteY6" fmla="*/ 394 h 10000"/>
                          <a:gd name="connsiteX7" fmla="*/ 9590 w 10000"/>
                          <a:gd name="connsiteY7" fmla="*/ 484 h 10000"/>
                          <a:gd name="connsiteX8" fmla="*/ 9447 w 10000"/>
                          <a:gd name="connsiteY8" fmla="*/ 573 h 10000"/>
                          <a:gd name="connsiteX9" fmla="*/ 9304 w 10000"/>
                          <a:gd name="connsiteY9" fmla="*/ 663 h 10000"/>
                          <a:gd name="connsiteX10" fmla="*/ 9160 w 10000"/>
                          <a:gd name="connsiteY10" fmla="*/ 767 h 10000"/>
                          <a:gd name="connsiteX11" fmla="*/ 9042 w 10000"/>
                          <a:gd name="connsiteY11" fmla="*/ 848 h 10000"/>
                          <a:gd name="connsiteX12" fmla="*/ 8943 w 10000"/>
                          <a:gd name="connsiteY12" fmla="*/ 915 h 10000"/>
                          <a:gd name="connsiteX13" fmla="*/ 8881 w 10000"/>
                          <a:gd name="connsiteY13" fmla="*/ 952 h 10000"/>
                          <a:gd name="connsiteX14" fmla="*/ 8856 w 10000"/>
                          <a:gd name="connsiteY14" fmla="*/ 976 h 10000"/>
                          <a:gd name="connsiteX15" fmla="*/ 6432 w 10000"/>
                          <a:gd name="connsiteY15" fmla="*/ 2448 h 10000"/>
                          <a:gd name="connsiteX16" fmla="*/ 6215 w 10000"/>
                          <a:gd name="connsiteY16" fmla="*/ 2293 h 10000"/>
                          <a:gd name="connsiteX17" fmla="*/ 9813 w 10000"/>
                          <a:gd name="connsiteY17" fmla="*/ 224 h 10000"/>
                          <a:gd name="connsiteX18" fmla="*/ 9813 w 10000"/>
                          <a:gd name="connsiteY18" fmla="*/ 224 h 10000"/>
                          <a:gd name="connsiteX19" fmla="*/ 9813 w 10000"/>
                          <a:gd name="connsiteY19" fmla="*/ 209 h 10000"/>
                          <a:gd name="connsiteX20" fmla="*/ 9826 w 10000"/>
                          <a:gd name="connsiteY20" fmla="*/ 209 h 10000"/>
                          <a:gd name="connsiteX21" fmla="*/ 9838 w 10000"/>
                          <a:gd name="connsiteY21" fmla="*/ 194 h 10000"/>
                          <a:gd name="connsiteX22" fmla="*/ 9838 w 10000"/>
                          <a:gd name="connsiteY22" fmla="*/ 178 h 10000"/>
                          <a:gd name="connsiteX23" fmla="*/ 9851 w 10000"/>
                          <a:gd name="connsiteY23" fmla="*/ 171 h 10000"/>
                          <a:gd name="connsiteX24" fmla="*/ 9851 w 10000"/>
                          <a:gd name="connsiteY24" fmla="*/ 156 h 10000"/>
                          <a:gd name="connsiteX25" fmla="*/ 9838 w 10000"/>
                          <a:gd name="connsiteY25" fmla="*/ 141 h 10000"/>
                          <a:gd name="connsiteX26" fmla="*/ 9838 w 10000"/>
                          <a:gd name="connsiteY26" fmla="*/ 126 h 10000"/>
                          <a:gd name="connsiteX27" fmla="*/ 9813 w 10000"/>
                          <a:gd name="connsiteY27" fmla="*/ 126 h 10000"/>
                          <a:gd name="connsiteX28" fmla="*/ 9782 w 10000"/>
                          <a:gd name="connsiteY28" fmla="*/ 141 h 10000"/>
                          <a:gd name="connsiteX29" fmla="*/ 9751 w 10000"/>
                          <a:gd name="connsiteY29" fmla="*/ 156 h 10000"/>
                          <a:gd name="connsiteX30" fmla="*/ 9720 w 10000"/>
                          <a:gd name="connsiteY30" fmla="*/ 171 h 10000"/>
                          <a:gd name="connsiteX31" fmla="*/ 9639 w 10000"/>
                          <a:gd name="connsiteY31" fmla="*/ 224 h 10000"/>
                          <a:gd name="connsiteX32" fmla="*/ 9503 w 10000"/>
                          <a:gd name="connsiteY32" fmla="*/ 283 h 10000"/>
                          <a:gd name="connsiteX33" fmla="*/ 9329 w 10000"/>
                          <a:gd name="connsiteY33" fmla="*/ 394 h 10000"/>
                          <a:gd name="connsiteX34" fmla="*/ 9098 w 10000"/>
                          <a:gd name="connsiteY34" fmla="*/ 506 h 10000"/>
                          <a:gd name="connsiteX35" fmla="*/ 8837 w 10000"/>
                          <a:gd name="connsiteY35" fmla="*/ 655 h 10000"/>
                          <a:gd name="connsiteX36" fmla="*/ 8545 w 10000"/>
                          <a:gd name="connsiteY36" fmla="*/ 811 h 10000"/>
                          <a:gd name="connsiteX37" fmla="*/ 8216 w 10000"/>
                          <a:gd name="connsiteY37" fmla="*/ 990 h 10000"/>
                          <a:gd name="connsiteX38" fmla="*/ 7856 w 10000"/>
                          <a:gd name="connsiteY38" fmla="*/ 1183 h 10000"/>
                          <a:gd name="connsiteX39" fmla="*/ 7463 w 10000"/>
                          <a:gd name="connsiteY39" fmla="*/ 1392 h 10000"/>
                          <a:gd name="connsiteX40" fmla="*/ 7066 w 10000"/>
                          <a:gd name="connsiteY40" fmla="*/ 1615 h 10000"/>
                          <a:gd name="connsiteX41" fmla="*/ 6650 w 10000"/>
                          <a:gd name="connsiteY41" fmla="*/ 1854 h 10000"/>
                          <a:gd name="connsiteX42" fmla="*/ 6215 w 10000"/>
                          <a:gd name="connsiteY42" fmla="*/ 2084 h 10000"/>
                          <a:gd name="connsiteX43" fmla="*/ 5767 w 10000"/>
                          <a:gd name="connsiteY43" fmla="*/ 2330 h 10000"/>
                          <a:gd name="connsiteX44" fmla="*/ 5326 w 10000"/>
                          <a:gd name="connsiteY44" fmla="*/ 2583 h 10000"/>
                          <a:gd name="connsiteX45" fmla="*/ 4866 w 10000"/>
                          <a:gd name="connsiteY45" fmla="*/ 2843 h 10000"/>
                          <a:gd name="connsiteX46" fmla="*/ 4419 w 10000"/>
                          <a:gd name="connsiteY46" fmla="*/ 3089 h 10000"/>
                          <a:gd name="connsiteX47" fmla="*/ 3977 w 10000"/>
                          <a:gd name="connsiteY47" fmla="*/ 3335 h 10000"/>
                          <a:gd name="connsiteX48" fmla="*/ 3542 w 10000"/>
                          <a:gd name="connsiteY48" fmla="*/ 3587 h 10000"/>
                          <a:gd name="connsiteX49" fmla="*/ 3114 w 10000"/>
                          <a:gd name="connsiteY49" fmla="*/ 3818 h 10000"/>
                          <a:gd name="connsiteX50" fmla="*/ 2704 w 10000"/>
                          <a:gd name="connsiteY50" fmla="*/ 4057 h 10000"/>
                          <a:gd name="connsiteX51" fmla="*/ 2324 w 10000"/>
                          <a:gd name="connsiteY51" fmla="*/ 4272 h 10000"/>
                          <a:gd name="connsiteX52" fmla="*/ 1964 w 10000"/>
                          <a:gd name="connsiteY52" fmla="*/ 4481 h 10000"/>
                          <a:gd name="connsiteX53" fmla="*/ 1628 w 10000"/>
                          <a:gd name="connsiteY53" fmla="*/ 4682 h 10000"/>
                          <a:gd name="connsiteX54" fmla="*/ 1324 w 10000"/>
                          <a:gd name="connsiteY54" fmla="*/ 4846 h 10000"/>
                          <a:gd name="connsiteX55" fmla="*/ 1050 w 10000"/>
                          <a:gd name="connsiteY55" fmla="*/ 5017 h 10000"/>
                          <a:gd name="connsiteX56" fmla="*/ 820 w 10000"/>
                          <a:gd name="connsiteY56" fmla="*/ 5150 h 10000"/>
                          <a:gd name="connsiteX57" fmla="*/ 640 w 10000"/>
                          <a:gd name="connsiteY57" fmla="*/ 5278 h 10000"/>
                          <a:gd name="connsiteX58" fmla="*/ 497 w 10000"/>
                          <a:gd name="connsiteY58" fmla="*/ 5367 h 10000"/>
                          <a:gd name="connsiteX59" fmla="*/ 472 w 10000"/>
                          <a:gd name="connsiteY59" fmla="*/ 5381 h 10000"/>
                          <a:gd name="connsiteX60" fmla="*/ 428 w 10000"/>
                          <a:gd name="connsiteY60" fmla="*/ 5433 h 10000"/>
                          <a:gd name="connsiteX61" fmla="*/ 366 w 10000"/>
                          <a:gd name="connsiteY61" fmla="*/ 5500 h 10000"/>
                          <a:gd name="connsiteX62" fmla="*/ 298 w 10000"/>
                          <a:gd name="connsiteY62" fmla="*/ 5605 h 10000"/>
                          <a:gd name="connsiteX63" fmla="*/ 236 w 10000"/>
                          <a:gd name="connsiteY63" fmla="*/ 5731 h 10000"/>
                          <a:gd name="connsiteX64" fmla="*/ 180 w 10000"/>
                          <a:gd name="connsiteY64" fmla="*/ 5895 h 10000"/>
                          <a:gd name="connsiteX65" fmla="*/ 167 w 10000"/>
                          <a:gd name="connsiteY65" fmla="*/ 6089 h 10000"/>
                          <a:gd name="connsiteX66" fmla="*/ 167 w 10000"/>
                          <a:gd name="connsiteY66" fmla="*/ 6215 h 10000"/>
                          <a:gd name="connsiteX67" fmla="*/ 167 w 10000"/>
                          <a:gd name="connsiteY67" fmla="*/ 6424 h 10000"/>
                          <a:gd name="connsiteX68" fmla="*/ 167 w 10000"/>
                          <a:gd name="connsiteY68" fmla="*/ 6684 h 10000"/>
                          <a:gd name="connsiteX69" fmla="*/ 167 w 10000"/>
                          <a:gd name="connsiteY69" fmla="*/ 6989 h 10000"/>
                          <a:gd name="connsiteX70" fmla="*/ 167 w 10000"/>
                          <a:gd name="connsiteY70" fmla="*/ 7324 h 10000"/>
                          <a:gd name="connsiteX71" fmla="*/ 180 w 10000"/>
                          <a:gd name="connsiteY71" fmla="*/ 7674 h 10000"/>
                          <a:gd name="connsiteX72" fmla="*/ 180 w 10000"/>
                          <a:gd name="connsiteY72" fmla="*/ 8031 h 10000"/>
                          <a:gd name="connsiteX73" fmla="*/ 180 w 10000"/>
                          <a:gd name="connsiteY73" fmla="*/ 8381 h 10000"/>
                          <a:gd name="connsiteX74" fmla="*/ 180 w 10000"/>
                          <a:gd name="connsiteY74" fmla="*/ 8709 h 10000"/>
                          <a:gd name="connsiteX75" fmla="*/ 180 w 10000"/>
                          <a:gd name="connsiteY75" fmla="*/ 9006 h 10000"/>
                          <a:gd name="connsiteX76" fmla="*/ 192 w 10000"/>
                          <a:gd name="connsiteY76" fmla="*/ 9267 h 10000"/>
                          <a:gd name="connsiteX77" fmla="*/ 192 w 10000"/>
                          <a:gd name="connsiteY77" fmla="*/ 9461 h 10000"/>
                          <a:gd name="connsiteX78" fmla="*/ 192 w 10000"/>
                          <a:gd name="connsiteY78" fmla="*/ 9580 h 10000"/>
                          <a:gd name="connsiteX79" fmla="*/ 192 w 10000"/>
                          <a:gd name="connsiteY79" fmla="*/ 9632 h 10000"/>
                          <a:gd name="connsiteX80" fmla="*/ 8980 w 10000"/>
                          <a:gd name="connsiteY80" fmla="*/ 4630 h 10000"/>
                          <a:gd name="connsiteX81" fmla="*/ 8868 w 10000"/>
                          <a:gd name="connsiteY81" fmla="*/ 5150 h 10000"/>
                          <a:gd name="connsiteX82" fmla="*/ 243 w 10000"/>
                          <a:gd name="connsiteY82" fmla="*/ 10000 h 10000"/>
                          <a:gd name="connsiteX83" fmla="*/ 18 w 10000"/>
                          <a:gd name="connsiteY83" fmla="*/ 9304 h 10000"/>
                          <a:gd name="connsiteX84" fmla="*/ 18 w 10000"/>
                          <a:gd name="connsiteY84" fmla="*/ 5985 h 10000"/>
                          <a:gd name="connsiteX85" fmla="*/ 81 w 10000"/>
                          <a:gd name="connsiteY85" fmla="*/ 5709 h 10000"/>
                          <a:gd name="connsiteX86" fmla="*/ 279 w 10000"/>
                          <a:gd name="connsiteY86" fmla="*/ 5396 h 10000"/>
                          <a:gd name="connsiteX87" fmla="*/ 1541 w 10000"/>
                          <a:gd name="connsiteY87" fmla="*/ 4615 h 10000"/>
                          <a:gd name="connsiteX88" fmla="*/ 3368 w 10000"/>
                          <a:gd name="connsiteY88" fmla="*/ 3595 h 10000"/>
                          <a:gd name="connsiteX89" fmla="*/ 9459 w 10000"/>
                          <a:gd name="connsiteY89" fmla="*/ 205 h 10000"/>
                          <a:gd name="connsiteX90" fmla="*/ 9857 w 10000"/>
                          <a:gd name="connsiteY90" fmla="*/ 0 h 10000"/>
                          <a:gd name="connsiteX0" fmla="*/ 9857 w 10000"/>
                          <a:gd name="connsiteY0" fmla="*/ 0 h 10000"/>
                          <a:gd name="connsiteX1" fmla="*/ 10000 w 10000"/>
                          <a:gd name="connsiteY1" fmla="*/ 141 h 10000"/>
                          <a:gd name="connsiteX2" fmla="*/ 9987 w 10000"/>
                          <a:gd name="connsiteY2" fmla="*/ 171 h 10000"/>
                          <a:gd name="connsiteX3" fmla="*/ 9900 w 10000"/>
                          <a:gd name="connsiteY3" fmla="*/ 261 h 10000"/>
                          <a:gd name="connsiteX4" fmla="*/ 9826 w 10000"/>
                          <a:gd name="connsiteY4" fmla="*/ 313 h 10000"/>
                          <a:gd name="connsiteX5" fmla="*/ 9720 w 10000"/>
                          <a:gd name="connsiteY5" fmla="*/ 394 h 10000"/>
                          <a:gd name="connsiteX6" fmla="*/ 9590 w 10000"/>
                          <a:gd name="connsiteY6" fmla="*/ 484 h 10000"/>
                          <a:gd name="connsiteX7" fmla="*/ 9447 w 10000"/>
                          <a:gd name="connsiteY7" fmla="*/ 573 h 10000"/>
                          <a:gd name="connsiteX8" fmla="*/ 9304 w 10000"/>
                          <a:gd name="connsiteY8" fmla="*/ 663 h 10000"/>
                          <a:gd name="connsiteX9" fmla="*/ 9160 w 10000"/>
                          <a:gd name="connsiteY9" fmla="*/ 767 h 10000"/>
                          <a:gd name="connsiteX10" fmla="*/ 9042 w 10000"/>
                          <a:gd name="connsiteY10" fmla="*/ 848 h 10000"/>
                          <a:gd name="connsiteX11" fmla="*/ 8943 w 10000"/>
                          <a:gd name="connsiteY11" fmla="*/ 915 h 10000"/>
                          <a:gd name="connsiteX12" fmla="*/ 8881 w 10000"/>
                          <a:gd name="connsiteY12" fmla="*/ 952 h 10000"/>
                          <a:gd name="connsiteX13" fmla="*/ 8856 w 10000"/>
                          <a:gd name="connsiteY13" fmla="*/ 976 h 10000"/>
                          <a:gd name="connsiteX14" fmla="*/ 6432 w 10000"/>
                          <a:gd name="connsiteY14" fmla="*/ 2448 h 10000"/>
                          <a:gd name="connsiteX15" fmla="*/ 6215 w 10000"/>
                          <a:gd name="connsiteY15" fmla="*/ 2293 h 10000"/>
                          <a:gd name="connsiteX16" fmla="*/ 9813 w 10000"/>
                          <a:gd name="connsiteY16" fmla="*/ 224 h 10000"/>
                          <a:gd name="connsiteX17" fmla="*/ 9813 w 10000"/>
                          <a:gd name="connsiteY17" fmla="*/ 224 h 10000"/>
                          <a:gd name="connsiteX18" fmla="*/ 9813 w 10000"/>
                          <a:gd name="connsiteY18" fmla="*/ 209 h 10000"/>
                          <a:gd name="connsiteX19" fmla="*/ 9826 w 10000"/>
                          <a:gd name="connsiteY19" fmla="*/ 209 h 10000"/>
                          <a:gd name="connsiteX20" fmla="*/ 9838 w 10000"/>
                          <a:gd name="connsiteY20" fmla="*/ 194 h 10000"/>
                          <a:gd name="connsiteX21" fmla="*/ 9838 w 10000"/>
                          <a:gd name="connsiteY21" fmla="*/ 178 h 10000"/>
                          <a:gd name="connsiteX22" fmla="*/ 9851 w 10000"/>
                          <a:gd name="connsiteY22" fmla="*/ 171 h 10000"/>
                          <a:gd name="connsiteX23" fmla="*/ 9851 w 10000"/>
                          <a:gd name="connsiteY23" fmla="*/ 156 h 10000"/>
                          <a:gd name="connsiteX24" fmla="*/ 9838 w 10000"/>
                          <a:gd name="connsiteY24" fmla="*/ 141 h 10000"/>
                          <a:gd name="connsiteX25" fmla="*/ 9838 w 10000"/>
                          <a:gd name="connsiteY25" fmla="*/ 126 h 10000"/>
                          <a:gd name="connsiteX26" fmla="*/ 9813 w 10000"/>
                          <a:gd name="connsiteY26" fmla="*/ 126 h 10000"/>
                          <a:gd name="connsiteX27" fmla="*/ 9782 w 10000"/>
                          <a:gd name="connsiteY27" fmla="*/ 141 h 10000"/>
                          <a:gd name="connsiteX28" fmla="*/ 9751 w 10000"/>
                          <a:gd name="connsiteY28" fmla="*/ 156 h 10000"/>
                          <a:gd name="connsiteX29" fmla="*/ 9720 w 10000"/>
                          <a:gd name="connsiteY29" fmla="*/ 171 h 10000"/>
                          <a:gd name="connsiteX30" fmla="*/ 9639 w 10000"/>
                          <a:gd name="connsiteY30" fmla="*/ 224 h 10000"/>
                          <a:gd name="connsiteX31" fmla="*/ 9503 w 10000"/>
                          <a:gd name="connsiteY31" fmla="*/ 283 h 10000"/>
                          <a:gd name="connsiteX32" fmla="*/ 9329 w 10000"/>
                          <a:gd name="connsiteY32" fmla="*/ 394 h 10000"/>
                          <a:gd name="connsiteX33" fmla="*/ 9098 w 10000"/>
                          <a:gd name="connsiteY33" fmla="*/ 506 h 10000"/>
                          <a:gd name="connsiteX34" fmla="*/ 8837 w 10000"/>
                          <a:gd name="connsiteY34" fmla="*/ 655 h 10000"/>
                          <a:gd name="connsiteX35" fmla="*/ 8545 w 10000"/>
                          <a:gd name="connsiteY35" fmla="*/ 811 h 10000"/>
                          <a:gd name="connsiteX36" fmla="*/ 8216 w 10000"/>
                          <a:gd name="connsiteY36" fmla="*/ 990 h 10000"/>
                          <a:gd name="connsiteX37" fmla="*/ 7856 w 10000"/>
                          <a:gd name="connsiteY37" fmla="*/ 1183 h 10000"/>
                          <a:gd name="connsiteX38" fmla="*/ 7463 w 10000"/>
                          <a:gd name="connsiteY38" fmla="*/ 1392 h 10000"/>
                          <a:gd name="connsiteX39" fmla="*/ 7066 w 10000"/>
                          <a:gd name="connsiteY39" fmla="*/ 1615 h 10000"/>
                          <a:gd name="connsiteX40" fmla="*/ 6650 w 10000"/>
                          <a:gd name="connsiteY40" fmla="*/ 1854 h 10000"/>
                          <a:gd name="connsiteX41" fmla="*/ 6215 w 10000"/>
                          <a:gd name="connsiteY41" fmla="*/ 2084 h 10000"/>
                          <a:gd name="connsiteX42" fmla="*/ 5767 w 10000"/>
                          <a:gd name="connsiteY42" fmla="*/ 2330 h 10000"/>
                          <a:gd name="connsiteX43" fmla="*/ 5326 w 10000"/>
                          <a:gd name="connsiteY43" fmla="*/ 2583 h 10000"/>
                          <a:gd name="connsiteX44" fmla="*/ 4866 w 10000"/>
                          <a:gd name="connsiteY44" fmla="*/ 2843 h 10000"/>
                          <a:gd name="connsiteX45" fmla="*/ 4419 w 10000"/>
                          <a:gd name="connsiteY45" fmla="*/ 3089 h 10000"/>
                          <a:gd name="connsiteX46" fmla="*/ 3977 w 10000"/>
                          <a:gd name="connsiteY46" fmla="*/ 3335 h 10000"/>
                          <a:gd name="connsiteX47" fmla="*/ 3542 w 10000"/>
                          <a:gd name="connsiteY47" fmla="*/ 3587 h 10000"/>
                          <a:gd name="connsiteX48" fmla="*/ 3114 w 10000"/>
                          <a:gd name="connsiteY48" fmla="*/ 3818 h 10000"/>
                          <a:gd name="connsiteX49" fmla="*/ 2704 w 10000"/>
                          <a:gd name="connsiteY49" fmla="*/ 4057 h 10000"/>
                          <a:gd name="connsiteX50" fmla="*/ 2324 w 10000"/>
                          <a:gd name="connsiteY50" fmla="*/ 4272 h 10000"/>
                          <a:gd name="connsiteX51" fmla="*/ 1964 w 10000"/>
                          <a:gd name="connsiteY51" fmla="*/ 4481 h 10000"/>
                          <a:gd name="connsiteX52" fmla="*/ 1628 w 10000"/>
                          <a:gd name="connsiteY52" fmla="*/ 4682 h 10000"/>
                          <a:gd name="connsiteX53" fmla="*/ 1324 w 10000"/>
                          <a:gd name="connsiteY53" fmla="*/ 4846 h 10000"/>
                          <a:gd name="connsiteX54" fmla="*/ 1050 w 10000"/>
                          <a:gd name="connsiteY54" fmla="*/ 5017 h 10000"/>
                          <a:gd name="connsiteX55" fmla="*/ 820 w 10000"/>
                          <a:gd name="connsiteY55" fmla="*/ 5150 h 10000"/>
                          <a:gd name="connsiteX56" fmla="*/ 640 w 10000"/>
                          <a:gd name="connsiteY56" fmla="*/ 5278 h 10000"/>
                          <a:gd name="connsiteX57" fmla="*/ 497 w 10000"/>
                          <a:gd name="connsiteY57" fmla="*/ 5367 h 10000"/>
                          <a:gd name="connsiteX58" fmla="*/ 472 w 10000"/>
                          <a:gd name="connsiteY58" fmla="*/ 5381 h 10000"/>
                          <a:gd name="connsiteX59" fmla="*/ 428 w 10000"/>
                          <a:gd name="connsiteY59" fmla="*/ 5433 h 10000"/>
                          <a:gd name="connsiteX60" fmla="*/ 366 w 10000"/>
                          <a:gd name="connsiteY60" fmla="*/ 5500 h 10000"/>
                          <a:gd name="connsiteX61" fmla="*/ 298 w 10000"/>
                          <a:gd name="connsiteY61" fmla="*/ 5605 h 10000"/>
                          <a:gd name="connsiteX62" fmla="*/ 236 w 10000"/>
                          <a:gd name="connsiteY62" fmla="*/ 5731 h 10000"/>
                          <a:gd name="connsiteX63" fmla="*/ 180 w 10000"/>
                          <a:gd name="connsiteY63" fmla="*/ 5895 h 10000"/>
                          <a:gd name="connsiteX64" fmla="*/ 167 w 10000"/>
                          <a:gd name="connsiteY64" fmla="*/ 6089 h 10000"/>
                          <a:gd name="connsiteX65" fmla="*/ 167 w 10000"/>
                          <a:gd name="connsiteY65" fmla="*/ 6215 h 10000"/>
                          <a:gd name="connsiteX66" fmla="*/ 167 w 10000"/>
                          <a:gd name="connsiteY66" fmla="*/ 6424 h 10000"/>
                          <a:gd name="connsiteX67" fmla="*/ 167 w 10000"/>
                          <a:gd name="connsiteY67" fmla="*/ 6684 h 10000"/>
                          <a:gd name="connsiteX68" fmla="*/ 167 w 10000"/>
                          <a:gd name="connsiteY68" fmla="*/ 6989 h 10000"/>
                          <a:gd name="connsiteX69" fmla="*/ 167 w 10000"/>
                          <a:gd name="connsiteY69" fmla="*/ 7324 h 10000"/>
                          <a:gd name="connsiteX70" fmla="*/ 180 w 10000"/>
                          <a:gd name="connsiteY70" fmla="*/ 7674 h 10000"/>
                          <a:gd name="connsiteX71" fmla="*/ 180 w 10000"/>
                          <a:gd name="connsiteY71" fmla="*/ 8031 h 10000"/>
                          <a:gd name="connsiteX72" fmla="*/ 180 w 10000"/>
                          <a:gd name="connsiteY72" fmla="*/ 8381 h 10000"/>
                          <a:gd name="connsiteX73" fmla="*/ 180 w 10000"/>
                          <a:gd name="connsiteY73" fmla="*/ 8709 h 10000"/>
                          <a:gd name="connsiteX74" fmla="*/ 180 w 10000"/>
                          <a:gd name="connsiteY74" fmla="*/ 9006 h 10000"/>
                          <a:gd name="connsiteX75" fmla="*/ 192 w 10000"/>
                          <a:gd name="connsiteY75" fmla="*/ 9267 h 10000"/>
                          <a:gd name="connsiteX76" fmla="*/ 192 w 10000"/>
                          <a:gd name="connsiteY76" fmla="*/ 9461 h 10000"/>
                          <a:gd name="connsiteX77" fmla="*/ 192 w 10000"/>
                          <a:gd name="connsiteY77" fmla="*/ 9580 h 10000"/>
                          <a:gd name="connsiteX78" fmla="*/ 192 w 10000"/>
                          <a:gd name="connsiteY78" fmla="*/ 9632 h 10000"/>
                          <a:gd name="connsiteX79" fmla="*/ 8980 w 10000"/>
                          <a:gd name="connsiteY79" fmla="*/ 4630 h 10000"/>
                          <a:gd name="connsiteX80" fmla="*/ 8868 w 10000"/>
                          <a:gd name="connsiteY80" fmla="*/ 5150 h 10000"/>
                          <a:gd name="connsiteX81" fmla="*/ 243 w 10000"/>
                          <a:gd name="connsiteY81" fmla="*/ 10000 h 10000"/>
                          <a:gd name="connsiteX82" fmla="*/ 18 w 10000"/>
                          <a:gd name="connsiteY82" fmla="*/ 9304 h 10000"/>
                          <a:gd name="connsiteX83" fmla="*/ 18 w 10000"/>
                          <a:gd name="connsiteY83" fmla="*/ 5985 h 10000"/>
                          <a:gd name="connsiteX84" fmla="*/ 81 w 10000"/>
                          <a:gd name="connsiteY84" fmla="*/ 5709 h 10000"/>
                          <a:gd name="connsiteX85" fmla="*/ 279 w 10000"/>
                          <a:gd name="connsiteY85" fmla="*/ 5396 h 10000"/>
                          <a:gd name="connsiteX86" fmla="*/ 1541 w 10000"/>
                          <a:gd name="connsiteY86" fmla="*/ 4615 h 10000"/>
                          <a:gd name="connsiteX87" fmla="*/ 3368 w 10000"/>
                          <a:gd name="connsiteY87" fmla="*/ 3595 h 10000"/>
                          <a:gd name="connsiteX88" fmla="*/ 9459 w 10000"/>
                          <a:gd name="connsiteY88" fmla="*/ 205 h 10000"/>
                          <a:gd name="connsiteX89" fmla="*/ 9857 w 10000"/>
                          <a:gd name="connsiteY89" fmla="*/ 0 h 10000"/>
                          <a:gd name="connsiteX0" fmla="*/ 9857 w 10000"/>
                          <a:gd name="connsiteY0" fmla="*/ 0 h 10000"/>
                          <a:gd name="connsiteX1" fmla="*/ 10000 w 10000"/>
                          <a:gd name="connsiteY1" fmla="*/ 141 h 10000"/>
                          <a:gd name="connsiteX2" fmla="*/ 9900 w 10000"/>
                          <a:gd name="connsiteY2" fmla="*/ 261 h 10000"/>
                          <a:gd name="connsiteX3" fmla="*/ 9826 w 10000"/>
                          <a:gd name="connsiteY3" fmla="*/ 313 h 10000"/>
                          <a:gd name="connsiteX4" fmla="*/ 9720 w 10000"/>
                          <a:gd name="connsiteY4" fmla="*/ 394 h 10000"/>
                          <a:gd name="connsiteX5" fmla="*/ 9590 w 10000"/>
                          <a:gd name="connsiteY5" fmla="*/ 484 h 10000"/>
                          <a:gd name="connsiteX6" fmla="*/ 9447 w 10000"/>
                          <a:gd name="connsiteY6" fmla="*/ 573 h 10000"/>
                          <a:gd name="connsiteX7" fmla="*/ 9304 w 10000"/>
                          <a:gd name="connsiteY7" fmla="*/ 663 h 10000"/>
                          <a:gd name="connsiteX8" fmla="*/ 9160 w 10000"/>
                          <a:gd name="connsiteY8" fmla="*/ 767 h 10000"/>
                          <a:gd name="connsiteX9" fmla="*/ 9042 w 10000"/>
                          <a:gd name="connsiteY9" fmla="*/ 848 h 10000"/>
                          <a:gd name="connsiteX10" fmla="*/ 8943 w 10000"/>
                          <a:gd name="connsiteY10" fmla="*/ 915 h 10000"/>
                          <a:gd name="connsiteX11" fmla="*/ 8881 w 10000"/>
                          <a:gd name="connsiteY11" fmla="*/ 952 h 10000"/>
                          <a:gd name="connsiteX12" fmla="*/ 8856 w 10000"/>
                          <a:gd name="connsiteY12" fmla="*/ 976 h 10000"/>
                          <a:gd name="connsiteX13" fmla="*/ 6432 w 10000"/>
                          <a:gd name="connsiteY13" fmla="*/ 2448 h 10000"/>
                          <a:gd name="connsiteX14" fmla="*/ 6215 w 10000"/>
                          <a:gd name="connsiteY14" fmla="*/ 2293 h 10000"/>
                          <a:gd name="connsiteX15" fmla="*/ 9813 w 10000"/>
                          <a:gd name="connsiteY15" fmla="*/ 224 h 10000"/>
                          <a:gd name="connsiteX16" fmla="*/ 9813 w 10000"/>
                          <a:gd name="connsiteY16" fmla="*/ 224 h 10000"/>
                          <a:gd name="connsiteX17" fmla="*/ 9813 w 10000"/>
                          <a:gd name="connsiteY17" fmla="*/ 209 h 10000"/>
                          <a:gd name="connsiteX18" fmla="*/ 9826 w 10000"/>
                          <a:gd name="connsiteY18" fmla="*/ 209 h 10000"/>
                          <a:gd name="connsiteX19" fmla="*/ 9838 w 10000"/>
                          <a:gd name="connsiteY19" fmla="*/ 194 h 10000"/>
                          <a:gd name="connsiteX20" fmla="*/ 9838 w 10000"/>
                          <a:gd name="connsiteY20" fmla="*/ 178 h 10000"/>
                          <a:gd name="connsiteX21" fmla="*/ 9851 w 10000"/>
                          <a:gd name="connsiteY21" fmla="*/ 171 h 10000"/>
                          <a:gd name="connsiteX22" fmla="*/ 9851 w 10000"/>
                          <a:gd name="connsiteY22" fmla="*/ 156 h 10000"/>
                          <a:gd name="connsiteX23" fmla="*/ 9838 w 10000"/>
                          <a:gd name="connsiteY23" fmla="*/ 141 h 10000"/>
                          <a:gd name="connsiteX24" fmla="*/ 9838 w 10000"/>
                          <a:gd name="connsiteY24" fmla="*/ 126 h 10000"/>
                          <a:gd name="connsiteX25" fmla="*/ 9813 w 10000"/>
                          <a:gd name="connsiteY25" fmla="*/ 126 h 10000"/>
                          <a:gd name="connsiteX26" fmla="*/ 9782 w 10000"/>
                          <a:gd name="connsiteY26" fmla="*/ 141 h 10000"/>
                          <a:gd name="connsiteX27" fmla="*/ 9751 w 10000"/>
                          <a:gd name="connsiteY27" fmla="*/ 156 h 10000"/>
                          <a:gd name="connsiteX28" fmla="*/ 9720 w 10000"/>
                          <a:gd name="connsiteY28" fmla="*/ 171 h 10000"/>
                          <a:gd name="connsiteX29" fmla="*/ 9639 w 10000"/>
                          <a:gd name="connsiteY29" fmla="*/ 224 h 10000"/>
                          <a:gd name="connsiteX30" fmla="*/ 9503 w 10000"/>
                          <a:gd name="connsiteY30" fmla="*/ 283 h 10000"/>
                          <a:gd name="connsiteX31" fmla="*/ 9329 w 10000"/>
                          <a:gd name="connsiteY31" fmla="*/ 394 h 10000"/>
                          <a:gd name="connsiteX32" fmla="*/ 9098 w 10000"/>
                          <a:gd name="connsiteY32" fmla="*/ 506 h 10000"/>
                          <a:gd name="connsiteX33" fmla="*/ 8837 w 10000"/>
                          <a:gd name="connsiteY33" fmla="*/ 655 h 10000"/>
                          <a:gd name="connsiteX34" fmla="*/ 8545 w 10000"/>
                          <a:gd name="connsiteY34" fmla="*/ 811 h 10000"/>
                          <a:gd name="connsiteX35" fmla="*/ 8216 w 10000"/>
                          <a:gd name="connsiteY35" fmla="*/ 990 h 10000"/>
                          <a:gd name="connsiteX36" fmla="*/ 7856 w 10000"/>
                          <a:gd name="connsiteY36" fmla="*/ 1183 h 10000"/>
                          <a:gd name="connsiteX37" fmla="*/ 7463 w 10000"/>
                          <a:gd name="connsiteY37" fmla="*/ 1392 h 10000"/>
                          <a:gd name="connsiteX38" fmla="*/ 7066 w 10000"/>
                          <a:gd name="connsiteY38" fmla="*/ 1615 h 10000"/>
                          <a:gd name="connsiteX39" fmla="*/ 6650 w 10000"/>
                          <a:gd name="connsiteY39" fmla="*/ 1854 h 10000"/>
                          <a:gd name="connsiteX40" fmla="*/ 6215 w 10000"/>
                          <a:gd name="connsiteY40" fmla="*/ 2084 h 10000"/>
                          <a:gd name="connsiteX41" fmla="*/ 5767 w 10000"/>
                          <a:gd name="connsiteY41" fmla="*/ 2330 h 10000"/>
                          <a:gd name="connsiteX42" fmla="*/ 5326 w 10000"/>
                          <a:gd name="connsiteY42" fmla="*/ 2583 h 10000"/>
                          <a:gd name="connsiteX43" fmla="*/ 4866 w 10000"/>
                          <a:gd name="connsiteY43" fmla="*/ 2843 h 10000"/>
                          <a:gd name="connsiteX44" fmla="*/ 4419 w 10000"/>
                          <a:gd name="connsiteY44" fmla="*/ 3089 h 10000"/>
                          <a:gd name="connsiteX45" fmla="*/ 3977 w 10000"/>
                          <a:gd name="connsiteY45" fmla="*/ 3335 h 10000"/>
                          <a:gd name="connsiteX46" fmla="*/ 3542 w 10000"/>
                          <a:gd name="connsiteY46" fmla="*/ 3587 h 10000"/>
                          <a:gd name="connsiteX47" fmla="*/ 3114 w 10000"/>
                          <a:gd name="connsiteY47" fmla="*/ 3818 h 10000"/>
                          <a:gd name="connsiteX48" fmla="*/ 2704 w 10000"/>
                          <a:gd name="connsiteY48" fmla="*/ 4057 h 10000"/>
                          <a:gd name="connsiteX49" fmla="*/ 2324 w 10000"/>
                          <a:gd name="connsiteY49" fmla="*/ 4272 h 10000"/>
                          <a:gd name="connsiteX50" fmla="*/ 1964 w 10000"/>
                          <a:gd name="connsiteY50" fmla="*/ 4481 h 10000"/>
                          <a:gd name="connsiteX51" fmla="*/ 1628 w 10000"/>
                          <a:gd name="connsiteY51" fmla="*/ 4682 h 10000"/>
                          <a:gd name="connsiteX52" fmla="*/ 1324 w 10000"/>
                          <a:gd name="connsiteY52" fmla="*/ 4846 h 10000"/>
                          <a:gd name="connsiteX53" fmla="*/ 1050 w 10000"/>
                          <a:gd name="connsiteY53" fmla="*/ 5017 h 10000"/>
                          <a:gd name="connsiteX54" fmla="*/ 820 w 10000"/>
                          <a:gd name="connsiteY54" fmla="*/ 5150 h 10000"/>
                          <a:gd name="connsiteX55" fmla="*/ 640 w 10000"/>
                          <a:gd name="connsiteY55" fmla="*/ 5278 h 10000"/>
                          <a:gd name="connsiteX56" fmla="*/ 497 w 10000"/>
                          <a:gd name="connsiteY56" fmla="*/ 5367 h 10000"/>
                          <a:gd name="connsiteX57" fmla="*/ 472 w 10000"/>
                          <a:gd name="connsiteY57" fmla="*/ 5381 h 10000"/>
                          <a:gd name="connsiteX58" fmla="*/ 428 w 10000"/>
                          <a:gd name="connsiteY58" fmla="*/ 5433 h 10000"/>
                          <a:gd name="connsiteX59" fmla="*/ 366 w 10000"/>
                          <a:gd name="connsiteY59" fmla="*/ 5500 h 10000"/>
                          <a:gd name="connsiteX60" fmla="*/ 298 w 10000"/>
                          <a:gd name="connsiteY60" fmla="*/ 5605 h 10000"/>
                          <a:gd name="connsiteX61" fmla="*/ 236 w 10000"/>
                          <a:gd name="connsiteY61" fmla="*/ 5731 h 10000"/>
                          <a:gd name="connsiteX62" fmla="*/ 180 w 10000"/>
                          <a:gd name="connsiteY62" fmla="*/ 5895 h 10000"/>
                          <a:gd name="connsiteX63" fmla="*/ 167 w 10000"/>
                          <a:gd name="connsiteY63" fmla="*/ 6089 h 10000"/>
                          <a:gd name="connsiteX64" fmla="*/ 167 w 10000"/>
                          <a:gd name="connsiteY64" fmla="*/ 6215 h 10000"/>
                          <a:gd name="connsiteX65" fmla="*/ 167 w 10000"/>
                          <a:gd name="connsiteY65" fmla="*/ 6424 h 10000"/>
                          <a:gd name="connsiteX66" fmla="*/ 167 w 10000"/>
                          <a:gd name="connsiteY66" fmla="*/ 6684 h 10000"/>
                          <a:gd name="connsiteX67" fmla="*/ 167 w 10000"/>
                          <a:gd name="connsiteY67" fmla="*/ 6989 h 10000"/>
                          <a:gd name="connsiteX68" fmla="*/ 167 w 10000"/>
                          <a:gd name="connsiteY68" fmla="*/ 7324 h 10000"/>
                          <a:gd name="connsiteX69" fmla="*/ 180 w 10000"/>
                          <a:gd name="connsiteY69" fmla="*/ 7674 h 10000"/>
                          <a:gd name="connsiteX70" fmla="*/ 180 w 10000"/>
                          <a:gd name="connsiteY70" fmla="*/ 8031 h 10000"/>
                          <a:gd name="connsiteX71" fmla="*/ 180 w 10000"/>
                          <a:gd name="connsiteY71" fmla="*/ 8381 h 10000"/>
                          <a:gd name="connsiteX72" fmla="*/ 180 w 10000"/>
                          <a:gd name="connsiteY72" fmla="*/ 8709 h 10000"/>
                          <a:gd name="connsiteX73" fmla="*/ 180 w 10000"/>
                          <a:gd name="connsiteY73" fmla="*/ 9006 h 10000"/>
                          <a:gd name="connsiteX74" fmla="*/ 192 w 10000"/>
                          <a:gd name="connsiteY74" fmla="*/ 9267 h 10000"/>
                          <a:gd name="connsiteX75" fmla="*/ 192 w 10000"/>
                          <a:gd name="connsiteY75" fmla="*/ 9461 h 10000"/>
                          <a:gd name="connsiteX76" fmla="*/ 192 w 10000"/>
                          <a:gd name="connsiteY76" fmla="*/ 9580 h 10000"/>
                          <a:gd name="connsiteX77" fmla="*/ 192 w 10000"/>
                          <a:gd name="connsiteY77" fmla="*/ 9632 h 10000"/>
                          <a:gd name="connsiteX78" fmla="*/ 8980 w 10000"/>
                          <a:gd name="connsiteY78" fmla="*/ 4630 h 10000"/>
                          <a:gd name="connsiteX79" fmla="*/ 8868 w 10000"/>
                          <a:gd name="connsiteY79" fmla="*/ 5150 h 10000"/>
                          <a:gd name="connsiteX80" fmla="*/ 243 w 10000"/>
                          <a:gd name="connsiteY80" fmla="*/ 10000 h 10000"/>
                          <a:gd name="connsiteX81" fmla="*/ 18 w 10000"/>
                          <a:gd name="connsiteY81" fmla="*/ 9304 h 10000"/>
                          <a:gd name="connsiteX82" fmla="*/ 18 w 10000"/>
                          <a:gd name="connsiteY82" fmla="*/ 5985 h 10000"/>
                          <a:gd name="connsiteX83" fmla="*/ 81 w 10000"/>
                          <a:gd name="connsiteY83" fmla="*/ 5709 h 10000"/>
                          <a:gd name="connsiteX84" fmla="*/ 279 w 10000"/>
                          <a:gd name="connsiteY84" fmla="*/ 5396 h 10000"/>
                          <a:gd name="connsiteX85" fmla="*/ 1541 w 10000"/>
                          <a:gd name="connsiteY85" fmla="*/ 4615 h 10000"/>
                          <a:gd name="connsiteX86" fmla="*/ 3368 w 10000"/>
                          <a:gd name="connsiteY86" fmla="*/ 3595 h 10000"/>
                          <a:gd name="connsiteX87" fmla="*/ 9459 w 10000"/>
                          <a:gd name="connsiteY87" fmla="*/ 205 h 10000"/>
                          <a:gd name="connsiteX88" fmla="*/ 9857 w 10000"/>
                          <a:gd name="connsiteY88" fmla="*/ 0 h 10000"/>
                          <a:gd name="connsiteX0" fmla="*/ 9857 w 10000"/>
                          <a:gd name="connsiteY0" fmla="*/ 0 h 10000"/>
                          <a:gd name="connsiteX1" fmla="*/ 10000 w 10000"/>
                          <a:gd name="connsiteY1" fmla="*/ 141 h 10000"/>
                          <a:gd name="connsiteX2" fmla="*/ 9826 w 10000"/>
                          <a:gd name="connsiteY2" fmla="*/ 313 h 10000"/>
                          <a:gd name="connsiteX3" fmla="*/ 9720 w 10000"/>
                          <a:gd name="connsiteY3" fmla="*/ 394 h 10000"/>
                          <a:gd name="connsiteX4" fmla="*/ 9590 w 10000"/>
                          <a:gd name="connsiteY4" fmla="*/ 484 h 10000"/>
                          <a:gd name="connsiteX5" fmla="*/ 9447 w 10000"/>
                          <a:gd name="connsiteY5" fmla="*/ 573 h 10000"/>
                          <a:gd name="connsiteX6" fmla="*/ 9304 w 10000"/>
                          <a:gd name="connsiteY6" fmla="*/ 663 h 10000"/>
                          <a:gd name="connsiteX7" fmla="*/ 9160 w 10000"/>
                          <a:gd name="connsiteY7" fmla="*/ 767 h 10000"/>
                          <a:gd name="connsiteX8" fmla="*/ 9042 w 10000"/>
                          <a:gd name="connsiteY8" fmla="*/ 848 h 10000"/>
                          <a:gd name="connsiteX9" fmla="*/ 8943 w 10000"/>
                          <a:gd name="connsiteY9" fmla="*/ 915 h 10000"/>
                          <a:gd name="connsiteX10" fmla="*/ 8881 w 10000"/>
                          <a:gd name="connsiteY10" fmla="*/ 952 h 10000"/>
                          <a:gd name="connsiteX11" fmla="*/ 8856 w 10000"/>
                          <a:gd name="connsiteY11" fmla="*/ 976 h 10000"/>
                          <a:gd name="connsiteX12" fmla="*/ 6432 w 10000"/>
                          <a:gd name="connsiteY12" fmla="*/ 2448 h 10000"/>
                          <a:gd name="connsiteX13" fmla="*/ 6215 w 10000"/>
                          <a:gd name="connsiteY13" fmla="*/ 2293 h 10000"/>
                          <a:gd name="connsiteX14" fmla="*/ 9813 w 10000"/>
                          <a:gd name="connsiteY14" fmla="*/ 224 h 10000"/>
                          <a:gd name="connsiteX15" fmla="*/ 9813 w 10000"/>
                          <a:gd name="connsiteY15" fmla="*/ 224 h 10000"/>
                          <a:gd name="connsiteX16" fmla="*/ 9813 w 10000"/>
                          <a:gd name="connsiteY16" fmla="*/ 209 h 10000"/>
                          <a:gd name="connsiteX17" fmla="*/ 9826 w 10000"/>
                          <a:gd name="connsiteY17" fmla="*/ 209 h 10000"/>
                          <a:gd name="connsiteX18" fmla="*/ 9838 w 10000"/>
                          <a:gd name="connsiteY18" fmla="*/ 194 h 10000"/>
                          <a:gd name="connsiteX19" fmla="*/ 9838 w 10000"/>
                          <a:gd name="connsiteY19" fmla="*/ 178 h 10000"/>
                          <a:gd name="connsiteX20" fmla="*/ 9851 w 10000"/>
                          <a:gd name="connsiteY20" fmla="*/ 171 h 10000"/>
                          <a:gd name="connsiteX21" fmla="*/ 9851 w 10000"/>
                          <a:gd name="connsiteY21" fmla="*/ 156 h 10000"/>
                          <a:gd name="connsiteX22" fmla="*/ 9838 w 10000"/>
                          <a:gd name="connsiteY22" fmla="*/ 141 h 10000"/>
                          <a:gd name="connsiteX23" fmla="*/ 9838 w 10000"/>
                          <a:gd name="connsiteY23" fmla="*/ 126 h 10000"/>
                          <a:gd name="connsiteX24" fmla="*/ 9813 w 10000"/>
                          <a:gd name="connsiteY24" fmla="*/ 126 h 10000"/>
                          <a:gd name="connsiteX25" fmla="*/ 9782 w 10000"/>
                          <a:gd name="connsiteY25" fmla="*/ 141 h 10000"/>
                          <a:gd name="connsiteX26" fmla="*/ 9751 w 10000"/>
                          <a:gd name="connsiteY26" fmla="*/ 156 h 10000"/>
                          <a:gd name="connsiteX27" fmla="*/ 9720 w 10000"/>
                          <a:gd name="connsiteY27" fmla="*/ 171 h 10000"/>
                          <a:gd name="connsiteX28" fmla="*/ 9639 w 10000"/>
                          <a:gd name="connsiteY28" fmla="*/ 224 h 10000"/>
                          <a:gd name="connsiteX29" fmla="*/ 9503 w 10000"/>
                          <a:gd name="connsiteY29" fmla="*/ 283 h 10000"/>
                          <a:gd name="connsiteX30" fmla="*/ 9329 w 10000"/>
                          <a:gd name="connsiteY30" fmla="*/ 394 h 10000"/>
                          <a:gd name="connsiteX31" fmla="*/ 9098 w 10000"/>
                          <a:gd name="connsiteY31" fmla="*/ 506 h 10000"/>
                          <a:gd name="connsiteX32" fmla="*/ 8837 w 10000"/>
                          <a:gd name="connsiteY32" fmla="*/ 655 h 10000"/>
                          <a:gd name="connsiteX33" fmla="*/ 8545 w 10000"/>
                          <a:gd name="connsiteY33" fmla="*/ 811 h 10000"/>
                          <a:gd name="connsiteX34" fmla="*/ 8216 w 10000"/>
                          <a:gd name="connsiteY34" fmla="*/ 990 h 10000"/>
                          <a:gd name="connsiteX35" fmla="*/ 7856 w 10000"/>
                          <a:gd name="connsiteY35" fmla="*/ 1183 h 10000"/>
                          <a:gd name="connsiteX36" fmla="*/ 7463 w 10000"/>
                          <a:gd name="connsiteY36" fmla="*/ 1392 h 10000"/>
                          <a:gd name="connsiteX37" fmla="*/ 7066 w 10000"/>
                          <a:gd name="connsiteY37" fmla="*/ 1615 h 10000"/>
                          <a:gd name="connsiteX38" fmla="*/ 6650 w 10000"/>
                          <a:gd name="connsiteY38" fmla="*/ 1854 h 10000"/>
                          <a:gd name="connsiteX39" fmla="*/ 6215 w 10000"/>
                          <a:gd name="connsiteY39" fmla="*/ 2084 h 10000"/>
                          <a:gd name="connsiteX40" fmla="*/ 5767 w 10000"/>
                          <a:gd name="connsiteY40" fmla="*/ 2330 h 10000"/>
                          <a:gd name="connsiteX41" fmla="*/ 5326 w 10000"/>
                          <a:gd name="connsiteY41" fmla="*/ 2583 h 10000"/>
                          <a:gd name="connsiteX42" fmla="*/ 4866 w 10000"/>
                          <a:gd name="connsiteY42" fmla="*/ 2843 h 10000"/>
                          <a:gd name="connsiteX43" fmla="*/ 4419 w 10000"/>
                          <a:gd name="connsiteY43" fmla="*/ 3089 h 10000"/>
                          <a:gd name="connsiteX44" fmla="*/ 3977 w 10000"/>
                          <a:gd name="connsiteY44" fmla="*/ 3335 h 10000"/>
                          <a:gd name="connsiteX45" fmla="*/ 3542 w 10000"/>
                          <a:gd name="connsiteY45" fmla="*/ 3587 h 10000"/>
                          <a:gd name="connsiteX46" fmla="*/ 3114 w 10000"/>
                          <a:gd name="connsiteY46" fmla="*/ 3818 h 10000"/>
                          <a:gd name="connsiteX47" fmla="*/ 2704 w 10000"/>
                          <a:gd name="connsiteY47" fmla="*/ 4057 h 10000"/>
                          <a:gd name="connsiteX48" fmla="*/ 2324 w 10000"/>
                          <a:gd name="connsiteY48" fmla="*/ 4272 h 10000"/>
                          <a:gd name="connsiteX49" fmla="*/ 1964 w 10000"/>
                          <a:gd name="connsiteY49" fmla="*/ 4481 h 10000"/>
                          <a:gd name="connsiteX50" fmla="*/ 1628 w 10000"/>
                          <a:gd name="connsiteY50" fmla="*/ 4682 h 10000"/>
                          <a:gd name="connsiteX51" fmla="*/ 1324 w 10000"/>
                          <a:gd name="connsiteY51" fmla="*/ 4846 h 10000"/>
                          <a:gd name="connsiteX52" fmla="*/ 1050 w 10000"/>
                          <a:gd name="connsiteY52" fmla="*/ 5017 h 10000"/>
                          <a:gd name="connsiteX53" fmla="*/ 820 w 10000"/>
                          <a:gd name="connsiteY53" fmla="*/ 5150 h 10000"/>
                          <a:gd name="connsiteX54" fmla="*/ 640 w 10000"/>
                          <a:gd name="connsiteY54" fmla="*/ 5278 h 10000"/>
                          <a:gd name="connsiteX55" fmla="*/ 497 w 10000"/>
                          <a:gd name="connsiteY55" fmla="*/ 5367 h 10000"/>
                          <a:gd name="connsiteX56" fmla="*/ 472 w 10000"/>
                          <a:gd name="connsiteY56" fmla="*/ 5381 h 10000"/>
                          <a:gd name="connsiteX57" fmla="*/ 428 w 10000"/>
                          <a:gd name="connsiteY57" fmla="*/ 5433 h 10000"/>
                          <a:gd name="connsiteX58" fmla="*/ 366 w 10000"/>
                          <a:gd name="connsiteY58" fmla="*/ 5500 h 10000"/>
                          <a:gd name="connsiteX59" fmla="*/ 298 w 10000"/>
                          <a:gd name="connsiteY59" fmla="*/ 5605 h 10000"/>
                          <a:gd name="connsiteX60" fmla="*/ 236 w 10000"/>
                          <a:gd name="connsiteY60" fmla="*/ 5731 h 10000"/>
                          <a:gd name="connsiteX61" fmla="*/ 180 w 10000"/>
                          <a:gd name="connsiteY61" fmla="*/ 5895 h 10000"/>
                          <a:gd name="connsiteX62" fmla="*/ 167 w 10000"/>
                          <a:gd name="connsiteY62" fmla="*/ 6089 h 10000"/>
                          <a:gd name="connsiteX63" fmla="*/ 167 w 10000"/>
                          <a:gd name="connsiteY63" fmla="*/ 6215 h 10000"/>
                          <a:gd name="connsiteX64" fmla="*/ 167 w 10000"/>
                          <a:gd name="connsiteY64" fmla="*/ 6424 h 10000"/>
                          <a:gd name="connsiteX65" fmla="*/ 167 w 10000"/>
                          <a:gd name="connsiteY65" fmla="*/ 6684 h 10000"/>
                          <a:gd name="connsiteX66" fmla="*/ 167 w 10000"/>
                          <a:gd name="connsiteY66" fmla="*/ 6989 h 10000"/>
                          <a:gd name="connsiteX67" fmla="*/ 167 w 10000"/>
                          <a:gd name="connsiteY67" fmla="*/ 7324 h 10000"/>
                          <a:gd name="connsiteX68" fmla="*/ 180 w 10000"/>
                          <a:gd name="connsiteY68" fmla="*/ 7674 h 10000"/>
                          <a:gd name="connsiteX69" fmla="*/ 180 w 10000"/>
                          <a:gd name="connsiteY69" fmla="*/ 8031 h 10000"/>
                          <a:gd name="connsiteX70" fmla="*/ 180 w 10000"/>
                          <a:gd name="connsiteY70" fmla="*/ 8381 h 10000"/>
                          <a:gd name="connsiteX71" fmla="*/ 180 w 10000"/>
                          <a:gd name="connsiteY71" fmla="*/ 8709 h 10000"/>
                          <a:gd name="connsiteX72" fmla="*/ 180 w 10000"/>
                          <a:gd name="connsiteY72" fmla="*/ 9006 h 10000"/>
                          <a:gd name="connsiteX73" fmla="*/ 192 w 10000"/>
                          <a:gd name="connsiteY73" fmla="*/ 9267 h 10000"/>
                          <a:gd name="connsiteX74" fmla="*/ 192 w 10000"/>
                          <a:gd name="connsiteY74" fmla="*/ 9461 h 10000"/>
                          <a:gd name="connsiteX75" fmla="*/ 192 w 10000"/>
                          <a:gd name="connsiteY75" fmla="*/ 9580 h 10000"/>
                          <a:gd name="connsiteX76" fmla="*/ 192 w 10000"/>
                          <a:gd name="connsiteY76" fmla="*/ 9632 h 10000"/>
                          <a:gd name="connsiteX77" fmla="*/ 8980 w 10000"/>
                          <a:gd name="connsiteY77" fmla="*/ 4630 h 10000"/>
                          <a:gd name="connsiteX78" fmla="*/ 8868 w 10000"/>
                          <a:gd name="connsiteY78" fmla="*/ 5150 h 10000"/>
                          <a:gd name="connsiteX79" fmla="*/ 243 w 10000"/>
                          <a:gd name="connsiteY79" fmla="*/ 10000 h 10000"/>
                          <a:gd name="connsiteX80" fmla="*/ 18 w 10000"/>
                          <a:gd name="connsiteY80" fmla="*/ 9304 h 10000"/>
                          <a:gd name="connsiteX81" fmla="*/ 18 w 10000"/>
                          <a:gd name="connsiteY81" fmla="*/ 5985 h 10000"/>
                          <a:gd name="connsiteX82" fmla="*/ 81 w 10000"/>
                          <a:gd name="connsiteY82" fmla="*/ 5709 h 10000"/>
                          <a:gd name="connsiteX83" fmla="*/ 279 w 10000"/>
                          <a:gd name="connsiteY83" fmla="*/ 5396 h 10000"/>
                          <a:gd name="connsiteX84" fmla="*/ 1541 w 10000"/>
                          <a:gd name="connsiteY84" fmla="*/ 4615 h 10000"/>
                          <a:gd name="connsiteX85" fmla="*/ 3368 w 10000"/>
                          <a:gd name="connsiteY85" fmla="*/ 3595 h 10000"/>
                          <a:gd name="connsiteX86" fmla="*/ 9459 w 10000"/>
                          <a:gd name="connsiteY86" fmla="*/ 205 h 10000"/>
                          <a:gd name="connsiteX87" fmla="*/ 9857 w 10000"/>
                          <a:gd name="connsiteY87" fmla="*/ 0 h 10000"/>
                          <a:gd name="connsiteX0" fmla="*/ 9857 w 10000"/>
                          <a:gd name="connsiteY0" fmla="*/ 0 h 10000"/>
                          <a:gd name="connsiteX1" fmla="*/ 10000 w 10000"/>
                          <a:gd name="connsiteY1" fmla="*/ 141 h 10000"/>
                          <a:gd name="connsiteX2" fmla="*/ 9720 w 10000"/>
                          <a:gd name="connsiteY2" fmla="*/ 394 h 10000"/>
                          <a:gd name="connsiteX3" fmla="*/ 9590 w 10000"/>
                          <a:gd name="connsiteY3" fmla="*/ 484 h 10000"/>
                          <a:gd name="connsiteX4" fmla="*/ 9447 w 10000"/>
                          <a:gd name="connsiteY4" fmla="*/ 573 h 10000"/>
                          <a:gd name="connsiteX5" fmla="*/ 9304 w 10000"/>
                          <a:gd name="connsiteY5" fmla="*/ 663 h 10000"/>
                          <a:gd name="connsiteX6" fmla="*/ 9160 w 10000"/>
                          <a:gd name="connsiteY6" fmla="*/ 767 h 10000"/>
                          <a:gd name="connsiteX7" fmla="*/ 9042 w 10000"/>
                          <a:gd name="connsiteY7" fmla="*/ 848 h 10000"/>
                          <a:gd name="connsiteX8" fmla="*/ 8943 w 10000"/>
                          <a:gd name="connsiteY8" fmla="*/ 915 h 10000"/>
                          <a:gd name="connsiteX9" fmla="*/ 8881 w 10000"/>
                          <a:gd name="connsiteY9" fmla="*/ 952 h 10000"/>
                          <a:gd name="connsiteX10" fmla="*/ 8856 w 10000"/>
                          <a:gd name="connsiteY10" fmla="*/ 976 h 10000"/>
                          <a:gd name="connsiteX11" fmla="*/ 6432 w 10000"/>
                          <a:gd name="connsiteY11" fmla="*/ 2448 h 10000"/>
                          <a:gd name="connsiteX12" fmla="*/ 6215 w 10000"/>
                          <a:gd name="connsiteY12" fmla="*/ 2293 h 10000"/>
                          <a:gd name="connsiteX13" fmla="*/ 9813 w 10000"/>
                          <a:gd name="connsiteY13" fmla="*/ 224 h 10000"/>
                          <a:gd name="connsiteX14" fmla="*/ 9813 w 10000"/>
                          <a:gd name="connsiteY14" fmla="*/ 224 h 10000"/>
                          <a:gd name="connsiteX15" fmla="*/ 9813 w 10000"/>
                          <a:gd name="connsiteY15" fmla="*/ 209 h 10000"/>
                          <a:gd name="connsiteX16" fmla="*/ 9826 w 10000"/>
                          <a:gd name="connsiteY16" fmla="*/ 209 h 10000"/>
                          <a:gd name="connsiteX17" fmla="*/ 9838 w 10000"/>
                          <a:gd name="connsiteY17" fmla="*/ 194 h 10000"/>
                          <a:gd name="connsiteX18" fmla="*/ 9838 w 10000"/>
                          <a:gd name="connsiteY18" fmla="*/ 178 h 10000"/>
                          <a:gd name="connsiteX19" fmla="*/ 9851 w 10000"/>
                          <a:gd name="connsiteY19" fmla="*/ 171 h 10000"/>
                          <a:gd name="connsiteX20" fmla="*/ 9851 w 10000"/>
                          <a:gd name="connsiteY20" fmla="*/ 156 h 10000"/>
                          <a:gd name="connsiteX21" fmla="*/ 9838 w 10000"/>
                          <a:gd name="connsiteY21" fmla="*/ 141 h 10000"/>
                          <a:gd name="connsiteX22" fmla="*/ 9838 w 10000"/>
                          <a:gd name="connsiteY22" fmla="*/ 126 h 10000"/>
                          <a:gd name="connsiteX23" fmla="*/ 9813 w 10000"/>
                          <a:gd name="connsiteY23" fmla="*/ 126 h 10000"/>
                          <a:gd name="connsiteX24" fmla="*/ 9782 w 10000"/>
                          <a:gd name="connsiteY24" fmla="*/ 141 h 10000"/>
                          <a:gd name="connsiteX25" fmla="*/ 9751 w 10000"/>
                          <a:gd name="connsiteY25" fmla="*/ 156 h 10000"/>
                          <a:gd name="connsiteX26" fmla="*/ 9720 w 10000"/>
                          <a:gd name="connsiteY26" fmla="*/ 171 h 10000"/>
                          <a:gd name="connsiteX27" fmla="*/ 9639 w 10000"/>
                          <a:gd name="connsiteY27" fmla="*/ 224 h 10000"/>
                          <a:gd name="connsiteX28" fmla="*/ 9503 w 10000"/>
                          <a:gd name="connsiteY28" fmla="*/ 283 h 10000"/>
                          <a:gd name="connsiteX29" fmla="*/ 9329 w 10000"/>
                          <a:gd name="connsiteY29" fmla="*/ 394 h 10000"/>
                          <a:gd name="connsiteX30" fmla="*/ 9098 w 10000"/>
                          <a:gd name="connsiteY30" fmla="*/ 506 h 10000"/>
                          <a:gd name="connsiteX31" fmla="*/ 8837 w 10000"/>
                          <a:gd name="connsiteY31" fmla="*/ 655 h 10000"/>
                          <a:gd name="connsiteX32" fmla="*/ 8545 w 10000"/>
                          <a:gd name="connsiteY32" fmla="*/ 811 h 10000"/>
                          <a:gd name="connsiteX33" fmla="*/ 8216 w 10000"/>
                          <a:gd name="connsiteY33" fmla="*/ 990 h 10000"/>
                          <a:gd name="connsiteX34" fmla="*/ 7856 w 10000"/>
                          <a:gd name="connsiteY34" fmla="*/ 1183 h 10000"/>
                          <a:gd name="connsiteX35" fmla="*/ 7463 w 10000"/>
                          <a:gd name="connsiteY35" fmla="*/ 1392 h 10000"/>
                          <a:gd name="connsiteX36" fmla="*/ 7066 w 10000"/>
                          <a:gd name="connsiteY36" fmla="*/ 1615 h 10000"/>
                          <a:gd name="connsiteX37" fmla="*/ 6650 w 10000"/>
                          <a:gd name="connsiteY37" fmla="*/ 1854 h 10000"/>
                          <a:gd name="connsiteX38" fmla="*/ 6215 w 10000"/>
                          <a:gd name="connsiteY38" fmla="*/ 2084 h 10000"/>
                          <a:gd name="connsiteX39" fmla="*/ 5767 w 10000"/>
                          <a:gd name="connsiteY39" fmla="*/ 2330 h 10000"/>
                          <a:gd name="connsiteX40" fmla="*/ 5326 w 10000"/>
                          <a:gd name="connsiteY40" fmla="*/ 2583 h 10000"/>
                          <a:gd name="connsiteX41" fmla="*/ 4866 w 10000"/>
                          <a:gd name="connsiteY41" fmla="*/ 2843 h 10000"/>
                          <a:gd name="connsiteX42" fmla="*/ 4419 w 10000"/>
                          <a:gd name="connsiteY42" fmla="*/ 3089 h 10000"/>
                          <a:gd name="connsiteX43" fmla="*/ 3977 w 10000"/>
                          <a:gd name="connsiteY43" fmla="*/ 3335 h 10000"/>
                          <a:gd name="connsiteX44" fmla="*/ 3542 w 10000"/>
                          <a:gd name="connsiteY44" fmla="*/ 3587 h 10000"/>
                          <a:gd name="connsiteX45" fmla="*/ 3114 w 10000"/>
                          <a:gd name="connsiteY45" fmla="*/ 3818 h 10000"/>
                          <a:gd name="connsiteX46" fmla="*/ 2704 w 10000"/>
                          <a:gd name="connsiteY46" fmla="*/ 4057 h 10000"/>
                          <a:gd name="connsiteX47" fmla="*/ 2324 w 10000"/>
                          <a:gd name="connsiteY47" fmla="*/ 4272 h 10000"/>
                          <a:gd name="connsiteX48" fmla="*/ 1964 w 10000"/>
                          <a:gd name="connsiteY48" fmla="*/ 4481 h 10000"/>
                          <a:gd name="connsiteX49" fmla="*/ 1628 w 10000"/>
                          <a:gd name="connsiteY49" fmla="*/ 4682 h 10000"/>
                          <a:gd name="connsiteX50" fmla="*/ 1324 w 10000"/>
                          <a:gd name="connsiteY50" fmla="*/ 4846 h 10000"/>
                          <a:gd name="connsiteX51" fmla="*/ 1050 w 10000"/>
                          <a:gd name="connsiteY51" fmla="*/ 5017 h 10000"/>
                          <a:gd name="connsiteX52" fmla="*/ 820 w 10000"/>
                          <a:gd name="connsiteY52" fmla="*/ 5150 h 10000"/>
                          <a:gd name="connsiteX53" fmla="*/ 640 w 10000"/>
                          <a:gd name="connsiteY53" fmla="*/ 5278 h 10000"/>
                          <a:gd name="connsiteX54" fmla="*/ 497 w 10000"/>
                          <a:gd name="connsiteY54" fmla="*/ 5367 h 10000"/>
                          <a:gd name="connsiteX55" fmla="*/ 472 w 10000"/>
                          <a:gd name="connsiteY55" fmla="*/ 5381 h 10000"/>
                          <a:gd name="connsiteX56" fmla="*/ 428 w 10000"/>
                          <a:gd name="connsiteY56" fmla="*/ 5433 h 10000"/>
                          <a:gd name="connsiteX57" fmla="*/ 366 w 10000"/>
                          <a:gd name="connsiteY57" fmla="*/ 5500 h 10000"/>
                          <a:gd name="connsiteX58" fmla="*/ 298 w 10000"/>
                          <a:gd name="connsiteY58" fmla="*/ 5605 h 10000"/>
                          <a:gd name="connsiteX59" fmla="*/ 236 w 10000"/>
                          <a:gd name="connsiteY59" fmla="*/ 5731 h 10000"/>
                          <a:gd name="connsiteX60" fmla="*/ 180 w 10000"/>
                          <a:gd name="connsiteY60" fmla="*/ 5895 h 10000"/>
                          <a:gd name="connsiteX61" fmla="*/ 167 w 10000"/>
                          <a:gd name="connsiteY61" fmla="*/ 6089 h 10000"/>
                          <a:gd name="connsiteX62" fmla="*/ 167 w 10000"/>
                          <a:gd name="connsiteY62" fmla="*/ 6215 h 10000"/>
                          <a:gd name="connsiteX63" fmla="*/ 167 w 10000"/>
                          <a:gd name="connsiteY63" fmla="*/ 6424 h 10000"/>
                          <a:gd name="connsiteX64" fmla="*/ 167 w 10000"/>
                          <a:gd name="connsiteY64" fmla="*/ 6684 h 10000"/>
                          <a:gd name="connsiteX65" fmla="*/ 167 w 10000"/>
                          <a:gd name="connsiteY65" fmla="*/ 6989 h 10000"/>
                          <a:gd name="connsiteX66" fmla="*/ 167 w 10000"/>
                          <a:gd name="connsiteY66" fmla="*/ 7324 h 10000"/>
                          <a:gd name="connsiteX67" fmla="*/ 180 w 10000"/>
                          <a:gd name="connsiteY67" fmla="*/ 7674 h 10000"/>
                          <a:gd name="connsiteX68" fmla="*/ 180 w 10000"/>
                          <a:gd name="connsiteY68" fmla="*/ 8031 h 10000"/>
                          <a:gd name="connsiteX69" fmla="*/ 180 w 10000"/>
                          <a:gd name="connsiteY69" fmla="*/ 8381 h 10000"/>
                          <a:gd name="connsiteX70" fmla="*/ 180 w 10000"/>
                          <a:gd name="connsiteY70" fmla="*/ 8709 h 10000"/>
                          <a:gd name="connsiteX71" fmla="*/ 180 w 10000"/>
                          <a:gd name="connsiteY71" fmla="*/ 9006 h 10000"/>
                          <a:gd name="connsiteX72" fmla="*/ 192 w 10000"/>
                          <a:gd name="connsiteY72" fmla="*/ 9267 h 10000"/>
                          <a:gd name="connsiteX73" fmla="*/ 192 w 10000"/>
                          <a:gd name="connsiteY73" fmla="*/ 9461 h 10000"/>
                          <a:gd name="connsiteX74" fmla="*/ 192 w 10000"/>
                          <a:gd name="connsiteY74" fmla="*/ 9580 h 10000"/>
                          <a:gd name="connsiteX75" fmla="*/ 192 w 10000"/>
                          <a:gd name="connsiteY75" fmla="*/ 9632 h 10000"/>
                          <a:gd name="connsiteX76" fmla="*/ 8980 w 10000"/>
                          <a:gd name="connsiteY76" fmla="*/ 4630 h 10000"/>
                          <a:gd name="connsiteX77" fmla="*/ 8868 w 10000"/>
                          <a:gd name="connsiteY77" fmla="*/ 5150 h 10000"/>
                          <a:gd name="connsiteX78" fmla="*/ 243 w 10000"/>
                          <a:gd name="connsiteY78" fmla="*/ 10000 h 10000"/>
                          <a:gd name="connsiteX79" fmla="*/ 18 w 10000"/>
                          <a:gd name="connsiteY79" fmla="*/ 9304 h 10000"/>
                          <a:gd name="connsiteX80" fmla="*/ 18 w 10000"/>
                          <a:gd name="connsiteY80" fmla="*/ 5985 h 10000"/>
                          <a:gd name="connsiteX81" fmla="*/ 81 w 10000"/>
                          <a:gd name="connsiteY81" fmla="*/ 5709 h 10000"/>
                          <a:gd name="connsiteX82" fmla="*/ 279 w 10000"/>
                          <a:gd name="connsiteY82" fmla="*/ 5396 h 10000"/>
                          <a:gd name="connsiteX83" fmla="*/ 1541 w 10000"/>
                          <a:gd name="connsiteY83" fmla="*/ 4615 h 10000"/>
                          <a:gd name="connsiteX84" fmla="*/ 3368 w 10000"/>
                          <a:gd name="connsiteY84" fmla="*/ 3595 h 10000"/>
                          <a:gd name="connsiteX85" fmla="*/ 9459 w 10000"/>
                          <a:gd name="connsiteY85" fmla="*/ 205 h 10000"/>
                          <a:gd name="connsiteX86" fmla="*/ 9857 w 10000"/>
                          <a:gd name="connsiteY86" fmla="*/ 0 h 10000"/>
                          <a:gd name="connsiteX0" fmla="*/ 9857 w 10000"/>
                          <a:gd name="connsiteY0" fmla="*/ 0 h 10000"/>
                          <a:gd name="connsiteX1" fmla="*/ 10000 w 10000"/>
                          <a:gd name="connsiteY1" fmla="*/ 141 h 10000"/>
                          <a:gd name="connsiteX2" fmla="*/ 9590 w 10000"/>
                          <a:gd name="connsiteY2" fmla="*/ 484 h 10000"/>
                          <a:gd name="connsiteX3" fmla="*/ 9447 w 10000"/>
                          <a:gd name="connsiteY3" fmla="*/ 573 h 10000"/>
                          <a:gd name="connsiteX4" fmla="*/ 9304 w 10000"/>
                          <a:gd name="connsiteY4" fmla="*/ 663 h 10000"/>
                          <a:gd name="connsiteX5" fmla="*/ 9160 w 10000"/>
                          <a:gd name="connsiteY5" fmla="*/ 767 h 10000"/>
                          <a:gd name="connsiteX6" fmla="*/ 9042 w 10000"/>
                          <a:gd name="connsiteY6" fmla="*/ 848 h 10000"/>
                          <a:gd name="connsiteX7" fmla="*/ 8943 w 10000"/>
                          <a:gd name="connsiteY7" fmla="*/ 915 h 10000"/>
                          <a:gd name="connsiteX8" fmla="*/ 8881 w 10000"/>
                          <a:gd name="connsiteY8" fmla="*/ 952 h 10000"/>
                          <a:gd name="connsiteX9" fmla="*/ 8856 w 10000"/>
                          <a:gd name="connsiteY9" fmla="*/ 976 h 10000"/>
                          <a:gd name="connsiteX10" fmla="*/ 6432 w 10000"/>
                          <a:gd name="connsiteY10" fmla="*/ 2448 h 10000"/>
                          <a:gd name="connsiteX11" fmla="*/ 6215 w 10000"/>
                          <a:gd name="connsiteY11" fmla="*/ 2293 h 10000"/>
                          <a:gd name="connsiteX12" fmla="*/ 9813 w 10000"/>
                          <a:gd name="connsiteY12" fmla="*/ 224 h 10000"/>
                          <a:gd name="connsiteX13" fmla="*/ 9813 w 10000"/>
                          <a:gd name="connsiteY13" fmla="*/ 224 h 10000"/>
                          <a:gd name="connsiteX14" fmla="*/ 9813 w 10000"/>
                          <a:gd name="connsiteY14" fmla="*/ 209 h 10000"/>
                          <a:gd name="connsiteX15" fmla="*/ 9826 w 10000"/>
                          <a:gd name="connsiteY15" fmla="*/ 209 h 10000"/>
                          <a:gd name="connsiteX16" fmla="*/ 9838 w 10000"/>
                          <a:gd name="connsiteY16" fmla="*/ 194 h 10000"/>
                          <a:gd name="connsiteX17" fmla="*/ 9838 w 10000"/>
                          <a:gd name="connsiteY17" fmla="*/ 178 h 10000"/>
                          <a:gd name="connsiteX18" fmla="*/ 9851 w 10000"/>
                          <a:gd name="connsiteY18" fmla="*/ 171 h 10000"/>
                          <a:gd name="connsiteX19" fmla="*/ 9851 w 10000"/>
                          <a:gd name="connsiteY19" fmla="*/ 156 h 10000"/>
                          <a:gd name="connsiteX20" fmla="*/ 9838 w 10000"/>
                          <a:gd name="connsiteY20" fmla="*/ 141 h 10000"/>
                          <a:gd name="connsiteX21" fmla="*/ 9838 w 10000"/>
                          <a:gd name="connsiteY21" fmla="*/ 126 h 10000"/>
                          <a:gd name="connsiteX22" fmla="*/ 9813 w 10000"/>
                          <a:gd name="connsiteY22" fmla="*/ 126 h 10000"/>
                          <a:gd name="connsiteX23" fmla="*/ 9782 w 10000"/>
                          <a:gd name="connsiteY23" fmla="*/ 141 h 10000"/>
                          <a:gd name="connsiteX24" fmla="*/ 9751 w 10000"/>
                          <a:gd name="connsiteY24" fmla="*/ 156 h 10000"/>
                          <a:gd name="connsiteX25" fmla="*/ 9720 w 10000"/>
                          <a:gd name="connsiteY25" fmla="*/ 171 h 10000"/>
                          <a:gd name="connsiteX26" fmla="*/ 9639 w 10000"/>
                          <a:gd name="connsiteY26" fmla="*/ 224 h 10000"/>
                          <a:gd name="connsiteX27" fmla="*/ 9503 w 10000"/>
                          <a:gd name="connsiteY27" fmla="*/ 283 h 10000"/>
                          <a:gd name="connsiteX28" fmla="*/ 9329 w 10000"/>
                          <a:gd name="connsiteY28" fmla="*/ 394 h 10000"/>
                          <a:gd name="connsiteX29" fmla="*/ 9098 w 10000"/>
                          <a:gd name="connsiteY29" fmla="*/ 506 h 10000"/>
                          <a:gd name="connsiteX30" fmla="*/ 8837 w 10000"/>
                          <a:gd name="connsiteY30" fmla="*/ 655 h 10000"/>
                          <a:gd name="connsiteX31" fmla="*/ 8545 w 10000"/>
                          <a:gd name="connsiteY31" fmla="*/ 811 h 10000"/>
                          <a:gd name="connsiteX32" fmla="*/ 8216 w 10000"/>
                          <a:gd name="connsiteY32" fmla="*/ 990 h 10000"/>
                          <a:gd name="connsiteX33" fmla="*/ 7856 w 10000"/>
                          <a:gd name="connsiteY33" fmla="*/ 1183 h 10000"/>
                          <a:gd name="connsiteX34" fmla="*/ 7463 w 10000"/>
                          <a:gd name="connsiteY34" fmla="*/ 1392 h 10000"/>
                          <a:gd name="connsiteX35" fmla="*/ 7066 w 10000"/>
                          <a:gd name="connsiteY35" fmla="*/ 1615 h 10000"/>
                          <a:gd name="connsiteX36" fmla="*/ 6650 w 10000"/>
                          <a:gd name="connsiteY36" fmla="*/ 1854 h 10000"/>
                          <a:gd name="connsiteX37" fmla="*/ 6215 w 10000"/>
                          <a:gd name="connsiteY37" fmla="*/ 2084 h 10000"/>
                          <a:gd name="connsiteX38" fmla="*/ 5767 w 10000"/>
                          <a:gd name="connsiteY38" fmla="*/ 2330 h 10000"/>
                          <a:gd name="connsiteX39" fmla="*/ 5326 w 10000"/>
                          <a:gd name="connsiteY39" fmla="*/ 2583 h 10000"/>
                          <a:gd name="connsiteX40" fmla="*/ 4866 w 10000"/>
                          <a:gd name="connsiteY40" fmla="*/ 2843 h 10000"/>
                          <a:gd name="connsiteX41" fmla="*/ 4419 w 10000"/>
                          <a:gd name="connsiteY41" fmla="*/ 3089 h 10000"/>
                          <a:gd name="connsiteX42" fmla="*/ 3977 w 10000"/>
                          <a:gd name="connsiteY42" fmla="*/ 3335 h 10000"/>
                          <a:gd name="connsiteX43" fmla="*/ 3542 w 10000"/>
                          <a:gd name="connsiteY43" fmla="*/ 3587 h 10000"/>
                          <a:gd name="connsiteX44" fmla="*/ 3114 w 10000"/>
                          <a:gd name="connsiteY44" fmla="*/ 3818 h 10000"/>
                          <a:gd name="connsiteX45" fmla="*/ 2704 w 10000"/>
                          <a:gd name="connsiteY45" fmla="*/ 4057 h 10000"/>
                          <a:gd name="connsiteX46" fmla="*/ 2324 w 10000"/>
                          <a:gd name="connsiteY46" fmla="*/ 4272 h 10000"/>
                          <a:gd name="connsiteX47" fmla="*/ 1964 w 10000"/>
                          <a:gd name="connsiteY47" fmla="*/ 4481 h 10000"/>
                          <a:gd name="connsiteX48" fmla="*/ 1628 w 10000"/>
                          <a:gd name="connsiteY48" fmla="*/ 4682 h 10000"/>
                          <a:gd name="connsiteX49" fmla="*/ 1324 w 10000"/>
                          <a:gd name="connsiteY49" fmla="*/ 4846 h 10000"/>
                          <a:gd name="connsiteX50" fmla="*/ 1050 w 10000"/>
                          <a:gd name="connsiteY50" fmla="*/ 5017 h 10000"/>
                          <a:gd name="connsiteX51" fmla="*/ 820 w 10000"/>
                          <a:gd name="connsiteY51" fmla="*/ 5150 h 10000"/>
                          <a:gd name="connsiteX52" fmla="*/ 640 w 10000"/>
                          <a:gd name="connsiteY52" fmla="*/ 5278 h 10000"/>
                          <a:gd name="connsiteX53" fmla="*/ 497 w 10000"/>
                          <a:gd name="connsiteY53" fmla="*/ 5367 h 10000"/>
                          <a:gd name="connsiteX54" fmla="*/ 472 w 10000"/>
                          <a:gd name="connsiteY54" fmla="*/ 5381 h 10000"/>
                          <a:gd name="connsiteX55" fmla="*/ 428 w 10000"/>
                          <a:gd name="connsiteY55" fmla="*/ 5433 h 10000"/>
                          <a:gd name="connsiteX56" fmla="*/ 366 w 10000"/>
                          <a:gd name="connsiteY56" fmla="*/ 5500 h 10000"/>
                          <a:gd name="connsiteX57" fmla="*/ 298 w 10000"/>
                          <a:gd name="connsiteY57" fmla="*/ 5605 h 10000"/>
                          <a:gd name="connsiteX58" fmla="*/ 236 w 10000"/>
                          <a:gd name="connsiteY58" fmla="*/ 5731 h 10000"/>
                          <a:gd name="connsiteX59" fmla="*/ 180 w 10000"/>
                          <a:gd name="connsiteY59" fmla="*/ 5895 h 10000"/>
                          <a:gd name="connsiteX60" fmla="*/ 167 w 10000"/>
                          <a:gd name="connsiteY60" fmla="*/ 6089 h 10000"/>
                          <a:gd name="connsiteX61" fmla="*/ 167 w 10000"/>
                          <a:gd name="connsiteY61" fmla="*/ 6215 h 10000"/>
                          <a:gd name="connsiteX62" fmla="*/ 167 w 10000"/>
                          <a:gd name="connsiteY62" fmla="*/ 6424 h 10000"/>
                          <a:gd name="connsiteX63" fmla="*/ 167 w 10000"/>
                          <a:gd name="connsiteY63" fmla="*/ 6684 h 10000"/>
                          <a:gd name="connsiteX64" fmla="*/ 167 w 10000"/>
                          <a:gd name="connsiteY64" fmla="*/ 6989 h 10000"/>
                          <a:gd name="connsiteX65" fmla="*/ 167 w 10000"/>
                          <a:gd name="connsiteY65" fmla="*/ 7324 h 10000"/>
                          <a:gd name="connsiteX66" fmla="*/ 180 w 10000"/>
                          <a:gd name="connsiteY66" fmla="*/ 7674 h 10000"/>
                          <a:gd name="connsiteX67" fmla="*/ 180 w 10000"/>
                          <a:gd name="connsiteY67" fmla="*/ 8031 h 10000"/>
                          <a:gd name="connsiteX68" fmla="*/ 180 w 10000"/>
                          <a:gd name="connsiteY68" fmla="*/ 8381 h 10000"/>
                          <a:gd name="connsiteX69" fmla="*/ 180 w 10000"/>
                          <a:gd name="connsiteY69" fmla="*/ 8709 h 10000"/>
                          <a:gd name="connsiteX70" fmla="*/ 180 w 10000"/>
                          <a:gd name="connsiteY70" fmla="*/ 9006 h 10000"/>
                          <a:gd name="connsiteX71" fmla="*/ 192 w 10000"/>
                          <a:gd name="connsiteY71" fmla="*/ 9267 h 10000"/>
                          <a:gd name="connsiteX72" fmla="*/ 192 w 10000"/>
                          <a:gd name="connsiteY72" fmla="*/ 9461 h 10000"/>
                          <a:gd name="connsiteX73" fmla="*/ 192 w 10000"/>
                          <a:gd name="connsiteY73" fmla="*/ 9580 h 10000"/>
                          <a:gd name="connsiteX74" fmla="*/ 192 w 10000"/>
                          <a:gd name="connsiteY74" fmla="*/ 9632 h 10000"/>
                          <a:gd name="connsiteX75" fmla="*/ 8980 w 10000"/>
                          <a:gd name="connsiteY75" fmla="*/ 4630 h 10000"/>
                          <a:gd name="connsiteX76" fmla="*/ 8868 w 10000"/>
                          <a:gd name="connsiteY76" fmla="*/ 5150 h 10000"/>
                          <a:gd name="connsiteX77" fmla="*/ 243 w 10000"/>
                          <a:gd name="connsiteY77" fmla="*/ 10000 h 10000"/>
                          <a:gd name="connsiteX78" fmla="*/ 18 w 10000"/>
                          <a:gd name="connsiteY78" fmla="*/ 9304 h 10000"/>
                          <a:gd name="connsiteX79" fmla="*/ 18 w 10000"/>
                          <a:gd name="connsiteY79" fmla="*/ 5985 h 10000"/>
                          <a:gd name="connsiteX80" fmla="*/ 81 w 10000"/>
                          <a:gd name="connsiteY80" fmla="*/ 5709 h 10000"/>
                          <a:gd name="connsiteX81" fmla="*/ 279 w 10000"/>
                          <a:gd name="connsiteY81" fmla="*/ 5396 h 10000"/>
                          <a:gd name="connsiteX82" fmla="*/ 1541 w 10000"/>
                          <a:gd name="connsiteY82" fmla="*/ 4615 h 10000"/>
                          <a:gd name="connsiteX83" fmla="*/ 3368 w 10000"/>
                          <a:gd name="connsiteY83" fmla="*/ 3595 h 10000"/>
                          <a:gd name="connsiteX84" fmla="*/ 9459 w 10000"/>
                          <a:gd name="connsiteY84" fmla="*/ 205 h 10000"/>
                          <a:gd name="connsiteX85" fmla="*/ 9857 w 10000"/>
                          <a:gd name="connsiteY85" fmla="*/ 0 h 10000"/>
                          <a:gd name="connsiteX0" fmla="*/ 9857 w 10000"/>
                          <a:gd name="connsiteY0" fmla="*/ 0 h 10000"/>
                          <a:gd name="connsiteX1" fmla="*/ 10000 w 10000"/>
                          <a:gd name="connsiteY1" fmla="*/ 141 h 10000"/>
                          <a:gd name="connsiteX2" fmla="*/ 9447 w 10000"/>
                          <a:gd name="connsiteY2" fmla="*/ 573 h 10000"/>
                          <a:gd name="connsiteX3" fmla="*/ 9304 w 10000"/>
                          <a:gd name="connsiteY3" fmla="*/ 663 h 10000"/>
                          <a:gd name="connsiteX4" fmla="*/ 9160 w 10000"/>
                          <a:gd name="connsiteY4" fmla="*/ 767 h 10000"/>
                          <a:gd name="connsiteX5" fmla="*/ 9042 w 10000"/>
                          <a:gd name="connsiteY5" fmla="*/ 848 h 10000"/>
                          <a:gd name="connsiteX6" fmla="*/ 8943 w 10000"/>
                          <a:gd name="connsiteY6" fmla="*/ 915 h 10000"/>
                          <a:gd name="connsiteX7" fmla="*/ 8881 w 10000"/>
                          <a:gd name="connsiteY7" fmla="*/ 952 h 10000"/>
                          <a:gd name="connsiteX8" fmla="*/ 8856 w 10000"/>
                          <a:gd name="connsiteY8" fmla="*/ 976 h 10000"/>
                          <a:gd name="connsiteX9" fmla="*/ 6432 w 10000"/>
                          <a:gd name="connsiteY9" fmla="*/ 2448 h 10000"/>
                          <a:gd name="connsiteX10" fmla="*/ 6215 w 10000"/>
                          <a:gd name="connsiteY10" fmla="*/ 2293 h 10000"/>
                          <a:gd name="connsiteX11" fmla="*/ 9813 w 10000"/>
                          <a:gd name="connsiteY11" fmla="*/ 224 h 10000"/>
                          <a:gd name="connsiteX12" fmla="*/ 9813 w 10000"/>
                          <a:gd name="connsiteY12" fmla="*/ 224 h 10000"/>
                          <a:gd name="connsiteX13" fmla="*/ 9813 w 10000"/>
                          <a:gd name="connsiteY13" fmla="*/ 209 h 10000"/>
                          <a:gd name="connsiteX14" fmla="*/ 9826 w 10000"/>
                          <a:gd name="connsiteY14" fmla="*/ 209 h 10000"/>
                          <a:gd name="connsiteX15" fmla="*/ 9838 w 10000"/>
                          <a:gd name="connsiteY15" fmla="*/ 194 h 10000"/>
                          <a:gd name="connsiteX16" fmla="*/ 9838 w 10000"/>
                          <a:gd name="connsiteY16" fmla="*/ 178 h 10000"/>
                          <a:gd name="connsiteX17" fmla="*/ 9851 w 10000"/>
                          <a:gd name="connsiteY17" fmla="*/ 171 h 10000"/>
                          <a:gd name="connsiteX18" fmla="*/ 9851 w 10000"/>
                          <a:gd name="connsiteY18" fmla="*/ 156 h 10000"/>
                          <a:gd name="connsiteX19" fmla="*/ 9838 w 10000"/>
                          <a:gd name="connsiteY19" fmla="*/ 141 h 10000"/>
                          <a:gd name="connsiteX20" fmla="*/ 9838 w 10000"/>
                          <a:gd name="connsiteY20" fmla="*/ 126 h 10000"/>
                          <a:gd name="connsiteX21" fmla="*/ 9813 w 10000"/>
                          <a:gd name="connsiteY21" fmla="*/ 126 h 10000"/>
                          <a:gd name="connsiteX22" fmla="*/ 9782 w 10000"/>
                          <a:gd name="connsiteY22" fmla="*/ 141 h 10000"/>
                          <a:gd name="connsiteX23" fmla="*/ 9751 w 10000"/>
                          <a:gd name="connsiteY23" fmla="*/ 156 h 10000"/>
                          <a:gd name="connsiteX24" fmla="*/ 9720 w 10000"/>
                          <a:gd name="connsiteY24" fmla="*/ 171 h 10000"/>
                          <a:gd name="connsiteX25" fmla="*/ 9639 w 10000"/>
                          <a:gd name="connsiteY25" fmla="*/ 224 h 10000"/>
                          <a:gd name="connsiteX26" fmla="*/ 9503 w 10000"/>
                          <a:gd name="connsiteY26" fmla="*/ 283 h 10000"/>
                          <a:gd name="connsiteX27" fmla="*/ 9329 w 10000"/>
                          <a:gd name="connsiteY27" fmla="*/ 394 h 10000"/>
                          <a:gd name="connsiteX28" fmla="*/ 9098 w 10000"/>
                          <a:gd name="connsiteY28" fmla="*/ 506 h 10000"/>
                          <a:gd name="connsiteX29" fmla="*/ 8837 w 10000"/>
                          <a:gd name="connsiteY29" fmla="*/ 655 h 10000"/>
                          <a:gd name="connsiteX30" fmla="*/ 8545 w 10000"/>
                          <a:gd name="connsiteY30" fmla="*/ 811 h 10000"/>
                          <a:gd name="connsiteX31" fmla="*/ 8216 w 10000"/>
                          <a:gd name="connsiteY31" fmla="*/ 990 h 10000"/>
                          <a:gd name="connsiteX32" fmla="*/ 7856 w 10000"/>
                          <a:gd name="connsiteY32" fmla="*/ 1183 h 10000"/>
                          <a:gd name="connsiteX33" fmla="*/ 7463 w 10000"/>
                          <a:gd name="connsiteY33" fmla="*/ 1392 h 10000"/>
                          <a:gd name="connsiteX34" fmla="*/ 7066 w 10000"/>
                          <a:gd name="connsiteY34" fmla="*/ 1615 h 10000"/>
                          <a:gd name="connsiteX35" fmla="*/ 6650 w 10000"/>
                          <a:gd name="connsiteY35" fmla="*/ 1854 h 10000"/>
                          <a:gd name="connsiteX36" fmla="*/ 6215 w 10000"/>
                          <a:gd name="connsiteY36" fmla="*/ 2084 h 10000"/>
                          <a:gd name="connsiteX37" fmla="*/ 5767 w 10000"/>
                          <a:gd name="connsiteY37" fmla="*/ 2330 h 10000"/>
                          <a:gd name="connsiteX38" fmla="*/ 5326 w 10000"/>
                          <a:gd name="connsiteY38" fmla="*/ 2583 h 10000"/>
                          <a:gd name="connsiteX39" fmla="*/ 4866 w 10000"/>
                          <a:gd name="connsiteY39" fmla="*/ 2843 h 10000"/>
                          <a:gd name="connsiteX40" fmla="*/ 4419 w 10000"/>
                          <a:gd name="connsiteY40" fmla="*/ 3089 h 10000"/>
                          <a:gd name="connsiteX41" fmla="*/ 3977 w 10000"/>
                          <a:gd name="connsiteY41" fmla="*/ 3335 h 10000"/>
                          <a:gd name="connsiteX42" fmla="*/ 3542 w 10000"/>
                          <a:gd name="connsiteY42" fmla="*/ 3587 h 10000"/>
                          <a:gd name="connsiteX43" fmla="*/ 3114 w 10000"/>
                          <a:gd name="connsiteY43" fmla="*/ 3818 h 10000"/>
                          <a:gd name="connsiteX44" fmla="*/ 2704 w 10000"/>
                          <a:gd name="connsiteY44" fmla="*/ 4057 h 10000"/>
                          <a:gd name="connsiteX45" fmla="*/ 2324 w 10000"/>
                          <a:gd name="connsiteY45" fmla="*/ 4272 h 10000"/>
                          <a:gd name="connsiteX46" fmla="*/ 1964 w 10000"/>
                          <a:gd name="connsiteY46" fmla="*/ 4481 h 10000"/>
                          <a:gd name="connsiteX47" fmla="*/ 1628 w 10000"/>
                          <a:gd name="connsiteY47" fmla="*/ 4682 h 10000"/>
                          <a:gd name="connsiteX48" fmla="*/ 1324 w 10000"/>
                          <a:gd name="connsiteY48" fmla="*/ 4846 h 10000"/>
                          <a:gd name="connsiteX49" fmla="*/ 1050 w 10000"/>
                          <a:gd name="connsiteY49" fmla="*/ 5017 h 10000"/>
                          <a:gd name="connsiteX50" fmla="*/ 820 w 10000"/>
                          <a:gd name="connsiteY50" fmla="*/ 5150 h 10000"/>
                          <a:gd name="connsiteX51" fmla="*/ 640 w 10000"/>
                          <a:gd name="connsiteY51" fmla="*/ 5278 h 10000"/>
                          <a:gd name="connsiteX52" fmla="*/ 497 w 10000"/>
                          <a:gd name="connsiteY52" fmla="*/ 5367 h 10000"/>
                          <a:gd name="connsiteX53" fmla="*/ 472 w 10000"/>
                          <a:gd name="connsiteY53" fmla="*/ 5381 h 10000"/>
                          <a:gd name="connsiteX54" fmla="*/ 428 w 10000"/>
                          <a:gd name="connsiteY54" fmla="*/ 5433 h 10000"/>
                          <a:gd name="connsiteX55" fmla="*/ 366 w 10000"/>
                          <a:gd name="connsiteY55" fmla="*/ 5500 h 10000"/>
                          <a:gd name="connsiteX56" fmla="*/ 298 w 10000"/>
                          <a:gd name="connsiteY56" fmla="*/ 5605 h 10000"/>
                          <a:gd name="connsiteX57" fmla="*/ 236 w 10000"/>
                          <a:gd name="connsiteY57" fmla="*/ 5731 h 10000"/>
                          <a:gd name="connsiteX58" fmla="*/ 180 w 10000"/>
                          <a:gd name="connsiteY58" fmla="*/ 5895 h 10000"/>
                          <a:gd name="connsiteX59" fmla="*/ 167 w 10000"/>
                          <a:gd name="connsiteY59" fmla="*/ 6089 h 10000"/>
                          <a:gd name="connsiteX60" fmla="*/ 167 w 10000"/>
                          <a:gd name="connsiteY60" fmla="*/ 6215 h 10000"/>
                          <a:gd name="connsiteX61" fmla="*/ 167 w 10000"/>
                          <a:gd name="connsiteY61" fmla="*/ 6424 h 10000"/>
                          <a:gd name="connsiteX62" fmla="*/ 167 w 10000"/>
                          <a:gd name="connsiteY62" fmla="*/ 6684 h 10000"/>
                          <a:gd name="connsiteX63" fmla="*/ 167 w 10000"/>
                          <a:gd name="connsiteY63" fmla="*/ 6989 h 10000"/>
                          <a:gd name="connsiteX64" fmla="*/ 167 w 10000"/>
                          <a:gd name="connsiteY64" fmla="*/ 7324 h 10000"/>
                          <a:gd name="connsiteX65" fmla="*/ 180 w 10000"/>
                          <a:gd name="connsiteY65" fmla="*/ 7674 h 10000"/>
                          <a:gd name="connsiteX66" fmla="*/ 180 w 10000"/>
                          <a:gd name="connsiteY66" fmla="*/ 8031 h 10000"/>
                          <a:gd name="connsiteX67" fmla="*/ 180 w 10000"/>
                          <a:gd name="connsiteY67" fmla="*/ 8381 h 10000"/>
                          <a:gd name="connsiteX68" fmla="*/ 180 w 10000"/>
                          <a:gd name="connsiteY68" fmla="*/ 8709 h 10000"/>
                          <a:gd name="connsiteX69" fmla="*/ 180 w 10000"/>
                          <a:gd name="connsiteY69" fmla="*/ 9006 h 10000"/>
                          <a:gd name="connsiteX70" fmla="*/ 192 w 10000"/>
                          <a:gd name="connsiteY70" fmla="*/ 9267 h 10000"/>
                          <a:gd name="connsiteX71" fmla="*/ 192 w 10000"/>
                          <a:gd name="connsiteY71" fmla="*/ 9461 h 10000"/>
                          <a:gd name="connsiteX72" fmla="*/ 192 w 10000"/>
                          <a:gd name="connsiteY72" fmla="*/ 9580 h 10000"/>
                          <a:gd name="connsiteX73" fmla="*/ 192 w 10000"/>
                          <a:gd name="connsiteY73" fmla="*/ 9632 h 10000"/>
                          <a:gd name="connsiteX74" fmla="*/ 8980 w 10000"/>
                          <a:gd name="connsiteY74" fmla="*/ 4630 h 10000"/>
                          <a:gd name="connsiteX75" fmla="*/ 8868 w 10000"/>
                          <a:gd name="connsiteY75" fmla="*/ 5150 h 10000"/>
                          <a:gd name="connsiteX76" fmla="*/ 243 w 10000"/>
                          <a:gd name="connsiteY76" fmla="*/ 10000 h 10000"/>
                          <a:gd name="connsiteX77" fmla="*/ 18 w 10000"/>
                          <a:gd name="connsiteY77" fmla="*/ 9304 h 10000"/>
                          <a:gd name="connsiteX78" fmla="*/ 18 w 10000"/>
                          <a:gd name="connsiteY78" fmla="*/ 5985 h 10000"/>
                          <a:gd name="connsiteX79" fmla="*/ 81 w 10000"/>
                          <a:gd name="connsiteY79" fmla="*/ 5709 h 10000"/>
                          <a:gd name="connsiteX80" fmla="*/ 279 w 10000"/>
                          <a:gd name="connsiteY80" fmla="*/ 5396 h 10000"/>
                          <a:gd name="connsiteX81" fmla="*/ 1541 w 10000"/>
                          <a:gd name="connsiteY81" fmla="*/ 4615 h 10000"/>
                          <a:gd name="connsiteX82" fmla="*/ 3368 w 10000"/>
                          <a:gd name="connsiteY82" fmla="*/ 3595 h 10000"/>
                          <a:gd name="connsiteX83" fmla="*/ 9459 w 10000"/>
                          <a:gd name="connsiteY83" fmla="*/ 205 h 10000"/>
                          <a:gd name="connsiteX84" fmla="*/ 9857 w 10000"/>
                          <a:gd name="connsiteY84" fmla="*/ 0 h 10000"/>
                          <a:gd name="connsiteX0" fmla="*/ 9857 w 10000"/>
                          <a:gd name="connsiteY0" fmla="*/ 0 h 10000"/>
                          <a:gd name="connsiteX1" fmla="*/ 10000 w 10000"/>
                          <a:gd name="connsiteY1" fmla="*/ 141 h 10000"/>
                          <a:gd name="connsiteX2" fmla="*/ 9304 w 10000"/>
                          <a:gd name="connsiteY2" fmla="*/ 663 h 10000"/>
                          <a:gd name="connsiteX3" fmla="*/ 9160 w 10000"/>
                          <a:gd name="connsiteY3" fmla="*/ 767 h 10000"/>
                          <a:gd name="connsiteX4" fmla="*/ 9042 w 10000"/>
                          <a:gd name="connsiteY4" fmla="*/ 848 h 10000"/>
                          <a:gd name="connsiteX5" fmla="*/ 8943 w 10000"/>
                          <a:gd name="connsiteY5" fmla="*/ 915 h 10000"/>
                          <a:gd name="connsiteX6" fmla="*/ 8881 w 10000"/>
                          <a:gd name="connsiteY6" fmla="*/ 952 h 10000"/>
                          <a:gd name="connsiteX7" fmla="*/ 8856 w 10000"/>
                          <a:gd name="connsiteY7" fmla="*/ 976 h 10000"/>
                          <a:gd name="connsiteX8" fmla="*/ 6432 w 10000"/>
                          <a:gd name="connsiteY8" fmla="*/ 2448 h 10000"/>
                          <a:gd name="connsiteX9" fmla="*/ 6215 w 10000"/>
                          <a:gd name="connsiteY9" fmla="*/ 2293 h 10000"/>
                          <a:gd name="connsiteX10" fmla="*/ 9813 w 10000"/>
                          <a:gd name="connsiteY10" fmla="*/ 224 h 10000"/>
                          <a:gd name="connsiteX11" fmla="*/ 9813 w 10000"/>
                          <a:gd name="connsiteY11" fmla="*/ 224 h 10000"/>
                          <a:gd name="connsiteX12" fmla="*/ 9813 w 10000"/>
                          <a:gd name="connsiteY12" fmla="*/ 209 h 10000"/>
                          <a:gd name="connsiteX13" fmla="*/ 9826 w 10000"/>
                          <a:gd name="connsiteY13" fmla="*/ 209 h 10000"/>
                          <a:gd name="connsiteX14" fmla="*/ 9838 w 10000"/>
                          <a:gd name="connsiteY14" fmla="*/ 194 h 10000"/>
                          <a:gd name="connsiteX15" fmla="*/ 9838 w 10000"/>
                          <a:gd name="connsiteY15" fmla="*/ 178 h 10000"/>
                          <a:gd name="connsiteX16" fmla="*/ 9851 w 10000"/>
                          <a:gd name="connsiteY16" fmla="*/ 171 h 10000"/>
                          <a:gd name="connsiteX17" fmla="*/ 9851 w 10000"/>
                          <a:gd name="connsiteY17" fmla="*/ 156 h 10000"/>
                          <a:gd name="connsiteX18" fmla="*/ 9838 w 10000"/>
                          <a:gd name="connsiteY18" fmla="*/ 141 h 10000"/>
                          <a:gd name="connsiteX19" fmla="*/ 9838 w 10000"/>
                          <a:gd name="connsiteY19" fmla="*/ 126 h 10000"/>
                          <a:gd name="connsiteX20" fmla="*/ 9813 w 10000"/>
                          <a:gd name="connsiteY20" fmla="*/ 126 h 10000"/>
                          <a:gd name="connsiteX21" fmla="*/ 9782 w 10000"/>
                          <a:gd name="connsiteY21" fmla="*/ 141 h 10000"/>
                          <a:gd name="connsiteX22" fmla="*/ 9751 w 10000"/>
                          <a:gd name="connsiteY22" fmla="*/ 156 h 10000"/>
                          <a:gd name="connsiteX23" fmla="*/ 9720 w 10000"/>
                          <a:gd name="connsiteY23" fmla="*/ 171 h 10000"/>
                          <a:gd name="connsiteX24" fmla="*/ 9639 w 10000"/>
                          <a:gd name="connsiteY24" fmla="*/ 224 h 10000"/>
                          <a:gd name="connsiteX25" fmla="*/ 9503 w 10000"/>
                          <a:gd name="connsiteY25" fmla="*/ 283 h 10000"/>
                          <a:gd name="connsiteX26" fmla="*/ 9329 w 10000"/>
                          <a:gd name="connsiteY26" fmla="*/ 394 h 10000"/>
                          <a:gd name="connsiteX27" fmla="*/ 9098 w 10000"/>
                          <a:gd name="connsiteY27" fmla="*/ 506 h 10000"/>
                          <a:gd name="connsiteX28" fmla="*/ 8837 w 10000"/>
                          <a:gd name="connsiteY28" fmla="*/ 655 h 10000"/>
                          <a:gd name="connsiteX29" fmla="*/ 8545 w 10000"/>
                          <a:gd name="connsiteY29" fmla="*/ 811 h 10000"/>
                          <a:gd name="connsiteX30" fmla="*/ 8216 w 10000"/>
                          <a:gd name="connsiteY30" fmla="*/ 990 h 10000"/>
                          <a:gd name="connsiteX31" fmla="*/ 7856 w 10000"/>
                          <a:gd name="connsiteY31" fmla="*/ 1183 h 10000"/>
                          <a:gd name="connsiteX32" fmla="*/ 7463 w 10000"/>
                          <a:gd name="connsiteY32" fmla="*/ 1392 h 10000"/>
                          <a:gd name="connsiteX33" fmla="*/ 7066 w 10000"/>
                          <a:gd name="connsiteY33" fmla="*/ 1615 h 10000"/>
                          <a:gd name="connsiteX34" fmla="*/ 6650 w 10000"/>
                          <a:gd name="connsiteY34" fmla="*/ 1854 h 10000"/>
                          <a:gd name="connsiteX35" fmla="*/ 6215 w 10000"/>
                          <a:gd name="connsiteY35" fmla="*/ 2084 h 10000"/>
                          <a:gd name="connsiteX36" fmla="*/ 5767 w 10000"/>
                          <a:gd name="connsiteY36" fmla="*/ 2330 h 10000"/>
                          <a:gd name="connsiteX37" fmla="*/ 5326 w 10000"/>
                          <a:gd name="connsiteY37" fmla="*/ 2583 h 10000"/>
                          <a:gd name="connsiteX38" fmla="*/ 4866 w 10000"/>
                          <a:gd name="connsiteY38" fmla="*/ 2843 h 10000"/>
                          <a:gd name="connsiteX39" fmla="*/ 4419 w 10000"/>
                          <a:gd name="connsiteY39" fmla="*/ 3089 h 10000"/>
                          <a:gd name="connsiteX40" fmla="*/ 3977 w 10000"/>
                          <a:gd name="connsiteY40" fmla="*/ 3335 h 10000"/>
                          <a:gd name="connsiteX41" fmla="*/ 3542 w 10000"/>
                          <a:gd name="connsiteY41" fmla="*/ 3587 h 10000"/>
                          <a:gd name="connsiteX42" fmla="*/ 3114 w 10000"/>
                          <a:gd name="connsiteY42" fmla="*/ 3818 h 10000"/>
                          <a:gd name="connsiteX43" fmla="*/ 2704 w 10000"/>
                          <a:gd name="connsiteY43" fmla="*/ 4057 h 10000"/>
                          <a:gd name="connsiteX44" fmla="*/ 2324 w 10000"/>
                          <a:gd name="connsiteY44" fmla="*/ 4272 h 10000"/>
                          <a:gd name="connsiteX45" fmla="*/ 1964 w 10000"/>
                          <a:gd name="connsiteY45" fmla="*/ 4481 h 10000"/>
                          <a:gd name="connsiteX46" fmla="*/ 1628 w 10000"/>
                          <a:gd name="connsiteY46" fmla="*/ 4682 h 10000"/>
                          <a:gd name="connsiteX47" fmla="*/ 1324 w 10000"/>
                          <a:gd name="connsiteY47" fmla="*/ 4846 h 10000"/>
                          <a:gd name="connsiteX48" fmla="*/ 1050 w 10000"/>
                          <a:gd name="connsiteY48" fmla="*/ 5017 h 10000"/>
                          <a:gd name="connsiteX49" fmla="*/ 820 w 10000"/>
                          <a:gd name="connsiteY49" fmla="*/ 5150 h 10000"/>
                          <a:gd name="connsiteX50" fmla="*/ 640 w 10000"/>
                          <a:gd name="connsiteY50" fmla="*/ 5278 h 10000"/>
                          <a:gd name="connsiteX51" fmla="*/ 497 w 10000"/>
                          <a:gd name="connsiteY51" fmla="*/ 5367 h 10000"/>
                          <a:gd name="connsiteX52" fmla="*/ 472 w 10000"/>
                          <a:gd name="connsiteY52" fmla="*/ 5381 h 10000"/>
                          <a:gd name="connsiteX53" fmla="*/ 428 w 10000"/>
                          <a:gd name="connsiteY53" fmla="*/ 5433 h 10000"/>
                          <a:gd name="connsiteX54" fmla="*/ 366 w 10000"/>
                          <a:gd name="connsiteY54" fmla="*/ 5500 h 10000"/>
                          <a:gd name="connsiteX55" fmla="*/ 298 w 10000"/>
                          <a:gd name="connsiteY55" fmla="*/ 5605 h 10000"/>
                          <a:gd name="connsiteX56" fmla="*/ 236 w 10000"/>
                          <a:gd name="connsiteY56" fmla="*/ 5731 h 10000"/>
                          <a:gd name="connsiteX57" fmla="*/ 180 w 10000"/>
                          <a:gd name="connsiteY57" fmla="*/ 5895 h 10000"/>
                          <a:gd name="connsiteX58" fmla="*/ 167 w 10000"/>
                          <a:gd name="connsiteY58" fmla="*/ 6089 h 10000"/>
                          <a:gd name="connsiteX59" fmla="*/ 167 w 10000"/>
                          <a:gd name="connsiteY59" fmla="*/ 6215 h 10000"/>
                          <a:gd name="connsiteX60" fmla="*/ 167 w 10000"/>
                          <a:gd name="connsiteY60" fmla="*/ 6424 h 10000"/>
                          <a:gd name="connsiteX61" fmla="*/ 167 w 10000"/>
                          <a:gd name="connsiteY61" fmla="*/ 6684 h 10000"/>
                          <a:gd name="connsiteX62" fmla="*/ 167 w 10000"/>
                          <a:gd name="connsiteY62" fmla="*/ 6989 h 10000"/>
                          <a:gd name="connsiteX63" fmla="*/ 167 w 10000"/>
                          <a:gd name="connsiteY63" fmla="*/ 7324 h 10000"/>
                          <a:gd name="connsiteX64" fmla="*/ 180 w 10000"/>
                          <a:gd name="connsiteY64" fmla="*/ 7674 h 10000"/>
                          <a:gd name="connsiteX65" fmla="*/ 180 w 10000"/>
                          <a:gd name="connsiteY65" fmla="*/ 8031 h 10000"/>
                          <a:gd name="connsiteX66" fmla="*/ 180 w 10000"/>
                          <a:gd name="connsiteY66" fmla="*/ 8381 h 10000"/>
                          <a:gd name="connsiteX67" fmla="*/ 180 w 10000"/>
                          <a:gd name="connsiteY67" fmla="*/ 8709 h 10000"/>
                          <a:gd name="connsiteX68" fmla="*/ 180 w 10000"/>
                          <a:gd name="connsiteY68" fmla="*/ 9006 h 10000"/>
                          <a:gd name="connsiteX69" fmla="*/ 192 w 10000"/>
                          <a:gd name="connsiteY69" fmla="*/ 9267 h 10000"/>
                          <a:gd name="connsiteX70" fmla="*/ 192 w 10000"/>
                          <a:gd name="connsiteY70" fmla="*/ 9461 h 10000"/>
                          <a:gd name="connsiteX71" fmla="*/ 192 w 10000"/>
                          <a:gd name="connsiteY71" fmla="*/ 9580 h 10000"/>
                          <a:gd name="connsiteX72" fmla="*/ 192 w 10000"/>
                          <a:gd name="connsiteY72" fmla="*/ 9632 h 10000"/>
                          <a:gd name="connsiteX73" fmla="*/ 8980 w 10000"/>
                          <a:gd name="connsiteY73" fmla="*/ 4630 h 10000"/>
                          <a:gd name="connsiteX74" fmla="*/ 8868 w 10000"/>
                          <a:gd name="connsiteY74" fmla="*/ 5150 h 10000"/>
                          <a:gd name="connsiteX75" fmla="*/ 243 w 10000"/>
                          <a:gd name="connsiteY75" fmla="*/ 10000 h 10000"/>
                          <a:gd name="connsiteX76" fmla="*/ 18 w 10000"/>
                          <a:gd name="connsiteY76" fmla="*/ 9304 h 10000"/>
                          <a:gd name="connsiteX77" fmla="*/ 18 w 10000"/>
                          <a:gd name="connsiteY77" fmla="*/ 5985 h 10000"/>
                          <a:gd name="connsiteX78" fmla="*/ 81 w 10000"/>
                          <a:gd name="connsiteY78" fmla="*/ 5709 h 10000"/>
                          <a:gd name="connsiteX79" fmla="*/ 279 w 10000"/>
                          <a:gd name="connsiteY79" fmla="*/ 5396 h 10000"/>
                          <a:gd name="connsiteX80" fmla="*/ 1541 w 10000"/>
                          <a:gd name="connsiteY80" fmla="*/ 4615 h 10000"/>
                          <a:gd name="connsiteX81" fmla="*/ 3368 w 10000"/>
                          <a:gd name="connsiteY81" fmla="*/ 3595 h 10000"/>
                          <a:gd name="connsiteX82" fmla="*/ 9459 w 10000"/>
                          <a:gd name="connsiteY82" fmla="*/ 205 h 10000"/>
                          <a:gd name="connsiteX83" fmla="*/ 9857 w 10000"/>
                          <a:gd name="connsiteY83" fmla="*/ 0 h 10000"/>
                          <a:gd name="connsiteX0" fmla="*/ 9857 w 10000"/>
                          <a:gd name="connsiteY0" fmla="*/ 0 h 10000"/>
                          <a:gd name="connsiteX1" fmla="*/ 10000 w 10000"/>
                          <a:gd name="connsiteY1" fmla="*/ 141 h 10000"/>
                          <a:gd name="connsiteX2" fmla="*/ 9160 w 10000"/>
                          <a:gd name="connsiteY2" fmla="*/ 767 h 10000"/>
                          <a:gd name="connsiteX3" fmla="*/ 9042 w 10000"/>
                          <a:gd name="connsiteY3" fmla="*/ 848 h 10000"/>
                          <a:gd name="connsiteX4" fmla="*/ 8943 w 10000"/>
                          <a:gd name="connsiteY4" fmla="*/ 915 h 10000"/>
                          <a:gd name="connsiteX5" fmla="*/ 8881 w 10000"/>
                          <a:gd name="connsiteY5" fmla="*/ 952 h 10000"/>
                          <a:gd name="connsiteX6" fmla="*/ 8856 w 10000"/>
                          <a:gd name="connsiteY6" fmla="*/ 976 h 10000"/>
                          <a:gd name="connsiteX7" fmla="*/ 6432 w 10000"/>
                          <a:gd name="connsiteY7" fmla="*/ 2448 h 10000"/>
                          <a:gd name="connsiteX8" fmla="*/ 6215 w 10000"/>
                          <a:gd name="connsiteY8" fmla="*/ 2293 h 10000"/>
                          <a:gd name="connsiteX9" fmla="*/ 9813 w 10000"/>
                          <a:gd name="connsiteY9" fmla="*/ 224 h 10000"/>
                          <a:gd name="connsiteX10" fmla="*/ 9813 w 10000"/>
                          <a:gd name="connsiteY10" fmla="*/ 224 h 10000"/>
                          <a:gd name="connsiteX11" fmla="*/ 9813 w 10000"/>
                          <a:gd name="connsiteY11" fmla="*/ 209 h 10000"/>
                          <a:gd name="connsiteX12" fmla="*/ 9826 w 10000"/>
                          <a:gd name="connsiteY12" fmla="*/ 209 h 10000"/>
                          <a:gd name="connsiteX13" fmla="*/ 9838 w 10000"/>
                          <a:gd name="connsiteY13" fmla="*/ 194 h 10000"/>
                          <a:gd name="connsiteX14" fmla="*/ 9838 w 10000"/>
                          <a:gd name="connsiteY14" fmla="*/ 178 h 10000"/>
                          <a:gd name="connsiteX15" fmla="*/ 9851 w 10000"/>
                          <a:gd name="connsiteY15" fmla="*/ 171 h 10000"/>
                          <a:gd name="connsiteX16" fmla="*/ 9851 w 10000"/>
                          <a:gd name="connsiteY16" fmla="*/ 156 h 10000"/>
                          <a:gd name="connsiteX17" fmla="*/ 9838 w 10000"/>
                          <a:gd name="connsiteY17" fmla="*/ 141 h 10000"/>
                          <a:gd name="connsiteX18" fmla="*/ 9838 w 10000"/>
                          <a:gd name="connsiteY18" fmla="*/ 126 h 10000"/>
                          <a:gd name="connsiteX19" fmla="*/ 9813 w 10000"/>
                          <a:gd name="connsiteY19" fmla="*/ 126 h 10000"/>
                          <a:gd name="connsiteX20" fmla="*/ 9782 w 10000"/>
                          <a:gd name="connsiteY20" fmla="*/ 141 h 10000"/>
                          <a:gd name="connsiteX21" fmla="*/ 9751 w 10000"/>
                          <a:gd name="connsiteY21" fmla="*/ 156 h 10000"/>
                          <a:gd name="connsiteX22" fmla="*/ 9720 w 10000"/>
                          <a:gd name="connsiteY22" fmla="*/ 171 h 10000"/>
                          <a:gd name="connsiteX23" fmla="*/ 9639 w 10000"/>
                          <a:gd name="connsiteY23" fmla="*/ 224 h 10000"/>
                          <a:gd name="connsiteX24" fmla="*/ 9503 w 10000"/>
                          <a:gd name="connsiteY24" fmla="*/ 283 h 10000"/>
                          <a:gd name="connsiteX25" fmla="*/ 9329 w 10000"/>
                          <a:gd name="connsiteY25" fmla="*/ 394 h 10000"/>
                          <a:gd name="connsiteX26" fmla="*/ 9098 w 10000"/>
                          <a:gd name="connsiteY26" fmla="*/ 506 h 10000"/>
                          <a:gd name="connsiteX27" fmla="*/ 8837 w 10000"/>
                          <a:gd name="connsiteY27" fmla="*/ 655 h 10000"/>
                          <a:gd name="connsiteX28" fmla="*/ 8545 w 10000"/>
                          <a:gd name="connsiteY28" fmla="*/ 811 h 10000"/>
                          <a:gd name="connsiteX29" fmla="*/ 8216 w 10000"/>
                          <a:gd name="connsiteY29" fmla="*/ 990 h 10000"/>
                          <a:gd name="connsiteX30" fmla="*/ 7856 w 10000"/>
                          <a:gd name="connsiteY30" fmla="*/ 1183 h 10000"/>
                          <a:gd name="connsiteX31" fmla="*/ 7463 w 10000"/>
                          <a:gd name="connsiteY31" fmla="*/ 1392 h 10000"/>
                          <a:gd name="connsiteX32" fmla="*/ 7066 w 10000"/>
                          <a:gd name="connsiteY32" fmla="*/ 1615 h 10000"/>
                          <a:gd name="connsiteX33" fmla="*/ 6650 w 10000"/>
                          <a:gd name="connsiteY33" fmla="*/ 1854 h 10000"/>
                          <a:gd name="connsiteX34" fmla="*/ 6215 w 10000"/>
                          <a:gd name="connsiteY34" fmla="*/ 2084 h 10000"/>
                          <a:gd name="connsiteX35" fmla="*/ 5767 w 10000"/>
                          <a:gd name="connsiteY35" fmla="*/ 2330 h 10000"/>
                          <a:gd name="connsiteX36" fmla="*/ 5326 w 10000"/>
                          <a:gd name="connsiteY36" fmla="*/ 2583 h 10000"/>
                          <a:gd name="connsiteX37" fmla="*/ 4866 w 10000"/>
                          <a:gd name="connsiteY37" fmla="*/ 2843 h 10000"/>
                          <a:gd name="connsiteX38" fmla="*/ 4419 w 10000"/>
                          <a:gd name="connsiteY38" fmla="*/ 3089 h 10000"/>
                          <a:gd name="connsiteX39" fmla="*/ 3977 w 10000"/>
                          <a:gd name="connsiteY39" fmla="*/ 3335 h 10000"/>
                          <a:gd name="connsiteX40" fmla="*/ 3542 w 10000"/>
                          <a:gd name="connsiteY40" fmla="*/ 3587 h 10000"/>
                          <a:gd name="connsiteX41" fmla="*/ 3114 w 10000"/>
                          <a:gd name="connsiteY41" fmla="*/ 3818 h 10000"/>
                          <a:gd name="connsiteX42" fmla="*/ 2704 w 10000"/>
                          <a:gd name="connsiteY42" fmla="*/ 4057 h 10000"/>
                          <a:gd name="connsiteX43" fmla="*/ 2324 w 10000"/>
                          <a:gd name="connsiteY43" fmla="*/ 4272 h 10000"/>
                          <a:gd name="connsiteX44" fmla="*/ 1964 w 10000"/>
                          <a:gd name="connsiteY44" fmla="*/ 4481 h 10000"/>
                          <a:gd name="connsiteX45" fmla="*/ 1628 w 10000"/>
                          <a:gd name="connsiteY45" fmla="*/ 4682 h 10000"/>
                          <a:gd name="connsiteX46" fmla="*/ 1324 w 10000"/>
                          <a:gd name="connsiteY46" fmla="*/ 4846 h 10000"/>
                          <a:gd name="connsiteX47" fmla="*/ 1050 w 10000"/>
                          <a:gd name="connsiteY47" fmla="*/ 5017 h 10000"/>
                          <a:gd name="connsiteX48" fmla="*/ 820 w 10000"/>
                          <a:gd name="connsiteY48" fmla="*/ 5150 h 10000"/>
                          <a:gd name="connsiteX49" fmla="*/ 640 w 10000"/>
                          <a:gd name="connsiteY49" fmla="*/ 5278 h 10000"/>
                          <a:gd name="connsiteX50" fmla="*/ 497 w 10000"/>
                          <a:gd name="connsiteY50" fmla="*/ 5367 h 10000"/>
                          <a:gd name="connsiteX51" fmla="*/ 472 w 10000"/>
                          <a:gd name="connsiteY51" fmla="*/ 5381 h 10000"/>
                          <a:gd name="connsiteX52" fmla="*/ 428 w 10000"/>
                          <a:gd name="connsiteY52" fmla="*/ 5433 h 10000"/>
                          <a:gd name="connsiteX53" fmla="*/ 366 w 10000"/>
                          <a:gd name="connsiteY53" fmla="*/ 5500 h 10000"/>
                          <a:gd name="connsiteX54" fmla="*/ 298 w 10000"/>
                          <a:gd name="connsiteY54" fmla="*/ 5605 h 10000"/>
                          <a:gd name="connsiteX55" fmla="*/ 236 w 10000"/>
                          <a:gd name="connsiteY55" fmla="*/ 5731 h 10000"/>
                          <a:gd name="connsiteX56" fmla="*/ 180 w 10000"/>
                          <a:gd name="connsiteY56" fmla="*/ 5895 h 10000"/>
                          <a:gd name="connsiteX57" fmla="*/ 167 w 10000"/>
                          <a:gd name="connsiteY57" fmla="*/ 6089 h 10000"/>
                          <a:gd name="connsiteX58" fmla="*/ 167 w 10000"/>
                          <a:gd name="connsiteY58" fmla="*/ 6215 h 10000"/>
                          <a:gd name="connsiteX59" fmla="*/ 167 w 10000"/>
                          <a:gd name="connsiteY59" fmla="*/ 6424 h 10000"/>
                          <a:gd name="connsiteX60" fmla="*/ 167 w 10000"/>
                          <a:gd name="connsiteY60" fmla="*/ 6684 h 10000"/>
                          <a:gd name="connsiteX61" fmla="*/ 167 w 10000"/>
                          <a:gd name="connsiteY61" fmla="*/ 6989 h 10000"/>
                          <a:gd name="connsiteX62" fmla="*/ 167 w 10000"/>
                          <a:gd name="connsiteY62" fmla="*/ 7324 h 10000"/>
                          <a:gd name="connsiteX63" fmla="*/ 180 w 10000"/>
                          <a:gd name="connsiteY63" fmla="*/ 7674 h 10000"/>
                          <a:gd name="connsiteX64" fmla="*/ 180 w 10000"/>
                          <a:gd name="connsiteY64" fmla="*/ 8031 h 10000"/>
                          <a:gd name="connsiteX65" fmla="*/ 180 w 10000"/>
                          <a:gd name="connsiteY65" fmla="*/ 8381 h 10000"/>
                          <a:gd name="connsiteX66" fmla="*/ 180 w 10000"/>
                          <a:gd name="connsiteY66" fmla="*/ 8709 h 10000"/>
                          <a:gd name="connsiteX67" fmla="*/ 180 w 10000"/>
                          <a:gd name="connsiteY67" fmla="*/ 9006 h 10000"/>
                          <a:gd name="connsiteX68" fmla="*/ 192 w 10000"/>
                          <a:gd name="connsiteY68" fmla="*/ 9267 h 10000"/>
                          <a:gd name="connsiteX69" fmla="*/ 192 w 10000"/>
                          <a:gd name="connsiteY69" fmla="*/ 9461 h 10000"/>
                          <a:gd name="connsiteX70" fmla="*/ 192 w 10000"/>
                          <a:gd name="connsiteY70" fmla="*/ 9580 h 10000"/>
                          <a:gd name="connsiteX71" fmla="*/ 192 w 10000"/>
                          <a:gd name="connsiteY71" fmla="*/ 9632 h 10000"/>
                          <a:gd name="connsiteX72" fmla="*/ 8980 w 10000"/>
                          <a:gd name="connsiteY72" fmla="*/ 4630 h 10000"/>
                          <a:gd name="connsiteX73" fmla="*/ 8868 w 10000"/>
                          <a:gd name="connsiteY73" fmla="*/ 5150 h 10000"/>
                          <a:gd name="connsiteX74" fmla="*/ 243 w 10000"/>
                          <a:gd name="connsiteY74" fmla="*/ 10000 h 10000"/>
                          <a:gd name="connsiteX75" fmla="*/ 18 w 10000"/>
                          <a:gd name="connsiteY75" fmla="*/ 9304 h 10000"/>
                          <a:gd name="connsiteX76" fmla="*/ 18 w 10000"/>
                          <a:gd name="connsiteY76" fmla="*/ 5985 h 10000"/>
                          <a:gd name="connsiteX77" fmla="*/ 81 w 10000"/>
                          <a:gd name="connsiteY77" fmla="*/ 5709 h 10000"/>
                          <a:gd name="connsiteX78" fmla="*/ 279 w 10000"/>
                          <a:gd name="connsiteY78" fmla="*/ 5396 h 10000"/>
                          <a:gd name="connsiteX79" fmla="*/ 1541 w 10000"/>
                          <a:gd name="connsiteY79" fmla="*/ 4615 h 10000"/>
                          <a:gd name="connsiteX80" fmla="*/ 3368 w 10000"/>
                          <a:gd name="connsiteY80" fmla="*/ 3595 h 10000"/>
                          <a:gd name="connsiteX81" fmla="*/ 9459 w 10000"/>
                          <a:gd name="connsiteY81" fmla="*/ 205 h 10000"/>
                          <a:gd name="connsiteX82" fmla="*/ 9857 w 10000"/>
                          <a:gd name="connsiteY82" fmla="*/ 0 h 10000"/>
                          <a:gd name="connsiteX0" fmla="*/ 9857 w 10000"/>
                          <a:gd name="connsiteY0" fmla="*/ 0 h 10000"/>
                          <a:gd name="connsiteX1" fmla="*/ 10000 w 10000"/>
                          <a:gd name="connsiteY1" fmla="*/ 141 h 10000"/>
                          <a:gd name="connsiteX2" fmla="*/ 9042 w 10000"/>
                          <a:gd name="connsiteY2" fmla="*/ 848 h 10000"/>
                          <a:gd name="connsiteX3" fmla="*/ 8943 w 10000"/>
                          <a:gd name="connsiteY3" fmla="*/ 915 h 10000"/>
                          <a:gd name="connsiteX4" fmla="*/ 8881 w 10000"/>
                          <a:gd name="connsiteY4" fmla="*/ 952 h 10000"/>
                          <a:gd name="connsiteX5" fmla="*/ 8856 w 10000"/>
                          <a:gd name="connsiteY5" fmla="*/ 976 h 10000"/>
                          <a:gd name="connsiteX6" fmla="*/ 6432 w 10000"/>
                          <a:gd name="connsiteY6" fmla="*/ 2448 h 10000"/>
                          <a:gd name="connsiteX7" fmla="*/ 6215 w 10000"/>
                          <a:gd name="connsiteY7" fmla="*/ 2293 h 10000"/>
                          <a:gd name="connsiteX8" fmla="*/ 9813 w 10000"/>
                          <a:gd name="connsiteY8" fmla="*/ 224 h 10000"/>
                          <a:gd name="connsiteX9" fmla="*/ 9813 w 10000"/>
                          <a:gd name="connsiteY9" fmla="*/ 224 h 10000"/>
                          <a:gd name="connsiteX10" fmla="*/ 9813 w 10000"/>
                          <a:gd name="connsiteY10" fmla="*/ 209 h 10000"/>
                          <a:gd name="connsiteX11" fmla="*/ 9826 w 10000"/>
                          <a:gd name="connsiteY11" fmla="*/ 209 h 10000"/>
                          <a:gd name="connsiteX12" fmla="*/ 9838 w 10000"/>
                          <a:gd name="connsiteY12" fmla="*/ 194 h 10000"/>
                          <a:gd name="connsiteX13" fmla="*/ 9838 w 10000"/>
                          <a:gd name="connsiteY13" fmla="*/ 178 h 10000"/>
                          <a:gd name="connsiteX14" fmla="*/ 9851 w 10000"/>
                          <a:gd name="connsiteY14" fmla="*/ 171 h 10000"/>
                          <a:gd name="connsiteX15" fmla="*/ 9851 w 10000"/>
                          <a:gd name="connsiteY15" fmla="*/ 156 h 10000"/>
                          <a:gd name="connsiteX16" fmla="*/ 9838 w 10000"/>
                          <a:gd name="connsiteY16" fmla="*/ 141 h 10000"/>
                          <a:gd name="connsiteX17" fmla="*/ 9838 w 10000"/>
                          <a:gd name="connsiteY17" fmla="*/ 126 h 10000"/>
                          <a:gd name="connsiteX18" fmla="*/ 9813 w 10000"/>
                          <a:gd name="connsiteY18" fmla="*/ 126 h 10000"/>
                          <a:gd name="connsiteX19" fmla="*/ 9782 w 10000"/>
                          <a:gd name="connsiteY19" fmla="*/ 141 h 10000"/>
                          <a:gd name="connsiteX20" fmla="*/ 9751 w 10000"/>
                          <a:gd name="connsiteY20" fmla="*/ 156 h 10000"/>
                          <a:gd name="connsiteX21" fmla="*/ 9720 w 10000"/>
                          <a:gd name="connsiteY21" fmla="*/ 171 h 10000"/>
                          <a:gd name="connsiteX22" fmla="*/ 9639 w 10000"/>
                          <a:gd name="connsiteY22" fmla="*/ 224 h 10000"/>
                          <a:gd name="connsiteX23" fmla="*/ 9503 w 10000"/>
                          <a:gd name="connsiteY23" fmla="*/ 283 h 10000"/>
                          <a:gd name="connsiteX24" fmla="*/ 9329 w 10000"/>
                          <a:gd name="connsiteY24" fmla="*/ 394 h 10000"/>
                          <a:gd name="connsiteX25" fmla="*/ 9098 w 10000"/>
                          <a:gd name="connsiteY25" fmla="*/ 506 h 10000"/>
                          <a:gd name="connsiteX26" fmla="*/ 8837 w 10000"/>
                          <a:gd name="connsiteY26" fmla="*/ 655 h 10000"/>
                          <a:gd name="connsiteX27" fmla="*/ 8545 w 10000"/>
                          <a:gd name="connsiteY27" fmla="*/ 811 h 10000"/>
                          <a:gd name="connsiteX28" fmla="*/ 8216 w 10000"/>
                          <a:gd name="connsiteY28" fmla="*/ 990 h 10000"/>
                          <a:gd name="connsiteX29" fmla="*/ 7856 w 10000"/>
                          <a:gd name="connsiteY29" fmla="*/ 1183 h 10000"/>
                          <a:gd name="connsiteX30" fmla="*/ 7463 w 10000"/>
                          <a:gd name="connsiteY30" fmla="*/ 1392 h 10000"/>
                          <a:gd name="connsiteX31" fmla="*/ 7066 w 10000"/>
                          <a:gd name="connsiteY31" fmla="*/ 1615 h 10000"/>
                          <a:gd name="connsiteX32" fmla="*/ 6650 w 10000"/>
                          <a:gd name="connsiteY32" fmla="*/ 1854 h 10000"/>
                          <a:gd name="connsiteX33" fmla="*/ 6215 w 10000"/>
                          <a:gd name="connsiteY33" fmla="*/ 2084 h 10000"/>
                          <a:gd name="connsiteX34" fmla="*/ 5767 w 10000"/>
                          <a:gd name="connsiteY34" fmla="*/ 2330 h 10000"/>
                          <a:gd name="connsiteX35" fmla="*/ 5326 w 10000"/>
                          <a:gd name="connsiteY35" fmla="*/ 2583 h 10000"/>
                          <a:gd name="connsiteX36" fmla="*/ 4866 w 10000"/>
                          <a:gd name="connsiteY36" fmla="*/ 2843 h 10000"/>
                          <a:gd name="connsiteX37" fmla="*/ 4419 w 10000"/>
                          <a:gd name="connsiteY37" fmla="*/ 3089 h 10000"/>
                          <a:gd name="connsiteX38" fmla="*/ 3977 w 10000"/>
                          <a:gd name="connsiteY38" fmla="*/ 3335 h 10000"/>
                          <a:gd name="connsiteX39" fmla="*/ 3542 w 10000"/>
                          <a:gd name="connsiteY39" fmla="*/ 3587 h 10000"/>
                          <a:gd name="connsiteX40" fmla="*/ 3114 w 10000"/>
                          <a:gd name="connsiteY40" fmla="*/ 3818 h 10000"/>
                          <a:gd name="connsiteX41" fmla="*/ 2704 w 10000"/>
                          <a:gd name="connsiteY41" fmla="*/ 4057 h 10000"/>
                          <a:gd name="connsiteX42" fmla="*/ 2324 w 10000"/>
                          <a:gd name="connsiteY42" fmla="*/ 4272 h 10000"/>
                          <a:gd name="connsiteX43" fmla="*/ 1964 w 10000"/>
                          <a:gd name="connsiteY43" fmla="*/ 4481 h 10000"/>
                          <a:gd name="connsiteX44" fmla="*/ 1628 w 10000"/>
                          <a:gd name="connsiteY44" fmla="*/ 4682 h 10000"/>
                          <a:gd name="connsiteX45" fmla="*/ 1324 w 10000"/>
                          <a:gd name="connsiteY45" fmla="*/ 4846 h 10000"/>
                          <a:gd name="connsiteX46" fmla="*/ 1050 w 10000"/>
                          <a:gd name="connsiteY46" fmla="*/ 5017 h 10000"/>
                          <a:gd name="connsiteX47" fmla="*/ 820 w 10000"/>
                          <a:gd name="connsiteY47" fmla="*/ 5150 h 10000"/>
                          <a:gd name="connsiteX48" fmla="*/ 640 w 10000"/>
                          <a:gd name="connsiteY48" fmla="*/ 5278 h 10000"/>
                          <a:gd name="connsiteX49" fmla="*/ 497 w 10000"/>
                          <a:gd name="connsiteY49" fmla="*/ 5367 h 10000"/>
                          <a:gd name="connsiteX50" fmla="*/ 472 w 10000"/>
                          <a:gd name="connsiteY50" fmla="*/ 5381 h 10000"/>
                          <a:gd name="connsiteX51" fmla="*/ 428 w 10000"/>
                          <a:gd name="connsiteY51" fmla="*/ 5433 h 10000"/>
                          <a:gd name="connsiteX52" fmla="*/ 366 w 10000"/>
                          <a:gd name="connsiteY52" fmla="*/ 5500 h 10000"/>
                          <a:gd name="connsiteX53" fmla="*/ 298 w 10000"/>
                          <a:gd name="connsiteY53" fmla="*/ 5605 h 10000"/>
                          <a:gd name="connsiteX54" fmla="*/ 236 w 10000"/>
                          <a:gd name="connsiteY54" fmla="*/ 5731 h 10000"/>
                          <a:gd name="connsiteX55" fmla="*/ 180 w 10000"/>
                          <a:gd name="connsiteY55" fmla="*/ 5895 h 10000"/>
                          <a:gd name="connsiteX56" fmla="*/ 167 w 10000"/>
                          <a:gd name="connsiteY56" fmla="*/ 6089 h 10000"/>
                          <a:gd name="connsiteX57" fmla="*/ 167 w 10000"/>
                          <a:gd name="connsiteY57" fmla="*/ 6215 h 10000"/>
                          <a:gd name="connsiteX58" fmla="*/ 167 w 10000"/>
                          <a:gd name="connsiteY58" fmla="*/ 6424 h 10000"/>
                          <a:gd name="connsiteX59" fmla="*/ 167 w 10000"/>
                          <a:gd name="connsiteY59" fmla="*/ 6684 h 10000"/>
                          <a:gd name="connsiteX60" fmla="*/ 167 w 10000"/>
                          <a:gd name="connsiteY60" fmla="*/ 6989 h 10000"/>
                          <a:gd name="connsiteX61" fmla="*/ 167 w 10000"/>
                          <a:gd name="connsiteY61" fmla="*/ 7324 h 10000"/>
                          <a:gd name="connsiteX62" fmla="*/ 180 w 10000"/>
                          <a:gd name="connsiteY62" fmla="*/ 7674 h 10000"/>
                          <a:gd name="connsiteX63" fmla="*/ 180 w 10000"/>
                          <a:gd name="connsiteY63" fmla="*/ 8031 h 10000"/>
                          <a:gd name="connsiteX64" fmla="*/ 180 w 10000"/>
                          <a:gd name="connsiteY64" fmla="*/ 8381 h 10000"/>
                          <a:gd name="connsiteX65" fmla="*/ 180 w 10000"/>
                          <a:gd name="connsiteY65" fmla="*/ 8709 h 10000"/>
                          <a:gd name="connsiteX66" fmla="*/ 180 w 10000"/>
                          <a:gd name="connsiteY66" fmla="*/ 9006 h 10000"/>
                          <a:gd name="connsiteX67" fmla="*/ 192 w 10000"/>
                          <a:gd name="connsiteY67" fmla="*/ 9267 h 10000"/>
                          <a:gd name="connsiteX68" fmla="*/ 192 w 10000"/>
                          <a:gd name="connsiteY68" fmla="*/ 9461 h 10000"/>
                          <a:gd name="connsiteX69" fmla="*/ 192 w 10000"/>
                          <a:gd name="connsiteY69" fmla="*/ 9580 h 10000"/>
                          <a:gd name="connsiteX70" fmla="*/ 192 w 10000"/>
                          <a:gd name="connsiteY70" fmla="*/ 9632 h 10000"/>
                          <a:gd name="connsiteX71" fmla="*/ 8980 w 10000"/>
                          <a:gd name="connsiteY71" fmla="*/ 4630 h 10000"/>
                          <a:gd name="connsiteX72" fmla="*/ 8868 w 10000"/>
                          <a:gd name="connsiteY72" fmla="*/ 5150 h 10000"/>
                          <a:gd name="connsiteX73" fmla="*/ 243 w 10000"/>
                          <a:gd name="connsiteY73" fmla="*/ 10000 h 10000"/>
                          <a:gd name="connsiteX74" fmla="*/ 18 w 10000"/>
                          <a:gd name="connsiteY74" fmla="*/ 9304 h 10000"/>
                          <a:gd name="connsiteX75" fmla="*/ 18 w 10000"/>
                          <a:gd name="connsiteY75" fmla="*/ 5985 h 10000"/>
                          <a:gd name="connsiteX76" fmla="*/ 81 w 10000"/>
                          <a:gd name="connsiteY76" fmla="*/ 5709 h 10000"/>
                          <a:gd name="connsiteX77" fmla="*/ 279 w 10000"/>
                          <a:gd name="connsiteY77" fmla="*/ 5396 h 10000"/>
                          <a:gd name="connsiteX78" fmla="*/ 1541 w 10000"/>
                          <a:gd name="connsiteY78" fmla="*/ 4615 h 10000"/>
                          <a:gd name="connsiteX79" fmla="*/ 3368 w 10000"/>
                          <a:gd name="connsiteY79" fmla="*/ 3595 h 10000"/>
                          <a:gd name="connsiteX80" fmla="*/ 9459 w 10000"/>
                          <a:gd name="connsiteY80" fmla="*/ 205 h 10000"/>
                          <a:gd name="connsiteX81" fmla="*/ 9857 w 10000"/>
                          <a:gd name="connsiteY81" fmla="*/ 0 h 10000"/>
                          <a:gd name="connsiteX0" fmla="*/ 9857 w 10000"/>
                          <a:gd name="connsiteY0" fmla="*/ 0 h 10000"/>
                          <a:gd name="connsiteX1" fmla="*/ 10000 w 10000"/>
                          <a:gd name="connsiteY1" fmla="*/ 141 h 10000"/>
                          <a:gd name="connsiteX2" fmla="*/ 8943 w 10000"/>
                          <a:gd name="connsiteY2" fmla="*/ 915 h 10000"/>
                          <a:gd name="connsiteX3" fmla="*/ 8881 w 10000"/>
                          <a:gd name="connsiteY3" fmla="*/ 952 h 10000"/>
                          <a:gd name="connsiteX4" fmla="*/ 8856 w 10000"/>
                          <a:gd name="connsiteY4" fmla="*/ 976 h 10000"/>
                          <a:gd name="connsiteX5" fmla="*/ 6432 w 10000"/>
                          <a:gd name="connsiteY5" fmla="*/ 2448 h 10000"/>
                          <a:gd name="connsiteX6" fmla="*/ 6215 w 10000"/>
                          <a:gd name="connsiteY6" fmla="*/ 2293 h 10000"/>
                          <a:gd name="connsiteX7" fmla="*/ 9813 w 10000"/>
                          <a:gd name="connsiteY7" fmla="*/ 224 h 10000"/>
                          <a:gd name="connsiteX8" fmla="*/ 9813 w 10000"/>
                          <a:gd name="connsiteY8" fmla="*/ 224 h 10000"/>
                          <a:gd name="connsiteX9" fmla="*/ 9813 w 10000"/>
                          <a:gd name="connsiteY9" fmla="*/ 209 h 10000"/>
                          <a:gd name="connsiteX10" fmla="*/ 9826 w 10000"/>
                          <a:gd name="connsiteY10" fmla="*/ 209 h 10000"/>
                          <a:gd name="connsiteX11" fmla="*/ 9838 w 10000"/>
                          <a:gd name="connsiteY11" fmla="*/ 194 h 10000"/>
                          <a:gd name="connsiteX12" fmla="*/ 9838 w 10000"/>
                          <a:gd name="connsiteY12" fmla="*/ 178 h 10000"/>
                          <a:gd name="connsiteX13" fmla="*/ 9851 w 10000"/>
                          <a:gd name="connsiteY13" fmla="*/ 171 h 10000"/>
                          <a:gd name="connsiteX14" fmla="*/ 9851 w 10000"/>
                          <a:gd name="connsiteY14" fmla="*/ 156 h 10000"/>
                          <a:gd name="connsiteX15" fmla="*/ 9838 w 10000"/>
                          <a:gd name="connsiteY15" fmla="*/ 141 h 10000"/>
                          <a:gd name="connsiteX16" fmla="*/ 9838 w 10000"/>
                          <a:gd name="connsiteY16" fmla="*/ 126 h 10000"/>
                          <a:gd name="connsiteX17" fmla="*/ 9813 w 10000"/>
                          <a:gd name="connsiteY17" fmla="*/ 126 h 10000"/>
                          <a:gd name="connsiteX18" fmla="*/ 9782 w 10000"/>
                          <a:gd name="connsiteY18" fmla="*/ 141 h 10000"/>
                          <a:gd name="connsiteX19" fmla="*/ 9751 w 10000"/>
                          <a:gd name="connsiteY19" fmla="*/ 156 h 10000"/>
                          <a:gd name="connsiteX20" fmla="*/ 9720 w 10000"/>
                          <a:gd name="connsiteY20" fmla="*/ 171 h 10000"/>
                          <a:gd name="connsiteX21" fmla="*/ 9639 w 10000"/>
                          <a:gd name="connsiteY21" fmla="*/ 224 h 10000"/>
                          <a:gd name="connsiteX22" fmla="*/ 9503 w 10000"/>
                          <a:gd name="connsiteY22" fmla="*/ 283 h 10000"/>
                          <a:gd name="connsiteX23" fmla="*/ 9329 w 10000"/>
                          <a:gd name="connsiteY23" fmla="*/ 394 h 10000"/>
                          <a:gd name="connsiteX24" fmla="*/ 9098 w 10000"/>
                          <a:gd name="connsiteY24" fmla="*/ 506 h 10000"/>
                          <a:gd name="connsiteX25" fmla="*/ 8837 w 10000"/>
                          <a:gd name="connsiteY25" fmla="*/ 655 h 10000"/>
                          <a:gd name="connsiteX26" fmla="*/ 8545 w 10000"/>
                          <a:gd name="connsiteY26" fmla="*/ 811 h 10000"/>
                          <a:gd name="connsiteX27" fmla="*/ 8216 w 10000"/>
                          <a:gd name="connsiteY27" fmla="*/ 990 h 10000"/>
                          <a:gd name="connsiteX28" fmla="*/ 7856 w 10000"/>
                          <a:gd name="connsiteY28" fmla="*/ 1183 h 10000"/>
                          <a:gd name="connsiteX29" fmla="*/ 7463 w 10000"/>
                          <a:gd name="connsiteY29" fmla="*/ 1392 h 10000"/>
                          <a:gd name="connsiteX30" fmla="*/ 7066 w 10000"/>
                          <a:gd name="connsiteY30" fmla="*/ 1615 h 10000"/>
                          <a:gd name="connsiteX31" fmla="*/ 6650 w 10000"/>
                          <a:gd name="connsiteY31" fmla="*/ 1854 h 10000"/>
                          <a:gd name="connsiteX32" fmla="*/ 6215 w 10000"/>
                          <a:gd name="connsiteY32" fmla="*/ 2084 h 10000"/>
                          <a:gd name="connsiteX33" fmla="*/ 5767 w 10000"/>
                          <a:gd name="connsiteY33" fmla="*/ 2330 h 10000"/>
                          <a:gd name="connsiteX34" fmla="*/ 5326 w 10000"/>
                          <a:gd name="connsiteY34" fmla="*/ 2583 h 10000"/>
                          <a:gd name="connsiteX35" fmla="*/ 4866 w 10000"/>
                          <a:gd name="connsiteY35" fmla="*/ 2843 h 10000"/>
                          <a:gd name="connsiteX36" fmla="*/ 4419 w 10000"/>
                          <a:gd name="connsiteY36" fmla="*/ 3089 h 10000"/>
                          <a:gd name="connsiteX37" fmla="*/ 3977 w 10000"/>
                          <a:gd name="connsiteY37" fmla="*/ 3335 h 10000"/>
                          <a:gd name="connsiteX38" fmla="*/ 3542 w 10000"/>
                          <a:gd name="connsiteY38" fmla="*/ 3587 h 10000"/>
                          <a:gd name="connsiteX39" fmla="*/ 3114 w 10000"/>
                          <a:gd name="connsiteY39" fmla="*/ 3818 h 10000"/>
                          <a:gd name="connsiteX40" fmla="*/ 2704 w 10000"/>
                          <a:gd name="connsiteY40" fmla="*/ 4057 h 10000"/>
                          <a:gd name="connsiteX41" fmla="*/ 2324 w 10000"/>
                          <a:gd name="connsiteY41" fmla="*/ 4272 h 10000"/>
                          <a:gd name="connsiteX42" fmla="*/ 1964 w 10000"/>
                          <a:gd name="connsiteY42" fmla="*/ 4481 h 10000"/>
                          <a:gd name="connsiteX43" fmla="*/ 1628 w 10000"/>
                          <a:gd name="connsiteY43" fmla="*/ 4682 h 10000"/>
                          <a:gd name="connsiteX44" fmla="*/ 1324 w 10000"/>
                          <a:gd name="connsiteY44" fmla="*/ 4846 h 10000"/>
                          <a:gd name="connsiteX45" fmla="*/ 1050 w 10000"/>
                          <a:gd name="connsiteY45" fmla="*/ 5017 h 10000"/>
                          <a:gd name="connsiteX46" fmla="*/ 820 w 10000"/>
                          <a:gd name="connsiteY46" fmla="*/ 5150 h 10000"/>
                          <a:gd name="connsiteX47" fmla="*/ 640 w 10000"/>
                          <a:gd name="connsiteY47" fmla="*/ 5278 h 10000"/>
                          <a:gd name="connsiteX48" fmla="*/ 497 w 10000"/>
                          <a:gd name="connsiteY48" fmla="*/ 5367 h 10000"/>
                          <a:gd name="connsiteX49" fmla="*/ 472 w 10000"/>
                          <a:gd name="connsiteY49" fmla="*/ 5381 h 10000"/>
                          <a:gd name="connsiteX50" fmla="*/ 428 w 10000"/>
                          <a:gd name="connsiteY50" fmla="*/ 5433 h 10000"/>
                          <a:gd name="connsiteX51" fmla="*/ 366 w 10000"/>
                          <a:gd name="connsiteY51" fmla="*/ 5500 h 10000"/>
                          <a:gd name="connsiteX52" fmla="*/ 298 w 10000"/>
                          <a:gd name="connsiteY52" fmla="*/ 5605 h 10000"/>
                          <a:gd name="connsiteX53" fmla="*/ 236 w 10000"/>
                          <a:gd name="connsiteY53" fmla="*/ 5731 h 10000"/>
                          <a:gd name="connsiteX54" fmla="*/ 180 w 10000"/>
                          <a:gd name="connsiteY54" fmla="*/ 5895 h 10000"/>
                          <a:gd name="connsiteX55" fmla="*/ 167 w 10000"/>
                          <a:gd name="connsiteY55" fmla="*/ 6089 h 10000"/>
                          <a:gd name="connsiteX56" fmla="*/ 167 w 10000"/>
                          <a:gd name="connsiteY56" fmla="*/ 6215 h 10000"/>
                          <a:gd name="connsiteX57" fmla="*/ 167 w 10000"/>
                          <a:gd name="connsiteY57" fmla="*/ 6424 h 10000"/>
                          <a:gd name="connsiteX58" fmla="*/ 167 w 10000"/>
                          <a:gd name="connsiteY58" fmla="*/ 6684 h 10000"/>
                          <a:gd name="connsiteX59" fmla="*/ 167 w 10000"/>
                          <a:gd name="connsiteY59" fmla="*/ 6989 h 10000"/>
                          <a:gd name="connsiteX60" fmla="*/ 167 w 10000"/>
                          <a:gd name="connsiteY60" fmla="*/ 7324 h 10000"/>
                          <a:gd name="connsiteX61" fmla="*/ 180 w 10000"/>
                          <a:gd name="connsiteY61" fmla="*/ 7674 h 10000"/>
                          <a:gd name="connsiteX62" fmla="*/ 180 w 10000"/>
                          <a:gd name="connsiteY62" fmla="*/ 8031 h 10000"/>
                          <a:gd name="connsiteX63" fmla="*/ 180 w 10000"/>
                          <a:gd name="connsiteY63" fmla="*/ 8381 h 10000"/>
                          <a:gd name="connsiteX64" fmla="*/ 180 w 10000"/>
                          <a:gd name="connsiteY64" fmla="*/ 8709 h 10000"/>
                          <a:gd name="connsiteX65" fmla="*/ 180 w 10000"/>
                          <a:gd name="connsiteY65" fmla="*/ 9006 h 10000"/>
                          <a:gd name="connsiteX66" fmla="*/ 192 w 10000"/>
                          <a:gd name="connsiteY66" fmla="*/ 9267 h 10000"/>
                          <a:gd name="connsiteX67" fmla="*/ 192 w 10000"/>
                          <a:gd name="connsiteY67" fmla="*/ 9461 h 10000"/>
                          <a:gd name="connsiteX68" fmla="*/ 192 w 10000"/>
                          <a:gd name="connsiteY68" fmla="*/ 9580 h 10000"/>
                          <a:gd name="connsiteX69" fmla="*/ 192 w 10000"/>
                          <a:gd name="connsiteY69" fmla="*/ 9632 h 10000"/>
                          <a:gd name="connsiteX70" fmla="*/ 8980 w 10000"/>
                          <a:gd name="connsiteY70" fmla="*/ 4630 h 10000"/>
                          <a:gd name="connsiteX71" fmla="*/ 8868 w 10000"/>
                          <a:gd name="connsiteY71" fmla="*/ 5150 h 10000"/>
                          <a:gd name="connsiteX72" fmla="*/ 243 w 10000"/>
                          <a:gd name="connsiteY72" fmla="*/ 10000 h 10000"/>
                          <a:gd name="connsiteX73" fmla="*/ 18 w 10000"/>
                          <a:gd name="connsiteY73" fmla="*/ 9304 h 10000"/>
                          <a:gd name="connsiteX74" fmla="*/ 18 w 10000"/>
                          <a:gd name="connsiteY74" fmla="*/ 5985 h 10000"/>
                          <a:gd name="connsiteX75" fmla="*/ 81 w 10000"/>
                          <a:gd name="connsiteY75" fmla="*/ 5709 h 10000"/>
                          <a:gd name="connsiteX76" fmla="*/ 279 w 10000"/>
                          <a:gd name="connsiteY76" fmla="*/ 5396 h 10000"/>
                          <a:gd name="connsiteX77" fmla="*/ 1541 w 10000"/>
                          <a:gd name="connsiteY77" fmla="*/ 4615 h 10000"/>
                          <a:gd name="connsiteX78" fmla="*/ 3368 w 10000"/>
                          <a:gd name="connsiteY78" fmla="*/ 3595 h 10000"/>
                          <a:gd name="connsiteX79" fmla="*/ 9459 w 10000"/>
                          <a:gd name="connsiteY79" fmla="*/ 205 h 10000"/>
                          <a:gd name="connsiteX80" fmla="*/ 9857 w 10000"/>
                          <a:gd name="connsiteY80" fmla="*/ 0 h 10000"/>
                          <a:gd name="connsiteX0" fmla="*/ 9857 w 10000"/>
                          <a:gd name="connsiteY0" fmla="*/ 0 h 10000"/>
                          <a:gd name="connsiteX1" fmla="*/ 10000 w 10000"/>
                          <a:gd name="connsiteY1" fmla="*/ 141 h 10000"/>
                          <a:gd name="connsiteX2" fmla="*/ 8881 w 10000"/>
                          <a:gd name="connsiteY2" fmla="*/ 952 h 10000"/>
                          <a:gd name="connsiteX3" fmla="*/ 8856 w 10000"/>
                          <a:gd name="connsiteY3" fmla="*/ 976 h 10000"/>
                          <a:gd name="connsiteX4" fmla="*/ 6432 w 10000"/>
                          <a:gd name="connsiteY4" fmla="*/ 2448 h 10000"/>
                          <a:gd name="connsiteX5" fmla="*/ 6215 w 10000"/>
                          <a:gd name="connsiteY5" fmla="*/ 2293 h 10000"/>
                          <a:gd name="connsiteX6" fmla="*/ 9813 w 10000"/>
                          <a:gd name="connsiteY6" fmla="*/ 224 h 10000"/>
                          <a:gd name="connsiteX7" fmla="*/ 9813 w 10000"/>
                          <a:gd name="connsiteY7" fmla="*/ 224 h 10000"/>
                          <a:gd name="connsiteX8" fmla="*/ 9813 w 10000"/>
                          <a:gd name="connsiteY8" fmla="*/ 209 h 10000"/>
                          <a:gd name="connsiteX9" fmla="*/ 9826 w 10000"/>
                          <a:gd name="connsiteY9" fmla="*/ 209 h 10000"/>
                          <a:gd name="connsiteX10" fmla="*/ 9838 w 10000"/>
                          <a:gd name="connsiteY10" fmla="*/ 194 h 10000"/>
                          <a:gd name="connsiteX11" fmla="*/ 9838 w 10000"/>
                          <a:gd name="connsiteY11" fmla="*/ 178 h 10000"/>
                          <a:gd name="connsiteX12" fmla="*/ 9851 w 10000"/>
                          <a:gd name="connsiteY12" fmla="*/ 171 h 10000"/>
                          <a:gd name="connsiteX13" fmla="*/ 9851 w 10000"/>
                          <a:gd name="connsiteY13" fmla="*/ 156 h 10000"/>
                          <a:gd name="connsiteX14" fmla="*/ 9838 w 10000"/>
                          <a:gd name="connsiteY14" fmla="*/ 141 h 10000"/>
                          <a:gd name="connsiteX15" fmla="*/ 9838 w 10000"/>
                          <a:gd name="connsiteY15" fmla="*/ 126 h 10000"/>
                          <a:gd name="connsiteX16" fmla="*/ 9813 w 10000"/>
                          <a:gd name="connsiteY16" fmla="*/ 126 h 10000"/>
                          <a:gd name="connsiteX17" fmla="*/ 9782 w 10000"/>
                          <a:gd name="connsiteY17" fmla="*/ 141 h 10000"/>
                          <a:gd name="connsiteX18" fmla="*/ 9751 w 10000"/>
                          <a:gd name="connsiteY18" fmla="*/ 156 h 10000"/>
                          <a:gd name="connsiteX19" fmla="*/ 9720 w 10000"/>
                          <a:gd name="connsiteY19" fmla="*/ 171 h 10000"/>
                          <a:gd name="connsiteX20" fmla="*/ 9639 w 10000"/>
                          <a:gd name="connsiteY20" fmla="*/ 224 h 10000"/>
                          <a:gd name="connsiteX21" fmla="*/ 9503 w 10000"/>
                          <a:gd name="connsiteY21" fmla="*/ 283 h 10000"/>
                          <a:gd name="connsiteX22" fmla="*/ 9329 w 10000"/>
                          <a:gd name="connsiteY22" fmla="*/ 394 h 10000"/>
                          <a:gd name="connsiteX23" fmla="*/ 9098 w 10000"/>
                          <a:gd name="connsiteY23" fmla="*/ 506 h 10000"/>
                          <a:gd name="connsiteX24" fmla="*/ 8837 w 10000"/>
                          <a:gd name="connsiteY24" fmla="*/ 655 h 10000"/>
                          <a:gd name="connsiteX25" fmla="*/ 8545 w 10000"/>
                          <a:gd name="connsiteY25" fmla="*/ 811 h 10000"/>
                          <a:gd name="connsiteX26" fmla="*/ 8216 w 10000"/>
                          <a:gd name="connsiteY26" fmla="*/ 990 h 10000"/>
                          <a:gd name="connsiteX27" fmla="*/ 7856 w 10000"/>
                          <a:gd name="connsiteY27" fmla="*/ 1183 h 10000"/>
                          <a:gd name="connsiteX28" fmla="*/ 7463 w 10000"/>
                          <a:gd name="connsiteY28" fmla="*/ 1392 h 10000"/>
                          <a:gd name="connsiteX29" fmla="*/ 7066 w 10000"/>
                          <a:gd name="connsiteY29" fmla="*/ 1615 h 10000"/>
                          <a:gd name="connsiteX30" fmla="*/ 6650 w 10000"/>
                          <a:gd name="connsiteY30" fmla="*/ 1854 h 10000"/>
                          <a:gd name="connsiteX31" fmla="*/ 6215 w 10000"/>
                          <a:gd name="connsiteY31" fmla="*/ 2084 h 10000"/>
                          <a:gd name="connsiteX32" fmla="*/ 5767 w 10000"/>
                          <a:gd name="connsiteY32" fmla="*/ 2330 h 10000"/>
                          <a:gd name="connsiteX33" fmla="*/ 5326 w 10000"/>
                          <a:gd name="connsiteY33" fmla="*/ 2583 h 10000"/>
                          <a:gd name="connsiteX34" fmla="*/ 4866 w 10000"/>
                          <a:gd name="connsiteY34" fmla="*/ 2843 h 10000"/>
                          <a:gd name="connsiteX35" fmla="*/ 4419 w 10000"/>
                          <a:gd name="connsiteY35" fmla="*/ 3089 h 10000"/>
                          <a:gd name="connsiteX36" fmla="*/ 3977 w 10000"/>
                          <a:gd name="connsiteY36" fmla="*/ 3335 h 10000"/>
                          <a:gd name="connsiteX37" fmla="*/ 3542 w 10000"/>
                          <a:gd name="connsiteY37" fmla="*/ 3587 h 10000"/>
                          <a:gd name="connsiteX38" fmla="*/ 3114 w 10000"/>
                          <a:gd name="connsiteY38" fmla="*/ 3818 h 10000"/>
                          <a:gd name="connsiteX39" fmla="*/ 2704 w 10000"/>
                          <a:gd name="connsiteY39" fmla="*/ 4057 h 10000"/>
                          <a:gd name="connsiteX40" fmla="*/ 2324 w 10000"/>
                          <a:gd name="connsiteY40" fmla="*/ 4272 h 10000"/>
                          <a:gd name="connsiteX41" fmla="*/ 1964 w 10000"/>
                          <a:gd name="connsiteY41" fmla="*/ 4481 h 10000"/>
                          <a:gd name="connsiteX42" fmla="*/ 1628 w 10000"/>
                          <a:gd name="connsiteY42" fmla="*/ 4682 h 10000"/>
                          <a:gd name="connsiteX43" fmla="*/ 1324 w 10000"/>
                          <a:gd name="connsiteY43" fmla="*/ 4846 h 10000"/>
                          <a:gd name="connsiteX44" fmla="*/ 1050 w 10000"/>
                          <a:gd name="connsiteY44" fmla="*/ 5017 h 10000"/>
                          <a:gd name="connsiteX45" fmla="*/ 820 w 10000"/>
                          <a:gd name="connsiteY45" fmla="*/ 5150 h 10000"/>
                          <a:gd name="connsiteX46" fmla="*/ 640 w 10000"/>
                          <a:gd name="connsiteY46" fmla="*/ 5278 h 10000"/>
                          <a:gd name="connsiteX47" fmla="*/ 497 w 10000"/>
                          <a:gd name="connsiteY47" fmla="*/ 5367 h 10000"/>
                          <a:gd name="connsiteX48" fmla="*/ 472 w 10000"/>
                          <a:gd name="connsiteY48" fmla="*/ 5381 h 10000"/>
                          <a:gd name="connsiteX49" fmla="*/ 428 w 10000"/>
                          <a:gd name="connsiteY49" fmla="*/ 5433 h 10000"/>
                          <a:gd name="connsiteX50" fmla="*/ 366 w 10000"/>
                          <a:gd name="connsiteY50" fmla="*/ 5500 h 10000"/>
                          <a:gd name="connsiteX51" fmla="*/ 298 w 10000"/>
                          <a:gd name="connsiteY51" fmla="*/ 5605 h 10000"/>
                          <a:gd name="connsiteX52" fmla="*/ 236 w 10000"/>
                          <a:gd name="connsiteY52" fmla="*/ 5731 h 10000"/>
                          <a:gd name="connsiteX53" fmla="*/ 180 w 10000"/>
                          <a:gd name="connsiteY53" fmla="*/ 5895 h 10000"/>
                          <a:gd name="connsiteX54" fmla="*/ 167 w 10000"/>
                          <a:gd name="connsiteY54" fmla="*/ 6089 h 10000"/>
                          <a:gd name="connsiteX55" fmla="*/ 167 w 10000"/>
                          <a:gd name="connsiteY55" fmla="*/ 6215 h 10000"/>
                          <a:gd name="connsiteX56" fmla="*/ 167 w 10000"/>
                          <a:gd name="connsiteY56" fmla="*/ 6424 h 10000"/>
                          <a:gd name="connsiteX57" fmla="*/ 167 w 10000"/>
                          <a:gd name="connsiteY57" fmla="*/ 6684 h 10000"/>
                          <a:gd name="connsiteX58" fmla="*/ 167 w 10000"/>
                          <a:gd name="connsiteY58" fmla="*/ 6989 h 10000"/>
                          <a:gd name="connsiteX59" fmla="*/ 167 w 10000"/>
                          <a:gd name="connsiteY59" fmla="*/ 7324 h 10000"/>
                          <a:gd name="connsiteX60" fmla="*/ 180 w 10000"/>
                          <a:gd name="connsiteY60" fmla="*/ 7674 h 10000"/>
                          <a:gd name="connsiteX61" fmla="*/ 180 w 10000"/>
                          <a:gd name="connsiteY61" fmla="*/ 8031 h 10000"/>
                          <a:gd name="connsiteX62" fmla="*/ 180 w 10000"/>
                          <a:gd name="connsiteY62" fmla="*/ 8381 h 10000"/>
                          <a:gd name="connsiteX63" fmla="*/ 180 w 10000"/>
                          <a:gd name="connsiteY63" fmla="*/ 8709 h 10000"/>
                          <a:gd name="connsiteX64" fmla="*/ 180 w 10000"/>
                          <a:gd name="connsiteY64" fmla="*/ 9006 h 10000"/>
                          <a:gd name="connsiteX65" fmla="*/ 192 w 10000"/>
                          <a:gd name="connsiteY65" fmla="*/ 9267 h 10000"/>
                          <a:gd name="connsiteX66" fmla="*/ 192 w 10000"/>
                          <a:gd name="connsiteY66" fmla="*/ 9461 h 10000"/>
                          <a:gd name="connsiteX67" fmla="*/ 192 w 10000"/>
                          <a:gd name="connsiteY67" fmla="*/ 9580 h 10000"/>
                          <a:gd name="connsiteX68" fmla="*/ 192 w 10000"/>
                          <a:gd name="connsiteY68" fmla="*/ 9632 h 10000"/>
                          <a:gd name="connsiteX69" fmla="*/ 8980 w 10000"/>
                          <a:gd name="connsiteY69" fmla="*/ 4630 h 10000"/>
                          <a:gd name="connsiteX70" fmla="*/ 8868 w 10000"/>
                          <a:gd name="connsiteY70" fmla="*/ 5150 h 10000"/>
                          <a:gd name="connsiteX71" fmla="*/ 243 w 10000"/>
                          <a:gd name="connsiteY71" fmla="*/ 10000 h 10000"/>
                          <a:gd name="connsiteX72" fmla="*/ 18 w 10000"/>
                          <a:gd name="connsiteY72" fmla="*/ 9304 h 10000"/>
                          <a:gd name="connsiteX73" fmla="*/ 18 w 10000"/>
                          <a:gd name="connsiteY73" fmla="*/ 5985 h 10000"/>
                          <a:gd name="connsiteX74" fmla="*/ 81 w 10000"/>
                          <a:gd name="connsiteY74" fmla="*/ 5709 h 10000"/>
                          <a:gd name="connsiteX75" fmla="*/ 279 w 10000"/>
                          <a:gd name="connsiteY75" fmla="*/ 5396 h 10000"/>
                          <a:gd name="connsiteX76" fmla="*/ 1541 w 10000"/>
                          <a:gd name="connsiteY76" fmla="*/ 4615 h 10000"/>
                          <a:gd name="connsiteX77" fmla="*/ 3368 w 10000"/>
                          <a:gd name="connsiteY77" fmla="*/ 3595 h 10000"/>
                          <a:gd name="connsiteX78" fmla="*/ 9459 w 10000"/>
                          <a:gd name="connsiteY78" fmla="*/ 205 h 10000"/>
                          <a:gd name="connsiteX79" fmla="*/ 9857 w 10000"/>
                          <a:gd name="connsiteY79" fmla="*/ 0 h 10000"/>
                          <a:gd name="connsiteX0" fmla="*/ 9857 w 10000"/>
                          <a:gd name="connsiteY0" fmla="*/ 0 h 10000"/>
                          <a:gd name="connsiteX1" fmla="*/ 10000 w 10000"/>
                          <a:gd name="connsiteY1" fmla="*/ 141 h 10000"/>
                          <a:gd name="connsiteX2" fmla="*/ 8881 w 10000"/>
                          <a:gd name="connsiteY2" fmla="*/ 952 h 10000"/>
                          <a:gd name="connsiteX3" fmla="*/ 6432 w 10000"/>
                          <a:gd name="connsiteY3" fmla="*/ 2448 h 10000"/>
                          <a:gd name="connsiteX4" fmla="*/ 6215 w 10000"/>
                          <a:gd name="connsiteY4" fmla="*/ 2293 h 10000"/>
                          <a:gd name="connsiteX5" fmla="*/ 9813 w 10000"/>
                          <a:gd name="connsiteY5" fmla="*/ 224 h 10000"/>
                          <a:gd name="connsiteX6" fmla="*/ 9813 w 10000"/>
                          <a:gd name="connsiteY6" fmla="*/ 224 h 10000"/>
                          <a:gd name="connsiteX7" fmla="*/ 9813 w 10000"/>
                          <a:gd name="connsiteY7" fmla="*/ 209 h 10000"/>
                          <a:gd name="connsiteX8" fmla="*/ 9826 w 10000"/>
                          <a:gd name="connsiteY8" fmla="*/ 209 h 10000"/>
                          <a:gd name="connsiteX9" fmla="*/ 9838 w 10000"/>
                          <a:gd name="connsiteY9" fmla="*/ 194 h 10000"/>
                          <a:gd name="connsiteX10" fmla="*/ 9838 w 10000"/>
                          <a:gd name="connsiteY10" fmla="*/ 178 h 10000"/>
                          <a:gd name="connsiteX11" fmla="*/ 9851 w 10000"/>
                          <a:gd name="connsiteY11" fmla="*/ 171 h 10000"/>
                          <a:gd name="connsiteX12" fmla="*/ 9851 w 10000"/>
                          <a:gd name="connsiteY12" fmla="*/ 156 h 10000"/>
                          <a:gd name="connsiteX13" fmla="*/ 9838 w 10000"/>
                          <a:gd name="connsiteY13" fmla="*/ 141 h 10000"/>
                          <a:gd name="connsiteX14" fmla="*/ 9838 w 10000"/>
                          <a:gd name="connsiteY14" fmla="*/ 126 h 10000"/>
                          <a:gd name="connsiteX15" fmla="*/ 9813 w 10000"/>
                          <a:gd name="connsiteY15" fmla="*/ 126 h 10000"/>
                          <a:gd name="connsiteX16" fmla="*/ 9782 w 10000"/>
                          <a:gd name="connsiteY16" fmla="*/ 141 h 10000"/>
                          <a:gd name="connsiteX17" fmla="*/ 9751 w 10000"/>
                          <a:gd name="connsiteY17" fmla="*/ 156 h 10000"/>
                          <a:gd name="connsiteX18" fmla="*/ 9720 w 10000"/>
                          <a:gd name="connsiteY18" fmla="*/ 171 h 10000"/>
                          <a:gd name="connsiteX19" fmla="*/ 9639 w 10000"/>
                          <a:gd name="connsiteY19" fmla="*/ 224 h 10000"/>
                          <a:gd name="connsiteX20" fmla="*/ 9503 w 10000"/>
                          <a:gd name="connsiteY20" fmla="*/ 283 h 10000"/>
                          <a:gd name="connsiteX21" fmla="*/ 9329 w 10000"/>
                          <a:gd name="connsiteY21" fmla="*/ 394 h 10000"/>
                          <a:gd name="connsiteX22" fmla="*/ 9098 w 10000"/>
                          <a:gd name="connsiteY22" fmla="*/ 506 h 10000"/>
                          <a:gd name="connsiteX23" fmla="*/ 8837 w 10000"/>
                          <a:gd name="connsiteY23" fmla="*/ 655 h 10000"/>
                          <a:gd name="connsiteX24" fmla="*/ 8545 w 10000"/>
                          <a:gd name="connsiteY24" fmla="*/ 811 h 10000"/>
                          <a:gd name="connsiteX25" fmla="*/ 8216 w 10000"/>
                          <a:gd name="connsiteY25" fmla="*/ 990 h 10000"/>
                          <a:gd name="connsiteX26" fmla="*/ 7856 w 10000"/>
                          <a:gd name="connsiteY26" fmla="*/ 1183 h 10000"/>
                          <a:gd name="connsiteX27" fmla="*/ 7463 w 10000"/>
                          <a:gd name="connsiteY27" fmla="*/ 1392 h 10000"/>
                          <a:gd name="connsiteX28" fmla="*/ 7066 w 10000"/>
                          <a:gd name="connsiteY28" fmla="*/ 1615 h 10000"/>
                          <a:gd name="connsiteX29" fmla="*/ 6650 w 10000"/>
                          <a:gd name="connsiteY29" fmla="*/ 1854 h 10000"/>
                          <a:gd name="connsiteX30" fmla="*/ 6215 w 10000"/>
                          <a:gd name="connsiteY30" fmla="*/ 2084 h 10000"/>
                          <a:gd name="connsiteX31" fmla="*/ 5767 w 10000"/>
                          <a:gd name="connsiteY31" fmla="*/ 2330 h 10000"/>
                          <a:gd name="connsiteX32" fmla="*/ 5326 w 10000"/>
                          <a:gd name="connsiteY32" fmla="*/ 2583 h 10000"/>
                          <a:gd name="connsiteX33" fmla="*/ 4866 w 10000"/>
                          <a:gd name="connsiteY33" fmla="*/ 2843 h 10000"/>
                          <a:gd name="connsiteX34" fmla="*/ 4419 w 10000"/>
                          <a:gd name="connsiteY34" fmla="*/ 3089 h 10000"/>
                          <a:gd name="connsiteX35" fmla="*/ 3977 w 10000"/>
                          <a:gd name="connsiteY35" fmla="*/ 3335 h 10000"/>
                          <a:gd name="connsiteX36" fmla="*/ 3542 w 10000"/>
                          <a:gd name="connsiteY36" fmla="*/ 3587 h 10000"/>
                          <a:gd name="connsiteX37" fmla="*/ 3114 w 10000"/>
                          <a:gd name="connsiteY37" fmla="*/ 3818 h 10000"/>
                          <a:gd name="connsiteX38" fmla="*/ 2704 w 10000"/>
                          <a:gd name="connsiteY38" fmla="*/ 4057 h 10000"/>
                          <a:gd name="connsiteX39" fmla="*/ 2324 w 10000"/>
                          <a:gd name="connsiteY39" fmla="*/ 4272 h 10000"/>
                          <a:gd name="connsiteX40" fmla="*/ 1964 w 10000"/>
                          <a:gd name="connsiteY40" fmla="*/ 4481 h 10000"/>
                          <a:gd name="connsiteX41" fmla="*/ 1628 w 10000"/>
                          <a:gd name="connsiteY41" fmla="*/ 4682 h 10000"/>
                          <a:gd name="connsiteX42" fmla="*/ 1324 w 10000"/>
                          <a:gd name="connsiteY42" fmla="*/ 4846 h 10000"/>
                          <a:gd name="connsiteX43" fmla="*/ 1050 w 10000"/>
                          <a:gd name="connsiteY43" fmla="*/ 5017 h 10000"/>
                          <a:gd name="connsiteX44" fmla="*/ 820 w 10000"/>
                          <a:gd name="connsiteY44" fmla="*/ 5150 h 10000"/>
                          <a:gd name="connsiteX45" fmla="*/ 640 w 10000"/>
                          <a:gd name="connsiteY45" fmla="*/ 5278 h 10000"/>
                          <a:gd name="connsiteX46" fmla="*/ 497 w 10000"/>
                          <a:gd name="connsiteY46" fmla="*/ 5367 h 10000"/>
                          <a:gd name="connsiteX47" fmla="*/ 472 w 10000"/>
                          <a:gd name="connsiteY47" fmla="*/ 5381 h 10000"/>
                          <a:gd name="connsiteX48" fmla="*/ 428 w 10000"/>
                          <a:gd name="connsiteY48" fmla="*/ 5433 h 10000"/>
                          <a:gd name="connsiteX49" fmla="*/ 366 w 10000"/>
                          <a:gd name="connsiteY49" fmla="*/ 5500 h 10000"/>
                          <a:gd name="connsiteX50" fmla="*/ 298 w 10000"/>
                          <a:gd name="connsiteY50" fmla="*/ 5605 h 10000"/>
                          <a:gd name="connsiteX51" fmla="*/ 236 w 10000"/>
                          <a:gd name="connsiteY51" fmla="*/ 5731 h 10000"/>
                          <a:gd name="connsiteX52" fmla="*/ 180 w 10000"/>
                          <a:gd name="connsiteY52" fmla="*/ 5895 h 10000"/>
                          <a:gd name="connsiteX53" fmla="*/ 167 w 10000"/>
                          <a:gd name="connsiteY53" fmla="*/ 6089 h 10000"/>
                          <a:gd name="connsiteX54" fmla="*/ 167 w 10000"/>
                          <a:gd name="connsiteY54" fmla="*/ 6215 h 10000"/>
                          <a:gd name="connsiteX55" fmla="*/ 167 w 10000"/>
                          <a:gd name="connsiteY55" fmla="*/ 6424 h 10000"/>
                          <a:gd name="connsiteX56" fmla="*/ 167 w 10000"/>
                          <a:gd name="connsiteY56" fmla="*/ 6684 h 10000"/>
                          <a:gd name="connsiteX57" fmla="*/ 167 w 10000"/>
                          <a:gd name="connsiteY57" fmla="*/ 6989 h 10000"/>
                          <a:gd name="connsiteX58" fmla="*/ 167 w 10000"/>
                          <a:gd name="connsiteY58" fmla="*/ 7324 h 10000"/>
                          <a:gd name="connsiteX59" fmla="*/ 180 w 10000"/>
                          <a:gd name="connsiteY59" fmla="*/ 7674 h 10000"/>
                          <a:gd name="connsiteX60" fmla="*/ 180 w 10000"/>
                          <a:gd name="connsiteY60" fmla="*/ 8031 h 10000"/>
                          <a:gd name="connsiteX61" fmla="*/ 180 w 10000"/>
                          <a:gd name="connsiteY61" fmla="*/ 8381 h 10000"/>
                          <a:gd name="connsiteX62" fmla="*/ 180 w 10000"/>
                          <a:gd name="connsiteY62" fmla="*/ 8709 h 10000"/>
                          <a:gd name="connsiteX63" fmla="*/ 180 w 10000"/>
                          <a:gd name="connsiteY63" fmla="*/ 9006 h 10000"/>
                          <a:gd name="connsiteX64" fmla="*/ 192 w 10000"/>
                          <a:gd name="connsiteY64" fmla="*/ 9267 h 10000"/>
                          <a:gd name="connsiteX65" fmla="*/ 192 w 10000"/>
                          <a:gd name="connsiteY65" fmla="*/ 9461 h 10000"/>
                          <a:gd name="connsiteX66" fmla="*/ 192 w 10000"/>
                          <a:gd name="connsiteY66" fmla="*/ 9580 h 10000"/>
                          <a:gd name="connsiteX67" fmla="*/ 192 w 10000"/>
                          <a:gd name="connsiteY67" fmla="*/ 9632 h 10000"/>
                          <a:gd name="connsiteX68" fmla="*/ 8980 w 10000"/>
                          <a:gd name="connsiteY68" fmla="*/ 4630 h 10000"/>
                          <a:gd name="connsiteX69" fmla="*/ 8868 w 10000"/>
                          <a:gd name="connsiteY69" fmla="*/ 5150 h 10000"/>
                          <a:gd name="connsiteX70" fmla="*/ 243 w 10000"/>
                          <a:gd name="connsiteY70" fmla="*/ 10000 h 10000"/>
                          <a:gd name="connsiteX71" fmla="*/ 18 w 10000"/>
                          <a:gd name="connsiteY71" fmla="*/ 9304 h 10000"/>
                          <a:gd name="connsiteX72" fmla="*/ 18 w 10000"/>
                          <a:gd name="connsiteY72" fmla="*/ 5985 h 10000"/>
                          <a:gd name="connsiteX73" fmla="*/ 81 w 10000"/>
                          <a:gd name="connsiteY73" fmla="*/ 5709 h 10000"/>
                          <a:gd name="connsiteX74" fmla="*/ 279 w 10000"/>
                          <a:gd name="connsiteY74" fmla="*/ 5396 h 10000"/>
                          <a:gd name="connsiteX75" fmla="*/ 1541 w 10000"/>
                          <a:gd name="connsiteY75" fmla="*/ 4615 h 10000"/>
                          <a:gd name="connsiteX76" fmla="*/ 3368 w 10000"/>
                          <a:gd name="connsiteY76" fmla="*/ 3595 h 10000"/>
                          <a:gd name="connsiteX77" fmla="*/ 9459 w 10000"/>
                          <a:gd name="connsiteY77" fmla="*/ 205 h 10000"/>
                          <a:gd name="connsiteX78" fmla="*/ 9857 w 10000"/>
                          <a:gd name="connsiteY7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639 w 10000"/>
                          <a:gd name="connsiteY17" fmla="*/ 224 h 10000"/>
                          <a:gd name="connsiteX18" fmla="*/ 9503 w 10000"/>
                          <a:gd name="connsiteY18" fmla="*/ 283 h 10000"/>
                          <a:gd name="connsiteX19" fmla="*/ 9329 w 10000"/>
                          <a:gd name="connsiteY19" fmla="*/ 394 h 10000"/>
                          <a:gd name="connsiteX20" fmla="*/ 9098 w 10000"/>
                          <a:gd name="connsiteY20" fmla="*/ 506 h 10000"/>
                          <a:gd name="connsiteX21" fmla="*/ 8837 w 10000"/>
                          <a:gd name="connsiteY21" fmla="*/ 655 h 10000"/>
                          <a:gd name="connsiteX22" fmla="*/ 8545 w 10000"/>
                          <a:gd name="connsiteY22" fmla="*/ 811 h 10000"/>
                          <a:gd name="connsiteX23" fmla="*/ 8216 w 10000"/>
                          <a:gd name="connsiteY23" fmla="*/ 990 h 10000"/>
                          <a:gd name="connsiteX24" fmla="*/ 7856 w 10000"/>
                          <a:gd name="connsiteY24" fmla="*/ 1183 h 10000"/>
                          <a:gd name="connsiteX25" fmla="*/ 7463 w 10000"/>
                          <a:gd name="connsiteY25" fmla="*/ 1392 h 10000"/>
                          <a:gd name="connsiteX26" fmla="*/ 7066 w 10000"/>
                          <a:gd name="connsiteY26" fmla="*/ 1615 h 10000"/>
                          <a:gd name="connsiteX27" fmla="*/ 6650 w 10000"/>
                          <a:gd name="connsiteY27" fmla="*/ 1854 h 10000"/>
                          <a:gd name="connsiteX28" fmla="*/ 6215 w 10000"/>
                          <a:gd name="connsiteY28" fmla="*/ 2084 h 10000"/>
                          <a:gd name="connsiteX29" fmla="*/ 5767 w 10000"/>
                          <a:gd name="connsiteY29" fmla="*/ 2330 h 10000"/>
                          <a:gd name="connsiteX30" fmla="*/ 5326 w 10000"/>
                          <a:gd name="connsiteY30" fmla="*/ 2583 h 10000"/>
                          <a:gd name="connsiteX31" fmla="*/ 4866 w 10000"/>
                          <a:gd name="connsiteY31" fmla="*/ 2843 h 10000"/>
                          <a:gd name="connsiteX32" fmla="*/ 4419 w 10000"/>
                          <a:gd name="connsiteY32" fmla="*/ 3089 h 10000"/>
                          <a:gd name="connsiteX33" fmla="*/ 3977 w 10000"/>
                          <a:gd name="connsiteY33" fmla="*/ 3335 h 10000"/>
                          <a:gd name="connsiteX34" fmla="*/ 3542 w 10000"/>
                          <a:gd name="connsiteY34" fmla="*/ 3587 h 10000"/>
                          <a:gd name="connsiteX35" fmla="*/ 3114 w 10000"/>
                          <a:gd name="connsiteY35" fmla="*/ 3818 h 10000"/>
                          <a:gd name="connsiteX36" fmla="*/ 2704 w 10000"/>
                          <a:gd name="connsiteY36" fmla="*/ 4057 h 10000"/>
                          <a:gd name="connsiteX37" fmla="*/ 2324 w 10000"/>
                          <a:gd name="connsiteY37" fmla="*/ 4272 h 10000"/>
                          <a:gd name="connsiteX38" fmla="*/ 1964 w 10000"/>
                          <a:gd name="connsiteY38" fmla="*/ 4481 h 10000"/>
                          <a:gd name="connsiteX39" fmla="*/ 1628 w 10000"/>
                          <a:gd name="connsiteY39" fmla="*/ 4682 h 10000"/>
                          <a:gd name="connsiteX40" fmla="*/ 1324 w 10000"/>
                          <a:gd name="connsiteY40" fmla="*/ 4846 h 10000"/>
                          <a:gd name="connsiteX41" fmla="*/ 1050 w 10000"/>
                          <a:gd name="connsiteY41" fmla="*/ 5017 h 10000"/>
                          <a:gd name="connsiteX42" fmla="*/ 820 w 10000"/>
                          <a:gd name="connsiteY42" fmla="*/ 5150 h 10000"/>
                          <a:gd name="connsiteX43" fmla="*/ 640 w 10000"/>
                          <a:gd name="connsiteY43" fmla="*/ 5278 h 10000"/>
                          <a:gd name="connsiteX44" fmla="*/ 497 w 10000"/>
                          <a:gd name="connsiteY44" fmla="*/ 5367 h 10000"/>
                          <a:gd name="connsiteX45" fmla="*/ 472 w 10000"/>
                          <a:gd name="connsiteY45" fmla="*/ 5381 h 10000"/>
                          <a:gd name="connsiteX46" fmla="*/ 428 w 10000"/>
                          <a:gd name="connsiteY46" fmla="*/ 5433 h 10000"/>
                          <a:gd name="connsiteX47" fmla="*/ 366 w 10000"/>
                          <a:gd name="connsiteY47" fmla="*/ 5500 h 10000"/>
                          <a:gd name="connsiteX48" fmla="*/ 298 w 10000"/>
                          <a:gd name="connsiteY48" fmla="*/ 5605 h 10000"/>
                          <a:gd name="connsiteX49" fmla="*/ 236 w 10000"/>
                          <a:gd name="connsiteY49" fmla="*/ 5731 h 10000"/>
                          <a:gd name="connsiteX50" fmla="*/ 180 w 10000"/>
                          <a:gd name="connsiteY50" fmla="*/ 5895 h 10000"/>
                          <a:gd name="connsiteX51" fmla="*/ 167 w 10000"/>
                          <a:gd name="connsiteY51" fmla="*/ 6089 h 10000"/>
                          <a:gd name="connsiteX52" fmla="*/ 167 w 10000"/>
                          <a:gd name="connsiteY52" fmla="*/ 6215 h 10000"/>
                          <a:gd name="connsiteX53" fmla="*/ 167 w 10000"/>
                          <a:gd name="connsiteY53" fmla="*/ 6424 h 10000"/>
                          <a:gd name="connsiteX54" fmla="*/ 167 w 10000"/>
                          <a:gd name="connsiteY54" fmla="*/ 6684 h 10000"/>
                          <a:gd name="connsiteX55" fmla="*/ 167 w 10000"/>
                          <a:gd name="connsiteY55" fmla="*/ 6989 h 10000"/>
                          <a:gd name="connsiteX56" fmla="*/ 167 w 10000"/>
                          <a:gd name="connsiteY56" fmla="*/ 7324 h 10000"/>
                          <a:gd name="connsiteX57" fmla="*/ 180 w 10000"/>
                          <a:gd name="connsiteY57" fmla="*/ 7674 h 10000"/>
                          <a:gd name="connsiteX58" fmla="*/ 180 w 10000"/>
                          <a:gd name="connsiteY58" fmla="*/ 8031 h 10000"/>
                          <a:gd name="connsiteX59" fmla="*/ 180 w 10000"/>
                          <a:gd name="connsiteY59" fmla="*/ 8381 h 10000"/>
                          <a:gd name="connsiteX60" fmla="*/ 180 w 10000"/>
                          <a:gd name="connsiteY60" fmla="*/ 8709 h 10000"/>
                          <a:gd name="connsiteX61" fmla="*/ 180 w 10000"/>
                          <a:gd name="connsiteY61" fmla="*/ 9006 h 10000"/>
                          <a:gd name="connsiteX62" fmla="*/ 192 w 10000"/>
                          <a:gd name="connsiteY62" fmla="*/ 9267 h 10000"/>
                          <a:gd name="connsiteX63" fmla="*/ 192 w 10000"/>
                          <a:gd name="connsiteY63" fmla="*/ 9461 h 10000"/>
                          <a:gd name="connsiteX64" fmla="*/ 192 w 10000"/>
                          <a:gd name="connsiteY64" fmla="*/ 9580 h 10000"/>
                          <a:gd name="connsiteX65" fmla="*/ 192 w 10000"/>
                          <a:gd name="connsiteY65" fmla="*/ 9632 h 10000"/>
                          <a:gd name="connsiteX66" fmla="*/ 8980 w 10000"/>
                          <a:gd name="connsiteY66" fmla="*/ 4630 h 10000"/>
                          <a:gd name="connsiteX67" fmla="*/ 8868 w 10000"/>
                          <a:gd name="connsiteY67" fmla="*/ 5150 h 10000"/>
                          <a:gd name="connsiteX68" fmla="*/ 243 w 10000"/>
                          <a:gd name="connsiteY68" fmla="*/ 10000 h 10000"/>
                          <a:gd name="connsiteX69" fmla="*/ 18 w 10000"/>
                          <a:gd name="connsiteY69" fmla="*/ 9304 h 10000"/>
                          <a:gd name="connsiteX70" fmla="*/ 18 w 10000"/>
                          <a:gd name="connsiteY70" fmla="*/ 5985 h 10000"/>
                          <a:gd name="connsiteX71" fmla="*/ 81 w 10000"/>
                          <a:gd name="connsiteY71" fmla="*/ 5709 h 10000"/>
                          <a:gd name="connsiteX72" fmla="*/ 279 w 10000"/>
                          <a:gd name="connsiteY72" fmla="*/ 5396 h 10000"/>
                          <a:gd name="connsiteX73" fmla="*/ 1541 w 10000"/>
                          <a:gd name="connsiteY73" fmla="*/ 4615 h 10000"/>
                          <a:gd name="connsiteX74" fmla="*/ 3368 w 10000"/>
                          <a:gd name="connsiteY74" fmla="*/ 3595 h 10000"/>
                          <a:gd name="connsiteX75" fmla="*/ 9459 w 10000"/>
                          <a:gd name="connsiteY75" fmla="*/ 205 h 10000"/>
                          <a:gd name="connsiteX76" fmla="*/ 9857 w 10000"/>
                          <a:gd name="connsiteY7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639 w 10000"/>
                          <a:gd name="connsiteY16" fmla="*/ 224 h 10000"/>
                          <a:gd name="connsiteX17" fmla="*/ 9503 w 10000"/>
                          <a:gd name="connsiteY17" fmla="*/ 283 h 10000"/>
                          <a:gd name="connsiteX18" fmla="*/ 9329 w 10000"/>
                          <a:gd name="connsiteY18" fmla="*/ 394 h 10000"/>
                          <a:gd name="connsiteX19" fmla="*/ 9098 w 10000"/>
                          <a:gd name="connsiteY19" fmla="*/ 506 h 10000"/>
                          <a:gd name="connsiteX20" fmla="*/ 8837 w 10000"/>
                          <a:gd name="connsiteY20" fmla="*/ 655 h 10000"/>
                          <a:gd name="connsiteX21" fmla="*/ 8545 w 10000"/>
                          <a:gd name="connsiteY21" fmla="*/ 811 h 10000"/>
                          <a:gd name="connsiteX22" fmla="*/ 8216 w 10000"/>
                          <a:gd name="connsiteY22" fmla="*/ 990 h 10000"/>
                          <a:gd name="connsiteX23" fmla="*/ 7856 w 10000"/>
                          <a:gd name="connsiteY23" fmla="*/ 1183 h 10000"/>
                          <a:gd name="connsiteX24" fmla="*/ 7463 w 10000"/>
                          <a:gd name="connsiteY24" fmla="*/ 1392 h 10000"/>
                          <a:gd name="connsiteX25" fmla="*/ 7066 w 10000"/>
                          <a:gd name="connsiteY25" fmla="*/ 1615 h 10000"/>
                          <a:gd name="connsiteX26" fmla="*/ 6650 w 10000"/>
                          <a:gd name="connsiteY26" fmla="*/ 1854 h 10000"/>
                          <a:gd name="connsiteX27" fmla="*/ 6215 w 10000"/>
                          <a:gd name="connsiteY27" fmla="*/ 2084 h 10000"/>
                          <a:gd name="connsiteX28" fmla="*/ 5767 w 10000"/>
                          <a:gd name="connsiteY28" fmla="*/ 2330 h 10000"/>
                          <a:gd name="connsiteX29" fmla="*/ 5326 w 10000"/>
                          <a:gd name="connsiteY29" fmla="*/ 2583 h 10000"/>
                          <a:gd name="connsiteX30" fmla="*/ 4866 w 10000"/>
                          <a:gd name="connsiteY30" fmla="*/ 2843 h 10000"/>
                          <a:gd name="connsiteX31" fmla="*/ 4419 w 10000"/>
                          <a:gd name="connsiteY31" fmla="*/ 3089 h 10000"/>
                          <a:gd name="connsiteX32" fmla="*/ 3977 w 10000"/>
                          <a:gd name="connsiteY32" fmla="*/ 3335 h 10000"/>
                          <a:gd name="connsiteX33" fmla="*/ 3542 w 10000"/>
                          <a:gd name="connsiteY33" fmla="*/ 3587 h 10000"/>
                          <a:gd name="connsiteX34" fmla="*/ 3114 w 10000"/>
                          <a:gd name="connsiteY34" fmla="*/ 3818 h 10000"/>
                          <a:gd name="connsiteX35" fmla="*/ 2704 w 10000"/>
                          <a:gd name="connsiteY35" fmla="*/ 4057 h 10000"/>
                          <a:gd name="connsiteX36" fmla="*/ 2324 w 10000"/>
                          <a:gd name="connsiteY36" fmla="*/ 4272 h 10000"/>
                          <a:gd name="connsiteX37" fmla="*/ 1964 w 10000"/>
                          <a:gd name="connsiteY37" fmla="*/ 4481 h 10000"/>
                          <a:gd name="connsiteX38" fmla="*/ 1628 w 10000"/>
                          <a:gd name="connsiteY38" fmla="*/ 4682 h 10000"/>
                          <a:gd name="connsiteX39" fmla="*/ 1324 w 10000"/>
                          <a:gd name="connsiteY39" fmla="*/ 4846 h 10000"/>
                          <a:gd name="connsiteX40" fmla="*/ 1050 w 10000"/>
                          <a:gd name="connsiteY40" fmla="*/ 5017 h 10000"/>
                          <a:gd name="connsiteX41" fmla="*/ 820 w 10000"/>
                          <a:gd name="connsiteY41" fmla="*/ 5150 h 10000"/>
                          <a:gd name="connsiteX42" fmla="*/ 640 w 10000"/>
                          <a:gd name="connsiteY42" fmla="*/ 5278 h 10000"/>
                          <a:gd name="connsiteX43" fmla="*/ 497 w 10000"/>
                          <a:gd name="connsiteY43" fmla="*/ 5367 h 10000"/>
                          <a:gd name="connsiteX44" fmla="*/ 472 w 10000"/>
                          <a:gd name="connsiteY44" fmla="*/ 5381 h 10000"/>
                          <a:gd name="connsiteX45" fmla="*/ 428 w 10000"/>
                          <a:gd name="connsiteY45" fmla="*/ 5433 h 10000"/>
                          <a:gd name="connsiteX46" fmla="*/ 366 w 10000"/>
                          <a:gd name="connsiteY46" fmla="*/ 5500 h 10000"/>
                          <a:gd name="connsiteX47" fmla="*/ 298 w 10000"/>
                          <a:gd name="connsiteY47" fmla="*/ 5605 h 10000"/>
                          <a:gd name="connsiteX48" fmla="*/ 236 w 10000"/>
                          <a:gd name="connsiteY48" fmla="*/ 5731 h 10000"/>
                          <a:gd name="connsiteX49" fmla="*/ 180 w 10000"/>
                          <a:gd name="connsiteY49" fmla="*/ 5895 h 10000"/>
                          <a:gd name="connsiteX50" fmla="*/ 167 w 10000"/>
                          <a:gd name="connsiteY50" fmla="*/ 6089 h 10000"/>
                          <a:gd name="connsiteX51" fmla="*/ 167 w 10000"/>
                          <a:gd name="connsiteY51" fmla="*/ 6215 h 10000"/>
                          <a:gd name="connsiteX52" fmla="*/ 167 w 10000"/>
                          <a:gd name="connsiteY52" fmla="*/ 6424 h 10000"/>
                          <a:gd name="connsiteX53" fmla="*/ 167 w 10000"/>
                          <a:gd name="connsiteY53" fmla="*/ 6684 h 10000"/>
                          <a:gd name="connsiteX54" fmla="*/ 167 w 10000"/>
                          <a:gd name="connsiteY54" fmla="*/ 6989 h 10000"/>
                          <a:gd name="connsiteX55" fmla="*/ 167 w 10000"/>
                          <a:gd name="connsiteY55" fmla="*/ 7324 h 10000"/>
                          <a:gd name="connsiteX56" fmla="*/ 180 w 10000"/>
                          <a:gd name="connsiteY56" fmla="*/ 7674 h 10000"/>
                          <a:gd name="connsiteX57" fmla="*/ 180 w 10000"/>
                          <a:gd name="connsiteY57" fmla="*/ 8031 h 10000"/>
                          <a:gd name="connsiteX58" fmla="*/ 180 w 10000"/>
                          <a:gd name="connsiteY58" fmla="*/ 8381 h 10000"/>
                          <a:gd name="connsiteX59" fmla="*/ 180 w 10000"/>
                          <a:gd name="connsiteY59" fmla="*/ 8709 h 10000"/>
                          <a:gd name="connsiteX60" fmla="*/ 180 w 10000"/>
                          <a:gd name="connsiteY60" fmla="*/ 9006 h 10000"/>
                          <a:gd name="connsiteX61" fmla="*/ 192 w 10000"/>
                          <a:gd name="connsiteY61" fmla="*/ 9267 h 10000"/>
                          <a:gd name="connsiteX62" fmla="*/ 192 w 10000"/>
                          <a:gd name="connsiteY62" fmla="*/ 9461 h 10000"/>
                          <a:gd name="connsiteX63" fmla="*/ 192 w 10000"/>
                          <a:gd name="connsiteY63" fmla="*/ 9580 h 10000"/>
                          <a:gd name="connsiteX64" fmla="*/ 192 w 10000"/>
                          <a:gd name="connsiteY64" fmla="*/ 9632 h 10000"/>
                          <a:gd name="connsiteX65" fmla="*/ 8980 w 10000"/>
                          <a:gd name="connsiteY65" fmla="*/ 4630 h 10000"/>
                          <a:gd name="connsiteX66" fmla="*/ 8868 w 10000"/>
                          <a:gd name="connsiteY66" fmla="*/ 5150 h 10000"/>
                          <a:gd name="connsiteX67" fmla="*/ 243 w 10000"/>
                          <a:gd name="connsiteY67" fmla="*/ 10000 h 10000"/>
                          <a:gd name="connsiteX68" fmla="*/ 18 w 10000"/>
                          <a:gd name="connsiteY68" fmla="*/ 9304 h 10000"/>
                          <a:gd name="connsiteX69" fmla="*/ 18 w 10000"/>
                          <a:gd name="connsiteY69" fmla="*/ 5985 h 10000"/>
                          <a:gd name="connsiteX70" fmla="*/ 81 w 10000"/>
                          <a:gd name="connsiteY70" fmla="*/ 5709 h 10000"/>
                          <a:gd name="connsiteX71" fmla="*/ 279 w 10000"/>
                          <a:gd name="connsiteY71" fmla="*/ 5396 h 10000"/>
                          <a:gd name="connsiteX72" fmla="*/ 1541 w 10000"/>
                          <a:gd name="connsiteY72" fmla="*/ 4615 h 10000"/>
                          <a:gd name="connsiteX73" fmla="*/ 3368 w 10000"/>
                          <a:gd name="connsiteY73" fmla="*/ 3595 h 10000"/>
                          <a:gd name="connsiteX74" fmla="*/ 9459 w 10000"/>
                          <a:gd name="connsiteY74" fmla="*/ 205 h 10000"/>
                          <a:gd name="connsiteX75" fmla="*/ 9857 w 10000"/>
                          <a:gd name="connsiteY7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639 w 10000"/>
                          <a:gd name="connsiteY15" fmla="*/ 224 h 10000"/>
                          <a:gd name="connsiteX16" fmla="*/ 9503 w 10000"/>
                          <a:gd name="connsiteY16" fmla="*/ 283 h 10000"/>
                          <a:gd name="connsiteX17" fmla="*/ 9329 w 10000"/>
                          <a:gd name="connsiteY17" fmla="*/ 394 h 10000"/>
                          <a:gd name="connsiteX18" fmla="*/ 9098 w 10000"/>
                          <a:gd name="connsiteY18" fmla="*/ 506 h 10000"/>
                          <a:gd name="connsiteX19" fmla="*/ 8837 w 10000"/>
                          <a:gd name="connsiteY19" fmla="*/ 655 h 10000"/>
                          <a:gd name="connsiteX20" fmla="*/ 8545 w 10000"/>
                          <a:gd name="connsiteY20" fmla="*/ 811 h 10000"/>
                          <a:gd name="connsiteX21" fmla="*/ 8216 w 10000"/>
                          <a:gd name="connsiteY21" fmla="*/ 990 h 10000"/>
                          <a:gd name="connsiteX22" fmla="*/ 7856 w 10000"/>
                          <a:gd name="connsiteY22" fmla="*/ 1183 h 10000"/>
                          <a:gd name="connsiteX23" fmla="*/ 7463 w 10000"/>
                          <a:gd name="connsiteY23" fmla="*/ 1392 h 10000"/>
                          <a:gd name="connsiteX24" fmla="*/ 7066 w 10000"/>
                          <a:gd name="connsiteY24" fmla="*/ 1615 h 10000"/>
                          <a:gd name="connsiteX25" fmla="*/ 6650 w 10000"/>
                          <a:gd name="connsiteY25" fmla="*/ 1854 h 10000"/>
                          <a:gd name="connsiteX26" fmla="*/ 6215 w 10000"/>
                          <a:gd name="connsiteY26" fmla="*/ 2084 h 10000"/>
                          <a:gd name="connsiteX27" fmla="*/ 5767 w 10000"/>
                          <a:gd name="connsiteY27" fmla="*/ 2330 h 10000"/>
                          <a:gd name="connsiteX28" fmla="*/ 5326 w 10000"/>
                          <a:gd name="connsiteY28" fmla="*/ 2583 h 10000"/>
                          <a:gd name="connsiteX29" fmla="*/ 4866 w 10000"/>
                          <a:gd name="connsiteY29" fmla="*/ 2843 h 10000"/>
                          <a:gd name="connsiteX30" fmla="*/ 4419 w 10000"/>
                          <a:gd name="connsiteY30" fmla="*/ 3089 h 10000"/>
                          <a:gd name="connsiteX31" fmla="*/ 3977 w 10000"/>
                          <a:gd name="connsiteY31" fmla="*/ 3335 h 10000"/>
                          <a:gd name="connsiteX32" fmla="*/ 3542 w 10000"/>
                          <a:gd name="connsiteY32" fmla="*/ 3587 h 10000"/>
                          <a:gd name="connsiteX33" fmla="*/ 3114 w 10000"/>
                          <a:gd name="connsiteY33" fmla="*/ 3818 h 10000"/>
                          <a:gd name="connsiteX34" fmla="*/ 2704 w 10000"/>
                          <a:gd name="connsiteY34" fmla="*/ 4057 h 10000"/>
                          <a:gd name="connsiteX35" fmla="*/ 2324 w 10000"/>
                          <a:gd name="connsiteY35" fmla="*/ 4272 h 10000"/>
                          <a:gd name="connsiteX36" fmla="*/ 1964 w 10000"/>
                          <a:gd name="connsiteY36" fmla="*/ 4481 h 10000"/>
                          <a:gd name="connsiteX37" fmla="*/ 1628 w 10000"/>
                          <a:gd name="connsiteY37" fmla="*/ 4682 h 10000"/>
                          <a:gd name="connsiteX38" fmla="*/ 1324 w 10000"/>
                          <a:gd name="connsiteY38" fmla="*/ 4846 h 10000"/>
                          <a:gd name="connsiteX39" fmla="*/ 1050 w 10000"/>
                          <a:gd name="connsiteY39" fmla="*/ 5017 h 10000"/>
                          <a:gd name="connsiteX40" fmla="*/ 820 w 10000"/>
                          <a:gd name="connsiteY40" fmla="*/ 5150 h 10000"/>
                          <a:gd name="connsiteX41" fmla="*/ 640 w 10000"/>
                          <a:gd name="connsiteY41" fmla="*/ 5278 h 10000"/>
                          <a:gd name="connsiteX42" fmla="*/ 497 w 10000"/>
                          <a:gd name="connsiteY42" fmla="*/ 5367 h 10000"/>
                          <a:gd name="connsiteX43" fmla="*/ 472 w 10000"/>
                          <a:gd name="connsiteY43" fmla="*/ 5381 h 10000"/>
                          <a:gd name="connsiteX44" fmla="*/ 428 w 10000"/>
                          <a:gd name="connsiteY44" fmla="*/ 5433 h 10000"/>
                          <a:gd name="connsiteX45" fmla="*/ 366 w 10000"/>
                          <a:gd name="connsiteY45" fmla="*/ 5500 h 10000"/>
                          <a:gd name="connsiteX46" fmla="*/ 298 w 10000"/>
                          <a:gd name="connsiteY46" fmla="*/ 5605 h 10000"/>
                          <a:gd name="connsiteX47" fmla="*/ 236 w 10000"/>
                          <a:gd name="connsiteY47" fmla="*/ 5731 h 10000"/>
                          <a:gd name="connsiteX48" fmla="*/ 180 w 10000"/>
                          <a:gd name="connsiteY48" fmla="*/ 5895 h 10000"/>
                          <a:gd name="connsiteX49" fmla="*/ 167 w 10000"/>
                          <a:gd name="connsiteY49" fmla="*/ 6089 h 10000"/>
                          <a:gd name="connsiteX50" fmla="*/ 167 w 10000"/>
                          <a:gd name="connsiteY50" fmla="*/ 6215 h 10000"/>
                          <a:gd name="connsiteX51" fmla="*/ 167 w 10000"/>
                          <a:gd name="connsiteY51" fmla="*/ 6424 h 10000"/>
                          <a:gd name="connsiteX52" fmla="*/ 167 w 10000"/>
                          <a:gd name="connsiteY52" fmla="*/ 6684 h 10000"/>
                          <a:gd name="connsiteX53" fmla="*/ 167 w 10000"/>
                          <a:gd name="connsiteY53" fmla="*/ 6989 h 10000"/>
                          <a:gd name="connsiteX54" fmla="*/ 167 w 10000"/>
                          <a:gd name="connsiteY54" fmla="*/ 7324 h 10000"/>
                          <a:gd name="connsiteX55" fmla="*/ 180 w 10000"/>
                          <a:gd name="connsiteY55" fmla="*/ 7674 h 10000"/>
                          <a:gd name="connsiteX56" fmla="*/ 180 w 10000"/>
                          <a:gd name="connsiteY56" fmla="*/ 8031 h 10000"/>
                          <a:gd name="connsiteX57" fmla="*/ 180 w 10000"/>
                          <a:gd name="connsiteY57" fmla="*/ 8381 h 10000"/>
                          <a:gd name="connsiteX58" fmla="*/ 180 w 10000"/>
                          <a:gd name="connsiteY58" fmla="*/ 8709 h 10000"/>
                          <a:gd name="connsiteX59" fmla="*/ 180 w 10000"/>
                          <a:gd name="connsiteY59" fmla="*/ 9006 h 10000"/>
                          <a:gd name="connsiteX60" fmla="*/ 192 w 10000"/>
                          <a:gd name="connsiteY60" fmla="*/ 9267 h 10000"/>
                          <a:gd name="connsiteX61" fmla="*/ 192 w 10000"/>
                          <a:gd name="connsiteY61" fmla="*/ 9461 h 10000"/>
                          <a:gd name="connsiteX62" fmla="*/ 192 w 10000"/>
                          <a:gd name="connsiteY62" fmla="*/ 9580 h 10000"/>
                          <a:gd name="connsiteX63" fmla="*/ 192 w 10000"/>
                          <a:gd name="connsiteY63" fmla="*/ 9632 h 10000"/>
                          <a:gd name="connsiteX64" fmla="*/ 8980 w 10000"/>
                          <a:gd name="connsiteY64" fmla="*/ 4630 h 10000"/>
                          <a:gd name="connsiteX65" fmla="*/ 8868 w 10000"/>
                          <a:gd name="connsiteY65" fmla="*/ 5150 h 10000"/>
                          <a:gd name="connsiteX66" fmla="*/ 243 w 10000"/>
                          <a:gd name="connsiteY66" fmla="*/ 10000 h 10000"/>
                          <a:gd name="connsiteX67" fmla="*/ 18 w 10000"/>
                          <a:gd name="connsiteY67" fmla="*/ 9304 h 10000"/>
                          <a:gd name="connsiteX68" fmla="*/ 18 w 10000"/>
                          <a:gd name="connsiteY68" fmla="*/ 5985 h 10000"/>
                          <a:gd name="connsiteX69" fmla="*/ 81 w 10000"/>
                          <a:gd name="connsiteY69" fmla="*/ 5709 h 10000"/>
                          <a:gd name="connsiteX70" fmla="*/ 279 w 10000"/>
                          <a:gd name="connsiteY70" fmla="*/ 5396 h 10000"/>
                          <a:gd name="connsiteX71" fmla="*/ 1541 w 10000"/>
                          <a:gd name="connsiteY71" fmla="*/ 4615 h 10000"/>
                          <a:gd name="connsiteX72" fmla="*/ 3368 w 10000"/>
                          <a:gd name="connsiteY72" fmla="*/ 3595 h 10000"/>
                          <a:gd name="connsiteX73" fmla="*/ 9459 w 10000"/>
                          <a:gd name="connsiteY73" fmla="*/ 205 h 10000"/>
                          <a:gd name="connsiteX74" fmla="*/ 9857 w 10000"/>
                          <a:gd name="connsiteY7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639 w 10000"/>
                          <a:gd name="connsiteY14" fmla="*/ 224 h 10000"/>
                          <a:gd name="connsiteX15" fmla="*/ 9503 w 10000"/>
                          <a:gd name="connsiteY15" fmla="*/ 283 h 10000"/>
                          <a:gd name="connsiteX16" fmla="*/ 9329 w 10000"/>
                          <a:gd name="connsiteY16" fmla="*/ 394 h 10000"/>
                          <a:gd name="connsiteX17" fmla="*/ 9098 w 10000"/>
                          <a:gd name="connsiteY17" fmla="*/ 506 h 10000"/>
                          <a:gd name="connsiteX18" fmla="*/ 8837 w 10000"/>
                          <a:gd name="connsiteY18" fmla="*/ 655 h 10000"/>
                          <a:gd name="connsiteX19" fmla="*/ 8545 w 10000"/>
                          <a:gd name="connsiteY19" fmla="*/ 811 h 10000"/>
                          <a:gd name="connsiteX20" fmla="*/ 8216 w 10000"/>
                          <a:gd name="connsiteY20" fmla="*/ 990 h 10000"/>
                          <a:gd name="connsiteX21" fmla="*/ 7856 w 10000"/>
                          <a:gd name="connsiteY21" fmla="*/ 1183 h 10000"/>
                          <a:gd name="connsiteX22" fmla="*/ 7463 w 10000"/>
                          <a:gd name="connsiteY22" fmla="*/ 1392 h 10000"/>
                          <a:gd name="connsiteX23" fmla="*/ 7066 w 10000"/>
                          <a:gd name="connsiteY23" fmla="*/ 1615 h 10000"/>
                          <a:gd name="connsiteX24" fmla="*/ 6650 w 10000"/>
                          <a:gd name="connsiteY24" fmla="*/ 1854 h 10000"/>
                          <a:gd name="connsiteX25" fmla="*/ 6215 w 10000"/>
                          <a:gd name="connsiteY25" fmla="*/ 2084 h 10000"/>
                          <a:gd name="connsiteX26" fmla="*/ 5767 w 10000"/>
                          <a:gd name="connsiteY26" fmla="*/ 2330 h 10000"/>
                          <a:gd name="connsiteX27" fmla="*/ 5326 w 10000"/>
                          <a:gd name="connsiteY27" fmla="*/ 2583 h 10000"/>
                          <a:gd name="connsiteX28" fmla="*/ 4866 w 10000"/>
                          <a:gd name="connsiteY28" fmla="*/ 2843 h 10000"/>
                          <a:gd name="connsiteX29" fmla="*/ 4419 w 10000"/>
                          <a:gd name="connsiteY29" fmla="*/ 3089 h 10000"/>
                          <a:gd name="connsiteX30" fmla="*/ 3977 w 10000"/>
                          <a:gd name="connsiteY30" fmla="*/ 3335 h 10000"/>
                          <a:gd name="connsiteX31" fmla="*/ 3542 w 10000"/>
                          <a:gd name="connsiteY31" fmla="*/ 3587 h 10000"/>
                          <a:gd name="connsiteX32" fmla="*/ 3114 w 10000"/>
                          <a:gd name="connsiteY32" fmla="*/ 3818 h 10000"/>
                          <a:gd name="connsiteX33" fmla="*/ 2704 w 10000"/>
                          <a:gd name="connsiteY33" fmla="*/ 4057 h 10000"/>
                          <a:gd name="connsiteX34" fmla="*/ 2324 w 10000"/>
                          <a:gd name="connsiteY34" fmla="*/ 4272 h 10000"/>
                          <a:gd name="connsiteX35" fmla="*/ 1964 w 10000"/>
                          <a:gd name="connsiteY35" fmla="*/ 4481 h 10000"/>
                          <a:gd name="connsiteX36" fmla="*/ 1628 w 10000"/>
                          <a:gd name="connsiteY36" fmla="*/ 4682 h 10000"/>
                          <a:gd name="connsiteX37" fmla="*/ 1324 w 10000"/>
                          <a:gd name="connsiteY37" fmla="*/ 4846 h 10000"/>
                          <a:gd name="connsiteX38" fmla="*/ 1050 w 10000"/>
                          <a:gd name="connsiteY38" fmla="*/ 5017 h 10000"/>
                          <a:gd name="connsiteX39" fmla="*/ 820 w 10000"/>
                          <a:gd name="connsiteY39" fmla="*/ 5150 h 10000"/>
                          <a:gd name="connsiteX40" fmla="*/ 640 w 10000"/>
                          <a:gd name="connsiteY40" fmla="*/ 5278 h 10000"/>
                          <a:gd name="connsiteX41" fmla="*/ 497 w 10000"/>
                          <a:gd name="connsiteY41" fmla="*/ 5367 h 10000"/>
                          <a:gd name="connsiteX42" fmla="*/ 472 w 10000"/>
                          <a:gd name="connsiteY42" fmla="*/ 5381 h 10000"/>
                          <a:gd name="connsiteX43" fmla="*/ 428 w 10000"/>
                          <a:gd name="connsiteY43" fmla="*/ 5433 h 10000"/>
                          <a:gd name="connsiteX44" fmla="*/ 366 w 10000"/>
                          <a:gd name="connsiteY44" fmla="*/ 5500 h 10000"/>
                          <a:gd name="connsiteX45" fmla="*/ 298 w 10000"/>
                          <a:gd name="connsiteY45" fmla="*/ 5605 h 10000"/>
                          <a:gd name="connsiteX46" fmla="*/ 236 w 10000"/>
                          <a:gd name="connsiteY46" fmla="*/ 5731 h 10000"/>
                          <a:gd name="connsiteX47" fmla="*/ 180 w 10000"/>
                          <a:gd name="connsiteY47" fmla="*/ 5895 h 10000"/>
                          <a:gd name="connsiteX48" fmla="*/ 167 w 10000"/>
                          <a:gd name="connsiteY48" fmla="*/ 6089 h 10000"/>
                          <a:gd name="connsiteX49" fmla="*/ 167 w 10000"/>
                          <a:gd name="connsiteY49" fmla="*/ 6215 h 10000"/>
                          <a:gd name="connsiteX50" fmla="*/ 167 w 10000"/>
                          <a:gd name="connsiteY50" fmla="*/ 6424 h 10000"/>
                          <a:gd name="connsiteX51" fmla="*/ 167 w 10000"/>
                          <a:gd name="connsiteY51" fmla="*/ 6684 h 10000"/>
                          <a:gd name="connsiteX52" fmla="*/ 167 w 10000"/>
                          <a:gd name="connsiteY52" fmla="*/ 6989 h 10000"/>
                          <a:gd name="connsiteX53" fmla="*/ 167 w 10000"/>
                          <a:gd name="connsiteY53" fmla="*/ 7324 h 10000"/>
                          <a:gd name="connsiteX54" fmla="*/ 180 w 10000"/>
                          <a:gd name="connsiteY54" fmla="*/ 7674 h 10000"/>
                          <a:gd name="connsiteX55" fmla="*/ 180 w 10000"/>
                          <a:gd name="connsiteY55" fmla="*/ 8031 h 10000"/>
                          <a:gd name="connsiteX56" fmla="*/ 180 w 10000"/>
                          <a:gd name="connsiteY56" fmla="*/ 8381 h 10000"/>
                          <a:gd name="connsiteX57" fmla="*/ 180 w 10000"/>
                          <a:gd name="connsiteY57" fmla="*/ 8709 h 10000"/>
                          <a:gd name="connsiteX58" fmla="*/ 180 w 10000"/>
                          <a:gd name="connsiteY58" fmla="*/ 9006 h 10000"/>
                          <a:gd name="connsiteX59" fmla="*/ 192 w 10000"/>
                          <a:gd name="connsiteY59" fmla="*/ 9267 h 10000"/>
                          <a:gd name="connsiteX60" fmla="*/ 192 w 10000"/>
                          <a:gd name="connsiteY60" fmla="*/ 9461 h 10000"/>
                          <a:gd name="connsiteX61" fmla="*/ 192 w 10000"/>
                          <a:gd name="connsiteY61" fmla="*/ 9580 h 10000"/>
                          <a:gd name="connsiteX62" fmla="*/ 192 w 10000"/>
                          <a:gd name="connsiteY62" fmla="*/ 9632 h 10000"/>
                          <a:gd name="connsiteX63" fmla="*/ 8980 w 10000"/>
                          <a:gd name="connsiteY63" fmla="*/ 4630 h 10000"/>
                          <a:gd name="connsiteX64" fmla="*/ 8868 w 10000"/>
                          <a:gd name="connsiteY64" fmla="*/ 5150 h 10000"/>
                          <a:gd name="connsiteX65" fmla="*/ 243 w 10000"/>
                          <a:gd name="connsiteY65" fmla="*/ 10000 h 10000"/>
                          <a:gd name="connsiteX66" fmla="*/ 18 w 10000"/>
                          <a:gd name="connsiteY66" fmla="*/ 9304 h 10000"/>
                          <a:gd name="connsiteX67" fmla="*/ 18 w 10000"/>
                          <a:gd name="connsiteY67" fmla="*/ 5985 h 10000"/>
                          <a:gd name="connsiteX68" fmla="*/ 81 w 10000"/>
                          <a:gd name="connsiteY68" fmla="*/ 5709 h 10000"/>
                          <a:gd name="connsiteX69" fmla="*/ 279 w 10000"/>
                          <a:gd name="connsiteY69" fmla="*/ 5396 h 10000"/>
                          <a:gd name="connsiteX70" fmla="*/ 1541 w 10000"/>
                          <a:gd name="connsiteY70" fmla="*/ 4615 h 10000"/>
                          <a:gd name="connsiteX71" fmla="*/ 3368 w 10000"/>
                          <a:gd name="connsiteY71" fmla="*/ 3595 h 10000"/>
                          <a:gd name="connsiteX72" fmla="*/ 9459 w 10000"/>
                          <a:gd name="connsiteY72" fmla="*/ 205 h 10000"/>
                          <a:gd name="connsiteX73" fmla="*/ 9857 w 10000"/>
                          <a:gd name="connsiteY7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26 h 10000"/>
                          <a:gd name="connsiteX13" fmla="*/ 9639 w 10000"/>
                          <a:gd name="connsiteY13" fmla="*/ 224 h 10000"/>
                          <a:gd name="connsiteX14" fmla="*/ 9503 w 10000"/>
                          <a:gd name="connsiteY14" fmla="*/ 283 h 10000"/>
                          <a:gd name="connsiteX15" fmla="*/ 9329 w 10000"/>
                          <a:gd name="connsiteY15" fmla="*/ 394 h 10000"/>
                          <a:gd name="connsiteX16" fmla="*/ 9098 w 10000"/>
                          <a:gd name="connsiteY16" fmla="*/ 506 h 10000"/>
                          <a:gd name="connsiteX17" fmla="*/ 8837 w 10000"/>
                          <a:gd name="connsiteY17" fmla="*/ 655 h 10000"/>
                          <a:gd name="connsiteX18" fmla="*/ 8545 w 10000"/>
                          <a:gd name="connsiteY18" fmla="*/ 811 h 10000"/>
                          <a:gd name="connsiteX19" fmla="*/ 8216 w 10000"/>
                          <a:gd name="connsiteY19" fmla="*/ 990 h 10000"/>
                          <a:gd name="connsiteX20" fmla="*/ 7856 w 10000"/>
                          <a:gd name="connsiteY20" fmla="*/ 1183 h 10000"/>
                          <a:gd name="connsiteX21" fmla="*/ 7463 w 10000"/>
                          <a:gd name="connsiteY21" fmla="*/ 1392 h 10000"/>
                          <a:gd name="connsiteX22" fmla="*/ 7066 w 10000"/>
                          <a:gd name="connsiteY22" fmla="*/ 1615 h 10000"/>
                          <a:gd name="connsiteX23" fmla="*/ 6650 w 10000"/>
                          <a:gd name="connsiteY23" fmla="*/ 1854 h 10000"/>
                          <a:gd name="connsiteX24" fmla="*/ 6215 w 10000"/>
                          <a:gd name="connsiteY24" fmla="*/ 2084 h 10000"/>
                          <a:gd name="connsiteX25" fmla="*/ 5767 w 10000"/>
                          <a:gd name="connsiteY25" fmla="*/ 2330 h 10000"/>
                          <a:gd name="connsiteX26" fmla="*/ 5326 w 10000"/>
                          <a:gd name="connsiteY26" fmla="*/ 2583 h 10000"/>
                          <a:gd name="connsiteX27" fmla="*/ 4866 w 10000"/>
                          <a:gd name="connsiteY27" fmla="*/ 2843 h 10000"/>
                          <a:gd name="connsiteX28" fmla="*/ 4419 w 10000"/>
                          <a:gd name="connsiteY28" fmla="*/ 3089 h 10000"/>
                          <a:gd name="connsiteX29" fmla="*/ 3977 w 10000"/>
                          <a:gd name="connsiteY29" fmla="*/ 3335 h 10000"/>
                          <a:gd name="connsiteX30" fmla="*/ 3542 w 10000"/>
                          <a:gd name="connsiteY30" fmla="*/ 3587 h 10000"/>
                          <a:gd name="connsiteX31" fmla="*/ 3114 w 10000"/>
                          <a:gd name="connsiteY31" fmla="*/ 3818 h 10000"/>
                          <a:gd name="connsiteX32" fmla="*/ 2704 w 10000"/>
                          <a:gd name="connsiteY32" fmla="*/ 4057 h 10000"/>
                          <a:gd name="connsiteX33" fmla="*/ 2324 w 10000"/>
                          <a:gd name="connsiteY33" fmla="*/ 4272 h 10000"/>
                          <a:gd name="connsiteX34" fmla="*/ 1964 w 10000"/>
                          <a:gd name="connsiteY34" fmla="*/ 4481 h 10000"/>
                          <a:gd name="connsiteX35" fmla="*/ 1628 w 10000"/>
                          <a:gd name="connsiteY35" fmla="*/ 4682 h 10000"/>
                          <a:gd name="connsiteX36" fmla="*/ 1324 w 10000"/>
                          <a:gd name="connsiteY36" fmla="*/ 4846 h 10000"/>
                          <a:gd name="connsiteX37" fmla="*/ 1050 w 10000"/>
                          <a:gd name="connsiteY37" fmla="*/ 5017 h 10000"/>
                          <a:gd name="connsiteX38" fmla="*/ 820 w 10000"/>
                          <a:gd name="connsiteY38" fmla="*/ 5150 h 10000"/>
                          <a:gd name="connsiteX39" fmla="*/ 640 w 10000"/>
                          <a:gd name="connsiteY39" fmla="*/ 5278 h 10000"/>
                          <a:gd name="connsiteX40" fmla="*/ 497 w 10000"/>
                          <a:gd name="connsiteY40" fmla="*/ 5367 h 10000"/>
                          <a:gd name="connsiteX41" fmla="*/ 472 w 10000"/>
                          <a:gd name="connsiteY41" fmla="*/ 5381 h 10000"/>
                          <a:gd name="connsiteX42" fmla="*/ 428 w 10000"/>
                          <a:gd name="connsiteY42" fmla="*/ 5433 h 10000"/>
                          <a:gd name="connsiteX43" fmla="*/ 366 w 10000"/>
                          <a:gd name="connsiteY43" fmla="*/ 5500 h 10000"/>
                          <a:gd name="connsiteX44" fmla="*/ 298 w 10000"/>
                          <a:gd name="connsiteY44" fmla="*/ 5605 h 10000"/>
                          <a:gd name="connsiteX45" fmla="*/ 236 w 10000"/>
                          <a:gd name="connsiteY45" fmla="*/ 5731 h 10000"/>
                          <a:gd name="connsiteX46" fmla="*/ 180 w 10000"/>
                          <a:gd name="connsiteY46" fmla="*/ 5895 h 10000"/>
                          <a:gd name="connsiteX47" fmla="*/ 167 w 10000"/>
                          <a:gd name="connsiteY47" fmla="*/ 6089 h 10000"/>
                          <a:gd name="connsiteX48" fmla="*/ 167 w 10000"/>
                          <a:gd name="connsiteY48" fmla="*/ 6215 h 10000"/>
                          <a:gd name="connsiteX49" fmla="*/ 167 w 10000"/>
                          <a:gd name="connsiteY49" fmla="*/ 6424 h 10000"/>
                          <a:gd name="connsiteX50" fmla="*/ 167 w 10000"/>
                          <a:gd name="connsiteY50" fmla="*/ 6684 h 10000"/>
                          <a:gd name="connsiteX51" fmla="*/ 167 w 10000"/>
                          <a:gd name="connsiteY51" fmla="*/ 6989 h 10000"/>
                          <a:gd name="connsiteX52" fmla="*/ 167 w 10000"/>
                          <a:gd name="connsiteY52" fmla="*/ 7324 h 10000"/>
                          <a:gd name="connsiteX53" fmla="*/ 180 w 10000"/>
                          <a:gd name="connsiteY53" fmla="*/ 7674 h 10000"/>
                          <a:gd name="connsiteX54" fmla="*/ 180 w 10000"/>
                          <a:gd name="connsiteY54" fmla="*/ 8031 h 10000"/>
                          <a:gd name="connsiteX55" fmla="*/ 180 w 10000"/>
                          <a:gd name="connsiteY55" fmla="*/ 8381 h 10000"/>
                          <a:gd name="connsiteX56" fmla="*/ 180 w 10000"/>
                          <a:gd name="connsiteY56" fmla="*/ 8709 h 10000"/>
                          <a:gd name="connsiteX57" fmla="*/ 180 w 10000"/>
                          <a:gd name="connsiteY57" fmla="*/ 9006 h 10000"/>
                          <a:gd name="connsiteX58" fmla="*/ 192 w 10000"/>
                          <a:gd name="connsiteY58" fmla="*/ 9267 h 10000"/>
                          <a:gd name="connsiteX59" fmla="*/ 192 w 10000"/>
                          <a:gd name="connsiteY59" fmla="*/ 9461 h 10000"/>
                          <a:gd name="connsiteX60" fmla="*/ 192 w 10000"/>
                          <a:gd name="connsiteY60" fmla="*/ 9580 h 10000"/>
                          <a:gd name="connsiteX61" fmla="*/ 192 w 10000"/>
                          <a:gd name="connsiteY61" fmla="*/ 9632 h 10000"/>
                          <a:gd name="connsiteX62" fmla="*/ 8980 w 10000"/>
                          <a:gd name="connsiteY62" fmla="*/ 4630 h 10000"/>
                          <a:gd name="connsiteX63" fmla="*/ 8868 w 10000"/>
                          <a:gd name="connsiteY63" fmla="*/ 5150 h 10000"/>
                          <a:gd name="connsiteX64" fmla="*/ 243 w 10000"/>
                          <a:gd name="connsiteY64" fmla="*/ 10000 h 10000"/>
                          <a:gd name="connsiteX65" fmla="*/ 18 w 10000"/>
                          <a:gd name="connsiteY65" fmla="*/ 9304 h 10000"/>
                          <a:gd name="connsiteX66" fmla="*/ 18 w 10000"/>
                          <a:gd name="connsiteY66" fmla="*/ 5985 h 10000"/>
                          <a:gd name="connsiteX67" fmla="*/ 81 w 10000"/>
                          <a:gd name="connsiteY67" fmla="*/ 5709 h 10000"/>
                          <a:gd name="connsiteX68" fmla="*/ 279 w 10000"/>
                          <a:gd name="connsiteY68" fmla="*/ 5396 h 10000"/>
                          <a:gd name="connsiteX69" fmla="*/ 1541 w 10000"/>
                          <a:gd name="connsiteY69" fmla="*/ 4615 h 10000"/>
                          <a:gd name="connsiteX70" fmla="*/ 3368 w 10000"/>
                          <a:gd name="connsiteY70" fmla="*/ 3595 h 10000"/>
                          <a:gd name="connsiteX71" fmla="*/ 9459 w 10000"/>
                          <a:gd name="connsiteY71" fmla="*/ 205 h 10000"/>
                          <a:gd name="connsiteX72" fmla="*/ 9857 w 10000"/>
                          <a:gd name="connsiteY7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639 w 10000"/>
                          <a:gd name="connsiteY12" fmla="*/ 224 h 10000"/>
                          <a:gd name="connsiteX13" fmla="*/ 9503 w 10000"/>
                          <a:gd name="connsiteY13" fmla="*/ 283 h 10000"/>
                          <a:gd name="connsiteX14" fmla="*/ 9329 w 10000"/>
                          <a:gd name="connsiteY14" fmla="*/ 394 h 10000"/>
                          <a:gd name="connsiteX15" fmla="*/ 9098 w 10000"/>
                          <a:gd name="connsiteY15" fmla="*/ 506 h 10000"/>
                          <a:gd name="connsiteX16" fmla="*/ 8837 w 10000"/>
                          <a:gd name="connsiteY16" fmla="*/ 655 h 10000"/>
                          <a:gd name="connsiteX17" fmla="*/ 8545 w 10000"/>
                          <a:gd name="connsiteY17" fmla="*/ 811 h 10000"/>
                          <a:gd name="connsiteX18" fmla="*/ 8216 w 10000"/>
                          <a:gd name="connsiteY18" fmla="*/ 990 h 10000"/>
                          <a:gd name="connsiteX19" fmla="*/ 7856 w 10000"/>
                          <a:gd name="connsiteY19" fmla="*/ 1183 h 10000"/>
                          <a:gd name="connsiteX20" fmla="*/ 7463 w 10000"/>
                          <a:gd name="connsiteY20" fmla="*/ 1392 h 10000"/>
                          <a:gd name="connsiteX21" fmla="*/ 7066 w 10000"/>
                          <a:gd name="connsiteY21" fmla="*/ 1615 h 10000"/>
                          <a:gd name="connsiteX22" fmla="*/ 6650 w 10000"/>
                          <a:gd name="connsiteY22" fmla="*/ 1854 h 10000"/>
                          <a:gd name="connsiteX23" fmla="*/ 6215 w 10000"/>
                          <a:gd name="connsiteY23" fmla="*/ 2084 h 10000"/>
                          <a:gd name="connsiteX24" fmla="*/ 5767 w 10000"/>
                          <a:gd name="connsiteY24" fmla="*/ 2330 h 10000"/>
                          <a:gd name="connsiteX25" fmla="*/ 5326 w 10000"/>
                          <a:gd name="connsiteY25" fmla="*/ 2583 h 10000"/>
                          <a:gd name="connsiteX26" fmla="*/ 4866 w 10000"/>
                          <a:gd name="connsiteY26" fmla="*/ 2843 h 10000"/>
                          <a:gd name="connsiteX27" fmla="*/ 4419 w 10000"/>
                          <a:gd name="connsiteY27" fmla="*/ 3089 h 10000"/>
                          <a:gd name="connsiteX28" fmla="*/ 3977 w 10000"/>
                          <a:gd name="connsiteY28" fmla="*/ 3335 h 10000"/>
                          <a:gd name="connsiteX29" fmla="*/ 3542 w 10000"/>
                          <a:gd name="connsiteY29" fmla="*/ 3587 h 10000"/>
                          <a:gd name="connsiteX30" fmla="*/ 3114 w 10000"/>
                          <a:gd name="connsiteY30" fmla="*/ 3818 h 10000"/>
                          <a:gd name="connsiteX31" fmla="*/ 2704 w 10000"/>
                          <a:gd name="connsiteY31" fmla="*/ 4057 h 10000"/>
                          <a:gd name="connsiteX32" fmla="*/ 2324 w 10000"/>
                          <a:gd name="connsiteY32" fmla="*/ 4272 h 10000"/>
                          <a:gd name="connsiteX33" fmla="*/ 1964 w 10000"/>
                          <a:gd name="connsiteY33" fmla="*/ 4481 h 10000"/>
                          <a:gd name="connsiteX34" fmla="*/ 1628 w 10000"/>
                          <a:gd name="connsiteY34" fmla="*/ 4682 h 10000"/>
                          <a:gd name="connsiteX35" fmla="*/ 1324 w 10000"/>
                          <a:gd name="connsiteY35" fmla="*/ 4846 h 10000"/>
                          <a:gd name="connsiteX36" fmla="*/ 1050 w 10000"/>
                          <a:gd name="connsiteY36" fmla="*/ 5017 h 10000"/>
                          <a:gd name="connsiteX37" fmla="*/ 820 w 10000"/>
                          <a:gd name="connsiteY37" fmla="*/ 5150 h 10000"/>
                          <a:gd name="connsiteX38" fmla="*/ 640 w 10000"/>
                          <a:gd name="connsiteY38" fmla="*/ 5278 h 10000"/>
                          <a:gd name="connsiteX39" fmla="*/ 497 w 10000"/>
                          <a:gd name="connsiteY39" fmla="*/ 5367 h 10000"/>
                          <a:gd name="connsiteX40" fmla="*/ 472 w 10000"/>
                          <a:gd name="connsiteY40" fmla="*/ 5381 h 10000"/>
                          <a:gd name="connsiteX41" fmla="*/ 428 w 10000"/>
                          <a:gd name="connsiteY41" fmla="*/ 5433 h 10000"/>
                          <a:gd name="connsiteX42" fmla="*/ 366 w 10000"/>
                          <a:gd name="connsiteY42" fmla="*/ 5500 h 10000"/>
                          <a:gd name="connsiteX43" fmla="*/ 298 w 10000"/>
                          <a:gd name="connsiteY43" fmla="*/ 5605 h 10000"/>
                          <a:gd name="connsiteX44" fmla="*/ 236 w 10000"/>
                          <a:gd name="connsiteY44" fmla="*/ 5731 h 10000"/>
                          <a:gd name="connsiteX45" fmla="*/ 180 w 10000"/>
                          <a:gd name="connsiteY45" fmla="*/ 5895 h 10000"/>
                          <a:gd name="connsiteX46" fmla="*/ 167 w 10000"/>
                          <a:gd name="connsiteY46" fmla="*/ 6089 h 10000"/>
                          <a:gd name="connsiteX47" fmla="*/ 167 w 10000"/>
                          <a:gd name="connsiteY47" fmla="*/ 6215 h 10000"/>
                          <a:gd name="connsiteX48" fmla="*/ 167 w 10000"/>
                          <a:gd name="connsiteY48" fmla="*/ 6424 h 10000"/>
                          <a:gd name="connsiteX49" fmla="*/ 167 w 10000"/>
                          <a:gd name="connsiteY49" fmla="*/ 6684 h 10000"/>
                          <a:gd name="connsiteX50" fmla="*/ 167 w 10000"/>
                          <a:gd name="connsiteY50" fmla="*/ 6989 h 10000"/>
                          <a:gd name="connsiteX51" fmla="*/ 167 w 10000"/>
                          <a:gd name="connsiteY51" fmla="*/ 7324 h 10000"/>
                          <a:gd name="connsiteX52" fmla="*/ 180 w 10000"/>
                          <a:gd name="connsiteY52" fmla="*/ 7674 h 10000"/>
                          <a:gd name="connsiteX53" fmla="*/ 180 w 10000"/>
                          <a:gd name="connsiteY53" fmla="*/ 8031 h 10000"/>
                          <a:gd name="connsiteX54" fmla="*/ 180 w 10000"/>
                          <a:gd name="connsiteY54" fmla="*/ 8381 h 10000"/>
                          <a:gd name="connsiteX55" fmla="*/ 180 w 10000"/>
                          <a:gd name="connsiteY55" fmla="*/ 8709 h 10000"/>
                          <a:gd name="connsiteX56" fmla="*/ 180 w 10000"/>
                          <a:gd name="connsiteY56" fmla="*/ 9006 h 10000"/>
                          <a:gd name="connsiteX57" fmla="*/ 192 w 10000"/>
                          <a:gd name="connsiteY57" fmla="*/ 9267 h 10000"/>
                          <a:gd name="connsiteX58" fmla="*/ 192 w 10000"/>
                          <a:gd name="connsiteY58" fmla="*/ 9461 h 10000"/>
                          <a:gd name="connsiteX59" fmla="*/ 192 w 10000"/>
                          <a:gd name="connsiteY59" fmla="*/ 9580 h 10000"/>
                          <a:gd name="connsiteX60" fmla="*/ 192 w 10000"/>
                          <a:gd name="connsiteY60" fmla="*/ 9632 h 10000"/>
                          <a:gd name="connsiteX61" fmla="*/ 8980 w 10000"/>
                          <a:gd name="connsiteY61" fmla="*/ 4630 h 10000"/>
                          <a:gd name="connsiteX62" fmla="*/ 8868 w 10000"/>
                          <a:gd name="connsiteY62" fmla="*/ 5150 h 10000"/>
                          <a:gd name="connsiteX63" fmla="*/ 243 w 10000"/>
                          <a:gd name="connsiteY63" fmla="*/ 10000 h 10000"/>
                          <a:gd name="connsiteX64" fmla="*/ 18 w 10000"/>
                          <a:gd name="connsiteY64" fmla="*/ 9304 h 10000"/>
                          <a:gd name="connsiteX65" fmla="*/ 18 w 10000"/>
                          <a:gd name="connsiteY65" fmla="*/ 5985 h 10000"/>
                          <a:gd name="connsiteX66" fmla="*/ 81 w 10000"/>
                          <a:gd name="connsiteY66" fmla="*/ 5709 h 10000"/>
                          <a:gd name="connsiteX67" fmla="*/ 279 w 10000"/>
                          <a:gd name="connsiteY67" fmla="*/ 5396 h 10000"/>
                          <a:gd name="connsiteX68" fmla="*/ 1541 w 10000"/>
                          <a:gd name="connsiteY68" fmla="*/ 4615 h 10000"/>
                          <a:gd name="connsiteX69" fmla="*/ 3368 w 10000"/>
                          <a:gd name="connsiteY69" fmla="*/ 3595 h 10000"/>
                          <a:gd name="connsiteX70" fmla="*/ 9459 w 10000"/>
                          <a:gd name="connsiteY70" fmla="*/ 205 h 10000"/>
                          <a:gd name="connsiteX71" fmla="*/ 9857 w 10000"/>
                          <a:gd name="connsiteY7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851 w 10000"/>
                          <a:gd name="connsiteY10" fmla="*/ 156 h 10000"/>
                          <a:gd name="connsiteX11" fmla="*/ 9639 w 10000"/>
                          <a:gd name="connsiteY11" fmla="*/ 224 h 10000"/>
                          <a:gd name="connsiteX12" fmla="*/ 9503 w 10000"/>
                          <a:gd name="connsiteY12" fmla="*/ 283 h 10000"/>
                          <a:gd name="connsiteX13" fmla="*/ 9329 w 10000"/>
                          <a:gd name="connsiteY13" fmla="*/ 394 h 10000"/>
                          <a:gd name="connsiteX14" fmla="*/ 9098 w 10000"/>
                          <a:gd name="connsiteY14" fmla="*/ 506 h 10000"/>
                          <a:gd name="connsiteX15" fmla="*/ 8837 w 10000"/>
                          <a:gd name="connsiteY15" fmla="*/ 655 h 10000"/>
                          <a:gd name="connsiteX16" fmla="*/ 8545 w 10000"/>
                          <a:gd name="connsiteY16" fmla="*/ 811 h 10000"/>
                          <a:gd name="connsiteX17" fmla="*/ 8216 w 10000"/>
                          <a:gd name="connsiteY17" fmla="*/ 990 h 10000"/>
                          <a:gd name="connsiteX18" fmla="*/ 7856 w 10000"/>
                          <a:gd name="connsiteY18" fmla="*/ 1183 h 10000"/>
                          <a:gd name="connsiteX19" fmla="*/ 7463 w 10000"/>
                          <a:gd name="connsiteY19" fmla="*/ 1392 h 10000"/>
                          <a:gd name="connsiteX20" fmla="*/ 7066 w 10000"/>
                          <a:gd name="connsiteY20" fmla="*/ 1615 h 10000"/>
                          <a:gd name="connsiteX21" fmla="*/ 6650 w 10000"/>
                          <a:gd name="connsiteY21" fmla="*/ 1854 h 10000"/>
                          <a:gd name="connsiteX22" fmla="*/ 6215 w 10000"/>
                          <a:gd name="connsiteY22" fmla="*/ 2084 h 10000"/>
                          <a:gd name="connsiteX23" fmla="*/ 5767 w 10000"/>
                          <a:gd name="connsiteY23" fmla="*/ 2330 h 10000"/>
                          <a:gd name="connsiteX24" fmla="*/ 5326 w 10000"/>
                          <a:gd name="connsiteY24" fmla="*/ 2583 h 10000"/>
                          <a:gd name="connsiteX25" fmla="*/ 4866 w 10000"/>
                          <a:gd name="connsiteY25" fmla="*/ 2843 h 10000"/>
                          <a:gd name="connsiteX26" fmla="*/ 4419 w 10000"/>
                          <a:gd name="connsiteY26" fmla="*/ 3089 h 10000"/>
                          <a:gd name="connsiteX27" fmla="*/ 3977 w 10000"/>
                          <a:gd name="connsiteY27" fmla="*/ 3335 h 10000"/>
                          <a:gd name="connsiteX28" fmla="*/ 3542 w 10000"/>
                          <a:gd name="connsiteY28" fmla="*/ 3587 h 10000"/>
                          <a:gd name="connsiteX29" fmla="*/ 3114 w 10000"/>
                          <a:gd name="connsiteY29" fmla="*/ 3818 h 10000"/>
                          <a:gd name="connsiteX30" fmla="*/ 2704 w 10000"/>
                          <a:gd name="connsiteY30" fmla="*/ 4057 h 10000"/>
                          <a:gd name="connsiteX31" fmla="*/ 2324 w 10000"/>
                          <a:gd name="connsiteY31" fmla="*/ 4272 h 10000"/>
                          <a:gd name="connsiteX32" fmla="*/ 1964 w 10000"/>
                          <a:gd name="connsiteY32" fmla="*/ 4481 h 10000"/>
                          <a:gd name="connsiteX33" fmla="*/ 1628 w 10000"/>
                          <a:gd name="connsiteY33" fmla="*/ 4682 h 10000"/>
                          <a:gd name="connsiteX34" fmla="*/ 1324 w 10000"/>
                          <a:gd name="connsiteY34" fmla="*/ 4846 h 10000"/>
                          <a:gd name="connsiteX35" fmla="*/ 1050 w 10000"/>
                          <a:gd name="connsiteY35" fmla="*/ 5017 h 10000"/>
                          <a:gd name="connsiteX36" fmla="*/ 820 w 10000"/>
                          <a:gd name="connsiteY36" fmla="*/ 5150 h 10000"/>
                          <a:gd name="connsiteX37" fmla="*/ 640 w 10000"/>
                          <a:gd name="connsiteY37" fmla="*/ 5278 h 10000"/>
                          <a:gd name="connsiteX38" fmla="*/ 497 w 10000"/>
                          <a:gd name="connsiteY38" fmla="*/ 5367 h 10000"/>
                          <a:gd name="connsiteX39" fmla="*/ 472 w 10000"/>
                          <a:gd name="connsiteY39" fmla="*/ 5381 h 10000"/>
                          <a:gd name="connsiteX40" fmla="*/ 428 w 10000"/>
                          <a:gd name="connsiteY40" fmla="*/ 5433 h 10000"/>
                          <a:gd name="connsiteX41" fmla="*/ 366 w 10000"/>
                          <a:gd name="connsiteY41" fmla="*/ 5500 h 10000"/>
                          <a:gd name="connsiteX42" fmla="*/ 298 w 10000"/>
                          <a:gd name="connsiteY42" fmla="*/ 5605 h 10000"/>
                          <a:gd name="connsiteX43" fmla="*/ 236 w 10000"/>
                          <a:gd name="connsiteY43" fmla="*/ 5731 h 10000"/>
                          <a:gd name="connsiteX44" fmla="*/ 180 w 10000"/>
                          <a:gd name="connsiteY44" fmla="*/ 5895 h 10000"/>
                          <a:gd name="connsiteX45" fmla="*/ 167 w 10000"/>
                          <a:gd name="connsiteY45" fmla="*/ 6089 h 10000"/>
                          <a:gd name="connsiteX46" fmla="*/ 167 w 10000"/>
                          <a:gd name="connsiteY46" fmla="*/ 6215 h 10000"/>
                          <a:gd name="connsiteX47" fmla="*/ 167 w 10000"/>
                          <a:gd name="connsiteY47" fmla="*/ 6424 h 10000"/>
                          <a:gd name="connsiteX48" fmla="*/ 167 w 10000"/>
                          <a:gd name="connsiteY48" fmla="*/ 6684 h 10000"/>
                          <a:gd name="connsiteX49" fmla="*/ 167 w 10000"/>
                          <a:gd name="connsiteY49" fmla="*/ 6989 h 10000"/>
                          <a:gd name="connsiteX50" fmla="*/ 167 w 10000"/>
                          <a:gd name="connsiteY50" fmla="*/ 7324 h 10000"/>
                          <a:gd name="connsiteX51" fmla="*/ 180 w 10000"/>
                          <a:gd name="connsiteY51" fmla="*/ 7674 h 10000"/>
                          <a:gd name="connsiteX52" fmla="*/ 180 w 10000"/>
                          <a:gd name="connsiteY52" fmla="*/ 8031 h 10000"/>
                          <a:gd name="connsiteX53" fmla="*/ 180 w 10000"/>
                          <a:gd name="connsiteY53" fmla="*/ 8381 h 10000"/>
                          <a:gd name="connsiteX54" fmla="*/ 180 w 10000"/>
                          <a:gd name="connsiteY54" fmla="*/ 8709 h 10000"/>
                          <a:gd name="connsiteX55" fmla="*/ 180 w 10000"/>
                          <a:gd name="connsiteY55" fmla="*/ 9006 h 10000"/>
                          <a:gd name="connsiteX56" fmla="*/ 192 w 10000"/>
                          <a:gd name="connsiteY56" fmla="*/ 9267 h 10000"/>
                          <a:gd name="connsiteX57" fmla="*/ 192 w 10000"/>
                          <a:gd name="connsiteY57" fmla="*/ 9461 h 10000"/>
                          <a:gd name="connsiteX58" fmla="*/ 192 w 10000"/>
                          <a:gd name="connsiteY58" fmla="*/ 9580 h 10000"/>
                          <a:gd name="connsiteX59" fmla="*/ 192 w 10000"/>
                          <a:gd name="connsiteY59" fmla="*/ 9632 h 10000"/>
                          <a:gd name="connsiteX60" fmla="*/ 8980 w 10000"/>
                          <a:gd name="connsiteY60" fmla="*/ 4630 h 10000"/>
                          <a:gd name="connsiteX61" fmla="*/ 8868 w 10000"/>
                          <a:gd name="connsiteY61" fmla="*/ 5150 h 10000"/>
                          <a:gd name="connsiteX62" fmla="*/ 243 w 10000"/>
                          <a:gd name="connsiteY62" fmla="*/ 10000 h 10000"/>
                          <a:gd name="connsiteX63" fmla="*/ 18 w 10000"/>
                          <a:gd name="connsiteY63" fmla="*/ 9304 h 10000"/>
                          <a:gd name="connsiteX64" fmla="*/ 18 w 10000"/>
                          <a:gd name="connsiteY64" fmla="*/ 5985 h 10000"/>
                          <a:gd name="connsiteX65" fmla="*/ 81 w 10000"/>
                          <a:gd name="connsiteY65" fmla="*/ 5709 h 10000"/>
                          <a:gd name="connsiteX66" fmla="*/ 279 w 10000"/>
                          <a:gd name="connsiteY66" fmla="*/ 5396 h 10000"/>
                          <a:gd name="connsiteX67" fmla="*/ 1541 w 10000"/>
                          <a:gd name="connsiteY67" fmla="*/ 4615 h 10000"/>
                          <a:gd name="connsiteX68" fmla="*/ 3368 w 10000"/>
                          <a:gd name="connsiteY68" fmla="*/ 3595 h 10000"/>
                          <a:gd name="connsiteX69" fmla="*/ 9459 w 10000"/>
                          <a:gd name="connsiteY69" fmla="*/ 205 h 10000"/>
                          <a:gd name="connsiteX70" fmla="*/ 9857 w 10000"/>
                          <a:gd name="connsiteY7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639 w 10000"/>
                          <a:gd name="connsiteY10" fmla="*/ 224 h 10000"/>
                          <a:gd name="connsiteX11" fmla="*/ 9503 w 10000"/>
                          <a:gd name="connsiteY11" fmla="*/ 283 h 10000"/>
                          <a:gd name="connsiteX12" fmla="*/ 9329 w 10000"/>
                          <a:gd name="connsiteY12" fmla="*/ 394 h 10000"/>
                          <a:gd name="connsiteX13" fmla="*/ 9098 w 10000"/>
                          <a:gd name="connsiteY13" fmla="*/ 506 h 10000"/>
                          <a:gd name="connsiteX14" fmla="*/ 8837 w 10000"/>
                          <a:gd name="connsiteY14" fmla="*/ 655 h 10000"/>
                          <a:gd name="connsiteX15" fmla="*/ 8545 w 10000"/>
                          <a:gd name="connsiteY15" fmla="*/ 811 h 10000"/>
                          <a:gd name="connsiteX16" fmla="*/ 8216 w 10000"/>
                          <a:gd name="connsiteY16" fmla="*/ 990 h 10000"/>
                          <a:gd name="connsiteX17" fmla="*/ 7856 w 10000"/>
                          <a:gd name="connsiteY17" fmla="*/ 1183 h 10000"/>
                          <a:gd name="connsiteX18" fmla="*/ 7463 w 10000"/>
                          <a:gd name="connsiteY18" fmla="*/ 1392 h 10000"/>
                          <a:gd name="connsiteX19" fmla="*/ 7066 w 10000"/>
                          <a:gd name="connsiteY19" fmla="*/ 1615 h 10000"/>
                          <a:gd name="connsiteX20" fmla="*/ 6650 w 10000"/>
                          <a:gd name="connsiteY20" fmla="*/ 1854 h 10000"/>
                          <a:gd name="connsiteX21" fmla="*/ 6215 w 10000"/>
                          <a:gd name="connsiteY21" fmla="*/ 2084 h 10000"/>
                          <a:gd name="connsiteX22" fmla="*/ 5767 w 10000"/>
                          <a:gd name="connsiteY22" fmla="*/ 2330 h 10000"/>
                          <a:gd name="connsiteX23" fmla="*/ 5326 w 10000"/>
                          <a:gd name="connsiteY23" fmla="*/ 2583 h 10000"/>
                          <a:gd name="connsiteX24" fmla="*/ 4866 w 10000"/>
                          <a:gd name="connsiteY24" fmla="*/ 2843 h 10000"/>
                          <a:gd name="connsiteX25" fmla="*/ 4419 w 10000"/>
                          <a:gd name="connsiteY25" fmla="*/ 3089 h 10000"/>
                          <a:gd name="connsiteX26" fmla="*/ 3977 w 10000"/>
                          <a:gd name="connsiteY26" fmla="*/ 3335 h 10000"/>
                          <a:gd name="connsiteX27" fmla="*/ 3542 w 10000"/>
                          <a:gd name="connsiteY27" fmla="*/ 3587 h 10000"/>
                          <a:gd name="connsiteX28" fmla="*/ 3114 w 10000"/>
                          <a:gd name="connsiteY28" fmla="*/ 3818 h 10000"/>
                          <a:gd name="connsiteX29" fmla="*/ 2704 w 10000"/>
                          <a:gd name="connsiteY29" fmla="*/ 4057 h 10000"/>
                          <a:gd name="connsiteX30" fmla="*/ 2324 w 10000"/>
                          <a:gd name="connsiteY30" fmla="*/ 4272 h 10000"/>
                          <a:gd name="connsiteX31" fmla="*/ 1964 w 10000"/>
                          <a:gd name="connsiteY31" fmla="*/ 4481 h 10000"/>
                          <a:gd name="connsiteX32" fmla="*/ 1628 w 10000"/>
                          <a:gd name="connsiteY32" fmla="*/ 4682 h 10000"/>
                          <a:gd name="connsiteX33" fmla="*/ 1324 w 10000"/>
                          <a:gd name="connsiteY33" fmla="*/ 4846 h 10000"/>
                          <a:gd name="connsiteX34" fmla="*/ 1050 w 10000"/>
                          <a:gd name="connsiteY34" fmla="*/ 5017 h 10000"/>
                          <a:gd name="connsiteX35" fmla="*/ 820 w 10000"/>
                          <a:gd name="connsiteY35" fmla="*/ 5150 h 10000"/>
                          <a:gd name="connsiteX36" fmla="*/ 640 w 10000"/>
                          <a:gd name="connsiteY36" fmla="*/ 5278 h 10000"/>
                          <a:gd name="connsiteX37" fmla="*/ 497 w 10000"/>
                          <a:gd name="connsiteY37" fmla="*/ 5367 h 10000"/>
                          <a:gd name="connsiteX38" fmla="*/ 472 w 10000"/>
                          <a:gd name="connsiteY38" fmla="*/ 5381 h 10000"/>
                          <a:gd name="connsiteX39" fmla="*/ 428 w 10000"/>
                          <a:gd name="connsiteY39" fmla="*/ 5433 h 10000"/>
                          <a:gd name="connsiteX40" fmla="*/ 366 w 10000"/>
                          <a:gd name="connsiteY40" fmla="*/ 5500 h 10000"/>
                          <a:gd name="connsiteX41" fmla="*/ 298 w 10000"/>
                          <a:gd name="connsiteY41" fmla="*/ 5605 h 10000"/>
                          <a:gd name="connsiteX42" fmla="*/ 236 w 10000"/>
                          <a:gd name="connsiteY42" fmla="*/ 5731 h 10000"/>
                          <a:gd name="connsiteX43" fmla="*/ 180 w 10000"/>
                          <a:gd name="connsiteY43" fmla="*/ 5895 h 10000"/>
                          <a:gd name="connsiteX44" fmla="*/ 167 w 10000"/>
                          <a:gd name="connsiteY44" fmla="*/ 6089 h 10000"/>
                          <a:gd name="connsiteX45" fmla="*/ 167 w 10000"/>
                          <a:gd name="connsiteY45" fmla="*/ 6215 h 10000"/>
                          <a:gd name="connsiteX46" fmla="*/ 167 w 10000"/>
                          <a:gd name="connsiteY46" fmla="*/ 6424 h 10000"/>
                          <a:gd name="connsiteX47" fmla="*/ 167 w 10000"/>
                          <a:gd name="connsiteY47" fmla="*/ 6684 h 10000"/>
                          <a:gd name="connsiteX48" fmla="*/ 167 w 10000"/>
                          <a:gd name="connsiteY48" fmla="*/ 6989 h 10000"/>
                          <a:gd name="connsiteX49" fmla="*/ 167 w 10000"/>
                          <a:gd name="connsiteY49" fmla="*/ 7324 h 10000"/>
                          <a:gd name="connsiteX50" fmla="*/ 180 w 10000"/>
                          <a:gd name="connsiteY50" fmla="*/ 7674 h 10000"/>
                          <a:gd name="connsiteX51" fmla="*/ 180 w 10000"/>
                          <a:gd name="connsiteY51" fmla="*/ 8031 h 10000"/>
                          <a:gd name="connsiteX52" fmla="*/ 180 w 10000"/>
                          <a:gd name="connsiteY52" fmla="*/ 8381 h 10000"/>
                          <a:gd name="connsiteX53" fmla="*/ 180 w 10000"/>
                          <a:gd name="connsiteY53" fmla="*/ 8709 h 10000"/>
                          <a:gd name="connsiteX54" fmla="*/ 180 w 10000"/>
                          <a:gd name="connsiteY54" fmla="*/ 9006 h 10000"/>
                          <a:gd name="connsiteX55" fmla="*/ 192 w 10000"/>
                          <a:gd name="connsiteY55" fmla="*/ 9267 h 10000"/>
                          <a:gd name="connsiteX56" fmla="*/ 192 w 10000"/>
                          <a:gd name="connsiteY56" fmla="*/ 9461 h 10000"/>
                          <a:gd name="connsiteX57" fmla="*/ 192 w 10000"/>
                          <a:gd name="connsiteY57" fmla="*/ 9580 h 10000"/>
                          <a:gd name="connsiteX58" fmla="*/ 192 w 10000"/>
                          <a:gd name="connsiteY58" fmla="*/ 9632 h 10000"/>
                          <a:gd name="connsiteX59" fmla="*/ 8980 w 10000"/>
                          <a:gd name="connsiteY59" fmla="*/ 4630 h 10000"/>
                          <a:gd name="connsiteX60" fmla="*/ 8868 w 10000"/>
                          <a:gd name="connsiteY60" fmla="*/ 5150 h 10000"/>
                          <a:gd name="connsiteX61" fmla="*/ 243 w 10000"/>
                          <a:gd name="connsiteY61" fmla="*/ 10000 h 10000"/>
                          <a:gd name="connsiteX62" fmla="*/ 18 w 10000"/>
                          <a:gd name="connsiteY62" fmla="*/ 9304 h 10000"/>
                          <a:gd name="connsiteX63" fmla="*/ 18 w 10000"/>
                          <a:gd name="connsiteY63" fmla="*/ 5985 h 10000"/>
                          <a:gd name="connsiteX64" fmla="*/ 81 w 10000"/>
                          <a:gd name="connsiteY64" fmla="*/ 5709 h 10000"/>
                          <a:gd name="connsiteX65" fmla="*/ 279 w 10000"/>
                          <a:gd name="connsiteY65" fmla="*/ 5396 h 10000"/>
                          <a:gd name="connsiteX66" fmla="*/ 1541 w 10000"/>
                          <a:gd name="connsiteY66" fmla="*/ 4615 h 10000"/>
                          <a:gd name="connsiteX67" fmla="*/ 3368 w 10000"/>
                          <a:gd name="connsiteY67" fmla="*/ 3595 h 10000"/>
                          <a:gd name="connsiteX68" fmla="*/ 9459 w 10000"/>
                          <a:gd name="connsiteY68" fmla="*/ 205 h 10000"/>
                          <a:gd name="connsiteX69" fmla="*/ 9857 w 10000"/>
                          <a:gd name="connsiteY6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639 w 10000"/>
                          <a:gd name="connsiteY9" fmla="*/ 224 h 10000"/>
                          <a:gd name="connsiteX10" fmla="*/ 9503 w 10000"/>
                          <a:gd name="connsiteY10" fmla="*/ 283 h 10000"/>
                          <a:gd name="connsiteX11" fmla="*/ 9329 w 10000"/>
                          <a:gd name="connsiteY11" fmla="*/ 394 h 10000"/>
                          <a:gd name="connsiteX12" fmla="*/ 9098 w 10000"/>
                          <a:gd name="connsiteY12" fmla="*/ 506 h 10000"/>
                          <a:gd name="connsiteX13" fmla="*/ 8837 w 10000"/>
                          <a:gd name="connsiteY13" fmla="*/ 655 h 10000"/>
                          <a:gd name="connsiteX14" fmla="*/ 8545 w 10000"/>
                          <a:gd name="connsiteY14" fmla="*/ 811 h 10000"/>
                          <a:gd name="connsiteX15" fmla="*/ 8216 w 10000"/>
                          <a:gd name="connsiteY15" fmla="*/ 990 h 10000"/>
                          <a:gd name="connsiteX16" fmla="*/ 7856 w 10000"/>
                          <a:gd name="connsiteY16" fmla="*/ 1183 h 10000"/>
                          <a:gd name="connsiteX17" fmla="*/ 7463 w 10000"/>
                          <a:gd name="connsiteY17" fmla="*/ 1392 h 10000"/>
                          <a:gd name="connsiteX18" fmla="*/ 7066 w 10000"/>
                          <a:gd name="connsiteY18" fmla="*/ 1615 h 10000"/>
                          <a:gd name="connsiteX19" fmla="*/ 6650 w 10000"/>
                          <a:gd name="connsiteY19" fmla="*/ 1854 h 10000"/>
                          <a:gd name="connsiteX20" fmla="*/ 6215 w 10000"/>
                          <a:gd name="connsiteY20" fmla="*/ 2084 h 10000"/>
                          <a:gd name="connsiteX21" fmla="*/ 5767 w 10000"/>
                          <a:gd name="connsiteY21" fmla="*/ 2330 h 10000"/>
                          <a:gd name="connsiteX22" fmla="*/ 5326 w 10000"/>
                          <a:gd name="connsiteY22" fmla="*/ 2583 h 10000"/>
                          <a:gd name="connsiteX23" fmla="*/ 4866 w 10000"/>
                          <a:gd name="connsiteY23" fmla="*/ 2843 h 10000"/>
                          <a:gd name="connsiteX24" fmla="*/ 4419 w 10000"/>
                          <a:gd name="connsiteY24" fmla="*/ 3089 h 10000"/>
                          <a:gd name="connsiteX25" fmla="*/ 3977 w 10000"/>
                          <a:gd name="connsiteY25" fmla="*/ 3335 h 10000"/>
                          <a:gd name="connsiteX26" fmla="*/ 3542 w 10000"/>
                          <a:gd name="connsiteY26" fmla="*/ 3587 h 10000"/>
                          <a:gd name="connsiteX27" fmla="*/ 3114 w 10000"/>
                          <a:gd name="connsiteY27" fmla="*/ 3818 h 10000"/>
                          <a:gd name="connsiteX28" fmla="*/ 2704 w 10000"/>
                          <a:gd name="connsiteY28" fmla="*/ 4057 h 10000"/>
                          <a:gd name="connsiteX29" fmla="*/ 2324 w 10000"/>
                          <a:gd name="connsiteY29" fmla="*/ 4272 h 10000"/>
                          <a:gd name="connsiteX30" fmla="*/ 1964 w 10000"/>
                          <a:gd name="connsiteY30" fmla="*/ 4481 h 10000"/>
                          <a:gd name="connsiteX31" fmla="*/ 1628 w 10000"/>
                          <a:gd name="connsiteY31" fmla="*/ 4682 h 10000"/>
                          <a:gd name="connsiteX32" fmla="*/ 1324 w 10000"/>
                          <a:gd name="connsiteY32" fmla="*/ 4846 h 10000"/>
                          <a:gd name="connsiteX33" fmla="*/ 1050 w 10000"/>
                          <a:gd name="connsiteY33" fmla="*/ 5017 h 10000"/>
                          <a:gd name="connsiteX34" fmla="*/ 820 w 10000"/>
                          <a:gd name="connsiteY34" fmla="*/ 5150 h 10000"/>
                          <a:gd name="connsiteX35" fmla="*/ 640 w 10000"/>
                          <a:gd name="connsiteY35" fmla="*/ 5278 h 10000"/>
                          <a:gd name="connsiteX36" fmla="*/ 497 w 10000"/>
                          <a:gd name="connsiteY36" fmla="*/ 5367 h 10000"/>
                          <a:gd name="connsiteX37" fmla="*/ 472 w 10000"/>
                          <a:gd name="connsiteY37" fmla="*/ 5381 h 10000"/>
                          <a:gd name="connsiteX38" fmla="*/ 428 w 10000"/>
                          <a:gd name="connsiteY38" fmla="*/ 5433 h 10000"/>
                          <a:gd name="connsiteX39" fmla="*/ 366 w 10000"/>
                          <a:gd name="connsiteY39" fmla="*/ 5500 h 10000"/>
                          <a:gd name="connsiteX40" fmla="*/ 298 w 10000"/>
                          <a:gd name="connsiteY40" fmla="*/ 5605 h 10000"/>
                          <a:gd name="connsiteX41" fmla="*/ 236 w 10000"/>
                          <a:gd name="connsiteY41" fmla="*/ 5731 h 10000"/>
                          <a:gd name="connsiteX42" fmla="*/ 180 w 10000"/>
                          <a:gd name="connsiteY42" fmla="*/ 5895 h 10000"/>
                          <a:gd name="connsiteX43" fmla="*/ 167 w 10000"/>
                          <a:gd name="connsiteY43" fmla="*/ 6089 h 10000"/>
                          <a:gd name="connsiteX44" fmla="*/ 167 w 10000"/>
                          <a:gd name="connsiteY44" fmla="*/ 6215 h 10000"/>
                          <a:gd name="connsiteX45" fmla="*/ 167 w 10000"/>
                          <a:gd name="connsiteY45" fmla="*/ 6424 h 10000"/>
                          <a:gd name="connsiteX46" fmla="*/ 167 w 10000"/>
                          <a:gd name="connsiteY46" fmla="*/ 6684 h 10000"/>
                          <a:gd name="connsiteX47" fmla="*/ 167 w 10000"/>
                          <a:gd name="connsiteY47" fmla="*/ 6989 h 10000"/>
                          <a:gd name="connsiteX48" fmla="*/ 167 w 10000"/>
                          <a:gd name="connsiteY48" fmla="*/ 7324 h 10000"/>
                          <a:gd name="connsiteX49" fmla="*/ 180 w 10000"/>
                          <a:gd name="connsiteY49" fmla="*/ 7674 h 10000"/>
                          <a:gd name="connsiteX50" fmla="*/ 180 w 10000"/>
                          <a:gd name="connsiteY50" fmla="*/ 8031 h 10000"/>
                          <a:gd name="connsiteX51" fmla="*/ 180 w 10000"/>
                          <a:gd name="connsiteY51" fmla="*/ 8381 h 10000"/>
                          <a:gd name="connsiteX52" fmla="*/ 180 w 10000"/>
                          <a:gd name="connsiteY52" fmla="*/ 8709 h 10000"/>
                          <a:gd name="connsiteX53" fmla="*/ 180 w 10000"/>
                          <a:gd name="connsiteY53" fmla="*/ 9006 h 10000"/>
                          <a:gd name="connsiteX54" fmla="*/ 192 w 10000"/>
                          <a:gd name="connsiteY54" fmla="*/ 9267 h 10000"/>
                          <a:gd name="connsiteX55" fmla="*/ 192 w 10000"/>
                          <a:gd name="connsiteY55" fmla="*/ 9461 h 10000"/>
                          <a:gd name="connsiteX56" fmla="*/ 192 w 10000"/>
                          <a:gd name="connsiteY56" fmla="*/ 9580 h 10000"/>
                          <a:gd name="connsiteX57" fmla="*/ 192 w 10000"/>
                          <a:gd name="connsiteY57" fmla="*/ 9632 h 10000"/>
                          <a:gd name="connsiteX58" fmla="*/ 8980 w 10000"/>
                          <a:gd name="connsiteY58" fmla="*/ 4630 h 10000"/>
                          <a:gd name="connsiteX59" fmla="*/ 8868 w 10000"/>
                          <a:gd name="connsiteY59" fmla="*/ 5150 h 10000"/>
                          <a:gd name="connsiteX60" fmla="*/ 243 w 10000"/>
                          <a:gd name="connsiteY60" fmla="*/ 10000 h 10000"/>
                          <a:gd name="connsiteX61" fmla="*/ 18 w 10000"/>
                          <a:gd name="connsiteY61" fmla="*/ 9304 h 10000"/>
                          <a:gd name="connsiteX62" fmla="*/ 18 w 10000"/>
                          <a:gd name="connsiteY62" fmla="*/ 5985 h 10000"/>
                          <a:gd name="connsiteX63" fmla="*/ 81 w 10000"/>
                          <a:gd name="connsiteY63" fmla="*/ 5709 h 10000"/>
                          <a:gd name="connsiteX64" fmla="*/ 279 w 10000"/>
                          <a:gd name="connsiteY64" fmla="*/ 5396 h 10000"/>
                          <a:gd name="connsiteX65" fmla="*/ 1541 w 10000"/>
                          <a:gd name="connsiteY65" fmla="*/ 4615 h 10000"/>
                          <a:gd name="connsiteX66" fmla="*/ 3368 w 10000"/>
                          <a:gd name="connsiteY66" fmla="*/ 3595 h 10000"/>
                          <a:gd name="connsiteX67" fmla="*/ 9459 w 10000"/>
                          <a:gd name="connsiteY67" fmla="*/ 205 h 10000"/>
                          <a:gd name="connsiteX68" fmla="*/ 9857 w 10000"/>
                          <a:gd name="connsiteY6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639 w 10000"/>
                          <a:gd name="connsiteY8" fmla="*/ 224 h 10000"/>
                          <a:gd name="connsiteX9" fmla="*/ 9503 w 10000"/>
                          <a:gd name="connsiteY9" fmla="*/ 283 h 10000"/>
                          <a:gd name="connsiteX10" fmla="*/ 9329 w 10000"/>
                          <a:gd name="connsiteY10" fmla="*/ 394 h 10000"/>
                          <a:gd name="connsiteX11" fmla="*/ 9098 w 10000"/>
                          <a:gd name="connsiteY11" fmla="*/ 506 h 10000"/>
                          <a:gd name="connsiteX12" fmla="*/ 8837 w 10000"/>
                          <a:gd name="connsiteY12" fmla="*/ 655 h 10000"/>
                          <a:gd name="connsiteX13" fmla="*/ 8545 w 10000"/>
                          <a:gd name="connsiteY13" fmla="*/ 811 h 10000"/>
                          <a:gd name="connsiteX14" fmla="*/ 8216 w 10000"/>
                          <a:gd name="connsiteY14" fmla="*/ 990 h 10000"/>
                          <a:gd name="connsiteX15" fmla="*/ 7856 w 10000"/>
                          <a:gd name="connsiteY15" fmla="*/ 1183 h 10000"/>
                          <a:gd name="connsiteX16" fmla="*/ 7463 w 10000"/>
                          <a:gd name="connsiteY16" fmla="*/ 1392 h 10000"/>
                          <a:gd name="connsiteX17" fmla="*/ 7066 w 10000"/>
                          <a:gd name="connsiteY17" fmla="*/ 1615 h 10000"/>
                          <a:gd name="connsiteX18" fmla="*/ 6650 w 10000"/>
                          <a:gd name="connsiteY18" fmla="*/ 1854 h 10000"/>
                          <a:gd name="connsiteX19" fmla="*/ 6215 w 10000"/>
                          <a:gd name="connsiteY19" fmla="*/ 2084 h 10000"/>
                          <a:gd name="connsiteX20" fmla="*/ 5767 w 10000"/>
                          <a:gd name="connsiteY20" fmla="*/ 2330 h 10000"/>
                          <a:gd name="connsiteX21" fmla="*/ 5326 w 10000"/>
                          <a:gd name="connsiteY21" fmla="*/ 2583 h 10000"/>
                          <a:gd name="connsiteX22" fmla="*/ 4866 w 10000"/>
                          <a:gd name="connsiteY22" fmla="*/ 2843 h 10000"/>
                          <a:gd name="connsiteX23" fmla="*/ 4419 w 10000"/>
                          <a:gd name="connsiteY23" fmla="*/ 3089 h 10000"/>
                          <a:gd name="connsiteX24" fmla="*/ 3977 w 10000"/>
                          <a:gd name="connsiteY24" fmla="*/ 3335 h 10000"/>
                          <a:gd name="connsiteX25" fmla="*/ 3542 w 10000"/>
                          <a:gd name="connsiteY25" fmla="*/ 3587 h 10000"/>
                          <a:gd name="connsiteX26" fmla="*/ 3114 w 10000"/>
                          <a:gd name="connsiteY26" fmla="*/ 3818 h 10000"/>
                          <a:gd name="connsiteX27" fmla="*/ 2704 w 10000"/>
                          <a:gd name="connsiteY27" fmla="*/ 4057 h 10000"/>
                          <a:gd name="connsiteX28" fmla="*/ 2324 w 10000"/>
                          <a:gd name="connsiteY28" fmla="*/ 4272 h 10000"/>
                          <a:gd name="connsiteX29" fmla="*/ 1964 w 10000"/>
                          <a:gd name="connsiteY29" fmla="*/ 4481 h 10000"/>
                          <a:gd name="connsiteX30" fmla="*/ 1628 w 10000"/>
                          <a:gd name="connsiteY30" fmla="*/ 4682 h 10000"/>
                          <a:gd name="connsiteX31" fmla="*/ 1324 w 10000"/>
                          <a:gd name="connsiteY31" fmla="*/ 4846 h 10000"/>
                          <a:gd name="connsiteX32" fmla="*/ 1050 w 10000"/>
                          <a:gd name="connsiteY32" fmla="*/ 5017 h 10000"/>
                          <a:gd name="connsiteX33" fmla="*/ 820 w 10000"/>
                          <a:gd name="connsiteY33" fmla="*/ 5150 h 10000"/>
                          <a:gd name="connsiteX34" fmla="*/ 640 w 10000"/>
                          <a:gd name="connsiteY34" fmla="*/ 5278 h 10000"/>
                          <a:gd name="connsiteX35" fmla="*/ 497 w 10000"/>
                          <a:gd name="connsiteY35" fmla="*/ 5367 h 10000"/>
                          <a:gd name="connsiteX36" fmla="*/ 472 w 10000"/>
                          <a:gd name="connsiteY36" fmla="*/ 5381 h 10000"/>
                          <a:gd name="connsiteX37" fmla="*/ 428 w 10000"/>
                          <a:gd name="connsiteY37" fmla="*/ 5433 h 10000"/>
                          <a:gd name="connsiteX38" fmla="*/ 366 w 10000"/>
                          <a:gd name="connsiteY38" fmla="*/ 5500 h 10000"/>
                          <a:gd name="connsiteX39" fmla="*/ 298 w 10000"/>
                          <a:gd name="connsiteY39" fmla="*/ 5605 h 10000"/>
                          <a:gd name="connsiteX40" fmla="*/ 236 w 10000"/>
                          <a:gd name="connsiteY40" fmla="*/ 5731 h 10000"/>
                          <a:gd name="connsiteX41" fmla="*/ 180 w 10000"/>
                          <a:gd name="connsiteY41" fmla="*/ 5895 h 10000"/>
                          <a:gd name="connsiteX42" fmla="*/ 167 w 10000"/>
                          <a:gd name="connsiteY42" fmla="*/ 6089 h 10000"/>
                          <a:gd name="connsiteX43" fmla="*/ 167 w 10000"/>
                          <a:gd name="connsiteY43" fmla="*/ 6215 h 10000"/>
                          <a:gd name="connsiteX44" fmla="*/ 167 w 10000"/>
                          <a:gd name="connsiteY44" fmla="*/ 6424 h 10000"/>
                          <a:gd name="connsiteX45" fmla="*/ 167 w 10000"/>
                          <a:gd name="connsiteY45" fmla="*/ 6684 h 10000"/>
                          <a:gd name="connsiteX46" fmla="*/ 167 w 10000"/>
                          <a:gd name="connsiteY46" fmla="*/ 6989 h 10000"/>
                          <a:gd name="connsiteX47" fmla="*/ 167 w 10000"/>
                          <a:gd name="connsiteY47" fmla="*/ 7324 h 10000"/>
                          <a:gd name="connsiteX48" fmla="*/ 180 w 10000"/>
                          <a:gd name="connsiteY48" fmla="*/ 7674 h 10000"/>
                          <a:gd name="connsiteX49" fmla="*/ 180 w 10000"/>
                          <a:gd name="connsiteY49" fmla="*/ 8031 h 10000"/>
                          <a:gd name="connsiteX50" fmla="*/ 180 w 10000"/>
                          <a:gd name="connsiteY50" fmla="*/ 8381 h 10000"/>
                          <a:gd name="connsiteX51" fmla="*/ 180 w 10000"/>
                          <a:gd name="connsiteY51" fmla="*/ 8709 h 10000"/>
                          <a:gd name="connsiteX52" fmla="*/ 180 w 10000"/>
                          <a:gd name="connsiteY52" fmla="*/ 9006 h 10000"/>
                          <a:gd name="connsiteX53" fmla="*/ 192 w 10000"/>
                          <a:gd name="connsiteY53" fmla="*/ 9267 h 10000"/>
                          <a:gd name="connsiteX54" fmla="*/ 192 w 10000"/>
                          <a:gd name="connsiteY54" fmla="*/ 9461 h 10000"/>
                          <a:gd name="connsiteX55" fmla="*/ 192 w 10000"/>
                          <a:gd name="connsiteY55" fmla="*/ 9580 h 10000"/>
                          <a:gd name="connsiteX56" fmla="*/ 192 w 10000"/>
                          <a:gd name="connsiteY56" fmla="*/ 9632 h 10000"/>
                          <a:gd name="connsiteX57" fmla="*/ 8980 w 10000"/>
                          <a:gd name="connsiteY57" fmla="*/ 4630 h 10000"/>
                          <a:gd name="connsiteX58" fmla="*/ 8868 w 10000"/>
                          <a:gd name="connsiteY58" fmla="*/ 5150 h 10000"/>
                          <a:gd name="connsiteX59" fmla="*/ 243 w 10000"/>
                          <a:gd name="connsiteY59" fmla="*/ 10000 h 10000"/>
                          <a:gd name="connsiteX60" fmla="*/ 18 w 10000"/>
                          <a:gd name="connsiteY60" fmla="*/ 9304 h 10000"/>
                          <a:gd name="connsiteX61" fmla="*/ 18 w 10000"/>
                          <a:gd name="connsiteY61" fmla="*/ 5985 h 10000"/>
                          <a:gd name="connsiteX62" fmla="*/ 81 w 10000"/>
                          <a:gd name="connsiteY62" fmla="*/ 5709 h 10000"/>
                          <a:gd name="connsiteX63" fmla="*/ 279 w 10000"/>
                          <a:gd name="connsiteY63" fmla="*/ 5396 h 10000"/>
                          <a:gd name="connsiteX64" fmla="*/ 1541 w 10000"/>
                          <a:gd name="connsiteY64" fmla="*/ 4615 h 10000"/>
                          <a:gd name="connsiteX65" fmla="*/ 3368 w 10000"/>
                          <a:gd name="connsiteY65" fmla="*/ 3595 h 10000"/>
                          <a:gd name="connsiteX66" fmla="*/ 9459 w 10000"/>
                          <a:gd name="connsiteY66" fmla="*/ 205 h 10000"/>
                          <a:gd name="connsiteX67" fmla="*/ 9857 w 10000"/>
                          <a:gd name="connsiteY6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170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85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503 w 10000"/>
                          <a:gd name="connsiteY6" fmla="*/ 283 h 10000"/>
                          <a:gd name="connsiteX7" fmla="*/ 9329 w 10000"/>
                          <a:gd name="connsiteY7" fmla="*/ 394 h 10000"/>
                          <a:gd name="connsiteX8" fmla="*/ 9098 w 10000"/>
                          <a:gd name="connsiteY8" fmla="*/ 506 h 10000"/>
                          <a:gd name="connsiteX9" fmla="*/ 8837 w 10000"/>
                          <a:gd name="connsiteY9" fmla="*/ 655 h 10000"/>
                          <a:gd name="connsiteX10" fmla="*/ 8545 w 10000"/>
                          <a:gd name="connsiteY10" fmla="*/ 811 h 10000"/>
                          <a:gd name="connsiteX11" fmla="*/ 8216 w 10000"/>
                          <a:gd name="connsiteY11" fmla="*/ 990 h 10000"/>
                          <a:gd name="connsiteX12" fmla="*/ 7856 w 10000"/>
                          <a:gd name="connsiteY12" fmla="*/ 1183 h 10000"/>
                          <a:gd name="connsiteX13" fmla="*/ 7463 w 10000"/>
                          <a:gd name="connsiteY13" fmla="*/ 1392 h 10000"/>
                          <a:gd name="connsiteX14" fmla="*/ 7066 w 10000"/>
                          <a:gd name="connsiteY14" fmla="*/ 1615 h 10000"/>
                          <a:gd name="connsiteX15" fmla="*/ 6650 w 10000"/>
                          <a:gd name="connsiteY15" fmla="*/ 1854 h 10000"/>
                          <a:gd name="connsiteX16" fmla="*/ 6215 w 10000"/>
                          <a:gd name="connsiteY16" fmla="*/ 2084 h 10000"/>
                          <a:gd name="connsiteX17" fmla="*/ 5767 w 10000"/>
                          <a:gd name="connsiteY17" fmla="*/ 2330 h 10000"/>
                          <a:gd name="connsiteX18" fmla="*/ 5326 w 10000"/>
                          <a:gd name="connsiteY18" fmla="*/ 2583 h 10000"/>
                          <a:gd name="connsiteX19" fmla="*/ 4866 w 10000"/>
                          <a:gd name="connsiteY19" fmla="*/ 2843 h 10000"/>
                          <a:gd name="connsiteX20" fmla="*/ 4419 w 10000"/>
                          <a:gd name="connsiteY20" fmla="*/ 3089 h 10000"/>
                          <a:gd name="connsiteX21" fmla="*/ 3977 w 10000"/>
                          <a:gd name="connsiteY21" fmla="*/ 3335 h 10000"/>
                          <a:gd name="connsiteX22" fmla="*/ 3542 w 10000"/>
                          <a:gd name="connsiteY22" fmla="*/ 3587 h 10000"/>
                          <a:gd name="connsiteX23" fmla="*/ 3114 w 10000"/>
                          <a:gd name="connsiteY23" fmla="*/ 3818 h 10000"/>
                          <a:gd name="connsiteX24" fmla="*/ 2704 w 10000"/>
                          <a:gd name="connsiteY24" fmla="*/ 4057 h 10000"/>
                          <a:gd name="connsiteX25" fmla="*/ 2324 w 10000"/>
                          <a:gd name="connsiteY25" fmla="*/ 4272 h 10000"/>
                          <a:gd name="connsiteX26" fmla="*/ 1964 w 10000"/>
                          <a:gd name="connsiteY26" fmla="*/ 4481 h 10000"/>
                          <a:gd name="connsiteX27" fmla="*/ 1628 w 10000"/>
                          <a:gd name="connsiteY27" fmla="*/ 4682 h 10000"/>
                          <a:gd name="connsiteX28" fmla="*/ 1324 w 10000"/>
                          <a:gd name="connsiteY28" fmla="*/ 4846 h 10000"/>
                          <a:gd name="connsiteX29" fmla="*/ 1050 w 10000"/>
                          <a:gd name="connsiteY29" fmla="*/ 5017 h 10000"/>
                          <a:gd name="connsiteX30" fmla="*/ 820 w 10000"/>
                          <a:gd name="connsiteY30" fmla="*/ 5150 h 10000"/>
                          <a:gd name="connsiteX31" fmla="*/ 640 w 10000"/>
                          <a:gd name="connsiteY31" fmla="*/ 5278 h 10000"/>
                          <a:gd name="connsiteX32" fmla="*/ 497 w 10000"/>
                          <a:gd name="connsiteY32" fmla="*/ 5367 h 10000"/>
                          <a:gd name="connsiteX33" fmla="*/ 472 w 10000"/>
                          <a:gd name="connsiteY33" fmla="*/ 5381 h 10000"/>
                          <a:gd name="connsiteX34" fmla="*/ 428 w 10000"/>
                          <a:gd name="connsiteY34" fmla="*/ 5433 h 10000"/>
                          <a:gd name="connsiteX35" fmla="*/ 366 w 10000"/>
                          <a:gd name="connsiteY35" fmla="*/ 5500 h 10000"/>
                          <a:gd name="connsiteX36" fmla="*/ 298 w 10000"/>
                          <a:gd name="connsiteY36" fmla="*/ 5605 h 10000"/>
                          <a:gd name="connsiteX37" fmla="*/ 236 w 10000"/>
                          <a:gd name="connsiteY37" fmla="*/ 5731 h 10000"/>
                          <a:gd name="connsiteX38" fmla="*/ 180 w 10000"/>
                          <a:gd name="connsiteY38" fmla="*/ 5895 h 10000"/>
                          <a:gd name="connsiteX39" fmla="*/ 167 w 10000"/>
                          <a:gd name="connsiteY39" fmla="*/ 6089 h 10000"/>
                          <a:gd name="connsiteX40" fmla="*/ 167 w 10000"/>
                          <a:gd name="connsiteY40" fmla="*/ 6215 h 10000"/>
                          <a:gd name="connsiteX41" fmla="*/ 167 w 10000"/>
                          <a:gd name="connsiteY41" fmla="*/ 6424 h 10000"/>
                          <a:gd name="connsiteX42" fmla="*/ 167 w 10000"/>
                          <a:gd name="connsiteY42" fmla="*/ 6684 h 10000"/>
                          <a:gd name="connsiteX43" fmla="*/ 167 w 10000"/>
                          <a:gd name="connsiteY43" fmla="*/ 6989 h 10000"/>
                          <a:gd name="connsiteX44" fmla="*/ 167 w 10000"/>
                          <a:gd name="connsiteY44" fmla="*/ 7324 h 10000"/>
                          <a:gd name="connsiteX45" fmla="*/ 180 w 10000"/>
                          <a:gd name="connsiteY45" fmla="*/ 7674 h 10000"/>
                          <a:gd name="connsiteX46" fmla="*/ 180 w 10000"/>
                          <a:gd name="connsiteY46" fmla="*/ 8031 h 10000"/>
                          <a:gd name="connsiteX47" fmla="*/ 180 w 10000"/>
                          <a:gd name="connsiteY47" fmla="*/ 8381 h 10000"/>
                          <a:gd name="connsiteX48" fmla="*/ 180 w 10000"/>
                          <a:gd name="connsiteY48" fmla="*/ 8709 h 10000"/>
                          <a:gd name="connsiteX49" fmla="*/ 180 w 10000"/>
                          <a:gd name="connsiteY49" fmla="*/ 9006 h 10000"/>
                          <a:gd name="connsiteX50" fmla="*/ 192 w 10000"/>
                          <a:gd name="connsiteY50" fmla="*/ 9267 h 10000"/>
                          <a:gd name="connsiteX51" fmla="*/ 192 w 10000"/>
                          <a:gd name="connsiteY51" fmla="*/ 9461 h 10000"/>
                          <a:gd name="connsiteX52" fmla="*/ 192 w 10000"/>
                          <a:gd name="connsiteY52" fmla="*/ 9580 h 10000"/>
                          <a:gd name="connsiteX53" fmla="*/ 192 w 10000"/>
                          <a:gd name="connsiteY53" fmla="*/ 9632 h 10000"/>
                          <a:gd name="connsiteX54" fmla="*/ 8980 w 10000"/>
                          <a:gd name="connsiteY54" fmla="*/ 4630 h 10000"/>
                          <a:gd name="connsiteX55" fmla="*/ 8868 w 10000"/>
                          <a:gd name="connsiteY55" fmla="*/ 5150 h 10000"/>
                          <a:gd name="connsiteX56" fmla="*/ 243 w 10000"/>
                          <a:gd name="connsiteY56" fmla="*/ 10000 h 10000"/>
                          <a:gd name="connsiteX57" fmla="*/ 18 w 10000"/>
                          <a:gd name="connsiteY57" fmla="*/ 9304 h 10000"/>
                          <a:gd name="connsiteX58" fmla="*/ 18 w 10000"/>
                          <a:gd name="connsiteY58" fmla="*/ 5985 h 10000"/>
                          <a:gd name="connsiteX59" fmla="*/ 81 w 10000"/>
                          <a:gd name="connsiteY59" fmla="*/ 5709 h 10000"/>
                          <a:gd name="connsiteX60" fmla="*/ 279 w 10000"/>
                          <a:gd name="connsiteY60" fmla="*/ 5396 h 10000"/>
                          <a:gd name="connsiteX61" fmla="*/ 1541 w 10000"/>
                          <a:gd name="connsiteY61" fmla="*/ 4615 h 10000"/>
                          <a:gd name="connsiteX62" fmla="*/ 3368 w 10000"/>
                          <a:gd name="connsiteY62" fmla="*/ 3595 h 10000"/>
                          <a:gd name="connsiteX63" fmla="*/ 9459 w 10000"/>
                          <a:gd name="connsiteY63" fmla="*/ 205 h 10000"/>
                          <a:gd name="connsiteX64" fmla="*/ 9857 w 10000"/>
                          <a:gd name="connsiteY6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329 w 10000"/>
                          <a:gd name="connsiteY6" fmla="*/ 394 h 10000"/>
                          <a:gd name="connsiteX7" fmla="*/ 9098 w 10000"/>
                          <a:gd name="connsiteY7" fmla="*/ 506 h 10000"/>
                          <a:gd name="connsiteX8" fmla="*/ 8837 w 10000"/>
                          <a:gd name="connsiteY8" fmla="*/ 655 h 10000"/>
                          <a:gd name="connsiteX9" fmla="*/ 8545 w 10000"/>
                          <a:gd name="connsiteY9" fmla="*/ 811 h 10000"/>
                          <a:gd name="connsiteX10" fmla="*/ 8216 w 10000"/>
                          <a:gd name="connsiteY10" fmla="*/ 990 h 10000"/>
                          <a:gd name="connsiteX11" fmla="*/ 7856 w 10000"/>
                          <a:gd name="connsiteY11" fmla="*/ 1183 h 10000"/>
                          <a:gd name="connsiteX12" fmla="*/ 7463 w 10000"/>
                          <a:gd name="connsiteY12" fmla="*/ 1392 h 10000"/>
                          <a:gd name="connsiteX13" fmla="*/ 7066 w 10000"/>
                          <a:gd name="connsiteY13" fmla="*/ 1615 h 10000"/>
                          <a:gd name="connsiteX14" fmla="*/ 6650 w 10000"/>
                          <a:gd name="connsiteY14" fmla="*/ 1854 h 10000"/>
                          <a:gd name="connsiteX15" fmla="*/ 6215 w 10000"/>
                          <a:gd name="connsiteY15" fmla="*/ 2084 h 10000"/>
                          <a:gd name="connsiteX16" fmla="*/ 5767 w 10000"/>
                          <a:gd name="connsiteY16" fmla="*/ 2330 h 10000"/>
                          <a:gd name="connsiteX17" fmla="*/ 5326 w 10000"/>
                          <a:gd name="connsiteY17" fmla="*/ 2583 h 10000"/>
                          <a:gd name="connsiteX18" fmla="*/ 4866 w 10000"/>
                          <a:gd name="connsiteY18" fmla="*/ 2843 h 10000"/>
                          <a:gd name="connsiteX19" fmla="*/ 4419 w 10000"/>
                          <a:gd name="connsiteY19" fmla="*/ 3089 h 10000"/>
                          <a:gd name="connsiteX20" fmla="*/ 3977 w 10000"/>
                          <a:gd name="connsiteY20" fmla="*/ 3335 h 10000"/>
                          <a:gd name="connsiteX21" fmla="*/ 3542 w 10000"/>
                          <a:gd name="connsiteY21" fmla="*/ 3587 h 10000"/>
                          <a:gd name="connsiteX22" fmla="*/ 3114 w 10000"/>
                          <a:gd name="connsiteY22" fmla="*/ 3818 h 10000"/>
                          <a:gd name="connsiteX23" fmla="*/ 2704 w 10000"/>
                          <a:gd name="connsiteY23" fmla="*/ 4057 h 10000"/>
                          <a:gd name="connsiteX24" fmla="*/ 2324 w 10000"/>
                          <a:gd name="connsiteY24" fmla="*/ 4272 h 10000"/>
                          <a:gd name="connsiteX25" fmla="*/ 1964 w 10000"/>
                          <a:gd name="connsiteY25" fmla="*/ 4481 h 10000"/>
                          <a:gd name="connsiteX26" fmla="*/ 1628 w 10000"/>
                          <a:gd name="connsiteY26" fmla="*/ 4682 h 10000"/>
                          <a:gd name="connsiteX27" fmla="*/ 1324 w 10000"/>
                          <a:gd name="connsiteY27" fmla="*/ 4846 h 10000"/>
                          <a:gd name="connsiteX28" fmla="*/ 1050 w 10000"/>
                          <a:gd name="connsiteY28" fmla="*/ 5017 h 10000"/>
                          <a:gd name="connsiteX29" fmla="*/ 820 w 10000"/>
                          <a:gd name="connsiteY29" fmla="*/ 5150 h 10000"/>
                          <a:gd name="connsiteX30" fmla="*/ 640 w 10000"/>
                          <a:gd name="connsiteY30" fmla="*/ 5278 h 10000"/>
                          <a:gd name="connsiteX31" fmla="*/ 497 w 10000"/>
                          <a:gd name="connsiteY31" fmla="*/ 5367 h 10000"/>
                          <a:gd name="connsiteX32" fmla="*/ 472 w 10000"/>
                          <a:gd name="connsiteY32" fmla="*/ 5381 h 10000"/>
                          <a:gd name="connsiteX33" fmla="*/ 428 w 10000"/>
                          <a:gd name="connsiteY33" fmla="*/ 5433 h 10000"/>
                          <a:gd name="connsiteX34" fmla="*/ 366 w 10000"/>
                          <a:gd name="connsiteY34" fmla="*/ 5500 h 10000"/>
                          <a:gd name="connsiteX35" fmla="*/ 298 w 10000"/>
                          <a:gd name="connsiteY35" fmla="*/ 5605 h 10000"/>
                          <a:gd name="connsiteX36" fmla="*/ 236 w 10000"/>
                          <a:gd name="connsiteY36" fmla="*/ 5731 h 10000"/>
                          <a:gd name="connsiteX37" fmla="*/ 180 w 10000"/>
                          <a:gd name="connsiteY37" fmla="*/ 5895 h 10000"/>
                          <a:gd name="connsiteX38" fmla="*/ 167 w 10000"/>
                          <a:gd name="connsiteY38" fmla="*/ 6089 h 10000"/>
                          <a:gd name="connsiteX39" fmla="*/ 167 w 10000"/>
                          <a:gd name="connsiteY39" fmla="*/ 6215 h 10000"/>
                          <a:gd name="connsiteX40" fmla="*/ 167 w 10000"/>
                          <a:gd name="connsiteY40" fmla="*/ 6424 h 10000"/>
                          <a:gd name="connsiteX41" fmla="*/ 167 w 10000"/>
                          <a:gd name="connsiteY41" fmla="*/ 6684 h 10000"/>
                          <a:gd name="connsiteX42" fmla="*/ 167 w 10000"/>
                          <a:gd name="connsiteY42" fmla="*/ 6989 h 10000"/>
                          <a:gd name="connsiteX43" fmla="*/ 167 w 10000"/>
                          <a:gd name="connsiteY43" fmla="*/ 7324 h 10000"/>
                          <a:gd name="connsiteX44" fmla="*/ 180 w 10000"/>
                          <a:gd name="connsiteY44" fmla="*/ 7674 h 10000"/>
                          <a:gd name="connsiteX45" fmla="*/ 180 w 10000"/>
                          <a:gd name="connsiteY45" fmla="*/ 8031 h 10000"/>
                          <a:gd name="connsiteX46" fmla="*/ 180 w 10000"/>
                          <a:gd name="connsiteY46" fmla="*/ 8381 h 10000"/>
                          <a:gd name="connsiteX47" fmla="*/ 180 w 10000"/>
                          <a:gd name="connsiteY47" fmla="*/ 8709 h 10000"/>
                          <a:gd name="connsiteX48" fmla="*/ 180 w 10000"/>
                          <a:gd name="connsiteY48" fmla="*/ 9006 h 10000"/>
                          <a:gd name="connsiteX49" fmla="*/ 192 w 10000"/>
                          <a:gd name="connsiteY49" fmla="*/ 9267 h 10000"/>
                          <a:gd name="connsiteX50" fmla="*/ 192 w 10000"/>
                          <a:gd name="connsiteY50" fmla="*/ 9461 h 10000"/>
                          <a:gd name="connsiteX51" fmla="*/ 192 w 10000"/>
                          <a:gd name="connsiteY51" fmla="*/ 9580 h 10000"/>
                          <a:gd name="connsiteX52" fmla="*/ 192 w 10000"/>
                          <a:gd name="connsiteY52" fmla="*/ 9632 h 10000"/>
                          <a:gd name="connsiteX53" fmla="*/ 8980 w 10000"/>
                          <a:gd name="connsiteY53" fmla="*/ 4630 h 10000"/>
                          <a:gd name="connsiteX54" fmla="*/ 8868 w 10000"/>
                          <a:gd name="connsiteY54" fmla="*/ 5150 h 10000"/>
                          <a:gd name="connsiteX55" fmla="*/ 243 w 10000"/>
                          <a:gd name="connsiteY55" fmla="*/ 10000 h 10000"/>
                          <a:gd name="connsiteX56" fmla="*/ 18 w 10000"/>
                          <a:gd name="connsiteY56" fmla="*/ 9304 h 10000"/>
                          <a:gd name="connsiteX57" fmla="*/ 18 w 10000"/>
                          <a:gd name="connsiteY57" fmla="*/ 5985 h 10000"/>
                          <a:gd name="connsiteX58" fmla="*/ 81 w 10000"/>
                          <a:gd name="connsiteY58" fmla="*/ 5709 h 10000"/>
                          <a:gd name="connsiteX59" fmla="*/ 279 w 10000"/>
                          <a:gd name="connsiteY59" fmla="*/ 5396 h 10000"/>
                          <a:gd name="connsiteX60" fmla="*/ 1541 w 10000"/>
                          <a:gd name="connsiteY60" fmla="*/ 4615 h 10000"/>
                          <a:gd name="connsiteX61" fmla="*/ 3368 w 10000"/>
                          <a:gd name="connsiteY61" fmla="*/ 3595 h 10000"/>
                          <a:gd name="connsiteX62" fmla="*/ 9459 w 10000"/>
                          <a:gd name="connsiteY62" fmla="*/ 205 h 10000"/>
                          <a:gd name="connsiteX63" fmla="*/ 9857 w 10000"/>
                          <a:gd name="connsiteY6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098 w 10000"/>
                          <a:gd name="connsiteY6" fmla="*/ 506 h 10000"/>
                          <a:gd name="connsiteX7" fmla="*/ 8837 w 10000"/>
                          <a:gd name="connsiteY7" fmla="*/ 655 h 10000"/>
                          <a:gd name="connsiteX8" fmla="*/ 8545 w 10000"/>
                          <a:gd name="connsiteY8" fmla="*/ 811 h 10000"/>
                          <a:gd name="connsiteX9" fmla="*/ 8216 w 10000"/>
                          <a:gd name="connsiteY9" fmla="*/ 990 h 10000"/>
                          <a:gd name="connsiteX10" fmla="*/ 7856 w 10000"/>
                          <a:gd name="connsiteY10" fmla="*/ 1183 h 10000"/>
                          <a:gd name="connsiteX11" fmla="*/ 7463 w 10000"/>
                          <a:gd name="connsiteY11" fmla="*/ 1392 h 10000"/>
                          <a:gd name="connsiteX12" fmla="*/ 7066 w 10000"/>
                          <a:gd name="connsiteY12" fmla="*/ 1615 h 10000"/>
                          <a:gd name="connsiteX13" fmla="*/ 6650 w 10000"/>
                          <a:gd name="connsiteY13" fmla="*/ 1854 h 10000"/>
                          <a:gd name="connsiteX14" fmla="*/ 6215 w 10000"/>
                          <a:gd name="connsiteY14" fmla="*/ 2084 h 10000"/>
                          <a:gd name="connsiteX15" fmla="*/ 5767 w 10000"/>
                          <a:gd name="connsiteY15" fmla="*/ 2330 h 10000"/>
                          <a:gd name="connsiteX16" fmla="*/ 5326 w 10000"/>
                          <a:gd name="connsiteY16" fmla="*/ 2583 h 10000"/>
                          <a:gd name="connsiteX17" fmla="*/ 4866 w 10000"/>
                          <a:gd name="connsiteY17" fmla="*/ 2843 h 10000"/>
                          <a:gd name="connsiteX18" fmla="*/ 4419 w 10000"/>
                          <a:gd name="connsiteY18" fmla="*/ 3089 h 10000"/>
                          <a:gd name="connsiteX19" fmla="*/ 3977 w 10000"/>
                          <a:gd name="connsiteY19" fmla="*/ 3335 h 10000"/>
                          <a:gd name="connsiteX20" fmla="*/ 3542 w 10000"/>
                          <a:gd name="connsiteY20" fmla="*/ 3587 h 10000"/>
                          <a:gd name="connsiteX21" fmla="*/ 3114 w 10000"/>
                          <a:gd name="connsiteY21" fmla="*/ 3818 h 10000"/>
                          <a:gd name="connsiteX22" fmla="*/ 2704 w 10000"/>
                          <a:gd name="connsiteY22" fmla="*/ 4057 h 10000"/>
                          <a:gd name="connsiteX23" fmla="*/ 2324 w 10000"/>
                          <a:gd name="connsiteY23" fmla="*/ 4272 h 10000"/>
                          <a:gd name="connsiteX24" fmla="*/ 1964 w 10000"/>
                          <a:gd name="connsiteY24" fmla="*/ 4481 h 10000"/>
                          <a:gd name="connsiteX25" fmla="*/ 1628 w 10000"/>
                          <a:gd name="connsiteY25" fmla="*/ 4682 h 10000"/>
                          <a:gd name="connsiteX26" fmla="*/ 1324 w 10000"/>
                          <a:gd name="connsiteY26" fmla="*/ 4846 h 10000"/>
                          <a:gd name="connsiteX27" fmla="*/ 1050 w 10000"/>
                          <a:gd name="connsiteY27" fmla="*/ 5017 h 10000"/>
                          <a:gd name="connsiteX28" fmla="*/ 820 w 10000"/>
                          <a:gd name="connsiteY28" fmla="*/ 5150 h 10000"/>
                          <a:gd name="connsiteX29" fmla="*/ 640 w 10000"/>
                          <a:gd name="connsiteY29" fmla="*/ 5278 h 10000"/>
                          <a:gd name="connsiteX30" fmla="*/ 497 w 10000"/>
                          <a:gd name="connsiteY30" fmla="*/ 5367 h 10000"/>
                          <a:gd name="connsiteX31" fmla="*/ 472 w 10000"/>
                          <a:gd name="connsiteY31" fmla="*/ 5381 h 10000"/>
                          <a:gd name="connsiteX32" fmla="*/ 428 w 10000"/>
                          <a:gd name="connsiteY32" fmla="*/ 5433 h 10000"/>
                          <a:gd name="connsiteX33" fmla="*/ 366 w 10000"/>
                          <a:gd name="connsiteY33" fmla="*/ 5500 h 10000"/>
                          <a:gd name="connsiteX34" fmla="*/ 298 w 10000"/>
                          <a:gd name="connsiteY34" fmla="*/ 5605 h 10000"/>
                          <a:gd name="connsiteX35" fmla="*/ 236 w 10000"/>
                          <a:gd name="connsiteY35" fmla="*/ 5731 h 10000"/>
                          <a:gd name="connsiteX36" fmla="*/ 180 w 10000"/>
                          <a:gd name="connsiteY36" fmla="*/ 5895 h 10000"/>
                          <a:gd name="connsiteX37" fmla="*/ 167 w 10000"/>
                          <a:gd name="connsiteY37" fmla="*/ 6089 h 10000"/>
                          <a:gd name="connsiteX38" fmla="*/ 167 w 10000"/>
                          <a:gd name="connsiteY38" fmla="*/ 6215 h 10000"/>
                          <a:gd name="connsiteX39" fmla="*/ 167 w 10000"/>
                          <a:gd name="connsiteY39" fmla="*/ 6424 h 10000"/>
                          <a:gd name="connsiteX40" fmla="*/ 167 w 10000"/>
                          <a:gd name="connsiteY40" fmla="*/ 6684 h 10000"/>
                          <a:gd name="connsiteX41" fmla="*/ 167 w 10000"/>
                          <a:gd name="connsiteY41" fmla="*/ 6989 h 10000"/>
                          <a:gd name="connsiteX42" fmla="*/ 167 w 10000"/>
                          <a:gd name="connsiteY42" fmla="*/ 7324 h 10000"/>
                          <a:gd name="connsiteX43" fmla="*/ 180 w 10000"/>
                          <a:gd name="connsiteY43" fmla="*/ 7674 h 10000"/>
                          <a:gd name="connsiteX44" fmla="*/ 180 w 10000"/>
                          <a:gd name="connsiteY44" fmla="*/ 8031 h 10000"/>
                          <a:gd name="connsiteX45" fmla="*/ 180 w 10000"/>
                          <a:gd name="connsiteY45" fmla="*/ 8381 h 10000"/>
                          <a:gd name="connsiteX46" fmla="*/ 180 w 10000"/>
                          <a:gd name="connsiteY46" fmla="*/ 8709 h 10000"/>
                          <a:gd name="connsiteX47" fmla="*/ 180 w 10000"/>
                          <a:gd name="connsiteY47" fmla="*/ 9006 h 10000"/>
                          <a:gd name="connsiteX48" fmla="*/ 192 w 10000"/>
                          <a:gd name="connsiteY48" fmla="*/ 9267 h 10000"/>
                          <a:gd name="connsiteX49" fmla="*/ 192 w 10000"/>
                          <a:gd name="connsiteY49" fmla="*/ 9461 h 10000"/>
                          <a:gd name="connsiteX50" fmla="*/ 192 w 10000"/>
                          <a:gd name="connsiteY50" fmla="*/ 9580 h 10000"/>
                          <a:gd name="connsiteX51" fmla="*/ 192 w 10000"/>
                          <a:gd name="connsiteY51" fmla="*/ 9632 h 10000"/>
                          <a:gd name="connsiteX52" fmla="*/ 8980 w 10000"/>
                          <a:gd name="connsiteY52" fmla="*/ 4630 h 10000"/>
                          <a:gd name="connsiteX53" fmla="*/ 8868 w 10000"/>
                          <a:gd name="connsiteY53" fmla="*/ 5150 h 10000"/>
                          <a:gd name="connsiteX54" fmla="*/ 243 w 10000"/>
                          <a:gd name="connsiteY54" fmla="*/ 10000 h 10000"/>
                          <a:gd name="connsiteX55" fmla="*/ 18 w 10000"/>
                          <a:gd name="connsiteY55" fmla="*/ 9304 h 10000"/>
                          <a:gd name="connsiteX56" fmla="*/ 18 w 10000"/>
                          <a:gd name="connsiteY56" fmla="*/ 5985 h 10000"/>
                          <a:gd name="connsiteX57" fmla="*/ 81 w 10000"/>
                          <a:gd name="connsiteY57" fmla="*/ 5709 h 10000"/>
                          <a:gd name="connsiteX58" fmla="*/ 279 w 10000"/>
                          <a:gd name="connsiteY58" fmla="*/ 5396 h 10000"/>
                          <a:gd name="connsiteX59" fmla="*/ 1541 w 10000"/>
                          <a:gd name="connsiteY59" fmla="*/ 4615 h 10000"/>
                          <a:gd name="connsiteX60" fmla="*/ 3368 w 10000"/>
                          <a:gd name="connsiteY60" fmla="*/ 3595 h 10000"/>
                          <a:gd name="connsiteX61" fmla="*/ 9459 w 10000"/>
                          <a:gd name="connsiteY61" fmla="*/ 205 h 10000"/>
                          <a:gd name="connsiteX62" fmla="*/ 9857 w 10000"/>
                          <a:gd name="connsiteY6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837 w 10000"/>
                          <a:gd name="connsiteY6" fmla="*/ 655 h 10000"/>
                          <a:gd name="connsiteX7" fmla="*/ 8545 w 10000"/>
                          <a:gd name="connsiteY7" fmla="*/ 811 h 10000"/>
                          <a:gd name="connsiteX8" fmla="*/ 8216 w 10000"/>
                          <a:gd name="connsiteY8" fmla="*/ 990 h 10000"/>
                          <a:gd name="connsiteX9" fmla="*/ 7856 w 10000"/>
                          <a:gd name="connsiteY9" fmla="*/ 1183 h 10000"/>
                          <a:gd name="connsiteX10" fmla="*/ 7463 w 10000"/>
                          <a:gd name="connsiteY10" fmla="*/ 1392 h 10000"/>
                          <a:gd name="connsiteX11" fmla="*/ 7066 w 10000"/>
                          <a:gd name="connsiteY11" fmla="*/ 1615 h 10000"/>
                          <a:gd name="connsiteX12" fmla="*/ 6650 w 10000"/>
                          <a:gd name="connsiteY12" fmla="*/ 1854 h 10000"/>
                          <a:gd name="connsiteX13" fmla="*/ 6215 w 10000"/>
                          <a:gd name="connsiteY13" fmla="*/ 2084 h 10000"/>
                          <a:gd name="connsiteX14" fmla="*/ 5767 w 10000"/>
                          <a:gd name="connsiteY14" fmla="*/ 2330 h 10000"/>
                          <a:gd name="connsiteX15" fmla="*/ 5326 w 10000"/>
                          <a:gd name="connsiteY15" fmla="*/ 2583 h 10000"/>
                          <a:gd name="connsiteX16" fmla="*/ 4866 w 10000"/>
                          <a:gd name="connsiteY16" fmla="*/ 2843 h 10000"/>
                          <a:gd name="connsiteX17" fmla="*/ 4419 w 10000"/>
                          <a:gd name="connsiteY17" fmla="*/ 3089 h 10000"/>
                          <a:gd name="connsiteX18" fmla="*/ 3977 w 10000"/>
                          <a:gd name="connsiteY18" fmla="*/ 3335 h 10000"/>
                          <a:gd name="connsiteX19" fmla="*/ 3542 w 10000"/>
                          <a:gd name="connsiteY19" fmla="*/ 3587 h 10000"/>
                          <a:gd name="connsiteX20" fmla="*/ 3114 w 10000"/>
                          <a:gd name="connsiteY20" fmla="*/ 3818 h 10000"/>
                          <a:gd name="connsiteX21" fmla="*/ 2704 w 10000"/>
                          <a:gd name="connsiteY21" fmla="*/ 4057 h 10000"/>
                          <a:gd name="connsiteX22" fmla="*/ 2324 w 10000"/>
                          <a:gd name="connsiteY22" fmla="*/ 4272 h 10000"/>
                          <a:gd name="connsiteX23" fmla="*/ 1964 w 10000"/>
                          <a:gd name="connsiteY23" fmla="*/ 4481 h 10000"/>
                          <a:gd name="connsiteX24" fmla="*/ 1628 w 10000"/>
                          <a:gd name="connsiteY24" fmla="*/ 4682 h 10000"/>
                          <a:gd name="connsiteX25" fmla="*/ 1324 w 10000"/>
                          <a:gd name="connsiteY25" fmla="*/ 4846 h 10000"/>
                          <a:gd name="connsiteX26" fmla="*/ 1050 w 10000"/>
                          <a:gd name="connsiteY26" fmla="*/ 5017 h 10000"/>
                          <a:gd name="connsiteX27" fmla="*/ 820 w 10000"/>
                          <a:gd name="connsiteY27" fmla="*/ 5150 h 10000"/>
                          <a:gd name="connsiteX28" fmla="*/ 640 w 10000"/>
                          <a:gd name="connsiteY28" fmla="*/ 5278 h 10000"/>
                          <a:gd name="connsiteX29" fmla="*/ 497 w 10000"/>
                          <a:gd name="connsiteY29" fmla="*/ 5367 h 10000"/>
                          <a:gd name="connsiteX30" fmla="*/ 472 w 10000"/>
                          <a:gd name="connsiteY30" fmla="*/ 5381 h 10000"/>
                          <a:gd name="connsiteX31" fmla="*/ 428 w 10000"/>
                          <a:gd name="connsiteY31" fmla="*/ 5433 h 10000"/>
                          <a:gd name="connsiteX32" fmla="*/ 366 w 10000"/>
                          <a:gd name="connsiteY32" fmla="*/ 5500 h 10000"/>
                          <a:gd name="connsiteX33" fmla="*/ 298 w 10000"/>
                          <a:gd name="connsiteY33" fmla="*/ 5605 h 10000"/>
                          <a:gd name="connsiteX34" fmla="*/ 236 w 10000"/>
                          <a:gd name="connsiteY34" fmla="*/ 5731 h 10000"/>
                          <a:gd name="connsiteX35" fmla="*/ 180 w 10000"/>
                          <a:gd name="connsiteY35" fmla="*/ 5895 h 10000"/>
                          <a:gd name="connsiteX36" fmla="*/ 167 w 10000"/>
                          <a:gd name="connsiteY36" fmla="*/ 6089 h 10000"/>
                          <a:gd name="connsiteX37" fmla="*/ 167 w 10000"/>
                          <a:gd name="connsiteY37" fmla="*/ 6215 h 10000"/>
                          <a:gd name="connsiteX38" fmla="*/ 167 w 10000"/>
                          <a:gd name="connsiteY38" fmla="*/ 6424 h 10000"/>
                          <a:gd name="connsiteX39" fmla="*/ 167 w 10000"/>
                          <a:gd name="connsiteY39" fmla="*/ 6684 h 10000"/>
                          <a:gd name="connsiteX40" fmla="*/ 167 w 10000"/>
                          <a:gd name="connsiteY40" fmla="*/ 6989 h 10000"/>
                          <a:gd name="connsiteX41" fmla="*/ 167 w 10000"/>
                          <a:gd name="connsiteY41" fmla="*/ 7324 h 10000"/>
                          <a:gd name="connsiteX42" fmla="*/ 180 w 10000"/>
                          <a:gd name="connsiteY42" fmla="*/ 7674 h 10000"/>
                          <a:gd name="connsiteX43" fmla="*/ 180 w 10000"/>
                          <a:gd name="connsiteY43" fmla="*/ 8031 h 10000"/>
                          <a:gd name="connsiteX44" fmla="*/ 180 w 10000"/>
                          <a:gd name="connsiteY44" fmla="*/ 8381 h 10000"/>
                          <a:gd name="connsiteX45" fmla="*/ 180 w 10000"/>
                          <a:gd name="connsiteY45" fmla="*/ 8709 h 10000"/>
                          <a:gd name="connsiteX46" fmla="*/ 180 w 10000"/>
                          <a:gd name="connsiteY46" fmla="*/ 9006 h 10000"/>
                          <a:gd name="connsiteX47" fmla="*/ 192 w 10000"/>
                          <a:gd name="connsiteY47" fmla="*/ 9267 h 10000"/>
                          <a:gd name="connsiteX48" fmla="*/ 192 w 10000"/>
                          <a:gd name="connsiteY48" fmla="*/ 9461 h 10000"/>
                          <a:gd name="connsiteX49" fmla="*/ 192 w 10000"/>
                          <a:gd name="connsiteY49" fmla="*/ 9580 h 10000"/>
                          <a:gd name="connsiteX50" fmla="*/ 192 w 10000"/>
                          <a:gd name="connsiteY50" fmla="*/ 9632 h 10000"/>
                          <a:gd name="connsiteX51" fmla="*/ 8980 w 10000"/>
                          <a:gd name="connsiteY51" fmla="*/ 4630 h 10000"/>
                          <a:gd name="connsiteX52" fmla="*/ 8868 w 10000"/>
                          <a:gd name="connsiteY52" fmla="*/ 5150 h 10000"/>
                          <a:gd name="connsiteX53" fmla="*/ 243 w 10000"/>
                          <a:gd name="connsiteY53" fmla="*/ 10000 h 10000"/>
                          <a:gd name="connsiteX54" fmla="*/ 18 w 10000"/>
                          <a:gd name="connsiteY54" fmla="*/ 9304 h 10000"/>
                          <a:gd name="connsiteX55" fmla="*/ 18 w 10000"/>
                          <a:gd name="connsiteY55" fmla="*/ 5985 h 10000"/>
                          <a:gd name="connsiteX56" fmla="*/ 81 w 10000"/>
                          <a:gd name="connsiteY56" fmla="*/ 5709 h 10000"/>
                          <a:gd name="connsiteX57" fmla="*/ 279 w 10000"/>
                          <a:gd name="connsiteY57" fmla="*/ 5396 h 10000"/>
                          <a:gd name="connsiteX58" fmla="*/ 1541 w 10000"/>
                          <a:gd name="connsiteY58" fmla="*/ 4615 h 10000"/>
                          <a:gd name="connsiteX59" fmla="*/ 3368 w 10000"/>
                          <a:gd name="connsiteY59" fmla="*/ 3595 h 10000"/>
                          <a:gd name="connsiteX60" fmla="*/ 9459 w 10000"/>
                          <a:gd name="connsiteY60" fmla="*/ 205 h 10000"/>
                          <a:gd name="connsiteX61" fmla="*/ 9857 w 10000"/>
                          <a:gd name="connsiteY6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856 w 10000"/>
                          <a:gd name="connsiteY6" fmla="*/ 1183 h 10000"/>
                          <a:gd name="connsiteX7" fmla="*/ 7463 w 10000"/>
                          <a:gd name="connsiteY7" fmla="*/ 1392 h 10000"/>
                          <a:gd name="connsiteX8" fmla="*/ 7066 w 10000"/>
                          <a:gd name="connsiteY8" fmla="*/ 1615 h 10000"/>
                          <a:gd name="connsiteX9" fmla="*/ 6650 w 10000"/>
                          <a:gd name="connsiteY9" fmla="*/ 1854 h 10000"/>
                          <a:gd name="connsiteX10" fmla="*/ 6215 w 10000"/>
                          <a:gd name="connsiteY10" fmla="*/ 2084 h 10000"/>
                          <a:gd name="connsiteX11" fmla="*/ 5767 w 10000"/>
                          <a:gd name="connsiteY11" fmla="*/ 2330 h 10000"/>
                          <a:gd name="connsiteX12" fmla="*/ 5326 w 10000"/>
                          <a:gd name="connsiteY12" fmla="*/ 2583 h 10000"/>
                          <a:gd name="connsiteX13" fmla="*/ 4866 w 10000"/>
                          <a:gd name="connsiteY13" fmla="*/ 2843 h 10000"/>
                          <a:gd name="connsiteX14" fmla="*/ 4419 w 10000"/>
                          <a:gd name="connsiteY14" fmla="*/ 3089 h 10000"/>
                          <a:gd name="connsiteX15" fmla="*/ 3977 w 10000"/>
                          <a:gd name="connsiteY15" fmla="*/ 3335 h 10000"/>
                          <a:gd name="connsiteX16" fmla="*/ 3542 w 10000"/>
                          <a:gd name="connsiteY16" fmla="*/ 3587 h 10000"/>
                          <a:gd name="connsiteX17" fmla="*/ 3114 w 10000"/>
                          <a:gd name="connsiteY17" fmla="*/ 3818 h 10000"/>
                          <a:gd name="connsiteX18" fmla="*/ 2704 w 10000"/>
                          <a:gd name="connsiteY18" fmla="*/ 4057 h 10000"/>
                          <a:gd name="connsiteX19" fmla="*/ 2324 w 10000"/>
                          <a:gd name="connsiteY19" fmla="*/ 4272 h 10000"/>
                          <a:gd name="connsiteX20" fmla="*/ 1964 w 10000"/>
                          <a:gd name="connsiteY20" fmla="*/ 4481 h 10000"/>
                          <a:gd name="connsiteX21" fmla="*/ 1628 w 10000"/>
                          <a:gd name="connsiteY21" fmla="*/ 4682 h 10000"/>
                          <a:gd name="connsiteX22" fmla="*/ 1324 w 10000"/>
                          <a:gd name="connsiteY22" fmla="*/ 4846 h 10000"/>
                          <a:gd name="connsiteX23" fmla="*/ 1050 w 10000"/>
                          <a:gd name="connsiteY23" fmla="*/ 5017 h 10000"/>
                          <a:gd name="connsiteX24" fmla="*/ 820 w 10000"/>
                          <a:gd name="connsiteY24" fmla="*/ 5150 h 10000"/>
                          <a:gd name="connsiteX25" fmla="*/ 640 w 10000"/>
                          <a:gd name="connsiteY25" fmla="*/ 5278 h 10000"/>
                          <a:gd name="connsiteX26" fmla="*/ 497 w 10000"/>
                          <a:gd name="connsiteY26" fmla="*/ 5367 h 10000"/>
                          <a:gd name="connsiteX27" fmla="*/ 472 w 10000"/>
                          <a:gd name="connsiteY27" fmla="*/ 5381 h 10000"/>
                          <a:gd name="connsiteX28" fmla="*/ 428 w 10000"/>
                          <a:gd name="connsiteY28" fmla="*/ 5433 h 10000"/>
                          <a:gd name="connsiteX29" fmla="*/ 366 w 10000"/>
                          <a:gd name="connsiteY29" fmla="*/ 5500 h 10000"/>
                          <a:gd name="connsiteX30" fmla="*/ 298 w 10000"/>
                          <a:gd name="connsiteY30" fmla="*/ 5605 h 10000"/>
                          <a:gd name="connsiteX31" fmla="*/ 236 w 10000"/>
                          <a:gd name="connsiteY31" fmla="*/ 5731 h 10000"/>
                          <a:gd name="connsiteX32" fmla="*/ 180 w 10000"/>
                          <a:gd name="connsiteY32" fmla="*/ 5895 h 10000"/>
                          <a:gd name="connsiteX33" fmla="*/ 167 w 10000"/>
                          <a:gd name="connsiteY33" fmla="*/ 6089 h 10000"/>
                          <a:gd name="connsiteX34" fmla="*/ 167 w 10000"/>
                          <a:gd name="connsiteY34" fmla="*/ 6215 h 10000"/>
                          <a:gd name="connsiteX35" fmla="*/ 167 w 10000"/>
                          <a:gd name="connsiteY35" fmla="*/ 6424 h 10000"/>
                          <a:gd name="connsiteX36" fmla="*/ 167 w 10000"/>
                          <a:gd name="connsiteY36" fmla="*/ 6684 h 10000"/>
                          <a:gd name="connsiteX37" fmla="*/ 167 w 10000"/>
                          <a:gd name="connsiteY37" fmla="*/ 6989 h 10000"/>
                          <a:gd name="connsiteX38" fmla="*/ 167 w 10000"/>
                          <a:gd name="connsiteY38" fmla="*/ 7324 h 10000"/>
                          <a:gd name="connsiteX39" fmla="*/ 180 w 10000"/>
                          <a:gd name="connsiteY39" fmla="*/ 7674 h 10000"/>
                          <a:gd name="connsiteX40" fmla="*/ 180 w 10000"/>
                          <a:gd name="connsiteY40" fmla="*/ 8031 h 10000"/>
                          <a:gd name="connsiteX41" fmla="*/ 180 w 10000"/>
                          <a:gd name="connsiteY41" fmla="*/ 8381 h 10000"/>
                          <a:gd name="connsiteX42" fmla="*/ 180 w 10000"/>
                          <a:gd name="connsiteY42" fmla="*/ 8709 h 10000"/>
                          <a:gd name="connsiteX43" fmla="*/ 180 w 10000"/>
                          <a:gd name="connsiteY43" fmla="*/ 9006 h 10000"/>
                          <a:gd name="connsiteX44" fmla="*/ 192 w 10000"/>
                          <a:gd name="connsiteY44" fmla="*/ 9267 h 10000"/>
                          <a:gd name="connsiteX45" fmla="*/ 192 w 10000"/>
                          <a:gd name="connsiteY45" fmla="*/ 9461 h 10000"/>
                          <a:gd name="connsiteX46" fmla="*/ 192 w 10000"/>
                          <a:gd name="connsiteY46" fmla="*/ 9580 h 10000"/>
                          <a:gd name="connsiteX47" fmla="*/ 192 w 10000"/>
                          <a:gd name="connsiteY47" fmla="*/ 9632 h 10000"/>
                          <a:gd name="connsiteX48" fmla="*/ 8980 w 10000"/>
                          <a:gd name="connsiteY48" fmla="*/ 4630 h 10000"/>
                          <a:gd name="connsiteX49" fmla="*/ 8868 w 10000"/>
                          <a:gd name="connsiteY49" fmla="*/ 5150 h 10000"/>
                          <a:gd name="connsiteX50" fmla="*/ 243 w 10000"/>
                          <a:gd name="connsiteY50" fmla="*/ 10000 h 10000"/>
                          <a:gd name="connsiteX51" fmla="*/ 18 w 10000"/>
                          <a:gd name="connsiteY51" fmla="*/ 9304 h 10000"/>
                          <a:gd name="connsiteX52" fmla="*/ 18 w 10000"/>
                          <a:gd name="connsiteY52" fmla="*/ 5985 h 10000"/>
                          <a:gd name="connsiteX53" fmla="*/ 81 w 10000"/>
                          <a:gd name="connsiteY53" fmla="*/ 5709 h 10000"/>
                          <a:gd name="connsiteX54" fmla="*/ 279 w 10000"/>
                          <a:gd name="connsiteY54" fmla="*/ 5396 h 10000"/>
                          <a:gd name="connsiteX55" fmla="*/ 1541 w 10000"/>
                          <a:gd name="connsiteY55" fmla="*/ 4615 h 10000"/>
                          <a:gd name="connsiteX56" fmla="*/ 3368 w 10000"/>
                          <a:gd name="connsiteY56" fmla="*/ 3595 h 10000"/>
                          <a:gd name="connsiteX57" fmla="*/ 9459 w 10000"/>
                          <a:gd name="connsiteY57" fmla="*/ 205 h 10000"/>
                          <a:gd name="connsiteX58" fmla="*/ 9857 w 10000"/>
                          <a:gd name="connsiteY5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463 w 10000"/>
                          <a:gd name="connsiteY6" fmla="*/ 1392 h 10000"/>
                          <a:gd name="connsiteX7" fmla="*/ 7066 w 10000"/>
                          <a:gd name="connsiteY7" fmla="*/ 1615 h 10000"/>
                          <a:gd name="connsiteX8" fmla="*/ 6650 w 10000"/>
                          <a:gd name="connsiteY8" fmla="*/ 1854 h 10000"/>
                          <a:gd name="connsiteX9" fmla="*/ 6215 w 10000"/>
                          <a:gd name="connsiteY9" fmla="*/ 2084 h 10000"/>
                          <a:gd name="connsiteX10" fmla="*/ 5767 w 10000"/>
                          <a:gd name="connsiteY10" fmla="*/ 2330 h 10000"/>
                          <a:gd name="connsiteX11" fmla="*/ 5326 w 10000"/>
                          <a:gd name="connsiteY11" fmla="*/ 2583 h 10000"/>
                          <a:gd name="connsiteX12" fmla="*/ 4866 w 10000"/>
                          <a:gd name="connsiteY12" fmla="*/ 2843 h 10000"/>
                          <a:gd name="connsiteX13" fmla="*/ 4419 w 10000"/>
                          <a:gd name="connsiteY13" fmla="*/ 3089 h 10000"/>
                          <a:gd name="connsiteX14" fmla="*/ 3977 w 10000"/>
                          <a:gd name="connsiteY14" fmla="*/ 3335 h 10000"/>
                          <a:gd name="connsiteX15" fmla="*/ 3542 w 10000"/>
                          <a:gd name="connsiteY15" fmla="*/ 3587 h 10000"/>
                          <a:gd name="connsiteX16" fmla="*/ 3114 w 10000"/>
                          <a:gd name="connsiteY16" fmla="*/ 3818 h 10000"/>
                          <a:gd name="connsiteX17" fmla="*/ 2704 w 10000"/>
                          <a:gd name="connsiteY17" fmla="*/ 4057 h 10000"/>
                          <a:gd name="connsiteX18" fmla="*/ 2324 w 10000"/>
                          <a:gd name="connsiteY18" fmla="*/ 4272 h 10000"/>
                          <a:gd name="connsiteX19" fmla="*/ 1964 w 10000"/>
                          <a:gd name="connsiteY19" fmla="*/ 4481 h 10000"/>
                          <a:gd name="connsiteX20" fmla="*/ 1628 w 10000"/>
                          <a:gd name="connsiteY20" fmla="*/ 4682 h 10000"/>
                          <a:gd name="connsiteX21" fmla="*/ 1324 w 10000"/>
                          <a:gd name="connsiteY21" fmla="*/ 4846 h 10000"/>
                          <a:gd name="connsiteX22" fmla="*/ 1050 w 10000"/>
                          <a:gd name="connsiteY22" fmla="*/ 5017 h 10000"/>
                          <a:gd name="connsiteX23" fmla="*/ 820 w 10000"/>
                          <a:gd name="connsiteY23" fmla="*/ 5150 h 10000"/>
                          <a:gd name="connsiteX24" fmla="*/ 640 w 10000"/>
                          <a:gd name="connsiteY24" fmla="*/ 5278 h 10000"/>
                          <a:gd name="connsiteX25" fmla="*/ 497 w 10000"/>
                          <a:gd name="connsiteY25" fmla="*/ 5367 h 10000"/>
                          <a:gd name="connsiteX26" fmla="*/ 472 w 10000"/>
                          <a:gd name="connsiteY26" fmla="*/ 5381 h 10000"/>
                          <a:gd name="connsiteX27" fmla="*/ 428 w 10000"/>
                          <a:gd name="connsiteY27" fmla="*/ 5433 h 10000"/>
                          <a:gd name="connsiteX28" fmla="*/ 366 w 10000"/>
                          <a:gd name="connsiteY28" fmla="*/ 5500 h 10000"/>
                          <a:gd name="connsiteX29" fmla="*/ 298 w 10000"/>
                          <a:gd name="connsiteY29" fmla="*/ 5605 h 10000"/>
                          <a:gd name="connsiteX30" fmla="*/ 236 w 10000"/>
                          <a:gd name="connsiteY30" fmla="*/ 5731 h 10000"/>
                          <a:gd name="connsiteX31" fmla="*/ 180 w 10000"/>
                          <a:gd name="connsiteY31" fmla="*/ 5895 h 10000"/>
                          <a:gd name="connsiteX32" fmla="*/ 167 w 10000"/>
                          <a:gd name="connsiteY32" fmla="*/ 6089 h 10000"/>
                          <a:gd name="connsiteX33" fmla="*/ 167 w 10000"/>
                          <a:gd name="connsiteY33" fmla="*/ 6215 h 10000"/>
                          <a:gd name="connsiteX34" fmla="*/ 167 w 10000"/>
                          <a:gd name="connsiteY34" fmla="*/ 6424 h 10000"/>
                          <a:gd name="connsiteX35" fmla="*/ 167 w 10000"/>
                          <a:gd name="connsiteY35" fmla="*/ 6684 h 10000"/>
                          <a:gd name="connsiteX36" fmla="*/ 167 w 10000"/>
                          <a:gd name="connsiteY36" fmla="*/ 6989 h 10000"/>
                          <a:gd name="connsiteX37" fmla="*/ 167 w 10000"/>
                          <a:gd name="connsiteY37" fmla="*/ 7324 h 10000"/>
                          <a:gd name="connsiteX38" fmla="*/ 180 w 10000"/>
                          <a:gd name="connsiteY38" fmla="*/ 7674 h 10000"/>
                          <a:gd name="connsiteX39" fmla="*/ 180 w 10000"/>
                          <a:gd name="connsiteY39" fmla="*/ 8031 h 10000"/>
                          <a:gd name="connsiteX40" fmla="*/ 180 w 10000"/>
                          <a:gd name="connsiteY40" fmla="*/ 8381 h 10000"/>
                          <a:gd name="connsiteX41" fmla="*/ 180 w 10000"/>
                          <a:gd name="connsiteY41" fmla="*/ 8709 h 10000"/>
                          <a:gd name="connsiteX42" fmla="*/ 180 w 10000"/>
                          <a:gd name="connsiteY42" fmla="*/ 9006 h 10000"/>
                          <a:gd name="connsiteX43" fmla="*/ 192 w 10000"/>
                          <a:gd name="connsiteY43" fmla="*/ 9267 h 10000"/>
                          <a:gd name="connsiteX44" fmla="*/ 192 w 10000"/>
                          <a:gd name="connsiteY44" fmla="*/ 9461 h 10000"/>
                          <a:gd name="connsiteX45" fmla="*/ 192 w 10000"/>
                          <a:gd name="connsiteY45" fmla="*/ 9580 h 10000"/>
                          <a:gd name="connsiteX46" fmla="*/ 192 w 10000"/>
                          <a:gd name="connsiteY46" fmla="*/ 9632 h 10000"/>
                          <a:gd name="connsiteX47" fmla="*/ 8980 w 10000"/>
                          <a:gd name="connsiteY47" fmla="*/ 4630 h 10000"/>
                          <a:gd name="connsiteX48" fmla="*/ 8868 w 10000"/>
                          <a:gd name="connsiteY48" fmla="*/ 5150 h 10000"/>
                          <a:gd name="connsiteX49" fmla="*/ 243 w 10000"/>
                          <a:gd name="connsiteY49" fmla="*/ 10000 h 10000"/>
                          <a:gd name="connsiteX50" fmla="*/ 18 w 10000"/>
                          <a:gd name="connsiteY50" fmla="*/ 9304 h 10000"/>
                          <a:gd name="connsiteX51" fmla="*/ 18 w 10000"/>
                          <a:gd name="connsiteY51" fmla="*/ 5985 h 10000"/>
                          <a:gd name="connsiteX52" fmla="*/ 81 w 10000"/>
                          <a:gd name="connsiteY52" fmla="*/ 5709 h 10000"/>
                          <a:gd name="connsiteX53" fmla="*/ 279 w 10000"/>
                          <a:gd name="connsiteY53" fmla="*/ 5396 h 10000"/>
                          <a:gd name="connsiteX54" fmla="*/ 1541 w 10000"/>
                          <a:gd name="connsiteY54" fmla="*/ 4615 h 10000"/>
                          <a:gd name="connsiteX55" fmla="*/ 3368 w 10000"/>
                          <a:gd name="connsiteY55" fmla="*/ 3595 h 10000"/>
                          <a:gd name="connsiteX56" fmla="*/ 9459 w 10000"/>
                          <a:gd name="connsiteY56" fmla="*/ 205 h 10000"/>
                          <a:gd name="connsiteX57" fmla="*/ 9857 w 10000"/>
                          <a:gd name="connsiteY5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066 w 10000"/>
                          <a:gd name="connsiteY6" fmla="*/ 1615 h 10000"/>
                          <a:gd name="connsiteX7" fmla="*/ 6650 w 10000"/>
                          <a:gd name="connsiteY7" fmla="*/ 1854 h 10000"/>
                          <a:gd name="connsiteX8" fmla="*/ 6215 w 10000"/>
                          <a:gd name="connsiteY8" fmla="*/ 2084 h 10000"/>
                          <a:gd name="connsiteX9" fmla="*/ 5767 w 10000"/>
                          <a:gd name="connsiteY9" fmla="*/ 2330 h 10000"/>
                          <a:gd name="connsiteX10" fmla="*/ 5326 w 10000"/>
                          <a:gd name="connsiteY10" fmla="*/ 2583 h 10000"/>
                          <a:gd name="connsiteX11" fmla="*/ 4866 w 10000"/>
                          <a:gd name="connsiteY11" fmla="*/ 2843 h 10000"/>
                          <a:gd name="connsiteX12" fmla="*/ 4419 w 10000"/>
                          <a:gd name="connsiteY12" fmla="*/ 3089 h 10000"/>
                          <a:gd name="connsiteX13" fmla="*/ 3977 w 10000"/>
                          <a:gd name="connsiteY13" fmla="*/ 3335 h 10000"/>
                          <a:gd name="connsiteX14" fmla="*/ 3542 w 10000"/>
                          <a:gd name="connsiteY14" fmla="*/ 3587 h 10000"/>
                          <a:gd name="connsiteX15" fmla="*/ 3114 w 10000"/>
                          <a:gd name="connsiteY15" fmla="*/ 3818 h 10000"/>
                          <a:gd name="connsiteX16" fmla="*/ 2704 w 10000"/>
                          <a:gd name="connsiteY16" fmla="*/ 4057 h 10000"/>
                          <a:gd name="connsiteX17" fmla="*/ 2324 w 10000"/>
                          <a:gd name="connsiteY17" fmla="*/ 4272 h 10000"/>
                          <a:gd name="connsiteX18" fmla="*/ 1964 w 10000"/>
                          <a:gd name="connsiteY18" fmla="*/ 4481 h 10000"/>
                          <a:gd name="connsiteX19" fmla="*/ 1628 w 10000"/>
                          <a:gd name="connsiteY19" fmla="*/ 4682 h 10000"/>
                          <a:gd name="connsiteX20" fmla="*/ 1324 w 10000"/>
                          <a:gd name="connsiteY20" fmla="*/ 4846 h 10000"/>
                          <a:gd name="connsiteX21" fmla="*/ 1050 w 10000"/>
                          <a:gd name="connsiteY21" fmla="*/ 5017 h 10000"/>
                          <a:gd name="connsiteX22" fmla="*/ 820 w 10000"/>
                          <a:gd name="connsiteY22" fmla="*/ 5150 h 10000"/>
                          <a:gd name="connsiteX23" fmla="*/ 640 w 10000"/>
                          <a:gd name="connsiteY23" fmla="*/ 5278 h 10000"/>
                          <a:gd name="connsiteX24" fmla="*/ 497 w 10000"/>
                          <a:gd name="connsiteY24" fmla="*/ 5367 h 10000"/>
                          <a:gd name="connsiteX25" fmla="*/ 472 w 10000"/>
                          <a:gd name="connsiteY25" fmla="*/ 5381 h 10000"/>
                          <a:gd name="connsiteX26" fmla="*/ 428 w 10000"/>
                          <a:gd name="connsiteY26" fmla="*/ 5433 h 10000"/>
                          <a:gd name="connsiteX27" fmla="*/ 366 w 10000"/>
                          <a:gd name="connsiteY27" fmla="*/ 5500 h 10000"/>
                          <a:gd name="connsiteX28" fmla="*/ 298 w 10000"/>
                          <a:gd name="connsiteY28" fmla="*/ 5605 h 10000"/>
                          <a:gd name="connsiteX29" fmla="*/ 236 w 10000"/>
                          <a:gd name="connsiteY29" fmla="*/ 5731 h 10000"/>
                          <a:gd name="connsiteX30" fmla="*/ 180 w 10000"/>
                          <a:gd name="connsiteY30" fmla="*/ 5895 h 10000"/>
                          <a:gd name="connsiteX31" fmla="*/ 167 w 10000"/>
                          <a:gd name="connsiteY31" fmla="*/ 6089 h 10000"/>
                          <a:gd name="connsiteX32" fmla="*/ 167 w 10000"/>
                          <a:gd name="connsiteY32" fmla="*/ 6215 h 10000"/>
                          <a:gd name="connsiteX33" fmla="*/ 167 w 10000"/>
                          <a:gd name="connsiteY33" fmla="*/ 6424 h 10000"/>
                          <a:gd name="connsiteX34" fmla="*/ 167 w 10000"/>
                          <a:gd name="connsiteY34" fmla="*/ 6684 h 10000"/>
                          <a:gd name="connsiteX35" fmla="*/ 167 w 10000"/>
                          <a:gd name="connsiteY35" fmla="*/ 6989 h 10000"/>
                          <a:gd name="connsiteX36" fmla="*/ 167 w 10000"/>
                          <a:gd name="connsiteY36" fmla="*/ 7324 h 10000"/>
                          <a:gd name="connsiteX37" fmla="*/ 180 w 10000"/>
                          <a:gd name="connsiteY37" fmla="*/ 7674 h 10000"/>
                          <a:gd name="connsiteX38" fmla="*/ 180 w 10000"/>
                          <a:gd name="connsiteY38" fmla="*/ 8031 h 10000"/>
                          <a:gd name="connsiteX39" fmla="*/ 180 w 10000"/>
                          <a:gd name="connsiteY39" fmla="*/ 8381 h 10000"/>
                          <a:gd name="connsiteX40" fmla="*/ 180 w 10000"/>
                          <a:gd name="connsiteY40" fmla="*/ 8709 h 10000"/>
                          <a:gd name="connsiteX41" fmla="*/ 180 w 10000"/>
                          <a:gd name="connsiteY41" fmla="*/ 9006 h 10000"/>
                          <a:gd name="connsiteX42" fmla="*/ 192 w 10000"/>
                          <a:gd name="connsiteY42" fmla="*/ 9267 h 10000"/>
                          <a:gd name="connsiteX43" fmla="*/ 192 w 10000"/>
                          <a:gd name="connsiteY43" fmla="*/ 9461 h 10000"/>
                          <a:gd name="connsiteX44" fmla="*/ 192 w 10000"/>
                          <a:gd name="connsiteY44" fmla="*/ 9580 h 10000"/>
                          <a:gd name="connsiteX45" fmla="*/ 192 w 10000"/>
                          <a:gd name="connsiteY45" fmla="*/ 9632 h 10000"/>
                          <a:gd name="connsiteX46" fmla="*/ 8980 w 10000"/>
                          <a:gd name="connsiteY46" fmla="*/ 4630 h 10000"/>
                          <a:gd name="connsiteX47" fmla="*/ 8868 w 10000"/>
                          <a:gd name="connsiteY47" fmla="*/ 5150 h 10000"/>
                          <a:gd name="connsiteX48" fmla="*/ 243 w 10000"/>
                          <a:gd name="connsiteY48" fmla="*/ 10000 h 10000"/>
                          <a:gd name="connsiteX49" fmla="*/ 18 w 10000"/>
                          <a:gd name="connsiteY49" fmla="*/ 9304 h 10000"/>
                          <a:gd name="connsiteX50" fmla="*/ 18 w 10000"/>
                          <a:gd name="connsiteY50" fmla="*/ 5985 h 10000"/>
                          <a:gd name="connsiteX51" fmla="*/ 81 w 10000"/>
                          <a:gd name="connsiteY51" fmla="*/ 5709 h 10000"/>
                          <a:gd name="connsiteX52" fmla="*/ 279 w 10000"/>
                          <a:gd name="connsiteY52" fmla="*/ 5396 h 10000"/>
                          <a:gd name="connsiteX53" fmla="*/ 1541 w 10000"/>
                          <a:gd name="connsiteY53" fmla="*/ 4615 h 10000"/>
                          <a:gd name="connsiteX54" fmla="*/ 3368 w 10000"/>
                          <a:gd name="connsiteY54" fmla="*/ 3595 h 10000"/>
                          <a:gd name="connsiteX55" fmla="*/ 9459 w 10000"/>
                          <a:gd name="connsiteY55" fmla="*/ 205 h 10000"/>
                          <a:gd name="connsiteX56" fmla="*/ 9857 w 10000"/>
                          <a:gd name="connsiteY5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215 w 10000"/>
                          <a:gd name="connsiteY7" fmla="*/ 2084 h 10000"/>
                          <a:gd name="connsiteX8" fmla="*/ 5767 w 10000"/>
                          <a:gd name="connsiteY8" fmla="*/ 2330 h 10000"/>
                          <a:gd name="connsiteX9" fmla="*/ 5326 w 10000"/>
                          <a:gd name="connsiteY9" fmla="*/ 2583 h 10000"/>
                          <a:gd name="connsiteX10" fmla="*/ 4866 w 10000"/>
                          <a:gd name="connsiteY10" fmla="*/ 2843 h 10000"/>
                          <a:gd name="connsiteX11" fmla="*/ 4419 w 10000"/>
                          <a:gd name="connsiteY11" fmla="*/ 3089 h 10000"/>
                          <a:gd name="connsiteX12" fmla="*/ 3977 w 10000"/>
                          <a:gd name="connsiteY12" fmla="*/ 3335 h 10000"/>
                          <a:gd name="connsiteX13" fmla="*/ 3542 w 10000"/>
                          <a:gd name="connsiteY13" fmla="*/ 3587 h 10000"/>
                          <a:gd name="connsiteX14" fmla="*/ 3114 w 10000"/>
                          <a:gd name="connsiteY14" fmla="*/ 3818 h 10000"/>
                          <a:gd name="connsiteX15" fmla="*/ 2704 w 10000"/>
                          <a:gd name="connsiteY15" fmla="*/ 4057 h 10000"/>
                          <a:gd name="connsiteX16" fmla="*/ 2324 w 10000"/>
                          <a:gd name="connsiteY16" fmla="*/ 4272 h 10000"/>
                          <a:gd name="connsiteX17" fmla="*/ 1964 w 10000"/>
                          <a:gd name="connsiteY17" fmla="*/ 4481 h 10000"/>
                          <a:gd name="connsiteX18" fmla="*/ 1628 w 10000"/>
                          <a:gd name="connsiteY18" fmla="*/ 4682 h 10000"/>
                          <a:gd name="connsiteX19" fmla="*/ 1324 w 10000"/>
                          <a:gd name="connsiteY19" fmla="*/ 4846 h 10000"/>
                          <a:gd name="connsiteX20" fmla="*/ 1050 w 10000"/>
                          <a:gd name="connsiteY20" fmla="*/ 5017 h 10000"/>
                          <a:gd name="connsiteX21" fmla="*/ 820 w 10000"/>
                          <a:gd name="connsiteY21" fmla="*/ 5150 h 10000"/>
                          <a:gd name="connsiteX22" fmla="*/ 640 w 10000"/>
                          <a:gd name="connsiteY22" fmla="*/ 5278 h 10000"/>
                          <a:gd name="connsiteX23" fmla="*/ 497 w 10000"/>
                          <a:gd name="connsiteY23" fmla="*/ 5367 h 10000"/>
                          <a:gd name="connsiteX24" fmla="*/ 472 w 10000"/>
                          <a:gd name="connsiteY24" fmla="*/ 5381 h 10000"/>
                          <a:gd name="connsiteX25" fmla="*/ 428 w 10000"/>
                          <a:gd name="connsiteY25" fmla="*/ 5433 h 10000"/>
                          <a:gd name="connsiteX26" fmla="*/ 366 w 10000"/>
                          <a:gd name="connsiteY26" fmla="*/ 5500 h 10000"/>
                          <a:gd name="connsiteX27" fmla="*/ 298 w 10000"/>
                          <a:gd name="connsiteY27" fmla="*/ 5605 h 10000"/>
                          <a:gd name="connsiteX28" fmla="*/ 236 w 10000"/>
                          <a:gd name="connsiteY28" fmla="*/ 5731 h 10000"/>
                          <a:gd name="connsiteX29" fmla="*/ 180 w 10000"/>
                          <a:gd name="connsiteY29" fmla="*/ 5895 h 10000"/>
                          <a:gd name="connsiteX30" fmla="*/ 167 w 10000"/>
                          <a:gd name="connsiteY30" fmla="*/ 6089 h 10000"/>
                          <a:gd name="connsiteX31" fmla="*/ 167 w 10000"/>
                          <a:gd name="connsiteY31" fmla="*/ 6215 h 10000"/>
                          <a:gd name="connsiteX32" fmla="*/ 167 w 10000"/>
                          <a:gd name="connsiteY32" fmla="*/ 6424 h 10000"/>
                          <a:gd name="connsiteX33" fmla="*/ 167 w 10000"/>
                          <a:gd name="connsiteY33" fmla="*/ 6684 h 10000"/>
                          <a:gd name="connsiteX34" fmla="*/ 167 w 10000"/>
                          <a:gd name="connsiteY34" fmla="*/ 6989 h 10000"/>
                          <a:gd name="connsiteX35" fmla="*/ 167 w 10000"/>
                          <a:gd name="connsiteY35" fmla="*/ 7324 h 10000"/>
                          <a:gd name="connsiteX36" fmla="*/ 180 w 10000"/>
                          <a:gd name="connsiteY36" fmla="*/ 7674 h 10000"/>
                          <a:gd name="connsiteX37" fmla="*/ 180 w 10000"/>
                          <a:gd name="connsiteY37" fmla="*/ 8031 h 10000"/>
                          <a:gd name="connsiteX38" fmla="*/ 180 w 10000"/>
                          <a:gd name="connsiteY38" fmla="*/ 8381 h 10000"/>
                          <a:gd name="connsiteX39" fmla="*/ 180 w 10000"/>
                          <a:gd name="connsiteY39" fmla="*/ 8709 h 10000"/>
                          <a:gd name="connsiteX40" fmla="*/ 180 w 10000"/>
                          <a:gd name="connsiteY40" fmla="*/ 9006 h 10000"/>
                          <a:gd name="connsiteX41" fmla="*/ 192 w 10000"/>
                          <a:gd name="connsiteY41" fmla="*/ 9267 h 10000"/>
                          <a:gd name="connsiteX42" fmla="*/ 192 w 10000"/>
                          <a:gd name="connsiteY42" fmla="*/ 9461 h 10000"/>
                          <a:gd name="connsiteX43" fmla="*/ 192 w 10000"/>
                          <a:gd name="connsiteY43" fmla="*/ 9580 h 10000"/>
                          <a:gd name="connsiteX44" fmla="*/ 192 w 10000"/>
                          <a:gd name="connsiteY44" fmla="*/ 9632 h 10000"/>
                          <a:gd name="connsiteX45" fmla="*/ 8980 w 10000"/>
                          <a:gd name="connsiteY45" fmla="*/ 4630 h 10000"/>
                          <a:gd name="connsiteX46" fmla="*/ 8868 w 10000"/>
                          <a:gd name="connsiteY46" fmla="*/ 5150 h 10000"/>
                          <a:gd name="connsiteX47" fmla="*/ 243 w 10000"/>
                          <a:gd name="connsiteY47" fmla="*/ 10000 h 10000"/>
                          <a:gd name="connsiteX48" fmla="*/ 18 w 10000"/>
                          <a:gd name="connsiteY48" fmla="*/ 9304 h 10000"/>
                          <a:gd name="connsiteX49" fmla="*/ 18 w 10000"/>
                          <a:gd name="connsiteY49" fmla="*/ 5985 h 10000"/>
                          <a:gd name="connsiteX50" fmla="*/ 81 w 10000"/>
                          <a:gd name="connsiteY50" fmla="*/ 5709 h 10000"/>
                          <a:gd name="connsiteX51" fmla="*/ 279 w 10000"/>
                          <a:gd name="connsiteY51" fmla="*/ 5396 h 10000"/>
                          <a:gd name="connsiteX52" fmla="*/ 1541 w 10000"/>
                          <a:gd name="connsiteY52" fmla="*/ 4615 h 10000"/>
                          <a:gd name="connsiteX53" fmla="*/ 3368 w 10000"/>
                          <a:gd name="connsiteY53" fmla="*/ 3595 h 10000"/>
                          <a:gd name="connsiteX54" fmla="*/ 9459 w 10000"/>
                          <a:gd name="connsiteY54" fmla="*/ 205 h 10000"/>
                          <a:gd name="connsiteX55" fmla="*/ 9857 w 10000"/>
                          <a:gd name="connsiteY5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767 w 10000"/>
                          <a:gd name="connsiteY7" fmla="*/ 2330 h 10000"/>
                          <a:gd name="connsiteX8" fmla="*/ 5326 w 10000"/>
                          <a:gd name="connsiteY8" fmla="*/ 2583 h 10000"/>
                          <a:gd name="connsiteX9" fmla="*/ 4866 w 10000"/>
                          <a:gd name="connsiteY9" fmla="*/ 2843 h 10000"/>
                          <a:gd name="connsiteX10" fmla="*/ 4419 w 10000"/>
                          <a:gd name="connsiteY10" fmla="*/ 3089 h 10000"/>
                          <a:gd name="connsiteX11" fmla="*/ 3977 w 10000"/>
                          <a:gd name="connsiteY11" fmla="*/ 3335 h 10000"/>
                          <a:gd name="connsiteX12" fmla="*/ 3542 w 10000"/>
                          <a:gd name="connsiteY12" fmla="*/ 3587 h 10000"/>
                          <a:gd name="connsiteX13" fmla="*/ 3114 w 10000"/>
                          <a:gd name="connsiteY13" fmla="*/ 3818 h 10000"/>
                          <a:gd name="connsiteX14" fmla="*/ 2704 w 10000"/>
                          <a:gd name="connsiteY14" fmla="*/ 4057 h 10000"/>
                          <a:gd name="connsiteX15" fmla="*/ 2324 w 10000"/>
                          <a:gd name="connsiteY15" fmla="*/ 4272 h 10000"/>
                          <a:gd name="connsiteX16" fmla="*/ 1964 w 10000"/>
                          <a:gd name="connsiteY16" fmla="*/ 4481 h 10000"/>
                          <a:gd name="connsiteX17" fmla="*/ 1628 w 10000"/>
                          <a:gd name="connsiteY17" fmla="*/ 4682 h 10000"/>
                          <a:gd name="connsiteX18" fmla="*/ 1324 w 10000"/>
                          <a:gd name="connsiteY18" fmla="*/ 4846 h 10000"/>
                          <a:gd name="connsiteX19" fmla="*/ 1050 w 10000"/>
                          <a:gd name="connsiteY19" fmla="*/ 5017 h 10000"/>
                          <a:gd name="connsiteX20" fmla="*/ 820 w 10000"/>
                          <a:gd name="connsiteY20" fmla="*/ 5150 h 10000"/>
                          <a:gd name="connsiteX21" fmla="*/ 640 w 10000"/>
                          <a:gd name="connsiteY21" fmla="*/ 5278 h 10000"/>
                          <a:gd name="connsiteX22" fmla="*/ 497 w 10000"/>
                          <a:gd name="connsiteY22" fmla="*/ 5367 h 10000"/>
                          <a:gd name="connsiteX23" fmla="*/ 472 w 10000"/>
                          <a:gd name="connsiteY23" fmla="*/ 5381 h 10000"/>
                          <a:gd name="connsiteX24" fmla="*/ 428 w 10000"/>
                          <a:gd name="connsiteY24" fmla="*/ 5433 h 10000"/>
                          <a:gd name="connsiteX25" fmla="*/ 366 w 10000"/>
                          <a:gd name="connsiteY25" fmla="*/ 5500 h 10000"/>
                          <a:gd name="connsiteX26" fmla="*/ 298 w 10000"/>
                          <a:gd name="connsiteY26" fmla="*/ 5605 h 10000"/>
                          <a:gd name="connsiteX27" fmla="*/ 236 w 10000"/>
                          <a:gd name="connsiteY27" fmla="*/ 5731 h 10000"/>
                          <a:gd name="connsiteX28" fmla="*/ 180 w 10000"/>
                          <a:gd name="connsiteY28" fmla="*/ 5895 h 10000"/>
                          <a:gd name="connsiteX29" fmla="*/ 167 w 10000"/>
                          <a:gd name="connsiteY29" fmla="*/ 6089 h 10000"/>
                          <a:gd name="connsiteX30" fmla="*/ 167 w 10000"/>
                          <a:gd name="connsiteY30" fmla="*/ 6215 h 10000"/>
                          <a:gd name="connsiteX31" fmla="*/ 167 w 10000"/>
                          <a:gd name="connsiteY31" fmla="*/ 6424 h 10000"/>
                          <a:gd name="connsiteX32" fmla="*/ 167 w 10000"/>
                          <a:gd name="connsiteY32" fmla="*/ 6684 h 10000"/>
                          <a:gd name="connsiteX33" fmla="*/ 167 w 10000"/>
                          <a:gd name="connsiteY33" fmla="*/ 6989 h 10000"/>
                          <a:gd name="connsiteX34" fmla="*/ 167 w 10000"/>
                          <a:gd name="connsiteY34" fmla="*/ 7324 h 10000"/>
                          <a:gd name="connsiteX35" fmla="*/ 180 w 10000"/>
                          <a:gd name="connsiteY35" fmla="*/ 7674 h 10000"/>
                          <a:gd name="connsiteX36" fmla="*/ 180 w 10000"/>
                          <a:gd name="connsiteY36" fmla="*/ 8031 h 10000"/>
                          <a:gd name="connsiteX37" fmla="*/ 180 w 10000"/>
                          <a:gd name="connsiteY37" fmla="*/ 8381 h 10000"/>
                          <a:gd name="connsiteX38" fmla="*/ 180 w 10000"/>
                          <a:gd name="connsiteY38" fmla="*/ 8709 h 10000"/>
                          <a:gd name="connsiteX39" fmla="*/ 180 w 10000"/>
                          <a:gd name="connsiteY39" fmla="*/ 9006 h 10000"/>
                          <a:gd name="connsiteX40" fmla="*/ 192 w 10000"/>
                          <a:gd name="connsiteY40" fmla="*/ 9267 h 10000"/>
                          <a:gd name="connsiteX41" fmla="*/ 192 w 10000"/>
                          <a:gd name="connsiteY41" fmla="*/ 9461 h 10000"/>
                          <a:gd name="connsiteX42" fmla="*/ 192 w 10000"/>
                          <a:gd name="connsiteY42" fmla="*/ 9580 h 10000"/>
                          <a:gd name="connsiteX43" fmla="*/ 192 w 10000"/>
                          <a:gd name="connsiteY43" fmla="*/ 9632 h 10000"/>
                          <a:gd name="connsiteX44" fmla="*/ 8980 w 10000"/>
                          <a:gd name="connsiteY44" fmla="*/ 4630 h 10000"/>
                          <a:gd name="connsiteX45" fmla="*/ 8868 w 10000"/>
                          <a:gd name="connsiteY45" fmla="*/ 5150 h 10000"/>
                          <a:gd name="connsiteX46" fmla="*/ 243 w 10000"/>
                          <a:gd name="connsiteY46" fmla="*/ 10000 h 10000"/>
                          <a:gd name="connsiteX47" fmla="*/ 18 w 10000"/>
                          <a:gd name="connsiteY47" fmla="*/ 9304 h 10000"/>
                          <a:gd name="connsiteX48" fmla="*/ 18 w 10000"/>
                          <a:gd name="connsiteY48" fmla="*/ 5985 h 10000"/>
                          <a:gd name="connsiteX49" fmla="*/ 81 w 10000"/>
                          <a:gd name="connsiteY49" fmla="*/ 5709 h 10000"/>
                          <a:gd name="connsiteX50" fmla="*/ 279 w 10000"/>
                          <a:gd name="connsiteY50" fmla="*/ 5396 h 10000"/>
                          <a:gd name="connsiteX51" fmla="*/ 1541 w 10000"/>
                          <a:gd name="connsiteY51" fmla="*/ 4615 h 10000"/>
                          <a:gd name="connsiteX52" fmla="*/ 3368 w 10000"/>
                          <a:gd name="connsiteY52" fmla="*/ 3595 h 10000"/>
                          <a:gd name="connsiteX53" fmla="*/ 9459 w 10000"/>
                          <a:gd name="connsiteY53" fmla="*/ 205 h 10000"/>
                          <a:gd name="connsiteX54" fmla="*/ 9857 w 10000"/>
                          <a:gd name="connsiteY5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326 w 10000"/>
                          <a:gd name="connsiteY7" fmla="*/ 2583 h 10000"/>
                          <a:gd name="connsiteX8" fmla="*/ 4866 w 10000"/>
                          <a:gd name="connsiteY8" fmla="*/ 2843 h 10000"/>
                          <a:gd name="connsiteX9" fmla="*/ 4419 w 10000"/>
                          <a:gd name="connsiteY9" fmla="*/ 3089 h 10000"/>
                          <a:gd name="connsiteX10" fmla="*/ 3977 w 10000"/>
                          <a:gd name="connsiteY10" fmla="*/ 3335 h 10000"/>
                          <a:gd name="connsiteX11" fmla="*/ 3542 w 10000"/>
                          <a:gd name="connsiteY11" fmla="*/ 3587 h 10000"/>
                          <a:gd name="connsiteX12" fmla="*/ 3114 w 10000"/>
                          <a:gd name="connsiteY12" fmla="*/ 3818 h 10000"/>
                          <a:gd name="connsiteX13" fmla="*/ 2704 w 10000"/>
                          <a:gd name="connsiteY13" fmla="*/ 4057 h 10000"/>
                          <a:gd name="connsiteX14" fmla="*/ 2324 w 10000"/>
                          <a:gd name="connsiteY14" fmla="*/ 4272 h 10000"/>
                          <a:gd name="connsiteX15" fmla="*/ 1964 w 10000"/>
                          <a:gd name="connsiteY15" fmla="*/ 4481 h 10000"/>
                          <a:gd name="connsiteX16" fmla="*/ 1628 w 10000"/>
                          <a:gd name="connsiteY16" fmla="*/ 4682 h 10000"/>
                          <a:gd name="connsiteX17" fmla="*/ 1324 w 10000"/>
                          <a:gd name="connsiteY17" fmla="*/ 4846 h 10000"/>
                          <a:gd name="connsiteX18" fmla="*/ 1050 w 10000"/>
                          <a:gd name="connsiteY18" fmla="*/ 5017 h 10000"/>
                          <a:gd name="connsiteX19" fmla="*/ 820 w 10000"/>
                          <a:gd name="connsiteY19" fmla="*/ 5150 h 10000"/>
                          <a:gd name="connsiteX20" fmla="*/ 640 w 10000"/>
                          <a:gd name="connsiteY20" fmla="*/ 5278 h 10000"/>
                          <a:gd name="connsiteX21" fmla="*/ 497 w 10000"/>
                          <a:gd name="connsiteY21" fmla="*/ 5367 h 10000"/>
                          <a:gd name="connsiteX22" fmla="*/ 472 w 10000"/>
                          <a:gd name="connsiteY22" fmla="*/ 5381 h 10000"/>
                          <a:gd name="connsiteX23" fmla="*/ 428 w 10000"/>
                          <a:gd name="connsiteY23" fmla="*/ 5433 h 10000"/>
                          <a:gd name="connsiteX24" fmla="*/ 366 w 10000"/>
                          <a:gd name="connsiteY24" fmla="*/ 5500 h 10000"/>
                          <a:gd name="connsiteX25" fmla="*/ 298 w 10000"/>
                          <a:gd name="connsiteY25" fmla="*/ 5605 h 10000"/>
                          <a:gd name="connsiteX26" fmla="*/ 236 w 10000"/>
                          <a:gd name="connsiteY26" fmla="*/ 5731 h 10000"/>
                          <a:gd name="connsiteX27" fmla="*/ 180 w 10000"/>
                          <a:gd name="connsiteY27" fmla="*/ 5895 h 10000"/>
                          <a:gd name="connsiteX28" fmla="*/ 167 w 10000"/>
                          <a:gd name="connsiteY28" fmla="*/ 6089 h 10000"/>
                          <a:gd name="connsiteX29" fmla="*/ 167 w 10000"/>
                          <a:gd name="connsiteY29" fmla="*/ 6215 h 10000"/>
                          <a:gd name="connsiteX30" fmla="*/ 167 w 10000"/>
                          <a:gd name="connsiteY30" fmla="*/ 6424 h 10000"/>
                          <a:gd name="connsiteX31" fmla="*/ 167 w 10000"/>
                          <a:gd name="connsiteY31" fmla="*/ 6684 h 10000"/>
                          <a:gd name="connsiteX32" fmla="*/ 167 w 10000"/>
                          <a:gd name="connsiteY32" fmla="*/ 6989 h 10000"/>
                          <a:gd name="connsiteX33" fmla="*/ 167 w 10000"/>
                          <a:gd name="connsiteY33" fmla="*/ 7324 h 10000"/>
                          <a:gd name="connsiteX34" fmla="*/ 180 w 10000"/>
                          <a:gd name="connsiteY34" fmla="*/ 7674 h 10000"/>
                          <a:gd name="connsiteX35" fmla="*/ 180 w 10000"/>
                          <a:gd name="connsiteY35" fmla="*/ 8031 h 10000"/>
                          <a:gd name="connsiteX36" fmla="*/ 180 w 10000"/>
                          <a:gd name="connsiteY36" fmla="*/ 8381 h 10000"/>
                          <a:gd name="connsiteX37" fmla="*/ 180 w 10000"/>
                          <a:gd name="connsiteY37" fmla="*/ 8709 h 10000"/>
                          <a:gd name="connsiteX38" fmla="*/ 180 w 10000"/>
                          <a:gd name="connsiteY38" fmla="*/ 9006 h 10000"/>
                          <a:gd name="connsiteX39" fmla="*/ 192 w 10000"/>
                          <a:gd name="connsiteY39" fmla="*/ 9267 h 10000"/>
                          <a:gd name="connsiteX40" fmla="*/ 192 w 10000"/>
                          <a:gd name="connsiteY40" fmla="*/ 9461 h 10000"/>
                          <a:gd name="connsiteX41" fmla="*/ 192 w 10000"/>
                          <a:gd name="connsiteY41" fmla="*/ 9580 h 10000"/>
                          <a:gd name="connsiteX42" fmla="*/ 192 w 10000"/>
                          <a:gd name="connsiteY42" fmla="*/ 9632 h 10000"/>
                          <a:gd name="connsiteX43" fmla="*/ 8980 w 10000"/>
                          <a:gd name="connsiteY43" fmla="*/ 4630 h 10000"/>
                          <a:gd name="connsiteX44" fmla="*/ 8868 w 10000"/>
                          <a:gd name="connsiteY44" fmla="*/ 5150 h 10000"/>
                          <a:gd name="connsiteX45" fmla="*/ 243 w 10000"/>
                          <a:gd name="connsiteY45" fmla="*/ 10000 h 10000"/>
                          <a:gd name="connsiteX46" fmla="*/ 18 w 10000"/>
                          <a:gd name="connsiteY46" fmla="*/ 9304 h 10000"/>
                          <a:gd name="connsiteX47" fmla="*/ 18 w 10000"/>
                          <a:gd name="connsiteY47" fmla="*/ 5985 h 10000"/>
                          <a:gd name="connsiteX48" fmla="*/ 81 w 10000"/>
                          <a:gd name="connsiteY48" fmla="*/ 5709 h 10000"/>
                          <a:gd name="connsiteX49" fmla="*/ 279 w 10000"/>
                          <a:gd name="connsiteY49" fmla="*/ 5396 h 10000"/>
                          <a:gd name="connsiteX50" fmla="*/ 1541 w 10000"/>
                          <a:gd name="connsiteY50" fmla="*/ 4615 h 10000"/>
                          <a:gd name="connsiteX51" fmla="*/ 3368 w 10000"/>
                          <a:gd name="connsiteY51" fmla="*/ 3595 h 10000"/>
                          <a:gd name="connsiteX52" fmla="*/ 9459 w 10000"/>
                          <a:gd name="connsiteY52" fmla="*/ 205 h 10000"/>
                          <a:gd name="connsiteX53" fmla="*/ 9857 w 10000"/>
                          <a:gd name="connsiteY5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866 w 10000"/>
                          <a:gd name="connsiteY7" fmla="*/ 2843 h 10000"/>
                          <a:gd name="connsiteX8" fmla="*/ 4419 w 10000"/>
                          <a:gd name="connsiteY8" fmla="*/ 3089 h 10000"/>
                          <a:gd name="connsiteX9" fmla="*/ 3977 w 10000"/>
                          <a:gd name="connsiteY9" fmla="*/ 3335 h 10000"/>
                          <a:gd name="connsiteX10" fmla="*/ 3542 w 10000"/>
                          <a:gd name="connsiteY10" fmla="*/ 3587 h 10000"/>
                          <a:gd name="connsiteX11" fmla="*/ 3114 w 10000"/>
                          <a:gd name="connsiteY11" fmla="*/ 3818 h 10000"/>
                          <a:gd name="connsiteX12" fmla="*/ 2704 w 10000"/>
                          <a:gd name="connsiteY12" fmla="*/ 4057 h 10000"/>
                          <a:gd name="connsiteX13" fmla="*/ 2324 w 10000"/>
                          <a:gd name="connsiteY13" fmla="*/ 4272 h 10000"/>
                          <a:gd name="connsiteX14" fmla="*/ 1964 w 10000"/>
                          <a:gd name="connsiteY14" fmla="*/ 4481 h 10000"/>
                          <a:gd name="connsiteX15" fmla="*/ 1628 w 10000"/>
                          <a:gd name="connsiteY15" fmla="*/ 4682 h 10000"/>
                          <a:gd name="connsiteX16" fmla="*/ 1324 w 10000"/>
                          <a:gd name="connsiteY16" fmla="*/ 4846 h 10000"/>
                          <a:gd name="connsiteX17" fmla="*/ 1050 w 10000"/>
                          <a:gd name="connsiteY17" fmla="*/ 5017 h 10000"/>
                          <a:gd name="connsiteX18" fmla="*/ 820 w 10000"/>
                          <a:gd name="connsiteY18" fmla="*/ 5150 h 10000"/>
                          <a:gd name="connsiteX19" fmla="*/ 640 w 10000"/>
                          <a:gd name="connsiteY19" fmla="*/ 5278 h 10000"/>
                          <a:gd name="connsiteX20" fmla="*/ 497 w 10000"/>
                          <a:gd name="connsiteY20" fmla="*/ 5367 h 10000"/>
                          <a:gd name="connsiteX21" fmla="*/ 472 w 10000"/>
                          <a:gd name="connsiteY21" fmla="*/ 5381 h 10000"/>
                          <a:gd name="connsiteX22" fmla="*/ 428 w 10000"/>
                          <a:gd name="connsiteY22" fmla="*/ 5433 h 10000"/>
                          <a:gd name="connsiteX23" fmla="*/ 366 w 10000"/>
                          <a:gd name="connsiteY23" fmla="*/ 5500 h 10000"/>
                          <a:gd name="connsiteX24" fmla="*/ 298 w 10000"/>
                          <a:gd name="connsiteY24" fmla="*/ 5605 h 10000"/>
                          <a:gd name="connsiteX25" fmla="*/ 236 w 10000"/>
                          <a:gd name="connsiteY25" fmla="*/ 5731 h 10000"/>
                          <a:gd name="connsiteX26" fmla="*/ 180 w 10000"/>
                          <a:gd name="connsiteY26" fmla="*/ 5895 h 10000"/>
                          <a:gd name="connsiteX27" fmla="*/ 167 w 10000"/>
                          <a:gd name="connsiteY27" fmla="*/ 6089 h 10000"/>
                          <a:gd name="connsiteX28" fmla="*/ 167 w 10000"/>
                          <a:gd name="connsiteY28" fmla="*/ 6215 h 10000"/>
                          <a:gd name="connsiteX29" fmla="*/ 167 w 10000"/>
                          <a:gd name="connsiteY29" fmla="*/ 6424 h 10000"/>
                          <a:gd name="connsiteX30" fmla="*/ 167 w 10000"/>
                          <a:gd name="connsiteY30" fmla="*/ 6684 h 10000"/>
                          <a:gd name="connsiteX31" fmla="*/ 167 w 10000"/>
                          <a:gd name="connsiteY31" fmla="*/ 6989 h 10000"/>
                          <a:gd name="connsiteX32" fmla="*/ 167 w 10000"/>
                          <a:gd name="connsiteY32" fmla="*/ 7324 h 10000"/>
                          <a:gd name="connsiteX33" fmla="*/ 180 w 10000"/>
                          <a:gd name="connsiteY33" fmla="*/ 7674 h 10000"/>
                          <a:gd name="connsiteX34" fmla="*/ 180 w 10000"/>
                          <a:gd name="connsiteY34" fmla="*/ 8031 h 10000"/>
                          <a:gd name="connsiteX35" fmla="*/ 180 w 10000"/>
                          <a:gd name="connsiteY35" fmla="*/ 8381 h 10000"/>
                          <a:gd name="connsiteX36" fmla="*/ 180 w 10000"/>
                          <a:gd name="connsiteY36" fmla="*/ 8709 h 10000"/>
                          <a:gd name="connsiteX37" fmla="*/ 180 w 10000"/>
                          <a:gd name="connsiteY37" fmla="*/ 9006 h 10000"/>
                          <a:gd name="connsiteX38" fmla="*/ 192 w 10000"/>
                          <a:gd name="connsiteY38" fmla="*/ 9267 h 10000"/>
                          <a:gd name="connsiteX39" fmla="*/ 192 w 10000"/>
                          <a:gd name="connsiteY39" fmla="*/ 9461 h 10000"/>
                          <a:gd name="connsiteX40" fmla="*/ 192 w 10000"/>
                          <a:gd name="connsiteY40" fmla="*/ 9580 h 10000"/>
                          <a:gd name="connsiteX41" fmla="*/ 192 w 10000"/>
                          <a:gd name="connsiteY41" fmla="*/ 9632 h 10000"/>
                          <a:gd name="connsiteX42" fmla="*/ 8980 w 10000"/>
                          <a:gd name="connsiteY42" fmla="*/ 4630 h 10000"/>
                          <a:gd name="connsiteX43" fmla="*/ 8868 w 10000"/>
                          <a:gd name="connsiteY43" fmla="*/ 5150 h 10000"/>
                          <a:gd name="connsiteX44" fmla="*/ 243 w 10000"/>
                          <a:gd name="connsiteY44" fmla="*/ 10000 h 10000"/>
                          <a:gd name="connsiteX45" fmla="*/ 18 w 10000"/>
                          <a:gd name="connsiteY45" fmla="*/ 9304 h 10000"/>
                          <a:gd name="connsiteX46" fmla="*/ 18 w 10000"/>
                          <a:gd name="connsiteY46" fmla="*/ 5985 h 10000"/>
                          <a:gd name="connsiteX47" fmla="*/ 81 w 10000"/>
                          <a:gd name="connsiteY47" fmla="*/ 5709 h 10000"/>
                          <a:gd name="connsiteX48" fmla="*/ 279 w 10000"/>
                          <a:gd name="connsiteY48" fmla="*/ 5396 h 10000"/>
                          <a:gd name="connsiteX49" fmla="*/ 1541 w 10000"/>
                          <a:gd name="connsiteY49" fmla="*/ 4615 h 10000"/>
                          <a:gd name="connsiteX50" fmla="*/ 3368 w 10000"/>
                          <a:gd name="connsiteY50" fmla="*/ 3595 h 10000"/>
                          <a:gd name="connsiteX51" fmla="*/ 9459 w 10000"/>
                          <a:gd name="connsiteY51" fmla="*/ 205 h 10000"/>
                          <a:gd name="connsiteX52" fmla="*/ 9857 w 10000"/>
                          <a:gd name="connsiteY5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419 w 10000"/>
                          <a:gd name="connsiteY7" fmla="*/ 3089 h 10000"/>
                          <a:gd name="connsiteX8" fmla="*/ 3977 w 10000"/>
                          <a:gd name="connsiteY8" fmla="*/ 3335 h 10000"/>
                          <a:gd name="connsiteX9" fmla="*/ 3542 w 10000"/>
                          <a:gd name="connsiteY9" fmla="*/ 3587 h 10000"/>
                          <a:gd name="connsiteX10" fmla="*/ 3114 w 10000"/>
                          <a:gd name="connsiteY10" fmla="*/ 3818 h 10000"/>
                          <a:gd name="connsiteX11" fmla="*/ 2704 w 10000"/>
                          <a:gd name="connsiteY11" fmla="*/ 4057 h 10000"/>
                          <a:gd name="connsiteX12" fmla="*/ 2324 w 10000"/>
                          <a:gd name="connsiteY12" fmla="*/ 4272 h 10000"/>
                          <a:gd name="connsiteX13" fmla="*/ 1964 w 10000"/>
                          <a:gd name="connsiteY13" fmla="*/ 4481 h 10000"/>
                          <a:gd name="connsiteX14" fmla="*/ 1628 w 10000"/>
                          <a:gd name="connsiteY14" fmla="*/ 4682 h 10000"/>
                          <a:gd name="connsiteX15" fmla="*/ 1324 w 10000"/>
                          <a:gd name="connsiteY15" fmla="*/ 4846 h 10000"/>
                          <a:gd name="connsiteX16" fmla="*/ 1050 w 10000"/>
                          <a:gd name="connsiteY16" fmla="*/ 5017 h 10000"/>
                          <a:gd name="connsiteX17" fmla="*/ 820 w 10000"/>
                          <a:gd name="connsiteY17" fmla="*/ 5150 h 10000"/>
                          <a:gd name="connsiteX18" fmla="*/ 640 w 10000"/>
                          <a:gd name="connsiteY18" fmla="*/ 5278 h 10000"/>
                          <a:gd name="connsiteX19" fmla="*/ 497 w 10000"/>
                          <a:gd name="connsiteY19" fmla="*/ 5367 h 10000"/>
                          <a:gd name="connsiteX20" fmla="*/ 472 w 10000"/>
                          <a:gd name="connsiteY20" fmla="*/ 5381 h 10000"/>
                          <a:gd name="connsiteX21" fmla="*/ 428 w 10000"/>
                          <a:gd name="connsiteY21" fmla="*/ 5433 h 10000"/>
                          <a:gd name="connsiteX22" fmla="*/ 366 w 10000"/>
                          <a:gd name="connsiteY22" fmla="*/ 5500 h 10000"/>
                          <a:gd name="connsiteX23" fmla="*/ 298 w 10000"/>
                          <a:gd name="connsiteY23" fmla="*/ 5605 h 10000"/>
                          <a:gd name="connsiteX24" fmla="*/ 236 w 10000"/>
                          <a:gd name="connsiteY24" fmla="*/ 5731 h 10000"/>
                          <a:gd name="connsiteX25" fmla="*/ 180 w 10000"/>
                          <a:gd name="connsiteY25" fmla="*/ 5895 h 10000"/>
                          <a:gd name="connsiteX26" fmla="*/ 167 w 10000"/>
                          <a:gd name="connsiteY26" fmla="*/ 6089 h 10000"/>
                          <a:gd name="connsiteX27" fmla="*/ 167 w 10000"/>
                          <a:gd name="connsiteY27" fmla="*/ 6215 h 10000"/>
                          <a:gd name="connsiteX28" fmla="*/ 167 w 10000"/>
                          <a:gd name="connsiteY28" fmla="*/ 6424 h 10000"/>
                          <a:gd name="connsiteX29" fmla="*/ 167 w 10000"/>
                          <a:gd name="connsiteY29" fmla="*/ 6684 h 10000"/>
                          <a:gd name="connsiteX30" fmla="*/ 167 w 10000"/>
                          <a:gd name="connsiteY30" fmla="*/ 6989 h 10000"/>
                          <a:gd name="connsiteX31" fmla="*/ 167 w 10000"/>
                          <a:gd name="connsiteY31" fmla="*/ 7324 h 10000"/>
                          <a:gd name="connsiteX32" fmla="*/ 180 w 10000"/>
                          <a:gd name="connsiteY32" fmla="*/ 7674 h 10000"/>
                          <a:gd name="connsiteX33" fmla="*/ 180 w 10000"/>
                          <a:gd name="connsiteY33" fmla="*/ 8031 h 10000"/>
                          <a:gd name="connsiteX34" fmla="*/ 180 w 10000"/>
                          <a:gd name="connsiteY34" fmla="*/ 8381 h 10000"/>
                          <a:gd name="connsiteX35" fmla="*/ 180 w 10000"/>
                          <a:gd name="connsiteY35" fmla="*/ 8709 h 10000"/>
                          <a:gd name="connsiteX36" fmla="*/ 180 w 10000"/>
                          <a:gd name="connsiteY36" fmla="*/ 9006 h 10000"/>
                          <a:gd name="connsiteX37" fmla="*/ 192 w 10000"/>
                          <a:gd name="connsiteY37" fmla="*/ 9267 h 10000"/>
                          <a:gd name="connsiteX38" fmla="*/ 192 w 10000"/>
                          <a:gd name="connsiteY38" fmla="*/ 9461 h 10000"/>
                          <a:gd name="connsiteX39" fmla="*/ 192 w 10000"/>
                          <a:gd name="connsiteY39" fmla="*/ 9580 h 10000"/>
                          <a:gd name="connsiteX40" fmla="*/ 192 w 10000"/>
                          <a:gd name="connsiteY40" fmla="*/ 9632 h 10000"/>
                          <a:gd name="connsiteX41" fmla="*/ 8980 w 10000"/>
                          <a:gd name="connsiteY41" fmla="*/ 4630 h 10000"/>
                          <a:gd name="connsiteX42" fmla="*/ 8868 w 10000"/>
                          <a:gd name="connsiteY42" fmla="*/ 5150 h 10000"/>
                          <a:gd name="connsiteX43" fmla="*/ 243 w 10000"/>
                          <a:gd name="connsiteY43" fmla="*/ 10000 h 10000"/>
                          <a:gd name="connsiteX44" fmla="*/ 18 w 10000"/>
                          <a:gd name="connsiteY44" fmla="*/ 9304 h 10000"/>
                          <a:gd name="connsiteX45" fmla="*/ 18 w 10000"/>
                          <a:gd name="connsiteY45" fmla="*/ 5985 h 10000"/>
                          <a:gd name="connsiteX46" fmla="*/ 81 w 10000"/>
                          <a:gd name="connsiteY46" fmla="*/ 5709 h 10000"/>
                          <a:gd name="connsiteX47" fmla="*/ 279 w 10000"/>
                          <a:gd name="connsiteY47" fmla="*/ 5396 h 10000"/>
                          <a:gd name="connsiteX48" fmla="*/ 1541 w 10000"/>
                          <a:gd name="connsiteY48" fmla="*/ 4615 h 10000"/>
                          <a:gd name="connsiteX49" fmla="*/ 3368 w 10000"/>
                          <a:gd name="connsiteY49" fmla="*/ 3595 h 10000"/>
                          <a:gd name="connsiteX50" fmla="*/ 9459 w 10000"/>
                          <a:gd name="connsiteY50" fmla="*/ 205 h 10000"/>
                          <a:gd name="connsiteX51" fmla="*/ 9857 w 10000"/>
                          <a:gd name="connsiteY5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977 w 10000"/>
                          <a:gd name="connsiteY7" fmla="*/ 3335 h 10000"/>
                          <a:gd name="connsiteX8" fmla="*/ 3542 w 10000"/>
                          <a:gd name="connsiteY8" fmla="*/ 3587 h 10000"/>
                          <a:gd name="connsiteX9" fmla="*/ 3114 w 10000"/>
                          <a:gd name="connsiteY9" fmla="*/ 3818 h 10000"/>
                          <a:gd name="connsiteX10" fmla="*/ 2704 w 10000"/>
                          <a:gd name="connsiteY10" fmla="*/ 4057 h 10000"/>
                          <a:gd name="connsiteX11" fmla="*/ 2324 w 10000"/>
                          <a:gd name="connsiteY11" fmla="*/ 4272 h 10000"/>
                          <a:gd name="connsiteX12" fmla="*/ 1964 w 10000"/>
                          <a:gd name="connsiteY12" fmla="*/ 4481 h 10000"/>
                          <a:gd name="connsiteX13" fmla="*/ 1628 w 10000"/>
                          <a:gd name="connsiteY13" fmla="*/ 4682 h 10000"/>
                          <a:gd name="connsiteX14" fmla="*/ 1324 w 10000"/>
                          <a:gd name="connsiteY14" fmla="*/ 4846 h 10000"/>
                          <a:gd name="connsiteX15" fmla="*/ 1050 w 10000"/>
                          <a:gd name="connsiteY15" fmla="*/ 5017 h 10000"/>
                          <a:gd name="connsiteX16" fmla="*/ 820 w 10000"/>
                          <a:gd name="connsiteY16" fmla="*/ 5150 h 10000"/>
                          <a:gd name="connsiteX17" fmla="*/ 640 w 10000"/>
                          <a:gd name="connsiteY17" fmla="*/ 5278 h 10000"/>
                          <a:gd name="connsiteX18" fmla="*/ 497 w 10000"/>
                          <a:gd name="connsiteY18" fmla="*/ 5367 h 10000"/>
                          <a:gd name="connsiteX19" fmla="*/ 472 w 10000"/>
                          <a:gd name="connsiteY19" fmla="*/ 5381 h 10000"/>
                          <a:gd name="connsiteX20" fmla="*/ 428 w 10000"/>
                          <a:gd name="connsiteY20" fmla="*/ 5433 h 10000"/>
                          <a:gd name="connsiteX21" fmla="*/ 366 w 10000"/>
                          <a:gd name="connsiteY21" fmla="*/ 5500 h 10000"/>
                          <a:gd name="connsiteX22" fmla="*/ 298 w 10000"/>
                          <a:gd name="connsiteY22" fmla="*/ 5605 h 10000"/>
                          <a:gd name="connsiteX23" fmla="*/ 236 w 10000"/>
                          <a:gd name="connsiteY23" fmla="*/ 5731 h 10000"/>
                          <a:gd name="connsiteX24" fmla="*/ 180 w 10000"/>
                          <a:gd name="connsiteY24" fmla="*/ 5895 h 10000"/>
                          <a:gd name="connsiteX25" fmla="*/ 167 w 10000"/>
                          <a:gd name="connsiteY25" fmla="*/ 6089 h 10000"/>
                          <a:gd name="connsiteX26" fmla="*/ 167 w 10000"/>
                          <a:gd name="connsiteY26" fmla="*/ 6215 h 10000"/>
                          <a:gd name="connsiteX27" fmla="*/ 167 w 10000"/>
                          <a:gd name="connsiteY27" fmla="*/ 6424 h 10000"/>
                          <a:gd name="connsiteX28" fmla="*/ 167 w 10000"/>
                          <a:gd name="connsiteY28" fmla="*/ 6684 h 10000"/>
                          <a:gd name="connsiteX29" fmla="*/ 167 w 10000"/>
                          <a:gd name="connsiteY29" fmla="*/ 6989 h 10000"/>
                          <a:gd name="connsiteX30" fmla="*/ 167 w 10000"/>
                          <a:gd name="connsiteY30" fmla="*/ 7324 h 10000"/>
                          <a:gd name="connsiteX31" fmla="*/ 180 w 10000"/>
                          <a:gd name="connsiteY31" fmla="*/ 7674 h 10000"/>
                          <a:gd name="connsiteX32" fmla="*/ 180 w 10000"/>
                          <a:gd name="connsiteY32" fmla="*/ 8031 h 10000"/>
                          <a:gd name="connsiteX33" fmla="*/ 180 w 10000"/>
                          <a:gd name="connsiteY33" fmla="*/ 8381 h 10000"/>
                          <a:gd name="connsiteX34" fmla="*/ 180 w 10000"/>
                          <a:gd name="connsiteY34" fmla="*/ 8709 h 10000"/>
                          <a:gd name="connsiteX35" fmla="*/ 180 w 10000"/>
                          <a:gd name="connsiteY35" fmla="*/ 9006 h 10000"/>
                          <a:gd name="connsiteX36" fmla="*/ 192 w 10000"/>
                          <a:gd name="connsiteY36" fmla="*/ 9267 h 10000"/>
                          <a:gd name="connsiteX37" fmla="*/ 192 w 10000"/>
                          <a:gd name="connsiteY37" fmla="*/ 9461 h 10000"/>
                          <a:gd name="connsiteX38" fmla="*/ 192 w 10000"/>
                          <a:gd name="connsiteY38" fmla="*/ 9580 h 10000"/>
                          <a:gd name="connsiteX39" fmla="*/ 192 w 10000"/>
                          <a:gd name="connsiteY39" fmla="*/ 9632 h 10000"/>
                          <a:gd name="connsiteX40" fmla="*/ 8980 w 10000"/>
                          <a:gd name="connsiteY40" fmla="*/ 4630 h 10000"/>
                          <a:gd name="connsiteX41" fmla="*/ 8868 w 10000"/>
                          <a:gd name="connsiteY41" fmla="*/ 5150 h 10000"/>
                          <a:gd name="connsiteX42" fmla="*/ 243 w 10000"/>
                          <a:gd name="connsiteY42" fmla="*/ 10000 h 10000"/>
                          <a:gd name="connsiteX43" fmla="*/ 18 w 10000"/>
                          <a:gd name="connsiteY43" fmla="*/ 9304 h 10000"/>
                          <a:gd name="connsiteX44" fmla="*/ 18 w 10000"/>
                          <a:gd name="connsiteY44" fmla="*/ 5985 h 10000"/>
                          <a:gd name="connsiteX45" fmla="*/ 81 w 10000"/>
                          <a:gd name="connsiteY45" fmla="*/ 5709 h 10000"/>
                          <a:gd name="connsiteX46" fmla="*/ 279 w 10000"/>
                          <a:gd name="connsiteY46" fmla="*/ 5396 h 10000"/>
                          <a:gd name="connsiteX47" fmla="*/ 1541 w 10000"/>
                          <a:gd name="connsiteY47" fmla="*/ 4615 h 10000"/>
                          <a:gd name="connsiteX48" fmla="*/ 3368 w 10000"/>
                          <a:gd name="connsiteY48" fmla="*/ 3595 h 10000"/>
                          <a:gd name="connsiteX49" fmla="*/ 9459 w 10000"/>
                          <a:gd name="connsiteY49" fmla="*/ 205 h 10000"/>
                          <a:gd name="connsiteX50" fmla="*/ 9857 w 10000"/>
                          <a:gd name="connsiteY5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542 w 10000"/>
                          <a:gd name="connsiteY7" fmla="*/ 3587 h 10000"/>
                          <a:gd name="connsiteX8" fmla="*/ 3114 w 10000"/>
                          <a:gd name="connsiteY8" fmla="*/ 3818 h 10000"/>
                          <a:gd name="connsiteX9" fmla="*/ 2704 w 10000"/>
                          <a:gd name="connsiteY9" fmla="*/ 4057 h 10000"/>
                          <a:gd name="connsiteX10" fmla="*/ 2324 w 10000"/>
                          <a:gd name="connsiteY10" fmla="*/ 4272 h 10000"/>
                          <a:gd name="connsiteX11" fmla="*/ 1964 w 10000"/>
                          <a:gd name="connsiteY11" fmla="*/ 4481 h 10000"/>
                          <a:gd name="connsiteX12" fmla="*/ 1628 w 10000"/>
                          <a:gd name="connsiteY12" fmla="*/ 4682 h 10000"/>
                          <a:gd name="connsiteX13" fmla="*/ 1324 w 10000"/>
                          <a:gd name="connsiteY13" fmla="*/ 4846 h 10000"/>
                          <a:gd name="connsiteX14" fmla="*/ 1050 w 10000"/>
                          <a:gd name="connsiteY14" fmla="*/ 5017 h 10000"/>
                          <a:gd name="connsiteX15" fmla="*/ 820 w 10000"/>
                          <a:gd name="connsiteY15" fmla="*/ 5150 h 10000"/>
                          <a:gd name="connsiteX16" fmla="*/ 640 w 10000"/>
                          <a:gd name="connsiteY16" fmla="*/ 5278 h 10000"/>
                          <a:gd name="connsiteX17" fmla="*/ 497 w 10000"/>
                          <a:gd name="connsiteY17" fmla="*/ 5367 h 10000"/>
                          <a:gd name="connsiteX18" fmla="*/ 472 w 10000"/>
                          <a:gd name="connsiteY18" fmla="*/ 5381 h 10000"/>
                          <a:gd name="connsiteX19" fmla="*/ 428 w 10000"/>
                          <a:gd name="connsiteY19" fmla="*/ 5433 h 10000"/>
                          <a:gd name="connsiteX20" fmla="*/ 366 w 10000"/>
                          <a:gd name="connsiteY20" fmla="*/ 5500 h 10000"/>
                          <a:gd name="connsiteX21" fmla="*/ 298 w 10000"/>
                          <a:gd name="connsiteY21" fmla="*/ 5605 h 10000"/>
                          <a:gd name="connsiteX22" fmla="*/ 236 w 10000"/>
                          <a:gd name="connsiteY22" fmla="*/ 5731 h 10000"/>
                          <a:gd name="connsiteX23" fmla="*/ 180 w 10000"/>
                          <a:gd name="connsiteY23" fmla="*/ 5895 h 10000"/>
                          <a:gd name="connsiteX24" fmla="*/ 167 w 10000"/>
                          <a:gd name="connsiteY24" fmla="*/ 6089 h 10000"/>
                          <a:gd name="connsiteX25" fmla="*/ 167 w 10000"/>
                          <a:gd name="connsiteY25" fmla="*/ 6215 h 10000"/>
                          <a:gd name="connsiteX26" fmla="*/ 167 w 10000"/>
                          <a:gd name="connsiteY26" fmla="*/ 6424 h 10000"/>
                          <a:gd name="connsiteX27" fmla="*/ 167 w 10000"/>
                          <a:gd name="connsiteY27" fmla="*/ 6684 h 10000"/>
                          <a:gd name="connsiteX28" fmla="*/ 167 w 10000"/>
                          <a:gd name="connsiteY28" fmla="*/ 6989 h 10000"/>
                          <a:gd name="connsiteX29" fmla="*/ 167 w 10000"/>
                          <a:gd name="connsiteY29" fmla="*/ 7324 h 10000"/>
                          <a:gd name="connsiteX30" fmla="*/ 180 w 10000"/>
                          <a:gd name="connsiteY30" fmla="*/ 7674 h 10000"/>
                          <a:gd name="connsiteX31" fmla="*/ 180 w 10000"/>
                          <a:gd name="connsiteY31" fmla="*/ 8031 h 10000"/>
                          <a:gd name="connsiteX32" fmla="*/ 180 w 10000"/>
                          <a:gd name="connsiteY32" fmla="*/ 8381 h 10000"/>
                          <a:gd name="connsiteX33" fmla="*/ 180 w 10000"/>
                          <a:gd name="connsiteY33" fmla="*/ 8709 h 10000"/>
                          <a:gd name="connsiteX34" fmla="*/ 180 w 10000"/>
                          <a:gd name="connsiteY34" fmla="*/ 9006 h 10000"/>
                          <a:gd name="connsiteX35" fmla="*/ 192 w 10000"/>
                          <a:gd name="connsiteY35" fmla="*/ 9267 h 10000"/>
                          <a:gd name="connsiteX36" fmla="*/ 192 w 10000"/>
                          <a:gd name="connsiteY36" fmla="*/ 9461 h 10000"/>
                          <a:gd name="connsiteX37" fmla="*/ 192 w 10000"/>
                          <a:gd name="connsiteY37" fmla="*/ 9580 h 10000"/>
                          <a:gd name="connsiteX38" fmla="*/ 192 w 10000"/>
                          <a:gd name="connsiteY38" fmla="*/ 9632 h 10000"/>
                          <a:gd name="connsiteX39" fmla="*/ 8980 w 10000"/>
                          <a:gd name="connsiteY39" fmla="*/ 4630 h 10000"/>
                          <a:gd name="connsiteX40" fmla="*/ 8868 w 10000"/>
                          <a:gd name="connsiteY40" fmla="*/ 5150 h 10000"/>
                          <a:gd name="connsiteX41" fmla="*/ 243 w 10000"/>
                          <a:gd name="connsiteY41" fmla="*/ 10000 h 10000"/>
                          <a:gd name="connsiteX42" fmla="*/ 18 w 10000"/>
                          <a:gd name="connsiteY42" fmla="*/ 9304 h 10000"/>
                          <a:gd name="connsiteX43" fmla="*/ 18 w 10000"/>
                          <a:gd name="connsiteY43" fmla="*/ 5985 h 10000"/>
                          <a:gd name="connsiteX44" fmla="*/ 81 w 10000"/>
                          <a:gd name="connsiteY44" fmla="*/ 5709 h 10000"/>
                          <a:gd name="connsiteX45" fmla="*/ 279 w 10000"/>
                          <a:gd name="connsiteY45" fmla="*/ 5396 h 10000"/>
                          <a:gd name="connsiteX46" fmla="*/ 1541 w 10000"/>
                          <a:gd name="connsiteY46" fmla="*/ 4615 h 10000"/>
                          <a:gd name="connsiteX47" fmla="*/ 3368 w 10000"/>
                          <a:gd name="connsiteY47" fmla="*/ 3595 h 10000"/>
                          <a:gd name="connsiteX48" fmla="*/ 9459 w 10000"/>
                          <a:gd name="connsiteY48" fmla="*/ 205 h 10000"/>
                          <a:gd name="connsiteX49" fmla="*/ 9857 w 10000"/>
                          <a:gd name="connsiteY4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114 w 10000"/>
                          <a:gd name="connsiteY7" fmla="*/ 3818 h 10000"/>
                          <a:gd name="connsiteX8" fmla="*/ 2704 w 10000"/>
                          <a:gd name="connsiteY8" fmla="*/ 4057 h 10000"/>
                          <a:gd name="connsiteX9" fmla="*/ 2324 w 10000"/>
                          <a:gd name="connsiteY9" fmla="*/ 4272 h 10000"/>
                          <a:gd name="connsiteX10" fmla="*/ 1964 w 10000"/>
                          <a:gd name="connsiteY10" fmla="*/ 4481 h 10000"/>
                          <a:gd name="connsiteX11" fmla="*/ 1628 w 10000"/>
                          <a:gd name="connsiteY11" fmla="*/ 4682 h 10000"/>
                          <a:gd name="connsiteX12" fmla="*/ 1324 w 10000"/>
                          <a:gd name="connsiteY12" fmla="*/ 4846 h 10000"/>
                          <a:gd name="connsiteX13" fmla="*/ 1050 w 10000"/>
                          <a:gd name="connsiteY13" fmla="*/ 5017 h 10000"/>
                          <a:gd name="connsiteX14" fmla="*/ 820 w 10000"/>
                          <a:gd name="connsiteY14" fmla="*/ 5150 h 10000"/>
                          <a:gd name="connsiteX15" fmla="*/ 640 w 10000"/>
                          <a:gd name="connsiteY15" fmla="*/ 5278 h 10000"/>
                          <a:gd name="connsiteX16" fmla="*/ 497 w 10000"/>
                          <a:gd name="connsiteY16" fmla="*/ 5367 h 10000"/>
                          <a:gd name="connsiteX17" fmla="*/ 472 w 10000"/>
                          <a:gd name="connsiteY17" fmla="*/ 5381 h 10000"/>
                          <a:gd name="connsiteX18" fmla="*/ 428 w 10000"/>
                          <a:gd name="connsiteY18" fmla="*/ 5433 h 10000"/>
                          <a:gd name="connsiteX19" fmla="*/ 366 w 10000"/>
                          <a:gd name="connsiteY19" fmla="*/ 5500 h 10000"/>
                          <a:gd name="connsiteX20" fmla="*/ 298 w 10000"/>
                          <a:gd name="connsiteY20" fmla="*/ 5605 h 10000"/>
                          <a:gd name="connsiteX21" fmla="*/ 236 w 10000"/>
                          <a:gd name="connsiteY21" fmla="*/ 5731 h 10000"/>
                          <a:gd name="connsiteX22" fmla="*/ 180 w 10000"/>
                          <a:gd name="connsiteY22" fmla="*/ 5895 h 10000"/>
                          <a:gd name="connsiteX23" fmla="*/ 167 w 10000"/>
                          <a:gd name="connsiteY23" fmla="*/ 6089 h 10000"/>
                          <a:gd name="connsiteX24" fmla="*/ 167 w 10000"/>
                          <a:gd name="connsiteY24" fmla="*/ 6215 h 10000"/>
                          <a:gd name="connsiteX25" fmla="*/ 167 w 10000"/>
                          <a:gd name="connsiteY25" fmla="*/ 6424 h 10000"/>
                          <a:gd name="connsiteX26" fmla="*/ 167 w 10000"/>
                          <a:gd name="connsiteY26" fmla="*/ 6684 h 10000"/>
                          <a:gd name="connsiteX27" fmla="*/ 167 w 10000"/>
                          <a:gd name="connsiteY27" fmla="*/ 6989 h 10000"/>
                          <a:gd name="connsiteX28" fmla="*/ 167 w 10000"/>
                          <a:gd name="connsiteY28" fmla="*/ 7324 h 10000"/>
                          <a:gd name="connsiteX29" fmla="*/ 180 w 10000"/>
                          <a:gd name="connsiteY29" fmla="*/ 7674 h 10000"/>
                          <a:gd name="connsiteX30" fmla="*/ 180 w 10000"/>
                          <a:gd name="connsiteY30" fmla="*/ 8031 h 10000"/>
                          <a:gd name="connsiteX31" fmla="*/ 180 w 10000"/>
                          <a:gd name="connsiteY31" fmla="*/ 8381 h 10000"/>
                          <a:gd name="connsiteX32" fmla="*/ 180 w 10000"/>
                          <a:gd name="connsiteY32" fmla="*/ 8709 h 10000"/>
                          <a:gd name="connsiteX33" fmla="*/ 180 w 10000"/>
                          <a:gd name="connsiteY33" fmla="*/ 9006 h 10000"/>
                          <a:gd name="connsiteX34" fmla="*/ 192 w 10000"/>
                          <a:gd name="connsiteY34" fmla="*/ 9267 h 10000"/>
                          <a:gd name="connsiteX35" fmla="*/ 192 w 10000"/>
                          <a:gd name="connsiteY35" fmla="*/ 9461 h 10000"/>
                          <a:gd name="connsiteX36" fmla="*/ 192 w 10000"/>
                          <a:gd name="connsiteY36" fmla="*/ 9580 h 10000"/>
                          <a:gd name="connsiteX37" fmla="*/ 192 w 10000"/>
                          <a:gd name="connsiteY37" fmla="*/ 9632 h 10000"/>
                          <a:gd name="connsiteX38" fmla="*/ 8980 w 10000"/>
                          <a:gd name="connsiteY38" fmla="*/ 4630 h 10000"/>
                          <a:gd name="connsiteX39" fmla="*/ 8868 w 10000"/>
                          <a:gd name="connsiteY39" fmla="*/ 5150 h 10000"/>
                          <a:gd name="connsiteX40" fmla="*/ 243 w 10000"/>
                          <a:gd name="connsiteY40" fmla="*/ 10000 h 10000"/>
                          <a:gd name="connsiteX41" fmla="*/ 18 w 10000"/>
                          <a:gd name="connsiteY41" fmla="*/ 9304 h 10000"/>
                          <a:gd name="connsiteX42" fmla="*/ 18 w 10000"/>
                          <a:gd name="connsiteY42" fmla="*/ 5985 h 10000"/>
                          <a:gd name="connsiteX43" fmla="*/ 81 w 10000"/>
                          <a:gd name="connsiteY43" fmla="*/ 5709 h 10000"/>
                          <a:gd name="connsiteX44" fmla="*/ 279 w 10000"/>
                          <a:gd name="connsiteY44" fmla="*/ 5396 h 10000"/>
                          <a:gd name="connsiteX45" fmla="*/ 1541 w 10000"/>
                          <a:gd name="connsiteY45" fmla="*/ 4615 h 10000"/>
                          <a:gd name="connsiteX46" fmla="*/ 3368 w 10000"/>
                          <a:gd name="connsiteY46" fmla="*/ 3595 h 10000"/>
                          <a:gd name="connsiteX47" fmla="*/ 9459 w 10000"/>
                          <a:gd name="connsiteY47" fmla="*/ 205 h 10000"/>
                          <a:gd name="connsiteX48" fmla="*/ 9857 w 10000"/>
                          <a:gd name="connsiteY4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704 w 10000"/>
                          <a:gd name="connsiteY7" fmla="*/ 4057 h 10000"/>
                          <a:gd name="connsiteX8" fmla="*/ 2324 w 10000"/>
                          <a:gd name="connsiteY8" fmla="*/ 4272 h 10000"/>
                          <a:gd name="connsiteX9" fmla="*/ 1964 w 10000"/>
                          <a:gd name="connsiteY9" fmla="*/ 4481 h 10000"/>
                          <a:gd name="connsiteX10" fmla="*/ 1628 w 10000"/>
                          <a:gd name="connsiteY10" fmla="*/ 4682 h 10000"/>
                          <a:gd name="connsiteX11" fmla="*/ 1324 w 10000"/>
                          <a:gd name="connsiteY11" fmla="*/ 4846 h 10000"/>
                          <a:gd name="connsiteX12" fmla="*/ 1050 w 10000"/>
                          <a:gd name="connsiteY12" fmla="*/ 5017 h 10000"/>
                          <a:gd name="connsiteX13" fmla="*/ 820 w 10000"/>
                          <a:gd name="connsiteY13" fmla="*/ 5150 h 10000"/>
                          <a:gd name="connsiteX14" fmla="*/ 640 w 10000"/>
                          <a:gd name="connsiteY14" fmla="*/ 5278 h 10000"/>
                          <a:gd name="connsiteX15" fmla="*/ 497 w 10000"/>
                          <a:gd name="connsiteY15" fmla="*/ 5367 h 10000"/>
                          <a:gd name="connsiteX16" fmla="*/ 472 w 10000"/>
                          <a:gd name="connsiteY16" fmla="*/ 5381 h 10000"/>
                          <a:gd name="connsiteX17" fmla="*/ 428 w 10000"/>
                          <a:gd name="connsiteY17" fmla="*/ 5433 h 10000"/>
                          <a:gd name="connsiteX18" fmla="*/ 366 w 10000"/>
                          <a:gd name="connsiteY18" fmla="*/ 5500 h 10000"/>
                          <a:gd name="connsiteX19" fmla="*/ 298 w 10000"/>
                          <a:gd name="connsiteY19" fmla="*/ 5605 h 10000"/>
                          <a:gd name="connsiteX20" fmla="*/ 236 w 10000"/>
                          <a:gd name="connsiteY20" fmla="*/ 5731 h 10000"/>
                          <a:gd name="connsiteX21" fmla="*/ 180 w 10000"/>
                          <a:gd name="connsiteY21" fmla="*/ 5895 h 10000"/>
                          <a:gd name="connsiteX22" fmla="*/ 167 w 10000"/>
                          <a:gd name="connsiteY22" fmla="*/ 6089 h 10000"/>
                          <a:gd name="connsiteX23" fmla="*/ 167 w 10000"/>
                          <a:gd name="connsiteY23" fmla="*/ 6215 h 10000"/>
                          <a:gd name="connsiteX24" fmla="*/ 167 w 10000"/>
                          <a:gd name="connsiteY24" fmla="*/ 6424 h 10000"/>
                          <a:gd name="connsiteX25" fmla="*/ 167 w 10000"/>
                          <a:gd name="connsiteY25" fmla="*/ 6684 h 10000"/>
                          <a:gd name="connsiteX26" fmla="*/ 167 w 10000"/>
                          <a:gd name="connsiteY26" fmla="*/ 6989 h 10000"/>
                          <a:gd name="connsiteX27" fmla="*/ 167 w 10000"/>
                          <a:gd name="connsiteY27" fmla="*/ 7324 h 10000"/>
                          <a:gd name="connsiteX28" fmla="*/ 180 w 10000"/>
                          <a:gd name="connsiteY28" fmla="*/ 7674 h 10000"/>
                          <a:gd name="connsiteX29" fmla="*/ 180 w 10000"/>
                          <a:gd name="connsiteY29" fmla="*/ 8031 h 10000"/>
                          <a:gd name="connsiteX30" fmla="*/ 180 w 10000"/>
                          <a:gd name="connsiteY30" fmla="*/ 8381 h 10000"/>
                          <a:gd name="connsiteX31" fmla="*/ 180 w 10000"/>
                          <a:gd name="connsiteY31" fmla="*/ 8709 h 10000"/>
                          <a:gd name="connsiteX32" fmla="*/ 180 w 10000"/>
                          <a:gd name="connsiteY32" fmla="*/ 9006 h 10000"/>
                          <a:gd name="connsiteX33" fmla="*/ 192 w 10000"/>
                          <a:gd name="connsiteY33" fmla="*/ 9267 h 10000"/>
                          <a:gd name="connsiteX34" fmla="*/ 192 w 10000"/>
                          <a:gd name="connsiteY34" fmla="*/ 9461 h 10000"/>
                          <a:gd name="connsiteX35" fmla="*/ 192 w 10000"/>
                          <a:gd name="connsiteY35" fmla="*/ 9580 h 10000"/>
                          <a:gd name="connsiteX36" fmla="*/ 192 w 10000"/>
                          <a:gd name="connsiteY36" fmla="*/ 9632 h 10000"/>
                          <a:gd name="connsiteX37" fmla="*/ 8980 w 10000"/>
                          <a:gd name="connsiteY37" fmla="*/ 4630 h 10000"/>
                          <a:gd name="connsiteX38" fmla="*/ 8868 w 10000"/>
                          <a:gd name="connsiteY38" fmla="*/ 5150 h 10000"/>
                          <a:gd name="connsiteX39" fmla="*/ 243 w 10000"/>
                          <a:gd name="connsiteY39" fmla="*/ 10000 h 10000"/>
                          <a:gd name="connsiteX40" fmla="*/ 18 w 10000"/>
                          <a:gd name="connsiteY40" fmla="*/ 9304 h 10000"/>
                          <a:gd name="connsiteX41" fmla="*/ 18 w 10000"/>
                          <a:gd name="connsiteY41" fmla="*/ 5985 h 10000"/>
                          <a:gd name="connsiteX42" fmla="*/ 81 w 10000"/>
                          <a:gd name="connsiteY42" fmla="*/ 5709 h 10000"/>
                          <a:gd name="connsiteX43" fmla="*/ 279 w 10000"/>
                          <a:gd name="connsiteY43" fmla="*/ 5396 h 10000"/>
                          <a:gd name="connsiteX44" fmla="*/ 1541 w 10000"/>
                          <a:gd name="connsiteY44" fmla="*/ 4615 h 10000"/>
                          <a:gd name="connsiteX45" fmla="*/ 3368 w 10000"/>
                          <a:gd name="connsiteY45" fmla="*/ 3595 h 10000"/>
                          <a:gd name="connsiteX46" fmla="*/ 9459 w 10000"/>
                          <a:gd name="connsiteY46" fmla="*/ 205 h 10000"/>
                          <a:gd name="connsiteX47" fmla="*/ 9857 w 10000"/>
                          <a:gd name="connsiteY4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324 w 10000"/>
                          <a:gd name="connsiteY7" fmla="*/ 4272 h 10000"/>
                          <a:gd name="connsiteX8" fmla="*/ 1964 w 10000"/>
                          <a:gd name="connsiteY8" fmla="*/ 4481 h 10000"/>
                          <a:gd name="connsiteX9" fmla="*/ 1628 w 10000"/>
                          <a:gd name="connsiteY9" fmla="*/ 4682 h 10000"/>
                          <a:gd name="connsiteX10" fmla="*/ 1324 w 10000"/>
                          <a:gd name="connsiteY10" fmla="*/ 4846 h 10000"/>
                          <a:gd name="connsiteX11" fmla="*/ 1050 w 10000"/>
                          <a:gd name="connsiteY11" fmla="*/ 5017 h 10000"/>
                          <a:gd name="connsiteX12" fmla="*/ 820 w 10000"/>
                          <a:gd name="connsiteY12" fmla="*/ 5150 h 10000"/>
                          <a:gd name="connsiteX13" fmla="*/ 640 w 10000"/>
                          <a:gd name="connsiteY13" fmla="*/ 5278 h 10000"/>
                          <a:gd name="connsiteX14" fmla="*/ 497 w 10000"/>
                          <a:gd name="connsiteY14" fmla="*/ 5367 h 10000"/>
                          <a:gd name="connsiteX15" fmla="*/ 472 w 10000"/>
                          <a:gd name="connsiteY15" fmla="*/ 5381 h 10000"/>
                          <a:gd name="connsiteX16" fmla="*/ 428 w 10000"/>
                          <a:gd name="connsiteY16" fmla="*/ 5433 h 10000"/>
                          <a:gd name="connsiteX17" fmla="*/ 366 w 10000"/>
                          <a:gd name="connsiteY17" fmla="*/ 5500 h 10000"/>
                          <a:gd name="connsiteX18" fmla="*/ 298 w 10000"/>
                          <a:gd name="connsiteY18" fmla="*/ 5605 h 10000"/>
                          <a:gd name="connsiteX19" fmla="*/ 236 w 10000"/>
                          <a:gd name="connsiteY19" fmla="*/ 5731 h 10000"/>
                          <a:gd name="connsiteX20" fmla="*/ 180 w 10000"/>
                          <a:gd name="connsiteY20" fmla="*/ 5895 h 10000"/>
                          <a:gd name="connsiteX21" fmla="*/ 167 w 10000"/>
                          <a:gd name="connsiteY21" fmla="*/ 6089 h 10000"/>
                          <a:gd name="connsiteX22" fmla="*/ 167 w 10000"/>
                          <a:gd name="connsiteY22" fmla="*/ 6215 h 10000"/>
                          <a:gd name="connsiteX23" fmla="*/ 167 w 10000"/>
                          <a:gd name="connsiteY23" fmla="*/ 6424 h 10000"/>
                          <a:gd name="connsiteX24" fmla="*/ 167 w 10000"/>
                          <a:gd name="connsiteY24" fmla="*/ 6684 h 10000"/>
                          <a:gd name="connsiteX25" fmla="*/ 167 w 10000"/>
                          <a:gd name="connsiteY25" fmla="*/ 6989 h 10000"/>
                          <a:gd name="connsiteX26" fmla="*/ 167 w 10000"/>
                          <a:gd name="connsiteY26" fmla="*/ 7324 h 10000"/>
                          <a:gd name="connsiteX27" fmla="*/ 180 w 10000"/>
                          <a:gd name="connsiteY27" fmla="*/ 7674 h 10000"/>
                          <a:gd name="connsiteX28" fmla="*/ 180 w 10000"/>
                          <a:gd name="connsiteY28" fmla="*/ 8031 h 10000"/>
                          <a:gd name="connsiteX29" fmla="*/ 180 w 10000"/>
                          <a:gd name="connsiteY29" fmla="*/ 8381 h 10000"/>
                          <a:gd name="connsiteX30" fmla="*/ 180 w 10000"/>
                          <a:gd name="connsiteY30" fmla="*/ 8709 h 10000"/>
                          <a:gd name="connsiteX31" fmla="*/ 180 w 10000"/>
                          <a:gd name="connsiteY31" fmla="*/ 9006 h 10000"/>
                          <a:gd name="connsiteX32" fmla="*/ 192 w 10000"/>
                          <a:gd name="connsiteY32" fmla="*/ 9267 h 10000"/>
                          <a:gd name="connsiteX33" fmla="*/ 192 w 10000"/>
                          <a:gd name="connsiteY33" fmla="*/ 9461 h 10000"/>
                          <a:gd name="connsiteX34" fmla="*/ 192 w 10000"/>
                          <a:gd name="connsiteY34" fmla="*/ 9580 h 10000"/>
                          <a:gd name="connsiteX35" fmla="*/ 192 w 10000"/>
                          <a:gd name="connsiteY35" fmla="*/ 9632 h 10000"/>
                          <a:gd name="connsiteX36" fmla="*/ 8980 w 10000"/>
                          <a:gd name="connsiteY36" fmla="*/ 4630 h 10000"/>
                          <a:gd name="connsiteX37" fmla="*/ 8868 w 10000"/>
                          <a:gd name="connsiteY37" fmla="*/ 5150 h 10000"/>
                          <a:gd name="connsiteX38" fmla="*/ 243 w 10000"/>
                          <a:gd name="connsiteY38" fmla="*/ 10000 h 10000"/>
                          <a:gd name="connsiteX39" fmla="*/ 18 w 10000"/>
                          <a:gd name="connsiteY39" fmla="*/ 9304 h 10000"/>
                          <a:gd name="connsiteX40" fmla="*/ 18 w 10000"/>
                          <a:gd name="connsiteY40" fmla="*/ 5985 h 10000"/>
                          <a:gd name="connsiteX41" fmla="*/ 81 w 10000"/>
                          <a:gd name="connsiteY41" fmla="*/ 5709 h 10000"/>
                          <a:gd name="connsiteX42" fmla="*/ 279 w 10000"/>
                          <a:gd name="connsiteY42" fmla="*/ 5396 h 10000"/>
                          <a:gd name="connsiteX43" fmla="*/ 1541 w 10000"/>
                          <a:gd name="connsiteY43" fmla="*/ 4615 h 10000"/>
                          <a:gd name="connsiteX44" fmla="*/ 3368 w 10000"/>
                          <a:gd name="connsiteY44" fmla="*/ 3595 h 10000"/>
                          <a:gd name="connsiteX45" fmla="*/ 9459 w 10000"/>
                          <a:gd name="connsiteY45" fmla="*/ 205 h 10000"/>
                          <a:gd name="connsiteX46" fmla="*/ 9857 w 10000"/>
                          <a:gd name="connsiteY4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964 w 10000"/>
                          <a:gd name="connsiteY7" fmla="*/ 4481 h 10000"/>
                          <a:gd name="connsiteX8" fmla="*/ 1628 w 10000"/>
                          <a:gd name="connsiteY8" fmla="*/ 4682 h 10000"/>
                          <a:gd name="connsiteX9" fmla="*/ 1324 w 10000"/>
                          <a:gd name="connsiteY9" fmla="*/ 4846 h 10000"/>
                          <a:gd name="connsiteX10" fmla="*/ 1050 w 10000"/>
                          <a:gd name="connsiteY10" fmla="*/ 5017 h 10000"/>
                          <a:gd name="connsiteX11" fmla="*/ 820 w 10000"/>
                          <a:gd name="connsiteY11" fmla="*/ 5150 h 10000"/>
                          <a:gd name="connsiteX12" fmla="*/ 640 w 10000"/>
                          <a:gd name="connsiteY12" fmla="*/ 5278 h 10000"/>
                          <a:gd name="connsiteX13" fmla="*/ 497 w 10000"/>
                          <a:gd name="connsiteY13" fmla="*/ 5367 h 10000"/>
                          <a:gd name="connsiteX14" fmla="*/ 472 w 10000"/>
                          <a:gd name="connsiteY14" fmla="*/ 5381 h 10000"/>
                          <a:gd name="connsiteX15" fmla="*/ 428 w 10000"/>
                          <a:gd name="connsiteY15" fmla="*/ 5433 h 10000"/>
                          <a:gd name="connsiteX16" fmla="*/ 366 w 10000"/>
                          <a:gd name="connsiteY16" fmla="*/ 5500 h 10000"/>
                          <a:gd name="connsiteX17" fmla="*/ 298 w 10000"/>
                          <a:gd name="connsiteY17" fmla="*/ 5605 h 10000"/>
                          <a:gd name="connsiteX18" fmla="*/ 236 w 10000"/>
                          <a:gd name="connsiteY18" fmla="*/ 5731 h 10000"/>
                          <a:gd name="connsiteX19" fmla="*/ 180 w 10000"/>
                          <a:gd name="connsiteY19" fmla="*/ 5895 h 10000"/>
                          <a:gd name="connsiteX20" fmla="*/ 167 w 10000"/>
                          <a:gd name="connsiteY20" fmla="*/ 6089 h 10000"/>
                          <a:gd name="connsiteX21" fmla="*/ 167 w 10000"/>
                          <a:gd name="connsiteY21" fmla="*/ 6215 h 10000"/>
                          <a:gd name="connsiteX22" fmla="*/ 167 w 10000"/>
                          <a:gd name="connsiteY22" fmla="*/ 6424 h 10000"/>
                          <a:gd name="connsiteX23" fmla="*/ 167 w 10000"/>
                          <a:gd name="connsiteY23" fmla="*/ 6684 h 10000"/>
                          <a:gd name="connsiteX24" fmla="*/ 167 w 10000"/>
                          <a:gd name="connsiteY24" fmla="*/ 6989 h 10000"/>
                          <a:gd name="connsiteX25" fmla="*/ 167 w 10000"/>
                          <a:gd name="connsiteY25" fmla="*/ 7324 h 10000"/>
                          <a:gd name="connsiteX26" fmla="*/ 180 w 10000"/>
                          <a:gd name="connsiteY26" fmla="*/ 7674 h 10000"/>
                          <a:gd name="connsiteX27" fmla="*/ 180 w 10000"/>
                          <a:gd name="connsiteY27" fmla="*/ 8031 h 10000"/>
                          <a:gd name="connsiteX28" fmla="*/ 180 w 10000"/>
                          <a:gd name="connsiteY28" fmla="*/ 8381 h 10000"/>
                          <a:gd name="connsiteX29" fmla="*/ 180 w 10000"/>
                          <a:gd name="connsiteY29" fmla="*/ 8709 h 10000"/>
                          <a:gd name="connsiteX30" fmla="*/ 180 w 10000"/>
                          <a:gd name="connsiteY30" fmla="*/ 9006 h 10000"/>
                          <a:gd name="connsiteX31" fmla="*/ 192 w 10000"/>
                          <a:gd name="connsiteY31" fmla="*/ 9267 h 10000"/>
                          <a:gd name="connsiteX32" fmla="*/ 192 w 10000"/>
                          <a:gd name="connsiteY32" fmla="*/ 9461 h 10000"/>
                          <a:gd name="connsiteX33" fmla="*/ 192 w 10000"/>
                          <a:gd name="connsiteY33" fmla="*/ 9580 h 10000"/>
                          <a:gd name="connsiteX34" fmla="*/ 192 w 10000"/>
                          <a:gd name="connsiteY34" fmla="*/ 9632 h 10000"/>
                          <a:gd name="connsiteX35" fmla="*/ 8980 w 10000"/>
                          <a:gd name="connsiteY35" fmla="*/ 4630 h 10000"/>
                          <a:gd name="connsiteX36" fmla="*/ 8868 w 10000"/>
                          <a:gd name="connsiteY36" fmla="*/ 5150 h 10000"/>
                          <a:gd name="connsiteX37" fmla="*/ 243 w 10000"/>
                          <a:gd name="connsiteY37" fmla="*/ 10000 h 10000"/>
                          <a:gd name="connsiteX38" fmla="*/ 18 w 10000"/>
                          <a:gd name="connsiteY38" fmla="*/ 9304 h 10000"/>
                          <a:gd name="connsiteX39" fmla="*/ 18 w 10000"/>
                          <a:gd name="connsiteY39" fmla="*/ 5985 h 10000"/>
                          <a:gd name="connsiteX40" fmla="*/ 81 w 10000"/>
                          <a:gd name="connsiteY40" fmla="*/ 5709 h 10000"/>
                          <a:gd name="connsiteX41" fmla="*/ 279 w 10000"/>
                          <a:gd name="connsiteY41" fmla="*/ 5396 h 10000"/>
                          <a:gd name="connsiteX42" fmla="*/ 1541 w 10000"/>
                          <a:gd name="connsiteY42" fmla="*/ 4615 h 10000"/>
                          <a:gd name="connsiteX43" fmla="*/ 3368 w 10000"/>
                          <a:gd name="connsiteY43" fmla="*/ 3595 h 10000"/>
                          <a:gd name="connsiteX44" fmla="*/ 9459 w 10000"/>
                          <a:gd name="connsiteY44" fmla="*/ 205 h 10000"/>
                          <a:gd name="connsiteX45" fmla="*/ 9857 w 10000"/>
                          <a:gd name="connsiteY4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628 w 10000"/>
                          <a:gd name="connsiteY7" fmla="*/ 4682 h 10000"/>
                          <a:gd name="connsiteX8" fmla="*/ 1324 w 10000"/>
                          <a:gd name="connsiteY8" fmla="*/ 4846 h 10000"/>
                          <a:gd name="connsiteX9" fmla="*/ 1050 w 10000"/>
                          <a:gd name="connsiteY9" fmla="*/ 5017 h 10000"/>
                          <a:gd name="connsiteX10" fmla="*/ 820 w 10000"/>
                          <a:gd name="connsiteY10" fmla="*/ 5150 h 10000"/>
                          <a:gd name="connsiteX11" fmla="*/ 640 w 10000"/>
                          <a:gd name="connsiteY11" fmla="*/ 5278 h 10000"/>
                          <a:gd name="connsiteX12" fmla="*/ 497 w 10000"/>
                          <a:gd name="connsiteY12" fmla="*/ 5367 h 10000"/>
                          <a:gd name="connsiteX13" fmla="*/ 472 w 10000"/>
                          <a:gd name="connsiteY13" fmla="*/ 5381 h 10000"/>
                          <a:gd name="connsiteX14" fmla="*/ 428 w 10000"/>
                          <a:gd name="connsiteY14" fmla="*/ 5433 h 10000"/>
                          <a:gd name="connsiteX15" fmla="*/ 366 w 10000"/>
                          <a:gd name="connsiteY15" fmla="*/ 5500 h 10000"/>
                          <a:gd name="connsiteX16" fmla="*/ 298 w 10000"/>
                          <a:gd name="connsiteY16" fmla="*/ 5605 h 10000"/>
                          <a:gd name="connsiteX17" fmla="*/ 236 w 10000"/>
                          <a:gd name="connsiteY17" fmla="*/ 5731 h 10000"/>
                          <a:gd name="connsiteX18" fmla="*/ 180 w 10000"/>
                          <a:gd name="connsiteY18" fmla="*/ 5895 h 10000"/>
                          <a:gd name="connsiteX19" fmla="*/ 167 w 10000"/>
                          <a:gd name="connsiteY19" fmla="*/ 6089 h 10000"/>
                          <a:gd name="connsiteX20" fmla="*/ 167 w 10000"/>
                          <a:gd name="connsiteY20" fmla="*/ 6215 h 10000"/>
                          <a:gd name="connsiteX21" fmla="*/ 167 w 10000"/>
                          <a:gd name="connsiteY21" fmla="*/ 6424 h 10000"/>
                          <a:gd name="connsiteX22" fmla="*/ 167 w 10000"/>
                          <a:gd name="connsiteY22" fmla="*/ 6684 h 10000"/>
                          <a:gd name="connsiteX23" fmla="*/ 167 w 10000"/>
                          <a:gd name="connsiteY23" fmla="*/ 6989 h 10000"/>
                          <a:gd name="connsiteX24" fmla="*/ 167 w 10000"/>
                          <a:gd name="connsiteY24" fmla="*/ 7324 h 10000"/>
                          <a:gd name="connsiteX25" fmla="*/ 180 w 10000"/>
                          <a:gd name="connsiteY25" fmla="*/ 7674 h 10000"/>
                          <a:gd name="connsiteX26" fmla="*/ 180 w 10000"/>
                          <a:gd name="connsiteY26" fmla="*/ 8031 h 10000"/>
                          <a:gd name="connsiteX27" fmla="*/ 180 w 10000"/>
                          <a:gd name="connsiteY27" fmla="*/ 8381 h 10000"/>
                          <a:gd name="connsiteX28" fmla="*/ 180 w 10000"/>
                          <a:gd name="connsiteY28" fmla="*/ 8709 h 10000"/>
                          <a:gd name="connsiteX29" fmla="*/ 180 w 10000"/>
                          <a:gd name="connsiteY29" fmla="*/ 9006 h 10000"/>
                          <a:gd name="connsiteX30" fmla="*/ 192 w 10000"/>
                          <a:gd name="connsiteY30" fmla="*/ 9267 h 10000"/>
                          <a:gd name="connsiteX31" fmla="*/ 192 w 10000"/>
                          <a:gd name="connsiteY31" fmla="*/ 9461 h 10000"/>
                          <a:gd name="connsiteX32" fmla="*/ 192 w 10000"/>
                          <a:gd name="connsiteY32" fmla="*/ 9580 h 10000"/>
                          <a:gd name="connsiteX33" fmla="*/ 192 w 10000"/>
                          <a:gd name="connsiteY33" fmla="*/ 9632 h 10000"/>
                          <a:gd name="connsiteX34" fmla="*/ 8980 w 10000"/>
                          <a:gd name="connsiteY34" fmla="*/ 4630 h 10000"/>
                          <a:gd name="connsiteX35" fmla="*/ 8868 w 10000"/>
                          <a:gd name="connsiteY35" fmla="*/ 5150 h 10000"/>
                          <a:gd name="connsiteX36" fmla="*/ 243 w 10000"/>
                          <a:gd name="connsiteY36" fmla="*/ 10000 h 10000"/>
                          <a:gd name="connsiteX37" fmla="*/ 18 w 10000"/>
                          <a:gd name="connsiteY37" fmla="*/ 9304 h 10000"/>
                          <a:gd name="connsiteX38" fmla="*/ 18 w 10000"/>
                          <a:gd name="connsiteY38" fmla="*/ 5985 h 10000"/>
                          <a:gd name="connsiteX39" fmla="*/ 81 w 10000"/>
                          <a:gd name="connsiteY39" fmla="*/ 5709 h 10000"/>
                          <a:gd name="connsiteX40" fmla="*/ 279 w 10000"/>
                          <a:gd name="connsiteY40" fmla="*/ 5396 h 10000"/>
                          <a:gd name="connsiteX41" fmla="*/ 1541 w 10000"/>
                          <a:gd name="connsiteY41" fmla="*/ 4615 h 10000"/>
                          <a:gd name="connsiteX42" fmla="*/ 3368 w 10000"/>
                          <a:gd name="connsiteY42" fmla="*/ 3595 h 10000"/>
                          <a:gd name="connsiteX43" fmla="*/ 9459 w 10000"/>
                          <a:gd name="connsiteY43" fmla="*/ 205 h 10000"/>
                          <a:gd name="connsiteX44" fmla="*/ 9857 w 10000"/>
                          <a:gd name="connsiteY4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324 w 10000"/>
                          <a:gd name="connsiteY7" fmla="*/ 4846 h 10000"/>
                          <a:gd name="connsiteX8" fmla="*/ 1050 w 10000"/>
                          <a:gd name="connsiteY8" fmla="*/ 5017 h 10000"/>
                          <a:gd name="connsiteX9" fmla="*/ 820 w 10000"/>
                          <a:gd name="connsiteY9" fmla="*/ 5150 h 10000"/>
                          <a:gd name="connsiteX10" fmla="*/ 640 w 10000"/>
                          <a:gd name="connsiteY10" fmla="*/ 5278 h 10000"/>
                          <a:gd name="connsiteX11" fmla="*/ 497 w 10000"/>
                          <a:gd name="connsiteY11" fmla="*/ 5367 h 10000"/>
                          <a:gd name="connsiteX12" fmla="*/ 472 w 10000"/>
                          <a:gd name="connsiteY12" fmla="*/ 5381 h 10000"/>
                          <a:gd name="connsiteX13" fmla="*/ 428 w 10000"/>
                          <a:gd name="connsiteY13" fmla="*/ 5433 h 10000"/>
                          <a:gd name="connsiteX14" fmla="*/ 366 w 10000"/>
                          <a:gd name="connsiteY14" fmla="*/ 5500 h 10000"/>
                          <a:gd name="connsiteX15" fmla="*/ 298 w 10000"/>
                          <a:gd name="connsiteY15" fmla="*/ 5605 h 10000"/>
                          <a:gd name="connsiteX16" fmla="*/ 236 w 10000"/>
                          <a:gd name="connsiteY16" fmla="*/ 5731 h 10000"/>
                          <a:gd name="connsiteX17" fmla="*/ 180 w 10000"/>
                          <a:gd name="connsiteY17" fmla="*/ 5895 h 10000"/>
                          <a:gd name="connsiteX18" fmla="*/ 167 w 10000"/>
                          <a:gd name="connsiteY18" fmla="*/ 6089 h 10000"/>
                          <a:gd name="connsiteX19" fmla="*/ 167 w 10000"/>
                          <a:gd name="connsiteY19" fmla="*/ 6215 h 10000"/>
                          <a:gd name="connsiteX20" fmla="*/ 167 w 10000"/>
                          <a:gd name="connsiteY20" fmla="*/ 6424 h 10000"/>
                          <a:gd name="connsiteX21" fmla="*/ 167 w 10000"/>
                          <a:gd name="connsiteY21" fmla="*/ 6684 h 10000"/>
                          <a:gd name="connsiteX22" fmla="*/ 167 w 10000"/>
                          <a:gd name="connsiteY22" fmla="*/ 6989 h 10000"/>
                          <a:gd name="connsiteX23" fmla="*/ 167 w 10000"/>
                          <a:gd name="connsiteY23" fmla="*/ 7324 h 10000"/>
                          <a:gd name="connsiteX24" fmla="*/ 180 w 10000"/>
                          <a:gd name="connsiteY24" fmla="*/ 7674 h 10000"/>
                          <a:gd name="connsiteX25" fmla="*/ 180 w 10000"/>
                          <a:gd name="connsiteY25" fmla="*/ 8031 h 10000"/>
                          <a:gd name="connsiteX26" fmla="*/ 180 w 10000"/>
                          <a:gd name="connsiteY26" fmla="*/ 8381 h 10000"/>
                          <a:gd name="connsiteX27" fmla="*/ 180 w 10000"/>
                          <a:gd name="connsiteY27" fmla="*/ 8709 h 10000"/>
                          <a:gd name="connsiteX28" fmla="*/ 180 w 10000"/>
                          <a:gd name="connsiteY28" fmla="*/ 9006 h 10000"/>
                          <a:gd name="connsiteX29" fmla="*/ 192 w 10000"/>
                          <a:gd name="connsiteY29" fmla="*/ 9267 h 10000"/>
                          <a:gd name="connsiteX30" fmla="*/ 192 w 10000"/>
                          <a:gd name="connsiteY30" fmla="*/ 9461 h 10000"/>
                          <a:gd name="connsiteX31" fmla="*/ 192 w 10000"/>
                          <a:gd name="connsiteY31" fmla="*/ 9580 h 10000"/>
                          <a:gd name="connsiteX32" fmla="*/ 192 w 10000"/>
                          <a:gd name="connsiteY32" fmla="*/ 9632 h 10000"/>
                          <a:gd name="connsiteX33" fmla="*/ 8980 w 10000"/>
                          <a:gd name="connsiteY33" fmla="*/ 4630 h 10000"/>
                          <a:gd name="connsiteX34" fmla="*/ 8868 w 10000"/>
                          <a:gd name="connsiteY34" fmla="*/ 5150 h 10000"/>
                          <a:gd name="connsiteX35" fmla="*/ 243 w 10000"/>
                          <a:gd name="connsiteY35" fmla="*/ 10000 h 10000"/>
                          <a:gd name="connsiteX36" fmla="*/ 18 w 10000"/>
                          <a:gd name="connsiteY36" fmla="*/ 9304 h 10000"/>
                          <a:gd name="connsiteX37" fmla="*/ 18 w 10000"/>
                          <a:gd name="connsiteY37" fmla="*/ 5985 h 10000"/>
                          <a:gd name="connsiteX38" fmla="*/ 81 w 10000"/>
                          <a:gd name="connsiteY38" fmla="*/ 5709 h 10000"/>
                          <a:gd name="connsiteX39" fmla="*/ 279 w 10000"/>
                          <a:gd name="connsiteY39" fmla="*/ 5396 h 10000"/>
                          <a:gd name="connsiteX40" fmla="*/ 1541 w 10000"/>
                          <a:gd name="connsiteY40" fmla="*/ 4615 h 10000"/>
                          <a:gd name="connsiteX41" fmla="*/ 3368 w 10000"/>
                          <a:gd name="connsiteY41" fmla="*/ 3595 h 10000"/>
                          <a:gd name="connsiteX42" fmla="*/ 9459 w 10000"/>
                          <a:gd name="connsiteY42" fmla="*/ 205 h 10000"/>
                          <a:gd name="connsiteX43" fmla="*/ 9857 w 10000"/>
                          <a:gd name="connsiteY4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050 w 10000"/>
                          <a:gd name="connsiteY7" fmla="*/ 5017 h 10000"/>
                          <a:gd name="connsiteX8" fmla="*/ 820 w 10000"/>
                          <a:gd name="connsiteY8" fmla="*/ 5150 h 10000"/>
                          <a:gd name="connsiteX9" fmla="*/ 640 w 10000"/>
                          <a:gd name="connsiteY9" fmla="*/ 5278 h 10000"/>
                          <a:gd name="connsiteX10" fmla="*/ 497 w 10000"/>
                          <a:gd name="connsiteY10" fmla="*/ 5367 h 10000"/>
                          <a:gd name="connsiteX11" fmla="*/ 472 w 10000"/>
                          <a:gd name="connsiteY11" fmla="*/ 5381 h 10000"/>
                          <a:gd name="connsiteX12" fmla="*/ 428 w 10000"/>
                          <a:gd name="connsiteY12" fmla="*/ 5433 h 10000"/>
                          <a:gd name="connsiteX13" fmla="*/ 366 w 10000"/>
                          <a:gd name="connsiteY13" fmla="*/ 5500 h 10000"/>
                          <a:gd name="connsiteX14" fmla="*/ 298 w 10000"/>
                          <a:gd name="connsiteY14" fmla="*/ 5605 h 10000"/>
                          <a:gd name="connsiteX15" fmla="*/ 236 w 10000"/>
                          <a:gd name="connsiteY15" fmla="*/ 5731 h 10000"/>
                          <a:gd name="connsiteX16" fmla="*/ 180 w 10000"/>
                          <a:gd name="connsiteY16" fmla="*/ 5895 h 10000"/>
                          <a:gd name="connsiteX17" fmla="*/ 167 w 10000"/>
                          <a:gd name="connsiteY17" fmla="*/ 6089 h 10000"/>
                          <a:gd name="connsiteX18" fmla="*/ 167 w 10000"/>
                          <a:gd name="connsiteY18" fmla="*/ 6215 h 10000"/>
                          <a:gd name="connsiteX19" fmla="*/ 167 w 10000"/>
                          <a:gd name="connsiteY19" fmla="*/ 6424 h 10000"/>
                          <a:gd name="connsiteX20" fmla="*/ 167 w 10000"/>
                          <a:gd name="connsiteY20" fmla="*/ 6684 h 10000"/>
                          <a:gd name="connsiteX21" fmla="*/ 167 w 10000"/>
                          <a:gd name="connsiteY21" fmla="*/ 6989 h 10000"/>
                          <a:gd name="connsiteX22" fmla="*/ 167 w 10000"/>
                          <a:gd name="connsiteY22" fmla="*/ 7324 h 10000"/>
                          <a:gd name="connsiteX23" fmla="*/ 180 w 10000"/>
                          <a:gd name="connsiteY23" fmla="*/ 7674 h 10000"/>
                          <a:gd name="connsiteX24" fmla="*/ 180 w 10000"/>
                          <a:gd name="connsiteY24" fmla="*/ 8031 h 10000"/>
                          <a:gd name="connsiteX25" fmla="*/ 180 w 10000"/>
                          <a:gd name="connsiteY25" fmla="*/ 8381 h 10000"/>
                          <a:gd name="connsiteX26" fmla="*/ 180 w 10000"/>
                          <a:gd name="connsiteY26" fmla="*/ 8709 h 10000"/>
                          <a:gd name="connsiteX27" fmla="*/ 180 w 10000"/>
                          <a:gd name="connsiteY27" fmla="*/ 9006 h 10000"/>
                          <a:gd name="connsiteX28" fmla="*/ 192 w 10000"/>
                          <a:gd name="connsiteY28" fmla="*/ 9267 h 10000"/>
                          <a:gd name="connsiteX29" fmla="*/ 192 w 10000"/>
                          <a:gd name="connsiteY29" fmla="*/ 9461 h 10000"/>
                          <a:gd name="connsiteX30" fmla="*/ 192 w 10000"/>
                          <a:gd name="connsiteY30" fmla="*/ 9580 h 10000"/>
                          <a:gd name="connsiteX31" fmla="*/ 192 w 10000"/>
                          <a:gd name="connsiteY31" fmla="*/ 9632 h 10000"/>
                          <a:gd name="connsiteX32" fmla="*/ 8980 w 10000"/>
                          <a:gd name="connsiteY32" fmla="*/ 4630 h 10000"/>
                          <a:gd name="connsiteX33" fmla="*/ 8868 w 10000"/>
                          <a:gd name="connsiteY33" fmla="*/ 5150 h 10000"/>
                          <a:gd name="connsiteX34" fmla="*/ 243 w 10000"/>
                          <a:gd name="connsiteY34" fmla="*/ 10000 h 10000"/>
                          <a:gd name="connsiteX35" fmla="*/ 18 w 10000"/>
                          <a:gd name="connsiteY35" fmla="*/ 9304 h 10000"/>
                          <a:gd name="connsiteX36" fmla="*/ 18 w 10000"/>
                          <a:gd name="connsiteY36" fmla="*/ 5985 h 10000"/>
                          <a:gd name="connsiteX37" fmla="*/ 81 w 10000"/>
                          <a:gd name="connsiteY37" fmla="*/ 5709 h 10000"/>
                          <a:gd name="connsiteX38" fmla="*/ 279 w 10000"/>
                          <a:gd name="connsiteY38" fmla="*/ 5396 h 10000"/>
                          <a:gd name="connsiteX39" fmla="*/ 1541 w 10000"/>
                          <a:gd name="connsiteY39" fmla="*/ 4615 h 10000"/>
                          <a:gd name="connsiteX40" fmla="*/ 3368 w 10000"/>
                          <a:gd name="connsiteY40" fmla="*/ 3595 h 10000"/>
                          <a:gd name="connsiteX41" fmla="*/ 9459 w 10000"/>
                          <a:gd name="connsiteY41" fmla="*/ 205 h 10000"/>
                          <a:gd name="connsiteX42" fmla="*/ 9857 w 10000"/>
                          <a:gd name="connsiteY4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820 w 10000"/>
                          <a:gd name="connsiteY7" fmla="*/ 5150 h 10000"/>
                          <a:gd name="connsiteX8" fmla="*/ 640 w 10000"/>
                          <a:gd name="connsiteY8" fmla="*/ 5278 h 10000"/>
                          <a:gd name="connsiteX9" fmla="*/ 497 w 10000"/>
                          <a:gd name="connsiteY9" fmla="*/ 5367 h 10000"/>
                          <a:gd name="connsiteX10" fmla="*/ 472 w 10000"/>
                          <a:gd name="connsiteY10" fmla="*/ 5381 h 10000"/>
                          <a:gd name="connsiteX11" fmla="*/ 428 w 10000"/>
                          <a:gd name="connsiteY11" fmla="*/ 5433 h 10000"/>
                          <a:gd name="connsiteX12" fmla="*/ 366 w 10000"/>
                          <a:gd name="connsiteY12" fmla="*/ 5500 h 10000"/>
                          <a:gd name="connsiteX13" fmla="*/ 298 w 10000"/>
                          <a:gd name="connsiteY13" fmla="*/ 5605 h 10000"/>
                          <a:gd name="connsiteX14" fmla="*/ 236 w 10000"/>
                          <a:gd name="connsiteY14" fmla="*/ 5731 h 10000"/>
                          <a:gd name="connsiteX15" fmla="*/ 180 w 10000"/>
                          <a:gd name="connsiteY15" fmla="*/ 5895 h 10000"/>
                          <a:gd name="connsiteX16" fmla="*/ 167 w 10000"/>
                          <a:gd name="connsiteY16" fmla="*/ 6089 h 10000"/>
                          <a:gd name="connsiteX17" fmla="*/ 167 w 10000"/>
                          <a:gd name="connsiteY17" fmla="*/ 6215 h 10000"/>
                          <a:gd name="connsiteX18" fmla="*/ 167 w 10000"/>
                          <a:gd name="connsiteY18" fmla="*/ 6424 h 10000"/>
                          <a:gd name="connsiteX19" fmla="*/ 167 w 10000"/>
                          <a:gd name="connsiteY19" fmla="*/ 6684 h 10000"/>
                          <a:gd name="connsiteX20" fmla="*/ 167 w 10000"/>
                          <a:gd name="connsiteY20" fmla="*/ 6989 h 10000"/>
                          <a:gd name="connsiteX21" fmla="*/ 167 w 10000"/>
                          <a:gd name="connsiteY21" fmla="*/ 7324 h 10000"/>
                          <a:gd name="connsiteX22" fmla="*/ 180 w 10000"/>
                          <a:gd name="connsiteY22" fmla="*/ 7674 h 10000"/>
                          <a:gd name="connsiteX23" fmla="*/ 180 w 10000"/>
                          <a:gd name="connsiteY23" fmla="*/ 8031 h 10000"/>
                          <a:gd name="connsiteX24" fmla="*/ 180 w 10000"/>
                          <a:gd name="connsiteY24" fmla="*/ 8381 h 10000"/>
                          <a:gd name="connsiteX25" fmla="*/ 180 w 10000"/>
                          <a:gd name="connsiteY25" fmla="*/ 8709 h 10000"/>
                          <a:gd name="connsiteX26" fmla="*/ 180 w 10000"/>
                          <a:gd name="connsiteY26" fmla="*/ 9006 h 10000"/>
                          <a:gd name="connsiteX27" fmla="*/ 192 w 10000"/>
                          <a:gd name="connsiteY27" fmla="*/ 9267 h 10000"/>
                          <a:gd name="connsiteX28" fmla="*/ 192 w 10000"/>
                          <a:gd name="connsiteY28" fmla="*/ 9461 h 10000"/>
                          <a:gd name="connsiteX29" fmla="*/ 192 w 10000"/>
                          <a:gd name="connsiteY29" fmla="*/ 9580 h 10000"/>
                          <a:gd name="connsiteX30" fmla="*/ 192 w 10000"/>
                          <a:gd name="connsiteY30" fmla="*/ 9632 h 10000"/>
                          <a:gd name="connsiteX31" fmla="*/ 8980 w 10000"/>
                          <a:gd name="connsiteY31" fmla="*/ 4630 h 10000"/>
                          <a:gd name="connsiteX32" fmla="*/ 8868 w 10000"/>
                          <a:gd name="connsiteY32" fmla="*/ 5150 h 10000"/>
                          <a:gd name="connsiteX33" fmla="*/ 243 w 10000"/>
                          <a:gd name="connsiteY33" fmla="*/ 10000 h 10000"/>
                          <a:gd name="connsiteX34" fmla="*/ 18 w 10000"/>
                          <a:gd name="connsiteY34" fmla="*/ 9304 h 10000"/>
                          <a:gd name="connsiteX35" fmla="*/ 18 w 10000"/>
                          <a:gd name="connsiteY35" fmla="*/ 5985 h 10000"/>
                          <a:gd name="connsiteX36" fmla="*/ 81 w 10000"/>
                          <a:gd name="connsiteY36" fmla="*/ 5709 h 10000"/>
                          <a:gd name="connsiteX37" fmla="*/ 279 w 10000"/>
                          <a:gd name="connsiteY37" fmla="*/ 5396 h 10000"/>
                          <a:gd name="connsiteX38" fmla="*/ 1541 w 10000"/>
                          <a:gd name="connsiteY38" fmla="*/ 4615 h 10000"/>
                          <a:gd name="connsiteX39" fmla="*/ 3368 w 10000"/>
                          <a:gd name="connsiteY39" fmla="*/ 3595 h 10000"/>
                          <a:gd name="connsiteX40" fmla="*/ 9459 w 10000"/>
                          <a:gd name="connsiteY40" fmla="*/ 205 h 10000"/>
                          <a:gd name="connsiteX41" fmla="*/ 9857 w 10000"/>
                          <a:gd name="connsiteY4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40 w 10000"/>
                          <a:gd name="connsiteY7" fmla="*/ 5278 h 10000"/>
                          <a:gd name="connsiteX8" fmla="*/ 497 w 10000"/>
                          <a:gd name="connsiteY8" fmla="*/ 5367 h 10000"/>
                          <a:gd name="connsiteX9" fmla="*/ 472 w 10000"/>
                          <a:gd name="connsiteY9" fmla="*/ 5381 h 10000"/>
                          <a:gd name="connsiteX10" fmla="*/ 428 w 10000"/>
                          <a:gd name="connsiteY10" fmla="*/ 5433 h 10000"/>
                          <a:gd name="connsiteX11" fmla="*/ 366 w 10000"/>
                          <a:gd name="connsiteY11" fmla="*/ 5500 h 10000"/>
                          <a:gd name="connsiteX12" fmla="*/ 298 w 10000"/>
                          <a:gd name="connsiteY12" fmla="*/ 5605 h 10000"/>
                          <a:gd name="connsiteX13" fmla="*/ 236 w 10000"/>
                          <a:gd name="connsiteY13" fmla="*/ 5731 h 10000"/>
                          <a:gd name="connsiteX14" fmla="*/ 180 w 10000"/>
                          <a:gd name="connsiteY14" fmla="*/ 5895 h 10000"/>
                          <a:gd name="connsiteX15" fmla="*/ 167 w 10000"/>
                          <a:gd name="connsiteY15" fmla="*/ 6089 h 10000"/>
                          <a:gd name="connsiteX16" fmla="*/ 167 w 10000"/>
                          <a:gd name="connsiteY16" fmla="*/ 6215 h 10000"/>
                          <a:gd name="connsiteX17" fmla="*/ 167 w 10000"/>
                          <a:gd name="connsiteY17" fmla="*/ 6424 h 10000"/>
                          <a:gd name="connsiteX18" fmla="*/ 167 w 10000"/>
                          <a:gd name="connsiteY18" fmla="*/ 6684 h 10000"/>
                          <a:gd name="connsiteX19" fmla="*/ 167 w 10000"/>
                          <a:gd name="connsiteY19" fmla="*/ 6989 h 10000"/>
                          <a:gd name="connsiteX20" fmla="*/ 167 w 10000"/>
                          <a:gd name="connsiteY20" fmla="*/ 7324 h 10000"/>
                          <a:gd name="connsiteX21" fmla="*/ 180 w 10000"/>
                          <a:gd name="connsiteY21" fmla="*/ 7674 h 10000"/>
                          <a:gd name="connsiteX22" fmla="*/ 180 w 10000"/>
                          <a:gd name="connsiteY22" fmla="*/ 8031 h 10000"/>
                          <a:gd name="connsiteX23" fmla="*/ 180 w 10000"/>
                          <a:gd name="connsiteY23" fmla="*/ 8381 h 10000"/>
                          <a:gd name="connsiteX24" fmla="*/ 180 w 10000"/>
                          <a:gd name="connsiteY24" fmla="*/ 8709 h 10000"/>
                          <a:gd name="connsiteX25" fmla="*/ 180 w 10000"/>
                          <a:gd name="connsiteY25" fmla="*/ 9006 h 10000"/>
                          <a:gd name="connsiteX26" fmla="*/ 192 w 10000"/>
                          <a:gd name="connsiteY26" fmla="*/ 9267 h 10000"/>
                          <a:gd name="connsiteX27" fmla="*/ 192 w 10000"/>
                          <a:gd name="connsiteY27" fmla="*/ 9461 h 10000"/>
                          <a:gd name="connsiteX28" fmla="*/ 192 w 10000"/>
                          <a:gd name="connsiteY28" fmla="*/ 9580 h 10000"/>
                          <a:gd name="connsiteX29" fmla="*/ 192 w 10000"/>
                          <a:gd name="connsiteY29" fmla="*/ 9632 h 10000"/>
                          <a:gd name="connsiteX30" fmla="*/ 8980 w 10000"/>
                          <a:gd name="connsiteY30" fmla="*/ 4630 h 10000"/>
                          <a:gd name="connsiteX31" fmla="*/ 8868 w 10000"/>
                          <a:gd name="connsiteY31" fmla="*/ 5150 h 10000"/>
                          <a:gd name="connsiteX32" fmla="*/ 243 w 10000"/>
                          <a:gd name="connsiteY32" fmla="*/ 10000 h 10000"/>
                          <a:gd name="connsiteX33" fmla="*/ 18 w 10000"/>
                          <a:gd name="connsiteY33" fmla="*/ 9304 h 10000"/>
                          <a:gd name="connsiteX34" fmla="*/ 18 w 10000"/>
                          <a:gd name="connsiteY34" fmla="*/ 5985 h 10000"/>
                          <a:gd name="connsiteX35" fmla="*/ 81 w 10000"/>
                          <a:gd name="connsiteY35" fmla="*/ 5709 h 10000"/>
                          <a:gd name="connsiteX36" fmla="*/ 279 w 10000"/>
                          <a:gd name="connsiteY36" fmla="*/ 5396 h 10000"/>
                          <a:gd name="connsiteX37" fmla="*/ 1541 w 10000"/>
                          <a:gd name="connsiteY37" fmla="*/ 4615 h 10000"/>
                          <a:gd name="connsiteX38" fmla="*/ 3368 w 10000"/>
                          <a:gd name="connsiteY38" fmla="*/ 3595 h 10000"/>
                          <a:gd name="connsiteX39" fmla="*/ 9459 w 10000"/>
                          <a:gd name="connsiteY39" fmla="*/ 205 h 10000"/>
                          <a:gd name="connsiteX40" fmla="*/ 9857 w 10000"/>
                          <a:gd name="connsiteY4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428 w 10000"/>
                          <a:gd name="connsiteY9" fmla="*/ 5433 h 10000"/>
                          <a:gd name="connsiteX10" fmla="*/ 366 w 10000"/>
                          <a:gd name="connsiteY10" fmla="*/ 5500 h 10000"/>
                          <a:gd name="connsiteX11" fmla="*/ 298 w 10000"/>
                          <a:gd name="connsiteY11" fmla="*/ 5605 h 10000"/>
                          <a:gd name="connsiteX12" fmla="*/ 236 w 10000"/>
                          <a:gd name="connsiteY12" fmla="*/ 5731 h 10000"/>
                          <a:gd name="connsiteX13" fmla="*/ 180 w 10000"/>
                          <a:gd name="connsiteY13" fmla="*/ 5895 h 10000"/>
                          <a:gd name="connsiteX14" fmla="*/ 167 w 10000"/>
                          <a:gd name="connsiteY14" fmla="*/ 6089 h 10000"/>
                          <a:gd name="connsiteX15" fmla="*/ 167 w 10000"/>
                          <a:gd name="connsiteY15" fmla="*/ 6215 h 10000"/>
                          <a:gd name="connsiteX16" fmla="*/ 167 w 10000"/>
                          <a:gd name="connsiteY16" fmla="*/ 6424 h 10000"/>
                          <a:gd name="connsiteX17" fmla="*/ 167 w 10000"/>
                          <a:gd name="connsiteY17" fmla="*/ 6684 h 10000"/>
                          <a:gd name="connsiteX18" fmla="*/ 167 w 10000"/>
                          <a:gd name="connsiteY18" fmla="*/ 6989 h 10000"/>
                          <a:gd name="connsiteX19" fmla="*/ 167 w 10000"/>
                          <a:gd name="connsiteY19" fmla="*/ 7324 h 10000"/>
                          <a:gd name="connsiteX20" fmla="*/ 180 w 10000"/>
                          <a:gd name="connsiteY20" fmla="*/ 7674 h 10000"/>
                          <a:gd name="connsiteX21" fmla="*/ 180 w 10000"/>
                          <a:gd name="connsiteY21" fmla="*/ 8031 h 10000"/>
                          <a:gd name="connsiteX22" fmla="*/ 180 w 10000"/>
                          <a:gd name="connsiteY22" fmla="*/ 8381 h 10000"/>
                          <a:gd name="connsiteX23" fmla="*/ 180 w 10000"/>
                          <a:gd name="connsiteY23" fmla="*/ 8709 h 10000"/>
                          <a:gd name="connsiteX24" fmla="*/ 180 w 10000"/>
                          <a:gd name="connsiteY24" fmla="*/ 9006 h 10000"/>
                          <a:gd name="connsiteX25" fmla="*/ 192 w 10000"/>
                          <a:gd name="connsiteY25" fmla="*/ 9267 h 10000"/>
                          <a:gd name="connsiteX26" fmla="*/ 192 w 10000"/>
                          <a:gd name="connsiteY26" fmla="*/ 9461 h 10000"/>
                          <a:gd name="connsiteX27" fmla="*/ 192 w 10000"/>
                          <a:gd name="connsiteY27" fmla="*/ 9580 h 10000"/>
                          <a:gd name="connsiteX28" fmla="*/ 192 w 10000"/>
                          <a:gd name="connsiteY28" fmla="*/ 9632 h 10000"/>
                          <a:gd name="connsiteX29" fmla="*/ 8980 w 10000"/>
                          <a:gd name="connsiteY29" fmla="*/ 4630 h 10000"/>
                          <a:gd name="connsiteX30" fmla="*/ 8868 w 10000"/>
                          <a:gd name="connsiteY30" fmla="*/ 5150 h 10000"/>
                          <a:gd name="connsiteX31" fmla="*/ 243 w 10000"/>
                          <a:gd name="connsiteY31" fmla="*/ 10000 h 10000"/>
                          <a:gd name="connsiteX32" fmla="*/ 18 w 10000"/>
                          <a:gd name="connsiteY32" fmla="*/ 9304 h 10000"/>
                          <a:gd name="connsiteX33" fmla="*/ 18 w 10000"/>
                          <a:gd name="connsiteY33" fmla="*/ 5985 h 10000"/>
                          <a:gd name="connsiteX34" fmla="*/ 81 w 10000"/>
                          <a:gd name="connsiteY34" fmla="*/ 5709 h 10000"/>
                          <a:gd name="connsiteX35" fmla="*/ 279 w 10000"/>
                          <a:gd name="connsiteY35" fmla="*/ 5396 h 10000"/>
                          <a:gd name="connsiteX36" fmla="*/ 1541 w 10000"/>
                          <a:gd name="connsiteY36" fmla="*/ 4615 h 10000"/>
                          <a:gd name="connsiteX37" fmla="*/ 3368 w 10000"/>
                          <a:gd name="connsiteY37" fmla="*/ 3595 h 10000"/>
                          <a:gd name="connsiteX38" fmla="*/ 9459 w 10000"/>
                          <a:gd name="connsiteY38" fmla="*/ 205 h 10000"/>
                          <a:gd name="connsiteX39" fmla="*/ 9857 w 10000"/>
                          <a:gd name="connsiteY3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366 w 10000"/>
                          <a:gd name="connsiteY9" fmla="*/ 5500 h 10000"/>
                          <a:gd name="connsiteX10" fmla="*/ 298 w 10000"/>
                          <a:gd name="connsiteY10" fmla="*/ 5605 h 10000"/>
                          <a:gd name="connsiteX11" fmla="*/ 236 w 10000"/>
                          <a:gd name="connsiteY11" fmla="*/ 5731 h 10000"/>
                          <a:gd name="connsiteX12" fmla="*/ 180 w 10000"/>
                          <a:gd name="connsiteY12" fmla="*/ 5895 h 10000"/>
                          <a:gd name="connsiteX13" fmla="*/ 167 w 10000"/>
                          <a:gd name="connsiteY13" fmla="*/ 6089 h 10000"/>
                          <a:gd name="connsiteX14" fmla="*/ 167 w 10000"/>
                          <a:gd name="connsiteY14" fmla="*/ 6215 h 10000"/>
                          <a:gd name="connsiteX15" fmla="*/ 167 w 10000"/>
                          <a:gd name="connsiteY15" fmla="*/ 6424 h 10000"/>
                          <a:gd name="connsiteX16" fmla="*/ 167 w 10000"/>
                          <a:gd name="connsiteY16" fmla="*/ 6684 h 10000"/>
                          <a:gd name="connsiteX17" fmla="*/ 167 w 10000"/>
                          <a:gd name="connsiteY17" fmla="*/ 6989 h 10000"/>
                          <a:gd name="connsiteX18" fmla="*/ 167 w 10000"/>
                          <a:gd name="connsiteY18" fmla="*/ 7324 h 10000"/>
                          <a:gd name="connsiteX19" fmla="*/ 180 w 10000"/>
                          <a:gd name="connsiteY19" fmla="*/ 7674 h 10000"/>
                          <a:gd name="connsiteX20" fmla="*/ 180 w 10000"/>
                          <a:gd name="connsiteY20" fmla="*/ 8031 h 10000"/>
                          <a:gd name="connsiteX21" fmla="*/ 180 w 10000"/>
                          <a:gd name="connsiteY21" fmla="*/ 8381 h 10000"/>
                          <a:gd name="connsiteX22" fmla="*/ 180 w 10000"/>
                          <a:gd name="connsiteY22" fmla="*/ 8709 h 10000"/>
                          <a:gd name="connsiteX23" fmla="*/ 180 w 10000"/>
                          <a:gd name="connsiteY23" fmla="*/ 9006 h 10000"/>
                          <a:gd name="connsiteX24" fmla="*/ 192 w 10000"/>
                          <a:gd name="connsiteY24" fmla="*/ 9267 h 10000"/>
                          <a:gd name="connsiteX25" fmla="*/ 192 w 10000"/>
                          <a:gd name="connsiteY25" fmla="*/ 9461 h 10000"/>
                          <a:gd name="connsiteX26" fmla="*/ 192 w 10000"/>
                          <a:gd name="connsiteY26" fmla="*/ 9580 h 10000"/>
                          <a:gd name="connsiteX27" fmla="*/ 192 w 10000"/>
                          <a:gd name="connsiteY27" fmla="*/ 9632 h 10000"/>
                          <a:gd name="connsiteX28" fmla="*/ 8980 w 10000"/>
                          <a:gd name="connsiteY28" fmla="*/ 4630 h 10000"/>
                          <a:gd name="connsiteX29" fmla="*/ 8868 w 10000"/>
                          <a:gd name="connsiteY29" fmla="*/ 5150 h 10000"/>
                          <a:gd name="connsiteX30" fmla="*/ 243 w 10000"/>
                          <a:gd name="connsiteY30" fmla="*/ 10000 h 10000"/>
                          <a:gd name="connsiteX31" fmla="*/ 18 w 10000"/>
                          <a:gd name="connsiteY31" fmla="*/ 9304 h 10000"/>
                          <a:gd name="connsiteX32" fmla="*/ 18 w 10000"/>
                          <a:gd name="connsiteY32" fmla="*/ 5985 h 10000"/>
                          <a:gd name="connsiteX33" fmla="*/ 81 w 10000"/>
                          <a:gd name="connsiteY33" fmla="*/ 5709 h 10000"/>
                          <a:gd name="connsiteX34" fmla="*/ 279 w 10000"/>
                          <a:gd name="connsiteY34" fmla="*/ 5396 h 10000"/>
                          <a:gd name="connsiteX35" fmla="*/ 1541 w 10000"/>
                          <a:gd name="connsiteY35" fmla="*/ 4615 h 10000"/>
                          <a:gd name="connsiteX36" fmla="*/ 3368 w 10000"/>
                          <a:gd name="connsiteY36" fmla="*/ 3595 h 10000"/>
                          <a:gd name="connsiteX37" fmla="*/ 9459 w 10000"/>
                          <a:gd name="connsiteY37" fmla="*/ 205 h 10000"/>
                          <a:gd name="connsiteX38" fmla="*/ 9857 w 10000"/>
                          <a:gd name="connsiteY3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366 w 10000"/>
                          <a:gd name="connsiteY8" fmla="*/ 5500 h 10000"/>
                          <a:gd name="connsiteX9" fmla="*/ 298 w 10000"/>
                          <a:gd name="connsiteY9" fmla="*/ 5605 h 10000"/>
                          <a:gd name="connsiteX10" fmla="*/ 236 w 10000"/>
                          <a:gd name="connsiteY10" fmla="*/ 5731 h 10000"/>
                          <a:gd name="connsiteX11" fmla="*/ 180 w 10000"/>
                          <a:gd name="connsiteY11" fmla="*/ 5895 h 10000"/>
                          <a:gd name="connsiteX12" fmla="*/ 167 w 10000"/>
                          <a:gd name="connsiteY12" fmla="*/ 6089 h 10000"/>
                          <a:gd name="connsiteX13" fmla="*/ 167 w 10000"/>
                          <a:gd name="connsiteY13" fmla="*/ 6215 h 10000"/>
                          <a:gd name="connsiteX14" fmla="*/ 167 w 10000"/>
                          <a:gd name="connsiteY14" fmla="*/ 6424 h 10000"/>
                          <a:gd name="connsiteX15" fmla="*/ 167 w 10000"/>
                          <a:gd name="connsiteY15" fmla="*/ 6684 h 10000"/>
                          <a:gd name="connsiteX16" fmla="*/ 167 w 10000"/>
                          <a:gd name="connsiteY16" fmla="*/ 6989 h 10000"/>
                          <a:gd name="connsiteX17" fmla="*/ 167 w 10000"/>
                          <a:gd name="connsiteY17" fmla="*/ 7324 h 10000"/>
                          <a:gd name="connsiteX18" fmla="*/ 180 w 10000"/>
                          <a:gd name="connsiteY18" fmla="*/ 7674 h 10000"/>
                          <a:gd name="connsiteX19" fmla="*/ 180 w 10000"/>
                          <a:gd name="connsiteY19" fmla="*/ 8031 h 10000"/>
                          <a:gd name="connsiteX20" fmla="*/ 180 w 10000"/>
                          <a:gd name="connsiteY20" fmla="*/ 8381 h 10000"/>
                          <a:gd name="connsiteX21" fmla="*/ 180 w 10000"/>
                          <a:gd name="connsiteY21" fmla="*/ 8709 h 10000"/>
                          <a:gd name="connsiteX22" fmla="*/ 180 w 10000"/>
                          <a:gd name="connsiteY22" fmla="*/ 9006 h 10000"/>
                          <a:gd name="connsiteX23" fmla="*/ 192 w 10000"/>
                          <a:gd name="connsiteY23" fmla="*/ 9267 h 10000"/>
                          <a:gd name="connsiteX24" fmla="*/ 192 w 10000"/>
                          <a:gd name="connsiteY24" fmla="*/ 9461 h 10000"/>
                          <a:gd name="connsiteX25" fmla="*/ 192 w 10000"/>
                          <a:gd name="connsiteY25" fmla="*/ 9580 h 10000"/>
                          <a:gd name="connsiteX26" fmla="*/ 192 w 10000"/>
                          <a:gd name="connsiteY26" fmla="*/ 9632 h 10000"/>
                          <a:gd name="connsiteX27" fmla="*/ 8980 w 10000"/>
                          <a:gd name="connsiteY27" fmla="*/ 4630 h 10000"/>
                          <a:gd name="connsiteX28" fmla="*/ 8868 w 10000"/>
                          <a:gd name="connsiteY28" fmla="*/ 5150 h 10000"/>
                          <a:gd name="connsiteX29" fmla="*/ 243 w 10000"/>
                          <a:gd name="connsiteY29" fmla="*/ 10000 h 10000"/>
                          <a:gd name="connsiteX30" fmla="*/ 18 w 10000"/>
                          <a:gd name="connsiteY30" fmla="*/ 9304 h 10000"/>
                          <a:gd name="connsiteX31" fmla="*/ 18 w 10000"/>
                          <a:gd name="connsiteY31" fmla="*/ 5985 h 10000"/>
                          <a:gd name="connsiteX32" fmla="*/ 81 w 10000"/>
                          <a:gd name="connsiteY32" fmla="*/ 5709 h 10000"/>
                          <a:gd name="connsiteX33" fmla="*/ 279 w 10000"/>
                          <a:gd name="connsiteY33" fmla="*/ 5396 h 10000"/>
                          <a:gd name="connsiteX34" fmla="*/ 1541 w 10000"/>
                          <a:gd name="connsiteY34" fmla="*/ 4615 h 10000"/>
                          <a:gd name="connsiteX35" fmla="*/ 3368 w 10000"/>
                          <a:gd name="connsiteY35" fmla="*/ 3595 h 10000"/>
                          <a:gd name="connsiteX36" fmla="*/ 9459 w 10000"/>
                          <a:gd name="connsiteY36" fmla="*/ 205 h 10000"/>
                          <a:gd name="connsiteX37" fmla="*/ 9857 w 10000"/>
                          <a:gd name="connsiteY3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1541 w 10000"/>
                          <a:gd name="connsiteY33" fmla="*/ 4615 h 10000"/>
                          <a:gd name="connsiteX34" fmla="*/ 3368 w 10000"/>
                          <a:gd name="connsiteY34" fmla="*/ 3595 h 10000"/>
                          <a:gd name="connsiteX35" fmla="*/ 9459 w 10000"/>
                          <a:gd name="connsiteY35" fmla="*/ 205 h 10000"/>
                          <a:gd name="connsiteX36" fmla="*/ 9857 w 10000"/>
                          <a:gd name="connsiteY3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994 w 10137"/>
                          <a:gd name="connsiteY0" fmla="*/ 0 h 10000"/>
                          <a:gd name="connsiteX1" fmla="*/ 10137 w 10137"/>
                          <a:gd name="connsiteY1" fmla="*/ 141 h 10000"/>
                          <a:gd name="connsiteX2" fmla="*/ 6569 w 10137"/>
                          <a:gd name="connsiteY2" fmla="*/ 2448 h 10000"/>
                          <a:gd name="connsiteX3" fmla="*/ 6352 w 10137"/>
                          <a:gd name="connsiteY3" fmla="*/ 2293 h 10000"/>
                          <a:gd name="connsiteX4" fmla="*/ 9950 w 10137"/>
                          <a:gd name="connsiteY4" fmla="*/ 147 h 10000"/>
                          <a:gd name="connsiteX5" fmla="*/ 8682 w 10137"/>
                          <a:gd name="connsiteY5" fmla="*/ 811 h 10000"/>
                          <a:gd name="connsiteX6" fmla="*/ 6787 w 10137"/>
                          <a:gd name="connsiteY6" fmla="*/ 1854 h 10000"/>
                          <a:gd name="connsiteX7" fmla="*/ 503 w 10137"/>
                          <a:gd name="connsiteY7" fmla="*/ 5500 h 10000"/>
                          <a:gd name="connsiteX8" fmla="*/ 373 w 10137"/>
                          <a:gd name="connsiteY8" fmla="*/ 5731 h 10000"/>
                          <a:gd name="connsiteX9" fmla="*/ 317 w 10137"/>
                          <a:gd name="connsiteY9" fmla="*/ 5895 h 10000"/>
                          <a:gd name="connsiteX10" fmla="*/ 304 w 10137"/>
                          <a:gd name="connsiteY10" fmla="*/ 6089 h 10000"/>
                          <a:gd name="connsiteX11" fmla="*/ 304 w 10137"/>
                          <a:gd name="connsiteY11" fmla="*/ 6215 h 10000"/>
                          <a:gd name="connsiteX12" fmla="*/ 304 w 10137"/>
                          <a:gd name="connsiteY12" fmla="*/ 6424 h 10000"/>
                          <a:gd name="connsiteX13" fmla="*/ 304 w 10137"/>
                          <a:gd name="connsiteY13" fmla="*/ 6684 h 10000"/>
                          <a:gd name="connsiteX14" fmla="*/ 304 w 10137"/>
                          <a:gd name="connsiteY14" fmla="*/ 6989 h 10000"/>
                          <a:gd name="connsiteX15" fmla="*/ 304 w 10137"/>
                          <a:gd name="connsiteY15" fmla="*/ 7324 h 10000"/>
                          <a:gd name="connsiteX16" fmla="*/ 317 w 10137"/>
                          <a:gd name="connsiteY16" fmla="*/ 7674 h 10000"/>
                          <a:gd name="connsiteX17" fmla="*/ 317 w 10137"/>
                          <a:gd name="connsiteY17" fmla="*/ 8031 h 10000"/>
                          <a:gd name="connsiteX18" fmla="*/ 317 w 10137"/>
                          <a:gd name="connsiteY18" fmla="*/ 8381 h 10000"/>
                          <a:gd name="connsiteX19" fmla="*/ 317 w 10137"/>
                          <a:gd name="connsiteY19" fmla="*/ 8709 h 10000"/>
                          <a:gd name="connsiteX20" fmla="*/ 317 w 10137"/>
                          <a:gd name="connsiteY20" fmla="*/ 9006 h 10000"/>
                          <a:gd name="connsiteX21" fmla="*/ 329 w 10137"/>
                          <a:gd name="connsiteY21" fmla="*/ 9267 h 10000"/>
                          <a:gd name="connsiteX22" fmla="*/ 329 w 10137"/>
                          <a:gd name="connsiteY22" fmla="*/ 9461 h 10000"/>
                          <a:gd name="connsiteX23" fmla="*/ 329 w 10137"/>
                          <a:gd name="connsiteY23" fmla="*/ 9580 h 10000"/>
                          <a:gd name="connsiteX24" fmla="*/ 329 w 10137"/>
                          <a:gd name="connsiteY24" fmla="*/ 9632 h 10000"/>
                          <a:gd name="connsiteX25" fmla="*/ 9117 w 10137"/>
                          <a:gd name="connsiteY25" fmla="*/ 4630 h 10000"/>
                          <a:gd name="connsiteX26" fmla="*/ 9005 w 10137"/>
                          <a:gd name="connsiteY26" fmla="*/ 5150 h 10000"/>
                          <a:gd name="connsiteX27" fmla="*/ 380 w 10137"/>
                          <a:gd name="connsiteY27" fmla="*/ 10000 h 10000"/>
                          <a:gd name="connsiteX28" fmla="*/ 155 w 10137"/>
                          <a:gd name="connsiteY28" fmla="*/ 9304 h 10000"/>
                          <a:gd name="connsiteX29" fmla="*/ 155 w 10137"/>
                          <a:gd name="connsiteY29" fmla="*/ 5985 h 10000"/>
                          <a:gd name="connsiteX30" fmla="*/ 218 w 10137"/>
                          <a:gd name="connsiteY30" fmla="*/ 5709 h 10000"/>
                          <a:gd name="connsiteX31" fmla="*/ 416 w 10137"/>
                          <a:gd name="connsiteY31" fmla="*/ 5396 h 10000"/>
                          <a:gd name="connsiteX32" fmla="*/ 3505 w 10137"/>
                          <a:gd name="connsiteY32" fmla="*/ 3595 h 10000"/>
                          <a:gd name="connsiteX33" fmla="*/ 9596 w 10137"/>
                          <a:gd name="connsiteY33" fmla="*/ 205 h 10000"/>
                          <a:gd name="connsiteX34" fmla="*/ 9994 w 10137"/>
                          <a:gd name="connsiteY34" fmla="*/ 0 h 10000"/>
                          <a:gd name="connsiteX0" fmla="*/ 10014 w 10157"/>
                          <a:gd name="connsiteY0" fmla="*/ 0 h 10000"/>
                          <a:gd name="connsiteX1" fmla="*/ 10157 w 10157"/>
                          <a:gd name="connsiteY1" fmla="*/ 141 h 10000"/>
                          <a:gd name="connsiteX2" fmla="*/ 6589 w 10157"/>
                          <a:gd name="connsiteY2" fmla="*/ 2448 h 10000"/>
                          <a:gd name="connsiteX3" fmla="*/ 6372 w 10157"/>
                          <a:gd name="connsiteY3" fmla="*/ 2293 h 10000"/>
                          <a:gd name="connsiteX4" fmla="*/ 9970 w 10157"/>
                          <a:gd name="connsiteY4" fmla="*/ 147 h 10000"/>
                          <a:gd name="connsiteX5" fmla="*/ 8702 w 10157"/>
                          <a:gd name="connsiteY5" fmla="*/ 811 h 10000"/>
                          <a:gd name="connsiteX6" fmla="*/ 6807 w 10157"/>
                          <a:gd name="connsiteY6" fmla="*/ 1854 h 10000"/>
                          <a:gd name="connsiteX7" fmla="*/ 523 w 10157"/>
                          <a:gd name="connsiteY7" fmla="*/ 5500 h 10000"/>
                          <a:gd name="connsiteX8" fmla="*/ 337 w 10157"/>
                          <a:gd name="connsiteY8" fmla="*/ 5895 h 10000"/>
                          <a:gd name="connsiteX9" fmla="*/ 324 w 10157"/>
                          <a:gd name="connsiteY9" fmla="*/ 6089 h 10000"/>
                          <a:gd name="connsiteX10" fmla="*/ 324 w 10157"/>
                          <a:gd name="connsiteY10" fmla="*/ 6215 h 10000"/>
                          <a:gd name="connsiteX11" fmla="*/ 324 w 10157"/>
                          <a:gd name="connsiteY11" fmla="*/ 6424 h 10000"/>
                          <a:gd name="connsiteX12" fmla="*/ 324 w 10157"/>
                          <a:gd name="connsiteY12" fmla="*/ 6684 h 10000"/>
                          <a:gd name="connsiteX13" fmla="*/ 324 w 10157"/>
                          <a:gd name="connsiteY13" fmla="*/ 6989 h 10000"/>
                          <a:gd name="connsiteX14" fmla="*/ 324 w 10157"/>
                          <a:gd name="connsiteY14" fmla="*/ 7324 h 10000"/>
                          <a:gd name="connsiteX15" fmla="*/ 337 w 10157"/>
                          <a:gd name="connsiteY15" fmla="*/ 7674 h 10000"/>
                          <a:gd name="connsiteX16" fmla="*/ 337 w 10157"/>
                          <a:gd name="connsiteY16" fmla="*/ 8031 h 10000"/>
                          <a:gd name="connsiteX17" fmla="*/ 337 w 10157"/>
                          <a:gd name="connsiteY17" fmla="*/ 8381 h 10000"/>
                          <a:gd name="connsiteX18" fmla="*/ 337 w 10157"/>
                          <a:gd name="connsiteY18" fmla="*/ 8709 h 10000"/>
                          <a:gd name="connsiteX19" fmla="*/ 337 w 10157"/>
                          <a:gd name="connsiteY19" fmla="*/ 9006 h 10000"/>
                          <a:gd name="connsiteX20" fmla="*/ 349 w 10157"/>
                          <a:gd name="connsiteY20" fmla="*/ 9267 h 10000"/>
                          <a:gd name="connsiteX21" fmla="*/ 349 w 10157"/>
                          <a:gd name="connsiteY21" fmla="*/ 9461 h 10000"/>
                          <a:gd name="connsiteX22" fmla="*/ 349 w 10157"/>
                          <a:gd name="connsiteY22" fmla="*/ 9580 h 10000"/>
                          <a:gd name="connsiteX23" fmla="*/ 349 w 10157"/>
                          <a:gd name="connsiteY23" fmla="*/ 9632 h 10000"/>
                          <a:gd name="connsiteX24" fmla="*/ 9137 w 10157"/>
                          <a:gd name="connsiteY24" fmla="*/ 4630 h 10000"/>
                          <a:gd name="connsiteX25" fmla="*/ 9025 w 10157"/>
                          <a:gd name="connsiteY25" fmla="*/ 5150 h 10000"/>
                          <a:gd name="connsiteX26" fmla="*/ 400 w 10157"/>
                          <a:gd name="connsiteY26" fmla="*/ 10000 h 10000"/>
                          <a:gd name="connsiteX27" fmla="*/ 175 w 10157"/>
                          <a:gd name="connsiteY27" fmla="*/ 9304 h 10000"/>
                          <a:gd name="connsiteX28" fmla="*/ 175 w 10157"/>
                          <a:gd name="connsiteY28" fmla="*/ 5985 h 10000"/>
                          <a:gd name="connsiteX29" fmla="*/ 238 w 10157"/>
                          <a:gd name="connsiteY29" fmla="*/ 5709 h 10000"/>
                          <a:gd name="connsiteX30" fmla="*/ 436 w 10157"/>
                          <a:gd name="connsiteY30" fmla="*/ 5396 h 10000"/>
                          <a:gd name="connsiteX31" fmla="*/ 3525 w 10157"/>
                          <a:gd name="connsiteY31" fmla="*/ 3595 h 10000"/>
                          <a:gd name="connsiteX32" fmla="*/ 9616 w 10157"/>
                          <a:gd name="connsiteY32" fmla="*/ 205 h 10000"/>
                          <a:gd name="connsiteX33" fmla="*/ 10014 w 10157"/>
                          <a:gd name="connsiteY33"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089 h 10000"/>
                          <a:gd name="connsiteX9" fmla="*/ 329 w 10162"/>
                          <a:gd name="connsiteY9" fmla="*/ 6215 h 10000"/>
                          <a:gd name="connsiteX10" fmla="*/ 329 w 10162"/>
                          <a:gd name="connsiteY10" fmla="*/ 6424 h 10000"/>
                          <a:gd name="connsiteX11" fmla="*/ 329 w 10162"/>
                          <a:gd name="connsiteY11" fmla="*/ 6684 h 10000"/>
                          <a:gd name="connsiteX12" fmla="*/ 329 w 10162"/>
                          <a:gd name="connsiteY12" fmla="*/ 6989 h 10000"/>
                          <a:gd name="connsiteX13" fmla="*/ 329 w 10162"/>
                          <a:gd name="connsiteY13" fmla="*/ 7324 h 10000"/>
                          <a:gd name="connsiteX14" fmla="*/ 342 w 10162"/>
                          <a:gd name="connsiteY14" fmla="*/ 7674 h 10000"/>
                          <a:gd name="connsiteX15" fmla="*/ 342 w 10162"/>
                          <a:gd name="connsiteY15" fmla="*/ 8031 h 10000"/>
                          <a:gd name="connsiteX16" fmla="*/ 342 w 10162"/>
                          <a:gd name="connsiteY16" fmla="*/ 8381 h 10000"/>
                          <a:gd name="connsiteX17" fmla="*/ 342 w 10162"/>
                          <a:gd name="connsiteY17" fmla="*/ 8709 h 10000"/>
                          <a:gd name="connsiteX18" fmla="*/ 342 w 10162"/>
                          <a:gd name="connsiteY18" fmla="*/ 9006 h 10000"/>
                          <a:gd name="connsiteX19" fmla="*/ 354 w 10162"/>
                          <a:gd name="connsiteY19" fmla="*/ 9267 h 10000"/>
                          <a:gd name="connsiteX20" fmla="*/ 354 w 10162"/>
                          <a:gd name="connsiteY20" fmla="*/ 9461 h 10000"/>
                          <a:gd name="connsiteX21" fmla="*/ 354 w 10162"/>
                          <a:gd name="connsiteY21" fmla="*/ 9580 h 10000"/>
                          <a:gd name="connsiteX22" fmla="*/ 354 w 10162"/>
                          <a:gd name="connsiteY22" fmla="*/ 9632 h 10000"/>
                          <a:gd name="connsiteX23" fmla="*/ 9142 w 10162"/>
                          <a:gd name="connsiteY23" fmla="*/ 4630 h 10000"/>
                          <a:gd name="connsiteX24" fmla="*/ 9030 w 10162"/>
                          <a:gd name="connsiteY24" fmla="*/ 5150 h 10000"/>
                          <a:gd name="connsiteX25" fmla="*/ 405 w 10162"/>
                          <a:gd name="connsiteY25" fmla="*/ 10000 h 10000"/>
                          <a:gd name="connsiteX26" fmla="*/ 180 w 10162"/>
                          <a:gd name="connsiteY26" fmla="*/ 9304 h 10000"/>
                          <a:gd name="connsiteX27" fmla="*/ 180 w 10162"/>
                          <a:gd name="connsiteY27" fmla="*/ 5985 h 10000"/>
                          <a:gd name="connsiteX28" fmla="*/ 243 w 10162"/>
                          <a:gd name="connsiteY28" fmla="*/ 5709 h 10000"/>
                          <a:gd name="connsiteX29" fmla="*/ 441 w 10162"/>
                          <a:gd name="connsiteY29" fmla="*/ 5396 h 10000"/>
                          <a:gd name="connsiteX30" fmla="*/ 3530 w 10162"/>
                          <a:gd name="connsiteY30" fmla="*/ 3595 h 10000"/>
                          <a:gd name="connsiteX31" fmla="*/ 9621 w 10162"/>
                          <a:gd name="connsiteY31" fmla="*/ 205 h 10000"/>
                          <a:gd name="connsiteX32" fmla="*/ 10019 w 10162"/>
                          <a:gd name="connsiteY32"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215 h 10000"/>
                          <a:gd name="connsiteX9" fmla="*/ 329 w 10162"/>
                          <a:gd name="connsiteY9" fmla="*/ 6424 h 10000"/>
                          <a:gd name="connsiteX10" fmla="*/ 329 w 10162"/>
                          <a:gd name="connsiteY10" fmla="*/ 6684 h 10000"/>
                          <a:gd name="connsiteX11" fmla="*/ 329 w 10162"/>
                          <a:gd name="connsiteY11" fmla="*/ 6989 h 10000"/>
                          <a:gd name="connsiteX12" fmla="*/ 329 w 10162"/>
                          <a:gd name="connsiteY12" fmla="*/ 7324 h 10000"/>
                          <a:gd name="connsiteX13" fmla="*/ 342 w 10162"/>
                          <a:gd name="connsiteY13" fmla="*/ 7674 h 10000"/>
                          <a:gd name="connsiteX14" fmla="*/ 342 w 10162"/>
                          <a:gd name="connsiteY14" fmla="*/ 8031 h 10000"/>
                          <a:gd name="connsiteX15" fmla="*/ 342 w 10162"/>
                          <a:gd name="connsiteY15" fmla="*/ 8381 h 10000"/>
                          <a:gd name="connsiteX16" fmla="*/ 342 w 10162"/>
                          <a:gd name="connsiteY16" fmla="*/ 8709 h 10000"/>
                          <a:gd name="connsiteX17" fmla="*/ 342 w 10162"/>
                          <a:gd name="connsiteY17" fmla="*/ 9006 h 10000"/>
                          <a:gd name="connsiteX18" fmla="*/ 354 w 10162"/>
                          <a:gd name="connsiteY18" fmla="*/ 9267 h 10000"/>
                          <a:gd name="connsiteX19" fmla="*/ 354 w 10162"/>
                          <a:gd name="connsiteY19" fmla="*/ 9461 h 10000"/>
                          <a:gd name="connsiteX20" fmla="*/ 354 w 10162"/>
                          <a:gd name="connsiteY20" fmla="*/ 9580 h 10000"/>
                          <a:gd name="connsiteX21" fmla="*/ 354 w 10162"/>
                          <a:gd name="connsiteY21" fmla="*/ 9632 h 10000"/>
                          <a:gd name="connsiteX22" fmla="*/ 9142 w 10162"/>
                          <a:gd name="connsiteY22" fmla="*/ 4630 h 10000"/>
                          <a:gd name="connsiteX23" fmla="*/ 9030 w 10162"/>
                          <a:gd name="connsiteY23" fmla="*/ 5150 h 10000"/>
                          <a:gd name="connsiteX24" fmla="*/ 405 w 10162"/>
                          <a:gd name="connsiteY24" fmla="*/ 10000 h 10000"/>
                          <a:gd name="connsiteX25" fmla="*/ 180 w 10162"/>
                          <a:gd name="connsiteY25" fmla="*/ 9304 h 10000"/>
                          <a:gd name="connsiteX26" fmla="*/ 180 w 10162"/>
                          <a:gd name="connsiteY26" fmla="*/ 5985 h 10000"/>
                          <a:gd name="connsiteX27" fmla="*/ 243 w 10162"/>
                          <a:gd name="connsiteY27" fmla="*/ 5709 h 10000"/>
                          <a:gd name="connsiteX28" fmla="*/ 441 w 10162"/>
                          <a:gd name="connsiteY28" fmla="*/ 5396 h 10000"/>
                          <a:gd name="connsiteX29" fmla="*/ 3530 w 10162"/>
                          <a:gd name="connsiteY29" fmla="*/ 3595 h 10000"/>
                          <a:gd name="connsiteX30" fmla="*/ 9621 w 10162"/>
                          <a:gd name="connsiteY30" fmla="*/ 205 h 10000"/>
                          <a:gd name="connsiteX31" fmla="*/ 10019 w 10162"/>
                          <a:gd name="connsiteY31"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424 h 10000"/>
                          <a:gd name="connsiteX9" fmla="*/ 330 w 10163"/>
                          <a:gd name="connsiteY9" fmla="*/ 6684 h 10000"/>
                          <a:gd name="connsiteX10" fmla="*/ 330 w 10163"/>
                          <a:gd name="connsiteY10" fmla="*/ 6989 h 10000"/>
                          <a:gd name="connsiteX11" fmla="*/ 330 w 10163"/>
                          <a:gd name="connsiteY11" fmla="*/ 7324 h 10000"/>
                          <a:gd name="connsiteX12" fmla="*/ 343 w 10163"/>
                          <a:gd name="connsiteY12" fmla="*/ 7674 h 10000"/>
                          <a:gd name="connsiteX13" fmla="*/ 343 w 10163"/>
                          <a:gd name="connsiteY13" fmla="*/ 8031 h 10000"/>
                          <a:gd name="connsiteX14" fmla="*/ 343 w 10163"/>
                          <a:gd name="connsiteY14" fmla="*/ 8381 h 10000"/>
                          <a:gd name="connsiteX15" fmla="*/ 343 w 10163"/>
                          <a:gd name="connsiteY15" fmla="*/ 8709 h 10000"/>
                          <a:gd name="connsiteX16" fmla="*/ 343 w 10163"/>
                          <a:gd name="connsiteY16" fmla="*/ 9006 h 10000"/>
                          <a:gd name="connsiteX17" fmla="*/ 355 w 10163"/>
                          <a:gd name="connsiteY17" fmla="*/ 9267 h 10000"/>
                          <a:gd name="connsiteX18" fmla="*/ 355 w 10163"/>
                          <a:gd name="connsiteY18" fmla="*/ 9461 h 10000"/>
                          <a:gd name="connsiteX19" fmla="*/ 355 w 10163"/>
                          <a:gd name="connsiteY19" fmla="*/ 9580 h 10000"/>
                          <a:gd name="connsiteX20" fmla="*/ 355 w 10163"/>
                          <a:gd name="connsiteY20" fmla="*/ 9632 h 10000"/>
                          <a:gd name="connsiteX21" fmla="*/ 9143 w 10163"/>
                          <a:gd name="connsiteY21" fmla="*/ 4630 h 10000"/>
                          <a:gd name="connsiteX22" fmla="*/ 9031 w 10163"/>
                          <a:gd name="connsiteY22" fmla="*/ 5150 h 10000"/>
                          <a:gd name="connsiteX23" fmla="*/ 406 w 10163"/>
                          <a:gd name="connsiteY23" fmla="*/ 10000 h 10000"/>
                          <a:gd name="connsiteX24" fmla="*/ 181 w 10163"/>
                          <a:gd name="connsiteY24" fmla="*/ 9304 h 10000"/>
                          <a:gd name="connsiteX25" fmla="*/ 181 w 10163"/>
                          <a:gd name="connsiteY25" fmla="*/ 5985 h 10000"/>
                          <a:gd name="connsiteX26" fmla="*/ 244 w 10163"/>
                          <a:gd name="connsiteY26" fmla="*/ 5709 h 10000"/>
                          <a:gd name="connsiteX27" fmla="*/ 442 w 10163"/>
                          <a:gd name="connsiteY27" fmla="*/ 5396 h 10000"/>
                          <a:gd name="connsiteX28" fmla="*/ 3531 w 10163"/>
                          <a:gd name="connsiteY28" fmla="*/ 3595 h 10000"/>
                          <a:gd name="connsiteX29" fmla="*/ 9622 w 10163"/>
                          <a:gd name="connsiteY29" fmla="*/ 205 h 10000"/>
                          <a:gd name="connsiteX30" fmla="*/ 10020 w 10163"/>
                          <a:gd name="connsiteY30"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684 h 10000"/>
                          <a:gd name="connsiteX9" fmla="*/ 330 w 10163"/>
                          <a:gd name="connsiteY9" fmla="*/ 6989 h 10000"/>
                          <a:gd name="connsiteX10" fmla="*/ 330 w 10163"/>
                          <a:gd name="connsiteY10" fmla="*/ 7324 h 10000"/>
                          <a:gd name="connsiteX11" fmla="*/ 343 w 10163"/>
                          <a:gd name="connsiteY11" fmla="*/ 7674 h 10000"/>
                          <a:gd name="connsiteX12" fmla="*/ 343 w 10163"/>
                          <a:gd name="connsiteY12" fmla="*/ 8031 h 10000"/>
                          <a:gd name="connsiteX13" fmla="*/ 343 w 10163"/>
                          <a:gd name="connsiteY13" fmla="*/ 8381 h 10000"/>
                          <a:gd name="connsiteX14" fmla="*/ 343 w 10163"/>
                          <a:gd name="connsiteY14" fmla="*/ 8709 h 10000"/>
                          <a:gd name="connsiteX15" fmla="*/ 343 w 10163"/>
                          <a:gd name="connsiteY15" fmla="*/ 9006 h 10000"/>
                          <a:gd name="connsiteX16" fmla="*/ 355 w 10163"/>
                          <a:gd name="connsiteY16" fmla="*/ 9267 h 10000"/>
                          <a:gd name="connsiteX17" fmla="*/ 355 w 10163"/>
                          <a:gd name="connsiteY17" fmla="*/ 9461 h 10000"/>
                          <a:gd name="connsiteX18" fmla="*/ 355 w 10163"/>
                          <a:gd name="connsiteY18" fmla="*/ 9580 h 10000"/>
                          <a:gd name="connsiteX19" fmla="*/ 355 w 10163"/>
                          <a:gd name="connsiteY19" fmla="*/ 9632 h 10000"/>
                          <a:gd name="connsiteX20" fmla="*/ 9143 w 10163"/>
                          <a:gd name="connsiteY20" fmla="*/ 4630 h 10000"/>
                          <a:gd name="connsiteX21" fmla="*/ 9031 w 10163"/>
                          <a:gd name="connsiteY21" fmla="*/ 5150 h 10000"/>
                          <a:gd name="connsiteX22" fmla="*/ 406 w 10163"/>
                          <a:gd name="connsiteY22" fmla="*/ 10000 h 10000"/>
                          <a:gd name="connsiteX23" fmla="*/ 181 w 10163"/>
                          <a:gd name="connsiteY23" fmla="*/ 9304 h 10000"/>
                          <a:gd name="connsiteX24" fmla="*/ 181 w 10163"/>
                          <a:gd name="connsiteY24" fmla="*/ 5985 h 10000"/>
                          <a:gd name="connsiteX25" fmla="*/ 244 w 10163"/>
                          <a:gd name="connsiteY25" fmla="*/ 5709 h 10000"/>
                          <a:gd name="connsiteX26" fmla="*/ 442 w 10163"/>
                          <a:gd name="connsiteY26" fmla="*/ 5396 h 10000"/>
                          <a:gd name="connsiteX27" fmla="*/ 3531 w 10163"/>
                          <a:gd name="connsiteY27" fmla="*/ 3595 h 10000"/>
                          <a:gd name="connsiteX28" fmla="*/ 9622 w 10163"/>
                          <a:gd name="connsiteY28" fmla="*/ 205 h 10000"/>
                          <a:gd name="connsiteX29" fmla="*/ 10020 w 10163"/>
                          <a:gd name="connsiteY29"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989 h 10000"/>
                          <a:gd name="connsiteX9" fmla="*/ 330 w 10163"/>
                          <a:gd name="connsiteY9" fmla="*/ 7324 h 10000"/>
                          <a:gd name="connsiteX10" fmla="*/ 343 w 10163"/>
                          <a:gd name="connsiteY10" fmla="*/ 7674 h 10000"/>
                          <a:gd name="connsiteX11" fmla="*/ 343 w 10163"/>
                          <a:gd name="connsiteY11" fmla="*/ 8031 h 10000"/>
                          <a:gd name="connsiteX12" fmla="*/ 343 w 10163"/>
                          <a:gd name="connsiteY12" fmla="*/ 8381 h 10000"/>
                          <a:gd name="connsiteX13" fmla="*/ 343 w 10163"/>
                          <a:gd name="connsiteY13" fmla="*/ 8709 h 10000"/>
                          <a:gd name="connsiteX14" fmla="*/ 343 w 10163"/>
                          <a:gd name="connsiteY14" fmla="*/ 9006 h 10000"/>
                          <a:gd name="connsiteX15" fmla="*/ 355 w 10163"/>
                          <a:gd name="connsiteY15" fmla="*/ 9267 h 10000"/>
                          <a:gd name="connsiteX16" fmla="*/ 355 w 10163"/>
                          <a:gd name="connsiteY16" fmla="*/ 9461 h 10000"/>
                          <a:gd name="connsiteX17" fmla="*/ 355 w 10163"/>
                          <a:gd name="connsiteY17" fmla="*/ 9580 h 10000"/>
                          <a:gd name="connsiteX18" fmla="*/ 355 w 10163"/>
                          <a:gd name="connsiteY18" fmla="*/ 9632 h 10000"/>
                          <a:gd name="connsiteX19" fmla="*/ 9143 w 10163"/>
                          <a:gd name="connsiteY19" fmla="*/ 4630 h 10000"/>
                          <a:gd name="connsiteX20" fmla="*/ 9031 w 10163"/>
                          <a:gd name="connsiteY20" fmla="*/ 5150 h 10000"/>
                          <a:gd name="connsiteX21" fmla="*/ 406 w 10163"/>
                          <a:gd name="connsiteY21" fmla="*/ 10000 h 10000"/>
                          <a:gd name="connsiteX22" fmla="*/ 181 w 10163"/>
                          <a:gd name="connsiteY22" fmla="*/ 9304 h 10000"/>
                          <a:gd name="connsiteX23" fmla="*/ 181 w 10163"/>
                          <a:gd name="connsiteY23" fmla="*/ 5985 h 10000"/>
                          <a:gd name="connsiteX24" fmla="*/ 244 w 10163"/>
                          <a:gd name="connsiteY24" fmla="*/ 5709 h 10000"/>
                          <a:gd name="connsiteX25" fmla="*/ 442 w 10163"/>
                          <a:gd name="connsiteY25" fmla="*/ 5396 h 10000"/>
                          <a:gd name="connsiteX26" fmla="*/ 3531 w 10163"/>
                          <a:gd name="connsiteY26" fmla="*/ 3595 h 10000"/>
                          <a:gd name="connsiteX27" fmla="*/ 9622 w 10163"/>
                          <a:gd name="connsiteY27" fmla="*/ 205 h 10000"/>
                          <a:gd name="connsiteX28" fmla="*/ 10020 w 10163"/>
                          <a:gd name="connsiteY28"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7324 h 10000"/>
                          <a:gd name="connsiteX9" fmla="*/ 343 w 10163"/>
                          <a:gd name="connsiteY9" fmla="*/ 7674 h 10000"/>
                          <a:gd name="connsiteX10" fmla="*/ 343 w 10163"/>
                          <a:gd name="connsiteY10" fmla="*/ 8031 h 10000"/>
                          <a:gd name="connsiteX11" fmla="*/ 343 w 10163"/>
                          <a:gd name="connsiteY11" fmla="*/ 8381 h 10000"/>
                          <a:gd name="connsiteX12" fmla="*/ 343 w 10163"/>
                          <a:gd name="connsiteY12" fmla="*/ 8709 h 10000"/>
                          <a:gd name="connsiteX13" fmla="*/ 343 w 10163"/>
                          <a:gd name="connsiteY13" fmla="*/ 9006 h 10000"/>
                          <a:gd name="connsiteX14" fmla="*/ 355 w 10163"/>
                          <a:gd name="connsiteY14" fmla="*/ 9267 h 10000"/>
                          <a:gd name="connsiteX15" fmla="*/ 355 w 10163"/>
                          <a:gd name="connsiteY15" fmla="*/ 9461 h 10000"/>
                          <a:gd name="connsiteX16" fmla="*/ 355 w 10163"/>
                          <a:gd name="connsiteY16" fmla="*/ 9580 h 10000"/>
                          <a:gd name="connsiteX17" fmla="*/ 355 w 10163"/>
                          <a:gd name="connsiteY17" fmla="*/ 9632 h 10000"/>
                          <a:gd name="connsiteX18" fmla="*/ 9143 w 10163"/>
                          <a:gd name="connsiteY18" fmla="*/ 4630 h 10000"/>
                          <a:gd name="connsiteX19" fmla="*/ 9031 w 10163"/>
                          <a:gd name="connsiteY19" fmla="*/ 5150 h 10000"/>
                          <a:gd name="connsiteX20" fmla="*/ 406 w 10163"/>
                          <a:gd name="connsiteY20" fmla="*/ 10000 h 10000"/>
                          <a:gd name="connsiteX21" fmla="*/ 181 w 10163"/>
                          <a:gd name="connsiteY21" fmla="*/ 9304 h 10000"/>
                          <a:gd name="connsiteX22" fmla="*/ 181 w 10163"/>
                          <a:gd name="connsiteY22" fmla="*/ 5985 h 10000"/>
                          <a:gd name="connsiteX23" fmla="*/ 244 w 10163"/>
                          <a:gd name="connsiteY23" fmla="*/ 5709 h 10000"/>
                          <a:gd name="connsiteX24" fmla="*/ 442 w 10163"/>
                          <a:gd name="connsiteY24" fmla="*/ 5396 h 10000"/>
                          <a:gd name="connsiteX25" fmla="*/ 3531 w 10163"/>
                          <a:gd name="connsiteY25" fmla="*/ 3595 h 10000"/>
                          <a:gd name="connsiteX26" fmla="*/ 9622 w 10163"/>
                          <a:gd name="connsiteY26" fmla="*/ 205 h 10000"/>
                          <a:gd name="connsiteX27" fmla="*/ 10020 w 10163"/>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031 h 10000"/>
                          <a:gd name="connsiteX10" fmla="*/ 180 w 10000"/>
                          <a:gd name="connsiteY10" fmla="*/ 8381 h 10000"/>
                          <a:gd name="connsiteX11" fmla="*/ 180 w 10000"/>
                          <a:gd name="connsiteY11" fmla="*/ 8709 h 10000"/>
                          <a:gd name="connsiteX12" fmla="*/ 180 w 10000"/>
                          <a:gd name="connsiteY12" fmla="*/ 9006 h 10000"/>
                          <a:gd name="connsiteX13" fmla="*/ 192 w 10000"/>
                          <a:gd name="connsiteY13" fmla="*/ 9267 h 10000"/>
                          <a:gd name="connsiteX14" fmla="*/ 192 w 10000"/>
                          <a:gd name="connsiteY14" fmla="*/ 9461 h 10000"/>
                          <a:gd name="connsiteX15" fmla="*/ 192 w 10000"/>
                          <a:gd name="connsiteY15" fmla="*/ 9580 h 10000"/>
                          <a:gd name="connsiteX16" fmla="*/ 192 w 10000"/>
                          <a:gd name="connsiteY16" fmla="*/ 9632 h 10000"/>
                          <a:gd name="connsiteX17" fmla="*/ 8980 w 10000"/>
                          <a:gd name="connsiteY17" fmla="*/ 4630 h 10000"/>
                          <a:gd name="connsiteX18" fmla="*/ 8868 w 10000"/>
                          <a:gd name="connsiteY18" fmla="*/ 5150 h 10000"/>
                          <a:gd name="connsiteX19" fmla="*/ 243 w 10000"/>
                          <a:gd name="connsiteY19" fmla="*/ 10000 h 10000"/>
                          <a:gd name="connsiteX20" fmla="*/ 18 w 10000"/>
                          <a:gd name="connsiteY20" fmla="*/ 9304 h 10000"/>
                          <a:gd name="connsiteX21" fmla="*/ 18 w 10000"/>
                          <a:gd name="connsiteY21" fmla="*/ 5985 h 10000"/>
                          <a:gd name="connsiteX22" fmla="*/ 81 w 10000"/>
                          <a:gd name="connsiteY22" fmla="*/ 5709 h 10000"/>
                          <a:gd name="connsiteX23" fmla="*/ 279 w 10000"/>
                          <a:gd name="connsiteY23" fmla="*/ 5396 h 10000"/>
                          <a:gd name="connsiteX24" fmla="*/ 3368 w 10000"/>
                          <a:gd name="connsiteY24" fmla="*/ 3595 h 10000"/>
                          <a:gd name="connsiteX25" fmla="*/ 9459 w 10000"/>
                          <a:gd name="connsiteY25" fmla="*/ 205 h 10000"/>
                          <a:gd name="connsiteX26" fmla="*/ 9857 w 10000"/>
                          <a:gd name="connsiteY2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381 h 10000"/>
                          <a:gd name="connsiteX10" fmla="*/ 180 w 10000"/>
                          <a:gd name="connsiteY10" fmla="*/ 8709 h 10000"/>
                          <a:gd name="connsiteX11" fmla="*/ 180 w 10000"/>
                          <a:gd name="connsiteY11" fmla="*/ 9006 h 10000"/>
                          <a:gd name="connsiteX12" fmla="*/ 192 w 10000"/>
                          <a:gd name="connsiteY12" fmla="*/ 9267 h 10000"/>
                          <a:gd name="connsiteX13" fmla="*/ 192 w 10000"/>
                          <a:gd name="connsiteY13" fmla="*/ 9461 h 10000"/>
                          <a:gd name="connsiteX14" fmla="*/ 192 w 10000"/>
                          <a:gd name="connsiteY14" fmla="*/ 9580 h 10000"/>
                          <a:gd name="connsiteX15" fmla="*/ 192 w 10000"/>
                          <a:gd name="connsiteY15" fmla="*/ 9632 h 10000"/>
                          <a:gd name="connsiteX16" fmla="*/ 8980 w 10000"/>
                          <a:gd name="connsiteY16" fmla="*/ 4630 h 10000"/>
                          <a:gd name="connsiteX17" fmla="*/ 8868 w 10000"/>
                          <a:gd name="connsiteY17" fmla="*/ 5150 h 10000"/>
                          <a:gd name="connsiteX18" fmla="*/ 243 w 10000"/>
                          <a:gd name="connsiteY18" fmla="*/ 10000 h 10000"/>
                          <a:gd name="connsiteX19" fmla="*/ 18 w 10000"/>
                          <a:gd name="connsiteY19" fmla="*/ 9304 h 10000"/>
                          <a:gd name="connsiteX20" fmla="*/ 18 w 10000"/>
                          <a:gd name="connsiteY20" fmla="*/ 5985 h 10000"/>
                          <a:gd name="connsiteX21" fmla="*/ 81 w 10000"/>
                          <a:gd name="connsiteY21" fmla="*/ 5709 h 10000"/>
                          <a:gd name="connsiteX22" fmla="*/ 279 w 10000"/>
                          <a:gd name="connsiteY22" fmla="*/ 5396 h 10000"/>
                          <a:gd name="connsiteX23" fmla="*/ 3368 w 10000"/>
                          <a:gd name="connsiteY23" fmla="*/ 3595 h 10000"/>
                          <a:gd name="connsiteX24" fmla="*/ 9459 w 10000"/>
                          <a:gd name="connsiteY24" fmla="*/ 205 h 10000"/>
                          <a:gd name="connsiteX25" fmla="*/ 9857 w 10000"/>
                          <a:gd name="connsiteY2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709 h 10000"/>
                          <a:gd name="connsiteX10" fmla="*/ 180 w 10000"/>
                          <a:gd name="connsiteY10" fmla="*/ 9006 h 10000"/>
                          <a:gd name="connsiteX11" fmla="*/ 192 w 10000"/>
                          <a:gd name="connsiteY11" fmla="*/ 9267 h 10000"/>
                          <a:gd name="connsiteX12" fmla="*/ 192 w 10000"/>
                          <a:gd name="connsiteY12" fmla="*/ 9461 h 10000"/>
                          <a:gd name="connsiteX13" fmla="*/ 192 w 10000"/>
                          <a:gd name="connsiteY13" fmla="*/ 9580 h 10000"/>
                          <a:gd name="connsiteX14" fmla="*/ 192 w 10000"/>
                          <a:gd name="connsiteY14" fmla="*/ 9632 h 10000"/>
                          <a:gd name="connsiteX15" fmla="*/ 8980 w 10000"/>
                          <a:gd name="connsiteY15" fmla="*/ 4630 h 10000"/>
                          <a:gd name="connsiteX16" fmla="*/ 8868 w 10000"/>
                          <a:gd name="connsiteY16" fmla="*/ 5150 h 10000"/>
                          <a:gd name="connsiteX17" fmla="*/ 243 w 10000"/>
                          <a:gd name="connsiteY17" fmla="*/ 10000 h 10000"/>
                          <a:gd name="connsiteX18" fmla="*/ 18 w 10000"/>
                          <a:gd name="connsiteY18" fmla="*/ 9304 h 10000"/>
                          <a:gd name="connsiteX19" fmla="*/ 18 w 10000"/>
                          <a:gd name="connsiteY19" fmla="*/ 5985 h 10000"/>
                          <a:gd name="connsiteX20" fmla="*/ 81 w 10000"/>
                          <a:gd name="connsiteY20" fmla="*/ 5709 h 10000"/>
                          <a:gd name="connsiteX21" fmla="*/ 279 w 10000"/>
                          <a:gd name="connsiteY21" fmla="*/ 5396 h 10000"/>
                          <a:gd name="connsiteX22" fmla="*/ 3368 w 10000"/>
                          <a:gd name="connsiteY22" fmla="*/ 3595 h 10000"/>
                          <a:gd name="connsiteX23" fmla="*/ 9459 w 10000"/>
                          <a:gd name="connsiteY23" fmla="*/ 205 h 10000"/>
                          <a:gd name="connsiteX24" fmla="*/ 9857 w 10000"/>
                          <a:gd name="connsiteY2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9006 h 10000"/>
                          <a:gd name="connsiteX10" fmla="*/ 192 w 10000"/>
                          <a:gd name="connsiteY10" fmla="*/ 9267 h 10000"/>
                          <a:gd name="connsiteX11" fmla="*/ 192 w 10000"/>
                          <a:gd name="connsiteY11" fmla="*/ 9461 h 10000"/>
                          <a:gd name="connsiteX12" fmla="*/ 192 w 10000"/>
                          <a:gd name="connsiteY12" fmla="*/ 9580 h 10000"/>
                          <a:gd name="connsiteX13" fmla="*/ 192 w 10000"/>
                          <a:gd name="connsiteY13" fmla="*/ 9632 h 10000"/>
                          <a:gd name="connsiteX14" fmla="*/ 8980 w 10000"/>
                          <a:gd name="connsiteY14" fmla="*/ 4630 h 10000"/>
                          <a:gd name="connsiteX15" fmla="*/ 8868 w 10000"/>
                          <a:gd name="connsiteY15" fmla="*/ 5150 h 10000"/>
                          <a:gd name="connsiteX16" fmla="*/ 243 w 10000"/>
                          <a:gd name="connsiteY16" fmla="*/ 10000 h 10000"/>
                          <a:gd name="connsiteX17" fmla="*/ 18 w 10000"/>
                          <a:gd name="connsiteY17" fmla="*/ 9304 h 10000"/>
                          <a:gd name="connsiteX18" fmla="*/ 18 w 10000"/>
                          <a:gd name="connsiteY18" fmla="*/ 5985 h 10000"/>
                          <a:gd name="connsiteX19" fmla="*/ 81 w 10000"/>
                          <a:gd name="connsiteY19" fmla="*/ 5709 h 10000"/>
                          <a:gd name="connsiteX20" fmla="*/ 279 w 10000"/>
                          <a:gd name="connsiteY20" fmla="*/ 5396 h 10000"/>
                          <a:gd name="connsiteX21" fmla="*/ 3368 w 10000"/>
                          <a:gd name="connsiteY21" fmla="*/ 3595 h 10000"/>
                          <a:gd name="connsiteX22" fmla="*/ 9459 w 10000"/>
                          <a:gd name="connsiteY22" fmla="*/ 205 h 10000"/>
                          <a:gd name="connsiteX23" fmla="*/ 9857 w 10000"/>
                          <a:gd name="connsiteY2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267 h 10000"/>
                          <a:gd name="connsiteX10" fmla="*/ 192 w 10000"/>
                          <a:gd name="connsiteY10" fmla="*/ 9461 h 10000"/>
                          <a:gd name="connsiteX11" fmla="*/ 192 w 10000"/>
                          <a:gd name="connsiteY11" fmla="*/ 9580 h 10000"/>
                          <a:gd name="connsiteX12" fmla="*/ 192 w 10000"/>
                          <a:gd name="connsiteY12" fmla="*/ 9632 h 10000"/>
                          <a:gd name="connsiteX13" fmla="*/ 8980 w 10000"/>
                          <a:gd name="connsiteY13" fmla="*/ 4630 h 10000"/>
                          <a:gd name="connsiteX14" fmla="*/ 8868 w 10000"/>
                          <a:gd name="connsiteY14" fmla="*/ 5150 h 10000"/>
                          <a:gd name="connsiteX15" fmla="*/ 243 w 10000"/>
                          <a:gd name="connsiteY15" fmla="*/ 10000 h 10000"/>
                          <a:gd name="connsiteX16" fmla="*/ 18 w 10000"/>
                          <a:gd name="connsiteY16" fmla="*/ 9304 h 10000"/>
                          <a:gd name="connsiteX17" fmla="*/ 18 w 10000"/>
                          <a:gd name="connsiteY17" fmla="*/ 5985 h 10000"/>
                          <a:gd name="connsiteX18" fmla="*/ 81 w 10000"/>
                          <a:gd name="connsiteY18" fmla="*/ 5709 h 10000"/>
                          <a:gd name="connsiteX19" fmla="*/ 279 w 10000"/>
                          <a:gd name="connsiteY19" fmla="*/ 5396 h 10000"/>
                          <a:gd name="connsiteX20" fmla="*/ 3368 w 10000"/>
                          <a:gd name="connsiteY20" fmla="*/ 3595 h 10000"/>
                          <a:gd name="connsiteX21" fmla="*/ 9459 w 10000"/>
                          <a:gd name="connsiteY21" fmla="*/ 205 h 10000"/>
                          <a:gd name="connsiteX22" fmla="*/ 9857 w 10000"/>
                          <a:gd name="connsiteY2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461 h 10000"/>
                          <a:gd name="connsiteX10" fmla="*/ 192 w 10000"/>
                          <a:gd name="connsiteY10" fmla="*/ 9580 h 10000"/>
                          <a:gd name="connsiteX11" fmla="*/ 192 w 10000"/>
                          <a:gd name="connsiteY11" fmla="*/ 9632 h 10000"/>
                          <a:gd name="connsiteX12" fmla="*/ 8980 w 10000"/>
                          <a:gd name="connsiteY12" fmla="*/ 4630 h 10000"/>
                          <a:gd name="connsiteX13" fmla="*/ 8868 w 10000"/>
                          <a:gd name="connsiteY13" fmla="*/ 5150 h 10000"/>
                          <a:gd name="connsiteX14" fmla="*/ 243 w 10000"/>
                          <a:gd name="connsiteY14" fmla="*/ 10000 h 10000"/>
                          <a:gd name="connsiteX15" fmla="*/ 18 w 10000"/>
                          <a:gd name="connsiteY15" fmla="*/ 9304 h 10000"/>
                          <a:gd name="connsiteX16" fmla="*/ 18 w 10000"/>
                          <a:gd name="connsiteY16" fmla="*/ 5985 h 10000"/>
                          <a:gd name="connsiteX17" fmla="*/ 81 w 10000"/>
                          <a:gd name="connsiteY17" fmla="*/ 5709 h 10000"/>
                          <a:gd name="connsiteX18" fmla="*/ 279 w 10000"/>
                          <a:gd name="connsiteY18" fmla="*/ 5396 h 10000"/>
                          <a:gd name="connsiteX19" fmla="*/ 3368 w 10000"/>
                          <a:gd name="connsiteY19" fmla="*/ 3595 h 10000"/>
                          <a:gd name="connsiteX20" fmla="*/ 9459 w 10000"/>
                          <a:gd name="connsiteY20" fmla="*/ 205 h 10000"/>
                          <a:gd name="connsiteX21" fmla="*/ 9857 w 10000"/>
                          <a:gd name="connsiteY2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192 w 10000"/>
                          <a:gd name="connsiteY10" fmla="*/ 9632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81 w 10000"/>
                          <a:gd name="connsiteY16" fmla="*/ 5709 h 10000"/>
                          <a:gd name="connsiteX17" fmla="*/ 279 w 10000"/>
                          <a:gd name="connsiteY17" fmla="*/ 5396 h 10000"/>
                          <a:gd name="connsiteX18" fmla="*/ 3368 w 10000"/>
                          <a:gd name="connsiteY18" fmla="*/ 3595 h 10000"/>
                          <a:gd name="connsiteX19" fmla="*/ 9459 w 10000"/>
                          <a:gd name="connsiteY19" fmla="*/ 205 h 10000"/>
                          <a:gd name="connsiteX20" fmla="*/ 9857 w 10000"/>
                          <a:gd name="connsiteY2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902 w 10045"/>
                          <a:gd name="connsiteY0" fmla="*/ 0 h 10000"/>
                          <a:gd name="connsiteX1" fmla="*/ 10045 w 10045"/>
                          <a:gd name="connsiteY1" fmla="*/ 141 h 10000"/>
                          <a:gd name="connsiteX2" fmla="*/ 6477 w 10045"/>
                          <a:gd name="connsiteY2" fmla="*/ 2448 h 10000"/>
                          <a:gd name="connsiteX3" fmla="*/ 6260 w 10045"/>
                          <a:gd name="connsiteY3" fmla="*/ 2293 h 10000"/>
                          <a:gd name="connsiteX4" fmla="*/ 9858 w 10045"/>
                          <a:gd name="connsiteY4" fmla="*/ 147 h 10000"/>
                          <a:gd name="connsiteX5" fmla="*/ 8590 w 10045"/>
                          <a:gd name="connsiteY5" fmla="*/ 811 h 10000"/>
                          <a:gd name="connsiteX6" fmla="*/ 6695 w 10045"/>
                          <a:gd name="connsiteY6" fmla="*/ 1854 h 10000"/>
                          <a:gd name="connsiteX7" fmla="*/ 411 w 10045"/>
                          <a:gd name="connsiteY7" fmla="*/ 5500 h 10000"/>
                          <a:gd name="connsiteX8" fmla="*/ 212 w 10045"/>
                          <a:gd name="connsiteY8" fmla="*/ 7324 h 10000"/>
                          <a:gd name="connsiteX9" fmla="*/ 248 w 10045"/>
                          <a:gd name="connsiteY9" fmla="*/ 9670 h 10000"/>
                          <a:gd name="connsiteX10" fmla="*/ 9025 w 10045"/>
                          <a:gd name="connsiteY10" fmla="*/ 4630 h 10000"/>
                          <a:gd name="connsiteX11" fmla="*/ 8913 w 10045"/>
                          <a:gd name="connsiteY11" fmla="*/ 5150 h 10000"/>
                          <a:gd name="connsiteX12" fmla="*/ 288 w 10045"/>
                          <a:gd name="connsiteY12" fmla="*/ 10000 h 10000"/>
                          <a:gd name="connsiteX13" fmla="*/ 63 w 10045"/>
                          <a:gd name="connsiteY13" fmla="*/ 9304 h 10000"/>
                          <a:gd name="connsiteX14" fmla="*/ 63 w 10045"/>
                          <a:gd name="connsiteY14" fmla="*/ 5985 h 10000"/>
                          <a:gd name="connsiteX15" fmla="*/ 324 w 10045"/>
                          <a:gd name="connsiteY15" fmla="*/ 5396 h 10000"/>
                          <a:gd name="connsiteX16" fmla="*/ 3413 w 10045"/>
                          <a:gd name="connsiteY16" fmla="*/ 3595 h 10000"/>
                          <a:gd name="connsiteX17" fmla="*/ 9504 w 10045"/>
                          <a:gd name="connsiteY17" fmla="*/ 205 h 10000"/>
                          <a:gd name="connsiteX18" fmla="*/ 9902 w 10045"/>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10314 w 10457"/>
                          <a:gd name="connsiteY0" fmla="*/ 0 h 10093"/>
                          <a:gd name="connsiteX1" fmla="*/ 10457 w 10457"/>
                          <a:gd name="connsiteY1" fmla="*/ 141 h 10093"/>
                          <a:gd name="connsiteX2" fmla="*/ 6889 w 10457"/>
                          <a:gd name="connsiteY2" fmla="*/ 2448 h 10093"/>
                          <a:gd name="connsiteX3" fmla="*/ 6672 w 10457"/>
                          <a:gd name="connsiteY3" fmla="*/ 2293 h 10093"/>
                          <a:gd name="connsiteX4" fmla="*/ 10270 w 10457"/>
                          <a:gd name="connsiteY4" fmla="*/ 147 h 10093"/>
                          <a:gd name="connsiteX5" fmla="*/ 9002 w 10457"/>
                          <a:gd name="connsiteY5" fmla="*/ 811 h 10093"/>
                          <a:gd name="connsiteX6" fmla="*/ 7107 w 10457"/>
                          <a:gd name="connsiteY6" fmla="*/ 1854 h 10093"/>
                          <a:gd name="connsiteX7" fmla="*/ 823 w 10457"/>
                          <a:gd name="connsiteY7" fmla="*/ 5462 h 10093"/>
                          <a:gd name="connsiteX8" fmla="*/ 598 w 10457"/>
                          <a:gd name="connsiteY8" fmla="*/ 6025 h 10093"/>
                          <a:gd name="connsiteX9" fmla="*/ 640 w 10457"/>
                          <a:gd name="connsiteY9" fmla="*/ 9366 h 10093"/>
                          <a:gd name="connsiteX10" fmla="*/ 652 w 10457"/>
                          <a:gd name="connsiteY10" fmla="*/ 9688 h 10093"/>
                          <a:gd name="connsiteX11" fmla="*/ 9437 w 10457"/>
                          <a:gd name="connsiteY11" fmla="*/ 4630 h 10093"/>
                          <a:gd name="connsiteX12" fmla="*/ 9325 w 10457"/>
                          <a:gd name="connsiteY12" fmla="*/ 5150 h 10093"/>
                          <a:gd name="connsiteX13" fmla="*/ 700 w 10457"/>
                          <a:gd name="connsiteY13" fmla="*/ 10000 h 10093"/>
                          <a:gd name="connsiteX14" fmla="*/ 475 w 10457"/>
                          <a:gd name="connsiteY14" fmla="*/ 9304 h 10093"/>
                          <a:gd name="connsiteX15" fmla="*/ 475 w 10457"/>
                          <a:gd name="connsiteY15" fmla="*/ 5985 h 10093"/>
                          <a:gd name="connsiteX16" fmla="*/ 736 w 10457"/>
                          <a:gd name="connsiteY16" fmla="*/ 5357 h 10093"/>
                          <a:gd name="connsiteX17" fmla="*/ 3825 w 10457"/>
                          <a:gd name="connsiteY17" fmla="*/ 3595 h 10093"/>
                          <a:gd name="connsiteX18" fmla="*/ 9916 w 10457"/>
                          <a:gd name="connsiteY18" fmla="*/ 205 h 10093"/>
                          <a:gd name="connsiteX19" fmla="*/ 10314 w 10457"/>
                          <a:gd name="connsiteY19" fmla="*/ 0 h 10093"/>
                          <a:gd name="connsiteX0" fmla="*/ 10317 w 10460"/>
                          <a:gd name="connsiteY0" fmla="*/ 0 h 10126"/>
                          <a:gd name="connsiteX1" fmla="*/ 10460 w 10460"/>
                          <a:gd name="connsiteY1" fmla="*/ 141 h 10126"/>
                          <a:gd name="connsiteX2" fmla="*/ 6892 w 10460"/>
                          <a:gd name="connsiteY2" fmla="*/ 2448 h 10126"/>
                          <a:gd name="connsiteX3" fmla="*/ 6675 w 10460"/>
                          <a:gd name="connsiteY3" fmla="*/ 2293 h 10126"/>
                          <a:gd name="connsiteX4" fmla="*/ 10273 w 10460"/>
                          <a:gd name="connsiteY4" fmla="*/ 147 h 10126"/>
                          <a:gd name="connsiteX5" fmla="*/ 9005 w 10460"/>
                          <a:gd name="connsiteY5" fmla="*/ 811 h 10126"/>
                          <a:gd name="connsiteX6" fmla="*/ 7110 w 10460"/>
                          <a:gd name="connsiteY6" fmla="*/ 1854 h 10126"/>
                          <a:gd name="connsiteX7" fmla="*/ 826 w 10460"/>
                          <a:gd name="connsiteY7" fmla="*/ 5462 h 10126"/>
                          <a:gd name="connsiteX8" fmla="*/ 601 w 10460"/>
                          <a:gd name="connsiteY8" fmla="*/ 6025 h 10126"/>
                          <a:gd name="connsiteX9" fmla="*/ 632 w 10460"/>
                          <a:gd name="connsiteY9" fmla="*/ 9467 h 10126"/>
                          <a:gd name="connsiteX10" fmla="*/ 655 w 10460"/>
                          <a:gd name="connsiteY10" fmla="*/ 9688 h 10126"/>
                          <a:gd name="connsiteX11" fmla="*/ 9440 w 10460"/>
                          <a:gd name="connsiteY11" fmla="*/ 4630 h 10126"/>
                          <a:gd name="connsiteX12" fmla="*/ 9328 w 10460"/>
                          <a:gd name="connsiteY12" fmla="*/ 5150 h 10126"/>
                          <a:gd name="connsiteX13" fmla="*/ 703 w 10460"/>
                          <a:gd name="connsiteY13" fmla="*/ 10000 h 10126"/>
                          <a:gd name="connsiteX14" fmla="*/ 478 w 10460"/>
                          <a:gd name="connsiteY14" fmla="*/ 9304 h 10126"/>
                          <a:gd name="connsiteX15" fmla="*/ 478 w 10460"/>
                          <a:gd name="connsiteY15" fmla="*/ 5985 h 10126"/>
                          <a:gd name="connsiteX16" fmla="*/ 739 w 10460"/>
                          <a:gd name="connsiteY16" fmla="*/ 5357 h 10126"/>
                          <a:gd name="connsiteX17" fmla="*/ 3828 w 10460"/>
                          <a:gd name="connsiteY17" fmla="*/ 3595 h 10126"/>
                          <a:gd name="connsiteX18" fmla="*/ 9919 w 10460"/>
                          <a:gd name="connsiteY18" fmla="*/ 205 h 10126"/>
                          <a:gd name="connsiteX19" fmla="*/ 10317 w 10460"/>
                          <a:gd name="connsiteY19" fmla="*/ 0 h 10126"/>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2 h 10002"/>
                          <a:gd name="connsiteX1" fmla="*/ 10000 w 10000"/>
                          <a:gd name="connsiteY1" fmla="*/ 143 h 10002"/>
                          <a:gd name="connsiteX2" fmla="*/ 6432 w 10000"/>
                          <a:gd name="connsiteY2" fmla="*/ 2450 h 10002"/>
                          <a:gd name="connsiteX3" fmla="*/ 6215 w 10000"/>
                          <a:gd name="connsiteY3" fmla="*/ 2295 h 10002"/>
                          <a:gd name="connsiteX4" fmla="*/ 9813 w 10000"/>
                          <a:gd name="connsiteY4" fmla="*/ 149 h 10002"/>
                          <a:gd name="connsiteX5" fmla="*/ 8545 w 10000"/>
                          <a:gd name="connsiteY5" fmla="*/ 813 h 10002"/>
                          <a:gd name="connsiteX6" fmla="*/ 6650 w 10000"/>
                          <a:gd name="connsiteY6" fmla="*/ 1856 h 10002"/>
                          <a:gd name="connsiteX7" fmla="*/ 366 w 10000"/>
                          <a:gd name="connsiteY7" fmla="*/ 5464 h 10002"/>
                          <a:gd name="connsiteX8" fmla="*/ 141 w 10000"/>
                          <a:gd name="connsiteY8" fmla="*/ 6027 h 10002"/>
                          <a:gd name="connsiteX9" fmla="*/ 172 w 10000"/>
                          <a:gd name="connsiteY9" fmla="*/ 9469 h 10002"/>
                          <a:gd name="connsiteX10" fmla="*/ 290 w 10000"/>
                          <a:gd name="connsiteY10" fmla="*/ 9627 h 10002"/>
                          <a:gd name="connsiteX11" fmla="*/ 8980 w 10000"/>
                          <a:gd name="connsiteY11" fmla="*/ 4632 h 10002"/>
                          <a:gd name="connsiteX12" fmla="*/ 8868 w 10000"/>
                          <a:gd name="connsiteY12" fmla="*/ 5152 h 10002"/>
                          <a:gd name="connsiteX13" fmla="*/ 243 w 10000"/>
                          <a:gd name="connsiteY13" fmla="*/ 10002 h 10002"/>
                          <a:gd name="connsiteX14" fmla="*/ 18 w 10000"/>
                          <a:gd name="connsiteY14" fmla="*/ 9306 h 10002"/>
                          <a:gd name="connsiteX15" fmla="*/ 18 w 10000"/>
                          <a:gd name="connsiteY15" fmla="*/ 5987 h 10002"/>
                          <a:gd name="connsiteX16" fmla="*/ 279 w 10000"/>
                          <a:gd name="connsiteY16" fmla="*/ 5359 h 10002"/>
                          <a:gd name="connsiteX17" fmla="*/ 3368 w 10000"/>
                          <a:gd name="connsiteY17" fmla="*/ 3597 h 10002"/>
                          <a:gd name="connsiteX18" fmla="*/ 9459 w 10000"/>
                          <a:gd name="connsiteY18" fmla="*/ 207 h 10002"/>
                          <a:gd name="connsiteX19" fmla="*/ 9857 w 10000"/>
                          <a:gd name="connsiteY19" fmla="*/ 2 h 1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10002">
                            <a:moveTo>
                              <a:pt x="9857" y="2"/>
                            </a:moveTo>
                            <a:cubicBezTo>
                              <a:pt x="9949" y="-15"/>
                              <a:pt x="9963" y="71"/>
                              <a:pt x="10000" y="143"/>
                            </a:cubicBezTo>
                            <a:cubicBezTo>
                              <a:pt x="9526" y="654"/>
                              <a:pt x="7063" y="2091"/>
                              <a:pt x="6432" y="2450"/>
                            </a:cubicBezTo>
                            <a:lnTo>
                              <a:pt x="6215" y="2295"/>
                            </a:lnTo>
                            <a:cubicBezTo>
                              <a:pt x="7414" y="1580"/>
                              <a:pt x="8689" y="1018"/>
                              <a:pt x="9813" y="149"/>
                            </a:cubicBezTo>
                            <a:cubicBezTo>
                              <a:pt x="9390" y="319"/>
                              <a:pt x="8968" y="592"/>
                              <a:pt x="8545" y="813"/>
                            </a:cubicBezTo>
                            <a:lnTo>
                              <a:pt x="6650" y="1856"/>
                            </a:lnTo>
                            <a:lnTo>
                              <a:pt x="366" y="5464"/>
                            </a:lnTo>
                            <a:cubicBezTo>
                              <a:pt x="163" y="5599"/>
                              <a:pt x="152" y="5780"/>
                              <a:pt x="141" y="6027"/>
                            </a:cubicBezTo>
                            <a:cubicBezTo>
                              <a:pt x="111" y="6678"/>
                              <a:pt x="163" y="8859"/>
                              <a:pt x="172" y="9469"/>
                            </a:cubicBezTo>
                            <a:cubicBezTo>
                              <a:pt x="181" y="9549"/>
                              <a:pt x="204" y="9747"/>
                              <a:pt x="290" y="9627"/>
                            </a:cubicBezTo>
                            <a:lnTo>
                              <a:pt x="8980" y="4632"/>
                            </a:lnTo>
                            <a:cubicBezTo>
                              <a:pt x="8943" y="4805"/>
                              <a:pt x="8905" y="4979"/>
                              <a:pt x="8868" y="5152"/>
                            </a:cubicBezTo>
                            <a:lnTo>
                              <a:pt x="243" y="10002"/>
                            </a:lnTo>
                            <a:cubicBezTo>
                              <a:pt x="3" y="9961"/>
                              <a:pt x="-7" y="9543"/>
                              <a:pt x="18" y="9306"/>
                            </a:cubicBezTo>
                            <a:cubicBezTo>
                              <a:pt x="-19" y="8637"/>
                              <a:pt x="15" y="6560"/>
                              <a:pt x="18" y="5987"/>
                            </a:cubicBezTo>
                            <a:cubicBezTo>
                              <a:pt x="41" y="5632"/>
                              <a:pt x="44" y="5513"/>
                              <a:pt x="279" y="5359"/>
                            </a:cubicBezTo>
                            <a:cubicBezTo>
                              <a:pt x="1309" y="4643"/>
                              <a:pt x="2338" y="4197"/>
                              <a:pt x="3368" y="3597"/>
                            </a:cubicBezTo>
                            <a:lnTo>
                              <a:pt x="9459" y="207"/>
                            </a:lnTo>
                            <a:lnTo>
                              <a:pt x="9857" y="2"/>
                            </a:lnTo>
                            <a:close/>
                          </a:path>
                        </a:pathLst>
                      </a:custGeom>
                      <a:solidFill>
                        <a:srgbClr val="3A4A50"/>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93" name="Freeform 778"/>
                      <p:cNvSpPr>
                        <a:spLocks/>
                      </p:cNvSpPr>
                      <p:nvPr/>
                    </p:nvSpPr>
                    <p:spPr bwMode="auto">
                      <a:xfrm flipH="1">
                        <a:off x="1621249" y="2525882"/>
                        <a:ext cx="1860360" cy="1534613"/>
                      </a:xfrm>
                      <a:custGeom>
                        <a:avLst/>
                        <a:gdLst>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68455 w 2185046"/>
                          <a:gd name="connsiteY50" fmla="*/ 40797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68455 w 2185046"/>
                          <a:gd name="connsiteY74" fmla="*/ 407978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94291 w 2185046"/>
                          <a:gd name="connsiteY50" fmla="*/ 422330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94291 w 2185046"/>
                          <a:gd name="connsiteY74" fmla="*/ 422330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1468923 w 2185046"/>
                          <a:gd name="connsiteY1" fmla="*/ 439554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08174 w 2185046"/>
                          <a:gd name="connsiteY49" fmla="*/ 410848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08174 w 2185046"/>
                          <a:gd name="connsiteY73"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22526 w 2185046"/>
                          <a:gd name="connsiteY50" fmla="*/ 385013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91419 w 2185046"/>
                          <a:gd name="connsiteY50" fmla="*/ 416589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98098 w 2185046"/>
                          <a:gd name="connsiteY51" fmla="*/ 284544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497629 w 2185046"/>
                          <a:gd name="connsiteY51" fmla="*/ 353437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11981 w 2185046"/>
                          <a:gd name="connsiteY51" fmla="*/ 362049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42078 h 1791315"/>
                          <a:gd name="connsiteX56" fmla="*/ 2150482 w 2168516"/>
                          <a:gd name="connsiteY56" fmla="*/ 79648 h 1791315"/>
                          <a:gd name="connsiteX57" fmla="*/ 2150482 w 2168516"/>
                          <a:gd name="connsiteY57" fmla="*/ 84156 h 1791315"/>
                          <a:gd name="connsiteX58" fmla="*/ 2150482 w 2168516"/>
                          <a:gd name="connsiteY58" fmla="*/ 96179 h 1791315"/>
                          <a:gd name="connsiteX59" fmla="*/ 2150481 w 2168516"/>
                          <a:gd name="connsiteY59" fmla="*/ 96180 h 1791315"/>
                          <a:gd name="connsiteX60" fmla="*/ 2150481 w 2168516"/>
                          <a:gd name="connsiteY60" fmla="*/ 171316 h 1791315"/>
                          <a:gd name="connsiteX61" fmla="*/ 7513 w 2168516"/>
                          <a:gd name="connsiteY61" fmla="*/ 1134600 h 1791315"/>
                          <a:gd name="connsiteX62" fmla="*/ 7513 w 2168516"/>
                          <a:gd name="connsiteY62" fmla="*/ 1100036 h 1791315"/>
                          <a:gd name="connsiteX63" fmla="*/ 7513 w 2168516"/>
                          <a:gd name="connsiteY63" fmla="*/ 1082002 h 1791315"/>
                          <a:gd name="connsiteX64" fmla="*/ 0 w 2168516"/>
                          <a:gd name="connsiteY64" fmla="*/ 1066976 h 1791315"/>
                          <a:gd name="connsiteX65" fmla="*/ 7513 w 2168516"/>
                          <a:gd name="connsiteY65" fmla="*/ 1050447 h 1791315"/>
                          <a:gd name="connsiteX66" fmla="*/ 7513 w 2168516"/>
                          <a:gd name="connsiteY66" fmla="*/ 1050444 h 1791315"/>
                          <a:gd name="connsiteX67" fmla="*/ 7514 w 2168516"/>
                          <a:gd name="connsiteY67" fmla="*/ 1050444 h 1791315"/>
                          <a:gd name="connsiteX68" fmla="*/ 7514 w 2168516"/>
                          <a:gd name="connsiteY68" fmla="*/ 1030909 h 1791315"/>
                          <a:gd name="connsiteX69" fmla="*/ 7514 w 2168516"/>
                          <a:gd name="connsiteY69" fmla="*/ 1020390 h 1791315"/>
                          <a:gd name="connsiteX70" fmla="*/ 7514 w 2168516"/>
                          <a:gd name="connsiteY70" fmla="*/ 1015881 h 1791315"/>
                          <a:gd name="connsiteX71" fmla="*/ 10520 w 2168516"/>
                          <a:gd name="connsiteY71" fmla="*/ 1002356 h 1791315"/>
                          <a:gd name="connsiteX72" fmla="*/ 18034 w 2168516"/>
                          <a:gd name="connsiteY72" fmla="*/ 984323 h 1791315"/>
                          <a:gd name="connsiteX73" fmla="*/ 31559 w 2168516"/>
                          <a:gd name="connsiteY73" fmla="*/ 963284 h 1791315"/>
                          <a:gd name="connsiteX74" fmla="*/ 42078 w 2168516"/>
                          <a:gd name="connsiteY74" fmla="*/ 949759 h 1791315"/>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79648 h 1791315"/>
                          <a:gd name="connsiteX56" fmla="*/ 2150482 w 2168516"/>
                          <a:gd name="connsiteY56" fmla="*/ 84156 h 1791315"/>
                          <a:gd name="connsiteX57" fmla="*/ 2150482 w 2168516"/>
                          <a:gd name="connsiteY57" fmla="*/ 96179 h 1791315"/>
                          <a:gd name="connsiteX58" fmla="*/ 2150481 w 2168516"/>
                          <a:gd name="connsiteY58" fmla="*/ 96180 h 1791315"/>
                          <a:gd name="connsiteX59" fmla="*/ 2150481 w 2168516"/>
                          <a:gd name="connsiteY59" fmla="*/ 171316 h 1791315"/>
                          <a:gd name="connsiteX60" fmla="*/ 7513 w 2168516"/>
                          <a:gd name="connsiteY60" fmla="*/ 1134600 h 1791315"/>
                          <a:gd name="connsiteX61" fmla="*/ 7513 w 2168516"/>
                          <a:gd name="connsiteY61" fmla="*/ 1100036 h 1791315"/>
                          <a:gd name="connsiteX62" fmla="*/ 7513 w 2168516"/>
                          <a:gd name="connsiteY62" fmla="*/ 1082002 h 1791315"/>
                          <a:gd name="connsiteX63" fmla="*/ 0 w 2168516"/>
                          <a:gd name="connsiteY63" fmla="*/ 1066976 h 1791315"/>
                          <a:gd name="connsiteX64" fmla="*/ 7513 w 2168516"/>
                          <a:gd name="connsiteY64" fmla="*/ 1050447 h 1791315"/>
                          <a:gd name="connsiteX65" fmla="*/ 7513 w 2168516"/>
                          <a:gd name="connsiteY65" fmla="*/ 1050444 h 1791315"/>
                          <a:gd name="connsiteX66" fmla="*/ 7514 w 2168516"/>
                          <a:gd name="connsiteY66" fmla="*/ 1050444 h 1791315"/>
                          <a:gd name="connsiteX67" fmla="*/ 7514 w 2168516"/>
                          <a:gd name="connsiteY67" fmla="*/ 1030909 h 1791315"/>
                          <a:gd name="connsiteX68" fmla="*/ 7514 w 2168516"/>
                          <a:gd name="connsiteY68" fmla="*/ 1020390 h 1791315"/>
                          <a:gd name="connsiteX69" fmla="*/ 7514 w 2168516"/>
                          <a:gd name="connsiteY69" fmla="*/ 1015881 h 1791315"/>
                          <a:gd name="connsiteX70" fmla="*/ 10520 w 2168516"/>
                          <a:gd name="connsiteY70" fmla="*/ 1002356 h 1791315"/>
                          <a:gd name="connsiteX71" fmla="*/ 18034 w 2168516"/>
                          <a:gd name="connsiteY71" fmla="*/ 984323 h 1791315"/>
                          <a:gd name="connsiteX72" fmla="*/ 31559 w 2168516"/>
                          <a:gd name="connsiteY72" fmla="*/ 963284 h 1791315"/>
                          <a:gd name="connsiteX73" fmla="*/ 42078 w 2168516"/>
                          <a:gd name="connsiteY73" fmla="*/ 949759 h 1791315"/>
                          <a:gd name="connsiteX0" fmla="*/ 2142967 w 2154991"/>
                          <a:gd name="connsiteY0" fmla="*/ 746881 h 1773281"/>
                          <a:gd name="connsiteX1" fmla="*/ 2142967 w 2154991"/>
                          <a:gd name="connsiteY1" fmla="*/ 755898 h 1773281"/>
                          <a:gd name="connsiteX2" fmla="*/ 25546 w 2154991"/>
                          <a:gd name="connsiteY2" fmla="*/ 1773281 h 1773281"/>
                          <a:gd name="connsiteX3" fmla="*/ 22541 w 2154991"/>
                          <a:gd name="connsiteY3" fmla="*/ 1773281 h 1773281"/>
                          <a:gd name="connsiteX4" fmla="*/ 21038 w 2154991"/>
                          <a:gd name="connsiteY4" fmla="*/ 1773281 h 1773281"/>
                          <a:gd name="connsiteX5" fmla="*/ 18032 w 2154991"/>
                          <a:gd name="connsiteY5" fmla="*/ 1768773 h 1773281"/>
                          <a:gd name="connsiteX6" fmla="*/ 12021 w 2154991"/>
                          <a:gd name="connsiteY6" fmla="*/ 1755248 h 1773281"/>
                          <a:gd name="connsiteX7" fmla="*/ 10518 w 2154991"/>
                          <a:gd name="connsiteY7" fmla="*/ 1731203 h 1773281"/>
                          <a:gd name="connsiteX8" fmla="*/ 10518 w 2154991"/>
                          <a:gd name="connsiteY8" fmla="*/ 1705656 h 1773281"/>
                          <a:gd name="connsiteX9" fmla="*/ 2142967 w 2154991"/>
                          <a:gd name="connsiteY9" fmla="*/ 746881 h 1773281"/>
                          <a:gd name="connsiteX10" fmla="*/ 2144470 w 2154991"/>
                          <a:gd name="connsiteY10" fmla="*/ 577066 h 1773281"/>
                          <a:gd name="connsiteX11" fmla="*/ 2142967 w 2154991"/>
                          <a:gd name="connsiteY11" fmla="*/ 661222 h 1773281"/>
                          <a:gd name="connsiteX12" fmla="*/ 2142967 w 2154991"/>
                          <a:gd name="connsiteY12" fmla="*/ 746881 h 1773281"/>
                          <a:gd name="connsiteX13" fmla="*/ 10518 w 2154991"/>
                          <a:gd name="connsiteY13" fmla="*/ 1705655 h 1773281"/>
                          <a:gd name="connsiteX14" fmla="*/ 10518 w 2154991"/>
                          <a:gd name="connsiteY14" fmla="*/ 1695136 h 1773281"/>
                          <a:gd name="connsiteX15" fmla="*/ 10518 w 2154991"/>
                          <a:gd name="connsiteY15" fmla="*/ 1660572 h 1773281"/>
                          <a:gd name="connsiteX16" fmla="*/ 10518 w 2154991"/>
                          <a:gd name="connsiteY16" fmla="*/ 1621499 h 1773281"/>
                          <a:gd name="connsiteX17" fmla="*/ 10518 w 2154991"/>
                          <a:gd name="connsiteY17" fmla="*/ 1610980 h 1773281"/>
                          <a:gd name="connsiteX18" fmla="*/ 10518 w 2154991"/>
                          <a:gd name="connsiteY18" fmla="*/ 1552371 h 1773281"/>
                          <a:gd name="connsiteX19" fmla="*/ 10518 w 2154991"/>
                          <a:gd name="connsiteY19" fmla="*/ 1537343 h 1773281"/>
                          <a:gd name="connsiteX20" fmla="*/ 2144470 w 2154991"/>
                          <a:gd name="connsiteY20" fmla="*/ 577066 h 1773281"/>
                          <a:gd name="connsiteX21" fmla="*/ 2147476 w 2154991"/>
                          <a:gd name="connsiteY21" fmla="*/ 237439 h 1773281"/>
                          <a:gd name="connsiteX22" fmla="*/ 2147476 w 2154991"/>
                          <a:gd name="connsiteY22" fmla="*/ 321595 h 1773281"/>
                          <a:gd name="connsiteX23" fmla="*/ 2147477 w 2154991"/>
                          <a:gd name="connsiteY23" fmla="*/ 321594 h 1773281"/>
                          <a:gd name="connsiteX24" fmla="*/ 2147477 w 2154991"/>
                          <a:gd name="connsiteY24" fmla="*/ 405750 h 1773281"/>
                          <a:gd name="connsiteX25" fmla="*/ 2147476 w 2154991"/>
                          <a:gd name="connsiteY25" fmla="*/ 405750 h 1773281"/>
                          <a:gd name="connsiteX26" fmla="*/ 2144470 w 2154991"/>
                          <a:gd name="connsiteY26" fmla="*/ 492910 h 1773281"/>
                          <a:gd name="connsiteX27" fmla="*/ 2144469 w 2154991"/>
                          <a:gd name="connsiteY27" fmla="*/ 492911 h 1773281"/>
                          <a:gd name="connsiteX28" fmla="*/ 2144469 w 2154991"/>
                          <a:gd name="connsiteY28" fmla="*/ 577066 h 1773281"/>
                          <a:gd name="connsiteX29" fmla="*/ 10517 w 2154991"/>
                          <a:gd name="connsiteY29" fmla="*/ 1537343 h 1773281"/>
                          <a:gd name="connsiteX30" fmla="*/ 10517 w 2154991"/>
                          <a:gd name="connsiteY30" fmla="*/ 1486249 h 1773281"/>
                          <a:gd name="connsiteX31" fmla="*/ 7512 w 2154991"/>
                          <a:gd name="connsiteY31" fmla="*/ 1453187 h 1773281"/>
                          <a:gd name="connsiteX32" fmla="*/ 7513 w 2154991"/>
                          <a:gd name="connsiteY32" fmla="*/ 1453187 h 1773281"/>
                          <a:gd name="connsiteX33" fmla="*/ 7513 w 2154991"/>
                          <a:gd name="connsiteY33" fmla="*/ 1412613 h 1773281"/>
                          <a:gd name="connsiteX34" fmla="*/ 7513 w 2154991"/>
                          <a:gd name="connsiteY34" fmla="*/ 1369032 h 1773281"/>
                          <a:gd name="connsiteX35" fmla="*/ 7514 w 2154991"/>
                          <a:gd name="connsiteY35" fmla="*/ 1369032 h 1773281"/>
                          <a:gd name="connsiteX36" fmla="*/ 7514 w 2154991"/>
                          <a:gd name="connsiteY36" fmla="*/ 1338978 h 1773281"/>
                          <a:gd name="connsiteX37" fmla="*/ 7514 w 2154991"/>
                          <a:gd name="connsiteY37" fmla="*/ 1284878 h 1773281"/>
                          <a:gd name="connsiteX38" fmla="*/ 7513 w 2154991"/>
                          <a:gd name="connsiteY38" fmla="*/ 1284878 h 1773281"/>
                          <a:gd name="connsiteX39" fmla="*/ 7513 w 2154991"/>
                          <a:gd name="connsiteY39" fmla="*/ 1268348 h 1773281"/>
                          <a:gd name="connsiteX40" fmla="*/ 7513 w 2154991"/>
                          <a:gd name="connsiteY40" fmla="*/ 1200722 h 1773281"/>
                          <a:gd name="connsiteX41" fmla="*/ 2147476 w 2154991"/>
                          <a:gd name="connsiteY41" fmla="*/ 237439 h 1773281"/>
                          <a:gd name="connsiteX42" fmla="*/ 2150481 w 2154991"/>
                          <a:gd name="connsiteY42" fmla="*/ 153283 h 1773281"/>
                          <a:gd name="connsiteX43" fmla="*/ 2147475 w 2154991"/>
                          <a:gd name="connsiteY43" fmla="*/ 237439 h 1773281"/>
                          <a:gd name="connsiteX44" fmla="*/ 7513 w 2154991"/>
                          <a:gd name="connsiteY44" fmla="*/ 1200722 h 1773281"/>
                          <a:gd name="connsiteX45" fmla="*/ 7513 w 2154991"/>
                          <a:gd name="connsiteY45" fmla="*/ 1197717 h 1773281"/>
                          <a:gd name="connsiteX46" fmla="*/ 7513 w 2154991"/>
                          <a:gd name="connsiteY46" fmla="*/ 1134600 h 1773281"/>
                          <a:gd name="connsiteX47" fmla="*/ 7513 w 2154991"/>
                          <a:gd name="connsiteY47" fmla="*/ 1116566 h 1773281"/>
                          <a:gd name="connsiteX48" fmla="*/ 2150481 w 2154991"/>
                          <a:gd name="connsiteY48" fmla="*/ 153283 h 1773281"/>
                          <a:gd name="connsiteX49" fmla="*/ 42078 w 2154991"/>
                          <a:gd name="connsiteY49" fmla="*/ 931725 h 1773281"/>
                          <a:gd name="connsiteX50" fmla="*/ 1474665 w 2154991"/>
                          <a:gd name="connsiteY50" fmla="*/ 316136 h 1773281"/>
                          <a:gd name="connsiteX51" fmla="*/ 1511981 w 2154991"/>
                          <a:gd name="connsiteY51" fmla="*/ 330490 h 1773281"/>
                          <a:gd name="connsiteX52" fmla="*/ 2133376 w 2154991"/>
                          <a:gd name="connsiteY52" fmla="*/ 5758 h 1773281"/>
                          <a:gd name="connsiteX53" fmla="*/ 2154990 w 2154991"/>
                          <a:gd name="connsiteY53" fmla="*/ 0 h 1773281"/>
                          <a:gd name="connsiteX54" fmla="*/ 2150482 w 2154991"/>
                          <a:gd name="connsiteY54" fmla="*/ 61614 h 1773281"/>
                          <a:gd name="connsiteX55" fmla="*/ 2150482 w 2154991"/>
                          <a:gd name="connsiteY55" fmla="*/ 66122 h 1773281"/>
                          <a:gd name="connsiteX56" fmla="*/ 2150482 w 2154991"/>
                          <a:gd name="connsiteY56" fmla="*/ 78145 h 1773281"/>
                          <a:gd name="connsiteX57" fmla="*/ 2150481 w 2154991"/>
                          <a:gd name="connsiteY57" fmla="*/ 78146 h 1773281"/>
                          <a:gd name="connsiteX58" fmla="*/ 2150481 w 2154991"/>
                          <a:gd name="connsiteY58" fmla="*/ 153282 h 1773281"/>
                          <a:gd name="connsiteX59" fmla="*/ 7513 w 2154991"/>
                          <a:gd name="connsiteY59" fmla="*/ 1116566 h 1773281"/>
                          <a:gd name="connsiteX60" fmla="*/ 7513 w 2154991"/>
                          <a:gd name="connsiteY60" fmla="*/ 1082002 h 1773281"/>
                          <a:gd name="connsiteX61" fmla="*/ 7513 w 2154991"/>
                          <a:gd name="connsiteY61" fmla="*/ 1063968 h 1773281"/>
                          <a:gd name="connsiteX62" fmla="*/ 0 w 2154991"/>
                          <a:gd name="connsiteY62" fmla="*/ 1048942 h 1773281"/>
                          <a:gd name="connsiteX63" fmla="*/ 7513 w 2154991"/>
                          <a:gd name="connsiteY63" fmla="*/ 1032413 h 1773281"/>
                          <a:gd name="connsiteX64" fmla="*/ 7513 w 2154991"/>
                          <a:gd name="connsiteY64" fmla="*/ 1032410 h 1773281"/>
                          <a:gd name="connsiteX65" fmla="*/ 7514 w 2154991"/>
                          <a:gd name="connsiteY65" fmla="*/ 1032410 h 1773281"/>
                          <a:gd name="connsiteX66" fmla="*/ 7514 w 2154991"/>
                          <a:gd name="connsiteY66" fmla="*/ 1012875 h 1773281"/>
                          <a:gd name="connsiteX67" fmla="*/ 7514 w 2154991"/>
                          <a:gd name="connsiteY67" fmla="*/ 1002356 h 1773281"/>
                          <a:gd name="connsiteX68" fmla="*/ 7514 w 2154991"/>
                          <a:gd name="connsiteY68" fmla="*/ 997847 h 1773281"/>
                          <a:gd name="connsiteX69" fmla="*/ 10520 w 2154991"/>
                          <a:gd name="connsiteY69" fmla="*/ 984322 h 1773281"/>
                          <a:gd name="connsiteX70" fmla="*/ 18034 w 2154991"/>
                          <a:gd name="connsiteY70" fmla="*/ 966289 h 1773281"/>
                          <a:gd name="connsiteX71" fmla="*/ 31559 w 2154991"/>
                          <a:gd name="connsiteY71" fmla="*/ 945250 h 1773281"/>
                          <a:gd name="connsiteX72" fmla="*/ 42078 w 2154991"/>
                          <a:gd name="connsiteY72" fmla="*/ 931725 h 1773281"/>
                          <a:gd name="connsiteX0" fmla="*/ 2142967 w 2150483"/>
                          <a:gd name="connsiteY0" fmla="*/ 746881 h 1773281"/>
                          <a:gd name="connsiteX1" fmla="*/ 2142967 w 2150483"/>
                          <a:gd name="connsiteY1" fmla="*/ 755898 h 1773281"/>
                          <a:gd name="connsiteX2" fmla="*/ 25546 w 2150483"/>
                          <a:gd name="connsiteY2" fmla="*/ 1773281 h 1773281"/>
                          <a:gd name="connsiteX3" fmla="*/ 22541 w 2150483"/>
                          <a:gd name="connsiteY3" fmla="*/ 1773281 h 1773281"/>
                          <a:gd name="connsiteX4" fmla="*/ 21038 w 2150483"/>
                          <a:gd name="connsiteY4" fmla="*/ 1773281 h 1773281"/>
                          <a:gd name="connsiteX5" fmla="*/ 18032 w 2150483"/>
                          <a:gd name="connsiteY5" fmla="*/ 1768773 h 1773281"/>
                          <a:gd name="connsiteX6" fmla="*/ 12021 w 2150483"/>
                          <a:gd name="connsiteY6" fmla="*/ 1755248 h 1773281"/>
                          <a:gd name="connsiteX7" fmla="*/ 10518 w 2150483"/>
                          <a:gd name="connsiteY7" fmla="*/ 1731203 h 1773281"/>
                          <a:gd name="connsiteX8" fmla="*/ 10518 w 2150483"/>
                          <a:gd name="connsiteY8" fmla="*/ 1705656 h 1773281"/>
                          <a:gd name="connsiteX9" fmla="*/ 2142967 w 2150483"/>
                          <a:gd name="connsiteY9" fmla="*/ 746881 h 1773281"/>
                          <a:gd name="connsiteX10" fmla="*/ 2144470 w 2150483"/>
                          <a:gd name="connsiteY10" fmla="*/ 577066 h 1773281"/>
                          <a:gd name="connsiteX11" fmla="*/ 2142967 w 2150483"/>
                          <a:gd name="connsiteY11" fmla="*/ 661222 h 1773281"/>
                          <a:gd name="connsiteX12" fmla="*/ 2142967 w 2150483"/>
                          <a:gd name="connsiteY12" fmla="*/ 746881 h 1773281"/>
                          <a:gd name="connsiteX13" fmla="*/ 10518 w 2150483"/>
                          <a:gd name="connsiteY13" fmla="*/ 1705655 h 1773281"/>
                          <a:gd name="connsiteX14" fmla="*/ 10518 w 2150483"/>
                          <a:gd name="connsiteY14" fmla="*/ 1695136 h 1773281"/>
                          <a:gd name="connsiteX15" fmla="*/ 10518 w 2150483"/>
                          <a:gd name="connsiteY15" fmla="*/ 1660572 h 1773281"/>
                          <a:gd name="connsiteX16" fmla="*/ 10518 w 2150483"/>
                          <a:gd name="connsiteY16" fmla="*/ 1621499 h 1773281"/>
                          <a:gd name="connsiteX17" fmla="*/ 10518 w 2150483"/>
                          <a:gd name="connsiteY17" fmla="*/ 1610980 h 1773281"/>
                          <a:gd name="connsiteX18" fmla="*/ 10518 w 2150483"/>
                          <a:gd name="connsiteY18" fmla="*/ 1552371 h 1773281"/>
                          <a:gd name="connsiteX19" fmla="*/ 10518 w 2150483"/>
                          <a:gd name="connsiteY19" fmla="*/ 1537343 h 1773281"/>
                          <a:gd name="connsiteX20" fmla="*/ 2144470 w 2150483"/>
                          <a:gd name="connsiteY20" fmla="*/ 577066 h 1773281"/>
                          <a:gd name="connsiteX21" fmla="*/ 2147476 w 2150483"/>
                          <a:gd name="connsiteY21" fmla="*/ 237439 h 1773281"/>
                          <a:gd name="connsiteX22" fmla="*/ 2147476 w 2150483"/>
                          <a:gd name="connsiteY22" fmla="*/ 321595 h 1773281"/>
                          <a:gd name="connsiteX23" fmla="*/ 2147477 w 2150483"/>
                          <a:gd name="connsiteY23" fmla="*/ 321594 h 1773281"/>
                          <a:gd name="connsiteX24" fmla="*/ 2147477 w 2150483"/>
                          <a:gd name="connsiteY24" fmla="*/ 405750 h 1773281"/>
                          <a:gd name="connsiteX25" fmla="*/ 2147476 w 2150483"/>
                          <a:gd name="connsiteY25" fmla="*/ 405750 h 1773281"/>
                          <a:gd name="connsiteX26" fmla="*/ 2144470 w 2150483"/>
                          <a:gd name="connsiteY26" fmla="*/ 492910 h 1773281"/>
                          <a:gd name="connsiteX27" fmla="*/ 2144469 w 2150483"/>
                          <a:gd name="connsiteY27" fmla="*/ 492911 h 1773281"/>
                          <a:gd name="connsiteX28" fmla="*/ 2144469 w 2150483"/>
                          <a:gd name="connsiteY28" fmla="*/ 577066 h 1773281"/>
                          <a:gd name="connsiteX29" fmla="*/ 10517 w 2150483"/>
                          <a:gd name="connsiteY29" fmla="*/ 1537343 h 1773281"/>
                          <a:gd name="connsiteX30" fmla="*/ 10517 w 2150483"/>
                          <a:gd name="connsiteY30" fmla="*/ 1486249 h 1773281"/>
                          <a:gd name="connsiteX31" fmla="*/ 7512 w 2150483"/>
                          <a:gd name="connsiteY31" fmla="*/ 1453187 h 1773281"/>
                          <a:gd name="connsiteX32" fmla="*/ 7513 w 2150483"/>
                          <a:gd name="connsiteY32" fmla="*/ 1453187 h 1773281"/>
                          <a:gd name="connsiteX33" fmla="*/ 7513 w 2150483"/>
                          <a:gd name="connsiteY33" fmla="*/ 1412613 h 1773281"/>
                          <a:gd name="connsiteX34" fmla="*/ 7513 w 2150483"/>
                          <a:gd name="connsiteY34" fmla="*/ 1369032 h 1773281"/>
                          <a:gd name="connsiteX35" fmla="*/ 7514 w 2150483"/>
                          <a:gd name="connsiteY35" fmla="*/ 1369032 h 1773281"/>
                          <a:gd name="connsiteX36" fmla="*/ 7514 w 2150483"/>
                          <a:gd name="connsiteY36" fmla="*/ 1338978 h 1773281"/>
                          <a:gd name="connsiteX37" fmla="*/ 7514 w 2150483"/>
                          <a:gd name="connsiteY37" fmla="*/ 1284878 h 1773281"/>
                          <a:gd name="connsiteX38" fmla="*/ 7513 w 2150483"/>
                          <a:gd name="connsiteY38" fmla="*/ 1284878 h 1773281"/>
                          <a:gd name="connsiteX39" fmla="*/ 7513 w 2150483"/>
                          <a:gd name="connsiteY39" fmla="*/ 1268348 h 1773281"/>
                          <a:gd name="connsiteX40" fmla="*/ 7513 w 2150483"/>
                          <a:gd name="connsiteY40" fmla="*/ 1200722 h 1773281"/>
                          <a:gd name="connsiteX41" fmla="*/ 2147476 w 2150483"/>
                          <a:gd name="connsiteY41" fmla="*/ 237439 h 1773281"/>
                          <a:gd name="connsiteX42" fmla="*/ 2150481 w 2150483"/>
                          <a:gd name="connsiteY42" fmla="*/ 153283 h 1773281"/>
                          <a:gd name="connsiteX43" fmla="*/ 2147475 w 2150483"/>
                          <a:gd name="connsiteY43" fmla="*/ 237439 h 1773281"/>
                          <a:gd name="connsiteX44" fmla="*/ 7513 w 2150483"/>
                          <a:gd name="connsiteY44" fmla="*/ 1200722 h 1773281"/>
                          <a:gd name="connsiteX45" fmla="*/ 7513 w 2150483"/>
                          <a:gd name="connsiteY45" fmla="*/ 1197717 h 1773281"/>
                          <a:gd name="connsiteX46" fmla="*/ 7513 w 2150483"/>
                          <a:gd name="connsiteY46" fmla="*/ 1134600 h 1773281"/>
                          <a:gd name="connsiteX47" fmla="*/ 7513 w 2150483"/>
                          <a:gd name="connsiteY47" fmla="*/ 1116566 h 1773281"/>
                          <a:gd name="connsiteX48" fmla="*/ 2150481 w 2150483"/>
                          <a:gd name="connsiteY48" fmla="*/ 153283 h 1773281"/>
                          <a:gd name="connsiteX49" fmla="*/ 42078 w 2150483"/>
                          <a:gd name="connsiteY49" fmla="*/ 931725 h 1773281"/>
                          <a:gd name="connsiteX50" fmla="*/ 1474665 w 2150483"/>
                          <a:gd name="connsiteY50" fmla="*/ 316136 h 1773281"/>
                          <a:gd name="connsiteX51" fmla="*/ 1511981 w 2150483"/>
                          <a:gd name="connsiteY51" fmla="*/ 330490 h 1773281"/>
                          <a:gd name="connsiteX52" fmla="*/ 2133376 w 2150483"/>
                          <a:gd name="connsiteY52" fmla="*/ 5758 h 1773281"/>
                          <a:gd name="connsiteX53" fmla="*/ 2146378 w 2150483"/>
                          <a:gd name="connsiteY53" fmla="*/ 0 h 1773281"/>
                          <a:gd name="connsiteX54" fmla="*/ 2150482 w 2150483"/>
                          <a:gd name="connsiteY54" fmla="*/ 61614 h 1773281"/>
                          <a:gd name="connsiteX55" fmla="*/ 2150482 w 2150483"/>
                          <a:gd name="connsiteY55" fmla="*/ 66122 h 1773281"/>
                          <a:gd name="connsiteX56" fmla="*/ 2150482 w 2150483"/>
                          <a:gd name="connsiteY56" fmla="*/ 78145 h 1773281"/>
                          <a:gd name="connsiteX57" fmla="*/ 2150481 w 2150483"/>
                          <a:gd name="connsiteY57" fmla="*/ 78146 h 1773281"/>
                          <a:gd name="connsiteX58" fmla="*/ 2150481 w 2150483"/>
                          <a:gd name="connsiteY58" fmla="*/ 153282 h 1773281"/>
                          <a:gd name="connsiteX59" fmla="*/ 7513 w 2150483"/>
                          <a:gd name="connsiteY59" fmla="*/ 1116566 h 1773281"/>
                          <a:gd name="connsiteX60" fmla="*/ 7513 w 2150483"/>
                          <a:gd name="connsiteY60" fmla="*/ 1082002 h 1773281"/>
                          <a:gd name="connsiteX61" fmla="*/ 7513 w 2150483"/>
                          <a:gd name="connsiteY61" fmla="*/ 1063968 h 1773281"/>
                          <a:gd name="connsiteX62" fmla="*/ 0 w 2150483"/>
                          <a:gd name="connsiteY62" fmla="*/ 1048942 h 1773281"/>
                          <a:gd name="connsiteX63" fmla="*/ 7513 w 2150483"/>
                          <a:gd name="connsiteY63" fmla="*/ 1032413 h 1773281"/>
                          <a:gd name="connsiteX64" fmla="*/ 7513 w 2150483"/>
                          <a:gd name="connsiteY64" fmla="*/ 1032410 h 1773281"/>
                          <a:gd name="connsiteX65" fmla="*/ 7514 w 2150483"/>
                          <a:gd name="connsiteY65" fmla="*/ 1032410 h 1773281"/>
                          <a:gd name="connsiteX66" fmla="*/ 7514 w 2150483"/>
                          <a:gd name="connsiteY66" fmla="*/ 1012875 h 1773281"/>
                          <a:gd name="connsiteX67" fmla="*/ 7514 w 2150483"/>
                          <a:gd name="connsiteY67" fmla="*/ 1002356 h 1773281"/>
                          <a:gd name="connsiteX68" fmla="*/ 7514 w 2150483"/>
                          <a:gd name="connsiteY68" fmla="*/ 997847 h 1773281"/>
                          <a:gd name="connsiteX69" fmla="*/ 10520 w 2150483"/>
                          <a:gd name="connsiteY69" fmla="*/ 984322 h 1773281"/>
                          <a:gd name="connsiteX70" fmla="*/ 18034 w 2150483"/>
                          <a:gd name="connsiteY70" fmla="*/ 966289 h 1773281"/>
                          <a:gd name="connsiteX71" fmla="*/ 31559 w 2150483"/>
                          <a:gd name="connsiteY71" fmla="*/ 945250 h 1773281"/>
                          <a:gd name="connsiteX72" fmla="*/ 42078 w 2150483"/>
                          <a:gd name="connsiteY72" fmla="*/ 93172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82735 w 2150482"/>
                          <a:gd name="connsiteY49" fmla="*/ 877185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82735 w 2150482"/>
                          <a:gd name="connsiteY72" fmla="*/ 87718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29203 w 2150482"/>
                          <a:gd name="connsiteY51" fmla="*/ 336231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1122 h 1767522"/>
                          <a:gd name="connsiteX1" fmla="*/ 2142967 w 2150482"/>
                          <a:gd name="connsiteY1" fmla="*/ 750139 h 1767522"/>
                          <a:gd name="connsiteX2" fmla="*/ 25546 w 2150482"/>
                          <a:gd name="connsiteY2" fmla="*/ 1767522 h 1767522"/>
                          <a:gd name="connsiteX3" fmla="*/ 22541 w 2150482"/>
                          <a:gd name="connsiteY3" fmla="*/ 1767522 h 1767522"/>
                          <a:gd name="connsiteX4" fmla="*/ 21038 w 2150482"/>
                          <a:gd name="connsiteY4" fmla="*/ 1767522 h 1767522"/>
                          <a:gd name="connsiteX5" fmla="*/ 18032 w 2150482"/>
                          <a:gd name="connsiteY5" fmla="*/ 1763014 h 1767522"/>
                          <a:gd name="connsiteX6" fmla="*/ 12021 w 2150482"/>
                          <a:gd name="connsiteY6" fmla="*/ 1749489 h 1767522"/>
                          <a:gd name="connsiteX7" fmla="*/ 10518 w 2150482"/>
                          <a:gd name="connsiteY7" fmla="*/ 1725444 h 1767522"/>
                          <a:gd name="connsiteX8" fmla="*/ 10518 w 2150482"/>
                          <a:gd name="connsiteY8" fmla="*/ 1699897 h 1767522"/>
                          <a:gd name="connsiteX9" fmla="*/ 2142967 w 2150482"/>
                          <a:gd name="connsiteY9" fmla="*/ 741122 h 1767522"/>
                          <a:gd name="connsiteX10" fmla="*/ 2144470 w 2150482"/>
                          <a:gd name="connsiteY10" fmla="*/ 571307 h 1767522"/>
                          <a:gd name="connsiteX11" fmla="*/ 2142967 w 2150482"/>
                          <a:gd name="connsiteY11" fmla="*/ 655463 h 1767522"/>
                          <a:gd name="connsiteX12" fmla="*/ 2142967 w 2150482"/>
                          <a:gd name="connsiteY12" fmla="*/ 741122 h 1767522"/>
                          <a:gd name="connsiteX13" fmla="*/ 10518 w 2150482"/>
                          <a:gd name="connsiteY13" fmla="*/ 1699896 h 1767522"/>
                          <a:gd name="connsiteX14" fmla="*/ 10518 w 2150482"/>
                          <a:gd name="connsiteY14" fmla="*/ 1689377 h 1767522"/>
                          <a:gd name="connsiteX15" fmla="*/ 10518 w 2150482"/>
                          <a:gd name="connsiteY15" fmla="*/ 1654813 h 1767522"/>
                          <a:gd name="connsiteX16" fmla="*/ 10518 w 2150482"/>
                          <a:gd name="connsiteY16" fmla="*/ 1615740 h 1767522"/>
                          <a:gd name="connsiteX17" fmla="*/ 10518 w 2150482"/>
                          <a:gd name="connsiteY17" fmla="*/ 1605221 h 1767522"/>
                          <a:gd name="connsiteX18" fmla="*/ 10518 w 2150482"/>
                          <a:gd name="connsiteY18" fmla="*/ 1546612 h 1767522"/>
                          <a:gd name="connsiteX19" fmla="*/ 10518 w 2150482"/>
                          <a:gd name="connsiteY19" fmla="*/ 1531584 h 1767522"/>
                          <a:gd name="connsiteX20" fmla="*/ 2144470 w 2150482"/>
                          <a:gd name="connsiteY20" fmla="*/ 571307 h 1767522"/>
                          <a:gd name="connsiteX21" fmla="*/ 2147476 w 2150482"/>
                          <a:gd name="connsiteY21" fmla="*/ 231680 h 1767522"/>
                          <a:gd name="connsiteX22" fmla="*/ 2147476 w 2150482"/>
                          <a:gd name="connsiteY22" fmla="*/ 315836 h 1767522"/>
                          <a:gd name="connsiteX23" fmla="*/ 2147477 w 2150482"/>
                          <a:gd name="connsiteY23" fmla="*/ 315835 h 1767522"/>
                          <a:gd name="connsiteX24" fmla="*/ 2147477 w 2150482"/>
                          <a:gd name="connsiteY24" fmla="*/ 399991 h 1767522"/>
                          <a:gd name="connsiteX25" fmla="*/ 2147476 w 2150482"/>
                          <a:gd name="connsiteY25" fmla="*/ 399991 h 1767522"/>
                          <a:gd name="connsiteX26" fmla="*/ 2144470 w 2150482"/>
                          <a:gd name="connsiteY26" fmla="*/ 487151 h 1767522"/>
                          <a:gd name="connsiteX27" fmla="*/ 2144469 w 2150482"/>
                          <a:gd name="connsiteY27" fmla="*/ 487152 h 1767522"/>
                          <a:gd name="connsiteX28" fmla="*/ 2144469 w 2150482"/>
                          <a:gd name="connsiteY28" fmla="*/ 571307 h 1767522"/>
                          <a:gd name="connsiteX29" fmla="*/ 10517 w 2150482"/>
                          <a:gd name="connsiteY29" fmla="*/ 1531584 h 1767522"/>
                          <a:gd name="connsiteX30" fmla="*/ 10517 w 2150482"/>
                          <a:gd name="connsiteY30" fmla="*/ 1480490 h 1767522"/>
                          <a:gd name="connsiteX31" fmla="*/ 7512 w 2150482"/>
                          <a:gd name="connsiteY31" fmla="*/ 1447428 h 1767522"/>
                          <a:gd name="connsiteX32" fmla="*/ 7513 w 2150482"/>
                          <a:gd name="connsiteY32" fmla="*/ 1447428 h 1767522"/>
                          <a:gd name="connsiteX33" fmla="*/ 7513 w 2150482"/>
                          <a:gd name="connsiteY33" fmla="*/ 1406854 h 1767522"/>
                          <a:gd name="connsiteX34" fmla="*/ 7513 w 2150482"/>
                          <a:gd name="connsiteY34" fmla="*/ 1363273 h 1767522"/>
                          <a:gd name="connsiteX35" fmla="*/ 7514 w 2150482"/>
                          <a:gd name="connsiteY35" fmla="*/ 1363273 h 1767522"/>
                          <a:gd name="connsiteX36" fmla="*/ 7514 w 2150482"/>
                          <a:gd name="connsiteY36" fmla="*/ 1333219 h 1767522"/>
                          <a:gd name="connsiteX37" fmla="*/ 7514 w 2150482"/>
                          <a:gd name="connsiteY37" fmla="*/ 1279119 h 1767522"/>
                          <a:gd name="connsiteX38" fmla="*/ 7513 w 2150482"/>
                          <a:gd name="connsiteY38" fmla="*/ 1279119 h 1767522"/>
                          <a:gd name="connsiteX39" fmla="*/ 7513 w 2150482"/>
                          <a:gd name="connsiteY39" fmla="*/ 1262589 h 1767522"/>
                          <a:gd name="connsiteX40" fmla="*/ 7513 w 2150482"/>
                          <a:gd name="connsiteY40" fmla="*/ 1194963 h 1767522"/>
                          <a:gd name="connsiteX41" fmla="*/ 2147476 w 2150482"/>
                          <a:gd name="connsiteY41" fmla="*/ 231680 h 1767522"/>
                          <a:gd name="connsiteX42" fmla="*/ 2150481 w 2150482"/>
                          <a:gd name="connsiteY42" fmla="*/ 147524 h 1767522"/>
                          <a:gd name="connsiteX43" fmla="*/ 2147475 w 2150482"/>
                          <a:gd name="connsiteY43" fmla="*/ 231680 h 1767522"/>
                          <a:gd name="connsiteX44" fmla="*/ 7513 w 2150482"/>
                          <a:gd name="connsiteY44" fmla="*/ 1194963 h 1767522"/>
                          <a:gd name="connsiteX45" fmla="*/ 7513 w 2150482"/>
                          <a:gd name="connsiteY45" fmla="*/ 1191958 h 1767522"/>
                          <a:gd name="connsiteX46" fmla="*/ 7513 w 2150482"/>
                          <a:gd name="connsiteY46" fmla="*/ 1128841 h 1767522"/>
                          <a:gd name="connsiteX47" fmla="*/ 7513 w 2150482"/>
                          <a:gd name="connsiteY47" fmla="*/ 1110807 h 1767522"/>
                          <a:gd name="connsiteX48" fmla="*/ 2150481 w 2150482"/>
                          <a:gd name="connsiteY48" fmla="*/ 147524 h 1767522"/>
                          <a:gd name="connsiteX49" fmla="*/ 148288 w 2150482"/>
                          <a:gd name="connsiteY49" fmla="*/ 865684 h 1767522"/>
                          <a:gd name="connsiteX50" fmla="*/ 1468925 w 2150482"/>
                          <a:gd name="connsiteY50" fmla="*/ 293154 h 1767522"/>
                          <a:gd name="connsiteX51" fmla="*/ 1529203 w 2150482"/>
                          <a:gd name="connsiteY51" fmla="*/ 330472 h 1767522"/>
                          <a:gd name="connsiteX52" fmla="*/ 2133376 w 2150482"/>
                          <a:gd name="connsiteY52" fmla="*/ -1 h 1767522"/>
                          <a:gd name="connsiteX53" fmla="*/ 2146379 w 2150482"/>
                          <a:gd name="connsiteY53" fmla="*/ 8593 h 1767522"/>
                          <a:gd name="connsiteX54" fmla="*/ 2150482 w 2150482"/>
                          <a:gd name="connsiteY54" fmla="*/ 55855 h 1767522"/>
                          <a:gd name="connsiteX55" fmla="*/ 2150482 w 2150482"/>
                          <a:gd name="connsiteY55" fmla="*/ 60363 h 1767522"/>
                          <a:gd name="connsiteX56" fmla="*/ 2150482 w 2150482"/>
                          <a:gd name="connsiteY56" fmla="*/ 72386 h 1767522"/>
                          <a:gd name="connsiteX57" fmla="*/ 2150481 w 2150482"/>
                          <a:gd name="connsiteY57" fmla="*/ 72387 h 1767522"/>
                          <a:gd name="connsiteX58" fmla="*/ 2150481 w 2150482"/>
                          <a:gd name="connsiteY58" fmla="*/ 147523 h 1767522"/>
                          <a:gd name="connsiteX59" fmla="*/ 7513 w 2150482"/>
                          <a:gd name="connsiteY59" fmla="*/ 1110807 h 1767522"/>
                          <a:gd name="connsiteX60" fmla="*/ 7513 w 2150482"/>
                          <a:gd name="connsiteY60" fmla="*/ 1076243 h 1767522"/>
                          <a:gd name="connsiteX61" fmla="*/ 7513 w 2150482"/>
                          <a:gd name="connsiteY61" fmla="*/ 1058209 h 1767522"/>
                          <a:gd name="connsiteX62" fmla="*/ 0 w 2150482"/>
                          <a:gd name="connsiteY62" fmla="*/ 1043183 h 1767522"/>
                          <a:gd name="connsiteX63" fmla="*/ 7513 w 2150482"/>
                          <a:gd name="connsiteY63" fmla="*/ 1026654 h 1767522"/>
                          <a:gd name="connsiteX64" fmla="*/ 7513 w 2150482"/>
                          <a:gd name="connsiteY64" fmla="*/ 1026651 h 1767522"/>
                          <a:gd name="connsiteX65" fmla="*/ 7514 w 2150482"/>
                          <a:gd name="connsiteY65" fmla="*/ 1026651 h 1767522"/>
                          <a:gd name="connsiteX66" fmla="*/ 7514 w 2150482"/>
                          <a:gd name="connsiteY66" fmla="*/ 1007116 h 1767522"/>
                          <a:gd name="connsiteX67" fmla="*/ 7514 w 2150482"/>
                          <a:gd name="connsiteY67" fmla="*/ 996597 h 1767522"/>
                          <a:gd name="connsiteX68" fmla="*/ 7514 w 2150482"/>
                          <a:gd name="connsiteY68" fmla="*/ 992088 h 1767522"/>
                          <a:gd name="connsiteX69" fmla="*/ 10520 w 2150482"/>
                          <a:gd name="connsiteY69" fmla="*/ 978563 h 1767522"/>
                          <a:gd name="connsiteX70" fmla="*/ 18034 w 2150482"/>
                          <a:gd name="connsiteY70" fmla="*/ 960530 h 1767522"/>
                          <a:gd name="connsiteX71" fmla="*/ 31559 w 2150482"/>
                          <a:gd name="connsiteY71" fmla="*/ 939491 h 1767522"/>
                          <a:gd name="connsiteX72" fmla="*/ 148288 w 2150482"/>
                          <a:gd name="connsiteY72" fmla="*/ 865684 h 1767522"/>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33376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44858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29523 h 1770394"/>
                          <a:gd name="connsiteX65" fmla="*/ 7514 w 2153470"/>
                          <a:gd name="connsiteY65" fmla="*/ 1009988 h 1770394"/>
                          <a:gd name="connsiteX66" fmla="*/ 7514 w 2153470"/>
                          <a:gd name="connsiteY66" fmla="*/ 999469 h 1770394"/>
                          <a:gd name="connsiteX67" fmla="*/ 7514 w 2153470"/>
                          <a:gd name="connsiteY67" fmla="*/ 994960 h 1770394"/>
                          <a:gd name="connsiteX68" fmla="*/ 10520 w 2153470"/>
                          <a:gd name="connsiteY68" fmla="*/ 981435 h 1770394"/>
                          <a:gd name="connsiteX69" fmla="*/ 18034 w 2153470"/>
                          <a:gd name="connsiteY69" fmla="*/ 963402 h 1770394"/>
                          <a:gd name="connsiteX70" fmla="*/ 31559 w 2153470"/>
                          <a:gd name="connsiteY70" fmla="*/ 942363 h 1770394"/>
                          <a:gd name="connsiteX71" fmla="*/ 148288 w 2153470"/>
                          <a:gd name="connsiteY71"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09988 h 1770394"/>
                          <a:gd name="connsiteX65" fmla="*/ 7514 w 2153470"/>
                          <a:gd name="connsiteY65" fmla="*/ 999469 h 1770394"/>
                          <a:gd name="connsiteX66" fmla="*/ 7514 w 2153470"/>
                          <a:gd name="connsiteY66" fmla="*/ 994960 h 1770394"/>
                          <a:gd name="connsiteX67" fmla="*/ 10520 w 2153470"/>
                          <a:gd name="connsiteY67" fmla="*/ 981435 h 1770394"/>
                          <a:gd name="connsiteX68" fmla="*/ 18034 w 2153470"/>
                          <a:gd name="connsiteY68" fmla="*/ 963402 h 1770394"/>
                          <a:gd name="connsiteX69" fmla="*/ 31559 w 2153470"/>
                          <a:gd name="connsiteY69" fmla="*/ 942363 h 1770394"/>
                          <a:gd name="connsiteX70" fmla="*/ 148288 w 2153470"/>
                          <a:gd name="connsiteY70"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4 w 2153470"/>
                          <a:gd name="connsiteY63" fmla="*/ 1009988 h 1770394"/>
                          <a:gd name="connsiteX64" fmla="*/ 7514 w 2153470"/>
                          <a:gd name="connsiteY64" fmla="*/ 999469 h 1770394"/>
                          <a:gd name="connsiteX65" fmla="*/ 7514 w 2153470"/>
                          <a:gd name="connsiteY65" fmla="*/ 994960 h 1770394"/>
                          <a:gd name="connsiteX66" fmla="*/ 10520 w 2153470"/>
                          <a:gd name="connsiteY66" fmla="*/ 981435 h 1770394"/>
                          <a:gd name="connsiteX67" fmla="*/ 18034 w 2153470"/>
                          <a:gd name="connsiteY67" fmla="*/ 963402 h 1770394"/>
                          <a:gd name="connsiteX68" fmla="*/ 31559 w 2153470"/>
                          <a:gd name="connsiteY68" fmla="*/ 942363 h 1770394"/>
                          <a:gd name="connsiteX69" fmla="*/ 148288 w 2153470"/>
                          <a:gd name="connsiteY6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 w 2145958"/>
                          <a:gd name="connsiteY61" fmla="*/ 1029526 h 1770394"/>
                          <a:gd name="connsiteX62" fmla="*/ 2 w 2145958"/>
                          <a:gd name="connsiteY62" fmla="*/ 1009988 h 1770394"/>
                          <a:gd name="connsiteX63" fmla="*/ 2 w 2145958"/>
                          <a:gd name="connsiteY63" fmla="*/ 999469 h 1770394"/>
                          <a:gd name="connsiteX64" fmla="*/ 2 w 2145958"/>
                          <a:gd name="connsiteY64" fmla="*/ 994960 h 1770394"/>
                          <a:gd name="connsiteX65" fmla="*/ 3008 w 2145958"/>
                          <a:gd name="connsiteY65" fmla="*/ 981435 h 1770394"/>
                          <a:gd name="connsiteX66" fmla="*/ 10522 w 2145958"/>
                          <a:gd name="connsiteY66" fmla="*/ 963402 h 1770394"/>
                          <a:gd name="connsiteX67" fmla="*/ 24047 w 2145958"/>
                          <a:gd name="connsiteY67" fmla="*/ 942363 h 1770394"/>
                          <a:gd name="connsiteX68" fmla="*/ 140776 w 2145958"/>
                          <a:gd name="connsiteY6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2 w 2145958"/>
                          <a:gd name="connsiteY63" fmla="*/ 994960 h 1770394"/>
                          <a:gd name="connsiteX64" fmla="*/ 3008 w 2145958"/>
                          <a:gd name="connsiteY64" fmla="*/ 981435 h 1770394"/>
                          <a:gd name="connsiteX65" fmla="*/ 10522 w 2145958"/>
                          <a:gd name="connsiteY65" fmla="*/ 963402 h 1770394"/>
                          <a:gd name="connsiteX66" fmla="*/ 24047 w 2145958"/>
                          <a:gd name="connsiteY66" fmla="*/ 942363 h 1770394"/>
                          <a:gd name="connsiteX67" fmla="*/ 140776 w 2145958"/>
                          <a:gd name="connsiteY6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3008 w 2145958"/>
                          <a:gd name="connsiteY63" fmla="*/ 981435 h 1770394"/>
                          <a:gd name="connsiteX64" fmla="*/ 10522 w 2145958"/>
                          <a:gd name="connsiteY64" fmla="*/ 963402 h 1770394"/>
                          <a:gd name="connsiteX65" fmla="*/ 24047 w 2145958"/>
                          <a:gd name="connsiteY65" fmla="*/ 942363 h 1770394"/>
                          <a:gd name="connsiteX66" fmla="*/ 140776 w 2145958"/>
                          <a:gd name="connsiteY6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10522 w 2145958"/>
                          <a:gd name="connsiteY63" fmla="*/ 963402 h 1770394"/>
                          <a:gd name="connsiteX64" fmla="*/ 24047 w 2145958"/>
                          <a:gd name="connsiteY64" fmla="*/ 942363 h 1770394"/>
                          <a:gd name="connsiteX65" fmla="*/ 140776 w 2145958"/>
                          <a:gd name="connsiteY6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10522 w 2145958"/>
                          <a:gd name="connsiteY62" fmla="*/ 963402 h 1770394"/>
                          <a:gd name="connsiteX63" fmla="*/ 24047 w 2145958"/>
                          <a:gd name="connsiteY63" fmla="*/ 942363 h 1770394"/>
                          <a:gd name="connsiteX64" fmla="*/ 140776 w 2145958"/>
                          <a:gd name="connsiteY6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0522 w 2145958"/>
                          <a:gd name="connsiteY61" fmla="*/ 963402 h 1770394"/>
                          <a:gd name="connsiteX62" fmla="*/ 24047 w 2145958"/>
                          <a:gd name="connsiteY62" fmla="*/ 942363 h 1770394"/>
                          <a:gd name="connsiteX63" fmla="*/ 140776 w 2145958"/>
                          <a:gd name="connsiteY6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0522 w 2145958"/>
                          <a:gd name="connsiteY60" fmla="*/ 963402 h 1770394"/>
                          <a:gd name="connsiteX61" fmla="*/ 24047 w 2145958"/>
                          <a:gd name="connsiteY61" fmla="*/ 942363 h 1770394"/>
                          <a:gd name="connsiteX62" fmla="*/ 140776 w 2145958"/>
                          <a:gd name="connsiteY62"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0522 w 2145958"/>
                          <a:gd name="connsiteY59" fmla="*/ 963402 h 1770394"/>
                          <a:gd name="connsiteX60" fmla="*/ 24047 w 2145958"/>
                          <a:gd name="connsiteY60" fmla="*/ 942363 h 1770394"/>
                          <a:gd name="connsiteX61" fmla="*/ 140776 w 2145958"/>
                          <a:gd name="connsiteY61"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31713 h 1770394"/>
                          <a:gd name="connsiteX46" fmla="*/ 1 w 2145958"/>
                          <a:gd name="connsiteY46" fmla="*/ 1113679 h 1770394"/>
                          <a:gd name="connsiteX47" fmla="*/ 2142969 w 2145958"/>
                          <a:gd name="connsiteY47" fmla="*/ 150396 h 1770394"/>
                          <a:gd name="connsiteX48" fmla="*/ 140776 w 2145958"/>
                          <a:gd name="connsiteY48" fmla="*/ 868556 h 1770394"/>
                          <a:gd name="connsiteX49" fmla="*/ 1461413 w 2145958"/>
                          <a:gd name="connsiteY49" fmla="*/ 296026 h 1770394"/>
                          <a:gd name="connsiteX50" fmla="*/ 1521691 w 2145958"/>
                          <a:gd name="connsiteY50" fmla="*/ 333344 h 1770394"/>
                          <a:gd name="connsiteX51" fmla="*/ 2145958 w 2145958"/>
                          <a:gd name="connsiteY51" fmla="*/ 0 h 1770394"/>
                          <a:gd name="connsiteX52" fmla="*/ 2142970 w 2145958"/>
                          <a:gd name="connsiteY52" fmla="*/ 58727 h 1770394"/>
                          <a:gd name="connsiteX53" fmla="*/ 2142970 w 2145958"/>
                          <a:gd name="connsiteY53" fmla="*/ 63235 h 1770394"/>
                          <a:gd name="connsiteX54" fmla="*/ 2142970 w 2145958"/>
                          <a:gd name="connsiteY54" fmla="*/ 75258 h 1770394"/>
                          <a:gd name="connsiteX55" fmla="*/ 2142969 w 2145958"/>
                          <a:gd name="connsiteY55" fmla="*/ 75259 h 1770394"/>
                          <a:gd name="connsiteX56" fmla="*/ 2142969 w 2145958"/>
                          <a:gd name="connsiteY56" fmla="*/ 150395 h 1770394"/>
                          <a:gd name="connsiteX57" fmla="*/ 1 w 2145958"/>
                          <a:gd name="connsiteY57" fmla="*/ 1113679 h 1770394"/>
                          <a:gd name="connsiteX58" fmla="*/ 10522 w 2145958"/>
                          <a:gd name="connsiteY58" fmla="*/ 963402 h 1770394"/>
                          <a:gd name="connsiteX59" fmla="*/ 24047 w 2145958"/>
                          <a:gd name="connsiteY59" fmla="*/ 942363 h 1770394"/>
                          <a:gd name="connsiteX60" fmla="*/ 140776 w 2145958"/>
                          <a:gd name="connsiteY60"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197835 h 1770394"/>
                          <a:gd name="connsiteX40" fmla="*/ 2139964 w 2145958"/>
                          <a:gd name="connsiteY40" fmla="*/ 234552 h 1770394"/>
                          <a:gd name="connsiteX41" fmla="*/ 2142969 w 2145958"/>
                          <a:gd name="connsiteY41" fmla="*/ 150396 h 1770394"/>
                          <a:gd name="connsiteX42" fmla="*/ 2139963 w 2145958"/>
                          <a:gd name="connsiteY42" fmla="*/ 234552 h 1770394"/>
                          <a:gd name="connsiteX43" fmla="*/ 1 w 2145958"/>
                          <a:gd name="connsiteY43" fmla="*/ 1197835 h 1770394"/>
                          <a:gd name="connsiteX44" fmla="*/ 1 w 2145958"/>
                          <a:gd name="connsiteY44" fmla="*/ 1131713 h 1770394"/>
                          <a:gd name="connsiteX45" fmla="*/ 1 w 2145958"/>
                          <a:gd name="connsiteY45" fmla="*/ 1113679 h 1770394"/>
                          <a:gd name="connsiteX46" fmla="*/ 2142969 w 2145958"/>
                          <a:gd name="connsiteY46" fmla="*/ 150396 h 1770394"/>
                          <a:gd name="connsiteX47" fmla="*/ 140776 w 2145958"/>
                          <a:gd name="connsiteY47" fmla="*/ 868556 h 1770394"/>
                          <a:gd name="connsiteX48" fmla="*/ 1461413 w 2145958"/>
                          <a:gd name="connsiteY48" fmla="*/ 296026 h 1770394"/>
                          <a:gd name="connsiteX49" fmla="*/ 1521691 w 2145958"/>
                          <a:gd name="connsiteY49" fmla="*/ 333344 h 1770394"/>
                          <a:gd name="connsiteX50" fmla="*/ 2145958 w 2145958"/>
                          <a:gd name="connsiteY50" fmla="*/ 0 h 1770394"/>
                          <a:gd name="connsiteX51" fmla="*/ 2142970 w 2145958"/>
                          <a:gd name="connsiteY51" fmla="*/ 58727 h 1770394"/>
                          <a:gd name="connsiteX52" fmla="*/ 2142970 w 2145958"/>
                          <a:gd name="connsiteY52" fmla="*/ 63235 h 1770394"/>
                          <a:gd name="connsiteX53" fmla="*/ 2142970 w 2145958"/>
                          <a:gd name="connsiteY53" fmla="*/ 75258 h 1770394"/>
                          <a:gd name="connsiteX54" fmla="*/ 2142969 w 2145958"/>
                          <a:gd name="connsiteY54" fmla="*/ 75259 h 1770394"/>
                          <a:gd name="connsiteX55" fmla="*/ 2142969 w 2145958"/>
                          <a:gd name="connsiteY55" fmla="*/ 150395 h 1770394"/>
                          <a:gd name="connsiteX56" fmla="*/ 1 w 2145958"/>
                          <a:gd name="connsiteY56" fmla="*/ 1113679 h 1770394"/>
                          <a:gd name="connsiteX57" fmla="*/ 10522 w 2145958"/>
                          <a:gd name="connsiteY57" fmla="*/ 963402 h 1770394"/>
                          <a:gd name="connsiteX58" fmla="*/ 24047 w 2145958"/>
                          <a:gd name="connsiteY58" fmla="*/ 942363 h 1770394"/>
                          <a:gd name="connsiteX59" fmla="*/ 140776 w 2145958"/>
                          <a:gd name="connsiteY5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197835 h 1770394"/>
                          <a:gd name="connsiteX39" fmla="*/ 2139964 w 2145958"/>
                          <a:gd name="connsiteY39" fmla="*/ 234552 h 1770394"/>
                          <a:gd name="connsiteX40" fmla="*/ 2142969 w 2145958"/>
                          <a:gd name="connsiteY40" fmla="*/ 150396 h 1770394"/>
                          <a:gd name="connsiteX41" fmla="*/ 2139963 w 2145958"/>
                          <a:gd name="connsiteY41" fmla="*/ 234552 h 1770394"/>
                          <a:gd name="connsiteX42" fmla="*/ 1 w 2145958"/>
                          <a:gd name="connsiteY42" fmla="*/ 1197835 h 1770394"/>
                          <a:gd name="connsiteX43" fmla="*/ 1 w 2145958"/>
                          <a:gd name="connsiteY43" fmla="*/ 1131713 h 1770394"/>
                          <a:gd name="connsiteX44" fmla="*/ 1 w 2145958"/>
                          <a:gd name="connsiteY44" fmla="*/ 1113679 h 1770394"/>
                          <a:gd name="connsiteX45" fmla="*/ 2142969 w 2145958"/>
                          <a:gd name="connsiteY45" fmla="*/ 150396 h 1770394"/>
                          <a:gd name="connsiteX46" fmla="*/ 140776 w 2145958"/>
                          <a:gd name="connsiteY46" fmla="*/ 868556 h 1770394"/>
                          <a:gd name="connsiteX47" fmla="*/ 1461413 w 2145958"/>
                          <a:gd name="connsiteY47" fmla="*/ 296026 h 1770394"/>
                          <a:gd name="connsiteX48" fmla="*/ 1521691 w 2145958"/>
                          <a:gd name="connsiteY48" fmla="*/ 333344 h 1770394"/>
                          <a:gd name="connsiteX49" fmla="*/ 2145958 w 2145958"/>
                          <a:gd name="connsiteY49" fmla="*/ 0 h 1770394"/>
                          <a:gd name="connsiteX50" fmla="*/ 2142970 w 2145958"/>
                          <a:gd name="connsiteY50" fmla="*/ 58727 h 1770394"/>
                          <a:gd name="connsiteX51" fmla="*/ 2142970 w 2145958"/>
                          <a:gd name="connsiteY51" fmla="*/ 63235 h 1770394"/>
                          <a:gd name="connsiteX52" fmla="*/ 2142970 w 2145958"/>
                          <a:gd name="connsiteY52" fmla="*/ 75258 h 1770394"/>
                          <a:gd name="connsiteX53" fmla="*/ 2142969 w 2145958"/>
                          <a:gd name="connsiteY53" fmla="*/ 75259 h 1770394"/>
                          <a:gd name="connsiteX54" fmla="*/ 2142969 w 2145958"/>
                          <a:gd name="connsiteY54" fmla="*/ 150395 h 1770394"/>
                          <a:gd name="connsiteX55" fmla="*/ 1 w 2145958"/>
                          <a:gd name="connsiteY55" fmla="*/ 1113679 h 1770394"/>
                          <a:gd name="connsiteX56" fmla="*/ 10522 w 2145958"/>
                          <a:gd name="connsiteY56" fmla="*/ 963402 h 1770394"/>
                          <a:gd name="connsiteX57" fmla="*/ 24047 w 2145958"/>
                          <a:gd name="connsiteY57" fmla="*/ 942363 h 1770394"/>
                          <a:gd name="connsiteX58" fmla="*/ 140776 w 2145958"/>
                          <a:gd name="connsiteY5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1 w 2145958"/>
                          <a:gd name="connsiteY37" fmla="*/ 1197835 h 1770394"/>
                          <a:gd name="connsiteX38" fmla="*/ 2139964 w 2145958"/>
                          <a:gd name="connsiteY38" fmla="*/ 234552 h 1770394"/>
                          <a:gd name="connsiteX39" fmla="*/ 2142969 w 2145958"/>
                          <a:gd name="connsiteY39" fmla="*/ 150396 h 1770394"/>
                          <a:gd name="connsiteX40" fmla="*/ 2139963 w 2145958"/>
                          <a:gd name="connsiteY40" fmla="*/ 234552 h 1770394"/>
                          <a:gd name="connsiteX41" fmla="*/ 1 w 2145958"/>
                          <a:gd name="connsiteY41" fmla="*/ 1197835 h 1770394"/>
                          <a:gd name="connsiteX42" fmla="*/ 1 w 2145958"/>
                          <a:gd name="connsiteY42" fmla="*/ 1131713 h 1770394"/>
                          <a:gd name="connsiteX43" fmla="*/ 1 w 2145958"/>
                          <a:gd name="connsiteY43" fmla="*/ 1113679 h 1770394"/>
                          <a:gd name="connsiteX44" fmla="*/ 2142969 w 2145958"/>
                          <a:gd name="connsiteY44" fmla="*/ 150396 h 1770394"/>
                          <a:gd name="connsiteX45" fmla="*/ 140776 w 2145958"/>
                          <a:gd name="connsiteY45" fmla="*/ 868556 h 1770394"/>
                          <a:gd name="connsiteX46" fmla="*/ 1461413 w 2145958"/>
                          <a:gd name="connsiteY46" fmla="*/ 296026 h 1770394"/>
                          <a:gd name="connsiteX47" fmla="*/ 1521691 w 2145958"/>
                          <a:gd name="connsiteY47" fmla="*/ 333344 h 1770394"/>
                          <a:gd name="connsiteX48" fmla="*/ 2145958 w 2145958"/>
                          <a:gd name="connsiteY48" fmla="*/ 0 h 1770394"/>
                          <a:gd name="connsiteX49" fmla="*/ 2142970 w 2145958"/>
                          <a:gd name="connsiteY49" fmla="*/ 58727 h 1770394"/>
                          <a:gd name="connsiteX50" fmla="*/ 2142970 w 2145958"/>
                          <a:gd name="connsiteY50" fmla="*/ 63235 h 1770394"/>
                          <a:gd name="connsiteX51" fmla="*/ 2142970 w 2145958"/>
                          <a:gd name="connsiteY51" fmla="*/ 75258 h 1770394"/>
                          <a:gd name="connsiteX52" fmla="*/ 2142969 w 2145958"/>
                          <a:gd name="connsiteY52" fmla="*/ 75259 h 1770394"/>
                          <a:gd name="connsiteX53" fmla="*/ 2142969 w 2145958"/>
                          <a:gd name="connsiteY53" fmla="*/ 150395 h 1770394"/>
                          <a:gd name="connsiteX54" fmla="*/ 1 w 2145958"/>
                          <a:gd name="connsiteY54" fmla="*/ 1113679 h 1770394"/>
                          <a:gd name="connsiteX55" fmla="*/ 10522 w 2145958"/>
                          <a:gd name="connsiteY55" fmla="*/ 963402 h 1770394"/>
                          <a:gd name="connsiteX56" fmla="*/ 24047 w 2145958"/>
                          <a:gd name="connsiteY56" fmla="*/ 942363 h 1770394"/>
                          <a:gd name="connsiteX57" fmla="*/ 140776 w 2145958"/>
                          <a:gd name="connsiteY5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1 w 2145958"/>
                          <a:gd name="connsiteY36" fmla="*/ 1197835 h 1770394"/>
                          <a:gd name="connsiteX37" fmla="*/ 2139964 w 2145958"/>
                          <a:gd name="connsiteY37" fmla="*/ 234552 h 1770394"/>
                          <a:gd name="connsiteX38" fmla="*/ 2142969 w 2145958"/>
                          <a:gd name="connsiteY38" fmla="*/ 150396 h 1770394"/>
                          <a:gd name="connsiteX39" fmla="*/ 2139963 w 2145958"/>
                          <a:gd name="connsiteY39" fmla="*/ 234552 h 1770394"/>
                          <a:gd name="connsiteX40" fmla="*/ 1 w 2145958"/>
                          <a:gd name="connsiteY40" fmla="*/ 1197835 h 1770394"/>
                          <a:gd name="connsiteX41" fmla="*/ 1 w 2145958"/>
                          <a:gd name="connsiteY41" fmla="*/ 1131713 h 1770394"/>
                          <a:gd name="connsiteX42" fmla="*/ 1 w 2145958"/>
                          <a:gd name="connsiteY42" fmla="*/ 1113679 h 1770394"/>
                          <a:gd name="connsiteX43" fmla="*/ 2142969 w 2145958"/>
                          <a:gd name="connsiteY43" fmla="*/ 150396 h 1770394"/>
                          <a:gd name="connsiteX44" fmla="*/ 140776 w 2145958"/>
                          <a:gd name="connsiteY44" fmla="*/ 868556 h 1770394"/>
                          <a:gd name="connsiteX45" fmla="*/ 1461413 w 2145958"/>
                          <a:gd name="connsiteY45" fmla="*/ 296026 h 1770394"/>
                          <a:gd name="connsiteX46" fmla="*/ 1521691 w 2145958"/>
                          <a:gd name="connsiteY46" fmla="*/ 333344 h 1770394"/>
                          <a:gd name="connsiteX47" fmla="*/ 2145958 w 2145958"/>
                          <a:gd name="connsiteY47" fmla="*/ 0 h 1770394"/>
                          <a:gd name="connsiteX48" fmla="*/ 2142970 w 2145958"/>
                          <a:gd name="connsiteY48" fmla="*/ 58727 h 1770394"/>
                          <a:gd name="connsiteX49" fmla="*/ 2142970 w 2145958"/>
                          <a:gd name="connsiteY49" fmla="*/ 63235 h 1770394"/>
                          <a:gd name="connsiteX50" fmla="*/ 2142970 w 2145958"/>
                          <a:gd name="connsiteY50" fmla="*/ 75258 h 1770394"/>
                          <a:gd name="connsiteX51" fmla="*/ 2142969 w 2145958"/>
                          <a:gd name="connsiteY51" fmla="*/ 75259 h 1770394"/>
                          <a:gd name="connsiteX52" fmla="*/ 2142969 w 2145958"/>
                          <a:gd name="connsiteY52" fmla="*/ 150395 h 1770394"/>
                          <a:gd name="connsiteX53" fmla="*/ 1 w 2145958"/>
                          <a:gd name="connsiteY53" fmla="*/ 1113679 h 1770394"/>
                          <a:gd name="connsiteX54" fmla="*/ 10522 w 2145958"/>
                          <a:gd name="connsiteY54" fmla="*/ 963402 h 1770394"/>
                          <a:gd name="connsiteX55" fmla="*/ 24047 w 2145958"/>
                          <a:gd name="connsiteY55" fmla="*/ 942363 h 1770394"/>
                          <a:gd name="connsiteX56" fmla="*/ 140776 w 2145958"/>
                          <a:gd name="connsiteY5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2 w 2145958"/>
                          <a:gd name="connsiteY34" fmla="*/ 1366145 h 1770394"/>
                          <a:gd name="connsiteX35" fmla="*/ 1 w 2145958"/>
                          <a:gd name="connsiteY35" fmla="*/ 1197835 h 1770394"/>
                          <a:gd name="connsiteX36" fmla="*/ 2139964 w 2145958"/>
                          <a:gd name="connsiteY36" fmla="*/ 234552 h 1770394"/>
                          <a:gd name="connsiteX37" fmla="*/ 2142969 w 2145958"/>
                          <a:gd name="connsiteY37" fmla="*/ 150396 h 1770394"/>
                          <a:gd name="connsiteX38" fmla="*/ 2139963 w 2145958"/>
                          <a:gd name="connsiteY38" fmla="*/ 234552 h 1770394"/>
                          <a:gd name="connsiteX39" fmla="*/ 1 w 2145958"/>
                          <a:gd name="connsiteY39" fmla="*/ 1197835 h 1770394"/>
                          <a:gd name="connsiteX40" fmla="*/ 1 w 2145958"/>
                          <a:gd name="connsiteY40" fmla="*/ 1131713 h 1770394"/>
                          <a:gd name="connsiteX41" fmla="*/ 1 w 2145958"/>
                          <a:gd name="connsiteY41" fmla="*/ 1113679 h 1770394"/>
                          <a:gd name="connsiteX42" fmla="*/ 2142969 w 2145958"/>
                          <a:gd name="connsiteY42" fmla="*/ 150396 h 1770394"/>
                          <a:gd name="connsiteX43" fmla="*/ 140776 w 2145958"/>
                          <a:gd name="connsiteY43" fmla="*/ 868556 h 1770394"/>
                          <a:gd name="connsiteX44" fmla="*/ 1461413 w 2145958"/>
                          <a:gd name="connsiteY44" fmla="*/ 296026 h 1770394"/>
                          <a:gd name="connsiteX45" fmla="*/ 1521691 w 2145958"/>
                          <a:gd name="connsiteY45" fmla="*/ 333344 h 1770394"/>
                          <a:gd name="connsiteX46" fmla="*/ 2145958 w 2145958"/>
                          <a:gd name="connsiteY46" fmla="*/ 0 h 1770394"/>
                          <a:gd name="connsiteX47" fmla="*/ 2142970 w 2145958"/>
                          <a:gd name="connsiteY47" fmla="*/ 58727 h 1770394"/>
                          <a:gd name="connsiteX48" fmla="*/ 2142970 w 2145958"/>
                          <a:gd name="connsiteY48" fmla="*/ 63235 h 1770394"/>
                          <a:gd name="connsiteX49" fmla="*/ 2142970 w 2145958"/>
                          <a:gd name="connsiteY49" fmla="*/ 75258 h 1770394"/>
                          <a:gd name="connsiteX50" fmla="*/ 2142969 w 2145958"/>
                          <a:gd name="connsiteY50" fmla="*/ 75259 h 1770394"/>
                          <a:gd name="connsiteX51" fmla="*/ 2142969 w 2145958"/>
                          <a:gd name="connsiteY51" fmla="*/ 150395 h 1770394"/>
                          <a:gd name="connsiteX52" fmla="*/ 1 w 2145958"/>
                          <a:gd name="connsiteY52" fmla="*/ 1113679 h 1770394"/>
                          <a:gd name="connsiteX53" fmla="*/ 10522 w 2145958"/>
                          <a:gd name="connsiteY53" fmla="*/ 963402 h 1770394"/>
                          <a:gd name="connsiteX54" fmla="*/ 24047 w 2145958"/>
                          <a:gd name="connsiteY54" fmla="*/ 942363 h 1770394"/>
                          <a:gd name="connsiteX55" fmla="*/ 140776 w 2145958"/>
                          <a:gd name="connsiteY5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1 w 2145958"/>
                          <a:gd name="connsiteY34" fmla="*/ 1197835 h 1770394"/>
                          <a:gd name="connsiteX35" fmla="*/ 2139964 w 2145958"/>
                          <a:gd name="connsiteY35" fmla="*/ 234552 h 1770394"/>
                          <a:gd name="connsiteX36" fmla="*/ 2142969 w 2145958"/>
                          <a:gd name="connsiteY36" fmla="*/ 150396 h 1770394"/>
                          <a:gd name="connsiteX37" fmla="*/ 2139963 w 2145958"/>
                          <a:gd name="connsiteY37" fmla="*/ 234552 h 1770394"/>
                          <a:gd name="connsiteX38" fmla="*/ 1 w 2145958"/>
                          <a:gd name="connsiteY38" fmla="*/ 1197835 h 1770394"/>
                          <a:gd name="connsiteX39" fmla="*/ 1 w 2145958"/>
                          <a:gd name="connsiteY39" fmla="*/ 1131713 h 1770394"/>
                          <a:gd name="connsiteX40" fmla="*/ 1 w 2145958"/>
                          <a:gd name="connsiteY40" fmla="*/ 1113679 h 1770394"/>
                          <a:gd name="connsiteX41" fmla="*/ 2142969 w 2145958"/>
                          <a:gd name="connsiteY41" fmla="*/ 150396 h 1770394"/>
                          <a:gd name="connsiteX42" fmla="*/ 140776 w 2145958"/>
                          <a:gd name="connsiteY42" fmla="*/ 868556 h 1770394"/>
                          <a:gd name="connsiteX43" fmla="*/ 1461413 w 2145958"/>
                          <a:gd name="connsiteY43" fmla="*/ 296026 h 1770394"/>
                          <a:gd name="connsiteX44" fmla="*/ 1521691 w 2145958"/>
                          <a:gd name="connsiteY44" fmla="*/ 333344 h 1770394"/>
                          <a:gd name="connsiteX45" fmla="*/ 2145958 w 2145958"/>
                          <a:gd name="connsiteY45" fmla="*/ 0 h 1770394"/>
                          <a:gd name="connsiteX46" fmla="*/ 2142970 w 2145958"/>
                          <a:gd name="connsiteY46" fmla="*/ 58727 h 1770394"/>
                          <a:gd name="connsiteX47" fmla="*/ 2142970 w 2145958"/>
                          <a:gd name="connsiteY47" fmla="*/ 63235 h 1770394"/>
                          <a:gd name="connsiteX48" fmla="*/ 2142970 w 2145958"/>
                          <a:gd name="connsiteY48" fmla="*/ 75258 h 1770394"/>
                          <a:gd name="connsiteX49" fmla="*/ 2142969 w 2145958"/>
                          <a:gd name="connsiteY49" fmla="*/ 75259 h 1770394"/>
                          <a:gd name="connsiteX50" fmla="*/ 2142969 w 2145958"/>
                          <a:gd name="connsiteY50" fmla="*/ 150395 h 1770394"/>
                          <a:gd name="connsiteX51" fmla="*/ 1 w 2145958"/>
                          <a:gd name="connsiteY51" fmla="*/ 1113679 h 1770394"/>
                          <a:gd name="connsiteX52" fmla="*/ 10522 w 2145958"/>
                          <a:gd name="connsiteY52" fmla="*/ 963402 h 1770394"/>
                          <a:gd name="connsiteX53" fmla="*/ 24047 w 2145958"/>
                          <a:gd name="connsiteY53" fmla="*/ 942363 h 1770394"/>
                          <a:gd name="connsiteX54" fmla="*/ 140776 w 2145958"/>
                          <a:gd name="connsiteY5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197835 h 1770394"/>
                          <a:gd name="connsiteX34" fmla="*/ 2139964 w 2145958"/>
                          <a:gd name="connsiteY34" fmla="*/ 234552 h 1770394"/>
                          <a:gd name="connsiteX35" fmla="*/ 2142969 w 2145958"/>
                          <a:gd name="connsiteY35" fmla="*/ 150396 h 1770394"/>
                          <a:gd name="connsiteX36" fmla="*/ 2139963 w 2145958"/>
                          <a:gd name="connsiteY36" fmla="*/ 234552 h 1770394"/>
                          <a:gd name="connsiteX37" fmla="*/ 1 w 2145958"/>
                          <a:gd name="connsiteY37" fmla="*/ 1197835 h 1770394"/>
                          <a:gd name="connsiteX38" fmla="*/ 1 w 2145958"/>
                          <a:gd name="connsiteY38" fmla="*/ 1131713 h 1770394"/>
                          <a:gd name="connsiteX39" fmla="*/ 1 w 2145958"/>
                          <a:gd name="connsiteY39" fmla="*/ 1113679 h 1770394"/>
                          <a:gd name="connsiteX40" fmla="*/ 2142969 w 2145958"/>
                          <a:gd name="connsiteY40" fmla="*/ 150396 h 1770394"/>
                          <a:gd name="connsiteX41" fmla="*/ 140776 w 2145958"/>
                          <a:gd name="connsiteY41" fmla="*/ 868556 h 1770394"/>
                          <a:gd name="connsiteX42" fmla="*/ 1461413 w 2145958"/>
                          <a:gd name="connsiteY42" fmla="*/ 296026 h 1770394"/>
                          <a:gd name="connsiteX43" fmla="*/ 1521691 w 2145958"/>
                          <a:gd name="connsiteY43" fmla="*/ 333344 h 1770394"/>
                          <a:gd name="connsiteX44" fmla="*/ 2145958 w 2145958"/>
                          <a:gd name="connsiteY44" fmla="*/ 0 h 1770394"/>
                          <a:gd name="connsiteX45" fmla="*/ 2142970 w 2145958"/>
                          <a:gd name="connsiteY45" fmla="*/ 58727 h 1770394"/>
                          <a:gd name="connsiteX46" fmla="*/ 2142970 w 2145958"/>
                          <a:gd name="connsiteY46" fmla="*/ 63235 h 1770394"/>
                          <a:gd name="connsiteX47" fmla="*/ 2142970 w 2145958"/>
                          <a:gd name="connsiteY47" fmla="*/ 75258 h 1770394"/>
                          <a:gd name="connsiteX48" fmla="*/ 2142969 w 2145958"/>
                          <a:gd name="connsiteY48" fmla="*/ 75259 h 1770394"/>
                          <a:gd name="connsiteX49" fmla="*/ 2142969 w 2145958"/>
                          <a:gd name="connsiteY49" fmla="*/ 150395 h 1770394"/>
                          <a:gd name="connsiteX50" fmla="*/ 1 w 2145958"/>
                          <a:gd name="connsiteY50" fmla="*/ 1113679 h 1770394"/>
                          <a:gd name="connsiteX51" fmla="*/ 10522 w 2145958"/>
                          <a:gd name="connsiteY51" fmla="*/ 963402 h 1770394"/>
                          <a:gd name="connsiteX52" fmla="*/ 24047 w 2145958"/>
                          <a:gd name="connsiteY52" fmla="*/ 942363 h 1770394"/>
                          <a:gd name="connsiteX53" fmla="*/ 140776 w 2145958"/>
                          <a:gd name="connsiteY5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197835 h 1770394"/>
                          <a:gd name="connsiteX33" fmla="*/ 2139964 w 2145958"/>
                          <a:gd name="connsiteY33" fmla="*/ 234552 h 1770394"/>
                          <a:gd name="connsiteX34" fmla="*/ 2142969 w 2145958"/>
                          <a:gd name="connsiteY34" fmla="*/ 150396 h 1770394"/>
                          <a:gd name="connsiteX35" fmla="*/ 2139963 w 2145958"/>
                          <a:gd name="connsiteY35" fmla="*/ 234552 h 1770394"/>
                          <a:gd name="connsiteX36" fmla="*/ 1 w 2145958"/>
                          <a:gd name="connsiteY36" fmla="*/ 1197835 h 1770394"/>
                          <a:gd name="connsiteX37" fmla="*/ 1 w 2145958"/>
                          <a:gd name="connsiteY37" fmla="*/ 1131713 h 1770394"/>
                          <a:gd name="connsiteX38" fmla="*/ 1 w 2145958"/>
                          <a:gd name="connsiteY38" fmla="*/ 1113679 h 1770394"/>
                          <a:gd name="connsiteX39" fmla="*/ 2142969 w 2145958"/>
                          <a:gd name="connsiteY39" fmla="*/ 150396 h 1770394"/>
                          <a:gd name="connsiteX40" fmla="*/ 140776 w 2145958"/>
                          <a:gd name="connsiteY40" fmla="*/ 868556 h 1770394"/>
                          <a:gd name="connsiteX41" fmla="*/ 1461413 w 2145958"/>
                          <a:gd name="connsiteY41" fmla="*/ 296026 h 1770394"/>
                          <a:gd name="connsiteX42" fmla="*/ 1521691 w 2145958"/>
                          <a:gd name="connsiteY42" fmla="*/ 333344 h 1770394"/>
                          <a:gd name="connsiteX43" fmla="*/ 2145958 w 2145958"/>
                          <a:gd name="connsiteY43" fmla="*/ 0 h 1770394"/>
                          <a:gd name="connsiteX44" fmla="*/ 2142970 w 2145958"/>
                          <a:gd name="connsiteY44" fmla="*/ 58727 h 1770394"/>
                          <a:gd name="connsiteX45" fmla="*/ 2142970 w 2145958"/>
                          <a:gd name="connsiteY45" fmla="*/ 63235 h 1770394"/>
                          <a:gd name="connsiteX46" fmla="*/ 2142970 w 2145958"/>
                          <a:gd name="connsiteY46" fmla="*/ 75258 h 1770394"/>
                          <a:gd name="connsiteX47" fmla="*/ 2142969 w 2145958"/>
                          <a:gd name="connsiteY47" fmla="*/ 75259 h 1770394"/>
                          <a:gd name="connsiteX48" fmla="*/ 2142969 w 2145958"/>
                          <a:gd name="connsiteY48" fmla="*/ 150395 h 1770394"/>
                          <a:gd name="connsiteX49" fmla="*/ 1 w 2145958"/>
                          <a:gd name="connsiteY49" fmla="*/ 1113679 h 1770394"/>
                          <a:gd name="connsiteX50" fmla="*/ 10522 w 2145958"/>
                          <a:gd name="connsiteY50" fmla="*/ 963402 h 1770394"/>
                          <a:gd name="connsiteX51" fmla="*/ 24047 w 2145958"/>
                          <a:gd name="connsiteY51" fmla="*/ 942363 h 1770394"/>
                          <a:gd name="connsiteX52" fmla="*/ 140776 w 2145958"/>
                          <a:gd name="connsiteY5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3004 w 2145957"/>
                          <a:gd name="connsiteY30" fmla="*/ 1483362 h 1770394"/>
                          <a:gd name="connsiteX31" fmla="*/ 0 w 2145957"/>
                          <a:gd name="connsiteY31" fmla="*/ 1197835 h 1770394"/>
                          <a:gd name="connsiteX32" fmla="*/ 2139963 w 2145957"/>
                          <a:gd name="connsiteY32" fmla="*/ 234552 h 1770394"/>
                          <a:gd name="connsiteX33" fmla="*/ 2142968 w 2145957"/>
                          <a:gd name="connsiteY33" fmla="*/ 150396 h 1770394"/>
                          <a:gd name="connsiteX34" fmla="*/ 2139962 w 2145957"/>
                          <a:gd name="connsiteY34" fmla="*/ 234552 h 1770394"/>
                          <a:gd name="connsiteX35" fmla="*/ 0 w 2145957"/>
                          <a:gd name="connsiteY35" fmla="*/ 1197835 h 1770394"/>
                          <a:gd name="connsiteX36" fmla="*/ 0 w 2145957"/>
                          <a:gd name="connsiteY36" fmla="*/ 1131713 h 1770394"/>
                          <a:gd name="connsiteX37" fmla="*/ 0 w 2145957"/>
                          <a:gd name="connsiteY37" fmla="*/ 1113679 h 1770394"/>
                          <a:gd name="connsiteX38" fmla="*/ 2142968 w 2145957"/>
                          <a:gd name="connsiteY38" fmla="*/ 150396 h 1770394"/>
                          <a:gd name="connsiteX39" fmla="*/ 140775 w 2145957"/>
                          <a:gd name="connsiteY39" fmla="*/ 868556 h 1770394"/>
                          <a:gd name="connsiteX40" fmla="*/ 1461412 w 2145957"/>
                          <a:gd name="connsiteY40" fmla="*/ 296026 h 1770394"/>
                          <a:gd name="connsiteX41" fmla="*/ 1521690 w 2145957"/>
                          <a:gd name="connsiteY41" fmla="*/ 333344 h 1770394"/>
                          <a:gd name="connsiteX42" fmla="*/ 2145957 w 2145957"/>
                          <a:gd name="connsiteY42" fmla="*/ 0 h 1770394"/>
                          <a:gd name="connsiteX43" fmla="*/ 2142969 w 2145957"/>
                          <a:gd name="connsiteY43" fmla="*/ 58727 h 1770394"/>
                          <a:gd name="connsiteX44" fmla="*/ 2142969 w 2145957"/>
                          <a:gd name="connsiteY44" fmla="*/ 63235 h 1770394"/>
                          <a:gd name="connsiteX45" fmla="*/ 2142969 w 2145957"/>
                          <a:gd name="connsiteY45" fmla="*/ 75258 h 1770394"/>
                          <a:gd name="connsiteX46" fmla="*/ 2142968 w 2145957"/>
                          <a:gd name="connsiteY46" fmla="*/ 75259 h 1770394"/>
                          <a:gd name="connsiteX47" fmla="*/ 2142968 w 2145957"/>
                          <a:gd name="connsiteY47" fmla="*/ 150395 h 1770394"/>
                          <a:gd name="connsiteX48" fmla="*/ 0 w 2145957"/>
                          <a:gd name="connsiteY48" fmla="*/ 1113679 h 1770394"/>
                          <a:gd name="connsiteX49" fmla="*/ 10521 w 2145957"/>
                          <a:gd name="connsiteY49" fmla="*/ 963402 h 1770394"/>
                          <a:gd name="connsiteX50" fmla="*/ 24046 w 2145957"/>
                          <a:gd name="connsiteY50" fmla="*/ 942363 h 1770394"/>
                          <a:gd name="connsiteX51" fmla="*/ 140775 w 2145957"/>
                          <a:gd name="connsiteY51"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0 w 2145957"/>
                          <a:gd name="connsiteY30" fmla="*/ 1197835 h 1770394"/>
                          <a:gd name="connsiteX31" fmla="*/ 2139963 w 2145957"/>
                          <a:gd name="connsiteY31" fmla="*/ 234552 h 1770394"/>
                          <a:gd name="connsiteX32" fmla="*/ 2142968 w 2145957"/>
                          <a:gd name="connsiteY32" fmla="*/ 150396 h 1770394"/>
                          <a:gd name="connsiteX33" fmla="*/ 2139962 w 2145957"/>
                          <a:gd name="connsiteY33" fmla="*/ 234552 h 1770394"/>
                          <a:gd name="connsiteX34" fmla="*/ 0 w 2145957"/>
                          <a:gd name="connsiteY34" fmla="*/ 1197835 h 1770394"/>
                          <a:gd name="connsiteX35" fmla="*/ 0 w 2145957"/>
                          <a:gd name="connsiteY35" fmla="*/ 1131713 h 1770394"/>
                          <a:gd name="connsiteX36" fmla="*/ 0 w 2145957"/>
                          <a:gd name="connsiteY36" fmla="*/ 1113679 h 1770394"/>
                          <a:gd name="connsiteX37" fmla="*/ 2142968 w 2145957"/>
                          <a:gd name="connsiteY37" fmla="*/ 150396 h 1770394"/>
                          <a:gd name="connsiteX38" fmla="*/ 140775 w 2145957"/>
                          <a:gd name="connsiteY38" fmla="*/ 868556 h 1770394"/>
                          <a:gd name="connsiteX39" fmla="*/ 1461412 w 2145957"/>
                          <a:gd name="connsiteY39" fmla="*/ 296026 h 1770394"/>
                          <a:gd name="connsiteX40" fmla="*/ 1521690 w 2145957"/>
                          <a:gd name="connsiteY40" fmla="*/ 333344 h 1770394"/>
                          <a:gd name="connsiteX41" fmla="*/ 2145957 w 2145957"/>
                          <a:gd name="connsiteY41" fmla="*/ 0 h 1770394"/>
                          <a:gd name="connsiteX42" fmla="*/ 2142969 w 2145957"/>
                          <a:gd name="connsiteY42" fmla="*/ 58727 h 1770394"/>
                          <a:gd name="connsiteX43" fmla="*/ 2142969 w 2145957"/>
                          <a:gd name="connsiteY43" fmla="*/ 63235 h 1770394"/>
                          <a:gd name="connsiteX44" fmla="*/ 2142969 w 2145957"/>
                          <a:gd name="connsiteY44" fmla="*/ 75258 h 1770394"/>
                          <a:gd name="connsiteX45" fmla="*/ 2142968 w 2145957"/>
                          <a:gd name="connsiteY45" fmla="*/ 75259 h 1770394"/>
                          <a:gd name="connsiteX46" fmla="*/ 2142968 w 2145957"/>
                          <a:gd name="connsiteY46" fmla="*/ 150395 h 1770394"/>
                          <a:gd name="connsiteX47" fmla="*/ 0 w 2145957"/>
                          <a:gd name="connsiteY47" fmla="*/ 1113679 h 1770394"/>
                          <a:gd name="connsiteX48" fmla="*/ 10521 w 2145957"/>
                          <a:gd name="connsiteY48" fmla="*/ 963402 h 1770394"/>
                          <a:gd name="connsiteX49" fmla="*/ 24046 w 2145957"/>
                          <a:gd name="connsiteY49" fmla="*/ 942363 h 1770394"/>
                          <a:gd name="connsiteX50" fmla="*/ 140775 w 2145957"/>
                          <a:gd name="connsiteY50"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549484 h 1770394"/>
                          <a:gd name="connsiteX18" fmla="*/ 3005 w 2145957"/>
                          <a:gd name="connsiteY18" fmla="*/ 1534456 h 1770394"/>
                          <a:gd name="connsiteX19" fmla="*/ 2136957 w 2145957"/>
                          <a:gd name="connsiteY19" fmla="*/ 574179 h 1770394"/>
                          <a:gd name="connsiteX20" fmla="*/ 2139963 w 2145957"/>
                          <a:gd name="connsiteY20" fmla="*/ 234552 h 1770394"/>
                          <a:gd name="connsiteX21" fmla="*/ 2139963 w 2145957"/>
                          <a:gd name="connsiteY21" fmla="*/ 318708 h 1770394"/>
                          <a:gd name="connsiteX22" fmla="*/ 2139964 w 2145957"/>
                          <a:gd name="connsiteY22" fmla="*/ 318707 h 1770394"/>
                          <a:gd name="connsiteX23" fmla="*/ 2139964 w 2145957"/>
                          <a:gd name="connsiteY23" fmla="*/ 402863 h 1770394"/>
                          <a:gd name="connsiteX24" fmla="*/ 2139963 w 2145957"/>
                          <a:gd name="connsiteY24" fmla="*/ 402863 h 1770394"/>
                          <a:gd name="connsiteX25" fmla="*/ 2136957 w 2145957"/>
                          <a:gd name="connsiteY25" fmla="*/ 490023 h 1770394"/>
                          <a:gd name="connsiteX26" fmla="*/ 2136956 w 2145957"/>
                          <a:gd name="connsiteY26" fmla="*/ 490024 h 1770394"/>
                          <a:gd name="connsiteX27" fmla="*/ 2136956 w 2145957"/>
                          <a:gd name="connsiteY27" fmla="*/ 574179 h 1770394"/>
                          <a:gd name="connsiteX28" fmla="*/ 3004 w 2145957"/>
                          <a:gd name="connsiteY28" fmla="*/ 1534456 h 1770394"/>
                          <a:gd name="connsiteX29" fmla="*/ 0 w 2145957"/>
                          <a:gd name="connsiteY29" fmla="*/ 1197835 h 1770394"/>
                          <a:gd name="connsiteX30" fmla="*/ 2139963 w 2145957"/>
                          <a:gd name="connsiteY30" fmla="*/ 234552 h 1770394"/>
                          <a:gd name="connsiteX31" fmla="*/ 2142968 w 2145957"/>
                          <a:gd name="connsiteY31" fmla="*/ 150396 h 1770394"/>
                          <a:gd name="connsiteX32" fmla="*/ 2139962 w 2145957"/>
                          <a:gd name="connsiteY32" fmla="*/ 234552 h 1770394"/>
                          <a:gd name="connsiteX33" fmla="*/ 0 w 2145957"/>
                          <a:gd name="connsiteY33" fmla="*/ 1197835 h 1770394"/>
                          <a:gd name="connsiteX34" fmla="*/ 0 w 2145957"/>
                          <a:gd name="connsiteY34" fmla="*/ 1131713 h 1770394"/>
                          <a:gd name="connsiteX35" fmla="*/ 0 w 2145957"/>
                          <a:gd name="connsiteY35" fmla="*/ 1113679 h 1770394"/>
                          <a:gd name="connsiteX36" fmla="*/ 2142968 w 2145957"/>
                          <a:gd name="connsiteY36" fmla="*/ 150396 h 1770394"/>
                          <a:gd name="connsiteX37" fmla="*/ 140775 w 2145957"/>
                          <a:gd name="connsiteY37" fmla="*/ 868556 h 1770394"/>
                          <a:gd name="connsiteX38" fmla="*/ 1461412 w 2145957"/>
                          <a:gd name="connsiteY38" fmla="*/ 296026 h 1770394"/>
                          <a:gd name="connsiteX39" fmla="*/ 1521690 w 2145957"/>
                          <a:gd name="connsiteY39" fmla="*/ 333344 h 1770394"/>
                          <a:gd name="connsiteX40" fmla="*/ 2145957 w 2145957"/>
                          <a:gd name="connsiteY40" fmla="*/ 0 h 1770394"/>
                          <a:gd name="connsiteX41" fmla="*/ 2142969 w 2145957"/>
                          <a:gd name="connsiteY41" fmla="*/ 58727 h 1770394"/>
                          <a:gd name="connsiteX42" fmla="*/ 2142969 w 2145957"/>
                          <a:gd name="connsiteY42" fmla="*/ 63235 h 1770394"/>
                          <a:gd name="connsiteX43" fmla="*/ 2142969 w 2145957"/>
                          <a:gd name="connsiteY43" fmla="*/ 75258 h 1770394"/>
                          <a:gd name="connsiteX44" fmla="*/ 2142968 w 2145957"/>
                          <a:gd name="connsiteY44" fmla="*/ 75259 h 1770394"/>
                          <a:gd name="connsiteX45" fmla="*/ 2142968 w 2145957"/>
                          <a:gd name="connsiteY45" fmla="*/ 150395 h 1770394"/>
                          <a:gd name="connsiteX46" fmla="*/ 0 w 2145957"/>
                          <a:gd name="connsiteY46" fmla="*/ 1113679 h 1770394"/>
                          <a:gd name="connsiteX47" fmla="*/ 10521 w 2145957"/>
                          <a:gd name="connsiteY47" fmla="*/ 963402 h 1770394"/>
                          <a:gd name="connsiteX48" fmla="*/ 24046 w 2145957"/>
                          <a:gd name="connsiteY48" fmla="*/ 942363 h 1770394"/>
                          <a:gd name="connsiteX49" fmla="*/ 140775 w 2145957"/>
                          <a:gd name="connsiteY49"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549484 h 1770394"/>
                          <a:gd name="connsiteX17" fmla="*/ 3005 w 2145957"/>
                          <a:gd name="connsiteY17" fmla="*/ 1534456 h 1770394"/>
                          <a:gd name="connsiteX18" fmla="*/ 2136957 w 2145957"/>
                          <a:gd name="connsiteY18" fmla="*/ 574179 h 1770394"/>
                          <a:gd name="connsiteX19" fmla="*/ 2139963 w 2145957"/>
                          <a:gd name="connsiteY19" fmla="*/ 234552 h 1770394"/>
                          <a:gd name="connsiteX20" fmla="*/ 2139963 w 2145957"/>
                          <a:gd name="connsiteY20" fmla="*/ 318708 h 1770394"/>
                          <a:gd name="connsiteX21" fmla="*/ 2139964 w 2145957"/>
                          <a:gd name="connsiteY21" fmla="*/ 318707 h 1770394"/>
                          <a:gd name="connsiteX22" fmla="*/ 2139964 w 2145957"/>
                          <a:gd name="connsiteY22" fmla="*/ 402863 h 1770394"/>
                          <a:gd name="connsiteX23" fmla="*/ 2139963 w 2145957"/>
                          <a:gd name="connsiteY23" fmla="*/ 402863 h 1770394"/>
                          <a:gd name="connsiteX24" fmla="*/ 2136957 w 2145957"/>
                          <a:gd name="connsiteY24" fmla="*/ 490023 h 1770394"/>
                          <a:gd name="connsiteX25" fmla="*/ 2136956 w 2145957"/>
                          <a:gd name="connsiteY25" fmla="*/ 490024 h 1770394"/>
                          <a:gd name="connsiteX26" fmla="*/ 2136956 w 2145957"/>
                          <a:gd name="connsiteY26" fmla="*/ 574179 h 1770394"/>
                          <a:gd name="connsiteX27" fmla="*/ 3004 w 2145957"/>
                          <a:gd name="connsiteY27" fmla="*/ 1534456 h 1770394"/>
                          <a:gd name="connsiteX28" fmla="*/ 0 w 2145957"/>
                          <a:gd name="connsiteY28" fmla="*/ 1197835 h 1770394"/>
                          <a:gd name="connsiteX29" fmla="*/ 2139963 w 2145957"/>
                          <a:gd name="connsiteY29" fmla="*/ 234552 h 1770394"/>
                          <a:gd name="connsiteX30" fmla="*/ 2142968 w 2145957"/>
                          <a:gd name="connsiteY30" fmla="*/ 150396 h 1770394"/>
                          <a:gd name="connsiteX31" fmla="*/ 2139962 w 2145957"/>
                          <a:gd name="connsiteY31" fmla="*/ 234552 h 1770394"/>
                          <a:gd name="connsiteX32" fmla="*/ 0 w 2145957"/>
                          <a:gd name="connsiteY32" fmla="*/ 1197835 h 1770394"/>
                          <a:gd name="connsiteX33" fmla="*/ 0 w 2145957"/>
                          <a:gd name="connsiteY33" fmla="*/ 1131713 h 1770394"/>
                          <a:gd name="connsiteX34" fmla="*/ 0 w 2145957"/>
                          <a:gd name="connsiteY34" fmla="*/ 1113679 h 1770394"/>
                          <a:gd name="connsiteX35" fmla="*/ 2142968 w 2145957"/>
                          <a:gd name="connsiteY35" fmla="*/ 150396 h 1770394"/>
                          <a:gd name="connsiteX36" fmla="*/ 140775 w 2145957"/>
                          <a:gd name="connsiteY36" fmla="*/ 868556 h 1770394"/>
                          <a:gd name="connsiteX37" fmla="*/ 1461412 w 2145957"/>
                          <a:gd name="connsiteY37" fmla="*/ 296026 h 1770394"/>
                          <a:gd name="connsiteX38" fmla="*/ 1521690 w 2145957"/>
                          <a:gd name="connsiteY38" fmla="*/ 333344 h 1770394"/>
                          <a:gd name="connsiteX39" fmla="*/ 2145957 w 2145957"/>
                          <a:gd name="connsiteY39" fmla="*/ 0 h 1770394"/>
                          <a:gd name="connsiteX40" fmla="*/ 2142969 w 2145957"/>
                          <a:gd name="connsiteY40" fmla="*/ 58727 h 1770394"/>
                          <a:gd name="connsiteX41" fmla="*/ 2142969 w 2145957"/>
                          <a:gd name="connsiteY41" fmla="*/ 63235 h 1770394"/>
                          <a:gd name="connsiteX42" fmla="*/ 2142969 w 2145957"/>
                          <a:gd name="connsiteY42" fmla="*/ 75258 h 1770394"/>
                          <a:gd name="connsiteX43" fmla="*/ 2142968 w 2145957"/>
                          <a:gd name="connsiteY43" fmla="*/ 75259 h 1770394"/>
                          <a:gd name="connsiteX44" fmla="*/ 2142968 w 2145957"/>
                          <a:gd name="connsiteY44" fmla="*/ 150395 h 1770394"/>
                          <a:gd name="connsiteX45" fmla="*/ 0 w 2145957"/>
                          <a:gd name="connsiteY45" fmla="*/ 1113679 h 1770394"/>
                          <a:gd name="connsiteX46" fmla="*/ 10521 w 2145957"/>
                          <a:gd name="connsiteY46" fmla="*/ 963402 h 1770394"/>
                          <a:gd name="connsiteX47" fmla="*/ 24046 w 2145957"/>
                          <a:gd name="connsiteY47" fmla="*/ 942363 h 1770394"/>
                          <a:gd name="connsiteX48" fmla="*/ 140775 w 2145957"/>
                          <a:gd name="connsiteY48"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549484 h 1770394"/>
                          <a:gd name="connsiteX16" fmla="*/ 3005 w 2145957"/>
                          <a:gd name="connsiteY16" fmla="*/ 1534456 h 1770394"/>
                          <a:gd name="connsiteX17" fmla="*/ 2136957 w 2145957"/>
                          <a:gd name="connsiteY17" fmla="*/ 574179 h 1770394"/>
                          <a:gd name="connsiteX18" fmla="*/ 2139963 w 2145957"/>
                          <a:gd name="connsiteY18" fmla="*/ 234552 h 1770394"/>
                          <a:gd name="connsiteX19" fmla="*/ 2139963 w 2145957"/>
                          <a:gd name="connsiteY19" fmla="*/ 318708 h 1770394"/>
                          <a:gd name="connsiteX20" fmla="*/ 2139964 w 2145957"/>
                          <a:gd name="connsiteY20" fmla="*/ 318707 h 1770394"/>
                          <a:gd name="connsiteX21" fmla="*/ 2139964 w 2145957"/>
                          <a:gd name="connsiteY21" fmla="*/ 402863 h 1770394"/>
                          <a:gd name="connsiteX22" fmla="*/ 2139963 w 2145957"/>
                          <a:gd name="connsiteY22" fmla="*/ 402863 h 1770394"/>
                          <a:gd name="connsiteX23" fmla="*/ 2136957 w 2145957"/>
                          <a:gd name="connsiteY23" fmla="*/ 490023 h 1770394"/>
                          <a:gd name="connsiteX24" fmla="*/ 2136956 w 2145957"/>
                          <a:gd name="connsiteY24" fmla="*/ 490024 h 1770394"/>
                          <a:gd name="connsiteX25" fmla="*/ 2136956 w 2145957"/>
                          <a:gd name="connsiteY25" fmla="*/ 574179 h 1770394"/>
                          <a:gd name="connsiteX26" fmla="*/ 3004 w 2145957"/>
                          <a:gd name="connsiteY26" fmla="*/ 1534456 h 1770394"/>
                          <a:gd name="connsiteX27" fmla="*/ 0 w 2145957"/>
                          <a:gd name="connsiteY27" fmla="*/ 1197835 h 1770394"/>
                          <a:gd name="connsiteX28" fmla="*/ 2139963 w 2145957"/>
                          <a:gd name="connsiteY28" fmla="*/ 234552 h 1770394"/>
                          <a:gd name="connsiteX29" fmla="*/ 2142968 w 2145957"/>
                          <a:gd name="connsiteY29" fmla="*/ 150396 h 1770394"/>
                          <a:gd name="connsiteX30" fmla="*/ 2139962 w 2145957"/>
                          <a:gd name="connsiteY30" fmla="*/ 234552 h 1770394"/>
                          <a:gd name="connsiteX31" fmla="*/ 0 w 2145957"/>
                          <a:gd name="connsiteY31" fmla="*/ 1197835 h 1770394"/>
                          <a:gd name="connsiteX32" fmla="*/ 0 w 2145957"/>
                          <a:gd name="connsiteY32" fmla="*/ 1131713 h 1770394"/>
                          <a:gd name="connsiteX33" fmla="*/ 0 w 2145957"/>
                          <a:gd name="connsiteY33" fmla="*/ 1113679 h 1770394"/>
                          <a:gd name="connsiteX34" fmla="*/ 2142968 w 2145957"/>
                          <a:gd name="connsiteY34" fmla="*/ 150396 h 1770394"/>
                          <a:gd name="connsiteX35" fmla="*/ 140775 w 2145957"/>
                          <a:gd name="connsiteY35" fmla="*/ 868556 h 1770394"/>
                          <a:gd name="connsiteX36" fmla="*/ 1461412 w 2145957"/>
                          <a:gd name="connsiteY36" fmla="*/ 296026 h 1770394"/>
                          <a:gd name="connsiteX37" fmla="*/ 1521690 w 2145957"/>
                          <a:gd name="connsiteY37" fmla="*/ 333344 h 1770394"/>
                          <a:gd name="connsiteX38" fmla="*/ 2145957 w 2145957"/>
                          <a:gd name="connsiteY38" fmla="*/ 0 h 1770394"/>
                          <a:gd name="connsiteX39" fmla="*/ 2142969 w 2145957"/>
                          <a:gd name="connsiteY39" fmla="*/ 58727 h 1770394"/>
                          <a:gd name="connsiteX40" fmla="*/ 2142969 w 2145957"/>
                          <a:gd name="connsiteY40" fmla="*/ 63235 h 1770394"/>
                          <a:gd name="connsiteX41" fmla="*/ 2142969 w 2145957"/>
                          <a:gd name="connsiteY41" fmla="*/ 75258 h 1770394"/>
                          <a:gd name="connsiteX42" fmla="*/ 2142968 w 2145957"/>
                          <a:gd name="connsiteY42" fmla="*/ 75259 h 1770394"/>
                          <a:gd name="connsiteX43" fmla="*/ 2142968 w 2145957"/>
                          <a:gd name="connsiteY43" fmla="*/ 150395 h 1770394"/>
                          <a:gd name="connsiteX44" fmla="*/ 0 w 2145957"/>
                          <a:gd name="connsiteY44" fmla="*/ 1113679 h 1770394"/>
                          <a:gd name="connsiteX45" fmla="*/ 10521 w 2145957"/>
                          <a:gd name="connsiteY45" fmla="*/ 963402 h 1770394"/>
                          <a:gd name="connsiteX46" fmla="*/ 24046 w 2145957"/>
                          <a:gd name="connsiteY46" fmla="*/ 942363 h 1770394"/>
                          <a:gd name="connsiteX47" fmla="*/ 140775 w 2145957"/>
                          <a:gd name="connsiteY47"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02769 h 1770394"/>
                          <a:gd name="connsiteX8" fmla="*/ 2135454 w 2145957"/>
                          <a:gd name="connsiteY8" fmla="*/ 743994 h 1770394"/>
                          <a:gd name="connsiteX9" fmla="*/ 2136957 w 2145957"/>
                          <a:gd name="connsiteY9" fmla="*/ 574179 h 1770394"/>
                          <a:gd name="connsiteX10" fmla="*/ 2135454 w 2145957"/>
                          <a:gd name="connsiteY10" fmla="*/ 658335 h 1770394"/>
                          <a:gd name="connsiteX11" fmla="*/ 2135454 w 2145957"/>
                          <a:gd name="connsiteY11" fmla="*/ 743994 h 1770394"/>
                          <a:gd name="connsiteX12" fmla="*/ 3005 w 2145957"/>
                          <a:gd name="connsiteY12" fmla="*/ 1702768 h 1770394"/>
                          <a:gd name="connsiteX13" fmla="*/ 3005 w 2145957"/>
                          <a:gd name="connsiteY13" fmla="*/ 1692249 h 1770394"/>
                          <a:gd name="connsiteX14" fmla="*/ 3005 w 2145957"/>
                          <a:gd name="connsiteY14" fmla="*/ 1549484 h 1770394"/>
                          <a:gd name="connsiteX15" fmla="*/ 3005 w 2145957"/>
                          <a:gd name="connsiteY15" fmla="*/ 1534456 h 1770394"/>
                          <a:gd name="connsiteX16" fmla="*/ 2136957 w 2145957"/>
                          <a:gd name="connsiteY16" fmla="*/ 574179 h 1770394"/>
                          <a:gd name="connsiteX17" fmla="*/ 2139963 w 2145957"/>
                          <a:gd name="connsiteY17" fmla="*/ 234552 h 1770394"/>
                          <a:gd name="connsiteX18" fmla="*/ 2139963 w 2145957"/>
                          <a:gd name="connsiteY18" fmla="*/ 318708 h 1770394"/>
                          <a:gd name="connsiteX19" fmla="*/ 2139964 w 2145957"/>
                          <a:gd name="connsiteY19" fmla="*/ 318707 h 1770394"/>
                          <a:gd name="connsiteX20" fmla="*/ 2139964 w 2145957"/>
                          <a:gd name="connsiteY20" fmla="*/ 402863 h 1770394"/>
                          <a:gd name="connsiteX21" fmla="*/ 2139963 w 2145957"/>
                          <a:gd name="connsiteY21" fmla="*/ 402863 h 1770394"/>
                          <a:gd name="connsiteX22" fmla="*/ 2136957 w 2145957"/>
                          <a:gd name="connsiteY22" fmla="*/ 490023 h 1770394"/>
                          <a:gd name="connsiteX23" fmla="*/ 2136956 w 2145957"/>
                          <a:gd name="connsiteY23" fmla="*/ 490024 h 1770394"/>
                          <a:gd name="connsiteX24" fmla="*/ 2136956 w 2145957"/>
                          <a:gd name="connsiteY24" fmla="*/ 574179 h 1770394"/>
                          <a:gd name="connsiteX25" fmla="*/ 3004 w 2145957"/>
                          <a:gd name="connsiteY25" fmla="*/ 1534456 h 1770394"/>
                          <a:gd name="connsiteX26" fmla="*/ 0 w 2145957"/>
                          <a:gd name="connsiteY26" fmla="*/ 1197835 h 1770394"/>
                          <a:gd name="connsiteX27" fmla="*/ 2139963 w 2145957"/>
                          <a:gd name="connsiteY27" fmla="*/ 234552 h 1770394"/>
                          <a:gd name="connsiteX28" fmla="*/ 2142968 w 2145957"/>
                          <a:gd name="connsiteY28" fmla="*/ 150396 h 1770394"/>
                          <a:gd name="connsiteX29" fmla="*/ 2139962 w 2145957"/>
                          <a:gd name="connsiteY29" fmla="*/ 234552 h 1770394"/>
                          <a:gd name="connsiteX30" fmla="*/ 0 w 2145957"/>
                          <a:gd name="connsiteY30" fmla="*/ 1197835 h 1770394"/>
                          <a:gd name="connsiteX31" fmla="*/ 0 w 2145957"/>
                          <a:gd name="connsiteY31" fmla="*/ 1131713 h 1770394"/>
                          <a:gd name="connsiteX32" fmla="*/ 0 w 2145957"/>
                          <a:gd name="connsiteY32" fmla="*/ 1113679 h 1770394"/>
                          <a:gd name="connsiteX33" fmla="*/ 2142968 w 2145957"/>
                          <a:gd name="connsiteY33" fmla="*/ 150396 h 1770394"/>
                          <a:gd name="connsiteX34" fmla="*/ 140775 w 2145957"/>
                          <a:gd name="connsiteY34" fmla="*/ 868556 h 1770394"/>
                          <a:gd name="connsiteX35" fmla="*/ 1461412 w 2145957"/>
                          <a:gd name="connsiteY35" fmla="*/ 296026 h 1770394"/>
                          <a:gd name="connsiteX36" fmla="*/ 1521690 w 2145957"/>
                          <a:gd name="connsiteY36" fmla="*/ 333344 h 1770394"/>
                          <a:gd name="connsiteX37" fmla="*/ 2145957 w 2145957"/>
                          <a:gd name="connsiteY37" fmla="*/ 0 h 1770394"/>
                          <a:gd name="connsiteX38" fmla="*/ 2142969 w 2145957"/>
                          <a:gd name="connsiteY38" fmla="*/ 58727 h 1770394"/>
                          <a:gd name="connsiteX39" fmla="*/ 2142969 w 2145957"/>
                          <a:gd name="connsiteY39" fmla="*/ 63235 h 1770394"/>
                          <a:gd name="connsiteX40" fmla="*/ 2142969 w 2145957"/>
                          <a:gd name="connsiteY40" fmla="*/ 75258 h 1770394"/>
                          <a:gd name="connsiteX41" fmla="*/ 2142968 w 2145957"/>
                          <a:gd name="connsiteY41" fmla="*/ 75259 h 1770394"/>
                          <a:gd name="connsiteX42" fmla="*/ 2142968 w 2145957"/>
                          <a:gd name="connsiteY42" fmla="*/ 150395 h 1770394"/>
                          <a:gd name="connsiteX43" fmla="*/ 0 w 2145957"/>
                          <a:gd name="connsiteY43" fmla="*/ 1113679 h 1770394"/>
                          <a:gd name="connsiteX44" fmla="*/ 10521 w 2145957"/>
                          <a:gd name="connsiteY44" fmla="*/ 963402 h 1770394"/>
                          <a:gd name="connsiteX45" fmla="*/ 24046 w 2145957"/>
                          <a:gd name="connsiteY45" fmla="*/ 942363 h 1770394"/>
                          <a:gd name="connsiteX46" fmla="*/ 140775 w 2145957"/>
                          <a:gd name="connsiteY46"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3005 w 2145957"/>
                          <a:gd name="connsiteY6" fmla="*/ 1702769 h 1770394"/>
                          <a:gd name="connsiteX7" fmla="*/ 2135454 w 2145957"/>
                          <a:gd name="connsiteY7" fmla="*/ 743994 h 1770394"/>
                          <a:gd name="connsiteX8" fmla="*/ 2136957 w 2145957"/>
                          <a:gd name="connsiteY8" fmla="*/ 574179 h 1770394"/>
                          <a:gd name="connsiteX9" fmla="*/ 2135454 w 2145957"/>
                          <a:gd name="connsiteY9" fmla="*/ 658335 h 1770394"/>
                          <a:gd name="connsiteX10" fmla="*/ 2135454 w 2145957"/>
                          <a:gd name="connsiteY10" fmla="*/ 743994 h 1770394"/>
                          <a:gd name="connsiteX11" fmla="*/ 3005 w 2145957"/>
                          <a:gd name="connsiteY11" fmla="*/ 1702768 h 1770394"/>
                          <a:gd name="connsiteX12" fmla="*/ 3005 w 2145957"/>
                          <a:gd name="connsiteY12" fmla="*/ 1692249 h 1770394"/>
                          <a:gd name="connsiteX13" fmla="*/ 3005 w 2145957"/>
                          <a:gd name="connsiteY13" fmla="*/ 1549484 h 1770394"/>
                          <a:gd name="connsiteX14" fmla="*/ 3005 w 2145957"/>
                          <a:gd name="connsiteY14" fmla="*/ 1534456 h 1770394"/>
                          <a:gd name="connsiteX15" fmla="*/ 2136957 w 2145957"/>
                          <a:gd name="connsiteY15" fmla="*/ 574179 h 1770394"/>
                          <a:gd name="connsiteX16" fmla="*/ 2139963 w 2145957"/>
                          <a:gd name="connsiteY16" fmla="*/ 234552 h 1770394"/>
                          <a:gd name="connsiteX17" fmla="*/ 2139963 w 2145957"/>
                          <a:gd name="connsiteY17" fmla="*/ 318708 h 1770394"/>
                          <a:gd name="connsiteX18" fmla="*/ 2139964 w 2145957"/>
                          <a:gd name="connsiteY18" fmla="*/ 318707 h 1770394"/>
                          <a:gd name="connsiteX19" fmla="*/ 2139964 w 2145957"/>
                          <a:gd name="connsiteY19" fmla="*/ 402863 h 1770394"/>
                          <a:gd name="connsiteX20" fmla="*/ 2139963 w 2145957"/>
                          <a:gd name="connsiteY20" fmla="*/ 402863 h 1770394"/>
                          <a:gd name="connsiteX21" fmla="*/ 2136957 w 2145957"/>
                          <a:gd name="connsiteY21" fmla="*/ 490023 h 1770394"/>
                          <a:gd name="connsiteX22" fmla="*/ 2136956 w 2145957"/>
                          <a:gd name="connsiteY22" fmla="*/ 490024 h 1770394"/>
                          <a:gd name="connsiteX23" fmla="*/ 2136956 w 2145957"/>
                          <a:gd name="connsiteY23" fmla="*/ 574179 h 1770394"/>
                          <a:gd name="connsiteX24" fmla="*/ 3004 w 2145957"/>
                          <a:gd name="connsiteY24" fmla="*/ 1534456 h 1770394"/>
                          <a:gd name="connsiteX25" fmla="*/ 0 w 2145957"/>
                          <a:gd name="connsiteY25" fmla="*/ 1197835 h 1770394"/>
                          <a:gd name="connsiteX26" fmla="*/ 2139963 w 2145957"/>
                          <a:gd name="connsiteY26" fmla="*/ 234552 h 1770394"/>
                          <a:gd name="connsiteX27" fmla="*/ 2142968 w 2145957"/>
                          <a:gd name="connsiteY27" fmla="*/ 150396 h 1770394"/>
                          <a:gd name="connsiteX28" fmla="*/ 2139962 w 2145957"/>
                          <a:gd name="connsiteY28" fmla="*/ 234552 h 1770394"/>
                          <a:gd name="connsiteX29" fmla="*/ 0 w 2145957"/>
                          <a:gd name="connsiteY29" fmla="*/ 1197835 h 1770394"/>
                          <a:gd name="connsiteX30" fmla="*/ 0 w 2145957"/>
                          <a:gd name="connsiteY30" fmla="*/ 1131713 h 1770394"/>
                          <a:gd name="connsiteX31" fmla="*/ 0 w 2145957"/>
                          <a:gd name="connsiteY31" fmla="*/ 1113679 h 1770394"/>
                          <a:gd name="connsiteX32" fmla="*/ 2142968 w 2145957"/>
                          <a:gd name="connsiteY32" fmla="*/ 150396 h 1770394"/>
                          <a:gd name="connsiteX33" fmla="*/ 140775 w 2145957"/>
                          <a:gd name="connsiteY33" fmla="*/ 868556 h 1770394"/>
                          <a:gd name="connsiteX34" fmla="*/ 1461412 w 2145957"/>
                          <a:gd name="connsiteY34" fmla="*/ 296026 h 1770394"/>
                          <a:gd name="connsiteX35" fmla="*/ 1521690 w 2145957"/>
                          <a:gd name="connsiteY35" fmla="*/ 333344 h 1770394"/>
                          <a:gd name="connsiteX36" fmla="*/ 2145957 w 2145957"/>
                          <a:gd name="connsiteY36" fmla="*/ 0 h 1770394"/>
                          <a:gd name="connsiteX37" fmla="*/ 2142969 w 2145957"/>
                          <a:gd name="connsiteY37" fmla="*/ 58727 h 1770394"/>
                          <a:gd name="connsiteX38" fmla="*/ 2142969 w 2145957"/>
                          <a:gd name="connsiteY38" fmla="*/ 63235 h 1770394"/>
                          <a:gd name="connsiteX39" fmla="*/ 2142969 w 2145957"/>
                          <a:gd name="connsiteY39" fmla="*/ 75258 h 1770394"/>
                          <a:gd name="connsiteX40" fmla="*/ 2142968 w 2145957"/>
                          <a:gd name="connsiteY40" fmla="*/ 75259 h 1770394"/>
                          <a:gd name="connsiteX41" fmla="*/ 2142968 w 2145957"/>
                          <a:gd name="connsiteY41" fmla="*/ 150395 h 1770394"/>
                          <a:gd name="connsiteX42" fmla="*/ 0 w 2145957"/>
                          <a:gd name="connsiteY42" fmla="*/ 1113679 h 1770394"/>
                          <a:gd name="connsiteX43" fmla="*/ 10521 w 2145957"/>
                          <a:gd name="connsiteY43" fmla="*/ 963402 h 1770394"/>
                          <a:gd name="connsiteX44" fmla="*/ 24046 w 2145957"/>
                          <a:gd name="connsiteY44" fmla="*/ 942363 h 1770394"/>
                          <a:gd name="connsiteX45" fmla="*/ 140775 w 2145957"/>
                          <a:gd name="connsiteY45"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10521 w 2145957"/>
                          <a:gd name="connsiteY42" fmla="*/ 963402 h 1770394"/>
                          <a:gd name="connsiteX43" fmla="*/ 24046 w 2145957"/>
                          <a:gd name="connsiteY43" fmla="*/ 942363 h 1770394"/>
                          <a:gd name="connsiteX44" fmla="*/ 140775 w 2145957"/>
                          <a:gd name="connsiteY44"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682 w 2146185"/>
                          <a:gd name="connsiteY0" fmla="*/ 743994 h 1770394"/>
                          <a:gd name="connsiteX1" fmla="*/ 2135682 w 2146185"/>
                          <a:gd name="connsiteY1" fmla="*/ 753011 h 1770394"/>
                          <a:gd name="connsiteX2" fmla="*/ 18261 w 2146185"/>
                          <a:gd name="connsiteY2" fmla="*/ 1770394 h 1770394"/>
                          <a:gd name="connsiteX3" fmla="*/ 15256 w 2146185"/>
                          <a:gd name="connsiteY3" fmla="*/ 1770394 h 1770394"/>
                          <a:gd name="connsiteX4" fmla="*/ 13753 w 2146185"/>
                          <a:gd name="connsiteY4" fmla="*/ 1770394 h 1770394"/>
                          <a:gd name="connsiteX5" fmla="*/ 3233 w 2146185"/>
                          <a:gd name="connsiteY5" fmla="*/ 1702769 h 1770394"/>
                          <a:gd name="connsiteX6" fmla="*/ 2135682 w 2146185"/>
                          <a:gd name="connsiteY6" fmla="*/ 743994 h 1770394"/>
                          <a:gd name="connsiteX7" fmla="*/ 2137185 w 2146185"/>
                          <a:gd name="connsiteY7" fmla="*/ 574179 h 1770394"/>
                          <a:gd name="connsiteX8" fmla="*/ 2135682 w 2146185"/>
                          <a:gd name="connsiteY8" fmla="*/ 658335 h 1770394"/>
                          <a:gd name="connsiteX9" fmla="*/ 2135682 w 2146185"/>
                          <a:gd name="connsiteY9" fmla="*/ 743994 h 1770394"/>
                          <a:gd name="connsiteX10" fmla="*/ 3233 w 2146185"/>
                          <a:gd name="connsiteY10" fmla="*/ 1702768 h 1770394"/>
                          <a:gd name="connsiteX11" fmla="*/ 3233 w 2146185"/>
                          <a:gd name="connsiteY11" fmla="*/ 1692249 h 1770394"/>
                          <a:gd name="connsiteX12" fmla="*/ 3233 w 2146185"/>
                          <a:gd name="connsiteY12" fmla="*/ 1549484 h 1770394"/>
                          <a:gd name="connsiteX13" fmla="*/ 3233 w 2146185"/>
                          <a:gd name="connsiteY13" fmla="*/ 1534456 h 1770394"/>
                          <a:gd name="connsiteX14" fmla="*/ 2137185 w 2146185"/>
                          <a:gd name="connsiteY14" fmla="*/ 574179 h 1770394"/>
                          <a:gd name="connsiteX15" fmla="*/ 2140191 w 2146185"/>
                          <a:gd name="connsiteY15" fmla="*/ 234552 h 1770394"/>
                          <a:gd name="connsiteX16" fmla="*/ 2140191 w 2146185"/>
                          <a:gd name="connsiteY16" fmla="*/ 318708 h 1770394"/>
                          <a:gd name="connsiteX17" fmla="*/ 2140192 w 2146185"/>
                          <a:gd name="connsiteY17" fmla="*/ 318707 h 1770394"/>
                          <a:gd name="connsiteX18" fmla="*/ 2140192 w 2146185"/>
                          <a:gd name="connsiteY18" fmla="*/ 402863 h 1770394"/>
                          <a:gd name="connsiteX19" fmla="*/ 2140191 w 2146185"/>
                          <a:gd name="connsiteY19" fmla="*/ 402863 h 1770394"/>
                          <a:gd name="connsiteX20" fmla="*/ 2137185 w 2146185"/>
                          <a:gd name="connsiteY20" fmla="*/ 490023 h 1770394"/>
                          <a:gd name="connsiteX21" fmla="*/ 2137184 w 2146185"/>
                          <a:gd name="connsiteY21" fmla="*/ 490024 h 1770394"/>
                          <a:gd name="connsiteX22" fmla="*/ 2137184 w 2146185"/>
                          <a:gd name="connsiteY22" fmla="*/ 574179 h 1770394"/>
                          <a:gd name="connsiteX23" fmla="*/ 3232 w 2146185"/>
                          <a:gd name="connsiteY23" fmla="*/ 1534456 h 1770394"/>
                          <a:gd name="connsiteX24" fmla="*/ 228 w 2146185"/>
                          <a:gd name="connsiteY24" fmla="*/ 1197835 h 1770394"/>
                          <a:gd name="connsiteX25" fmla="*/ 2140191 w 2146185"/>
                          <a:gd name="connsiteY25" fmla="*/ 234552 h 1770394"/>
                          <a:gd name="connsiteX26" fmla="*/ 2143196 w 2146185"/>
                          <a:gd name="connsiteY26" fmla="*/ 150396 h 1770394"/>
                          <a:gd name="connsiteX27" fmla="*/ 2140190 w 2146185"/>
                          <a:gd name="connsiteY27" fmla="*/ 234552 h 1770394"/>
                          <a:gd name="connsiteX28" fmla="*/ 228 w 2146185"/>
                          <a:gd name="connsiteY28" fmla="*/ 1197835 h 1770394"/>
                          <a:gd name="connsiteX29" fmla="*/ 228 w 2146185"/>
                          <a:gd name="connsiteY29" fmla="*/ 1113679 h 1770394"/>
                          <a:gd name="connsiteX30" fmla="*/ 2143196 w 2146185"/>
                          <a:gd name="connsiteY30" fmla="*/ 150396 h 1770394"/>
                          <a:gd name="connsiteX31" fmla="*/ 141003 w 2146185"/>
                          <a:gd name="connsiteY31" fmla="*/ 868556 h 1770394"/>
                          <a:gd name="connsiteX32" fmla="*/ 1461640 w 2146185"/>
                          <a:gd name="connsiteY32" fmla="*/ 296026 h 1770394"/>
                          <a:gd name="connsiteX33" fmla="*/ 1521918 w 2146185"/>
                          <a:gd name="connsiteY33" fmla="*/ 333344 h 1770394"/>
                          <a:gd name="connsiteX34" fmla="*/ 2146185 w 2146185"/>
                          <a:gd name="connsiteY34" fmla="*/ 0 h 1770394"/>
                          <a:gd name="connsiteX35" fmla="*/ 2143197 w 2146185"/>
                          <a:gd name="connsiteY35" fmla="*/ 58727 h 1770394"/>
                          <a:gd name="connsiteX36" fmla="*/ 2143197 w 2146185"/>
                          <a:gd name="connsiteY36" fmla="*/ 63235 h 1770394"/>
                          <a:gd name="connsiteX37" fmla="*/ 2143197 w 2146185"/>
                          <a:gd name="connsiteY37" fmla="*/ 75258 h 1770394"/>
                          <a:gd name="connsiteX38" fmla="*/ 2143196 w 2146185"/>
                          <a:gd name="connsiteY38" fmla="*/ 75259 h 1770394"/>
                          <a:gd name="connsiteX39" fmla="*/ 2143196 w 2146185"/>
                          <a:gd name="connsiteY39" fmla="*/ 150395 h 1770394"/>
                          <a:gd name="connsiteX40" fmla="*/ 228 w 2146185"/>
                          <a:gd name="connsiteY40" fmla="*/ 1113679 h 1770394"/>
                          <a:gd name="connsiteX41" fmla="*/ 24274 w 2146185"/>
                          <a:gd name="connsiteY41" fmla="*/ 942363 h 1770394"/>
                          <a:gd name="connsiteX42" fmla="*/ 141003 w 2146185"/>
                          <a:gd name="connsiteY42" fmla="*/ 868556 h 17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46185" h="1770394">
                            <a:moveTo>
                              <a:pt x="2135682" y="743994"/>
                            </a:moveTo>
                            <a:lnTo>
                              <a:pt x="2135682" y="753011"/>
                            </a:lnTo>
                            <a:lnTo>
                              <a:pt x="18261" y="1770394"/>
                            </a:lnTo>
                            <a:lnTo>
                              <a:pt x="15256" y="1770394"/>
                            </a:lnTo>
                            <a:lnTo>
                              <a:pt x="13753" y="1770394"/>
                            </a:lnTo>
                            <a:lnTo>
                              <a:pt x="3233" y="1702769"/>
                            </a:lnTo>
                            <a:lnTo>
                              <a:pt x="2135682" y="743994"/>
                            </a:lnTo>
                            <a:close/>
                            <a:moveTo>
                              <a:pt x="2137185" y="574179"/>
                            </a:moveTo>
                            <a:lnTo>
                              <a:pt x="2135682" y="658335"/>
                            </a:lnTo>
                            <a:lnTo>
                              <a:pt x="2135682" y="743994"/>
                            </a:lnTo>
                            <a:lnTo>
                              <a:pt x="3233" y="1702768"/>
                            </a:lnTo>
                            <a:lnTo>
                              <a:pt x="3233" y="1692249"/>
                            </a:lnTo>
                            <a:lnTo>
                              <a:pt x="3233" y="1549484"/>
                            </a:lnTo>
                            <a:lnTo>
                              <a:pt x="3233" y="1534456"/>
                            </a:lnTo>
                            <a:lnTo>
                              <a:pt x="2137185" y="574179"/>
                            </a:lnTo>
                            <a:close/>
                            <a:moveTo>
                              <a:pt x="2140191" y="234552"/>
                            </a:moveTo>
                            <a:lnTo>
                              <a:pt x="2140191" y="318708"/>
                            </a:lnTo>
                            <a:lnTo>
                              <a:pt x="2140192" y="318707"/>
                            </a:lnTo>
                            <a:lnTo>
                              <a:pt x="2140192" y="402863"/>
                            </a:lnTo>
                            <a:lnTo>
                              <a:pt x="2140191" y="402863"/>
                            </a:lnTo>
                            <a:lnTo>
                              <a:pt x="2137185" y="490023"/>
                            </a:lnTo>
                            <a:lnTo>
                              <a:pt x="2137184" y="490024"/>
                            </a:lnTo>
                            <a:lnTo>
                              <a:pt x="2137184" y="574179"/>
                            </a:lnTo>
                            <a:lnTo>
                              <a:pt x="3232" y="1534456"/>
                            </a:lnTo>
                            <a:cubicBezTo>
                              <a:pt x="2231" y="1422249"/>
                              <a:pt x="1229" y="1310042"/>
                              <a:pt x="228" y="1197835"/>
                            </a:cubicBezTo>
                            <a:lnTo>
                              <a:pt x="2140191" y="234552"/>
                            </a:lnTo>
                            <a:close/>
                            <a:moveTo>
                              <a:pt x="2143196" y="150396"/>
                            </a:moveTo>
                            <a:lnTo>
                              <a:pt x="2140190" y="234552"/>
                            </a:lnTo>
                            <a:lnTo>
                              <a:pt x="228" y="1197835"/>
                            </a:lnTo>
                            <a:lnTo>
                              <a:pt x="228" y="1113679"/>
                            </a:lnTo>
                            <a:lnTo>
                              <a:pt x="2143196" y="150396"/>
                            </a:lnTo>
                            <a:close/>
                            <a:moveTo>
                              <a:pt x="141003" y="868556"/>
                            </a:moveTo>
                            <a:lnTo>
                              <a:pt x="1461640" y="296026"/>
                            </a:lnTo>
                            <a:lnTo>
                              <a:pt x="1521918" y="333344"/>
                            </a:lnTo>
                            <a:lnTo>
                              <a:pt x="2146185" y="0"/>
                            </a:lnTo>
                            <a:lnTo>
                              <a:pt x="2143197" y="58727"/>
                            </a:lnTo>
                            <a:lnTo>
                              <a:pt x="2143197" y="63235"/>
                            </a:lnTo>
                            <a:lnTo>
                              <a:pt x="2143197" y="75258"/>
                            </a:lnTo>
                            <a:lnTo>
                              <a:pt x="2143196" y="75259"/>
                            </a:lnTo>
                            <a:lnTo>
                              <a:pt x="2143196" y="150395"/>
                            </a:lnTo>
                            <a:lnTo>
                              <a:pt x="228" y="1113679"/>
                            </a:lnTo>
                            <a:cubicBezTo>
                              <a:pt x="8243" y="1056574"/>
                              <a:pt x="-16409" y="979364"/>
                              <a:pt x="24274" y="942363"/>
                            </a:cubicBezTo>
                            <a:lnTo>
                              <a:pt x="141003" y="868556"/>
                            </a:lnTo>
                            <a:close/>
                          </a:path>
                        </a:pathLst>
                      </a:custGeom>
                      <a:solidFill>
                        <a:schemeClr val="bg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nvGrpSpPr>
                      <p:cNvPr id="294" name="Group 293"/>
                      <p:cNvGrpSpPr/>
                      <p:nvPr/>
                    </p:nvGrpSpPr>
                    <p:grpSpPr>
                      <a:xfrm flipH="1">
                        <a:off x="1630095" y="2468123"/>
                        <a:ext cx="1850817" cy="1549849"/>
                        <a:chOff x="1484556" y="2843299"/>
                        <a:chExt cx="2139936" cy="1787969"/>
                      </a:xfrm>
                      <a:solidFill>
                        <a:srgbClr val="FFFFFF">
                          <a:lumMod val="85000"/>
                        </a:srgbClr>
                      </a:solidFill>
                    </p:grpSpPr>
                    <p:sp>
                      <p:nvSpPr>
                        <p:cNvPr id="296"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97"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98"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99"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00"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01"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02"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03"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04"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05"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06" name="Freeform 790"/>
                        <p:cNvSpPr>
                          <a:spLocks/>
                        </p:cNvSpPr>
                        <p:nvPr/>
                      </p:nvSpPr>
                      <p:spPr bwMode="auto">
                        <a:xfrm>
                          <a:off x="1484975" y="3268201"/>
                          <a:ext cx="2139516"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4561"/>
                            <a:gd name="connsiteX1" fmla="*/ 2139517 w 2139517"/>
                            <a:gd name="connsiteY1" fmla="*/ 19798 h 1024561"/>
                            <a:gd name="connsiteX2" fmla="*/ 0 w 2139517"/>
                            <a:gd name="connsiteY2" fmla="*/ 1024561 h 1024561"/>
                            <a:gd name="connsiteX3" fmla="*/ 3306 w 2139517"/>
                            <a:gd name="connsiteY3" fmla="*/ 1003956 h 1024561"/>
                            <a:gd name="connsiteX4" fmla="*/ 2139517 w 2139517"/>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4561">
                              <a:moveTo>
                                <a:pt x="2139517" y="0"/>
                              </a:moveTo>
                              <a:lnTo>
                                <a:pt x="2139517" y="19798"/>
                              </a:lnTo>
                              <a:lnTo>
                                <a:pt x="0" y="102456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07"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08"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09" name="Freeform 790"/>
                        <p:cNvSpPr>
                          <a:spLocks/>
                        </p:cNvSpPr>
                        <p:nvPr/>
                      </p:nvSpPr>
                      <p:spPr bwMode="auto">
                        <a:xfrm>
                          <a:off x="1485901" y="3396530"/>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10"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11"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12"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13"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314" name="Freeform 790"/>
                        <p:cNvSpPr>
                          <a:spLocks/>
                        </p:cNvSpPr>
                        <p:nvPr/>
                      </p:nvSpPr>
                      <p:spPr bwMode="auto">
                        <a:xfrm>
                          <a:off x="1487245" y="3610425"/>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4 w 2132484"/>
                            <a:gd name="connsiteY0" fmla="*/ 0 h 1018984"/>
                            <a:gd name="connsiteX1" fmla="*/ 2132484 w 2132484"/>
                            <a:gd name="connsiteY1" fmla="*/ 19798 h 1018984"/>
                            <a:gd name="connsiteX2" fmla="*/ 2284 w 2132484"/>
                            <a:gd name="connsiteY2" fmla="*/ 1018984 h 1018984"/>
                            <a:gd name="connsiteX3" fmla="*/ 0 w 2132484"/>
                            <a:gd name="connsiteY3" fmla="*/ 998378 h 1018984"/>
                            <a:gd name="connsiteX4" fmla="*/ 2132484 w 2132484"/>
                            <a:gd name="connsiteY4" fmla="*/ 0 h 1018984"/>
                            <a:gd name="connsiteX0" fmla="*/ 2132484 w 2132484"/>
                            <a:gd name="connsiteY0" fmla="*/ 0 h 1020843"/>
                            <a:gd name="connsiteX1" fmla="*/ 2132484 w 2132484"/>
                            <a:gd name="connsiteY1" fmla="*/ 19798 h 1020843"/>
                            <a:gd name="connsiteX2" fmla="*/ 4147 w 2132484"/>
                            <a:gd name="connsiteY2" fmla="*/ 1020843 h 1020843"/>
                            <a:gd name="connsiteX3" fmla="*/ 0 w 2132484"/>
                            <a:gd name="connsiteY3" fmla="*/ 998378 h 1020843"/>
                            <a:gd name="connsiteX4" fmla="*/ 2132484 w 2132484"/>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4" h="1020843">
                              <a:moveTo>
                                <a:pt x="2132484" y="0"/>
                              </a:moveTo>
                              <a:lnTo>
                                <a:pt x="2132484" y="19798"/>
                              </a:lnTo>
                              <a:lnTo>
                                <a:pt x="4147" y="1020843"/>
                              </a:lnTo>
                              <a:lnTo>
                                <a:pt x="0" y="998378"/>
                              </a:lnTo>
                              <a:lnTo>
                                <a:pt x="213248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sp>
                    <p:nvSpPr>
                      <p:cNvPr id="295" name="Freeform 801"/>
                      <p:cNvSpPr>
                        <a:spLocks/>
                      </p:cNvSpPr>
                      <p:nvPr/>
                    </p:nvSpPr>
                    <p:spPr bwMode="auto">
                      <a:xfrm flipH="1">
                        <a:off x="1423230" y="2402236"/>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728184"/>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grpSp>
              <p:sp>
                <p:nvSpPr>
                  <p:cNvPr id="286" name="TextBox 285"/>
                  <p:cNvSpPr txBox="1"/>
                  <p:nvPr/>
                </p:nvSpPr>
                <p:spPr>
                  <a:xfrm rot="20366553">
                    <a:off x="4096776" y="5986928"/>
                    <a:ext cx="819386" cy="468220"/>
                  </a:xfrm>
                  <a:prstGeom prst="rect">
                    <a:avLst/>
                  </a:prstGeom>
                  <a:noFill/>
                  <a:scene3d>
                    <a:camera prst="orthographicFront">
                      <a:rot lat="20084769" lon="1874153" rev="20678117"/>
                    </a:camera>
                    <a:lightRig rig="threePt" dir="t"/>
                  </a:scene3d>
                </p:spPr>
                <p:txBody>
                  <a:bodyPr wrap="none" rtlCol="0" anchor="ctr">
                    <a:spAutoFit/>
                    <a:scene3d>
                      <a:camera prst="isometricRightUp"/>
                      <a:lightRig rig="threePt" dir="t"/>
                    </a:scene3d>
                  </a:bodyPr>
                  <a:lstStyle/>
                  <a:p>
                    <a:pPr algn="ctr"/>
                    <a:r>
                      <a:rPr lang="en-US"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Idea</a:t>
                    </a:r>
                  </a:p>
                </p:txBody>
              </p:sp>
            </p:grpSp>
            <p:grpSp>
              <p:nvGrpSpPr>
                <p:cNvPr id="134" name="Group 133"/>
                <p:cNvGrpSpPr/>
                <p:nvPr/>
              </p:nvGrpSpPr>
              <p:grpSpPr>
                <a:xfrm>
                  <a:off x="3700107" y="4482649"/>
                  <a:ext cx="3603952" cy="1774051"/>
                  <a:chOff x="2933303" y="4217309"/>
                  <a:chExt cx="3603952" cy="1774051"/>
                </a:xfrm>
              </p:grpSpPr>
              <p:grpSp>
                <p:nvGrpSpPr>
                  <p:cNvPr id="255" name="Group 254"/>
                  <p:cNvGrpSpPr/>
                  <p:nvPr/>
                </p:nvGrpSpPr>
                <p:grpSpPr>
                  <a:xfrm rot="60000">
                    <a:off x="2933303" y="4217309"/>
                    <a:ext cx="3603952" cy="1774051"/>
                    <a:chOff x="447732" y="3398521"/>
                    <a:chExt cx="5994708" cy="2950912"/>
                  </a:xfrm>
                </p:grpSpPr>
                <p:pic>
                  <p:nvPicPr>
                    <p:cNvPr id="257" name="Picture 256"/>
                    <p:cNvPicPr>
                      <a:picLocks noChangeAspect="1"/>
                    </p:cNvPicPr>
                    <p:nvPr/>
                  </p:nvPicPr>
                  <p:blipFill rotWithShape="1">
                    <a:blip r:embed="rId2" cstate="print">
                      <a:extLst>
                        <a:ext uri="{28A0092B-C50C-407E-A947-70E740481C1C}">
                          <a14:useLocalDpi xmlns:a14="http://schemas.microsoft.com/office/drawing/2010/main" val="0"/>
                        </a:ext>
                      </a:extLst>
                    </a:blip>
                    <a:srcRect l="12887" t="33270" r="13083" b="30406"/>
                    <a:stretch/>
                  </p:blipFill>
                  <p:spPr>
                    <a:xfrm rot="20306637">
                      <a:off x="2429808" y="5271542"/>
                      <a:ext cx="4012632" cy="691639"/>
                    </a:xfrm>
                    <a:prstGeom prst="rect">
                      <a:avLst/>
                    </a:prstGeom>
                  </p:spPr>
                </p:pic>
                <p:grpSp>
                  <p:nvGrpSpPr>
                    <p:cNvPr id="258" name="Group 257"/>
                    <p:cNvGrpSpPr/>
                    <p:nvPr/>
                  </p:nvGrpSpPr>
                  <p:grpSpPr>
                    <a:xfrm>
                      <a:off x="447732" y="3398521"/>
                      <a:ext cx="5745863" cy="2950912"/>
                      <a:chOff x="1404280" y="1442808"/>
                      <a:chExt cx="5269678" cy="2706354"/>
                    </a:xfrm>
                  </p:grpSpPr>
                  <p:sp>
                    <p:nvSpPr>
                      <p:cNvPr id="259" name="Freeform 762"/>
                      <p:cNvSpPr>
                        <a:spLocks/>
                      </p:cNvSpPr>
                      <p:nvPr/>
                    </p:nvSpPr>
                    <p:spPr bwMode="auto">
                      <a:xfrm flipH="1">
                        <a:off x="1404280" y="1442808"/>
                        <a:ext cx="5262123" cy="2704251"/>
                      </a:xfrm>
                      <a:custGeom>
                        <a:avLst/>
                        <a:gdLst>
                          <a:gd name="T0" fmla="*/ 1726 w 4042"/>
                          <a:gd name="T1" fmla="*/ 11 h 2070"/>
                          <a:gd name="T2" fmla="*/ 1764 w 4042"/>
                          <a:gd name="T3" fmla="*/ 21 h 2070"/>
                          <a:gd name="T4" fmla="*/ 1907 w 4042"/>
                          <a:gd name="T5" fmla="*/ 65 h 2070"/>
                          <a:gd name="T6" fmla="*/ 2163 w 4042"/>
                          <a:gd name="T7" fmla="*/ 140 h 2070"/>
                          <a:gd name="T8" fmla="*/ 2490 w 4042"/>
                          <a:gd name="T9" fmla="*/ 238 h 2070"/>
                          <a:gd name="T10" fmla="*/ 2858 w 4042"/>
                          <a:gd name="T11" fmla="*/ 347 h 2070"/>
                          <a:gd name="T12" fmla="*/ 3225 w 4042"/>
                          <a:gd name="T13" fmla="*/ 457 h 2070"/>
                          <a:gd name="T14" fmla="*/ 3559 w 4042"/>
                          <a:gd name="T15" fmla="*/ 557 h 2070"/>
                          <a:gd name="T16" fmla="*/ 3823 w 4042"/>
                          <a:gd name="T17" fmla="*/ 636 h 2070"/>
                          <a:gd name="T18" fmla="*/ 3983 w 4042"/>
                          <a:gd name="T19" fmla="*/ 685 h 2070"/>
                          <a:gd name="T20" fmla="*/ 4042 w 4042"/>
                          <a:gd name="T21" fmla="*/ 713 h 2070"/>
                          <a:gd name="T22" fmla="*/ 4007 w 4042"/>
                          <a:gd name="T23" fmla="*/ 755 h 2070"/>
                          <a:gd name="T24" fmla="*/ 3932 w 4042"/>
                          <a:gd name="T25" fmla="*/ 797 h 2070"/>
                          <a:gd name="T26" fmla="*/ 3865 w 4042"/>
                          <a:gd name="T27" fmla="*/ 834 h 2070"/>
                          <a:gd name="T28" fmla="*/ 3879 w 4042"/>
                          <a:gd name="T29" fmla="*/ 1298 h 2070"/>
                          <a:gd name="T30" fmla="*/ 3963 w 4042"/>
                          <a:gd name="T31" fmla="*/ 1329 h 2070"/>
                          <a:gd name="T32" fmla="*/ 3993 w 4042"/>
                          <a:gd name="T33" fmla="*/ 1361 h 2070"/>
                          <a:gd name="T34" fmla="*/ 3976 w 4042"/>
                          <a:gd name="T35" fmla="*/ 1382 h 2070"/>
                          <a:gd name="T36" fmla="*/ 3909 w 4042"/>
                          <a:gd name="T37" fmla="*/ 1413 h 2070"/>
                          <a:gd name="T38" fmla="*/ 3731 w 4042"/>
                          <a:gd name="T39" fmla="*/ 1496 h 2070"/>
                          <a:gd name="T40" fmla="*/ 3482 w 4042"/>
                          <a:gd name="T41" fmla="*/ 1610 h 2070"/>
                          <a:gd name="T42" fmla="*/ 3200 w 4042"/>
                          <a:gd name="T43" fmla="*/ 1739 h 2070"/>
                          <a:gd name="T44" fmla="*/ 2922 w 4042"/>
                          <a:gd name="T45" fmla="*/ 1865 h 2070"/>
                          <a:gd name="T46" fmla="*/ 2691 w 4042"/>
                          <a:gd name="T47" fmla="*/ 1972 h 2070"/>
                          <a:gd name="T48" fmla="*/ 2541 w 4042"/>
                          <a:gd name="T49" fmla="*/ 2042 h 2070"/>
                          <a:gd name="T50" fmla="*/ 2452 w 4042"/>
                          <a:gd name="T51" fmla="*/ 2070 h 2070"/>
                          <a:gd name="T52" fmla="*/ 2390 w 4042"/>
                          <a:gd name="T53" fmla="*/ 2060 h 2070"/>
                          <a:gd name="T54" fmla="*/ 2319 w 4042"/>
                          <a:gd name="T55" fmla="*/ 2032 h 2070"/>
                          <a:gd name="T56" fmla="*/ 2123 w 4042"/>
                          <a:gd name="T57" fmla="*/ 1953 h 2070"/>
                          <a:gd name="T58" fmla="*/ 1837 w 4042"/>
                          <a:gd name="T59" fmla="*/ 1839 h 2070"/>
                          <a:gd name="T60" fmla="*/ 1498 w 4042"/>
                          <a:gd name="T61" fmla="*/ 1702 h 2070"/>
                          <a:gd name="T62" fmla="*/ 1132 w 4042"/>
                          <a:gd name="T63" fmla="*/ 1557 h 2070"/>
                          <a:gd name="T64" fmla="*/ 777 w 4042"/>
                          <a:gd name="T65" fmla="*/ 1415 h 2070"/>
                          <a:gd name="T66" fmla="*/ 466 w 4042"/>
                          <a:gd name="T67" fmla="*/ 1291 h 2070"/>
                          <a:gd name="T68" fmla="*/ 230 w 4042"/>
                          <a:gd name="T69" fmla="*/ 1196 h 2070"/>
                          <a:gd name="T70" fmla="*/ 102 w 4042"/>
                          <a:gd name="T71" fmla="*/ 1144 h 2070"/>
                          <a:gd name="T72" fmla="*/ 21 w 4042"/>
                          <a:gd name="T73" fmla="*/ 1079 h 2070"/>
                          <a:gd name="T74" fmla="*/ 0 w 4042"/>
                          <a:gd name="T75" fmla="*/ 1011 h 2070"/>
                          <a:gd name="T76" fmla="*/ 0 w 4042"/>
                          <a:gd name="T77" fmla="*/ 956 h 2070"/>
                          <a:gd name="T78" fmla="*/ 0 w 4042"/>
                          <a:gd name="T79" fmla="*/ 667 h 2070"/>
                          <a:gd name="T80" fmla="*/ 53 w 4042"/>
                          <a:gd name="T81" fmla="*/ 548 h 2070"/>
                          <a:gd name="T82" fmla="*/ 121 w 4042"/>
                          <a:gd name="T83" fmla="*/ 494 h 2070"/>
                          <a:gd name="T84" fmla="*/ 167 w 4042"/>
                          <a:gd name="T85" fmla="*/ 478 h 2070"/>
                          <a:gd name="T86" fmla="*/ 328 w 4042"/>
                          <a:gd name="T87" fmla="*/ 424 h 2070"/>
                          <a:gd name="T88" fmla="*/ 573 w 4042"/>
                          <a:gd name="T89" fmla="*/ 342 h 2070"/>
                          <a:gd name="T90" fmla="*/ 856 w 4042"/>
                          <a:gd name="T91" fmla="*/ 247 h 2070"/>
                          <a:gd name="T92" fmla="*/ 1139 w 4042"/>
                          <a:gd name="T93" fmla="*/ 151 h 2070"/>
                          <a:gd name="T94" fmla="*/ 1377 w 4042"/>
                          <a:gd name="T95" fmla="*/ 72 h 2070"/>
                          <a:gd name="T96" fmla="*/ 1530 w 4042"/>
                          <a:gd name="T97" fmla="*/ 23 h 207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458 w 10000"/>
                          <a:gd name="connsiteY35" fmla="*/ 3072 h 10000"/>
                          <a:gd name="connsiteX36" fmla="*/ 9693 w 10000"/>
                          <a:gd name="connsiteY36" fmla="*/ 3217 h 10000"/>
                          <a:gd name="connsiteX37" fmla="*/ 9785 w 10000"/>
                          <a:gd name="connsiteY37" fmla="*/ 3266 h 10000"/>
                          <a:gd name="connsiteX38" fmla="*/ 9854 w 10000"/>
                          <a:gd name="connsiteY38" fmla="*/ 3309 h 10000"/>
                          <a:gd name="connsiteX39" fmla="*/ 9901 w 10000"/>
                          <a:gd name="connsiteY39" fmla="*/ 3333 h 10000"/>
                          <a:gd name="connsiteX40" fmla="*/ 9923 w 10000"/>
                          <a:gd name="connsiteY40" fmla="*/ 3353 h 10000"/>
                          <a:gd name="connsiteX41" fmla="*/ 9975 w 10000"/>
                          <a:gd name="connsiteY41" fmla="*/ 3391 h 10000"/>
                          <a:gd name="connsiteX42" fmla="*/ 10000 w 10000"/>
                          <a:gd name="connsiteY42" fmla="*/ 3444 h 10000"/>
                          <a:gd name="connsiteX43" fmla="*/ 10000 w 10000"/>
                          <a:gd name="connsiteY43" fmla="*/ 3493 h 10000"/>
                          <a:gd name="connsiteX44" fmla="*/ 9988 w 10000"/>
                          <a:gd name="connsiteY44" fmla="*/ 3536 h 10000"/>
                          <a:gd name="connsiteX45" fmla="*/ 9958 w 10000"/>
                          <a:gd name="connsiteY45" fmla="*/ 3589 h 10000"/>
                          <a:gd name="connsiteX46" fmla="*/ 9913 w 10000"/>
                          <a:gd name="connsiteY46" fmla="*/ 3647 h 10000"/>
                          <a:gd name="connsiteX47" fmla="*/ 9874 w 10000"/>
                          <a:gd name="connsiteY47" fmla="*/ 3681 h 10000"/>
                          <a:gd name="connsiteX48" fmla="*/ 9832 w 10000"/>
                          <a:gd name="connsiteY48" fmla="*/ 3734 h 10000"/>
                          <a:gd name="connsiteX49" fmla="*/ 9780 w 10000"/>
                          <a:gd name="connsiteY49" fmla="*/ 3792 h 10000"/>
                          <a:gd name="connsiteX50" fmla="*/ 9728 w 10000"/>
                          <a:gd name="connsiteY50" fmla="*/ 3850 h 10000"/>
                          <a:gd name="connsiteX51" fmla="*/ 9671 w 10000"/>
                          <a:gd name="connsiteY51" fmla="*/ 3903 h 10000"/>
                          <a:gd name="connsiteX52" fmla="*/ 9629 w 10000"/>
                          <a:gd name="connsiteY52" fmla="*/ 3952 h 10000"/>
                          <a:gd name="connsiteX53" fmla="*/ 9589 w 10000"/>
                          <a:gd name="connsiteY53" fmla="*/ 3995 h 10000"/>
                          <a:gd name="connsiteX54" fmla="*/ 9562 w 10000"/>
                          <a:gd name="connsiteY54" fmla="*/ 4029 h 10000"/>
                          <a:gd name="connsiteX55" fmla="*/ 9550 w 10000"/>
                          <a:gd name="connsiteY55" fmla="*/ 4039 h 10000"/>
                          <a:gd name="connsiteX56" fmla="*/ 9555 w 10000"/>
                          <a:gd name="connsiteY56" fmla="*/ 6237 h 10000"/>
                          <a:gd name="connsiteX57" fmla="*/ 9567 w 10000"/>
                          <a:gd name="connsiteY57" fmla="*/ 6246 h 10000"/>
                          <a:gd name="connsiteX58" fmla="*/ 9597 w 10000"/>
                          <a:gd name="connsiteY58" fmla="*/ 6271 h 10000"/>
                          <a:gd name="connsiteX59" fmla="*/ 9641 w 10000"/>
                          <a:gd name="connsiteY59" fmla="*/ 6304 h 10000"/>
                          <a:gd name="connsiteX60" fmla="*/ 9698 w 10000"/>
                          <a:gd name="connsiteY60" fmla="*/ 6338 h 10000"/>
                          <a:gd name="connsiteX61" fmla="*/ 9753 w 10000"/>
                          <a:gd name="connsiteY61" fmla="*/ 6382 h 10000"/>
                          <a:gd name="connsiteX62" fmla="*/ 9805 w 10000"/>
                          <a:gd name="connsiteY62" fmla="*/ 6420 h 10000"/>
                          <a:gd name="connsiteX63" fmla="*/ 9844 w 10000"/>
                          <a:gd name="connsiteY63" fmla="*/ 6454 h 10000"/>
                          <a:gd name="connsiteX64" fmla="*/ 9874 w 10000"/>
                          <a:gd name="connsiteY64" fmla="*/ 6488 h 10000"/>
                          <a:gd name="connsiteX65" fmla="*/ 9884 w 10000"/>
                          <a:gd name="connsiteY65" fmla="*/ 6531 h 10000"/>
                          <a:gd name="connsiteX66" fmla="*/ 9879 w 10000"/>
                          <a:gd name="connsiteY66" fmla="*/ 6575 h 10000"/>
                          <a:gd name="connsiteX67" fmla="*/ 9866 w 10000"/>
                          <a:gd name="connsiteY67" fmla="*/ 6618 h 10000"/>
                          <a:gd name="connsiteX68" fmla="*/ 9854 w 10000"/>
                          <a:gd name="connsiteY68" fmla="*/ 6652 h 10000"/>
                          <a:gd name="connsiteX69" fmla="*/ 9839 w 10000"/>
                          <a:gd name="connsiteY69" fmla="*/ 6667 h 10000"/>
                          <a:gd name="connsiteX70" fmla="*/ 9837 w 10000"/>
                          <a:gd name="connsiteY70" fmla="*/ 6676 h 10000"/>
                          <a:gd name="connsiteX71" fmla="*/ 9827 w 10000"/>
                          <a:gd name="connsiteY71" fmla="*/ 6686 h 10000"/>
                          <a:gd name="connsiteX72" fmla="*/ 9792 w 10000"/>
                          <a:gd name="connsiteY72" fmla="*/ 6720 h 10000"/>
                          <a:gd name="connsiteX73" fmla="*/ 9740 w 10000"/>
                          <a:gd name="connsiteY73" fmla="*/ 6758 h 10000"/>
                          <a:gd name="connsiteX74" fmla="*/ 9671 w 10000"/>
                          <a:gd name="connsiteY74" fmla="*/ 6826 h 10000"/>
                          <a:gd name="connsiteX75" fmla="*/ 9579 w 10000"/>
                          <a:gd name="connsiteY75" fmla="*/ 6903 h 10000"/>
                          <a:gd name="connsiteX76" fmla="*/ 9476 w 10000"/>
                          <a:gd name="connsiteY76" fmla="*/ 6995 h 10000"/>
                          <a:gd name="connsiteX77" fmla="*/ 9359 w 10000"/>
                          <a:gd name="connsiteY77" fmla="*/ 7106 h 10000"/>
                          <a:gd name="connsiteX78" fmla="*/ 9231 w 10000"/>
                          <a:gd name="connsiteY78" fmla="*/ 7227 h 10000"/>
                          <a:gd name="connsiteX79" fmla="*/ 9087 w 10000"/>
                          <a:gd name="connsiteY79" fmla="*/ 7353 h 10000"/>
                          <a:gd name="connsiteX80" fmla="*/ 8939 w 10000"/>
                          <a:gd name="connsiteY80" fmla="*/ 7478 h 10000"/>
                          <a:gd name="connsiteX81" fmla="*/ 8780 w 10000"/>
                          <a:gd name="connsiteY81" fmla="*/ 7623 h 10000"/>
                          <a:gd name="connsiteX82" fmla="*/ 8615 w 10000"/>
                          <a:gd name="connsiteY82" fmla="*/ 7778 h 10000"/>
                          <a:gd name="connsiteX83" fmla="*/ 8441 w 10000"/>
                          <a:gd name="connsiteY83" fmla="*/ 7928 h 10000"/>
                          <a:gd name="connsiteX84" fmla="*/ 8268 w 10000"/>
                          <a:gd name="connsiteY84" fmla="*/ 8082 h 10000"/>
                          <a:gd name="connsiteX85" fmla="*/ 8090 w 10000"/>
                          <a:gd name="connsiteY85" fmla="*/ 8242 h 10000"/>
                          <a:gd name="connsiteX86" fmla="*/ 7917 w 10000"/>
                          <a:gd name="connsiteY86" fmla="*/ 8401 h 10000"/>
                          <a:gd name="connsiteX87" fmla="*/ 7741 w 10000"/>
                          <a:gd name="connsiteY87" fmla="*/ 8556 h 10000"/>
                          <a:gd name="connsiteX88" fmla="*/ 7568 w 10000"/>
                          <a:gd name="connsiteY88" fmla="*/ 8715 h 10000"/>
                          <a:gd name="connsiteX89" fmla="*/ 7395 w 10000"/>
                          <a:gd name="connsiteY89" fmla="*/ 8865 h 10000"/>
                          <a:gd name="connsiteX90" fmla="*/ 7229 w 10000"/>
                          <a:gd name="connsiteY90" fmla="*/ 9010 h 10000"/>
                          <a:gd name="connsiteX91" fmla="*/ 7073 w 10000"/>
                          <a:gd name="connsiteY91" fmla="*/ 9155 h 10000"/>
                          <a:gd name="connsiteX92" fmla="*/ 6927 w 10000"/>
                          <a:gd name="connsiteY92" fmla="*/ 9290 h 10000"/>
                          <a:gd name="connsiteX93" fmla="*/ 6784 w 10000"/>
                          <a:gd name="connsiteY93" fmla="*/ 9415 h 10000"/>
                          <a:gd name="connsiteX94" fmla="*/ 6658 w 10000"/>
                          <a:gd name="connsiteY94" fmla="*/ 9527 h 10000"/>
                          <a:gd name="connsiteX95" fmla="*/ 6541 w 10000"/>
                          <a:gd name="connsiteY95" fmla="*/ 9628 h 10000"/>
                          <a:gd name="connsiteX96" fmla="*/ 6437 w 10000"/>
                          <a:gd name="connsiteY96" fmla="*/ 9720 h 10000"/>
                          <a:gd name="connsiteX97" fmla="*/ 6356 w 10000"/>
                          <a:gd name="connsiteY97" fmla="*/ 9797 h 10000"/>
                          <a:gd name="connsiteX98" fmla="*/ 6286 w 10000"/>
                          <a:gd name="connsiteY98" fmla="*/ 9865 h 10000"/>
                          <a:gd name="connsiteX99" fmla="*/ 6235 w 10000"/>
                          <a:gd name="connsiteY99" fmla="*/ 9908 h 10000"/>
                          <a:gd name="connsiteX100" fmla="*/ 6205 w 10000"/>
                          <a:gd name="connsiteY100" fmla="*/ 9932 h 10000"/>
                          <a:gd name="connsiteX101" fmla="*/ 6131 w 10000"/>
                          <a:gd name="connsiteY101" fmla="*/ 9986 h 10000"/>
                          <a:gd name="connsiteX102" fmla="*/ 6066 w 10000"/>
                          <a:gd name="connsiteY102" fmla="*/ 10000 h 10000"/>
                          <a:gd name="connsiteX103" fmla="*/ 6004 w 10000"/>
                          <a:gd name="connsiteY103" fmla="*/ 9990 h 10000"/>
                          <a:gd name="connsiteX104" fmla="*/ 5957 w 10000"/>
                          <a:gd name="connsiteY104" fmla="*/ 9976 h 10000"/>
                          <a:gd name="connsiteX105" fmla="*/ 5928 w 10000"/>
                          <a:gd name="connsiteY105" fmla="*/ 9957 h 10000"/>
                          <a:gd name="connsiteX106" fmla="*/ 5913 w 10000"/>
                          <a:gd name="connsiteY106" fmla="*/ 9952 h 10000"/>
                          <a:gd name="connsiteX107" fmla="*/ 5901 w 10000"/>
                          <a:gd name="connsiteY107" fmla="*/ 9942 h 10000"/>
                          <a:gd name="connsiteX108" fmla="*/ 5866 w 10000"/>
                          <a:gd name="connsiteY108" fmla="*/ 9918 h 10000"/>
                          <a:gd name="connsiteX109" fmla="*/ 5809 w 10000"/>
                          <a:gd name="connsiteY109" fmla="*/ 9874 h 10000"/>
                          <a:gd name="connsiteX110" fmla="*/ 5737 w 10000"/>
                          <a:gd name="connsiteY110" fmla="*/ 9816 h 10000"/>
                          <a:gd name="connsiteX111" fmla="*/ 5641 w 10000"/>
                          <a:gd name="connsiteY111" fmla="*/ 9739 h 10000"/>
                          <a:gd name="connsiteX112" fmla="*/ 5524 w 10000"/>
                          <a:gd name="connsiteY112" fmla="*/ 9647 h 10000"/>
                          <a:gd name="connsiteX113" fmla="*/ 5398 w 10000"/>
                          <a:gd name="connsiteY113" fmla="*/ 9546 h 10000"/>
                          <a:gd name="connsiteX114" fmla="*/ 5252 w 10000"/>
                          <a:gd name="connsiteY114" fmla="*/ 9435 h 10000"/>
                          <a:gd name="connsiteX115" fmla="*/ 5096 w 10000"/>
                          <a:gd name="connsiteY115" fmla="*/ 9314 h 10000"/>
                          <a:gd name="connsiteX116" fmla="*/ 4923 w 10000"/>
                          <a:gd name="connsiteY116" fmla="*/ 9179 h 10000"/>
                          <a:gd name="connsiteX117" fmla="*/ 4740 w 10000"/>
                          <a:gd name="connsiteY117" fmla="*/ 9034 h 10000"/>
                          <a:gd name="connsiteX118" fmla="*/ 4545 w 10000"/>
                          <a:gd name="connsiteY118" fmla="*/ 8884 h 10000"/>
                          <a:gd name="connsiteX119" fmla="*/ 4347 w 10000"/>
                          <a:gd name="connsiteY119" fmla="*/ 8729 h 10000"/>
                          <a:gd name="connsiteX120" fmla="*/ 4139 w 10000"/>
                          <a:gd name="connsiteY120" fmla="*/ 8560 h 10000"/>
                          <a:gd name="connsiteX121" fmla="*/ 3924 w 10000"/>
                          <a:gd name="connsiteY121" fmla="*/ 8401 h 10000"/>
                          <a:gd name="connsiteX122" fmla="*/ 3706 w 10000"/>
                          <a:gd name="connsiteY122" fmla="*/ 8222 h 10000"/>
                          <a:gd name="connsiteX123" fmla="*/ 3481 w 10000"/>
                          <a:gd name="connsiteY123" fmla="*/ 8053 h 10000"/>
                          <a:gd name="connsiteX124" fmla="*/ 3256 w 10000"/>
                          <a:gd name="connsiteY124" fmla="*/ 7879 h 10000"/>
                          <a:gd name="connsiteX125" fmla="*/ 3026 w 10000"/>
                          <a:gd name="connsiteY125" fmla="*/ 7700 h 10000"/>
                          <a:gd name="connsiteX126" fmla="*/ 2801 w 10000"/>
                          <a:gd name="connsiteY126" fmla="*/ 7522 h 10000"/>
                          <a:gd name="connsiteX127" fmla="*/ 2575 w 10000"/>
                          <a:gd name="connsiteY127" fmla="*/ 7343 h 10000"/>
                          <a:gd name="connsiteX128" fmla="*/ 2355 w 10000"/>
                          <a:gd name="connsiteY128" fmla="*/ 7174 h 10000"/>
                          <a:gd name="connsiteX129" fmla="*/ 2135 w 10000"/>
                          <a:gd name="connsiteY129" fmla="*/ 7005 h 10000"/>
                          <a:gd name="connsiteX130" fmla="*/ 1922 w 10000"/>
                          <a:gd name="connsiteY130" fmla="*/ 6836 h 10000"/>
                          <a:gd name="connsiteX131" fmla="*/ 1719 w 10000"/>
                          <a:gd name="connsiteY131" fmla="*/ 6676 h 10000"/>
                          <a:gd name="connsiteX132" fmla="*/ 1519 w 10000"/>
                          <a:gd name="connsiteY132" fmla="*/ 6522 h 10000"/>
                          <a:gd name="connsiteX133" fmla="*/ 1331 w 10000"/>
                          <a:gd name="connsiteY133" fmla="*/ 6372 h 10000"/>
                          <a:gd name="connsiteX134" fmla="*/ 1153 w 10000"/>
                          <a:gd name="connsiteY134" fmla="*/ 6237 h 10000"/>
                          <a:gd name="connsiteX135" fmla="*/ 985 w 10000"/>
                          <a:gd name="connsiteY135" fmla="*/ 6101 h 10000"/>
                          <a:gd name="connsiteX136" fmla="*/ 831 w 10000"/>
                          <a:gd name="connsiteY136" fmla="*/ 5981 h 10000"/>
                          <a:gd name="connsiteX137" fmla="*/ 690 w 10000"/>
                          <a:gd name="connsiteY137" fmla="*/ 5874 h 10000"/>
                          <a:gd name="connsiteX138" fmla="*/ 569 w 10000"/>
                          <a:gd name="connsiteY138" fmla="*/ 5778 h 10000"/>
                          <a:gd name="connsiteX139" fmla="*/ 460 w 10000"/>
                          <a:gd name="connsiteY139" fmla="*/ 5696 h 10000"/>
                          <a:gd name="connsiteX140" fmla="*/ 369 w 10000"/>
                          <a:gd name="connsiteY140" fmla="*/ 5618 h 10000"/>
                          <a:gd name="connsiteX141" fmla="*/ 299 w 10000"/>
                          <a:gd name="connsiteY141" fmla="*/ 5570 h 10000"/>
                          <a:gd name="connsiteX142" fmla="*/ 252 w 10000"/>
                          <a:gd name="connsiteY142" fmla="*/ 5527 h 10000"/>
                          <a:gd name="connsiteX143" fmla="*/ 225 w 10000"/>
                          <a:gd name="connsiteY143" fmla="*/ 5502 h 10000"/>
                          <a:gd name="connsiteX144" fmla="*/ 148 w 10000"/>
                          <a:gd name="connsiteY144" fmla="*/ 5425 h 10000"/>
                          <a:gd name="connsiteX145" fmla="*/ 92 w 10000"/>
                          <a:gd name="connsiteY145" fmla="*/ 5324 h 10000"/>
                          <a:gd name="connsiteX146" fmla="*/ 52 w 10000"/>
                          <a:gd name="connsiteY146" fmla="*/ 5213 h 10000"/>
                          <a:gd name="connsiteX147" fmla="*/ 27 w 10000"/>
                          <a:gd name="connsiteY147" fmla="*/ 5111 h 10000"/>
                          <a:gd name="connsiteX148" fmla="*/ 10 w 10000"/>
                          <a:gd name="connsiteY148" fmla="*/ 5019 h 10000"/>
                          <a:gd name="connsiteX149" fmla="*/ 5 w 10000"/>
                          <a:gd name="connsiteY149" fmla="*/ 4942 h 10000"/>
                          <a:gd name="connsiteX150" fmla="*/ 0 w 10000"/>
                          <a:gd name="connsiteY150" fmla="*/ 4884 h 10000"/>
                          <a:gd name="connsiteX151" fmla="*/ 0 w 10000"/>
                          <a:gd name="connsiteY151" fmla="*/ 4865 h 10000"/>
                          <a:gd name="connsiteX152" fmla="*/ 0 w 10000"/>
                          <a:gd name="connsiteY152" fmla="*/ 4831 h 10000"/>
                          <a:gd name="connsiteX153" fmla="*/ 0 w 10000"/>
                          <a:gd name="connsiteY153" fmla="*/ 4749 h 10000"/>
                          <a:gd name="connsiteX154" fmla="*/ 0 w 10000"/>
                          <a:gd name="connsiteY154" fmla="*/ 4618 h 10000"/>
                          <a:gd name="connsiteX155" fmla="*/ 0 w 10000"/>
                          <a:gd name="connsiteY155" fmla="*/ 3826 h 10000"/>
                          <a:gd name="connsiteX156" fmla="*/ 0 w 10000"/>
                          <a:gd name="connsiteY156" fmla="*/ 3604 h 10000"/>
                          <a:gd name="connsiteX157" fmla="*/ 0 w 10000"/>
                          <a:gd name="connsiteY157" fmla="*/ 3401 h 10000"/>
                          <a:gd name="connsiteX158" fmla="*/ 0 w 10000"/>
                          <a:gd name="connsiteY158" fmla="*/ 3222 h 10000"/>
                          <a:gd name="connsiteX159" fmla="*/ 10 w 10000"/>
                          <a:gd name="connsiteY159" fmla="*/ 3053 h 10000"/>
                          <a:gd name="connsiteX160" fmla="*/ 40 w 10000"/>
                          <a:gd name="connsiteY160" fmla="*/ 2894 h 10000"/>
                          <a:gd name="connsiteX161" fmla="*/ 84 w 10000"/>
                          <a:gd name="connsiteY161" fmla="*/ 2758 h 10000"/>
                          <a:gd name="connsiteX162" fmla="*/ 131 w 10000"/>
                          <a:gd name="connsiteY162" fmla="*/ 2647 h 10000"/>
                          <a:gd name="connsiteX163" fmla="*/ 183 w 10000"/>
                          <a:gd name="connsiteY163" fmla="*/ 2546 h 10000"/>
                          <a:gd name="connsiteX164" fmla="*/ 230 w 10000"/>
                          <a:gd name="connsiteY164" fmla="*/ 2478 h 10000"/>
                          <a:gd name="connsiteX165" fmla="*/ 275 w 10000"/>
                          <a:gd name="connsiteY165" fmla="*/ 2420 h 10000"/>
                          <a:gd name="connsiteX166" fmla="*/ 299 w 10000"/>
                          <a:gd name="connsiteY166" fmla="*/ 2386 h 10000"/>
                          <a:gd name="connsiteX167" fmla="*/ 312 w 10000"/>
                          <a:gd name="connsiteY167" fmla="*/ 2377 h 10000"/>
                          <a:gd name="connsiteX168" fmla="*/ 322 w 10000"/>
                          <a:gd name="connsiteY168" fmla="*/ 2372 h 10000"/>
                          <a:gd name="connsiteX169" fmla="*/ 356 w 10000"/>
                          <a:gd name="connsiteY169" fmla="*/ 2353 h 10000"/>
                          <a:gd name="connsiteX170" fmla="*/ 413 w 10000"/>
                          <a:gd name="connsiteY170" fmla="*/ 2309 h 10000"/>
                          <a:gd name="connsiteX171" fmla="*/ 485 w 10000"/>
                          <a:gd name="connsiteY171" fmla="*/ 2261 h 10000"/>
                          <a:gd name="connsiteX172" fmla="*/ 581 w 10000"/>
                          <a:gd name="connsiteY172" fmla="*/ 2203 h 10000"/>
                          <a:gd name="connsiteX173" fmla="*/ 690 w 10000"/>
                          <a:gd name="connsiteY173" fmla="*/ 2135 h 10000"/>
                          <a:gd name="connsiteX174" fmla="*/ 811 w 10000"/>
                          <a:gd name="connsiteY174" fmla="*/ 2048 h 10000"/>
                          <a:gd name="connsiteX175" fmla="*/ 950 w 10000"/>
                          <a:gd name="connsiteY175" fmla="*/ 1966 h 10000"/>
                          <a:gd name="connsiteX176" fmla="*/ 1096 w 10000"/>
                          <a:gd name="connsiteY176" fmla="*/ 1865 h 10000"/>
                          <a:gd name="connsiteX177" fmla="*/ 1252 w 10000"/>
                          <a:gd name="connsiteY177" fmla="*/ 1758 h 10000"/>
                          <a:gd name="connsiteX178" fmla="*/ 1418 w 10000"/>
                          <a:gd name="connsiteY178" fmla="*/ 1652 h 10000"/>
                          <a:gd name="connsiteX179" fmla="*/ 1586 w 10000"/>
                          <a:gd name="connsiteY179" fmla="*/ 1541 h 10000"/>
                          <a:gd name="connsiteX180" fmla="*/ 1759 w 10000"/>
                          <a:gd name="connsiteY180" fmla="*/ 1420 h 10000"/>
                          <a:gd name="connsiteX181" fmla="*/ 1940 w 10000"/>
                          <a:gd name="connsiteY181" fmla="*/ 1314 h 10000"/>
                          <a:gd name="connsiteX182" fmla="*/ 2118 w 10000"/>
                          <a:gd name="connsiteY182" fmla="*/ 1193 h 10000"/>
                          <a:gd name="connsiteX183" fmla="*/ 2298 w 10000"/>
                          <a:gd name="connsiteY183" fmla="*/ 1077 h 10000"/>
                          <a:gd name="connsiteX184" fmla="*/ 2476 w 10000"/>
                          <a:gd name="connsiteY184" fmla="*/ 957 h 10000"/>
                          <a:gd name="connsiteX185" fmla="*/ 2650 w 10000"/>
                          <a:gd name="connsiteY185" fmla="*/ 845 h 10000"/>
                          <a:gd name="connsiteX186" fmla="*/ 2818 w 10000"/>
                          <a:gd name="connsiteY186" fmla="*/ 729 h 10000"/>
                          <a:gd name="connsiteX187" fmla="*/ 2979 w 10000"/>
                          <a:gd name="connsiteY187" fmla="*/ 628 h 10000"/>
                          <a:gd name="connsiteX188" fmla="*/ 3135 w 10000"/>
                          <a:gd name="connsiteY188" fmla="*/ 527 h 10000"/>
                          <a:gd name="connsiteX189" fmla="*/ 3278 w 10000"/>
                          <a:gd name="connsiteY189" fmla="*/ 435 h 10000"/>
                          <a:gd name="connsiteX190" fmla="*/ 3407 w 10000"/>
                          <a:gd name="connsiteY190" fmla="*/ 348 h 10000"/>
                          <a:gd name="connsiteX191" fmla="*/ 3525 w 10000"/>
                          <a:gd name="connsiteY191" fmla="*/ 271 h 10000"/>
                          <a:gd name="connsiteX192" fmla="*/ 3629 w 10000"/>
                          <a:gd name="connsiteY192" fmla="*/ 203 h 10000"/>
                          <a:gd name="connsiteX193" fmla="*/ 3716 w 10000"/>
                          <a:gd name="connsiteY193" fmla="*/ 155 h 10000"/>
                          <a:gd name="connsiteX194" fmla="*/ 3785 w 10000"/>
                          <a:gd name="connsiteY194" fmla="*/ 111 h 10000"/>
                          <a:gd name="connsiteX195" fmla="*/ 3837 w 10000"/>
                          <a:gd name="connsiteY195" fmla="*/ 77 h 10000"/>
                          <a:gd name="connsiteX196" fmla="*/ 3949 w 10000"/>
                          <a:gd name="connsiteY196" fmla="*/ 29 h 10000"/>
                          <a:gd name="connsiteX197" fmla="*/ 4052 w 10000"/>
                          <a:gd name="connsiteY19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693 w 10000"/>
                          <a:gd name="connsiteY35" fmla="*/ 3217 h 10000"/>
                          <a:gd name="connsiteX36" fmla="*/ 9785 w 10000"/>
                          <a:gd name="connsiteY36" fmla="*/ 3266 h 10000"/>
                          <a:gd name="connsiteX37" fmla="*/ 9854 w 10000"/>
                          <a:gd name="connsiteY37" fmla="*/ 3309 h 10000"/>
                          <a:gd name="connsiteX38" fmla="*/ 9901 w 10000"/>
                          <a:gd name="connsiteY38" fmla="*/ 3333 h 10000"/>
                          <a:gd name="connsiteX39" fmla="*/ 9923 w 10000"/>
                          <a:gd name="connsiteY39" fmla="*/ 3353 h 10000"/>
                          <a:gd name="connsiteX40" fmla="*/ 9975 w 10000"/>
                          <a:gd name="connsiteY40" fmla="*/ 3391 h 10000"/>
                          <a:gd name="connsiteX41" fmla="*/ 10000 w 10000"/>
                          <a:gd name="connsiteY41" fmla="*/ 3444 h 10000"/>
                          <a:gd name="connsiteX42" fmla="*/ 10000 w 10000"/>
                          <a:gd name="connsiteY42" fmla="*/ 3493 h 10000"/>
                          <a:gd name="connsiteX43" fmla="*/ 9988 w 10000"/>
                          <a:gd name="connsiteY43" fmla="*/ 3536 h 10000"/>
                          <a:gd name="connsiteX44" fmla="*/ 9958 w 10000"/>
                          <a:gd name="connsiteY44" fmla="*/ 3589 h 10000"/>
                          <a:gd name="connsiteX45" fmla="*/ 9913 w 10000"/>
                          <a:gd name="connsiteY45" fmla="*/ 3647 h 10000"/>
                          <a:gd name="connsiteX46" fmla="*/ 9874 w 10000"/>
                          <a:gd name="connsiteY46" fmla="*/ 3681 h 10000"/>
                          <a:gd name="connsiteX47" fmla="*/ 9832 w 10000"/>
                          <a:gd name="connsiteY47" fmla="*/ 3734 h 10000"/>
                          <a:gd name="connsiteX48" fmla="*/ 9780 w 10000"/>
                          <a:gd name="connsiteY48" fmla="*/ 3792 h 10000"/>
                          <a:gd name="connsiteX49" fmla="*/ 9728 w 10000"/>
                          <a:gd name="connsiteY49" fmla="*/ 3850 h 10000"/>
                          <a:gd name="connsiteX50" fmla="*/ 9671 w 10000"/>
                          <a:gd name="connsiteY50" fmla="*/ 3903 h 10000"/>
                          <a:gd name="connsiteX51" fmla="*/ 9629 w 10000"/>
                          <a:gd name="connsiteY51" fmla="*/ 3952 h 10000"/>
                          <a:gd name="connsiteX52" fmla="*/ 9589 w 10000"/>
                          <a:gd name="connsiteY52" fmla="*/ 3995 h 10000"/>
                          <a:gd name="connsiteX53" fmla="*/ 9562 w 10000"/>
                          <a:gd name="connsiteY53" fmla="*/ 4029 h 10000"/>
                          <a:gd name="connsiteX54" fmla="*/ 9550 w 10000"/>
                          <a:gd name="connsiteY54" fmla="*/ 4039 h 10000"/>
                          <a:gd name="connsiteX55" fmla="*/ 9555 w 10000"/>
                          <a:gd name="connsiteY55" fmla="*/ 6237 h 10000"/>
                          <a:gd name="connsiteX56" fmla="*/ 9567 w 10000"/>
                          <a:gd name="connsiteY56" fmla="*/ 6246 h 10000"/>
                          <a:gd name="connsiteX57" fmla="*/ 9597 w 10000"/>
                          <a:gd name="connsiteY57" fmla="*/ 6271 h 10000"/>
                          <a:gd name="connsiteX58" fmla="*/ 9641 w 10000"/>
                          <a:gd name="connsiteY58" fmla="*/ 6304 h 10000"/>
                          <a:gd name="connsiteX59" fmla="*/ 9698 w 10000"/>
                          <a:gd name="connsiteY59" fmla="*/ 6338 h 10000"/>
                          <a:gd name="connsiteX60" fmla="*/ 9753 w 10000"/>
                          <a:gd name="connsiteY60" fmla="*/ 6382 h 10000"/>
                          <a:gd name="connsiteX61" fmla="*/ 9805 w 10000"/>
                          <a:gd name="connsiteY61" fmla="*/ 6420 h 10000"/>
                          <a:gd name="connsiteX62" fmla="*/ 9844 w 10000"/>
                          <a:gd name="connsiteY62" fmla="*/ 6454 h 10000"/>
                          <a:gd name="connsiteX63" fmla="*/ 9874 w 10000"/>
                          <a:gd name="connsiteY63" fmla="*/ 6488 h 10000"/>
                          <a:gd name="connsiteX64" fmla="*/ 9884 w 10000"/>
                          <a:gd name="connsiteY64" fmla="*/ 6531 h 10000"/>
                          <a:gd name="connsiteX65" fmla="*/ 9879 w 10000"/>
                          <a:gd name="connsiteY65" fmla="*/ 6575 h 10000"/>
                          <a:gd name="connsiteX66" fmla="*/ 9866 w 10000"/>
                          <a:gd name="connsiteY66" fmla="*/ 6618 h 10000"/>
                          <a:gd name="connsiteX67" fmla="*/ 9854 w 10000"/>
                          <a:gd name="connsiteY67" fmla="*/ 6652 h 10000"/>
                          <a:gd name="connsiteX68" fmla="*/ 9839 w 10000"/>
                          <a:gd name="connsiteY68" fmla="*/ 6667 h 10000"/>
                          <a:gd name="connsiteX69" fmla="*/ 9837 w 10000"/>
                          <a:gd name="connsiteY69" fmla="*/ 6676 h 10000"/>
                          <a:gd name="connsiteX70" fmla="*/ 9827 w 10000"/>
                          <a:gd name="connsiteY70" fmla="*/ 6686 h 10000"/>
                          <a:gd name="connsiteX71" fmla="*/ 9792 w 10000"/>
                          <a:gd name="connsiteY71" fmla="*/ 6720 h 10000"/>
                          <a:gd name="connsiteX72" fmla="*/ 9740 w 10000"/>
                          <a:gd name="connsiteY72" fmla="*/ 6758 h 10000"/>
                          <a:gd name="connsiteX73" fmla="*/ 9671 w 10000"/>
                          <a:gd name="connsiteY73" fmla="*/ 6826 h 10000"/>
                          <a:gd name="connsiteX74" fmla="*/ 9579 w 10000"/>
                          <a:gd name="connsiteY74" fmla="*/ 6903 h 10000"/>
                          <a:gd name="connsiteX75" fmla="*/ 9476 w 10000"/>
                          <a:gd name="connsiteY75" fmla="*/ 6995 h 10000"/>
                          <a:gd name="connsiteX76" fmla="*/ 9359 w 10000"/>
                          <a:gd name="connsiteY76" fmla="*/ 7106 h 10000"/>
                          <a:gd name="connsiteX77" fmla="*/ 9231 w 10000"/>
                          <a:gd name="connsiteY77" fmla="*/ 7227 h 10000"/>
                          <a:gd name="connsiteX78" fmla="*/ 9087 w 10000"/>
                          <a:gd name="connsiteY78" fmla="*/ 7353 h 10000"/>
                          <a:gd name="connsiteX79" fmla="*/ 8939 w 10000"/>
                          <a:gd name="connsiteY79" fmla="*/ 7478 h 10000"/>
                          <a:gd name="connsiteX80" fmla="*/ 8780 w 10000"/>
                          <a:gd name="connsiteY80" fmla="*/ 7623 h 10000"/>
                          <a:gd name="connsiteX81" fmla="*/ 8615 w 10000"/>
                          <a:gd name="connsiteY81" fmla="*/ 7778 h 10000"/>
                          <a:gd name="connsiteX82" fmla="*/ 8441 w 10000"/>
                          <a:gd name="connsiteY82" fmla="*/ 7928 h 10000"/>
                          <a:gd name="connsiteX83" fmla="*/ 8268 w 10000"/>
                          <a:gd name="connsiteY83" fmla="*/ 8082 h 10000"/>
                          <a:gd name="connsiteX84" fmla="*/ 8090 w 10000"/>
                          <a:gd name="connsiteY84" fmla="*/ 8242 h 10000"/>
                          <a:gd name="connsiteX85" fmla="*/ 7917 w 10000"/>
                          <a:gd name="connsiteY85" fmla="*/ 8401 h 10000"/>
                          <a:gd name="connsiteX86" fmla="*/ 7741 w 10000"/>
                          <a:gd name="connsiteY86" fmla="*/ 8556 h 10000"/>
                          <a:gd name="connsiteX87" fmla="*/ 7568 w 10000"/>
                          <a:gd name="connsiteY87" fmla="*/ 8715 h 10000"/>
                          <a:gd name="connsiteX88" fmla="*/ 7395 w 10000"/>
                          <a:gd name="connsiteY88" fmla="*/ 8865 h 10000"/>
                          <a:gd name="connsiteX89" fmla="*/ 7229 w 10000"/>
                          <a:gd name="connsiteY89" fmla="*/ 9010 h 10000"/>
                          <a:gd name="connsiteX90" fmla="*/ 7073 w 10000"/>
                          <a:gd name="connsiteY90" fmla="*/ 9155 h 10000"/>
                          <a:gd name="connsiteX91" fmla="*/ 6927 w 10000"/>
                          <a:gd name="connsiteY91" fmla="*/ 9290 h 10000"/>
                          <a:gd name="connsiteX92" fmla="*/ 6784 w 10000"/>
                          <a:gd name="connsiteY92" fmla="*/ 9415 h 10000"/>
                          <a:gd name="connsiteX93" fmla="*/ 6658 w 10000"/>
                          <a:gd name="connsiteY93" fmla="*/ 9527 h 10000"/>
                          <a:gd name="connsiteX94" fmla="*/ 6541 w 10000"/>
                          <a:gd name="connsiteY94" fmla="*/ 9628 h 10000"/>
                          <a:gd name="connsiteX95" fmla="*/ 6437 w 10000"/>
                          <a:gd name="connsiteY95" fmla="*/ 9720 h 10000"/>
                          <a:gd name="connsiteX96" fmla="*/ 6356 w 10000"/>
                          <a:gd name="connsiteY96" fmla="*/ 9797 h 10000"/>
                          <a:gd name="connsiteX97" fmla="*/ 6286 w 10000"/>
                          <a:gd name="connsiteY97" fmla="*/ 9865 h 10000"/>
                          <a:gd name="connsiteX98" fmla="*/ 6235 w 10000"/>
                          <a:gd name="connsiteY98" fmla="*/ 9908 h 10000"/>
                          <a:gd name="connsiteX99" fmla="*/ 6205 w 10000"/>
                          <a:gd name="connsiteY99" fmla="*/ 9932 h 10000"/>
                          <a:gd name="connsiteX100" fmla="*/ 6131 w 10000"/>
                          <a:gd name="connsiteY100" fmla="*/ 9986 h 10000"/>
                          <a:gd name="connsiteX101" fmla="*/ 6066 w 10000"/>
                          <a:gd name="connsiteY101" fmla="*/ 10000 h 10000"/>
                          <a:gd name="connsiteX102" fmla="*/ 6004 w 10000"/>
                          <a:gd name="connsiteY102" fmla="*/ 9990 h 10000"/>
                          <a:gd name="connsiteX103" fmla="*/ 5957 w 10000"/>
                          <a:gd name="connsiteY103" fmla="*/ 9976 h 10000"/>
                          <a:gd name="connsiteX104" fmla="*/ 5928 w 10000"/>
                          <a:gd name="connsiteY104" fmla="*/ 9957 h 10000"/>
                          <a:gd name="connsiteX105" fmla="*/ 5913 w 10000"/>
                          <a:gd name="connsiteY105" fmla="*/ 9952 h 10000"/>
                          <a:gd name="connsiteX106" fmla="*/ 5901 w 10000"/>
                          <a:gd name="connsiteY106" fmla="*/ 9942 h 10000"/>
                          <a:gd name="connsiteX107" fmla="*/ 5866 w 10000"/>
                          <a:gd name="connsiteY107" fmla="*/ 9918 h 10000"/>
                          <a:gd name="connsiteX108" fmla="*/ 5809 w 10000"/>
                          <a:gd name="connsiteY108" fmla="*/ 9874 h 10000"/>
                          <a:gd name="connsiteX109" fmla="*/ 5737 w 10000"/>
                          <a:gd name="connsiteY109" fmla="*/ 9816 h 10000"/>
                          <a:gd name="connsiteX110" fmla="*/ 5641 w 10000"/>
                          <a:gd name="connsiteY110" fmla="*/ 9739 h 10000"/>
                          <a:gd name="connsiteX111" fmla="*/ 5524 w 10000"/>
                          <a:gd name="connsiteY111" fmla="*/ 9647 h 10000"/>
                          <a:gd name="connsiteX112" fmla="*/ 5398 w 10000"/>
                          <a:gd name="connsiteY112" fmla="*/ 9546 h 10000"/>
                          <a:gd name="connsiteX113" fmla="*/ 5252 w 10000"/>
                          <a:gd name="connsiteY113" fmla="*/ 9435 h 10000"/>
                          <a:gd name="connsiteX114" fmla="*/ 5096 w 10000"/>
                          <a:gd name="connsiteY114" fmla="*/ 9314 h 10000"/>
                          <a:gd name="connsiteX115" fmla="*/ 4923 w 10000"/>
                          <a:gd name="connsiteY115" fmla="*/ 9179 h 10000"/>
                          <a:gd name="connsiteX116" fmla="*/ 4740 w 10000"/>
                          <a:gd name="connsiteY116" fmla="*/ 9034 h 10000"/>
                          <a:gd name="connsiteX117" fmla="*/ 4545 w 10000"/>
                          <a:gd name="connsiteY117" fmla="*/ 8884 h 10000"/>
                          <a:gd name="connsiteX118" fmla="*/ 4347 w 10000"/>
                          <a:gd name="connsiteY118" fmla="*/ 8729 h 10000"/>
                          <a:gd name="connsiteX119" fmla="*/ 4139 w 10000"/>
                          <a:gd name="connsiteY119" fmla="*/ 8560 h 10000"/>
                          <a:gd name="connsiteX120" fmla="*/ 3924 w 10000"/>
                          <a:gd name="connsiteY120" fmla="*/ 8401 h 10000"/>
                          <a:gd name="connsiteX121" fmla="*/ 3706 w 10000"/>
                          <a:gd name="connsiteY121" fmla="*/ 8222 h 10000"/>
                          <a:gd name="connsiteX122" fmla="*/ 3481 w 10000"/>
                          <a:gd name="connsiteY122" fmla="*/ 8053 h 10000"/>
                          <a:gd name="connsiteX123" fmla="*/ 3256 w 10000"/>
                          <a:gd name="connsiteY123" fmla="*/ 7879 h 10000"/>
                          <a:gd name="connsiteX124" fmla="*/ 3026 w 10000"/>
                          <a:gd name="connsiteY124" fmla="*/ 7700 h 10000"/>
                          <a:gd name="connsiteX125" fmla="*/ 2801 w 10000"/>
                          <a:gd name="connsiteY125" fmla="*/ 7522 h 10000"/>
                          <a:gd name="connsiteX126" fmla="*/ 2575 w 10000"/>
                          <a:gd name="connsiteY126" fmla="*/ 7343 h 10000"/>
                          <a:gd name="connsiteX127" fmla="*/ 2355 w 10000"/>
                          <a:gd name="connsiteY127" fmla="*/ 7174 h 10000"/>
                          <a:gd name="connsiteX128" fmla="*/ 2135 w 10000"/>
                          <a:gd name="connsiteY128" fmla="*/ 7005 h 10000"/>
                          <a:gd name="connsiteX129" fmla="*/ 1922 w 10000"/>
                          <a:gd name="connsiteY129" fmla="*/ 6836 h 10000"/>
                          <a:gd name="connsiteX130" fmla="*/ 1719 w 10000"/>
                          <a:gd name="connsiteY130" fmla="*/ 6676 h 10000"/>
                          <a:gd name="connsiteX131" fmla="*/ 1519 w 10000"/>
                          <a:gd name="connsiteY131" fmla="*/ 6522 h 10000"/>
                          <a:gd name="connsiteX132" fmla="*/ 1331 w 10000"/>
                          <a:gd name="connsiteY132" fmla="*/ 6372 h 10000"/>
                          <a:gd name="connsiteX133" fmla="*/ 1153 w 10000"/>
                          <a:gd name="connsiteY133" fmla="*/ 6237 h 10000"/>
                          <a:gd name="connsiteX134" fmla="*/ 985 w 10000"/>
                          <a:gd name="connsiteY134" fmla="*/ 6101 h 10000"/>
                          <a:gd name="connsiteX135" fmla="*/ 831 w 10000"/>
                          <a:gd name="connsiteY135" fmla="*/ 5981 h 10000"/>
                          <a:gd name="connsiteX136" fmla="*/ 690 w 10000"/>
                          <a:gd name="connsiteY136" fmla="*/ 5874 h 10000"/>
                          <a:gd name="connsiteX137" fmla="*/ 569 w 10000"/>
                          <a:gd name="connsiteY137" fmla="*/ 5778 h 10000"/>
                          <a:gd name="connsiteX138" fmla="*/ 460 w 10000"/>
                          <a:gd name="connsiteY138" fmla="*/ 5696 h 10000"/>
                          <a:gd name="connsiteX139" fmla="*/ 369 w 10000"/>
                          <a:gd name="connsiteY139" fmla="*/ 5618 h 10000"/>
                          <a:gd name="connsiteX140" fmla="*/ 299 w 10000"/>
                          <a:gd name="connsiteY140" fmla="*/ 5570 h 10000"/>
                          <a:gd name="connsiteX141" fmla="*/ 252 w 10000"/>
                          <a:gd name="connsiteY141" fmla="*/ 5527 h 10000"/>
                          <a:gd name="connsiteX142" fmla="*/ 225 w 10000"/>
                          <a:gd name="connsiteY142" fmla="*/ 5502 h 10000"/>
                          <a:gd name="connsiteX143" fmla="*/ 148 w 10000"/>
                          <a:gd name="connsiteY143" fmla="*/ 5425 h 10000"/>
                          <a:gd name="connsiteX144" fmla="*/ 92 w 10000"/>
                          <a:gd name="connsiteY144" fmla="*/ 5324 h 10000"/>
                          <a:gd name="connsiteX145" fmla="*/ 52 w 10000"/>
                          <a:gd name="connsiteY145" fmla="*/ 5213 h 10000"/>
                          <a:gd name="connsiteX146" fmla="*/ 27 w 10000"/>
                          <a:gd name="connsiteY146" fmla="*/ 5111 h 10000"/>
                          <a:gd name="connsiteX147" fmla="*/ 10 w 10000"/>
                          <a:gd name="connsiteY147" fmla="*/ 5019 h 10000"/>
                          <a:gd name="connsiteX148" fmla="*/ 5 w 10000"/>
                          <a:gd name="connsiteY148" fmla="*/ 4942 h 10000"/>
                          <a:gd name="connsiteX149" fmla="*/ 0 w 10000"/>
                          <a:gd name="connsiteY149" fmla="*/ 4884 h 10000"/>
                          <a:gd name="connsiteX150" fmla="*/ 0 w 10000"/>
                          <a:gd name="connsiteY150" fmla="*/ 4865 h 10000"/>
                          <a:gd name="connsiteX151" fmla="*/ 0 w 10000"/>
                          <a:gd name="connsiteY151" fmla="*/ 4831 h 10000"/>
                          <a:gd name="connsiteX152" fmla="*/ 0 w 10000"/>
                          <a:gd name="connsiteY152" fmla="*/ 4749 h 10000"/>
                          <a:gd name="connsiteX153" fmla="*/ 0 w 10000"/>
                          <a:gd name="connsiteY153" fmla="*/ 4618 h 10000"/>
                          <a:gd name="connsiteX154" fmla="*/ 0 w 10000"/>
                          <a:gd name="connsiteY154" fmla="*/ 3826 h 10000"/>
                          <a:gd name="connsiteX155" fmla="*/ 0 w 10000"/>
                          <a:gd name="connsiteY155" fmla="*/ 3604 h 10000"/>
                          <a:gd name="connsiteX156" fmla="*/ 0 w 10000"/>
                          <a:gd name="connsiteY156" fmla="*/ 3401 h 10000"/>
                          <a:gd name="connsiteX157" fmla="*/ 0 w 10000"/>
                          <a:gd name="connsiteY157" fmla="*/ 3222 h 10000"/>
                          <a:gd name="connsiteX158" fmla="*/ 10 w 10000"/>
                          <a:gd name="connsiteY158" fmla="*/ 3053 h 10000"/>
                          <a:gd name="connsiteX159" fmla="*/ 40 w 10000"/>
                          <a:gd name="connsiteY159" fmla="*/ 2894 h 10000"/>
                          <a:gd name="connsiteX160" fmla="*/ 84 w 10000"/>
                          <a:gd name="connsiteY160" fmla="*/ 2758 h 10000"/>
                          <a:gd name="connsiteX161" fmla="*/ 131 w 10000"/>
                          <a:gd name="connsiteY161" fmla="*/ 2647 h 10000"/>
                          <a:gd name="connsiteX162" fmla="*/ 183 w 10000"/>
                          <a:gd name="connsiteY162" fmla="*/ 2546 h 10000"/>
                          <a:gd name="connsiteX163" fmla="*/ 230 w 10000"/>
                          <a:gd name="connsiteY163" fmla="*/ 2478 h 10000"/>
                          <a:gd name="connsiteX164" fmla="*/ 275 w 10000"/>
                          <a:gd name="connsiteY164" fmla="*/ 2420 h 10000"/>
                          <a:gd name="connsiteX165" fmla="*/ 299 w 10000"/>
                          <a:gd name="connsiteY165" fmla="*/ 2386 h 10000"/>
                          <a:gd name="connsiteX166" fmla="*/ 312 w 10000"/>
                          <a:gd name="connsiteY166" fmla="*/ 2377 h 10000"/>
                          <a:gd name="connsiteX167" fmla="*/ 322 w 10000"/>
                          <a:gd name="connsiteY167" fmla="*/ 2372 h 10000"/>
                          <a:gd name="connsiteX168" fmla="*/ 356 w 10000"/>
                          <a:gd name="connsiteY168" fmla="*/ 2353 h 10000"/>
                          <a:gd name="connsiteX169" fmla="*/ 413 w 10000"/>
                          <a:gd name="connsiteY169" fmla="*/ 2309 h 10000"/>
                          <a:gd name="connsiteX170" fmla="*/ 485 w 10000"/>
                          <a:gd name="connsiteY170" fmla="*/ 2261 h 10000"/>
                          <a:gd name="connsiteX171" fmla="*/ 581 w 10000"/>
                          <a:gd name="connsiteY171" fmla="*/ 2203 h 10000"/>
                          <a:gd name="connsiteX172" fmla="*/ 690 w 10000"/>
                          <a:gd name="connsiteY172" fmla="*/ 2135 h 10000"/>
                          <a:gd name="connsiteX173" fmla="*/ 811 w 10000"/>
                          <a:gd name="connsiteY173" fmla="*/ 2048 h 10000"/>
                          <a:gd name="connsiteX174" fmla="*/ 950 w 10000"/>
                          <a:gd name="connsiteY174" fmla="*/ 1966 h 10000"/>
                          <a:gd name="connsiteX175" fmla="*/ 1096 w 10000"/>
                          <a:gd name="connsiteY175" fmla="*/ 1865 h 10000"/>
                          <a:gd name="connsiteX176" fmla="*/ 1252 w 10000"/>
                          <a:gd name="connsiteY176" fmla="*/ 1758 h 10000"/>
                          <a:gd name="connsiteX177" fmla="*/ 1418 w 10000"/>
                          <a:gd name="connsiteY177" fmla="*/ 1652 h 10000"/>
                          <a:gd name="connsiteX178" fmla="*/ 1586 w 10000"/>
                          <a:gd name="connsiteY178" fmla="*/ 1541 h 10000"/>
                          <a:gd name="connsiteX179" fmla="*/ 1759 w 10000"/>
                          <a:gd name="connsiteY179" fmla="*/ 1420 h 10000"/>
                          <a:gd name="connsiteX180" fmla="*/ 1940 w 10000"/>
                          <a:gd name="connsiteY180" fmla="*/ 1314 h 10000"/>
                          <a:gd name="connsiteX181" fmla="*/ 2118 w 10000"/>
                          <a:gd name="connsiteY181" fmla="*/ 1193 h 10000"/>
                          <a:gd name="connsiteX182" fmla="*/ 2298 w 10000"/>
                          <a:gd name="connsiteY182" fmla="*/ 1077 h 10000"/>
                          <a:gd name="connsiteX183" fmla="*/ 2476 w 10000"/>
                          <a:gd name="connsiteY183" fmla="*/ 957 h 10000"/>
                          <a:gd name="connsiteX184" fmla="*/ 2650 w 10000"/>
                          <a:gd name="connsiteY184" fmla="*/ 845 h 10000"/>
                          <a:gd name="connsiteX185" fmla="*/ 2818 w 10000"/>
                          <a:gd name="connsiteY185" fmla="*/ 729 h 10000"/>
                          <a:gd name="connsiteX186" fmla="*/ 2979 w 10000"/>
                          <a:gd name="connsiteY186" fmla="*/ 628 h 10000"/>
                          <a:gd name="connsiteX187" fmla="*/ 3135 w 10000"/>
                          <a:gd name="connsiteY187" fmla="*/ 527 h 10000"/>
                          <a:gd name="connsiteX188" fmla="*/ 3278 w 10000"/>
                          <a:gd name="connsiteY188" fmla="*/ 435 h 10000"/>
                          <a:gd name="connsiteX189" fmla="*/ 3407 w 10000"/>
                          <a:gd name="connsiteY189" fmla="*/ 348 h 10000"/>
                          <a:gd name="connsiteX190" fmla="*/ 3525 w 10000"/>
                          <a:gd name="connsiteY190" fmla="*/ 271 h 10000"/>
                          <a:gd name="connsiteX191" fmla="*/ 3629 w 10000"/>
                          <a:gd name="connsiteY191" fmla="*/ 203 h 10000"/>
                          <a:gd name="connsiteX192" fmla="*/ 3716 w 10000"/>
                          <a:gd name="connsiteY192" fmla="*/ 155 h 10000"/>
                          <a:gd name="connsiteX193" fmla="*/ 3785 w 10000"/>
                          <a:gd name="connsiteY193" fmla="*/ 111 h 10000"/>
                          <a:gd name="connsiteX194" fmla="*/ 3837 w 10000"/>
                          <a:gd name="connsiteY194" fmla="*/ 77 h 10000"/>
                          <a:gd name="connsiteX195" fmla="*/ 3949 w 10000"/>
                          <a:gd name="connsiteY195" fmla="*/ 29 h 10000"/>
                          <a:gd name="connsiteX196" fmla="*/ 4052 w 10000"/>
                          <a:gd name="connsiteY19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693 w 10000"/>
                          <a:gd name="connsiteY34" fmla="*/ 3217 h 10000"/>
                          <a:gd name="connsiteX35" fmla="*/ 9785 w 10000"/>
                          <a:gd name="connsiteY35" fmla="*/ 3266 h 10000"/>
                          <a:gd name="connsiteX36" fmla="*/ 9854 w 10000"/>
                          <a:gd name="connsiteY36" fmla="*/ 3309 h 10000"/>
                          <a:gd name="connsiteX37" fmla="*/ 9901 w 10000"/>
                          <a:gd name="connsiteY37" fmla="*/ 3333 h 10000"/>
                          <a:gd name="connsiteX38" fmla="*/ 9923 w 10000"/>
                          <a:gd name="connsiteY38" fmla="*/ 3353 h 10000"/>
                          <a:gd name="connsiteX39" fmla="*/ 9975 w 10000"/>
                          <a:gd name="connsiteY39" fmla="*/ 3391 h 10000"/>
                          <a:gd name="connsiteX40" fmla="*/ 10000 w 10000"/>
                          <a:gd name="connsiteY40" fmla="*/ 3444 h 10000"/>
                          <a:gd name="connsiteX41" fmla="*/ 10000 w 10000"/>
                          <a:gd name="connsiteY41" fmla="*/ 3493 h 10000"/>
                          <a:gd name="connsiteX42" fmla="*/ 9988 w 10000"/>
                          <a:gd name="connsiteY42" fmla="*/ 3536 h 10000"/>
                          <a:gd name="connsiteX43" fmla="*/ 9958 w 10000"/>
                          <a:gd name="connsiteY43" fmla="*/ 3589 h 10000"/>
                          <a:gd name="connsiteX44" fmla="*/ 9913 w 10000"/>
                          <a:gd name="connsiteY44" fmla="*/ 3647 h 10000"/>
                          <a:gd name="connsiteX45" fmla="*/ 9874 w 10000"/>
                          <a:gd name="connsiteY45" fmla="*/ 3681 h 10000"/>
                          <a:gd name="connsiteX46" fmla="*/ 9832 w 10000"/>
                          <a:gd name="connsiteY46" fmla="*/ 3734 h 10000"/>
                          <a:gd name="connsiteX47" fmla="*/ 9780 w 10000"/>
                          <a:gd name="connsiteY47" fmla="*/ 3792 h 10000"/>
                          <a:gd name="connsiteX48" fmla="*/ 9728 w 10000"/>
                          <a:gd name="connsiteY48" fmla="*/ 3850 h 10000"/>
                          <a:gd name="connsiteX49" fmla="*/ 9671 w 10000"/>
                          <a:gd name="connsiteY49" fmla="*/ 3903 h 10000"/>
                          <a:gd name="connsiteX50" fmla="*/ 9629 w 10000"/>
                          <a:gd name="connsiteY50" fmla="*/ 3952 h 10000"/>
                          <a:gd name="connsiteX51" fmla="*/ 9589 w 10000"/>
                          <a:gd name="connsiteY51" fmla="*/ 3995 h 10000"/>
                          <a:gd name="connsiteX52" fmla="*/ 9562 w 10000"/>
                          <a:gd name="connsiteY52" fmla="*/ 4029 h 10000"/>
                          <a:gd name="connsiteX53" fmla="*/ 9550 w 10000"/>
                          <a:gd name="connsiteY53" fmla="*/ 4039 h 10000"/>
                          <a:gd name="connsiteX54" fmla="*/ 9555 w 10000"/>
                          <a:gd name="connsiteY54" fmla="*/ 6237 h 10000"/>
                          <a:gd name="connsiteX55" fmla="*/ 9567 w 10000"/>
                          <a:gd name="connsiteY55" fmla="*/ 6246 h 10000"/>
                          <a:gd name="connsiteX56" fmla="*/ 9597 w 10000"/>
                          <a:gd name="connsiteY56" fmla="*/ 6271 h 10000"/>
                          <a:gd name="connsiteX57" fmla="*/ 9641 w 10000"/>
                          <a:gd name="connsiteY57" fmla="*/ 6304 h 10000"/>
                          <a:gd name="connsiteX58" fmla="*/ 9698 w 10000"/>
                          <a:gd name="connsiteY58" fmla="*/ 6338 h 10000"/>
                          <a:gd name="connsiteX59" fmla="*/ 9753 w 10000"/>
                          <a:gd name="connsiteY59" fmla="*/ 6382 h 10000"/>
                          <a:gd name="connsiteX60" fmla="*/ 9805 w 10000"/>
                          <a:gd name="connsiteY60" fmla="*/ 6420 h 10000"/>
                          <a:gd name="connsiteX61" fmla="*/ 9844 w 10000"/>
                          <a:gd name="connsiteY61" fmla="*/ 6454 h 10000"/>
                          <a:gd name="connsiteX62" fmla="*/ 9874 w 10000"/>
                          <a:gd name="connsiteY62" fmla="*/ 6488 h 10000"/>
                          <a:gd name="connsiteX63" fmla="*/ 9884 w 10000"/>
                          <a:gd name="connsiteY63" fmla="*/ 6531 h 10000"/>
                          <a:gd name="connsiteX64" fmla="*/ 9879 w 10000"/>
                          <a:gd name="connsiteY64" fmla="*/ 6575 h 10000"/>
                          <a:gd name="connsiteX65" fmla="*/ 9866 w 10000"/>
                          <a:gd name="connsiteY65" fmla="*/ 6618 h 10000"/>
                          <a:gd name="connsiteX66" fmla="*/ 9854 w 10000"/>
                          <a:gd name="connsiteY66" fmla="*/ 6652 h 10000"/>
                          <a:gd name="connsiteX67" fmla="*/ 9839 w 10000"/>
                          <a:gd name="connsiteY67" fmla="*/ 6667 h 10000"/>
                          <a:gd name="connsiteX68" fmla="*/ 9837 w 10000"/>
                          <a:gd name="connsiteY68" fmla="*/ 6676 h 10000"/>
                          <a:gd name="connsiteX69" fmla="*/ 9827 w 10000"/>
                          <a:gd name="connsiteY69" fmla="*/ 6686 h 10000"/>
                          <a:gd name="connsiteX70" fmla="*/ 9792 w 10000"/>
                          <a:gd name="connsiteY70" fmla="*/ 6720 h 10000"/>
                          <a:gd name="connsiteX71" fmla="*/ 9740 w 10000"/>
                          <a:gd name="connsiteY71" fmla="*/ 6758 h 10000"/>
                          <a:gd name="connsiteX72" fmla="*/ 9671 w 10000"/>
                          <a:gd name="connsiteY72" fmla="*/ 6826 h 10000"/>
                          <a:gd name="connsiteX73" fmla="*/ 9579 w 10000"/>
                          <a:gd name="connsiteY73" fmla="*/ 6903 h 10000"/>
                          <a:gd name="connsiteX74" fmla="*/ 9476 w 10000"/>
                          <a:gd name="connsiteY74" fmla="*/ 6995 h 10000"/>
                          <a:gd name="connsiteX75" fmla="*/ 9359 w 10000"/>
                          <a:gd name="connsiteY75" fmla="*/ 7106 h 10000"/>
                          <a:gd name="connsiteX76" fmla="*/ 9231 w 10000"/>
                          <a:gd name="connsiteY76" fmla="*/ 7227 h 10000"/>
                          <a:gd name="connsiteX77" fmla="*/ 9087 w 10000"/>
                          <a:gd name="connsiteY77" fmla="*/ 7353 h 10000"/>
                          <a:gd name="connsiteX78" fmla="*/ 8939 w 10000"/>
                          <a:gd name="connsiteY78" fmla="*/ 7478 h 10000"/>
                          <a:gd name="connsiteX79" fmla="*/ 8780 w 10000"/>
                          <a:gd name="connsiteY79" fmla="*/ 7623 h 10000"/>
                          <a:gd name="connsiteX80" fmla="*/ 8615 w 10000"/>
                          <a:gd name="connsiteY80" fmla="*/ 7778 h 10000"/>
                          <a:gd name="connsiteX81" fmla="*/ 8441 w 10000"/>
                          <a:gd name="connsiteY81" fmla="*/ 7928 h 10000"/>
                          <a:gd name="connsiteX82" fmla="*/ 8268 w 10000"/>
                          <a:gd name="connsiteY82" fmla="*/ 8082 h 10000"/>
                          <a:gd name="connsiteX83" fmla="*/ 8090 w 10000"/>
                          <a:gd name="connsiteY83" fmla="*/ 8242 h 10000"/>
                          <a:gd name="connsiteX84" fmla="*/ 7917 w 10000"/>
                          <a:gd name="connsiteY84" fmla="*/ 8401 h 10000"/>
                          <a:gd name="connsiteX85" fmla="*/ 7741 w 10000"/>
                          <a:gd name="connsiteY85" fmla="*/ 8556 h 10000"/>
                          <a:gd name="connsiteX86" fmla="*/ 7568 w 10000"/>
                          <a:gd name="connsiteY86" fmla="*/ 8715 h 10000"/>
                          <a:gd name="connsiteX87" fmla="*/ 7395 w 10000"/>
                          <a:gd name="connsiteY87" fmla="*/ 8865 h 10000"/>
                          <a:gd name="connsiteX88" fmla="*/ 7229 w 10000"/>
                          <a:gd name="connsiteY88" fmla="*/ 9010 h 10000"/>
                          <a:gd name="connsiteX89" fmla="*/ 7073 w 10000"/>
                          <a:gd name="connsiteY89" fmla="*/ 9155 h 10000"/>
                          <a:gd name="connsiteX90" fmla="*/ 6927 w 10000"/>
                          <a:gd name="connsiteY90" fmla="*/ 9290 h 10000"/>
                          <a:gd name="connsiteX91" fmla="*/ 6784 w 10000"/>
                          <a:gd name="connsiteY91" fmla="*/ 9415 h 10000"/>
                          <a:gd name="connsiteX92" fmla="*/ 6658 w 10000"/>
                          <a:gd name="connsiteY92" fmla="*/ 9527 h 10000"/>
                          <a:gd name="connsiteX93" fmla="*/ 6541 w 10000"/>
                          <a:gd name="connsiteY93" fmla="*/ 9628 h 10000"/>
                          <a:gd name="connsiteX94" fmla="*/ 6437 w 10000"/>
                          <a:gd name="connsiteY94" fmla="*/ 9720 h 10000"/>
                          <a:gd name="connsiteX95" fmla="*/ 6356 w 10000"/>
                          <a:gd name="connsiteY95" fmla="*/ 9797 h 10000"/>
                          <a:gd name="connsiteX96" fmla="*/ 6286 w 10000"/>
                          <a:gd name="connsiteY96" fmla="*/ 9865 h 10000"/>
                          <a:gd name="connsiteX97" fmla="*/ 6235 w 10000"/>
                          <a:gd name="connsiteY97" fmla="*/ 9908 h 10000"/>
                          <a:gd name="connsiteX98" fmla="*/ 6205 w 10000"/>
                          <a:gd name="connsiteY98" fmla="*/ 9932 h 10000"/>
                          <a:gd name="connsiteX99" fmla="*/ 6131 w 10000"/>
                          <a:gd name="connsiteY99" fmla="*/ 9986 h 10000"/>
                          <a:gd name="connsiteX100" fmla="*/ 6066 w 10000"/>
                          <a:gd name="connsiteY100" fmla="*/ 10000 h 10000"/>
                          <a:gd name="connsiteX101" fmla="*/ 6004 w 10000"/>
                          <a:gd name="connsiteY101" fmla="*/ 9990 h 10000"/>
                          <a:gd name="connsiteX102" fmla="*/ 5957 w 10000"/>
                          <a:gd name="connsiteY102" fmla="*/ 9976 h 10000"/>
                          <a:gd name="connsiteX103" fmla="*/ 5928 w 10000"/>
                          <a:gd name="connsiteY103" fmla="*/ 9957 h 10000"/>
                          <a:gd name="connsiteX104" fmla="*/ 5913 w 10000"/>
                          <a:gd name="connsiteY104" fmla="*/ 9952 h 10000"/>
                          <a:gd name="connsiteX105" fmla="*/ 5901 w 10000"/>
                          <a:gd name="connsiteY105" fmla="*/ 9942 h 10000"/>
                          <a:gd name="connsiteX106" fmla="*/ 5866 w 10000"/>
                          <a:gd name="connsiteY106" fmla="*/ 9918 h 10000"/>
                          <a:gd name="connsiteX107" fmla="*/ 5809 w 10000"/>
                          <a:gd name="connsiteY107" fmla="*/ 9874 h 10000"/>
                          <a:gd name="connsiteX108" fmla="*/ 5737 w 10000"/>
                          <a:gd name="connsiteY108" fmla="*/ 9816 h 10000"/>
                          <a:gd name="connsiteX109" fmla="*/ 5641 w 10000"/>
                          <a:gd name="connsiteY109" fmla="*/ 9739 h 10000"/>
                          <a:gd name="connsiteX110" fmla="*/ 5524 w 10000"/>
                          <a:gd name="connsiteY110" fmla="*/ 9647 h 10000"/>
                          <a:gd name="connsiteX111" fmla="*/ 5398 w 10000"/>
                          <a:gd name="connsiteY111" fmla="*/ 9546 h 10000"/>
                          <a:gd name="connsiteX112" fmla="*/ 5252 w 10000"/>
                          <a:gd name="connsiteY112" fmla="*/ 9435 h 10000"/>
                          <a:gd name="connsiteX113" fmla="*/ 5096 w 10000"/>
                          <a:gd name="connsiteY113" fmla="*/ 9314 h 10000"/>
                          <a:gd name="connsiteX114" fmla="*/ 4923 w 10000"/>
                          <a:gd name="connsiteY114" fmla="*/ 9179 h 10000"/>
                          <a:gd name="connsiteX115" fmla="*/ 4740 w 10000"/>
                          <a:gd name="connsiteY115" fmla="*/ 9034 h 10000"/>
                          <a:gd name="connsiteX116" fmla="*/ 4545 w 10000"/>
                          <a:gd name="connsiteY116" fmla="*/ 8884 h 10000"/>
                          <a:gd name="connsiteX117" fmla="*/ 4347 w 10000"/>
                          <a:gd name="connsiteY117" fmla="*/ 8729 h 10000"/>
                          <a:gd name="connsiteX118" fmla="*/ 4139 w 10000"/>
                          <a:gd name="connsiteY118" fmla="*/ 8560 h 10000"/>
                          <a:gd name="connsiteX119" fmla="*/ 3924 w 10000"/>
                          <a:gd name="connsiteY119" fmla="*/ 8401 h 10000"/>
                          <a:gd name="connsiteX120" fmla="*/ 3706 w 10000"/>
                          <a:gd name="connsiteY120" fmla="*/ 8222 h 10000"/>
                          <a:gd name="connsiteX121" fmla="*/ 3481 w 10000"/>
                          <a:gd name="connsiteY121" fmla="*/ 8053 h 10000"/>
                          <a:gd name="connsiteX122" fmla="*/ 3256 w 10000"/>
                          <a:gd name="connsiteY122" fmla="*/ 7879 h 10000"/>
                          <a:gd name="connsiteX123" fmla="*/ 3026 w 10000"/>
                          <a:gd name="connsiteY123" fmla="*/ 7700 h 10000"/>
                          <a:gd name="connsiteX124" fmla="*/ 2801 w 10000"/>
                          <a:gd name="connsiteY124" fmla="*/ 7522 h 10000"/>
                          <a:gd name="connsiteX125" fmla="*/ 2575 w 10000"/>
                          <a:gd name="connsiteY125" fmla="*/ 7343 h 10000"/>
                          <a:gd name="connsiteX126" fmla="*/ 2355 w 10000"/>
                          <a:gd name="connsiteY126" fmla="*/ 7174 h 10000"/>
                          <a:gd name="connsiteX127" fmla="*/ 2135 w 10000"/>
                          <a:gd name="connsiteY127" fmla="*/ 7005 h 10000"/>
                          <a:gd name="connsiteX128" fmla="*/ 1922 w 10000"/>
                          <a:gd name="connsiteY128" fmla="*/ 6836 h 10000"/>
                          <a:gd name="connsiteX129" fmla="*/ 1719 w 10000"/>
                          <a:gd name="connsiteY129" fmla="*/ 6676 h 10000"/>
                          <a:gd name="connsiteX130" fmla="*/ 1519 w 10000"/>
                          <a:gd name="connsiteY130" fmla="*/ 6522 h 10000"/>
                          <a:gd name="connsiteX131" fmla="*/ 1331 w 10000"/>
                          <a:gd name="connsiteY131" fmla="*/ 6372 h 10000"/>
                          <a:gd name="connsiteX132" fmla="*/ 1153 w 10000"/>
                          <a:gd name="connsiteY132" fmla="*/ 6237 h 10000"/>
                          <a:gd name="connsiteX133" fmla="*/ 985 w 10000"/>
                          <a:gd name="connsiteY133" fmla="*/ 6101 h 10000"/>
                          <a:gd name="connsiteX134" fmla="*/ 831 w 10000"/>
                          <a:gd name="connsiteY134" fmla="*/ 5981 h 10000"/>
                          <a:gd name="connsiteX135" fmla="*/ 690 w 10000"/>
                          <a:gd name="connsiteY135" fmla="*/ 5874 h 10000"/>
                          <a:gd name="connsiteX136" fmla="*/ 569 w 10000"/>
                          <a:gd name="connsiteY136" fmla="*/ 5778 h 10000"/>
                          <a:gd name="connsiteX137" fmla="*/ 460 w 10000"/>
                          <a:gd name="connsiteY137" fmla="*/ 5696 h 10000"/>
                          <a:gd name="connsiteX138" fmla="*/ 369 w 10000"/>
                          <a:gd name="connsiteY138" fmla="*/ 5618 h 10000"/>
                          <a:gd name="connsiteX139" fmla="*/ 299 w 10000"/>
                          <a:gd name="connsiteY139" fmla="*/ 5570 h 10000"/>
                          <a:gd name="connsiteX140" fmla="*/ 252 w 10000"/>
                          <a:gd name="connsiteY140" fmla="*/ 5527 h 10000"/>
                          <a:gd name="connsiteX141" fmla="*/ 225 w 10000"/>
                          <a:gd name="connsiteY141" fmla="*/ 5502 h 10000"/>
                          <a:gd name="connsiteX142" fmla="*/ 148 w 10000"/>
                          <a:gd name="connsiteY142" fmla="*/ 5425 h 10000"/>
                          <a:gd name="connsiteX143" fmla="*/ 92 w 10000"/>
                          <a:gd name="connsiteY143" fmla="*/ 5324 h 10000"/>
                          <a:gd name="connsiteX144" fmla="*/ 52 w 10000"/>
                          <a:gd name="connsiteY144" fmla="*/ 5213 h 10000"/>
                          <a:gd name="connsiteX145" fmla="*/ 27 w 10000"/>
                          <a:gd name="connsiteY145" fmla="*/ 5111 h 10000"/>
                          <a:gd name="connsiteX146" fmla="*/ 10 w 10000"/>
                          <a:gd name="connsiteY146" fmla="*/ 5019 h 10000"/>
                          <a:gd name="connsiteX147" fmla="*/ 5 w 10000"/>
                          <a:gd name="connsiteY147" fmla="*/ 4942 h 10000"/>
                          <a:gd name="connsiteX148" fmla="*/ 0 w 10000"/>
                          <a:gd name="connsiteY148" fmla="*/ 4884 h 10000"/>
                          <a:gd name="connsiteX149" fmla="*/ 0 w 10000"/>
                          <a:gd name="connsiteY149" fmla="*/ 4865 h 10000"/>
                          <a:gd name="connsiteX150" fmla="*/ 0 w 10000"/>
                          <a:gd name="connsiteY150" fmla="*/ 4831 h 10000"/>
                          <a:gd name="connsiteX151" fmla="*/ 0 w 10000"/>
                          <a:gd name="connsiteY151" fmla="*/ 4749 h 10000"/>
                          <a:gd name="connsiteX152" fmla="*/ 0 w 10000"/>
                          <a:gd name="connsiteY152" fmla="*/ 4618 h 10000"/>
                          <a:gd name="connsiteX153" fmla="*/ 0 w 10000"/>
                          <a:gd name="connsiteY153" fmla="*/ 3826 h 10000"/>
                          <a:gd name="connsiteX154" fmla="*/ 0 w 10000"/>
                          <a:gd name="connsiteY154" fmla="*/ 3604 h 10000"/>
                          <a:gd name="connsiteX155" fmla="*/ 0 w 10000"/>
                          <a:gd name="connsiteY155" fmla="*/ 3401 h 10000"/>
                          <a:gd name="connsiteX156" fmla="*/ 0 w 10000"/>
                          <a:gd name="connsiteY156" fmla="*/ 3222 h 10000"/>
                          <a:gd name="connsiteX157" fmla="*/ 10 w 10000"/>
                          <a:gd name="connsiteY157" fmla="*/ 3053 h 10000"/>
                          <a:gd name="connsiteX158" fmla="*/ 40 w 10000"/>
                          <a:gd name="connsiteY158" fmla="*/ 2894 h 10000"/>
                          <a:gd name="connsiteX159" fmla="*/ 84 w 10000"/>
                          <a:gd name="connsiteY159" fmla="*/ 2758 h 10000"/>
                          <a:gd name="connsiteX160" fmla="*/ 131 w 10000"/>
                          <a:gd name="connsiteY160" fmla="*/ 2647 h 10000"/>
                          <a:gd name="connsiteX161" fmla="*/ 183 w 10000"/>
                          <a:gd name="connsiteY161" fmla="*/ 2546 h 10000"/>
                          <a:gd name="connsiteX162" fmla="*/ 230 w 10000"/>
                          <a:gd name="connsiteY162" fmla="*/ 2478 h 10000"/>
                          <a:gd name="connsiteX163" fmla="*/ 275 w 10000"/>
                          <a:gd name="connsiteY163" fmla="*/ 2420 h 10000"/>
                          <a:gd name="connsiteX164" fmla="*/ 299 w 10000"/>
                          <a:gd name="connsiteY164" fmla="*/ 2386 h 10000"/>
                          <a:gd name="connsiteX165" fmla="*/ 312 w 10000"/>
                          <a:gd name="connsiteY165" fmla="*/ 2377 h 10000"/>
                          <a:gd name="connsiteX166" fmla="*/ 322 w 10000"/>
                          <a:gd name="connsiteY166" fmla="*/ 2372 h 10000"/>
                          <a:gd name="connsiteX167" fmla="*/ 356 w 10000"/>
                          <a:gd name="connsiteY167" fmla="*/ 2353 h 10000"/>
                          <a:gd name="connsiteX168" fmla="*/ 413 w 10000"/>
                          <a:gd name="connsiteY168" fmla="*/ 2309 h 10000"/>
                          <a:gd name="connsiteX169" fmla="*/ 485 w 10000"/>
                          <a:gd name="connsiteY169" fmla="*/ 2261 h 10000"/>
                          <a:gd name="connsiteX170" fmla="*/ 581 w 10000"/>
                          <a:gd name="connsiteY170" fmla="*/ 2203 h 10000"/>
                          <a:gd name="connsiteX171" fmla="*/ 690 w 10000"/>
                          <a:gd name="connsiteY171" fmla="*/ 2135 h 10000"/>
                          <a:gd name="connsiteX172" fmla="*/ 811 w 10000"/>
                          <a:gd name="connsiteY172" fmla="*/ 2048 h 10000"/>
                          <a:gd name="connsiteX173" fmla="*/ 950 w 10000"/>
                          <a:gd name="connsiteY173" fmla="*/ 1966 h 10000"/>
                          <a:gd name="connsiteX174" fmla="*/ 1096 w 10000"/>
                          <a:gd name="connsiteY174" fmla="*/ 1865 h 10000"/>
                          <a:gd name="connsiteX175" fmla="*/ 1252 w 10000"/>
                          <a:gd name="connsiteY175" fmla="*/ 1758 h 10000"/>
                          <a:gd name="connsiteX176" fmla="*/ 1418 w 10000"/>
                          <a:gd name="connsiteY176" fmla="*/ 1652 h 10000"/>
                          <a:gd name="connsiteX177" fmla="*/ 1586 w 10000"/>
                          <a:gd name="connsiteY177" fmla="*/ 1541 h 10000"/>
                          <a:gd name="connsiteX178" fmla="*/ 1759 w 10000"/>
                          <a:gd name="connsiteY178" fmla="*/ 1420 h 10000"/>
                          <a:gd name="connsiteX179" fmla="*/ 1940 w 10000"/>
                          <a:gd name="connsiteY179" fmla="*/ 1314 h 10000"/>
                          <a:gd name="connsiteX180" fmla="*/ 2118 w 10000"/>
                          <a:gd name="connsiteY180" fmla="*/ 1193 h 10000"/>
                          <a:gd name="connsiteX181" fmla="*/ 2298 w 10000"/>
                          <a:gd name="connsiteY181" fmla="*/ 1077 h 10000"/>
                          <a:gd name="connsiteX182" fmla="*/ 2476 w 10000"/>
                          <a:gd name="connsiteY182" fmla="*/ 957 h 10000"/>
                          <a:gd name="connsiteX183" fmla="*/ 2650 w 10000"/>
                          <a:gd name="connsiteY183" fmla="*/ 845 h 10000"/>
                          <a:gd name="connsiteX184" fmla="*/ 2818 w 10000"/>
                          <a:gd name="connsiteY184" fmla="*/ 729 h 10000"/>
                          <a:gd name="connsiteX185" fmla="*/ 2979 w 10000"/>
                          <a:gd name="connsiteY185" fmla="*/ 628 h 10000"/>
                          <a:gd name="connsiteX186" fmla="*/ 3135 w 10000"/>
                          <a:gd name="connsiteY186" fmla="*/ 527 h 10000"/>
                          <a:gd name="connsiteX187" fmla="*/ 3278 w 10000"/>
                          <a:gd name="connsiteY187" fmla="*/ 435 h 10000"/>
                          <a:gd name="connsiteX188" fmla="*/ 3407 w 10000"/>
                          <a:gd name="connsiteY188" fmla="*/ 348 h 10000"/>
                          <a:gd name="connsiteX189" fmla="*/ 3525 w 10000"/>
                          <a:gd name="connsiteY189" fmla="*/ 271 h 10000"/>
                          <a:gd name="connsiteX190" fmla="*/ 3629 w 10000"/>
                          <a:gd name="connsiteY190" fmla="*/ 203 h 10000"/>
                          <a:gd name="connsiteX191" fmla="*/ 3716 w 10000"/>
                          <a:gd name="connsiteY191" fmla="*/ 155 h 10000"/>
                          <a:gd name="connsiteX192" fmla="*/ 3785 w 10000"/>
                          <a:gd name="connsiteY192" fmla="*/ 111 h 10000"/>
                          <a:gd name="connsiteX193" fmla="*/ 3837 w 10000"/>
                          <a:gd name="connsiteY193" fmla="*/ 77 h 10000"/>
                          <a:gd name="connsiteX194" fmla="*/ 3949 w 10000"/>
                          <a:gd name="connsiteY194" fmla="*/ 29 h 10000"/>
                          <a:gd name="connsiteX195" fmla="*/ 4052 w 10000"/>
                          <a:gd name="connsiteY19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693 w 10000"/>
                          <a:gd name="connsiteY33" fmla="*/ 3217 h 10000"/>
                          <a:gd name="connsiteX34" fmla="*/ 9785 w 10000"/>
                          <a:gd name="connsiteY34" fmla="*/ 3266 h 10000"/>
                          <a:gd name="connsiteX35" fmla="*/ 9854 w 10000"/>
                          <a:gd name="connsiteY35" fmla="*/ 3309 h 10000"/>
                          <a:gd name="connsiteX36" fmla="*/ 9901 w 10000"/>
                          <a:gd name="connsiteY36" fmla="*/ 3333 h 10000"/>
                          <a:gd name="connsiteX37" fmla="*/ 9923 w 10000"/>
                          <a:gd name="connsiteY37" fmla="*/ 3353 h 10000"/>
                          <a:gd name="connsiteX38" fmla="*/ 9975 w 10000"/>
                          <a:gd name="connsiteY38" fmla="*/ 3391 h 10000"/>
                          <a:gd name="connsiteX39" fmla="*/ 10000 w 10000"/>
                          <a:gd name="connsiteY39" fmla="*/ 3444 h 10000"/>
                          <a:gd name="connsiteX40" fmla="*/ 10000 w 10000"/>
                          <a:gd name="connsiteY40" fmla="*/ 3493 h 10000"/>
                          <a:gd name="connsiteX41" fmla="*/ 9988 w 10000"/>
                          <a:gd name="connsiteY41" fmla="*/ 3536 h 10000"/>
                          <a:gd name="connsiteX42" fmla="*/ 9958 w 10000"/>
                          <a:gd name="connsiteY42" fmla="*/ 3589 h 10000"/>
                          <a:gd name="connsiteX43" fmla="*/ 9913 w 10000"/>
                          <a:gd name="connsiteY43" fmla="*/ 3647 h 10000"/>
                          <a:gd name="connsiteX44" fmla="*/ 9874 w 10000"/>
                          <a:gd name="connsiteY44" fmla="*/ 3681 h 10000"/>
                          <a:gd name="connsiteX45" fmla="*/ 9832 w 10000"/>
                          <a:gd name="connsiteY45" fmla="*/ 3734 h 10000"/>
                          <a:gd name="connsiteX46" fmla="*/ 9780 w 10000"/>
                          <a:gd name="connsiteY46" fmla="*/ 3792 h 10000"/>
                          <a:gd name="connsiteX47" fmla="*/ 9728 w 10000"/>
                          <a:gd name="connsiteY47" fmla="*/ 3850 h 10000"/>
                          <a:gd name="connsiteX48" fmla="*/ 9671 w 10000"/>
                          <a:gd name="connsiteY48" fmla="*/ 3903 h 10000"/>
                          <a:gd name="connsiteX49" fmla="*/ 9629 w 10000"/>
                          <a:gd name="connsiteY49" fmla="*/ 3952 h 10000"/>
                          <a:gd name="connsiteX50" fmla="*/ 9589 w 10000"/>
                          <a:gd name="connsiteY50" fmla="*/ 3995 h 10000"/>
                          <a:gd name="connsiteX51" fmla="*/ 9562 w 10000"/>
                          <a:gd name="connsiteY51" fmla="*/ 4029 h 10000"/>
                          <a:gd name="connsiteX52" fmla="*/ 9550 w 10000"/>
                          <a:gd name="connsiteY52" fmla="*/ 4039 h 10000"/>
                          <a:gd name="connsiteX53" fmla="*/ 9555 w 10000"/>
                          <a:gd name="connsiteY53" fmla="*/ 6237 h 10000"/>
                          <a:gd name="connsiteX54" fmla="*/ 9567 w 10000"/>
                          <a:gd name="connsiteY54" fmla="*/ 6246 h 10000"/>
                          <a:gd name="connsiteX55" fmla="*/ 9597 w 10000"/>
                          <a:gd name="connsiteY55" fmla="*/ 6271 h 10000"/>
                          <a:gd name="connsiteX56" fmla="*/ 9641 w 10000"/>
                          <a:gd name="connsiteY56" fmla="*/ 6304 h 10000"/>
                          <a:gd name="connsiteX57" fmla="*/ 9698 w 10000"/>
                          <a:gd name="connsiteY57" fmla="*/ 6338 h 10000"/>
                          <a:gd name="connsiteX58" fmla="*/ 9753 w 10000"/>
                          <a:gd name="connsiteY58" fmla="*/ 6382 h 10000"/>
                          <a:gd name="connsiteX59" fmla="*/ 9805 w 10000"/>
                          <a:gd name="connsiteY59" fmla="*/ 6420 h 10000"/>
                          <a:gd name="connsiteX60" fmla="*/ 9844 w 10000"/>
                          <a:gd name="connsiteY60" fmla="*/ 6454 h 10000"/>
                          <a:gd name="connsiteX61" fmla="*/ 9874 w 10000"/>
                          <a:gd name="connsiteY61" fmla="*/ 6488 h 10000"/>
                          <a:gd name="connsiteX62" fmla="*/ 9884 w 10000"/>
                          <a:gd name="connsiteY62" fmla="*/ 6531 h 10000"/>
                          <a:gd name="connsiteX63" fmla="*/ 9879 w 10000"/>
                          <a:gd name="connsiteY63" fmla="*/ 6575 h 10000"/>
                          <a:gd name="connsiteX64" fmla="*/ 9866 w 10000"/>
                          <a:gd name="connsiteY64" fmla="*/ 6618 h 10000"/>
                          <a:gd name="connsiteX65" fmla="*/ 9854 w 10000"/>
                          <a:gd name="connsiteY65" fmla="*/ 6652 h 10000"/>
                          <a:gd name="connsiteX66" fmla="*/ 9839 w 10000"/>
                          <a:gd name="connsiteY66" fmla="*/ 6667 h 10000"/>
                          <a:gd name="connsiteX67" fmla="*/ 9837 w 10000"/>
                          <a:gd name="connsiteY67" fmla="*/ 6676 h 10000"/>
                          <a:gd name="connsiteX68" fmla="*/ 9827 w 10000"/>
                          <a:gd name="connsiteY68" fmla="*/ 6686 h 10000"/>
                          <a:gd name="connsiteX69" fmla="*/ 9792 w 10000"/>
                          <a:gd name="connsiteY69" fmla="*/ 6720 h 10000"/>
                          <a:gd name="connsiteX70" fmla="*/ 9740 w 10000"/>
                          <a:gd name="connsiteY70" fmla="*/ 6758 h 10000"/>
                          <a:gd name="connsiteX71" fmla="*/ 9671 w 10000"/>
                          <a:gd name="connsiteY71" fmla="*/ 6826 h 10000"/>
                          <a:gd name="connsiteX72" fmla="*/ 9579 w 10000"/>
                          <a:gd name="connsiteY72" fmla="*/ 6903 h 10000"/>
                          <a:gd name="connsiteX73" fmla="*/ 9476 w 10000"/>
                          <a:gd name="connsiteY73" fmla="*/ 6995 h 10000"/>
                          <a:gd name="connsiteX74" fmla="*/ 9359 w 10000"/>
                          <a:gd name="connsiteY74" fmla="*/ 7106 h 10000"/>
                          <a:gd name="connsiteX75" fmla="*/ 9231 w 10000"/>
                          <a:gd name="connsiteY75" fmla="*/ 7227 h 10000"/>
                          <a:gd name="connsiteX76" fmla="*/ 9087 w 10000"/>
                          <a:gd name="connsiteY76" fmla="*/ 7353 h 10000"/>
                          <a:gd name="connsiteX77" fmla="*/ 8939 w 10000"/>
                          <a:gd name="connsiteY77" fmla="*/ 7478 h 10000"/>
                          <a:gd name="connsiteX78" fmla="*/ 8780 w 10000"/>
                          <a:gd name="connsiteY78" fmla="*/ 7623 h 10000"/>
                          <a:gd name="connsiteX79" fmla="*/ 8615 w 10000"/>
                          <a:gd name="connsiteY79" fmla="*/ 7778 h 10000"/>
                          <a:gd name="connsiteX80" fmla="*/ 8441 w 10000"/>
                          <a:gd name="connsiteY80" fmla="*/ 7928 h 10000"/>
                          <a:gd name="connsiteX81" fmla="*/ 8268 w 10000"/>
                          <a:gd name="connsiteY81" fmla="*/ 8082 h 10000"/>
                          <a:gd name="connsiteX82" fmla="*/ 8090 w 10000"/>
                          <a:gd name="connsiteY82" fmla="*/ 8242 h 10000"/>
                          <a:gd name="connsiteX83" fmla="*/ 7917 w 10000"/>
                          <a:gd name="connsiteY83" fmla="*/ 8401 h 10000"/>
                          <a:gd name="connsiteX84" fmla="*/ 7741 w 10000"/>
                          <a:gd name="connsiteY84" fmla="*/ 8556 h 10000"/>
                          <a:gd name="connsiteX85" fmla="*/ 7568 w 10000"/>
                          <a:gd name="connsiteY85" fmla="*/ 8715 h 10000"/>
                          <a:gd name="connsiteX86" fmla="*/ 7395 w 10000"/>
                          <a:gd name="connsiteY86" fmla="*/ 8865 h 10000"/>
                          <a:gd name="connsiteX87" fmla="*/ 7229 w 10000"/>
                          <a:gd name="connsiteY87" fmla="*/ 9010 h 10000"/>
                          <a:gd name="connsiteX88" fmla="*/ 7073 w 10000"/>
                          <a:gd name="connsiteY88" fmla="*/ 9155 h 10000"/>
                          <a:gd name="connsiteX89" fmla="*/ 6927 w 10000"/>
                          <a:gd name="connsiteY89" fmla="*/ 9290 h 10000"/>
                          <a:gd name="connsiteX90" fmla="*/ 6784 w 10000"/>
                          <a:gd name="connsiteY90" fmla="*/ 9415 h 10000"/>
                          <a:gd name="connsiteX91" fmla="*/ 6658 w 10000"/>
                          <a:gd name="connsiteY91" fmla="*/ 9527 h 10000"/>
                          <a:gd name="connsiteX92" fmla="*/ 6541 w 10000"/>
                          <a:gd name="connsiteY92" fmla="*/ 9628 h 10000"/>
                          <a:gd name="connsiteX93" fmla="*/ 6437 w 10000"/>
                          <a:gd name="connsiteY93" fmla="*/ 9720 h 10000"/>
                          <a:gd name="connsiteX94" fmla="*/ 6356 w 10000"/>
                          <a:gd name="connsiteY94" fmla="*/ 9797 h 10000"/>
                          <a:gd name="connsiteX95" fmla="*/ 6286 w 10000"/>
                          <a:gd name="connsiteY95" fmla="*/ 9865 h 10000"/>
                          <a:gd name="connsiteX96" fmla="*/ 6235 w 10000"/>
                          <a:gd name="connsiteY96" fmla="*/ 9908 h 10000"/>
                          <a:gd name="connsiteX97" fmla="*/ 6205 w 10000"/>
                          <a:gd name="connsiteY97" fmla="*/ 9932 h 10000"/>
                          <a:gd name="connsiteX98" fmla="*/ 6131 w 10000"/>
                          <a:gd name="connsiteY98" fmla="*/ 9986 h 10000"/>
                          <a:gd name="connsiteX99" fmla="*/ 6066 w 10000"/>
                          <a:gd name="connsiteY99" fmla="*/ 10000 h 10000"/>
                          <a:gd name="connsiteX100" fmla="*/ 6004 w 10000"/>
                          <a:gd name="connsiteY100" fmla="*/ 9990 h 10000"/>
                          <a:gd name="connsiteX101" fmla="*/ 5957 w 10000"/>
                          <a:gd name="connsiteY101" fmla="*/ 9976 h 10000"/>
                          <a:gd name="connsiteX102" fmla="*/ 5928 w 10000"/>
                          <a:gd name="connsiteY102" fmla="*/ 9957 h 10000"/>
                          <a:gd name="connsiteX103" fmla="*/ 5913 w 10000"/>
                          <a:gd name="connsiteY103" fmla="*/ 9952 h 10000"/>
                          <a:gd name="connsiteX104" fmla="*/ 5901 w 10000"/>
                          <a:gd name="connsiteY104" fmla="*/ 9942 h 10000"/>
                          <a:gd name="connsiteX105" fmla="*/ 5866 w 10000"/>
                          <a:gd name="connsiteY105" fmla="*/ 9918 h 10000"/>
                          <a:gd name="connsiteX106" fmla="*/ 5809 w 10000"/>
                          <a:gd name="connsiteY106" fmla="*/ 9874 h 10000"/>
                          <a:gd name="connsiteX107" fmla="*/ 5737 w 10000"/>
                          <a:gd name="connsiteY107" fmla="*/ 9816 h 10000"/>
                          <a:gd name="connsiteX108" fmla="*/ 5641 w 10000"/>
                          <a:gd name="connsiteY108" fmla="*/ 9739 h 10000"/>
                          <a:gd name="connsiteX109" fmla="*/ 5524 w 10000"/>
                          <a:gd name="connsiteY109" fmla="*/ 9647 h 10000"/>
                          <a:gd name="connsiteX110" fmla="*/ 5398 w 10000"/>
                          <a:gd name="connsiteY110" fmla="*/ 9546 h 10000"/>
                          <a:gd name="connsiteX111" fmla="*/ 5252 w 10000"/>
                          <a:gd name="connsiteY111" fmla="*/ 9435 h 10000"/>
                          <a:gd name="connsiteX112" fmla="*/ 5096 w 10000"/>
                          <a:gd name="connsiteY112" fmla="*/ 9314 h 10000"/>
                          <a:gd name="connsiteX113" fmla="*/ 4923 w 10000"/>
                          <a:gd name="connsiteY113" fmla="*/ 9179 h 10000"/>
                          <a:gd name="connsiteX114" fmla="*/ 4740 w 10000"/>
                          <a:gd name="connsiteY114" fmla="*/ 9034 h 10000"/>
                          <a:gd name="connsiteX115" fmla="*/ 4545 w 10000"/>
                          <a:gd name="connsiteY115" fmla="*/ 8884 h 10000"/>
                          <a:gd name="connsiteX116" fmla="*/ 4347 w 10000"/>
                          <a:gd name="connsiteY116" fmla="*/ 8729 h 10000"/>
                          <a:gd name="connsiteX117" fmla="*/ 4139 w 10000"/>
                          <a:gd name="connsiteY117" fmla="*/ 8560 h 10000"/>
                          <a:gd name="connsiteX118" fmla="*/ 3924 w 10000"/>
                          <a:gd name="connsiteY118" fmla="*/ 8401 h 10000"/>
                          <a:gd name="connsiteX119" fmla="*/ 3706 w 10000"/>
                          <a:gd name="connsiteY119" fmla="*/ 8222 h 10000"/>
                          <a:gd name="connsiteX120" fmla="*/ 3481 w 10000"/>
                          <a:gd name="connsiteY120" fmla="*/ 8053 h 10000"/>
                          <a:gd name="connsiteX121" fmla="*/ 3256 w 10000"/>
                          <a:gd name="connsiteY121" fmla="*/ 7879 h 10000"/>
                          <a:gd name="connsiteX122" fmla="*/ 3026 w 10000"/>
                          <a:gd name="connsiteY122" fmla="*/ 7700 h 10000"/>
                          <a:gd name="connsiteX123" fmla="*/ 2801 w 10000"/>
                          <a:gd name="connsiteY123" fmla="*/ 7522 h 10000"/>
                          <a:gd name="connsiteX124" fmla="*/ 2575 w 10000"/>
                          <a:gd name="connsiteY124" fmla="*/ 7343 h 10000"/>
                          <a:gd name="connsiteX125" fmla="*/ 2355 w 10000"/>
                          <a:gd name="connsiteY125" fmla="*/ 7174 h 10000"/>
                          <a:gd name="connsiteX126" fmla="*/ 2135 w 10000"/>
                          <a:gd name="connsiteY126" fmla="*/ 7005 h 10000"/>
                          <a:gd name="connsiteX127" fmla="*/ 1922 w 10000"/>
                          <a:gd name="connsiteY127" fmla="*/ 6836 h 10000"/>
                          <a:gd name="connsiteX128" fmla="*/ 1719 w 10000"/>
                          <a:gd name="connsiteY128" fmla="*/ 6676 h 10000"/>
                          <a:gd name="connsiteX129" fmla="*/ 1519 w 10000"/>
                          <a:gd name="connsiteY129" fmla="*/ 6522 h 10000"/>
                          <a:gd name="connsiteX130" fmla="*/ 1331 w 10000"/>
                          <a:gd name="connsiteY130" fmla="*/ 6372 h 10000"/>
                          <a:gd name="connsiteX131" fmla="*/ 1153 w 10000"/>
                          <a:gd name="connsiteY131" fmla="*/ 6237 h 10000"/>
                          <a:gd name="connsiteX132" fmla="*/ 985 w 10000"/>
                          <a:gd name="connsiteY132" fmla="*/ 6101 h 10000"/>
                          <a:gd name="connsiteX133" fmla="*/ 831 w 10000"/>
                          <a:gd name="connsiteY133" fmla="*/ 5981 h 10000"/>
                          <a:gd name="connsiteX134" fmla="*/ 690 w 10000"/>
                          <a:gd name="connsiteY134" fmla="*/ 5874 h 10000"/>
                          <a:gd name="connsiteX135" fmla="*/ 569 w 10000"/>
                          <a:gd name="connsiteY135" fmla="*/ 5778 h 10000"/>
                          <a:gd name="connsiteX136" fmla="*/ 460 w 10000"/>
                          <a:gd name="connsiteY136" fmla="*/ 5696 h 10000"/>
                          <a:gd name="connsiteX137" fmla="*/ 369 w 10000"/>
                          <a:gd name="connsiteY137" fmla="*/ 5618 h 10000"/>
                          <a:gd name="connsiteX138" fmla="*/ 299 w 10000"/>
                          <a:gd name="connsiteY138" fmla="*/ 5570 h 10000"/>
                          <a:gd name="connsiteX139" fmla="*/ 252 w 10000"/>
                          <a:gd name="connsiteY139" fmla="*/ 5527 h 10000"/>
                          <a:gd name="connsiteX140" fmla="*/ 225 w 10000"/>
                          <a:gd name="connsiteY140" fmla="*/ 5502 h 10000"/>
                          <a:gd name="connsiteX141" fmla="*/ 148 w 10000"/>
                          <a:gd name="connsiteY141" fmla="*/ 5425 h 10000"/>
                          <a:gd name="connsiteX142" fmla="*/ 92 w 10000"/>
                          <a:gd name="connsiteY142" fmla="*/ 5324 h 10000"/>
                          <a:gd name="connsiteX143" fmla="*/ 52 w 10000"/>
                          <a:gd name="connsiteY143" fmla="*/ 5213 h 10000"/>
                          <a:gd name="connsiteX144" fmla="*/ 27 w 10000"/>
                          <a:gd name="connsiteY144" fmla="*/ 5111 h 10000"/>
                          <a:gd name="connsiteX145" fmla="*/ 10 w 10000"/>
                          <a:gd name="connsiteY145" fmla="*/ 5019 h 10000"/>
                          <a:gd name="connsiteX146" fmla="*/ 5 w 10000"/>
                          <a:gd name="connsiteY146" fmla="*/ 4942 h 10000"/>
                          <a:gd name="connsiteX147" fmla="*/ 0 w 10000"/>
                          <a:gd name="connsiteY147" fmla="*/ 4884 h 10000"/>
                          <a:gd name="connsiteX148" fmla="*/ 0 w 10000"/>
                          <a:gd name="connsiteY148" fmla="*/ 4865 h 10000"/>
                          <a:gd name="connsiteX149" fmla="*/ 0 w 10000"/>
                          <a:gd name="connsiteY149" fmla="*/ 4831 h 10000"/>
                          <a:gd name="connsiteX150" fmla="*/ 0 w 10000"/>
                          <a:gd name="connsiteY150" fmla="*/ 4749 h 10000"/>
                          <a:gd name="connsiteX151" fmla="*/ 0 w 10000"/>
                          <a:gd name="connsiteY151" fmla="*/ 4618 h 10000"/>
                          <a:gd name="connsiteX152" fmla="*/ 0 w 10000"/>
                          <a:gd name="connsiteY152" fmla="*/ 3826 h 10000"/>
                          <a:gd name="connsiteX153" fmla="*/ 0 w 10000"/>
                          <a:gd name="connsiteY153" fmla="*/ 3604 h 10000"/>
                          <a:gd name="connsiteX154" fmla="*/ 0 w 10000"/>
                          <a:gd name="connsiteY154" fmla="*/ 3401 h 10000"/>
                          <a:gd name="connsiteX155" fmla="*/ 0 w 10000"/>
                          <a:gd name="connsiteY155" fmla="*/ 3222 h 10000"/>
                          <a:gd name="connsiteX156" fmla="*/ 10 w 10000"/>
                          <a:gd name="connsiteY156" fmla="*/ 3053 h 10000"/>
                          <a:gd name="connsiteX157" fmla="*/ 40 w 10000"/>
                          <a:gd name="connsiteY157" fmla="*/ 2894 h 10000"/>
                          <a:gd name="connsiteX158" fmla="*/ 84 w 10000"/>
                          <a:gd name="connsiteY158" fmla="*/ 2758 h 10000"/>
                          <a:gd name="connsiteX159" fmla="*/ 131 w 10000"/>
                          <a:gd name="connsiteY159" fmla="*/ 2647 h 10000"/>
                          <a:gd name="connsiteX160" fmla="*/ 183 w 10000"/>
                          <a:gd name="connsiteY160" fmla="*/ 2546 h 10000"/>
                          <a:gd name="connsiteX161" fmla="*/ 230 w 10000"/>
                          <a:gd name="connsiteY161" fmla="*/ 2478 h 10000"/>
                          <a:gd name="connsiteX162" fmla="*/ 275 w 10000"/>
                          <a:gd name="connsiteY162" fmla="*/ 2420 h 10000"/>
                          <a:gd name="connsiteX163" fmla="*/ 299 w 10000"/>
                          <a:gd name="connsiteY163" fmla="*/ 2386 h 10000"/>
                          <a:gd name="connsiteX164" fmla="*/ 312 w 10000"/>
                          <a:gd name="connsiteY164" fmla="*/ 2377 h 10000"/>
                          <a:gd name="connsiteX165" fmla="*/ 322 w 10000"/>
                          <a:gd name="connsiteY165" fmla="*/ 2372 h 10000"/>
                          <a:gd name="connsiteX166" fmla="*/ 356 w 10000"/>
                          <a:gd name="connsiteY166" fmla="*/ 2353 h 10000"/>
                          <a:gd name="connsiteX167" fmla="*/ 413 w 10000"/>
                          <a:gd name="connsiteY167" fmla="*/ 2309 h 10000"/>
                          <a:gd name="connsiteX168" fmla="*/ 485 w 10000"/>
                          <a:gd name="connsiteY168" fmla="*/ 2261 h 10000"/>
                          <a:gd name="connsiteX169" fmla="*/ 581 w 10000"/>
                          <a:gd name="connsiteY169" fmla="*/ 2203 h 10000"/>
                          <a:gd name="connsiteX170" fmla="*/ 690 w 10000"/>
                          <a:gd name="connsiteY170" fmla="*/ 2135 h 10000"/>
                          <a:gd name="connsiteX171" fmla="*/ 811 w 10000"/>
                          <a:gd name="connsiteY171" fmla="*/ 2048 h 10000"/>
                          <a:gd name="connsiteX172" fmla="*/ 950 w 10000"/>
                          <a:gd name="connsiteY172" fmla="*/ 1966 h 10000"/>
                          <a:gd name="connsiteX173" fmla="*/ 1096 w 10000"/>
                          <a:gd name="connsiteY173" fmla="*/ 1865 h 10000"/>
                          <a:gd name="connsiteX174" fmla="*/ 1252 w 10000"/>
                          <a:gd name="connsiteY174" fmla="*/ 1758 h 10000"/>
                          <a:gd name="connsiteX175" fmla="*/ 1418 w 10000"/>
                          <a:gd name="connsiteY175" fmla="*/ 1652 h 10000"/>
                          <a:gd name="connsiteX176" fmla="*/ 1586 w 10000"/>
                          <a:gd name="connsiteY176" fmla="*/ 1541 h 10000"/>
                          <a:gd name="connsiteX177" fmla="*/ 1759 w 10000"/>
                          <a:gd name="connsiteY177" fmla="*/ 1420 h 10000"/>
                          <a:gd name="connsiteX178" fmla="*/ 1940 w 10000"/>
                          <a:gd name="connsiteY178" fmla="*/ 1314 h 10000"/>
                          <a:gd name="connsiteX179" fmla="*/ 2118 w 10000"/>
                          <a:gd name="connsiteY179" fmla="*/ 1193 h 10000"/>
                          <a:gd name="connsiteX180" fmla="*/ 2298 w 10000"/>
                          <a:gd name="connsiteY180" fmla="*/ 1077 h 10000"/>
                          <a:gd name="connsiteX181" fmla="*/ 2476 w 10000"/>
                          <a:gd name="connsiteY181" fmla="*/ 957 h 10000"/>
                          <a:gd name="connsiteX182" fmla="*/ 2650 w 10000"/>
                          <a:gd name="connsiteY182" fmla="*/ 845 h 10000"/>
                          <a:gd name="connsiteX183" fmla="*/ 2818 w 10000"/>
                          <a:gd name="connsiteY183" fmla="*/ 729 h 10000"/>
                          <a:gd name="connsiteX184" fmla="*/ 2979 w 10000"/>
                          <a:gd name="connsiteY184" fmla="*/ 628 h 10000"/>
                          <a:gd name="connsiteX185" fmla="*/ 3135 w 10000"/>
                          <a:gd name="connsiteY185" fmla="*/ 527 h 10000"/>
                          <a:gd name="connsiteX186" fmla="*/ 3278 w 10000"/>
                          <a:gd name="connsiteY186" fmla="*/ 435 h 10000"/>
                          <a:gd name="connsiteX187" fmla="*/ 3407 w 10000"/>
                          <a:gd name="connsiteY187" fmla="*/ 348 h 10000"/>
                          <a:gd name="connsiteX188" fmla="*/ 3525 w 10000"/>
                          <a:gd name="connsiteY188" fmla="*/ 271 h 10000"/>
                          <a:gd name="connsiteX189" fmla="*/ 3629 w 10000"/>
                          <a:gd name="connsiteY189" fmla="*/ 203 h 10000"/>
                          <a:gd name="connsiteX190" fmla="*/ 3716 w 10000"/>
                          <a:gd name="connsiteY190" fmla="*/ 155 h 10000"/>
                          <a:gd name="connsiteX191" fmla="*/ 3785 w 10000"/>
                          <a:gd name="connsiteY191" fmla="*/ 111 h 10000"/>
                          <a:gd name="connsiteX192" fmla="*/ 3837 w 10000"/>
                          <a:gd name="connsiteY192" fmla="*/ 77 h 10000"/>
                          <a:gd name="connsiteX193" fmla="*/ 3949 w 10000"/>
                          <a:gd name="connsiteY193" fmla="*/ 29 h 10000"/>
                          <a:gd name="connsiteX194" fmla="*/ 4052 w 10000"/>
                          <a:gd name="connsiteY19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9693 w 10000"/>
                          <a:gd name="connsiteY32" fmla="*/ 3217 h 10000"/>
                          <a:gd name="connsiteX33" fmla="*/ 9785 w 10000"/>
                          <a:gd name="connsiteY33" fmla="*/ 3266 h 10000"/>
                          <a:gd name="connsiteX34" fmla="*/ 9854 w 10000"/>
                          <a:gd name="connsiteY34" fmla="*/ 3309 h 10000"/>
                          <a:gd name="connsiteX35" fmla="*/ 9901 w 10000"/>
                          <a:gd name="connsiteY35" fmla="*/ 3333 h 10000"/>
                          <a:gd name="connsiteX36" fmla="*/ 9923 w 10000"/>
                          <a:gd name="connsiteY36" fmla="*/ 3353 h 10000"/>
                          <a:gd name="connsiteX37" fmla="*/ 9975 w 10000"/>
                          <a:gd name="connsiteY37" fmla="*/ 3391 h 10000"/>
                          <a:gd name="connsiteX38" fmla="*/ 10000 w 10000"/>
                          <a:gd name="connsiteY38" fmla="*/ 3444 h 10000"/>
                          <a:gd name="connsiteX39" fmla="*/ 10000 w 10000"/>
                          <a:gd name="connsiteY39" fmla="*/ 3493 h 10000"/>
                          <a:gd name="connsiteX40" fmla="*/ 9988 w 10000"/>
                          <a:gd name="connsiteY40" fmla="*/ 3536 h 10000"/>
                          <a:gd name="connsiteX41" fmla="*/ 9958 w 10000"/>
                          <a:gd name="connsiteY41" fmla="*/ 3589 h 10000"/>
                          <a:gd name="connsiteX42" fmla="*/ 9913 w 10000"/>
                          <a:gd name="connsiteY42" fmla="*/ 3647 h 10000"/>
                          <a:gd name="connsiteX43" fmla="*/ 9874 w 10000"/>
                          <a:gd name="connsiteY43" fmla="*/ 3681 h 10000"/>
                          <a:gd name="connsiteX44" fmla="*/ 9832 w 10000"/>
                          <a:gd name="connsiteY44" fmla="*/ 3734 h 10000"/>
                          <a:gd name="connsiteX45" fmla="*/ 9780 w 10000"/>
                          <a:gd name="connsiteY45" fmla="*/ 3792 h 10000"/>
                          <a:gd name="connsiteX46" fmla="*/ 9728 w 10000"/>
                          <a:gd name="connsiteY46" fmla="*/ 3850 h 10000"/>
                          <a:gd name="connsiteX47" fmla="*/ 9671 w 10000"/>
                          <a:gd name="connsiteY47" fmla="*/ 3903 h 10000"/>
                          <a:gd name="connsiteX48" fmla="*/ 9629 w 10000"/>
                          <a:gd name="connsiteY48" fmla="*/ 3952 h 10000"/>
                          <a:gd name="connsiteX49" fmla="*/ 9589 w 10000"/>
                          <a:gd name="connsiteY49" fmla="*/ 3995 h 10000"/>
                          <a:gd name="connsiteX50" fmla="*/ 9562 w 10000"/>
                          <a:gd name="connsiteY50" fmla="*/ 4029 h 10000"/>
                          <a:gd name="connsiteX51" fmla="*/ 9550 w 10000"/>
                          <a:gd name="connsiteY51" fmla="*/ 4039 h 10000"/>
                          <a:gd name="connsiteX52" fmla="*/ 9555 w 10000"/>
                          <a:gd name="connsiteY52" fmla="*/ 6237 h 10000"/>
                          <a:gd name="connsiteX53" fmla="*/ 9567 w 10000"/>
                          <a:gd name="connsiteY53" fmla="*/ 6246 h 10000"/>
                          <a:gd name="connsiteX54" fmla="*/ 9597 w 10000"/>
                          <a:gd name="connsiteY54" fmla="*/ 6271 h 10000"/>
                          <a:gd name="connsiteX55" fmla="*/ 9641 w 10000"/>
                          <a:gd name="connsiteY55" fmla="*/ 6304 h 10000"/>
                          <a:gd name="connsiteX56" fmla="*/ 9698 w 10000"/>
                          <a:gd name="connsiteY56" fmla="*/ 6338 h 10000"/>
                          <a:gd name="connsiteX57" fmla="*/ 9753 w 10000"/>
                          <a:gd name="connsiteY57" fmla="*/ 6382 h 10000"/>
                          <a:gd name="connsiteX58" fmla="*/ 9805 w 10000"/>
                          <a:gd name="connsiteY58" fmla="*/ 6420 h 10000"/>
                          <a:gd name="connsiteX59" fmla="*/ 9844 w 10000"/>
                          <a:gd name="connsiteY59" fmla="*/ 6454 h 10000"/>
                          <a:gd name="connsiteX60" fmla="*/ 9874 w 10000"/>
                          <a:gd name="connsiteY60" fmla="*/ 6488 h 10000"/>
                          <a:gd name="connsiteX61" fmla="*/ 9884 w 10000"/>
                          <a:gd name="connsiteY61" fmla="*/ 6531 h 10000"/>
                          <a:gd name="connsiteX62" fmla="*/ 9879 w 10000"/>
                          <a:gd name="connsiteY62" fmla="*/ 6575 h 10000"/>
                          <a:gd name="connsiteX63" fmla="*/ 9866 w 10000"/>
                          <a:gd name="connsiteY63" fmla="*/ 6618 h 10000"/>
                          <a:gd name="connsiteX64" fmla="*/ 9854 w 10000"/>
                          <a:gd name="connsiteY64" fmla="*/ 6652 h 10000"/>
                          <a:gd name="connsiteX65" fmla="*/ 9839 w 10000"/>
                          <a:gd name="connsiteY65" fmla="*/ 6667 h 10000"/>
                          <a:gd name="connsiteX66" fmla="*/ 9837 w 10000"/>
                          <a:gd name="connsiteY66" fmla="*/ 6676 h 10000"/>
                          <a:gd name="connsiteX67" fmla="*/ 9827 w 10000"/>
                          <a:gd name="connsiteY67" fmla="*/ 6686 h 10000"/>
                          <a:gd name="connsiteX68" fmla="*/ 9792 w 10000"/>
                          <a:gd name="connsiteY68" fmla="*/ 6720 h 10000"/>
                          <a:gd name="connsiteX69" fmla="*/ 9740 w 10000"/>
                          <a:gd name="connsiteY69" fmla="*/ 6758 h 10000"/>
                          <a:gd name="connsiteX70" fmla="*/ 9671 w 10000"/>
                          <a:gd name="connsiteY70" fmla="*/ 6826 h 10000"/>
                          <a:gd name="connsiteX71" fmla="*/ 9579 w 10000"/>
                          <a:gd name="connsiteY71" fmla="*/ 6903 h 10000"/>
                          <a:gd name="connsiteX72" fmla="*/ 9476 w 10000"/>
                          <a:gd name="connsiteY72" fmla="*/ 6995 h 10000"/>
                          <a:gd name="connsiteX73" fmla="*/ 9359 w 10000"/>
                          <a:gd name="connsiteY73" fmla="*/ 7106 h 10000"/>
                          <a:gd name="connsiteX74" fmla="*/ 9231 w 10000"/>
                          <a:gd name="connsiteY74" fmla="*/ 7227 h 10000"/>
                          <a:gd name="connsiteX75" fmla="*/ 9087 w 10000"/>
                          <a:gd name="connsiteY75" fmla="*/ 7353 h 10000"/>
                          <a:gd name="connsiteX76" fmla="*/ 8939 w 10000"/>
                          <a:gd name="connsiteY76" fmla="*/ 7478 h 10000"/>
                          <a:gd name="connsiteX77" fmla="*/ 8780 w 10000"/>
                          <a:gd name="connsiteY77" fmla="*/ 7623 h 10000"/>
                          <a:gd name="connsiteX78" fmla="*/ 8615 w 10000"/>
                          <a:gd name="connsiteY78" fmla="*/ 7778 h 10000"/>
                          <a:gd name="connsiteX79" fmla="*/ 8441 w 10000"/>
                          <a:gd name="connsiteY79" fmla="*/ 7928 h 10000"/>
                          <a:gd name="connsiteX80" fmla="*/ 8268 w 10000"/>
                          <a:gd name="connsiteY80" fmla="*/ 8082 h 10000"/>
                          <a:gd name="connsiteX81" fmla="*/ 8090 w 10000"/>
                          <a:gd name="connsiteY81" fmla="*/ 8242 h 10000"/>
                          <a:gd name="connsiteX82" fmla="*/ 7917 w 10000"/>
                          <a:gd name="connsiteY82" fmla="*/ 8401 h 10000"/>
                          <a:gd name="connsiteX83" fmla="*/ 7741 w 10000"/>
                          <a:gd name="connsiteY83" fmla="*/ 8556 h 10000"/>
                          <a:gd name="connsiteX84" fmla="*/ 7568 w 10000"/>
                          <a:gd name="connsiteY84" fmla="*/ 8715 h 10000"/>
                          <a:gd name="connsiteX85" fmla="*/ 7395 w 10000"/>
                          <a:gd name="connsiteY85" fmla="*/ 8865 h 10000"/>
                          <a:gd name="connsiteX86" fmla="*/ 7229 w 10000"/>
                          <a:gd name="connsiteY86" fmla="*/ 9010 h 10000"/>
                          <a:gd name="connsiteX87" fmla="*/ 7073 w 10000"/>
                          <a:gd name="connsiteY87" fmla="*/ 9155 h 10000"/>
                          <a:gd name="connsiteX88" fmla="*/ 6927 w 10000"/>
                          <a:gd name="connsiteY88" fmla="*/ 9290 h 10000"/>
                          <a:gd name="connsiteX89" fmla="*/ 6784 w 10000"/>
                          <a:gd name="connsiteY89" fmla="*/ 9415 h 10000"/>
                          <a:gd name="connsiteX90" fmla="*/ 6658 w 10000"/>
                          <a:gd name="connsiteY90" fmla="*/ 9527 h 10000"/>
                          <a:gd name="connsiteX91" fmla="*/ 6541 w 10000"/>
                          <a:gd name="connsiteY91" fmla="*/ 9628 h 10000"/>
                          <a:gd name="connsiteX92" fmla="*/ 6437 w 10000"/>
                          <a:gd name="connsiteY92" fmla="*/ 9720 h 10000"/>
                          <a:gd name="connsiteX93" fmla="*/ 6356 w 10000"/>
                          <a:gd name="connsiteY93" fmla="*/ 9797 h 10000"/>
                          <a:gd name="connsiteX94" fmla="*/ 6286 w 10000"/>
                          <a:gd name="connsiteY94" fmla="*/ 9865 h 10000"/>
                          <a:gd name="connsiteX95" fmla="*/ 6235 w 10000"/>
                          <a:gd name="connsiteY95" fmla="*/ 9908 h 10000"/>
                          <a:gd name="connsiteX96" fmla="*/ 6205 w 10000"/>
                          <a:gd name="connsiteY96" fmla="*/ 9932 h 10000"/>
                          <a:gd name="connsiteX97" fmla="*/ 6131 w 10000"/>
                          <a:gd name="connsiteY97" fmla="*/ 9986 h 10000"/>
                          <a:gd name="connsiteX98" fmla="*/ 6066 w 10000"/>
                          <a:gd name="connsiteY98" fmla="*/ 10000 h 10000"/>
                          <a:gd name="connsiteX99" fmla="*/ 6004 w 10000"/>
                          <a:gd name="connsiteY99" fmla="*/ 9990 h 10000"/>
                          <a:gd name="connsiteX100" fmla="*/ 5957 w 10000"/>
                          <a:gd name="connsiteY100" fmla="*/ 9976 h 10000"/>
                          <a:gd name="connsiteX101" fmla="*/ 5928 w 10000"/>
                          <a:gd name="connsiteY101" fmla="*/ 9957 h 10000"/>
                          <a:gd name="connsiteX102" fmla="*/ 5913 w 10000"/>
                          <a:gd name="connsiteY102" fmla="*/ 9952 h 10000"/>
                          <a:gd name="connsiteX103" fmla="*/ 5901 w 10000"/>
                          <a:gd name="connsiteY103" fmla="*/ 9942 h 10000"/>
                          <a:gd name="connsiteX104" fmla="*/ 5866 w 10000"/>
                          <a:gd name="connsiteY104" fmla="*/ 9918 h 10000"/>
                          <a:gd name="connsiteX105" fmla="*/ 5809 w 10000"/>
                          <a:gd name="connsiteY105" fmla="*/ 9874 h 10000"/>
                          <a:gd name="connsiteX106" fmla="*/ 5737 w 10000"/>
                          <a:gd name="connsiteY106" fmla="*/ 9816 h 10000"/>
                          <a:gd name="connsiteX107" fmla="*/ 5641 w 10000"/>
                          <a:gd name="connsiteY107" fmla="*/ 9739 h 10000"/>
                          <a:gd name="connsiteX108" fmla="*/ 5524 w 10000"/>
                          <a:gd name="connsiteY108" fmla="*/ 9647 h 10000"/>
                          <a:gd name="connsiteX109" fmla="*/ 5398 w 10000"/>
                          <a:gd name="connsiteY109" fmla="*/ 9546 h 10000"/>
                          <a:gd name="connsiteX110" fmla="*/ 5252 w 10000"/>
                          <a:gd name="connsiteY110" fmla="*/ 9435 h 10000"/>
                          <a:gd name="connsiteX111" fmla="*/ 5096 w 10000"/>
                          <a:gd name="connsiteY111" fmla="*/ 9314 h 10000"/>
                          <a:gd name="connsiteX112" fmla="*/ 4923 w 10000"/>
                          <a:gd name="connsiteY112" fmla="*/ 9179 h 10000"/>
                          <a:gd name="connsiteX113" fmla="*/ 4740 w 10000"/>
                          <a:gd name="connsiteY113" fmla="*/ 9034 h 10000"/>
                          <a:gd name="connsiteX114" fmla="*/ 4545 w 10000"/>
                          <a:gd name="connsiteY114" fmla="*/ 8884 h 10000"/>
                          <a:gd name="connsiteX115" fmla="*/ 4347 w 10000"/>
                          <a:gd name="connsiteY115" fmla="*/ 8729 h 10000"/>
                          <a:gd name="connsiteX116" fmla="*/ 4139 w 10000"/>
                          <a:gd name="connsiteY116" fmla="*/ 8560 h 10000"/>
                          <a:gd name="connsiteX117" fmla="*/ 3924 w 10000"/>
                          <a:gd name="connsiteY117" fmla="*/ 8401 h 10000"/>
                          <a:gd name="connsiteX118" fmla="*/ 3706 w 10000"/>
                          <a:gd name="connsiteY118" fmla="*/ 8222 h 10000"/>
                          <a:gd name="connsiteX119" fmla="*/ 3481 w 10000"/>
                          <a:gd name="connsiteY119" fmla="*/ 8053 h 10000"/>
                          <a:gd name="connsiteX120" fmla="*/ 3256 w 10000"/>
                          <a:gd name="connsiteY120" fmla="*/ 7879 h 10000"/>
                          <a:gd name="connsiteX121" fmla="*/ 3026 w 10000"/>
                          <a:gd name="connsiteY121" fmla="*/ 7700 h 10000"/>
                          <a:gd name="connsiteX122" fmla="*/ 2801 w 10000"/>
                          <a:gd name="connsiteY122" fmla="*/ 7522 h 10000"/>
                          <a:gd name="connsiteX123" fmla="*/ 2575 w 10000"/>
                          <a:gd name="connsiteY123" fmla="*/ 7343 h 10000"/>
                          <a:gd name="connsiteX124" fmla="*/ 2355 w 10000"/>
                          <a:gd name="connsiteY124" fmla="*/ 7174 h 10000"/>
                          <a:gd name="connsiteX125" fmla="*/ 2135 w 10000"/>
                          <a:gd name="connsiteY125" fmla="*/ 7005 h 10000"/>
                          <a:gd name="connsiteX126" fmla="*/ 1922 w 10000"/>
                          <a:gd name="connsiteY126" fmla="*/ 6836 h 10000"/>
                          <a:gd name="connsiteX127" fmla="*/ 1719 w 10000"/>
                          <a:gd name="connsiteY127" fmla="*/ 6676 h 10000"/>
                          <a:gd name="connsiteX128" fmla="*/ 1519 w 10000"/>
                          <a:gd name="connsiteY128" fmla="*/ 6522 h 10000"/>
                          <a:gd name="connsiteX129" fmla="*/ 1331 w 10000"/>
                          <a:gd name="connsiteY129" fmla="*/ 6372 h 10000"/>
                          <a:gd name="connsiteX130" fmla="*/ 1153 w 10000"/>
                          <a:gd name="connsiteY130" fmla="*/ 6237 h 10000"/>
                          <a:gd name="connsiteX131" fmla="*/ 985 w 10000"/>
                          <a:gd name="connsiteY131" fmla="*/ 6101 h 10000"/>
                          <a:gd name="connsiteX132" fmla="*/ 831 w 10000"/>
                          <a:gd name="connsiteY132" fmla="*/ 5981 h 10000"/>
                          <a:gd name="connsiteX133" fmla="*/ 690 w 10000"/>
                          <a:gd name="connsiteY133" fmla="*/ 5874 h 10000"/>
                          <a:gd name="connsiteX134" fmla="*/ 569 w 10000"/>
                          <a:gd name="connsiteY134" fmla="*/ 5778 h 10000"/>
                          <a:gd name="connsiteX135" fmla="*/ 460 w 10000"/>
                          <a:gd name="connsiteY135" fmla="*/ 5696 h 10000"/>
                          <a:gd name="connsiteX136" fmla="*/ 369 w 10000"/>
                          <a:gd name="connsiteY136" fmla="*/ 5618 h 10000"/>
                          <a:gd name="connsiteX137" fmla="*/ 299 w 10000"/>
                          <a:gd name="connsiteY137" fmla="*/ 5570 h 10000"/>
                          <a:gd name="connsiteX138" fmla="*/ 252 w 10000"/>
                          <a:gd name="connsiteY138" fmla="*/ 5527 h 10000"/>
                          <a:gd name="connsiteX139" fmla="*/ 225 w 10000"/>
                          <a:gd name="connsiteY139" fmla="*/ 5502 h 10000"/>
                          <a:gd name="connsiteX140" fmla="*/ 148 w 10000"/>
                          <a:gd name="connsiteY140" fmla="*/ 5425 h 10000"/>
                          <a:gd name="connsiteX141" fmla="*/ 92 w 10000"/>
                          <a:gd name="connsiteY141" fmla="*/ 5324 h 10000"/>
                          <a:gd name="connsiteX142" fmla="*/ 52 w 10000"/>
                          <a:gd name="connsiteY142" fmla="*/ 5213 h 10000"/>
                          <a:gd name="connsiteX143" fmla="*/ 27 w 10000"/>
                          <a:gd name="connsiteY143" fmla="*/ 5111 h 10000"/>
                          <a:gd name="connsiteX144" fmla="*/ 10 w 10000"/>
                          <a:gd name="connsiteY144" fmla="*/ 5019 h 10000"/>
                          <a:gd name="connsiteX145" fmla="*/ 5 w 10000"/>
                          <a:gd name="connsiteY145" fmla="*/ 4942 h 10000"/>
                          <a:gd name="connsiteX146" fmla="*/ 0 w 10000"/>
                          <a:gd name="connsiteY146" fmla="*/ 4884 h 10000"/>
                          <a:gd name="connsiteX147" fmla="*/ 0 w 10000"/>
                          <a:gd name="connsiteY147" fmla="*/ 4865 h 10000"/>
                          <a:gd name="connsiteX148" fmla="*/ 0 w 10000"/>
                          <a:gd name="connsiteY148" fmla="*/ 4831 h 10000"/>
                          <a:gd name="connsiteX149" fmla="*/ 0 w 10000"/>
                          <a:gd name="connsiteY149" fmla="*/ 4749 h 10000"/>
                          <a:gd name="connsiteX150" fmla="*/ 0 w 10000"/>
                          <a:gd name="connsiteY150" fmla="*/ 4618 h 10000"/>
                          <a:gd name="connsiteX151" fmla="*/ 0 w 10000"/>
                          <a:gd name="connsiteY151" fmla="*/ 3826 h 10000"/>
                          <a:gd name="connsiteX152" fmla="*/ 0 w 10000"/>
                          <a:gd name="connsiteY152" fmla="*/ 3604 h 10000"/>
                          <a:gd name="connsiteX153" fmla="*/ 0 w 10000"/>
                          <a:gd name="connsiteY153" fmla="*/ 3401 h 10000"/>
                          <a:gd name="connsiteX154" fmla="*/ 0 w 10000"/>
                          <a:gd name="connsiteY154" fmla="*/ 3222 h 10000"/>
                          <a:gd name="connsiteX155" fmla="*/ 10 w 10000"/>
                          <a:gd name="connsiteY155" fmla="*/ 3053 h 10000"/>
                          <a:gd name="connsiteX156" fmla="*/ 40 w 10000"/>
                          <a:gd name="connsiteY156" fmla="*/ 2894 h 10000"/>
                          <a:gd name="connsiteX157" fmla="*/ 84 w 10000"/>
                          <a:gd name="connsiteY157" fmla="*/ 2758 h 10000"/>
                          <a:gd name="connsiteX158" fmla="*/ 131 w 10000"/>
                          <a:gd name="connsiteY158" fmla="*/ 2647 h 10000"/>
                          <a:gd name="connsiteX159" fmla="*/ 183 w 10000"/>
                          <a:gd name="connsiteY159" fmla="*/ 2546 h 10000"/>
                          <a:gd name="connsiteX160" fmla="*/ 230 w 10000"/>
                          <a:gd name="connsiteY160" fmla="*/ 2478 h 10000"/>
                          <a:gd name="connsiteX161" fmla="*/ 275 w 10000"/>
                          <a:gd name="connsiteY161" fmla="*/ 2420 h 10000"/>
                          <a:gd name="connsiteX162" fmla="*/ 299 w 10000"/>
                          <a:gd name="connsiteY162" fmla="*/ 2386 h 10000"/>
                          <a:gd name="connsiteX163" fmla="*/ 312 w 10000"/>
                          <a:gd name="connsiteY163" fmla="*/ 2377 h 10000"/>
                          <a:gd name="connsiteX164" fmla="*/ 322 w 10000"/>
                          <a:gd name="connsiteY164" fmla="*/ 2372 h 10000"/>
                          <a:gd name="connsiteX165" fmla="*/ 356 w 10000"/>
                          <a:gd name="connsiteY165" fmla="*/ 2353 h 10000"/>
                          <a:gd name="connsiteX166" fmla="*/ 413 w 10000"/>
                          <a:gd name="connsiteY166" fmla="*/ 2309 h 10000"/>
                          <a:gd name="connsiteX167" fmla="*/ 485 w 10000"/>
                          <a:gd name="connsiteY167" fmla="*/ 2261 h 10000"/>
                          <a:gd name="connsiteX168" fmla="*/ 581 w 10000"/>
                          <a:gd name="connsiteY168" fmla="*/ 2203 h 10000"/>
                          <a:gd name="connsiteX169" fmla="*/ 690 w 10000"/>
                          <a:gd name="connsiteY169" fmla="*/ 2135 h 10000"/>
                          <a:gd name="connsiteX170" fmla="*/ 811 w 10000"/>
                          <a:gd name="connsiteY170" fmla="*/ 2048 h 10000"/>
                          <a:gd name="connsiteX171" fmla="*/ 950 w 10000"/>
                          <a:gd name="connsiteY171" fmla="*/ 1966 h 10000"/>
                          <a:gd name="connsiteX172" fmla="*/ 1096 w 10000"/>
                          <a:gd name="connsiteY172" fmla="*/ 1865 h 10000"/>
                          <a:gd name="connsiteX173" fmla="*/ 1252 w 10000"/>
                          <a:gd name="connsiteY173" fmla="*/ 1758 h 10000"/>
                          <a:gd name="connsiteX174" fmla="*/ 1418 w 10000"/>
                          <a:gd name="connsiteY174" fmla="*/ 1652 h 10000"/>
                          <a:gd name="connsiteX175" fmla="*/ 1586 w 10000"/>
                          <a:gd name="connsiteY175" fmla="*/ 1541 h 10000"/>
                          <a:gd name="connsiteX176" fmla="*/ 1759 w 10000"/>
                          <a:gd name="connsiteY176" fmla="*/ 1420 h 10000"/>
                          <a:gd name="connsiteX177" fmla="*/ 1940 w 10000"/>
                          <a:gd name="connsiteY177" fmla="*/ 1314 h 10000"/>
                          <a:gd name="connsiteX178" fmla="*/ 2118 w 10000"/>
                          <a:gd name="connsiteY178" fmla="*/ 1193 h 10000"/>
                          <a:gd name="connsiteX179" fmla="*/ 2298 w 10000"/>
                          <a:gd name="connsiteY179" fmla="*/ 1077 h 10000"/>
                          <a:gd name="connsiteX180" fmla="*/ 2476 w 10000"/>
                          <a:gd name="connsiteY180" fmla="*/ 957 h 10000"/>
                          <a:gd name="connsiteX181" fmla="*/ 2650 w 10000"/>
                          <a:gd name="connsiteY181" fmla="*/ 845 h 10000"/>
                          <a:gd name="connsiteX182" fmla="*/ 2818 w 10000"/>
                          <a:gd name="connsiteY182" fmla="*/ 729 h 10000"/>
                          <a:gd name="connsiteX183" fmla="*/ 2979 w 10000"/>
                          <a:gd name="connsiteY183" fmla="*/ 628 h 10000"/>
                          <a:gd name="connsiteX184" fmla="*/ 3135 w 10000"/>
                          <a:gd name="connsiteY184" fmla="*/ 527 h 10000"/>
                          <a:gd name="connsiteX185" fmla="*/ 3278 w 10000"/>
                          <a:gd name="connsiteY185" fmla="*/ 435 h 10000"/>
                          <a:gd name="connsiteX186" fmla="*/ 3407 w 10000"/>
                          <a:gd name="connsiteY186" fmla="*/ 348 h 10000"/>
                          <a:gd name="connsiteX187" fmla="*/ 3525 w 10000"/>
                          <a:gd name="connsiteY187" fmla="*/ 271 h 10000"/>
                          <a:gd name="connsiteX188" fmla="*/ 3629 w 10000"/>
                          <a:gd name="connsiteY188" fmla="*/ 203 h 10000"/>
                          <a:gd name="connsiteX189" fmla="*/ 3716 w 10000"/>
                          <a:gd name="connsiteY189" fmla="*/ 155 h 10000"/>
                          <a:gd name="connsiteX190" fmla="*/ 3785 w 10000"/>
                          <a:gd name="connsiteY190" fmla="*/ 111 h 10000"/>
                          <a:gd name="connsiteX191" fmla="*/ 3837 w 10000"/>
                          <a:gd name="connsiteY191" fmla="*/ 77 h 10000"/>
                          <a:gd name="connsiteX192" fmla="*/ 3949 w 10000"/>
                          <a:gd name="connsiteY192" fmla="*/ 29 h 10000"/>
                          <a:gd name="connsiteX193" fmla="*/ 4052 w 10000"/>
                          <a:gd name="connsiteY19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9693 w 10000"/>
                          <a:gd name="connsiteY31" fmla="*/ 3217 h 10000"/>
                          <a:gd name="connsiteX32" fmla="*/ 9785 w 10000"/>
                          <a:gd name="connsiteY32" fmla="*/ 3266 h 10000"/>
                          <a:gd name="connsiteX33" fmla="*/ 9854 w 10000"/>
                          <a:gd name="connsiteY33" fmla="*/ 3309 h 10000"/>
                          <a:gd name="connsiteX34" fmla="*/ 9901 w 10000"/>
                          <a:gd name="connsiteY34" fmla="*/ 3333 h 10000"/>
                          <a:gd name="connsiteX35" fmla="*/ 9923 w 10000"/>
                          <a:gd name="connsiteY35" fmla="*/ 3353 h 10000"/>
                          <a:gd name="connsiteX36" fmla="*/ 9975 w 10000"/>
                          <a:gd name="connsiteY36" fmla="*/ 3391 h 10000"/>
                          <a:gd name="connsiteX37" fmla="*/ 10000 w 10000"/>
                          <a:gd name="connsiteY37" fmla="*/ 3444 h 10000"/>
                          <a:gd name="connsiteX38" fmla="*/ 10000 w 10000"/>
                          <a:gd name="connsiteY38" fmla="*/ 3493 h 10000"/>
                          <a:gd name="connsiteX39" fmla="*/ 9988 w 10000"/>
                          <a:gd name="connsiteY39" fmla="*/ 3536 h 10000"/>
                          <a:gd name="connsiteX40" fmla="*/ 9958 w 10000"/>
                          <a:gd name="connsiteY40" fmla="*/ 3589 h 10000"/>
                          <a:gd name="connsiteX41" fmla="*/ 9913 w 10000"/>
                          <a:gd name="connsiteY41" fmla="*/ 3647 h 10000"/>
                          <a:gd name="connsiteX42" fmla="*/ 9874 w 10000"/>
                          <a:gd name="connsiteY42" fmla="*/ 3681 h 10000"/>
                          <a:gd name="connsiteX43" fmla="*/ 9832 w 10000"/>
                          <a:gd name="connsiteY43" fmla="*/ 3734 h 10000"/>
                          <a:gd name="connsiteX44" fmla="*/ 9780 w 10000"/>
                          <a:gd name="connsiteY44" fmla="*/ 3792 h 10000"/>
                          <a:gd name="connsiteX45" fmla="*/ 9728 w 10000"/>
                          <a:gd name="connsiteY45" fmla="*/ 3850 h 10000"/>
                          <a:gd name="connsiteX46" fmla="*/ 9671 w 10000"/>
                          <a:gd name="connsiteY46" fmla="*/ 3903 h 10000"/>
                          <a:gd name="connsiteX47" fmla="*/ 9629 w 10000"/>
                          <a:gd name="connsiteY47" fmla="*/ 3952 h 10000"/>
                          <a:gd name="connsiteX48" fmla="*/ 9589 w 10000"/>
                          <a:gd name="connsiteY48" fmla="*/ 3995 h 10000"/>
                          <a:gd name="connsiteX49" fmla="*/ 9562 w 10000"/>
                          <a:gd name="connsiteY49" fmla="*/ 4029 h 10000"/>
                          <a:gd name="connsiteX50" fmla="*/ 9550 w 10000"/>
                          <a:gd name="connsiteY50" fmla="*/ 4039 h 10000"/>
                          <a:gd name="connsiteX51" fmla="*/ 9555 w 10000"/>
                          <a:gd name="connsiteY51" fmla="*/ 6237 h 10000"/>
                          <a:gd name="connsiteX52" fmla="*/ 9567 w 10000"/>
                          <a:gd name="connsiteY52" fmla="*/ 6246 h 10000"/>
                          <a:gd name="connsiteX53" fmla="*/ 9597 w 10000"/>
                          <a:gd name="connsiteY53" fmla="*/ 6271 h 10000"/>
                          <a:gd name="connsiteX54" fmla="*/ 9641 w 10000"/>
                          <a:gd name="connsiteY54" fmla="*/ 6304 h 10000"/>
                          <a:gd name="connsiteX55" fmla="*/ 9698 w 10000"/>
                          <a:gd name="connsiteY55" fmla="*/ 6338 h 10000"/>
                          <a:gd name="connsiteX56" fmla="*/ 9753 w 10000"/>
                          <a:gd name="connsiteY56" fmla="*/ 6382 h 10000"/>
                          <a:gd name="connsiteX57" fmla="*/ 9805 w 10000"/>
                          <a:gd name="connsiteY57" fmla="*/ 6420 h 10000"/>
                          <a:gd name="connsiteX58" fmla="*/ 9844 w 10000"/>
                          <a:gd name="connsiteY58" fmla="*/ 6454 h 10000"/>
                          <a:gd name="connsiteX59" fmla="*/ 9874 w 10000"/>
                          <a:gd name="connsiteY59" fmla="*/ 6488 h 10000"/>
                          <a:gd name="connsiteX60" fmla="*/ 9884 w 10000"/>
                          <a:gd name="connsiteY60" fmla="*/ 6531 h 10000"/>
                          <a:gd name="connsiteX61" fmla="*/ 9879 w 10000"/>
                          <a:gd name="connsiteY61" fmla="*/ 6575 h 10000"/>
                          <a:gd name="connsiteX62" fmla="*/ 9866 w 10000"/>
                          <a:gd name="connsiteY62" fmla="*/ 6618 h 10000"/>
                          <a:gd name="connsiteX63" fmla="*/ 9854 w 10000"/>
                          <a:gd name="connsiteY63" fmla="*/ 6652 h 10000"/>
                          <a:gd name="connsiteX64" fmla="*/ 9839 w 10000"/>
                          <a:gd name="connsiteY64" fmla="*/ 6667 h 10000"/>
                          <a:gd name="connsiteX65" fmla="*/ 9837 w 10000"/>
                          <a:gd name="connsiteY65" fmla="*/ 6676 h 10000"/>
                          <a:gd name="connsiteX66" fmla="*/ 9827 w 10000"/>
                          <a:gd name="connsiteY66" fmla="*/ 6686 h 10000"/>
                          <a:gd name="connsiteX67" fmla="*/ 9792 w 10000"/>
                          <a:gd name="connsiteY67" fmla="*/ 6720 h 10000"/>
                          <a:gd name="connsiteX68" fmla="*/ 9740 w 10000"/>
                          <a:gd name="connsiteY68" fmla="*/ 6758 h 10000"/>
                          <a:gd name="connsiteX69" fmla="*/ 9671 w 10000"/>
                          <a:gd name="connsiteY69" fmla="*/ 6826 h 10000"/>
                          <a:gd name="connsiteX70" fmla="*/ 9579 w 10000"/>
                          <a:gd name="connsiteY70" fmla="*/ 6903 h 10000"/>
                          <a:gd name="connsiteX71" fmla="*/ 9476 w 10000"/>
                          <a:gd name="connsiteY71" fmla="*/ 6995 h 10000"/>
                          <a:gd name="connsiteX72" fmla="*/ 9359 w 10000"/>
                          <a:gd name="connsiteY72" fmla="*/ 7106 h 10000"/>
                          <a:gd name="connsiteX73" fmla="*/ 9231 w 10000"/>
                          <a:gd name="connsiteY73" fmla="*/ 7227 h 10000"/>
                          <a:gd name="connsiteX74" fmla="*/ 9087 w 10000"/>
                          <a:gd name="connsiteY74" fmla="*/ 7353 h 10000"/>
                          <a:gd name="connsiteX75" fmla="*/ 8939 w 10000"/>
                          <a:gd name="connsiteY75" fmla="*/ 7478 h 10000"/>
                          <a:gd name="connsiteX76" fmla="*/ 8780 w 10000"/>
                          <a:gd name="connsiteY76" fmla="*/ 7623 h 10000"/>
                          <a:gd name="connsiteX77" fmla="*/ 8615 w 10000"/>
                          <a:gd name="connsiteY77" fmla="*/ 7778 h 10000"/>
                          <a:gd name="connsiteX78" fmla="*/ 8441 w 10000"/>
                          <a:gd name="connsiteY78" fmla="*/ 7928 h 10000"/>
                          <a:gd name="connsiteX79" fmla="*/ 8268 w 10000"/>
                          <a:gd name="connsiteY79" fmla="*/ 8082 h 10000"/>
                          <a:gd name="connsiteX80" fmla="*/ 8090 w 10000"/>
                          <a:gd name="connsiteY80" fmla="*/ 8242 h 10000"/>
                          <a:gd name="connsiteX81" fmla="*/ 7917 w 10000"/>
                          <a:gd name="connsiteY81" fmla="*/ 8401 h 10000"/>
                          <a:gd name="connsiteX82" fmla="*/ 7741 w 10000"/>
                          <a:gd name="connsiteY82" fmla="*/ 8556 h 10000"/>
                          <a:gd name="connsiteX83" fmla="*/ 7568 w 10000"/>
                          <a:gd name="connsiteY83" fmla="*/ 8715 h 10000"/>
                          <a:gd name="connsiteX84" fmla="*/ 7395 w 10000"/>
                          <a:gd name="connsiteY84" fmla="*/ 8865 h 10000"/>
                          <a:gd name="connsiteX85" fmla="*/ 7229 w 10000"/>
                          <a:gd name="connsiteY85" fmla="*/ 9010 h 10000"/>
                          <a:gd name="connsiteX86" fmla="*/ 7073 w 10000"/>
                          <a:gd name="connsiteY86" fmla="*/ 9155 h 10000"/>
                          <a:gd name="connsiteX87" fmla="*/ 6927 w 10000"/>
                          <a:gd name="connsiteY87" fmla="*/ 9290 h 10000"/>
                          <a:gd name="connsiteX88" fmla="*/ 6784 w 10000"/>
                          <a:gd name="connsiteY88" fmla="*/ 9415 h 10000"/>
                          <a:gd name="connsiteX89" fmla="*/ 6658 w 10000"/>
                          <a:gd name="connsiteY89" fmla="*/ 9527 h 10000"/>
                          <a:gd name="connsiteX90" fmla="*/ 6541 w 10000"/>
                          <a:gd name="connsiteY90" fmla="*/ 9628 h 10000"/>
                          <a:gd name="connsiteX91" fmla="*/ 6437 w 10000"/>
                          <a:gd name="connsiteY91" fmla="*/ 9720 h 10000"/>
                          <a:gd name="connsiteX92" fmla="*/ 6356 w 10000"/>
                          <a:gd name="connsiteY92" fmla="*/ 9797 h 10000"/>
                          <a:gd name="connsiteX93" fmla="*/ 6286 w 10000"/>
                          <a:gd name="connsiteY93" fmla="*/ 9865 h 10000"/>
                          <a:gd name="connsiteX94" fmla="*/ 6235 w 10000"/>
                          <a:gd name="connsiteY94" fmla="*/ 9908 h 10000"/>
                          <a:gd name="connsiteX95" fmla="*/ 6205 w 10000"/>
                          <a:gd name="connsiteY95" fmla="*/ 9932 h 10000"/>
                          <a:gd name="connsiteX96" fmla="*/ 6131 w 10000"/>
                          <a:gd name="connsiteY96" fmla="*/ 9986 h 10000"/>
                          <a:gd name="connsiteX97" fmla="*/ 6066 w 10000"/>
                          <a:gd name="connsiteY97" fmla="*/ 10000 h 10000"/>
                          <a:gd name="connsiteX98" fmla="*/ 6004 w 10000"/>
                          <a:gd name="connsiteY98" fmla="*/ 9990 h 10000"/>
                          <a:gd name="connsiteX99" fmla="*/ 5957 w 10000"/>
                          <a:gd name="connsiteY99" fmla="*/ 9976 h 10000"/>
                          <a:gd name="connsiteX100" fmla="*/ 5928 w 10000"/>
                          <a:gd name="connsiteY100" fmla="*/ 9957 h 10000"/>
                          <a:gd name="connsiteX101" fmla="*/ 5913 w 10000"/>
                          <a:gd name="connsiteY101" fmla="*/ 9952 h 10000"/>
                          <a:gd name="connsiteX102" fmla="*/ 5901 w 10000"/>
                          <a:gd name="connsiteY102" fmla="*/ 9942 h 10000"/>
                          <a:gd name="connsiteX103" fmla="*/ 5866 w 10000"/>
                          <a:gd name="connsiteY103" fmla="*/ 9918 h 10000"/>
                          <a:gd name="connsiteX104" fmla="*/ 5809 w 10000"/>
                          <a:gd name="connsiteY104" fmla="*/ 9874 h 10000"/>
                          <a:gd name="connsiteX105" fmla="*/ 5737 w 10000"/>
                          <a:gd name="connsiteY105" fmla="*/ 9816 h 10000"/>
                          <a:gd name="connsiteX106" fmla="*/ 5641 w 10000"/>
                          <a:gd name="connsiteY106" fmla="*/ 9739 h 10000"/>
                          <a:gd name="connsiteX107" fmla="*/ 5524 w 10000"/>
                          <a:gd name="connsiteY107" fmla="*/ 9647 h 10000"/>
                          <a:gd name="connsiteX108" fmla="*/ 5398 w 10000"/>
                          <a:gd name="connsiteY108" fmla="*/ 9546 h 10000"/>
                          <a:gd name="connsiteX109" fmla="*/ 5252 w 10000"/>
                          <a:gd name="connsiteY109" fmla="*/ 9435 h 10000"/>
                          <a:gd name="connsiteX110" fmla="*/ 5096 w 10000"/>
                          <a:gd name="connsiteY110" fmla="*/ 9314 h 10000"/>
                          <a:gd name="connsiteX111" fmla="*/ 4923 w 10000"/>
                          <a:gd name="connsiteY111" fmla="*/ 9179 h 10000"/>
                          <a:gd name="connsiteX112" fmla="*/ 4740 w 10000"/>
                          <a:gd name="connsiteY112" fmla="*/ 9034 h 10000"/>
                          <a:gd name="connsiteX113" fmla="*/ 4545 w 10000"/>
                          <a:gd name="connsiteY113" fmla="*/ 8884 h 10000"/>
                          <a:gd name="connsiteX114" fmla="*/ 4347 w 10000"/>
                          <a:gd name="connsiteY114" fmla="*/ 8729 h 10000"/>
                          <a:gd name="connsiteX115" fmla="*/ 4139 w 10000"/>
                          <a:gd name="connsiteY115" fmla="*/ 8560 h 10000"/>
                          <a:gd name="connsiteX116" fmla="*/ 3924 w 10000"/>
                          <a:gd name="connsiteY116" fmla="*/ 8401 h 10000"/>
                          <a:gd name="connsiteX117" fmla="*/ 3706 w 10000"/>
                          <a:gd name="connsiteY117" fmla="*/ 8222 h 10000"/>
                          <a:gd name="connsiteX118" fmla="*/ 3481 w 10000"/>
                          <a:gd name="connsiteY118" fmla="*/ 8053 h 10000"/>
                          <a:gd name="connsiteX119" fmla="*/ 3256 w 10000"/>
                          <a:gd name="connsiteY119" fmla="*/ 7879 h 10000"/>
                          <a:gd name="connsiteX120" fmla="*/ 3026 w 10000"/>
                          <a:gd name="connsiteY120" fmla="*/ 7700 h 10000"/>
                          <a:gd name="connsiteX121" fmla="*/ 2801 w 10000"/>
                          <a:gd name="connsiteY121" fmla="*/ 7522 h 10000"/>
                          <a:gd name="connsiteX122" fmla="*/ 2575 w 10000"/>
                          <a:gd name="connsiteY122" fmla="*/ 7343 h 10000"/>
                          <a:gd name="connsiteX123" fmla="*/ 2355 w 10000"/>
                          <a:gd name="connsiteY123" fmla="*/ 7174 h 10000"/>
                          <a:gd name="connsiteX124" fmla="*/ 2135 w 10000"/>
                          <a:gd name="connsiteY124" fmla="*/ 7005 h 10000"/>
                          <a:gd name="connsiteX125" fmla="*/ 1922 w 10000"/>
                          <a:gd name="connsiteY125" fmla="*/ 6836 h 10000"/>
                          <a:gd name="connsiteX126" fmla="*/ 1719 w 10000"/>
                          <a:gd name="connsiteY126" fmla="*/ 6676 h 10000"/>
                          <a:gd name="connsiteX127" fmla="*/ 1519 w 10000"/>
                          <a:gd name="connsiteY127" fmla="*/ 6522 h 10000"/>
                          <a:gd name="connsiteX128" fmla="*/ 1331 w 10000"/>
                          <a:gd name="connsiteY128" fmla="*/ 6372 h 10000"/>
                          <a:gd name="connsiteX129" fmla="*/ 1153 w 10000"/>
                          <a:gd name="connsiteY129" fmla="*/ 6237 h 10000"/>
                          <a:gd name="connsiteX130" fmla="*/ 985 w 10000"/>
                          <a:gd name="connsiteY130" fmla="*/ 6101 h 10000"/>
                          <a:gd name="connsiteX131" fmla="*/ 831 w 10000"/>
                          <a:gd name="connsiteY131" fmla="*/ 5981 h 10000"/>
                          <a:gd name="connsiteX132" fmla="*/ 690 w 10000"/>
                          <a:gd name="connsiteY132" fmla="*/ 5874 h 10000"/>
                          <a:gd name="connsiteX133" fmla="*/ 569 w 10000"/>
                          <a:gd name="connsiteY133" fmla="*/ 5778 h 10000"/>
                          <a:gd name="connsiteX134" fmla="*/ 460 w 10000"/>
                          <a:gd name="connsiteY134" fmla="*/ 5696 h 10000"/>
                          <a:gd name="connsiteX135" fmla="*/ 369 w 10000"/>
                          <a:gd name="connsiteY135" fmla="*/ 5618 h 10000"/>
                          <a:gd name="connsiteX136" fmla="*/ 299 w 10000"/>
                          <a:gd name="connsiteY136" fmla="*/ 5570 h 10000"/>
                          <a:gd name="connsiteX137" fmla="*/ 252 w 10000"/>
                          <a:gd name="connsiteY137" fmla="*/ 5527 h 10000"/>
                          <a:gd name="connsiteX138" fmla="*/ 225 w 10000"/>
                          <a:gd name="connsiteY138" fmla="*/ 5502 h 10000"/>
                          <a:gd name="connsiteX139" fmla="*/ 148 w 10000"/>
                          <a:gd name="connsiteY139" fmla="*/ 5425 h 10000"/>
                          <a:gd name="connsiteX140" fmla="*/ 92 w 10000"/>
                          <a:gd name="connsiteY140" fmla="*/ 5324 h 10000"/>
                          <a:gd name="connsiteX141" fmla="*/ 52 w 10000"/>
                          <a:gd name="connsiteY141" fmla="*/ 5213 h 10000"/>
                          <a:gd name="connsiteX142" fmla="*/ 27 w 10000"/>
                          <a:gd name="connsiteY142" fmla="*/ 5111 h 10000"/>
                          <a:gd name="connsiteX143" fmla="*/ 10 w 10000"/>
                          <a:gd name="connsiteY143" fmla="*/ 5019 h 10000"/>
                          <a:gd name="connsiteX144" fmla="*/ 5 w 10000"/>
                          <a:gd name="connsiteY144" fmla="*/ 4942 h 10000"/>
                          <a:gd name="connsiteX145" fmla="*/ 0 w 10000"/>
                          <a:gd name="connsiteY145" fmla="*/ 4884 h 10000"/>
                          <a:gd name="connsiteX146" fmla="*/ 0 w 10000"/>
                          <a:gd name="connsiteY146" fmla="*/ 4865 h 10000"/>
                          <a:gd name="connsiteX147" fmla="*/ 0 w 10000"/>
                          <a:gd name="connsiteY147" fmla="*/ 4831 h 10000"/>
                          <a:gd name="connsiteX148" fmla="*/ 0 w 10000"/>
                          <a:gd name="connsiteY148" fmla="*/ 4749 h 10000"/>
                          <a:gd name="connsiteX149" fmla="*/ 0 w 10000"/>
                          <a:gd name="connsiteY149" fmla="*/ 4618 h 10000"/>
                          <a:gd name="connsiteX150" fmla="*/ 0 w 10000"/>
                          <a:gd name="connsiteY150" fmla="*/ 3826 h 10000"/>
                          <a:gd name="connsiteX151" fmla="*/ 0 w 10000"/>
                          <a:gd name="connsiteY151" fmla="*/ 3604 h 10000"/>
                          <a:gd name="connsiteX152" fmla="*/ 0 w 10000"/>
                          <a:gd name="connsiteY152" fmla="*/ 3401 h 10000"/>
                          <a:gd name="connsiteX153" fmla="*/ 0 w 10000"/>
                          <a:gd name="connsiteY153" fmla="*/ 3222 h 10000"/>
                          <a:gd name="connsiteX154" fmla="*/ 10 w 10000"/>
                          <a:gd name="connsiteY154" fmla="*/ 3053 h 10000"/>
                          <a:gd name="connsiteX155" fmla="*/ 40 w 10000"/>
                          <a:gd name="connsiteY155" fmla="*/ 2894 h 10000"/>
                          <a:gd name="connsiteX156" fmla="*/ 84 w 10000"/>
                          <a:gd name="connsiteY156" fmla="*/ 2758 h 10000"/>
                          <a:gd name="connsiteX157" fmla="*/ 131 w 10000"/>
                          <a:gd name="connsiteY157" fmla="*/ 2647 h 10000"/>
                          <a:gd name="connsiteX158" fmla="*/ 183 w 10000"/>
                          <a:gd name="connsiteY158" fmla="*/ 2546 h 10000"/>
                          <a:gd name="connsiteX159" fmla="*/ 230 w 10000"/>
                          <a:gd name="connsiteY159" fmla="*/ 2478 h 10000"/>
                          <a:gd name="connsiteX160" fmla="*/ 275 w 10000"/>
                          <a:gd name="connsiteY160" fmla="*/ 2420 h 10000"/>
                          <a:gd name="connsiteX161" fmla="*/ 299 w 10000"/>
                          <a:gd name="connsiteY161" fmla="*/ 2386 h 10000"/>
                          <a:gd name="connsiteX162" fmla="*/ 312 w 10000"/>
                          <a:gd name="connsiteY162" fmla="*/ 2377 h 10000"/>
                          <a:gd name="connsiteX163" fmla="*/ 322 w 10000"/>
                          <a:gd name="connsiteY163" fmla="*/ 2372 h 10000"/>
                          <a:gd name="connsiteX164" fmla="*/ 356 w 10000"/>
                          <a:gd name="connsiteY164" fmla="*/ 2353 h 10000"/>
                          <a:gd name="connsiteX165" fmla="*/ 413 w 10000"/>
                          <a:gd name="connsiteY165" fmla="*/ 2309 h 10000"/>
                          <a:gd name="connsiteX166" fmla="*/ 485 w 10000"/>
                          <a:gd name="connsiteY166" fmla="*/ 2261 h 10000"/>
                          <a:gd name="connsiteX167" fmla="*/ 581 w 10000"/>
                          <a:gd name="connsiteY167" fmla="*/ 2203 h 10000"/>
                          <a:gd name="connsiteX168" fmla="*/ 690 w 10000"/>
                          <a:gd name="connsiteY168" fmla="*/ 2135 h 10000"/>
                          <a:gd name="connsiteX169" fmla="*/ 811 w 10000"/>
                          <a:gd name="connsiteY169" fmla="*/ 2048 h 10000"/>
                          <a:gd name="connsiteX170" fmla="*/ 950 w 10000"/>
                          <a:gd name="connsiteY170" fmla="*/ 1966 h 10000"/>
                          <a:gd name="connsiteX171" fmla="*/ 1096 w 10000"/>
                          <a:gd name="connsiteY171" fmla="*/ 1865 h 10000"/>
                          <a:gd name="connsiteX172" fmla="*/ 1252 w 10000"/>
                          <a:gd name="connsiteY172" fmla="*/ 1758 h 10000"/>
                          <a:gd name="connsiteX173" fmla="*/ 1418 w 10000"/>
                          <a:gd name="connsiteY173" fmla="*/ 1652 h 10000"/>
                          <a:gd name="connsiteX174" fmla="*/ 1586 w 10000"/>
                          <a:gd name="connsiteY174" fmla="*/ 1541 h 10000"/>
                          <a:gd name="connsiteX175" fmla="*/ 1759 w 10000"/>
                          <a:gd name="connsiteY175" fmla="*/ 1420 h 10000"/>
                          <a:gd name="connsiteX176" fmla="*/ 1940 w 10000"/>
                          <a:gd name="connsiteY176" fmla="*/ 1314 h 10000"/>
                          <a:gd name="connsiteX177" fmla="*/ 2118 w 10000"/>
                          <a:gd name="connsiteY177" fmla="*/ 1193 h 10000"/>
                          <a:gd name="connsiteX178" fmla="*/ 2298 w 10000"/>
                          <a:gd name="connsiteY178" fmla="*/ 1077 h 10000"/>
                          <a:gd name="connsiteX179" fmla="*/ 2476 w 10000"/>
                          <a:gd name="connsiteY179" fmla="*/ 957 h 10000"/>
                          <a:gd name="connsiteX180" fmla="*/ 2650 w 10000"/>
                          <a:gd name="connsiteY180" fmla="*/ 845 h 10000"/>
                          <a:gd name="connsiteX181" fmla="*/ 2818 w 10000"/>
                          <a:gd name="connsiteY181" fmla="*/ 729 h 10000"/>
                          <a:gd name="connsiteX182" fmla="*/ 2979 w 10000"/>
                          <a:gd name="connsiteY182" fmla="*/ 628 h 10000"/>
                          <a:gd name="connsiteX183" fmla="*/ 3135 w 10000"/>
                          <a:gd name="connsiteY183" fmla="*/ 527 h 10000"/>
                          <a:gd name="connsiteX184" fmla="*/ 3278 w 10000"/>
                          <a:gd name="connsiteY184" fmla="*/ 435 h 10000"/>
                          <a:gd name="connsiteX185" fmla="*/ 3407 w 10000"/>
                          <a:gd name="connsiteY185" fmla="*/ 348 h 10000"/>
                          <a:gd name="connsiteX186" fmla="*/ 3525 w 10000"/>
                          <a:gd name="connsiteY186" fmla="*/ 271 h 10000"/>
                          <a:gd name="connsiteX187" fmla="*/ 3629 w 10000"/>
                          <a:gd name="connsiteY187" fmla="*/ 203 h 10000"/>
                          <a:gd name="connsiteX188" fmla="*/ 3716 w 10000"/>
                          <a:gd name="connsiteY188" fmla="*/ 155 h 10000"/>
                          <a:gd name="connsiteX189" fmla="*/ 3785 w 10000"/>
                          <a:gd name="connsiteY189" fmla="*/ 111 h 10000"/>
                          <a:gd name="connsiteX190" fmla="*/ 3837 w 10000"/>
                          <a:gd name="connsiteY190" fmla="*/ 77 h 10000"/>
                          <a:gd name="connsiteX191" fmla="*/ 3949 w 10000"/>
                          <a:gd name="connsiteY191" fmla="*/ 29 h 10000"/>
                          <a:gd name="connsiteX192" fmla="*/ 4052 w 10000"/>
                          <a:gd name="connsiteY19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9693 w 10000"/>
                          <a:gd name="connsiteY30" fmla="*/ 3217 h 10000"/>
                          <a:gd name="connsiteX31" fmla="*/ 9785 w 10000"/>
                          <a:gd name="connsiteY31" fmla="*/ 3266 h 10000"/>
                          <a:gd name="connsiteX32" fmla="*/ 9854 w 10000"/>
                          <a:gd name="connsiteY32" fmla="*/ 3309 h 10000"/>
                          <a:gd name="connsiteX33" fmla="*/ 9901 w 10000"/>
                          <a:gd name="connsiteY33" fmla="*/ 3333 h 10000"/>
                          <a:gd name="connsiteX34" fmla="*/ 9923 w 10000"/>
                          <a:gd name="connsiteY34" fmla="*/ 3353 h 10000"/>
                          <a:gd name="connsiteX35" fmla="*/ 9975 w 10000"/>
                          <a:gd name="connsiteY35" fmla="*/ 3391 h 10000"/>
                          <a:gd name="connsiteX36" fmla="*/ 10000 w 10000"/>
                          <a:gd name="connsiteY36" fmla="*/ 3444 h 10000"/>
                          <a:gd name="connsiteX37" fmla="*/ 10000 w 10000"/>
                          <a:gd name="connsiteY37" fmla="*/ 3493 h 10000"/>
                          <a:gd name="connsiteX38" fmla="*/ 9988 w 10000"/>
                          <a:gd name="connsiteY38" fmla="*/ 3536 h 10000"/>
                          <a:gd name="connsiteX39" fmla="*/ 9958 w 10000"/>
                          <a:gd name="connsiteY39" fmla="*/ 3589 h 10000"/>
                          <a:gd name="connsiteX40" fmla="*/ 9913 w 10000"/>
                          <a:gd name="connsiteY40" fmla="*/ 3647 h 10000"/>
                          <a:gd name="connsiteX41" fmla="*/ 9874 w 10000"/>
                          <a:gd name="connsiteY41" fmla="*/ 3681 h 10000"/>
                          <a:gd name="connsiteX42" fmla="*/ 9832 w 10000"/>
                          <a:gd name="connsiteY42" fmla="*/ 3734 h 10000"/>
                          <a:gd name="connsiteX43" fmla="*/ 9780 w 10000"/>
                          <a:gd name="connsiteY43" fmla="*/ 3792 h 10000"/>
                          <a:gd name="connsiteX44" fmla="*/ 9728 w 10000"/>
                          <a:gd name="connsiteY44" fmla="*/ 3850 h 10000"/>
                          <a:gd name="connsiteX45" fmla="*/ 9671 w 10000"/>
                          <a:gd name="connsiteY45" fmla="*/ 3903 h 10000"/>
                          <a:gd name="connsiteX46" fmla="*/ 9629 w 10000"/>
                          <a:gd name="connsiteY46" fmla="*/ 3952 h 10000"/>
                          <a:gd name="connsiteX47" fmla="*/ 9589 w 10000"/>
                          <a:gd name="connsiteY47" fmla="*/ 3995 h 10000"/>
                          <a:gd name="connsiteX48" fmla="*/ 9562 w 10000"/>
                          <a:gd name="connsiteY48" fmla="*/ 4029 h 10000"/>
                          <a:gd name="connsiteX49" fmla="*/ 9550 w 10000"/>
                          <a:gd name="connsiteY49" fmla="*/ 4039 h 10000"/>
                          <a:gd name="connsiteX50" fmla="*/ 9555 w 10000"/>
                          <a:gd name="connsiteY50" fmla="*/ 6237 h 10000"/>
                          <a:gd name="connsiteX51" fmla="*/ 9567 w 10000"/>
                          <a:gd name="connsiteY51" fmla="*/ 6246 h 10000"/>
                          <a:gd name="connsiteX52" fmla="*/ 9597 w 10000"/>
                          <a:gd name="connsiteY52" fmla="*/ 6271 h 10000"/>
                          <a:gd name="connsiteX53" fmla="*/ 9641 w 10000"/>
                          <a:gd name="connsiteY53" fmla="*/ 6304 h 10000"/>
                          <a:gd name="connsiteX54" fmla="*/ 9698 w 10000"/>
                          <a:gd name="connsiteY54" fmla="*/ 6338 h 10000"/>
                          <a:gd name="connsiteX55" fmla="*/ 9753 w 10000"/>
                          <a:gd name="connsiteY55" fmla="*/ 6382 h 10000"/>
                          <a:gd name="connsiteX56" fmla="*/ 9805 w 10000"/>
                          <a:gd name="connsiteY56" fmla="*/ 6420 h 10000"/>
                          <a:gd name="connsiteX57" fmla="*/ 9844 w 10000"/>
                          <a:gd name="connsiteY57" fmla="*/ 6454 h 10000"/>
                          <a:gd name="connsiteX58" fmla="*/ 9874 w 10000"/>
                          <a:gd name="connsiteY58" fmla="*/ 6488 h 10000"/>
                          <a:gd name="connsiteX59" fmla="*/ 9884 w 10000"/>
                          <a:gd name="connsiteY59" fmla="*/ 6531 h 10000"/>
                          <a:gd name="connsiteX60" fmla="*/ 9879 w 10000"/>
                          <a:gd name="connsiteY60" fmla="*/ 6575 h 10000"/>
                          <a:gd name="connsiteX61" fmla="*/ 9866 w 10000"/>
                          <a:gd name="connsiteY61" fmla="*/ 6618 h 10000"/>
                          <a:gd name="connsiteX62" fmla="*/ 9854 w 10000"/>
                          <a:gd name="connsiteY62" fmla="*/ 6652 h 10000"/>
                          <a:gd name="connsiteX63" fmla="*/ 9839 w 10000"/>
                          <a:gd name="connsiteY63" fmla="*/ 6667 h 10000"/>
                          <a:gd name="connsiteX64" fmla="*/ 9837 w 10000"/>
                          <a:gd name="connsiteY64" fmla="*/ 6676 h 10000"/>
                          <a:gd name="connsiteX65" fmla="*/ 9827 w 10000"/>
                          <a:gd name="connsiteY65" fmla="*/ 6686 h 10000"/>
                          <a:gd name="connsiteX66" fmla="*/ 9792 w 10000"/>
                          <a:gd name="connsiteY66" fmla="*/ 6720 h 10000"/>
                          <a:gd name="connsiteX67" fmla="*/ 9740 w 10000"/>
                          <a:gd name="connsiteY67" fmla="*/ 6758 h 10000"/>
                          <a:gd name="connsiteX68" fmla="*/ 9671 w 10000"/>
                          <a:gd name="connsiteY68" fmla="*/ 6826 h 10000"/>
                          <a:gd name="connsiteX69" fmla="*/ 9579 w 10000"/>
                          <a:gd name="connsiteY69" fmla="*/ 6903 h 10000"/>
                          <a:gd name="connsiteX70" fmla="*/ 9476 w 10000"/>
                          <a:gd name="connsiteY70" fmla="*/ 6995 h 10000"/>
                          <a:gd name="connsiteX71" fmla="*/ 9359 w 10000"/>
                          <a:gd name="connsiteY71" fmla="*/ 7106 h 10000"/>
                          <a:gd name="connsiteX72" fmla="*/ 9231 w 10000"/>
                          <a:gd name="connsiteY72" fmla="*/ 7227 h 10000"/>
                          <a:gd name="connsiteX73" fmla="*/ 9087 w 10000"/>
                          <a:gd name="connsiteY73" fmla="*/ 7353 h 10000"/>
                          <a:gd name="connsiteX74" fmla="*/ 8939 w 10000"/>
                          <a:gd name="connsiteY74" fmla="*/ 7478 h 10000"/>
                          <a:gd name="connsiteX75" fmla="*/ 8780 w 10000"/>
                          <a:gd name="connsiteY75" fmla="*/ 7623 h 10000"/>
                          <a:gd name="connsiteX76" fmla="*/ 8615 w 10000"/>
                          <a:gd name="connsiteY76" fmla="*/ 7778 h 10000"/>
                          <a:gd name="connsiteX77" fmla="*/ 8441 w 10000"/>
                          <a:gd name="connsiteY77" fmla="*/ 7928 h 10000"/>
                          <a:gd name="connsiteX78" fmla="*/ 8268 w 10000"/>
                          <a:gd name="connsiteY78" fmla="*/ 8082 h 10000"/>
                          <a:gd name="connsiteX79" fmla="*/ 8090 w 10000"/>
                          <a:gd name="connsiteY79" fmla="*/ 8242 h 10000"/>
                          <a:gd name="connsiteX80" fmla="*/ 7917 w 10000"/>
                          <a:gd name="connsiteY80" fmla="*/ 8401 h 10000"/>
                          <a:gd name="connsiteX81" fmla="*/ 7741 w 10000"/>
                          <a:gd name="connsiteY81" fmla="*/ 8556 h 10000"/>
                          <a:gd name="connsiteX82" fmla="*/ 7568 w 10000"/>
                          <a:gd name="connsiteY82" fmla="*/ 8715 h 10000"/>
                          <a:gd name="connsiteX83" fmla="*/ 7395 w 10000"/>
                          <a:gd name="connsiteY83" fmla="*/ 8865 h 10000"/>
                          <a:gd name="connsiteX84" fmla="*/ 7229 w 10000"/>
                          <a:gd name="connsiteY84" fmla="*/ 9010 h 10000"/>
                          <a:gd name="connsiteX85" fmla="*/ 7073 w 10000"/>
                          <a:gd name="connsiteY85" fmla="*/ 9155 h 10000"/>
                          <a:gd name="connsiteX86" fmla="*/ 6927 w 10000"/>
                          <a:gd name="connsiteY86" fmla="*/ 9290 h 10000"/>
                          <a:gd name="connsiteX87" fmla="*/ 6784 w 10000"/>
                          <a:gd name="connsiteY87" fmla="*/ 9415 h 10000"/>
                          <a:gd name="connsiteX88" fmla="*/ 6658 w 10000"/>
                          <a:gd name="connsiteY88" fmla="*/ 9527 h 10000"/>
                          <a:gd name="connsiteX89" fmla="*/ 6541 w 10000"/>
                          <a:gd name="connsiteY89" fmla="*/ 9628 h 10000"/>
                          <a:gd name="connsiteX90" fmla="*/ 6437 w 10000"/>
                          <a:gd name="connsiteY90" fmla="*/ 9720 h 10000"/>
                          <a:gd name="connsiteX91" fmla="*/ 6356 w 10000"/>
                          <a:gd name="connsiteY91" fmla="*/ 9797 h 10000"/>
                          <a:gd name="connsiteX92" fmla="*/ 6286 w 10000"/>
                          <a:gd name="connsiteY92" fmla="*/ 9865 h 10000"/>
                          <a:gd name="connsiteX93" fmla="*/ 6235 w 10000"/>
                          <a:gd name="connsiteY93" fmla="*/ 9908 h 10000"/>
                          <a:gd name="connsiteX94" fmla="*/ 6205 w 10000"/>
                          <a:gd name="connsiteY94" fmla="*/ 9932 h 10000"/>
                          <a:gd name="connsiteX95" fmla="*/ 6131 w 10000"/>
                          <a:gd name="connsiteY95" fmla="*/ 9986 h 10000"/>
                          <a:gd name="connsiteX96" fmla="*/ 6066 w 10000"/>
                          <a:gd name="connsiteY96" fmla="*/ 10000 h 10000"/>
                          <a:gd name="connsiteX97" fmla="*/ 6004 w 10000"/>
                          <a:gd name="connsiteY97" fmla="*/ 9990 h 10000"/>
                          <a:gd name="connsiteX98" fmla="*/ 5957 w 10000"/>
                          <a:gd name="connsiteY98" fmla="*/ 9976 h 10000"/>
                          <a:gd name="connsiteX99" fmla="*/ 5928 w 10000"/>
                          <a:gd name="connsiteY99" fmla="*/ 9957 h 10000"/>
                          <a:gd name="connsiteX100" fmla="*/ 5913 w 10000"/>
                          <a:gd name="connsiteY100" fmla="*/ 9952 h 10000"/>
                          <a:gd name="connsiteX101" fmla="*/ 5901 w 10000"/>
                          <a:gd name="connsiteY101" fmla="*/ 9942 h 10000"/>
                          <a:gd name="connsiteX102" fmla="*/ 5866 w 10000"/>
                          <a:gd name="connsiteY102" fmla="*/ 9918 h 10000"/>
                          <a:gd name="connsiteX103" fmla="*/ 5809 w 10000"/>
                          <a:gd name="connsiteY103" fmla="*/ 9874 h 10000"/>
                          <a:gd name="connsiteX104" fmla="*/ 5737 w 10000"/>
                          <a:gd name="connsiteY104" fmla="*/ 9816 h 10000"/>
                          <a:gd name="connsiteX105" fmla="*/ 5641 w 10000"/>
                          <a:gd name="connsiteY105" fmla="*/ 9739 h 10000"/>
                          <a:gd name="connsiteX106" fmla="*/ 5524 w 10000"/>
                          <a:gd name="connsiteY106" fmla="*/ 9647 h 10000"/>
                          <a:gd name="connsiteX107" fmla="*/ 5398 w 10000"/>
                          <a:gd name="connsiteY107" fmla="*/ 9546 h 10000"/>
                          <a:gd name="connsiteX108" fmla="*/ 5252 w 10000"/>
                          <a:gd name="connsiteY108" fmla="*/ 9435 h 10000"/>
                          <a:gd name="connsiteX109" fmla="*/ 5096 w 10000"/>
                          <a:gd name="connsiteY109" fmla="*/ 9314 h 10000"/>
                          <a:gd name="connsiteX110" fmla="*/ 4923 w 10000"/>
                          <a:gd name="connsiteY110" fmla="*/ 9179 h 10000"/>
                          <a:gd name="connsiteX111" fmla="*/ 4740 w 10000"/>
                          <a:gd name="connsiteY111" fmla="*/ 9034 h 10000"/>
                          <a:gd name="connsiteX112" fmla="*/ 4545 w 10000"/>
                          <a:gd name="connsiteY112" fmla="*/ 8884 h 10000"/>
                          <a:gd name="connsiteX113" fmla="*/ 4347 w 10000"/>
                          <a:gd name="connsiteY113" fmla="*/ 8729 h 10000"/>
                          <a:gd name="connsiteX114" fmla="*/ 4139 w 10000"/>
                          <a:gd name="connsiteY114" fmla="*/ 8560 h 10000"/>
                          <a:gd name="connsiteX115" fmla="*/ 3924 w 10000"/>
                          <a:gd name="connsiteY115" fmla="*/ 8401 h 10000"/>
                          <a:gd name="connsiteX116" fmla="*/ 3706 w 10000"/>
                          <a:gd name="connsiteY116" fmla="*/ 8222 h 10000"/>
                          <a:gd name="connsiteX117" fmla="*/ 3481 w 10000"/>
                          <a:gd name="connsiteY117" fmla="*/ 8053 h 10000"/>
                          <a:gd name="connsiteX118" fmla="*/ 3256 w 10000"/>
                          <a:gd name="connsiteY118" fmla="*/ 7879 h 10000"/>
                          <a:gd name="connsiteX119" fmla="*/ 3026 w 10000"/>
                          <a:gd name="connsiteY119" fmla="*/ 7700 h 10000"/>
                          <a:gd name="connsiteX120" fmla="*/ 2801 w 10000"/>
                          <a:gd name="connsiteY120" fmla="*/ 7522 h 10000"/>
                          <a:gd name="connsiteX121" fmla="*/ 2575 w 10000"/>
                          <a:gd name="connsiteY121" fmla="*/ 7343 h 10000"/>
                          <a:gd name="connsiteX122" fmla="*/ 2355 w 10000"/>
                          <a:gd name="connsiteY122" fmla="*/ 7174 h 10000"/>
                          <a:gd name="connsiteX123" fmla="*/ 2135 w 10000"/>
                          <a:gd name="connsiteY123" fmla="*/ 7005 h 10000"/>
                          <a:gd name="connsiteX124" fmla="*/ 1922 w 10000"/>
                          <a:gd name="connsiteY124" fmla="*/ 6836 h 10000"/>
                          <a:gd name="connsiteX125" fmla="*/ 1719 w 10000"/>
                          <a:gd name="connsiteY125" fmla="*/ 6676 h 10000"/>
                          <a:gd name="connsiteX126" fmla="*/ 1519 w 10000"/>
                          <a:gd name="connsiteY126" fmla="*/ 6522 h 10000"/>
                          <a:gd name="connsiteX127" fmla="*/ 1331 w 10000"/>
                          <a:gd name="connsiteY127" fmla="*/ 6372 h 10000"/>
                          <a:gd name="connsiteX128" fmla="*/ 1153 w 10000"/>
                          <a:gd name="connsiteY128" fmla="*/ 6237 h 10000"/>
                          <a:gd name="connsiteX129" fmla="*/ 985 w 10000"/>
                          <a:gd name="connsiteY129" fmla="*/ 6101 h 10000"/>
                          <a:gd name="connsiteX130" fmla="*/ 831 w 10000"/>
                          <a:gd name="connsiteY130" fmla="*/ 5981 h 10000"/>
                          <a:gd name="connsiteX131" fmla="*/ 690 w 10000"/>
                          <a:gd name="connsiteY131" fmla="*/ 5874 h 10000"/>
                          <a:gd name="connsiteX132" fmla="*/ 569 w 10000"/>
                          <a:gd name="connsiteY132" fmla="*/ 5778 h 10000"/>
                          <a:gd name="connsiteX133" fmla="*/ 460 w 10000"/>
                          <a:gd name="connsiteY133" fmla="*/ 5696 h 10000"/>
                          <a:gd name="connsiteX134" fmla="*/ 369 w 10000"/>
                          <a:gd name="connsiteY134" fmla="*/ 5618 h 10000"/>
                          <a:gd name="connsiteX135" fmla="*/ 299 w 10000"/>
                          <a:gd name="connsiteY135" fmla="*/ 5570 h 10000"/>
                          <a:gd name="connsiteX136" fmla="*/ 252 w 10000"/>
                          <a:gd name="connsiteY136" fmla="*/ 5527 h 10000"/>
                          <a:gd name="connsiteX137" fmla="*/ 225 w 10000"/>
                          <a:gd name="connsiteY137" fmla="*/ 5502 h 10000"/>
                          <a:gd name="connsiteX138" fmla="*/ 148 w 10000"/>
                          <a:gd name="connsiteY138" fmla="*/ 5425 h 10000"/>
                          <a:gd name="connsiteX139" fmla="*/ 92 w 10000"/>
                          <a:gd name="connsiteY139" fmla="*/ 5324 h 10000"/>
                          <a:gd name="connsiteX140" fmla="*/ 52 w 10000"/>
                          <a:gd name="connsiteY140" fmla="*/ 5213 h 10000"/>
                          <a:gd name="connsiteX141" fmla="*/ 27 w 10000"/>
                          <a:gd name="connsiteY141" fmla="*/ 5111 h 10000"/>
                          <a:gd name="connsiteX142" fmla="*/ 10 w 10000"/>
                          <a:gd name="connsiteY142" fmla="*/ 5019 h 10000"/>
                          <a:gd name="connsiteX143" fmla="*/ 5 w 10000"/>
                          <a:gd name="connsiteY143" fmla="*/ 4942 h 10000"/>
                          <a:gd name="connsiteX144" fmla="*/ 0 w 10000"/>
                          <a:gd name="connsiteY144" fmla="*/ 4884 h 10000"/>
                          <a:gd name="connsiteX145" fmla="*/ 0 w 10000"/>
                          <a:gd name="connsiteY145" fmla="*/ 4865 h 10000"/>
                          <a:gd name="connsiteX146" fmla="*/ 0 w 10000"/>
                          <a:gd name="connsiteY146" fmla="*/ 4831 h 10000"/>
                          <a:gd name="connsiteX147" fmla="*/ 0 w 10000"/>
                          <a:gd name="connsiteY147" fmla="*/ 4749 h 10000"/>
                          <a:gd name="connsiteX148" fmla="*/ 0 w 10000"/>
                          <a:gd name="connsiteY148" fmla="*/ 4618 h 10000"/>
                          <a:gd name="connsiteX149" fmla="*/ 0 w 10000"/>
                          <a:gd name="connsiteY149" fmla="*/ 3826 h 10000"/>
                          <a:gd name="connsiteX150" fmla="*/ 0 w 10000"/>
                          <a:gd name="connsiteY150" fmla="*/ 3604 h 10000"/>
                          <a:gd name="connsiteX151" fmla="*/ 0 w 10000"/>
                          <a:gd name="connsiteY151" fmla="*/ 3401 h 10000"/>
                          <a:gd name="connsiteX152" fmla="*/ 0 w 10000"/>
                          <a:gd name="connsiteY152" fmla="*/ 3222 h 10000"/>
                          <a:gd name="connsiteX153" fmla="*/ 10 w 10000"/>
                          <a:gd name="connsiteY153" fmla="*/ 3053 h 10000"/>
                          <a:gd name="connsiteX154" fmla="*/ 40 w 10000"/>
                          <a:gd name="connsiteY154" fmla="*/ 2894 h 10000"/>
                          <a:gd name="connsiteX155" fmla="*/ 84 w 10000"/>
                          <a:gd name="connsiteY155" fmla="*/ 2758 h 10000"/>
                          <a:gd name="connsiteX156" fmla="*/ 131 w 10000"/>
                          <a:gd name="connsiteY156" fmla="*/ 2647 h 10000"/>
                          <a:gd name="connsiteX157" fmla="*/ 183 w 10000"/>
                          <a:gd name="connsiteY157" fmla="*/ 2546 h 10000"/>
                          <a:gd name="connsiteX158" fmla="*/ 230 w 10000"/>
                          <a:gd name="connsiteY158" fmla="*/ 2478 h 10000"/>
                          <a:gd name="connsiteX159" fmla="*/ 275 w 10000"/>
                          <a:gd name="connsiteY159" fmla="*/ 2420 h 10000"/>
                          <a:gd name="connsiteX160" fmla="*/ 299 w 10000"/>
                          <a:gd name="connsiteY160" fmla="*/ 2386 h 10000"/>
                          <a:gd name="connsiteX161" fmla="*/ 312 w 10000"/>
                          <a:gd name="connsiteY161" fmla="*/ 2377 h 10000"/>
                          <a:gd name="connsiteX162" fmla="*/ 322 w 10000"/>
                          <a:gd name="connsiteY162" fmla="*/ 2372 h 10000"/>
                          <a:gd name="connsiteX163" fmla="*/ 356 w 10000"/>
                          <a:gd name="connsiteY163" fmla="*/ 2353 h 10000"/>
                          <a:gd name="connsiteX164" fmla="*/ 413 w 10000"/>
                          <a:gd name="connsiteY164" fmla="*/ 2309 h 10000"/>
                          <a:gd name="connsiteX165" fmla="*/ 485 w 10000"/>
                          <a:gd name="connsiteY165" fmla="*/ 2261 h 10000"/>
                          <a:gd name="connsiteX166" fmla="*/ 581 w 10000"/>
                          <a:gd name="connsiteY166" fmla="*/ 2203 h 10000"/>
                          <a:gd name="connsiteX167" fmla="*/ 690 w 10000"/>
                          <a:gd name="connsiteY167" fmla="*/ 2135 h 10000"/>
                          <a:gd name="connsiteX168" fmla="*/ 811 w 10000"/>
                          <a:gd name="connsiteY168" fmla="*/ 2048 h 10000"/>
                          <a:gd name="connsiteX169" fmla="*/ 950 w 10000"/>
                          <a:gd name="connsiteY169" fmla="*/ 1966 h 10000"/>
                          <a:gd name="connsiteX170" fmla="*/ 1096 w 10000"/>
                          <a:gd name="connsiteY170" fmla="*/ 1865 h 10000"/>
                          <a:gd name="connsiteX171" fmla="*/ 1252 w 10000"/>
                          <a:gd name="connsiteY171" fmla="*/ 1758 h 10000"/>
                          <a:gd name="connsiteX172" fmla="*/ 1418 w 10000"/>
                          <a:gd name="connsiteY172" fmla="*/ 1652 h 10000"/>
                          <a:gd name="connsiteX173" fmla="*/ 1586 w 10000"/>
                          <a:gd name="connsiteY173" fmla="*/ 1541 h 10000"/>
                          <a:gd name="connsiteX174" fmla="*/ 1759 w 10000"/>
                          <a:gd name="connsiteY174" fmla="*/ 1420 h 10000"/>
                          <a:gd name="connsiteX175" fmla="*/ 1940 w 10000"/>
                          <a:gd name="connsiteY175" fmla="*/ 1314 h 10000"/>
                          <a:gd name="connsiteX176" fmla="*/ 2118 w 10000"/>
                          <a:gd name="connsiteY176" fmla="*/ 1193 h 10000"/>
                          <a:gd name="connsiteX177" fmla="*/ 2298 w 10000"/>
                          <a:gd name="connsiteY177" fmla="*/ 1077 h 10000"/>
                          <a:gd name="connsiteX178" fmla="*/ 2476 w 10000"/>
                          <a:gd name="connsiteY178" fmla="*/ 957 h 10000"/>
                          <a:gd name="connsiteX179" fmla="*/ 2650 w 10000"/>
                          <a:gd name="connsiteY179" fmla="*/ 845 h 10000"/>
                          <a:gd name="connsiteX180" fmla="*/ 2818 w 10000"/>
                          <a:gd name="connsiteY180" fmla="*/ 729 h 10000"/>
                          <a:gd name="connsiteX181" fmla="*/ 2979 w 10000"/>
                          <a:gd name="connsiteY181" fmla="*/ 628 h 10000"/>
                          <a:gd name="connsiteX182" fmla="*/ 3135 w 10000"/>
                          <a:gd name="connsiteY182" fmla="*/ 527 h 10000"/>
                          <a:gd name="connsiteX183" fmla="*/ 3278 w 10000"/>
                          <a:gd name="connsiteY183" fmla="*/ 435 h 10000"/>
                          <a:gd name="connsiteX184" fmla="*/ 3407 w 10000"/>
                          <a:gd name="connsiteY184" fmla="*/ 348 h 10000"/>
                          <a:gd name="connsiteX185" fmla="*/ 3525 w 10000"/>
                          <a:gd name="connsiteY185" fmla="*/ 271 h 10000"/>
                          <a:gd name="connsiteX186" fmla="*/ 3629 w 10000"/>
                          <a:gd name="connsiteY186" fmla="*/ 203 h 10000"/>
                          <a:gd name="connsiteX187" fmla="*/ 3716 w 10000"/>
                          <a:gd name="connsiteY187" fmla="*/ 155 h 10000"/>
                          <a:gd name="connsiteX188" fmla="*/ 3785 w 10000"/>
                          <a:gd name="connsiteY188" fmla="*/ 111 h 10000"/>
                          <a:gd name="connsiteX189" fmla="*/ 3837 w 10000"/>
                          <a:gd name="connsiteY189" fmla="*/ 77 h 10000"/>
                          <a:gd name="connsiteX190" fmla="*/ 3949 w 10000"/>
                          <a:gd name="connsiteY190" fmla="*/ 29 h 10000"/>
                          <a:gd name="connsiteX191" fmla="*/ 4052 w 10000"/>
                          <a:gd name="connsiteY19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9693 w 10000"/>
                          <a:gd name="connsiteY29" fmla="*/ 3217 h 10000"/>
                          <a:gd name="connsiteX30" fmla="*/ 9785 w 10000"/>
                          <a:gd name="connsiteY30" fmla="*/ 3266 h 10000"/>
                          <a:gd name="connsiteX31" fmla="*/ 9854 w 10000"/>
                          <a:gd name="connsiteY31" fmla="*/ 3309 h 10000"/>
                          <a:gd name="connsiteX32" fmla="*/ 9901 w 10000"/>
                          <a:gd name="connsiteY32" fmla="*/ 3333 h 10000"/>
                          <a:gd name="connsiteX33" fmla="*/ 9923 w 10000"/>
                          <a:gd name="connsiteY33" fmla="*/ 3353 h 10000"/>
                          <a:gd name="connsiteX34" fmla="*/ 9975 w 10000"/>
                          <a:gd name="connsiteY34" fmla="*/ 3391 h 10000"/>
                          <a:gd name="connsiteX35" fmla="*/ 10000 w 10000"/>
                          <a:gd name="connsiteY35" fmla="*/ 3444 h 10000"/>
                          <a:gd name="connsiteX36" fmla="*/ 10000 w 10000"/>
                          <a:gd name="connsiteY36" fmla="*/ 3493 h 10000"/>
                          <a:gd name="connsiteX37" fmla="*/ 9988 w 10000"/>
                          <a:gd name="connsiteY37" fmla="*/ 3536 h 10000"/>
                          <a:gd name="connsiteX38" fmla="*/ 9958 w 10000"/>
                          <a:gd name="connsiteY38" fmla="*/ 3589 h 10000"/>
                          <a:gd name="connsiteX39" fmla="*/ 9913 w 10000"/>
                          <a:gd name="connsiteY39" fmla="*/ 3647 h 10000"/>
                          <a:gd name="connsiteX40" fmla="*/ 9874 w 10000"/>
                          <a:gd name="connsiteY40" fmla="*/ 3681 h 10000"/>
                          <a:gd name="connsiteX41" fmla="*/ 9832 w 10000"/>
                          <a:gd name="connsiteY41" fmla="*/ 3734 h 10000"/>
                          <a:gd name="connsiteX42" fmla="*/ 9780 w 10000"/>
                          <a:gd name="connsiteY42" fmla="*/ 3792 h 10000"/>
                          <a:gd name="connsiteX43" fmla="*/ 9728 w 10000"/>
                          <a:gd name="connsiteY43" fmla="*/ 3850 h 10000"/>
                          <a:gd name="connsiteX44" fmla="*/ 9671 w 10000"/>
                          <a:gd name="connsiteY44" fmla="*/ 3903 h 10000"/>
                          <a:gd name="connsiteX45" fmla="*/ 9629 w 10000"/>
                          <a:gd name="connsiteY45" fmla="*/ 3952 h 10000"/>
                          <a:gd name="connsiteX46" fmla="*/ 9589 w 10000"/>
                          <a:gd name="connsiteY46" fmla="*/ 3995 h 10000"/>
                          <a:gd name="connsiteX47" fmla="*/ 9562 w 10000"/>
                          <a:gd name="connsiteY47" fmla="*/ 4029 h 10000"/>
                          <a:gd name="connsiteX48" fmla="*/ 9550 w 10000"/>
                          <a:gd name="connsiteY48" fmla="*/ 4039 h 10000"/>
                          <a:gd name="connsiteX49" fmla="*/ 9555 w 10000"/>
                          <a:gd name="connsiteY49" fmla="*/ 6237 h 10000"/>
                          <a:gd name="connsiteX50" fmla="*/ 9567 w 10000"/>
                          <a:gd name="connsiteY50" fmla="*/ 6246 h 10000"/>
                          <a:gd name="connsiteX51" fmla="*/ 9597 w 10000"/>
                          <a:gd name="connsiteY51" fmla="*/ 6271 h 10000"/>
                          <a:gd name="connsiteX52" fmla="*/ 9641 w 10000"/>
                          <a:gd name="connsiteY52" fmla="*/ 6304 h 10000"/>
                          <a:gd name="connsiteX53" fmla="*/ 9698 w 10000"/>
                          <a:gd name="connsiteY53" fmla="*/ 6338 h 10000"/>
                          <a:gd name="connsiteX54" fmla="*/ 9753 w 10000"/>
                          <a:gd name="connsiteY54" fmla="*/ 6382 h 10000"/>
                          <a:gd name="connsiteX55" fmla="*/ 9805 w 10000"/>
                          <a:gd name="connsiteY55" fmla="*/ 6420 h 10000"/>
                          <a:gd name="connsiteX56" fmla="*/ 9844 w 10000"/>
                          <a:gd name="connsiteY56" fmla="*/ 6454 h 10000"/>
                          <a:gd name="connsiteX57" fmla="*/ 9874 w 10000"/>
                          <a:gd name="connsiteY57" fmla="*/ 6488 h 10000"/>
                          <a:gd name="connsiteX58" fmla="*/ 9884 w 10000"/>
                          <a:gd name="connsiteY58" fmla="*/ 6531 h 10000"/>
                          <a:gd name="connsiteX59" fmla="*/ 9879 w 10000"/>
                          <a:gd name="connsiteY59" fmla="*/ 6575 h 10000"/>
                          <a:gd name="connsiteX60" fmla="*/ 9866 w 10000"/>
                          <a:gd name="connsiteY60" fmla="*/ 6618 h 10000"/>
                          <a:gd name="connsiteX61" fmla="*/ 9854 w 10000"/>
                          <a:gd name="connsiteY61" fmla="*/ 6652 h 10000"/>
                          <a:gd name="connsiteX62" fmla="*/ 9839 w 10000"/>
                          <a:gd name="connsiteY62" fmla="*/ 6667 h 10000"/>
                          <a:gd name="connsiteX63" fmla="*/ 9837 w 10000"/>
                          <a:gd name="connsiteY63" fmla="*/ 6676 h 10000"/>
                          <a:gd name="connsiteX64" fmla="*/ 9827 w 10000"/>
                          <a:gd name="connsiteY64" fmla="*/ 6686 h 10000"/>
                          <a:gd name="connsiteX65" fmla="*/ 9792 w 10000"/>
                          <a:gd name="connsiteY65" fmla="*/ 6720 h 10000"/>
                          <a:gd name="connsiteX66" fmla="*/ 9740 w 10000"/>
                          <a:gd name="connsiteY66" fmla="*/ 6758 h 10000"/>
                          <a:gd name="connsiteX67" fmla="*/ 9671 w 10000"/>
                          <a:gd name="connsiteY67" fmla="*/ 6826 h 10000"/>
                          <a:gd name="connsiteX68" fmla="*/ 9579 w 10000"/>
                          <a:gd name="connsiteY68" fmla="*/ 6903 h 10000"/>
                          <a:gd name="connsiteX69" fmla="*/ 9476 w 10000"/>
                          <a:gd name="connsiteY69" fmla="*/ 6995 h 10000"/>
                          <a:gd name="connsiteX70" fmla="*/ 9359 w 10000"/>
                          <a:gd name="connsiteY70" fmla="*/ 7106 h 10000"/>
                          <a:gd name="connsiteX71" fmla="*/ 9231 w 10000"/>
                          <a:gd name="connsiteY71" fmla="*/ 7227 h 10000"/>
                          <a:gd name="connsiteX72" fmla="*/ 9087 w 10000"/>
                          <a:gd name="connsiteY72" fmla="*/ 7353 h 10000"/>
                          <a:gd name="connsiteX73" fmla="*/ 8939 w 10000"/>
                          <a:gd name="connsiteY73" fmla="*/ 7478 h 10000"/>
                          <a:gd name="connsiteX74" fmla="*/ 8780 w 10000"/>
                          <a:gd name="connsiteY74" fmla="*/ 7623 h 10000"/>
                          <a:gd name="connsiteX75" fmla="*/ 8615 w 10000"/>
                          <a:gd name="connsiteY75" fmla="*/ 7778 h 10000"/>
                          <a:gd name="connsiteX76" fmla="*/ 8441 w 10000"/>
                          <a:gd name="connsiteY76" fmla="*/ 7928 h 10000"/>
                          <a:gd name="connsiteX77" fmla="*/ 8268 w 10000"/>
                          <a:gd name="connsiteY77" fmla="*/ 8082 h 10000"/>
                          <a:gd name="connsiteX78" fmla="*/ 8090 w 10000"/>
                          <a:gd name="connsiteY78" fmla="*/ 8242 h 10000"/>
                          <a:gd name="connsiteX79" fmla="*/ 7917 w 10000"/>
                          <a:gd name="connsiteY79" fmla="*/ 8401 h 10000"/>
                          <a:gd name="connsiteX80" fmla="*/ 7741 w 10000"/>
                          <a:gd name="connsiteY80" fmla="*/ 8556 h 10000"/>
                          <a:gd name="connsiteX81" fmla="*/ 7568 w 10000"/>
                          <a:gd name="connsiteY81" fmla="*/ 8715 h 10000"/>
                          <a:gd name="connsiteX82" fmla="*/ 7395 w 10000"/>
                          <a:gd name="connsiteY82" fmla="*/ 8865 h 10000"/>
                          <a:gd name="connsiteX83" fmla="*/ 7229 w 10000"/>
                          <a:gd name="connsiteY83" fmla="*/ 9010 h 10000"/>
                          <a:gd name="connsiteX84" fmla="*/ 7073 w 10000"/>
                          <a:gd name="connsiteY84" fmla="*/ 9155 h 10000"/>
                          <a:gd name="connsiteX85" fmla="*/ 6927 w 10000"/>
                          <a:gd name="connsiteY85" fmla="*/ 9290 h 10000"/>
                          <a:gd name="connsiteX86" fmla="*/ 6784 w 10000"/>
                          <a:gd name="connsiteY86" fmla="*/ 9415 h 10000"/>
                          <a:gd name="connsiteX87" fmla="*/ 6658 w 10000"/>
                          <a:gd name="connsiteY87" fmla="*/ 9527 h 10000"/>
                          <a:gd name="connsiteX88" fmla="*/ 6541 w 10000"/>
                          <a:gd name="connsiteY88" fmla="*/ 9628 h 10000"/>
                          <a:gd name="connsiteX89" fmla="*/ 6437 w 10000"/>
                          <a:gd name="connsiteY89" fmla="*/ 9720 h 10000"/>
                          <a:gd name="connsiteX90" fmla="*/ 6356 w 10000"/>
                          <a:gd name="connsiteY90" fmla="*/ 9797 h 10000"/>
                          <a:gd name="connsiteX91" fmla="*/ 6286 w 10000"/>
                          <a:gd name="connsiteY91" fmla="*/ 9865 h 10000"/>
                          <a:gd name="connsiteX92" fmla="*/ 6235 w 10000"/>
                          <a:gd name="connsiteY92" fmla="*/ 9908 h 10000"/>
                          <a:gd name="connsiteX93" fmla="*/ 6205 w 10000"/>
                          <a:gd name="connsiteY93" fmla="*/ 9932 h 10000"/>
                          <a:gd name="connsiteX94" fmla="*/ 6131 w 10000"/>
                          <a:gd name="connsiteY94" fmla="*/ 9986 h 10000"/>
                          <a:gd name="connsiteX95" fmla="*/ 6066 w 10000"/>
                          <a:gd name="connsiteY95" fmla="*/ 10000 h 10000"/>
                          <a:gd name="connsiteX96" fmla="*/ 6004 w 10000"/>
                          <a:gd name="connsiteY96" fmla="*/ 9990 h 10000"/>
                          <a:gd name="connsiteX97" fmla="*/ 5957 w 10000"/>
                          <a:gd name="connsiteY97" fmla="*/ 9976 h 10000"/>
                          <a:gd name="connsiteX98" fmla="*/ 5928 w 10000"/>
                          <a:gd name="connsiteY98" fmla="*/ 9957 h 10000"/>
                          <a:gd name="connsiteX99" fmla="*/ 5913 w 10000"/>
                          <a:gd name="connsiteY99" fmla="*/ 9952 h 10000"/>
                          <a:gd name="connsiteX100" fmla="*/ 5901 w 10000"/>
                          <a:gd name="connsiteY100" fmla="*/ 9942 h 10000"/>
                          <a:gd name="connsiteX101" fmla="*/ 5866 w 10000"/>
                          <a:gd name="connsiteY101" fmla="*/ 9918 h 10000"/>
                          <a:gd name="connsiteX102" fmla="*/ 5809 w 10000"/>
                          <a:gd name="connsiteY102" fmla="*/ 9874 h 10000"/>
                          <a:gd name="connsiteX103" fmla="*/ 5737 w 10000"/>
                          <a:gd name="connsiteY103" fmla="*/ 9816 h 10000"/>
                          <a:gd name="connsiteX104" fmla="*/ 5641 w 10000"/>
                          <a:gd name="connsiteY104" fmla="*/ 9739 h 10000"/>
                          <a:gd name="connsiteX105" fmla="*/ 5524 w 10000"/>
                          <a:gd name="connsiteY105" fmla="*/ 9647 h 10000"/>
                          <a:gd name="connsiteX106" fmla="*/ 5398 w 10000"/>
                          <a:gd name="connsiteY106" fmla="*/ 9546 h 10000"/>
                          <a:gd name="connsiteX107" fmla="*/ 5252 w 10000"/>
                          <a:gd name="connsiteY107" fmla="*/ 9435 h 10000"/>
                          <a:gd name="connsiteX108" fmla="*/ 5096 w 10000"/>
                          <a:gd name="connsiteY108" fmla="*/ 9314 h 10000"/>
                          <a:gd name="connsiteX109" fmla="*/ 4923 w 10000"/>
                          <a:gd name="connsiteY109" fmla="*/ 9179 h 10000"/>
                          <a:gd name="connsiteX110" fmla="*/ 4740 w 10000"/>
                          <a:gd name="connsiteY110" fmla="*/ 9034 h 10000"/>
                          <a:gd name="connsiteX111" fmla="*/ 4545 w 10000"/>
                          <a:gd name="connsiteY111" fmla="*/ 8884 h 10000"/>
                          <a:gd name="connsiteX112" fmla="*/ 4347 w 10000"/>
                          <a:gd name="connsiteY112" fmla="*/ 8729 h 10000"/>
                          <a:gd name="connsiteX113" fmla="*/ 4139 w 10000"/>
                          <a:gd name="connsiteY113" fmla="*/ 8560 h 10000"/>
                          <a:gd name="connsiteX114" fmla="*/ 3924 w 10000"/>
                          <a:gd name="connsiteY114" fmla="*/ 8401 h 10000"/>
                          <a:gd name="connsiteX115" fmla="*/ 3706 w 10000"/>
                          <a:gd name="connsiteY115" fmla="*/ 8222 h 10000"/>
                          <a:gd name="connsiteX116" fmla="*/ 3481 w 10000"/>
                          <a:gd name="connsiteY116" fmla="*/ 8053 h 10000"/>
                          <a:gd name="connsiteX117" fmla="*/ 3256 w 10000"/>
                          <a:gd name="connsiteY117" fmla="*/ 7879 h 10000"/>
                          <a:gd name="connsiteX118" fmla="*/ 3026 w 10000"/>
                          <a:gd name="connsiteY118" fmla="*/ 7700 h 10000"/>
                          <a:gd name="connsiteX119" fmla="*/ 2801 w 10000"/>
                          <a:gd name="connsiteY119" fmla="*/ 7522 h 10000"/>
                          <a:gd name="connsiteX120" fmla="*/ 2575 w 10000"/>
                          <a:gd name="connsiteY120" fmla="*/ 7343 h 10000"/>
                          <a:gd name="connsiteX121" fmla="*/ 2355 w 10000"/>
                          <a:gd name="connsiteY121" fmla="*/ 7174 h 10000"/>
                          <a:gd name="connsiteX122" fmla="*/ 2135 w 10000"/>
                          <a:gd name="connsiteY122" fmla="*/ 7005 h 10000"/>
                          <a:gd name="connsiteX123" fmla="*/ 1922 w 10000"/>
                          <a:gd name="connsiteY123" fmla="*/ 6836 h 10000"/>
                          <a:gd name="connsiteX124" fmla="*/ 1719 w 10000"/>
                          <a:gd name="connsiteY124" fmla="*/ 6676 h 10000"/>
                          <a:gd name="connsiteX125" fmla="*/ 1519 w 10000"/>
                          <a:gd name="connsiteY125" fmla="*/ 6522 h 10000"/>
                          <a:gd name="connsiteX126" fmla="*/ 1331 w 10000"/>
                          <a:gd name="connsiteY126" fmla="*/ 6372 h 10000"/>
                          <a:gd name="connsiteX127" fmla="*/ 1153 w 10000"/>
                          <a:gd name="connsiteY127" fmla="*/ 6237 h 10000"/>
                          <a:gd name="connsiteX128" fmla="*/ 985 w 10000"/>
                          <a:gd name="connsiteY128" fmla="*/ 6101 h 10000"/>
                          <a:gd name="connsiteX129" fmla="*/ 831 w 10000"/>
                          <a:gd name="connsiteY129" fmla="*/ 5981 h 10000"/>
                          <a:gd name="connsiteX130" fmla="*/ 690 w 10000"/>
                          <a:gd name="connsiteY130" fmla="*/ 5874 h 10000"/>
                          <a:gd name="connsiteX131" fmla="*/ 569 w 10000"/>
                          <a:gd name="connsiteY131" fmla="*/ 5778 h 10000"/>
                          <a:gd name="connsiteX132" fmla="*/ 460 w 10000"/>
                          <a:gd name="connsiteY132" fmla="*/ 5696 h 10000"/>
                          <a:gd name="connsiteX133" fmla="*/ 369 w 10000"/>
                          <a:gd name="connsiteY133" fmla="*/ 5618 h 10000"/>
                          <a:gd name="connsiteX134" fmla="*/ 299 w 10000"/>
                          <a:gd name="connsiteY134" fmla="*/ 5570 h 10000"/>
                          <a:gd name="connsiteX135" fmla="*/ 252 w 10000"/>
                          <a:gd name="connsiteY135" fmla="*/ 5527 h 10000"/>
                          <a:gd name="connsiteX136" fmla="*/ 225 w 10000"/>
                          <a:gd name="connsiteY136" fmla="*/ 5502 h 10000"/>
                          <a:gd name="connsiteX137" fmla="*/ 148 w 10000"/>
                          <a:gd name="connsiteY137" fmla="*/ 5425 h 10000"/>
                          <a:gd name="connsiteX138" fmla="*/ 92 w 10000"/>
                          <a:gd name="connsiteY138" fmla="*/ 5324 h 10000"/>
                          <a:gd name="connsiteX139" fmla="*/ 52 w 10000"/>
                          <a:gd name="connsiteY139" fmla="*/ 5213 h 10000"/>
                          <a:gd name="connsiteX140" fmla="*/ 27 w 10000"/>
                          <a:gd name="connsiteY140" fmla="*/ 5111 h 10000"/>
                          <a:gd name="connsiteX141" fmla="*/ 10 w 10000"/>
                          <a:gd name="connsiteY141" fmla="*/ 5019 h 10000"/>
                          <a:gd name="connsiteX142" fmla="*/ 5 w 10000"/>
                          <a:gd name="connsiteY142" fmla="*/ 4942 h 10000"/>
                          <a:gd name="connsiteX143" fmla="*/ 0 w 10000"/>
                          <a:gd name="connsiteY143" fmla="*/ 4884 h 10000"/>
                          <a:gd name="connsiteX144" fmla="*/ 0 w 10000"/>
                          <a:gd name="connsiteY144" fmla="*/ 4865 h 10000"/>
                          <a:gd name="connsiteX145" fmla="*/ 0 w 10000"/>
                          <a:gd name="connsiteY145" fmla="*/ 4831 h 10000"/>
                          <a:gd name="connsiteX146" fmla="*/ 0 w 10000"/>
                          <a:gd name="connsiteY146" fmla="*/ 4749 h 10000"/>
                          <a:gd name="connsiteX147" fmla="*/ 0 w 10000"/>
                          <a:gd name="connsiteY147" fmla="*/ 4618 h 10000"/>
                          <a:gd name="connsiteX148" fmla="*/ 0 w 10000"/>
                          <a:gd name="connsiteY148" fmla="*/ 3826 h 10000"/>
                          <a:gd name="connsiteX149" fmla="*/ 0 w 10000"/>
                          <a:gd name="connsiteY149" fmla="*/ 3604 h 10000"/>
                          <a:gd name="connsiteX150" fmla="*/ 0 w 10000"/>
                          <a:gd name="connsiteY150" fmla="*/ 3401 h 10000"/>
                          <a:gd name="connsiteX151" fmla="*/ 0 w 10000"/>
                          <a:gd name="connsiteY151" fmla="*/ 3222 h 10000"/>
                          <a:gd name="connsiteX152" fmla="*/ 10 w 10000"/>
                          <a:gd name="connsiteY152" fmla="*/ 3053 h 10000"/>
                          <a:gd name="connsiteX153" fmla="*/ 40 w 10000"/>
                          <a:gd name="connsiteY153" fmla="*/ 2894 h 10000"/>
                          <a:gd name="connsiteX154" fmla="*/ 84 w 10000"/>
                          <a:gd name="connsiteY154" fmla="*/ 2758 h 10000"/>
                          <a:gd name="connsiteX155" fmla="*/ 131 w 10000"/>
                          <a:gd name="connsiteY155" fmla="*/ 2647 h 10000"/>
                          <a:gd name="connsiteX156" fmla="*/ 183 w 10000"/>
                          <a:gd name="connsiteY156" fmla="*/ 2546 h 10000"/>
                          <a:gd name="connsiteX157" fmla="*/ 230 w 10000"/>
                          <a:gd name="connsiteY157" fmla="*/ 2478 h 10000"/>
                          <a:gd name="connsiteX158" fmla="*/ 275 w 10000"/>
                          <a:gd name="connsiteY158" fmla="*/ 2420 h 10000"/>
                          <a:gd name="connsiteX159" fmla="*/ 299 w 10000"/>
                          <a:gd name="connsiteY159" fmla="*/ 2386 h 10000"/>
                          <a:gd name="connsiteX160" fmla="*/ 312 w 10000"/>
                          <a:gd name="connsiteY160" fmla="*/ 2377 h 10000"/>
                          <a:gd name="connsiteX161" fmla="*/ 322 w 10000"/>
                          <a:gd name="connsiteY161" fmla="*/ 2372 h 10000"/>
                          <a:gd name="connsiteX162" fmla="*/ 356 w 10000"/>
                          <a:gd name="connsiteY162" fmla="*/ 2353 h 10000"/>
                          <a:gd name="connsiteX163" fmla="*/ 413 w 10000"/>
                          <a:gd name="connsiteY163" fmla="*/ 2309 h 10000"/>
                          <a:gd name="connsiteX164" fmla="*/ 485 w 10000"/>
                          <a:gd name="connsiteY164" fmla="*/ 2261 h 10000"/>
                          <a:gd name="connsiteX165" fmla="*/ 581 w 10000"/>
                          <a:gd name="connsiteY165" fmla="*/ 2203 h 10000"/>
                          <a:gd name="connsiteX166" fmla="*/ 690 w 10000"/>
                          <a:gd name="connsiteY166" fmla="*/ 2135 h 10000"/>
                          <a:gd name="connsiteX167" fmla="*/ 811 w 10000"/>
                          <a:gd name="connsiteY167" fmla="*/ 2048 h 10000"/>
                          <a:gd name="connsiteX168" fmla="*/ 950 w 10000"/>
                          <a:gd name="connsiteY168" fmla="*/ 1966 h 10000"/>
                          <a:gd name="connsiteX169" fmla="*/ 1096 w 10000"/>
                          <a:gd name="connsiteY169" fmla="*/ 1865 h 10000"/>
                          <a:gd name="connsiteX170" fmla="*/ 1252 w 10000"/>
                          <a:gd name="connsiteY170" fmla="*/ 1758 h 10000"/>
                          <a:gd name="connsiteX171" fmla="*/ 1418 w 10000"/>
                          <a:gd name="connsiteY171" fmla="*/ 1652 h 10000"/>
                          <a:gd name="connsiteX172" fmla="*/ 1586 w 10000"/>
                          <a:gd name="connsiteY172" fmla="*/ 1541 h 10000"/>
                          <a:gd name="connsiteX173" fmla="*/ 1759 w 10000"/>
                          <a:gd name="connsiteY173" fmla="*/ 1420 h 10000"/>
                          <a:gd name="connsiteX174" fmla="*/ 1940 w 10000"/>
                          <a:gd name="connsiteY174" fmla="*/ 1314 h 10000"/>
                          <a:gd name="connsiteX175" fmla="*/ 2118 w 10000"/>
                          <a:gd name="connsiteY175" fmla="*/ 1193 h 10000"/>
                          <a:gd name="connsiteX176" fmla="*/ 2298 w 10000"/>
                          <a:gd name="connsiteY176" fmla="*/ 1077 h 10000"/>
                          <a:gd name="connsiteX177" fmla="*/ 2476 w 10000"/>
                          <a:gd name="connsiteY177" fmla="*/ 957 h 10000"/>
                          <a:gd name="connsiteX178" fmla="*/ 2650 w 10000"/>
                          <a:gd name="connsiteY178" fmla="*/ 845 h 10000"/>
                          <a:gd name="connsiteX179" fmla="*/ 2818 w 10000"/>
                          <a:gd name="connsiteY179" fmla="*/ 729 h 10000"/>
                          <a:gd name="connsiteX180" fmla="*/ 2979 w 10000"/>
                          <a:gd name="connsiteY180" fmla="*/ 628 h 10000"/>
                          <a:gd name="connsiteX181" fmla="*/ 3135 w 10000"/>
                          <a:gd name="connsiteY181" fmla="*/ 527 h 10000"/>
                          <a:gd name="connsiteX182" fmla="*/ 3278 w 10000"/>
                          <a:gd name="connsiteY182" fmla="*/ 435 h 10000"/>
                          <a:gd name="connsiteX183" fmla="*/ 3407 w 10000"/>
                          <a:gd name="connsiteY183" fmla="*/ 348 h 10000"/>
                          <a:gd name="connsiteX184" fmla="*/ 3525 w 10000"/>
                          <a:gd name="connsiteY184" fmla="*/ 271 h 10000"/>
                          <a:gd name="connsiteX185" fmla="*/ 3629 w 10000"/>
                          <a:gd name="connsiteY185" fmla="*/ 203 h 10000"/>
                          <a:gd name="connsiteX186" fmla="*/ 3716 w 10000"/>
                          <a:gd name="connsiteY186" fmla="*/ 155 h 10000"/>
                          <a:gd name="connsiteX187" fmla="*/ 3785 w 10000"/>
                          <a:gd name="connsiteY187" fmla="*/ 111 h 10000"/>
                          <a:gd name="connsiteX188" fmla="*/ 3837 w 10000"/>
                          <a:gd name="connsiteY188" fmla="*/ 77 h 10000"/>
                          <a:gd name="connsiteX189" fmla="*/ 3949 w 10000"/>
                          <a:gd name="connsiteY189" fmla="*/ 29 h 10000"/>
                          <a:gd name="connsiteX190" fmla="*/ 4052 w 10000"/>
                          <a:gd name="connsiteY19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9693 w 10000"/>
                          <a:gd name="connsiteY28" fmla="*/ 3217 h 10000"/>
                          <a:gd name="connsiteX29" fmla="*/ 9785 w 10000"/>
                          <a:gd name="connsiteY29" fmla="*/ 3266 h 10000"/>
                          <a:gd name="connsiteX30" fmla="*/ 9854 w 10000"/>
                          <a:gd name="connsiteY30" fmla="*/ 3309 h 10000"/>
                          <a:gd name="connsiteX31" fmla="*/ 9901 w 10000"/>
                          <a:gd name="connsiteY31" fmla="*/ 3333 h 10000"/>
                          <a:gd name="connsiteX32" fmla="*/ 9923 w 10000"/>
                          <a:gd name="connsiteY32" fmla="*/ 3353 h 10000"/>
                          <a:gd name="connsiteX33" fmla="*/ 9975 w 10000"/>
                          <a:gd name="connsiteY33" fmla="*/ 3391 h 10000"/>
                          <a:gd name="connsiteX34" fmla="*/ 10000 w 10000"/>
                          <a:gd name="connsiteY34" fmla="*/ 3444 h 10000"/>
                          <a:gd name="connsiteX35" fmla="*/ 10000 w 10000"/>
                          <a:gd name="connsiteY35" fmla="*/ 3493 h 10000"/>
                          <a:gd name="connsiteX36" fmla="*/ 9988 w 10000"/>
                          <a:gd name="connsiteY36" fmla="*/ 3536 h 10000"/>
                          <a:gd name="connsiteX37" fmla="*/ 9958 w 10000"/>
                          <a:gd name="connsiteY37" fmla="*/ 3589 h 10000"/>
                          <a:gd name="connsiteX38" fmla="*/ 9913 w 10000"/>
                          <a:gd name="connsiteY38" fmla="*/ 3647 h 10000"/>
                          <a:gd name="connsiteX39" fmla="*/ 9874 w 10000"/>
                          <a:gd name="connsiteY39" fmla="*/ 3681 h 10000"/>
                          <a:gd name="connsiteX40" fmla="*/ 9832 w 10000"/>
                          <a:gd name="connsiteY40" fmla="*/ 3734 h 10000"/>
                          <a:gd name="connsiteX41" fmla="*/ 9780 w 10000"/>
                          <a:gd name="connsiteY41" fmla="*/ 3792 h 10000"/>
                          <a:gd name="connsiteX42" fmla="*/ 9728 w 10000"/>
                          <a:gd name="connsiteY42" fmla="*/ 3850 h 10000"/>
                          <a:gd name="connsiteX43" fmla="*/ 9671 w 10000"/>
                          <a:gd name="connsiteY43" fmla="*/ 3903 h 10000"/>
                          <a:gd name="connsiteX44" fmla="*/ 9629 w 10000"/>
                          <a:gd name="connsiteY44" fmla="*/ 3952 h 10000"/>
                          <a:gd name="connsiteX45" fmla="*/ 9589 w 10000"/>
                          <a:gd name="connsiteY45" fmla="*/ 3995 h 10000"/>
                          <a:gd name="connsiteX46" fmla="*/ 9562 w 10000"/>
                          <a:gd name="connsiteY46" fmla="*/ 4029 h 10000"/>
                          <a:gd name="connsiteX47" fmla="*/ 9550 w 10000"/>
                          <a:gd name="connsiteY47" fmla="*/ 4039 h 10000"/>
                          <a:gd name="connsiteX48" fmla="*/ 9555 w 10000"/>
                          <a:gd name="connsiteY48" fmla="*/ 6237 h 10000"/>
                          <a:gd name="connsiteX49" fmla="*/ 9567 w 10000"/>
                          <a:gd name="connsiteY49" fmla="*/ 6246 h 10000"/>
                          <a:gd name="connsiteX50" fmla="*/ 9597 w 10000"/>
                          <a:gd name="connsiteY50" fmla="*/ 6271 h 10000"/>
                          <a:gd name="connsiteX51" fmla="*/ 9641 w 10000"/>
                          <a:gd name="connsiteY51" fmla="*/ 6304 h 10000"/>
                          <a:gd name="connsiteX52" fmla="*/ 9698 w 10000"/>
                          <a:gd name="connsiteY52" fmla="*/ 6338 h 10000"/>
                          <a:gd name="connsiteX53" fmla="*/ 9753 w 10000"/>
                          <a:gd name="connsiteY53" fmla="*/ 6382 h 10000"/>
                          <a:gd name="connsiteX54" fmla="*/ 9805 w 10000"/>
                          <a:gd name="connsiteY54" fmla="*/ 6420 h 10000"/>
                          <a:gd name="connsiteX55" fmla="*/ 9844 w 10000"/>
                          <a:gd name="connsiteY55" fmla="*/ 6454 h 10000"/>
                          <a:gd name="connsiteX56" fmla="*/ 9874 w 10000"/>
                          <a:gd name="connsiteY56" fmla="*/ 6488 h 10000"/>
                          <a:gd name="connsiteX57" fmla="*/ 9884 w 10000"/>
                          <a:gd name="connsiteY57" fmla="*/ 6531 h 10000"/>
                          <a:gd name="connsiteX58" fmla="*/ 9879 w 10000"/>
                          <a:gd name="connsiteY58" fmla="*/ 6575 h 10000"/>
                          <a:gd name="connsiteX59" fmla="*/ 9866 w 10000"/>
                          <a:gd name="connsiteY59" fmla="*/ 6618 h 10000"/>
                          <a:gd name="connsiteX60" fmla="*/ 9854 w 10000"/>
                          <a:gd name="connsiteY60" fmla="*/ 6652 h 10000"/>
                          <a:gd name="connsiteX61" fmla="*/ 9839 w 10000"/>
                          <a:gd name="connsiteY61" fmla="*/ 6667 h 10000"/>
                          <a:gd name="connsiteX62" fmla="*/ 9837 w 10000"/>
                          <a:gd name="connsiteY62" fmla="*/ 6676 h 10000"/>
                          <a:gd name="connsiteX63" fmla="*/ 9827 w 10000"/>
                          <a:gd name="connsiteY63" fmla="*/ 6686 h 10000"/>
                          <a:gd name="connsiteX64" fmla="*/ 9792 w 10000"/>
                          <a:gd name="connsiteY64" fmla="*/ 6720 h 10000"/>
                          <a:gd name="connsiteX65" fmla="*/ 9740 w 10000"/>
                          <a:gd name="connsiteY65" fmla="*/ 6758 h 10000"/>
                          <a:gd name="connsiteX66" fmla="*/ 9671 w 10000"/>
                          <a:gd name="connsiteY66" fmla="*/ 6826 h 10000"/>
                          <a:gd name="connsiteX67" fmla="*/ 9579 w 10000"/>
                          <a:gd name="connsiteY67" fmla="*/ 6903 h 10000"/>
                          <a:gd name="connsiteX68" fmla="*/ 9476 w 10000"/>
                          <a:gd name="connsiteY68" fmla="*/ 6995 h 10000"/>
                          <a:gd name="connsiteX69" fmla="*/ 9359 w 10000"/>
                          <a:gd name="connsiteY69" fmla="*/ 7106 h 10000"/>
                          <a:gd name="connsiteX70" fmla="*/ 9231 w 10000"/>
                          <a:gd name="connsiteY70" fmla="*/ 7227 h 10000"/>
                          <a:gd name="connsiteX71" fmla="*/ 9087 w 10000"/>
                          <a:gd name="connsiteY71" fmla="*/ 7353 h 10000"/>
                          <a:gd name="connsiteX72" fmla="*/ 8939 w 10000"/>
                          <a:gd name="connsiteY72" fmla="*/ 7478 h 10000"/>
                          <a:gd name="connsiteX73" fmla="*/ 8780 w 10000"/>
                          <a:gd name="connsiteY73" fmla="*/ 7623 h 10000"/>
                          <a:gd name="connsiteX74" fmla="*/ 8615 w 10000"/>
                          <a:gd name="connsiteY74" fmla="*/ 7778 h 10000"/>
                          <a:gd name="connsiteX75" fmla="*/ 8441 w 10000"/>
                          <a:gd name="connsiteY75" fmla="*/ 7928 h 10000"/>
                          <a:gd name="connsiteX76" fmla="*/ 8268 w 10000"/>
                          <a:gd name="connsiteY76" fmla="*/ 8082 h 10000"/>
                          <a:gd name="connsiteX77" fmla="*/ 8090 w 10000"/>
                          <a:gd name="connsiteY77" fmla="*/ 8242 h 10000"/>
                          <a:gd name="connsiteX78" fmla="*/ 7917 w 10000"/>
                          <a:gd name="connsiteY78" fmla="*/ 8401 h 10000"/>
                          <a:gd name="connsiteX79" fmla="*/ 7741 w 10000"/>
                          <a:gd name="connsiteY79" fmla="*/ 8556 h 10000"/>
                          <a:gd name="connsiteX80" fmla="*/ 7568 w 10000"/>
                          <a:gd name="connsiteY80" fmla="*/ 8715 h 10000"/>
                          <a:gd name="connsiteX81" fmla="*/ 7395 w 10000"/>
                          <a:gd name="connsiteY81" fmla="*/ 8865 h 10000"/>
                          <a:gd name="connsiteX82" fmla="*/ 7229 w 10000"/>
                          <a:gd name="connsiteY82" fmla="*/ 9010 h 10000"/>
                          <a:gd name="connsiteX83" fmla="*/ 7073 w 10000"/>
                          <a:gd name="connsiteY83" fmla="*/ 9155 h 10000"/>
                          <a:gd name="connsiteX84" fmla="*/ 6927 w 10000"/>
                          <a:gd name="connsiteY84" fmla="*/ 9290 h 10000"/>
                          <a:gd name="connsiteX85" fmla="*/ 6784 w 10000"/>
                          <a:gd name="connsiteY85" fmla="*/ 9415 h 10000"/>
                          <a:gd name="connsiteX86" fmla="*/ 6658 w 10000"/>
                          <a:gd name="connsiteY86" fmla="*/ 9527 h 10000"/>
                          <a:gd name="connsiteX87" fmla="*/ 6541 w 10000"/>
                          <a:gd name="connsiteY87" fmla="*/ 9628 h 10000"/>
                          <a:gd name="connsiteX88" fmla="*/ 6437 w 10000"/>
                          <a:gd name="connsiteY88" fmla="*/ 9720 h 10000"/>
                          <a:gd name="connsiteX89" fmla="*/ 6356 w 10000"/>
                          <a:gd name="connsiteY89" fmla="*/ 9797 h 10000"/>
                          <a:gd name="connsiteX90" fmla="*/ 6286 w 10000"/>
                          <a:gd name="connsiteY90" fmla="*/ 9865 h 10000"/>
                          <a:gd name="connsiteX91" fmla="*/ 6235 w 10000"/>
                          <a:gd name="connsiteY91" fmla="*/ 9908 h 10000"/>
                          <a:gd name="connsiteX92" fmla="*/ 6205 w 10000"/>
                          <a:gd name="connsiteY92" fmla="*/ 9932 h 10000"/>
                          <a:gd name="connsiteX93" fmla="*/ 6131 w 10000"/>
                          <a:gd name="connsiteY93" fmla="*/ 9986 h 10000"/>
                          <a:gd name="connsiteX94" fmla="*/ 6066 w 10000"/>
                          <a:gd name="connsiteY94" fmla="*/ 10000 h 10000"/>
                          <a:gd name="connsiteX95" fmla="*/ 6004 w 10000"/>
                          <a:gd name="connsiteY95" fmla="*/ 9990 h 10000"/>
                          <a:gd name="connsiteX96" fmla="*/ 5957 w 10000"/>
                          <a:gd name="connsiteY96" fmla="*/ 9976 h 10000"/>
                          <a:gd name="connsiteX97" fmla="*/ 5928 w 10000"/>
                          <a:gd name="connsiteY97" fmla="*/ 9957 h 10000"/>
                          <a:gd name="connsiteX98" fmla="*/ 5913 w 10000"/>
                          <a:gd name="connsiteY98" fmla="*/ 9952 h 10000"/>
                          <a:gd name="connsiteX99" fmla="*/ 5901 w 10000"/>
                          <a:gd name="connsiteY99" fmla="*/ 9942 h 10000"/>
                          <a:gd name="connsiteX100" fmla="*/ 5866 w 10000"/>
                          <a:gd name="connsiteY100" fmla="*/ 9918 h 10000"/>
                          <a:gd name="connsiteX101" fmla="*/ 5809 w 10000"/>
                          <a:gd name="connsiteY101" fmla="*/ 9874 h 10000"/>
                          <a:gd name="connsiteX102" fmla="*/ 5737 w 10000"/>
                          <a:gd name="connsiteY102" fmla="*/ 9816 h 10000"/>
                          <a:gd name="connsiteX103" fmla="*/ 5641 w 10000"/>
                          <a:gd name="connsiteY103" fmla="*/ 9739 h 10000"/>
                          <a:gd name="connsiteX104" fmla="*/ 5524 w 10000"/>
                          <a:gd name="connsiteY104" fmla="*/ 9647 h 10000"/>
                          <a:gd name="connsiteX105" fmla="*/ 5398 w 10000"/>
                          <a:gd name="connsiteY105" fmla="*/ 9546 h 10000"/>
                          <a:gd name="connsiteX106" fmla="*/ 5252 w 10000"/>
                          <a:gd name="connsiteY106" fmla="*/ 9435 h 10000"/>
                          <a:gd name="connsiteX107" fmla="*/ 5096 w 10000"/>
                          <a:gd name="connsiteY107" fmla="*/ 9314 h 10000"/>
                          <a:gd name="connsiteX108" fmla="*/ 4923 w 10000"/>
                          <a:gd name="connsiteY108" fmla="*/ 9179 h 10000"/>
                          <a:gd name="connsiteX109" fmla="*/ 4740 w 10000"/>
                          <a:gd name="connsiteY109" fmla="*/ 9034 h 10000"/>
                          <a:gd name="connsiteX110" fmla="*/ 4545 w 10000"/>
                          <a:gd name="connsiteY110" fmla="*/ 8884 h 10000"/>
                          <a:gd name="connsiteX111" fmla="*/ 4347 w 10000"/>
                          <a:gd name="connsiteY111" fmla="*/ 8729 h 10000"/>
                          <a:gd name="connsiteX112" fmla="*/ 4139 w 10000"/>
                          <a:gd name="connsiteY112" fmla="*/ 8560 h 10000"/>
                          <a:gd name="connsiteX113" fmla="*/ 3924 w 10000"/>
                          <a:gd name="connsiteY113" fmla="*/ 8401 h 10000"/>
                          <a:gd name="connsiteX114" fmla="*/ 3706 w 10000"/>
                          <a:gd name="connsiteY114" fmla="*/ 8222 h 10000"/>
                          <a:gd name="connsiteX115" fmla="*/ 3481 w 10000"/>
                          <a:gd name="connsiteY115" fmla="*/ 8053 h 10000"/>
                          <a:gd name="connsiteX116" fmla="*/ 3256 w 10000"/>
                          <a:gd name="connsiteY116" fmla="*/ 7879 h 10000"/>
                          <a:gd name="connsiteX117" fmla="*/ 3026 w 10000"/>
                          <a:gd name="connsiteY117" fmla="*/ 7700 h 10000"/>
                          <a:gd name="connsiteX118" fmla="*/ 2801 w 10000"/>
                          <a:gd name="connsiteY118" fmla="*/ 7522 h 10000"/>
                          <a:gd name="connsiteX119" fmla="*/ 2575 w 10000"/>
                          <a:gd name="connsiteY119" fmla="*/ 7343 h 10000"/>
                          <a:gd name="connsiteX120" fmla="*/ 2355 w 10000"/>
                          <a:gd name="connsiteY120" fmla="*/ 7174 h 10000"/>
                          <a:gd name="connsiteX121" fmla="*/ 2135 w 10000"/>
                          <a:gd name="connsiteY121" fmla="*/ 7005 h 10000"/>
                          <a:gd name="connsiteX122" fmla="*/ 1922 w 10000"/>
                          <a:gd name="connsiteY122" fmla="*/ 6836 h 10000"/>
                          <a:gd name="connsiteX123" fmla="*/ 1719 w 10000"/>
                          <a:gd name="connsiteY123" fmla="*/ 6676 h 10000"/>
                          <a:gd name="connsiteX124" fmla="*/ 1519 w 10000"/>
                          <a:gd name="connsiteY124" fmla="*/ 6522 h 10000"/>
                          <a:gd name="connsiteX125" fmla="*/ 1331 w 10000"/>
                          <a:gd name="connsiteY125" fmla="*/ 6372 h 10000"/>
                          <a:gd name="connsiteX126" fmla="*/ 1153 w 10000"/>
                          <a:gd name="connsiteY126" fmla="*/ 6237 h 10000"/>
                          <a:gd name="connsiteX127" fmla="*/ 985 w 10000"/>
                          <a:gd name="connsiteY127" fmla="*/ 6101 h 10000"/>
                          <a:gd name="connsiteX128" fmla="*/ 831 w 10000"/>
                          <a:gd name="connsiteY128" fmla="*/ 5981 h 10000"/>
                          <a:gd name="connsiteX129" fmla="*/ 690 w 10000"/>
                          <a:gd name="connsiteY129" fmla="*/ 5874 h 10000"/>
                          <a:gd name="connsiteX130" fmla="*/ 569 w 10000"/>
                          <a:gd name="connsiteY130" fmla="*/ 5778 h 10000"/>
                          <a:gd name="connsiteX131" fmla="*/ 460 w 10000"/>
                          <a:gd name="connsiteY131" fmla="*/ 5696 h 10000"/>
                          <a:gd name="connsiteX132" fmla="*/ 369 w 10000"/>
                          <a:gd name="connsiteY132" fmla="*/ 5618 h 10000"/>
                          <a:gd name="connsiteX133" fmla="*/ 299 w 10000"/>
                          <a:gd name="connsiteY133" fmla="*/ 5570 h 10000"/>
                          <a:gd name="connsiteX134" fmla="*/ 252 w 10000"/>
                          <a:gd name="connsiteY134" fmla="*/ 5527 h 10000"/>
                          <a:gd name="connsiteX135" fmla="*/ 225 w 10000"/>
                          <a:gd name="connsiteY135" fmla="*/ 5502 h 10000"/>
                          <a:gd name="connsiteX136" fmla="*/ 148 w 10000"/>
                          <a:gd name="connsiteY136" fmla="*/ 5425 h 10000"/>
                          <a:gd name="connsiteX137" fmla="*/ 92 w 10000"/>
                          <a:gd name="connsiteY137" fmla="*/ 5324 h 10000"/>
                          <a:gd name="connsiteX138" fmla="*/ 52 w 10000"/>
                          <a:gd name="connsiteY138" fmla="*/ 5213 h 10000"/>
                          <a:gd name="connsiteX139" fmla="*/ 27 w 10000"/>
                          <a:gd name="connsiteY139" fmla="*/ 5111 h 10000"/>
                          <a:gd name="connsiteX140" fmla="*/ 10 w 10000"/>
                          <a:gd name="connsiteY140" fmla="*/ 5019 h 10000"/>
                          <a:gd name="connsiteX141" fmla="*/ 5 w 10000"/>
                          <a:gd name="connsiteY141" fmla="*/ 4942 h 10000"/>
                          <a:gd name="connsiteX142" fmla="*/ 0 w 10000"/>
                          <a:gd name="connsiteY142" fmla="*/ 4884 h 10000"/>
                          <a:gd name="connsiteX143" fmla="*/ 0 w 10000"/>
                          <a:gd name="connsiteY143" fmla="*/ 4865 h 10000"/>
                          <a:gd name="connsiteX144" fmla="*/ 0 w 10000"/>
                          <a:gd name="connsiteY144" fmla="*/ 4831 h 10000"/>
                          <a:gd name="connsiteX145" fmla="*/ 0 w 10000"/>
                          <a:gd name="connsiteY145" fmla="*/ 4749 h 10000"/>
                          <a:gd name="connsiteX146" fmla="*/ 0 w 10000"/>
                          <a:gd name="connsiteY146" fmla="*/ 4618 h 10000"/>
                          <a:gd name="connsiteX147" fmla="*/ 0 w 10000"/>
                          <a:gd name="connsiteY147" fmla="*/ 3826 h 10000"/>
                          <a:gd name="connsiteX148" fmla="*/ 0 w 10000"/>
                          <a:gd name="connsiteY148" fmla="*/ 3604 h 10000"/>
                          <a:gd name="connsiteX149" fmla="*/ 0 w 10000"/>
                          <a:gd name="connsiteY149" fmla="*/ 3401 h 10000"/>
                          <a:gd name="connsiteX150" fmla="*/ 0 w 10000"/>
                          <a:gd name="connsiteY150" fmla="*/ 3222 h 10000"/>
                          <a:gd name="connsiteX151" fmla="*/ 10 w 10000"/>
                          <a:gd name="connsiteY151" fmla="*/ 3053 h 10000"/>
                          <a:gd name="connsiteX152" fmla="*/ 40 w 10000"/>
                          <a:gd name="connsiteY152" fmla="*/ 2894 h 10000"/>
                          <a:gd name="connsiteX153" fmla="*/ 84 w 10000"/>
                          <a:gd name="connsiteY153" fmla="*/ 2758 h 10000"/>
                          <a:gd name="connsiteX154" fmla="*/ 131 w 10000"/>
                          <a:gd name="connsiteY154" fmla="*/ 2647 h 10000"/>
                          <a:gd name="connsiteX155" fmla="*/ 183 w 10000"/>
                          <a:gd name="connsiteY155" fmla="*/ 2546 h 10000"/>
                          <a:gd name="connsiteX156" fmla="*/ 230 w 10000"/>
                          <a:gd name="connsiteY156" fmla="*/ 2478 h 10000"/>
                          <a:gd name="connsiteX157" fmla="*/ 275 w 10000"/>
                          <a:gd name="connsiteY157" fmla="*/ 2420 h 10000"/>
                          <a:gd name="connsiteX158" fmla="*/ 299 w 10000"/>
                          <a:gd name="connsiteY158" fmla="*/ 2386 h 10000"/>
                          <a:gd name="connsiteX159" fmla="*/ 312 w 10000"/>
                          <a:gd name="connsiteY159" fmla="*/ 2377 h 10000"/>
                          <a:gd name="connsiteX160" fmla="*/ 322 w 10000"/>
                          <a:gd name="connsiteY160" fmla="*/ 2372 h 10000"/>
                          <a:gd name="connsiteX161" fmla="*/ 356 w 10000"/>
                          <a:gd name="connsiteY161" fmla="*/ 2353 h 10000"/>
                          <a:gd name="connsiteX162" fmla="*/ 413 w 10000"/>
                          <a:gd name="connsiteY162" fmla="*/ 2309 h 10000"/>
                          <a:gd name="connsiteX163" fmla="*/ 485 w 10000"/>
                          <a:gd name="connsiteY163" fmla="*/ 2261 h 10000"/>
                          <a:gd name="connsiteX164" fmla="*/ 581 w 10000"/>
                          <a:gd name="connsiteY164" fmla="*/ 2203 h 10000"/>
                          <a:gd name="connsiteX165" fmla="*/ 690 w 10000"/>
                          <a:gd name="connsiteY165" fmla="*/ 2135 h 10000"/>
                          <a:gd name="connsiteX166" fmla="*/ 811 w 10000"/>
                          <a:gd name="connsiteY166" fmla="*/ 2048 h 10000"/>
                          <a:gd name="connsiteX167" fmla="*/ 950 w 10000"/>
                          <a:gd name="connsiteY167" fmla="*/ 1966 h 10000"/>
                          <a:gd name="connsiteX168" fmla="*/ 1096 w 10000"/>
                          <a:gd name="connsiteY168" fmla="*/ 1865 h 10000"/>
                          <a:gd name="connsiteX169" fmla="*/ 1252 w 10000"/>
                          <a:gd name="connsiteY169" fmla="*/ 1758 h 10000"/>
                          <a:gd name="connsiteX170" fmla="*/ 1418 w 10000"/>
                          <a:gd name="connsiteY170" fmla="*/ 1652 h 10000"/>
                          <a:gd name="connsiteX171" fmla="*/ 1586 w 10000"/>
                          <a:gd name="connsiteY171" fmla="*/ 1541 h 10000"/>
                          <a:gd name="connsiteX172" fmla="*/ 1759 w 10000"/>
                          <a:gd name="connsiteY172" fmla="*/ 1420 h 10000"/>
                          <a:gd name="connsiteX173" fmla="*/ 1940 w 10000"/>
                          <a:gd name="connsiteY173" fmla="*/ 1314 h 10000"/>
                          <a:gd name="connsiteX174" fmla="*/ 2118 w 10000"/>
                          <a:gd name="connsiteY174" fmla="*/ 1193 h 10000"/>
                          <a:gd name="connsiteX175" fmla="*/ 2298 w 10000"/>
                          <a:gd name="connsiteY175" fmla="*/ 1077 h 10000"/>
                          <a:gd name="connsiteX176" fmla="*/ 2476 w 10000"/>
                          <a:gd name="connsiteY176" fmla="*/ 957 h 10000"/>
                          <a:gd name="connsiteX177" fmla="*/ 2650 w 10000"/>
                          <a:gd name="connsiteY177" fmla="*/ 845 h 10000"/>
                          <a:gd name="connsiteX178" fmla="*/ 2818 w 10000"/>
                          <a:gd name="connsiteY178" fmla="*/ 729 h 10000"/>
                          <a:gd name="connsiteX179" fmla="*/ 2979 w 10000"/>
                          <a:gd name="connsiteY179" fmla="*/ 628 h 10000"/>
                          <a:gd name="connsiteX180" fmla="*/ 3135 w 10000"/>
                          <a:gd name="connsiteY180" fmla="*/ 527 h 10000"/>
                          <a:gd name="connsiteX181" fmla="*/ 3278 w 10000"/>
                          <a:gd name="connsiteY181" fmla="*/ 435 h 10000"/>
                          <a:gd name="connsiteX182" fmla="*/ 3407 w 10000"/>
                          <a:gd name="connsiteY182" fmla="*/ 348 h 10000"/>
                          <a:gd name="connsiteX183" fmla="*/ 3525 w 10000"/>
                          <a:gd name="connsiteY183" fmla="*/ 271 h 10000"/>
                          <a:gd name="connsiteX184" fmla="*/ 3629 w 10000"/>
                          <a:gd name="connsiteY184" fmla="*/ 203 h 10000"/>
                          <a:gd name="connsiteX185" fmla="*/ 3716 w 10000"/>
                          <a:gd name="connsiteY185" fmla="*/ 155 h 10000"/>
                          <a:gd name="connsiteX186" fmla="*/ 3785 w 10000"/>
                          <a:gd name="connsiteY186" fmla="*/ 111 h 10000"/>
                          <a:gd name="connsiteX187" fmla="*/ 3837 w 10000"/>
                          <a:gd name="connsiteY187" fmla="*/ 77 h 10000"/>
                          <a:gd name="connsiteX188" fmla="*/ 3949 w 10000"/>
                          <a:gd name="connsiteY188" fmla="*/ 29 h 10000"/>
                          <a:gd name="connsiteX189" fmla="*/ 4052 w 10000"/>
                          <a:gd name="connsiteY18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9693 w 10000"/>
                          <a:gd name="connsiteY27" fmla="*/ 3217 h 10000"/>
                          <a:gd name="connsiteX28" fmla="*/ 9785 w 10000"/>
                          <a:gd name="connsiteY28" fmla="*/ 3266 h 10000"/>
                          <a:gd name="connsiteX29" fmla="*/ 9854 w 10000"/>
                          <a:gd name="connsiteY29" fmla="*/ 3309 h 10000"/>
                          <a:gd name="connsiteX30" fmla="*/ 9901 w 10000"/>
                          <a:gd name="connsiteY30" fmla="*/ 3333 h 10000"/>
                          <a:gd name="connsiteX31" fmla="*/ 9923 w 10000"/>
                          <a:gd name="connsiteY31" fmla="*/ 3353 h 10000"/>
                          <a:gd name="connsiteX32" fmla="*/ 9975 w 10000"/>
                          <a:gd name="connsiteY32" fmla="*/ 3391 h 10000"/>
                          <a:gd name="connsiteX33" fmla="*/ 10000 w 10000"/>
                          <a:gd name="connsiteY33" fmla="*/ 3444 h 10000"/>
                          <a:gd name="connsiteX34" fmla="*/ 10000 w 10000"/>
                          <a:gd name="connsiteY34" fmla="*/ 3493 h 10000"/>
                          <a:gd name="connsiteX35" fmla="*/ 9988 w 10000"/>
                          <a:gd name="connsiteY35" fmla="*/ 3536 h 10000"/>
                          <a:gd name="connsiteX36" fmla="*/ 9958 w 10000"/>
                          <a:gd name="connsiteY36" fmla="*/ 3589 h 10000"/>
                          <a:gd name="connsiteX37" fmla="*/ 9913 w 10000"/>
                          <a:gd name="connsiteY37" fmla="*/ 3647 h 10000"/>
                          <a:gd name="connsiteX38" fmla="*/ 9874 w 10000"/>
                          <a:gd name="connsiteY38" fmla="*/ 3681 h 10000"/>
                          <a:gd name="connsiteX39" fmla="*/ 9832 w 10000"/>
                          <a:gd name="connsiteY39" fmla="*/ 3734 h 10000"/>
                          <a:gd name="connsiteX40" fmla="*/ 9780 w 10000"/>
                          <a:gd name="connsiteY40" fmla="*/ 3792 h 10000"/>
                          <a:gd name="connsiteX41" fmla="*/ 9728 w 10000"/>
                          <a:gd name="connsiteY41" fmla="*/ 3850 h 10000"/>
                          <a:gd name="connsiteX42" fmla="*/ 9671 w 10000"/>
                          <a:gd name="connsiteY42" fmla="*/ 3903 h 10000"/>
                          <a:gd name="connsiteX43" fmla="*/ 9629 w 10000"/>
                          <a:gd name="connsiteY43" fmla="*/ 3952 h 10000"/>
                          <a:gd name="connsiteX44" fmla="*/ 9589 w 10000"/>
                          <a:gd name="connsiteY44" fmla="*/ 3995 h 10000"/>
                          <a:gd name="connsiteX45" fmla="*/ 9562 w 10000"/>
                          <a:gd name="connsiteY45" fmla="*/ 4029 h 10000"/>
                          <a:gd name="connsiteX46" fmla="*/ 9550 w 10000"/>
                          <a:gd name="connsiteY46" fmla="*/ 4039 h 10000"/>
                          <a:gd name="connsiteX47" fmla="*/ 9555 w 10000"/>
                          <a:gd name="connsiteY47" fmla="*/ 6237 h 10000"/>
                          <a:gd name="connsiteX48" fmla="*/ 9567 w 10000"/>
                          <a:gd name="connsiteY48" fmla="*/ 6246 h 10000"/>
                          <a:gd name="connsiteX49" fmla="*/ 9597 w 10000"/>
                          <a:gd name="connsiteY49" fmla="*/ 6271 h 10000"/>
                          <a:gd name="connsiteX50" fmla="*/ 9641 w 10000"/>
                          <a:gd name="connsiteY50" fmla="*/ 6304 h 10000"/>
                          <a:gd name="connsiteX51" fmla="*/ 9698 w 10000"/>
                          <a:gd name="connsiteY51" fmla="*/ 6338 h 10000"/>
                          <a:gd name="connsiteX52" fmla="*/ 9753 w 10000"/>
                          <a:gd name="connsiteY52" fmla="*/ 6382 h 10000"/>
                          <a:gd name="connsiteX53" fmla="*/ 9805 w 10000"/>
                          <a:gd name="connsiteY53" fmla="*/ 6420 h 10000"/>
                          <a:gd name="connsiteX54" fmla="*/ 9844 w 10000"/>
                          <a:gd name="connsiteY54" fmla="*/ 6454 h 10000"/>
                          <a:gd name="connsiteX55" fmla="*/ 9874 w 10000"/>
                          <a:gd name="connsiteY55" fmla="*/ 6488 h 10000"/>
                          <a:gd name="connsiteX56" fmla="*/ 9884 w 10000"/>
                          <a:gd name="connsiteY56" fmla="*/ 6531 h 10000"/>
                          <a:gd name="connsiteX57" fmla="*/ 9879 w 10000"/>
                          <a:gd name="connsiteY57" fmla="*/ 6575 h 10000"/>
                          <a:gd name="connsiteX58" fmla="*/ 9866 w 10000"/>
                          <a:gd name="connsiteY58" fmla="*/ 6618 h 10000"/>
                          <a:gd name="connsiteX59" fmla="*/ 9854 w 10000"/>
                          <a:gd name="connsiteY59" fmla="*/ 6652 h 10000"/>
                          <a:gd name="connsiteX60" fmla="*/ 9839 w 10000"/>
                          <a:gd name="connsiteY60" fmla="*/ 6667 h 10000"/>
                          <a:gd name="connsiteX61" fmla="*/ 9837 w 10000"/>
                          <a:gd name="connsiteY61" fmla="*/ 6676 h 10000"/>
                          <a:gd name="connsiteX62" fmla="*/ 9827 w 10000"/>
                          <a:gd name="connsiteY62" fmla="*/ 6686 h 10000"/>
                          <a:gd name="connsiteX63" fmla="*/ 9792 w 10000"/>
                          <a:gd name="connsiteY63" fmla="*/ 6720 h 10000"/>
                          <a:gd name="connsiteX64" fmla="*/ 9740 w 10000"/>
                          <a:gd name="connsiteY64" fmla="*/ 6758 h 10000"/>
                          <a:gd name="connsiteX65" fmla="*/ 9671 w 10000"/>
                          <a:gd name="connsiteY65" fmla="*/ 6826 h 10000"/>
                          <a:gd name="connsiteX66" fmla="*/ 9579 w 10000"/>
                          <a:gd name="connsiteY66" fmla="*/ 6903 h 10000"/>
                          <a:gd name="connsiteX67" fmla="*/ 9476 w 10000"/>
                          <a:gd name="connsiteY67" fmla="*/ 6995 h 10000"/>
                          <a:gd name="connsiteX68" fmla="*/ 9359 w 10000"/>
                          <a:gd name="connsiteY68" fmla="*/ 7106 h 10000"/>
                          <a:gd name="connsiteX69" fmla="*/ 9231 w 10000"/>
                          <a:gd name="connsiteY69" fmla="*/ 7227 h 10000"/>
                          <a:gd name="connsiteX70" fmla="*/ 9087 w 10000"/>
                          <a:gd name="connsiteY70" fmla="*/ 7353 h 10000"/>
                          <a:gd name="connsiteX71" fmla="*/ 8939 w 10000"/>
                          <a:gd name="connsiteY71" fmla="*/ 7478 h 10000"/>
                          <a:gd name="connsiteX72" fmla="*/ 8780 w 10000"/>
                          <a:gd name="connsiteY72" fmla="*/ 7623 h 10000"/>
                          <a:gd name="connsiteX73" fmla="*/ 8615 w 10000"/>
                          <a:gd name="connsiteY73" fmla="*/ 7778 h 10000"/>
                          <a:gd name="connsiteX74" fmla="*/ 8441 w 10000"/>
                          <a:gd name="connsiteY74" fmla="*/ 7928 h 10000"/>
                          <a:gd name="connsiteX75" fmla="*/ 8268 w 10000"/>
                          <a:gd name="connsiteY75" fmla="*/ 8082 h 10000"/>
                          <a:gd name="connsiteX76" fmla="*/ 8090 w 10000"/>
                          <a:gd name="connsiteY76" fmla="*/ 8242 h 10000"/>
                          <a:gd name="connsiteX77" fmla="*/ 7917 w 10000"/>
                          <a:gd name="connsiteY77" fmla="*/ 8401 h 10000"/>
                          <a:gd name="connsiteX78" fmla="*/ 7741 w 10000"/>
                          <a:gd name="connsiteY78" fmla="*/ 8556 h 10000"/>
                          <a:gd name="connsiteX79" fmla="*/ 7568 w 10000"/>
                          <a:gd name="connsiteY79" fmla="*/ 8715 h 10000"/>
                          <a:gd name="connsiteX80" fmla="*/ 7395 w 10000"/>
                          <a:gd name="connsiteY80" fmla="*/ 8865 h 10000"/>
                          <a:gd name="connsiteX81" fmla="*/ 7229 w 10000"/>
                          <a:gd name="connsiteY81" fmla="*/ 9010 h 10000"/>
                          <a:gd name="connsiteX82" fmla="*/ 7073 w 10000"/>
                          <a:gd name="connsiteY82" fmla="*/ 9155 h 10000"/>
                          <a:gd name="connsiteX83" fmla="*/ 6927 w 10000"/>
                          <a:gd name="connsiteY83" fmla="*/ 9290 h 10000"/>
                          <a:gd name="connsiteX84" fmla="*/ 6784 w 10000"/>
                          <a:gd name="connsiteY84" fmla="*/ 9415 h 10000"/>
                          <a:gd name="connsiteX85" fmla="*/ 6658 w 10000"/>
                          <a:gd name="connsiteY85" fmla="*/ 9527 h 10000"/>
                          <a:gd name="connsiteX86" fmla="*/ 6541 w 10000"/>
                          <a:gd name="connsiteY86" fmla="*/ 9628 h 10000"/>
                          <a:gd name="connsiteX87" fmla="*/ 6437 w 10000"/>
                          <a:gd name="connsiteY87" fmla="*/ 9720 h 10000"/>
                          <a:gd name="connsiteX88" fmla="*/ 6356 w 10000"/>
                          <a:gd name="connsiteY88" fmla="*/ 9797 h 10000"/>
                          <a:gd name="connsiteX89" fmla="*/ 6286 w 10000"/>
                          <a:gd name="connsiteY89" fmla="*/ 9865 h 10000"/>
                          <a:gd name="connsiteX90" fmla="*/ 6235 w 10000"/>
                          <a:gd name="connsiteY90" fmla="*/ 9908 h 10000"/>
                          <a:gd name="connsiteX91" fmla="*/ 6205 w 10000"/>
                          <a:gd name="connsiteY91" fmla="*/ 9932 h 10000"/>
                          <a:gd name="connsiteX92" fmla="*/ 6131 w 10000"/>
                          <a:gd name="connsiteY92" fmla="*/ 9986 h 10000"/>
                          <a:gd name="connsiteX93" fmla="*/ 6066 w 10000"/>
                          <a:gd name="connsiteY93" fmla="*/ 10000 h 10000"/>
                          <a:gd name="connsiteX94" fmla="*/ 6004 w 10000"/>
                          <a:gd name="connsiteY94" fmla="*/ 9990 h 10000"/>
                          <a:gd name="connsiteX95" fmla="*/ 5957 w 10000"/>
                          <a:gd name="connsiteY95" fmla="*/ 9976 h 10000"/>
                          <a:gd name="connsiteX96" fmla="*/ 5928 w 10000"/>
                          <a:gd name="connsiteY96" fmla="*/ 9957 h 10000"/>
                          <a:gd name="connsiteX97" fmla="*/ 5913 w 10000"/>
                          <a:gd name="connsiteY97" fmla="*/ 9952 h 10000"/>
                          <a:gd name="connsiteX98" fmla="*/ 5901 w 10000"/>
                          <a:gd name="connsiteY98" fmla="*/ 9942 h 10000"/>
                          <a:gd name="connsiteX99" fmla="*/ 5866 w 10000"/>
                          <a:gd name="connsiteY99" fmla="*/ 9918 h 10000"/>
                          <a:gd name="connsiteX100" fmla="*/ 5809 w 10000"/>
                          <a:gd name="connsiteY100" fmla="*/ 9874 h 10000"/>
                          <a:gd name="connsiteX101" fmla="*/ 5737 w 10000"/>
                          <a:gd name="connsiteY101" fmla="*/ 9816 h 10000"/>
                          <a:gd name="connsiteX102" fmla="*/ 5641 w 10000"/>
                          <a:gd name="connsiteY102" fmla="*/ 9739 h 10000"/>
                          <a:gd name="connsiteX103" fmla="*/ 5524 w 10000"/>
                          <a:gd name="connsiteY103" fmla="*/ 9647 h 10000"/>
                          <a:gd name="connsiteX104" fmla="*/ 5398 w 10000"/>
                          <a:gd name="connsiteY104" fmla="*/ 9546 h 10000"/>
                          <a:gd name="connsiteX105" fmla="*/ 5252 w 10000"/>
                          <a:gd name="connsiteY105" fmla="*/ 9435 h 10000"/>
                          <a:gd name="connsiteX106" fmla="*/ 5096 w 10000"/>
                          <a:gd name="connsiteY106" fmla="*/ 9314 h 10000"/>
                          <a:gd name="connsiteX107" fmla="*/ 4923 w 10000"/>
                          <a:gd name="connsiteY107" fmla="*/ 9179 h 10000"/>
                          <a:gd name="connsiteX108" fmla="*/ 4740 w 10000"/>
                          <a:gd name="connsiteY108" fmla="*/ 9034 h 10000"/>
                          <a:gd name="connsiteX109" fmla="*/ 4545 w 10000"/>
                          <a:gd name="connsiteY109" fmla="*/ 8884 h 10000"/>
                          <a:gd name="connsiteX110" fmla="*/ 4347 w 10000"/>
                          <a:gd name="connsiteY110" fmla="*/ 8729 h 10000"/>
                          <a:gd name="connsiteX111" fmla="*/ 4139 w 10000"/>
                          <a:gd name="connsiteY111" fmla="*/ 8560 h 10000"/>
                          <a:gd name="connsiteX112" fmla="*/ 3924 w 10000"/>
                          <a:gd name="connsiteY112" fmla="*/ 8401 h 10000"/>
                          <a:gd name="connsiteX113" fmla="*/ 3706 w 10000"/>
                          <a:gd name="connsiteY113" fmla="*/ 8222 h 10000"/>
                          <a:gd name="connsiteX114" fmla="*/ 3481 w 10000"/>
                          <a:gd name="connsiteY114" fmla="*/ 8053 h 10000"/>
                          <a:gd name="connsiteX115" fmla="*/ 3256 w 10000"/>
                          <a:gd name="connsiteY115" fmla="*/ 7879 h 10000"/>
                          <a:gd name="connsiteX116" fmla="*/ 3026 w 10000"/>
                          <a:gd name="connsiteY116" fmla="*/ 7700 h 10000"/>
                          <a:gd name="connsiteX117" fmla="*/ 2801 w 10000"/>
                          <a:gd name="connsiteY117" fmla="*/ 7522 h 10000"/>
                          <a:gd name="connsiteX118" fmla="*/ 2575 w 10000"/>
                          <a:gd name="connsiteY118" fmla="*/ 7343 h 10000"/>
                          <a:gd name="connsiteX119" fmla="*/ 2355 w 10000"/>
                          <a:gd name="connsiteY119" fmla="*/ 7174 h 10000"/>
                          <a:gd name="connsiteX120" fmla="*/ 2135 w 10000"/>
                          <a:gd name="connsiteY120" fmla="*/ 7005 h 10000"/>
                          <a:gd name="connsiteX121" fmla="*/ 1922 w 10000"/>
                          <a:gd name="connsiteY121" fmla="*/ 6836 h 10000"/>
                          <a:gd name="connsiteX122" fmla="*/ 1719 w 10000"/>
                          <a:gd name="connsiteY122" fmla="*/ 6676 h 10000"/>
                          <a:gd name="connsiteX123" fmla="*/ 1519 w 10000"/>
                          <a:gd name="connsiteY123" fmla="*/ 6522 h 10000"/>
                          <a:gd name="connsiteX124" fmla="*/ 1331 w 10000"/>
                          <a:gd name="connsiteY124" fmla="*/ 6372 h 10000"/>
                          <a:gd name="connsiteX125" fmla="*/ 1153 w 10000"/>
                          <a:gd name="connsiteY125" fmla="*/ 6237 h 10000"/>
                          <a:gd name="connsiteX126" fmla="*/ 985 w 10000"/>
                          <a:gd name="connsiteY126" fmla="*/ 6101 h 10000"/>
                          <a:gd name="connsiteX127" fmla="*/ 831 w 10000"/>
                          <a:gd name="connsiteY127" fmla="*/ 5981 h 10000"/>
                          <a:gd name="connsiteX128" fmla="*/ 690 w 10000"/>
                          <a:gd name="connsiteY128" fmla="*/ 5874 h 10000"/>
                          <a:gd name="connsiteX129" fmla="*/ 569 w 10000"/>
                          <a:gd name="connsiteY129" fmla="*/ 5778 h 10000"/>
                          <a:gd name="connsiteX130" fmla="*/ 460 w 10000"/>
                          <a:gd name="connsiteY130" fmla="*/ 5696 h 10000"/>
                          <a:gd name="connsiteX131" fmla="*/ 369 w 10000"/>
                          <a:gd name="connsiteY131" fmla="*/ 5618 h 10000"/>
                          <a:gd name="connsiteX132" fmla="*/ 299 w 10000"/>
                          <a:gd name="connsiteY132" fmla="*/ 5570 h 10000"/>
                          <a:gd name="connsiteX133" fmla="*/ 252 w 10000"/>
                          <a:gd name="connsiteY133" fmla="*/ 5527 h 10000"/>
                          <a:gd name="connsiteX134" fmla="*/ 225 w 10000"/>
                          <a:gd name="connsiteY134" fmla="*/ 5502 h 10000"/>
                          <a:gd name="connsiteX135" fmla="*/ 148 w 10000"/>
                          <a:gd name="connsiteY135" fmla="*/ 5425 h 10000"/>
                          <a:gd name="connsiteX136" fmla="*/ 92 w 10000"/>
                          <a:gd name="connsiteY136" fmla="*/ 5324 h 10000"/>
                          <a:gd name="connsiteX137" fmla="*/ 52 w 10000"/>
                          <a:gd name="connsiteY137" fmla="*/ 5213 h 10000"/>
                          <a:gd name="connsiteX138" fmla="*/ 27 w 10000"/>
                          <a:gd name="connsiteY138" fmla="*/ 5111 h 10000"/>
                          <a:gd name="connsiteX139" fmla="*/ 10 w 10000"/>
                          <a:gd name="connsiteY139" fmla="*/ 5019 h 10000"/>
                          <a:gd name="connsiteX140" fmla="*/ 5 w 10000"/>
                          <a:gd name="connsiteY140" fmla="*/ 4942 h 10000"/>
                          <a:gd name="connsiteX141" fmla="*/ 0 w 10000"/>
                          <a:gd name="connsiteY141" fmla="*/ 4884 h 10000"/>
                          <a:gd name="connsiteX142" fmla="*/ 0 w 10000"/>
                          <a:gd name="connsiteY142" fmla="*/ 4865 h 10000"/>
                          <a:gd name="connsiteX143" fmla="*/ 0 w 10000"/>
                          <a:gd name="connsiteY143" fmla="*/ 4831 h 10000"/>
                          <a:gd name="connsiteX144" fmla="*/ 0 w 10000"/>
                          <a:gd name="connsiteY144" fmla="*/ 4749 h 10000"/>
                          <a:gd name="connsiteX145" fmla="*/ 0 w 10000"/>
                          <a:gd name="connsiteY145" fmla="*/ 4618 h 10000"/>
                          <a:gd name="connsiteX146" fmla="*/ 0 w 10000"/>
                          <a:gd name="connsiteY146" fmla="*/ 3826 h 10000"/>
                          <a:gd name="connsiteX147" fmla="*/ 0 w 10000"/>
                          <a:gd name="connsiteY147" fmla="*/ 3604 h 10000"/>
                          <a:gd name="connsiteX148" fmla="*/ 0 w 10000"/>
                          <a:gd name="connsiteY148" fmla="*/ 3401 h 10000"/>
                          <a:gd name="connsiteX149" fmla="*/ 0 w 10000"/>
                          <a:gd name="connsiteY149" fmla="*/ 3222 h 10000"/>
                          <a:gd name="connsiteX150" fmla="*/ 10 w 10000"/>
                          <a:gd name="connsiteY150" fmla="*/ 3053 h 10000"/>
                          <a:gd name="connsiteX151" fmla="*/ 40 w 10000"/>
                          <a:gd name="connsiteY151" fmla="*/ 2894 h 10000"/>
                          <a:gd name="connsiteX152" fmla="*/ 84 w 10000"/>
                          <a:gd name="connsiteY152" fmla="*/ 2758 h 10000"/>
                          <a:gd name="connsiteX153" fmla="*/ 131 w 10000"/>
                          <a:gd name="connsiteY153" fmla="*/ 2647 h 10000"/>
                          <a:gd name="connsiteX154" fmla="*/ 183 w 10000"/>
                          <a:gd name="connsiteY154" fmla="*/ 2546 h 10000"/>
                          <a:gd name="connsiteX155" fmla="*/ 230 w 10000"/>
                          <a:gd name="connsiteY155" fmla="*/ 2478 h 10000"/>
                          <a:gd name="connsiteX156" fmla="*/ 275 w 10000"/>
                          <a:gd name="connsiteY156" fmla="*/ 2420 h 10000"/>
                          <a:gd name="connsiteX157" fmla="*/ 299 w 10000"/>
                          <a:gd name="connsiteY157" fmla="*/ 2386 h 10000"/>
                          <a:gd name="connsiteX158" fmla="*/ 312 w 10000"/>
                          <a:gd name="connsiteY158" fmla="*/ 2377 h 10000"/>
                          <a:gd name="connsiteX159" fmla="*/ 322 w 10000"/>
                          <a:gd name="connsiteY159" fmla="*/ 2372 h 10000"/>
                          <a:gd name="connsiteX160" fmla="*/ 356 w 10000"/>
                          <a:gd name="connsiteY160" fmla="*/ 2353 h 10000"/>
                          <a:gd name="connsiteX161" fmla="*/ 413 w 10000"/>
                          <a:gd name="connsiteY161" fmla="*/ 2309 h 10000"/>
                          <a:gd name="connsiteX162" fmla="*/ 485 w 10000"/>
                          <a:gd name="connsiteY162" fmla="*/ 2261 h 10000"/>
                          <a:gd name="connsiteX163" fmla="*/ 581 w 10000"/>
                          <a:gd name="connsiteY163" fmla="*/ 2203 h 10000"/>
                          <a:gd name="connsiteX164" fmla="*/ 690 w 10000"/>
                          <a:gd name="connsiteY164" fmla="*/ 2135 h 10000"/>
                          <a:gd name="connsiteX165" fmla="*/ 811 w 10000"/>
                          <a:gd name="connsiteY165" fmla="*/ 2048 h 10000"/>
                          <a:gd name="connsiteX166" fmla="*/ 950 w 10000"/>
                          <a:gd name="connsiteY166" fmla="*/ 1966 h 10000"/>
                          <a:gd name="connsiteX167" fmla="*/ 1096 w 10000"/>
                          <a:gd name="connsiteY167" fmla="*/ 1865 h 10000"/>
                          <a:gd name="connsiteX168" fmla="*/ 1252 w 10000"/>
                          <a:gd name="connsiteY168" fmla="*/ 1758 h 10000"/>
                          <a:gd name="connsiteX169" fmla="*/ 1418 w 10000"/>
                          <a:gd name="connsiteY169" fmla="*/ 1652 h 10000"/>
                          <a:gd name="connsiteX170" fmla="*/ 1586 w 10000"/>
                          <a:gd name="connsiteY170" fmla="*/ 1541 h 10000"/>
                          <a:gd name="connsiteX171" fmla="*/ 1759 w 10000"/>
                          <a:gd name="connsiteY171" fmla="*/ 1420 h 10000"/>
                          <a:gd name="connsiteX172" fmla="*/ 1940 w 10000"/>
                          <a:gd name="connsiteY172" fmla="*/ 1314 h 10000"/>
                          <a:gd name="connsiteX173" fmla="*/ 2118 w 10000"/>
                          <a:gd name="connsiteY173" fmla="*/ 1193 h 10000"/>
                          <a:gd name="connsiteX174" fmla="*/ 2298 w 10000"/>
                          <a:gd name="connsiteY174" fmla="*/ 1077 h 10000"/>
                          <a:gd name="connsiteX175" fmla="*/ 2476 w 10000"/>
                          <a:gd name="connsiteY175" fmla="*/ 957 h 10000"/>
                          <a:gd name="connsiteX176" fmla="*/ 2650 w 10000"/>
                          <a:gd name="connsiteY176" fmla="*/ 845 h 10000"/>
                          <a:gd name="connsiteX177" fmla="*/ 2818 w 10000"/>
                          <a:gd name="connsiteY177" fmla="*/ 729 h 10000"/>
                          <a:gd name="connsiteX178" fmla="*/ 2979 w 10000"/>
                          <a:gd name="connsiteY178" fmla="*/ 628 h 10000"/>
                          <a:gd name="connsiteX179" fmla="*/ 3135 w 10000"/>
                          <a:gd name="connsiteY179" fmla="*/ 527 h 10000"/>
                          <a:gd name="connsiteX180" fmla="*/ 3278 w 10000"/>
                          <a:gd name="connsiteY180" fmla="*/ 435 h 10000"/>
                          <a:gd name="connsiteX181" fmla="*/ 3407 w 10000"/>
                          <a:gd name="connsiteY181" fmla="*/ 348 h 10000"/>
                          <a:gd name="connsiteX182" fmla="*/ 3525 w 10000"/>
                          <a:gd name="connsiteY182" fmla="*/ 271 h 10000"/>
                          <a:gd name="connsiteX183" fmla="*/ 3629 w 10000"/>
                          <a:gd name="connsiteY183" fmla="*/ 203 h 10000"/>
                          <a:gd name="connsiteX184" fmla="*/ 3716 w 10000"/>
                          <a:gd name="connsiteY184" fmla="*/ 155 h 10000"/>
                          <a:gd name="connsiteX185" fmla="*/ 3785 w 10000"/>
                          <a:gd name="connsiteY185" fmla="*/ 111 h 10000"/>
                          <a:gd name="connsiteX186" fmla="*/ 3837 w 10000"/>
                          <a:gd name="connsiteY186" fmla="*/ 77 h 10000"/>
                          <a:gd name="connsiteX187" fmla="*/ 3949 w 10000"/>
                          <a:gd name="connsiteY187" fmla="*/ 29 h 10000"/>
                          <a:gd name="connsiteX188" fmla="*/ 4052 w 10000"/>
                          <a:gd name="connsiteY18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9693 w 10000"/>
                          <a:gd name="connsiteY26" fmla="*/ 3217 h 10000"/>
                          <a:gd name="connsiteX27" fmla="*/ 9785 w 10000"/>
                          <a:gd name="connsiteY27" fmla="*/ 3266 h 10000"/>
                          <a:gd name="connsiteX28" fmla="*/ 9854 w 10000"/>
                          <a:gd name="connsiteY28" fmla="*/ 3309 h 10000"/>
                          <a:gd name="connsiteX29" fmla="*/ 9901 w 10000"/>
                          <a:gd name="connsiteY29" fmla="*/ 3333 h 10000"/>
                          <a:gd name="connsiteX30" fmla="*/ 9923 w 10000"/>
                          <a:gd name="connsiteY30" fmla="*/ 3353 h 10000"/>
                          <a:gd name="connsiteX31" fmla="*/ 9975 w 10000"/>
                          <a:gd name="connsiteY31" fmla="*/ 3391 h 10000"/>
                          <a:gd name="connsiteX32" fmla="*/ 10000 w 10000"/>
                          <a:gd name="connsiteY32" fmla="*/ 3444 h 10000"/>
                          <a:gd name="connsiteX33" fmla="*/ 10000 w 10000"/>
                          <a:gd name="connsiteY33" fmla="*/ 3493 h 10000"/>
                          <a:gd name="connsiteX34" fmla="*/ 9988 w 10000"/>
                          <a:gd name="connsiteY34" fmla="*/ 3536 h 10000"/>
                          <a:gd name="connsiteX35" fmla="*/ 9958 w 10000"/>
                          <a:gd name="connsiteY35" fmla="*/ 3589 h 10000"/>
                          <a:gd name="connsiteX36" fmla="*/ 9913 w 10000"/>
                          <a:gd name="connsiteY36" fmla="*/ 3647 h 10000"/>
                          <a:gd name="connsiteX37" fmla="*/ 9874 w 10000"/>
                          <a:gd name="connsiteY37" fmla="*/ 3681 h 10000"/>
                          <a:gd name="connsiteX38" fmla="*/ 9832 w 10000"/>
                          <a:gd name="connsiteY38" fmla="*/ 3734 h 10000"/>
                          <a:gd name="connsiteX39" fmla="*/ 9780 w 10000"/>
                          <a:gd name="connsiteY39" fmla="*/ 3792 h 10000"/>
                          <a:gd name="connsiteX40" fmla="*/ 9728 w 10000"/>
                          <a:gd name="connsiteY40" fmla="*/ 3850 h 10000"/>
                          <a:gd name="connsiteX41" fmla="*/ 9671 w 10000"/>
                          <a:gd name="connsiteY41" fmla="*/ 3903 h 10000"/>
                          <a:gd name="connsiteX42" fmla="*/ 9629 w 10000"/>
                          <a:gd name="connsiteY42" fmla="*/ 3952 h 10000"/>
                          <a:gd name="connsiteX43" fmla="*/ 9589 w 10000"/>
                          <a:gd name="connsiteY43" fmla="*/ 3995 h 10000"/>
                          <a:gd name="connsiteX44" fmla="*/ 9562 w 10000"/>
                          <a:gd name="connsiteY44" fmla="*/ 4029 h 10000"/>
                          <a:gd name="connsiteX45" fmla="*/ 9550 w 10000"/>
                          <a:gd name="connsiteY45" fmla="*/ 4039 h 10000"/>
                          <a:gd name="connsiteX46" fmla="*/ 9555 w 10000"/>
                          <a:gd name="connsiteY46" fmla="*/ 6237 h 10000"/>
                          <a:gd name="connsiteX47" fmla="*/ 9567 w 10000"/>
                          <a:gd name="connsiteY47" fmla="*/ 6246 h 10000"/>
                          <a:gd name="connsiteX48" fmla="*/ 9597 w 10000"/>
                          <a:gd name="connsiteY48" fmla="*/ 6271 h 10000"/>
                          <a:gd name="connsiteX49" fmla="*/ 9641 w 10000"/>
                          <a:gd name="connsiteY49" fmla="*/ 6304 h 10000"/>
                          <a:gd name="connsiteX50" fmla="*/ 9698 w 10000"/>
                          <a:gd name="connsiteY50" fmla="*/ 6338 h 10000"/>
                          <a:gd name="connsiteX51" fmla="*/ 9753 w 10000"/>
                          <a:gd name="connsiteY51" fmla="*/ 6382 h 10000"/>
                          <a:gd name="connsiteX52" fmla="*/ 9805 w 10000"/>
                          <a:gd name="connsiteY52" fmla="*/ 6420 h 10000"/>
                          <a:gd name="connsiteX53" fmla="*/ 9844 w 10000"/>
                          <a:gd name="connsiteY53" fmla="*/ 6454 h 10000"/>
                          <a:gd name="connsiteX54" fmla="*/ 9874 w 10000"/>
                          <a:gd name="connsiteY54" fmla="*/ 6488 h 10000"/>
                          <a:gd name="connsiteX55" fmla="*/ 9884 w 10000"/>
                          <a:gd name="connsiteY55" fmla="*/ 6531 h 10000"/>
                          <a:gd name="connsiteX56" fmla="*/ 9879 w 10000"/>
                          <a:gd name="connsiteY56" fmla="*/ 6575 h 10000"/>
                          <a:gd name="connsiteX57" fmla="*/ 9866 w 10000"/>
                          <a:gd name="connsiteY57" fmla="*/ 6618 h 10000"/>
                          <a:gd name="connsiteX58" fmla="*/ 9854 w 10000"/>
                          <a:gd name="connsiteY58" fmla="*/ 6652 h 10000"/>
                          <a:gd name="connsiteX59" fmla="*/ 9839 w 10000"/>
                          <a:gd name="connsiteY59" fmla="*/ 6667 h 10000"/>
                          <a:gd name="connsiteX60" fmla="*/ 9837 w 10000"/>
                          <a:gd name="connsiteY60" fmla="*/ 6676 h 10000"/>
                          <a:gd name="connsiteX61" fmla="*/ 9827 w 10000"/>
                          <a:gd name="connsiteY61" fmla="*/ 6686 h 10000"/>
                          <a:gd name="connsiteX62" fmla="*/ 9792 w 10000"/>
                          <a:gd name="connsiteY62" fmla="*/ 6720 h 10000"/>
                          <a:gd name="connsiteX63" fmla="*/ 9740 w 10000"/>
                          <a:gd name="connsiteY63" fmla="*/ 6758 h 10000"/>
                          <a:gd name="connsiteX64" fmla="*/ 9671 w 10000"/>
                          <a:gd name="connsiteY64" fmla="*/ 6826 h 10000"/>
                          <a:gd name="connsiteX65" fmla="*/ 9579 w 10000"/>
                          <a:gd name="connsiteY65" fmla="*/ 6903 h 10000"/>
                          <a:gd name="connsiteX66" fmla="*/ 9476 w 10000"/>
                          <a:gd name="connsiteY66" fmla="*/ 6995 h 10000"/>
                          <a:gd name="connsiteX67" fmla="*/ 9359 w 10000"/>
                          <a:gd name="connsiteY67" fmla="*/ 7106 h 10000"/>
                          <a:gd name="connsiteX68" fmla="*/ 9231 w 10000"/>
                          <a:gd name="connsiteY68" fmla="*/ 7227 h 10000"/>
                          <a:gd name="connsiteX69" fmla="*/ 9087 w 10000"/>
                          <a:gd name="connsiteY69" fmla="*/ 7353 h 10000"/>
                          <a:gd name="connsiteX70" fmla="*/ 8939 w 10000"/>
                          <a:gd name="connsiteY70" fmla="*/ 7478 h 10000"/>
                          <a:gd name="connsiteX71" fmla="*/ 8780 w 10000"/>
                          <a:gd name="connsiteY71" fmla="*/ 7623 h 10000"/>
                          <a:gd name="connsiteX72" fmla="*/ 8615 w 10000"/>
                          <a:gd name="connsiteY72" fmla="*/ 7778 h 10000"/>
                          <a:gd name="connsiteX73" fmla="*/ 8441 w 10000"/>
                          <a:gd name="connsiteY73" fmla="*/ 7928 h 10000"/>
                          <a:gd name="connsiteX74" fmla="*/ 8268 w 10000"/>
                          <a:gd name="connsiteY74" fmla="*/ 8082 h 10000"/>
                          <a:gd name="connsiteX75" fmla="*/ 8090 w 10000"/>
                          <a:gd name="connsiteY75" fmla="*/ 8242 h 10000"/>
                          <a:gd name="connsiteX76" fmla="*/ 7917 w 10000"/>
                          <a:gd name="connsiteY76" fmla="*/ 8401 h 10000"/>
                          <a:gd name="connsiteX77" fmla="*/ 7741 w 10000"/>
                          <a:gd name="connsiteY77" fmla="*/ 8556 h 10000"/>
                          <a:gd name="connsiteX78" fmla="*/ 7568 w 10000"/>
                          <a:gd name="connsiteY78" fmla="*/ 8715 h 10000"/>
                          <a:gd name="connsiteX79" fmla="*/ 7395 w 10000"/>
                          <a:gd name="connsiteY79" fmla="*/ 8865 h 10000"/>
                          <a:gd name="connsiteX80" fmla="*/ 7229 w 10000"/>
                          <a:gd name="connsiteY80" fmla="*/ 9010 h 10000"/>
                          <a:gd name="connsiteX81" fmla="*/ 7073 w 10000"/>
                          <a:gd name="connsiteY81" fmla="*/ 9155 h 10000"/>
                          <a:gd name="connsiteX82" fmla="*/ 6927 w 10000"/>
                          <a:gd name="connsiteY82" fmla="*/ 9290 h 10000"/>
                          <a:gd name="connsiteX83" fmla="*/ 6784 w 10000"/>
                          <a:gd name="connsiteY83" fmla="*/ 9415 h 10000"/>
                          <a:gd name="connsiteX84" fmla="*/ 6658 w 10000"/>
                          <a:gd name="connsiteY84" fmla="*/ 9527 h 10000"/>
                          <a:gd name="connsiteX85" fmla="*/ 6541 w 10000"/>
                          <a:gd name="connsiteY85" fmla="*/ 9628 h 10000"/>
                          <a:gd name="connsiteX86" fmla="*/ 6437 w 10000"/>
                          <a:gd name="connsiteY86" fmla="*/ 9720 h 10000"/>
                          <a:gd name="connsiteX87" fmla="*/ 6356 w 10000"/>
                          <a:gd name="connsiteY87" fmla="*/ 9797 h 10000"/>
                          <a:gd name="connsiteX88" fmla="*/ 6286 w 10000"/>
                          <a:gd name="connsiteY88" fmla="*/ 9865 h 10000"/>
                          <a:gd name="connsiteX89" fmla="*/ 6235 w 10000"/>
                          <a:gd name="connsiteY89" fmla="*/ 9908 h 10000"/>
                          <a:gd name="connsiteX90" fmla="*/ 6205 w 10000"/>
                          <a:gd name="connsiteY90" fmla="*/ 9932 h 10000"/>
                          <a:gd name="connsiteX91" fmla="*/ 6131 w 10000"/>
                          <a:gd name="connsiteY91" fmla="*/ 9986 h 10000"/>
                          <a:gd name="connsiteX92" fmla="*/ 6066 w 10000"/>
                          <a:gd name="connsiteY92" fmla="*/ 10000 h 10000"/>
                          <a:gd name="connsiteX93" fmla="*/ 6004 w 10000"/>
                          <a:gd name="connsiteY93" fmla="*/ 9990 h 10000"/>
                          <a:gd name="connsiteX94" fmla="*/ 5957 w 10000"/>
                          <a:gd name="connsiteY94" fmla="*/ 9976 h 10000"/>
                          <a:gd name="connsiteX95" fmla="*/ 5928 w 10000"/>
                          <a:gd name="connsiteY95" fmla="*/ 9957 h 10000"/>
                          <a:gd name="connsiteX96" fmla="*/ 5913 w 10000"/>
                          <a:gd name="connsiteY96" fmla="*/ 9952 h 10000"/>
                          <a:gd name="connsiteX97" fmla="*/ 5901 w 10000"/>
                          <a:gd name="connsiteY97" fmla="*/ 9942 h 10000"/>
                          <a:gd name="connsiteX98" fmla="*/ 5866 w 10000"/>
                          <a:gd name="connsiteY98" fmla="*/ 9918 h 10000"/>
                          <a:gd name="connsiteX99" fmla="*/ 5809 w 10000"/>
                          <a:gd name="connsiteY99" fmla="*/ 9874 h 10000"/>
                          <a:gd name="connsiteX100" fmla="*/ 5737 w 10000"/>
                          <a:gd name="connsiteY100" fmla="*/ 9816 h 10000"/>
                          <a:gd name="connsiteX101" fmla="*/ 5641 w 10000"/>
                          <a:gd name="connsiteY101" fmla="*/ 9739 h 10000"/>
                          <a:gd name="connsiteX102" fmla="*/ 5524 w 10000"/>
                          <a:gd name="connsiteY102" fmla="*/ 9647 h 10000"/>
                          <a:gd name="connsiteX103" fmla="*/ 5398 w 10000"/>
                          <a:gd name="connsiteY103" fmla="*/ 9546 h 10000"/>
                          <a:gd name="connsiteX104" fmla="*/ 5252 w 10000"/>
                          <a:gd name="connsiteY104" fmla="*/ 9435 h 10000"/>
                          <a:gd name="connsiteX105" fmla="*/ 5096 w 10000"/>
                          <a:gd name="connsiteY105" fmla="*/ 9314 h 10000"/>
                          <a:gd name="connsiteX106" fmla="*/ 4923 w 10000"/>
                          <a:gd name="connsiteY106" fmla="*/ 9179 h 10000"/>
                          <a:gd name="connsiteX107" fmla="*/ 4740 w 10000"/>
                          <a:gd name="connsiteY107" fmla="*/ 9034 h 10000"/>
                          <a:gd name="connsiteX108" fmla="*/ 4545 w 10000"/>
                          <a:gd name="connsiteY108" fmla="*/ 8884 h 10000"/>
                          <a:gd name="connsiteX109" fmla="*/ 4347 w 10000"/>
                          <a:gd name="connsiteY109" fmla="*/ 8729 h 10000"/>
                          <a:gd name="connsiteX110" fmla="*/ 4139 w 10000"/>
                          <a:gd name="connsiteY110" fmla="*/ 8560 h 10000"/>
                          <a:gd name="connsiteX111" fmla="*/ 3924 w 10000"/>
                          <a:gd name="connsiteY111" fmla="*/ 8401 h 10000"/>
                          <a:gd name="connsiteX112" fmla="*/ 3706 w 10000"/>
                          <a:gd name="connsiteY112" fmla="*/ 8222 h 10000"/>
                          <a:gd name="connsiteX113" fmla="*/ 3481 w 10000"/>
                          <a:gd name="connsiteY113" fmla="*/ 8053 h 10000"/>
                          <a:gd name="connsiteX114" fmla="*/ 3256 w 10000"/>
                          <a:gd name="connsiteY114" fmla="*/ 7879 h 10000"/>
                          <a:gd name="connsiteX115" fmla="*/ 3026 w 10000"/>
                          <a:gd name="connsiteY115" fmla="*/ 7700 h 10000"/>
                          <a:gd name="connsiteX116" fmla="*/ 2801 w 10000"/>
                          <a:gd name="connsiteY116" fmla="*/ 7522 h 10000"/>
                          <a:gd name="connsiteX117" fmla="*/ 2575 w 10000"/>
                          <a:gd name="connsiteY117" fmla="*/ 7343 h 10000"/>
                          <a:gd name="connsiteX118" fmla="*/ 2355 w 10000"/>
                          <a:gd name="connsiteY118" fmla="*/ 7174 h 10000"/>
                          <a:gd name="connsiteX119" fmla="*/ 2135 w 10000"/>
                          <a:gd name="connsiteY119" fmla="*/ 7005 h 10000"/>
                          <a:gd name="connsiteX120" fmla="*/ 1922 w 10000"/>
                          <a:gd name="connsiteY120" fmla="*/ 6836 h 10000"/>
                          <a:gd name="connsiteX121" fmla="*/ 1719 w 10000"/>
                          <a:gd name="connsiteY121" fmla="*/ 6676 h 10000"/>
                          <a:gd name="connsiteX122" fmla="*/ 1519 w 10000"/>
                          <a:gd name="connsiteY122" fmla="*/ 6522 h 10000"/>
                          <a:gd name="connsiteX123" fmla="*/ 1331 w 10000"/>
                          <a:gd name="connsiteY123" fmla="*/ 6372 h 10000"/>
                          <a:gd name="connsiteX124" fmla="*/ 1153 w 10000"/>
                          <a:gd name="connsiteY124" fmla="*/ 6237 h 10000"/>
                          <a:gd name="connsiteX125" fmla="*/ 985 w 10000"/>
                          <a:gd name="connsiteY125" fmla="*/ 6101 h 10000"/>
                          <a:gd name="connsiteX126" fmla="*/ 831 w 10000"/>
                          <a:gd name="connsiteY126" fmla="*/ 5981 h 10000"/>
                          <a:gd name="connsiteX127" fmla="*/ 690 w 10000"/>
                          <a:gd name="connsiteY127" fmla="*/ 5874 h 10000"/>
                          <a:gd name="connsiteX128" fmla="*/ 569 w 10000"/>
                          <a:gd name="connsiteY128" fmla="*/ 5778 h 10000"/>
                          <a:gd name="connsiteX129" fmla="*/ 460 w 10000"/>
                          <a:gd name="connsiteY129" fmla="*/ 5696 h 10000"/>
                          <a:gd name="connsiteX130" fmla="*/ 369 w 10000"/>
                          <a:gd name="connsiteY130" fmla="*/ 5618 h 10000"/>
                          <a:gd name="connsiteX131" fmla="*/ 299 w 10000"/>
                          <a:gd name="connsiteY131" fmla="*/ 5570 h 10000"/>
                          <a:gd name="connsiteX132" fmla="*/ 252 w 10000"/>
                          <a:gd name="connsiteY132" fmla="*/ 5527 h 10000"/>
                          <a:gd name="connsiteX133" fmla="*/ 225 w 10000"/>
                          <a:gd name="connsiteY133" fmla="*/ 5502 h 10000"/>
                          <a:gd name="connsiteX134" fmla="*/ 148 w 10000"/>
                          <a:gd name="connsiteY134" fmla="*/ 5425 h 10000"/>
                          <a:gd name="connsiteX135" fmla="*/ 92 w 10000"/>
                          <a:gd name="connsiteY135" fmla="*/ 5324 h 10000"/>
                          <a:gd name="connsiteX136" fmla="*/ 52 w 10000"/>
                          <a:gd name="connsiteY136" fmla="*/ 5213 h 10000"/>
                          <a:gd name="connsiteX137" fmla="*/ 27 w 10000"/>
                          <a:gd name="connsiteY137" fmla="*/ 5111 h 10000"/>
                          <a:gd name="connsiteX138" fmla="*/ 10 w 10000"/>
                          <a:gd name="connsiteY138" fmla="*/ 5019 h 10000"/>
                          <a:gd name="connsiteX139" fmla="*/ 5 w 10000"/>
                          <a:gd name="connsiteY139" fmla="*/ 4942 h 10000"/>
                          <a:gd name="connsiteX140" fmla="*/ 0 w 10000"/>
                          <a:gd name="connsiteY140" fmla="*/ 4884 h 10000"/>
                          <a:gd name="connsiteX141" fmla="*/ 0 w 10000"/>
                          <a:gd name="connsiteY141" fmla="*/ 4865 h 10000"/>
                          <a:gd name="connsiteX142" fmla="*/ 0 w 10000"/>
                          <a:gd name="connsiteY142" fmla="*/ 4831 h 10000"/>
                          <a:gd name="connsiteX143" fmla="*/ 0 w 10000"/>
                          <a:gd name="connsiteY143" fmla="*/ 4749 h 10000"/>
                          <a:gd name="connsiteX144" fmla="*/ 0 w 10000"/>
                          <a:gd name="connsiteY144" fmla="*/ 4618 h 10000"/>
                          <a:gd name="connsiteX145" fmla="*/ 0 w 10000"/>
                          <a:gd name="connsiteY145" fmla="*/ 3826 h 10000"/>
                          <a:gd name="connsiteX146" fmla="*/ 0 w 10000"/>
                          <a:gd name="connsiteY146" fmla="*/ 3604 h 10000"/>
                          <a:gd name="connsiteX147" fmla="*/ 0 w 10000"/>
                          <a:gd name="connsiteY147" fmla="*/ 3401 h 10000"/>
                          <a:gd name="connsiteX148" fmla="*/ 0 w 10000"/>
                          <a:gd name="connsiteY148" fmla="*/ 3222 h 10000"/>
                          <a:gd name="connsiteX149" fmla="*/ 10 w 10000"/>
                          <a:gd name="connsiteY149" fmla="*/ 3053 h 10000"/>
                          <a:gd name="connsiteX150" fmla="*/ 40 w 10000"/>
                          <a:gd name="connsiteY150" fmla="*/ 2894 h 10000"/>
                          <a:gd name="connsiteX151" fmla="*/ 84 w 10000"/>
                          <a:gd name="connsiteY151" fmla="*/ 2758 h 10000"/>
                          <a:gd name="connsiteX152" fmla="*/ 131 w 10000"/>
                          <a:gd name="connsiteY152" fmla="*/ 2647 h 10000"/>
                          <a:gd name="connsiteX153" fmla="*/ 183 w 10000"/>
                          <a:gd name="connsiteY153" fmla="*/ 2546 h 10000"/>
                          <a:gd name="connsiteX154" fmla="*/ 230 w 10000"/>
                          <a:gd name="connsiteY154" fmla="*/ 2478 h 10000"/>
                          <a:gd name="connsiteX155" fmla="*/ 275 w 10000"/>
                          <a:gd name="connsiteY155" fmla="*/ 2420 h 10000"/>
                          <a:gd name="connsiteX156" fmla="*/ 299 w 10000"/>
                          <a:gd name="connsiteY156" fmla="*/ 2386 h 10000"/>
                          <a:gd name="connsiteX157" fmla="*/ 312 w 10000"/>
                          <a:gd name="connsiteY157" fmla="*/ 2377 h 10000"/>
                          <a:gd name="connsiteX158" fmla="*/ 322 w 10000"/>
                          <a:gd name="connsiteY158" fmla="*/ 2372 h 10000"/>
                          <a:gd name="connsiteX159" fmla="*/ 356 w 10000"/>
                          <a:gd name="connsiteY159" fmla="*/ 2353 h 10000"/>
                          <a:gd name="connsiteX160" fmla="*/ 413 w 10000"/>
                          <a:gd name="connsiteY160" fmla="*/ 2309 h 10000"/>
                          <a:gd name="connsiteX161" fmla="*/ 485 w 10000"/>
                          <a:gd name="connsiteY161" fmla="*/ 2261 h 10000"/>
                          <a:gd name="connsiteX162" fmla="*/ 581 w 10000"/>
                          <a:gd name="connsiteY162" fmla="*/ 2203 h 10000"/>
                          <a:gd name="connsiteX163" fmla="*/ 690 w 10000"/>
                          <a:gd name="connsiteY163" fmla="*/ 2135 h 10000"/>
                          <a:gd name="connsiteX164" fmla="*/ 811 w 10000"/>
                          <a:gd name="connsiteY164" fmla="*/ 2048 h 10000"/>
                          <a:gd name="connsiteX165" fmla="*/ 950 w 10000"/>
                          <a:gd name="connsiteY165" fmla="*/ 1966 h 10000"/>
                          <a:gd name="connsiteX166" fmla="*/ 1096 w 10000"/>
                          <a:gd name="connsiteY166" fmla="*/ 1865 h 10000"/>
                          <a:gd name="connsiteX167" fmla="*/ 1252 w 10000"/>
                          <a:gd name="connsiteY167" fmla="*/ 1758 h 10000"/>
                          <a:gd name="connsiteX168" fmla="*/ 1418 w 10000"/>
                          <a:gd name="connsiteY168" fmla="*/ 1652 h 10000"/>
                          <a:gd name="connsiteX169" fmla="*/ 1586 w 10000"/>
                          <a:gd name="connsiteY169" fmla="*/ 1541 h 10000"/>
                          <a:gd name="connsiteX170" fmla="*/ 1759 w 10000"/>
                          <a:gd name="connsiteY170" fmla="*/ 1420 h 10000"/>
                          <a:gd name="connsiteX171" fmla="*/ 1940 w 10000"/>
                          <a:gd name="connsiteY171" fmla="*/ 1314 h 10000"/>
                          <a:gd name="connsiteX172" fmla="*/ 2118 w 10000"/>
                          <a:gd name="connsiteY172" fmla="*/ 1193 h 10000"/>
                          <a:gd name="connsiteX173" fmla="*/ 2298 w 10000"/>
                          <a:gd name="connsiteY173" fmla="*/ 1077 h 10000"/>
                          <a:gd name="connsiteX174" fmla="*/ 2476 w 10000"/>
                          <a:gd name="connsiteY174" fmla="*/ 957 h 10000"/>
                          <a:gd name="connsiteX175" fmla="*/ 2650 w 10000"/>
                          <a:gd name="connsiteY175" fmla="*/ 845 h 10000"/>
                          <a:gd name="connsiteX176" fmla="*/ 2818 w 10000"/>
                          <a:gd name="connsiteY176" fmla="*/ 729 h 10000"/>
                          <a:gd name="connsiteX177" fmla="*/ 2979 w 10000"/>
                          <a:gd name="connsiteY177" fmla="*/ 628 h 10000"/>
                          <a:gd name="connsiteX178" fmla="*/ 3135 w 10000"/>
                          <a:gd name="connsiteY178" fmla="*/ 527 h 10000"/>
                          <a:gd name="connsiteX179" fmla="*/ 3278 w 10000"/>
                          <a:gd name="connsiteY179" fmla="*/ 435 h 10000"/>
                          <a:gd name="connsiteX180" fmla="*/ 3407 w 10000"/>
                          <a:gd name="connsiteY180" fmla="*/ 348 h 10000"/>
                          <a:gd name="connsiteX181" fmla="*/ 3525 w 10000"/>
                          <a:gd name="connsiteY181" fmla="*/ 271 h 10000"/>
                          <a:gd name="connsiteX182" fmla="*/ 3629 w 10000"/>
                          <a:gd name="connsiteY182" fmla="*/ 203 h 10000"/>
                          <a:gd name="connsiteX183" fmla="*/ 3716 w 10000"/>
                          <a:gd name="connsiteY183" fmla="*/ 155 h 10000"/>
                          <a:gd name="connsiteX184" fmla="*/ 3785 w 10000"/>
                          <a:gd name="connsiteY184" fmla="*/ 111 h 10000"/>
                          <a:gd name="connsiteX185" fmla="*/ 3837 w 10000"/>
                          <a:gd name="connsiteY185" fmla="*/ 77 h 10000"/>
                          <a:gd name="connsiteX186" fmla="*/ 3949 w 10000"/>
                          <a:gd name="connsiteY186" fmla="*/ 29 h 10000"/>
                          <a:gd name="connsiteX187" fmla="*/ 4052 w 10000"/>
                          <a:gd name="connsiteY18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9693 w 10000"/>
                          <a:gd name="connsiteY25" fmla="*/ 3217 h 10000"/>
                          <a:gd name="connsiteX26" fmla="*/ 9785 w 10000"/>
                          <a:gd name="connsiteY26" fmla="*/ 3266 h 10000"/>
                          <a:gd name="connsiteX27" fmla="*/ 9854 w 10000"/>
                          <a:gd name="connsiteY27" fmla="*/ 3309 h 10000"/>
                          <a:gd name="connsiteX28" fmla="*/ 9901 w 10000"/>
                          <a:gd name="connsiteY28" fmla="*/ 3333 h 10000"/>
                          <a:gd name="connsiteX29" fmla="*/ 9923 w 10000"/>
                          <a:gd name="connsiteY29" fmla="*/ 3353 h 10000"/>
                          <a:gd name="connsiteX30" fmla="*/ 9975 w 10000"/>
                          <a:gd name="connsiteY30" fmla="*/ 3391 h 10000"/>
                          <a:gd name="connsiteX31" fmla="*/ 10000 w 10000"/>
                          <a:gd name="connsiteY31" fmla="*/ 3444 h 10000"/>
                          <a:gd name="connsiteX32" fmla="*/ 10000 w 10000"/>
                          <a:gd name="connsiteY32" fmla="*/ 3493 h 10000"/>
                          <a:gd name="connsiteX33" fmla="*/ 9988 w 10000"/>
                          <a:gd name="connsiteY33" fmla="*/ 3536 h 10000"/>
                          <a:gd name="connsiteX34" fmla="*/ 9958 w 10000"/>
                          <a:gd name="connsiteY34" fmla="*/ 3589 h 10000"/>
                          <a:gd name="connsiteX35" fmla="*/ 9913 w 10000"/>
                          <a:gd name="connsiteY35" fmla="*/ 3647 h 10000"/>
                          <a:gd name="connsiteX36" fmla="*/ 9874 w 10000"/>
                          <a:gd name="connsiteY36" fmla="*/ 3681 h 10000"/>
                          <a:gd name="connsiteX37" fmla="*/ 9832 w 10000"/>
                          <a:gd name="connsiteY37" fmla="*/ 3734 h 10000"/>
                          <a:gd name="connsiteX38" fmla="*/ 9780 w 10000"/>
                          <a:gd name="connsiteY38" fmla="*/ 3792 h 10000"/>
                          <a:gd name="connsiteX39" fmla="*/ 9728 w 10000"/>
                          <a:gd name="connsiteY39" fmla="*/ 3850 h 10000"/>
                          <a:gd name="connsiteX40" fmla="*/ 9671 w 10000"/>
                          <a:gd name="connsiteY40" fmla="*/ 3903 h 10000"/>
                          <a:gd name="connsiteX41" fmla="*/ 9629 w 10000"/>
                          <a:gd name="connsiteY41" fmla="*/ 3952 h 10000"/>
                          <a:gd name="connsiteX42" fmla="*/ 9589 w 10000"/>
                          <a:gd name="connsiteY42" fmla="*/ 3995 h 10000"/>
                          <a:gd name="connsiteX43" fmla="*/ 9562 w 10000"/>
                          <a:gd name="connsiteY43" fmla="*/ 4029 h 10000"/>
                          <a:gd name="connsiteX44" fmla="*/ 9550 w 10000"/>
                          <a:gd name="connsiteY44" fmla="*/ 4039 h 10000"/>
                          <a:gd name="connsiteX45" fmla="*/ 9555 w 10000"/>
                          <a:gd name="connsiteY45" fmla="*/ 6237 h 10000"/>
                          <a:gd name="connsiteX46" fmla="*/ 9567 w 10000"/>
                          <a:gd name="connsiteY46" fmla="*/ 6246 h 10000"/>
                          <a:gd name="connsiteX47" fmla="*/ 9597 w 10000"/>
                          <a:gd name="connsiteY47" fmla="*/ 6271 h 10000"/>
                          <a:gd name="connsiteX48" fmla="*/ 9641 w 10000"/>
                          <a:gd name="connsiteY48" fmla="*/ 6304 h 10000"/>
                          <a:gd name="connsiteX49" fmla="*/ 9698 w 10000"/>
                          <a:gd name="connsiteY49" fmla="*/ 6338 h 10000"/>
                          <a:gd name="connsiteX50" fmla="*/ 9753 w 10000"/>
                          <a:gd name="connsiteY50" fmla="*/ 6382 h 10000"/>
                          <a:gd name="connsiteX51" fmla="*/ 9805 w 10000"/>
                          <a:gd name="connsiteY51" fmla="*/ 6420 h 10000"/>
                          <a:gd name="connsiteX52" fmla="*/ 9844 w 10000"/>
                          <a:gd name="connsiteY52" fmla="*/ 6454 h 10000"/>
                          <a:gd name="connsiteX53" fmla="*/ 9874 w 10000"/>
                          <a:gd name="connsiteY53" fmla="*/ 6488 h 10000"/>
                          <a:gd name="connsiteX54" fmla="*/ 9884 w 10000"/>
                          <a:gd name="connsiteY54" fmla="*/ 6531 h 10000"/>
                          <a:gd name="connsiteX55" fmla="*/ 9879 w 10000"/>
                          <a:gd name="connsiteY55" fmla="*/ 6575 h 10000"/>
                          <a:gd name="connsiteX56" fmla="*/ 9866 w 10000"/>
                          <a:gd name="connsiteY56" fmla="*/ 6618 h 10000"/>
                          <a:gd name="connsiteX57" fmla="*/ 9854 w 10000"/>
                          <a:gd name="connsiteY57" fmla="*/ 6652 h 10000"/>
                          <a:gd name="connsiteX58" fmla="*/ 9839 w 10000"/>
                          <a:gd name="connsiteY58" fmla="*/ 6667 h 10000"/>
                          <a:gd name="connsiteX59" fmla="*/ 9837 w 10000"/>
                          <a:gd name="connsiteY59" fmla="*/ 6676 h 10000"/>
                          <a:gd name="connsiteX60" fmla="*/ 9827 w 10000"/>
                          <a:gd name="connsiteY60" fmla="*/ 6686 h 10000"/>
                          <a:gd name="connsiteX61" fmla="*/ 9792 w 10000"/>
                          <a:gd name="connsiteY61" fmla="*/ 6720 h 10000"/>
                          <a:gd name="connsiteX62" fmla="*/ 9740 w 10000"/>
                          <a:gd name="connsiteY62" fmla="*/ 6758 h 10000"/>
                          <a:gd name="connsiteX63" fmla="*/ 9671 w 10000"/>
                          <a:gd name="connsiteY63" fmla="*/ 6826 h 10000"/>
                          <a:gd name="connsiteX64" fmla="*/ 9579 w 10000"/>
                          <a:gd name="connsiteY64" fmla="*/ 6903 h 10000"/>
                          <a:gd name="connsiteX65" fmla="*/ 9476 w 10000"/>
                          <a:gd name="connsiteY65" fmla="*/ 6995 h 10000"/>
                          <a:gd name="connsiteX66" fmla="*/ 9359 w 10000"/>
                          <a:gd name="connsiteY66" fmla="*/ 7106 h 10000"/>
                          <a:gd name="connsiteX67" fmla="*/ 9231 w 10000"/>
                          <a:gd name="connsiteY67" fmla="*/ 7227 h 10000"/>
                          <a:gd name="connsiteX68" fmla="*/ 9087 w 10000"/>
                          <a:gd name="connsiteY68" fmla="*/ 7353 h 10000"/>
                          <a:gd name="connsiteX69" fmla="*/ 8939 w 10000"/>
                          <a:gd name="connsiteY69" fmla="*/ 7478 h 10000"/>
                          <a:gd name="connsiteX70" fmla="*/ 8780 w 10000"/>
                          <a:gd name="connsiteY70" fmla="*/ 7623 h 10000"/>
                          <a:gd name="connsiteX71" fmla="*/ 8615 w 10000"/>
                          <a:gd name="connsiteY71" fmla="*/ 7778 h 10000"/>
                          <a:gd name="connsiteX72" fmla="*/ 8441 w 10000"/>
                          <a:gd name="connsiteY72" fmla="*/ 7928 h 10000"/>
                          <a:gd name="connsiteX73" fmla="*/ 8268 w 10000"/>
                          <a:gd name="connsiteY73" fmla="*/ 8082 h 10000"/>
                          <a:gd name="connsiteX74" fmla="*/ 8090 w 10000"/>
                          <a:gd name="connsiteY74" fmla="*/ 8242 h 10000"/>
                          <a:gd name="connsiteX75" fmla="*/ 7917 w 10000"/>
                          <a:gd name="connsiteY75" fmla="*/ 8401 h 10000"/>
                          <a:gd name="connsiteX76" fmla="*/ 7741 w 10000"/>
                          <a:gd name="connsiteY76" fmla="*/ 8556 h 10000"/>
                          <a:gd name="connsiteX77" fmla="*/ 7568 w 10000"/>
                          <a:gd name="connsiteY77" fmla="*/ 8715 h 10000"/>
                          <a:gd name="connsiteX78" fmla="*/ 7395 w 10000"/>
                          <a:gd name="connsiteY78" fmla="*/ 8865 h 10000"/>
                          <a:gd name="connsiteX79" fmla="*/ 7229 w 10000"/>
                          <a:gd name="connsiteY79" fmla="*/ 9010 h 10000"/>
                          <a:gd name="connsiteX80" fmla="*/ 7073 w 10000"/>
                          <a:gd name="connsiteY80" fmla="*/ 9155 h 10000"/>
                          <a:gd name="connsiteX81" fmla="*/ 6927 w 10000"/>
                          <a:gd name="connsiteY81" fmla="*/ 9290 h 10000"/>
                          <a:gd name="connsiteX82" fmla="*/ 6784 w 10000"/>
                          <a:gd name="connsiteY82" fmla="*/ 9415 h 10000"/>
                          <a:gd name="connsiteX83" fmla="*/ 6658 w 10000"/>
                          <a:gd name="connsiteY83" fmla="*/ 9527 h 10000"/>
                          <a:gd name="connsiteX84" fmla="*/ 6541 w 10000"/>
                          <a:gd name="connsiteY84" fmla="*/ 9628 h 10000"/>
                          <a:gd name="connsiteX85" fmla="*/ 6437 w 10000"/>
                          <a:gd name="connsiteY85" fmla="*/ 9720 h 10000"/>
                          <a:gd name="connsiteX86" fmla="*/ 6356 w 10000"/>
                          <a:gd name="connsiteY86" fmla="*/ 9797 h 10000"/>
                          <a:gd name="connsiteX87" fmla="*/ 6286 w 10000"/>
                          <a:gd name="connsiteY87" fmla="*/ 9865 h 10000"/>
                          <a:gd name="connsiteX88" fmla="*/ 6235 w 10000"/>
                          <a:gd name="connsiteY88" fmla="*/ 9908 h 10000"/>
                          <a:gd name="connsiteX89" fmla="*/ 6205 w 10000"/>
                          <a:gd name="connsiteY89" fmla="*/ 9932 h 10000"/>
                          <a:gd name="connsiteX90" fmla="*/ 6131 w 10000"/>
                          <a:gd name="connsiteY90" fmla="*/ 9986 h 10000"/>
                          <a:gd name="connsiteX91" fmla="*/ 6066 w 10000"/>
                          <a:gd name="connsiteY91" fmla="*/ 10000 h 10000"/>
                          <a:gd name="connsiteX92" fmla="*/ 6004 w 10000"/>
                          <a:gd name="connsiteY92" fmla="*/ 9990 h 10000"/>
                          <a:gd name="connsiteX93" fmla="*/ 5957 w 10000"/>
                          <a:gd name="connsiteY93" fmla="*/ 9976 h 10000"/>
                          <a:gd name="connsiteX94" fmla="*/ 5928 w 10000"/>
                          <a:gd name="connsiteY94" fmla="*/ 9957 h 10000"/>
                          <a:gd name="connsiteX95" fmla="*/ 5913 w 10000"/>
                          <a:gd name="connsiteY95" fmla="*/ 9952 h 10000"/>
                          <a:gd name="connsiteX96" fmla="*/ 5901 w 10000"/>
                          <a:gd name="connsiteY96" fmla="*/ 9942 h 10000"/>
                          <a:gd name="connsiteX97" fmla="*/ 5866 w 10000"/>
                          <a:gd name="connsiteY97" fmla="*/ 9918 h 10000"/>
                          <a:gd name="connsiteX98" fmla="*/ 5809 w 10000"/>
                          <a:gd name="connsiteY98" fmla="*/ 9874 h 10000"/>
                          <a:gd name="connsiteX99" fmla="*/ 5737 w 10000"/>
                          <a:gd name="connsiteY99" fmla="*/ 9816 h 10000"/>
                          <a:gd name="connsiteX100" fmla="*/ 5641 w 10000"/>
                          <a:gd name="connsiteY100" fmla="*/ 9739 h 10000"/>
                          <a:gd name="connsiteX101" fmla="*/ 5524 w 10000"/>
                          <a:gd name="connsiteY101" fmla="*/ 9647 h 10000"/>
                          <a:gd name="connsiteX102" fmla="*/ 5398 w 10000"/>
                          <a:gd name="connsiteY102" fmla="*/ 9546 h 10000"/>
                          <a:gd name="connsiteX103" fmla="*/ 5252 w 10000"/>
                          <a:gd name="connsiteY103" fmla="*/ 9435 h 10000"/>
                          <a:gd name="connsiteX104" fmla="*/ 5096 w 10000"/>
                          <a:gd name="connsiteY104" fmla="*/ 9314 h 10000"/>
                          <a:gd name="connsiteX105" fmla="*/ 4923 w 10000"/>
                          <a:gd name="connsiteY105" fmla="*/ 9179 h 10000"/>
                          <a:gd name="connsiteX106" fmla="*/ 4740 w 10000"/>
                          <a:gd name="connsiteY106" fmla="*/ 9034 h 10000"/>
                          <a:gd name="connsiteX107" fmla="*/ 4545 w 10000"/>
                          <a:gd name="connsiteY107" fmla="*/ 8884 h 10000"/>
                          <a:gd name="connsiteX108" fmla="*/ 4347 w 10000"/>
                          <a:gd name="connsiteY108" fmla="*/ 8729 h 10000"/>
                          <a:gd name="connsiteX109" fmla="*/ 4139 w 10000"/>
                          <a:gd name="connsiteY109" fmla="*/ 8560 h 10000"/>
                          <a:gd name="connsiteX110" fmla="*/ 3924 w 10000"/>
                          <a:gd name="connsiteY110" fmla="*/ 8401 h 10000"/>
                          <a:gd name="connsiteX111" fmla="*/ 3706 w 10000"/>
                          <a:gd name="connsiteY111" fmla="*/ 8222 h 10000"/>
                          <a:gd name="connsiteX112" fmla="*/ 3481 w 10000"/>
                          <a:gd name="connsiteY112" fmla="*/ 8053 h 10000"/>
                          <a:gd name="connsiteX113" fmla="*/ 3256 w 10000"/>
                          <a:gd name="connsiteY113" fmla="*/ 7879 h 10000"/>
                          <a:gd name="connsiteX114" fmla="*/ 3026 w 10000"/>
                          <a:gd name="connsiteY114" fmla="*/ 7700 h 10000"/>
                          <a:gd name="connsiteX115" fmla="*/ 2801 w 10000"/>
                          <a:gd name="connsiteY115" fmla="*/ 7522 h 10000"/>
                          <a:gd name="connsiteX116" fmla="*/ 2575 w 10000"/>
                          <a:gd name="connsiteY116" fmla="*/ 7343 h 10000"/>
                          <a:gd name="connsiteX117" fmla="*/ 2355 w 10000"/>
                          <a:gd name="connsiteY117" fmla="*/ 7174 h 10000"/>
                          <a:gd name="connsiteX118" fmla="*/ 2135 w 10000"/>
                          <a:gd name="connsiteY118" fmla="*/ 7005 h 10000"/>
                          <a:gd name="connsiteX119" fmla="*/ 1922 w 10000"/>
                          <a:gd name="connsiteY119" fmla="*/ 6836 h 10000"/>
                          <a:gd name="connsiteX120" fmla="*/ 1719 w 10000"/>
                          <a:gd name="connsiteY120" fmla="*/ 6676 h 10000"/>
                          <a:gd name="connsiteX121" fmla="*/ 1519 w 10000"/>
                          <a:gd name="connsiteY121" fmla="*/ 6522 h 10000"/>
                          <a:gd name="connsiteX122" fmla="*/ 1331 w 10000"/>
                          <a:gd name="connsiteY122" fmla="*/ 6372 h 10000"/>
                          <a:gd name="connsiteX123" fmla="*/ 1153 w 10000"/>
                          <a:gd name="connsiteY123" fmla="*/ 6237 h 10000"/>
                          <a:gd name="connsiteX124" fmla="*/ 985 w 10000"/>
                          <a:gd name="connsiteY124" fmla="*/ 6101 h 10000"/>
                          <a:gd name="connsiteX125" fmla="*/ 831 w 10000"/>
                          <a:gd name="connsiteY125" fmla="*/ 5981 h 10000"/>
                          <a:gd name="connsiteX126" fmla="*/ 690 w 10000"/>
                          <a:gd name="connsiteY126" fmla="*/ 5874 h 10000"/>
                          <a:gd name="connsiteX127" fmla="*/ 569 w 10000"/>
                          <a:gd name="connsiteY127" fmla="*/ 5778 h 10000"/>
                          <a:gd name="connsiteX128" fmla="*/ 460 w 10000"/>
                          <a:gd name="connsiteY128" fmla="*/ 5696 h 10000"/>
                          <a:gd name="connsiteX129" fmla="*/ 369 w 10000"/>
                          <a:gd name="connsiteY129" fmla="*/ 5618 h 10000"/>
                          <a:gd name="connsiteX130" fmla="*/ 299 w 10000"/>
                          <a:gd name="connsiteY130" fmla="*/ 5570 h 10000"/>
                          <a:gd name="connsiteX131" fmla="*/ 252 w 10000"/>
                          <a:gd name="connsiteY131" fmla="*/ 5527 h 10000"/>
                          <a:gd name="connsiteX132" fmla="*/ 225 w 10000"/>
                          <a:gd name="connsiteY132" fmla="*/ 5502 h 10000"/>
                          <a:gd name="connsiteX133" fmla="*/ 148 w 10000"/>
                          <a:gd name="connsiteY133" fmla="*/ 5425 h 10000"/>
                          <a:gd name="connsiteX134" fmla="*/ 92 w 10000"/>
                          <a:gd name="connsiteY134" fmla="*/ 5324 h 10000"/>
                          <a:gd name="connsiteX135" fmla="*/ 52 w 10000"/>
                          <a:gd name="connsiteY135" fmla="*/ 5213 h 10000"/>
                          <a:gd name="connsiteX136" fmla="*/ 27 w 10000"/>
                          <a:gd name="connsiteY136" fmla="*/ 5111 h 10000"/>
                          <a:gd name="connsiteX137" fmla="*/ 10 w 10000"/>
                          <a:gd name="connsiteY137" fmla="*/ 5019 h 10000"/>
                          <a:gd name="connsiteX138" fmla="*/ 5 w 10000"/>
                          <a:gd name="connsiteY138" fmla="*/ 4942 h 10000"/>
                          <a:gd name="connsiteX139" fmla="*/ 0 w 10000"/>
                          <a:gd name="connsiteY139" fmla="*/ 4884 h 10000"/>
                          <a:gd name="connsiteX140" fmla="*/ 0 w 10000"/>
                          <a:gd name="connsiteY140" fmla="*/ 4865 h 10000"/>
                          <a:gd name="connsiteX141" fmla="*/ 0 w 10000"/>
                          <a:gd name="connsiteY141" fmla="*/ 4831 h 10000"/>
                          <a:gd name="connsiteX142" fmla="*/ 0 w 10000"/>
                          <a:gd name="connsiteY142" fmla="*/ 4749 h 10000"/>
                          <a:gd name="connsiteX143" fmla="*/ 0 w 10000"/>
                          <a:gd name="connsiteY143" fmla="*/ 4618 h 10000"/>
                          <a:gd name="connsiteX144" fmla="*/ 0 w 10000"/>
                          <a:gd name="connsiteY144" fmla="*/ 3826 h 10000"/>
                          <a:gd name="connsiteX145" fmla="*/ 0 w 10000"/>
                          <a:gd name="connsiteY145" fmla="*/ 3604 h 10000"/>
                          <a:gd name="connsiteX146" fmla="*/ 0 w 10000"/>
                          <a:gd name="connsiteY146" fmla="*/ 3401 h 10000"/>
                          <a:gd name="connsiteX147" fmla="*/ 0 w 10000"/>
                          <a:gd name="connsiteY147" fmla="*/ 3222 h 10000"/>
                          <a:gd name="connsiteX148" fmla="*/ 10 w 10000"/>
                          <a:gd name="connsiteY148" fmla="*/ 3053 h 10000"/>
                          <a:gd name="connsiteX149" fmla="*/ 40 w 10000"/>
                          <a:gd name="connsiteY149" fmla="*/ 2894 h 10000"/>
                          <a:gd name="connsiteX150" fmla="*/ 84 w 10000"/>
                          <a:gd name="connsiteY150" fmla="*/ 2758 h 10000"/>
                          <a:gd name="connsiteX151" fmla="*/ 131 w 10000"/>
                          <a:gd name="connsiteY151" fmla="*/ 2647 h 10000"/>
                          <a:gd name="connsiteX152" fmla="*/ 183 w 10000"/>
                          <a:gd name="connsiteY152" fmla="*/ 2546 h 10000"/>
                          <a:gd name="connsiteX153" fmla="*/ 230 w 10000"/>
                          <a:gd name="connsiteY153" fmla="*/ 2478 h 10000"/>
                          <a:gd name="connsiteX154" fmla="*/ 275 w 10000"/>
                          <a:gd name="connsiteY154" fmla="*/ 2420 h 10000"/>
                          <a:gd name="connsiteX155" fmla="*/ 299 w 10000"/>
                          <a:gd name="connsiteY155" fmla="*/ 2386 h 10000"/>
                          <a:gd name="connsiteX156" fmla="*/ 312 w 10000"/>
                          <a:gd name="connsiteY156" fmla="*/ 2377 h 10000"/>
                          <a:gd name="connsiteX157" fmla="*/ 322 w 10000"/>
                          <a:gd name="connsiteY157" fmla="*/ 2372 h 10000"/>
                          <a:gd name="connsiteX158" fmla="*/ 356 w 10000"/>
                          <a:gd name="connsiteY158" fmla="*/ 2353 h 10000"/>
                          <a:gd name="connsiteX159" fmla="*/ 413 w 10000"/>
                          <a:gd name="connsiteY159" fmla="*/ 2309 h 10000"/>
                          <a:gd name="connsiteX160" fmla="*/ 485 w 10000"/>
                          <a:gd name="connsiteY160" fmla="*/ 2261 h 10000"/>
                          <a:gd name="connsiteX161" fmla="*/ 581 w 10000"/>
                          <a:gd name="connsiteY161" fmla="*/ 2203 h 10000"/>
                          <a:gd name="connsiteX162" fmla="*/ 690 w 10000"/>
                          <a:gd name="connsiteY162" fmla="*/ 2135 h 10000"/>
                          <a:gd name="connsiteX163" fmla="*/ 811 w 10000"/>
                          <a:gd name="connsiteY163" fmla="*/ 2048 h 10000"/>
                          <a:gd name="connsiteX164" fmla="*/ 950 w 10000"/>
                          <a:gd name="connsiteY164" fmla="*/ 1966 h 10000"/>
                          <a:gd name="connsiteX165" fmla="*/ 1096 w 10000"/>
                          <a:gd name="connsiteY165" fmla="*/ 1865 h 10000"/>
                          <a:gd name="connsiteX166" fmla="*/ 1252 w 10000"/>
                          <a:gd name="connsiteY166" fmla="*/ 1758 h 10000"/>
                          <a:gd name="connsiteX167" fmla="*/ 1418 w 10000"/>
                          <a:gd name="connsiteY167" fmla="*/ 1652 h 10000"/>
                          <a:gd name="connsiteX168" fmla="*/ 1586 w 10000"/>
                          <a:gd name="connsiteY168" fmla="*/ 1541 h 10000"/>
                          <a:gd name="connsiteX169" fmla="*/ 1759 w 10000"/>
                          <a:gd name="connsiteY169" fmla="*/ 1420 h 10000"/>
                          <a:gd name="connsiteX170" fmla="*/ 1940 w 10000"/>
                          <a:gd name="connsiteY170" fmla="*/ 1314 h 10000"/>
                          <a:gd name="connsiteX171" fmla="*/ 2118 w 10000"/>
                          <a:gd name="connsiteY171" fmla="*/ 1193 h 10000"/>
                          <a:gd name="connsiteX172" fmla="*/ 2298 w 10000"/>
                          <a:gd name="connsiteY172" fmla="*/ 1077 h 10000"/>
                          <a:gd name="connsiteX173" fmla="*/ 2476 w 10000"/>
                          <a:gd name="connsiteY173" fmla="*/ 957 h 10000"/>
                          <a:gd name="connsiteX174" fmla="*/ 2650 w 10000"/>
                          <a:gd name="connsiteY174" fmla="*/ 845 h 10000"/>
                          <a:gd name="connsiteX175" fmla="*/ 2818 w 10000"/>
                          <a:gd name="connsiteY175" fmla="*/ 729 h 10000"/>
                          <a:gd name="connsiteX176" fmla="*/ 2979 w 10000"/>
                          <a:gd name="connsiteY176" fmla="*/ 628 h 10000"/>
                          <a:gd name="connsiteX177" fmla="*/ 3135 w 10000"/>
                          <a:gd name="connsiteY177" fmla="*/ 527 h 10000"/>
                          <a:gd name="connsiteX178" fmla="*/ 3278 w 10000"/>
                          <a:gd name="connsiteY178" fmla="*/ 435 h 10000"/>
                          <a:gd name="connsiteX179" fmla="*/ 3407 w 10000"/>
                          <a:gd name="connsiteY179" fmla="*/ 348 h 10000"/>
                          <a:gd name="connsiteX180" fmla="*/ 3525 w 10000"/>
                          <a:gd name="connsiteY180" fmla="*/ 271 h 10000"/>
                          <a:gd name="connsiteX181" fmla="*/ 3629 w 10000"/>
                          <a:gd name="connsiteY181" fmla="*/ 203 h 10000"/>
                          <a:gd name="connsiteX182" fmla="*/ 3716 w 10000"/>
                          <a:gd name="connsiteY182" fmla="*/ 155 h 10000"/>
                          <a:gd name="connsiteX183" fmla="*/ 3785 w 10000"/>
                          <a:gd name="connsiteY183" fmla="*/ 111 h 10000"/>
                          <a:gd name="connsiteX184" fmla="*/ 3837 w 10000"/>
                          <a:gd name="connsiteY184" fmla="*/ 77 h 10000"/>
                          <a:gd name="connsiteX185" fmla="*/ 3949 w 10000"/>
                          <a:gd name="connsiteY185" fmla="*/ 29 h 10000"/>
                          <a:gd name="connsiteX186" fmla="*/ 4052 w 10000"/>
                          <a:gd name="connsiteY18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9693 w 10000"/>
                          <a:gd name="connsiteY24" fmla="*/ 3217 h 10000"/>
                          <a:gd name="connsiteX25" fmla="*/ 9785 w 10000"/>
                          <a:gd name="connsiteY25" fmla="*/ 3266 h 10000"/>
                          <a:gd name="connsiteX26" fmla="*/ 9854 w 10000"/>
                          <a:gd name="connsiteY26" fmla="*/ 3309 h 10000"/>
                          <a:gd name="connsiteX27" fmla="*/ 9901 w 10000"/>
                          <a:gd name="connsiteY27" fmla="*/ 3333 h 10000"/>
                          <a:gd name="connsiteX28" fmla="*/ 9923 w 10000"/>
                          <a:gd name="connsiteY28" fmla="*/ 3353 h 10000"/>
                          <a:gd name="connsiteX29" fmla="*/ 9975 w 10000"/>
                          <a:gd name="connsiteY29" fmla="*/ 3391 h 10000"/>
                          <a:gd name="connsiteX30" fmla="*/ 10000 w 10000"/>
                          <a:gd name="connsiteY30" fmla="*/ 3444 h 10000"/>
                          <a:gd name="connsiteX31" fmla="*/ 10000 w 10000"/>
                          <a:gd name="connsiteY31" fmla="*/ 3493 h 10000"/>
                          <a:gd name="connsiteX32" fmla="*/ 9988 w 10000"/>
                          <a:gd name="connsiteY32" fmla="*/ 3536 h 10000"/>
                          <a:gd name="connsiteX33" fmla="*/ 9958 w 10000"/>
                          <a:gd name="connsiteY33" fmla="*/ 3589 h 10000"/>
                          <a:gd name="connsiteX34" fmla="*/ 9913 w 10000"/>
                          <a:gd name="connsiteY34" fmla="*/ 3647 h 10000"/>
                          <a:gd name="connsiteX35" fmla="*/ 9874 w 10000"/>
                          <a:gd name="connsiteY35" fmla="*/ 3681 h 10000"/>
                          <a:gd name="connsiteX36" fmla="*/ 9832 w 10000"/>
                          <a:gd name="connsiteY36" fmla="*/ 3734 h 10000"/>
                          <a:gd name="connsiteX37" fmla="*/ 9780 w 10000"/>
                          <a:gd name="connsiteY37" fmla="*/ 3792 h 10000"/>
                          <a:gd name="connsiteX38" fmla="*/ 9728 w 10000"/>
                          <a:gd name="connsiteY38" fmla="*/ 3850 h 10000"/>
                          <a:gd name="connsiteX39" fmla="*/ 9671 w 10000"/>
                          <a:gd name="connsiteY39" fmla="*/ 3903 h 10000"/>
                          <a:gd name="connsiteX40" fmla="*/ 9629 w 10000"/>
                          <a:gd name="connsiteY40" fmla="*/ 3952 h 10000"/>
                          <a:gd name="connsiteX41" fmla="*/ 9589 w 10000"/>
                          <a:gd name="connsiteY41" fmla="*/ 3995 h 10000"/>
                          <a:gd name="connsiteX42" fmla="*/ 9562 w 10000"/>
                          <a:gd name="connsiteY42" fmla="*/ 4029 h 10000"/>
                          <a:gd name="connsiteX43" fmla="*/ 9550 w 10000"/>
                          <a:gd name="connsiteY43" fmla="*/ 4039 h 10000"/>
                          <a:gd name="connsiteX44" fmla="*/ 9555 w 10000"/>
                          <a:gd name="connsiteY44" fmla="*/ 6237 h 10000"/>
                          <a:gd name="connsiteX45" fmla="*/ 9567 w 10000"/>
                          <a:gd name="connsiteY45" fmla="*/ 6246 h 10000"/>
                          <a:gd name="connsiteX46" fmla="*/ 9597 w 10000"/>
                          <a:gd name="connsiteY46" fmla="*/ 6271 h 10000"/>
                          <a:gd name="connsiteX47" fmla="*/ 9641 w 10000"/>
                          <a:gd name="connsiteY47" fmla="*/ 6304 h 10000"/>
                          <a:gd name="connsiteX48" fmla="*/ 9698 w 10000"/>
                          <a:gd name="connsiteY48" fmla="*/ 6338 h 10000"/>
                          <a:gd name="connsiteX49" fmla="*/ 9753 w 10000"/>
                          <a:gd name="connsiteY49" fmla="*/ 6382 h 10000"/>
                          <a:gd name="connsiteX50" fmla="*/ 9805 w 10000"/>
                          <a:gd name="connsiteY50" fmla="*/ 6420 h 10000"/>
                          <a:gd name="connsiteX51" fmla="*/ 9844 w 10000"/>
                          <a:gd name="connsiteY51" fmla="*/ 6454 h 10000"/>
                          <a:gd name="connsiteX52" fmla="*/ 9874 w 10000"/>
                          <a:gd name="connsiteY52" fmla="*/ 6488 h 10000"/>
                          <a:gd name="connsiteX53" fmla="*/ 9884 w 10000"/>
                          <a:gd name="connsiteY53" fmla="*/ 6531 h 10000"/>
                          <a:gd name="connsiteX54" fmla="*/ 9879 w 10000"/>
                          <a:gd name="connsiteY54" fmla="*/ 6575 h 10000"/>
                          <a:gd name="connsiteX55" fmla="*/ 9866 w 10000"/>
                          <a:gd name="connsiteY55" fmla="*/ 6618 h 10000"/>
                          <a:gd name="connsiteX56" fmla="*/ 9854 w 10000"/>
                          <a:gd name="connsiteY56" fmla="*/ 6652 h 10000"/>
                          <a:gd name="connsiteX57" fmla="*/ 9839 w 10000"/>
                          <a:gd name="connsiteY57" fmla="*/ 6667 h 10000"/>
                          <a:gd name="connsiteX58" fmla="*/ 9837 w 10000"/>
                          <a:gd name="connsiteY58" fmla="*/ 6676 h 10000"/>
                          <a:gd name="connsiteX59" fmla="*/ 9827 w 10000"/>
                          <a:gd name="connsiteY59" fmla="*/ 6686 h 10000"/>
                          <a:gd name="connsiteX60" fmla="*/ 9792 w 10000"/>
                          <a:gd name="connsiteY60" fmla="*/ 6720 h 10000"/>
                          <a:gd name="connsiteX61" fmla="*/ 9740 w 10000"/>
                          <a:gd name="connsiteY61" fmla="*/ 6758 h 10000"/>
                          <a:gd name="connsiteX62" fmla="*/ 9671 w 10000"/>
                          <a:gd name="connsiteY62" fmla="*/ 6826 h 10000"/>
                          <a:gd name="connsiteX63" fmla="*/ 9579 w 10000"/>
                          <a:gd name="connsiteY63" fmla="*/ 6903 h 10000"/>
                          <a:gd name="connsiteX64" fmla="*/ 9476 w 10000"/>
                          <a:gd name="connsiteY64" fmla="*/ 6995 h 10000"/>
                          <a:gd name="connsiteX65" fmla="*/ 9359 w 10000"/>
                          <a:gd name="connsiteY65" fmla="*/ 7106 h 10000"/>
                          <a:gd name="connsiteX66" fmla="*/ 9231 w 10000"/>
                          <a:gd name="connsiteY66" fmla="*/ 7227 h 10000"/>
                          <a:gd name="connsiteX67" fmla="*/ 9087 w 10000"/>
                          <a:gd name="connsiteY67" fmla="*/ 7353 h 10000"/>
                          <a:gd name="connsiteX68" fmla="*/ 8939 w 10000"/>
                          <a:gd name="connsiteY68" fmla="*/ 7478 h 10000"/>
                          <a:gd name="connsiteX69" fmla="*/ 8780 w 10000"/>
                          <a:gd name="connsiteY69" fmla="*/ 7623 h 10000"/>
                          <a:gd name="connsiteX70" fmla="*/ 8615 w 10000"/>
                          <a:gd name="connsiteY70" fmla="*/ 7778 h 10000"/>
                          <a:gd name="connsiteX71" fmla="*/ 8441 w 10000"/>
                          <a:gd name="connsiteY71" fmla="*/ 7928 h 10000"/>
                          <a:gd name="connsiteX72" fmla="*/ 8268 w 10000"/>
                          <a:gd name="connsiteY72" fmla="*/ 8082 h 10000"/>
                          <a:gd name="connsiteX73" fmla="*/ 8090 w 10000"/>
                          <a:gd name="connsiteY73" fmla="*/ 8242 h 10000"/>
                          <a:gd name="connsiteX74" fmla="*/ 7917 w 10000"/>
                          <a:gd name="connsiteY74" fmla="*/ 8401 h 10000"/>
                          <a:gd name="connsiteX75" fmla="*/ 7741 w 10000"/>
                          <a:gd name="connsiteY75" fmla="*/ 8556 h 10000"/>
                          <a:gd name="connsiteX76" fmla="*/ 7568 w 10000"/>
                          <a:gd name="connsiteY76" fmla="*/ 8715 h 10000"/>
                          <a:gd name="connsiteX77" fmla="*/ 7395 w 10000"/>
                          <a:gd name="connsiteY77" fmla="*/ 8865 h 10000"/>
                          <a:gd name="connsiteX78" fmla="*/ 7229 w 10000"/>
                          <a:gd name="connsiteY78" fmla="*/ 9010 h 10000"/>
                          <a:gd name="connsiteX79" fmla="*/ 7073 w 10000"/>
                          <a:gd name="connsiteY79" fmla="*/ 9155 h 10000"/>
                          <a:gd name="connsiteX80" fmla="*/ 6927 w 10000"/>
                          <a:gd name="connsiteY80" fmla="*/ 9290 h 10000"/>
                          <a:gd name="connsiteX81" fmla="*/ 6784 w 10000"/>
                          <a:gd name="connsiteY81" fmla="*/ 9415 h 10000"/>
                          <a:gd name="connsiteX82" fmla="*/ 6658 w 10000"/>
                          <a:gd name="connsiteY82" fmla="*/ 9527 h 10000"/>
                          <a:gd name="connsiteX83" fmla="*/ 6541 w 10000"/>
                          <a:gd name="connsiteY83" fmla="*/ 9628 h 10000"/>
                          <a:gd name="connsiteX84" fmla="*/ 6437 w 10000"/>
                          <a:gd name="connsiteY84" fmla="*/ 9720 h 10000"/>
                          <a:gd name="connsiteX85" fmla="*/ 6356 w 10000"/>
                          <a:gd name="connsiteY85" fmla="*/ 9797 h 10000"/>
                          <a:gd name="connsiteX86" fmla="*/ 6286 w 10000"/>
                          <a:gd name="connsiteY86" fmla="*/ 9865 h 10000"/>
                          <a:gd name="connsiteX87" fmla="*/ 6235 w 10000"/>
                          <a:gd name="connsiteY87" fmla="*/ 9908 h 10000"/>
                          <a:gd name="connsiteX88" fmla="*/ 6205 w 10000"/>
                          <a:gd name="connsiteY88" fmla="*/ 9932 h 10000"/>
                          <a:gd name="connsiteX89" fmla="*/ 6131 w 10000"/>
                          <a:gd name="connsiteY89" fmla="*/ 9986 h 10000"/>
                          <a:gd name="connsiteX90" fmla="*/ 6066 w 10000"/>
                          <a:gd name="connsiteY90" fmla="*/ 10000 h 10000"/>
                          <a:gd name="connsiteX91" fmla="*/ 6004 w 10000"/>
                          <a:gd name="connsiteY91" fmla="*/ 9990 h 10000"/>
                          <a:gd name="connsiteX92" fmla="*/ 5957 w 10000"/>
                          <a:gd name="connsiteY92" fmla="*/ 9976 h 10000"/>
                          <a:gd name="connsiteX93" fmla="*/ 5928 w 10000"/>
                          <a:gd name="connsiteY93" fmla="*/ 9957 h 10000"/>
                          <a:gd name="connsiteX94" fmla="*/ 5913 w 10000"/>
                          <a:gd name="connsiteY94" fmla="*/ 9952 h 10000"/>
                          <a:gd name="connsiteX95" fmla="*/ 5901 w 10000"/>
                          <a:gd name="connsiteY95" fmla="*/ 9942 h 10000"/>
                          <a:gd name="connsiteX96" fmla="*/ 5866 w 10000"/>
                          <a:gd name="connsiteY96" fmla="*/ 9918 h 10000"/>
                          <a:gd name="connsiteX97" fmla="*/ 5809 w 10000"/>
                          <a:gd name="connsiteY97" fmla="*/ 9874 h 10000"/>
                          <a:gd name="connsiteX98" fmla="*/ 5737 w 10000"/>
                          <a:gd name="connsiteY98" fmla="*/ 9816 h 10000"/>
                          <a:gd name="connsiteX99" fmla="*/ 5641 w 10000"/>
                          <a:gd name="connsiteY99" fmla="*/ 9739 h 10000"/>
                          <a:gd name="connsiteX100" fmla="*/ 5524 w 10000"/>
                          <a:gd name="connsiteY100" fmla="*/ 9647 h 10000"/>
                          <a:gd name="connsiteX101" fmla="*/ 5398 w 10000"/>
                          <a:gd name="connsiteY101" fmla="*/ 9546 h 10000"/>
                          <a:gd name="connsiteX102" fmla="*/ 5252 w 10000"/>
                          <a:gd name="connsiteY102" fmla="*/ 9435 h 10000"/>
                          <a:gd name="connsiteX103" fmla="*/ 5096 w 10000"/>
                          <a:gd name="connsiteY103" fmla="*/ 9314 h 10000"/>
                          <a:gd name="connsiteX104" fmla="*/ 4923 w 10000"/>
                          <a:gd name="connsiteY104" fmla="*/ 9179 h 10000"/>
                          <a:gd name="connsiteX105" fmla="*/ 4740 w 10000"/>
                          <a:gd name="connsiteY105" fmla="*/ 9034 h 10000"/>
                          <a:gd name="connsiteX106" fmla="*/ 4545 w 10000"/>
                          <a:gd name="connsiteY106" fmla="*/ 8884 h 10000"/>
                          <a:gd name="connsiteX107" fmla="*/ 4347 w 10000"/>
                          <a:gd name="connsiteY107" fmla="*/ 8729 h 10000"/>
                          <a:gd name="connsiteX108" fmla="*/ 4139 w 10000"/>
                          <a:gd name="connsiteY108" fmla="*/ 8560 h 10000"/>
                          <a:gd name="connsiteX109" fmla="*/ 3924 w 10000"/>
                          <a:gd name="connsiteY109" fmla="*/ 8401 h 10000"/>
                          <a:gd name="connsiteX110" fmla="*/ 3706 w 10000"/>
                          <a:gd name="connsiteY110" fmla="*/ 8222 h 10000"/>
                          <a:gd name="connsiteX111" fmla="*/ 3481 w 10000"/>
                          <a:gd name="connsiteY111" fmla="*/ 8053 h 10000"/>
                          <a:gd name="connsiteX112" fmla="*/ 3256 w 10000"/>
                          <a:gd name="connsiteY112" fmla="*/ 7879 h 10000"/>
                          <a:gd name="connsiteX113" fmla="*/ 3026 w 10000"/>
                          <a:gd name="connsiteY113" fmla="*/ 7700 h 10000"/>
                          <a:gd name="connsiteX114" fmla="*/ 2801 w 10000"/>
                          <a:gd name="connsiteY114" fmla="*/ 7522 h 10000"/>
                          <a:gd name="connsiteX115" fmla="*/ 2575 w 10000"/>
                          <a:gd name="connsiteY115" fmla="*/ 7343 h 10000"/>
                          <a:gd name="connsiteX116" fmla="*/ 2355 w 10000"/>
                          <a:gd name="connsiteY116" fmla="*/ 7174 h 10000"/>
                          <a:gd name="connsiteX117" fmla="*/ 2135 w 10000"/>
                          <a:gd name="connsiteY117" fmla="*/ 7005 h 10000"/>
                          <a:gd name="connsiteX118" fmla="*/ 1922 w 10000"/>
                          <a:gd name="connsiteY118" fmla="*/ 6836 h 10000"/>
                          <a:gd name="connsiteX119" fmla="*/ 1719 w 10000"/>
                          <a:gd name="connsiteY119" fmla="*/ 6676 h 10000"/>
                          <a:gd name="connsiteX120" fmla="*/ 1519 w 10000"/>
                          <a:gd name="connsiteY120" fmla="*/ 6522 h 10000"/>
                          <a:gd name="connsiteX121" fmla="*/ 1331 w 10000"/>
                          <a:gd name="connsiteY121" fmla="*/ 6372 h 10000"/>
                          <a:gd name="connsiteX122" fmla="*/ 1153 w 10000"/>
                          <a:gd name="connsiteY122" fmla="*/ 6237 h 10000"/>
                          <a:gd name="connsiteX123" fmla="*/ 985 w 10000"/>
                          <a:gd name="connsiteY123" fmla="*/ 6101 h 10000"/>
                          <a:gd name="connsiteX124" fmla="*/ 831 w 10000"/>
                          <a:gd name="connsiteY124" fmla="*/ 5981 h 10000"/>
                          <a:gd name="connsiteX125" fmla="*/ 690 w 10000"/>
                          <a:gd name="connsiteY125" fmla="*/ 5874 h 10000"/>
                          <a:gd name="connsiteX126" fmla="*/ 569 w 10000"/>
                          <a:gd name="connsiteY126" fmla="*/ 5778 h 10000"/>
                          <a:gd name="connsiteX127" fmla="*/ 460 w 10000"/>
                          <a:gd name="connsiteY127" fmla="*/ 5696 h 10000"/>
                          <a:gd name="connsiteX128" fmla="*/ 369 w 10000"/>
                          <a:gd name="connsiteY128" fmla="*/ 5618 h 10000"/>
                          <a:gd name="connsiteX129" fmla="*/ 299 w 10000"/>
                          <a:gd name="connsiteY129" fmla="*/ 5570 h 10000"/>
                          <a:gd name="connsiteX130" fmla="*/ 252 w 10000"/>
                          <a:gd name="connsiteY130" fmla="*/ 5527 h 10000"/>
                          <a:gd name="connsiteX131" fmla="*/ 225 w 10000"/>
                          <a:gd name="connsiteY131" fmla="*/ 5502 h 10000"/>
                          <a:gd name="connsiteX132" fmla="*/ 148 w 10000"/>
                          <a:gd name="connsiteY132" fmla="*/ 5425 h 10000"/>
                          <a:gd name="connsiteX133" fmla="*/ 92 w 10000"/>
                          <a:gd name="connsiteY133" fmla="*/ 5324 h 10000"/>
                          <a:gd name="connsiteX134" fmla="*/ 52 w 10000"/>
                          <a:gd name="connsiteY134" fmla="*/ 5213 h 10000"/>
                          <a:gd name="connsiteX135" fmla="*/ 27 w 10000"/>
                          <a:gd name="connsiteY135" fmla="*/ 5111 h 10000"/>
                          <a:gd name="connsiteX136" fmla="*/ 10 w 10000"/>
                          <a:gd name="connsiteY136" fmla="*/ 5019 h 10000"/>
                          <a:gd name="connsiteX137" fmla="*/ 5 w 10000"/>
                          <a:gd name="connsiteY137" fmla="*/ 4942 h 10000"/>
                          <a:gd name="connsiteX138" fmla="*/ 0 w 10000"/>
                          <a:gd name="connsiteY138" fmla="*/ 4884 h 10000"/>
                          <a:gd name="connsiteX139" fmla="*/ 0 w 10000"/>
                          <a:gd name="connsiteY139" fmla="*/ 4865 h 10000"/>
                          <a:gd name="connsiteX140" fmla="*/ 0 w 10000"/>
                          <a:gd name="connsiteY140" fmla="*/ 4831 h 10000"/>
                          <a:gd name="connsiteX141" fmla="*/ 0 w 10000"/>
                          <a:gd name="connsiteY141" fmla="*/ 4749 h 10000"/>
                          <a:gd name="connsiteX142" fmla="*/ 0 w 10000"/>
                          <a:gd name="connsiteY142" fmla="*/ 4618 h 10000"/>
                          <a:gd name="connsiteX143" fmla="*/ 0 w 10000"/>
                          <a:gd name="connsiteY143" fmla="*/ 3826 h 10000"/>
                          <a:gd name="connsiteX144" fmla="*/ 0 w 10000"/>
                          <a:gd name="connsiteY144" fmla="*/ 3604 h 10000"/>
                          <a:gd name="connsiteX145" fmla="*/ 0 w 10000"/>
                          <a:gd name="connsiteY145" fmla="*/ 3401 h 10000"/>
                          <a:gd name="connsiteX146" fmla="*/ 0 w 10000"/>
                          <a:gd name="connsiteY146" fmla="*/ 3222 h 10000"/>
                          <a:gd name="connsiteX147" fmla="*/ 10 w 10000"/>
                          <a:gd name="connsiteY147" fmla="*/ 3053 h 10000"/>
                          <a:gd name="connsiteX148" fmla="*/ 40 w 10000"/>
                          <a:gd name="connsiteY148" fmla="*/ 2894 h 10000"/>
                          <a:gd name="connsiteX149" fmla="*/ 84 w 10000"/>
                          <a:gd name="connsiteY149" fmla="*/ 2758 h 10000"/>
                          <a:gd name="connsiteX150" fmla="*/ 131 w 10000"/>
                          <a:gd name="connsiteY150" fmla="*/ 2647 h 10000"/>
                          <a:gd name="connsiteX151" fmla="*/ 183 w 10000"/>
                          <a:gd name="connsiteY151" fmla="*/ 2546 h 10000"/>
                          <a:gd name="connsiteX152" fmla="*/ 230 w 10000"/>
                          <a:gd name="connsiteY152" fmla="*/ 2478 h 10000"/>
                          <a:gd name="connsiteX153" fmla="*/ 275 w 10000"/>
                          <a:gd name="connsiteY153" fmla="*/ 2420 h 10000"/>
                          <a:gd name="connsiteX154" fmla="*/ 299 w 10000"/>
                          <a:gd name="connsiteY154" fmla="*/ 2386 h 10000"/>
                          <a:gd name="connsiteX155" fmla="*/ 312 w 10000"/>
                          <a:gd name="connsiteY155" fmla="*/ 2377 h 10000"/>
                          <a:gd name="connsiteX156" fmla="*/ 322 w 10000"/>
                          <a:gd name="connsiteY156" fmla="*/ 2372 h 10000"/>
                          <a:gd name="connsiteX157" fmla="*/ 356 w 10000"/>
                          <a:gd name="connsiteY157" fmla="*/ 2353 h 10000"/>
                          <a:gd name="connsiteX158" fmla="*/ 413 w 10000"/>
                          <a:gd name="connsiteY158" fmla="*/ 2309 h 10000"/>
                          <a:gd name="connsiteX159" fmla="*/ 485 w 10000"/>
                          <a:gd name="connsiteY159" fmla="*/ 2261 h 10000"/>
                          <a:gd name="connsiteX160" fmla="*/ 581 w 10000"/>
                          <a:gd name="connsiteY160" fmla="*/ 2203 h 10000"/>
                          <a:gd name="connsiteX161" fmla="*/ 690 w 10000"/>
                          <a:gd name="connsiteY161" fmla="*/ 2135 h 10000"/>
                          <a:gd name="connsiteX162" fmla="*/ 811 w 10000"/>
                          <a:gd name="connsiteY162" fmla="*/ 2048 h 10000"/>
                          <a:gd name="connsiteX163" fmla="*/ 950 w 10000"/>
                          <a:gd name="connsiteY163" fmla="*/ 1966 h 10000"/>
                          <a:gd name="connsiteX164" fmla="*/ 1096 w 10000"/>
                          <a:gd name="connsiteY164" fmla="*/ 1865 h 10000"/>
                          <a:gd name="connsiteX165" fmla="*/ 1252 w 10000"/>
                          <a:gd name="connsiteY165" fmla="*/ 1758 h 10000"/>
                          <a:gd name="connsiteX166" fmla="*/ 1418 w 10000"/>
                          <a:gd name="connsiteY166" fmla="*/ 1652 h 10000"/>
                          <a:gd name="connsiteX167" fmla="*/ 1586 w 10000"/>
                          <a:gd name="connsiteY167" fmla="*/ 1541 h 10000"/>
                          <a:gd name="connsiteX168" fmla="*/ 1759 w 10000"/>
                          <a:gd name="connsiteY168" fmla="*/ 1420 h 10000"/>
                          <a:gd name="connsiteX169" fmla="*/ 1940 w 10000"/>
                          <a:gd name="connsiteY169" fmla="*/ 1314 h 10000"/>
                          <a:gd name="connsiteX170" fmla="*/ 2118 w 10000"/>
                          <a:gd name="connsiteY170" fmla="*/ 1193 h 10000"/>
                          <a:gd name="connsiteX171" fmla="*/ 2298 w 10000"/>
                          <a:gd name="connsiteY171" fmla="*/ 1077 h 10000"/>
                          <a:gd name="connsiteX172" fmla="*/ 2476 w 10000"/>
                          <a:gd name="connsiteY172" fmla="*/ 957 h 10000"/>
                          <a:gd name="connsiteX173" fmla="*/ 2650 w 10000"/>
                          <a:gd name="connsiteY173" fmla="*/ 845 h 10000"/>
                          <a:gd name="connsiteX174" fmla="*/ 2818 w 10000"/>
                          <a:gd name="connsiteY174" fmla="*/ 729 h 10000"/>
                          <a:gd name="connsiteX175" fmla="*/ 2979 w 10000"/>
                          <a:gd name="connsiteY175" fmla="*/ 628 h 10000"/>
                          <a:gd name="connsiteX176" fmla="*/ 3135 w 10000"/>
                          <a:gd name="connsiteY176" fmla="*/ 527 h 10000"/>
                          <a:gd name="connsiteX177" fmla="*/ 3278 w 10000"/>
                          <a:gd name="connsiteY177" fmla="*/ 435 h 10000"/>
                          <a:gd name="connsiteX178" fmla="*/ 3407 w 10000"/>
                          <a:gd name="connsiteY178" fmla="*/ 348 h 10000"/>
                          <a:gd name="connsiteX179" fmla="*/ 3525 w 10000"/>
                          <a:gd name="connsiteY179" fmla="*/ 271 h 10000"/>
                          <a:gd name="connsiteX180" fmla="*/ 3629 w 10000"/>
                          <a:gd name="connsiteY180" fmla="*/ 203 h 10000"/>
                          <a:gd name="connsiteX181" fmla="*/ 3716 w 10000"/>
                          <a:gd name="connsiteY181" fmla="*/ 155 h 10000"/>
                          <a:gd name="connsiteX182" fmla="*/ 3785 w 10000"/>
                          <a:gd name="connsiteY182" fmla="*/ 111 h 10000"/>
                          <a:gd name="connsiteX183" fmla="*/ 3837 w 10000"/>
                          <a:gd name="connsiteY183" fmla="*/ 77 h 10000"/>
                          <a:gd name="connsiteX184" fmla="*/ 3949 w 10000"/>
                          <a:gd name="connsiteY184" fmla="*/ 29 h 10000"/>
                          <a:gd name="connsiteX185" fmla="*/ 4052 w 10000"/>
                          <a:gd name="connsiteY18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9693 w 10000"/>
                          <a:gd name="connsiteY23" fmla="*/ 3217 h 10000"/>
                          <a:gd name="connsiteX24" fmla="*/ 9785 w 10000"/>
                          <a:gd name="connsiteY24" fmla="*/ 3266 h 10000"/>
                          <a:gd name="connsiteX25" fmla="*/ 9854 w 10000"/>
                          <a:gd name="connsiteY25" fmla="*/ 3309 h 10000"/>
                          <a:gd name="connsiteX26" fmla="*/ 9901 w 10000"/>
                          <a:gd name="connsiteY26" fmla="*/ 3333 h 10000"/>
                          <a:gd name="connsiteX27" fmla="*/ 9923 w 10000"/>
                          <a:gd name="connsiteY27" fmla="*/ 3353 h 10000"/>
                          <a:gd name="connsiteX28" fmla="*/ 9975 w 10000"/>
                          <a:gd name="connsiteY28" fmla="*/ 3391 h 10000"/>
                          <a:gd name="connsiteX29" fmla="*/ 10000 w 10000"/>
                          <a:gd name="connsiteY29" fmla="*/ 3444 h 10000"/>
                          <a:gd name="connsiteX30" fmla="*/ 10000 w 10000"/>
                          <a:gd name="connsiteY30" fmla="*/ 3493 h 10000"/>
                          <a:gd name="connsiteX31" fmla="*/ 9988 w 10000"/>
                          <a:gd name="connsiteY31" fmla="*/ 3536 h 10000"/>
                          <a:gd name="connsiteX32" fmla="*/ 9958 w 10000"/>
                          <a:gd name="connsiteY32" fmla="*/ 3589 h 10000"/>
                          <a:gd name="connsiteX33" fmla="*/ 9913 w 10000"/>
                          <a:gd name="connsiteY33" fmla="*/ 3647 h 10000"/>
                          <a:gd name="connsiteX34" fmla="*/ 9874 w 10000"/>
                          <a:gd name="connsiteY34" fmla="*/ 3681 h 10000"/>
                          <a:gd name="connsiteX35" fmla="*/ 9832 w 10000"/>
                          <a:gd name="connsiteY35" fmla="*/ 3734 h 10000"/>
                          <a:gd name="connsiteX36" fmla="*/ 9780 w 10000"/>
                          <a:gd name="connsiteY36" fmla="*/ 3792 h 10000"/>
                          <a:gd name="connsiteX37" fmla="*/ 9728 w 10000"/>
                          <a:gd name="connsiteY37" fmla="*/ 3850 h 10000"/>
                          <a:gd name="connsiteX38" fmla="*/ 9671 w 10000"/>
                          <a:gd name="connsiteY38" fmla="*/ 3903 h 10000"/>
                          <a:gd name="connsiteX39" fmla="*/ 9629 w 10000"/>
                          <a:gd name="connsiteY39" fmla="*/ 3952 h 10000"/>
                          <a:gd name="connsiteX40" fmla="*/ 9589 w 10000"/>
                          <a:gd name="connsiteY40" fmla="*/ 3995 h 10000"/>
                          <a:gd name="connsiteX41" fmla="*/ 9562 w 10000"/>
                          <a:gd name="connsiteY41" fmla="*/ 4029 h 10000"/>
                          <a:gd name="connsiteX42" fmla="*/ 9550 w 10000"/>
                          <a:gd name="connsiteY42" fmla="*/ 4039 h 10000"/>
                          <a:gd name="connsiteX43" fmla="*/ 9555 w 10000"/>
                          <a:gd name="connsiteY43" fmla="*/ 6237 h 10000"/>
                          <a:gd name="connsiteX44" fmla="*/ 9567 w 10000"/>
                          <a:gd name="connsiteY44" fmla="*/ 6246 h 10000"/>
                          <a:gd name="connsiteX45" fmla="*/ 9597 w 10000"/>
                          <a:gd name="connsiteY45" fmla="*/ 6271 h 10000"/>
                          <a:gd name="connsiteX46" fmla="*/ 9641 w 10000"/>
                          <a:gd name="connsiteY46" fmla="*/ 6304 h 10000"/>
                          <a:gd name="connsiteX47" fmla="*/ 9698 w 10000"/>
                          <a:gd name="connsiteY47" fmla="*/ 6338 h 10000"/>
                          <a:gd name="connsiteX48" fmla="*/ 9753 w 10000"/>
                          <a:gd name="connsiteY48" fmla="*/ 6382 h 10000"/>
                          <a:gd name="connsiteX49" fmla="*/ 9805 w 10000"/>
                          <a:gd name="connsiteY49" fmla="*/ 6420 h 10000"/>
                          <a:gd name="connsiteX50" fmla="*/ 9844 w 10000"/>
                          <a:gd name="connsiteY50" fmla="*/ 6454 h 10000"/>
                          <a:gd name="connsiteX51" fmla="*/ 9874 w 10000"/>
                          <a:gd name="connsiteY51" fmla="*/ 6488 h 10000"/>
                          <a:gd name="connsiteX52" fmla="*/ 9884 w 10000"/>
                          <a:gd name="connsiteY52" fmla="*/ 6531 h 10000"/>
                          <a:gd name="connsiteX53" fmla="*/ 9879 w 10000"/>
                          <a:gd name="connsiteY53" fmla="*/ 6575 h 10000"/>
                          <a:gd name="connsiteX54" fmla="*/ 9866 w 10000"/>
                          <a:gd name="connsiteY54" fmla="*/ 6618 h 10000"/>
                          <a:gd name="connsiteX55" fmla="*/ 9854 w 10000"/>
                          <a:gd name="connsiteY55" fmla="*/ 6652 h 10000"/>
                          <a:gd name="connsiteX56" fmla="*/ 9839 w 10000"/>
                          <a:gd name="connsiteY56" fmla="*/ 6667 h 10000"/>
                          <a:gd name="connsiteX57" fmla="*/ 9837 w 10000"/>
                          <a:gd name="connsiteY57" fmla="*/ 6676 h 10000"/>
                          <a:gd name="connsiteX58" fmla="*/ 9827 w 10000"/>
                          <a:gd name="connsiteY58" fmla="*/ 6686 h 10000"/>
                          <a:gd name="connsiteX59" fmla="*/ 9792 w 10000"/>
                          <a:gd name="connsiteY59" fmla="*/ 6720 h 10000"/>
                          <a:gd name="connsiteX60" fmla="*/ 9740 w 10000"/>
                          <a:gd name="connsiteY60" fmla="*/ 6758 h 10000"/>
                          <a:gd name="connsiteX61" fmla="*/ 9671 w 10000"/>
                          <a:gd name="connsiteY61" fmla="*/ 6826 h 10000"/>
                          <a:gd name="connsiteX62" fmla="*/ 9579 w 10000"/>
                          <a:gd name="connsiteY62" fmla="*/ 6903 h 10000"/>
                          <a:gd name="connsiteX63" fmla="*/ 9476 w 10000"/>
                          <a:gd name="connsiteY63" fmla="*/ 6995 h 10000"/>
                          <a:gd name="connsiteX64" fmla="*/ 9359 w 10000"/>
                          <a:gd name="connsiteY64" fmla="*/ 7106 h 10000"/>
                          <a:gd name="connsiteX65" fmla="*/ 9231 w 10000"/>
                          <a:gd name="connsiteY65" fmla="*/ 7227 h 10000"/>
                          <a:gd name="connsiteX66" fmla="*/ 9087 w 10000"/>
                          <a:gd name="connsiteY66" fmla="*/ 7353 h 10000"/>
                          <a:gd name="connsiteX67" fmla="*/ 8939 w 10000"/>
                          <a:gd name="connsiteY67" fmla="*/ 7478 h 10000"/>
                          <a:gd name="connsiteX68" fmla="*/ 8780 w 10000"/>
                          <a:gd name="connsiteY68" fmla="*/ 7623 h 10000"/>
                          <a:gd name="connsiteX69" fmla="*/ 8615 w 10000"/>
                          <a:gd name="connsiteY69" fmla="*/ 7778 h 10000"/>
                          <a:gd name="connsiteX70" fmla="*/ 8441 w 10000"/>
                          <a:gd name="connsiteY70" fmla="*/ 7928 h 10000"/>
                          <a:gd name="connsiteX71" fmla="*/ 8268 w 10000"/>
                          <a:gd name="connsiteY71" fmla="*/ 8082 h 10000"/>
                          <a:gd name="connsiteX72" fmla="*/ 8090 w 10000"/>
                          <a:gd name="connsiteY72" fmla="*/ 8242 h 10000"/>
                          <a:gd name="connsiteX73" fmla="*/ 7917 w 10000"/>
                          <a:gd name="connsiteY73" fmla="*/ 8401 h 10000"/>
                          <a:gd name="connsiteX74" fmla="*/ 7741 w 10000"/>
                          <a:gd name="connsiteY74" fmla="*/ 8556 h 10000"/>
                          <a:gd name="connsiteX75" fmla="*/ 7568 w 10000"/>
                          <a:gd name="connsiteY75" fmla="*/ 8715 h 10000"/>
                          <a:gd name="connsiteX76" fmla="*/ 7395 w 10000"/>
                          <a:gd name="connsiteY76" fmla="*/ 8865 h 10000"/>
                          <a:gd name="connsiteX77" fmla="*/ 7229 w 10000"/>
                          <a:gd name="connsiteY77" fmla="*/ 9010 h 10000"/>
                          <a:gd name="connsiteX78" fmla="*/ 7073 w 10000"/>
                          <a:gd name="connsiteY78" fmla="*/ 9155 h 10000"/>
                          <a:gd name="connsiteX79" fmla="*/ 6927 w 10000"/>
                          <a:gd name="connsiteY79" fmla="*/ 9290 h 10000"/>
                          <a:gd name="connsiteX80" fmla="*/ 6784 w 10000"/>
                          <a:gd name="connsiteY80" fmla="*/ 9415 h 10000"/>
                          <a:gd name="connsiteX81" fmla="*/ 6658 w 10000"/>
                          <a:gd name="connsiteY81" fmla="*/ 9527 h 10000"/>
                          <a:gd name="connsiteX82" fmla="*/ 6541 w 10000"/>
                          <a:gd name="connsiteY82" fmla="*/ 9628 h 10000"/>
                          <a:gd name="connsiteX83" fmla="*/ 6437 w 10000"/>
                          <a:gd name="connsiteY83" fmla="*/ 9720 h 10000"/>
                          <a:gd name="connsiteX84" fmla="*/ 6356 w 10000"/>
                          <a:gd name="connsiteY84" fmla="*/ 9797 h 10000"/>
                          <a:gd name="connsiteX85" fmla="*/ 6286 w 10000"/>
                          <a:gd name="connsiteY85" fmla="*/ 9865 h 10000"/>
                          <a:gd name="connsiteX86" fmla="*/ 6235 w 10000"/>
                          <a:gd name="connsiteY86" fmla="*/ 9908 h 10000"/>
                          <a:gd name="connsiteX87" fmla="*/ 6205 w 10000"/>
                          <a:gd name="connsiteY87" fmla="*/ 9932 h 10000"/>
                          <a:gd name="connsiteX88" fmla="*/ 6131 w 10000"/>
                          <a:gd name="connsiteY88" fmla="*/ 9986 h 10000"/>
                          <a:gd name="connsiteX89" fmla="*/ 6066 w 10000"/>
                          <a:gd name="connsiteY89" fmla="*/ 10000 h 10000"/>
                          <a:gd name="connsiteX90" fmla="*/ 6004 w 10000"/>
                          <a:gd name="connsiteY90" fmla="*/ 9990 h 10000"/>
                          <a:gd name="connsiteX91" fmla="*/ 5957 w 10000"/>
                          <a:gd name="connsiteY91" fmla="*/ 9976 h 10000"/>
                          <a:gd name="connsiteX92" fmla="*/ 5928 w 10000"/>
                          <a:gd name="connsiteY92" fmla="*/ 9957 h 10000"/>
                          <a:gd name="connsiteX93" fmla="*/ 5913 w 10000"/>
                          <a:gd name="connsiteY93" fmla="*/ 9952 h 10000"/>
                          <a:gd name="connsiteX94" fmla="*/ 5901 w 10000"/>
                          <a:gd name="connsiteY94" fmla="*/ 9942 h 10000"/>
                          <a:gd name="connsiteX95" fmla="*/ 5866 w 10000"/>
                          <a:gd name="connsiteY95" fmla="*/ 9918 h 10000"/>
                          <a:gd name="connsiteX96" fmla="*/ 5809 w 10000"/>
                          <a:gd name="connsiteY96" fmla="*/ 9874 h 10000"/>
                          <a:gd name="connsiteX97" fmla="*/ 5737 w 10000"/>
                          <a:gd name="connsiteY97" fmla="*/ 9816 h 10000"/>
                          <a:gd name="connsiteX98" fmla="*/ 5641 w 10000"/>
                          <a:gd name="connsiteY98" fmla="*/ 9739 h 10000"/>
                          <a:gd name="connsiteX99" fmla="*/ 5524 w 10000"/>
                          <a:gd name="connsiteY99" fmla="*/ 9647 h 10000"/>
                          <a:gd name="connsiteX100" fmla="*/ 5398 w 10000"/>
                          <a:gd name="connsiteY100" fmla="*/ 9546 h 10000"/>
                          <a:gd name="connsiteX101" fmla="*/ 5252 w 10000"/>
                          <a:gd name="connsiteY101" fmla="*/ 9435 h 10000"/>
                          <a:gd name="connsiteX102" fmla="*/ 5096 w 10000"/>
                          <a:gd name="connsiteY102" fmla="*/ 9314 h 10000"/>
                          <a:gd name="connsiteX103" fmla="*/ 4923 w 10000"/>
                          <a:gd name="connsiteY103" fmla="*/ 9179 h 10000"/>
                          <a:gd name="connsiteX104" fmla="*/ 4740 w 10000"/>
                          <a:gd name="connsiteY104" fmla="*/ 9034 h 10000"/>
                          <a:gd name="connsiteX105" fmla="*/ 4545 w 10000"/>
                          <a:gd name="connsiteY105" fmla="*/ 8884 h 10000"/>
                          <a:gd name="connsiteX106" fmla="*/ 4347 w 10000"/>
                          <a:gd name="connsiteY106" fmla="*/ 8729 h 10000"/>
                          <a:gd name="connsiteX107" fmla="*/ 4139 w 10000"/>
                          <a:gd name="connsiteY107" fmla="*/ 8560 h 10000"/>
                          <a:gd name="connsiteX108" fmla="*/ 3924 w 10000"/>
                          <a:gd name="connsiteY108" fmla="*/ 8401 h 10000"/>
                          <a:gd name="connsiteX109" fmla="*/ 3706 w 10000"/>
                          <a:gd name="connsiteY109" fmla="*/ 8222 h 10000"/>
                          <a:gd name="connsiteX110" fmla="*/ 3481 w 10000"/>
                          <a:gd name="connsiteY110" fmla="*/ 8053 h 10000"/>
                          <a:gd name="connsiteX111" fmla="*/ 3256 w 10000"/>
                          <a:gd name="connsiteY111" fmla="*/ 7879 h 10000"/>
                          <a:gd name="connsiteX112" fmla="*/ 3026 w 10000"/>
                          <a:gd name="connsiteY112" fmla="*/ 7700 h 10000"/>
                          <a:gd name="connsiteX113" fmla="*/ 2801 w 10000"/>
                          <a:gd name="connsiteY113" fmla="*/ 7522 h 10000"/>
                          <a:gd name="connsiteX114" fmla="*/ 2575 w 10000"/>
                          <a:gd name="connsiteY114" fmla="*/ 7343 h 10000"/>
                          <a:gd name="connsiteX115" fmla="*/ 2355 w 10000"/>
                          <a:gd name="connsiteY115" fmla="*/ 7174 h 10000"/>
                          <a:gd name="connsiteX116" fmla="*/ 2135 w 10000"/>
                          <a:gd name="connsiteY116" fmla="*/ 7005 h 10000"/>
                          <a:gd name="connsiteX117" fmla="*/ 1922 w 10000"/>
                          <a:gd name="connsiteY117" fmla="*/ 6836 h 10000"/>
                          <a:gd name="connsiteX118" fmla="*/ 1719 w 10000"/>
                          <a:gd name="connsiteY118" fmla="*/ 6676 h 10000"/>
                          <a:gd name="connsiteX119" fmla="*/ 1519 w 10000"/>
                          <a:gd name="connsiteY119" fmla="*/ 6522 h 10000"/>
                          <a:gd name="connsiteX120" fmla="*/ 1331 w 10000"/>
                          <a:gd name="connsiteY120" fmla="*/ 6372 h 10000"/>
                          <a:gd name="connsiteX121" fmla="*/ 1153 w 10000"/>
                          <a:gd name="connsiteY121" fmla="*/ 6237 h 10000"/>
                          <a:gd name="connsiteX122" fmla="*/ 985 w 10000"/>
                          <a:gd name="connsiteY122" fmla="*/ 6101 h 10000"/>
                          <a:gd name="connsiteX123" fmla="*/ 831 w 10000"/>
                          <a:gd name="connsiteY123" fmla="*/ 5981 h 10000"/>
                          <a:gd name="connsiteX124" fmla="*/ 690 w 10000"/>
                          <a:gd name="connsiteY124" fmla="*/ 5874 h 10000"/>
                          <a:gd name="connsiteX125" fmla="*/ 569 w 10000"/>
                          <a:gd name="connsiteY125" fmla="*/ 5778 h 10000"/>
                          <a:gd name="connsiteX126" fmla="*/ 460 w 10000"/>
                          <a:gd name="connsiteY126" fmla="*/ 5696 h 10000"/>
                          <a:gd name="connsiteX127" fmla="*/ 369 w 10000"/>
                          <a:gd name="connsiteY127" fmla="*/ 5618 h 10000"/>
                          <a:gd name="connsiteX128" fmla="*/ 299 w 10000"/>
                          <a:gd name="connsiteY128" fmla="*/ 5570 h 10000"/>
                          <a:gd name="connsiteX129" fmla="*/ 252 w 10000"/>
                          <a:gd name="connsiteY129" fmla="*/ 5527 h 10000"/>
                          <a:gd name="connsiteX130" fmla="*/ 225 w 10000"/>
                          <a:gd name="connsiteY130" fmla="*/ 5502 h 10000"/>
                          <a:gd name="connsiteX131" fmla="*/ 148 w 10000"/>
                          <a:gd name="connsiteY131" fmla="*/ 5425 h 10000"/>
                          <a:gd name="connsiteX132" fmla="*/ 92 w 10000"/>
                          <a:gd name="connsiteY132" fmla="*/ 5324 h 10000"/>
                          <a:gd name="connsiteX133" fmla="*/ 52 w 10000"/>
                          <a:gd name="connsiteY133" fmla="*/ 5213 h 10000"/>
                          <a:gd name="connsiteX134" fmla="*/ 27 w 10000"/>
                          <a:gd name="connsiteY134" fmla="*/ 5111 h 10000"/>
                          <a:gd name="connsiteX135" fmla="*/ 10 w 10000"/>
                          <a:gd name="connsiteY135" fmla="*/ 5019 h 10000"/>
                          <a:gd name="connsiteX136" fmla="*/ 5 w 10000"/>
                          <a:gd name="connsiteY136" fmla="*/ 4942 h 10000"/>
                          <a:gd name="connsiteX137" fmla="*/ 0 w 10000"/>
                          <a:gd name="connsiteY137" fmla="*/ 4884 h 10000"/>
                          <a:gd name="connsiteX138" fmla="*/ 0 w 10000"/>
                          <a:gd name="connsiteY138" fmla="*/ 4865 h 10000"/>
                          <a:gd name="connsiteX139" fmla="*/ 0 w 10000"/>
                          <a:gd name="connsiteY139" fmla="*/ 4831 h 10000"/>
                          <a:gd name="connsiteX140" fmla="*/ 0 w 10000"/>
                          <a:gd name="connsiteY140" fmla="*/ 4749 h 10000"/>
                          <a:gd name="connsiteX141" fmla="*/ 0 w 10000"/>
                          <a:gd name="connsiteY141" fmla="*/ 4618 h 10000"/>
                          <a:gd name="connsiteX142" fmla="*/ 0 w 10000"/>
                          <a:gd name="connsiteY142" fmla="*/ 3826 h 10000"/>
                          <a:gd name="connsiteX143" fmla="*/ 0 w 10000"/>
                          <a:gd name="connsiteY143" fmla="*/ 3604 h 10000"/>
                          <a:gd name="connsiteX144" fmla="*/ 0 w 10000"/>
                          <a:gd name="connsiteY144" fmla="*/ 3401 h 10000"/>
                          <a:gd name="connsiteX145" fmla="*/ 0 w 10000"/>
                          <a:gd name="connsiteY145" fmla="*/ 3222 h 10000"/>
                          <a:gd name="connsiteX146" fmla="*/ 10 w 10000"/>
                          <a:gd name="connsiteY146" fmla="*/ 3053 h 10000"/>
                          <a:gd name="connsiteX147" fmla="*/ 40 w 10000"/>
                          <a:gd name="connsiteY147" fmla="*/ 2894 h 10000"/>
                          <a:gd name="connsiteX148" fmla="*/ 84 w 10000"/>
                          <a:gd name="connsiteY148" fmla="*/ 2758 h 10000"/>
                          <a:gd name="connsiteX149" fmla="*/ 131 w 10000"/>
                          <a:gd name="connsiteY149" fmla="*/ 2647 h 10000"/>
                          <a:gd name="connsiteX150" fmla="*/ 183 w 10000"/>
                          <a:gd name="connsiteY150" fmla="*/ 2546 h 10000"/>
                          <a:gd name="connsiteX151" fmla="*/ 230 w 10000"/>
                          <a:gd name="connsiteY151" fmla="*/ 2478 h 10000"/>
                          <a:gd name="connsiteX152" fmla="*/ 275 w 10000"/>
                          <a:gd name="connsiteY152" fmla="*/ 2420 h 10000"/>
                          <a:gd name="connsiteX153" fmla="*/ 299 w 10000"/>
                          <a:gd name="connsiteY153" fmla="*/ 2386 h 10000"/>
                          <a:gd name="connsiteX154" fmla="*/ 312 w 10000"/>
                          <a:gd name="connsiteY154" fmla="*/ 2377 h 10000"/>
                          <a:gd name="connsiteX155" fmla="*/ 322 w 10000"/>
                          <a:gd name="connsiteY155" fmla="*/ 2372 h 10000"/>
                          <a:gd name="connsiteX156" fmla="*/ 356 w 10000"/>
                          <a:gd name="connsiteY156" fmla="*/ 2353 h 10000"/>
                          <a:gd name="connsiteX157" fmla="*/ 413 w 10000"/>
                          <a:gd name="connsiteY157" fmla="*/ 2309 h 10000"/>
                          <a:gd name="connsiteX158" fmla="*/ 485 w 10000"/>
                          <a:gd name="connsiteY158" fmla="*/ 2261 h 10000"/>
                          <a:gd name="connsiteX159" fmla="*/ 581 w 10000"/>
                          <a:gd name="connsiteY159" fmla="*/ 2203 h 10000"/>
                          <a:gd name="connsiteX160" fmla="*/ 690 w 10000"/>
                          <a:gd name="connsiteY160" fmla="*/ 2135 h 10000"/>
                          <a:gd name="connsiteX161" fmla="*/ 811 w 10000"/>
                          <a:gd name="connsiteY161" fmla="*/ 2048 h 10000"/>
                          <a:gd name="connsiteX162" fmla="*/ 950 w 10000"/>
                          <a:gd name="connsiteY162" fmla="*/ 1966 h 10000"/>
                          <a:gd name="connsiteX163" fmla="*/ 1096 w 10000"/>
                          <a:gd name="connsiteY163" fmla="*/ 1865 h 10000"/>
                          <a:gd name="connsiteX164" fmla="*/ 1252 w 10000"/>
                          <a:gd name="connsiteY164" fmla="*/ 1758 h 10000"/>
                          <a:gd name="connsiteX165" fmla="*/ 1418 w 10000"/>
                          <a:gd name="connsiteY165" fmla="*/ 1652 h 10000"/>
                          <a:gd name="connsiteX166" fmla="*/ 1586 w 10000"/>
                          <a:gd name="connsiteY166" fmla="*/ 1541 h 10000"/>
                          <a:gd name="connsiteX167" fmla="*/ 1759 w 10000"/>
                          <a:gd name="connsiteY167" fmla="*/ 1420 h 10000"/>
                          <a:gd name="connsiteX168" fmla="*/ 1940 w 10000"/>
                          <a:gd name="connsiteY168" fmla="*/ 1314 h 10000"/>
                          <a:gd name="connsiteX169" fmla="*/ 2118 w 10000"/>
                          <a:gd name="connsiteY169" fmla="*/ 1193 h 10000"/>
                          <a:gd name="connsiteX170" fmla="*/ 2298 w 10000"/>
                          <a:gd name="connsiteY170" fmla="*/ 1077 h 10000"/>
                          <a:gd name="connsiteX171" fmla="*/ 2476 w 10000"/>
                          <a:gd name="connsiteY171" fmla="*/ 957 h 10000"/>
                          <a:gd name="connsiteX172" fmla="*/ 2650 w 10000"/>
                          <a:gd name="connsiteY172" fmla="*/ 845 h 10000"/>
                          <a:gd name="connsiteX173" fmla="*/ 2818 w 10000"/>
                          <a:gd name="connsiteY173" fmla="*/ 729 h 10000"/>
                          <a:gd name="connsiteX174" fmla="*/ 2979 w 10000"/>
                          <a:gd name="connsiteY174" fmla="*/ 628 h 10000"/>
                          <a:gd name="connsiteX175" fmla="*/ 3135 w 10000"/>
                          <a:gd name="connsiteY175" fmla="*/ 527 h 10000"/>
                          <a:gd name="connsiteX176" fmla="*/ 3278 w 10000"/>
                          <a:gd name="connsiteY176" fmla="*/ 435 h 10000"/>
                          <a:gd name="connsiteX177" fmla="*/ 3407 w 10000"/>
                          <a:gd name="connsiteY177" fmla="*/ 348 h 10000"/>
                          <a:gd name="connsiteX178" fmla="*/ 3525 w 10000"/>
                          <a:gd name="connsiteY178" fmla="*/ 271 h 10000"/>
                          <a:gd name="connsiteX179" fmla="*/ 3629 w 10000"/>
                          <a:gd name="connsiteY179" fmla="*/ 203 h 10000"/>
                          <a:gd name="connsiteX180" fmla="*/ 3716 w 10000"/>
                          <a:gd name="connsiteY180" fmla="*/ 155 h 10000"/>
                          <a:gd name="connsiteX181" fmla="*/ 3785 w 10000"/>
                          <a:gd name="connsiteY181" fmla="*/ 111 h 10000"/>
                          <a:gd name="connsiteX182" fmla="*/ 3837 w 10000"/>
                          <a:gd name="connsiteY182" fmla="*/ 77 h 10000"/>
                          <a:gd name="connsiteX183" fmla="*/ 3949 w 10000"/>
                          <a:gd name="connsiteY183" fmla="*/ 29 h 10000"/>
                          <a:gd name="connsiteX184" fmla="*/ 4052 w 10000"/>
                          <a:gd name="connsiteY18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9693 w 10000"/>
                          <a:gd name="connsiteY22" fmla="*/ 3217 h 10000"/>
                          <a:gd name="connsiteX23" fmla="*/ 9785 w 10000"/>
                          <a:gd name="connsiteY23" fmla="*/ 3266 h 10000"/>
                          <a:gd name="connsiteX24" fmla="*/ 9854 w 10000"/>
                          <a:gd name="connsiteY24" fmla="*/ 3309 h 10000"/>
                          <a:gd name="connsiteX25" fmla="*/ 9901 w 10000"/>
                          <a:gd name="connsiteY25" fmla="*/ 3333 h 10000"/>
                          <a:gd name="connsiteX26" fmla="*/ 9923 w 10000"/>
                          <a:gd name="connsiteY26" fmla="*/ 3353 h 10000"/>
                          <a:gd name="connsiteX27" fmla="*/ 9975 w 10000"/>
                          <a:gd name="connsiteY27" fmla="*/ 3391 h 10000"/>
                          <a:gd name="connsiteX28" fmla="*/ 10000 w 10000"/>
                          <a:gd name="connsiteY28" fmla="*/ 3444 h 10000"/>
                          <a:gd name="connsiteX29" fmla="*/ 10000 w 10000"/>
                          <a:gd name="connsiteY29" fmla="*/ 3493 h 10000"/>
                          <a:gd name="connsiteX30" fmla="*/ 9988 w 10000"/>
                          <a:gd name="connsiteY30" fmla="*/ 3536 h 10000"/>
                          <a:gd name="connsiteX31" fmla="*/ 9958 w 10000"/>
                          <a:gd name="connsiteY31" fmla="*/ 3589 h 10000"/>
                          <a:gd name="connsiteX32" fmla="*/ 9913 w 10000"/>
                          <a:gd name="connsiteY32" fmla="*/ 3647 h 10000"/>
                          <a:gd name="connsiteX33" fmla="*/ 9874 w 10000"/>
                          <a:gd name="connsiteY33" fmla="*/ 3681 h 10000"/>
                          <a:gd name="connsiteX34" fmla="*/ 9832 w 10000"/>
                          <a:gd name="connsiteY34" fmla="*/ 3734 h 10000"/>
                          <a:gd name="connsiteX35" fmla="*/ 9780 w 10000"/>
                          <a:gd name="connsiteY35" fmla="*/ 3792 h 10000"/>
                          <a:gd name="connsiteX36" fmla="*/ 9728 w 10000"/>
                          <a:gd name="connsiteY36" fmla="*/ 3850 h 10000"/>
                          <a:gd name="connsiteX37" fmla="*/ 9671 w 10000"/>
                          <a:gd name="connsiteY37" fmla="*/ 3903 h 10000"/>
                          <a:gd name="connsiteX38" fmla="*/ 9629 w 10000"/>
                          <a:gd name="connsiteY38" fmla="*/ 3952 h 10000"/>
                          <a:gd name="connsiteX39" fmla="*/ 9589 w 10000"/>
                          <a:gd name="connsiteY39" fmla="*/ 3995 h 10000"/>
                          <a:gd name="connsiteX40" fmla="*/ 9562 w 10000"/>
                          <a:gd name="connsiteY40" fmla="*/ 4029 h 10000"/>
                          <a:gd name="connsiteX41" fmla="*/ 9550 w 10000"/>
                          <a:gd name="connsiteY41" fmla="*/ 4039 h 10000"/>
                          <a:gd name="connsiteX42" fmla="*/ 9555 w 10000"/>
                          <a:gd name="connsiteY42" fmla="*/ 6237 h 10000"/>
                          <a:gd name="connsiteX43" fmla="*/ 9567 w 10000"/>
                          <a:gd name="connsiteY43" fmla="*/ 6246 h 10000"/>
                          <a:gd name="connsiteX44" fmla="*/ 9597 w 10000"/>
                          <a:gd name="connsiteY44" fmla="*/ 6271 h 10000"/>
                          <a:gd name="connsiteX45" fmla="*/ 9641 w 10000"/>
                          <a:gd name="connsiteY45" fmla="*/ 6304 h 10000"/>
                          <a:gd name="connsiteX46" fmla="*/ 9698 w 10000"/>
                          <a:gd name="connsiteY46" fmla="*/ 6338 h 10000"/>
                          <a:gd name="connsiteX47" fmla="*/ 9753 w 10000"/>
                          <a:gd name="connsiteY47" fmla="*/ 6382 h 10000"/>
                          <a:gd name="connsiteX48" fmla="*/ 9805 w 10000"/>
                          <a:gd name="connsiteY48" fmla="*/ 6420 h 10000"/>
                          <a:gd name="connsiteX49" fmla="*/ 9844 w 10000"/>
                          <a:gd name="connsiteY49" fmla="*/ 6454 h 10000"/>
                          <a:gd name="connsiteX50" fmla="*/ 9874 w 10000"/>
                          <a:gd name="connsiteY50" fmla="*/ 6488 h 10000"/>
                          <a:gd name="connsiteX51" fmla="*/ 9884 w 10000"/>
                          <a:gd name="connsiteY51" fmla="*/ 6531 h 10000"/>
                          <a:gd name="connsiteX52" fmla="*/ 9879 w 10000"/>
                          <a:gd name="connsiteY52" fmla="*/ 6575 h 10000"/>
                          <a:gd name="connsiteX53" fmla="*/ 9866 w 10000"/>
                          <a:gd name="connsiteY53" fmla="*/ 6618 h 10000"/>
                          <a:gd name="connsiteX54" fmla="*/ 9854 w 10000"/>
                          <a:gd name="connsiteY54" fmla="*/ 6652 h 10000"/>
                          <a:gd name="connsiteX55" fmla="*/ 9839 w 10000"/>
                          <a:gd name="connsiteY55" fmla="*/ 6667 h 10000"/>
                          <a:gd name="connsiteX56" fmla="*/ 9837 w 10000"/>
                          <a:gd name="connsiteY56" fmla="*/ 6676 h 10000"/>
                          <a:gd name="connsiteX57" fmla="*/ 9827 w 10000"/>
                          <a:gd name="connsiteY57" fmla="*/ 6686 h 10000"/>
                          <a:gd name="connsiteX58" fmla="*/ 9792 w 10000"/>
                          <a:gd name="connsiteY58" fmla="*/ 6720 h 10000"/>
                          <a:gd name="connsiteX59" fmla="*/ 9740 w 10000"/>
                          <a:gd name="connsiteY59" fmla="*/ 6758 h 10000"/>
                          <a:gd name="connsiteX60" fmla="*/ 9671 w 10000"/>
                          <a:gd name="connsiteY60" fmla="*/ 6826 h 10000"/>
                          <a:gd name="connsiteX61" fmla="*/ 9579 w 10000"/>
                          <a:gd name="connsiteY61" fmla="*/ 6903 h 10000"/>
                          <a:gd name="connsiteX62" fmla="*/ 9476 w 10000"/>
                          <a:gd name="connsiteY62" fmla="*/ 6995 h 10000"/>
                          <a:gd name="connsiteX63" fmla="*/ 9359 w 10000"/>
                          <a:gd name="connsiteY63" fmla="*/ 7106 h 10000"/>
                          <a:gd name="connsiteX64" fmla="*/ 9231 w 10000"/>
                          <a:gd name="connsiteY64" fmla="*/ 7227 h 10000"/>
                          <a:gd name="connsiteX65" fmla="*/ 9087 w 10000"/>
                          <a:gd name="connsiteY65" fmla="*/ 7353 h 10000"/>
                          <a:gd name="connsiteX66" fmla="*/ 8939 w 10000"/>
                          <a:gd name="connsiteY66" fmla="*/ 7478 h 10000"/>
                          <a:gd name="connsiteX67" fmla="*/ 8780 w 10000"/>
                          <a:gd name="connsiteY67" fmla="*/ 7623 h 10000"/>
                          <a:gd name="connsiteX68" fmla="*/ 8615 w 10000"/>
                          <a:gd name="connsiteY68" fmla="*/ 7778 h 10000"/>
                          <a:gd name="connsiteX69" fmla="*/ 8441 w 10000"/>
                          <a:gd name="connsiteY69" fmla="*/ 7928 h 10000"/>
                          <a:gd name="connsiteX70" fmla="*/ 8268 w 10000"/>
                          <a:gd name="connsiteY70" fmla="*/ 8082 h 10000"/>
                          <a:gd name="connsiteX71" fmla="*/ 8090 w 10000"/>
                          <a:gd name="connsiteY71" fmla="*/ 8242 h 10000"/>
                          <a:gd name="connsiteX72" fmla="*/ 7917 w 10000"/>
                          <a:gd name="connsiteY72" fmla="*/ 8401 h 10000"/>
                          <a:gd name="connsiteX73" fmla="*/ 7741 w 10000"/>
                          <a:gd name="connsiteY73" fmla="*/ 8556 h 10000"/>
                          <a:gd name="connsiteX74" fmla="*/ 7568 w 10000"/>
                          <a:gd name="connsiteY74" fmla="*/ 8715 h 10000"/>
                          <a:gd name="connsiteX75" fmla="*/ 7395 w 10000"/>
                          <a:gd name="connsiteY75" fmla="*/ 8865 h 10000"/>
                          <a:gd name="connsiteX76" fmla="*/ 7229 w 10000"/>
                          <a:gd name="connsiteY76" fmla="*/ 9010 h 10000"/>
                          <a:gd name="connsiteX77" fmla="*/ 7073 w 10000"/>
                          <a:gd name="connsiteY77" fmla="*/ 9155 h 10000"/>
                          <a:gd name="connsiteX78" fmla="*/ 6927 w 10000"/>
                          <a:gd name="connsiteY78" fmla="*/ 9290 h 10000"/>
                          <a:gd name="connsiteX79" fmla="*/ 6784 w 10000"/>
                          <a:gd name="connsiteY79" fmla="*/ 9415 h 10000"/>
                          <a:gd name="connsiteX80" fmla="*/ 6658 w 10000"/>
                          <a:gd name="connsiteY80" fmla="*/ 9527 h 10000"/>
                          <a:gd name="connsiteX81" fmla="*/ 6541 w 10000"/>
                          <a:gd name="connsiteY81" fmla="*/ 9628 h 10000"/>
                          <a:gd name="connsiteX82" fmla="*/ 6437 w 10000"/>
                          <a:gd name="connsiteY82" fmla="*/ 9720 h 10000"/>
                          <a:gd name="connsiteX83" fmla="*/ 6356 w 10000"/>
                          <a:gd name="connsiteY83" fmla="*/ 9797 h 10000"/>
                          <a:gd name="connsiteX84" fmla="*/ 6286 w 10000"/>
                          <a:gd name="connsiteY84" fmla="*/ 9865 h 10000"/>
                          <a:gd name="connsiteX85" fmla="*/ 6235 w 10000"/>
                          <a:gd name="connsiteY85" fmla="*/ 9908 h 10000"/>
                          <a:gd name="connsiteX86" fmla="*/ 6205 w 10000"/>
                          <a:gd name="connsiteY86" fmla="*/ 9932 h 10000"/>
                          <a:gd name="connsiteX87" fmla="*/ 6131 w 10000"/>
                          <a:gd name="connsiteY87" fmla="*/ 9986 h 10000"/>
                          <a:gd name="connsiteX88" fmla="*/ 6066 w 10000"/>
                          <a:gd name="connsiteY88" fmla="*/ 10000 h 10000"/>
                          <a:gd name="connsiteX89" fmla="*/ 6004 w 10000"/>
                          <a:gd name="connsiteY89" fmla="*/ 9990 h 10000"/>
                          <a:gd name="connsiteX90" fmla="*/ 5957 w 10000"/>
                          <a:gd name="connsiteY90" fmla="*/ 9976 h 10000"/>
                          <a:gd name="connsiteX91" fmla="*/ 5928 w 10000"/>
                          <a:gd name="connsiteY91" fmla="*/ 9957 h 10000"/>
                          <a:gd name="connsiteX92" fmla="*/ 5913 w 10000"/>
                          <a:gd name="connsiteY92" fmla="*/ 9952 h 10000"/>
                          <a:gd name="connsiteX93" fmla="*/ 5901 w 10000"/>
                          <a:gd name="connsiteY93" fmla="*/ 9942 h 10000"/>
                          <a:gd name="connsiteX94" fmla="*/ 5866 w 10000"/>
                          <a:gd name="connsiteY94" fmla="*/ 9918 h 10000"/>
                          <a:gd name="connsiteX95" fmla="*/ 5809 w 10000"/>
                          <a:gd name="connsiteY95" fmla="*/ 9874 h 10000"/>
                          <a:gd name="connsiteX96" fmla="*/ 5737 w 10000"/>
                          <a:gd name="connsiteY96" fmla="*/ 9816 h 10000"/>
                          <a:gd name="connsiteX97" fmla="*/ 5641 w 10000"/>
                          <a:gd name="connsiteY97" fmla="*/ 9739 h 10000"/>
                          <a:gd name="connsiteX98" fmla="*/ 5524 w 10000"/>
                          <a:gd name="connsiteY98" fmla="*/ 9647 h 10000"/>
                          <a:gd name="connsiteX99" fmla="*/ 5398 w 10000"/>
                          <a:gd name="connsiteY99" fmla="*/ 9546 h 10000"/>
                          <a:gd name="connsiteX100" fmla="*/ 5252 w 10000"/>
                          <a:gd name="connsiteY100" fmla="*/ 9435 h 10000"/>
                          <a:gd name="connsiteX101" fmla="*/ 5096 w 10000"/>
                          <a:gd name="connsiteY101" fmla="*/ 9314 h 10000"/>
                          <a:gd name="connsiteX102" fmla="*/ 4923 w 10000"/>
                          <a:gd name="connsiteY102" fmla="*/ 9179 h 10000"/>
                          <a:gd name="connsiteX103" fmla="*/ 4740 w 10000"/>
                          <a:gd name="connsiteY103" fmla="*/ 9034 h 10000"/>
                          <a:gd name="connsiteX104" fmla="*/ 4545 w 10000"/>
                          <a:gd name="connsiteY104" fmla="*/ 8884 h 10000"/>
                          <a:gd name="connsiteX105" fmla="*/ 4347 w 10000"/>
                          <a:gd name="connsiteY105" fmla="*/ 8729 h 10000"/>
                          <a:gd name="connsiteX106" fmla="*/ 4139 w 10000"/>
                          <a:gd name="connsiteY106" fmla="*/ 8560 h 10000"/>
                          <a:gd name="connsiteX107" fmla="*/ 3924 w 10000"/>
                          <a:gd name="connsiteY107" fmla="*/ 8401 h 10000"/>
                          <a:gd name="connsiteX108" fmla="*/ 3706 w 10000"/>
                          <a:gd name="connsiteY108" fmla="*/ 8222 h 10000"/>
                          <a:gd name="connsiteX109" fmla="*/ 3481 w 10000"/>
                          <a:gd name="connsiteY109" fmla="*/ 8053 h 10000"/>
                          <a:gd name="connsiteX110" fmla="*/ 3256 w 10000"/>
                          <a:gd name="connsiteY110" fmla="*/ 7879 h 10000"/>
                          <a:gd name="connsiteX111" fmla="*/ 3026 w 10000"/>
                          <a:gd name="connsiteY111" fmla="*/ 7700 h 10000"/>
                          <a:gd name="connsiteX112" fmla="*/ 2801 w 10000"/>
                          <a:gd name="connsiteY112" fmla="*/ 7522 h 10000"/>
                          <a:gd name="connsiteX113" fmla="*/ 2575 w 10000"/>
                          <a:gd name="connsiteY113" fmla="*/ 7343 h 10000"/>
                          <a:gd name="connsiteX114" fmla="*/ 2355 w 10000"/>
                          <a:gd name="connsiteY114" fmla="*/ 7174 h 10000"/>
                          <a:gd name="connsiteX115" fmla="*/ 2135 w 10000"/>
                          <a:gd name="connsiteY115" fmla="*/ 7005 h 10000"/>
                          <a:gd name="connsiteX116" fmla="*/ 1922 w 10000"/>
                          <a:gd name="connsiteY116" fmla="*/ 6836 h 10000"/>
                          <a:gd name="connsiteX117" fmla="*/ 1719 w 10000"/>
                          <a:gd name="connsiteY117" fmla="*/ 6676 h 10000"/>
                          <a:gd name="connsiteX118" fmla="*/ 1519 w 10000"/>
                          <a:gd name="connsiteY118" fmla="*/ 6522 h 10000"/>
                          <a:gd name="connsiteX119" fmla="*/ 1331 w 10000"/>
                          <a:gd name="connsiteY119" fmla="*/ 6372 h 10000"/>
                          <a:gd name="connsiteX120" fmla="*/ 1153 w 10000"/>
                          <a:gd name="connsiteY120" fmla="*/ 6237 h 10000"/>
                          <a:gd name="connsiteX121" fmla="*/ 985 w 10000"/>
                          <a:gd name="connsiteY121" fmla="*/ 6101 h 10000"/>
                          <a:gd name="connsiteX122" fmla="*/ 831 w 10000"/>
                          <a:gd name="connsiteY122" fmla="*/ 5981 h 10000"/>
                          <a:gd name="connsiteX123" fmla="*/ 690 w 10000"/>
                          <a:gd name="connsiteY123" fmla="*/ 5874 h 10000"/>
                          <a:gd name="connsiteX124" fmla="*/ 569 w 10000"/>
                          <a:gd name="connsiteY124" fmla="*/ 5778 h 10000"/>
                          <a:gd name="connsiteX125" fmla="*/ 460 w 10000"/>
                          <a:gd name="connsiteY125" fmla="*/ 5696 h 10000"/>
                          <a:gd name="connsiteX126" fmla="*/ 369 w 10000"/>
                          <a:gd name="connsiteY126" fmla="*/ 5618 h 10000"/>
                          <a:gd name="connsiteX127" fmla="*/ 299 w 10000"/>
                          <a:gd name="connsiteY127" fmla="*/ 5570 h 10000"/>
                          <a:gd name="connsiteX128" fmla="*/ 252 w 10000"/>
                          <a:gd name="connsiteY128" fmla="*/ 5527 h 10000"/>
                          <a:gd name="connsiteX129" fmla="*/ 225 w 10000"/>
                          <a:gd name="connsiteY129" fmla="*/ 5502 h 10000"/>
                          <a:gd name="connsiteX130" fmla="*/ 148 w 10000"/>
                          <a:gd name="connsiteY130" fmla="*/ 5425 h 10000"/>
                          <a:gd name="connsiteX131" fmla="*/ 92 w 10000"/>
                          <a:gd name="connsiteY131" fmla="*/ 5324 h 10000"/>
                          <a:gd name="connsiteX132" fmla="*/ 52 w 10000"/>
                          <a:gd name="connsiteY132" fmla="*/ 5213 h 10000"/>
                          <a:gd name="connsiteX133" fmla="*/ 27 w 10000"/>
                          <a:gd name="connsiteY133" fmla="*/ 5111 h 10000"/>
                          <a:gd name="connsiteX134" fmla="*/ 10 w 10000"/>
                          <a:gd name="connsiteY134" fmla="*/ 5019 h 10000"/>
                          <a:gd name="connsiteX135" fmla="*/ 5 w 10000"/>
                          <a:gd name="connsiteY135" fmla="*/ 4942 h 10000"/>
                          <a:gd name="connsiteX136" fmla="*/ 0 w 10000"/>
                          <a:gd name="connsiteY136" fmla="*/ 4884 h 10000"/>
                          <a:gd name="connsiteX137" fmla="*/ 0 w 10000"/>
                          <a:gd name="connsiteY137" fmla="*/ 4865 h 10000"/>
                          <a:gd name="connsiteX138" fmla="*/ 0 w 10000"/>
                          <a:gd name="connsiteY138" fmla="*/ 4831 h 10000"/>
                          <a:gd name="connsiteX139" fmla="*/ 0 w 10000"/>
                          <a:gd name="connsiteY139" fmla="*/ 4749 h 10000"/>
                          <a:gd name="connsiteX140" fmla="*/ 0 w 10000"/>
                          <a:gd name="connsiteY140" fmla="*/ 4618 h 10000"/>
                          <a:gd name="connsiteX141" fmla="*/ 0 w 10000"/>
                          <a:gd name="connsiteY141" fmla="*/ 3826 h 10000"/>
                          <a:gd name="connsiteX142" fmla="*/ 0 w 10000"/>
                          <a:gd name="connsiteY142" fmla="*/ 3604 h 10000"/>
                          <a:gd name="connsiteX143" fmla="*/ 0 w 10000"/>
                          <a:gd name="connsiteY143" fmla="*/ 3401 h 10000"/>
                          <a:gd name="connsiteX144" fmla="*/ 0 w 10000"/>
                          <a:gd name="connsiteY144" fmla="*/ 3222 h 10000"/>
                          <a:gd name="connsiteX145" fmla="*/ 10 w 10000"/>
                          <a:gd name="connsiteY145" fmla="*/ 3053 h 10000"/>
                          <a:gd name="connsiteX146" fmla="*/ 40 w 10000"/>
                          <a:gd name="connsiteY146" fmla="*/ 2894 h 10000"/>
                          <a:gd name="connsiteX147" fmla="*/ 84 w 10000"/>
                          <a:gd name="connsiteY147" fmla="*/ 2758 h 10000"/>
                          <a:gd name="connsiteX148" fmla="*/ 131 w 10000"/>
                          <a:gd name="connsiteY148" fmla="*/ 2647 h 10000"/>
                          <a:gd name="connsiteX149" fmla="*/ 183 w 10000"/>
                          <a:gd name="connsiteY149" fmla="*/ 2546 h 10000"/>
                          <a:gd name="connsiteX150" fmla="*/ 230 w 10000"/>
                          <a:gd name="connsiteY150" fmla="*/ 2478 h 10000"/>
                          <a:gd name="connsiteX151" fmla="*/ 275 w 10000"/>
                          <a:gd name="connsiteY151" fmla="*/ 2420 h 10000"/>
                          <a:gd name="connsiteX152" fmla="*/ 299 w 10000"/>
                          <a:gd name="connsiteY152" fmla="*/ 2386 h 10000"/>
                          <a:gd name="connsiteX153" fmla="*/ 312 w 10000"/>
                          <a:gd name="connsiteY153" fmla="*/ 2377 h 10000"/>
                          <a:gd name="connsiteX154" fmla="*/ 322 w 10000"/>
                          <a:gd name="connsiteY154" fmla="*/ 2372 h 10000"/>
                          <a:gd name="connsiteX155" fmla="*/ 356 w 10000"/>
                          <a:gd name="connsiteY155" fmla="*/ 2353 h 10000"/>
                          <a:gd name="connsiteX156" fmla="*/ 413 w 10000"/>
                          <a:gd name="connsiteY156" fmla="*/ 2309 h 10000"/>
                          <a:gd name="connsiteX157" fmla="*/ 485 w 10000"/>
                          <a:gd name="connsiteY157" fmla="*/ 2261 h 10000"/>
                          <a:gd name="connsiteX158" fmla="*/ 581 w 10000"/>
                          <a:gd name="connsiteY158" fmla="*/ 2203 h 10000"/>
                          <a:gd name="connsiteX159" fmla="*/ 690 w 10000"/>
                          <a:gd name="connsiteY159" fmla="*/ 2135 h 10000"/>
                          <a:gd name="connsiteX160" fmla="*/ 811 w 10000"/>
                          <a:gd name="connsiteY160" fmla="*/ 2048 h 10000"/>
                          <a:gd name="connsiteX161" fmla="*/ 950 w 10000"/>
                          <a:gd name="connsiteY161" fmla="*/ 1966 h 10000"/>
                          <a:gd name="connsiteX162" fmla="*/ 1096 w 10000"/>
                          <a:gd name="connsiteY162" fmla="*/ 1865 h 10000"/>
                          <a:gd name="connsiteX163" fmla="*/ 1252 w 10000"/>
                          <a:gd name="connsiteY163" fmla="*/ 1758 h 10000"/>
                          <a:gd name="connsiteX164" fmla="*/ 1418 w 10000"/>
                          <a:gd name="connsiteY164" fmla="*/ 1652 h 10000"/>
                          <a:gd name="connsiteX165" fmla="*/ 1586 w 10000"/>
                          <a:gd name="connsiteY165" fmla="*/ 1541 h 10000"/>
                          <a:gd name="connsiteX166" fmla="*/ 1759 w 10000"/>
                          <a:gd name="connsiteY166" fmla="*/ 1420 h 10000"/>
                          <a:gd name="connsiteX167" fmla="*/ 1940 w 10000"/>
                          <a:gd name="connsiteY167" fmla="*/ 1314 h 10000"/>
                          <a:gd name="connsiteX168" fmla="*/ 2118 w 10000"/>
                          <a:gd name="connsiteY168" fmla="*/ 1193 h 10000"/>
                          <a:gd name="connsiteX169" fmla="*/ 2298 w 10000"/>
                          <a:gd name="connsiteY169" fmla="*/ 1077 h 10000"/>
                          <a:gd name="connsiteX170" fmla="*/ 2476 w 10000"/>
                          <a:gd name="connsiteY170" fmla="*/ 957 h 10000"/>
                          <a:gd name="connsiteX171" fmla="*/ 2650 w 10000"/>
                          <a:gd name="connsiteY171" fmla="*/ 845 h 10000"/>
                          <a:gd name="connsiteX172" fmla="*/ 2818 w 10000"/>
                          <a:gd name="connsiteY172" fmla="*/ 729 h 10000"/>
                          <a:gd name="connsiteX173" fmla="*/ 2979 w 10000"/>
                          <a:gd name="connsiteY173" fmla="*/ 628 h 10000"/>
                          <a:gd name="connsiteX174" fmla="*/ 3135 w 10000"/>
                          <a:gd name="connsiteY174" fmla="*/ 527 h 10000"/>
                          <a:gd name="connsiteX175" fmla="*/ 3278 w 10000"/>
                          <a:gd name="connsiteY175" fmla="*/ 435 h 10000"/>
                          <a:gd name="connsiteX176" fmla="*/ 3407 w 10000"/>
                          <a:gd name="connsiteY176" fmla="*/ 348 h 10000"/>
                          <a:gd name="connsiteX177" fmla="*/ 3525 w 10000"/>
                          <a:gd name="connsiteY177" fmla="*/ 271 h 10000"/>
                          <a:gd name="connsiteX178" fmla="*/ 3629 w 10000"/>
                          <a:gd name="connsiteY178" fmla="*/ 203 h 10000"/>
                          <a:gd name="connsiteX179" fmla="*/ 3716 w 10000"/>
                          <a:gd name="connsiteY179" fmla="*/ 155 h 10000"/>
                          <a:gd name="connsiteX180" fmla="*/ 3785 w 10000"/>
                          <a:gd name="connsiteY180" fmla="*/ 111 h 10000"/>
                          <a:gd name="connsiteX181" fmla="*/ 3837 w 10000"/>
                          <a:gd name="connsiteY181" fmla="*/ 77 h 10000"/>
                          <a:gd name="connsiteX182" fmla="*/ 3949 w 10000"/>
                          <a:gd name="connsiteY182" fmla="*/ 29 h 10000"/>
                          <a:gd name="connsiteX183" fmla="*/ 4052 w 10000"/>
                          <a:gd name="connsiteY18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9693 w 10000"/>
                          <a:gd name="connsiteY21" fmla="*/ 3217 h 10000"/>
                          <a:gd name="connsiteX22" fmla="*/ 9785 w 10000"/>
                          <a:gd name="connsiteY22" fmla="*/ 3266 h 10000"/>
                          <a:gd name="connsiteX23" fmla="*/ 9854 w 10000"/>
                          <a:gd name="connsiteY23" fmla="*/ 3309 h 10000"/>
                          <a:gd name="connsiteX24" fmla="*/ 9901 w 10000"/>
                          <a:gd name="connsiteY24" fmla="*/ 3333 h 10000"/>
                          <a:gd name="connsiteX25" fmla="*/ 9923 w 10000"/>
                          <a:gd name="connsiteY25" fmla="*/ 3353 h 10000"/>
                          <a:gd name="connsiteX26" fmla="*/ 9975 w 10000"/>
                          <a:gd name="connsiteY26" fmla="*/ 3391 h 10000"/>
                          <a:gd name="connsiteX27" fmla="*/ 10000 w 10000"/>
                          <a:gd name="connsiteY27" fmla="*/ 3444 h 10000"/>
                          <a:gd name="connsiteX28" fmla="*/ 10000 w 10000"/>
                          <a:gd name="connsiteY28" fmla="*/ 3493 h 10000"/>
                          <a:gd name="connsiteX29" fmla="*/ 9988 w 10000"/>
                          <a:gd name="connsiteY29" fmla="*/ 3536 h 10000"/>
                          <a:gd name="connsiteX30" fmla="*/ 9958 w 10000"/>
                          <a:gd name="connsiteY30" fmla="*/ 3589 h 10000"/>
                          <a:gd name="connsiteX31" fmla="*/ 9913 w 10000"/>
                          <a:gd name="connsiteY31" fmla="*/ 3647 h 10000"/>
                          <a:gd name="connsiteX32" fmla="*/ 9874 w 10000"/>
                          <a:gd name="connsiteY32" fmla="*/ 3681 h 10000"/>
                          <a:gd name="connsiteX33" fmla="*/ 9832 w 10000"/>
                          <a:gd name="connsiteY33" fmla="*/ 3734 h 10000"/>
                          <a:gd name="connsiteX34" fmla="*/ 9780 w 10000"/>
                          <a:gd name="connsiteY34" fmla="*/ 3792 h 10000"/>
                          <a:gd name="connsiteX35" fmla="*/ 9728 w 10000"/>
                          <a:gd name="connsiteY35" fmla="*/ 3850 h 10000"/>
                          <a:gd name="connsiteX36" fmla="*/ 9671 w 10000"/>
                          <a:gd name="connsiteY36" fmla="*/ 3903 h 10000"/>
                          <a:gd name="connsiteX37" fmla="*/ 9629 w 10000"/>
                          <a:gd name="connsiteY37" fmla="*/ 3952 h 10000"/>
                          <a:gd name="connsiteX38" fmla="*/ 9589 w 10000"/>
                          <a:gd name="connsiteY38" fmla="*/ 3995 h 10000"/>
                          <a:gd name="connsiteX39" fmla="*/ 9562 w 10000"/>
                          <a:gd name="connsiteY39" fmla="*/ 4029 h 10000"/>
                          <a:gd name="connsiteX40" fmla="*/ 9550 w 10000"/>
                          <a:gd name="connsiteY40" fmla="*/ 4039 h 10000"/>
                          <a:gd name="connsiteX41" fmla="*/ 9555 w 10000"/>
                          <a:gd name="connsiteY41" fmla="*/ 6237 h 10000"/>
                          <a:gd name="connsiteX42" fmla="*/ 9567 w 10000"/>
                          <a:gd name="connsiteY42" fmla="*/ 6246 h 10000"/>
                          <a:gd name="connsiteX43" fmla="*/ 9597 w 10000"/>
                          <a:gd name="connsiteY43" fmla="*/ 6271 h 10000"/>
                          <a:gd name="connsiteX44" fmla="*/ 9641 w 10000"/>
                          <a:gd name="connsiteY44" fmla="*/ 6304 h 10000"/>
                          <a:gd name="connsiteX45" fmla="*/ 9698 w 10000"/>
                          <a:gd name="connsiteY45" fmla="*/ 6338 h 10000"/>
                          <a:gd name="connsiteX46" fmla="*/ 9753 w 10000"/>
                          <a:gd name="connsiteY46" fmla="*/ 6382 h 10000"/>
                          <a:gd name="connsiteX47" fmla="*/ 9805 w 10000"/>
                          <a:gd name="connsiteY47" fmla="*/ 6420 h 10000"/>
                          <a:gd name="connsiteX48" fmla="*/ 9844 w 10000"/>
                          <a:gd name="connsiteY48" fmla="*/ 6454 h 10000"/>
                          <a:gd name="connsiteX49" fmla="*/ 9874 w 10000"/>
                          <a:gd name="connsiteY49" fmla="*/ 6488 h 10000"/>
                          <a:gd name="connsiteX50" fmla="*/ 9884 w 10000"/>
                          <a:gd name="connsiteY50" fmla="*/ 6531 h 10000"/>
                          <a:gd name="connsiteX51" fmla="*/ 9879 w 10000"/>
                          <a:gd name="connsiteY51" fmla="*/ 6575 h 10000"/>
                          <a:gd name="connsiteX52" fmla="*/ 9866 w 10000"/>
                          <a:gd name="connsiteY52" fmla="*/ 6618 h 10000"/>
                          <a:gd name="connsiteX53" fmla="*/ 9854 w 10000"/>
                          <a:gd name="connsiteY53" fmla="*/ 6652 h 10000"/>
                          <a:gd name="connsiteX54" fmla="*/ 9839 w 10000"/>
                          <a:gd name="connsiteY54" fmla="*/ 6667 h 10000"/>
                          <a:gd name="connsiteX55" fmla="*/ 9837 w 10000"/>
                          <a:gd name="connsiteY55" fmla="*/ 6676 h 10000"/>
                          <a:gd name="connsiteX56" fmla="*/ 9827 w 10000"/>
                          <a:gd name="connsiteY56" fmla="*/ 6686 h 10000"/>
                          <a:gd name="connsiteX57" fmla="*/ 9792 w 10000"/>
                          <a:gd name="connsiteY57" fmla="*/ 6720 h 10000"/>
                          <a:gd name="connsiteX58" fmla="*/ 9740 w 10000"/>
                          <a:gd name="connsiteY58" fmla="*/ 6758 h 10000"/>
                          <a:gd name="connsiteX59" fmla="*/ 9671 w 10000"/>
                          <a:gd name="connsiteY59" fmla="*/ 6826 h 10000"/>
                          <a:gd name="connsiteX60" fmla="*/ 9579 w 10000"/>
                          <a:gd name="connsiteY60" fmla="*/ 6903 h 10000"/>
                          <a:gd name="connsiteX61" fmla="*/ 9476 w 10000"/>
                          <a:gd name="connsiteY61" fmla="*/ 6995 h 10000"/>
                          <a:gd name="connsiteX62" fmla="*/ 9359 w 10000"/>
                          <a:gd name="connsiteY62" fmla="*/ 7106 h 10000"/>
                          <a:gd name="connsiteX63" fmla="*/ 9231 w 10000"/>
                          <a:gd name="connsiteY63" fmla="*/ 7227 h 10000"/>
                          <a:gd name="connsiteX64" fmla="*/ 9087 w 10000"/>
                          <a:gd name="connsiteY64" fmla="*/ 7353 h 10000"/>
                          <a:gd name="connsiteX65" fmla="*/ 8939 w 10000"/>
                          <a:gd name="connsiteY65" fmla="*/ 7478 h 10000"/>
                          <a:gd name="connsiteX66" fmla="*/ 8780 w 10000"/>
                          <a:gd name="connsiteY66" fmla="*/ 7623 h 10000"/>
                          <a:gd name="connsiteX67" fmla="*/ 8615 w 10000"/>
                          <a:gd name="connsiteY67" fmla="*/ 7778 h 10000"/>
                          <a:gd name="connsiteX68" fmla="*/ 8441 w 10000"/>
                          <a:gd name="connsiteY68" fmla="*/ 7928 h 10000"/>
                          <a:gd name="connsiteX69" fmla="*/ 8268 w 10000"/>
                          <a:gd name="connsiteY69" fmla="*/ 8082 h 10000"/>
                          <a:gd name="connsiteX70" fmla="*/ 8090 w 10000"/>
                          <a:gd name="connsiteY70" fmla="*/ 8242 h 10000"/>
                          <a:gd name="connsiteX71" fmla="*/ 7917 w 10000"/>
                          <a:gd name="connsiteY71" fmla="*/ 8401 h 10000"/>
                          <a:gd name="connsiteX72" fmla="*/ 7741 w 10000"/>
                          <a:gd name="connsiteY72" fmla="*/ 8556 h 10000"/>
                          <a:gd name="connsiteX73" fmla="*/ 7568 w 10000"/>
                          <a:gd name="connsiteY73" fmla="*/ 8715 h 10000"/>
                          <a:gd name="connsiteX74" fmla="*/ 7395 w 10000"/>
                          <a:gd name="connsiteY74" fmla="*/ 8865 h 10000"/>
                          <a:gd name="connsiteX75" fmla="*/ 7229 w 10000"/>
                          <a:gd name="connsiteY75" fmla="*/ 9010 h 10000"/>
                          <a:gd name="connsiteX76" fmla="*/ 7073 w 10000"/>
                          <a:gd name="connsiteY76" fmla="*/ 9155 h 10000"/>
                          <a:gd name="connsiteX77" fmla="*/ 6927 w 10000"/>
                          <a:gd name="connsiteY77" fmla="*/ 9290 h 10000"/>
                          <a:gd name="connsiteX78" fmla="*/ 6784 w 10000"/>
                          <a:gd name="connsiteY78" fmla="*/ 9415 h 10000"/>
                          <a:gd name="connsiteX79" fmla="*/ 6658 w 10000"/>
                          <a:gd name="connsiteY79" fmla="*/ 9527 h 10000"/>
                          <a:gd name="connsiteX80" fmla="*/ 6541 w 10000"/>
                          <a:gd name="connsiteY80" fmla="*/ 9628 h 10000"/>
                          <a:gd name="connsiteX81" fmla="*/ 6437 w 10000"/>
                          <a:gd name="connsiteY81" fmla="*/ 9720 h 10000"/>
                          <a:gd name="connsiteX82" fmla="*/ 6356 w 10000"/>
                          <a:gd name="connsiteY82" fmla="*/ 9797 h 10000"/>
                          <a:gd name="connsiteX83" fmla="*/ 6286 w 10000"/>
                          <a:gd name="connsiteY83" fmla="*/ 9865 h 10000"/>
                          <a:gd name="connsiteX84" fmla="*/ 6235 w 10000"/>
                          <a:gd name="connsiteY84" fmla="*/ 9908 h 10000"/>
                          <a:gd name="connsiteX85" fmla="*/ 6205 w 10000"/>
                          <a:gd name="connsiteY85" fmla="*/ 9932 h 10000"/>
                          <a:gd name="connsiteX86" fmla="*/ 6131 w 10000"/>
                          <a:gd name="connsiteY86" fmla="*/ 9986 h 10000"/>
                          <a:gd name="connsiteX87" fmla="*/ 6066 w 10000"/>
                          <a:gd name="connsiteY87" fmla="*/ 10000 h 10000"/>
                          <a:gd name="connsiteX88" fmla="*/ 6004 w 10000"/>
                          <a:gd name="connsiteY88" fmla="*/ 9990 h 10000"/>
                          <a:gd name="connsiteX89" fmla="*/ 5957 w 10000"/>
                          <a:gd name="connsiteY89" fmla="*/ 9976 h 10000"/>
                          <a:gd name="connsiteX90" fmla="*/ 5928 w 10000"/>
                          <a:gd name="connsiteY90" fmla="*/ 9957 h 10000"/>
                          <a:gd name="connsiteX91" fmla="*/ 5913 w 10000"/>
                          <a:gd name="connsiteY91" fmla="*/ 9952 h 10000"/>
                          <a:gd name="connsiteX92" fmla="*/ 5901 w 10000"/>
                          <a:gd name="connsiteY92" fmla="*/ 9942 h 10000"/>
                          <a:gd name="connsiteX93" fmla="*/ 5866 w 10000"/>
                          <a:gd name="connsiteY93" fmla="*/ 9918 h 10000"/>
                          <a:gd name="connsiteX94" fmla="*/ 5809 w 10000"/>
                          <a:gd name="connsiteY94" fmla="*/ 9874 h 10000"/>
                          <a:gd name="connsiteX95" fmla="*/ 5737 w 10000"/>
                          <a:gd name="connsiteY95" fmla="*/ 9816 h 10000"/>
                          <a:gd name="connsiteX96" fmla="*/ 5641 w 10000"/>
                          <a:gd name="connsiteY96" fmla="*/ 9739 h 10000"/>
                          <a:gd name="connsiteX97" fmla="*/ 5524 w 10000"/>
                          <a:gd name="connsiteY97" fmla="*/ 9647 h 10000"/>
                          <a:gd name="connsiteX98" fmla="*/ 5398 w 10000"/>
                          <a:gd name="connsiteY98" fmla="*/ 9546 h 10000"/>
                          <a:gd name="connsiteX99" fmla="*/ 5252 w 10000"/>
                          <a:gd name="connsiteY99" fmla="*/ 9435 h 10000"/>
                          <a:gd name="connsiteX100" fmla="*/ 5096 w 10000"/>
                          <a:gd name="connsiteY100" fmla="*/ 9314 h 10000"/>
                          <a:gd name="connsiteX101" fmla="*/ 4923 w 10000"/>
                          <a:gd name="connsiteY101" fmla="*/ 9179 h 10000"/>
                          <a:gd name="connsiteX102" fmla="*/ 4740 w 10000"/>
                          <a:gd name="connsiteY102" fmla="*/ 9034 h 10000"/>
                          <a:gd name="connsiteX103" fmla="*/ 4545 w 10000"/>
                          <a:gd name="connsiteY103" fmla="*/ 8884 h 10000"/>
                          <a:gd name="connsiteX104" fmla="*/ 4347 w 10000"/>
                          <a:gd name="connsiteY104" fmla="*/ 8729 h 10000"/>
                          <a:gd name="connsiteX105" fmla="*/ 4139 w 10000"/>
                          <a:gd name="connsiteY105" fmla="*/ 8560 h 10000"/>
                          <a:gd name="connsiteX106" fmla="*/ 3924 w 10000"/>
                          <a:gd name="connsiteY106" fmla="*/ 8401 h 10000"/>
                          <a:gd name="connsiteX107" fmla="*/ 3706 w 10000"/>
                          <a:gd name="connsiteY107" fmla="*/ 8222 h 10000"/>
                          <a:gd name="connsiteX108" fmla="*/ 3481 w 10000"/>
                          <a:gd name="connsiteY108" fmla="*/ 8053 h 10000"/>
                          <a:gd name="connsiteX109" fmla="*/ 3256 w 10000"/>
                          <a:gd name="connsiteY109" fmla="*/ 7879 h 10000"/>
                          <a:gd name="connsiteX110" fmla="*/ 3026 w 10000"/>
                          <a:gd name="connsiteY110" fmla="*/ 7700 h 10000"/>
                          <a:gd name="connsiteX111" fmla="*/ 2801 w 10000"/>
                          <a:gd name="connsiteY111" fmla="*/ 7522 h 10000"/>
                          <a:gd name="connsiteX112" fmla="*/ 2575 w 10000"/>
                          <a:gd name="connsiteY112" fmla="*/ 7343 h 10000"/>
                          <a:gd name="connsiteX113" fmla="*/ 2355 w 10000"/>
                          <a:gd name="connsiteY113" fmla="*/ 7174 h 10000"/>
                          <a:gd name="connsiteX114" fmla="*/ 2135 w 10000"/>
                          <a:gd name="connsiteY114" fmla="*/ 7005 h 10000"/>
                          <a:gd name="connsiteX115" fmla="*/ 1922 w 10000"/>
                          <a:gd name="connsiteY115" fmla="*/ 6836 h 10000"/>
                          <a:gd name="connsiteX116" fmla="*/ 1719 w 10000"/>
                          <a:gd name="connsiteY116" fmla="*/ 6676 h 10000"/>
                          <a:gd name="connsiteX117" fmla="*/ 1519 w 10000"/>
                          <a:gd name="connsiteY117" fmla="*/ 6522 h 10000"/>
                          <a:gd name="connsiteX118" fmla="*/ 1331 w 10000"/>
                          <a:gd name="connsiteY118" fmla="*/ 6372 h 10000"/>
                          <a:gd name="connsiteX119" fmla="*/ 1153 w 10000"/>
                          <a:gd name="connsiteY119" fmla="*/ 6237 h 10000"/>
                          <a:gd name="connsiteX120" fmla="*/ 985 w 10000"/>
                          <a:gd name="connsiteY120" fmla="*/ 6101 h 10000"/>
                          <a:gd name="connsiteX121" fmla="*/ 831 w 10000"/>
                          <a:gd name="connsiteY121" fmla="*/ 5981 h 10000"/>
                          <a:gd name="connsiteX122" fmla="*/ 690 w 10000"/>
                          <a:gd name="connsiteY122" fmla="*/ 5874 h 10000"/>
                          <a:gd name="connsiteX123" fmla="*/ 569 w 10000"/>
                          <a:gd name="connsiteY123" fmla="*/ 5778 h 10000"/>
                          <a:gd name="connsiteX124" fmla="*/ 460 w 10000"/>
                          <a:gd name="connsiteY124" fmla="*/ 5696 h 10000"/>
                          <a:gd name="connsiteX125" fmla="*/ 369 w 10000"/>
                          <a:gd name="connsiteY125" fmla="*/ 5618 h 10000"/>
                          <a:gd name="connsiteX126" fmla="*/ 299 w 10000"/>
                          <a:gd name="connsiteY126" fmla="*/ 5570 h 10000"/>
                          <a:gd name="connsiteX127" fmla="*/ 252 w 10000"/>
                          <a:gd name="connsiteY127" fmla="*/ 5527 h 10000"/>
                          <a:gd name="connsiteX128" fmla="*/ 225 w 10000"/>
                          <a:gd name="connsiteY128" fmla="*/ 5502 h 10000"/>
                          <a:gd name="connsiteX129" fmla="*/ 148 w 10000"/>
                          <a:gd name="connsiteY129" fmla="*/ 5425 h 10000"/>
                          <a:gd name="connsiteX130" fmla="*/ 92 w 10000"/>
                          <a:gd name="connsiteY130" fmla="*/ 5324 h 10000"/>
                          <a:gd name="connsiteX131" fmla="*/ 52 w 10000"/>
                          <a:gd name="connsiteY131" fmla="*/ 5213 h 10000"/>
                          <a:gd name="connsiteX132" fmla="*/ 27 w 10000"/>
                          <a:gd name="connsiteY132" fmla="*/ 5111 h 10000"/>
                          <a:gd name="connsiteX133" fmla="*/ 10 w 10000"/>
                          <a:gd name="connsiteY133" fmla="*/ 5019 h 10000"/>
                          <a:gd name="connsiteX134" fmla="*/ 5 w 10000"/>
                          <a:gd name="connsiteY134" fmla="*/ 4942 h 10000"/>
                          <a:gd name="connsiteX135" fmla="*/ 0 w 10000"/>
                          <a:gd name="connsiteY135" fmla="*/ 4884 h 10000"/>
                          <a:gd name="connsiteX136" fmla="*/ 0 w 10000"/>
                          <a:gd name="connsiteY136" fmla="*/ 4865 h 10000"/>
                          <a:gd name="connsiteX137" fmla="*/ 0 w 10000"/>
                          <a:gd name="connsiteY137" fmla="*/ 4831 h 10000"/>
                          <a:gd name="connsiteX138" fmla="*/ 0 w 10000"/>
                          <a:gd name="connsiteY138" fmla="*/ 4749 h 10000"/>
                          <a:gd name="connsiteX139" fmla="*/ 0 w 10000"/>
                          <a:gd name="connsiteY139" fmla="*/ 4618 h 10000"/>
                          <a:gd name="connsiteX140" fmla="*/ 0 w 10000"/>
                          <a:gd name="connsiteY140" fmla="*/ 3826 h 10000"/>
                          <a:gd name="connsiteX141" fmla="*/ 0 w 10000"/>
                          <a:gd name="connsiteY141" fmla="*/ 3604 h 10000"/>
                          <a:gd name="connsiteX142" fmla="*/ 0 w 10000"/>
                          <a:gd name="connsiteY142" fmla="*/ 3401 h 10000"/>
                          <a:gd name="connsiteX143" fmla="*/ 0 w 10000"/>
                          <a:gd name="connsiteY143" fmla="*/ 3222 h 10000"/>
                          <a:gd name="connsiteX144" fmla="*/ 10 w 10000"/>
                          <a:gd name="connsiteY144" fmla="*/ 3053 h 10000"/>
                          <a:gd name="connsiteX145" fmla="*/ 40 w 10000"/>
                          <a:gd name="connsiteY145" fmla="*/ 2894 h 10000"/>
                          <a:gd name="connsiteX146" fmla="*/ 84 w 10000"/>
                          <a:gd name="connsiteY146" fmla="*/ 2758 h 10000"/>
                          <a:gd name="connsiteX147" fmla="*/ 131 w 10000"/>
                          <a:gd name="connsiteY147" fmla="*/ 2647 h 10000"/>
                          <a:gd name="connsiteX148" fmla="*/ 183 w 10000"/>
                          <a:gd name="connsiteY148" fmla="*/ 2546 h 10000"/>
                          <a:gd name="connsiteX149" fmla="*/ 230 w 10000"/>
                          <a:gd name="connsiteY149" fmla="*/ 2478 h 10000"/>
                          <a:gd name="connsiteX150" fmla="*/ 275 w 10000"/>
                          <a:gd name="connsiteY150" fmla="*/ 2420 h 10000"/>
                          <a:gd name="connsiteX151" fmla="*/ 299 w 10000"/>
                          <a:gd name="connsiteY151" fmla="*/ 2386 h 10000"/>
                          <a:gd name="connsiteX152" fmla="*/ 312 w 10000"/>
                          <a:gd name="connsiteY152" fmla="*/ 2377 h 10000"/>
                          <a:gd name="connsiteX153" fmla="*/ 322 w 10000"/>
                          <a:gd name="connsiteY153" fmla="*/ 2372 h 10000"/>
                          <a:gd name="connsiteX154" fmla="*/ 356 w 10000"/>
                          <a:gd name="connsiteY154" fmla="*/ 2353 h 10000"/>
                          <a:gd name="connsiteX155" fmla="*/ 413 w 10000"/>
                          <a:gd name="connsiteY155" fmla="*/ 2309 h 10000"/>
                          <a:gd name="connsiteX156" fmla="*/ 485 w 10000"/>
                          <a:gd name="connsiteY156" fmla="*/ 2261 h 10000"/>
                          <a:gd name="connsiteX157" fmla="*/ 581 w 10000"/>
                          <a:gd name="connsiteY157" fmla="*/ 2203 h 10000"/>
                          <a:gd name="connsiteX158" fmla="*/ 690 w 10000"/>
                          <a:gd name="connsiteY158" fmla="*/ 2135 h 10000"/>
                          <a:gd name="connsiteX159" fmla="*/ 811 w 10000"/>
                          <a:gd name="connsiteY159" fmla="*/ 2048 h 10000"/>
                          <a:gd name="connsiteX160" fmla="*/ 950 w 10000"/>
                          <a:gd name="connsiteY160" fmla="*/ 1966 h 10000"/>
                          <a:gd name="connsiteX161" fmla="*/ 1096 w 10000"/>
                          <a:gd name="connsiteY161" fmla="*/ 1865 h 10000"/>
                          <a:gd name="connsiteX162" fmla="*/ 1252 w 10000"/>
                          <a:gd name="connsiteY162" fmla="*/ 1758 h 10000"/>
                          <a:gd name="connsiteX163" fmla="*/ 1418 w 10000"/>
                          <a:gd name="connsiteY163" fmla="*/ 1652 h 10000"/>
                          <a:gd name="connsiteX164" fmla="*/ 1586 w 10000"/>
                          <a:gd name="connsiteY164" fmla="*/ 1541 h 10000"/>
                          <a:gd name="connsiteX165" fmla="*/ 1759 w 10000"/>
                          <a:gd name="connsiteY165" fmla="*/ 1420 h 10000"/>
                          <a:gd name="connsiteX166" fmla="*/ 1940 w 10000"/>
                          <a:gd name="connsiteY166" fmla="*/ 1314 h 10000"/>
                          <a:gd name="connsiteX167" fmla="*/ 2118 w 10000"/>
                          <a:gd name="connsiteY167" fmla="*/ 1193 h 10000"/>
                          <a:gd name="connsiteX168" fmla="*/ 2298 w 10000"/>
                          <a:gd name="connsiteY168" fmla="*/ 1077 h 10000"/>
                          <a:gd name="connsiteX169" fmla="*/ 2476 w 10000"/>
                          <a:gd name="connsiteY169" fmla="*/ 957 h 10000"/>
                          <a:gd name="connsiteX170" fmla="*/ 2650 w 10000"/>
                          <a:gd name="connsiteY170" fmla="*/ 845 h 10000"/>
                          <a:gd name="connsiteX171" fmla="*/ 2818 w 10000"/>
                          <a:gd name="connsiteY171" fmla="*/ 729 h 10000"/>
                          <a:gd name="connsiteX172" fmla="*/ 2979 w 10000"/>
                          <a:gd name="connsiteY172" fmla="*/ 628 h 10000"/>
                          <a:gd name="connsiteX173" fmla="*/ 3135 w 10000"/>
                          <a:gd name="connsiteY173" fmla="*/ 527 h 10000"/>
                          <a:gd name="connsiteX174" fmla="*/ 3278 w 10000"/>
                          <a:gd name="connsiteY174" fmla="*/ 435 h 10000"/>
                          <a:gd name="connsiteX175" fmla="*/ 3407 w 10000"/>
                          <a:gd name="connsiteY175" fmla="*/ 348 h 10000"/>
                          <a:gd name="connsiteX176" fmla="*/ 3525 w 10000"/>
                          <a:gd name="connsiteY176" fmla="*/ 271 h 10000"/>
                          <a:gd name="connsiteX177" fmla="*/ 3629 w 10000"/>
                          <a:gd name="connsiteY177" fmla="*/ 203 h 10000"/>
                          <a:gd name="connsiteX178" fmla="*/ 3716 w 10000"/>
                          <a:gd name="connsiteY178" fmla="*/ 155 h 10000"/>
                          <a:gd name="connsiteX179" fmla="*/ 3785 w 10000"/>
                          <a:gd name="connsiteY179" fmla="*/ 111 h 10000"/>
                          <a:gd name="connsiteX180" fmla="*/ 3837 w 10000"/>
                          <a:gd name="connsiteY180" fmla="*/ 77 h 10000"/>
                          <a:gd name="connsiteX181" fmla="*/ 3949 w 10000"/>
                          <a:gd name="connsiteY181" fmla="*/ 29 h 10000"/>
                          <a:gd name="connsiteX182" fmla="*/ 4052 w 10000"/>
                          <a:gd name="connsiteY18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9693 w 10000"/>
                          <a:gd name="connsiteY20" fmla="*/ 3217 h 10000"/>
                          <a:gd name="connsiteX21" fmla="*/ 9785 w 10000"/>
                          <a:gd name="connsiteY21" fmla="*/ 3266 h 10000"/>
                          <a:gd name="connsiteX22" fmla="*/ 9854 w 10000"/>
                          <a:gd name="connsiteY22" fmla="*/ 3309 h 10000"/>
                          <a:gd name="connsiteX23" fmla="*/ 9901 w 10000"/>
                          <a:gd name="connsiteY23" fmla="*/ 3333 h 10000"/>
                          <a:gd name="connsiteX24" fmla="*/ 9923 w 10000"/>
                          <a:gd name="connsiteY24" fmla="*/ 3353 h 10000"/>
                          <a:gd name="connsiteX25" fmla="*/ 9975 w 10000"/>
                          <a:gd name="connsiteY25" fmla="*/ 3391 h 10000"/>
                          <a:gd name="connsiteX26" fmla="*/ 10000 w 10000"/>
                          <a:gd name="connsiteY26" fmla="*/ 3444 h 10000"/>
                          <a:gd name="connsiteX27" fmla="*/ 10000 w 10000"/>
                          <a:gd name="connsiteY27" fmla="*/ 3493 h 10000"/>
                          <a:gd name="connsiteX28" fmla="*/ 9988 w 10000"/>
                          <a:gd name="connsiteY28" fmla="*/ 3536 h 10000"/>
                          <a:gd name="connsiteX29" fmla="*/ 9958 w 10000"/>
                          <a:gd name="connsiteY29" fmla="*/ 3589 h 10000"/>
                          <a:gd name="connsiteX30" fmla="*/ 9913 w 10000"/>
                          <a:gd name="connsiteY30" fmla="*/ 3647 h 10000"/>
                          <a:gd name="connsiteX31" fmla="*/ 9874 w 10000"/>
                          <a:gd name="connsiteY31" fmla="*/ 3681 h 10000"/>
                          <a:gd name="connsiteX32" fmla="*/ 9832 w 10000"/>
                          <a:gd name="connsiteY32" fmla="*/ 3734 h 10000"/>
                          <a:gd name="connsiteX33" fmla="*/ 9780 w 10000"/>
                          <a:gd name="connsiteY33" fmla="*/ 3792 h 10000"/>
                          <a:gd name="connsiteX34" fmla="*/ 9728 w 10000"/>
                          <a:gd name="connsiteY34" fmla="*/ 3850 h 10000"/>
                          <a:gd name="connsiteX35" fmla="*/ 9671 w 10000"/>
                          <a:gd name="connsiteY35" fmla="*/ 3903 h 10000"/>
                          <a:gd name="connsiteX36" fmla="*/ 9629 w 10000"/>
                          <a:gd name="connsiteY36" fmla="*/ 3952 h 10000"/>
                          <a:gd name="connsiteX37" fmla="*/ 9589 w 10000"/>
                          <a:gd name="connsiteY37" fmla="*/ 3995 h 10000"/>
                          <a:gd name="connsiteX38" fmla="*/ 9562 w 10000"/>
                          <a:gd name="connsiteY38" fmla="*/ 4029 h 10000"/>
                          <a:gd name="connsiteX39" fmla="*/ 9550 w 10000"/>
                          <a:gd name="connsiteY39" fmla="*/ 4039 h 10000"/>
                          <a:gd name="connsiteX40" fmla="*/ 9555 w 10000"/>
                          <a:gd name="connsiteY40" fmla="*/ 6237 h 10000"/>
                          <a:gd name="connsiteX41" fmla="*/ 9567 w 10000"/>
                          <a:gd name="connsiteY41" fmla="*/ 6246 h 10000"/>
                          <a:gd name="connsiteX42" fmla="*/ 9597 w 10000"/>
                          <a:gd name="connsiteY42" fmla="*/ 6271 h 10000"/>
                          <a:gd name="connsiteX43" fmla="*/ 9641 w 10000"/>
                          <a:gd name="connsiteY43" fmla="*/ 6304 h 10000"/>
                          <a:gd name="connsiteX44" fmla="*/ 9698 w 10000"/>
                          <a:gd name="connsiteY44" fmla="*/ 6338 h 10000"/>
                          <a:gd name="connsiteX45" fmla="*/ 9753 w 10000"/>
                          <a:gd name="connsiteY45" fmla="*/ 6382 h 10000"/>
                          <a:gd name="connsiteX46" fmla="*/ 9805 w 10000"/>
                          <a:gd name="connsiteY46" fmla="*/ 6420 h 10000"/>
                          <a:gd name="connsiteX47" fmla="*/ 9844 w 10000"/>
                          <a:gd name="connsiteY47" fmla="*/ 6454 h 10000"/>
                          <a:gd name="connsiteX48" fmla="*/ 9874 w 10000"/>
                          <a:gd name="connsiteY48" fmla="*/ 6488 h 10000"/>
                          <a:gd name="connsiteX49" fmla="*/ 9884 w 10000"/>
                          <a:gd name="connsiteY49" fmla="*/ 6531 h 10000"/>
                          <a:gd name="connsiteX50" fmla="*/ 9879 w 10000"/>
                          <a:gd name="connsiteY50" fmla="*/ 6575 h 10000"/>
                          <a:gd name="connsiteX51" fmla="*/ 9866 w 10000"/>
                          <a:gd name="connsiteY51" fmla="*/ 6618 h 10000"/>
                          <a:gd name="connsiteX52" fmla="*/ 9854 w 10000"/>
                          <a:gd name="connsiteY52" fmla="*/ 6652 h 10000"/>
                          <a:gd name="connsiteX53" fmla="*/ 9839 w 10000"/>
                          <a:gd name="connsiteY53" fmla="*/ 6667 h 10000"/>
                          <a:gd name="connsiteX54" fmla="*/ 9837 w 10000"/>
                          <a:gd name="connsiteY54" fmla="*/ 6676 h 10000"/>
                          <a:gd name="connsiteX55" fmla="*/ 9827 w 10000"/>
                          <a:gd name="connsiteY55" fmla="*/ 6686 h 10000"/>
                          <a:gd name="connsiteX56" fmla="*/ 9792 w 10000"/>
                          <a:gd name="connsiteY56" fmla="*/ 6720 h 10000"/>
                          <a:gd name="connsiteX57" fmla="*/ 9740 w 10000"/>
                          <a:gd name="connsiteY57" fmla="*/ 6758 h 10000"/>
                          <a:gd name="connsiteX58" fmla="*/ 9671 w 10000"/>
                          <a:gd name="connsiteY58" fmla="*/ 6826 h 10000"/>
                          <a:gd name="connsiteX59" fmla="*/ 9579 w 10000"/>
                          <a:gd name="connsiteY59" fmla="*/ 6903 h 10000"/>
                          <a:gd name="connsiteX60" fmla="*/ 9476 w 10000"/>
                          <a:gd name="connsiteY60" fmla="*/ 6995 h 10000"/>
                          <a:gd name="connsiteX61" fmla="*/ 9359 w 10000"/>
                          <a:gd name="connsiteY61" fmla="*/ 7106 h 10000"/>
                          <a:gd name="connsiteX62" fmla="*/ 9231 w 10000"/>
                          <a:gd name="connsiteY62" fmla="*/ 7227 h 10000"/>
                          <a:gd name="connsiteX63" fmla="*/ 9087 w 10000"/>
                          <a:gd name="connsiteY63" fmla="*/ 7353 h 10000"/>
                          <a:gd name="connsiteX64" fmla="*/ 8939 w 10000"/>
                          <a:gd name="connsiteY64" fmla="*/ 7478 h 10000"/>
                          <a:gd name="connsiteX65" fmla="*/ 8780 w 10000"/>
                          <a:gd name="connsiteY65" fmla="*/ 7623 h 10000"/>
                          <a:gd name="connsiteX66" fmla="*/ 8615 w 10000"/>
                          <a:gd name="connsiteY66" fmla="*/ 7778 h 10000"/>
                          <a:gd name="connsiteX67" fmla="*/ 8441 w 10000"/>
                          <a:gd name="connsiteY67" fmla="*/ 7928 h 10000"/>
                          <a:gd name="connsiteX68" fmla="*/ 8268 w 10000"/>
                          <a:gd name="connsiteY68" fmla="*/ 8082 h 10000"/>
                          <a:gd name="connsiteX69" fmla="*/ 8090 w 10000"/>
                          <a:gd name="connsiteY69" fmla="*/ 8242 h 10000"/>
                          <a:gd name="connsiteX70" fmla="*/ 7917 w 10000"/>
                          <a:gd name="connsiteY70" fmla="*/ 8401 h 10000"/>
                          <a:gd name="connsiteX71" fmla="*/ 7741 w 10000"/>
                          <a:gd name="connsiteY71" fmla="*/ 8556 h 10000"/>
                          <a:gd name="connsiteX72" fmla="*/ 7568 w 10000"/>
                          <a:gd name="connsiteY72" fmla="*/ 8715 h 10000"/>
                          <a:gd name="connsiteX73" fmla="*/ 7395 w 10000"/>
                          <a:gd name="connsiteY73" fmla="*/ 8865 h 10000"/>
                          <a:gd name="connsiteX74" fmla="*/ 7229 w 10000"/>
                          <a:gd name="connsiteY74" fmla="*/ 9010 h 10000"/>
                          <a:gd name="connsiteX75" fmla="*/ 7073 w 10000"/>
                          <a:gd name="connsiteY75" fmla="*/ 9155 h 10000"/>
                          <a:gd name="connsiteX76" fmla="*/ 6927 w 10000"/>
                          <a:gd name="connsiteY76" fmla="*/ 9290 h 10000"/>
                          <a:gd name="connsiteX77" fmla="*/ 6784 w 10000"/>
                          <a:gd name="connsiteY77" fmla="*/ 9415 h 10000"/>
                          <a:gd name="connsiteX78" fmla="*/ 6658 w 10000"/>
                          <a:gd name="connsiteY78" fmla="*/ 9527 h 10000"/>
                          <a:gd name="connsiteX79" fmla="*/ 6541 w 10000"/>
                          <a:gd name="connsiteY79" fmla="*/ 9628 h 10000"/>
                          <a:gd name="connsiteX80" fmla="*/ 6437 w 10000"/>
                          <a:gd name="connsiteY80" fmla="*/ 9720 h 10000"/>
                          <a:gd name="connsiteX81" fmla="*/ 6356 w 10000"/>
                          <a:gd name="connsiteY81" fmla="*/ 9797 h 10000"/>
                          <a:gd name="connsiteX82" fmla="*/ 6286 w 10000"/>
                          <a:gd name="connsiteY82" fmla="*/ 9865 h 10000"/>
                          <a:gd name="connsiteX83" fmla="*/ 6235 w 10000"/>
                          <a:gd name="connsiteY83" fmla="*/ 9908 h 10000"/>
                          <a:gd name="connsiteX84" fmla="*/ 6205 w 10000"/>
                          <a:gd name="connsiteY84" fmla="*/ 9932 h 10000"/>
                          <a:gd name="connsiteX85" fmla="*/ 6131 w 10000"/>
                          <a:gd name="connsiteY85" fmla="*/ 9986 h 10000"/>
                          <a:gd name="connsiteX86" fmla="*/ 6066 w 10000"/>
                          <a:gd name="connsiteY86" fmla="*/ 10000 h 10000"/>
                          <a:gd name="connsiteX87" fmla="*/ 6004 w 10000"/>
                          <a:gd name="connsiteY87" fmla="*/ 9990 h 10000"/>
                          <a:gd name="connsiteX88" fmla="*/ 5957 w 10000"/>
                          <a:gd name="connsiteY88" fmla="*/ 9976 h 10000"/>
                          <a:gd name="connsiteX89" fmla="*/ 5928 w 10000"/>
                          <a:gd name="connsiteY89" fmla="*/ 9957 h 10000"/>
                          <a:gd name="connsiteX90" fmla="*/ 5913 w 10000"/>
                          <a:gd name="connsiteY90" fmla="*/ 9952 h 10000"/>
                          <a:gd name="connsiteX91" fmla="*/ 5901 w 10000"/>
                          <a:gd name="connsiteY91" fmla="*/ 9942 h 10000"/>
                          <a:gd name="connsiteX92" fmla="*/ 5866 w 10000"/>
                          <a:gd name="connsiteY92" fmla="*/ 9918 h 10000"/>
                          <a:gd name="connsiteX93" fmla="*/ 5809 w 10000"/>
                          <a:gd name="connsiteY93" fmla="*/ 9874 h 10000"/>
                          <a:gd name="connsiteX94" fmla="*/ 5737 w 10000"/>
                          <a:gd name="connsiteY94" fmla="*/ 9816 h 10000"/>
                          <a:gd name="connsiteX95" fmla="*/ 5641 w 10000"/>
                          <a:gd name="connsiteY95" fmla="*/ 9739 h 10000"/>
                          <a:gd name="connsiteX96" fmla="*/ 5524 w 10000"/>
                          <a:gd name="connsiteY96" fmla="*/ 9647 h 10000"/>
                          <a:gd name="connsiteX97" fmla="*/ 5398 w 10000"/>
                          <a:gd name="connsiteY97" fmla="*/ 9546 h 10000"/>
                          <a:gd name="connsiteX98" fmla="*/ 5252 w 10000"/>
                          <a:gd name="connsiteY98" fmla="*/ 9435 h 10000"/>
                          <a:gd name="connsiteX99" fmla="*/ 5096 w 10000"/>
                          <a:gd name="connsiteY99" fmla="*/ 9314 h 10000"/>
                          <a:gd name="connsiteX100" fmla="*/ 4923 w 10000"/>
                          <a:gd name="connsiteY100" fmla="*/ 9179 h 10000"/>
                          <a:gd name="connsiteX101" fmla="*/ 4740 w 10000"/>
                          <a:gd name="connsiteY101" fmla="*/ 9034 h 10000"/>
                          <a:gd name="connsiteX102" fmla="*/ 4545 w 10000"/>
                          <a:gd name="connsiteY102" fmla="*/ 8884 h 10000"/>
                          <a:gd name="connsiteX103" fmla="*/ 4347 w 10000"/>
                          <a:gd name="connsiteY103" fmla="*/ 8729 h 10000"/>
                          <a:gd name="connsiteX104" fmla="*/ 4139 w 10000"/>
                          <a:gd name="connsiteY104" fmla="*/ 8560 h 10000"/>
                          <a:gd name="connsiteX105" fmla="*/ 3924 w 10000"/>
                          <a:gd name="connsiteY105" fmla="*/ 8401 h 10000"/>
                          <a:gd name="connsiteX106" fmla="*/ 3706 w 10000"/>
                          <a:gd name="connsiteY106" fmla="*/ 8222 h 10000"/>
                          <a:gd name="connsiteX107" fmla="*/ 3481 w 10000"/>
                          <a:gd name="connsiteY107" fmla="*/ 8053 h 10000"/>
                          <a:gd name="connsiteX108" fmla="*/ 3256 w 10000"/>
                          <a:gd name="connsiteY108" fmla="*/ 7879 h 10000"/>
                          <a:gd name="connsiteX109" fmla="*/ 3026 w 10000"/>
                          <a:gd name="connsiteY109" fmla="*/ 7700 h 10000"/>
                          <a:gd name="connsiteX110" fmla="*/ 2801 w 10000"/>
                          <a:gd name="connsiteY110" fmla="*/ 7522 h 10000"/>
                          <a:gd name="connsiteX111" fmla="*/ 2575 w 10000"/>
                          <a:gd name="connsiteY111" fmla="*/ 7343 h 10000"/>
                          <a:gd name="connsiteX112" fmla="*/ 2355 w 10000"/>
                          <a:gd name="connsiteY112" fmla="*/ 7174 h 10000"/>
                          <a:gd name="connsiteX113" fmla="*/ 2135 w 10000"/>
                          <a:gd name="connsiteY113" fmla="*/ 7005 h 10000"/>
                          <a:gd name="connsiteX114" fmla="*/ 1922 w 10000"/>
                          <a:gd name="connsiteY114" fmla="*/ 6836 h 10000"/>
                          <a:gd name="connsiteX115" fmla="*/ 1719 w 10000"/>
                          <a:gd name="connsiteY115" fmla="*/ 6676 h 10000"/>
                          <a:gd name="connsiteX116" fmla="*/ 1519 w 10000"/>
                          <a:gd name="connsiteY116" fmla="*/ 6522 h 10000"/>
                          <a:gd name="connsiteX117" fmla="*/ 1331 w 10000"/>
                          <a:gd name="connsiteY117" fmla="*/ 6372 h 10000"/>
                          <a:gd name="connsiteX118" fmla="*/ 1153 w 10000"/>
                          <a:gd name="connsiteY118" fmla="*/ 6237 h 10000"/>
                          <a:gd name="connsiteX119" fmla="*/ 985 w 10000"/>
                          <a:gd name="connsiteY119" fmla="*/ 6101 h 10000"/>
                          <a:gd name="connsiteX120" fmla="*/ 831 w 10000"/>
                          <a:gd name="connsiteY120" fmla="*/ 5981 h 10000"/>
                          <a:gd name="connsiteX121" fmla="*/ 690 w 10000"/>
                          <a:gd name="connsiteY121" fmla="*/ 5874 h 10000"/>
                          <a:gd name="connsiteX122" fmla="*/ 569 w 10000"/>
                          <a:gd name="connsiteY122" fmla="*/ 5778 h 10000"/>
                          <a:gd name="connsiteX123" fmla="*/ 460 w 10000"/>
                          <a:gd name="connsiteY123" fmla="*/ 5696 h 10000"/>
                          <a:gd name="connsiteX124" fmla="*/ 369 w 10000"/>
                          <a:gd name="connsiteY124" fmla="*/ 5618 h 10000"/>
                          <a:gd name="connsiteX125" fmla="*/ 299 w 10000"/>
                          <a:gd name="connsiteY125" fmla="*/ 5570 h 10000"/>
                          <a:gd name="connsiteX126" fmla="*/ 252 w 10000"/>
                          <a:gd name="connsiteY126" fmla="*/ 5527 h 10000"/>
                          <a:gd name="connsiteX127" fmla="*/ 225 w 10000"/>
                          <a:gd name="connsiteY127" fmla="*/ 5502 h 10000"/>
                          <a:gd name="connsiteX128" fmla="*/ 148 w 10000"/>
                          <a:gd name="connsiteY128" fmla="*/ 5425 h 10000"/>
                          <a:gd name="connsiteX129" fmla="*/ 92 w 10000"/>
                          <a:gd name="connsiteY129" fmla="*/ 5324 h 10000"/>
                          <a:gd name="connsiteX130" fmla="*/ 52 w 10000"/>
                          <a:gd name="connsiteY130" fmla="*/ 5213 h 10000"/>
                          <a:gd name="connsiteX131" fmla="*/ 27 w 10000"/>
                          <a:gd name="connsiteY131" fmla="*/ 5111 h 10000"/>
                          <a:gd name="connsiteX132" fmla="*/ 10 w 10000"/>
                          <a:gd name="connsiteY132" fmla="*/ 5019 h 10000"/>
                          <a:gd name="connsiteX133" fmla="*/ 5 w 10000"/>
                          <a:gd name="connsiteY133" fmla="*/ 4942 h 10000"/>
                          <a:gd name="connsiteX134" fmla="*/ 0 w 10000"/>
                          <a:gd name="connsiteY134" fmla="*/ 4884 h 10000"/>
                          <a:gd name="connsiteX135" fmla="*/ 0 w 10000"/>
                          <a:gd name="connsiteY135" fmla="*/ 4865 h 10000"/>
                          <a:gd name="connsiteX136" fmla="*/ 0 w 10000"/>
                          <a:gd name="connsiteY136" fmla="*/ 4831 h 10000"/>
                          <a:gd name="connsiteX137" fmla="*/ 0 w 10000"/>
                          <a:gd name="connsiteY137" fmla="*/ 4749 h 10000"/>
                          <a:gd name="connsiteX138" fmla="*/ 0 w 10000"/>
                          <a:gd name="connsiteY138" fmla="*/ 4618 h 10000"/>
                          <a:gd name="connsiteX139" fmla="*/ 0 w 10000"/>
                          <a:gd name="connsiteY139" fmla="*/ 3826 h 10000"/>
                          <a:gd name="connsiteX140" fmla="*/ 0 w 10000"/>
                          <a:gd name="connsiteY140" fmla="*/ 3604 h 10000"/>
                          <a:gd name="connsiteX141" fmla="*/ 0 w 10000"/>
                          <a:gd name="connsiteY141" fmla="*/ 3401 h 10000"/>
                          <a:gd name="connsiteX142" fmla="*/ 0 w 10000"/>
                          <a:gd name="connsiteY142" fmla="*/ 3222 h 10000"/>
                          <a:gd name="connsiteX143" fmla="*/ 10 w 10000"/>
                          <a:gd name="connsiteY143" fmla="*/ 3053 h 10000"/>
                          <a:gd name="connsiteX144" fmla="*/ 40 w 10000"/>
                          <a:gd name="connsiteY144" fmla="*/ 2894 h 10000"/>
                          <a:gd name="connsiteX145" fmla="*/ 84 w 10000"/>
                          <a:gd name="connsiteY145" fmla="*/ 2758 h 10000"/>
                          <a:gd name="connsiteX146" fmla="*/ 131 w 10000"/>
                          <a:gd name="connsiteY146" fmla="*/ 2647 h 10000"/>
                          <a:gd name="connsiteX147" fmla="*/ 183 w 10000"/>
                          <a:gd name="connsiteY147" fmla="*/ 2546 h 10000"/>
                          <a:gd name="connsiteX148" fmla="*/ 230 w 10000"/>
                          <a:gd name="connsiteY148" fmla="*/ 2478 h 10000"/>
                          <a:gd name="connsiteX149" fmla="*/ 275 w 10000"/>
                          <a:gd name="connsiteY149" fmla="*/ 2420 h 10000"/>
                          <a:gd name="connsiteX150" fmla="*/ 299 w 10000"/>
                          <a:gd name="connsiteY150" fmla="*/ 2386 h 10000"/>
                          <a:gd name="connsiteX151" fmla="*/ 312 w 10000"/>
                          <a:gd name="connsiteY151" fmla="*/ 2377 h 10000"/>
                          <a:gd name="connsiteX152" fmla="*/ 322 w 10000"/>
                          <a:gd name="connsiteY152" fmla="*/ 2372 h 10000"/>
                          <a:gd name="connsiteX153" fmla="*/ 356 w 10000"/>
                          <a:gd name="connsiteY153" fmla="*/ 2353 h 10000"/>
                          <a:gd name="connsiteX154" fmla="*/ 413 w 10000"/>
                          <a:gd name="connsiteY154" fmla="*/ 2309 h 10000"/>
                          <a:gd name="connsiteX155" fmla="*/ 485 w 10000"/>
                          <a:gd name="connsiteY155" fmla="*/ 2261 h 10000"/>
                          <a:gd name="connsiteX156" fmla="*/ 581 w 10000"/>
                          <a:gd name="connsiteY156" fmla="*/ 2203 h 10000"/>
                          <a:gd name="connsiteX157" fmla="*/ 690 w 10000"/>
                          <a:gd name="connsiteY157" fmla="*/ 2135 h 10000"/>
                          <a:gd name="connsiteX158" fmla="*/ 811 w 10000"/>
                          <a:gd name="connsiteY158" fmla="*/ 2048 h 10000"/>
                          <a:gd name="connsiteX159" fmla="*/ 950 w 10000"/>
                          <a:gd name="connsiteY159" fmla="*/ 1966 h 10000"/>
                          <a:gd name="connsiteX160" fmla="*/ 1096 w 10000"/>
                          <a:gd name="connsiteY160" fmla="*/ 1865 h 10000"/>
                          <a:gd name="connsiteX161" fmla="*/ 1252 w 10000"/>
                          <a:gd name="connsiteY161" fmla="*/ 1758 h 10000"/>
                          <a:gd name="connsiteX162" fmla="*/ 1418 w 10000"/>
                          <a:gd name="connsiteY162" fmla="*/ 1652 h 10000"/>
                          <a:gd name="connsiteX163" fmla="*/ 1586 w 10000"/>
                          <a:gd name="connsiteY163" fmla="*/ 1541 h 10000"/>
                          <a:gd name="connsiteX164" fmla="*/ 1759 w 10000"/>
                          <a:gd name="connsiteY164" fmla="*/ 1420 h 10000"/>
                          <a:gd name="connsiteX165" fmla="*/ 1940 w 10000"/>
                          <a:gd name="connsiteY165" fmla="*/ 1314 h 10000"/>
                          <a:gd name="connsiteX166" fmla="*/ 2118 w 10000"/>
                          <a:gd name="connsiteY166" fmla="*/ 1193 h 10000"/>
                          <a:gd name="connsiteX167" fmla="*/ 2298 w 10000"/>
                          <a:gd name="connsiteY167" fmla="*/ 1077 h 10000"/>
                          <a:gd name="connsiteX168" fmla="*/ 2476 w 10000"/>
                          <a:gd name="connsiteY168" fmla="*/ 957 h 10000"/>
                          <a:gd name="connsiteX169" fmla="*/ 2650 w 10000"/>
                          <a:gd name="connsiteY169" fmla="*/ 845 h 10000"/>
                          <a:gd name="connsiteX170" fmla="*/ 2818 w 10000"/>
                          <a:gd name="connsiteY170" fmla="*/ 729 h 10000"/>
                          <a:gd name="connsiteX171" fmla="*/ 2979 w 10000"/>
                          <a:gd name="connsiteY171" fmla="*/ 628 h 10000"/>
                          <a:gd name="connsiteX172" fmla="*/ 3135 w 10000"/>
                          <a:gd name="connsiteY172" fmla="*/ 527 h 10000"/>
                          <a:gd name="connsiteX173" fmla="*/ 3278 w 10000"/>
                          <a:gd name="connsiteY173" fmla="*/ 435 h 10000"/>
                          <a:gd name="connsiteX174" fmla="*/ 3407 w 10000"/>
                          <a:gd name="connsiteY174" fmla="*/ 348 h 10000"/>
                          <a:gd name="connsiteX175" fmla="*/ 3525 w 10000"/>
                          <a:gd name="connsiteY175" fmla="*/ 271 h 10000"/>
                          <a:gd name="connsiteX176" fmla="*/ 3629 w 10000"/>
                          <a:gd name="connsiteY176" fmla="*/ 203 h 10000"/>
                          <a:gd name="connsiteX177" fmla="*/ 3716 w 10000"/>
                          <a:gd name="connsiteY177" fmla="*/ 155 h 10000"/>
                          <a:gd name="connsiteX178" fmla="*/ 3785 w 10000"/>
                          <a:gd name="connsiteY178" fmla="*/ 111 h 10000"/>
                          <a:gd name="connsiteX179" fmla="*/ 3837 w 10000"/>
                          <a:gd name="connsiteY179" fmla="*/ 77 h 10000"/>
                          <a:gd name="connsiteX180" fmla="*/ 3949 w 10000"/>
                          <a:gd name="connsiteY180" fmla="*/ 29 h 10000"/>
                          <a:gd name="connsiteX181" fmla="*/ 4052 w 10000"/>
                          <a:gd name="connsiteY18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9693 w 10000"/>
                          <a:gd name="connsiteY19" fmla="*/ 3217 h 10000"/>
                          <a:gd name="connsiteX20" fmla="*/ 9785 w 10000"/>
                          <a:gd name="connsiteY20" fmla="*/ 3266 h 10000"/>
                          <a:gd name="connsiteX21" fmla="*/ 9854 w 10000"/>
                          <a:gd name="connsiteY21" fmla="*/ 3309 h 10000"/>
                          <a:gd name="connsiteX22" fmla="*/ 9901 w 10000"/>
                          <a:gd name="connsiteY22" fmla="*/ 3333 h 10000"/>
                          <a:gd name="connsiteX23" fmla="*/ 9923 w 10000"/>
                          <a:gd name="connsiteY23" fmla="*/ 3353 h 10000"/>
                          <a:gd name="connsiteX24" fmla="*/ 9975 w 10000"/>
                          <a:gd name="connsiteY24" fmla="*/ 3391 h 10000"/>
                          <a:gd name="connsiteX25" fmla="*/ 10000 w 10000"/>
                          <a:gd name="connsiteY25" fmla="*/ 3444 h 10000"/>
                          <a:gd name="connsiteX26" fmla="*/ 10000 w 10000"/>
                          <a:gd name="connsiteY26" fmla="*/ 3493 h 10000"/>
                          <a:gd name="connsiteX27" fmla="*/ 9988 w 10000"/>
                          <a:gd name="connsiteY27" fmla="*/ 3536 h 10000"/>
                          <a:gd name="connsiteX28" fmla="*/ 9958 w 10000"/>
                          <a:gd name="connsiteY28" fmla="*/ 3589 h 10000"/>
                          <a:gd name="connsiteX29" fmla="*/ 9913 w 10000"/>
                          <a:gd name="connsiteY29" fmla="*/ 3647 h 10000"/>
                          <a:gd name="connsiteX30" fmla="*/ 9874 w 10000"/>
                          <a:gd name="connsiteY30" fmla="*/ 3681 h 10000"/>
                          <a:gd name="connsiteX31" fmla="*/ 9832 w 10000"/>
                          <a:gd name="connsiteY31" fmla="*/ 3734 h 10000"/>
                          <a:gd name="connsiteX32" fmla="*/ 9780 w 10000"/>
                          <a:gd name="connsiteY32" fmla="*/ 3792 h 10000"/>
                          <a:gd name="connsiteX33" fmla="*/ 9728 w 10000"/>
                          <a:gd name="connsiteY33" fmla="*/ 3850 h 10000"/>
                          <a:gd name="connsiteX34" fmla="*/ 9671 w 10000"/>
                          <a:gd name="connsiteY34" fmla="*/ 3903 h 10000"/>
                          <a:gd name="connsiteX35" fmla="*/ 9629 w 10000"/>
                          <a:gd name="connsiteY35" fmla="*/ 3952 h 10000"/>
                          <a:gd name="connsiteX36" fmla="*/ 9589 w 10000"/>
                          <a:gd name="connsiteY36" fmla="*/ 3995 h 10000"/>
                          <a:gd name="connsiteX37" fmla="*/ 9562 w 10000"/>
                          <a:gd name="connsiteY37" fmla="*/ 4029 h 10000"/>
                          <a:gd name="connsiteX38" fmla="*/ 9550 w 10000"/>
                          <a:gd name="connsiteY38" fmla="*/ 4039 h 10000"/>
                          <a:gd name="connsiteX39" fmla="*/ 9555 w 10000"/>
                          <a:gd name="connsiteY39" fmla="*/ 6237 h 10000"/>
                          <a:gd name="connsiteX40" fmla="*/ 9567 w 10000"/>
                          <a:gd name="connsiteY40" fmla="*/ 6246 h 10000"/>
                          <a:gd name="connsiteX41" fmla="*/ 9597 w 10000"/>
                          <a:gd name="connsiteY41" fmla="*/ 6271 h 10000"/>
                          <a:gd name="connsiteX42" fmla="*/ 9641 w 10000"/>
                          <a:gd name="connsiteY42" fmla="*/ 6304 h 10000"/>
                          <a:gd name="connsiteX43" fmla="*/ 9698 w 10000"/>
                          <a:gd name="connsiteY43" fmla="*/ 6338 h 10000"/>
                          <a:gd name="connsiteX44" fmla="*/ 9753 w 10000"/>
                          <a:gd name="connsiteY44" fmla="*/ 6382 h 10000"/>
                          <a:gd name="connsiteX45" fmla="*/ 9805 w 10000"/>
                          <a:gd name="connsiteY45" fmla="*/ 6420 h 10000"/>
                          <a:gd name="connsiteX46" fmla="*/ 9844 w 10000"/>
                          <a:gd name="connsiteY46" fmla="*/ 6454 h 10000"/>
                          <a:gd name="connsiteX47" fmla="*/ 9874 w 10000"/>
                          <a:gd name="connsiteY47" fmla="*/ 6488 h 10000"/>
                          <a:gd name="connsiteX48" fmla="*/ 9884 w 10000"/>
                          <a:gd name="connsiteY48" fmla="*/ 6531 h 10000"/>
                          <a:gd name="connsiteX49" fmla="*/ 9879 w 10000"/>
                          <a:gd name="connsiteY49" fmla="*/ 6575 h 10000"/>
                          <a:gd name="connsiteX50" fmla="*/ 9866 w 10000"/>
                          <a:gd name="connsiteY50" fmla="*/ 6618 h 10000"/>
                          <a:gd name="connsiteX51" fmla="*/ 9854 w 10000"/>
                          <a:gd name="connsiteY51" fmla="*/ 6652 h 10000"/>
                          <a:gd name="connsiteX52" fmla="*/ 9839 w 10000"/>
                          <a:gd name="connsiteY52" fmla="*/ 6667 h 10000"/>
                          <a:gd name="connsiteX53" fmla="*/ 9837 w 10000"/>
                          <a:gd name="connsiteY53" fmla="*/ 6676 h 10000"/>
                          <a:gd name="connsiteX54" fmla="*/ 9827 w 10000"/>
                          <a:gd name="connsiteY54" fmla="*/ 6686 h 10000"/>
                          <a:gd name="connsiteX55" fmla="*/ 9792 w 10000"/>
                          <a:gd name="connsiteY55" fmla="*/ 6720 h 10000"/>
                          <a:gd name="connsiteX56" fmla="*/ 9740 w 10000"/>
                          <a:gd name="connsiteY56" fmla="*/ 6758 h 10000"/>
                          <a:gd name="connsiteX57" fmla="*/ 9671 w 10000"/>
                          <a:gd name="connsiteY57" fmla="*/ 6826 h 10000"/>
                          <a:gd name="connsiteX58" fmla="*/ 9579 w 10000"/>
                          <a:gd name="connsiteY58" fmla="*/ 6903 h 10000"/>
                          <a:gd name="connsiteX59" fmla="*/ 9476 w 10000"/>
                          <a:gd name="connsiteY59" fmla="*/ 6995 h 10000"/>
                          <a:gd name="connsiteX60" fmla="*/ 9359 w 10000"/>
                          <a:gd name="connsiteY60" fmla="*/ 7106 h 10000"/>
                          <a:gd name="connsiteX61" fmla="*/ 9231 w 10000"/>
                          <a:gd name="connsiteY61" fmla="*/ 7227 h 10000"/>
                          <a:gd name="connsiteX62" fmla="*/ 9087 w 10000"/>
                          <a:gd name="connsiteY62" fmla="*/ 7353 h 10000"/>
                          <a:gd name="connsiteX63" fmla="*/ 8939 w 10000"/>
                          <a:gd name="connsiteY63" fmla="*/ 7478 h 10000"/>
                          <a:gd name="connsiteX64" fmla="*/ 8780 w 10000"/>
                          <a:gd name="connsiteY64" fmla="*/ 7623 h 10000"/>
                          <a:gd name="connsiteX65" fmla="*/ 8615 w 10000"/>
                          <a:gd name="connsiteY65" fmla="*/ 7778 h 10000"/>
                          <a:gd name="connsiteX66" fmla="*/ 8441 w 10000"/>
                          <a:gd name="connsiteY66" fmla="*/ 7928 h 10000"/>
                          <a:gd name="connsiteX67" fmla="*/ 8268 w 10000"/>
                          <a:gd name="connsiteY67" fmla="*/ 8082 h 10000"/>
                          <a:gd name="connsiteX68" fmla="*/ 8090 w 10000"/>
                          <a:gd name="connsiteY68" fmla="*/ 8242 h 10000"/>
                          <a:gd name="connsiteX69" fmla="*/ 7917 w 10000"/>
                          <a:gd name="connsiteY69" fmla="*/ 8401 h 10000"/>
                          <a:gd name="connsiteX70" fmla="*/ 7741 w 10000"/>
                          <a:gd name="connsiteY70" fmla="*/ 8556 h 10000"/>
                          <a:gd name="connsiteX71" fmla="*/ 7568 w 10000"/>
                          <a:gd name="connsiteY71" fmla="*/ 8715 h 10000"/>
                          <a:gd name="connsiteX72" fmla="*/ 7395 w 10000"/>
                          <a:gd name="connsiteY72" fmla="*/ 8865 h 10000"/>
                          <a:gd name="connsiteX73" fmla="*/ 7229 w 10000"/>
                          <a:gd name="connsiteY73" fmla="*/ 9010 h 10000"/>
                          <a:gd name="connsiteX74" fmla="*/ 7073 w 10000"/>
                          <a:gd name="connsiteY74" fmla="*/ 9155 h 10000"/>
                          <a:gd name="connsiteX75" fmla="*/ 6927 w 10000"/>
                          <a:gd name="connsiteY75" fmla="*/ 9290 h 10000"/>
                          <a:gd name="connsiteX76" fmla="*/ 6784 w 10000"/>
                          <a:gd name="connsiteY76" fmla="*/ 9415 h 10000"/>
                          <a:gd name="connsiteX77" fmla="*/ 6658 w 10000"/>
                          <a:gd name="connsiteY77" fmla="*/ 9527 h 10000"/>
                          <a:gd name="connsiteX78" fmla="*/ 6541 w 10000"/>
                          <a:gd name="connsiteY78" fmla="*/ 9628 h 10000"/>
                          <a:gd name="connsiteX79" fmla="*/ 6437 w 10000"/>
                          <a:gd name="connsiteY79" fmla="*/ 9720 h 10000"/>
                          <a:gd name="connsiteX80" fmla="*/ 6356 w 10000"/>
                          <a:gd name="connsiteY80" fmla="*/ 9797 h 10000"/>
                          <a:gd name="connsiteX81" fmla="*/ 6286 w 10000"/>
                          <a:gd name="connsiteY81" fmla="*/ 9865 h 10000"/>
                          <a:gd name="connsiteX82" fmla="*/ 6235 w 10000"/>
                          <a:gd name="connsiteY82" fmla="*/ 9908 h 10000"/>
                          <a:gd name="connsiteX83" fmla="*/ 6205 w 10000"/>
                          <a:gd name="connsiteY83" fmla="*/ 9932 h 10000"/>
                          <a:gd name="connsiteX84" fmla="*/ 6131 w 10000"/>
                          <a:gd name="connsiteY84" fmla="*/ 9986 h 10000"/>
                          <a:gd name="connsiteX85" fmla="*/ 6066 w 10000"/>
                          <a:gd name="connsiteY85" fmla="*/ 10000 h 10000"/>
                          <a:gd name="connsiteX86" fmla="*/ 6004 w 10000"/>
                          <a:gd name="connsiteY86" fmla="*/ 9990 h 10000"/>
                          <a:gd name="connsiteX87" fmla="*/ 5957 w 10000"/>
                          <a:gd name="connsiteY87" fmla="*/ 9976 h 10000"/>
                          <a:gd name="connsiteX88" fmla="*/ 5928 w 10000"/>
                          <a:gd name="connsiteY88" fmla="*/ 9957 h 10000"/>
                          <a:gd name="connsiteX89" fmla="*/ 5913 w 10000"/>
                          <a:gd name="connsiteY89" fmla="*/ 9952 h 10000"/>
                          <a:gd name="connsiteX90" fmla="*/ 5901 w 10000"/>
                          <a:gd name="connsiteY90" fmla="*/ 9942 h 10000"/>
                          <a:gd name="connsiteX91" fmla="*/ 5866 w 10000"/>
                          <a:gd name="connsiteY91" fmla="*/ 9918 h 10000"/>
                          <a:gd name="connsiteX92" fmla="*/ 5809 w 10000"/>
                          <a:gd name="connsiteY92" fmla="*/ 9874 h 10000"/>
                          <a:gd name="connsiteX93" fmla="*/ 5737 w 10000"/>
                          <a:gd name="connsiteY93" fmla="*/ 9816 h 10000"/>
                          <a:gd name="connsiteX94" fmla="*/ 5641 w 10000"/>
                          <a:gd name="connsiteY94" fmla="*/ 9739 h 10000"/>
                          <a:gd name="connsiteX95" fmla="*/ 5524 w 10000"/>
                          <a:gd name="connsiteY95" fmla="*/ 9647 h 10000"/>
                          <a:gd name="connsiteX96" fmla="*/ 5398 w 10000"/>
                          <a:gd name="connsiteY96" fmla="*/ 9546 h 10000"/>
                          <a:gd name="connsiteX97" fmla="*/ 5252 w 10000"/>
                          <a:gd name="connsiteY97" fmla="*/ 9435 h 10000"/>
                          <a:gd name="connsiteX98" fmla="*/ 5096 w 10000"/>
                          <a:gd name="connsiteY98" fmla="*/ 9314 h 10000"/>
                          <a:gd name="connsiteX99" fmla="*/ 4923 w 10000"/>
                          <a:gd name="connsiteY99" fmla="*/ 9179 h 10000"/>
                          <a:gd name="connsiteX100" fmla="*/ 4740 w 10000"/>
                          <a:gd name="connsiteY100" fmla="*/ 9034 h 10000"/>
                          <a:gd name="connsiteX101" fmla="*/ 4545 w 10000"/>
                          <a:gd name="connsiteY101" fmla="*/ 8884 h 10000"/>
                          <a:gd name="connsiteX102" fmla="*/ 4347 w 10000"/>
                          <a:gd name="connsiteY102" fmla="*/ 8729 h 10000"/>
                          <a:gd name="connsiteX103" fmla="*/ 4139 w 10000"/>
                          <a:gd name="connsiteY103" fmla="*/ 8560 h 10000"/>
                          <a:gd name="connsiteX104" fmla="*/ 3924 w 10000"/>
                          <a:gd name="connsiteY104" fmla="*/ 8401 h 10000"/>
                          <a:gd name="connsiteX105" fmla="*/ 3706 w 10000"/>
                          <a:gd name="connsiteY105" fmla="*/ 8222 h 10000"/>
                          <a:gd name="connsiteX106" fmla="*/ 3481 w 10000"/>
                          <a:gd name="connsiteY106" fmla="*/ 8053 h 10000"/>
                          <a:gd name="connsiteX107" fmla="*/ 3256 w 10000"/>
                          <a:gd name="connsiteY107" fmla="*/ 7879 h 10000"/>
                          <a:gd name="connsiteX108" fmla="*/ 3026 w 10000"/>
                          <a:gd name="connsiteY108" fmla="*/ 7700 h 10000"/>
                          <a:gd name="connsiteX109" fmla="*/ 2801 w 10000"/>
                          <a:gd name="connsiteY109" fmla="*/ 7522 h 10000"/>
                          <a:gd name="connsiteX110" fmla="*/ 2575 w 10000"/>
                          <a:gd name="connsiteY110" fmla="*/ 7343 h 10000"/>
                          <a:gd name="connsiteX111" fmla="*/ 2355 w 10000"/>
                          <a:gd name="connsiteY111" fmla="*/ 7174 h 10000"/>
                          <a:gd name="connsiteX112" fmla="*/ 2135 w 10000"/>
                          <a:gd name="connsiteY112" fmla="*/ 7005 h 10000"/>
                          <a:gd name="connsiteX113" fmla="*/ 1922 w 10000"/>
                          <a:gd name="connsiteY113" fmla="*/ 6836 h 10000"/>
                          <a:gd name="connsiteX114" fmla="*/ 1719 w 10000"/>
                          <a:gd name="connsiteY114" fmla="*/ 6676 h 10000"/>
                          <a:gd name="connsiteX115" fmla="*/ 1519 w 10000"/>
                          <a:gd name="connsiteY115" fmla="*/ 6522 h 10000"/>
                          <a:gd name="connsiteX116" fmla="*/ 1331 w 10000"/>
                          <a:gd name="connsiteY116" fmla="*/ 6372 h 10000"/>
                          <a:gd name="connsiteX117" fmla="*/ 1153 w 10000"/>
                          <a:gd name="connsiteY117" fmla="*/ 6237 h 10000"/>
                          <a:gd name="connsiteX118" fmla="*/ 985 w 10000"/>
                          <a:gd name="connsiteY118" fmla="*/ 6101 h 10000"/>
                          <a:gd name="connsiteX119" fmla="*/ 831 w 10000"/>
                          <a:gd name="connsiteY119" fmla="*/ 5981 h 10000"/>
                          <a:gd name="connsiteX120" fmla="*/ 690 w 10000"/>
                          <a:gd name="connsiteY120" fmla="*/ 5874 h 10000"/>
                          <a:gd name="connsiteX121" fmla="*/ 569 w 10000"/>
                          <a:gd name="connsiteY121" fmla="*/ 5778 h 10000"/>
                          <a:gd name="connsiteX122" fmla="*/ 460 w 10000"/>
                          <a:gd name="connsiteY122" fmla="*/ 5696 h 10000"/>
                          <a:gd name="connsiteX123" fmla="*/ 369 w 10000"/>
                          <a:gd name="connsiteY123" fmla="*/ 5618 h 10000"/>
                          <a:gd name="connsiteX124" fmla="*/ 299 w 10000"/>
                          <a:gd name="connsiteY124" fmla="*/ 5570 h 10000"/>
                          <a:gd name="connsiteX125" fmla="*/ 252 w 10000"/>
                          <a:gd name="connsiteY125" fmla="*/ 5527 h 10000"/>
                          <a:gd name="connsiteX126" fmla="*/ 225 w 10000"/>
                          <a:gd name="connsiteY126" fmla="*/ 5502 h 10000"/>
                          <a:gd name="connsiteX127" fmla="*/ 148 w 10000"/>
                          <a:gd name="connsiteY127" fmla="*/ 5425 h 10000"/>
                          <a:gd name="connsiteX128" fmla="*/ 92 w 10000"/>
                          <a:gd name="connsiteY128" fmla="*/ 5324 h 10000"/>
                          <a:gd name="connsiteX129" fmla="*/ 52 w 10000"/>
                          <a:gd name="connsiteY129" fmla="*/ 5213 h 10000"/>
                          <a:gd name="connsiteX130" fmla="*/ 27 w 10000"/>
                          <a:gd name="connsiteY130" fmla="*/ 5111 h 10000"/>
                          <a:gd name="connsiteX131" fmla="*/ 10 w 10000"/>
                          <a:gd name="connsiteY131" fmla="*/ 5019 h 10000"/>
                          <a:gd name="connsiteX132" fmla="*/ 5 w 10000"/>
                          <a:gd name="connsiteY132" fmla="*/ 4942 h 10000"/>
                          <a:gd name="connsiteX133" fmla="*/ 0 w 10000"/>
                          <a:gd name="connsiteY133" fmla="*/ 4884 h 10000"/>
                          <a:gd name="connsiteX134" fmla="*/ 0 w 10000"/>
                          <a:gd name="connsiteY134" fmla="*/ 4865 h 10000"/>
                          <a:gd name="connsiteX135" fmla="*/ 0 w 10000"/>
                          <a:gd name="connsiteY135" fmla="*/ 4831 h 10000"/>
                          <a:gd name="connsiteX136" fmla="*/ 0 w 10000"/>
                          <a:gd name="connsiteY136" fmla="*/ 4749 h 10000"/>
                          <a:gd name="connsiteX137" fmla="*/ 0 w 10000"/>
                          <a:gd name="connsiteY137" fmla="*/ 4618 h 10000"/>
                          <a:gd name="connsiteX138" fmla="*/ 0 w 10000"/>
                          <a:gd name="connsiteY138" fmla="*/ 3826 h 10000"/>
                          <a:gd name="connsiteX139" fmla="*/ 0 w 10000"/>
                          <a:gd name="connsiteY139" fmla="*/ 3604 h 10000"/>
                          <a:gd name="connsiteX140" fmla="*/ 0 w 10000"/>
                          <a:gd name="connsiteY140" fmla="*/ 3401 h 10000"/>
                          <a:gd name="connsiteX141" fmla="*/ 0 w 10000"/>
                          <a:gd name="connsiteY141" fmla="*/ 3222 h 10000"/>
                          <a:gd name="connsiteX142" fmla="*/ 10 w 10000"/>
                          <a:gd name="connsiteY142" fmla="*/ 3053 h 10000"/>
                          <a:gd name="connsiteX143" fmla="*/ 40 w 10000"/>
                          <a:gd name="connsiteY143" fmla="*/ 2894 h 10000"/>
                          <a:gd name="connsiteX144" fmla="*/ 84 w 10000"/>
                          <a:gd name="connsiteY144" fmla="*/ 2758 h 10000"/>
                          <a:gd name="connsiteX145" fmla="*/ 131 w 10000"/>
                          <a:gd name="connsiteY145" fmla="*/ 2647 h 10000"/>
                          <a:gd name="connsiteX146" fmla="*/ 183 w 10000"/>
                          <a:gd name="connsiteY146" fmla="*/ 2546 h 10000"/>
                          <a:gd name="connsiteX147" fmla="*/ 230 w 10000"/>
                          <a:gd name="connsiteY147" fmla="*/ 2478 h 10000"/>
                          <a:gd name="connsiteX148" fmla="*/ 275 w 10000"/>
                          <a:gd name="connsiteY148" fmla="*/ 2420 h 10000"/>
                          <a:gd name="connsiteX149" fmla="*/ 299 w 10000"/>
                          <a:gd name="connsiteY149" fmla="*/ 2386 h 10000"/>
                          <a:gd name="connsiteX150" fmla="*/ 312 w 10000"/>
                          <a:gd name="connsiteY150" fmla="*/ 2377 h 10000"/>
                          <a:gd name="connsiteX151" fmla="*/ 322 w 10000"/>
                          <a:gd name="connsiteY151" fmla="*/ 2372 h 10000"/>
                          <a:gd name="connsiteX152" fmla="*/ 356 w 10000"/>
                          <a:gd name="connsiteY152" fmla="*/ 2353 h 10000"/>
                          <a:gd name="connsiteX153" fmla="*/ 413 w 10000"/>
                          <a:gd name="connsiteY153" fmla="*/ 2309 h 10000"/>
                          <a:gd name="connsiteX154" fmla="*/ 485 w 10000"/>
                          <a:gd name="connsiteY154" fmla="*/ 2261 h 10000"/>
                          <a:gd name="connsiteX155" fmla="*/ 581 w 10000"/>
                          <a:gd name="connsiteY155" fmla="*/ 2203 h 10000"/>
                          <a:gd name="connsiteX156" fmla="*/ 690 w 10000"/>
                          <a:gd name="connsiteY156" fmla="*/ 2135 h 10000"/>
                          <a:gd name="connsiteX157" fmla="*/ 811 w 10000"/>
                          <a:gd name="connsiteY157" fmla="*/ 2048 h 10000"/>
                          <a:gd name="connsiteX158" fmla="*/ 950 w 10000"/>
                          <a:gd name="connsiteY158" fmla="*/ 1966 h 10000"/>
                          <a:gd name="connsiteX159" fmla="*/ 1096 w 10000"/>
                          <a:gd name="connsiteY159" fmla="*/ 1865 h 10000"/>
                          <a:gd name="connsiteX160" fmla="*/ 1252 w 10000"/>
                          <a:gd name="connsiteY160" fmla="*/ 1758 h 10000"/>
                          <a:gd name="connsiteX161" fmla="*/ 1418 w 10000"/>
                          <a:gd name="connsiteY161" fmla="*/ 1652 h 10000"/>
                          <a:gd name="connsiteX162" fmla="*/ 1586 w 10000"/>
                          <a:gd name="connsiteY162" fmla="*/ 1541 h 10000"/>
                          <a:gd name="connsiteX163" fmla="*/ 1759 w 10000"/>
                          <a:gd name="connsiteY163" fmla="*/ 1420 h 10000"/>
                          <a:gd name="connsiteX164" fmla="*/ 1940 w 10000"/>
                          <a:gd name="connsiteY164" fmla="*/ 1314 h 10000"/>
                          <a:gd name="connsiteX165" fmla="*/ 2118 w 10000"/>
                          <a:gd name="connsiteY165" fmla="*/ 1193 h 10000"/>
                          <a:gd name="connsiteX166" fmla="*/ 2298 w 10000"/>
                          <a:gd name="connsiteY166" fmla="*/ 1077 h 10000"/>
                          <a:gd name="connsiteX167" fmla="*/ 2476 w 10000"/>
                          <a:gd name="connsiteY167" fmla="*/ 957 h 10000"/>
                          <a:gd name="connsiteX168" fmla="*/ 2650 w 10000"/>
                          <a:gd name="connsiteY168" fmla="*/ 845 h 10000"/>
                          <a:gd name="connsiteX169" fmla="*/ 2818 w 10000"/>
                          <a:gd name="connsiteY169" fmla="*/ 729 h 10000"/>
                          <a:gd name="connsiteX170" fmla="*/ 2979 w 10000"/>
                          <a:gd name="connsiteY170" fmla="*/ 628 h 10000"/>
                          <a:gd name="connsiteX171" fmla="*/ 3135 w 10000"/>
                          <a:gd name="connsiteY171" fmla="*/ 527 h 10000"/>
                          <a:gd name="connsiteX172" fmla="*/ 3278 w 10000"/>
                          <a:gd name="connsiteY172" fmla="*/ 435 h 10000"/>
                          <a:gd name="connsiteX173" fmla="*/ 3407 w 10000"/>
                          <a:gd name="connsiteY173" fmla="*/ 348 h 10000"/>
                          <a:gd name="connsiteX174" fmla="*/ 3525 w 10000"/>
                          <a:gd name="connsiteY174" fmla="*/ 271 h 10000"/>
                          <a:gd name="connsiteX175" fmla="*/ 3629 w 10000"/>
                          <a:gd name="connsiteY175" fmla="*/ 203 h 10000"/>
                          <a:gd name="connsiteX176" fmla="*/ 3716 w 10000"/>
                          <a:gd name="connsiteY176" fmla="*/ 155 h 10000"/>
                          <a:gd name="connsiteX177" fmla="*/ 3785 w 10000"/>
                          <a:gd name="connsiteY177" fmla="*/ 111 h 10000"/>
                          <a:gd name="connsiteX178" fmla="*/ 3837 w 10000"/>
                          <a:gd name="connsiteY178" fmla="*/ 77 h 10000"/>
                          <a:gd name="connsiteX179" fmla="*/ 3949 w 10000"/>
                          <a:gd name="connsiteY179" fmla="*/ 29 h 10000"/>
                          <a:gd name="connsiteX180" fmla="*/ 4052 w 10000"/>
                          <a:gd name="connsiteY18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9693 w 10000"/>
                          <a:gd name="connsiteY18" fmla="*/ 3217 h 10000"/>
                          <a:gd name="connsiteX19" fmla="*/ 9785 w 10000"/>
                          <a:gd name="connsiteY19" fmla="*/ 3266 h 10000"/>
                          <a:gd name="connsiteX20" fmla="*/ 9854 w 10000"/>
                          <a:gd name="connsiteY20" fmla="*/ 3309 h 10000"/>
                          <a:gd name="connsiteX21" fmla="*/ 9901 w 10000"/>
                          <a:gd name="connsiteY21" fmla="*/ 3333 h 10000"/>
                          <a:gd name="connsiteX22" fmla="*/ 9923 w 10000"/>
                          <a:gd name="connsiteY22" fmla="*/ 3353 h 10000"/>
                          <a:gd name="connsiteX23" fmla="*/ 9975 w 10000"/>
                          <a:gd name="connsiteY23" fmla="*/ 3391 h 10000"/>
                          <a:gd name="connsiteX24" fmla="*/ 10000 w 10000"/>
                          <a:gd name="connsiteY24" fmla="*/ 3444 h 10000"/>
                          <a:gd name="connsiteX25" fmla="*/ 10000 w 10000"/>
                          <a:gd name="connsiteY25" fmla="*/ 3493 h 10000"/>
                          <a:gd name="connsiteX26" fmla="*/ 9988 w 10000"/>
                          <a:gd name="connsiteY26" fmla="*/ 3536 h 10000"/>
                          <a:gd name="connsiteX27" fmla="*/ 9958 w 10000"/>
                          <a:gd name="connsiteY27" fmla="*/ 3589 h 10000"/>
                          <a:gd name="connsiteX28" fmla="*/ 9913 w 10000"/>
                          <a:gd name="connsiteY28" fmla="*/ 3647 h 10000"/>
                          <a:gd name="connsiteX29" fmla="*/ 9874 w 10000"/>
                          <a:gd name="connsiteY29" fmla="*/ 3681 h 10000"/>
                          <a:gd name="connsiteX30" fmla="*/ 9832 w 10000"/>
                          <a:gd name="connsiteY30" fmla="*/ 3734 h 10000"/>
                          <a:gd name="connsiteX31" fmla="*/ 9780 w 10000"/>
                          <a:gd name="connsiteY31" fmla="*/ 3792 h 10000"/>
                          <a:gd name="connsiteX32" fmla="*/ 9728 w 10000"/>
                          <a:gd name="connsiteY32" fmla="*/ 3850 h 10000"/>
                          <a:gd name="connsiteX33" fmla="*/ 9671 w 10000"/>
                          <a:gd name="connsiteY33" fmla="*/ 3903 h 10000"/>
                          <a:gd name="connsiteX34" fmla="*/ 9629 w 10000"/>
                          <a:gd name="connsiteY34" fmla="*/ 3952 h 10000"/>
                          <a:gd name="connsiteX35" fmla="*/ 9589 w 10000"/>
                          <a:gd name="connsiteY35" fmla="*/ 3995 h 10000"/>
                          <a:gd name="connsiteX36" fmla="*/ 9562 w 10000"/>
                          <a:gd name="connsiteY36" fmla="*/ 4029 h 10000"/>
                          <a:gd name="connsiteX37" fmla="*/ 9550 w 10000"/>
                          <a:gd name="connsiteY37" fmla="*/ 4039 h 10000"/>
                          <a:gd name="connsiteX38" fmla="*/ 9555 w 10000"/>
                          <a:gd name="connsiteY38" fmla="*/ 6237 h 10000"/>
                          <a:gd name="connsiteX39" fmla="*/ 9567 w 10000"/>
                          <a:gd name="connsiteY39" fmla="*/ 6246 h 10000"/>
                          <a:gd name="connsiteX40" fmla="*/ 9597 w 10000"/>
                          <a:gd name="connsiteY40" fmla="*/ 6271 h 10000"/>
                          <a:gd name="connsiteX41" fmla="*/ 9641 w 10000"/>
                          <a:gd name="connsiteY41" fmla="*/ 6304 h 10000"/>
                          <a:gd name="connsiteX42" fmla="*/ 9698 w 10000"/>
                          <a:gd name="connsiteY42" fmla="*/ 6338 h 10000"/>
                          <a:gd name="connsiteX43" fmla="*/ 9753 w 10000"/>
                          <a:gd name="connsiteY43" fmla="*/ 6382 h 10000"/>
                          <a:gd name="connsiteX44" fmla="*/ 9805 w 10000"/>
                          <a:gd name="connsiteY44" fmla="*/ 6420 h 10000"/>
                          <a:gd name="connsiteX45" fmla="*/ 9844 w 10000"/>
                          <a:gd name="connsiteY45" fmla="*/ 6454 h 10000"/>
                          <a:gd name="connsiteX46" fmla="*/ 9874 w 10000"/>
                          <a:gd name="connsiteY46" fmla="*/ 6488 h 10000"/>
                          <a:gd name="connsiteX47" fmla="*/ 9884 w 10000"/>
                          <a:gd name="connsiteY47" fmla="*/ 6531 h 10000"/>
                          <a:gd name="connsiteX48" fmla="*/ 9879 w 10000"/>
                          <a:gd name="connsiteY48" fmla="*/ 6575 h 10000"/>
                          <a:gd name="connsiteX49" fmla="*/ 9866 w 10000"/>
                          <a:gd name="connsiteY49" fmla="*/ 6618 h 10000"/>
                          <a:gd name="connsiteX50" fmla="*/ 9854 w 10000"/>
                          <a:gd name="connsiteY50" fmla="*/ 6652 h 10000"/>
                          <a:gd name="connsiteX51" fmla="*/ 9839 w 10000"/>
                          <a:gd name="connsiteY51" fmla="*/ 6667 h 10000"/>
                          <a:gd name="connsiteX52" fmla="*/ 9837 w 10000"/>
                          <a:gd name="connsiteY52" fmla="*/ 6676 h 10000"/>
                          <a:gd name="connsiteX53" fmla="*/ 9827 w 10000"/>
                          <a:gd name="connsiteY53" fmla="*/ 6686 h 10000"/>
                          <a:gd name="connsiteX54" fmla="*/ 9792 w 10000"/>
                          <a:gd name="connsiteY54" fmla="*/ 6720 h 10000"/>
                          <a:gd name="connsiteX55" fmla="*/ 9740 w 10000"/>
                          <a:gd name="connsiteY55" fmla="*/ 6758 h 10000"/>
                          <a:gd name="connsiteX56" fmla="*/ 9671 w 10000"/>
                          <a:gd name="connsiteY56" fmla="*/ 6826 h 10000"/>
                          <a:gd name="connsiteX57" fmla="*/ 9579 w 10000"/>
                          <a:gd name="connsiteY57" fmla="*/ 6903 h 10000"/>
                          <a:gd name="connsiteX58" fmla="*/ 9476 w 10000"/>
                          <a:gd name="connsiteY58" fmla="*/ 6995 h 10000"/>
                          <a:gd name="connsiteX59" fmla="*/ 9359 w 10000"/>
                          <a:gd name="connsiteY59" fmla="*/ 7106 h 10000"/>
                          <a:gd name="connsiteX60" fmla="*/ 9231 w 10000"/>
                          <a:gd name="connsiteY60" fmla="*/ 7227 h 10000"/>
                          <a:gd name="connsiteX61" fmla="*/ 9087 w 10000"/>
                          <a:gd name="connsiteY61" fmla="*/ 7353 h 10000"/>
                          <a:gd name="connsiteX62" fmla="*/ 8939 w 10000"/>
                          <a:gd name="connsiteY62" fmla="*/ 7478 h 10000"/>
                          <a:gd name="connsiteX63" fmla="*/ 8780 w 10000"/>
                          <a:gd name="connsiteY63" fmla="*/ 7623 h 10000"/>
                          <a:gd name="connsiteX64" fmla="*/ 8615 w 10000"/>
                          <a:gd name="connsiteY64" fmla="*/ 7778 h 10000"/>
                          <a:gd name="connsiteX65" fmla="*/ 8441 w 10000"/>
                          <a:gd name="connsiteY65" fmla="*/ 7928 h 10000"/>
                          <a:gd name="connsiteX66" fmla="*/ 8268 w 10000"/>
                          <a:gd name="connsiteY66" fmla="*/ 8082 h 10000"/>
                          <a:gd name="connsiteX67" fmla="*/ 8090 w 10000"/>
                          <a:gd name="connsiteY67" fmla="*/ 8242 h 10000"/>
                          <a:gd name="connsiteX68" fmla="*/ 7917 w 10000"/>
                          <a:gd name="connsiteY68" fmla="*/ 8401 h 10000"/>
                          <a:gd name="connsiteX69" fmla="*/ 7741 w 10000"/>
                          <a:gd name="connsiteY69" fmla="*/ 8556 h 10000"/>
                          <a:gd name="connsiteX70" fmla="*/ 7568 w 10000"/>
                          <a:gd name="connsiteY70" fmla="*/ 8715 h 10000"/>
                          <a:gd name="connsiteX71" fmla="*/ 7395 w 10000"/>
                          <a:gd name="connsiteY71" fmla="*/ 8865 h 10000"/>
                          <a:gd name="connsiteX72" fmla="*/ 7229 w 10000"/>
                          <a:gd name="connsiteY72" fmla="*/ 9010 h 10000"/>
                          <a:gd name="connsiteX73" fmla="*/ 7073 w 10000"/>
                          <a:gd name="connsiteY73" fmla="*/ 9155 h 10000"/>
                          <a:gd name="connsiteX74" fmla="*/ 6927 w 10000"/>
                          <a:gd name="connsiteY74" fmla="*/ 9290 h 10000"/>
                          <a:gd name="connsiteX75" fmla="*/ 6784 w 10000"/>
                          <a:gd name="connsiteY75" fmla="*/ 9415 h 10000"/>
                          <a:gd name="connsiteX76" fmla="*/ 6658 w 10000"/>
                          <a:gd name="connsiteY76" fmla="*/ 9527 h 10000"/>
                          <a:gd name="connsiteX77" fmla="*/ 6541 w 10000"/>
                          <a:gd name="connsiteY77" fmla="*/ 9628 h 10000"/>
                          <a:gd name="connsiteX78" fmla="*/ 6437 w 10000"/>
                          <a:gd name="connsiteY78" fmla="*/ 9720 h 10000"/>
                          <a:gd name="connsiteX79" fmla="*/ 6356 w 10000"/>
                          <a:gd name="connsiteY79" fmla="*/ 9797 h 10000"/>
                          <a:gd name="connsiteX80" fmla="*/ 6286 w 10000"/>
                          <a:gd name="connsiteY80" fmla="*/ 9865 h 10000"/>
                          <a:gd name="connsiteX81" fmla="*/ 6235 w 10000"/>
                          <a:gd name="connsiteY81" fmla="*/ 9908 h 10000"/>
                          <a:gd name="connsiteX82" fmla="*/ 6205 w 10000"/>
                          <a:gd name="connsiteY82" fmla="*/ 9932 h 10000"/>
                          <a:gd name="connsiteX83" fmla="*/ 6131 w 10000"/>
                          <a:gd name="connsiteY83" fmla="*/ 9986 h 10000"/>
                          <a:gd name="connsiteX84" fmla="*/ 6066 w 10000"/>
                          <a:gd name="connsiteY84" fmla="*/ 10000 h 10000"/>
                          <a:gd name="connsiteX85" fmla="*/ 6004 w 10000"/>
                          <a:gd name="connsiteY85" fmla="*/ 9990 h 10000"/>
                          <a:gd name="connsiteX86" fmla="*/ 5957 w 10000"/>
                          <a:gd name="connsiteY86" fmla="*/ 9976 h 10000"/>
                          <a:gd name="connsiteX87" fmla="*/ 5928 w 10000"/>
                          <a:gd name="connsiteY87" fmla="*/ 9957 h 10000"/>
                          <a:gd name="connsiteX88" fmla="*/ 5913 w 10000"/>
                          <a:gd name="connsiteY88" fmla="*/ 9952 h 10000"/>
                          <a:gd name="connsiteX89" fmla="*/ 5901 w 10000"/>
                          <a:gd name="connsiteY89" fmla="*/ 9942 h 10000"/>
                          <a:gd name="connsiteX90" fmla="*/ 5866 w 10000"/>
                          <a:gd name="connsiteY90" fmla="*/ 9918 h 10000"/>
                          <a:gd name="connsiteX91" fmla="*/ 5809 w 10000"/>
                          <a:gd name="connsiteY91" fmla="*/ 9874 h 10000"/>
                          <a:gd name="connsiteX92" fmla="*/ 5737 w 10000"/>
                          <a:gd name="connsiteY92" fmla="*/ 9816 h 10000"/>
                          <a:gd name="connsiteX93" fmla="*/ 5641 w 10000"/>
                          <a:gd name="connsiteY93" fmla="*/ 9739 h 10000"/>
                          <a:gd name="connsiteX94" fmla="*/ 5524 w 10000"/>
                          <a:gd name="connsiteY94" fmla="*/ 9647 h 10000"/>
                          <a:gd name="connsiteX95" fmla="*/ 5398 w 10000"/>
                          <a:gd name="connsiteY95" fmla="*/ 9546 h 10000"/>
                          <a:gd name="connsiteX96" fmla="*/ 5252 w 10000"/>
                          <a:gd name="connsiteY96" fmla="*/ 9435 h 10000"/>
                          <a:gd name="connsiteX97" fmla="*/ 5096 w 10000"/>
                          <a:gd name="connsiteY97" fmla="*/ 9314 h 10000"/>
                          <a:gd name="connsiteX98" fmla="*/ 4923 w 10000"/>
                          <a:gd name="connsiteY98" fmla="*/ 9179 h 10000"/>
                          <a:gd name="connsiteX99" fmla="*/ 4740 w 10000"/>
                          <a:gd name="connsiteY99" fmla="*/ 9034 h 10000"/>
                          <a:gd name="connsiteX100" fmla="*/ 4545 w 10000"/>
                          <a:gd name="connsiteY100" fmla="*/ 8884 h 10000"/>
                          <a:gd name="connsiteX101" fmla="*/ 4347 w 10000"/>
                          <a:gd name="connsiteY101" fmla="*/ 8729 h 10000"/>
                          <a:gd name="connsiteX102" fmla="*/ 4139 w 10000"/>
                          <a:gd name="connsiteY102" fmla="*/ 8560 h 10000"/>
                          <a:gd name="connsiteX103" fmla="*/ 3924 w 10000"/>
                          <a:gd name="connsiteY103" fmla="*/ 8401 h 10000"/>
                          <a:gd name="connsiteX104" fmla="*/ 3706 w 10000"/>
                          <a:gd name="connsiteY104" fmla="*/ 8222 h 10000"/>
                          <a:gd name="connsiteX105" fmla="*/ 3481 w 10000"/>
                          <a:gd name="connsiteY105" fmla="*/ 8053 h 10000"/>
                          <a:gd name="connsiteX106" fmla="*/ 3256 w 10000"/>
                          <a:gd name="connsiteY106" fmla="*/ 7879 h 10000"/>
                          <a:gd name="connsiteX107" fmla="*/ 3026 w 10000"/>
                          <a:gd name="connsiteY107" fmla="*/ 7700 h 10000"/>
                          <a:gd name="connsiteX108" fmla="*/ 2801 w 10000"/>
                          <a:gd name="connsiteY108" fmla="*/ 7522 h 10000"/>
                          <a:gd name="connsiteX109" fmla="*/ 2575 w 10000"/>
                          <a:gd name="connsiteY109" fmla="*/ 7343 h 10000"/>
                          <a:gd name="connsiteX110" fmla="*/ 2355 w 10000"/>
                          <a:gd name="connsiteY110" fmla="*/ 7174 h 10000"/>
                          <a:gd name="connsiteX111" fmla="*/ 2135 w 10000"/>
                          <a:gd name="connsiteY111" fmla="*/ 7005 h 10000"/>
                          <a:gd name="connsiteX112" fmla="*/ 1922 w 10000"/>
                          <a:gd name="connsiteY112" fmla="*/ 6836 h 10000"/>
                          <a:gd name="connsiteX113" fmla="*/ 1719 w 10000"/>
                          <a:gd name="connsiteY113" fmla="*/ 6676 h 10000"/>
                          <a:gd name="connsiteX114" fmla="*/ 1519 w 10000"/>
                          <a:gd name="connsiteY114" fmla="*/ 6522 h 10000"/>
                          <a:gd name="connsiteX115" fmla="*/ 1331 w 10000"/>
                          <a:gd name="connsiteY115" fmla="*/ 6372 h 10000"/>
                          <a:gd name="connsiteX116" fmla="*/ 1153 w 10000"/>
                          <a:gd name="connsiteY116" fmla="*/ 6237 h 10000"/>
                          <a:gd name="connsiteX117" fmla="*/ 985 w 10000"/>
                          <a:gd name="connsiteY117" fmla="*/ 6101 h 10000"/>
                          <a:gd name="connsiteX118" fmla="*/ 831 w 10000"/>
                          <a:gd name="connsiteY118" fmla="*/ 5981 h 10000"/>
                          <a:gd name="connsiteX119" fmla="*/ 690 w 10000"/>
                          <a:gd name="connsiteY119" fmla="*/ 5874 h 10000"/>
                          <a:gd name="connsiteX120" fmla="*/ 569 w 10000"/>
                          <a:gd name="connsiteY120" fmla="*/ 5778 h 10000"/>
                          <a:gd name="connsiteX121" fmla="*/ 460 w 10000"/>
                          <a:gd name="connsiteY121" fmla="*/ 5696 h 10000"/>
                          <a:gd name="connsiteX122" fmla="*/ 369 w 10000"/>
                          <a:gd name="connsiteY122" fmla="*/ 5618 h 10000"/>
                          <a:gd name="connsiteX123" fmla="*/ 299 w 10000"/>
                          <a:gd name="connsiteY123" fmla="*/ 5570 h 10000"/>
                          <a:gd name="connsiteX124" fmla="*/ 252 w 10000"/>
                          <a:gd name="connsiteY124" fmla="*/ 5527 h 10000"/>
                          <a:gd name="connsiteX125" fmla="*/ 225 w 10000"/>
                          <a:gd name="connsiteY125" fmla="*/ 5502 h 10000"/>
                          <a:gd name="connsiteX126" fmla="*/ 148 w 10000"/>
                          <a:gd name="connsiteY126" fmla="*/ 5425 h 10000"/>
                          <a:gd name="connsiteX127" fmla="*/ 92 w 10000"/>
                          <a:gd name="connsiteY127" fmla="*/ 5324 h 10000"/>
                          <a:gd name="connsiteX128" fmla="*/ 52 w 10000"/>
                          <a:gd name="connsiteY128" fmla="*/ 5213 h 10000"/>
                          <a:gd name="connsiteX129" fmla="*/ 27 w 10000"/>
                          <a:gd name="connsiteY129" fmla="*/ 5111 h 10000"/>
                          <a:gd name="connsiteX130" fmla="*/ 10 w 10000"/>
                          <a:gd name="connsiteY130" fmla="*/ 5019 h 10000"/>
                          <a:gd name="connsiteX131" fmla="*/ 5 w 10000"/>
                          <a:gd name="connsiteY131" fmla="*/ 4942 h 10000"/>
                          <a:gd name="connsiteX132" fmla="*/ 0 w 10000"/>
                          <a:gd name="connsiteY132" fmla="*/ 4884 h 10000"/>
                          <a:gd name="connsiteX133" fmla="*/ 0 w 10000"/>
                          <a:gd name="connsiteY133" fmla="*/ 4865 h 10000"/>
                          <a:gd name="connsiteX134" fmla="*/ 0 w 10000"/>
                          <a:gd name="connsiteY134" fmla="*/ 4831 h 10000"/>
                          <a:gd name="connsiteX135" fmla="*/ 0 w 10000"/>
                          <a:gd name="connsiteY135" fmla="*/ 4749 h 10000"/>
                          <a:gd name="connsiteX136" fmla="*/ 0 w 10000"/>
                          <a:gd name="connsiteY136" fmla="*/ 4618 h 10000"/>
                          <a:gd name="connsiteX137" fmla="*/ 0 w 10000"/>
                          <a:gd name="connsiteY137" fmla="*/ 3826 h 10000"/>
                          <a:gd name="connsiteX138" fmla="*/ 0 w 10000"/>
                          <a:gd name="connsiteY138" fmla="*/ 3604 h 10000"/>
                          <a:gd name="connsiteX139" fmla="*/ 0 w 10000"/>
                          <a:gd name="connsiteY139" fmla="*/ 3401 h 10000"/>
                          <a:gd name="connsiteX140" fmla="*/ 0 w 10000"/>
                          <a:gd name="connsiteY140" fmla="*/ 3222 h 10000"/>
                          <a:gd name="connsiteX141" fmla="*/ 10 w 10000"/>
                          <a:gd name="connsiteY141" fmla="*/ 3053 h 10000"/>
                          <a:gd name="connsiteX142" fmla="*/ 40 w 10000"/>
                          <a:gd name="connsiteY142" fmla="*/ 2894 h 10000"/>
                          <a:gd name="connsiteX143" fmla="*/ 84 w 10000"/>
                          <a:gd name="connsiteY143" fmla="*/ 2758 h 10000"/>
                          <a:gd name="connsiteX144" fmla="*/ 131 w 10000"/>
                          <a:gd name="connsiteY144" fmla="*/ 2647 h 10000"/>
                          <a:gd name="connsiteX145" fmla="*/ 183 w 10000"/>
                          <a:gd name="connsiteY145" fmla="*/ 2546 h 10000"/>
                          <a:gd name="connsiteX146" fmla="*/ 230 w 10000"/>
                          <a:gd name="connsiteY146" fmla="*/ 2478 h 10000"/>
                          <a:gd name="connsiteX147" fmla="*/ 275 w 10000"/>
                          <a:gd name="connsiteY147" fmla="*/ 2420 h 10000"/>
                          <a:gd name="connsiteX148" fmla="*/ 299 w 10000"/>
                          <a:gd name="connsiteY148" fmla="*/ 2386 h 10000"/>
                          <a:gd name="connsiteX149" fmla="*/ 312 w 10000"/>
                          <a:gd name="connsiteY149" fmla="*/ 2377 h 10000"/>
                          <a:gd name="connsiteX150" fmla="*/ 322 w 10000"/>
                          <a:gd name="connsiteY150" fmla="*/ 2372 h 10000"/>
                          <a:gd name="connsiteX151" fmla="*/ 356 w 10000"/>
                          <a:gd name="connsiteY151" fmla="*/ 2353 h 10000"/>
                          <a:gd name="connsiteX152" fmla="*/ 413 w 10000"/>
                          <a:gd name="connsiteY152" fmla="*/ 2309 h 10000"/>
                          <a:gd name="connsiteX153" fmla="*/ 485 w 10000"/>
                          <a:gd name="connsiteY153" fmla="*/ 2261 h 10000"/>
                          <a:gd name="connsiteX154" fmla="*/ 581 w 10000"/>
                          <a:gd name="connsiteY154" fmla="*/ 2203 h 10000"/>
                          <a:gd name="connsiteX155" fmla="*/ 690 w 10000"/>
                          <a:gd name="connsiteY155" fmla="*/ 2135 h 10000"/>
                          <a:gd name="connsiteX156" fmla="*/ 811 w 10000"/>
                          <a:gd name="connsiteY156" fmla="*/ 2048 h 10000"/>
                          <a:gd name="connsiteX157" fmla="*/ 950 w 10000"/>
                          <a:gd name="connsiteY157" fmla="*/ 1966 h 10000"/>
                          <a:gd name="connsiteX158" fmla="*/ 1096 w 10000"/>
                          <a:gd name="connsiteY158" fmla="*/ 1865 h 10000"/>
                          <a:gd name="connsiteX159" fmla="*/ 1252 w 10000"/>
                          <a:gd name="connsiteY159" fmla="*/ 1758 h 10000"/>
                          <a:gd name="connsiteX160" fmla="*/ 1418 w 10000"/>
                          <a:gd name="connsiteY160" fmla="*/ 1652 h 10000"/>
                          <a:gd name="connsiteX161" fmla="*/ 1586 w 10000"/>
                          <a:gd name="connsiteY161" fmla="*/ 1541 h 10000"/>
                          <a:gd name="connsiteX162" fmla="*/ 1759 w 10000"/>
                          <a:gd name="connsiteY162" fmla="*/ 1420 h 10000"/>
                          <a:gd name="connsiteX163" fmla="*/ 1940 w 10000"/>
                          <a:gd name="connsiteY163" fmla="*/ 1314 h 10000"/>
                          <a:gd name="connsiteX164" fmla="*/ 2118 w 10000"/>
                          <a:gd name="connsiteY164" fmla="*/ 1193 h 10000"/>
                          <a:gd name="connsiteX165" fmla="*/ 2298 w 10000"/>
                          <a:gd name="connsiteY165" fmla="*/ 1077 h 10000"/>
                          <a:gd name="connsiteX166" fmla="*/ 2476 w 10000"/>
                          <a:gd name="connsiteY166" fmla="*/ 957 h 10000"/>
                          <a:gd name="connsiteX167" fmla="*/ 2650 w 10000"/>
                          <a:gd name="connsiteY167" fmla="*/ 845 h 10000"/>
                          <a:gd name="connsiteX168" fmla="*/ 2818 w 10000"/>
                          <a:gd name="connsiteY168" fmla="*/ 729 h 10000"/>
                          <a:gd name="connsiteX169" fmla="*/ 2979 w 10000"/>
                          <a:gd name="connsiteY169" fmla="*/ 628 h 10000"/>
                          <a:gd name="connsiteX170" fmla="*/ 3135 w 10000"/>
                          <a:gd name="connsiteY170" fmla="*/ 527 h 10000"/>
                          <a:gd name="connsiteX171" fmla="*/ 3278 w 10000"/>
                          <a:gd name="connsiteY171" fmla="*/ 435 h 10000"/>
                          <a:gd name="connsiteX172" fmla="*/ 3407 w 10000"/>
                          <a:gd name="connsiteY172" fmla="*/ 348 h 10000"/>
                          <a:gd name="connsiteX173" fmla="*/ 3525 w 10000"/>
                          <a:gd name="connsiteY173" fmla="*/ 271 h 10000"/>
                          <a:gd name="connsiteX174" fmla="*/ 3629 w 10000"/>
                          <a:gd name="connsiteY174" fmla="*/ 203 h 10000"/>
                          <a:gd name="connsiteX175" fmla="*/ 3716 w 10000"/>
                          <a:gd name="connsiteY175" fmla="*/ 155 h 10000"/>
                          <a:gd name="connsiteX176" fmla="*/ 3785 w 10000"/>
                          <a:gd name="connsiteY176" fmla="*/ 111 h 10000"/>
                          <a:gd name="connsiteX177" fmla="*/ 3837 w 10000"/>
                          <a:gd name="connsiteY177" fmla="*/ 77 h 10000"/>
                          <a:gd name="connsiteX178" fmla="*/ 3949 w 10000"/>
                          <a:gd name="connsiteY178" fmla="*/ 29 h 10000"/>
                          <a:gd name="connsiteX179" fmla="*/ 4052 w 10000"/>
                          <a:gd name="connsiteY17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9693 w 10000"/>
                          <a:gd name="connsiteY17" fmla="*/ 3217 h 10000"/>
                          <a:gd name="connsiteX18" fmla="*/ 9785 w 10000"/>
                          <a:gd name="connsiteY18" fmla="*/ 3266 h 10000"/>
                          <a:gd name="connsiteX19" fmla="*/ 9854 w 10000"/>
                          <a:gd name="connsiteY19" fmla="*/ 3309 h 10000"/>
                          <a:gd name="connsiteX20" fmla="*/ 9901 w 10000"/>
                          <a:gd name="connsiteY20" fmla="*/ 3333 h 10000"/>
                          <a:gd name="connsiteX21" fmla="*/ 9923 w 10000"/>
                          <a:gd name="connsiteY21" fmla="*/ 3353 h 10000"/>
                          <a:gd name="connsiteX22" fmla="*/ 9975 w 10000"/>
                          <a:gd name="connsiteY22" fmla="*/ 3391 h 10000"/>
                          <a:gd name="connsiteX23" fmla="*/ 10000 w 10000"/>
                          <a:gd name="connsiteY23" fmla="*/ 3444 h 10000"/>
                          <a:gd name="connsiteX24" fmla="*/ 10000 w 10000"/>
                          <a:gd name="connsiteY24" fmla="*/ 3493 h 10000"/>
                          <a:gd name="connsiteX25" fmla="*/ 9988 w 10000"/>
                          <a:gd name="connsiteY25" fmla="*/ 3536 h 10000"/>
                          <a:gd name="connsiteX26" fmla="*/ 9958 w 10000"/>
                          <a:gd name="connsiteY26" fmla="*/ 3589 h 10000"/>
                          <a:gd name="connsiteX27" fmla="*/ 9913 w 10000"/>
                          <a:gd name="connsiteY27" fmla="*/ 3647 h 10000"/>
                          <a:gd name="connsiteX28" fmla="*/ 9874 w 10000"/>
                          <a:gd name="connsiteY28" fmla="*/ 3681 h 10000"/>
                          <a:gd name="connsiteX29" fmla="*/ 9832 w 10000"/>
                          <a:gd name="connsiteY29" fmla="*/ 3734 h 10000"/>
                          <a:gd name="connsiteX30" fmla="*/ 9780 w 10000"/>
                          <a:gd name="connsiteY30" fmla="*/ 3792 h 10000"/>
                          <a:gd name="connsiteX31" fmla="*/ 9728 w 10000"/>
                          <a:gd name="connsiteY31" fmla="*/ 3850 h 10000"/>
                          <a:gd name="connsiteX32" fmla="*/ 9671 w 10000"/>
                          <a:gd name="connsiteY32" fmla="*/ 3903 h 10000"/>
                          <a:gd name="connsiteX33" fmla="*/ 9629 w 10000"/>
                          <a:gd name="connsiteY33" fmla="*/ 3952 h 10000"/>
                          <a:gd name="connsiteX34" fmla="*/ 9589 w 10000"/>
                          <a:gd name="connsiteY34" fmla="*/ 3995 h 10000"/>
                          <a:gd name="connsiteX35" fmla="*/ 9562 w 10000"/>
                          <a:gd name="connsiteY35" fmla="*/ 4029 h 10000"/>
                          <a:gd name="connsiteX36" fmla="*/ 9550 w 10000"/>
                          <a:gd name="connsiteY36" fmla="*/ 4039 h 10000"/>
                          <a:gd name="connsiteX37" fmla="*/ 9555 w 10000"/>
                          <a:gd name="connsiteY37" fmla="*/ 6237 h 10000"/>
                          <a:gd name="connsiteX38" fmla="*/ 9567 w 10000"/>
                          <a:gd name="connsiteY38" fmla="*/ 6246 h 10000"/>
                          <a:gd name="connsiteX39" fmla="*/ 9597 w 10000"/>
                          <a:gd name="connsiteY39" fmla="*/ 6271 h 10000"/>
                          <a:gd name="connsiteX40" fmla="*/ 9641 w 10000"/>
                          <a:gd name="connsiteY40" fmla="*/ 6304 h 10000"/>
                          <a:gd name="connsiteX41" fmla="*/ 9698 w 10000"/>
                          <a:gd name="connsiteY41" fmla="*/ 6338 h 10000"/>
                          <a:gd name="connsiteX42" fmla="*/ 9753 w 10000"/>
                          <a:gd name="connsiteY42" fmla="*/ 6382 h 10000"/>
                          <a:gd name="connsiteX43" fmla="*/ 9805 w 10000"/>
                          <a:gd name="connsiteY43" fmla="*/ 6420 h 10000"/>
                          <a:gd name="connsiteX44" fmla="*/ 9844 w 10000"/>
                          <a:gd name="connsiteY44" fmla="*/ 6454 h 10000"/>
                          <a:gd name="connsiteX45" fmla="*/ 9874 w 10000"/>
                          <a:gd name="connsiteY45" fmla="*/ 6488 h 10000"/>
                          <a:gd name="connsiteX46" fmla="*/ 9884 w 10000"/>
                          <a:gd name="connsiteY46" fmla="*/ 6531 h 10000"/>
                          <a:gd name="connsiteX47" fmla="*/ 9879 w 10000"/>
                          <a:gd name="connsiteY47" fmla="*/ 6575 h 10000"/>
                          <a:gd name="connsiteX48" fmla="*/ 9866 w 10000"/>
                          <a:gd name="connsiteY48" fmla="*/ 6618 h 10000"/>
                          <a:gd name="connsiteX49" fmla="*/ 9854 w 10000"/>
                          <a:gd name="connsiteY49" fmla="*/ 6652 h 10000"/>
                          <a:gd name="connsiteX50" fmla="*/ 9839 w 10000"/>
                          <a:gd name="connsiteY50" fmla="*/ 6667 h 10000"/>
                          <a:gd name="connsiteX51" fmla="*/ 9837 w 10000"/>
                          <a:gd name="connsiteY51" fmla="*/ 6676 h 10000"/>
                          <a:gd name="connsiteX52" fmla="*/ 9827 w 10000"/>
                          <a:gd name="connsiteY52" fmla="*/ 6686 h 10000"/>
                          <a:gd name="connsiteX53" fmla="*/ 9792 w 10000"/>
                          <a:gd name="connsiteY53" fmla="*/ 6720 h 10000"/>
                          <a:gd name="connsiteX54" fmla="*/ 9740 w 10000"/>
                          <a:gd name="connsiteY54" fmla="*/ 6758 h 10000"/>
                          <a:gd name="connsiteX55" fmla="*/ 9671 w 10000"/>
                          <a:gd name="connsiteY55" fmla="*/ 6826 h 10000"/>
                          <a:gd name="connsiteX56" fmla="*/ 9579 w 10000"/>
                          <a:gd name="connsiteY56" fmla="*/ 6903 h 10000"/>
                          <a:gd name="connsiteX57" fmla="*/ 9476 w 10000"/>
                          <a:gd name="connsiteY57" fmla="*/ 6995 h 10000"/>
                          <a:gd name="connsiteX58" fmla="*/ 9359 w 10000"/>
                          <a:gd name="connsiteY58" fmla="*/ 7106 h 10000"/>
                          <a:gd name="connsiteX59" fmla="*/ 9231 w 10000"/>
                          <a:gd name="connsiteY59" fmla="*/ 7227 h 10000"/>
                          <a:gd name="connsiteX60" fmla="*/ 9087 w 10000"/>
                          <a:gd name="connsiteY60" fmla="*/ 7353 h 10000"/>
                          <a:gd name="connsiteX61" fmla="*/ 8939 w 10000"/>
                          <a:gd name="connsiteY61" fmla="*/ 7478 h 10000"/>
                          <a:gd name="connsiteX62" fmla="*/ 8780 w 10000"/>
                          <a:gd name="connsiteY62" fmla="*/ 7623 h 10000"/>
                          <a:gd name="connsiteX63" fmla="*/ 8615 w 10000"/>
                          <a:gd name="connsiteY63" fmla="*/ 7778 h 10000"/>
                          <a:gd name="connsiteX64" fmla="*/ 8441 w 10000"/>
                          <a:gd name="connsiteY64" fmla="*/ 7928 h 10000"/>
                          <a:gd name="connsiteX65" fmla="*/ 8268 w 10000"/>
                          <a:gd name="connsiteY65" fmla="*/ 8082 h 10000"/>
                          <a:gd name="connsiteX66" fmla="*/ 8090 w 10000"/>
                          <a:gd name="connsiteY66" fmla="*/ 8242 h 10000"/>
                          <a:gd name="connsiteX67" fmla="*/ 7917 w 10000"/>
                          <a:gd name="connsiteY67" fmla="*/ 8401 h 10000"/>
                          <a:gd name="connsiteX68" fmla="*/ 7741 w 10000"/>
                          <a:gd name="connsiteY68" fmla="*/ 8556 h 10000"/>
                          <a:gd name="connsiteX69" fmla="*/ 7568 w 10000"/>
                          <a:gd name="connsiteY69" fmla="*/ 8715 h 10000"/>
                          <a:gd name="connsiteX70" fmla="*/ 7395 w 10000"/>
                          <a:gd name="connsiteY70" fmla="*/ 8865 h 10000"/>
                          <a:gd name="connsiteX71" fmla="*/ 7229 w 10000"/>
                          <a:gd name="connsiteY71" fmla="*/ 9010 h 10000"/>
                          <a:gd name="connsiteX72" fmla="*/ 7073 w 10000"/>
                          <a:gd name="connsiteY72" fmla="*/ 9155 h 10000"/>
                          <a:gd name="connsiteX73" fmla="*/ 6927 w 10000"/>
                          <a:gd name="connsiteY73" fmla="*/ 9290 h 10000"/>
                          <a:gd name="connsiteX74" fmla="*/ 6784 w 10000"/>
                          <a:gd name="connsiteY74" fmla="*/ 9415 h 10000"/>
                          <a:gd name="connsiteX75" fmla="*/ 6658 w 10000"/>
                          <a:gd name="connsiteY75" fmla="*/ 9527 h 10000"/>
                          <a:gd name="connsiteX76" fmla="*/ 6541 w 10000"/>
                          <a:gd name="connsiteY76" fmla="*/ 9628 h 10000"/>
                          <a:gd name="connsiteX77" fmla="*/ 6437 w 10000"/>
                          <a:gd name="connsiteY77" fmla="*/ 9720 h 10000"/>
                          <a:gd name="connsiteX78" fmla="*/ 6356 w 10000"/>
                          <a:gd name="connsiteY78" fmla="*/ 9797 h 10000"/>
                          <a:gd name="connsiteX79" fmla="*/ 6286 w 10000"/>
                          <a:gd name="connsiteY79" fmla="*/ 9865 h 10000"/>
                          <a:gd name="connsiteX80" fmla="*/ 6235 w 10000"/>
                          <a:gd name="connsiteY80" fmla="*/ 9908 h 10000"/>
                          <a:gd name="connsiteX81" fmla="*/ 6205 w 10000"/>
                          <a:gd name="connsiteY81" fmla="*/ 9932 h 10000"/>
                          <a:gd name="connsiteX82" fmla="*/ 6131 w 10000"/>
                          <a:gd name="connsiteY82" fmla="*/ 9986 h 10000"/>
                          <a:gd name="connsiteX83" fmla="*/ 6066 w 10000"/>
                          <a:gd name="connsiteY83" fmla="*/ 10000 h 10000"/>
                          <a:gd name="connsiteX84" fmla="*/ 6004 w 10000"/>
                          <a:gd name="connsiteY84" fmla="*/ 9990 h 10000"/>
                          <a:gd name="connsiteX85" fmla="*/ 5957 w 10000"/>
                          <a:gd name="connsiteY85" fmla="*/ 9976 h 10000"/>
                          <a:gd name="connsiteX86" fmla="*/ 5928 w 10000"/>
                          <a:gd name="connsiteY86" fmla="*/ 9957 h 10000"/>
                          <a:gd name="connsiteX87" fmla="*/ 5913 w 10000"/>
                          <a:gd name="connsiteY87" fmla="*/ 9952 h 10000"/>
                          <a:gd name="connsiteX88" fmla="*/ 5901 w 10000"/>
                          <a:gd name="connsiteY88" fmla="*/ 9942 h 10000"/>
                          <a:gd name="connsiteX89" fmla="*/ 5866 w 10000"/>
                          <a:gd name="connsiteY89" fmla="*/ 9918 h 10000"/>
                          <a:gd name="connsiteX90" fmla="*/ 5809 w 10000"/>
                          <a:gd name="connsiteY90" fmla="*/ 9874 h 10000"/>
                          <a:gd name="connsiteX91" fmla="*/ 5737 w 10000"/>
                          <a:gd name="connsiteY91" fmla="*/ 9816 h 10000"/>
                          <a:gd name="connsiteX92" fmla="*/ 5641 w 10000"/>
                          <a:gd name="connsiteY92" fmla="*/ 9739 h 10000"/>
                          <a:gd name="connsiteX93" fmla="*/ 5524 w 10000"/>
                          <a:gd name="connsiteY93" fmla="*/ 9647 h 10000"/>
                          <a:gd name="connsiteX94" fmla="*/ 5398 w 10000"/>
                          <a:gd name="connsiteY94" fmla="*/ 9546 h 10000"/>
                          <a:gd name="connsiteX95" fmla="*/ 5252 w 10000"/>
                          <a:gd name="connsiteY95" fmla="*/ 9435 h 10000"/>
                          <a:gd name="connsiteX96" fmla="*/ 5096 w 10000"/>
                          <a:gd name="connsiteY96" fmla="*/ 9314 h 10000"/>
                          <a:gd name="connsiteX97" fmla="*/ 4923 w 10000"/>
                          <a:gd name="connsiteY97" fmla="*/ 9179 h 10000"/>
                          <a:gd name="connsiteX98" fmla="*/ 4740 w 10000"/>
                          <a:gd name="connsiteY98" fmla="*/ 9034 h 10000"/>
                          <a:gd name="connsiteX99" fmla="*/ 4545 w 10000"/>
                          <a:gd name="connsiteY99" fmla="*/ 8884 h 10000"/>
                          <a:gd name="connsiteX100" fmla="*/ 4347 w 10000"/>
                          <a:gd name="connsiteY100" fmla="*/ 8729 h 10000"/>
                          <a:gd name="connsiteX101" fmla="*/ 4139 w 10000"/>
                          <a:gd name="connsiteY101" fmla="*/ 8560 h 10000"/>
                          <a:gd name="connsiteX102" fmla="*/ 3924 w 10000"/>
                          <a:gd name="connsiteY102" fmla="*/ 8401 h 10000"/>
                          <a:gd name="connsiteX103" fmla="*/ 3706 w 10000"/>
                          <a:gd name="connsiteY103" fmla="*/ 8222 h 10000"/>
                          <a:gd name="connsiteX104" fmla="*/ 3481 w 10000"/>
                          <a:gd name="connsiteY104" fmla="*/ 8053 h 10000"/>
                          <a:gd name="connsiteX105" fmla="*/ 3256 w 10000"/>
                          <a:gd name="connsiteY105" fmla="*/ 7879 h 10000"/>
                          <a:gd name="connsiteX106" fmla="*/ 3026 w 10000"/>
                          <a:gd name="connsiteY106" fmla="*/ 7700 h 10000"/>
                          <a:gd name="connsiteX107" fmla="*/ 2801 w 10000"/>
                          <a:gd name="connsiteY107" fmla="*/ 7522 h 10000"/>
                          <a:gd name="connsiteX108" fmla="*/ 2575 w 10000"/>
                          <a:gd name="connsiteY108" fmla="*/ 7343 h 10000"/>
                          <a:gd name="connsiteX109" fmla="*/ 2355 w 10000"/>
                          <a:gd name="connsiteY109" fmla="*/ 7174 h 10000"/>
                          <a:gd name="connsiteX110" fmla="*/ 2135 w 10000"/>
                          <a:gd name="connsiteY110" fmla="*/ 7005 h 10000"/>
                          <a:gd name="connsiteX111" fmla="*/ 1922 w 10000"/>
                          <a:gd name="connsiteY111" fmla="*/ 6836 h 10000"/>
                          <a:gd name="connsiteX112" fmla="*/ 1719 w 10000"/>
                          <a:gd name="connsiteY112" fmla="*/ 6676 h 10000"/>
                          <a:gd name="connsiteX113" fmla="*/ 1519 w 10000"/>
                          <a:gd name="connsiteY113" fmla="*/ 6522 h 10000"/>
                          <a:gd name="connsiteX114" fmla="*/ 1331 w 10000"/>
                          <a:gd name="connsiteY114" fmla="*/ 6372 h 10000"/>
                          <a:gd name="connsiteX115" fmla="*/ 1153 w 10000"/>
                          <a:gd name="connsiteY115" fmla="*/ 6237 h 10000"/>
                          <a:gd name="connsiteX116" fmla="*/ 985 w 10000"/>
                          <a:gd name="connsiteY116" fmla="*/ 6101 h 10000"/>
                          <a:gd name="connsiteX117" fmla="*/ 831 w 10000"/>
                          <a:gd name="connsiteY117" fmla="*/ 5981 h 10000"/>
                          <a:gd name="connsiteX118" fmla="*/ 690 w 10000"/>
                          <a:gd name="connsiteY118" fmla="*/ 5874 h 10000"/>
                          <a:gd name="connsiteX119" fmla="*/ 569 w 10000"/>
                          <a:gd name="connsiteY119" fmla="*/ 5778 h 10000"/>
                          <a:gd name="connsiteX120" fmla="*/ 460 w 10000"/>
                          <a:gd name="connsiteY120" fmla="*/ 5696 h 10000"/>
                          <a:gd name="connsiteX121" fmla="*/ 369 w 10000"/>
                          <a:gd name="connsiteY121" fmla="*/ 5618 h 10000"/>
                          <a:gd name="connsiteX122" fmla="*/ 299 w 10000"/>
                          <a:gd name="connsiteY122" fmla="*/ 5570 h 10000"/>
                          <a:gd name="connsiteX123" fmla="*/ 252 w 10000"/>
                          <a:gd name="connsiteY123" fmla="*/ 5527 h 10000"/>
                          <a:gd name="connsiteX124" fmla="*/ 225 w 10000"/>
                          <a:gd name="connsiteY124" fmla="*/ 5502 h 10000"/>
                          <a:gd name="connsiteX125" fmla="*/ 148 w 10000"/>
                          <a:gd name="connsiteY125" fmla="*/ 5425 h 10000"/>
                          <a:gd name="connsiteX126" fmla="*/ 92 w 10000"/>
                          <a:gd name="connsiteY126" fmla="*/ 5324 h 10000"/>
                          <a:gd name="connsiteX127" fmla="*/ 52 w 10000"/>
                          <a:gd name="connsiteY127" fmla="*/ 5213 h 10000"/>
                          <a:gd name="connsiteX128" fmla="*/ 27 w 10000"/>
                          <a:gd name="connsiteY128" fmla="*/ 5111 h 10000"/>
                          <a:gd name="connsiteX129" fmla="*/ 10 w 10000"/>
                          <a:gd name="connsiteY129" fmla="*/ 5019 h 10000"/>
                          <a:gd name="connsiteX130" fmla="*/ 5 w 10000"/>
                          <a:gd name="connsiteY130" fmla="*/ 4942 h 10000"/>
                          <a:gd name="connsiteX131" fmla="*/ 0 w 10000"/>
                          <a:gd name="connsiteY131" fmla="*/ 4884 h 10000"/>
                          <a:gd name="connsiteX132" fmla="*/ 0 w 10000"/>
                          <a:gd name="connsiteY132" fmla="*/ 4865 h 10000"/>
                          <a:gd name="connsiteX133" fmla="*/ 0 w 10000"/>
                          <a:gd name="connsiteY133" fmla="*/ 4831 h 10000"/>
                          <a:gd name="connsiteX134" fmla="*/ 0 w 10000"/>
                          <a:gd name="connsiteY134" fmla="*/ 4749 h 10000"/>
                          <a:gd name="connsiteX135" fmla="*/ 0 w 10000"/>
                          <a:gd name="connsiteY135" fmla="*/ 4618 h 10000"/>
                          <a:gd name="connsiteX136" fmla="*/ 0 w 10000"/>
                          <a:gd name="connsiteY136" fmla="*/ 3826 h 10000"/>
                          <a:gd name="connsiteX137" fmla="*/ 0 w 10000"/>
                          <a:gd name="connsiteY137" fmla="*/ 3604 h 10000"/>
                          <a:gd name="connsiteX138" fmla="*/ 0 w 10000"/>
                          <a:gd name="connsiteY138" fmla="*/ 3401 h 10000"/>
                          <a:gd name="connsiteX139" fmla="*/ 0 w 10000"/>
                          <a:gd name="connsiteY139" fmla="*/ 3222 h 10000"/>
                          <a:gd name="connsiteX140" fmla="*/ 10 w 10000"/>
                          <a:gd name="connsiteY140" fmla="*/ 3053 h 10000"/>
                          <a:gd name="connsiteX141" fmla="*/ 40 w 10000"/>
                          <a:gd name="connsiteY141" fmla="*/ 2894 h 10000"/>
                          <a:gd name="connsiteX142" fmla="*/ 84 w 10000"/>
                          <a:gd name="connsiteY142" fmla="*/ 2758 h 10000"/>
                          <a:gd name="connsiteX143" fmla="*/ 131 w 10000"/>
                          <a:gd name="connsiteY143" fmla="*/ 2647 h 10000"/>
                          <a:gd name="connsiteX144" fmla="*/ 183 w 10000"/>
                          <a:gd name="connsiteY144" fmla="*/ 2546 h 10000"/>
                          <a:gd name="connsiteX145" fmla="*/ 230 w 10000"/>
                          <a:gd name="connsiteY145" fmla="*/ 2478 h 10000"/>
                          <a:gd name="connsiteX146" fmla="*/ 275 w 10000"/>
                          <a:gd name="connsiteY146" fmla="*/ 2420 h 10000"/>
                          <a:gd name="connsiteX147" fmla="*/ 299 w 10000"/>
                          <a:gd name="connsiteY147" fmla="*/ 2386 h 10000"/>
                          <a:gd name="connsiteX148" fmla="*/ 312 w 10000"/>
                          <a:gd name="connsiteY148" fmla="*/ 2377 h 10000"/>
                          <a:gd name="connsiteX149" fmla="*/ 322 w 10000"/>
                          <a:gd name="connsiteY149" fmla="*/ 2372 h 10000"/>
                          <a:gd name="connsiteX150" fmla="*/ 356 w 10000"/>
                          <a:gd name="connsiteY150" fmla="*/ 2353 h 10000"/>
                          <a:gd name="connsiteX151" fmla="*/ 413 w 10000"/>
                          <a:gd name="connsiteY151" fmla="*/ 2309 h 10000"/>
                          <a:gd name="connsiteX152" fmla="*/ 485 w 10000"/>
                          <a:gd name="connsiteY152" fmla="*/ 2261 h 10000"/>
                          <a:gd name="connsiteX153" fmla="*/ 581 w 10000"/>
                          <a:gd name="connsiteY153" fmla="*/ 2203 h 10000"/>
                          <a:gd name="connsiteX154" fmla="*/ 690 w 10000"/>
                          <a:gd name="connsiteY154" fmla="*/ 2135 h 10000"/>
                          <a:gd name="connsiteX155" fmla="*/ 811 w 10000"/>
                          <a:gd name="connsiteY155" fmla="*/ 2048 h 10000"/>
                          <a:gd name="connsiteX156" fmla="*/ 950 w 10000"/>
                          <a:gd name="connsiteY156" fmla="*/ 1966 h 10000"/>
                          <a:gd name="connsiteX157" fmla="*/ 1096 w 10000"/>
                          <a:gd name="connsiteY157" fmla="*/ 1865 h 10000"/>
                          <a:gd name="connsiteX158" fmla="*/ 1252 w 10000"/>
                          <a:gd name="connsiteY158" fmla="*/ 1758 h 10000"/>
                          <a:gd name="connsiteX159" fmla="*/ 1418 w 10000"/>
                          <a:gd name="connsiteY159" fmla="*/ 1652 h 10000"/>
                          <a:gd name="connsiteX160" fmla="*/ 1586 w 10000"/>
                          <a:gd name="connsiteY160" fmla="*/ 1541 h 10000"/>
                          <a:gd name="connsiteX161" fmla="*/ 1759 w 10000"/>
                          <a:gd name="connsiteY161" fmla="*/ 1420 h 10000"/>
                          <a:gd name="connsiteX162" fmla="*/ 1940 w 10000"/>
                          <a:gd name="connsiteY162" fmla="*/ 1314 h 10000"/>
                          <a:gd name="connsiteX163" fmla="*/ 2118 w 10000"/>
                          <a:gd name="connsiteY163" fmla="*/ 1193 h 10000"/>
                          <a:gd name="connsiteX164" fmla="*/ 2298 w 10000"/>
                          <a:gd name="connsiteY164" fmla="*/ 1077 h 10000"/>
                          <a:gd name="connsiteX165" fmla="*/ 2476 w 10000"/>
                          <a:gd name="connsiteY165" fmla="*/ 957 h 10000"/>
                          <a:gd name="connsiteX166" fmla="*/ 2650 w 10000"/>
                          <a:gd name="connsiteY166" fmla="*/ 845 h 10000"/>
                          <a:gd name="connsiteX167" fmla="*/ 2818 w 10000"/>
                          <a:gd name="connsiteY167" fmla="*/ 729 h 10000"/>
                          <a:gd name="connsiteX168" fmla="*/ 2979 w 10000"/>
                          <a:gd name="connsiteY168" fmla="*/ 628 h 10000"/>
                          <a:gd name="connsiteX169" fmla="*/ 3135 w 10000"/>
                          <a:gd name="connsiteY169" fmla="*/ 527 h 10000"/>
                          <a:gd name="connsiteX170" fmla="*/ 3278 w 10000"/>
                          <a:gd name="connsiteY170" fmla="*/ 435 h 10000"/>
                          <a:gd name="connsiteX171" fmla="*/ 3407 w 10000"/>
                          <a:gd name="connsiteY171" fmla="*/ 348 h 10000"/>
                          <a:gd name="connsiteX172" fmla="*/ 3525 w 10000"/>
                          <a:gd name="connsiteY172" fmla="*/ 271 h 10000"/>
                          <a:gd name="connsiteX173" fmla="*/ 3629 w 10000"/>
                          <a:gd name="connsiteY173" fmla="*/ 203 h 10000"/>
                          <a:gd name="connsiteX174" fmla="*/ 3716 w 10000"/>
                          <a:gd name="connsiteY174" fmla="*/ 155 h 10000"/>
                          <a:gd name="connsiteX175" fmla="*/ 3785 w 10000"/>
                          <a:gd name="connsiteY175" fmla="*/ 111 h 10000"/>
                          <a:gd name="connsiteX176" fmla="*/ 3837 w 10000"/>
                          <a:gd name="connsiteY176" fmla="*/ 77 h 10000"/>
                          <a:gd name="connsiteX177" fmla="*/ 3949 w 10000"/>
                          <a:gd name="connsiteY177" fmla="*/ 29 h 10000"/>
                          <a:gd name="connsiteX178" fmla="*/ 4052 w 10000"/>
                          <a:gd name="connsiteY17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9693 w 10000"/>
                          <a:gd name="connsiteY16" fmla="*/ 3217 h 10000"/>
                          <a:gd name="connsiteX17" fmla="*/ 9785 w 10000"/>
                          <a:gd name="connsiteY17" fmla="*/ 3266 h 10000"/>
                          <a:gd name="connsiteX18" fmla="*/ 9854 w 10000"/>
                          <a:gd name="connsiteY18" fmla="*/ 3309 h 10000"/>
                          <a:gd name="connsiteX19" fmla="*/ 9901 w 10000"/>
                          <a:gd name="connsiteY19" fmla="*/ 3333 h 10000"/>
                          <a:gd name="connsiteX20" fmla="*/ 9923 w 10000"/>
                          <a:gd name="connsiteY20" fmla="*/ 3353 h 10000"/>
                          <a:gd name="connsiteX21" fmla="*/ 9975 w 10000"/>
                          <a:gd name="connsiteY21" fmla="*/ 3391 h 10000"/>
                          <a:gd name="connsiteX22" fmla="*/ 10000 w 10000"/>
                          <a:gd name="connsiteY22" fmla="*/ 3444 h 10000"/>
                          <a:gd name="connsiteX23" fmla="*/ 10000 w 10000"/>
                          <a:gd name="connsiteY23" fmla="*/ 3493 h 10000"/>
                          <a:gd name="connsiteX24" fmla="*/ 9988 w 10000"/>
                          <a:gd name="connsiteY24" fmla="*/ 3536 h 10000"/>
                          <a:gd name="connsiteX25" fmla="*/ 9958 w 10000"/>
                          <a:gd name="connsiteY25" fmla="*/ 3589 h 10000"/>
                          <a:gd name="connsiteX26" fmla="*/ 9913 w 10000"/>
                          <a:gd name="connsiteY26" fmla="*/ 3647 h 10000"/>
                          <a:gd name="connsiteX27" fmla="*/ 9874 w 10000"/>
                          <a:gd name="connsiteY27" fmla="*/ 3681 h 10000"/>
                          <a:gd name="connsiteX28" fmla="*/ 9832 w 10000"/>
                          <a:gd name="connsiteY28" fmla="*/ 3734 h 10000"/>
                          <a:gd name="connsiteX29" fmla="*/ 9780 w 10000"/>
                          <a:gd name="connsiteY29" fmla="*/ 3792 h 10000"/>
                          <a:gd name="connsiteX30" fmla="*/ 9728 w 10000"/>
                          <a:gd name="connsiteY30" fmla="*/ 3850 h 10000"/>
                          <a:gd name="connsiteX31" fmla="*/ 9671 w 10000"/>
                          <a:gd name="connsiteY31" fmla="*/ 3903 h 10000"/>
                          <a:gd name="connsiteX32" fmla="*/ 9629 w 10000"/>
                          <a:gd name="connsiteY32" fmla="*/ 3952 h 10000"/>
                          <a:gd name="connsiteX33" fmla="*/ 9589 w 10000"/>
                          <a:gd name="connsiteY33" fmla="*/ 3995 h 10000"/>
                          <a:gd name="connsiteX34" fmla="*/ 9562 w 10000"/>
                          <a:gd name="connsiteY34" fmla="*/ 4029 h 10000"/>
                          <a:gd name="connsiteX35" fmla="*/ 9550 w 10000"/>
                          <a:gd name="connsiteY35" fmla="*/ 4039 h 10000"/>
                          <a:gd name="connsiteX36" fmla="*/ 9555 w 10000"/>
                          <a:gd name="connsiteY36" fmla="*/ 6237 h 10000"/>
                          <a:gd name="connsiteX37" fmla="*/ 9567 w 10000"/>
                          <a:gd name="connsiteY37" fmla="*/ 6246 h 10000"/>
                          <a:gd name="connsiteX38" fmla="*/ 9597 w 10000"/>
                          <a:gd name="connsiteY38" fmla="*/ 6271 h 10000"/>
                          <a:gd name="connsiteX39" fmla="*/ 9641 w 10000"/>
                          <a:gd name="connsiteY39" fmla="*/ 6304 h 10000"/>
                          <a:gd name="connsiteX40" fmla="*/ 9698 w 10000"/>
                          <a:gd name="connsiteY40" fmla="*/ 6338 h 10000"/>
                          <a:gd name="connsiteX41" fmla="*/ 9753 w 10000"/>
                          <a:gd name="connsiteY41" fmla="*/ 6382 h 10000"/>
                          <a:gd name="connsiteX42" fmla="*/ 9805 w 10000"/>
                          <a:gd name="connsiteY42" fmla="*/ 6420 h 10000"/>
                          <a:gd name="connsiteX43" fmla="*/ 9844 w 10000"/>
                          <a:gd name="connsiteY43" fmla="*/ 6454 h 10000"/>
                          <a:gd name="connsiteX44" fmla="*/ 9874 w 10000"/>
                          <a:gd name="connsiteY44" fmla="*/ 6488 h 10000"/>
                          <a:gd name="connsiteX45" fmla="*/ 9884 w 10000"/>
                          <a:gd name="connsiteY45" fmla="*/ 6531 h 10000"/>
                          <a:gd name="connsiteX46" fmla="*/ 9879 w 10000"/>
                          <a:gd name="connsiteY46" fmla="*/ 6575 h 10000"/>
                          <a:gd name="connsiteX47" fmla="*/ 9866 w 10000"/>
                          <a:gd name="connsiteY47" fmla="*/ 6618 h 10000"/>
                          <a:gd name="connsiteX48" fmla="*/ 9854 w 10000"/>
                          <a:gd name="connsiteY48" fmla="*/ 6652 h 10000"/>
                          <a:gd name="connsiteX49" fmla="*/ 9839 w 10000"/>
                          <a:gd name="connsiteY49" fmla="*/ 6667 h 10000"/>
                          <a:gd name="connsiteX50" fmla="*/ 9837 w 10000"/>
                          <a:gd name="connsiteY50" fmla="*/ 6676 h 10000"/>
                          <a:gd name="connsiteX51" fmla="*/ 9827 w 10000"/>
                          <a:gd name="connsiteY51" fmla="*/ 6686 h 10000"/>
                          <a:gd name="connsiteX52" fmla="*/ 9792 w 10000"/>
                          <a:gd name="connsiteY52" fmla="*/ 6720 h 10000"/>
                          <a:gd name="connsiteX53" fmla="*/ 9740 w 10000"/>
                          <a:gd name="connsiteY53" fmla="*/ 6758 h 10000"/>
                          <a:gd name="connsiteX54" fmla="*/ 9671 w 10000"/>
                          <a:gd name="connsiteY54" fmla="*/ 6826 h 10000"/>
                          <a:gd name="connsiteX55" fmla="*/ 9579 w 10000"/>
                          <a:gd name="connsiteY55" fmla="*/ 6903 h 10000"/>
                          <a:gd name="connsiteX56" fmla="*/ 9476 w 10000"/>
                          <a:gd name="connsiteY56" fmla="*/ 6995 h 10000"/>
                          <a:gd name="connsiteX57" fmla="*/ 9359 w 10000"/>
                          <a:gd name="connsiteY57" fmla="*/ 7106 h 10000"/>
                          <a:gd name="connsiteX58" fmla="*/ 9231 w 10000"/>
                          <a:gd name="connsiteY58" fmla="*/ 7227 h 10000"/>
                          <a:gd name="connsiteX59" fmla="*/ 9087 w 10000"/>
                          <a:gd name="connsiteY59" fmla="*/ 7353 h 10000"/>
                          <a:gd name="connsiteX60" fmla="*/ 8939 w 10000"/>
                          <a:gd name="connsiteY60" fmla="*/ 7478 h 10000"/>
                          <a:gd name="connsiteX61" fmla="*/ 8780 w 10000"/>
                          <a:gd name="connsiteY61" fmla="*/ 7623 h 10000"/>
                          <a:gd name="connsiteX62" fmla="*/ 8615 w 10000"/>
                          <a:gd name="connsiteY62" fmla="*/ 7778 h 10000"/>
                          <a:gd name="connsiteX63" fmla="*/ 8441 w 10000"/>
                          <a:gd name="connsiteY63" fmla="*/ 7928 h 10000"/>
                          <a:gd name="connsiteX64" fmla="*/ 8268 w 10000"/>
                          <a:gd name="connsiteY64" fmla="*/ 8082 h 10000"/>
                          <a:gd name="connsiteX65" fmla="*/ 8090 w 10000"/>
                          <a:gd name="connsiteY65" fmla="*/ 8242 h 10000"/>
                          <a:gd name="connsiteX66" fmla="*/ 7917 w 10000"/>
                          <a:gd name="connsiteY66" fmla="*/ 8401 h 10000"/>
                          <a:gd name="connsiteX67" fmla="*/ 7741 w 10000"/>
                          <a:gd name="connsiteY67" fmla="*/ 8556 h 10000"/>
                          <a:gd name="connsiteX68" fmla="*/ 7568 w 10000"/>
                          <a:gd name="connsiteY68" fmla="*/ 8715 h 10000"/>
                          <a:gd name="connsiteX69" fmla="*/ 7395 w 10000"/>
                          <a:gd name="connsiteY69" fmla="*/ 8865 h 10000"/>
                          <a:gd name="connsiteX70" fmla="*/ 7229 w 10000"/>
                          <a:gd name="connsiteY70" fmla="*/ 9010 h 10000"/>
                          <a:gd name="connsiteX71" fmla="*/ 7073 w 10000"/>
                          <a:gd name="connsiteY71" fmla="*/ 9155 h 10000"/>
                          <a:gd name="connsiteX72" fmla="*/ 6927 w 10000"/>
                          <a:gd name="connsiteY72" fmla="*/ 9290 h 10000"/>
                          <a:gd name="connsiteX73" fmla="*/ 6784 w 10000"/>
                          <a:gd name="connsiteY73" fmla="*/ 9415 h 10000"/>
                          <a:gd name="connsiteX74" fmla="*/ 6658 w 10000"/>
                          <a:gd name="connsiteY74" fmla="*/ 9527 h 10000"/>
                          <a:gd name="connsiteX75" fmla="*/ 6541 w 10000"/>
                          <a:gd name="connsiteY75" fmla="*/ 9628 h 10000"/>
                          <a:gd name="connsiteX76" fmla="*/ 6437 w 10000"/>
                          <a:gd name="connsiteY76" fmla="*/ 9720 h 10000"/>
                          <a:gd name="connsiteX77" fmla="*/ 6356 w 10000"/>
                          <a:gd name="connsiteY77" fmla="*/ 9797 h 10000"/>
                          <a:gd name="connsiteX78" fmla="*/ 6286 w 10000"/>
                          <a:gd name="connsiteY78" fmla="*/ 9865 h 10000"/>
                          <a:gd name="connsiteX79" fmla="*/ 6235 w 10000"/>
                          <a:gd name="connsiteY79" fmla="*/ 9908 h 10000"/>
                          <a:gd name="connsiteX80" fmla="*/ 6205 w 10000"/>
                          <a:gd name="connsiteY80" fmla="*/ 9932 h 10000"/>
                          <a:gd name="connsiteX81" fmla="*/ 6131 w 10000"/>
                          <a:gd name="connsiteY81" fmla="*/ 9986 h 10000"/>
                          <a:gd name="connsiteX82" fmla="*/ 6066 w 10000"/>
                          <a:gd name="connsiteY82" fmla="*/ 10000 h 10000"/>
                          <a:gd name="connsiteX83" fmla="*/ 6004 w 10000"/>
                          <a:gd name="connsiteY83" fmla="*/ 9990 h 10000"/>
                          <a:gd name="connsiteX84" fmla="*/ 5957 w 10000"/>
                          <a:gd name="connsiteY84" fmla="*/ 9976 h 10000"/>
                          <a:gd name="connsiteX85" fmla="*/ 5928 w 10000"/>
                          <a:gd name="connsiteY85" fmla="*/ 9957 h 10000"/>
                          <a:gd name="connsiteX86" fmla="*/ 5913 w 10000"/>
                          <a:gd name="connsiteY86" fmla="*/ 9952 h 10000"/>
                          <a:gd name="connsiteX87" fmla="*/ 5901 w 10000"/>
                          <a:gd name="connsiteY87" fmla="*/ 9942 h 10000"/>
                          <a:gd name="connsiteX88" fmla="*/ 5866 w 10000"/>
                          <a:gd name="connsiteY88" fmla="*/ 9918 h 10000"/>
                          <a:gd name="connsiteX89" fmla="*/ 5809 w 10000"/>
                          <a:gd name="connsiteY89" fmla="*/ 9874 h 10000"/>
                          <a:gd name="connsiteX90" fmla="*/ 5737 w 10000"/>
                          <a:gd name="connsiteY90" fmla="*/ 9816 h 10000"/>
                          <a:gd name="connsiteX91" fmla="*/ 5641 w 10000"/>
                          <a:gd name="connsiteY91" fmla="*/ 9739 h 10000"/>
                          <a:gd name="connsiteX92" fmla="*/ 5524 w 10000"/>
                          <a:gd name="connsiteY92" fmla="*/ 9647 h 10000"/>
                          <a:gd name="connsiteX93" fmla="*/ 5398 w 10000"/>
                          <a:gd name="connsiteY93" fmla="*/ 9546 h 10000"/>
                          <a:gd name="connsiteX94" fmla="*/ 5252 w 10000"/>
                          <a:gd name="connsiteY94" fmla="*/ 9435 h 10000"/>
                          <a:gd name="connsiteX95" fmla="*/ 5096 w 10000"/>
                          <a:gd name="connsiteY95" fmla="*/ 9314 h 10000"/>
                          <a:gd name="connsiteX96" fmla="*/ 4923 w 10000"/>
                          <a:gd name="connsiteY96" fmla="*/ 9179 h 10000"/>
                          <a:gd name="connsiteX97" fmla="*/ 4740 w 10000"/>
                          <a:gd name="connsiteY97" fmla="*/ 9034 h 10000"/>
                          <a:gd name="connsiteX98" fmla="*/ 4545 w 10000"/>
                          <a:gd name="connsiteY98" fmla="*/ 8884 h 10000"/>
                          <a:gd name="connsiteX99" fmla="*/ 4347 w 10000"/>
                          <a:gd name="connsiteY99" fmla="*/ 8729 h 10000"/>
                          <a:gd name="connsiteX100" fmla="*/ 4139 w 10000"/>
                          <a:gd name="connsiteY100" fmla="*/ 8560 h 10000"/>
                          <a:gd name="connsiteX101" fmla="*/ 3924 w 10000"/>
                          <a:gd name="connsiteY101" fmla="*/ 8401 h 10000"/>
                          <a:gd name="connsiteX102" fmla="*/ 3706 w 10000"/>
                          <a:gd name="connsiteY102" fmla="*/ 8222 h 10000"/>
                          <a:gd name="connsiteX103" fmla="*/ 3481 w 10000"/>
                          <a:gd name="connsiteY103" fmla="*/ 8053 h 10000"/>
                          <a:gd name="connsiteX104" fmla="*/ 3256 w 10000"/>
                          <a:gd name="connsiteY104" fmla="*/ 7879 h 10000"/>
                          <a:gd name="connsiteX105" fmla="*/ 3026 w 10000"/>
                          <a:gd name="connsiteY105" fmla="*/ 7700 h 10000"/>
                          <a:gd name="connsiteX106" fmla="*/ 2801 w 10000"/>
                          <a:gd name="connsiteY106" fmla="*/ 7522 h 10000"/>
                          <a:gd name="connsiteX107" fmla="*/ 2575 w 10000"/>
                          <a:gd name="connsiteY107" fmla="*/ 7343 h 10000"/>
                          <a:gd name="connsiteX108" fmla="*/ 2355 w 10000"/>
                          <a:gd name="connsiteY108" fmla="*/ 7174 h 10000"/>
                          <a:gd name="connsiteX109" fmla="*/ 2135 w 10000"/>
                          <a:gd name="connsiteY109" fmla="*/ 7005 h 10000"/>
                          <a:gd name="connsiteX110" fmla="*/ 1922 w 10000"/>
                          <a:gd name="connsiteY110" fmla="*/ 6836 h 10000"/>
                          <a:gd name="connsiteX111" fmla="*/ 1719 w 10000"/>
                          <a:gd name="connsiteY111" fmla="*/ 6676 h 10000"/>
                          <a:gd name="connsiteX112" fmla="*/ 1519 w 10000"/>
                          <a:gd name="connsiteY112" fmla="*/ 6522 h 10000"/>
                          <a:gd name="connsiteX113" fmla="*/ 1331 w 10000"/>
                          <a:gd name="connsiteY113" fmla="*/ 6372 h 10000"/>
                          <a:gd name="connsiteX114" fmla="*/ 1153 w 10000"/>
                          <a:gd name="connsiteY114" fmla="*/ 6237 h 10000"/>
                          <a:gd name="connsiteX115" fmla="*/ 985 w 10000"/>
                          <a:gd name="connsiteY115" fmla="*/ 6101 h 10000"/>
                          <a:gd name="connsiteX116" fmla="*/ 831 w 10000"/>
                          <a:gd name="connsiteY116" fmla="*/ 5981 h 10000"/>
                          <a:gd name="connsiteX117" fmla="*/ 690 w 10000"/>
                          <a:gd name="connsiteY117" fmla="*/ 5874 h 10000"/>
                          <a:gd name="connsiteX118" fmla="*/ 569 w 10000"/>
                          <a:gd name="connsiteY118" fmla="*/ 5778 h 10000"/>
                          <a:gd name="connsiteX119" fmla="*/ 460 w 10000"/>
                          <a:gd name="connsiteY119" fmla="*/ 5696 h 10000"/>
                          <a:gd name="connsiteX120" fmla="*/ 369 w 10000"/>
                          <a:gd name="connsiteY120" fmla="*/ 5618 h 10000"/>
                          <a:gd name="connsiteX121" fmla="*/ 299 w 10000"/>
                          <a:gd name="connsiteY121" fmla="*/ 5570 h 10000"/>
                          <a:gd name="connsiteX122" fmla="*/ 252 w 10000"/>
                          <a:gd name="connsiteY122" fmla="*/ 5527 h 10000"/>
                          <a:gd name="connsiteX123" fmla="*/ 225 w 10000"/>
                          <a:gd name="connsiteY123" fmla="*/ 5502 h 10000"/>
                          <a:gd name="connsiteX124" fmla="*/ 148 w 10000"/>
                          <a:gd name="connsiteY124" fmla="*/ 5425 h 10000"/>
                          <a:gd name="connsiteX125" fmla="*/ 92 w 10000"/>
                          <a:gd name="connsiteY125" fmla="*/ 5324 h 10000"/>
                          <a:gd name="connsiteX126" fmla="*/ 52 w 10000"/>
                          <a:gd name="connsiteY126" fmla="*/ 5213 h 10000"/>
                          <a:gd name="connsiteX127" fmla="*/ 27 w 10000"/>
                          <a:gd name="connsiteY127" fmla="*/ 5111 h 10000"/>
                          <a:gd name="connsiteX128" fmla="*/ 10 w 10000"/>
                          <a:gd name="connsiteY128" fmla="*/ 5019 h 10000"/>
                          <a:gd name="connsiteX129" fmla="*/ 5 w 10000"/>
                          <a:gd name="connsiteY129" fmla="*/ 4942 h 10000"/>
                          <a:gd name="connsiteX130" fmla="*/ 0 w 10000"/>
                          <a:gd name="connsiteY130" fmla="*/ 4884 h 10000"/>
                          <a:gd name="connsiteX131" fmla="*/ 0 w 10000"/>
                          <a:gd name="connsiteY131" fmla="*/ 4865 h 10000"/>
                          <a:gd name="connsiteX132" fmla="*/ 0 w 10000"/>
                          <a:gd name="connsiteY132" fmla="*/ 4831 h 10000"/>
                          <a:gd name="connsiteX133" fmla="*/ 0 w 10000"/>
                          <a:gd name="connsiteY133" fmla="*/ 4749 h 10000"/>
                          <a:gd name="connsiteX134" fmla="*/ 0 w 10000"/>
                          <a:gd name="connsiteY134" fmla="*/ 4618 h 10000"/>
                          <a:gd name="connsiteX135" fmla="*/ 0 w 10000"/>
                          <a:gd name="connsiteY135" fmla="*/ 3826 h 10000"/>
                          <a:gd name="connsiteX136" fmla="*/ 0 w 10000"/>
                          <a:gd name="connsiteY136" fmla="*/ 3604 h 10000"/>
                          <a:gd name="connsiteX137" fmla="*/ 0 w 10000"/>
                          <a:gd name="connsiteY137" fmla="*/ 3401 h 10000"/>
                          <a:gd name="connsiteX138" fmla="*/ 0 w 10000"/>
                          <a:gd name="connsiteY138" fmla="*/ 3222 h 10000"/>
                          <a:gd name="connsiteX139" fmla="*/ 10 w 10000"/>
                          <a:gd name="connsiteY139" fmla="*/ 3053 h 10000"/>
                          <a:gd name="connsiteX140" fmla="*/ 40 w 10000"/>
                          <a:gd name="connsiteY140" fmla="*/ 2894 h 10000"/>
                          <a:gd name="connsiteX141" fmla="*/ 84 w 10000"/>
                          <a:gd name="connsiteY141" fmla="*/ 2758 h 10000"/>
                          <a:gd name="connsiteX142" fmla="*/ 131 w 10000"/>
                          <a:gd name="connsiteY142" fmla="*/ 2647 h 10000"/>
                          <a:gd name="connsiteX143" fmla="*/ 183 w 10000"/>
                          <a:gd name="connsiteY143" fmla="*/ 2546 h 10000"/>
                          <a:gd name="connsiteX144" fmla="*/ 230 w 10000"/>
                          <a:gd name="connsiteY144" fmla="*/ 2478 h 10000"/>
                          <a:gd name="connsiteX145" fmla="*/ 275 w 10000"/>
                          <a:gd name="connsiteY145" fmla="*/ 2420 h 10000"/>
                          <a:gd name="connsiteX146" fmla="*/ 299 w 10000"/>
                          <a:gd name="connsiteY146" fmla="*/ 2386 h 10000"/>
                          <a:gd name="connsiteX147" fmla="*/ 312 w 10000"/>
                          <a:gd name="connsiteY147" fmla="*/ 2377 h 10000"/>
                          <a:gd name="connsiteX148" fmla="*/ 322 w 10000"/>
                          <a:gd name="connsiteY148" fmla="*/ 2372 h 10000"/>
                          <a:gd name="connsiteX149" fmla="*/ 356 w 10000"/>
                          <a:gd name="connsiteY149" fmla="*/ 2353 h 10000"/>
                          <a:gd name="connsiteX150" fmla="*/ 413 w 10000"/>
                          <a:gd name="connsiteY150" fmla="*/ 2309 h 10000"/>
                          <a:gd name="connsiteX151" fmla="*/ 485 w 10000"/>
                          <a:gd name="connsiteY151" fmla="*/ 2261 h 10000"/>
                          <a:gd name="connsiteX152" fmla="*/ 581 w 10000"/>
                          <a:gd name="connsiteY152" fmla="*/ 2203 h 10000"/>
                          <a:gd name="connsiteX153" fmla="*/ 690 w 10000"/>
                          <a:gd name="connsiteY153" fmla="*/ 2135 h 10000"/>
                          <a:gd name="connsiteX154" fmla="*/ 811 w 10000"/>
                          <a:gd name="connsiteY154" fmla="*/ 2048 h 10000"/>
                          <a:gd name="connsiteX155" fmla="*/ 950 w 10000"/>
                          <a:gd name="connsiteY155" fmla="*/ 1966 h 10000"/>
                          <a:gd name="connsiteX156" fmla="*/ 1096 w 10000"/>
                          <a:gd name="connsiteY156" fmla="*/ 1865 h 10000"/>
                          <a:gd name="connsiteX157" fmla="*/ 1252 w 10000"/>
                          <a:gd name="connsiteY157" fmla="*/ 1758 h 10000"/>
                          <a:gd name="connsiteX158" fmla="*/ 1418 w 10000"/>
                          <a:gd name="connsiteY158" fmla="*/ 1652 h 10000"/>
                          <a:gd name="connsiteX159" fmla="*/ 1586 w 10000"/>
                          <a:gd name="connsiteY159" fmla="*/ 1541 h 10000"/>
                          <a:gd name="connsiteX160" fmla="*/ 1759 w 10000"/>
                          <a:gd name="connsiteY160" fmla="*/ 1420 h 10000"/>
                          <a:gd name="connsiteX161" fmla="*/ 1940 w 10000"/>
                          <a:gd name="connsiteY161" fmla="*/ 1314 h 10000"/>
                          <a:gd name="connsiteX162" fmla="*/ 2118 w 10000"/>
                          <a:gd name="connsiteY162" fmla="*/ 1193 h 10000"/>
                          <a:gd name="connsiteX163" fmla="*/ 2298 w 10000"/>
                          <a:gd name="connsiteY163" fmla="*/ 1077 h 10000"/>
                          <a:gd name="connsiteX164" fmla="*/ 2476 w 10000"/>
                          <a:gd name="connsiteY164" fmla="*/ 957 h 10000"/>
                          <a:gd name="connsiteX165" fmla="*/ 2650 w 10000"/>
                          <a:gd name="connsiteY165" fmla="*/ 845 h 10000"/>
                          <a:gd name="connsiteX166" fmla="*/ 2818 w 10000"/>
                          <a:gd name="connsiteY166" fmla="*/ 729 h 10000"/>
                          <a:gd name="connsiteX167" fmla="*/ 2979 w 10000"/>
                          <a:gd name="connsiteY167" fmla="*/ 628 h 10000"/>
                          <a:gd name="connsiteX168" fmla="*/ 3135 w 10000"/>
                          <a:gd name="connsiteY168" fmla="*/ 527 h 10000"/>
                          <a:gd name="connsiteX169" fmla="*/ 3278 w 10000"/>
                          <a:gd name="connsiteY169" fmla="*/ 435 h 10000"/>
                          <a:gd name="connsiteX170" fmla="*/ 3407 w 10000"/>
                          <a:gd name="connsiteY170" fmla="*/ 348 h 10000"/>
                          <a:gd name="connsiteX171" fmla="*/ 3525 w 10000"/>
                          <a:gd name="connsiteY171" fmla="*/ 271 h 10000"/>
                          <a:gd name="connsiteX172" fmla="*/ 3629 w 10000"/>
                          <a:gd name="connsiteY172" fmla="*/ 203 h 10000"/>
                          <a:gd name="connsiteX173" fmla="*/ 3716 w 10000"/>
                          <a:gd name="connsiteY173" fmla="*/ 155 h 10000"/>
                          <a:gd name="connsiteX174" fmla="*/ 3785 w 10000"/>
                          <a:gd name="connsiteY174" fmla="*/ 111 h 10000"/>
                          <a:gd name="connsiteX175" fmla="*/ 3837 w 10000"/>
                          <a:gd name="connsiteY175" fmla="*/ 77 h 10000"/>
                          <a:gd name="connsiteX176" fmla="*/ 3949 w 10000"/>
                          <a:gd name="connsiteY176" fmla="*/ 29 h 10000"/>
                          <a:gd name="connsiteX177" fmla="*/ 4052 w 10000"/>
                          <a:gd name="connsiteY17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9693 w 10000"/>
                          <a:gd name="connsiteY15" fmla="*/ 3217 h 10000"/>
                          <a:gd name="connsiteX16" fmla="*/ 9785 w 10000"/>
                          <a:gd name="connsiteY16" fmla="*/ 3266 h 10000"/>
                          <a:gd name="connsiteX17" fmla="*/ 9854 w 10000"/>
                          <a:gd name="connsiteY17" fmla="*/ 3309 h 10000"/>
                          <a:gd name="connsiteX18" fmla="*/ 9901 w 10000"/>
                          <a:gd name="connsiteY18" fmla="*/ 3333 h 10000"/>
                          <a:gd name="connsiteX19" fmla="*/ 9923 w 10000"/>
                          <a:gd name="connsiteY19" fmla="*/ 3353 h 10000"/>
                          <a:gd name="connsiteX20" fmla="*/ 9975 w 10000"/>
                          <a:gd name="connsiteY20" fmla="*/ 3391 h 10000"/>
                          <a:gd name="connsiteX21" fmla="*/ 10000 w 10000"/>
                          <a:gd name="connsiteY21" fmla="*/ 3444 h 10000"/>
                          <a:gd name="connsiteX22" fmla="*/ 10000 w 10000"/>
                          <a:gd name="connsiteY22" fmla="*/ 3493 h 10000"/>
                          <a:gd name="connsiteX23" fmla="*/ 9988 w 10000"/>
                          <a:gd name="connsiteY23" fmla="*/ 3536 h 10000"/>
                          <a:gd name="connsiteX24" fmla="*/ 9958 w 10000"/>
                          <a:gd name="connsiteY24" fmla="*/ 3589 h 10000"/>
                          <a:gd name="connsiteX25" fmla="*/ 9913 w 10000"/>
                          <a:gd name="connsiteY25" fmla="*/ 3647 h 10000"/>
                          <a:gd name="connsiteX26" fmla="*/ 9874 w 10000"/>
                          <a:gd name="connsiteY26" fmla="*/ 3681 h 10000"/>
                          <a:gd name="connsiteX27" fmla="*/ 9832 w 10000"/>
                          <a:gd name="connsiteY27" fmla="*/ 3734 h 10000"/>
                          <a:gd name="connsiteX28" fmla="*/ 9780 w 10000"/>
                          <a:gd name="connsiteY28" fmla="*/ 3792 h 10000"/>
                          <a:gd name="connsiteX29" fmla="*/ 9728 w 10000"/>
                          <a:gd name="connsiteY29" fmla="*/ 3850 h 10000"/>
                          <a:gd name="connsiteX30" fmla="*/ 9671 w 10000"/>
                          <a:gd name="connsiteY30" fmla="*/ 3903 h 10000"/>
                          <a:gd name="connsiteX31" fmla="*/ 9629 w 10000"/>
                          <a:gd name="connsiteY31" fmla="*/ 3952 h 10000"/>
                          <a:gd name="connsiteX32" fmla="*/ 9589 w 10000"/>
                          <a:gd name="connsiteY32" fmla="*/ 3995 h 10000"/>
                          <a:gd name="connsiteX33" fmla="*/ 9562 w 10000"/>
                          <a:gd name="connsiteY33" fmla="*/ 4029 h 10000"/>
                          <a:gd name="connsiteX34" fmla="*/ 9550 w 10000"/>
                          <a:gd name="connsiteY34" fmla="*/ 4039 h 10000"/>
                          <a:gd name="connsiteX35" fmla="*/ 9555 w 10000"/>
                          <a:gd name="connsiteY35" fmla="*/ 6237 h 10000"/>
                          <a:gd name="connsiteX36" fmla="*/ 9567 w 10000"/>
                          <a:gd name="connsiteY36" fmla="*/ 6246 h 10000"/>
                          <a:gd name="connsiteX37" fmla="*/ 9597 w 10000"/>
                          <a:gd name="connsiteY37" fmla="*/ 6271 h 10000"/>
                          <a:gd name="connsiteX38" fmla="*/ 9641 w 10000"/>
                          <a:gd name="connsiteY38" fmla="*/ 6304 h 10000"/>
                          <a:gd name="connsiteX39" fmla="*/ 9698 w 10000"/>
                          <a:gd name="connsiteY39" fmla="*/ 6338 h 10000"/>
                          <a:gd name="connsiteX40" fmla="*/ 9753 w 10000"/>
                          <a:gd name="connsiteY40" fmla="*/ 6382 h 10000"/>
                          <a:gd name="connsiteX41" fmla="*/ 9805 w 10000"/>
                          <a:gd name="connsiteY41" fmla="*/ 6420 h 10000"/>
                          <a:gd name="connsiteX42" fmla="*/ 9844 w 10000"/>
                          <a:gd name="connsiteY42" fmla="*/ 6454 h 10000"/>
                          <a:gd name="connsiteX43" fmla="*/ 9874 w 10000"/>
                          <a:gd name="connsiteY43" fmla="*/ 6488 h 10000"/>
                          <a:gd name="connsiteX44" fmla="*/ 9884 w 10000"/>
                          <a:gd name="connsiteY44" fmla="*/ 6531 h 10000"/>
                          <a:gd name="connsiteX45" fmla="*/ 9879 w 10000"/>
                          <a:gd name="connsiteY45" fmla="*/ 6575 h 10000"/>
                          <a:gd name="connsiteX46" fmla="*/ 9866 w 10000"/>
                          <a:gd name="connsiteY46" fmla="*/ 6618 h 10000"/>
                          <a:gd name="connsiteX47" fmla="*/ 9854 w 10000"/>
                          <a:gd name="connsiteY47" fmla="*/ 6652 h 10000"/>
                          <a:gd name="connsiteX48" fmla="*/ 9839 w 10000"/>
                          <a:gd name="connsiteY48" fmla="*/ 6667 h 10000"/>
                          <a:gd name="connsiteX49" fmla="*/ 9837 w 10000"/>
                          <a:gd name="connsiteY49" fmla="*/ 6676 h 10000"/>
                          <a:gd name="connsiteX50" fmla="*/ 9827 w 10000"/>
                          <a:gd name="connsiteY50" fmla="*/ 6686 h 10000"/>
                          <a:gd name="connsiteX51" fmla="*/ 9792 w 10000"/>
                          <a:gd name="connsiteY51" fmla="*/ 6720 h 10000"/>
                          <a:gd name="connsiteX52" fmla="*/ 9740 w 10000"/>
                          <a:gd name="connsiteY52" fmla="*/ 6758 h 10000"/>
                          <a:gd name="connsiteX53" fmla="*/ 9671 w 10000"/>
                          <a:gd name="connsiteY53" fmla="*/ 6826 h 10000"/>
                          <a:gd name="connsiteX54" fmla="*/ 9579 w 10000"/>
                          <a:gd name="connsiteY54" fmla="*/ 6903 h 10000"/>
                          <a:gd name="connsiteX55" fmla="*/ 9476 w 10000"/>
                          <a:gd name="connsiteY55" fmla="*/ 6995 h 10000"/>
                          <a:gd name="connsiteX56" fmla="*/ 9359 w 10000"/>
                          <a:gd name="connsiteY56" fmla="*/ 7106 h 10000"/>
                          <a:gd name="connsiteX57" fmla="*/ 9231 w 10000"/>
                          <a:gd name="connsiteY57" fmla="*/ 7227 h 10000"/>
                          <a:gd name="connsiteX58" fmla="*/ 9087 w 10000"/>
                          <a:gd name="connsiteY58" fmla="*/ 7353 h 10000"/>
                          <a:gd name="connsiteX59" fmla="*/ 8939 w 10000"/>
                          <a:gd name="connsiteY59" fmla="*/ 7478 h 10000"/>
                          <a:gd name="connsiteX60" fmla="*/ 8780 w 10000"/>
                          <a:gd name="connsiteY60" fmla="*/ 7623 h 10000"/>
                          <a:gd name="connsiteX61" fmla="*/ 8615 w 10000"/>
                          <a:gd name="connsiteY61" fmla="*/ 7778 h 10000"/>
                          <a:gd name="connsiteX62" fmla="*/ 8441 w 10000"/>
                          <a:gd name="connsiteY62" fmla="*/ 7928 h 10000"/>
                          <a:gd name="connsiteX63" fmla="*/ 8268 w 10000"/>
                          <a:gd name="connsiteY63" fmla="*/ 8082 h 10000"/>
                          <a:gd name="connsiteX64" fmla="*/ 8090 w 10000"/>
                          <a:gd name="connsiteY64" fmla="*/ 8242 h 10000"/>
                          <a:gd name="connsiteX65" fmla="*/ 7917 w 10000"/>
                          <a:gd name="connsiteY65" fmla="*/ 8401 h 10000"/>
                          <a:gd name="connsiteX66" fmla="*/ 7741 w 10000"/>
                          <a:gd name="connsiteY66" fmla="*/ 8556 h 10000"/>
                          <a:gd name="connsiteX67" fmla="*/ 7568 w 10000"/>
                          <a:gd name="connsiteY67" fmla="*/ 8715 h 10000"/>
                          <a:gd name="connsiteX68" fmla="*/ 7395 w 10000"/>
                          <a:gd name="connsiteY68" fmla="*/ 8865 h 10000"/>
                          <a:gd name="connsiteX69" fmla="*/ 7229 w 10000"/>
                          <a:gd name="connsiteY69" fmla="*/ 9010 h 10000"/>
                          <a:gd name="connsiteX70" fmla="*/ 7073 w 10000"/>
                          <a:gd name="connsiteY70" fmla="*/ 9155 h 10000"/>
                          <a:gd name="connsiteX71" fmla="*/ 6927 w 10000"/>
                          <a:gd name="connsiteY71" fmla="*/ 9290 h 10000"/>
                          <a:gd name="connsiteX72" fmla="*/ 6784 w 10000"/>
                          <a:gd name="connsiteY72" fmla="*/ 9415 h 10000"/>
                          <a:gd name="connsiteX73" fmla="*/ 6658 w 10000"/>
                          <a:gd name="connsiteY73" fmla="*/ 9527 h 10000"/>
                          <a:gd name="connsiteX74" fmla="*/ 6541 w 10000"/>
                          <a:gd name="connsiteY74" fmla="*/ 9628 h 10000"/>
                          <a:gd name="connsiteX75" fmla="*/ 6437 w 10000"/>
                          <a:gd name="connsiteY75" fmla="*/ 9720 h 10000"/>
                          <a:gd name="connsiteX76" fmla="*/ 6356 w 10000"/>
                          <a:gd name="connsiteY76" fmla="*/ 9797 h 10000"/>
                          <a:gd name="connsiteX77" fmla="*/ 6286 w 10000"/>
                          <a:gd name="connsiteY77" fmla="*/ 9865 h 10000"/>
                          <a:gd name="connsiteX78" fmla="*/ 6235 w 10000"/>
                          <a:gd name="connsiteY78" fmla="*/ 9908 h 10000"/>
                          <a:gd name="connsiteX79" fmla="*/ 6205 w 10000"/>
                          <a:gd name="connsiteY79" fmla="*/ 9932 h 10000"/>
                          <a:gd name="connsiteX80" fmla="*/ 6131 w 10000"/>
                          <a:gd name="connsiteY80" fmla="*/ 9986 h 10000"/>
                          <a:gd name="connsiteX81" fmla="*/ 6066 w 10000"/>
                          <a:gd name="connsiteY81" fmla="*/ 10000 h 10000"/>
                          <a:gd name="connsiteX82" fmla="*/ 6004 w 10000"/>
                          <a:gd name="connsiteY82" fmla="*/ 9990 h 10000"/>
                          <a:gd name="connsiteX83" fmla="*/ 5957 w 10000"/>
                          <a:gd name="connsiteY83" fmla="*/ 9976 h 10000"/>
                          <a:gd name="connsiteX84" fmla="*/ 5928 w 10000"/>
                          <a:gd name="connsiteY84" fmla="*/ 9957 h 10000"/>
                          <a:gd name="connsiteX85" fmla="*/ 5913 w 10000"/>
                          <a:gd name="connsiteY85" fmla="*/ 9952 h 10000"/>
                          <a:gd name="connsiteX86" fmla="*/ 5901 w 10000"/>
                          <a:gd name="connsiteY86" fmla="*/ 9942 h 10000"/>
                          <a:gd name="connsiteX87" fmla="*/ 5866 w 10000"/>
                          <a:gd name="connsiteY87" fmla="*/ 9918 h 10000"/>
                          <a:gd name="connsiteX88" fmla="*/ 5809 w 10000"/>
                          <a:gd name="connsiteY88" fmla="*/ 9874 h 10000"/>
                          <a:gd name="connsiteX89" fmla="*/ 5737 w 10000"/>
                          <a:gd name="connsiteY89" fmla="*/ 9816 h 10000"/>
                          <a:gd name="connsiteX90" fmla="*/ 5641 w 10000"/>
                          <a:gd name="connsiteY90" fmla="*/ 9739 h 10000"/>
                          <a:gd name="connsiteX91" fmla="*/ 5524 w 10000"/>
                          <a:gd name="connsiteY91" fmla="*/ 9647 h 10000"/>
                          <a:gd name="connsiteX92" fmla="*/ 5398 w 10000"/>
                          <a:gd name="connsiteY92" fmla="*/ 9546 h 10000"/>
                          <a:gd name="connsiteX93" fmla="*/ 5252 w 10000"/>
                          <a:gd name="connsiteY93" fmla="*/ 9435 h 10000"/>
                          <a:gd name="connsiteX94" fmla="*/ 5096 w 10000"/>
                          <a:gd name="connsiteY94" fmla="*/ 9314 h 10000"/>
                          <a:gd name="connsiteX95" fmla="*/ 4923 w 10000"/>
                          <a:gd name="connsiteY95" fmla="*/ 9179 h 10000"/>
                          <a:gd name="connsiteX96" fmla="*/ 4740 w 10000"/>
                          <a:gd name="connsiteY96" fmla="*/ 9034 h 10000"/>
                          <a:gd name="connsiteX97" fmla="*/ 4545 w 10000"/>
                          <a:gd name="connsiteY97" fmla="*/ 8884 h 10000"/>
                          <a:gd name="connsiteX98" fmla="*/ 4347 w 10000"/>
                          <a:gd name="connsiteY98" fmla="*/ 8729 h 10000"/>
                          <a:gd name="connsiteX99" fmla="*/ 4139 w 10000"/>
                          <a:gd name="connsiteY99" fmla="*/ 8560 h 10000"/>
                          <a:gd name="connsiteX100" fmla="*/ 3924 w 10000"/>
                          <a:gd name="connsiteY100" fmla="*/ 8401 h 10000"/>
                          <a:gd name="connsiteX101" fmla="*/ 3706 w 10000"/>
                          <a:gd name="connsiteY101" fmla="*/ 8222 h 10000"/>
                          <a:gd name="connsiteX102" fmla="*/ 3481 w 10000"/>
                          <a:gd name="connsiteY102" fmla="*/ 8053 h 10000"/>
                          <a:gd name="connsiteX103" fmla="*/ 3256 w 10000"/>
                          <a:gd name="connsiteY103" fmla="*/ 7879 h 10000"/>
                          <a:gd name="connsiteX104" fmla="*/ 3026 w 10000"/>
                          <a:gd name="connsiteY104" fmla="*/ 7700 h 10000"/>
                          <a:gd name="connsiteX105" fmla="*/ 2801 w 10000"/>
                          <a:gd name="connsiteY105" fmla="*/ 7522 h 10000"/>
                          <a:gd name="connsiteX106" fmla="*/ 2575 w 10000"/>
                          <a:gd name="connsiteY106" fmla="*/ 7343 h 10000"/>
                          <a:gd name="connsiteX107" fmla="*/ 2355 w 10000"/>
                          <a:gd name="connsiteY107" fmla="*/ 7174 h 10000"/>
                          <a:gd name="connsiteX108" fmla="*/ 2135 w 10000"/>
                          <a:gd name="connsiteY108" fmla="*/ 7005 h 10000"/>
                          <a:gd name="connsiteX109" fmla="*/ 1922 w 10000"/>
                          <a:gd name="connsiteY109" fmla="*/ 6836 h 10000"/>
                          <a:gd name="connsiteX110" fmla="*/ 1719 w 10000"/>
                          <a:gd name="connsiteY110" fmla="*/ 6676 h 10000"/>
                          <a:gd name="connsiteX111" fmla="*/ 1519 w 10000"/>
                          <a:gd name="connsiteY111" fmla="*/ 6522 h 10000"/>
                          <a:gd name="connsiteX112" fmla="*/ 1331 w 10000"/>
                          <a:gd name="connsiteY112" fmla="*/ 6372 h 10000"/>
                          <a:gd name="connsiteX113" fmla="*/ 1153 w 10000"/>
                          <a:gd name="connsiteY113" fmla="*/ 6237 h 10000"/>
                          <a:gd name="connsiteX114" fmla="*/ 985 w 10000"/>
                          <a:gd name="connsiteY114" fmla="*/ 6101 h 10000"/>
                          <a:gd name="connsiteX115" fmla="*/ 831 w 10000"/>
                          <a:gd name="connsiteY115" fmla="*/ 5981 h 10000"/>
                          <a:gd name="connsiteX116" fmla="*/ 690 w 10000"/>
                          <a:gd name="connsiteY116" fmla="*/ 5874 h 10000"/>
                          <a:gd name="connsiteX117" fmla="*/ 569 w 10000"/>
                          <a:gd name="connsiteY117" fmla="*/ 5778 h 10000"/>
                          <a:gd name="connsiteX118" fmla="*/ 460 w 10000"/>
                          <a:gd name="connsiteY118" fmla="*/ 5696 h 10000"/>
                          <a:gd name="connsiteX119" fmla="*/ 369 w 10000"/>
                          <a:gd name="connsiteY119" fmla="*/ 5618 h 10000"/>
                          <a:gd name="connsiteX120" fmla="*/ 299 w 10000"/>
                          <a:gd name="connsiteY120" fmla="*/ 5570 h 10000"/>
                          <a:gd name="connsiteX121" fmla="*/ 252 w 10000"/>
                          <a:gd name="connsiteY121" fmla="*/ 5527 h 10000"/>
                          <a:gd name="connsiteX122" fmla="*/ 225 w 10000"/>
                          <a:gd name="connsiteY122" fmla="*/ 5502 h 10000"/>
                          <a:gd name="connsiteX123" fmla="*/ 148 w 10000"/>
                          <a:gd name="connsiteY123" fmla="*/ 5425 h 10000"/>
                          <a:gd name="connsiteX124" fmla="*/ 92 w 10000"/>
                          <a:gd name="connsiteY124" fmla="*/ 5324 h 10000"/>
                          <a:gd name="connsiteX125" fmla="*/ 52 w 10000"/>
                          <a:gd name="connsiteY125" fmla="*/ 5213 h 10000"/>
                          <a:gd name="connsiteX126" fmla="*/ 27 w 10000"/>
                          <a:gd name="connsiteY126" fmla="*/ 5111 h 10000"/>
                          <a:gd name="connsiteX127" fmla="*/ 10 w 10000"/>
                          <a:gd name="connsiteY127" fmla="*/ 5019 h 10000"/>
                          <a:gd name="connsiteX128" fmla="*/ 5 w 10000"/>
                          <a:gd name="connsiteY128" fmla="*/ 4942 h 10000"/>
                          <a:gd name="connsiteX129" fmla="*/ 0 w 10000"/>
                          <a:gd name="connsiteY129" fmla="*/ 4884 h 10000"/>
                          <a:gd name="connsiteX130" fmla="*/ 0 w 10000"/>
                          <a:gd name="connsiteY130" fmla="*/ 4865 h 10000"/>
                          <a:gd name="connsiteX131" fmla="*/ 0 w 10000"/>
                          <a:gd name="connsiteY131" fmla="*/ 4831 h 10000"/>
                          <a:gd name="connsiteX132" fmla="*/ 0 w 10000"/>
                          <a:gd name="connsiteY132" fmla="*/ 4749 h 10000"/>
                          <a:gd name="connsiteX133" fmla="*/ 0 w 10000"/>
                          <a:gd name="connsiteY133" fmla="*/ 4618 h 10000"/>
                          <a:gd name="connsiteX134" fmla="*/ 0 w 10000"/>
                          <a:gd name="connsiteY134" fmla="*/ 3826 h 10000"/>
                          <a:gd name="connsiteX135" fmla="*/ 0 w 10000"/>
                          <a:gd name="connsiteY135" fmla="*/ 3604 h 10000"/>
                          <a:gd name="connsiteX136" fmla="*/ 0 w 10000"/>
                          <a:gd name="connsiteY136" fmla="*/ 3401 h 10000"/>
                          <a:gd name="connsiteX137" fmla="*/ 0 w 10000"/>
                          <a:gd name="connsiteY137" fmla="*/ 3222 h 10000"/>
                          <a:gd name="connsiteX138" fmla="*/ 10 w 10000"/>
                          <a:gd name="connsiteY138" fmla="*/ 3053 h 10000"/>
                          <a:gd name="connsiteX139" fmla="*/ 40 w 10000"/>
                          <a:gd name="connsiteY139" fmla="*/ 2894 h 10000"/>
                          <a:gd name="connsiteX140" fmla="*/ 84 w 10000"/>
                          <a:gd name="connsiteY140" fmla="*/ 2758 h 10000"/>
                          <a:gd name="connsiteX141" fmla="*/ 131 w 10000"/>
                          <a:gd name="connsiteY141" fmla="*/ 2647 h 10000"/>
                          <a:gd name="connsiteX142" fmla="*/ 183 w 10000"/>
                          <a:gd name="connsiteY142" fmla="*/ 2546 h 10000"/>
                          <a:gd name="connsiteX143" fmla="*/ 230 w 10000"/>
                          <a:gd name="connsiteY143" fmla="*/ 2478 h 10000"/>
                          <a:gd name="connsiteX144" fmla="*/ 275 w 10000"/>
                          <a:gd name="connsiteY144" fmla="*/ 2420 h 10000"/>
                          <a:gd name="connsiteX145" fmla="*/ 299 w 10000"/>
                          <a:gd name="connsiteY145" fmla="*/ 2386 h 10000"/>
                          <a:gd name="connsiteX146" fmla="*/ 312 w 10000"/>
                          <a:gd name="connsiteY146" fmla="*/ 2377 h 10000"/>
                          <a:gd name="connsiteX147" fmla="*/ 322 w 10000"/>
                          <a:gd name="connsiteY147" fmla="*/ 2372 h 10000"/>
                          <a:gd name="connsiteX148" fmla="*/ 356 w 10000"/>
                          <a:gd name="connsiteY148" fmla="*/ 2353 h 10000"/>
                          <a:gd name="connsiteX149" fmla="*/ 413 w 10000"/>
                          <a:gd name="connsiteY149" fmla="*/ 2309 h 10000"/>
                          <a:gd name="connsiteX150" fmla="*/ 485 w 10000"/>
                          <a:gd name="connsiteY150" fmla="*/ 2261 h 10000"/>
                          <a:gd name="connsiteX151" fmla="*/ 581 w 10000"/>
                          <a:gd name="connsiteY151" fmla="*/ 2203 h 10000"/>
                          <a:gd name="connsiteX152" fmla="*/ 690 w 10000"/>
                          <a:gd name="connsiteY152" fmla="*/ 2135 h 10000"/>
                          <a:gd name="connsiteX153" fmla="*/ 811 w 10000"/>
                          <a:gd name="connsiteY153" fmla="*/ 2048 h 10000"/>
                          <a:gd name="connsiteX154" fmla="*/ 950 w 10000"/>
                          <a:gd name="connsiteY154" fmla="*/ 1966 h 10000"/>
                          <a:gd name="connsiteX155" fmla="*/ 1096 w 10000"/>
                          <a:gd name="connsiteY155" fmla="*/ 1865 h 10000"/>
                          <a:gd name="connsiteX156" fmla="*/ 1252 w 10000"/>
                          <a:gd name="connsiteY156" fmla="*/ 1758 h 10000"/>
                          <a:gd name="connsiteX157" fmla="*/ 1418 w 10000"/>
                          <a:gd name="connsiteY157" fmla="*/ 1652 h 10000"/>
                          <a:gd name="connsiteX158" fmla="*/ 1586 w 10000"/>
                          <a:gd name="connsiteY158" fmla="*/ 1541 h 10000"/>
                          <a:gd name="connsiteX159" fmla="*/ 1759 w 10000"/>
                          <a:gd name="connsiteY159" fmla="*/ 1420 h 10000"/>
                          <a:gd name="connsiteX160" fmla="*/ 1940 w 10000"/>
                          <a:gd name="connsiteY160" fmla="*/ 1314 h 10000"/>
                          <a:gd name="connsiteX161" fmla="*/ 2118 w 10000"/>
                          <a:gd name="connsiteY161" fmla="*/ 1193 h 10000"/>
                          <a:gd name="connsiteX162" fmla="*/ 2298 w 10000"/>
                          <a:gd name="connsiteY162" fmla="*/ 1077 h 10000"/>
                          <a:gd name="connsiteX163" fmla="*/ 2476 w 10000"/>
                          <a:gd name="connsiteY163" fmla="*/ 957 h 10000"/>
                          <a:gd name="connsiteX164" fmla="*/ 2650 w 10000"/>
                          <a:gd name="connsiteY164" fmla="*/ 845 h 10000"/>
                          <a:gd name="connsiteX165" fmla="*/ 2818 w 10000"/>
                          <a:gd name="connsiteY165" fmla="*/ 729 h 10000"/>
                          <a:gd name="connsiteX166" fmla="*/ 2979 w 10000"/>
                          <a:gd name="connsiteY166" fmla="*/ 628 h 10000"/>
                          <a:gd name="connsiteX167" fmla="*/ 3135 w 10000"/>
                          <a:gd name="connsiteY167" fmla="*/ 527 h 10000"/>
                          <a:gd name="connsiteX168" fmla="*/ 3278 w 10000"/>
                          <a:gd name="connsiteY168" fmla="*/ 435 h 10000"/>
                          <a:gd name="connsiteX169" fmla="*/ 3407 w 10000"/>
                          <a:gd name="connsiteY169" fmla="*/ 348 h 10000"/>
                          <a:gd name="connsiteX170" fmla="*/ 3525 w 10000"/>
                          <a:gd name="connsiteY170" fmla="*/ 271 h 10000"/>
                          <a:gd name="connsiteX171" fmla="*/ 3629 w 10000"/>
                          <a:gd name="connsiteY171" fmla="*/ 203 h 10000"/>
                          <a:gd name="connsiteX172" fmla="*/ 3716 w 10000"/>
                          <a:gd name="connsiteY172" fmla="*/ 155 h 10000"/>
                          <a:gd name="connsiteX173" fmla="*/ 3785 w 10000"/>
                          <a:gd name="connsiteY173" fmla="*/ 111 h 10000"/>
                          <a:gd name="connsiteX174" fmla="*/ 3837 w 10000"/>
                          <a:gd name="connsiteY174" fmla="*/ 77 h 10000"/>
                          <a:gd name="connsiteX175" fmla="*/ 3949 w 10000"/>
                          <a:gd name="connsiteY175" fmla="*/ 29 h 10000"/>
                          <a:gd name="connsiteX176" fmla="*/ 4052 w 10000"/>
                          <a:gd name="connsiteY17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9693 w 10000"/>
                          <a:gd name="connsiteY14" fmla="*/ 3217 h 10000"/>
                          <a:gd name="connsiteX15" fmla="*/ 9785 w 10000"/>
                          <a:gd name="connsiteY15" fmla="*/ 3266 h 10000"/>
                          <a:gd name="connsiteX16" fmla="*/ 9854 w 10000"/>
                          <a:gd name="connsiteY16" fmla="*/ 3309 h 10000"/>
                          <a:gd name="connsiteX17" fmla="*/ 9901 w 10000"/>
                          <a:gd name="connsiteY17" fmla="*/ 3333 h 10000"/>
                          <a:gd name="connsiteX18" fmla="*/ 9923 w 10000"/>
                          <a:gd name="connsiteY18" fmla="*/ 3353 h 10000"/>
                          <a:gd name="connsiteX19" fmla="*/ 9975 w 10000"/>
                          <a:gd name="connsiteY19" fmla="*/ 3391 h 10000"/>
                          <a:gd name="connsiteX20" fmla="*/ 10000 w 10000"/>
                          <a:gd name="connsiteY20" fmla="*/ 3444 h 10000"/>
                          <a:gd name="connsiteX21" fmla="*/ 10000 w 10000"/>
                          <a:gd name="connsiteY21" fmla="*/ 3493 h 10000"/>
                          <a:gd name="connsiteX22" fmla="*/ 9988 w 10000"/>
                          <a:gd name="connsiteY22" fmla="*/ 3536 h 10000"/>
                          <a:gd name="connsiteX23" fmla="*/ 9958 w 10000"/>
                          <a:gd name="connsiteY23" fmla="*/ 3589 h 10000"/>
                          <a:gd name="connsiteX24" fmla="*/ 9913 w 10000"/>
                          <a:gd name="connsiteY24" fmla="*/ 3647 h 10000"/>
                          <a:gd name="connsiteX25" fmla="*/ 9874 w 10000"/>
                          <a:gd name="connsiteY25" fmla="*/ 3681 h 10000"/>
                          <a:gd name="connsiteX26" fmla="*/ 9832 w 10000"/>
                          <a:gd name="connsiteY26" fmla="*/ 3734 h 10000"/>
                          <a:gd name="connsiteX27" fmla="*/ 9780 w 10000"/>
                          <a:gd name="connsiteY27" fmla="*/ 3792 h 10000"/>
                          <a:gd name="connsiteX28" fmla="*/ 9728 w 10000"/>
                          <a:gd name="connsiteY28" fmla="*/ 3850 h 10000"/>
                          <a:gd name="connsiteX29" fmla="*/ 9671 w 10000"/>
                          <a:gd name="connsiteY29" fmla="*/ 3903 h 10000"/>
                          <a:gd name="connsiteX30" fmla="*/ 9629 w 10000"/>
                          <a:gd name="connsiteY30" fmla="*/ 3952 h 10000"/>
                          <a:gd name="connsiteX31" fmla="*/ 9589 w 10000"/>
                          <a:gd name="connsiteY31" fmla="*/ 3995 h 10000"/>
                          <a:gd name="connsiteX32" fmla="*/ 9562 w 10000"/>
                          <a:gd name="connsiteY32" fmla="*/ 4029 h 10000"/>
                          <a:gd name="connsiteX33" fmla="*/ 9550 w 10000"/>
                          <a:gd name="connsiteY33" fmla="*/ 4039 h 10000"/>
                          <a:gd name="connsiteX34" fmla="*/ 9555 w 10000"/>
                          <a:gd name="connsiteY34" fmla="*/ 6237 h 10000"/>
                          <a:gd name="connsiteX35" fmla="*/ 9567 w 10000"/>
                          <a:gd name="connsiteY35" fmla="*/ 6246 h 10000"/>
                          <a:gd name="connsiteX36" fmla="*/ 9597 w 10000"/>
                          <a:gd name="connsiteY36" fmla="*/ 6271 h 10000"/>
                          <a:gd name="connsiteX37" fmla="*/ 9641 w 10000"/>
                          <a:gd name="connsiteY37" fmla="*/ 6304 h 10000"/>
                          <a:gd name="connsiteX38" fmla="*/ 9698 w 10000"/>
                          <a:gd name="connsiteY38" fmla="*/ 6338 h 10000"/>
                          <a:gd name="connsiteX39" fmla="*/ 9753 w 10000"/>
                          <a:gd name="connsiteY39" fmla="*/ 6382 h 10000"/>
                          <a:gd name="connsiteX40" fmla="*/ 9805 w 10000"/>
                          <a:gd name="connsiteY40" fmla="*/ 6420 h 10000"/>
                          <a:gd name="connsiteX41" fmla="*/ 9844 w 10000"/>
                          <a:gd name="connsiteY41" fmla="*/ 6454 h 10000"/>
                          <a:gd name="connsiteX42" fmla="*/ 9874 w 10000"/>
                          <a:gd name="connsiteY42" fmla="*/ 6488 h 10000"/>
                          <a:gd name="connsiteX43" fmla="*/ 9884 w 10000"/>
                          <a:gd name="connsiteY43" fmla="*/ 6531 h 10000"/>
                          <a:gd name="connsiteX44" fmla="*/ 9879 w 10000"/>
                          <a:gd name="connsiteY44" fmla="*/ 6575 h 10000"/>
                          <a:gd name="connsiteX45" fmla="*/ 9866 w 10000"/>
                          <a:gd name="connsiteY45" fmla="*/ 6618 h 10000"/>
                          <a:gd name="connsiteX46" fmla="*/ 9854 w 10000"/>
                          <a:gd name="connsiteY46" fmla="*/ 6652 h 10000"/>
                          <a:gd name="connsiteX47" fmla="*/ 9839 w 10000"/>
                          <a:gd name="connsiteY47" fmla="*/ 6667 h 10000"/>
                          <a:gd name="connsiteX48" fmla="*/ 9837 w 10000"/>
                          <a:gd name="connsiteY48" fmla="*/ 6676 h 10000"/>
                          <a:gd name="connsiteX49" fmla="*/ 9827 w 10000"/>
                          <a:gd name="connsiteY49" fmla="*/ 6686 h 10000"/>
                          <a:gd name="connsiteX50" fmla="*/ 9792 w 10000"/>
                          <a:gd name="connsiteY50" fmla="*/ 6720 h 10000"/>
                          <a:gd name="connsiteX51" fmla="*/ 9740 w 10000"/>
                          <a:gd name="connsiteY51" fmla="*/ 6758 h 10000"/>
                          <a:gd name="connsiteX52" fmla="*/ 9671 w 10000"/>
                          <a:gd name="connsiteY52" fmla="*/ 6826 h 10000"/>
                          <a:gd name="connsiteX53" fmla="*/ 9579 w 10000"/>
                          <a:gd name="connsiteY53" fmla="*/ 6903 h 10000"/>
                          <a:gd name="connsiteX54" fmla="*/ 9476 w 10000"/>
                          <a:gd name="connsiteY54" fmla="*/ 6995 h 10000"/>
                          <a:gd name="connsiteX55" fmla="*/ 9359 w 10000"/>
                          <a:gd name="connsiteY55" fmla="*/ 7106 h 10000"/>
                          <a:gd name="connsiteX56" fmla="*/ 9231 w 10000"/>
                          <a:gd name="connsiteY56" fmla="*/ 7227 h 10000"/>
                          <a:gd name="connsiteX57" fmla="*/ 9087 w 10000"/>
                          <a:gd name="connsiteY57" fmla="*/ 7353 h 10000"/>
                          <a:gd name="connsiteX58" fmla="*/ 8939 w 10000"/>
                          <a:gd name="connsiteY58" fmla="*/ 7478 h 10000"/>
                          <a:gd name="connsiteX59" fmla="*/ 8780 w 10000"/>
                          <a:gd name="connsiteY59" fmla="*/ 7623 h 10000"/>
                          <a:gd name="connsiteX60" fmla="*/ 8615 w 10000"/>
                          <a:gd name="connsiteY60" fmla="*/ 7778 h 10000"/>
                          <a:gd name="connsiteX61" fmla="*/ 8441 w 10000"/>
                          <a:gd name="connsiteY61" fmla="*/ 7928 h 10000"/>
                          <a:gd name="connsiteX62" fmla="*/ 8268 w 10000"/>
                          <a:gd name="connsiteY62" fmla="*/ 8082 h 10000"/>
                          <a:gd name="connsiteX63" fmla="*/ 8090 w 10000"/>
                          <a:gd name="connsiteY63" fmla="*/ 8242 h 10000"/>
                          <a:gd name="connsiteX64" fmla="*/ 7917 w 10000"/>
                          <a:gd name="connsiteY64" fmla="*/ 8401 h 10000"/>
                          <a:gd name="connsiteX65" fmla="*/ 7741 w 10000"/>
                          <a:gd name="connsiteY65" fmla="*/ 8556 h 10000"/>
                          <a:gd name="connsiteX66" fmla="*/ 7568 w 10000"/>
                          <a:gd name="connsiteY66" fmla="*/ 8715 h 10000"/>
                          <a:gd name="connsiteX67" fmla="*/ 7395 w 10000"/>
                          <a:gd name="connsiteY67" fmla="*/ 8865 h 10000"/>
                          <a:gd name="connsiteX68" fmla="*/ 7229 w 10000"/>
                          <a:gd name="connsiteY68" fmla="*/ 9010 h 10000"/>
                          <a:gd name="connsiteX69" fmla="*/ 7073 w 10000"/>
                          <a:gd name="connsiteY69" fmla="*/ 9155 h 10000"/>
                          <a:gd name="connsiteX70" fmla="*/ 6927 w 10000"/>
                          <a:gd name="connsiteY70" fmla="*/ 9290 h 10000"/>
                          <a:gd name="connsiteX71" fmla="*/ 6784 w 10000"/>
                          <a:gd name="connsiteY71" fmla="*/ 9415 h 10000"/>
                          <a:gd name="connsiteX72" fmla="*/ 6658 w 10000"/>
                          <a:gd name="connsiteY72" fmla="*/ 9527 h 10000"/>
                          <a:gd name="connsiteX73" fmla="*/ 6541 w 10000"/>
                          <a:gd name="connsiteY73" fmla="*/ 9628 h 10000"/>
                          <a:gd name="connsiteX74" fmla="*/ 6437 w 10000"/>
                          <a:gd name="connsiteY74" fmla="*/ 9720 h 10000"/>
                          <a:gd name="connsiteX75" fmla="*/ 6356 w 10000"/>
                          <a:gd name="connsiteY75" fmla="*/ 9797 h 10000"/>
                          <a:gd name="connsiteX76" fmla="*/ 6286 w 10000"/>
                          <a:gd name="connsiteY76" fmla="*/ 9865 h 10000"/>
                          <a:gd name="connsiteX77" fmla="*/ 6235 w 10000"/>
                          <a:gd name="connsiteY77" fmla="*/ 9908 h 10000"/>
                          <a:gd name="connsiteX78" fmla="*/ 6205 w 10000"/>
                          <a:gd name="connsiteY78" fmla="*/ 9932 h 10000"/>
                          <a:gd name="connsiteX79" fmla="*/ 6131 w 10000"/>
                          <a:gd name="connsiteY79" fmla="*/ 9986 h 10000"/>
                          <a:gd name="connsiteX80" fmla="*/ 6066 w 10000"/>
                          <a:gd name="connsiteY80" fmla="*/ 10000 h 10000"/>
                          <a:gd name="connsiteX81" fmla="*/ 6004 w 10000"/>
                          <a:gd name="connsiteY81" fmla="*/ 9990 h 10000"/>
                          <a:gd name="connsiteX82" fmla="*/ 5957 w 10000"/>
                          <a:gd name="connsiteY82" fmla="*/ 9976 h 10000"/>
                          <a:gd name="connsiteX83" fmla="*/ 5928 w 10000"/>
                          <a:gd name="connsiteY83" fmla="*/ 9957 h 10000"/>
                          <a:gd name="connsiteX84" fmla="*/ 5913 w 10000"/>
                          <a:gd name="connsiteY84" fmla="*/ 9952 h 10000"/>
                          <a:gd name="connsiteX85" fmla="*/ 5901 w 10000"/>
                          <a:gd name="connsiteY85" fmla="*/ 9942 h 10000"/>
                          <a:gd name="connsiteX86" fmla="*/ 5866 w 10000"/>
                          <a:gd name="connsiteY86" fmla="*/ 9918 h 10000"/>
                          <a:gd name="connsiteX87" fmla="*/ 5809 w 10000"/>
                          <a:gd name="connsiteY87" fmla="*/ 9874 h 10000"/>
                          <a:gd name="connsiteX88" fmla="*/ 5737 w 10000"/>
                          <a:gd name="connsiteY88" fmla="*/ 9816 h 10000"/>
                          <a:gd name="connsiteX89" fmla="*/ 5641 w 10000"/>
                          <a:gd name="connsiteY89" fmla="*/ 9739 h 10000"/>
                          <a:gd name="connsiteX90" fmla="*/ 5524 w 10000"/>
                          <a:gd name="connsiteY90" fmla="*/ 9647 h 10000"/>
                          <a:gd name="connsiteX91" fmla="*/ 5398 w 10000"/>
                          <a:gd name="connsiteY91" fmla="*/ 9546 h 10000"/>
                          <a:gd name="connsiteX92" fmla="*/ 5252 w 10000"/>
                          <a:gd name="connsiteY92" fmla="*/ 9435 h 10000"/>
                          <a:gd name="connsiteX93" fmla="*/ 5096 w 10000"/>
                          <a:gd name="connsiteY93" fmla="*/ 9314 h 10000"/>
                          <a:gd name="connsiteX94" fmla="*/ 4923 w 10000"/>
                          <a:gd name="connsiteY94" fmla="*/ 9179 h 10000"/>
                          <a:gd name="connsiteX95" fmla="*/ 4740 w 10000"/>
                          <a:gd name="connsiteY95" fmla="*/ 9034 h 10000"/>
                          <a:gd name="connsiteX96" fmla="*/ 4545 w 10000"/>
                          <a:gd name="connsiteY96" fmla="*/ 8884 h 10000"/>
                          <a:gd name="connsiteX97" fmla="*/ 4347 w 10000"/>
                          <a:gd name="connsiteY97" fmla="*/ 8729 h 10000"/>
                          <a:gd name="connsiteX98" fmla="*/ 4139 w 10000"/>
                          <a:gd name="connsiteY98" fmla="*/ 8560 h 10000"/>
                          <a:gd name="connsiteX99" fmla="*/ 3924 w 10000"/>
                          <a:gd name="connsiteY99" fmla="*/ 8401 h 10000"/>
                          <a:gd name="connsiteX100" fmla="*/ 3706 w 10000"/>
                          <a:gd name="connsiteY100" fmla="*/ 8222 h 10000"/>
                          <a:gd name="connsiteX101" fmla="*/ 3481 w 10000"/>
                          <a:gd name="connsiteY101" fmla="*/ 8053 h 10000"/>
                          <a:gd name="connsiteX102" fmla="*/ 3256 w 10000"/>
                          <a:gd name="connsiteY102" fmla="*/ 7879 h 10000"/>
                          <a:gd name="connsiteX103" fmla="*/ 3026 w 10000"/>
                          <a:gd name="connsiteY103" fmla="*/ 7700 h 10000"/>
                          <a:gd name="connsiteX104" fmla="*/ 2801 w 10000"/>
                          <a:gd name="connsiteY104" fmla="*/ 7522 h 10000"/>
                          <a:gd name="connsiteX105" fmla="*/ 2575 w 10000"/>
                          <a:gd name="connsiteY105" fmla="*/ 7343 h 10000"/>
                          <a:gd name="connsiteX106" fmla="*/ 2355 w 10000"/>
                          <a:gd name="connsiteY106" fmla="*/ 7174 h 10000"/>
                          <a:gd name="connsiteX107" fmla="*/ 2135 w 10000"/>
                          <a:gd name="connsiteY107" fmla="*/ 7005 h 10000"/>
                          <a:gd name="connsiteX108" fmla="*/ 1922 w 10000"/>
                          <a:gd name="connsiteY108" fmla="*/ 6836 h 10000"/>
                          <a:gd name="connsiteX109" fmla="*/ 1719 w 10000"/>
                          <a:gd name="connsiteY109" fmla="*/ 6676 h 10000"/>
                          <a:gd name="connsiteX110" fmla="*/ 1519 w 10000"/>
                          <a:gd name="connsiteY110" fmla="*/ 6522 h 10000"/>
                          <a:gd name="connsiteX111" fmla="*/ 1331 w 10000"/>
                          <a:gd name="connsiteY111" fmla="*/ 6372 h 10000"/>
                          <a:gd name="connsiteX112" fmla="*/ 1153 w 10000"/>
                          <a:gd name="connsiteY112" fmla="*/ 6237 h 10000"/>
                          <a:gd name="connsiteX113" fmla="*/ 985 w 10000"/>
                          <a:gd name="connsiteY113" fmla="*/ 6101 h 10000"/>
                          <a:gd name="connsiteX114" fmla="*/ 831 w 10000"/>
                          <a:gd name="connsiteY114" fmla="*/ 5981 h 10000"/>
                          <a:gd name="connsiteX115" fmla="*/ 690 w 10000"/>
                          <a:gd name="connsiteY115" fmla="*/ 5874 h 10000"/>
                          <a:gd name="connsiteX116" fmla="*/ 569 w 10000"/>
                          <a:gd name="connsiteY116" fmla="*/ 5778 h 10000"/>
                          <a:gd name="connsiteX117" fmla="*/ 460 w 10000"/>
                          <a:gd name="connsiteY117" fmla="*/ 5696 h 10000"/>
                          <a:gd name="connsiteX118" fmla="*/ 369 w 10000"/>
                          <a:gd name="connsiteY118" fmla="*/ 5618 h 10000"/>
                          <a:gd name="connsiteX119" fmla="*/ 299 w 10000"/>
                          <a:gd name="connsiteY119" fmla="*/ 5570 h 10000"/>
                          <a:gd name="connsiteX120" fmla="*/ 252 w 10000"/>
                          <a:gd name="connsiteY120" fmla="*/ 5527 h 10000"/>
                          <a:gd name="connsiteX121" fmla="*/ 225 w 10000"/>
                          <a:gd name="connsiteY121" fmla="*/ 5502 h 10000"/>
                          <a:gd name="connsiteX122" fmla="*/ 148 w 10000"/>
                          <a:gd name="connsiteY122" fmla="*/ 5425 h 10000"/>
                          <a:gd name="connsiteX123" fmla="*/ 92 w 10000"/>
                          <a:gd name="connsiteY123" fmla="*/ 5324 h 10000"/>
                          <a:gd name="connsiteX124" fmla="*/ 52 w 10000"/>
                          <a:gd name="connsiteY124" fmla="*/ 5213 h 10000"/>
                          <a:gd name="connsiteX125" fmla="*/ 27 w 10000"/>
                          <a:gd name="connsiteY125" fmla="*/ 5111 h 10000"/>
                          <a:gd name="connsiteX126" fmla="*/ 10 w 10000"/>
                          <a:gd name="connsiteY126" fmla="*/ 5019 h 10000"/>
                          <a:gd name="connsiteX127" fmla="*/ 5 w 10000"/>
                          <a:gd name="connsiteY127" fmla="*/ 4942 h 10000"/>
                          <a:gd name="connsiteX128" fmla="*/ 0 w 10000"/>
                          <a:gd name="connsiteY128" fmla="*/ 4884 h 10000"/>
                          <a:gd name="connsiteX129" fmla="*/ 0 w 10000"/>
                          <a:gd name="connsiteY129" fmla="*/ 4865 h 10000"/>
                          <a:gd name="connsiteX130" fmla="*/ 0 w 10000"/>
                          <a:gd name="connsiteY130" fmla="*/ 4831 h 10000"/>
                          <a:gd name="connsiteX131" fmla="*/ 0 w 10000"/>
                          <a:gd name="connsiteY131" fmla="*/ 4749 h 10000"/>
                          <a:gd name="connsiteX132" fmla="*/ 0 w 10000"/>
                          <a:gd name="connsiteY132" fmla="*/ 4618 h 10000"/>
                          <a:gd name="connsiteX133" fmla="*/ 0 w 10000"/>
                          <a:gd name="connsiteY133" fmla="*/ 3826 h 10000"/>
                          <a:gd name="connsiteX134" fmla="*/ 0 w 10000"/>
                          <a:gd name="connsiteY134" fmla="*/ 3604 h 10000"/>
                          <a:gd name="connsiteX135" fmla="*/ 0 w 10000"/>
                          <a:gd name="connsiteY135" fmla="*/ 3401 h 10000"/>
                          <a:gd name="connsiteX136" fmla="*/ 0 w 10000"/>
                          <a:gd name="connsiteY136" fmla="*/ 3222 h 10000"/>
                          <a:gd name="connsiteX137" fmla="*/ 10 w 10000"/>
                          <a:gd name="connsiteY137" fmla="*/ 3053 h 10000"/>
                          <a:gd name="connsiteX138" fmla="*/ 40 w 10000"/>
                          <a:gd name="connsiteY138" fmla="*/ 2894 h 10000"/>
                          <a:gd name="connsiteX139" fmla="*/ 84 w 10000"/>
                          <a:gd name="connsiteY139" fmla="*/ 2758 h 10000"/>
                          <a:gd name="connsiteX140" fmla="*/ 131 w 10000"/>
                          <a:gd name="connsiteY140" fmla="*/ 2647 h 10000"/>
                          <a:gd name="connsiteX141" fmla="*/ 183 w 10000"/>
                          <a:gd name="connsiteY141" fmla="*/ 2546 h 10000"/>
                          <a:gd name="connsiteX142" fmla="*/ 230 w 10000"/>
                          <a:gd name="connsiteY142" fmla="*/ 2478 h 10000"/>
                          <a:gd name="connsiteX143" fmla="*/ 275 w 10000"/>
                          <a:gd name="connsiteY143" fmla="*/ 2420 h 10000"/>
                          <a:gd name="connsiteX144" fmla="*/ 299 w 10000"/>
                          <a:gd name="connsiteY144" fmla="*/ 2386 h 10000"/>
                          <a:gd name="connsiteX145" fmla="*/ 312 w 10000"/>
                          <a:gd name="connsiteY145" fmla="*/ 2377 h 10000"/>
                          <a:gd name="connsiteX146" fmla="*/ 322 w 10000"/>
                          <a:gd name="connsiteY146" fmla="*/ 2372 h 10000"/>
                          <a:gd name="connsiteX147" fmla="*/ 356 w 10000"/>
                          <a:gd name="connsiteY147" fmla="*/ 2353 h 10000"/>
                          <a:gd name="connsiteX148" fmla="*/ 413 w 10000"/>
                          <a:gd name="connsiteY148" fmla="*/ 2309 h 10000"/>
                          <a:gd name="connsiteX149" fmla="*/ 485 w 10000"/>
                          <a:gd name="connsiteY149" fmla="*/ 2261 h 10000"/>
                          <a:gd name="connsiteX150" fmla="*/ 581 w 10000"/>
                          <a:gd name="connsiteY150" fmla="*/ 2203 h 10000"/>
                          <a:gd name="connsiteX151" fmla="*/ 690 w 10000"/>
                          <a:gd name="connsiteY151" fmla="*/ 2135 h 10000"/>
                          <a:gd name="connsiteX152" fmla="*/ 811 w 10000"/>
                          <a:gd name="connsiteY152" fmla="*/ 2048 h 10000"/>
                          <a:gd name="connsiteX153" fmla="*/ 950 w 10000"/>
                          <a:gd name="connsiteY153" fmla="*/ 1966 h 10000"/>
                          <a:gd name="connsiteX154" fmla="*/ 1096 w 10000"/>
                          <a:gd name="connsiteY154" fmla="*/ 1865 h 10000"/>
                          <a:gd name="connsiteX155" fmla="*/ 1252 w 10000"/>
                          <a:gd name="connsiteY155" fmla="*/ 1758 h 10000"/>
                          <a:gd name="connsiteX156" fmla="*/ 1418 w 10000"/>
                          <a:gd name="connsiteY156" fmla="*/ 1652 h 10000"/>
                          <a:gd name="connsiteX157" fmla="*/ 1586 w 10000"/>
                          <a:gd name="connsiteY157" fmla="*/ 1541 h 10000"/>
                          <a:gd name="connsiteX158" fmla="*/ 1759 w 10000"/>
                          <a:gd name="connsiteY158" fmla="*/ 1420 h 10000"/>
                          <a:gd name="connsiteX159" fmla="*/ 1940 w 10000"/>
                          <a:gd name="connsiteY159" fmla="*/ 1314 h 10000"/>
                          <a:gd name="connsiteX160" fmla="*/ 2118 w 10000"/>
                          <a:gd name="connsiteY160" fmla="*/ 1193 h 10000"/>
                          <a:gd name="connsiteX161" fmla="*/ 2298 w 10000"/>
                          <a:gd name="connsiteY161" fmla="*/ 1077 h 10000"/>
                          <a:gd name="connsiteX162" fmla="*/ 2476 w 10000"/>
                          <a:gd name="connsiteY162" fmla="*/ 957 h 10000"/>
                          <a:gd name="connsiteX163" fmla="*/ 2650 w 10000"/>
                          <a:gd name="connsiteY163" fmla="*/ 845 h 10000"/>
                          <a:gd name="connsiteX164" fmla="*/ 2818 w 10000"/>
                          <a:gd name="connsiteY164" fmla="*/ 729 h 10000"/>
                          <a:gd name="connsiteX165" fmla="*/ 2979 w 10000"/>
                          <a:gd name="connsiteY165" fmla="*/ 628 h 10000"/>
                          <a:gd name="connsiteX166" fmla="*/ 3135 w 10000"/>
                          <a:gd name="connsiteY166" fmla="*/ 527 h 10000"/>
                          <a:gd name="connsiteX167" fmla="*/ 3278 w 10000"/>
                          <a:gd name="connsiteY167" fmla="*/ 435 h 10000"/>
                          <a:gd name="connsiteX168" fmla="*/ 3407 w 10000"/>
                          <a:gd name="connsiteY168" fmla="*/ 348 h 10000"/>
                          <a:gd name="connsiteX169" fmla="*/ 3525 w 10000"/>
                          <a:gd name="connsiteY169" fmla="*/ 271 h 10000"/>
                          <a:gd name="connsiteX170" fmla="*/ 3629 w 10000"/>
                          <a:gd name="connsiteY170" fmla="*/ 203 h 10000"/>
                          <a:gd name="connsiteX171" fmla="*/ 3716 w 10000"/>
                          <a:gd name="connsiteY171" fmla="*/ 155 h 10000"/>
                          <a:gd name="connsiteX172" fmla="*/ 3785 w 10000"/>
                          <a:gd name="connsiteY172" fmla="*/ 111 h 10000"/>
                          <a:gd name="connsiteX173" fmla="*/ 3837 w 10000"/>
                          <a:gd name="connsiteY173" fmla="*/ 77 h 10000"/>
                          <a:gd name="connsiteX174" fmla="*/ 3949 w 10000"/>
                          <a:gd name="connsiteY174" fmla="*/ 29 h 10000"/>
                          <a:gd name="connsiteX175" fmla="*/ 4052 w 10000"/>
                          <a:gd name="connsiteY17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9693 w 10000"/>
                          <a:gd name="connsiteY13" fmla="*/ 3217 h 10000"/>
                          <a:gd name="connsiteX14" fmla="*/ 9785 w 10000"/>
                          <a:gd name="connsiteY14" fmla="*/ 3266 h 10000"/>
                          <a:gd name="connsiteX15" fmla="*/ 9854 w 10000"/>
                          <a:gd name="connsiteY15" fmla="*/ 3309 h 10000"/>
                          <a:gd name="connsiteX16" fmla="*/ 9901 w 10000"/>
                          <a:gd name="connsiteY16" fmla="*/ 3333 h 10000"/>
                          <a:gd name="connsiteX17" fmla="*/ 9923 w 10000"/>
                          <a:gd name="connsiteY17" fmla="*/ 3353 h 10000"/>
                          <a:gd name="connsiteX18" fmla="*/ 9975 w 10000"/>
                          <a:gd name="connsiteY18" fmla="*/ 3391 h 10000"/>
                          <a:gd name="connsiteX19" fmla="*/ 10000 w 10000"/>
                          <a:gd name="connsiteY19" fmla="*/ 3444 h 10000"/>
                          <a:gd name="connsiteX20" fmla="*/ 10000 w 10000"/>
                          <a:gd name="connsiteY20" fmla="*/ 3493 h 10000"/>
                          <a:gd name="connsiteX21" fmla="*/ 9988 w 10000"/>
                          <a:gd name="connsiteY21" fmla="*/ 3536 h 10000"/>
                          <a:gd name="connsiteX22" fmla="*/ 9958 w 10000"/>
                          <a:gd name="connsiteY22" fmla="*/ 3589 h 10000"/>
                          <a:gd name="connsiteX23" fmla="*/ 9913 w 10000"/>
                          <a:gd name="connsiteY23" fmla="*/ 3647 h 10000"/>
                          <a:gd name="connsiteX24" fmla="*/ 9874 w 10000"/>
                          <a:gd name="connsiteY24" fmla="*/ 3681 h 10000"/>
                          <a:gd name="connsiteX25" fmla="*/ 9832 w 10000"/>
                          <a:gd name="connsiteY25" fmla="*/ 3734 h 10000"/>
                          <a:gd name="connsiteX26" fmla="*/ 9780 w 10000"/>
                          <a:gd name="connsiteY26" fmla="*/ 3792 h 10000"/>
                          <a:gd name="connsiteX27" fmla="*/ 9728 w 10000"/>
                          <a:gd name="connsiteY27" fmla="*/ 3850 h 10000"/>
                          <a:gd name="connsiteX28" fmla="*/ 9671 w 10000"/>
                          <a:gd name="connsiteY28" fmla="*/ 3903 h 10000"/>
                          <a:gd name="connsiteX29" fmla="*/ 9629 w 10000"/>
                          <a:gd name="connsiteY29" fmla="*/ 3952 h 10000"/>
                          <a:gd name="connsiteX30" fmla="*/ 9589 w 10000"/>
                          <a:gd name="connsiteY30" fmla="*/ 3995 h 10000"/>
                          <a:gd name="connsiteX31" fmla="*/ 9562 w 10000"/>
                          <a:gd name="connsiteY31" fmla="*/ 4029 h 10000"/>
                          <a:gd name="connsiteX32" fmla="*/ 9550 w 10000"/>
                          <a:gd name="connsiteY32" fmla="*/ 4039 h 10000"/>
                          <a:gd name="connsiteX33" fmla="*/ 9555 w 10000"/>
                          <a:gd name="connsiteY33" fmla="*/ 6237 h 10000"/>
                          <a:gd name="connsiteX34" fmla="*/ 9567 w 10000"/>
                          <a:gd name="connsiteY34" fmla="*/ 6246 h 10000"/>
                          <a:gd name="connsiteX35" fmla="*/ 9597 w 10000"/>
                          <a:gd name="connsiteY35" fmla="*/ 6271 h 10000"/>
                          <a:gd name="connsiteX36" fmla="*/ 9641 w 10000"/>
                          <a:gd name="connsiteY36" fmla="*/ 6304 h 10000"/>
                          <a:gd name="connsiteX37" fmla="*/ 9698 w 10000"/>
                          <a:gd name="connsiteY37" fmla="*/ 6338 h 10000"/>
                          <a:gd name="connsiteX38" fmla="*/ 9753 w 10000"/>
                          <a:gd name="connsiteY38" fmla="*/ 6382 h 10000"/>
                          <a:gd name="connsiteX39" fmla="*/ 9805 w 10000"/>
                          <a:gd name="connsiteY39" fmla="*/ 6420 h 10000"/>
                          <a:gd name="connsiteX40" fmla="*/ 9844 w 10000"/>
                          <a:gd name="connsiteY40" fmla="*/ 6454 h 10000"/>
                          <a:gd name="connsiteX41" fmla="*/ 9874 w 10000"/>
                          <a:gd name="connsiteY41" fmla="*/ 6488 h 10000"/>
                          <a:gd name="connsiteX42" fmla="*/ 9884 w 10000"/>
                          <a:gd name="connsiteY42" fmla="*/ 6531 h 10000"/>
                          <a:gd name="connsiteX43" fmla="*/ 9879 w 10000"/>
                          <a:gd name="connsiteY43" fmla="*/ 6575 h 10000"/>
                          <a:gd name="connsiteX44" fmla="*/ 9866 w 10000"/>
                          <a:gd name="connsiteY44" fmla="*/ 6618 h 10000"/>
                          <a:gd name="connsiteX45" fmla="*/ 9854 w 10000"/>
                          <a:gd name="connsiteY45" fmla="*/ 6652 h 10000"/>
                          <a:gd name="connsiteX46" fmla="*/ 9839 w 10000"/>
                          <a:gd name="connsiteY46" fmla="*/ 6667 h 10000"/>
                          <a:gd name="connsiteX47" fmla="*/ 9837 w 10000"/>
                          <a:gd name="connsiteY47" fmla="*/ 6676 h 10000"/>
                          <a:gd name="connsiteX48" fmla="*/ 9827 w 10000"/>
                          <a:gd name="connsiteY48" fmla="*/ 6686 h 10000"/>
                          <a:gd name="connsiteX49" fmla="*/ 9792 w 10000"/>
                          <a:gd name="connsiteY49" fmla="*/ 6720 h 10000"/>
                          <a:gd name="connsiteX50" fmla="*/ 9740 w 10000"/>
                          <a:gd name="connsiteY50" fmla="*/ 6758 h 10000"/>
                          <a:gd name="connsiteX51" fmla="*/ 9671 w 10000"/>
                          <a:gd name="connsiteY51" fmla="*/ 6826 h 10000"/>
                          <a:gd name="connsiteX52" fmla="*/ 9579 w 10000"/>
                          <a:gd name="connsiteY52" fmla="*/ 6903 h 10000"/>
                          <a:gd name="connsiteX53" fmla="*/ 9476 w 10000"/>
                          <a:gd name="connsiteY53" fmla="*/ 6995 h 10000"/>
                          <a:gd name="connsiteX54" fmla="*/ 9359 w 10000"/>
                          <a:gd name="connsiteY54" fmla="*/ 7106 h 10000"/>
                          <a:gd name="connsiteX55" fmla="*/ 9231 w 10000"/>
                          <a:gd name="connsiteY55" fmla="*/ 7227 h 10000"/>
                          <a:gd name="connsiteX56" fmla="*/ 9087 w 10000"/>
                          <a:gd name="connsiteY56" fmla="*/ 7353 h 10000"/>
                          <a:gd name="connsiteX57" fmla="*/ 8939 w 10000"/>
                          <a:gd name="connsiteY57" fmla="*/ 7478 h 10000"/>
                          <a:gd name="connsiteX58" fmla="*/ 8780 w 10000"/>
                          <a:gd name="connsiteY58" fmla="*/ 7623 h 10000"/>
                          <a:gd name="connsiteX59" fmla="*/ 8615 w 10000"/>
                          <a:gd name="connsiteY59" fmla="*/ 7778 h 10000"/>
                          <a:gd name="connsiteX60" fmla="*/ 8441 w 10000"/>
                          <a:gd name="connsiteY60" fmla="*/ 7928 h 10000"/>
                          <a:gd name="connsiteX61" fmla="*/ 8268 w 10000"/>
                          <a:gd name="connsiteY61" fmla="*/ 8082 h 10000"/>
                          <a:gd name="connsiteX62" fmla="*/ 8090 w 10000"/>
                          <a:gd name="connsiteY62" fmla="*/ 8242 h 10000"/>
                          <a:gd name="connsiteX63" fmla="*/ 7917 w 10000"/>
                          <a:gd name="connsiteY63" fmla="*/ 8401 h 10000"/>
                          <a:gd name="connsiteX64" fmla="*/ 7741 w 10000"/>
                          <a:gd name="connsiteY64" fmla="*/ 8556 h 10000"/>
                          <a:gd name="connsiteX65" fmla="*/ 7568 w 10000"/>
                          <a:gd name="connsiteY65" fmla="*/ 8715 h 10000"/>
                          <a:gd name="connsiteX66" fmla="*/ 7395 w 10000"/>
                          <a:gd name="connsiteY66" fmla="*/ 8865 h 10000"/>
                          <a:gd name="connsiteX67" fmla="*/ 7229 w 10000"/>
                          <a:gd name="connsiteY67" fmla="*/ 9010 h 10000"/>
                          <a:gd name="connsiteX68" fmla="*/ 7073 w 10000"/>
                          <a:gd name="connsiteY68" fmla="*/ 9155 h 10000"/>
                          <a:gd name="connsiteX69" fmla="*/ 6927 w 10000"/>
                          <a:gd name="connsiteY69" fmla="*/ 9290 h 10000"/>
                          <a:gd name="connsiteX70" fmla="*/ 6784 w 10000"/>
                          <a:gd name="connsiteY70" fmla="*/ 9415 h 10000"/>
                          <a:gd name="connsiteX71" fmla="*/ 6658 w 10000"/>
                          <a:gd name="connsiteY71" fmla="*/ 9527 h 10000"/>
                          <a:gd name="connsiteX72" fmla="*/ 6541 w 10000"/>
                          <a:gd name="connsiteY72" fmla="*/ 9628 h 10000"/>
                          <a:gd name="connsiteX73" fmla="*/ 6437 w 10000"/>
                          <a:gd name="connsiteY73" fmla="*/ 9720 h 10000"/>
                          <a:gd name="connsiteX74" fmla="*/ 6356 w 10000"/>
                          <a:gd name="connsiteY74" fmla="*/ 9797 h 10000"/>
                          <a:gd name="connsiteX75" fmla="*/ 6286 w 10000"/>
                          <a:gd name="connsiteY75" fmla="*/ 9865 h 10000"/>
                          <a:gd name="connsiteX76" fmla="*/ 6235 w 10000"/>
                          <a:gd name="connsiteY76" fmla="*/ 9908 h 10000"/>
                          <a:gd name="connsiteX77" fmla="*/ 6205 w 10000"/>
                          <a:gd name="connsiteY77" fmla="*/ 9932 h 10000"/>
                          <a:gd name="connsiteX78" fmla="*/ 6131 w 10000"/>
                          <a:gd name="connsiteY78" fmla="*/ 9986 h 10000"/>
                          <a:gd name="connsiteX79" fmla="*/ 6066 w 10000"/>
                          <a:gd name="connsiteY79" fmla="*/ 10000 h 10000"/>
                          <a:gd name="connsiteX80" fmla="*/ 6004 w 10000"/>
                          <a:gd name="connsiteY80" fmla="*/ 9990 h 10000"/>
                          <a:gd name="connsiteX81" fmla="*/ 5957 w 10000"/>
                          <a:gd name="connsiteY81" fmla="*/ 9976 h 10000"/>
                          <a:gd name="connsiteX82" fmla="*/ 5928 w 10000"/>
                          <a:gd name="connsiteY82" fmla="*/ 9957 h 10000"/>
                          <a:gd name="connsiteX83" fmla="*/ 5913 w 10000"/>
                          <a:gd name="connsiteY83" fmla="*/ 9952 h 10000"/>
                          <a:gd name="connsiteX84" fmla="*/ 5901 w 10000"/>
                          <a:gd name="connsiteY84" fmla="*/ 9942 h 10000"/>
                          <a:gd name="connsiteX85" fmla="*/ 5866 w 10000"/>
                          <a:gd name="connsiteY85" fmla="*/ 9918 h 10000"/>
                          <a:gd name="connsiteX86" fmla="*/ 5809 w 10000"/>
                          <a:gd name="connsiteY86" fmla="*/ 9874 h 10000"/>
                          <a:gd name="connsiteX87" fmla="*/ 5737 w 10000"/>
                          <a:gd name="connsiteY87" fmla="*/ 9816 h 10000"/>
                          <a:gd name="connsiteX88" fmla="*/ 5641 w 10000"/>
                          <a:gd name="connsiteY88" fmla="*/ 9739 h 10000"/>
                          <a:gd name="connsiteX89" fmla="*/ 5524 w 10000"/>
                          <a:gd name="connsiteY89" fmla="*/ 9647 h 10000"/>
                          <a:gd name="connsiteX90" fmla="*/ 5398 w 10000"/>
                          <a:gd name="connsiteY90" fmla="*/ 9546 h 10000"/>
                          <a:gd name="connsiteX91" fmla="*/ 5252 w 10000"/>
                          <a:gd name="connsiteY91" fmla="*/ 9435 h 10000"/>
                          <a:gd name="connsiteX92" fmla="*/ 5096 w 10000"/>
                          <a:gd name="connsiteY92" fmla="*/ 9314 h 10000"/>
                          <a:gd name="connsiteX93" fmla="*/ 4923 w 10000"/>
                          <a:gd name="connsiteY93" fmla="*/ 9179 h 10000"/>
                          <a:gd name="connsiteX94" fmla="*/ 4740 w 10000"/>
                          <a:gd name="connsiteY94" fmla="*/ 9034 h 10000"/>
                          <a:gd name="connsiteX95" fmla="*/ 4545 w 10000"/>
                          <a:gd name="connsiteY95" fmla="*/ 8884 h 10000"/>
                          <a:gd name="connsiteX96" fmla="*/ 4347 w 10000"/>
                          <a:gd name="connsiteY96" fmla="*/ 8729 h 10000"/>
                          <a:gd name="connsiteX97" fmla="*/ 4139 w 10000"/>
                          <a:gd name="connsiteY97" fmla="*/ 8560 h 10000"/>
                          <a:gd name="connsiteX98" fmla="*/ 3924 w 10000"/>
                          <a:gd name="connsiteY98" fmla="*/ 8401 h 10000"/>
                          <a:gd name="connsiteX99" fmla="*/ 3706 w 10000"/>
                          <a:gd name="connsiteY99" fmla="*/ 8222 h 10000"/>
                          <a:gd name="connsiteX100" fmla="*/ 3481 w 10000"/>
                          <a:gd name="connsiteY100" fmla="*/ 8053 h 10000"/>
                          <a:gd name="connsiteX101" fmla="*/ 3256 w 10000"/>
                          <a:gd name="connsiteY101" fmla="*/ 7879 h 10000"/>
                          <a:gd name="connsiteX102" fmla="*/ 3026 w 10000"/>
                          <a:gd name="connsiteY102" fmla="*/ 7700 h 10000"/>
                          <a:gd name="connsiteX103" fmla="*/ 2801 w 10000"/>
                          <a:gd name="connsiteY103" fmla="*/ 7522 h 10000"/>
                          <a:gd name="connsiteX104" fmla="*/ 2575 w 10000"/>
                          <a:gd name="connsiteY104" fmla="*/ 7343 h 10000"/>
                          <a:gd name="connsiteX105" fmla="*/ 2355 w 10000"/>
                          <a:gd name="connsiteY105" fmla="*/ 7174 h 10000"/>
                          <a:gd name="connsiteX106" fmla="*/ 2135 w 10000"/>
                          <a:gd name="connsiteY106" fmla="*/ 7005 h 10000"/>
                          <a:gd name="connsiteX107" fmla="*/ 1922 w 10000"/>
                          <a:gd name="connsiteY107" fmla="*/ 6836 h 10000"/>
                          <a:gd name="connsiteX108" fmla="*/ 1719 w 10000"/>
                          <a:gd name="connsiteY108" fmla="*/ 6676 h 10000"/>
                          <a:gd name="connsiteX109" fmla="*/ 1519 w 10000"/>
                          <a:gd name="connsiteY109" fmla="*/ 6522 h 10000"/>
                          <a:gd name="connsiteX110" fmla="*/ 1331 w 10000"/>
                          <a:gd name="connsiteY110" fmla="*/ 6372 h 10000"/>
                          <a:gd name="connsiteX111" fmla="*/ 1153 w 10000"/>
                          <a:gd name="connsiteY111" fmla="*/ 6237 h 10000"/>
                          <a:gd name="connsiteX112" fmla="*/ 985 w 10000"/>
                          <a:gd name="connsiteY112" fmla="*/ 6101 h 10000"/>
                          <a:gd name="connsiteX113" fmla="*/ 831 w 10000"/>
                          <a:gd name="connsiteY113" fmla="*/ 5981 h 10000"/>
                          <a:gd name="connsiteX114" fmla="*/ 690 w 10000"/>
                          <a:gd name="connsiteY114" fmla="*/ 5874 h 10000"/>
                          <a:gd name="connsiteX115" fmla="*/ 569 w 10000"/>
                          <a:gd name="connsiteY115" fmla="*/ 5778 h 10000"/>
                          <a:gd name="connsiteX116" fmla="*/ 460 w 10000"/>
                          <a:gd name="connsiteY116" fmla="*/ 5696 h 10000"/>
                          <a:gd name="connsiteX117" fmla="*/ 369 w 10000"/>
                          <a:gd name="connsiteY117" fmla="*/ 5618 h 10000"/>
                          <a:gd name="connsiteX118" fmla="*/ 299 w 10000"/>
                          <a:gd name="connsiteY118" fmla="*/ 5570 h 10000"/>
                          <a:gd name="connsiteX119" fmla="*/ 252 w 10000"/>
                          <a:gd name="connsiteY119" fmla="*/ 5527 h 10000"/>
                          <a:gd name="connsiteX120" fmla="*/ 225 w 10000"/>
                          <a:gd name="connsiteY120" fmla="*/ 5502 h 10000"/>
                          <a:gd name="connsiteX121" fmla="*/ 148 w 10000"/>
                          <a:gd name="connsiteY121" fmla="*/ 5425 h 10000"/>
                          <a:gd name="connsiteX122" fmla="*/ 92 w 10000"/>
                          <a:gd name="connsiteY122" fmla="*/ 5324 h 10000"/>
                          <a:gd name="connsiteX123" fmla="*/ 52 w 10000"/>
                          <a:gd name="connsiteY123" fmla="*/ 5213 h 10000"/>
                          <a:gd name="connsiteX124" fmla="*/ 27 w 10000"/>
                          <a:gd name="connsiteY124" fmla="*/ 5111 h 10000"/>
                          <a:gd name="connsiteX125" fmla="*/ 10 w 10000"/>
                          <a:gd name="connsiteY125" fmla="*/ 5019 h 10000"/>
                          <a:gd name="connsiteX126" fmla="*/ 5 w 10000"/>
                          <a:gd name="connsiteY126" fmla="*/ 4942 h 10000"/>
                          <a:gd name="connsiteX127" fmla="*/ 0 w 10000"/>
                          <a:gd name="connsiteY127" fmla="*/ 4884 h 10000"/>
                          <a:gd name="connsiteX128" fmla="*/ 0 w 10000"/>
                          <a:gd name="connsiteY128" fmla="*/ 4865 h 10000"/>
                          <a:gd name="connsiteX129" fmla="*/ 0 w 10000"/>
                          <a:gd name="connsiteY129" fmla="*/ 4831 h 10000"/>
                          <a:gd name="connsiteX130" fmla="*/ 0 w 10000"/>
                          <a:gd name="connsiteY130" fmla="*/ 4749 h 10000"/>
                          <a:gd name="connsiteX131" fmla="*/ 0 w 10000"/>
                          <a:gd name="connsiteY131" fmla="*/ 4618 h 10000"/>
                          <a:gd name="connsiteX132" fmla="*/ 0 w 10000"/>
                          <a:gd name="connsiteY132" fmla="*/ 3826 h 10000"/>
                          <a:gd name="connsiteX133" fmla="*/ 0 w 10000"/>
                          <a:gd name="connsiteY133" fmla="*/ 3604 h 10000"/>
                          <a:gd name="connsiteX134" fmla="*/ 0 w 10000"/>
                          <a:gd name="connsiteY134" fmla="*/ 3401 h 10000"/>
                          <a:gd name="connsiteX135" fmla="*/ 0 w 10000"/>
                          <a:gd name="connsiteY135" fmla="*/ 3222 h 10000"/>
                          <a:gd name="connsiteX136" fmla="*/ 10 w 10000"/>
                          <a:gd name="connsiteY136" fmla="*/ 3053 h 10000"/>
                          <a:gd name="connsiteX137" fmla="*/ 40 w 10000"/>
                          <a:gd name="connsiteY137" fmla="*/ 2894 h 10000"/>
                          <a:gd name="connsiteX138" fmla="*/ 84 w 10000"/>
                          <a:gd name="connsiteY138" fmla="*/ 2758 h 10000"/>
                          <a:gd name="connsiteX139" fmla="*/ 131 w 10000"/>
                          <a:gd name="connsiteY139" fmla="*/ 2647 h 10000"/>
                          <a:gd name="connsiteX140" fmla="*/ 183 w 10000"/>
                          <a:gd name="connsiteY140" fmla="*/ 2546 h 10000"/>
                          <a:gd name="connsiteX141" fmla="*/ 230 w 10000"/>
                          <a:gd name="connsiteY141" fmla="*/ 2478 h 10000"/>
                          <a:gd name="connsiteX142" fmla="*/ 275 w 10000"/>
                          <a:gd name="connsiteY142" fmla="*/ 2420 h 10000"/>
                          <a:gd name="connsiteX143" fmla="*/ 299 w 10000"/>
                          <a:gd name="connsiteY143" fmla="*/ 2386 h 10000"/>
                          <a:gd name="connsiteX144" fmla="*/ 312 w 10000"/>
                          <a:gd name="connsiteY144" fmla="*/ 2377 h 10000"/>
                          <a:gd name="connsiteX145" fmla="*/ 322 w 10000"/>
                          <a:gd name="connsiteY145" fmla="*/ 2372 h 10000"/>
                          <a:gd name="connsiteX146" fmla="*/ 356 w 10000"/>
                          <a:gd name="connsiteY146" fmla="*/ 2353 h 10000"/>
                          <a:gd name="connsiteX147" fmla="*/ 413 w 10000"/>
                          <a:gd name="connsiteY147" fmla="*/ 2309 h 10000"/>
                          <a:gd name="connsiteX148" fmla="*/ 485 w 10000"/>
                          <a:gd name="connsiteY148" fmla="*/ 2261 h 10000"/>
                          <a:gd name="connsiteX149" fmla="*/ 581 w 10000"/>
                          <a:gd name="connsiteY149" fmla="*/ 2203 h 10000"/>
                          <a:gd name="connsiteX150" fmla="*/ 690 w 10000"/>
                          <a:gd name="connsiteY150" fmla="*/ 2135 h 10000"/>
                          <a:gd name="connsiteX151" fmla="*/ 811 w 10000"/>
                          <a:gd name="connsiteY151" fmla="*/ 2048 h 10000"/>
                          <a:gd name="connsiteX152" fmla="*/ 950 w 10000"/>
                          <a:gd name="connsiteY152" fmla="*/ 1966 h 10000"/>
                          <a:gd name="connsiteX153" fmla="*/ 1096 w 10000"/>
                          <a:gd name="connsiteY153" fmla="*/ 1865 h 10000"/>
                          <a:gd name="connsiteX154" fmla="*/ 1252 w 10000"/>
                          <a:gd name="connsiteY154" fmla="*/ 1758 h 10000"/>
                          <a:gd name="connsiteX155" fmla="*/ 1418 w 10000"/>
                          <a:gd name="connsiteY155" fmla="*/ 1652 h 10000"/>
                          <a:gd name="connsiteX156" fmla="*/ 1586 w 10000"/>
                          <a:gd name="connsiteY156" fmla="*/ 1541 h 10000"/>
                          <a:gd name="connsiteX157" fmla="*/ 1759 w 10000"/>
                          <a:gd name="connsiteY157" fmla="*/ 1420 h 10000"/>
                          <a:gd name="connsiteX158" fmla="*/ 1940 w 10000"/>
                          <a:gd name="connsiteY158" fmla="*/ 1314 h 10000"/>
                          <a:gd name="connsiteX159" fmla="*/ 2118 w 10000"/>
                          <a:gd name="connsiteY159" fmla="*/ 1193 h 10000"/>
                          <a:gd name="connsiteX160" fmla="*/ 2298 w 10000"/>
                          <a:gd name="connsiteY160" fmla="*/ 1077 h 10000"/>
                          <a:gd name="connsiteX161" fmla="*/ 2476 w 10000"/>
                          <a:gd name="connsiteY161" fmla="*/ 957 h 10000"/>
                          <a:gd name="connsiteX162" fmla="*/ 2650 w 10000"/>
                          <a:gd name="connsiteY162" fmla="*/ 845 h 10000"/>
                          <a:gd name="connsiteX163" fmla="*/ 2818 w 10000"/>
                          <a:gd name="connsiteY163" fmla="*/ 729 h 10000"/>
                          <a:gd name="connsiteX164" fmla="*/ 2979 w 10000"/>
                          <a:gd name="connsiteY164" fmla="*/ 628 h 10000"/>
                          <a:gd name="connsiteX165" fmla="*/ 3135 w 10000"/>
                          <a:gd name="connsiteY165" fmla="*/ 527 h 10000"/>
                          <a:gd name="connsiteX166" fmla="*/ 3278 w 10000"/>
                          <a:gd name="connsiteY166" fmla="*/ 435 h 10000"/>
                          <a:gd name="connsiteX167" fmla="*/ 3407 w 10000"/>
                          <a:gd name="connsiteY167" fmla="*/ 348 h 10000"/>
                          <a:gd name="connsiteX168" fmla="*/ 3525 w 10000"/>
                          <a:gd name="connsiteY168" fmla="*/ 271 h 10000"/>
                          <a:gd name="connsiteX169" fmla="*/ 3629 w 10000"/>
                          <a:gd name="connsiteY169" fmla="*/ 203 h 10000"/>
                          <a:gd name="connsiteX170" fmla="*/ 3716 w 10000"/>
                          <a:gd name="connsiteY170" fmla="*/ 155 h 10000"/>
                          <a:gd name="connsiteX171" fmla="*/ 3785 w 10000"/>
                          <a:gd name="connsiteY171" fmla="*/ 111 h 10000"/>
                          <a:gd name="connsiteX172" fmla="*/ 3837 w 10000"/>
                          <a:gd name="connsiteY172" fmla="*/ 77 h 10000"/>
                          <a:gd name="connsiteX173" fmla="*/ 3949 w 10000"/>
                          <a:gd name="connsiteY173" fmla="*/ 29 h 10000"/>
                          <a:gd name="connsiteX174" fmla="*/ 4052 w 10000"/>
                          <a:gd name="connsiteY17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9693 w 10000"/>
                          <a:gd name="connsiteY12" fmla="*/ 3217 h 10000"/>
                          <a:gd name="connsiteX13" fmla="*/ 9785 w 10000"/>
                          <a:gd name="connsiteY13" fmla="*/ 3266 h 10000"/>
                          <a:gd name="connsiteX14" fmla="*/ 9854 w 10000"/>
                          <a:gd name="connsiteY14" fmla="*/ 3309 h 10000"/>
                          <a:gd name="connsiteX15" fmla="*/ 9901 w 10000"/>
                          <a:gd name="connsiteY15" fmla="*/ 3333 h 10000"/>
                          <a:gd name="connsiteX16" fmla="*/ 9923 w 10000"/>
                          <a:gd name="connsiteY16" fmla="*/ 3353 h 10000"/>
                          <a:gd name="connsiteX17" fmla="*/ 9975 w 10000"/>
                          <a:gd name="connsiteY17" fmla="*/ 3391 h 10000"/>
                          <a:gd name="connsiteX18" fmla="*/ 10000 w 10000"/>
                          <a:gd name="connsiteY18" fmla="*/ 3444 h 10000"/>
                          <a:gd name="connsiteX19" fmla="*/ 10000 w 10000"/>
                          <a:gd name="connsiteY19" fmla="*/ 3493 h 10000"/>
                          <a:gd name="connsiteX20" fmla="*/ 9988 w 10000"/>
                          <a:gd name="connsiteY20" fmla="*/ 3536 h 10000"/>
                          <a:gd name="connsiteX21" fmla="*/ 9958 w 10000"/>
                          <a:gd name="connsiteY21" fmla="*/ 3589 h 10000"/>
                          <a:gd name="connsiteX22" fmla="*/ 9913 w 10000"/>
                          <a:gd name="connsiteY22" fmla="*/ 3647 h 10000"/>
                          <a:gd name="connsiteX23" fmla="*/ 9874 w 10000"/>
                          <a:gd name="connsiteY23" fmla="*/ 3681 h 10000"/>
                          <a:gd name="connsiteX24" fmla="*/ 9832 w 10000"/>
                          <a:gd name="connsiteY24" fmla="*/ 3734 h 10000"/>
                          <a:gd name="connsiteX25" fmla="*/ 9780 w 10000"/>
                          <a:gd name="connsiteY25" fmla="*/ 3792 h 10000"/>
                          <a:gd name="connsiteX26" fmla="*/ 9728 w 10000"/>
                          <a:gd name="connsiteY26" fmla="*/ 3850 h 10000"/>
                          <a:gd name="connsiteX27" fmla="*/ 9671 w 10000"/>
                          <a:gd name="connsiteY27" fmla="*/ 3903 h 10000"/>
                          <a:gd name="connsiteX28" fmla="*/ 9629 w 10000"/>
                          <a:gd name="connsiteY28" fmla="*/ 3952 h 10000"/>
                          <a:gd name="connsiteX29" fmla="*/ 9589 w 10000"/>
                          <a:gd name="connsiteY29" fmla="*/ 3995 h 10000"/>
                          <a:gd name="connsiteX30" fmla="*/ 9562 w 10000"/>
                          <a:gd name="connsiteY30" fmla="*/ 4029 h 10000"/>
                          <a:gd name="connsiteX31" fmla="*/ 9550 w 10000"/>
                          <a:gd name="connsiteY31" fmla="*/ 4039 h 10000"/>
                          <a:gd name="connsiteX32" fmla="*/ 9555 w 10000"/>
                          <a:gd name="connsiteY32" fmla="*/ 6237 h 10000"/>
                          <a:gd name="connsiteX33" fmla="*/ 9567 w 10000"/>
                          <a:gd name="connsiteY33" fmla="*/ 6246 h 10000"/>
                          <a:gd name="connsiteX34" fmla="*/ 9597 w 10000"/>
                          <a:gd name="connsiteY34" fmla="*/ 6271 h 10000"/>
                          <a:gd name="connsiteX35" fmla="*/ 9641 w 10000"/>
                          <a:gd name="connsiteY35" fmla="*/ 6304 h 10000"/>
                          <a:gd name="connsiteX36" fmla="*/ 9698 w 10000"/>
                          <a:gd name="connsiteY36" fmla="*/ 6338 h 10000"/>
                          <a:gd name="connsiteX37" fmla="*/ 9753 w 10000"/>
                          <a:gd name="connsiteY37" fmla="*/ 6382 h 10000"/>
                          <a:gd name="connsiteX38" fmla="*/ 9805 w 10000"/>
                          <a:gd name="connsiteY38" fmla="*/ 6420 h 10000"/>
                          <a:gd name="connsiteX39" fmla="*/ 9844 w 10000"/>
                          <a:gd name="connsiteY39" fmla="*/ 6454 h 10000"/>
                          <a:gd name="connsiteX40" fmla="*/ 9874 w 10000"/>
                          <a:gd name="connsiteY40" fmla="*/ 6488 h 10000"/>
                          <a:gd name="connsiteX41" fmla="*/ 9884 w 10000"/>
                          <a:gd name="connsiteY41" fmla="*/ 6531 h 10000"/>
                          <a:gd name="connsiteX42" fmla="*/ 9879 w 10000"/>
                          <a:gd name="connsiteY42" fmla="*/ 6575 h 10000"/>
                          <a:gd name="connsiteX43" fmla="*/ 9866 w 10000"/>
                          <a:gd name="connsiteY43" fmla="*/ 6618 h 10000"/>
                          <a:gd name="connsiteX44" fmla="*/ 9854 w 10000"/>
                          <a:gd name="connsiteY44" fmla="*/ 6652 h 10000"/>
                          <a:gd name="connsiteX45" fmla="*/ 9839 w 10000"/>
                          <a:gd name="connsiteY45" fmla="*/ 6667 h 10000"/>
                          <a:gd name="connsiteX46" fmla="*/ 9837 w 10000"/>
                          <a:gd name="connsiteY46" fmla="*/ 6676 h 10000"/>
                          <a:gd name="connsiteX47" fmla="*/ 9827 w 10000"/>
                          <a:gd name="connsiteY47" fmla="*/ 6686 h 10000"/>
                          <a:gd name="connsiteX48" fmla="*/ 9792 w 10000"/>
                          <a:gd name="connsiteY48" fmla="*/ 6720 h 10000"/>
                          <a:gd name="connsiteX49" fmla="*/ 9740 w 10000"/>
                          <a:gd name="connsiteY49" fmla="*/ 6758 h 10000"/>
                          <a:gd name="connsiteX50" fmla="*/ 9671 w 10000"/>
                          <a:gd name="connsiteY50" fmla="*/ 6826 h 10000"/>
                          <a:gd name="connsiteX51" fmla="*/ 9579 w 10000"/>
                          <a:gd name="connsiteY51" fmla="*/ 6903 h 10000"/>
                          <a:gd name="connsiteX52" fmla="*/ 9476 w 10000"/>
                          <a:gd name="connsiteY52" fmla="*/ 6995 h 10000"/>
                          <a:gd name="connsiteX53" fmla="*/ 9359 w 10000"/>
                          <a:gd name="connsiteY53" fmla="*/ 7106 h 10000"/>
                          <a:gd name="connsiteX54" fmla="*/ 9231 w 10000"/>
                          <a:gd name="connsiteY54" fmla="*/ 7227 h 10000"/>
                          <a:gd name="connsiteX55" fmla="*/ 9087 w 10000"/>
                          <a:gd name="connsiteY55" fmla="*/ 7353 h 10000"/>
                          <a:gd name="connsiteX56" fmla="*/ 8939 w 10000"/>
                          <a:gd name="connsiteY56" fmla="*/ 7478 h 10000"/>
                          <a:gd name="connsiteX57" fmla="*/ 8780 w 10000"/>
                          <a:gd name="connsiteY57" fmla="*/ 7623 h 10000"/>
                          <a:gd name="connsiteX58" fmla="*/ 8615 w 10000"/>
                          <a:gd name="connsiteY58" fmla="*/ 7778 h 10000"/>
                          <a:gd name="connsiteX59" fmla="*/ 8441 w 10000"/>
                          <a:gd name="connsiteY59" fmla="*/ 7928 h 10000"/>
                          <a:gd name="connsiteX60" fmla="*/ 8268 w 10000"/>
                          <a:gd name="connsiteY60" fmla="*/ 8082 h 10000"/>
                          <a:gd name="connsiteX61" fmla="*/ 8090 w 10000"/>
                          <a:gd name="connsiteY61" fmla="*/ 8242 h 10000"/>
                          <a:gd name="connsiteX62" fmla="*/ 7917 w 10000"/>
                          <a:gd name="connsiteY62" fmla="*/ 8401 h 10000"/>
                          <a:gd name="connsiteX63" fmla="*/ 7741 w 10000"/>
                          <a:gd name="connsiteY63" fmla="*/ 8556 h 10000"/>
                          <a:gd name="connsiteX64" fmla="*/ 7568 w 10000"/>
                          <a:gd name="connsiteY64" fmla="*/ 8715 h 10000"/>
                          <a:gd name="connsiteX65" fmla="*/ 7395 w 10000"/>
                          <a:gd name="connsiteY65" fmla="*/ 8865 h 10000"/>
                          <a:gd name="connsiteX66" fmla="*/ 7229 w 10000"/>
                          <a:gd name="connsiteY66" fmla="*/ 9010 h 10000"/>
                          <a:gd name="connsiteX67" fmla="*/ 7073 w 10000"/>
                          <a:gd name="connsiteY67" fmla="*/ 9155 h 10000"/>
                          <a:gd name="connsiteX68" fmla="*/ 6927 w 10000"/>
                          <a:gd name="connsiteY68" fmla="*/ 9290 h 10000"/>
                          <a:gd name="connsiteX69" fmla="*/ 6784 w 10000"/>
                          <a:gd name="connsiteY69" fmla="*/ 9415 h 10000"/>
                          <a:gd name="connsiteX70" fmla="*/ 6658 w 10000"/>
                          <a:gd name="connsiteY70" fmla="*/ 9527 h 10000"/>
                          <a:gd name="connsiteX71" fmla="*/ 6541 w 10000"/>
                          <a:gd name="connsiteY71" fmla="*/ 9628 h 10000"/>
                          <a:gd name="connsiteX72" fmla="*/ 6437 w 10000"/>
                          <a:gd name="connsiteY72" fmla="*/ 9720 h 10000"/>
                          <a:gd name="connsiteX73" fmla="*/ 6356 w 10000"/>
                          <a:gd name="connsiteY73" fmla="*/ 9797 h 10000"/>
                          <a:gd name="connsiteX74" fmla="*/ 6286 w 10000"/>
                          <a:gd name="connsiteY74" fmla="*/ 9865 h 10000"/>
                          <a:gd name="connsiteX75" fmla="*/ 6235 w 10000"/>
                          <a:gd name="connsiteY75" fmla="*/ 9908 h 10000"/>
                          <a:gd name="connsiteX76" fmla="*/ 6205 w 10000"/>
                          <a:gd name="connsiteY76" fmla="*/ 9932 h 10000"/>
                          <a:gd name="connsiteX77" fmla="*/ 6131 w 10000"/>
                          <a:gd name="connsiteY77" fmla="*/ 9986 h 10000"/>
                          <a:gd name="connsiteX78" fmla="*/ 6066 w 10000"/>
                          <a:gd name="connsiteY78" fmla="*/ 10000 h 10000"/>
                          <a:gd name="connsiteX79" fmla="*/ 6004 w 10000"/>
                          <a:gd name="connsiteY79" fmla="*/ 9990 h 10000"/>
                          <a:gd name="connsiteX80" fmla="*/ 5957 w 10000"/>
                          <a:gd name="connsiteY80" fmla="*/ 9976 h 10000"/>
                          <a:gd name="connsiteX81" fmla="*/ 5928 w 10000"/>
                          <a:gd name="connsiteY81" fmla="*/ 9957 h 10000"/>
                          <a:gd name="connsiteX82" fmla="*/ 5913 w 10000"/>
                          <a:gd name="connsiteY82" fmla="*/ 9952 h 10000"/>
                          <a:gd name="connsiteX83" fmla="*/ 5901 w 10000"/>
                          <a:gd name="connsiteY83" fmla="*/ 9942 h 10000"/>
                          <a:gd name="connsiteX84" fmla="*/ 5866 w 10000"/>
                          <a:gd name="connsiteY84" fmla="*/ 9918 h 10000"/>
                          <a:gd name="connsiteX85" fmla="*/ 5809 w 10000"/>
                          <a:gd name="connsiteY85" fmla="*/ 9874 h 10000"/>
                          <a:gd name="connsiteX86" fmla="*/ 5737 w 10000"/>
                          <a:gd name="connsiteY86" fmla="*/ 9816 h 10000"/>
                          <a:gd name="connsiteX87" fmla="*/ 5641 w 10000"/>
                          <a:gd name="connsiteY87" fmla="*/ 9739 h 10000"/>
                          <a:gd name="connsiteX88" fmla="*/ 5524 w 10000"/>
                          <a:gd name="connsiteY88" fmla="*/ 9647 h 10000"/>
                          <a:gd name="connsiteX89" fmla="*/ 5398 w 10000"/>
                          <a:gd name="connsiteY89" fmla="*/ 9546 h 10000"/>
                          <a:gd name="connsiteX90" fmla="*/ 5252 w 10000"/>
                          <a:gd name="connsiteY90" fmla="*/ 9435 h 10000"/>
                          <a:gd name="connsiteX91" fmla="*/ 5096 w 10000"/>
                          <a:gd name="connsiteY91" fmla="*/ 9314 h 10000"/>
                          <a:gd name="connsiteX92" fmla="*/ 4923 w 10000"/>
                          <a:gd name="connsiteY92" fmla="*/ 9179 h 10000"/>
                          <a:gd name="connsiteX93" fmla="*/ 4740 w 10000"/>
                          <a:gd name="connsiteY93" fmla="*/ 9034 h 10000"/>
                          <a:gd name="connsiteX94" fmla="*/ 4545 w 10000"/>
                          <a:gd name="connsiteY94" fmla="*/ 8884 h 10000"/>
                          <a:gd name="connsiteX95" fmla="*/ 4347 w 10000"/>
                          <a:gd name="connsiteY95" fmla="*/ 8729 h 10000"/>
                          <a:gd name="connsiteX96" fmla="*/ 4139 w 10000"/>
                          <a:gd name="connsiteY96" fmla="*/ 8560 h 10000"/>
                          <a:gd name="connsiteX97" fmla="*/ 3924 w 10000"/>
                          <a:gd name="connsiteY97" fmla="*/ 8401 h 10000"/>
                          <a:gd name="connsiteX98" fmla="*/ 3706 w 10000"/>
                          <a:gd name="connsiteY98" fmla="*/ 8222 h 10000"/>
                          <a:gd name="connsiteX99" fmla="*/ 3481 w 10000"/>
                          <a:gd name="connsiteY99" fmla="*/ 8053 h 10000"/>
                          <a:gd name="connsiteX100" fmla="*/ 3256 w 10000"/>
                          <a:gd name="connsiteY100" fmla="*/ 7879 h 10000"/>
                          <a:gd name="connsiteX101" fmla="*/ 3026 w 10000"/>
                          <a:gd name="connsiteY101" fmla="*/ 7700 h 10000"/>
                          <a:gd name="connsiteX102" fmla="*/ 2801 w 10000"/>
                          <a:gd name="connsiteY102" fmla="*/ 7522 h 10000"/>
                          <a:gd name="connsiteX103" fmla="*/ 2575 w 10000"/>
                          <a:gd name="connsiteY103" fmla="*/ 7343 h 10000"/>
                          <a:gd name="connsiteX104" fmla="*/ 2355 w 10000"/>
                          <a:gd name="connsiteY104" fmla="*/ 7174 h 10000"/>
                          <a:gd name="connsiteX105" fmla="*/ 2135 w 10000"/>
                          <a:gd name="connsiteY105" fmla="*/ 7005 h 10000"/>
                          <a:gd name="connsiteX106" fmla="*/ 1922 w 10000"/>
                          <a:gd name="connsiteY106" fmla="*/ 6836 h 10000"/>
                          <a:gd name="connsiteX107" fmla="*/ 1719 w 10000"/>
                          <a:gd name="connsiteY107" fmla="*/ 6676 h 10000"/>
                          <a:gd name="connsiteX108" fmla="*/ 1519 w 10000"/>
                          <a:gd name="connsiteY108" fmla="*/ 6522 h 10000"/>
                          <a:gd name="connsiteX109" fmla="*/ 1331 w 10000"/>
                          <a:gd name="connsiteY109" fmla="*/ 6372 h 10000"/>
                          <a:gd name="connsiteX110" fmla="*/ 1153 w 10000"/>
                          <a:gd name="connsiteY110" fmla="*/ 6237 h 10000"/>
                          <a:gd name="connsiteX111" fmla="*/ 985 w 10000"/>
                          <a:gd name="connsiteY111" fmla="*/ 6101 h 10000"/>
                          <a:gd name="connsiteX112" fmla="*/ 831 w 10000"/>
                          <a:gd name="connsiteY112" fmla="*/ 5981 h 10000"/>
                          <a:gd name="connsiteX113" fmla="*/ 690 w 10000"/>
                          <a:gd name="connsiteY113" fmla="*/ 5874 h 10000"/>
                          <a:gd name="connsiteX114" fmla="*/ 569 w 10000"/>
                          <a:gd name="connsiteY114" fmla="*/ 5778 h 10000"/>
                          <a:gd name="connsiteX115" fmla="*/ 460 w 10000"/>
                          <a:gd name="connsiteY115" fmla="*/ 5696 h 10000"/>
                          <a:gd name="connsiteX116" fmla="*/ 369 w 10000"/>
                          <a:gd name="connsiteY116" fmla="*/ 5618 h 10000"/>
                          <a:gd name="connsiteX117" fmla="*/ 299 w 10000"/>
                          <a:gd name="connsiteY117" fmla="*/ 5570 h 10000"/>
                          <a:gd name="connsiteX118" fmla="*/ 252 w 10000"/>
                          <a:gd name="connsiteY118" fmla="*/ 5527 h 10000"/>
                          <a:gd name="connsiteX119" fmla="*/ 225 w 10000"/>
                          <a:gd name="connsiteY119" fmla="*/ 5502 h 10000"/>
                          <a:gd name="connsiteX120" fmla="*/ 148 w 10000"/>
                          <a:gd name="connsiteY120" fmla="*/ 5425 h 10000"/>
                          <a:gd name="connsiteX121" fmla="*/ 92 w 10000"/>
                          <a:gd name="connsiteY121" fmla="*/ 5324 h 10000"/>
                          <a:gd name="connsiteX122" fmla="*/ 52 w 10000"/>
                          <a:gd name="connsiteY122" fmla="*/ 5213 h 10000"/>
                          <a:gd name="connsiteX123" fmla="*/ 27 w 10000"/>
                          <a:gd name="connsiteY123" fmla="*/ 5111 h 10000"/>
                          <a:gd name="connsiteX124" fmla="*/ 10 w 10000"/>
                          <a:gd name="connsiteY124" fmla="*/ 5019 h 10000"/>
                          <a:gd name="connsiteX125" fmla="*/ 5 w 10000"/>
                          <a:gd name="connsiteY125" fmla="*/ 4942 h 10000"/>
                          <a:gd name="connsiteX126" fmla="*/ 0 w 10000"/>
                          <a:gd name="connsiteY126" fmla="*/ 4884 h 10000"/>
                          <a:gd name="connsiteX127" fmla="*/ 0 w 10000"/>
                          <a:gd name="connsiteY127" fmla="*/ 4865 h 10000"/>
                          <a:gd name="connsiteX128" fmla="*/ 0 w 10000"/>
                          <a:gd name="connsiteY128" fmla="*/ 4831 h 10000"/>
                          <a:gd name="connsiteX129" fmla="*/ 0 w 10000"/>
                          <a:gd name="connsiteY129" fmla="*/ 4749 h 10000"/>
                          <a:gd name="connsiteX130" fmla="*/ 0 w 10000"/>
                          <a:gd name="connsiteY130" fmla="*/ 4618 h 10000"/>
                          <a:gd name="connsiteX131" fmla="*/ 0 w 10000"/>
                          <a:gd name="connsiteY131" fmla="*/ 3826 h 10000"/>
                          <a:gd name="connsiteX132" fmla="*/ 0 w 10000"/>
                          <a:gd name="connsiteY132" fmla="*/ 3604 h 10000"/>
                          <a:gd name="connsiteX133" fmla="*/ 0 w 10000"/>
                          <a:gd name="connsiteY133" fmla="*/ 3401 h 10000"/>
                          <a:gd name="connsiteX134" fmla="*/ 0 w 10000"/>
                          <a:gd name="connsiteY134" fmla="*/ 3222 h 10000"/>
                          <a:gd name="connsiteX135" fmla="*/ 10 w 10000"/>
                          <a:gd name="connsiteY135" fmla="*/ 3053 h 10000"/>
                          <a:gd name="connsiteX136" fmla="*/ 40 w 10000"/>
                          <a:gd name="connsiteY136" fmla="*/ 2894 h 10000"/>
                          <a:gd name="connsiteX137" fmla="*/ 84 w 10000"/>
                          <a:gd name="connsiteY137" fmla="*/ 2758 h 10000"/>
                          <a:gd name="connsiteX138" fmla="*/ 131 w 10000"/>
                          <a:gd name="connsiteY138" fmla="*/ 2647 h 10000"/>
                          <a:gd name="connsiteX139" fmla="*/ 183 w 10000"/>
                          <a:gd name="connsiteY139" fmla="*/ 2546 h 10000"/>
                          <a:gd name="connsiteX140" fmla="*/ 230 w 10000"/>
                          <a:gd name="connsiteY140" fmla="*/ 2478 h 10000"/>
                          <a:gd name="connsiteX141" fmla="*/ 275 w 10000"/>
                          <a:gd name="connsiteY141" fmla="*/ 2420 h 10000"/>
                          <a:gd name="connsiteX142" fmla="*/ 299 w 10000"/>
                          <a:gd name="connsiteY142" fmla="*/ 2386 h 10000"/>
                          <a:gd name="connsiteX143" fmla="*/ 312 w 10000"/>
                          <a:gd name="connsiteY143" fmla="*/ 2377 h 10000"/>
                          <a:gd name="connsiteX144" fmla="*/ 322 w 10000"/>
                          <a:gd name="connsiteY144" fmla="*/ 2372 h 10000"/>
                          <a:gd name="connsiteX145" fmla="*/ 356 w 10000"/>
                          <a:gd name="connsiteY145" fmla="*/ 2353 h 10000"/>
                          <a:gd name="connsiteX146" fmla="*/ 413 w 10000"/>
                          <a:gd name="connsiteY146" fmla="*/ 2309 h 10000"/>
                          <a:gd name="connsiteX147" fmla="*/ 485 w 10000"/>
                          <a:gd name="connsiteY147" fmla="*/ 2261 h 10000"/>
                          <a:gd name="connsiteX148" fmla="*/ 581 w 10000"/>
                          <a:gd name="connsiteY148" fmla="*/ 2203 h 10000"/>
                          <a:gd name="connsiteX149" fmla="*/ 690 w 10000"/>
                          <a:gd name="connsiteY149" fmla="*/ 2135 h 10000"/>
                          <a:gd name="connsiteX150" fmla="*/ 811 w 10000"/>
                          <a:gd name="connsiteY150" fmla="*/ 2048 h 10000"/>
                          <a:gd name="connsiteX151" fmla="*/ 950 w 10000"/>
                          <a:gd name="connsiteY151" fmla="*/ 1966 h 10000"/>
                          <a:gd name="connsiteX152" fmla="*/ 1096 w 10000"/>
                          <a:gd name="connsiteY152" fmla="*/ 1865 h 10000"/>
                          <a:gd name="connsiteX153" fmla="*/ 1252 w 10000"/>
                          <a:gd name="connsiteY153" fmla="*/ 1758 h 10000"/>
                          <a:gd name="connsiteX154" fmla="*/ 1418 w 10000"/>
                          <a:gd name="connsiteY154" fmla="*/ 1652 h 10000"/>
                          <a:gd name="connsiteX155" fmla="*/ 1586 w 10000"/>
                          <a:gd name="connsiteY155" fmla="*/ 1541 h 10000"/>
                          <a:gd name="connsiteX156" fmla="*/ 1759 w 10000"/>
                          <a:gd name="connsiteY156" fmla="*/ 1420 h 10000"/>
                          <a:gd name="connsiteX157" fmla="*/ 1940 w 10000"/>
                          <a:gd name="connsiteY157" fmla="*/ 1314 h 10000"/>
                          <a:gd name="connsiteX158" fmla="*/ 2118 w 10000"/>
                          <a:gd name="connsiteY158" fmla="*/ 1193 h 10000"/>
                          <a:gd name="connsiteX159" fmla="*/ 2298 w 10000"/>
                          <a:gd name="connsiteY159" fmla="*/ 1077 h 10000"/>
                          <a:gd name="connsiteX160" fmla="*/ 2476 w 10000"/>
                          <a:gd name="connsiteY160" fmla="*/ 957 h 10000"/>
                          <a:gd name="connsiteX161" fmla="*/ 2650 w 10000"/>
                          <a:gd name="connsiteY161" fmla="*/ 845 h 10000"/>
                          <a:gd name="connsiteX162" fmla="*/ 2818 w 10000"/>
                          <a:gd name="connsiteY162" fmla="*/ 729 h 10000"/>
                          <a:gd name="connsiteX163" fmla="*/ 2979 w 10000"/>
                          <a:gd name="connsiteY163" fmla="*/ 628 h 10000"/>
                          <a:gd name="connsiteX164" fmla="*/ 3135 w 10000"/>
                          <a:gd name="connsiteY164" fmla="*/ 527 h 10000"/>
                          <a:gd name="connsiteX165" fmla="*/ 3278 w 10000"/>
                          <a:gd name="connsiteY165" fmla="*/ 435 h 10000"/>
                          <a:gd name="connsiteX166" fmla="*/ 3407 w 10000"/>
                          <a:gd name="connsiteY166" fmla="*/ 348 h 10000"/>
                          <a:gd name="connsiteX167" fmla="*/ 3525 w 10000"/>
                          <a:gd name="connsiteY167" fmla="*/ 271 h 10000"/>
                          <a:gd name="connsiteX168" fmla="*/ 3629 w 10000"/>
                          <a:gd name="connsiteY168" fmla="*/ 203 h 10000"/>
                          <a:gd name="connsiteX169" fmla="*/ 3716 w 10000"/>
                          <a:gd name="connsiteY169" fmla="*/ 155 h 10000"/>
                          <a:gd name="connsiteX170" fmla="*/ 3785 w 10000"/>
                          <a:gd name="connsiteY170" fmla="*/ 111 h 10000"/>
                          <a:gd name="connsiteX171" fmla="*/ 3837 w 10000"/>
                          <a:gd name="connsiteY171" fmla="*/ 77 h 10000"/>
                          <a:gd name="connsiteX172" fmla="*/ 3949 w 10000"/>
                          <a:gd name="connsiteY172" fmla="*/ 29 h 10000"/>
                          <a:gd name="connsiteX173" fmla="*/ 4052 w 10000"/>
                          <a:gd name="connsiteY17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9693 w 10000"/>
                          <a:gd name="connsiteY11" fmla="*/ 3217 h 10000"/>
                          <a:gd name="connsiteX12" fmla="*/ 9785 w 10000"/>
                          <a:gd name="connsiteY12" fmla="*/ 3266 h 10000"/>
                          <a:gd name="connsiteX13" fmla="*/ 9854 w 10000"/>
                          <a:gd name="connsiteY13" fmla="*/ 3309 h 10000"/>
                          <a:gd name="connsiteX14" fmla="*/ 9901 w 10000"/>
                          <a:gd name="connsiteY14" fmla="*/ 3333 h 10000"/>
                          <a:gd name="connsiteX15" fmla="*/ 9923 w 10000"/>
                          <a:gd name="connsiteY15" fmla="*/ 3353 h 10000"/>
                          <a:gd name="connsiteX16" fmla="*/ 9975 w 10000"/>
                          <a:gd name="connsiteY16" fmla="*/ 3391 h 10000"/>
                          <a:gd name="connsiteX17" fmla="*/ 10000 w 10000"/>
                          <a:gd name="connsiteY17" fmla="*/ 3444 h 10000"/>
                          <a:gd name="connsiteX18" fmla="*/ 10000 w 10000"/>
                          <a:gd name="connsiteY18" fmla="*/ 3493 h 10000"/>
                          <a:gd name="connsiteX19" fmla="*/ 9988 w 10000"/>
                          <a:gd name="connsiteY19" fmla="*/ 3536 h 10000"/>
                          <a:gd name="connsiteX20" fmla="*/ 9958 w 10000"/>
                          <a:gd name="connsiteY20" fmla="*/ 3589 h 10000"/>
                          <a:gd name="connsiteX21" fmla="*/ 9913 w 10000"/>
                          <a:gd name="connsiteY21" fmla="*/ 3647 h 10000"/>
                          <a:gd name="connsiteX22" fmla="*/ 9874 w 10000"/>
                          <a:gd name="connsiteY22" fmla="*/ 3681 h 10000"/>
                          <a:gd name="connsiteX23" fmla="*/ 9832 w 10000"/>
                          <a:gd name="connsiteY23" fmla="*/ 3734 h 10000"/>
                          <a:gd name="connsiteX24" fmla="*/ 9780 w 10000"/>
                          <a:gd name="connsiteY24" fmla="*/ 3792 h 10000"/>
                          <a:gd name="connsiteX25" fmla="*/ 9728 w 10000"/>
                          <a:gd name="connsiteY25" fmla="*/ 3850 h 10000"/>
                          <a:gd name="connsiteX26" fmla="*/ 9671 w 10000"/>
                          <a:gd name="connsiteY26" fmla="*/ 3903 h 10000"/>
                          <a:gd name="connsiteX27" fmla="*/ 9629 w 10000"/>
                          <a:gd name="connsiteY27" fmla="*/ 3952 h 10000"/>
                          <a:gd name="connsiteX28" fmla="*/ 9589 w 10000"/>
                          <a:gd name="connsiteY28" fmla="*/ 3995 h 10000"/>
                          <a:gd name="connsiteX29" fmla="*/ 9562 w 10000"/>
                          <a:gd name="connsiteY29" fmla="*/ 4029 h 10000"/>
                          <a:gd name="connsiteX30" fmla="*/ 9550 w 10000"/>
                          <a:gd name="connsiteY30" fmla="*/ 4039 h 10000"/>
                          <a:gd name="connsiteX31" fmla="*/ 9555 w 10000"/>
                          <a:gd name="connsiteY31" fmla="*/ 6237 h 10000"/>
                          <a:gd name="connsiteX32" fmla="*/ 9567 w 10000"/>
                          <a:gd name="connsiteY32" fmla="*/ 6246 h 10000"/>
                          <a:gd name="connsiteX33" fmla="*/ 9597 w 10000"/>
                          <a:gd name="connsiteY33" fmla="*/ 6271 h 10000"/>
                          <a:gd name="connsiteX34" fmla="*/ 9641 w 10000"/>
                          <a:gd name="connsiteY34" fmla="*/ 6304 h 10000"/>
                          <a:gd name="connsiteX35" fmla="*/ 9698 w 10000"/>
                          <a:gd name="connsiteY35" fmla="*/ 6338 h 10000"/>
                          <a:gd name="connsiteX36" fmla="*/ 9753 w 10000"/>
                          <a:gd name="connsiteY36" fmla="*/ 6382 h 10000"/>
                          <a:gd name="connsiteX37" fmla="*/ 9805 w 10000"/>
                          <a:gd name="connsiteY37" fmla="*/ 6420 h 10000"/>
                          <a:gd name="connsiteX38" fmla="*/ 9844 w 10000"/>
                          <a:gd name="connsiteY38" fmla="*/ 6454 h 10000"/>
                          <a:gd name="connsiteX39" fmla="*/ 9874 w 10000"/>
                          <a:gd name="connsiteY39" fmla="*/ 6488 h 10000"/>
                          <a:gd name="connsiteX40" fmla="*/ 9884 w 10000"/>
                          <a:gd name="connsiteY40" fmla="*/ 6531 h 10000"/>
                          <a:gd name="connsiteX41" fmla="*/ 9879 w 10000"/>
                          <a:gd name="connsiteY41" fmla="*/ 6575 h 10000"/>
                          <a:gd name="connsiteX42" fmla="*/ 9866 w 10000"/>
                          <a:gd name="connsiteY42" fmla="*/ 6618 h 10000"/>
                          <a:gd name="connsiteX43" fmla="*/ 9854 w 10000"/>
                          <a:gd name="connsiteY43" fmla="*/ 6652 h 10000"/>
                          <a:gd name="connsiteX44" fmla="*/ 9839 w 10000"/>
                          <a:gd name="connsiteY44" fmla="*/ 6667 h 10000"/>
                          <a:gd name="connsiteX45" fmla="*/ 9837 w 10000"/>
                          <a:gd name="connsiteY45" fmla="*/ 6676 h 10000"/>
                          <a:gd name="connsiteX46" fmla="*/ 9827 w 10000"/>
                          <a:gd name="connsiteY46" fmla="*/ 6686 h 10000"/>
                          <a:gd name="connsiteX47" fmla="*/ 9792 w 10000"/>
                          <a:gd name="connsiteY47" fmla="*/ 6720 h 10000"/>
                          <a:gd name="connsiteX48" fmla="*/ 9740 w 10000"/>
                          <a:gd name="connsiteY48" fmla="*/ 6758 h 10000"/>
                          <a:gd name="connsiteX49" fmla="*/ 9671 w 10000"/>
                          <a:gd name="connsiteY49" fmla="*/ 6826 h 10000"/>
                          <a:gd name="connsiteX50" fmla="*/ 9579 w 10000"/>
                          <a:gd name="connsiteY50" fmla="*/ 6903 h 10000"/>
                          <a:gd name="connsiteX51" fmla="*/ 9476 w 10000"/>
                          <a:gd name="connsiteY51" fmla="*/ 6995 h 10000"/>
                          <a:gd name="connsiteX52" fmla="*/ 9359 w 10000"/>
                          <a:gd name="connsiteY52" fmla="*/ 7106 h 10000"/>
                          <a:gd name="connsiteX53" fmla="*/ 9231 w 10000"/>
                          <a:gd name="connsiteY53" fmla="*/ 7227 h 10000"/>
                          <a:gd name="connsiteX54" fmla="*/ 9087 w 10000"/>
                          <a:gd name="connsiteY54" fmla="*/ 7353 h 10000"/>
                          <a:gd name="connsiteX55" fmla="*/ 8939 w 10000"/>
                          <a:gd name="connsiteY55" fmla="*/ 7478 h 10000"/>
                          <a:gd name="connsiteX56" fmla="*/ 8780 w 10000"/>
                          <a:gd name="connsiteY56" fmla="*/ 7623 h 10000"/>
                          <a:gd name="connsiteX57" fmla="*/ 8615 w 10000"/>
                          <a:gd name="connsiteY57" fmla="*/ 7778 h 10000"/>
                          <a:gd name="connsiteX58" fmla="*/ 8441 w 10000"/>
                          <a:gd name="connsiteY58" fmla="*/ 7928 h 10000"/>
                          <a:gd name="connsiteX59" fmla="*/ 8268 w 10000"/>
                          <a:gd name="connsiteY59" fmla="*/ 8082 h 10000"/>
                          <a:gd name="connsiteX60" fmla="*/ 8090 w 10000"/>
                          <a:gd name="connsiteY60" fmla="*/ 8242 h 10000"/>
                          <a:gd name="connsiteX61" fmla="*/ 7917 w 10000"/>
                          <a:gd name="connsiteY61" fmla="*/ 8401 h 10000"/>
                          <a:gd name="connsiteX62" fmla="*/ 7741 w 10000"/>
                          <a:gd name="connsiteY62" fmla="*/ 8556 h 10000"/>
                          <a:gd name="connsiteX63" fmla="*/ 7568 w 10000"/>
                          <a:gd name="connsiteY63" fmla="*/ 8715 h 10000"/>
                          <a:gd name="connsiteX64" fmla="*/ 7395 w 10000"/>
                          <a:gd name="connsiteY64" fmla="*/ 8865 h 10000"/>
                          <a:gd name="connsiteX65" fmla="*/ 7229 w 10000"/>
                          <a:gd name="connsiteY65" fmla="*/ 9010 h 10000"/>
                          <a:gd name="connsiteX66" fmla="*/ 7073 w 10000"/>
                          <a:gd name="connsiteY66" fmla="*/ 9155 h 10000"/>
                          <a:gd name="connsiteX67" fmla="*/ 6927 w 10000"/>
                          <a:gd name="connsiteY67" fmla="*/ 9290 h 10000"/>
                          <a:gd name="connsiteX68" fmla="*/ 6784 w 10000"/>
                          <a:gd name="connsiteY68" fmla="*/ 9415 h 10000"/>
                          <a:gd name="connsiteX69" fmla="*/ 6658 w 10000"/>
                          <a:gd name="connsiteY69" fmla="*/ 9527 h 10000"/>
                          <a:gd name="connsiteX70" fmla="*/ 6541 w 10000"/>
                          <a:gd name="connsiteY70" fmla="*/ 9628 h 10000"/>
                          <a:gd name="connsiteX71" fmla="*/ 6437 w 10000"/>
                          <a:gd name="connsiteY71" fmla="*/ 9720 h 10000"/>
                          <a:gd name="connsiteX72" fmla="*/ 6356 w 10000"/>
                          <a:gd name="connsiteY72" fmla="*/ 9797 h 10000"/>
                          <a:gd name="connsiteX73" fmla="*/ 6286 w 10000"/>
                          <a:gd name="connsiteY73" fmla="*/ 9865 h 10000"/>
                          <a:gd name="connsiteX74" fmla="*/ 6235 w 10000"/>
                          <a:gd name="connsiteY74" fmla="*/ 9908 h 10000"/>
                          <a:gd name="connsiteX75" fmla="*/ 6205 w 10000"/>
                          <a:gd name="connsiteY75" fmla="*/ 9932 h 10000"/>
                          <a:gd name="connsiteX76" fmla="*/ 6131 w 10000"/>
                          <a:gd name="connsiteY76" fmla="*/ 9986 h 10000"/>
                          <a:gd name="connsiteX77" fmla="*/ 6066 w 10000"/>
                          <a:gd name="connsiteY77" fmla="*/ 10000 h 10000"/>
                          <a:gd name="connsiteX78" fmla="*/ 6004 w 10000"/>
                          <a:gd name="connsiteY78" fmla="*/ 9990 h 10000"/>
                          <a:gd name="connsiteX79" fmla="*/ 5957 w 10000"/>
                          <a:gd name="connsiteY79" fmla="*/ 9976 h 10000"/>
                          <a:gd name="connsiteX80" fmla="*/ 5928 w 10000"/>
                          <a:gd name="connsiteY80" fmla="*/ 9957 h 10000"/>
                          <a:gd name="connsiteX81" fmla="*/ 5913 w 10000"/>
                          <a:gd name="connsiteY81" fmla="*/ 9952 h 10000"/>
                          <a:gd name="connsiteX82" fmla="*/ 5901 w 10000"/>
                          <a:gd name="connsiteY82" fmla="*/ 9942 h 10000"/>
                          <a:gd name="connsiteX83" fmla="*/ 5866 w 10000"/>
                          <a:gd name="connsiteY83" fmla="*/ 9918 h 10000"/>
                          <a:gd name="connsiteX84" fmla="*/ 5809 w 10000"/>
                          <a:gd name="connsiteY84" fmla="*/ 9874 h 10000"/>
                          <a:gd name="connsiteX85" fmla="*/ 5737 w 10000"/>
                          <a:gd name="connsiteY85" fmla="*/ 9816 h 10000"/>
                          <a:gd name="connsiteX86" fmla="*/ 5641 w 10000"/>
                          <a:gd name="connsiteY86" fmla="*/ 9739 h 10000"/>
                          <a:gd name="connsiteX87" fmla="*/ 5524 w 10000"/>
                          <a:gd name="connsiteY87" fmla="*/ 9647 h 10000"/>
                          <a:gd name="connsiteX88" fmla="*/ 5398 w 10000"/>
                          <a:gd name="connsiteY88" fmla="*/ 9546 h 10000"/>
                          <a:gd name="connsiteX89" fmla="*/ 5252 w 10000"/>
                          <a:gd name="connsiteY89" fmla="*/ 9435 h 10000"/>
                          <a:gd name="connsiteX90" fmla="*/ 5096 w 10000"/>
                          <a:gd name="connsiteY90" fmla="*/ 9314 h 10000"/>
                          <a:gd name="connsiteX91" fmla="*/ 4923 w 10000"/>
                          <a:gd name="connsiteY91" fmla="*/ 9179 h 10000"/>
                          <a:gd name="connsiteX92" fmla="*/ 4740 w 10000"/>
                          <a:gd name="connsiteY92" fmla="*/ 9034 h 10000"/>
                          <a:gd name="connsiteX93" fmla="*/ 4545 w 10000"/>
                          <a:gd name="connsiteY93" fmla="*/ 8884 h 10000"/>
                          <a:gd name="connsiteX94" fmla="*/ 4347 w 10000"/>
                          <a:gd name="connsiteY94" fmla="*/ 8729 h 10000"/>
                          <a:gd name="connsiteX95" fmla="*/ 4139 w 10000"/>
                          <a:gd name="connsiteY95" fmla="*/ 8560 h 10000"/>
                          <a:gd name="connsiteX96" fmla="*/ 3924 w 10000"/>
                          <a:gd name="connsiteY96" fmla="*/ 8401 h 10000"/>
                          <a:gd name="connsiteX97" fmla="*/ 3706 w 10000"/>
                          <a:gd name="connsiteY97" fmla="*/ 8222 h 10000"/>
                          <a:gd name="connsiteX98" fmla="*/ 3481 w 10000"/>
                          <a:gd name="connsiteY98" fmla="*/ 8053 h 10000"/>
                          <a:gd name="connsiteX99" fmla="*/ 3256 w 10000"/>
                          <a:gd name="connsiteY99" fmla="*/ 7879 h 10000"/>
                          <a:gd name="connsiteX100" fmla="*/ 3026 w 10000"/>
                          <a:gd name="connsiteY100" fmla="*/ 7700 h 10000"/>
                          <a:gd name="connsiteX101" fmla="*/ 2801 w 10000"/>
                          <a:gd name="connsiteY101" fmla="*/ 7522 h 10000"/>
                          <a:gd name="connsiteX102" fmla="*/ 2575 w 10000"/>
                          <a:gd name="connsiteY102" fmla="*/ 7343 h 10000"/>
                          <a:gd name="connsiteX103" fmla="*/ 2355 w 10000"/>
                          <a:gd name="connsiteY103" fmla="*/ 7174 h 10000"/>
                          <a:gd name="connsiteX104" fmla="*/ 2135 w 10000"/>
                          <a:gd name="connsiteY104" fmla="*/ 7005 h 10000"/>
                          <a:gd name="connsiteX105" fmla="*/ 1922 w 10000"/>
                          <a:gd name="connsiteY105" fmla="*/ 6836 h 10000"/>
                          <a:gd name="connsiteX106" fmla="*/ 1719 w 10000"/>
                          <a:gd name="connsiteY106" fmla="*/ 6676 h 10000"/>
                          <a:gd name="connsiteX107" fmla="*/ 1519 w 10000"/>
                          <a:gd name="connsiteY107" fmla="*/ 6522 h 10000"/>
                          <a:gd name="connsiteX108" fmla="*/ 1331 w 10000"/>
                          <a:gd name="connsiteY108" fmla="*/ 6372 h 10000"/>
                          <a:gd name="connsiteX109" fmla="*/ 1153 w 10000"/>
                          <a:gd name="connsiteY109" fmla="*/ 6237 h 10000"/>
                          <a:gd name="connsiteX110" fmla="*/ 985 w 10000"/>
                          <a:gd name="connsiteY110" fmla="*/ 6101 h 10000"/>
                          <a:gd name="connsiteX111" fmla="*/ 831 w 10000"/>
                          <a:gd name="connsiteY111" fmla="*/ 5981 h 10000"/>
                          <a:gd name="connsiteX112" fmla="*/ 690 w 10000"/>
                          <a:gd name="connsiteY112" fmla="*/ 5874 h 10000"/>
                          <a:gd name="connsiteX113" fmla="*/ 569 w 10000"/>
                          <a:gd name="connsiteY113" fmla="*/ 5778 h 10000"/>
                          <a:gd name="connsiteX114" fmla="*/ 460 w 10000"/>
                          <a:gd name="connsiteY114" fmla="*/ 5696 h 10000"/>
                          <a:gd name="connsiteX115" fmla="*/ 369 w 10000"/>
                          <a:gd name="connsiteY115" fmla="*/ 5618 h 10000"/>
                          <a:gd name="connsiteX116" fmla="*/ 299 w 10000"/>
                          <a:gd name="connsiteY116" fmla="*/ 5570 h 10000"/>
                          <a:gd name="connsiteX117" fmla="*/ 252 w 10000"/>
                          <a:gd name="connsiteY117" fmla="*/ 5527 h 10000"/>
                          <a:gd name="connsiteX118" fmla="*/ 225 w 10000"/>
                          <a:gd name="connsiteY118" fmla="*/ 5502 h 10000"/>
                          <a:gd name="connsiteX119" fmla="*/ 148 w 10000"/>
                          <a:gd name="connsiteY119" fmla="*/ 5425 h 10000"/>
                          <a:gd name="connsiteX120" fmla="*/ 92 w 10000"/>
                          <a:gd name="connsiteY120" fmla="*/ 5324 h 10000"/>
                          <a:gd name="connsiteX121" fmla="*/ 52 w 10000"/>
                          <a:gd name="connsiteY121" fmla="*/ 5213 h 10000"/>
                          <a:gd name="connsiteX122" fmla="*/ 27 w 10000"/>
                          <a:gd name="connsiteY122" fmla="*/ 5111 h 10000"/>
                          <a:gd name="connsiteX123" fmla="*/ 10 w 10000"/>
                          <a:gd name="connsiteY123" fmla="*/ 5019 h 10000"/>
                          <a:gd name="connsiteX124" fmla="*/ 5 w 10000"/>
                          <a:gd name="connsiteY124" fmla="*/ 4942 h 10000"/>
                          <a:gd name="connsiteX125" fmla="*/ 0 w 10000"/>
                          <a:gd name="connsiteY125" fmla="*/ 4884 h 10000"/>
                          <a:gd name="connsiteX126" fmla="*/ 0 w 10000"/>
                          <a:gd name="connsiteY126" fmla="*/ 4865 h 10000"/>
                          <a:gd name="connsiteX127" fmla="*/ 0 w 10000"/>
                          <a:gd name="connsiteY127" fmla="*/ 4831 h 10000"/>
                          <a:gd name="connsiteX128" fmla="*/ 0 w 10000"/>
                          <a:gd name="connsiteY128" fmla="*/ 4749 h 10000"/>
                          <a:gd name="connsiteX129" fmla="*/ 0 w 10000"/>
                          <a:gd name="connsiteY129" fmla="*/ 4618 h 10000"/>
                          <a:gd name="connsiteX130" fmla="*/ 0 w 10000"/>
                          <a:gd name="connsiteY130" fmla="*/ 3826 h 10000"/>
                          <a:gd name="connsiteX131" fmla="*/ 0 w 10000"/>
                          <a:gd name="connsiteY131" fmla="*/ 3604 h 10000"/>
                          <a:gd name="connsiteX132" fmla="*/ 0 w 10000"/>
                          <a:gd name="connsiteY132" fmla="*/ 3401 h 10000"/>
                          <a:gd name="connsiteX133" fmla="*/ 0 w 10000"/>
                          <a:gd name="connsiteY133" fmla="*/ 3222 h 10000"/>
                          <a:gd name="connsiteX134" fmla="*/ 10 w 10000"/>
                          <a:gd name="connsiteY134" fmla="*/ 3053 h 10000"/>
                          <a:gd name="connsiteX135" fmla="*/ 40 w 10000"/>
                          <a:gd name="connsiteY135" fmla="*/ 2894 h 10000"/>
                          <a:gd name="connsiteX136" fmla="*/ 84 w 10000"/>
                          <a:gd name="connsiteY136" fmla="*/ 2758 h 10000"/>
                          <a:gd name="connsiteX137" fmla="*/ 131 w 10000"/>
                          <a:gd name="connsiteY137" fmla="*/ 2647 h 10000"/>
                          <a:gd name="connsiteX138" fmla="*/ 183 w 10000"/>
                          <a:gd name="connsiteY138" fmla="*/ 2546 h 10000"/>
                          <a:gd name="connsiteX139" fmla="*/ 230 w 10000"/>
                          <a:gd name="connsiteY139" fmla="*/ 2478 h 10000"/>
                          <a:gd name="connsiteX140" fmla="*/ 275 w 10000"/>
                          <a:gd name="connsiteY140" fmla="*/ 2420 h 10000"/>
                          <a:gd name="connsiteX141" fmla="*/ 299 w 10000"/>
                          <a:gd name="connsiteY141" fmla="*/ 2386 h 10000"/>
                          <a:gd name="connsiteX142" fmla="*/ 312 w 10000"/>
                          <a:gd name="connsiteY142" fmla="*/ 2377 h 10000"/>
                          <a:gd name="connsiteX143" fmla="*/ 322 w 10000"/>
                          <a:gd name="connsiteY143" fmla="*/ 2372 h 10000"/>
                          <a:gd name="connsiteX144" fmla="*/ 356 w 10000"/>
                          <a:gd name="connsiteY144" fmla="*/ 2353 h 10000"/>
                          <a:gd name="connsiteX145" fmla="*/ 413 w 10000"/>
                          <a:gd name="connsiteY145" fmla="*/ 2309 h 10000"/>
                          <a:gd name="connsiteX146" fmla="*/ 485 w 10000"/>
                          <a:gd name="connsiteY146" fmla="*/ 2261 h 10000"/>
                          <a:gd name="connsiteX147" fmla="*/ 581 w 10000"/>
                          <a:gd name="connsiteY147" fmla="*/ 2203 h 10000"/>
                          <a:gd name="connsiteX148" fmla="*/ 690 w 10000"/>
                          <a:gd name="connsiteY148" fmla="*/ 2135 h 10000"/>
                          <a:gd name="connsiteX149" fmla="*/ 811 w 10000"/>
                          <a:gd name="connsiteY149" fmla="*/ 2048 h 10000"/>
                          <a:gd name="connsiteX150" fmla="*/ 950 w 10000"/>
                          <a:gd name="connsiteY150" fmla="*/ 1966 h 10000"/>
                          <a:gd name="connsiteX151" fmla="*/ 1096 w 10000"/>
                          <a:gd name="connsiteY151" fmla="*/ 1865 h 10000"/>
                          <a:gd name="connsiteX152" fmla="*/ 1252 w 10000"/>
                          <a:gd name="connsiteY152" fmla="*/ 1758 h 10000"/>
                          <a:gd name="connsiteX153" fmla="*/ 1418 w 10000"/>
                          <a:gd name="connsiteY153" fmla="*/ 1652 h 10000"/>
                          <a:gd name="connsiteX154" fmla="*/ 1586 w 10000"/>
                          <a:gd name="connsiteY154" fmla="*/ 1541 h 10000"/>
                          <a:gd name="connsiteX155" fmla="*/ 1759 w 10000"/>
                          <a:gd name="connsiteY155" fmla="*/ 1420 h 10000"/>
                          <a:gd name="connsiteX156" fmla="*/ 1940 w 10000"/>
                          <a:gd name="connsiteY156" fmla="*/ 1314 h 10000"/>
                          <a:gd name="connsiteX157" fmla="*/ 2118 w 10000"/>
                          <a:gd name="connsiteY157" fmla="*/ 1193 h 10000"/>
                          <a:gd name="connsiteX158" fmla="*/ 2298 w 10000"/>
                          <a:gd name="connsiteY158" fmla="*/ 1077 h 10000"/>
                          <a:gd name="connsiteX159" fmla="*/ 2476 w 10000"/>
                          <a:gd name="connsiteY159" fmla="*/ 957 h 10000"/>
                          <a:gd name="connsiteX160" fmla="*/ 2650 w 10000"/>
                          <a:gd name="connsiteY160" fmla="*/ 845 h 10000"/>
                          <a:gd name="connsiteX161" fmla="*/ 2818 w 10000"/>
                          <a:gd name="connsiteY161" fmla="*/ 729 h 10000"/>
                          <a:gd name="connsiteX162" fmla="*/ 2979 w 10000"/>
                          <a:gd name="connsiteY162" fmla="*/ 628 h 10000"/>
                          <a:gd name="connsiteX163" fmla="*/ 3135 w 10000"/>
                          <a:gd name="connsiteY163" fmla="*/ 527 h 10000"/>
                          <a:gd name="connsiteX164" fmla="*/ 3278 w 10000"/>
                          <a:gd name="connsiteY164" fmla="*/ 435 h 10000"/>
                          <a:gd name="connsiteX165" fmla="*/ 3407 w 10000"/>
                          <a:gd name="connsiteY165" fmla="*/ 348 h 10000"/>
                          <a:gd name="connsiteX166" fmla="*/ 3525 w 10000"/>
                          <a:gd name="connsiteY166" fmla="*/ 271 h 10000"/>
                          <a:gd name="connsiteX167" fmla="*/ 3629 w 10000"/>
                          <a:gd name="connsiteY167" fmla="*/ 203 h 10000"/>
                          <a:gd name="connsiteX168" fmla="*/ 3716 w 10000"/>
                          <a:gd name="connsiteY168" fmla="*/ 155 h 10000"/>
                          <a:gd name="connsiteX169" fmla="*/ 3785 w 10000"/>
                          <a:gd name="connsiteY169" fmla="*/ 111 h 10000"/>
                          <a:gd name="connsiteX170" fmla="*/ 3837 w 10000"/>
                          <a:gd name="connsiteY170" fmla="*/ 77 h 10000"/>
                          <a:gd name="connsiteX171" fmla="*/ 3949 w 10000"/>
                          <a:gd name="connsiteY171" fmla="*/ 29 h 10000"/>
                          <a:gd name="connsiteX172" fmla="*/ 4052 w 10000"/>
                          <a:gd name="connsiteY17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9693 w 10000"/>
                          <a:gd name="connsiteY10" fmla="*/ 3217 h 10000"/>
                          <a:gd name="connsiteX11" fmla="*/ 9785 w 10000"/>
                          <a:gd name="connsiteY11" fmla="*/ 3266 h 10000"/>
                          <a:gd name="connsiteX12" fmla="*/ 9854 w 10000"/>
                          <a:gd name="connsiteY12" fmla="*/ 3309 h 10000"/>
                          <a:gd name="connsiteX13" fmla="*/ 9901 w 10000"/>
                          <a:gd name="connsiteY13" fmla="*/ 3333 h 10000"/>
                          <a:gd name="connsiteX14" fmla="*/ 9923 w 10000"/>
                          <a:gd name="connsiteY14" fmla="*/ 3353 h 10000"/>
                          <a:gd name="connsiteX15" fmla="*/ 9975 w 10000"/>
                          <a:gd name="connsiteY15" fmla="*/ 3391 h 10000"/>
                          <a:gd name="connsiteX16" fmla="*/ 10000 w 10000"/>
                          <a:gd name="connsiteY16" fmla="*/ 3444 h 10000"/>
                          <a:gd name="connsiteX17" fmla="*/ 10000 w 10000"/>
                          <a:gd name="connsiteY17" fmla="*/ 3493 h 10000"/>
                          <a:gd name="connsiteX18" fmla="*/ 9988 w 10000"/>
                          <a:gd name="connsiteY18" fmla="*/ 3536 h 10000"/>
                          <a:gd name="connsiteX19" fmla="*/ 9958 w 10000"/>
                          <a:gd name="connsiteY19" fmla="*/ 3589 h 10000"/>
                          <a:gd name="connsiteX20" fmla="*/ 9913 w 10000"/>
                          <a:gd name="connsiteY20" fmla="*/ 3647 h 10000"/>
                          <a:gd name="connsiteX21" fmla="*/ 9874 w 10000"/>
                          <a:gd name="connsiteY21" fmla="*/ 3681 h 10000"/>
                          <a:gd name="connsiteX22" fmla="*/ 9832 w 10000"/>
                          <a:gd name="connsiteY22" fmla="*/ 3734 h 10000"/>
                          <a:gd name="connsiteX23" fmla="*/ 9780 w 10000"/>
                          <a:gd name="connsiteY23" fmla="*/ 3792 h 10000"/>
                          <a:gd name="connsiteX24" fmla="*/ 9728 w 10000"/>
                          <a:gd name="connsiteY24" fmla="*/ 3850 h 10000"/>
                          <a:gd name="connsiteX25" fmla="*/ 9671 w 10000"/>
                          <a:gd name="connsiteY25" fmla="*/ 3903 h 10000"/>
                          <a:gd name="connsiteX26" fmla="*/ 9629 w 10000"/>
                          <a:gd name="connsiteY26" fmla="*/ 3952 h 10000"/>
                          <a:gd name="connsiteX27" fmla="*/ 9589 w 10000"/>
                          <a:gd name="connsiteY27" fmla="*/ 3995 h 10000"/>
                          <a:gd name="connsiteX28" fmla="*/ 9562 w 10000"/>
                          <a:gd name="connsiteY28" fmla="*/ 4029 h 10000"/>
                          <a:gd name="connsiteX29" fmla="*/ 9550 w 10000"/>
                          <a:gd name="connsiteY29" fmla="*/ 4039 h 10000"/>
                          <a:gd name="connsiteX30" fmla="*/ 9555 w 10000"/>
                          <a:gd name="connsiteY30" fmla="*/ 6237 h 10000"/>
                          <a:gd name="connsiteX31" fmla="*/ 9567 w 10000"/>
                          <a:gd name="connsiteY31" fmla="*/ 6246 h 10000"/>
                          <a:gd name="connsiteX32" fmla="*/ 9597 w 10000"/>
                          <a:gd name="connsiteY32" fmla="*/ 6271 h 10000"/>
                          <a:gd name="connsiteX33" fmla="*/ 9641 w 10000"/>
                          <a:gd name="connsiteY33" fmla="*/ 6304 h 10000"/>
                          <a:gd name="connsiteX34" fmla="*/ 9698 w 10000"/>
                          <a:gd name="connsiteY34" fmla="*/ 6338 h 10000"/>
                          <a:gd name="connsiteX35" fmla="*/ 9753 w 10000"/>
                          <a:gd name="connsiteY35" fmla="*/ 6382 h 10000"/>
                          <a:gd name="connsiteX36" fmla="*/ 9805 w 10000"/>
                          <a:gd name="connsiteY36" fmla="*/ 6420 h 10000"/>
                          <a:gd name="connsiteX37" fmla="*/ 9844 w 10000"/>
                          <a:gd name="connsiteY37" fmla="*/ 6454 h 10000"/>
                          <a:gd name="connsiteX38" fmla="*/ 9874 w 10000"/>
                          <a:gd name="connsiteY38" fmla="*/ 6488 h 10000"/>
                          <a:gd name="connsiteX39" fmla="*/ 9884 w 10000"/>
                          <a:gd name="connsiteY39" fmla="*/ 6531 h 10000"/>
                          <a:gd name="connsiteX40" fmla="*/ 9879 w 10000"/>
                          <a:gd name="connsiteY40" fmla="*/ 6575 h 10000"/>
                          <a:gd name="connsiteX41" fmla="*/ 9866 w 10000"/>
                          <a:gd name="connsiteY41" fmla="*/ 6618 h 10000"/>
                          <a:gd name="connsiteX42" fmla="*/ 9854 w 10000"/>
                          <a:gd name="connsiteY42" fmla="*/ 6652 h 10000"/>
                          <a:gd name="connsiteX43" fmla="*/ 9839 w 10000"/>
                          <a:gd name="connsiteY43" fmla="*/ 6667 h 10000"/>
                          <a:gd name="connsiteX44" fmla="*/ 9837 w 10000"/>
                          <a:gd name="connsiteY44" fmla="*/ 6676 h 10000"/>
                          <a:gd name="connsiteX45" fmla="*/ 9827 w 10000"/>
                          <a:gd name="connsiteY45" fmla="*/ 6686 h 10000"/>
                          <a:gd name="connsiteX46" fmla="*/ 9792 w 10000"/>
                          <a:gd name="connsiteY46" fmla="*/ 6720 h 10000"/>
                          <a:gd name="connsiteX47" fmla="*/ 9740 w 10000"/>
                          <a:gd name="connsiteY47" fmla="*/ 6758 h 10000"/>
                          <a:gd name="connsiteX48" fmla="*/ 9671 w 10000"/>
                          <a:gd name="connsiteY48" fmla="*/ 6826 h 10000"/>
                          <a:gd name="connsiteX49" fmla="*/ 9579 w 10000"/>
                          <a:gd name="connsiteY49" fmla="*/ 6903 h 10000"/>
                          <a:gd name="connsiteX50" fmla="*/ 9476 w 10000"/>
                          <a:gd name="connsiteY50" fmla="*/ 6995 h 10000"/>
                          <a:gd name="connsiteX51" fmla="*/ 9359 w 10000"/>
                          <a:gd name="connsiteY51" fmla="*/ 7106 h 10000"/>
                          <a:gd name="connsiteX52" fmla="*/ 9231 w 10000"/>
                          <a:gd name="connsiteY52" fmla="*/ 7227 h 10000"/>
                          <a:gd name="connsiteX53" fmla="*/ 9087 w 10000"/>
                          <a:gd name="connsiteY53" fmla="*/ 7353 h 10000"/>
                          <a:gd name="connsiteX54" fmla="*/ 8939 w 10000"/>
                          <a:gd name="connsiteY54" fmla="*/ 7478 h 10000"/>
                          <a:gd name="connsiteX55" fmla="*/ 8780 w 10000"/>
                          <a:gd name="connsiteY55" fmla="*/ 7623 h 10000"/>
                          <a:gd name="connsiteX56" fmla="*/ 8615 w 10000"/>
                          <a:gd name="connsiteY56" fmla="*/ 7778 h 10000"/>
                          <a:gd name="connsiteX57" fmla="*/ 8441 w 10000"/>
                          <a:gd name="connsiteY57" fmla="*/ 7928 h 10000"/>
                          <a:gd name="connsiteX58" fmla="*/ 8268 w 10000"/>
                          <a:gd name="connsiteY58" fmla="*/ 8082 h 10000"/>
                          <a:gd name="connsiteX59" fmla="*/ 8090 w 10000"/>
                          <a:gd name="connsiteY59" fmla="*/ 8242 h 10000"/>
                          <a:gd name="connsiteX60" fmla="*/ 7917 w 10000"/>
                          <a:gd name="connsiteY60" fmla="*/ 8401 h 10000"/>
                          <a:gd name="connsiteX61" fmla="*/ 7741 w 10000"/>
                          <a:gd name="connsiteY61" fmla="*/ 8556 h 10000"/>
                          <a:gd name="connsiteX62" fmla="*/ 7568 w 10000"/>
                          <a:gd name="connsiteY62" fmla="*/ 8715 h 10000"/>
                          <a:gd name="connsiteX63" fmla="*/ 7395 w 10000"/>
                          <a:gd name="connsiteY63" fmla="*/ 8865 h 10000"/>
                          <a:gd name="connsiteX64" fmla="*/ 7229 w 10000"/>
                          <a:gd name="connsiteY64" fmla="*/ 9010 h 10000"/>
                          <a:gd name="connsiteX65" fmla="*/ 7073 w 10000"/>
                          <a:gd name="connsiteY65" fmla="*/ 9155 h 10000"/>
                          <a:gd name="connsiteX66" fmla="*/ 6927 w 10000"/>
                          <a:gd name="connsiteY66" fmla="*/ 9290 h 10000"/>
                          <a:gd name="connsiteX67" fmla="*/ 6784 w 10000"/>
                          <a:gd name="connsiteY67" fmla="*/ 9415 h 10000"/>
                          <a:gd name="connsiteX68" fmla="*/ 6658 w 10000"/>
                          <a:gd name="connsiteY68" fmla="*/ 9527 h 10000"/>
                          <a:gd name="connsiteX69" fmla="*/ 6541 w 10000"/>
                          <a:gd name="connsiteY69" fmla="*/ 9628 h 10000"/>
                          <a:gd name="connsiteX70" fmla="*/ 6437 w 10000"/>
                          <a:gd name="connsiteY70" fmla="*/ 9720 h 10000"/>
                          <a:gd name="connsiteX71" fmla="*/ 6356 w 10000"/>
                          <a:gd name="connsiteY71" fmla="*/ 9797 h 10000"/>
                          <a:gd name="connsiteX72" fmla="*/ 6286 w 10000"/>
                          <a:gd name="connsiteY72" fmla="*/ 9865 h 10000"/>
                          <a:gd name="connsiteX73" fmla="*/ 6235 w 10000"/>
                          <a:gd name="connsiteY73" fmla="*/ 9908 h 10000"/>
                          <a:gd name="connsiteX74" fmla="*/ 6205 w 10000"/>
                          <a:gd name="connsiteY74" fmla="*/ 9932 h 10000"/>
                          <a:gd name="connsiteX75" fmla="*/ 6131 w 10000"/>
                          <a:gd name="connsiteY75" fmla="*/ 9986 h 10000"/>
                          <a:gd name="connsiteX76" fmla="*/ 6066 w 10000"/>
                          <a:gd name="connsiteY76" fmla="*/ 10000 h 10000"/>
                          <a:gd name="connsiteX77" fmla="*/ 6004 w 10000"/>
                          <a:gd name="connsiteY77" fmla="*/ 9990 h 10000"/>
                          <a:gd name="connsiteX78" fmla="*/ 5957 w 10000"/>
                          <a:gd name="connsiteY78" fmla="*/ 9976 h 10000"/>
                          <a:gd name="connsiteX79" fmla="*/ 5928 w 10000"/>
                          <a:gd name="connsiteY79" fmla="*/ 9957 h 10000"/>
                          <a:gd name="connsiteX80" fmla="*/ 5913 w 10000"/>
                          <a:gd name="connsiteY80" fmla="*/ 9952 h 10000"/>
                          <a:gd name="connsiteX81" fmla="*/ 5901 w 10000"/>
                          <a:gd name="connsiteY81" fmla="*/ 9942 h 10000"/>
                          <a:gd name="connsiteX82" fmla="*/ 5866 w 10000"/>
                          <a:gd name="connsiteY82" fmla="*/ 9918 h 10000"/>
                          <a:gd name="connsiteX83" fmla="*/ 5809 w 10000"/>
                          <a:gd name="connsiteY83" fmla="*/ 9874 h 10000"/>
                          <a:gd name="connsiteX84" fmla="*/ 5737 w 10000"/>
                          <a:gd name="connsiteY84" fmla="*/ 9816 h 10000"/>
                          <a:gd name="connsiteX85" fmla="*/ 5641 w 10000"/>
                          <a:gd name="connsiteY85" fmla="*/ 9739 h 10000"/>
                          <a:gd name="connsiteX86" fmla="*/ 5524 w 10000"/>
                          <a:gd name="connsiteY86" fmla="*/ 9647 h 10000"/>
                          <a:gd name="connsiteX87" fmla="*/ 5398 w 10000"/>
                          <a:gd name="connsiteY87" fmla="*/ 9546 h 10000"/>
                          <a:gd name="connsiteX88" fmla="*/ 5252 w 10000"/>
                          <a:gd name="connsiteY88" fmla="*/ 9435 h 10000"/>
                          <a:gd name="connsiteX89" fmla="*/ 5096 w 10000"/>
                          <a:gd name="connsiteY89" fmla="*/ 9314 h 10000"/>
                          <a:gd name="connsiteX90" fmla="*/ 4923 w 10000"/>
                          <a:gd name="connsiteY90" fmla="*/ 9179 h 10000"/>
                          <a:gd name="connsiteX91" fmla="*/ 4740 w 10000"/>
                          <a:gd name="connsiteY91" fmla="*/ 9034 h 10000"/>
                          <a:gd name="connsiteX92" fmla="*/ 4545 w 10000"/>
                          <a:gd name="connsiteY92" fmla="*/ 8884 h 10000"/>
                          <a:gd name="connsiteX93" fmla="*/ 4347 w 10000"/>
                          <a:gd name="connsiteY93" fmla="*/ 8729 h 10000"/>
                          <a:gd name="connsiteX94" fmla="*/ 4139 w 10000"/>
                          <a:gd name="connsiteY94" fmla="*/ 8560 h 10000"/>
                          <a:gd name="connsiteX95" fmla="*/ 3924 w 10000"/>
                          <a:gd name="connsiteY95" fmla="*/ 8401 h 10000"/>
                          <a:gd name="connsiteX96" fmla="*/ 3706 w 10000"/>
                          <a:gd name="connsiteY96" fmla="*/ 8222 h 10000"/>
                          <a:gd name="connsiteX97" fmla="*/ 3481 w 10000"/>
                          <a:gd name="connsiteY97" fmla="*/ 8053 h 10000"/>
                          <a:gd name="connsiteX98" fmla="*/ 3256 w 10000"/>
                          <a:gd name="connsiteY98" fmla="*/ 7879 h 10000"/>
                          <a:gd name="connsiteX99" fmla="*/ 3026 w 10000"/>
                          <a:gd name="connsiteY99" fmla="*/ 7700 h 10000"/>
                          <a:gd name="connsiteX100" fmla="*/ 2801 w 10000"/>
                          <a:gd name="connsiteY100" fmla="*/ 7522 h 10000"/>
                          <a:gd name="connsiteX101" fmla="*/ 2575 w 10000"/>
                          <a:gd name="connsiteY101" fmla="*/ 7343 h 10000"/>
                          <a:gd name="connsiteX102" fmla="*/ 2355 w 10000"/>
                          <a:gd name="connsiteY102" fmla="*/ 7174 h 10000"/>
                          <a:gd name="connsiteX103" fmla="*/ 2135 w 10000"/>
                          <a:gd name="connsiteY103" fmla="*/ 7005 h 10000"/>
                          <a:gd name="connsiteX104" fmla="*/ 1922 w 10000"/>
                          <a:gd name="connsiteY104" fmla="*/ 6836 h 10000"/>
                          <a:gd name="connsiteX105" fmla="*/ 1719 w 10000"/>
                          <a:gd name="connsiteY105" fmla="*/ 6676 h 10000"/>
                          <a:gd name="connsiteX106" fmla="*/ 1519 w 10000"/>
                          <a:gd name="connsiteY106" fmla="*/ 6522 h 10000"/>
                          <a:gd name="connsiteX107" fmla="*/ 1331 w 10000"/>
                          <a:gd name="connsiteY107" fmla="*/ 6372 h 10000"/>
                          <a:gd name="connsiteX108" fmla="*/ 1153 w 10000"/>
                          <a:gd name="connsiteY108" fmla="*/ 6237 h 10000"/>
                          <a:gd name="connsiteX109" fmla="*/ 985 w 10000"/>
                          <a:gd name="connsiteY109" fmla="*/ 6101 h 10000"/>
                          <a:gd name="connsiteX110" fmla="*/ 831 w 10000"/>
                          <a:gd name="connsiteY110" fmla="*/ 5981 h 10000"/>
                          <a:gd name="connsiteX111" fmla="*/ 690 w 10000"/>
                          <a:gd name="connsiteY111" fmla="*/ 5874 h 10000"/>
                          <a:gd name="connsiteX112" fmla="*/ 569 w 10000"/>
                          <a:gd name="connsiteY112" fmla="*/ 5778 h 10000"/>
                          <a:gd name="connsiteX113" fmla="*/ 460 w 10000"/>
                          <a:gd name="connsiteY113" fmla="*/ 5696 h 10000"/>
                          <a:gd name="connsiteX114" fmla="*/ 369 w 10000"/>
                          <a:gd name="connsiteY114" fmla="*/ 5618 h 10000"/>
                          <a:gd name="connsiteX115" fmla="*/ 299 w 10000"/>
                          <a:gd name="connsiteY115" fmla="*/ 5570 h 10000"/>
                          <a:gd name="connsiteX116" fmla="*/ 252 w 10000"/>
                          <a:gd name="connsiteY116" fmla="*/ 5527 h 10000"/>
                          <a:gd name="connsiteX117" fmla="*/ 225 w 10000"/>
                          <a:gd name="connsiteY117" fmla="*/ 5502 h 10000"/>
                          <a:gd name="connsiteX118" fmla="*/ 148 w 10000"/>
                          <a:gd name="connsiteY118" fmla="*/ 5425 h 10000"/>
                          <a:gd name="connsiteX119" fmla="*/ 92 w 10000"/>
                          <a:gd name="connsiteY119" fmla="*/ 5324 h 10000"/>
                          <a:gd name="connsiteX120" fmla="*/ 52 w 10000"/>
                          <a:gd name="connsiteY120" fmla="*/ 5213 h 10000"/>
                          <a:gd name="connsiteX121" fmla="*/ 27 w 10000"/>
                          <a:gd name="connsiteY121" fmla="*/ 5111 h 10000"/>
                          <a:gd name="connsiteX122" fmla="*/ 10 w 10000"/>
                          <a:gd name="connsiteY122" fmla="*/ 5019 h 10000"/>
                          <a:gd name="connsiteX123" fmla="*/ 5 w 10000"/>
                          <a:gd name="connsiteY123" fmla="*/ 4942 h 10000"/>
                          <a:gd name="connsiteX124" fmla="*/ 0 w 10000"/>
                          <a:gd name="connsiteY124" fmla="*/ 4884 h 10000"/>
                          <a:gd name="connsiteX125" fmla="*/ 0 w 10000"/>
                          <a:gd name="connsiteY125" fmla="*/ 4865 h 10000"/>
                          <a:gd name="connsiteX126" fmla="*/ 0 w 10000"/>
                          <a:gd name="connsiteY126" fmla="*/ 4831 h 10000"/>
                          <a:gd name="connsiteX127" fmla="*/ 0 w 10000"/>
                          <a:gd name="connsiteY127" fmla="*/ 4749 h 10000"/>
                          <a:gd name="connsiteX128" fmla="*/ 0 w 10000"/>
                          <a:gd name="connsiteY128" fmla="*/ 4618 h 10000"/>
                          <a:gd name="connsiteX129" fmla="*/ 0 w 10000"/>
                          <a:gd name="connsiteY129" fmla="*/ 3826 h 10000"/>
                          <a:gd name="connsiteX130" fmla="*/ 0 w 10000"/>
                          <a:gd name="connsiteY130" fmla="*/ 3604 h 10000"/>
                          <a:gd name="connsiteX131" fmla="*/ 0 w 10000"/>
                          <a:gd name="connsiteY131" fmla="*/ 3401 h 10000"/>
                          <a:gd name="connsiteX132" fmla="*/ 0 w 10000"/>
                          <a:gd name="connsiteY132" fmla="*/ 3222 h 10000"/>
                          <a:gd name="connsiteX133" fmla="*/ 10 w 10000"/>
                          <a:gd name="connsiteY133" fmla="*/ 3053 h 10000"/>
                          <a:gd name="connsiteX134" fmla="*/ 40 w 10000"/>
                          <a:gd name="connsiteY134" fmla="*/ 2894 h 10000"/>
                          <a:gd name="connsiteX135" fmla="*/ 84 w 10000"/>
                          <a:gd name="connsiteY135" fmla="*/ 2758 h 10000"/>
                          <a:gd name="connsiteX136" fmla="*/ 131 w 10000"/>
                          <a:gd name="connsiteY136" fmla="*/ 2647 h 10000"/>
                          <a:gd name="connsiteX137" fmla="*/ 183 w 10000"/>
                          <a:gd name="connsiteY137" fmla="*/ 2546 h 10000"/>
                          <a:gd name="connsiteX138" fmla="*/ 230 w 10000"/>
                          <a:gd name="connsiteY138" fmla="*/ 2478 h 10000"/>
                          <a:gd name="connsiteX139" fmla="*/ 275 w 10000"/>
                          <a:gd name="connsiteY139" fmla="*/ 2420 h 10000"/>
                          <a:gd name="connsiteX140" fmla="*/ 299 w 10000"/>
                          <a:gd name="connsiteY140" fmla="*/ 2386 h 10000"/>
                          <a:gd name="connsiteX141" fmla="*/ 312 w 10000"/>
                          <a:gd name="connsiteY141" fmla="*/ 2377 h 10000"/>
                          <a:gd name="connsiteX142" fmla="*/ 322 w 10000"/>
                          <a:gd name="connsiteY142" fmla="*/ 2372 h 10000"/>
                          <a:gd name="connsiteX143" fmla="*/ 356 w 10000"/>
                          <a:gd name="connsiteY143" fmla="*/ 2353 h 10000"/>
                          <a:gd name="connsiteX144" fmla="*/ 413 w 10000"/>
                          <a:gd name="connsiteY144" fmla="*/ 2309 h 10000"/>
                          <a:gd name="connsiteX145" fmla="*/ 485 w 10000"/>
                          <a:gd name="connsiteY145" fmla="*/ 2261 h 10000"/>
                          <a:gd name="connsiteX146" fmla="*/ 581 w 10000"/>
                          <a:gd name="connsiteY146" fmla="*/ 2203 h 10000"/>
                          <a:gd name="connsiteX147" fmla="*/ 690 w 10000"/>
                          <a:gd name="connsiteY147" fmla="*/ 2135 h 10000"/>
                          <a:gd name="connsiteX148" fmla="*/ 811 w 10000"/>
                          <a:gd name="connsiteY148" fmla="*/ 2048 h 10000"/>
                          <a:gd name="connsiteX149" fmla="*/ 950 w 10000"/>
                          <a:gd name="connsiteY149" fmla="*/ 1966 h 10000"/>
                          <a:gd name="connsiteX150" fmla="*/ 1096 w 10000"/>
                          <a:gd name="connsiteY150" fmla="*/ 1865 h 10000"/>
                          <a:gd name="connsiteX151" fmla="*/ 1252 w 10000"/>
                          <a:gd name="connsiteY151" fmla="*/ 1758 h 10000"/>
                          <a:gd name="connsiteX152" fmla="*/ 1418 w 10000"/>
                          <a:gd name="connsiteY152" fmla="*/ 1652 h 10000"/>
                          <a:gd name="connsiteX153" fmla="*/ 1586 w 10000"/>
                          <a:gd name="connsiteY153" fmla="*/ 1541 h 10000"/>
                          <a:gd name="connsiteX154" fmla="*/ 1759 w 10000"/>
                          <a:gd name="connsiteY154" fmla="*/ 1420 h 10000"/>
                          <a:gd name="connsiteX155" fmla="*/ 1940 w 10000"/>
                          <a:gd name="connsiteY155" fmla="*/ 1314 h 10000"/>
                          <a:gd name="connsiteX156" fmla="*/ 2118 w 10000"/>
                          <a:gd name="connsiteY156" fmla="*/ 1193 h 10000"/>
                          <a:gd name="connsiteX157" fmla="*/ 2298 w 10000"/>
                          <a:gd name="connsiteY157" fmla="*/ 1077 h 10000"/>
                          <a:gd name="connsiteX158" fmla="*/ 2476 w 10000"/>
                          <a:gd name="connsiteY158" fmla="*/ 957 h 10000"/>
                          <a:gd name="connsiteX159" fmla="*/ 2650 w 10000"/>
                          <a:gd name="connsiteY159" fmla="*/ 845 h 10000"/>
                          <a:gd name="connsiteX160" fmla="*/ 2818 w 10000"/>
                          <a:gd name="connsiteY160" fmla="*/ 729 h 10000"/>
                          <a:gd name="connsiteX161" fmla="*/ 2979 w 10000"/>
                          <a:gd name="connsiteY161" fmla="*/ 628 h 10000"/>
                          <a:gd name="connsiteX162" fmla="*/ 3135 w 10000"/>
                          <a:gd name="connsiteY162" fmla="*/ 527 h 10000"/>
                          <a:gd name="connsiteX163" fmla="*/ 3278 w 10000"/>
                          <a:gd name="connsiteY163" fmla="*/ 435 h 10000"/>
                          <a:gd name="connsiteX164" fmla="*/ 3407 w 10000"/>
                          <a:gd name="connsiteY164" fmla="*/ 348 h 10000"/>
                          <a:gd name="connsiteX165" fmla="*/ 3525 w 10000"/>
                          <a:gd name="connsiteY165" fmla="*/ 271 h 10000"/>
                          <a:gd name="connsiteX166" fmla="*/ 3629 w 10000"/>
                          <a:gd name="connsiteY166" fmla="*/ 203 h 10000"/>
                          <a:gd name="connsiteX167" fmla="*/ 3716 w 10000"/>
                          <a:gd name="connsiteY167" fmla="*/ 155 h 10000"/>
                          <a:gd name="connsiteX168" fmla="*/ 3785 w 10000"/>
                          <a:gd name="connsiteY168" fmla="*/ 111 h 10000"/>
                          <a:gd name="connsiteX169" fmla="*/ 3837 w 10000"/>
                          <a:gd name="connsiteY169" fmla="*/ 77 h 10000"/>
                          <a:gd name="connsiteX170" fmla="*/ 3949 w 10000"/>
                          <a:gd name="connsiteY170" fmla="*/ 29 h 10000"/>
                          <a:gd name="connsiteX171" fmla="*/ 4052 w 10000"/>
                          <a:gd name="connsiteY17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9693 w 10000"/>
                          <a:gd name="connsiteY9" fmla="*/ 3217 h 10000"/>
                          <a:gd name="connsiteX10" fmla="*/ 9785 w 10000"/>
                          <a:gd name="connsiteY10" fmla="*/ 3266 h 10000"/>
                          <a:gd name="connsiteX11" fmla="*/ 9854 w 10000"/>
                          <a:gd name="connsiteY11" fmla="*/ 3309 h 10000"/>
                          <a:gd name="connsiteX12" fmla="*/ 9901 w 10000"/>
                          <a:gd name="connsiteY12" fmla="*/ 3333 h 10000"/>
                          <a:gd name="connsiteX13" fmla="*/ 9923 w 10000"/>
                          <a:gd name="connsiteY13" fmla="*/ 3353 h 10000"/>
                          <a:gd name="connsiteX14" fmla="*/ 9975 w 10000"/>
                          <a:gd name="connsiteY14" fmla="*/ 3391 h 10000"/>
                          <a:gd name="connsiteX15" fmla="*/ 10000 w 10000"/>
                          <a:gd name="connsiteY15" fmla="*/ 3444 h 10000"/>
                          <a:gd name="connsiteX16" fmla="*/ 10000 w 10000"/>
                          <a:gd name="connsiteY16" fmla="*/ 3493 h 10000"/>
                          <a:gd name="connsiteX17" fmla="*/ 9988 w 10000"/>
                          <a:gd name="connsiteY17" fmla="*/ 3536 h 10000"/>
                          <a:gd name="connsiteX18" fmla="*/ 9958 w 10000"/>
                          <a:gd name="connsiteY18" fmla="*/ 3589 h 10000"/>
                          <a:gd name="connsiteX19" fmla="*/ 9913 w 10000"/>
                          <a:gd name="connsiteY19" fmla="*/ 3647 h 10000"/>
                          <a:gd name="connsiteX20" fmla="*/ 9874 w 10000"/>
                          <a:gd name="connsiteY20" fmla="*/ 3681 h 10000"/>
                          <a:gd name="connsiteX21" fmla="*/ 9832 w 10000"/>
                          <a:gd name="connsiteY21" fmla="*/ 3734 h 10000"/>
                          <a:gd name="connsiteX22" fmla="*/ 9780 w 10000"/>
                          <a:gd name="connsiteY22" fmla="*/ 3792 h 10000"/>
                          <a:gd name="connsiteX23" fmla="*/ 9728 w 10000"/>
                          <a:gd name="connsiteY23" fmla="*/ 3850 h 10000"/>
                          <a:gd name="connsiteX24" fmla="*/ 9671 w 10000"/>
                          <a:gd name="connsiteY24" fmla="*/ 3903 h 10000"/>
                          <a:gd name="connsiteX25" fmla="*/ 9629 w 10000"/>
                          <a:gd name="connsiteY25" fmla="*/ 3952 h 10000"/>
                          <a:gd name="connsiteX26" fmla="*/ 9589 w 10000"/>
                          <a:gd name="connsiteY26" fmla="*/ 3995 h 10000"/>
                          <a:gd name="connsiteX27" fmla="*/ 9562 w 10000"/>
                          <a:gd name="connsiteY27" fmla="*/ 4029 h 10000"/>
                          <a:gd name="connsiteX28" fmla="*/ 9550 w 10000"/>
                          <a:gd name="connsiteY28" fmla="*/ 4039 h 10000"/>
                          <a:gd name="connsiteX29" fmla="*/ 9555 w 10000"/>
                          <a:gd name="connsiteY29" fmla="*/ 6237 h 10000"/>
                          <a:gd name="connsiteX30" fmla="*/ 9567 w 10000"/>
                          <a:gd name="connsiteY30" fmla="*/ 6246 h 10000"/>
                          <a:gd name="connsiteX31" fmla="*/ 9597 w 10000"/>
                          <a:gd name="connsiteY31" fmla="*/ 6271 h 10000"/>
                          <a:gd name="connsiteX32" fmla="*/ 9641 w 10000"/>
                          <a:gd name="connsiteY32" fmla="*/ 6304 h 10000"/>
                          <a:gd name="connsiteX33" fmla="*/ 9698 w 10000"/>
                          <a:gd name="connsiteY33" fmla="*/ 6338 h 10000"/>
                          <a:gd name="connsiteX34" fmla="*/ 9753 w 10000"/>
                          <a:gd name="connsiteY34" fmla="*/ 6382 h 10000"/>
                          <a:gd name="connsiteX35" fmla="*/ 9805 w 10000"/>
                          <a:gd name="connsiteY35" fmla="*/ 6420 h 10000"/>
                          <a:gd name="connsiteX36" fmla="*/ 9844 w 10000"/>
                          <a:gd name="connsiteY36" fmla="*/ 6454 h 10000"/>
                          <a:gd name="connsiteX37" fmla="*/ 9874 w 10000"/>
                          <a:gd name="connsiteY37" fmla="*/ 6488 h 10000"/>
                          <a:gd name="connsiteX38" fmla="*/ 9884 w 10000"/>
                          <a:gd name="connsiteY38" fmla="*/ 6531 h 10000"/>
                          <a:gd name="connsiteX39" fmla="*/ 9879 w 10000"/>
                          <a:gd name="connsiteY39" fmla="*/ 6575 h 10000"/>
                          <a:gd name="connsiteX40" fmla="*/ 9866 w 10000"/>
                          <a:gd name="connsiteY40" fmla="*/ 6618 h 10000"/>
                          <a:gd name="connsiteX41" fmla="*/ 9854 w 10000"/>
                          <a:gd name="connsiteY41" fmla="*/ 6652 h 10000"/>
                          <a:gd name="connsiteX42" fmla="*/ 9839 w 10000"/>
                          <a:gd name="connsiteY42" fmla="*/ 6667 h 10000"/>
                          <a:gd name="connsiteX43" fmla="*/ 9837 w 10000"/>
                          <a:gd name="connsiteY43" fmla="*/ 6676 h 10000"/>
                          <a:gd name="connsiteX44" fmla="*/ 9827 w 10000"/>
                          <a:gd name="connsiteY44" fmla="*/ 6686 h 10000"/>
                          <a:gd name="connsiteX45" fmla="*/ 9792 w 10000"/>
                          <a:gd name="connsiteY45" fmla="*/ 6720 h 10000"/>
                          <a:gd name="connsiteX46" fmla="*/ 9740 w 10000"/>
                          <a:gd name="connsiteY46" fmla="*/ 6758 h 10000"/>
                          <a:gd name="connsiteX47" fmla="*/ 9671 w 10000"/>
                          <a:gd name="connsiteY47" fmla="*/ 6826 h 10000"/>
                          <a:gd name="connsiteX48" fmla="*/ 9579 w 10000"/>
                          <a:gd name="connsiteY48" fmla="*/ 6903 h 10000"/>
                          <a:gd name="connsiteX49" fmla="*/ 9476 w 10000"/>
                          <a:gd name="connsiteY49" fmla="*/ 6995 h 10000"/>
                          <a:gd name="connsiteX50" fmla="*/ 9359 w 10000"/>
                          <a:gd name="connsiteY50" fmla="*/ 7106 h 10000"/>
                          <a:gd name="connsiteX51" fmla="*/ 9231 w 10000"/>
                          <a:gd name="connsiteY51" fmla="*/ 7227 h 10000"/>
                          <a:gd name="connsiteX52" fmla="*/ 9087 w 10000"/>
                          <a:gd name="connsiteY52" fmla="*/ 7353 h 10000"/>
                          <a:gd name="connsiteX53" fmla="*/ 8939 w 10000"/>
                          <a:gd name="connsiteY53" fmla="*/ 7478 h 10000"/>
                          <a:gd name="connsiteX54" fmla="*/ 8780 w 10000"/>
                          <a:gd name="connsiteY54" fmla="*/ 7623 h 10000"/>
                          <a:gd name="connsiteX55" fmla="*/ 8615 w 10000"/>
                          <a:gd name="connsiteY55" fmla="*/ 7778 h 10000"/>
                          <a:gd name="connsiteX56" fmla="*/ 8441 w 10000"/>
                          <a:gd name="connsiteY56" fmla="*/ 7928 h 10000"/>
                          <a:gd name="connsiteX57" fmla="*/ 8268 w 10000"/>
                          <a:gd name="connsiteY57" fmla="*/ 8082 h 10000"/>
                          <a:gd name="connsiteX58" fmla="*/ 8090 w 10000"/>
                          <a:gd name="connsiteY58" fmla="*/ 8242 h 10000"/>
                          <a:gd name="connsiteX59" fmla="*/ 7917 w 10000"/>
                          <a:gd name="connsiteY59" fmla="*/ 8401 h 10000"/>
                          <a:gd name="connsiteX60" fmla="*/ 7741 w 10000"/>
                          <a:gd name="connsiteY60" fmla="*/ 8556 h 10000"/>
                          <a:gd name="connsiteX61" fmla="*/ 7568 w 10000"/>
                          <a:gd name="connsiteY61" fmla="*/ 8715 h 10000"/>
                          <a:gd name="connsiteX62" fmla="*/ 7395 w 10000"/>
                          <a:gd name="connsiteY62" fmla="*/ 8865 h 10000"/>
                          <a:gd name="connsiteX63" fmla="*/ 7229 w 10000"/>
                          <a:gd name="connsiteY63" fmla="*/ 9010 h 10000"/>
                          <a:gd name="connsiteX64" fmla="*/ 7073 w 10000"/>
                          <a:gd name="connsiteY64" fmla="*/ 9155 h 10000"/>
                          <a:gd name="connsiteX65" fmla="*/ 6927 w 10000"/>
                          <a:gd name="connsiteY65" fmla="*/ 9290 h 10000"/>
                          <a:gd name="connsiteX66" fmla="*/ 6784 w 10000"/>
                          <a:gd name="connsiteY66" fmla="*/ 9415 h 10000"/>
                          <a:gd name="connsiteX67" fmla="*/ 6658 w 10000"/>
                          <a:gd name="connsiteY67" fmla="*/ 9527 h 10000"/>
                          <a:gd name="connsiteX68" fmla="*/ 6541 w 10000"/>
                          <a:gd name="connsiteY68" fmla="*/ 9628 h 10000"/>
                          <a:gd name="connsiteX69" fmla="*/ 6437 w 10000"/>
                          <a:gd name="connsiteY69" fmla="*/ 9720 h 10000"/>
                          <a:gd name="connsiteX70" fmla="*/ 6356 w 10000"/>
                          <a:gd name="connsiteY70" fmla="*/ 9797 h 10000"/>
                          <a:gd name="connsiteX71" fmla="*/ 6286 w 10000"/>
                          <a:gd name="connsiteY71" fmla="*/ 9865 h 10000"/>
                          <a:gd name="connsiteX72" fmla="*/ 6235 w 10000"/>
                          <a:gd name="connsiteY72" fmla="*/ 9908 h 10000"/>
                          <a:gd name="connsiteX73" fmla="*/ 6205 w 10000"/>
                          <a:gd name="connsiteY73" fmla="*/ 9932 h 10000"/>
                          <a:gd name="connsiteX74" fmla="*/ 6131 w 10000"/>
                          <a:gd name="connsiteY74" fmla="*/ 9986 h 10000"/>
                          <a:gd name="connsiteX75" fmla="*/ 6066 w 10000"/>
                          <a:gd name="connsiteY75" fmla="*/ 10000 h 10000"/>
                          <a:gd name="connsiteX76" fmla="*/ 6004 w 10000"/>
                          <a:gd name="connsiteY76" fmla="*/ 9990 h 10000"/>
                          <a:gd name="connsiteX77" fmla="*/ 5957 w 10000"/>
                          <a:gd name="connsiteY77" fmla="*/ 9976 h 10000"/>
                          <a:gd name="connsiteX78" fmla="*/ 5928 w 10000"/>
                          <a:gd name="connsiteY78" fmla="*/ 9957 h 10000"/>
                          <a:gd name="connsiteX79" fmla="*/ 5913 w 10000"/>
                          <a:gd name="connsiteY79" fmla="*/ 9952 h 10000"/>
                          <a:gd name="connsiteX80" fmla="*/ 5901 w 10000"/>
                          <a:gd name="connsiteY80" fmla="*/ 9942 h 10000"/>
                          <a:gd name="connsiteX81" fmla="*/ 5866 w 10000"/>
                          <a:gd name="connsiteY81" fmla="*/ 9918 h 10000"/>
                          <a:gd name="connsiteX82" fmla="*/ 5809 w 10000"/>
                          <a:gd name="connsiteY82" fmla="*/ 9874 h 10000"/>
                          <a:gd name="connsiteX83" fmla="*/ 5737 w 10000"/>
                          <a:gd name="connsiteY83" fmla="*/ 9816 h 10000"/>
                          <a:gd name="connsiteX84" fmla="*/ 5641 w 10000"/>
                          <a:gd name="connsiteY84" fmla="*/ 9739 h 10000"/>
                          <a:gd name="connsiteX85" fmla="*/ 5524 w 10000"/>
                          <a:gd name="connsiteY85" fmla="*/ 9647 h 10000"/>
                          <a:gd name="connsiteX86" fmla="*/ 5398 w 10000"/>
                          <a:gd name="connsiteY86" fmla="*/ 9546 h 10000"/>
                          <a:gd name="connsiteX87" fmla="*/ 5252 w 10000"/>
                          <a:gd name="connsiteY87" fmla="*/ 9435 h 10000"/>
                          <a:gd name="connsiteX88" fmla="*/ 5096 w 10000"/>
                          <a:gd name="connsiteY88" fmla="*/ 9314 h 10000"/>
                          <a:gd name="connsiteX89" fmla="*/ 4923 w 10000"/>
                          <a:gd name="connsiteY89" fmla="*/ 9179 h 10000"/>
                          <a:gd name="connsiteX90" fmla="*/ 4740 w 10000"/>
                          <a:gd name="connsiteY90" fmla="*/ 9034 h 10000"/>
                          <a:gd name="connsiteX91" fmla="*/ 4545 w 10000"/>
                          <a:gd name="connsiteY91" fmla="*/ 8884 h 10000"/>
                          <a:gd name="connsiteX92" fmla="*/ 4347 w 10000"/>
                          <a:gd name="connsiteY92" fmla="*/ 8729 h 10000"/>
                          <a:gd name="connsiteX93" fmla="*/ 4139 w 10000"/>
                          <a:gd name="connsiteY93" fmla="*/ 8560 h 10000"/>
                          <a:gd name="connsiteX94" fmla="*/ 3924 w 10000"/>
                          <a:gd name="connsiteY94" fmla="*/ 8401 h 10000"/>
                          <a:gd name="connsiteX95" fmla="*/ 3706 w 10000"/>
                          <a:gd name="connsiteY95" fmla="*/ 8222 h 10000"/>
                          <a:gd name="connsiteX96" fmla="*/ 3481 w 10000"/>
                          <a:gd name="connsiteY96" fmla="*/ 8053 h 10000"/>
                          <a:gd name="connsiteX97" fmla="*/ 3256 w 10000"/>
                          <a:gd name="connsiteY97" fmla="*/ 7879 h 10000"/>
                          <a:gd name="connsiteX98" fmla="*/ 3026 w 10000"/>
                          <a:gd name="connsiteY98" fmla="*/ 7700 h 10000"/>
                          <a:gd name="connsiteX99" fmla="*/ 2801 w 10000"/>
                          <a:gd name="connsiteY99" fmla="*/ 7522 h 10000"/>
                          <a:gd name="connsiteX100" fmla="*/ 2575 w 10000"/>
                          <a:gd name="connsiteY100" fmla="*/ 7343 h 10000"/>
                          <a:gd name="connsiteX101" fmla="*/ 2355 w 10000"/>
                          <a:gd name="connsiteY101" fmla="*/ 7174 h 10000"/>
                          <a:gd name="connsiteX102" fmla="*/ 2135 w 10000"/>
                          <a:gd name="connsiteY102" fmla="*/ 7005 h 10000"/>
                          <a:gd name="connsiteX103" fmla="*/ 1922 w 10000"/>
                          <a:gd name="connsiteY103" fmla="*/ 6836 h 10000"/>
                          <a:gd name="connsiteX104" fmla="*/ 1719 w 10000"/>
                          <a:gd name="connsiteY104" fmla="*/ 6676 h 10000"/>
                          <a:gd name="connsiteX105" fmla="*/ 1519 w 10000"/>
                          <a:gd name="connsiteY105" fmla="*/ 6522 h 10000"/>
                          <a:gd name="connsiteX106" fmla="*/ 1331 w 10000"/>
                          <a:gd name="connsiteY106" fmla="*/ 6372 h 10000"/>
                          <a:gd name="connsiteX107" fmla="*/ 1153 w 10000"/>
                          <a:gd name="connsiteY107" fmla="*/ 6237 h 10000"/>
                          <a:gd name="connsiteX108" fmla="*/ 985 w 10000"/>
                          <a:gd name="connsiteY108" fmla="*/ 6101 h 10000"/>
                          <a:gd name="connsiteX109" fmla="*/ 831 w 10000"/>
                          <a:gd name="connsiteY109" fmla="*/ 5981 h 10000"/>
                          <a:gd name="connsiteX110" fmla="*/ 690 w 10000"/>
                          <a:gd name="connsiteY110" fmla="*/ 5874 h 10000"/>
                          <a:gd name="connsiteX111" fmla="*/ 569 w 10000"/>
                          <a:gd name="connsiteY111" fmla="*/ 5778 h 10000"/>
                          <a:gd name="connsiteX112" fmla="*/ 460 w 10000"/>
                          <a:gd name="connsiteY112" fmla="*/ 5696 h 10000"/>
                          <a:gd name="connsiteX113" fmla="*/ 369 w 10000"/>
                          <a:gd name="connsiteY113" fmla="*/ 5618 h 10000"/>
                          <a:gd name="connsiteX114" fmla="*/ 299 w 10000"/>
                          <a:gd name="connsiteY114" fmla="*/ 5570 h 10000"/>
                          <a:gd name="connsiteX115" fmla="*/ 252 w 10000"/>
                          <a:gd name="connsiteY115" fmla="*/ 5527 h 10000"/>
                          <a:gd name="connsiteX116" fmla="*/ 225 w 10000"/>
                          <a:gd name="connsiteY116" fmla="*/ 5502 h 10000"/>
                          <a:gd name="connsiteX117" fmla="*/ 148 w 10000"/>
                          <a:gd name="connsiteY117" fmla="*/ 5425 h 10000"/>
                          <a:gd name="connsiteX118" fmla="*/ 92 w 10000"/>
                          <a:gd name="connsiteY118" fmla="*/ 5324 h 10000"/>
                          <a:gd name="connsiteX119" fmla="*/ 52 w 10000"/>
                          <a:gd name="connsiteY119" fmla="*/ 5213 h 10000"/>
                          <a:gd name="connsiteX120" fmla="*/ 27 w 10000"/>
                          <a:gd name="connsiteY120" fmla="*/ 5111 h 10000"/>
                          <a:gd name="connsiteX121" fmla="*/ 10 w 10000"/>
                          <a:gd name="connsiteY121" fmla="*/ 5019 h 10000"/>
                          <a:gd name="connsiteX122" fmla="*/ 5 w 10000"/>
                          <a:gd name="connsiteY122" fmla="*/ 4942 h 10000"/>
                          <a:gd name="connsiteX123" fmla="*/ 0 w 10000"/>
                          <a:gd name="connsiteY123" fmla="*/ 4884 h 10000"/>
                          <a:gd name="connsiteX124" fmla="*/ 0 w 10000"/>
                          <a:gd name="connsiteY124" fmla="*/ 4865 h 10000"/>
                          <a:gd name="connsiteX125" fmla="*/ 0 w 10000"/>
                          <a:gd name="connsiteY125" fmla="*/ 4831 h 10000"/>
                          <a:gd name="connsiteX126" fmla="*/ 0 w 10000"/>
                          <a:gd name="connsiteY126" fmla="*/ 4749 h 10000"/>
                          <a:gd name="connsiteX127" fmla="*/ 0 w 10000"/>
                          <a:gd name="connsiteY127" fmla="*/ 4618 h 10000"/>
                          <a:gd name="connsiteX128" fmla="*/ 0 w 10000"/>
                          <a:gd name="connsiteY128" fmla="*/ 3826 h 10000"/>
                          <a:gd name="connsiteX129" fmla="*/ 0 w 10000"/>
                          <a:gd name="connsiteY129" fmla="*/ 3604 h 10000"/>
                          <a:gd name="connsiteX130" fmla="*/ 0 w 10000"/>
                          <a:gd name="connsiteY130" fmla="*/ 3401 h 10000"/>
                          <a:gd name="connsiteX131" fmla="*/ 0 w 10000"/>
                          <a:gd name="connsiteY131" fmla="*/ 3222 h 10000"/>
                          <a:gd name="connsiteX132" fmla="*/ 10 w 10000"/>
                          <a:gd name="connsiteY132" fmla="*/ 3053 h 10000"/>
                          <a:gd name="connsiteX133" fmla="*/ 40 w 10000"/>
                          <a:gd name="connsiteY133" fmla="*/ 2894 h 10000"/>
                          <a:gd name="connsiteX134" fmla="*/ 84 w 10000"/>
                          <a:gd name="connsiteY134" fmla="*/ 2758 h 10000"/>
                          <a:gd name="connsiteX135" fmla="*/ 131 w 10000"/>
                          <a:gd name="connsiteY135" fmla="*/ 2647 h 10000"/>
                          <a:gd name="connsiteX136" fmla="*/ 183 w 10000"/>
                          <a:gd name="connsiteY136" fmla="*/ 2546 h 10000"/>
                          <a:gd name="connsiteX137" fmla="*/ 230 w 10000"/>
                          <a:gd name="connsiteY137" fmla="*/ 2478 h 10000"/>
                          <a:gd name="connsiteX138" fmla="*/ 275 w 10000"/>
                          <a:gd name="connsiteY138" fmla="*/ 2420 h 10000"/>
                          <a:gd name="connsiteX139" fmla="*/ 299 w 10000"/>
                          <a:gd name="connsiteY139" fmla="*/ 2386 h 10000"/>
                          <a:gd name="connsiteX140" fmla="*/ 312 w 10000"/>
                          <a:gd name="connsiteY140" fmla="*/ 2377 h 10000"/>
                          <a:gd name="connsiteX141" fmla="*/ 322 w 10000"/>
                          <a:gd name="connsiteY141" fmla="*/ 2372 h 10000"/>
                          <a:gd name="connsiteX142" fmla="*/ 356 w 10000"/>
                          <a:gd name="connsiteY142" fmla="*/ 2353 h 10000"/>
                          <a:gd name="connsiteX143" fmla="*/ 413 w 10000"/>
                          <a:gd name="connsiteY143" fmla="*/ 2309 h 10000"/>
                          <a:gd name="connsiteX144" fmla="*/ 485 w 10000"/>
                          <a:gd name="connsiteY144" fmla="*/ 2261 h 10000"/>
                          <a:gd name="connsiteX145" fmla="*/ 581 w 10000"/>
                          <a:gd name="connsiteY145" fmla="*/ 2203 h 10000"/>
                          <a:gd name="connsiteX146" fmla="*/ 690 w 10000"/>
                          <a:gd name="connsiteY146" fmla="*/ 2135 h 10000"/>
                          <a:gd name="connsiteX147" fmla="*/ 811 w 10000"/>
                          <a:gd name="connsiteY147" fmla="*/ 2048 h 10000"/>
                          <a:gd name="connsiteX148" fmla="*/ 950 w 10000"/>
                          <a:gd name="connsiteY148" fmla="*/ 1966 h 10000"/>
                          <a:gd name="connsiteX149" fmla="*/ 1096 w 10000"/>
                          <a:gd name="connsiteY149" fmla="*/ 1865 h 10000"/>
                          <a:gd name="connsiteX150" fmla="*/ 1252 w 10000"/>
                          <a:gd name="connsiteY150" fmla="*/ 1758 h 10000"/>
                          <a:gd name="connsiteX151" fmla="*/ 1418 w 10000"/>
                          <a:gd name="connsiteY151" fmla="*/ 1652 h 10000"/>
                          <a:gd name="connsiteX152" fmla="*/ 1586 w 10000"/>
                          <a:gd name="connsiteY152" fmla="*/ 1541 h 10000"/>
                          <a:gd name="connsiteX153" fmla="*/ 1759 w 10000"/>
                          <a:gd name="connsiteY153" fmla="*/ 1420 h 10000"/>
                          <a:gd name="connsiteX154" fmla="*/ 1940 w 10000"/>
                          <a:gd name="connsiteY154" fmla="*/ 1314 h 10000"/>
                          <a:gd name="connsiteX155" fmla="*/ 2118 w 10000"/>
                          <a:gd name="connsiteY155" fmla="*/ 1193 h 10000"/>
                          <a:gd name="connsiteX156" fmla="*/ 2298 w 10000"/>
                          <a:gd name="connsiteY156" fmla="*/ 1077 h 10000"/>
                          <a:gd name="connsiteX157" fmla="*/ 2476 w 10000"/>
                          <a:gd name="connsiteY157" fmla="*/ 957 h 10000"/>
                          <a:gd name="connsiteX158" fmla="*/ 2650 w 10000"/>
                          <a:gd name="connsiteY158" fmla="*/ 845 h 10000"/>
                          <a:gd name="connsiteX159" fmla="*/ 2818 w 10000"/>
                          <a:gd name="connsiteY159" fmla="*/ 729 h 10000"/>
                          <a:gd name="connsiteX160" fmla="*/ 2979 w 10000"/>
                          <a:gd name="connsiteY160" fmla="*/ 628 h 10000"/>
                          <a:gd name="connsiteX161" fmla="*/ 3135 w 10000"/>
                          <a:gd name="connsiteY161" fmla="*/ 527 h 10000"/>
                          <a:gd name="connsiteX162" fmla="*/ 3278 w 10000"/>
                          <a:gd name="connsiteY162" fmla="*/ 435 h 10000"/>
                          <a:gd name="connsiteX163" fmla="*/ 3407 w 10000"/>
                          <a:gd name="connsiteY163" fmla="*/ 348 h 10000"/>
                          <a:gd name="connsiteX164" fmla="*/ 3525 w 10000"/>
                          <a:gd name="connsiteY164" fmla="*/ 271 h 10000"/>
                          <a:gd name="connsiteX165" fmla="*/ 3629 w 10000"/>
                          <a:gd name="connsiteY165" fmla="*/ 203 h 10000"/>
                          <a:gd name="connsiteX166" fmla="*/ 3716 w 10000"/>
                          <a:gd name="connsiteY166" fmla="*/ 155 h 10000"/>
                          <a:gd name="connsiteX167" fmla="*/ 3785 w 10000"/>
                          <a:gd name="connsiteY167" fmla="*/ 111 h 10000"/>
                          <a:gd name="connsiteX168" fmla="*/ 3837 w 10000"/>
                          <a:gd name="connsiteY168" fmla="*/ 77 h 10000"/>
                          <a:gd name="connsiteX169" fmla="*/ 3949 w 10000"/>
                          <a:gd name="connsiteY169" fmla="*/ 29 h 10000"/>
                          <a:gd name="connsiteX170" fmla="*/ 4052 w 10000"/>
                          <a:gd name="connsiteY17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9693 w 10000"/>
                          <a:gd name="connsiteY8" fmla="*/ 3217 h 10000"/>
                          <a:gd name="connsiteX9" fmla="*/ 9785 w 10000"/>
                          <a:gd name="connsiteY9" fmla="*/ 3266 h 10000"/>
                          <a:gd name="connsiteX10" fmla="*/ 9854 w 10000"/>
                          <a:gd name="connsiteY10" fmla="*/ 3309 h 10000"/>
                          <a:gd name="connsiteX11" fmla="*/ 9901 w 10000"/>
                          <a:gd name="connsiteY11" fmla="*/ 3333 h 10000"/>
                          <a:gd name="connsiteX12" fmla="*/ 9923 w 10000"/>
                          <a:gd name="connsiteY12" fmla="*/ 3353 h 10000"/>
                          <a:gd name="connsiteX13" fmla="*/ 9975 w 10000"/>
                          <a:gd name="connsiteY13" fmla="*/ 3391 h 10000"/>
                          <a:gd name="connsiteX14" fmla="*/ 10000 w 10000"/>
                          <a:gd name="connsiteY14" fmla="*/ 3444 h 10000"/>
                          <a:gd name="connsiteX15" fmla="*/ 10000 w 10000"/>
                          <a:gd name="connsiteY15" fmla="*/ 3493 h 10000"/>
                          <a:gd name="connsiteX16" fmla="*/ 9988 w 10000"/>
                          <a:gd name="connsiteY16" fmla="*/ 3536 h 10000"/>
                          <a:gd name="connsiteX17" fmla="*/ 9958 w 10000"/>
                          <a:gd name="connsiteY17" fmla="*/ 3589 h 10000"/>
                          <a:gd name="connsiteX18" fmla="*/ 9913 w 10000"/>
                          <a:gd name="connsiteY18" fmla="*/ 3647 h 10000"/>
                          <a:gd name="connsiteX19" fmla="*/ 9874 w 10000"/>
                          <a:gd name="connsiteY19" fmla="*/ 3681 h 10000"/>
                          <a:gd name="connsiteX20" fmla="*/ 9832 w 10000"/>
                          <a:gd name="connsiteY20" fmla="*/ 3734 h 10000"/>
                          <a:gd name="connsiteX21" fmla="*/ 9780 w 10000"/>
                          <a:gd name="connsiteY21" fmla="*/ 3792 h 10000"/>
                          <a:gd name="connsiteX22" fmla="*/ 9728 w 10000"/>
                          <a:gd name="connsiteY22" fmla="*/ 3850 h 10000"/>
                          <a:gd name="connsiteX23" fmla="*/ 9671 w 10000"/>
                          <a:gd name="connsiteY23" fmla="*/ 3903 h 10000"/>
                          <a:gd name="connsiteX24" fmla="*/ 9629 w 10000"/>
                          <a:gd name="connsiteY24" fmla="*/ 3952 h 10000"/>
                          <a:gd name="connsiteX25" fmla="*/ 9589 w 10000"/>
                          <a:gd name="connsiteY25" fmla="*/ 3995 h 10000"/>
                          <a:gd name="connsiteX26" fmla="*/ 9562 w 10000"/>
                          <a:gd name="connsiteY26" fmla="*/ 4029 h 10000"/>
                          <a:gd name="connsiteX27" fmla="*/ 9550 w 10000"/>
                          <a:gd name="connsiteY27" fmla="*/ 4039 h 10000"/>
                          <a:gd name="connsiteX28" fmla="*/ 9555 w 10000"/>
                          <a:gd name="connsiteY28" fmla="*/ 6237 h 10000"/>
                          <a:gd name="connsiteX29" fmla="*/ 9567 w 10000"/>
                          <a:gd name="connsiteY29" fmla="*/ 6246 h 10000"/>
                          <a:gd name="connsiteX30" fmla="*/ 9597 w 10000"/>
                          <a:gd name="connsiteY30" fmla="*/ 6271 h 10000"/>
                          <a:gd name="connsiteX31" fmla="*/ 9641 w 10000"/>
                          <a:gd name="connsiteY31" fmla="*/ 6304 h 10000"/>
                          <a:gd name="connsiteX32" fmla="*/ 9698 w 10000"/>
                          <a:gd name="connsiteY32" fmla="*/ 6338 h 10000"/>
                          <a:gd name="connsiteX33" fmla="*/ 9753 w 10000"/>
                          <a:gd name="connsiteY33" fmla="*/ 6382 h 10000"/>
                          <a:gd name="connsiteX34" fmla="*/ 9805 w 10000"/>
                          <a:gd name="connsiteY34" fmla="*/ 6420 h 10000"/>
                          <a:gd name="connsiteX35" fmla="*/ 9844 w 10000"/>
                          <a:gd name="connsiteY35" fmla="*/ 6454 h 10000"/>
                          <a:gd name="connsiteX36" fmla="*/ 9874 w 10000"/>
                          <a:gd name="connsiteY36" fmla="*/ 6488 h 10000"/>
                          <a:gd name="connsiteX37" fmla="*/ 9884 w 10000"/>
                          <a:gd name="connsiteY37" fmla="*/ 6531 h 10000"/>
                          <a:gd name="connsiteX38" fmla="*/ 9879 w 10000"/>
                          <a:gd name="connsiteY38" fmla="*/ 6575 h 10000"/>
                          <a:gd name="connsiteX39" fmla="*/ 9866 w 10000"/>
                          <a:gd name="connsiteY39" fmla="*/ 6618 h 10000"/>
                          <a:gd name="connsiteX40" fmla="*/ 9854 w 10000"/>
                          <a:gd name="connsiteY40" fmla="*/ 6652 h 10000"/>
                          <a:gd name="connsiteX41" fmla="*/ 9839 w 10000"/>
                          <a:gd name="connsiteY41" fmla="*/ 6667 h 10000"/>
                          <a:gd name="connsiteX42" fmla="*/ 9837 w 10000"/>
                          <a:gd name="connsiteY42" fmla="*/ 6676 h 10000"/>
                          <a:gd name="connsiteX43" fmla="*/ 9827 w 10000"/>
                          <a:gd name="connsiteY43" fmla="*/ 6686 h 10000"/>
                          <a:gd name="connsiteX44" fmla="*/ 9792 w 10000"/>
                          <a:gd name="connsiteY44" fmla="*/ 6720 h 10000"/>
                          <a:gd name="connsiteX45" fmla="*/ 9740 w 10000"/>
                          <a:gd name="connsiteY45" fmla="*/ 6758 h 10000"/>
                          <a:gd name="connsiteX46" fmla="*/ 9671 w 10000"/>
                          <a:gd name="connsiteY46" fmla="*/ 6826 h 10000"/>
                          <a:gd name="connsiteX47" fmla="*/ 9579 w 10000"/>
                          <a:gd name="connsiteY47" fmla="*/ 6903 h 10000"/>
                          <a:gd name="connsiteX48" fmla="*/ 9476 w 10000"/>
                          <a:gd name="connsiteY48" fmla="*/ 6995 h 10000"/>
                          <a:gd name="connsiteX49" fmla="*/ 9359 w 10000"/>
                          <a:gd name="connsiteY49" fmla="*/ 7106 h 10000"/>
                          <a:gd name="connsiteX50" fmla="*/ 9231 w 10000"/>
                          <a:gd name="connsiteY50" fmla="*/ 7227 h 10000"/>
                          <a:gd name="connsiteX51" fmla="*/ 9087 w 10000"/>
                          <a:gd name="connsiteY51" fmla="*/ 7353 h 10000"/>
                          <a:gd name="connsiteX52" fmla="*/ 8939 w 10000"/>
                          <a:gd name="connsiteY52" fmla="*/ 7478 h 10000"/>
                          <a:gd name="connsiteX53" fmla="*/ 8780 w 10000"/>
                          <a:gd name="connsiteY53" fmla="*/ 7623 h 10000"/>
                          <a:gd name="connsiteX54" fmla="*/ 8615 w 10000"/>
                          <a:gd name="connsiteY54" fmla="*/ 7778 h 10000"/>
                          <a:gd name="connsiteX55" fmla="*/ 8441 w 10000"/>
                          <a:gd name="connsiteY55" fmla="*/ 7928 h 10000"/>
                          <a:gd name="connsiteX56" fmla="*/ 8268 w 10000"/>
                          <a:gd name="connsiteY56" fmla="*/ 8082 h 10000"/>
                          <a:gd name="connsiteX57" fmla="*/ 8090 w 10000"/>
                          <a:gd name="connsiteY57" fmla="*/ 8242 h 10000"/>
                          <a:gd name="connsiteX58" fmla="*/ 7917 w 10000"/>
                          <a:gd name="connsiteY58" fmla="*/ 8401 h 10000"/>
                          <a:gd name="connsiteX59" fmla="*/ 7741 w 10000"/>
                          <a:gd name="connsiteY59" fmla="*/ 8556 h 10000"/>
                          <a:gd name="connsiteX60" fmla="*/ 7568 w 10000"/>
                          <a:gd name="connsiteY60" fmla="*/ 8715 h 10000"/>
                          <a:gd name="connsiteX61" fmla="*/ 7395 w 10000"/>
                          <a:gd name="connsiteY61" fmla="*/ 8865 h 10000"/>
                          <a:gd name="connsiteX62" fmla="*/ 7229 w 10000"/>
                          <a:gd name="connsiteY62" fmla="*/ 9010 h 10000"/>
                          <a:gd name="connsiteX63" fmla="*/ 7073 w 10000"/>
                          <a:gd name="connsiteY63" fmla="*/ 9155 h 10000"/>
                          <a:gd name="connsiteX64" fmla="*/ 6927 w 10000"/>
                          <a:gd name="connsiteY64" fmla="*/ 9290 h 10000"/>
                          <a:gd name="connsiteX65" fmla="*/ 6784 w 10000"/>
                          <a:gd name="connsiteY65" fmla="*/ 9415 h 10000"/>
                          <a:gd name="connsiteX66" fmla="*/ 6658 w 10000"/>
                          <a:gd name="connsiteY66" fmla="*/ 9527 h 10000"/>
                          <a:gd name="connsiteX67" fmla="*/ 6541 w 10000"/>
                          <a:gd name="connsiteY67" fmla="*/ 9628 h 10000"/>
                          <a:gd name="connsiteX68" fmla="*/ 6437 w 10000"/>
                          <a:gd name="connsiteY68" fmla="*/ 9720 h 10000"/>
                          <a:gd name="connsiteX69" fmla="*/ 6356 w 10000"/>
                          <a:gd name="connsiteY69" fmla="*/ 9797 h 10000"/>
                          <a:gd name="connsiteX70" fmla="*/ 6286 w 10000"/>
                          <a:gd name="connsiteY70" fmla="*/ 9865 h 10000"/>
                          <a:gd name="connsiteX71" fmla="*/ 6235 w 10000"/>
                          <a:gd name="connsiteY71" fmla="*/ 9908 h 10000"/>
                          <a:gd name="connsiteX72" fmla="*/ 6205 w 10000"/>
                          <a:gd name="connsiteY72" fmla="*/ 9932 h 10000"/>
                          <a:gd name="connsiteX73" fmla="*/ 6131 w 10000"/>
                          <a:gd name="connsiteY73" fmla="*/ 9986 h 10000"/>
                          <a:gd name="connsiteX74" fmla="*/ 6066 w 10000"/>
                          <a:gd name="connsiteY74" fmla="*/ 10000 h 10000"/>
                          <a:gd name="connsiteX75" fmla="*/ 6004 w 10000"/>
                          <a:gd name="connsiteY75" fmla="*/ 9990 h 10000"/>
                          <a:gd name="connsiteX76" fmla="*/ 5957 w 10000"/>
                          <a:gd name="connsiteY76" fmla="*/ 9976 h 10000"/>
                          <a:gd name="connsiteX77" fmla="*/ 5928 w 10000"/>
                          <a:gd name="connsiteY77" fmla="*/ 9957 h 10000"/>
                          <a:gd name="connsiteX78" fmla="*/ 5913 w 10000"/>
                          <a:gd name="connsiteY78" fmla="*/ 9952 h 10000"/>
                          <a:gd name="connsiteX79" fmla="*/ 5901 w 10000"/>
                          <a:gd name="connsiteY79" fmla="*/ 9942 h 10000"/>
                          <a:gd name="connsiteX80" fmla="*/ 5866 w 10000"/>
                          <a:gd name="connsiteY80" fmla="*/ 9918 h 10000"/>
                          <a:gd name="connsiteX81" fmla="*/ 5809 w 10000"/>
                          <a:gd name="connsiteY81" fmla="*/ 9874 h 10000"/>
                          <a:gd name="connsiteX82" fmla="*/ 5737 w 10000"/>
                          <a:gd name="connsiteY82" fmla="*/ 9816 h 10000"/>
                          <a:gd name="connsiteX83" fmla="*/ 5641 w 10000"/>
                          <a:gd name="connsiteY83" fmla="*/ 9739 h 10000"/>
                          <a:gd name="connsiteX84" fmla="*/ 5524 w 10000"/>
                          <a:gd name="connsiteY84" fmla="*/ 9647 h 10000"/>
                          <a:gd name="connsiteX85" fmla="*/ 5398 w 10000"/>
                          <a:gd name="connsiteY85" fmla="*/ 9546 h 10000"/>
                          <a:gd name="connsiteX86" fmla="*/ 5252 w 10000"/>
                          <a:gd name="connsiteY86" fmla="*/ 9435 h 10000"/>
                          <a:gd name="connsiteX87" fmla="*/ 5096 w 10000"/>
                          <a:gd name="connsiteY87" fmla="*/ 9314 h 10000"/>
                          <a:gd name="connsiteX88" fmla="*/ 4923 w 10000"/>
                          <a:gd name="connsiteY88" fmla="*/ 9179 h 10000"/>
                          <a:gd name="connsiteX89" fmla="*/ 4740 w 10000"/>
                          <a:gd name="connsiteY89" fmla="*/ 9034 h 10000"/>
                          <a:gd name="connsiteX90" fmla="*/ 4545 w 10000"/>
                          <a:gd name="connsiteY90" fmla="*/ 8884 h 10000"/>
                          <a:gd name="connsiteX91" fmla="*/ 4347 w 10000"/>
                          <a:gd name="connsiteY91" fmla="*/ 8729 h 10000"/>
                          <a:gd name="connsiteX92" fmla="*/ 4139 w 10000"/>
                          <a:gd name="connsiteY92" fmla="*/ 8560 h 10000"/>
                          <a:gd name="connsiteX93" fmla="*/ 3924 w 10000"/>
                          <a:gd name="connsiteY93" fmla="*/ 8401 h 10000"/>
                          <a:gd name="connsiteX94" fmla="*/ 3706 w 10000"/>
                          <a:gd name="connsiteY94" fmla="*/ 8222 h 10000"/>
                          <a:gd name="connsiteX95" fmla="*/ 3481 w 10000"/>
                          <a:gd name="connsiteY95" fmla="*/ 8053 h 10000"/>
                          <a:gd name="connsiteX96" fmla="*/ 3256 w 10000"/>
                          <a:gd name="connsiteY96" fmla="*/ 7879 h 10000"/>
                          <a:gd name="connsiteX97" fmla="*/ 3026 w 10000"/>
                          <a:gd name="connsiteY97" fmla="*/ 7700 h 10000"/>
                          <a:gd name="connsiteX98" fmla="*/ 2801 w 10000"/>
                          <a:gd name="connsiteY98" fmla="*/ 7522 h 10000"/>
                          <a:gd name="connsiteX99" fmla="*/ 2575 w 10000"/>
                          <a:gd name="connsiteY99" fmla="*/ 7343 h 10000"/>
                          <a:gd name="connsiteX100" fmla="*/ 2355 w 10000"/>
                          <a:gd name="connsiteY100" fmla="*/ 7174 h 10000"/>
                          <a:gd name="connsiteX101" fmla="*/ 2135 w 10000"/>
                          <a:gd name="connsiteY101" fmla="*/ 7005 h 10000"/>
                          <a:gd name="connsiteX102" fmla="*/ 1922 w 10000"/>
                          <a:gd name="connsiteY102" fmla="*/ 6836 h 10000"/>
                          <a:gd name="connsiteX103" fmla="*/ 1719 w 10000"/>
                          <a:gd name="connsiteY103" fmla="*/ 6676 h 10000"/>
                          <a:gd name="connsiteX104" fmla="*/ 1519 w 10000"/>
                          <a:gd name="connsiteY104" fmla="*/ 6522 h 10000"/>
                          <a:gd name="connsiteX105" fmla="*/ 1331 w 10000"/>
                          <a:gd name="connsiteY105" fmla="*/ 6372 h 10000"/>
                          <a:gd name="connsiteX106" fmla="*/ 1153 w 10000"/>
                          <a:gd name="connsiteY106" fmla="*/ 6237 h 10000"/>
                          <a:gd name="connsiteX107" fmla="*/ 985 w 10000"/>
                          <a:gd name="connsiteY107" fmla="*/ 6101 h 10000"/>
                          <a:gd name="connsiteX108" fmla="*/ 831 w 10000"/>
                          <a:gd name="connsiteY108" fmla="*/ 5981 h 10000"/>
                          <a:gd name="connsiteX109" fmla="*/ 690 w 10000"/>
                          <a:gd name="connsiteY109" fmla="*/ 5874 h 10000"/>
                          <a:gd name="connsiteX110" fmla="*/ 569 w 10000"/>
                          <a:gd name="connsiteY110" fmla="*/ 5778 h 10000"/>
                          <a:gd name="connsiteX111" fmla="*/ 460 w 10000"/>
                          <a:gd name="connsiteY111" fmla="*/ 5696 h 10000"/>
                          <a:gd name="connsiteX112" fmla="*/ 369 w 10000"/>
                          <a:gd name="connsiteY112" fmla="*/ 5618 h 10000"/>
                          <a:gd name="connsiteX113" fmla="*/ 299 w 10000"/>
                          <a:gd name="connsiteY113" fmla="*/ 5570 h 10000"/>
                          <a:gd name="connsiteX114" fmla="*/ 252 w 10000"/>
                          <a:gd name="connsiteY114" fmla="*/ 5527 h 10000"/>
                          <a:gd name="connsiteX115" fmla="*/ 225 w 10000"/>
                          <a:gd name="connsiteY115" fmla="*/ 5502 h 10000"/>
                          <a:gd name="connsiteX116" fmla="*/ 148 w 10000"/>
                          <a:gd name="connsiteY116" fmla="*/ 5425 h 10000"/>
                          <a:gd name="connsiteX117" fmla="*/ 92 w 10000"/>
                          <a:gd name="connsiteY117" fmla="*/ 5324 h 10000"/>
                          <a:gd name="connsiteX118" fmla="*/ 52 w 10000"/>
                          <a:gd name="connsiteY118" fmla="*/ 5213 h 10000"/>
                          <a:gd name="connsiteX119" fmla="*/ 27 w 10000"/>
                          <a:gd name="connsiteY119" fmla="*/ 5111 h 10000"/>
                          <a:gd name="connsiteX120" fmla="*/ 10 w 10000"/>
                          <a:gd name="connsiteY120" fmla="*/ 5019 h 10000"/>
                          <a:gd name="connsiteX121" fmla="*/ 5 w 10000"/>
                          <a:gd name="connsiteY121" fmla="*/ 4942 h 10000"/>
                          <a:gd name="connsiteX122" fmla="*/ 0 w 10000"/>
                          <a:gd name="connsiteY122" fmla="*/ 4884 h 10000"/>
                          <a:gd name="connsiteX123" fmla="*/ 0 w 10000"/>
                          <a:gd name="connsiteY123" fmla="*/ 4865 h 10000"/>
                          <a:gd name="connsiteX124" fmla="*/ 0 w 10000"/>
                          <a:gd name="connsiteY124" fmla="*/ 4831 h 10000"/>
                          <a:gd name="connsiteX125" fmla="*/ 0 w 10000"/>
                          <a:gd name="connsiteY125" fmla="*/ 4749 h 10000"/>
                          <a:gd name="connsiteX126" fmla="*/ 0 w 10000"/>
                          <a:gd name="connsiteY126" fmla="*/ 4618 h 10000"/>
                          <a:gd name="connsiteX127" fmla="*/ 0 w 10000"/>
                          <a:gd name="connsiteY127" fmla="*/ 3826 h 10000"/>
                          <a:gd name="connsiteX128" fmla="*/ 0 w 10000"/>
                          <a:gd name="connsiteY128" fmla="*/ 3604 h 10000"/>
                          <a:gd name="connsiteX129" fmla="*/ 0 w 10000"/>
                          <a:gd name="connsiteY129" fmla="*/ 3401 h 10000"/>
                          <a:gd name="connsiteX130" fmla="*/ 0 w 10000"/>
                          <a:gd name="connsiteY130" fmla="*/ 3222 h 10000"/>
                          <a:gd name="connsiteX131" fmla="*/ 10 w 10000"/>
                          <a:gd name="connsiteY131" fmla="*/ 3053 h 10000"/>
                          <a:gd name="connsiteX132" fmla="*/ 40 w 10000"/>
                          <a:gd name="connsiteY132" fmla="*/ 2894 h 10000"/>
                          <a:gd name="connsiteX133" fmla="*/ 84 w 10000"/>
                          <a:gd name="connsiteY133" fmla="*/ 2758 h 10000"/>
                          <a:gd name="connsiteX134" fmla="*/ 131 w 10000"/>
                          <a:gd name="connsiteY134" fmla="*/ 2647 h 10000"/>
                          <a:gd name="connsiteX135" fmla="*/ 183 w 10000"/>
                          <a:gd name="connsiteY135" fmla="*/ 2546 h 10000"/>
                          <a:gd name="connsiteX136" fmla="*/ 230 w 10000"/>
                          <a:gd name="connsiteY136" fmla="*/ 2478 h 10000"/>
                          <a:gd name="connsiteX137" fmla="*/ 275 w 10000"/>
                          <a:gd name="connsiteY137" fmla="*/ 2420 h 10000"/>
                          <a:gd name="connsiteX138" fmla="*/ 299 w 10000"/>
                          <a:gd name="connsiteY138" fmla="*/ 2386 h 10000"/>
                          <a:gd name="connsiteX139" fmla="*/ 312 w 10000"/>
                          <a:gd name="connsiteY139" fmla="*/ 2377 h 10000"/>
                          <a:gd name="connsiteX140" fmla="*/ 322 w 10000"/>
                          <a:gd name="connsiteY140" fmla="*/ 2372 h 10000"/>
                          <a:gd name="connsiteX141" fmla="*/ 356 w 10000"/>
                          <a:gd name="connsiteY141" fmla="*/ 2353 h 10000"/>
                          <a:gd name="connsiteX142" fmla="*/ 413 w 10000"/>
                          <a:gd name="connsiteY142" fmla="*/ 2309 h 10000"/>
                          <a:gd name="connsiteX143" fmla="*/ 485 w 10000"/>
                          <a:gd name="connsiteY143" fmla="*/ 2261 h 10000"/>
                          <a:gd name="connsiteX144" fmla="*/ 581 w 10000"/>
                          <a:gd name="connsiteY144" fmla="*/ 2203 h 10000"/>
                          <a:gd name="connsiteX145" fmla="*/ 690 w 10000"/>
                          <a:gd name="connsiteY145" fmla="*/ 2135 h 10000"/>
                          <a:gd name="connsiteX146" fmla="*/ 811 w 10000"/>
                          <a:gd name="connsiteY146" fmla="*/ 2048 h 10000"/>
                          <a:gd name="connsiteX147" fmla="*/ 950 w 10000"/>
                          <a:gd name="connsiteY147" fmla="*/ 1966 h 10000"/>
                          <a:gd name="connsiteX148" fmla="*/ 1096 w 10000"/>
                          <a:gd name="connsiteY148" fmla="*/ 1865 h 10000"/>
                          <a:gd name="connsiteX149" fmla="*/ 1252 w 10000"/>
                          <a:gd name="connsiteY149" fmla="*/ 1758 h 10000"/>
                          <a:gd name="connsiteX150" fmla="*/ 1418 w 10000"/>
                          <a:gd name="connsiteY150" fmla="*/ 1652 h 10000"/>
                          <a:gd name="connsiteX151" fmla="*/ 1586 w 10000"/>
                          <a:gd name="connsiteY151" fmla="*/ 1541 h 10000"/>
                          <a:gd name="connsiteX152" fmla="*/ 1759 w 10000"/>
                          <a:gd name="connsiteY152" fmla="*/ 1420 h 10000"/>
                          <a:gd name="connsiteX153" fmla="*/ 1940 w 10000"/>
                          <a:gd name="connsiteY153" fmla="*/ 1314 h 10000"/>
                          <a:gd name="connsiteX154" fmla="*/ 2118 w 10000"/>
                          <a:gd name="connsiteY154" fmla="*/ 1193 h 10000"/>
                          <a:gd name="connsiteX155" fmla="*/ 2298 w 10000"/>
                          <a:gd name="connsiteY155" fmla="*/ 1077 h 10000"/>
                          <a:gd name="connsiteX156" fmla="*/ 2476 w 10000"/>
                          <a:gd name="connsiteY156" fmla="*/ 957 h 10000"/>
                          <a:gd name="connsiteX157" fmla="*/ 2650 w 10000"/>
                          <a:gd name="connsiteY157" fmla="*/ 845 h 10000"/>
                          <a:gd name="connsiteX158" fmla="*/ 2818 w 10000"/>
                          <a:gd name="connsiteY158" fmla="*/ 729 h 10000"/>
                          <a:gd name="connsiteX159" fmla="*/ 2979 w 10000"/>
                          <a:gd name="connsiteY159" fmla="*/ 628 h 10000"/>
                          <a:gd name="connsiteX160" fmla="*/ 3135 w 10000"/>
                          <a:gd name="connsiteY160" fmla="*/ 527 h 10000"/>
                          <a:gd name="connsiteX161" fmla="*/ 3278 w 10000"/>
                          <a:gd name="connsiteY161" fmla="*/ 435 h 10000"/>
                          <a:gd name="connsiteX162" fmla="*/ 3407 w 10000"/>
                          <a:gd name="connsiteY162" fmla="*/ 348 h 10000"/>
                          <a:gd name="connsiteX163" fmla="*/ 3525 w 10000"/>
                          <a:gd name="connsiteY163" fmla="*/ 271 h 10000"/>
                          <a:gd name="connsiteX164" fmla="*/ 3629 w 10000"/>
                          <a:gd name="connsiteY164" fmla="*/ 203 h 10000"/>
                          <a:gd name="connsiteX165" fmla="*/ 3716 w 10000"/>
                          <a:gd name="connsiteY165" fmla="*/ 155 h 10000"/>
                          <a:gd name="connsiteX166" fmla="*/ 3785 w 10000"/>
                          <a:gd name="connsiteY166" fmla="*/ 111 h 10000"/>
                          <a:gd name="connsiteX167" fmla="*/ 3837 w 10000"/>
                          <a:gd name="connsiteY167" fmla="*/ 77 h 10000"/>
                          <a:gd name="connsiteX168" fmla="*/ 3949 w 10000"/>
                          <a:gd name="connsiteY168" fmla="*/ 29 h 10000"/>
                          <a:gd name="connsiteX169" fmla="*/ 4052 w 10000"/>
                          <a:gd name="connsiteY16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9693 w 10000"/>
                          <a:gd name="connsiteY7" fmla="*/ 3217 h 10000"/>
                          <a:gd name="connsiteX8" fmla="*/ 9785 w 10000"/>
                          <a:gd name="connsiteY8" fmla="*/ 3266 h 10000"/>
                          <a:gd name="connsiteX9" fmla="*/ 9854 w 10000"/>
                          <a:gd name="connsiteY9" fmla="*/ 3309 h 10000"/>
                          <a:gd name="connsiteX10" fmla="*/ 9901 w 10000"/>
                          <a:gd name="connsiteY10" fmla="*/ 3333 h 10000"/>
                          <a:gd name="connsiteX11" fmla="*/ 9923 w 10000"/>
                          <a:gd name="connsiteY11" fmla="*/ 3353 h 10000"/>
                          <a:gd name="connsiteX12" fmla="*/ 9975 w 10000"/>
                          <a:gd name="connsiteY12" fmla="*/ 3391 h 10000"/>
                          <a:gd name="connsiteX13" fmla="*/ 10000 w 10000"/>
                          <a:gd name="connsiteY13" fmla="*/ 3444 h 10000"/>
                          <a:gd name="connsiteX14" fmla="*/ 10000 w 10000"/>
                          <a:gd name="connsiteY14" fmla="*/ 3493 h 10000"/>
                          <a:gd name="connsiteX15" fmla="*/ 9988 w 10000"/>
                          <a:gd name="connsiteY15" fmla="*/ 3536 h 10000"/>
                          <a:gd name="connsiteX16" fmla="*/ 9958 w 10000"/>
                          <a:gd name="connsiteY16" fmla="*/ 3589 h 10000"/>
                          <a:gd name="connsiteX17" fmla="*/ 9913 w 10000"/>
                          <a:gd name="connsiteY17" fmla="*/ 3647 h 10000"/>
                          <a:gd name="connsiteX18" fmla="*/ 9874 w 10000"/>
                          <a:gd name="connsiteY18" fmla="*/ 3681 h 10000"/>
                          <a:gd name="connsiteX19" fmla="*/ 9832 w 10000"/>
                          <a:gd name="connsiteY19" fmla="*/ 3734 h 10000"/>
                          <a:gd name="connsiteX20" fmla="*/ 9780 w 10000"/>
                          <a:gd name="connsiteY20" fmla="*/ 3792 h 10000"/>
                          <a:gd name="connsiteX21" fmla="*/ 9728 w 10000"/>
                          <a:gd name="connsiteY21" fmla="*/ 3850 h 10000"/>
                          <a:gd name="connsiteX22" fmla="*/ 9671 w 10000"/>
                          <a:gd name="connsiteY22" fmla="*/ 3903 h 10000"/>
                          <a:gd name="connsiteX23" fmla="*/ 9629 w 10000"/>
                          <a:gd name="connsiteY23" fmla="*/ 3952 h 10000"/>
                          <a:gd name="connsiteX24" fmla="*/ 9589 w 10000"/>
                          <a:gd name="connsiteY24" fmla="*/ 3995 h 10000"/>
                          <a:gd name="connsiteX25" fmla="*/ 9562 w 10000"/>
                          <a:gd name="connsiteY25" fmla="*/ 4029 h 10000"/>
                          <a:gd name="connsiteX26" fmla="*/ 9550 w 10000"/>
                          <a:gd name="connsiteY26" fmla="*/ 4039 h 10000"/>
                          <a:gd name="connsiteX27" fmla="*/ 9555 w 10000"/>
                          <a:gd name="connsiteY27" fmla="*/ 6237 h 10000"/>
                          <a:gd name="connsiteX28" fmla="*/ 9567 w 10000"/>
                          <a:gd name="connsiteY28" fmla="*/ 6246 h 10000"/>
                          <a:gd name="connsiteX29" fmla="*/ 9597 w 10000"/>
                          <a:gd name="connsiteY29" fmla="*/ 6271 h 10000"/>
                          <a:gd name="connsiteX30" fmla="*/ 9641 w 10000"/>
                          <a:gd name="connsiteY30" fmla="*/ 6304 h 10000"/>
                          <a:gd name="connsiteX31" fmla="*/ 9698 w 10000"/>
                          <a:gd name="connsiteY31" fmla="*/ 6338 h 10000"/>
                          <a:gd name="connsiteX32" fmla="*/ 9753 w 10000"/>
                          <a:gd name="connsiteY32" fmla="*/ 6382 h 10000"/>
                          <a:gd name="connsiteX33" fmla="*/ 9805 w 10000"/>
                          <a:gd name="connsiteY33" fmla="*/ 6420 h 10000"/>
                          <a:gd name="connsiteX34" fmla="*/ 9844 w 10000"/>
                          <a:gd name="connsiteY34" fmla="*/ 6454 h 10000"/>
                          <a:gd name="connsiteX35" fmla="*/ 9874 w 10000"/>
                          <a:gd name="connsiteY35" fmla="*/ 6488 h 10000"/>
                          <a:gd name="connsiteX36" fmla="*/ 9884 w 10000"/>
                          <a:gd name="connsiteY36" fmla="*/ 6531 h 10000"/>
                          <a:gd name="connsiteX37" fmla="*/ 9879 w 10000"/>
                          <a:gd name="connsiteY37" fmla="*/ 6575 h 10000"/>
                          <a:gd name="connsiteX38" fmla="*/ 9866 w 10000"/>
                          <a:gd name="connsiteY38" fmla="*/ 6618 h 10000"/>
                          <a:gd name="connsiteX39" fmla="*/ 9854 w 10000"/>
                          <a:gd name="connsiteY39" fmla="*/ 6652 h 10000"/>
                          <a:gd name="connsiteX40" fmla="*/ 9839 w 10000"/>
                          <a:gd name="connsiteY40" fmla="*/ 6667 h 10000"/>
                          <a:gd name="connsiteX41" fmla="*/ 9837 w 10000"/>
                          <a:gd name="connsiteY41" fmla="*/ 6676 h 10000"/>
                          <a:gd name="connsiteX42" fmla="*/ 9827 w 10000"/>
                          <a:gd name="connsiteY42" fmla="*/ 6686 h 10000"/>
                          <a:gd name="connsiteX43" fmla="*/ 9792 w 10000"/>
                          <a:gd name="connsiteY43" fmla="*/ 6720 h 10000"/>
                          <a:gd name="connsiteX44" fmla="*/ 9740 w 10000"/>
                          <a:gd name="connsiteY44" fmla="*/ 6758 h 10000"/>
                          <a:gd name="connsiteX45" fmla="*/ 9671 w 10000"/>
                          <a:gd name="connsiteY45" fmla="*/ 6826 h 10000"/>
                          <a:gd name="connsiteX46" fmla="*/ 9579 w 10000"/>
                          <a:gd name="connsiteY46" fmla="*/ 6903 h 10000"/>
                          <a:gd name="connsiteX47" fmla="*/ 9476 w 10000"/>
                          <a:gd name="connsiteY47" fmla="*/ 6995 h 10000"/>
                          <a:gd name="connsiteX48" fmla="*/ 9359 w 10000"/>
                          <a:gd name="connsiteY48" fmla="*/ 7106 h 10000"/>
                          <a:gd name="connsiteX49" fmla="*/ 9231 w 10000"/>
                          <a:gd name="connsiteY49" fmla="*/ 7227 h 10000"/>
                          <a:gd name="connsiteX50" fmla="*/ 9087 w 10000"/>
                          <a:gd name="connsiteY50" fmla="*/ 7353 h 10000"/>
                          <a:gd name="connsiteX51" fmla="*/ 8939 w 10000"/>
                          <a:gd name="connsiteY51" fmla="*/ 7478 h 10000"/>
                          <a:gd name="connsiteX52" fmla="*/ 8780 w 10000"/>
                          <a:gd name="connsiteY52" fmla="*/ 7623 h 10000"/>
                          <a:gd name="connsiteX53" fmla="*/ 8615 w 10000"/>
                          <a:gd name="connsiteY53" fmla="*/ 7778 h 10000"/>
                          <a:gd name="connsiteX54" fmla="*/ 8441 w 10000"/>
                          <a:gd name="connsiteY54" fmla="*/ 7928 h 10000"/>
                          <a:gd name="connsiteX55" fmla="*/ 8268 w 10000"/>
                          <a:gd name="connsiteY55" fmla="*/ 8082 h 10000"/>
                          <a:gd name="connsiteX56" fmla="*/ 8090 w 10000"/>
                          <a:gd name="connsiteY56" fmla="*/ 8242 h 10000"/>
                          <a:gd name="connsiteX57" fmla="*/ 7917 w 10000"/>
                          <a:gd name="connsiteY57" fmla="*/ 8401 h 10000"/>
                          <a:gd name="connsiteX58" fmla="*/ 7741 w 10000"/>
                          <a:gd name="connsiteY58" fmla="*/ 8556 h 10000"/>
                          <a:gd name="connsiteX59" fmla="*/ 7568 w 10000"/>
                          <a:gd name="connsiteY59" fmla="*/ 8715 h 10000"/>
                          <a:gd name="connsiteX60" fmla="*/ 7395 w 10000"/>
                          <a:gd name="connsiteY60" fmla="*/ 8865 h 10000"/>
                          <a:gd name="connsiteX61" fmla="*/ 7229 w 10000"/>
                          <a:gd name="connsiteY61" fmla="*/ 9010 h 10000"/>
                          <a:gd name="connsiteX62" fmla="*/ 7073 w 10000"/>
                          <a:gd name="connsiteY62" fmla="*/ 9155 h 10000"/>
                          <a:gd name="connsiteX63" fmla="*/ 6927 w 10000"/>
                          <a:gd name="connsiteY63" fmla="*/ 9290 h 10000"/>
                          <a:gd name="connsiteX64" fmla="*/ 6784 w 10000"/>
                          <a:gd name="connsiteY64" fmla="*/ 9415 h 10000"/>
                          <a:gd name="connsiteX65" fmla="*/ 6658 w 10000"/>
                          <a:gd name="connsiteY65" fmla="*/ 9527 h 10000"/>
                          <a:gd name="connsiteX66" fmla="*/ 6541 w 10000"/>
                          <a:gd name="connsiteY66" fmla="*/ 9628 h 10000"/>
                          <a:gd name="connsiteX67" fmla="*/ 6437 w 10000"/>
                          <a:gd name="connsiteY67" fmla="*/ 9720 h 10000"/>
                          <a:gd name="connsiteX68" fmla="*/ 6356 w 10000"/>
                          <a:gd name="connsiteY68" fmla="*/ 9797 h 10000"/>
                          <a:gd name="connsiteX69" fmla="*/ 6286 w 10000"/>
                          <a:gd name="connsiteY69" fmla="*/ 9865 h 10000"/>
                          <a:gd name="connsiteX70" fmla="*/ 6235 w 10000"/>
                          <a:gd name="connsiteY70" fmla="*/ 9908 h 10000"/>
                          <a:gd name="connsiteX71" fmla="*/ 6205 w 10000"/>
                          <a:gd name="connsiteY71" fmla="*/ 9932 h 10000"/>
                          <a:gd name="connsiteX72" fmla="*/ 6131 w 10000"/>
                          <a:gd name="connsiteY72" fmla="*/ 9986 h 10000"/>
                          <a:gd name="connsiteX73" fmla="*/ 6066 w 10000"/>
                          <a:gd name="connsiteY73" fmla="*/ 10000 h 10000"/>
                          <a:gd name="connsiteX74" fmla="*/ 6004 w 10000"/>
                          <a:gd name="connsiteY74" fmla="*/ 9990 h 10000"/>
                          <a:gd name="connsiteX75" fmla="*/ 5957 w 10000"/>
                          <a:gd name="connsiteY75" fmla="*/ 9976 h 10000"/>
                          <a:gd name="connsiteX76" fmla="*/ 5928 w 10000"/>
                          <a:gd name="connsiteY76" fmla="*/ 9957 h 10000"/>
                          <a:gd name="connsiteX77" fmla="*/ 5913 w 10000"/>
                          <a:gd name="connsiteY77" fmla="*/ 9952 h 10000"/>
                          <a:gd name="connsiteX78" fmla="*/ 5901 w 10000"/>
                          <a:gd name="connsiteY78" fmla="*/ 9942 h 10000"/>
                          <a:gd name="connsiteX79" fmla="*/ 5866 w 10000"/>
                          <a:gd name="connsiteY79" fmla="*/ 9918 h 10000"/>
                          <a:gd name="connsiteX80" fmla="*/ 5809 w 10000"/>
                          <a:gd name="connsiteY80" fmla="*/ 9874 h 10000"/>
                          <a:gd name="connsiteX81" fmla="*/ 5737 w 10000"/>
                          <a:gd name="connsiteY81" fmla="*/ 9816 h 10000"/>
                          <a:gd name="connsiteX82" fmla="*/ 5641 w 10000"/>
                          <a:gd name="connsiteY82" fmla="*/ 9739 h 10000"/>
                          <a:gd name="connsiteX83" fmla="*/ 5524 w 10000"/>
                          <a:gd name="connsiteY83" fmla="*/ 9647 h 10000"/>
                          <a:gd name="connsiteX84" fmla="*/ 5398 w 10000"/>
                          <a:gd name="connsiteY84" fmla="*/ 9546 h 10000"/>
                          <a:gd name="connsiteX85" fmla="*/ 5252 w 10000"/>
                          <a:gd name="connsiteY85" fmla="*/ 9435 h 10000"/>
                          <a:gd name="connsiteX86" fmla="*/ 5096 w 10000"/>
                          <a:gd name="connsiteY86" fmla="*/ 9314 h 10000"/>
                          <a:gd name="connsiteX87" fmla="*/ 4923 w 10000"/>
                          <a:gd name="connsiteY87" fmla="*/ 9179 h 10000"/>
                          <a:gd name="connsiteX88" fmla="*/ 4740 w 10000"/>
                          <a:gd name="connsiteY88" fmla="*/ 9034 h 10000"/>
                          <a:gd name="connsiteX89" fmla="*/ 4545 w 10000"/>
                          <a:gd name="connsiteY89" fmla="*/ 8884 h 10000"/>
                          <a:gd name="connsiteX90" fmla="*/ 4347 w 10000"/>
                          <a:gd name="connsiteY90" fmla="*/ 8729 h 10000"/>
                          <a:gd name="connsiteX91" fmla="*/ 4139 w 10000"/>
                          <a:gd name="connsiteY91" fmla="*/ 8560 h 10000"/>
                          <a:gd name="connsiteX92" fmla="*/ 3924 w 10000"/>
                          <a:gd name="connsiteY92" fmla="*/ 8401 h 10000"/>
                          <a:gd name="connsiteX93" fmla="*/ 3706 w 10000"/>
                          <a:gd name="connsiteY93" fmla="*/ 8222 h 10000"/>
                          <a:gd name="connsiteX94" fmla="*/ 3481 w 10000"/>
                          <a:gd name="connsiteY94" fmla="*/ 8053 h 10000"/>
                          <a:gd name="connsiteX95" fmla="*/ 3256 w 10000"/>
                          <a:gd name="connsiteY95" fmla="*/ 7879 h 10000"/>
                          <a:gd name="connsiteX96" fmla="*/ 3026 w 10000"/>
                          <a:gd name="connsiteY96" fmla="*/ 7700 h 10000"/>
                          <a:gd name="connsiteX97" fmla="*/ 2801 w 10000"/>
                          <a:gd name="connsiteY97" fmla="*/ 7522 h 10000"/>
                          <a:gd name="connsiteX98" fmla="*/ 2575 w 10000"/>
                          <a:gd name="connsiteY98" fmla="*/ 7343 h 10000"/>
                          <a:gd name="connsiteX99" fmla="*/ 2355 w 10000"/>
                          <a:gd name="connsiteY99" fmla="*/ 7174 h 10000"/>
                          <a:gd name="connsiteX100" fmla="*/ 2135 w 10000"/>
                          <a:gd name="connsiteY100" fmla="*/ 7005 h 10000"/>
                          <a:gd name="connsiteX101" fmla="*/ 1922 w 10000"/>
                          <a:gd name="connsiteY101" fmla="*/ 6836 h 10000"/>
                          <a:gd name="connsiteX102" fmla="*/ 1719 w 10000"/>
                          <a:gd name="connsiteY102" fmla="*/ 6676 h 10000"/>
                          <a:gd name="connsiteX103" fmla="*/ 1519 w 10000"/>
                          <a:gd name="connsiteY103" fmla="*/ 6522 h 10000"/>
                          <a:gd name="connsiteX104" fmla="*/ 1331 w 10000"/>
                          <a:gd name="connsiteY104" fmla="*/ 6372 h 10000"/>
                          <a:gd name="connsiteX105" fmla="*/ 1153 w 10000"/>
                          <a:gd name="connsiteY105" fmla="*/ 6237 h 10000"/>
                          <a:gd name="connsiteX106" fmla="*/ 985 w 10000"/>
                          <a:gd name="connsiteY106" fmla="*/ 6101 h 10000"/>
                          <a:gd name="connsiteX107" fmla="*/ 831 w 10000"/>
                          <a:gd name="connsiteY107" fmla="*/ 5981 h 10000"/>
                          <a:gd name="connsiteX108" fmla="*/ 690 w 10000"/>
                          <a:gd name="connsiteY108" fmla="*/ 5874 h 10000"/>
                          <a:gd name="connsiteX109" fmla="*/ 569 w 10000"/>
                          <a:gd name="connsiteY109" fmla="*/ 5778 h 10000"/>
                          <a:gd name="connsiteX110" fmla="*/ 460 w 10000"/>
                          <a:gd name="connsiteY110" fmla="*/ 5696 h 10000"/>
                          <a:gd name="connsiteX111" fmla="*/ 369 w 10000"/>
                          <a:gd name="connsiteY111" fmla="*/ 5618 h 10000"/>
                          <a:gd name="connsiteX112" fmla="*/ 299 w 10000"/>
                          <a:gd name="connsiteY112" fmla="*/ 5570 h 10000"/>
                          <a:gd name="connsiteX113" fmla="*/ 252 w 10000"/>
                          <a:gd name="connsiteY113" fmla="*/ 5527 h 10000"/>
                          <a:gd name="connsiteX114" fmla="*/ 225 w 10000"/>
                          <a:gd name="connsiteY114" fmla="*/ 5502 h 10000"/>
                          <a:gd name="connsiteX115" fmla="*/ 148 w 10000"/>
                          <a:gd name="connsiteY115" fmla="*/ 5425 h 10000"/>
                          <a:gd name="connsiteX116" fmla="*/ 92 w 10000"/>
                          <a:gd name="connsiteY116" fmla="*/ 5324 h 10000"/>
                          <a:gd name="connsiteX117" fmla="*/ 52 w 10000"/>
                          <a:gd name="connsiteY117" fmla="*/ 5213 h 10000"/>
                          <a:gd name="connsiteX118" fmla="*/ 27 w 10000"/>
                          <a:gd name="connsiteY118" fmla="*/ 5111 h 10000"/>
                          <a:gd name="connsiteX119" fmla="*/ 10 w 10000"/>
                          <a:gd name="connsiteY119" fmla="*/ 5019 h 10000"/>
                          <a:gd name="connsiteX120" fmla="*/ 5 w 10000"/>
                          <a:gd name="connsiteY120" fmla="*/ 4942 h 10000"/>
                          <a:gd name="connsiteX121" fmla="*/ 0 w 10000"/>
                          <a:gd name="connsiteY121" fmla="*/ 4884 h 10000"/>
                          <a:gd name="connsiteX122" fmla="*/ 0 w 10000"/>
                          <a:gd name="connsiteY122" fmla="*/ 4865 h 10000"/>
                          <a:gd name="connsiteX123" fmla="*/ 0 w 10000"/>
                          <a:gd name="connsiteY123" fmla="*/ 4831 h 10000"/>
                          <a:gd name="connsiteX124" fmla="*/ 0 w 10000"/>
                          <a:gd name="connsiteY124" fmla="*/ 4749 h 10000"/>
                          <a:gd name="connsiteX125" fmla="*/ 0 w 10000"/>
                          <a:gd name="connsiteY125" fmla="*/ 4618 h 10000"/>
                          <a:gd name="connsiteX126" fmla="*/ 0 w 10000"/>
                          <a:gd name="connsiteY126" fmla="*/ 3826 h 10000"/>
                          <a:gd name="connsiteX127" fmla="*/ 0 w 10000"/>
                          <a:gd name="connsiteY127" fmla="*/ 3604 h 10000"/>
                          <a:gd name="connsiteX128" fmla="*/ 0 w 10000"/>
                          <a:gd name="connsiteY128" fmla="*/ 3401 h 10000"/>
                          <a:gd name="connsiteX129" fmla="*/ 0 w 10000"/>
                          <a:gd name="connsiteY129" fmla="*/ 3222 h 10000"/>
                          <a:gd name="connsiteX130" fmla="*/ 10 w 10000"/>
                          <a:gd name="connsiteY130" fmla="*/ 3053 h 10000"/>
                          <a:gd name="connsiteX131" fmla="*/ 40 w 10000"/>
                          <a:gd name="connsiteY131" fmla="*/ 2894 h 10000"/>
                          <a:gd name="connsiteX132" fmla="*/ 84 w 10000"/>
                          <a:gd name="connsiteY132" fmla="*/ 2758 h 10000"/>
                          <a:gd name="connsiteX133" fmla="*/ 131 w 10000"/>
                          <a:gd name="connsiteY133" fmla="*/ 2647 h 10000"/>
                          <a:gd name="connsiteX134" fmla="*/ 183 w 10000"/>
                          <a:gd name="connsiteY134" fmla="*/ 2546 h 10000"/>
                          <a:gd name="connsiteX135" fmla="*/ 230 w 10000"/>
                          <a:gd name="connsiteY135" fmla="*/ 2478 h 10000"/>
                          <a:gd name="connsiteX136" fmla="*/ 275 w 10000"/>
                          <a:gd name="connsiteY136" fmla="*/ 2420 h 10000"/>
                          <a:gd name="connsiteX137" fmla="*/ 299 w 10000"/>
                          <a:gd name="connsiteY137" fmla="*/ 2386 h 10000"/>
                          <a:gd name="connsiteX138" fmla="*/ 312 w 10000"/>
                          <a:gd name="connsiteY138" fmla="*/ 2377 h 10000"/>
                          <a:gd name="connsiteX139" fmla="*/ 322 w 10000"/>
                          <a:gd name="connsiteY139" fmla="*/ 2372 h 10000"/>
                          <a:gd name="connsiteX140" fmla="*/ 356 w 10000"/>
                          <a:gd name="connsiteY140" fmla="*/ 2353 h 10000"/>
                          <a:gd name="connsiteX141" fmla="*/ 413 w 10000"/>
                          <a:gd name="connsiteY141" fmla="*/ 2309 h 10000"/>
                          <a:gd name="connsiteX142" fmla="*/ 485 w 10000"/>
                          <a:gd name="connsiteY142" fmla="*/ 2261 h 10000"/>
                          <a:gd name="connsiteX143" fmla="*/ 581 w 10000"/>
                          <a:gd name="connsiteY143" fmla="*/ 2203 h 10000"/>
                          <a:gd name="connsiteX144" fmla="*/ 690 w 10000"/>
                          <a:gd name="connsiteY144" fmla="*/ 2135 h 10000"/>
                          <a:gd name="connsiteX145" fmla="*/ 811 w 10000"/>
                          <a:gd name="connsiteY145" fmla="*/ 2048 h 10000"/>
                          <a:gd name="connsiteX146" fmla="*/ 950 w 10000"/>
                          <a:gd name="connsiteY146" fmla="*/ 1966 h 10000"/>
                          <a:gd name="connsiteX147" fmla="*/ 1096 w 10000"/>
                          <a:gd name="connsiteY147" fmla="*/ 1865 h 10000"/>
                          <a:gd name="connsiteX148" fmla="*/ 1252 w 10000"/>
                          <a:gd name="connsiteY148" fmla="*/ 1758 h 10000"/>
                          <a:gd name="connsiteX149" fmla="*/ 1418 w 10000"/>
                          <a:gd name="connsiteY149" fmla="*/ 1652 h 10000"/>
                          <a:gd name="connsiteX150" fmla="*/ 1586 w 10000"/>
                          <a:gd name="connsiteY150" fmla="*/ 1541 h 10000"/>
                          <a:gd name="connsiteX151" fmla="*/ 1759 w 10000"/>
                          <a:gd name="connsiteY151" fmla="*/ 1420 h 10000"/>
                          <a:gd name="connsiteX152" fmla="*/ 1940 w 10000"/>
                          <a:gd name="connsiteY152" fmla="*/ 1314 h 10000"/>
                          <a:gd name="connsiteX153" fmla="*/ 2118 w 10000"/>
                          <a:gd name="connsiteY153" fmla="*/ 1193 h 10000"/>
                          <a:gd name="connsiteX154" fmla="*/ 2298 w 10000"/>
                          <a:gd name="connsiteY154" fmla="*/ 1077 h 10000"/>
                          <a:gd name="connsiteX155" fmla="*/ 2476 w 10000"/>
                          <a:gd name="connsiteY155" fmla="*/ 957 h 10000"/>
                          <a:gd name="connsiteX156" fmla="*/ 2650 w 10000"/>
                          <a:gd name="connsiteY156" fmla="*/ 845 h 10000"/>
                          <a:gd name="connsiteX157" fmla="*/ 2818 w 10000"/>
                          <a:gd name="connsiteY157" fmla="*/ 729 h 10000"/>
                          <a:gd name="connsiteX158" fmla="*/ 2979 w 10000"/>
                          <a:gd name="connsiteY158" fmla="*/ 628 h 10000"/>
                          <a:gd name="connsiteX159" fmla="*/ 3135 w 10000"/>
                          <a:gd name="connsiteY159" fmla="*/ 527 h 10000"/>
                          <a:gd name="connsiteX160" fmla="*/ 3278 w 10000"/>
                          <a:gd name="connsiteY160" fmla="*/ 435 h 10000"/>
                          <a:gd name="connsiteX161" fmla="*/ 3407 w 10000"/>
                          <a:gd name="connsiteY161" fmla="*/ 348 h 10000"/>
                          <a:gd name="connsiteX162" fmla="*/ 3525 w 10000"/>
                          <a:gd name="connsiteY162" fmla="*/ 271 h 10000"/>
                          <a:gd name="connsiteX163" fmla="*/ 3629 w 10000"/>
                          <a:gd name="connsiteY163" fmla="*/ 203 h 10000"/>
                          <a:gd name="connsiteX164" fmla="*/ 3716 w 10000"/>
                          <a:gd name="connsiteY164" fmla="*/ 155 h 10000"/>
                          <a:gd name="connsiteX165" fmla="*/ 3785 w 10000"/>
                          <a:gd name="connsiteY165" fmla="*/ 111 h 10000"/>
                          <a:gd name="connsiteX166" fmla="*/ 3837 w 10000"/>
                          <a:gd name="connsiteY166" fmla="*/ 77 h 10000"/>
                          <a:gd name="connsiteX167" fmla="*/ 3949 w 10000"/>
                          <a:gd name="connsiteY167" fmla="*/ 29 h 10000"/>
                          <a:gd name="connsiteX168" fmla="*/ 4052 w 10000"/>
                          <a:gd name="connsiteY16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9693 w 10000"/>
                          <a:gd name="connsiteY6" fmla="*/ 3217 h 10000"/>
                          <a:gd name="connsiteX7" fmla="*/ 9785 w 10000"/>
                          <a:gd name="connsiteY7" fmla="*/ 3266 h 10000"/>
                          <a:gd name="connsiteX8" fmla="*/ 9854 w 10000"/>
                          <a:gd name="connsiteY8" fmla="*/ 3309 h 10000"/>
                          <a:gd name="connsiteX9" fmla="*/ 9901 w 10000"/>
                          <a:gd name="connsiteY9" fmla="*/ 3333 h 10000"/>
                          <a:gd name="connsiteX10" fmla="*/ 9923 w 10000"/>
                          <a:gd name="connsiteY10" fmla="*/ 3353 h 10000"/>
                          <a:gd name="connsiteX11" fmla="*/ 9975 w 10000"/>
                          <a:gd name="connsiteY11" fmla="*/ 3391 h 10000"/>
                          <a:gd name="connsiteX12" fmla="*/ 10000 w 10000"/>
                          <a:gd name="connsiteY12" fmla="*/ 3444 h 10000"/>
                          <a:gd name="connsiteX13" fmla="*/ 10000 w 10000"/>
                          <a:gd name="connsiteY13" fmla="*/ 3493 h 10000"/>
                          <a:gd name="connsiteX14" fmla="*/ 9988 w 10000"/>
                          <a:gd name="connsiteY14" fmla="*/ 3536 h 10000"/>
                          <a:gd name="connsiteX15" fmla="*/ 9958 w 10000"/>
                          <a:gd name="connsiteY15" fmla="*/ 3589 h 10000"/>
                          <a:gd name="connsiteX16" fmla="*/ 9913 w 10000"/>
                          <a:gd name="connsiteY16" fmla="*/ 3647 h 10000"/>
                          <a:gd name="connsiteX17" fmla="*/ 9874 w 10000"/>
                          <a:gd name="connsiteY17" fmla="*/ 3681 h 10000"/>
                          <a:gd name="connsiteX18" fmla="*/ 9832 w 10000"/>
                          <a:gd name="connsiteY18" fmla="*/ 3734 h 10000"/>
                          <a:gd name="connsiteX19" fmla="*/ 9780 w 10000"/>
                          <a:gd name="connsiteY19" fmla="*/ 3792 h 10000"/>
                          <a:gd name="connsiteX20" fmla="*/ 9728 w 10000"/>
                          <a:gd name="connsiteY20" fmla="*/ 3850 h 10000"/>
                          <a:gd name="connsiteX21" fmla="*/ 9671 w 10000"/>
                          <a:gd name="connsiteY21" fmla="*/ 3903 h 10000"/>
                          <a:gd name="connsiteX22" fmla="*/ 9629 w 10000"/>
                          <a:gd name="connsiteY22" fmla="*/ 3952 h 10000"/>
                          <a:gd name="connsiteX23" fmla="*/ 9589 w 10000"/>
                          <a:gd name="connsiteY23" fmla="*/ 3995 h 10000"/>
                          <a:gd name="connsiteX24" fmla="*/ 9562 w 10000"/>
                          <a:gd name="connsiteY24" fmla="*/ 4029 h 10000"/>
                          <a:gd name="connsiteX25" fmla="*/ 9550 w 10000"/>
                          <a:gd name="connsiteY25" fmla="*/ 4039 h 10000"/>
                          <a:gd name="connsiteX26" fmla="*/ 9555 w 10000"/>
                          <a:gd name="connsiteY26" fmla="*/ 6237 h 10000"/>
                          <a:gd name="connsiteX27" fmla="*/ 9567 w 10000"/>
                          <a:gd name="connsiteY27" fmla="*/ 6246 h 10000"/>
                          <a:gd name="connsiteX28" fmla="*/ 9597 w 10000"/>
                          <a:gd name="connsiteY28" fmla="*/ 6271 h 10000"/>
                          <a:gd name="connsiteX29" fmla="*/ 9641 w 10000"/>
                          <a:gd name="connsiteY29" fmla="*/ 6304 h 10000"/>
                          <a:gd name="connsiteX30" fmla="*/ 9698 w 10000"/>
                          <a:gd name="connsiteY30" fmla="*/ 6338 h 10000"/>
                          <a:gd name="connsiteX31" fmla="*/ 9753 w 10000"/>
                          <a:gd name="connsiteY31" fmla="*/ 6382 h 10000"/>
                          <a:gd name="connsiteX32" fmla="*/ 9805 w 10000"/>
                          <a:gd name="connsiteY32" fmla="*/ 6420 h 10000"/>
                          <a:gd name="connsiteX33" fmla="*/ 9844 w 10000"/>
                          <a:gd name="connsiteY33" fmla="*/ 6454 h 10000"/>
                          <a:gd name="connsiteX34" fmla="*/ 9874 w 10000"/>
                          <a:gd name="connsiteY34" fmla="*/ 6488 h 10000"/>
                          <a:gd name="connsiteX35" fmla="*/ 9884 w 10000"/>
                          <a:gd name="connsiteY35" fmla="*/ 6531 h 10000"/>
                          <a:gd name="connsiteX36" fmla="*/ 9879 w 10000"/>
                          <a:gd name="connsiteY36" fmla="*/ 6575 h 10000"/>
                          <a:gd name="connsiteX37" fmla="*/ 9866 w 10000"/>
                          <a:gd name="connsiteY37" fmla="*/ 6618 h 10000"/>
                          <a:gd name="connsiteX38" fmla="*/ 9854 w 10000"/>
                          <a:gd name="connsiteY38" fmla="*/ 6652 h 10000"/>
                          <a:gd name="connsiteX39" fmla="*/ 9839 w 10000"/>
                          <a:gd name="connsiteY39" fmla="*/ 6667 h 10000"/>
                          <a:gd name="connsiteX40" fmla="*/ 9837 w 10000"/>
                          <a:gd name="connsiteY40" fmla="*/ 6676 h 10000"/>
                          <a:gd name="connsiteX41" fmla="*/ 9827 w 10000"/>
                          <a:gd name="connsiteY41" fmla="*/ 6686 h 10000"/>
                          <a:gd name="connsiteX42" fmla="*/ 9792 w 10000"/>
                          <a:gd name="connsiteY42" fmla="*/ 6720 h 10000"/>
                          <a:gd name="connsiteX43" fmla="*/ 9740 w 10000"/>
                          <a:gd name="connsiteY43" fmla="*/ 6758 h 10000"/>
                          <a:gd name="connsiteX44" fmla="*/ 9671 w 10000"/>
                          <a:gd name="connsiteY44" fmla="*/ 6826 h 10000"/>
                          <a:gd name="connsiteX45" fmla="*/ 9579 w 10000"/>
                          <a:gd name="connsiteY45" fmla="*/ 6903 h 10000"/>
                          <a:gd name="connsiteX46" fmla="*/ 9476 w 10000"/>
                          <a:gd name="connsiteY46" fmla="*/ 6995 h 10000"/>
                          <a:gd name="connsiteX47" fmla="*/ 9359 w 10000"/>
                          <a:gd name="connsiteY47" fmla="*/ 7106 h 10000"/>
                          <a:gd name="connsiteX48" fmla="*/ 9231 w 10000"/>
                          <a:gd name="connsiteY48" fmla="*/ 7227 h 10000"/>
                          <a:gd name="connsiteX49" fmla="*/ 9087 w 10000"/>
                          <a:gd name="connsiteY49" fmla="*/ 7353 h 10000"/>
                          <a:gd name="connsiteX50" fmla="*/ 8939 w 10000"/>
                          <a:gd name="connsiteY50" fmla="*/ 7478 h 10000"/>
                          <a:gd name="connsiteX51" fmla="*/ 8780 w 10000"/>
                          <a:gd name="connsiteY51" fmla="*/ 7623 h 10000"/>
                          <a:gd name="connsiteX52" fmla="*/ 8615 w 10000"/>
                          <a:gd name="connsiteY52" fmla="*/ 7778 h 10000"/>
                          <a:gd name="connsiteX53" fmla="*/ 8441 w 10000"/>
                          <a:gd name="connsiteY53" fmla="*/ 7928 h 10000"/>
                          <a:gd name="connsiteX54" fmla="*/ 8268 w 10000"/>
                          <a:gd name="connsiteY54" fmla="*/ 8082 h 10000"/>
                          <a:gd name="connsiteX55" fmla="*/ 8090 w 10000"/>
                          <a:gd name="connsiteY55" fmla="*/ 8242 h 10000"/>
                          <a:gd name="connsiteX56" fmla="*/ 7917 w 10000"/>
                          <a:gd name="connsiteY56" fmla="*/ 8401 h 10000"/>
                          <a:gd name="connsiteX57" fmla="*/ 7741 w 10000"/>
                          <a:gd name="connsiteY57" fmla="*/ 8556 h 10000"/>
                          <a:gd name="connsiteX58" fmla="*/ 7568 w 10000"/>
                          <a:gd name="connsiteY58" fmla="*/ 8715 h 10000"/>
                          <a:gd name="connsiteX59" fmla="*/ 7395 w 10000"/>
                          <a:gd name="connsiteY59" fmla="*/ 8865 h 10000"/>
                          <a:gd name="connsiteX60" fmla="*/ 7229 w 10000"/>
                          <a:gd name="connsiteY60" fmla="*/ 9010 h 10000"/>
                          <a:gd name="connsiteX61" fmla="*/ 7073 w 10000"/>
                          <a:gd name="connsiteY61" fmla="*/ 9155 h 10000"/>
                          <a:gd name="connsiteX62" fmla="*/ 6927 w 10000"/>
                          <a:gd name="connsiteY62" fmla="*/ 9290 h 10000"/>
                          <a:gd name="connsiteX63" fmla="*/ 6784 w 10000"/>
                          <a:gd name="connsiteY63" fmla="*/ 9415 h 10000"/>
                          <a:gd name="connsiteX64" fmla="*/ 6658 w 10000"/>
                          <a:gd name="connsiteY64" fmla="*/ 9527 h 10000"/>
                          <a:gd name="connsiteX65" fmla="*/ 6541 w 10000"/>
                          <a:gd name="connsiteY65" fmla="*/ 9628 h 10000"/>
                          <a:gd name="connsiteX66" fmla="*/ 6437 w 10000"/>
                          <a:gd name="connsiteY66" fmla="*/ 9720 h 10000"/>
                          <a:gd name="connsiteX67" fmla="*/ 6356 w 10000"/>
                          <a:gd name="connsiteY67" fmla="*/ 9797 h 10000"/>
                          <a:gd name="connsiteX68" fmla="*/ 6286 w 10000"/>
                          <a:gd name="connsiteY68" fmla="*/ 9865 h 10000"/>
                          <a:gd name="connsiteX69" fmla="*/ 6235 w 10000"/>
                          <a:gd name="connsiteY69" fmla="*/ 9908 h 10000"/>
                          <a:gd name="connsiteX70" fmla="*/ 6205 w 10000"/>
                          <a:gd name="connsiteY70" fmla="*/ 9932 h 10000"/>
                          <a:gd name="connsiteX71" fmla="*/ 6131 w 10000"/>
                          <a:gd name="connsiteY71" fmla="*/ 9986 h 10000"/>
                          <a:gd name="connsiteX72" fmla="*/ 6066 w 10000"/>
                          <a:gd name="connsiteY72" fmla="*/ 10000 h 10000"/>
                          <a:gd name="connsiteX73" fmla="*/ 6004 w 10000"/>
                          <a:gd name="connsiteY73" fmla="*/ 9990 h 10000"/>
                          <a:gd name="connsiteX74" fmla="*/ 5957 w 10000"/>
                          <a:gd name="connsiteY74" fmla="*/ 9976 h 10000"/>
                          <a:gd name="connsiteX75" fmla="*/ 5928 w 10000"/>
                          <a:gd name="connsiteY75" fmla="*/ 9957 h 10000"/>
                          <a:gd name="connsiteX76" fmla="*/ 5913 w 10000"/>
                          <a:gd name="connsiteY76" fmla="*/ 9952 h 10000"/>
                          <a:gd name="connsiteX77" fmla="*/ 5901 w 10000"/>
                          <a:gd name="connsiteY77" fmla="*/ 9942 h 10000"/>
                          <a:gd name="connsiteX78" fmla="*/ 5866 w 10000"/>
                          <a:gd name="connsiteY78" fmla="*/ 9918 h 10000"/>
                          <a:gd name="connsiteX79" fmla="*/ 5809 w 10000"/>
                          <a:gd name="connsiteY79" fmla="*/ 9874 h 10000"/>
                          <a:gd name="connsiteX80" fmla="*/ 5737 w 10000"/>
                          <a:gd name="connsiteY80" fmla="*/ 9816 h 10000"/>
                          <a:gd name="connsiteX81" fmla="*/ 5641 w 10000"/>
                          <a:gd name="connsiteY81" fmla="*/ 9739 h 10000"/>
                          <a:gd name="connsiteX82" fmla="*/ 5524 w 10000"/>
                          <a:gd name="connsiteY82" fmla="*/ 9647 h 10000"/>
                          <a:gd name="connsiteX83" fmla="*/ 5398 w 10000"/>
                          <a:gd name="connsiteY83" fmla="*/ 9546 h 10000"/>
                          <a:gd name="connsiteX84" fmla="*/ 5252 w 10000"/>
                          <a:gd name="connsiteY84" fmla="*/ 9435 h 10000"/>
                          <a:gd name="connsiteX85" fmla="*/ 5096 w 10000"/>
                          <a:gd name="connsiteY85" fmla="*/ 9314 h 10000"/>
                          <a:gd name="connsiteX86" fmla="*/ 4923 w 10000"/>
                          <a:gd name="connsiteY86" fmla="*/ 9179 h 10000"/>
                          <a:gd name="connsiteX87" fmla="*/ 4740 w 10000"/>
                          <a:gd name="connsiteY87" fmla="*/ 9034 h 10000"/>
                          <a:gd name="connsiteX88" fmla="*/ 4545 w 10000"/>
                          <a:gd name="connsiteY88" fmla="*/ 8884 h 10000"/>
                          <a:gd name="connsiteX89" fmla="*/ 4347 w 10000"/>
                          <a:gd name="connsiteY89" fmla="*/ 8729 h 10000"/>
                          <a:gd name="connsiteX90" fmla="*/ 4139 w 10000"/>
                          <a:gd name="connsiteY90" fmla="*/ 8560 h 10000"/>
                          <a:gd name="connsiteX91" fmla="*/ 3924 w 10000"/>
                          <a:gd name="connsiteY91" fmla="*/ 8401 h 10000"/>
                          <a:gd name="connsiteX92" fmla="*/ 3706 w 10000"/>
                          <a:gd name="connsiteY92" fmla="*/ 8222 h 10000"/>
                          <a:gd name="connsiteX93" fmla="*/ 3481 w 10000"/>
                          <a:gd name="connsiteY93" fmla="*/ 8053 h 10000"/>
                          <a:gd name="connsiteX94" fmla="*/ 3256 w 10000"/>
                          <a:gd name="connsiteY94" fmla="*/ 7879 h 10000"/>
                          <a:gd name="connsiteX95" fmla="*/ 3026 w 10000"/>
                          <a:gd name="connsiteY95" fmla="*/ 7700 h 10000"/>
                          <a:gd name="connsiteX96" fmla="*/ 2801 w 10000"/>
                          <a:gd name="connsiteY96" fmla="*/ 7522 h 10000"/>
                          <a:gd name="connsiteX97" fmla="*/ 2575 w 10000"/>
                          <a:gd name="connsiteY97" fmla="*/ 7343 h 10000"/>
                          <a:gd name="connsiteX98" fmla="*/ 2355 w 10000"/>
                          <a:gd name="connsiteY98" fmla="*/ 7174 h 10000"/>
                          <a:gd name="connsiteX99" fmla="*/ 2135 w 10000"/>
                          <a:gd name="connsiteY99" fmla="*/ 7005 h 10000"/>
                          <a:gd name="connsiteX100" fmla="*/ 1922 w 10000"/>
                          <a:gd name="connsiteY100" fmla="*/ 6836 h 10000"/>
                          <a:gd name="connsiteX101" fmla="*/ 1719 w 10000"/>
                          <a:gd name="connsiteY101" fmla="*/ 6676 h 10000"/>
                          <a:gd name="connsiteX102" fmla="*/ 1519 w 10000"/>
                          <a:gd name="connsiteY102" fmla="*/ 6522 h 10000"/>
                          <a:gd name="connsiteX103" fmla="*/ 1331 w 10000"/>
                          <a:gd name="connsiteY103" fmla="*/ 6372 h 10000"/>
                          <a:gd name="connsiteX104" fmla="*/ 1153 w 10000"/>
                          <a:gd name="connsiteY104" fmla="*/ 6237 h 10000"/>
                          <a:gd name="connsiteX105" fmla="*/ 985 w 10000"/>
                          <a:gd name="connsiteY105" fmla="*/ 6101 h 10000"/>
                          <a:gd name="connsiteX106" fmla="*/ 831 w 10000"/>
                          <a:gd name="connsiteY106" fmla="*/ 5981 h 10000"/>
                          <a:gd name="connsiteX107" fmla="*/ 690 w 10000"/>
                          <a:gd name="connsiteY107" fmla="*/ 5874 h 10000"/>
                          <a:gd name="connsiteX108" fmla="*/ 569 w 10000"/>
                          <a:gd name="connsiteY108" fmla="*/ 5778 h 10000"/>
                          <a:gd name="connsiteX109" fmla="*/ 460 w 10000"/>
                          <a:gd name="connsiteY109" fmla="*/ 5696 h 10000"/>
                          <a:gd name="connsiteX110" fmla="*/ 369 w 10000"/>
                          <a:gd name="connsiteY110" fmla="*/ 5618 h 10000"/>
                          <a:gd name="connsiteX111" fmla="*/ 299 w 10000"/>
                          <a:gd name="connsiteY111" fmla="*/ 5570 h 10000"/>
                          <a:gd name="connsiteX112" fmla="*/ 252 w 10000"/>
                          <a:gd name="connsiteY112" fmla="*/ 5527 h 10000"/>
                          <a:gd name="connsiteX113" fmla="*/ 225 w 10000"/>
                          <a:gd name="connsiteY113" fmla="*/ 5502 h 10000"/>
                          <a:gd name="connsiteX114" fmla="*/ 148 w 10000"/>
                          <a:gd name="connsiteY114" fmla="*/ 5425 h 10000"/>
                          <a:gd name="connsiteX115" fmla="*/ 92 w 10000"/>
                          <a:gd name="connsiteY115" fmla="*/ 5324 h 10000"/>
                          <a:gd name="connsiteX116" fmla="*/ 52 w 10000"/>
                          <a:gd name="connsiteY116" fmla="*/ 5213 h 10000"/>
                          <a:gd name="connsiteX117" fmla="*/ 27 w 10000"/>
                          <a:gd name="connsiteY117" fmla="*/ 5111 h 10000"/>
                          <a:gd name="connsiteX118" fmla="*/ 10 w 10000"/>
                          <a:gd name="connsiteY118" fmla="*/ 5019 h 10000"/>
                          <a:gd name="connsiteX119" fmla="*/ 5 w 10000"/>
                          <a:gd name="connsiteY119" fmla="*/ 4942 h 10000"/>
                          <a:gd name="connsiteX120" fmla="*/ 0 w 10000"/>
                          <a:gd name="connsiteY120" fmla="*/ 4884 h 10000"/>
                          <a:gd name="connsiteX121" fmla="*/ 0 w 10000"/>
                          <a:gd name="connsiteY121" fmla="*/ 4865 h 10000"/>
                          <a:gd name="connsiteX122" fmla="*/ 0 w 10000"/>
                          <a:gd name="connsiteY122" fmla="*/ 4831 h 10000"/>
                          <a:gd name="connsiteX123" fmla="*/ 0 w 10000"/>
                          <a:gd name="connsiteY123" fmla="*/ 4749 h 10000"/>
                          <a:gd name="connsiteX124" fmla="*/ 0 w 10000"/>
                          <a:gd name="connsiteY124" fmla="*/ 4618 h 10000"/>
                          <a:gd name="connsiteX125" fmla="*/ 0 w 10000"/>
                          <a:gd name="connsiteY125" fmla="*/ 3826 h 10000"/>
                          <a:gd name="connsiteX126" fmla="*/ 0 w 10000"/>
                          <a:gd name="connsiteY126" fmla="*/ 3604 h 10000"/>
                          <a:gd name="connsiteX127" fmla="*/ 0 w 10000"/>
                          <a:gd name="connsiteY127" fmla="*/ 3401 h 10000"/>
                          <a:gd name="connsiteX128" fmla="*/ 0 w 10000"/>
                          <a:gd name="connsiteY128" fmla="*/ 3222 h 10000"/>
                          <a:gd name="connsiteX129" fmla="*/ 10 w 10000"/>
                          <a:gd name="connsiteY129" fmla="*/ 3053 h 10000"/>
                          <a:gd name="connsiteX130" fmla="*/ 40 w 10000"/>
                          <a:gd name="connsiteY130" fmla="*/ 2894 h 10000"/>
                          <a:gd name="connsiteX131" fmla="*/ 84 w 10000"/>
                          <a:gd name="connsiteY131" fmla="*/ 2758 h 10000"/>
                          <a:gd name="connsiteX132" fmla="*/ 131 w 10000"/>
                          <a:gd name="connsiteY132" fmla="*/ 2647 h 10000"/>
                          <a:gd name="connsiteX133" fmla="*/ 183 w 10000"/>
                          <a:gd name="connsiteY133" fmla="*/ 2546 h 10000"/>
                          <a:gd name="connsiteX134" fmla="*/ 230 w 10000"/>
                          <a:gd name="connsiteY134" fmla="*/ 2478 h 10000"/>
                          <a:gd name="connsiteX135" fmla="*/ 275 w 10000"/>
                          <a:gd name="connsiteY135" fmla="*/ 2420 h 10000"/>
                          <a:gd name="connsiteX136" fmla="*/ 299 w 10000"/>
                          <a:gd name="connsiteY136" fmla="*/ 2386 h 10000"/>
                          <a:gd name="connsiteX137" fmla="*/ 312 w 10000"/>
                          <a:gd name="connsiteY137" fmla="*/ 2377 h 10000"/>
                          <a:gd name="connsiteX138" fmla="*/ 322 w 10000"/>
                          <a:gd name="connsiteY138" fmla="*/ 2372 h 10000"/>
                          <a:gd name="connsiteX139" fmla="*/ 356 w 10000"/>
                          <a:gd name="connsiteY139" fmla="*/ 2353 h 10000"/>
                          <a:gd name="connsiteX140" fmla="*/ 413 w 10000"/>
                          <a:gd name="connsiteY140" fmla="*/ 2309 h 10000"/>
                          <a:gd name="connsiteX141" fmla="*/ 485 w 10000"/>
                          <a:gd name="connsiteY141" fmla="*/ 2261 h 10000"/>
                          <a:gd name="connsiteX142" fmla="*/ 581 w 10000"/>
                          <a:gd name="connsiteY142" fmla="*/ 2203 h 10000"/>
                          <a:gd name="connsiteX143" fmla="*/ 690 w 10000"/>
                          <a:gd name="connsiteY143" fmla="*/ 2135 h 10000"/>
                          <a:gd name="connsiteX144" fmla="*/ 811 w 10000"/>
                          <a:gd name="connsiteY144" fmla="*/ 2048 h 10000"/>
                          <a:gd name="connsiteX145" fmla="*/ 950 w 10000"/>
                          <a:gd name="connsiteY145" fmla="*/ 1966 h 10000"/>
                          <a:gd name="connsiteX146" fmla="*/ 1096 w 10000"/>
                          <a:gd name="connsiteY146" fmla="*/ 1865 h 10000"/>
                          <a:gd name="connsiteX147" fmla="*/ 1252 w 10000"/>
                          <a:gd name="connsiteY147" fmla="*/ 1758 h 10000"/>
                          <a:gd name="connsiteX148" fmla="*/ 1418 w 10000"/>
                          <a:gd name="connsiteY148" fmla="*/ 1652 h 10000"/>
                          <a:gd name="connsiteX149" fmla="*/ 1586 w 10000"/>
                          <a:gd name="connsiteY149" fmla="*/ 1541 h 10000"/>
                          <a:gd name="connsiteX150" fmla="*/ 1759 w 10000"/>
                          <a:gd name="connsiteY150" fmla="*/ 1420 h 10000"/>
                          <a:gd name="connsiteX151" fmla="*/ 1940 w 10000"/>
                          <a:gd name="connsiteY151" fmla="*/ 1314 h 10000"/>
                          <a:gd name="connsiteX152" fmla="*/ 2118 w 10000"/>
                          <a:gd name="connsiteY152" fmla="*/ 1193 h 10000"/>
                          <a:gd name="connsiteX153" fmla="*/ 2298 w 10000"/>
                          <a:gd name="connsiteY153" fmla="*/ 1077 h 10000"/>
                          <a:gd name="connsiteX154" fmla="*/ 2476 w 10000"/>
                          <a:gd name="connsiteY154" fmla="*/ 957 h 10000"/>
                          <a:gd name="connsiteX155" fmla="*/ 2650 w 10000"/>
                          <a:gd name="connsiteY155" fmla="*/ 845 h 10000"/>
                          <a:gd name="connsiteX156" fmla="*/ 2818 w 10000"/>
                          <a:gd name="connsiteY156" fmla="*/ 729 h 10000"/>
                          <a:gd name="connsiteX157" fmla="*/ 2979 w 10000"/>
                          <a:gd name="connsiteY157" fmla="*/ 628 h 10000"/>
                          <a:gd name="connsiteX158" fmla="*/ 3135 w 10000"/>
                          <a:gd name="connsiteY158" fmla="*/ 527 h 10000"/>
                          <a:gd name="connsiteX159" fmla="*/ 3278 w 10000"/>
                          <a:gd name="connsiteY159" fmla="*/ 435 h 10000"/>
                          <a:gd name="connsiteX160" fmla="*/ 3407 w 10000"/>
                          <a:gd name="connsiteY160" fmla="*/ 348 h 10000"/>
                          <a:gd name="connsiteX161" fmla="*/ 3525 w 10000"/>
                          <a:gd name="connsiteY161" fmla="*/ 271 h 10000"/>
                          <a:gd name="connsiteX162" fmla="*/ 3629 w 10000"/>
                          <a:gd name="connsiteY162" fmla="*/ 203 h 10000"/>
                          <a:gd name="connsiteX163" fmla="*/ 3716 w 10000"/>
                          <a:gd name="connsiteY163" fmla="*/ 155 h 10000"/>
                          <a:gd name="connsiteX164" fmla="*/ 3785 w 10000"/>
                          <a:gd name="connsiteY164" fmla="*/ 111 h 10000"/>
                          <a:gd name="connsiteX165" fmla="*/ 3837 w 10000"/>
                          <a:gd name="connsiteY165" fmla="*/ 77 h 10000"/>
                          <a:gd name="connsiteX166" fmla="*/ 3949 w 10000"/>
                          <a:gd name="connsiteY166" fmla="*/ 29 h 10000"/>
                          <a:gd name="connsiteX167" fmla="*/ 4052 w 10000"/>
                          <a:gd name="connsiteY16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9693 w 10000"/>
                          <a:gd name="connsiteY5" fmla="*/ 3217 h 10000"/>
                          <a:gd name="connsiteX6" fmla="*/ 9785 w 10000"/>
                          <a:gd name="connsiteY6" fmla="*/ 3266 h 10000"/>
                          <a:gd name="connsiteX7" fmla="*/ 9854 w 10000"/>
                          <a:gd name="connsiteY7" fmla="*/ 3309 h 10000"/>
                          <a:gd name="connsiteX8" fmla="*/ 9901 w 10000"/>
                          <a:gd name="connsiteY8" fmla="*/ 3333 h 10000"/>
                          <a:gd name="connsiteX9" fmla="*/ 9923 w 10000"/>
                          <a:gd name="connsiteY9" fmla="*/ 3353 h 10000"/>
                          <a:gd name="connsiteX10" fmla="*/ 9975 w 10000"/>
                          <a:gd name="connsiteY10" fmla="*/ 3391 h 10000"/>
                          <a:gd name="connsiteX11" fmla="*/ 10000 w 10000"/>
                          <a:gd name="connsiteY11" fmla="*/ 3444 h 10000"/>
                          <a:gd name="connsiteX12" fmla="*/ 10000 w 10000"/>
                          <a:gd name="connsiteY12" fmla="*/ 3493 h 10000"/>
                          <a:gd name="connsiteX13" fmla="*/ 9988 w 10000"/>
                          <a:gd name="connsiteY13" fmla="*/ 3536 h 10000"/>
                          <a:gd name="connsiteX14" fmla="*/ 9958 w 10000"/>
                          <a:gd name="connsiteY14" fmla="*/ 3589 h 10000"/>
                          <a:gd name="connsiteX15" fmla="*/ 9913 w 10000"/>
                          <a:gd name="connsiteY15" fmla="*/ 3647 h 10000"/>
                          <a:gd name="connsiteX16" fmla="*/ 9874 w 10000"/>
                          <a:gd name="connsiteY16" fmla="*/ 3681 h 10000"/>
                          <a:gd name="connsiteX17" fmla="*/ 9832 w 10000"/>
                          <a:gd name="connsiteY17" fmla="*/ 3734 h 10000"/>
                          <a:gd name="connsiteX18" fmla="*/ 9780 w 10000"/>
                          <a:gd name="connsiteY18" fmla="*/ 3792 h 10000"/>
                          <a:gd name="connsiteX19" fmla="*/ 9728 w 10000"/>
                          <a:gd name="connsiteY19" fmla="*/ 3850 h 10000"/>
                          <a:gd name="connsiteX20" fmla="*/ 9671 w 10000"/>
                          <a:gd name="connsiteY20" fmla="*/ 3903 h 10000"/>
                          <a:gd name="connsiteX21" fmla="*/ 9629 w 10000"/>
                          <a:gd name="connsiteY21" fmla="*/ 3952 h 10000"/>
                          <a:gd name="connsiteX22" fmla="*/ 9589 w 10000"/>
                          <a:gd name="connsiteY22" fmla="*/ 3995 h 10000"/>
                          <a:gd name="connsiteX23" fmla="*/ 9562 w 10000"/>
                          <a:gd name="connsiteY23" fmla="*/ 4029 h 10000"/>
                          <a:gd name="connsiteX24" fmla="*/ 9550 w 10000"/>
                          <a:gd name="connsiteY24" fmla="*/ 4039 h 10000"/>
                          <a:gd name="connsiteX25" fmla="*/ 9555 w 10000"/>
                          <a:gd name="connsiteY25" fmla="*/ 6237 h 10000"/>
                          <a:gd name="connsiteX26" fmla="*/ 9567 w 10000"/>
                          <a:gd name="connsiteY26" fmla="*/ 6246 h 10000"/>
                          <a:gd name="connsiteX27" fmla="*/ 9597 w 10000"/>
                          <a:gd name="connsiteY27" fmla="*/ 6271 h 10000"/>
                          <a:gd name="connsiteX28" fmla="*/ 9641 w 10000"/>
                          <a:gd name="connsiteY28" fmla="*/ 6304 h 10000"/>
                          <a:gd name="connsiteX29" fmla="*/ 9698 w 10000"/>
                          <a:gd name="connsiteY29" fmla="*/ 6338 h 10000"/>
                          <a:gd name="connsiteX30" fmla="*/ 9753 w 10000"/>
                          <a:gd name="connsiteY30" fmla="*/ 6382 h 10000"/>
                          <a:gd name="connsiteX31" fmla="*/ 9805 w 10000"/>
                          <a:gd name="connsiteY31" fmla="*/ 6420 h 10000"/>
                          <a:gd name="connsiteX32" fmla="*/ 9844 w 10000"/>
                          <a:gd name="connsiteY32" fmla="*/ 6454 h 10000"/>
                          <a:gd name="connsiteX33" fmla="*/ 9874 w 10000"/>
                          <a:gd name="connsiteY33" fmla="*/ 6488 h 10000"/>
                          <a:gd name="connsiteX34" fmla="*/ 9884 w 10000"/>
                          <a:gd name="connsiteY34" fmla="*/ 6531 h 10000"/>
                          <a:gd name="connsiteX35" fmla="*/ 9879 w 10000"/>
                          <a:gd name="connsiteY35" fmla="*/ 6575 h 10000"/>
                          <a:gd name="connsiteX36" fmla="*/ 9866 w 10000"/>
                          <a:gd name="connsiteY36" fmla="*/ 6618 h 10000"/>
                          <a:gd name="connsiteX37" fmla="*/ 9854 w 10000"/>
                          <a:gd name="connsiteY37" fmla="*/ 6652 h 10000"/>
                          <a:gd name="connsiteX38" fmla="*/ 9839 w 10000"/>
                          <a:gd name="connsiteY38" fmla="*/ 6667 h 10000"/>
                          <a:gd name="connsiteX39" fmla="*/ 9837 w 10000"/>
                          <a:gd name="connsiteY39" fmla="*/ 6676 h 10000"/>
                          <a:gd name="connsiteX40" fmla="*/ 9827 w 10000"/>
                          <a:gd name="connsiteY40" fmla="*/ 6686 h 10000"/>
                          <a:gd name="connsiteX41" fmla="*/ 9792 w 10000"/>
                          <a:gd name="connsiteY41" fmla="*/ 6720 h 10000"/>
                          <a:gd name="connsiteX42" fmla="*/ 9740 w 10000"/>
                          <a:gd name="connsiteY42" fmla="*/ 6758 h 10000"/>
                          <a:gd name="connsiteX43" fmla="*/ 9671 w 10000"/>
                          <a:gd name="connsiteY43" fmla="*/ 6826 h 10000"/>
                          <a:gd name="connsiteX44" fmla="*/ 9579 w 10000"/>
                          <a:gd name="connsiteY44" fmla="*/ 6903 h 10000"/>
                          <a:gd name="connsiteX45" fmla="*/ 9476 w 10000"/>
                          <a:gd name="connsiteY45" fmla="*/ 6995 h 10000"/>
                          <a:gd name="connsiteX46" fmla="*/ 9359 w 10000"/>
                          <a:gd name="connsiteY46" fmla="*/ 7106 h 10000"/>
                          <a:gd name="connsiteX47" fmla="*/ 9231 w 10000"/>
                          <a:gd name="connsiteY47" fmla="*/ 7227 h 10000"/>
                          <a:gd name="connsiteX48" fmla="*/ 9087 w 10000"/>
                          <a:gd name="connsiteY48" fmla="*/ 7353 h 10000"/>
                          <a:gd name="connsiteX49" fmla="*/ 8939 w 10000"/>
                          <a:gd name="connsiteY49" fmla="*/ 7478 h 10000"/>
                          <a:gd name="connsiteX50" fmla="*/ 8780 w 10000"/>
                          <a:gd name="connsiteY50" fmla="*/ 7623 h 10000"/>
                          <a:gd name="connsiteX51" fmla="*/ 8615 w 10000"/>
                          <a:gd name="connsiteY51" fmla="*/ 7778 h 10000"/>
                          <a:gd name="connsiteX52" fmla="*/ 8441 w 10000"/>
                          <a:gd name="connsiteY52" fmla="*/ 7928 h 10000"/>
                          <a:gd name="connsiteX53" fmla="*/ 8268 w 10000"/>
                          <a:gd name="connsiteY53" fmla="*/ 8082 h 10000"/>
                          <a:gd name="connsiteX54" fmla="*/ 8090 w 10000"/>
                          <a:gd name="connsiteY54" fmla="*/ 8242 h 10000"/>
                          <a:gd name="connsiteX55" fmla="*/ 7917 w 10000"/>
                          <a:gd name="connsiteY55" fmla="*/ 8401 h 10000"/>
                          <a:gd name="connsiteX56" fmla="*/ 7741 w 10000"/>
                          <a:gd name="connsiteY56" fmla="*/ 8556 h 10000"/>
                          <a:gd name="connsiteX57" fmla="*/ 7568 w 10000"/>
                          <a:gd name="connsiteY57" fmla="*/ 8715 h 10000"/>
                          <a:gd name="connsiteX58" fmla="*/ 7395 w 10000"/>
                          <a:gd name="connsiteY58" fmla="*/ 8865 h 10000"/>
                          <a:gd name="connsiteX59" fmla="*/ 7229 w 10000"/>
                          <a:gd name="connsiteY59" fmla="*/ 9010 h 10000"/>
                          <a:gd name="connsiteX60" fmla="*/ 7073 w 10000"/>
                          <a:gd name="connsiteY60" fmla="*/ 9155 h 10000"/>
                          <a:gd name="connsiteX61" fmla="*/ 6927 w 10000"/>
                          <a:gd name="connsiteY61" fmla="*/ 9290 h 10000"/>
                          <a:gd name="connsiteX62" fmla="*/ 6784 w 10000"/>
                          <a:gd name="connsiteY62" fmla="*/ 9415 h 10000"/>
                          <a:gd name="connsiteX63" fmla="*/ 6658 w 10000"/>
                          <a:gd name="connsiteY63" fmla="*/ 9527 h 10000"/>
                          <a:gd name="connsiteX64" fmla="*/ 6541 w 10000"/>
                          <a:gd name="connsiteY64" fmla="*/ 9628 h 10000"/>
                          <a:gd name="connsiteX65" fmla="*/ 6437 w 10000"/>
                          <a:gd name="connsiteY65" fmla="*/ 9720 h 10000"/>
                          <a:gd name="connsiteX66" fmla="*/ 6356 w 10000"/>
                          <a:gd name="connsiteY66" fmla="*/ 9797 h 10000"/>
                          <a:gd name="connsiteX67" fmla="*/ 6286 w 10000"/>
                          <a:gd name="connsiteY67" fmla="*/ 9865 h 10000"/>
                          <a:gd name="connsiteX68" fmla="*/ 6235 w 10000"/>
                          <a:gd name="connsiteY68" fmla="*/ 9908 h 10000"/>
                          <a:gd name="connsiteX69" fmla="*/ 6205 w 10000"/>
                          <a:gd name="connsiteY69" fmla="*/ 9932 h 10000"/>
                          <a:gd name="connsiteX70" fmla="*/ 6131 w 10000"/>
                          <a:gd name="connsiteY70" fmla="*/ 9986 h 10000"/>
                          <a:gd name="connsiteX71" fmla="*/ 6066 w 10000"/>
                          <a:gd name="connsiteY71" fmla="*/ 10000 h 10000"/>
                          <a:gd name="connsiteX72" fmla="*/ 6004 w 10000"/>
                          <a:gd name="connsiteY72" fmla="*/ 9990 h 10000"/>
                          <a:gd name="connsiteX73" fmla="*/ 5957 w 10000"/>
                          <a:gd name="connsiteY73" fmla="*/ 9976 h 10000"/>
                          <a:gd name="connsiteX74" fmla="*/ 5928 w 10000"/>
                          <a:gd name="connsiteY74" fmla="*/ 9957 h 10000"/>
                          <a:gd name="connsiteX75" fmla="*/ 5913 w 10000"/>
                          <a:gd name="connsiteY75" fmla="*/ 9952 h 10000"/>
                          <a:gd name="connsiteX76" fmla="*/ 5901 w 10000"/>
                          <a:gd name="connsiteY76" fmla="*/ 9942 h 10000"/>
                          <a:gd name="connsiteX77" fmla="*/ 5866 w 10000"/>
                          <a:gd name="connsiteY77" fmla="*/ 9918 h 10000"/>
                          <a:gd name="connsiteX78" fmla="*/ 5809 w 10000"/>
                          <a:gd name="connsiteY78" fmla="*/ 9874 h 10000"/>
                          <a:gd name="connsiteX79" fmla="*/ 5737 w 10000"/>
                          <a:gd name="connsiteY79" fmla="*/ 9816 h 10000"/>
                          <a:gd name="connsiteX80" fmla="*/ 5641 w 10000"/>
                          <a:gd name="connsiteY80" fmla="*/ 9739 h 10000"/>
                          <a:gd name="connsiteX81" fmla="*/ 5524 w 10000"/>
                          <a:gd name="connsiteY81" fmla="*/ 9647 h 10000"/>
                          <a:gd name="connsiteX82" fmla="*/ 5398 w 10000"/>
                          <a:gd name="connsiteY82" fmla="*/ 9546 h 10000"/>
                          <a:gd name="connsiteX83" fmla="*/ 5252 w 10000"/>
                          <a:gd name="connsiteY83" fmla="*/ 9435 h 10000"/>
                          <a:gd name="connsiteX84" fmla="*/ 5096 w 10000"/>
                          <a:gd name="connsiteY84" fmla="*/ 9314 h 10000"/>
                          <a:gd name="connsiteX85" fmla="*/ 4923 w 10000"/>
                          <a:gd name="connsiteY85" fmla="*/ 9179 h 10000"/>
                          <a:gd name="connsiteX86" fmla="*/ 4740 w 10000"/>
                          <a:gd name="connsiteY86" fmla="*/ 9034 h 10000"/>
                          <a:gd name="connsiteX87" fmla="*/ 4545 w 10000"/>
                          <a:gd name="connsiteY87" fmla="*/ 8884 h 10000"/>
                          <a:gd name="connsiteX88" fmla="*/ 4347 w 10000"/>
                          <a:gd name="connsiteY88" fmla="*/ 8729 h 10000"/>
                          <a:gd name="connsiteX89" fmla="*/ 4139 w 10000"/>
                          <a:gd name="connsiteY89" fmla="*/ 8560 h 10000"/>
                          <a:gd name="connsiteX90" fmla="*/ 3924 w 10000"/>
                          <a:gd name="connsiteY90" fmla="*/ 8401 h 10000"/>
                          <a:gd name="connsiteX91" fmla="*/ 3706 w 10000"/>
                          <a:gd name="connsiteY91" fmla="*/ 8222 h 10000"/>
                          <a:gd name="connsiteX92" fmla="*/ 3481 w 10000"/>
                          <a:gd name="connsiteY92" fmla="*/ 8053 h 10000"/>
                          <a:gd name="connsiteX93" fmla="*/ 3256 w 10000"/>
                          <a:gd name="connsiteY93" fmla="*/ 7879 h 10000"/>
                          <a:gd name="connsiteX94" fmla="*/ 3026 w 10000"/>
                          <a:gd name="connsiteY94" fmla="*/ 7700 h 10000"/>
                          <a:gd name="connsiteX95" fmla="*/ 2801 w 10000"/>
                          <a:gd name="connsiteY95" fmla="*/ 7522 h 10000"/>
                          <a:gd name="connsiteX96" fmla="*/ 2575 w 10000"/>
                          <a:gd name="connsiteY96" fmla="*/ 7343 h 10000"/>
                          <a:gd name="connsiteX97" fmla="*/ 2355 w 10000"/>
                          <a:gd name="connsiteY97" fmla="*/ 7174 h 10000"/>
                          <a:gd name="connsiteX98" fmla="*/ 2135 w 10000"/>
                          <a:gd name="connsiteY98" fmla="*/ 7005 h 10000"/>
                          <a:gd name="connsiteX99" fmla="*/ 1922 w 10000"/>
                          <a:gd name="connsiteY99" fmla="*/ 6836 h 10000"/>
                          <a:gd name="connsiteX100" fmla="*/ 1719 w 10000"/>
                          <a:gd name="connsiteY100" fmla="*/ 6676 h 10000"/>
                          <a:gd name="connsiteX101" fmla="*/ 1519 w 10000"/>
                          <a:gd name="connsiteY101" fmla="*/ 6522 h 10000"/>
                          <a:gd name="connsiteX102" fmla="*/ 1331 w 10000"/>
                          <a:gd name="connsiteY102" fmla="*/ 6372 h 10000"/>
                          <a:gd name="connsiteX103" fmla="*/ 1153 w 10000"/>
                          <a:gd name="connsiteY103" fmla="*/ 6237 h 10000"/>
                          <a:gd name="connsiteX104" fmla="*/ 985 w 10000"/>
                          <a:gd name="connsiteY104" fmla="*/ 6101 h 10000"/>
                          <a:gd name="connsiteX105" fmla="*/ 831 w 10000"/>
                          <a:gd name="connsiteY105" fmla="*/ 5981 h 10000"/>
                          <a:gd name="connsiteX106" fmla="*/ 690 w 10000"/>
                          <a:gd name="connsiteY106" fmla="*/ 5874 h 10000"/>
                          <a:gd name="connsiteX107" fmla="*/ 569 w 10000"/>
                          <a:gd name="connsiteY107" fmla="*/ 5778 h 10000"/>
                          <a:gd name="connsiteX108" fmla="*/ 460 w 10000"/>
                          <a:gd name="connsiteY108" fmla="*/ 5696 h 10000"/>
                          <a:gd name="connsiteX109" fmla="*/ 369 w 10000"/>
                          <a:gd name="connsiteY109" fmla="*/ 5618 h 10000"/>
                          <a:gd name="connsiteX110" fmla="*/ 299 w 10000"/>
                          <a:gd name="connsiteY110" fmla="*/ 5570 h 10000"/>
                          <a:gd name="connsiteX111" fmla="*/ 252 w 10000"/>
                          <a:gd name="connsiteY111" fmla="*/ 5527 h 10000"/>
                          <a:gd name="connsiteX112" fmla="*/ 225 w 10000"/>
                          <a:gd name="connsiteY112" fmla="*/ 5502 h 10000"/>
                          <a:gd name="connsiteX113" fmla="*/ 148 w 10000"/>
                          <a:gd name="connsiteY113" fmla="*/ 5425 h 10000"/>
                          <a:gd name="connsiteX114" fmla="*/ 92 w 10000"/>
                          <a:gd name="connsiteY114" fmla="*/ 5324 h 10000"/>
                          <a:gd name="connsiteX115" fmla="*/ 52 w 10000"/>
                          <a:gd name="connsiteY115" fmla="*/ 5213 h 10000"/>
                          <a:gd name="connsiteX116" fmla="*/ 27 w 10000"/>
                          <a:gd name="connsiteY116" fmla="*/ 5111 h 10000"/>
                          <a:gd name="connsiteX117" fmla="*/ 10 w 10000"/>
                          <a:gd name="connsiteY117" fmla="*/ 5019 h 10000"/>
                          <a:gd name="connsiteX118" fmla="*/ 5 w 10000"/>
                          <a:gd name="connsiteY118" fmla="*/ 4942 h 10000"/>
                          <a:gd name="connsiteX119" fmla="*/ 0 w 10000"/>
                          <a:gd name="connsiteY119" fmla="*/ 4884 h 10000"/>
                          <a:gd name="connsiteX120" fmla="*/ 0 w 10000"/>
                          <a:gd name="connsiteY120" fmla="*/ 4865 h 10000"/>
                          <a:gd name="connsiteX121" fmla="*/ 0 w 10000"/>
                          <a:gd name="connsiteY121" fmla="*/ 4831 h 10000"/>
                          <a:gd name="connsiteX122" fmla="*/ 0 w 10000"/>
                          <a:gd name="connsiteY122" fmla="*/ 4749 h 10000"/>
                          <a:gd name="connsiteX123" fmla="*/ 0 w 10000"/>
                          <a:gd name="connsiteY123" fmla="*/ 4618 h 10000"/>
                          <a:gd name="connsiteX124" fmla="*/ 0 w 10000"/>
                          <a:gd name="connsiteY124" fmla="*/ 3826 h 10000"/>
                          <a:gd name="connsiteX125" fmla="*/ 0 w 10000"/>
                          <a:gd name="connsiteY125" fmla="*/ 3604 h 10000"/>
                          <a:gd name="connsiteX126" fmla="*/ 0 w 10000"/>
                          <a:gd name="connsiteY126" fmla="*/ 3401 h 10000"/>
                          <a:gd name="connsiteX127" fmla="*/ 0 w 10000"/>
                          <a:gd name="connsiteY127" fmla="*/ 3222 h 10000"/>
                          <a:gd name="connsiteX128" fmla="*/ 10 w 10000"/>
                          <a:gd name="connsiteY128" fmla="*/ 3053 h 10000"/>
                          <a:gd name="connsiteX129" fmla="*/ 40 w 10000"/>
                          <a:gd name="connsiteY129" fmla="*/ 2894 h 10000"/>
                          <a:gd name="connsiteX130" fmla="*/ 84 w 10000"/>
                          <a:gd name="connsiteY130" fmla="*/ 2758 h 10000"/>
                          <a:gd name="connsiteX131" fmla="*/ 131 w 10000"/>
                          <a:gd name="connsiteY131" fmla="*/ 2647 h 10000"/>
                          <a:gd name="connsiteX132" fmla="*/ 183 w 10000"/>
                          <a:gd name="connsiteY132" fmla="*/ 2546 h 10000"/>
                          <a:gd name="connsiteX133" fmla="*/ 230 w 10000"/>
                          <a:gd name="connsiteY133" fmla="*/ 2478 h 10000"/>
                          <a:gd name="connsiteX134" fmla="*/ 275 w 10000"/>
                          <a:gd name="connsiteY134" fmla="*/ 2420 h 10000"/>
                          <a:gd name="connsiteX135" fmla="*/ 299 w 10000"/>
                          <a:gd name="connsiteY135" fmla="*/ 2386 h 10000"/>
                          <a:gd name="connsiteX136" fmla="*/ 312 w 10000"/>
                          <a:gd name="connsiteY136" fmla="*/ 2377 h 10000"/>
                          <a:gd name="connsiteX137" fmla="*/ 322 w 10000"/>
                          <a:gd name="connsiteY137" fmla="*/ 2372 h 10000"/>
                          <a:gd name="connsiteX138" fmla="*/ 356 w 10000"/>
                          <a:gd name="connsiteY138" fmla="*/ 2353 h 10000"/>
                          <a:gd name="connsiteX139" fmla="*/ 413 w 10000"/>
                          <a:gd name="connsiteY139" fmla="*/ 2309 h 10000"/>
                          <a:gd name="connsiteX140" fmla="*/ 485 w 10000"/>
                          <a:gd name="connsiteY140" fmla="*/ 2261 h 10000"/>
                          <a:gd name="connsiteX141" fmla="*/ 581 w 10000"/>
                          <a:gd name="connsiteY141" fmla="*/ 2203 h 10000"/>
                          <a:gd name="connsiteX142" fmla="*/ 690 w 10000"/>
                          <a:gd name="connsiteY142" fmla="*/ 2135 h 10000"/>
                          <a:gd name="connsiteX143" fmla="*/ 811 w 10000"/>
                          <a:gd name="connsiteY143" fmla="*/ 2048 h 10000"/>
                          <a:gd name="connsiteX144" fmla="*/ 950 w 10000"/>
                          <a:gd name="connsiteY144" fmla="*/ 1966 h 10000"/>
                          <a:gd name="connsiteX145" fmla="*/ 1096 w 10000"/>
                          <a:gd name="connsiteY145" fmla="*/ 1865 h 10000"/>
                          <a:gd name="connsiteX146" fmla="*/ 1252 w 10000"/>
                          <a:gd name="connsiteY146" fmla="*/ 1758 h 10000"/>
                          <a:gd name="connsiteX147" fmla="*/ 1418 w 10000"/>
                          <a:gd name="connsiteY147" fmla="*/ 1652 h 10000"/>
                          <a:gd name="connsiteX148" fmla="*/ 1586 w 10000"/>
                          <a:gd name="connsiteY148" fmla="*/ 1541 h 10000"/>
                          <a:gd name="connsiteX149" fmla="*/ 1759 w 10000"/>
                          <a:gd name="connsiteY149" fmla="*/ 1420 h 10000"/>
                          <a:gd name="connsiteX150" fmla="*/ 1940 w 10000"/>
                          <a:gd name="connsiteY150" fmla="*/ 1314 h 10000"/>
                          <a:gd name="connsiteX151" fmla="*/ 2118 w 10000"/>
                          <a:gd name="connsiteY151" fmla="*/ 1193 h 10000"/>
                          <a:gd name="connsiteX152" fmla="*/ 2298 w 10000"/>
                          <a:gd name="connsiteY152" fmla="*/ 1077 h 10000"/>
                          <a:gd name="connsiteX153" fmla="*/ 2476 w 10000"/>
                          <a:gd name="connsiteY153" fmla="*/ 957 h 10000"/>
                          <a:gd name="connsiteX154" fmla="*/ 2650 w 10000"/>
                          <a:gd name="connsiteY154" fmla="*/ 845 h 10000"/>
                          <a:gd name="connsiteX155" fmla="*/ 2818 w 10000"/>
                          <a:gd name="connsiteY155" fmla="*/ 729 h 10000"/>
                          <a:gd name="connsiteX156" fmla="*/ 2979 w 10000"/>
                          <a:gd name="connsiteY156" fmla="*/ 628 h 10000"/>
                          <a:gd name="connsiteX157" fmla="*/ 3135 w 10000"/>
                          <a:gd name="connsiteY157" fmla="*/ 527 h 10000"/>
                          <a:gd name="connsiteX158" fmla="*/ 3278 w 10000"/>
                          <a:gd name="connsiteY158" fmla="*/ 435 h 10000"/>
                          <a:gd name="connsiteX159" fmla="*/ 3407 w 10000"/>
                          <a:gd name="connsiteY159" fmla="*/ 348 h 10000"/>
                          <a:gd name="connsiteX160" fmla="*/ 3525 w 10000"/>
                          <a:gd name="connsiteY160" fmla="*/ 271 h 10000"/>
                          <a:gd name="connsiteX161" fmla="*/ 3629 w 10000"/>
                          <a:gd name="connsiteY161" fmla="*/ 203 h 10000"/>
                          <a:gd name="connsiteX162" fmla="*/ 3716 w 10000"/>
                          <a:gd name="connsiteY162" fmla="*/ 155 h 10000"/>
                          <a:gd name="connsiteX163" fmla="*/ 3785 w 10000"/>
                          <a:gd name="connsiteY163" fmla="*/ 111 h 10000"/>
                          <a:gd name="connsiteX164" fmla="*/ 3837 w 10000"/>
                          <a:gd name="connsiteY164" fmla="*/ 77 h 10000"/>
                          <a:gd name="connsiteX165" fmla="*/ 3949 w 10000"/>
                          <a:gd name="connsiteY165" fmla="*/ 29 h 10000"/>
                          <a:gd name="connsiteX166" fmla="*/ 4052 w 10000"/>
                          <a:gd name="connsiteY16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9693 w 10000"/>
                          <a:gd name="connsiteY4" fmla="*/ 3217 h 10000"/>
                          <a:gd name="connsiteX5" fmla="*/ 9785 w 10000"/>
                          <a:gd name="connsiteY5" fmla="*/ 3266 h 10000"/>
                          <a:gd name="connsiteX6" fmla="*/ 9854 w 10000"/>
                          <a:gd name="connsiteY6" fmla="*/ 3309 h 10000"/>
                          <a:gd name="connsiteX7" fmla="*/ 9901 w 10000"/>
                          <a:gd name="connsiteY7" fmla="*/ 3333 h 10000"/>
                          <a:gd name="connsiteX8" fmla="*/ 9923 w 10000"/>
                          <a:gd name="connsiteY8" fmla="*/ 3353 h 10000"/>
                          <a:gd name="connsiteX9" fmla="*/ 9975 w 10000"/>
                          <a:gd name="connsiteY9" fmla="*/ 3391 h 10000"/>
                          <a:gd name="connsiteX10" fmla="*/ 10000 w 10000"/>
                          <a:gd name="connsiteY10" fmla="*/ 3444 h 10000"/>
                          <a:gd name="connsiteX11" fmla="*/ 10000 w 10000"/>
                          <a:gd name="connsiteY11" fmla="*/ 3493 h 10000"/>
                          <a:gd name="connsiteX12" fmla="*/ 9988 w 10000"/>
                          <a:gd name="connsiteY12" fmla="*/ 3536 h 10000"/>
                          <a:gd name="connsiteX13" fmla="*/ 9958 w 10000"/>
                          <a:gd name="connsiteY13" fmla="*/ 3589 h 10000"/>
                          <a:gd name="connsiteX14" fmla="*/ 9913 w 10000"/>
                          <a:gd name="connsiteY14" fmla="*/ 3647 h 10000"/>
                          <a:gd name="connsiteX15" fmla="*/ 9874 w 10000"/>
                          <a:gd name="connsiteY15" fmla="*/ 3681 h 10000"/>
                          <a:gd name="connsiteX16" fmla="*/ 9832 w 10000"/>
                          <a:gd name="connsiteY16" fmla="*/ 3734 h 10000"/>
                          <a:gd name="connsiteX17" fmla="*/ 9780 w 10000"/>
                          <a:gd name="connsiteY17" fmla="*/ 3792 h 10000"/>
                          <a:gd name="connsiteX18" fmla="*/ 9728 w 10000"/>
                          <a:gd name="connsiteY18" fmla="*/ 3850 h 10000"/>
                          <a:gd name="connsiteX19" fmla="*/ 9671 w 10000"/>
                          <a:gd name="connsiteY19" fmla="*/ 3903 h 10000"/>
                          <a:gd name="connsiteX20" fmla="*/ 9629 w 10000"/>
                          <a:gd name="connsiteY20" fmla="*/ 3952 h 10000"/>
                          <a:gd name="connsiteX21" fmla="*/ 9589 w 10000"/>
                          <a:gd name="connsiteY21" fmla="*/ 3995 h 10000"/>
                          <a:gd name="connsiteX22" fmla="*/ 9562 w 10000"/>
                          <a:gd name="connsiteY22" fmla="*/ 4029 h 10000"/>
                          <a:gd name="connsiteX23" fmla="*/ 9550 w 10000"/>
                          <a:gd name="connsiteY23" fmla="*/ 4039 h 10000"/>
                          <a:gd name="connsiteX24" fmla="*/ 9555 w 10000"/>
                          <a:gd name="connsiteY24" fmla="*/ 6237 h 10000"/>
                          <a:gd name="connsiteX25" fmla="*/ 9567 w 10000"/>
                          <a:gd name="connsiteY25" fmla="*/ 6246 h 10000"/>
                          <a:gd name="connsiteX26" fmla="*/ 9597 w 10000"/>
                          <a:gd name="connsiteY26" fmla="*/ 6271 h 10000"/>
                          <a:gd name="connsiteX27" fmla="*/ 9641 w 10000"/>
                          <a:gd name="connsiteY27" fmla="*/ 6304 h 10000"/>
                          <a:gd name="connsiteX28" fmla="*/ 9698 w 10000"/>
                          <a:gd name="connsiteY28" fmla="*/ 6338 h 10000"/>
                          <a:gd name="connsiteX29" fmla="*/ 9753 w 10000"/>
                          <a:gd name="connsiteY29" fmla="*/ 6382 h 10000"/>
                          <a:gd name="connsiteX30" fmla="*/ 9805 w 10000"/>
                          <a:gd name="connsiteY30" fmla="*/ 6420 h 10000"/>
                          <a:gd name="connsiteX31" fmla="*/ 9844 w 10000"/>
                          <a:gd name="connsiteY31" fmla="*/ 6454 h 10000"/>
                          <a:gd name="connsiteX32" fmla="*/ 9874 w 10000"/>
                          <a:gd name="connsiteY32" fmla="*/ 6488 h 10000"/>
                          <a:gd name="connsiteX33" fmla="*/ 9884 w 10000"/>
                          <a:gd name="connsiteY33" fmla="*/ 6531 h 10000"/>
                          <a:gd name="connsiteX34" fmla="*/ 9879 w 10000"/>
                          <a:gd name="connsiteY34" fmla="*/ 6575 h 10000"/>
                          <a:gd name="connsiteX35" fmla="*/ 9866 w 10000"/>
                          <a:gd name="connsiteY35" fmla="*/ 6618 h 10000"/>
                          <a:gd name="connsiteX36" fmla="*/ 9854 w 10000"/>
                          <a:gd name="connsiteY36" fmla="*/ 6652 h 10000"/>
                          <a:gd name="connsiteX37" fmla="*/ 9839 w 10000"/>
                          <a:gd name="connsiteY37" fmla="*/ 6667 h 10000"/>
                          <a:gd name="connsiteX38" fmla="*/ 9837 w 10000"/>
                          <a:gd name="connsiteY38" fmla="*/ 6676 h 10000"/>
                          <a:gd name="connsiteX39" fmla="*/ 9827 w 10000"/>
                          <a:gd name="connsiteY39" fmla="*/ 6686 h 10000"/>
                          <a:gd name="connsiteX40" fmla="*/ 9792 w 10000"/>
                          <a:gd name="connsiteY40" fmla="*/ 6720 h 10000"/>
                          <a:gd name="connsiteX41" fmla="*/ 9740 w 10000"/>
                          <a:gd name="connsiteY41" fmla="*/ 6758 h 10000"/>
                          <a:gd name="connsiteX42" fmla="*/ 9671 w 10000"/>
                          <a:gd name="connsiteY42" fmla="*/ 6826 h 10000"/>
                          <a:gd name="connsiteX43" fmla="*/ 9579 w 10000"/>
                          <a:gd name="connsiteY43" fmla="*/ 6903 h 10000"/>
                          <a:gd name="connsiteX44" fmla="*/ 9476 w 10000"/>
                          <a:gd name="connsiteY44" fmla="*/ 6995 h 10000"/>
                          <a:gd name="connsiteX45" fmla="*/ 9359 w 10000"/>
                          <a:gd name="connsiteY45" fmla="*/ 7106 h 10000"/>
                          <a:gd name="connsiteX46" fmla="*/ 9231 w 10000"/>
                          <a:gd name="connsiteY46" fmla="*/ 7227 h 10000"/>
                          <a:gd name="connsiteX47" fmla="*/ 9087 w 10000"/>
                          <a:gd name="connsiteY47" fmla="*/ 7353 h 10000"/>
                          <a:gd name="connsiteX48" fmla="*/ 8939 w 10000"/>
                          <a:gd name="connsiteY48" fmla="*/ 7478 h 10000"/>
                          <a:gd name="connsiteX49" fmla="*/ 8780 w 10000"/>
                          <a:gd name="connsiteY49" fmla="*/ 7623 h 10000"/>
                          <a:gd name="connsiteX50" fmla="*/ 8615 w 10000"/>
                          <a:gd name="connsiteY50" fmla="*/ 7778 h 10000"/>
                          <a:gd name="connsiteX51" fmla="*/ 8441 w 10000"/>
                          <a:gd name="connsiteY51" fmla="*/ 7928 h 10000"/>
                          <a:gd name="connsiteX52" fmla="*/ 8268 w 10000"/>
                          <a:gd name="connsiteY52" fmla="*/ 8082 h 10000"/>
                          <a:gd name="connsiteX53" fmla="*/ 8090 w 10000"/>
                          <a:gd name="connsiteY53" fmla="*/ 8242 h 10000"/>
                          <a:gd name="connsiteX54" fmla="*/ 7917 w 10000"/>
                          <a:gd name="connsiteY54" fmla="*/ 8401 h 10000"/>
                          <a:gd name="connsiteX55" fmla="*/ 7741 w 10000"/>
                          <a:gd name="connsiteY55" fmla="*/ 8556 h 10000"/>
                          <a:gd name="connsiteX56" fmla="*/ 7568 w 10000"/>
                          <a:gd name="connsiteY56" fmla="*/ 8715 h 10000"/>
                          <a:gd name="connsiteX57" fmla="*/ 7395 w 10000"/>
                          <a:gd name="connsiteY57" fmla="*/ 8865 h 10000"/>
                          <a:gd name="connsiteX58" fmla="*/ 7229 w 10000"/>
                          <a:gd name="connsiteY58" fmla="*/ 9010 h 10000"/>
                          <a:gd name="connsiteX59" fmla="*/ 7073 w 10000"/>
                          <a:gd name="connsiteY59" fmla="*/ 9155 h 10000"/>
                          <a:gd name="connsiteX60" fmla="*/ 6927 w 10000"/>
                          <a:gd name="connsiteY60" fmla="*/ 9290 h 10000"/>
                          <a:gd name="connsiteX61" fmla="*/ 6784 w 10000"/>
                          <a:gd name="connsiteY61" fmla="*/ 9415 h 10000"/>
                          <a:gd name="connsiteX62" fmla="*/ 6658 w 10000"/>
                          <a:gd name="connsiteY62" fmla="*/ 9527 h 10000"/>
                          <a:gd name="connsiteX63" fmla="*/ 6541 w 10000"/>
                          <a:gd name="connsiteY63" fmla="*/ 9628 h 10000"/>
                          <a:gd name="connsiteX64" fmla="*/ 6437 w 10000"/>
                          <a:gd name="connsiteY64" fmla="*/ 9720 h 10000"/>
                          <a:gd name="connsiteX65" fmla="*/ 6356 w 10000"/>
                          <a:gd name="connsiteY65" fmla="*/ 9797 h 10000"/>
                          <a:gd name="connsiteX66" fmla="*/ 6286 w 10000"/>
                          <a:gd name="connsiteY66" fmla="*/ 9865 h 10000"/>
                          <a:gd name="connsiteX67" fmla="*/ 6235 w 10000"/>
                          <a:gd name="connsiteY67" fmla="*/ 9908 h 10000"/>
                          <a:gd name="connsiteX68" fmla="*/ 6205 w 10000"/>
                          <a:gd name="connsiteY68" fmla="*/ 9932 h 10000"/>
                          <a:gd name="connsiteX69" fmla="*/ 6131 w 10000"/>
                          <a:gd name="connsiteY69" fmla="*/ 9986 h 10000"/>
                          <a:gd name="connsiteX70" fmla="*/ 6066 w 10000"/>
                          <a:gd name="connsiteY70" fmla="*/ 10000 h 10000"/>
                          <a:gd name="connsiteX71" fmla="*/ 6004 w 10000"/>
                          <a:gd name="connsiteY71" fmla="*/ 9990 h 10000"/>
                          <a:gd name="connsiteX72" fmla="*/ 5957 w 10000"/>
                          <a:gd name="connsiteY72" fmla="*/ 9976 h 10000"/>
                          <a:gd name="connsiteX73" fmla="*/ 5928 w 10000"/>
                          <a:gd name="connsiteY73" fmla="*/ 9957 h 10000"/>
                          <a:gd name="connsiteX74" fmla="*/ 5913 w 10000"/>
                          <a:gd name="connsiteY74" fmla="*/ 9952 h 10000"/>
                          <a:gd name="connsiteX75" fmla="*/ 5901 w 10000"/>
                          <a:gd name="connsiteY75" fmla="*/ 9942 h 10000"/>
                          <a:gd name="connsiteX76" fmla="*/ 5866 w 10000"/>
                          <a:gd name="connsiteY76" fmla="*/ 9918 h 10000"/>
                          <a:gd name="connsiteX77" fmla="*/ 5809 w 10000"/>
                          <a:gd name="connsiteY77" fmla="*/ 9874 h 10000"/>
                          <a:gd name="connsiteX78" fmla="*/ 5737 w 10000"/>
                          <a:gd name="connsiteY78" fmla="*/ 9816 h 10000"/>
                          <a:gd name="connsiteX79" fmla="*/ 5641 w 10000"/>
                          <a:gd name="connsiteY79" fmla="*/ 9739 h 10000"/>
                          <a:gd name="connsiteX80" fmla="*/ 5524 w 10000"/>
                          <a:gd name="connsiteY80" fmla="*/ 9647 h 10000"/>
                          <a:gd name="connsiteX81" fmla="*/ 5398 w 10000"/>
                          <a:gd name="connsiteY81" fmla="*/ 9546 h 10000"/>
                          <a:gd name="connsiteX82" fmla="*/ 5252 w 10000"/>
                          <a:gd name="connsiteY82" fmla="*/ 9435 h 10000"/>
                          <a:gd name="connsiteX83" fmla="*/ 5096 w 10000"/>
                          <a:gd name="connsiteY83" fmla="*/ 9314 h 10000"/>
                          <a:gd name="connsiteX84" fmla="*/ 4923 w 10000"/>
                          <a:gd name="connsiteY84" fmla="*/ 9179 h 10000"/>
                          <a:gd name="connsiteX85" fmla="*/ 4740 w 10000"/>
                          <a:gd name="connsiteY85" fmla="*/ 9034 h 10000"/>
                          <a:gd name="connsiteX86" fmla="*/ 4545 w 10000"/>
                          <a:gd name="connsiteY86" fmla="*/ 8884 h 10000"/>
                          <a:gd name="connsiteX87" fmla="*/ 4347 w 10000"/>
                          <a:gd name="connsiteY87" fmla="*/ 8729 h 10000"/>
                          <a:gd name="connsiteX88" fmla="*/ 4139 w 10000"/>
                          <a:gd name="connsiteY88" fmla="*/ 8560 h 10000"/>
                          <a:gd name="connsiteX89" fmla="*/ 3924 w 10000"/>
                          <a:gd name="connsiteY89" fmla="*/ 8401 h 10000"/>
                          <a:gd name="connsiteX90" fmla="*/ 3706 w 10000"/>
                          <a:gd name="connsiteY90" fmla="*/ 8222 h 10000"/>
                          <a:gd name="connsiteX91" fmla="*/ 3481 w 10000"/>
                          <a:gd name="connsiteY91" fmla="*/ 8053 h 10000"/>
                          <a:gd name="connsiteX92" fmla="*/ 3256 w 10000"/>
                          <a:gd name="connsiteY92" fmla="*/ 7879 h 10000"/>
                          <a:gd name="connsiteX93" fmla="*/ 3026 w 10000"/>
                          <a:gd name="connsiteY93" fmla="*/ 7700 h 10000"/>
                          <a:gd name="connsiteX94" fmla="*/ 2801 w 10000"/>
                          <a:gd name="connsiteY94" fmla="*/ 7522 h 10000"/>
                          <a:gd name="connsiteX95" fmla="*/ 2575 w 10000"/>
                          <a:gd name="connsiteY95" fmla="*/ 7343 h 10000"/>
                          <a:gd name="connsiteX96" fmla="*/ 2355 w 10000"/>
                          <a:gd name="connsiteY96" fmla="*/ 7174 h 10000"/>
                          <a:gd name="connsiteX97" fmla="*/ 2135 w 10000"/>
                          <a:gd name="connsiteY97" fmla="*/ 7005 h 10000"/>
                          <a:gd name="connsiteX98" fmla="*/ 1922 w 10000"/>
                          <a:gd name="connsiteY98" fmla="*/ 6836 h 10000"/>
                          <a:gd name="connsiteX99" fmla="*/ 1719 w 10000"/>
                          <a:gd name="connsiteY99" fmla="*/ 6676 h 10000"/>
                          <a:gd name="connsiteX100" fmla="*/ 1519 w 10000"/>
                          <a:gd name="connsiteY100" fmla="*/ 6522 h 10000"/>
                          <a:gd name="connsiteX101" fmla="*/ 1331 w 10000"/>
                          <a:gd name="connsiteY101" fmla="*/ 6372 h 10000"/>
                          <a:gd name="connsiteX102" fmla="*/ 1153 w 10000"/>
                          <a:gd name="connsiteY102" fmla="*/ 6237 h 10000"/>
                          <a:gd name="connsiteX103" fmla="*/ 985 w 10000"/>
                          <a:gd name="connsiteY103" fmla="*/ 6101 h 10000"/>
                          <a:gd name="connsiteX104" fmla="*/ 831 w 10000"/>
                          <a:gd name="connsiteY104" fmla="*/ 5981 h 10000"/>
                          <a:gd name="connsiteX105" fmla="*/ 690 w 10000"/>
                          <a:gd name="connsiteY105" fmla="*/ 5874 h 10000"/>
                          <a:gd name="connsiteX106" fmla="*/ 569 w 10000"/>
                          <a:gd name="connsiteY106" fmla="*/ 5778 h 10000"/>
                          <a:gd name="connsiteX107" fmla="*/ 460 w 10000"/>
                          <a:gd name="connsiteY107" fmla="*/ 5696 h 10000"/>
                          <a:gd name="connsiteX108" fmla="*/ 369 w 10000"/>
                          <a:gd name="connsiteY108" fmla="*/ 5618 h 10000"/>
                          <a:gd name="connsiteX109" fmla="*/ 299 w 10000"/>
                          <a:gd name="connsiteY109" fmla="*/ 5570 h 10000"/>
                          <a:gd name="connsiteX110" fmla="*/ 252 w 10000"/>
                          <a:gd name="connsiteY110" fmla="*/ 5527 h 10000"/>
                          <a:gd name="connsiteX111" fmla="*/ 225 w 10000"/>
                          <a:gd name="connsiteY111" fmla="*/ 5502 h 10000"/>
                          <a:gd name="connsiteX112" fmla="*/ 148 w 10000"/>
                          <a:gd name="connsiteY112" fmla="*/ 5425 h 10000"/>
                          <a:gd name="connsiteX113" fmla="*/ 92 w 10000"/>
                          <a:gd name="connsiteY113" fmla="*/ 5324 h 10000"/>
                          <a:gd name="connsiteX114" fmla="*/ 52 w 10000"/>
                          <a:gd name="connsiteY114" fmla="*/ 5213 h 10000"/>
                          <a:gd name="connsiteX115" fmla="*/ 27 w 10000"/>
                          <a:gd name="connsiteY115" fmla="*/ 5111 h 10000"/>
                          <a:gd name="connsiteX116" fmla="*/ 10 w 10000"/>
                          <a:gd name="connsiteY116" fmla="*/ 5019 h 10000"/>
                          <a:gd name="connsiteX117" fmla="*/ 5 w 10000"/>
                          <a:gd name="connsiteY117" fmla="*/ 4942 h 10000"/>
                          <a:gd name="connsiteX118" fmla="*/ 0 w 10000"/>
                          <a:gd name="connsiteY118" fmla="*/ 4884 h 10000"/>
                          <a:gd name="connsiteX119" fmla="*/ 0 w 10000"/>
                          <a:gd name="connsiteY119" fmla="*/ 4865 h 10000"/>
                          <a:gd name="connsiteX120" fmla="*/ 0 w 10000"/>
                          <a:gd name="connsiteY120" fmla="*/ 4831 h 10000"/>
                          <a:gd name="connsiteX121" fmla="*/ 0 w 10000"/>
                          <a:gd name="connsiteY121" fmla="*/ 4749 h 10000"/>
                          <a:gd name="connsiteX122" fmla="*/ 0 w 10000"/>
                          <a:gd name="connsiteY122" fmla="*/ 4618 h 10000"/>
                          <a:gd name="connsiteX123" fmla="*/ 0 w 10000"/>
                          <a:gd name="connsiteY123" fmla="*/ 3826 h 10000"/>
                          <a:gd name="connsiteX124" fmla="*/ 0 w 10000"/>
                          <a:gd name="connsiteY124" fmla="*/ 3604 h 10000"/>
                          <a:gd name="connsiteX125" fmla="*/ 0 w 10000"/>
                          <a:gd name="connsiteY125" fmla="*/ 3401 h 10000"/>
                          <a:gd name="connsiteX126" fmla="*/ 0 w 10000"/>
                          <a:gd name="connsiteY126" fmla="*/ 3222 h 10000"/>
                          <a:gd name="connsiteX127" fmla="*/ 10 w 10000"/>
                          <a:gd name="connsiteY127" fmla="*/ 3053 h 10000"/>
                          <a:gd name="connsiteX128" fmla="*/ 40 w 10000"/>
                          <a:gd name="connsiteY128" fmla="*/ 2894 h 10000"/>
                          <a:gd name="connsiteX129" fmla="*/ 84 w 10000"/>
                          <a:gd name="connsiteY129" fmla="*/ 2758 h 10000"/>
                          <a:gd name="connsiteX130" fmla="*/ 131 w 10000"/>
                          <a:gd name="connsiteY130" fmla="*/ 2647 h 10000"/>
                          <a:gd name="connsiteX131" fmla="*/ 183 w 10000"/>
                          <a:gd name="connsiteY131" fmla="*/ 2546 h 10000"/>
                          <a:gd name="connsiteX132" fmla="*/ 230 w 10000"/>
                          <a:gd name="connsiteY132" fmla="*/ 2478 h 10000"/>
                          <a:gd name="connsiteX133" fmla="*/ 275 w 10000"/>
                          <a:gd name="connsiteY133" fmla="*/ 2420 h 10000"/>
                          <a:gd name="connsiteX134" fmla="*/ 299 w 10000"/>
                          <a:gd name="connsiteY134" fmla="*/ 2386 h 10000"/>
                          <a:gd name="connsiteX135" fmla="*/ 312 w 10000"/>
                          <a:gd name="connsiteY135" fmla="*/ 2377 h 10000"/>
                          <a:gd name="connsiteX136" fmla="*/ 322 w 10000"/>
                          <a:gd name="connsiteY136" fmla="*/ 2372 h 10000"/>
                          <a:gd name="connsiteX137" fmla="*/ 356 w 10000"/>
                          <a:gd name="connsiteY137" fmla="*/ 2353 h 10000"/>
                          <a:gd name="connsiteX138" fmla="*/ 413 w 10000"/>
                          <a:gd name="connsiteY138" fmla="*/ 2309 h 10000"/>
                          <a:gd name="connsiteX139" fmla="*/ 485 w 10000"/>
                          <a:gd name="connsiteY139" fmla="*/ 2261 h 10000"/>
                          <a:gd name="connsiteX140" fmla="*/ 581 w 10000"/>
                          <a:gd name="connsiteY140" fmla="*/ 2203 h 10000"/>
                          <a:gd name="connsiteX141" fmla="*/ 690 w 10000"/>
                          <a:gd name="connsiteY141" fmla="*/ 2135 h 10000"/>
                          <a:gd name="connsiteX142" fmla="*/ 811 w 10000"/>
                          <a:gd name="connsiteY142" fmla="*/ 2048 h 10000"/>
                          <a:gd name="connsiteX143" fmla="*/ 950 w 10000"/>
                          <a:gd name="connsiteY143" fmla="*/ 1966 h 10000"/>
                          <a:gd name="connsiteX144" fmla="*/ 1096 w 10000"/>
                          <a:gd name="connsiteY144" fmla="*/ 1865 h 10000"/>
                          <a:gd name="connsiteX145" fmla="*/ 1252 w 10000"/>
                          <a:gd name="connsiteY145" fmla="*/ 1758 h 10000"/>
                          <a:gd name="connsiteX146" fmla="*/ 1418 w 10000"/>
                          <a:gd name="connsiteY146" fmla="*/ 1652 h 10000"/>
                          <a:gd name="connsiteX147" fmla="*/ 1586 w 10000"/>
                          <a:gd name="connsiteY147" fmla="*/ 1541 h 10000"/>
                          <a:gd name="connsiteX148" fmla="*/ 1759 w 10000"/>
                          <a:gd name="connsiteY148" fmla="*/ 1420 h 10000"/>
                          <a:gd name="connsiteX149" fmla="*/ 1940 w 10000"/>
                          <a:gd name="connsiteY149" fmla="*/ 1314 h 10000"/>
                          <a:gd name="connsiteX150" fmla="*/ 2118 w 10000"/>
                          <a:gd name="connsiteY150" fmla="*/ 1193 h 10000"/>
                          <a:gd name="connsiteX151" fmla="*/ 2298 w 10000"/>
                          <a:gd name="connsiteY151" fmla="*/ 1077 h 10000"/>
                          <a:gd name="connsiteX152" fmla="*/ 2476 w 10000"/>
                          <a:gd name="connsiteY152" fmla="*/ 957 h 10000"/>
                          <a:gd name="connsiteX153" fmla="*/ 2650 w 10000"/>
                          <a:gd name="connsiteY153" fmla="*/ 845 h 10000"/>
                          <a:gd name="connsiteX154" fmla="*/ 2818 w 10000"/>
                          <a:gd name="connsiteY154" fmla="*/ 729 h 10000"/>
                          <a:gd name="connsiteX155" fmla="*/ 2979 w 10000"/>
                          <a:gd name="connsiteY155" fmla="*/ 628 h 10000"/>
                          <a:gd name="connsiteX156" fmla="*/ 3135 w 10000"/>
                          <a:gd name="connsiteY156" fmla="*/ 527 h 10000"/>
                          <a:gd name="connsiteX157" fmla="*/ 3278 w 10000"/>
                          <a:gd name="connsiteY157" fmla="*/ 435 h 10000"/>
                          <a:gd name="connsiteX158" fmla="*/ 3407 w 10000"/>
                          <a:gd name="connsiteY158" fmla="*/ 348 h 10000"/>
                          <a:gd name="connsiteX159" fmla="*/ 3525 w 10000"/>
                          <a:gd name="connsiteY159" fmla="*/ 271 h 10000"/>
                          <a:gd name="connsiteX160" fmla="*/ 3629 w 10000"/>
                          <a:gd name="connsiteY160" fmla="*/ 203 h 10000"/>
                          <a:gd name="connsiteX161" fmla="*/ 3716 w 10000"/>
                          <a:gd name="connsiteY161" fmla="*/ 155 h 10000"/>
                          <a:gd name="connsiteX162" fmla="*/ 3785 w 10000"/>
                          <a:gd name="connsiteY162" fmla="*/ 111 h 10000"/>
                          <a:gd name="connsiteX163" fmla="*/ 3837 w 10000"/>
                          <a:gd name="connsiteY163" fmla="*/ 77 h 10000"/>
                          <a:gd name="connsiteX164" fmla="*/ 3949 w 10000"/>
                          <a:gd name="connsiteY164" fmla="*/ 29 h 10000"/>
                          <a:gd name="connsiteX165" fmla="*/ 4052 w 10000"/>
                          <a:gd name="connsiteY165" fmla="*/ 0 h 10000"/>
                          <a:gd name="connsiteX0" fmla="*/ 4052 w 10000"/>
                          <a:gd name="connsiteY0" fmla="*/ 0 h 10000"/>
                          <a:gd name="connsiteX1" fmla="*/ 4144 w 10000"/>
                          <a:gd name="connsiteY1" fmla="*/ 10 h 10000"/>
                          <a:gd name="connsiteX2" fmla="*/ 4218 w 10000"/>
                          <a:gd name="connsiteY2" fmla="*/ 29 h 10000"/>
                          <a:gd name="connsiteX3" fmla="*/ 9693 w 10000"/>
                          <a:gd name="connsiteY3" fmla="*/ 3217 h 10000"/>
                          <a:gd name="connsiteX4" fmla="*/ 9785 w 10000"/>
                          <a:gd name="connsiteY4" fmla="*/ 3266 h 10000"/>
                          <a:gd name="connsiteX5" fmla="*/ 9854 w 10000"/>
                          <a:gd name="connsiteY5" fmla="*/ 3309 h 10000"/>
                          <a:gd name="connsiteX6" fmla="*/ 9901 w 10000"/>
                          <a:gd name="connsiteY6" fmla="*/ 3333 h 10000"/>
                          <a:gd name="connsiteX7" fmla="*/ 9923 w 10000"/>
                          <a:gd name="connsiteY7" fmla="*/ 3353 h 10000"/>
                          <a:gd name="connsiteX8" fmla="*/ 9975 w 10000"/>
                          <a:gd name="connsiteY8" fmla="*/ 3391 h 10000"/>
                          <a:gd name="connsiteX9" fmla="*/ 10000 w 10000"/>
                          <a:gd name="connsiteY9" fmla="*/ 3444 h 10000"/>
                          <a:gd name="connsiteX10" fmla="*/ 10000 w 10000"/>
                          <a:gd name="connsiteY10" fmla="*/ 3493 h 10000"/>
                          <a:gd name="connsiteX11" fmla="*/ 9988 w 10000"/>
                          <a:gd name="connsiteY11" fmla="*/ 3536 h 10000"/>
                          <a:gd name="connsiteX12" fmla="*/ 9958 w 10000"/>
                          <a:gd name="connsiteY12" fmla="*/ 3589 h 10000"/>
                          <a:gd name="connsiteX13" fmla="*/ 9913 w 10000"/>
                          <a:gd name="connsiteY13" fmla="*/ 3647 h 10000"/>
                          <a:gd name="connsiteX14" fmla="*/ 9874 w 10000"/>
                          <a:gd name="connsiteY14" fmla="*/ 3681 h 10000"/>
                          <a:gd name="connsiteX15" fmla="*/ 9832 w 10000"/>
                          <a:gd name="connsiteY15" fmla="*/ 3734 h 10000"/>
                          <a:gd name="connsiteX16" fmla="*/ 9780 w 10000"/>
                          <a:gd name="connsiteY16" fmla="*/ 3792 h 10000"/>
                          <a:gd name="connsiteX17" fmla="*/ 9728 w 10000"/>
                          <a:gd name="connsiteY17" fmla="*/ 3850 h 10000"/>
                          <a:gd name="connsiteX18" fmla="*/ 9671 w 10000"/>
                          <a:gd name="connsiteY18" fmla="*/ 3903 h 10000"/>
                          <a:gd name="connsiteX19" fmla="*/ 9629 w 10000"/>
                          <a:gd name="connsiteY19" fmla="*/ 3952 h 10000"/>
                          <a:gd name="connsiteX20" fmla="*/ 9589 w 10000"/>
                          <a:gd name="connsiteY20" fmla="*/ 3995 h 10000"/>
                          <a:gd name="connsiteX21" fmla="*/ 9562 w 10000"/>
                          <a:gd name="connsiteY21" fmla="*/ 4029 h 10000"/>
                          <a:gd name="connsiteX22" fmla="*/ 9550 w 10000"/>
                          <a:gd name="connsiteY22" fmla="*/ 4039 h 10000"/>
                          <a:gd name="connsiteX23" fmla="*/ 9555 w 10000"/>
                          <a:gd name="connsiteY23" fmla="*/ 6237 h 10000"/>
                          <a:gd name="connsiteX24" fmla="*/ 9567 w 10000"/>
                          <a:gd name="connsiteY24" fmla="*/ 6246 h 10000"/>
                          <a:gd name="connsiteX25" fmla="*/ 9597 w 10000"/>
                          <a:gd name="connsiteY25" fmla="*/ 6271 h 10000"/>
                          <a:gd name="connsiteX26" fmla="*/ 9641 w 10000"/>
                          <a:gd name="connsiteY26" fmla="*/ 6304 h 10000"/>
                          <a:gd name="connsiteX27" fmla="*/ 9698 w 10000"/>
                          <a:gd name="connsiteY27" fmla="*/ 6338 h 10000"/>
                          <a:gd name="connsiteX28" fmla="*/ 9753 w 10000"/>
                          <a:gd name="connsiteY28" fmla="*/ 6382 h 10000"/>
                          <a:gd name="connsiteX29" fmla="*/ 9805 w 10000"/>
                          <a:gd name="connsiteY29" fmla="*/ 6420 h 10000"/>
                          <a:gd name="connsiteX30" fmla="*/ 9844 w 10000"/>
                          <a:gd name="connsiteY30" fmla="*/ 6454 h 10000"/>
                          <a:gd name="connsiteX31" fmla="*/ 9874 w 10000"/>
                          <a:gd name="connsiteY31" fmla="*/ 6488 h 10000"/>
                          <a:gd name="connsiteX32" fmla="*/ 9884 w 10000"/>
                          <a:gd name="connsiteY32" fmla="*/ 6531 h 10000"/>
                          <a:gd name="connsiteX33" fmla="*/ 9879 w 10000"/>
                          <a:gd name="connsiteY33" fmla="*/ 6575 h 10000"/>
                          <a:gd name="connsiteX34" fmla="*/ 9866 w 10000"/>
                          <a:gd name="connsiteY34" fmla="*/ 6618 h 10000"/>
                          <a:gd name="connsiteX35" fmla="*/ 9854 w 10000"/>
                          <a:gd name="connsiteY35" fmla="*/ 6652 h 10000"/>
                          <a:gd name="connsiteX36" fmla="*/ 9839 w 10000"/>
                          <a:gd name="connsiteY36" fmla="*/ 6667 h 10000"/>
                          <a:gd name="connsiteX37" fmla="*/ 9837 w 10000"/>
                          <a:gd name="connsiteY37" fmla="*/ 6676 h 10000"/>
                          <a:gd name="connsiteX38" fmla="*/ 9827 w 10000"/>
                          <a:gd name="connsiteY38" fmla="*/ 6686 h 10000"/>
                          <a:gd name="connsiteX39" fmla="*/ 9792 w 10000"/>
                          <a:gd name="connsiteY39" fmla="*/ 6720 h 10000"/>
                          <a:gd name="connsiteX40" fmla="*/ 9740 w 10000"/>
                          <a:gd name="connsiteY40" fmla="*/ 6758 h 10000"/>
                          <a:gd name="connsiteX41" fmla="*/ 9671 w 10000"/>
                          <a:gd name="connsiteY41" fmla="*/ 6826 h 10000"/>
                          <a:gd name="connsiteX42" fmla="*/ 9579 w 10000"/>
                          <a:gd name="connsiteY42" fmla="*/ 6903 h 10000"/>
                          <a:gd name="connsiteX43" fmla="*/ 9476 w 10000"/>
                          <a:gd name="connsiteY43" fmla="*/ 6995 h 10000"/>
                          <a:gd name="connsiteX44" fmla="*/ 9359 w 10000"/>
                          <a:gd name="connsiteY44" fmla="*/ 7106 h 10000"/>
                          <a:gd name="connsiteX45" fmla="*/ 9231 w 10000"/>
                          <a:gd name="connsiteY45" fmla="*/ 7227 h 10000"/>
                          <a:gd name="connsiteX46" fmla="*/ 9087 w 10000"/>
                          <a:gd name="connsiteY46" fmla="*/ 7353 h 10000"/>
                          <a:gd name="connsiteX47" fmla="*/ 8939 w 10000"/>
                          <a:gd name="connsiteY47" fmla="*/ 7478 h 10000"/>
                          <a:gd name="connsiteX48" fmla="*/ 8780 w 10000"/>
                          <a:gd name="connsiteY48" fmla="*/ 7623 h 10000"/>
                          <a:gd name="connsiteX49" fmla="*/ 8615 w 10000"/>
                          <a:gd name="connsiteY49" fmla="*/ 7778 h 10000"/>
                          <a:gd name="connsiteX50" fmla="*/ 8441 w 10000"/>
                          <a:gd name="connsiteY50" fmla="*/ 7928 h 10000"/>
                          <a:gd name="connsiteX51" fmla="*/ 8268 w 10000"/>
                          <a:gd name="connsiteY51" fmla="*/ 8082 h 10000"/>
                          <a:gd name="connsiteX52" fmla="*/ 8090 w 10000"/>
                          <a:gd name="connsiteY52" fmla="*/ 8242 h 10000"/>
                          <a:gd name="connsiteX53" fmla="*/ 7917 w 10000"/>
                          <a:gd name="connsiteY53" fmla="*/ 8401 h 10000"/>
                          <a:gd name="connsiteX54" fmla="*/ 7741 w 10000"/>
                          <a:gd name="connsiteY54" fmla="*/ 8556 h 10000"/>
                          <a:gd name="connsiteX55" fmla="*/ 7568 w 10000"/>
                          <a:gd name="connsiteY55" fmla="*/ 8715 h 10000"/>
                          <a:gd name="connsiteX56" fmla="*/ 7395 w 10000"/>
                          <a:gd name="connsiteY56" fmla="*/ 8865 h 10000"/>
                          <a:gd name="connsiteX57" fmla="*/ 7229 w 10000"/>
                          <a:gd name="connsiteY57" fmla="*/ 9010 h 10000"/>
                          <a:gd name="connsiteX58" fmla="*/ 7073 w 10000"/>
                          <a:gd name="connsiteY58" fmla="*/ 9155 h 10000"/>
                          <a:gd name="connsiteX59" fmla="*/ 6927 w 10000"/>
                          <a:gd name="connsiteY59" fmla="*/ 9290 h 10000"/>
                          <a:gd name="connsiteX60" fmla="*/ 6784 w 10000"/>
                          <a:gd name="connsiteY60" fmla="*/ 9415 h 10000"/>
                          <a:gd name="connsiteX61" fmla="*/ 6658 w 10000"/>
                          <a:gd name="connsiteY61" fmla="*/ 9527 h 10000"/>
                          <a:gd name="connsiteX62" fmla="*/ 6541 w 10000"/>
                          <a:gd name="connsiteY62" fmla="*/ 9628 h 10000"/>
                          <a:gd name="connsiteX63" fmla="*/ 6437 w 10000"/>
                          <a:gd name="connsiteY63" fmla="*/ 9720 h 10000"/>
                          <a:gd name="connsiteX64" fmla="*/ 6356 w 10000"/>
                          <a:gd name="connsiteY64" fmla="*/ 9797 h 10000"/>
                          <a:gd name="connsiteX65" fmla="*/ 6286 w 10000"/>
                          <a:gd name="connsiteY65" fmla="*/ 9865 h 10000"/>
                          <a:gd name="connsiteX66" fmla="*/ 6235 w 10000"/>
                          <a:gd name="connsiteY66" fmla="*/ 9908 h 10000"/>
                          <a:gd name="connsiteX67" fmla="*/ 6205 w 10000"/>
                          <a:gd name="connsiteY67" fmla="*/ 9932 h 10000"/>
                          <a:gd name="connsiteX68" fmla="*/ 6131 w 10000"/>
                          <a:gd name="connsiteY68" fmla="*/ 9986 h 10000"/>
                          <a:gd name="connsiteX69" fmla="*/ 6066 w 10000"/>
                          <a:gd name="connsiteY69" fmla="*/ 10000 h 10000"/>
                          <a:gd name="connsiteX70" fmla="*/ 6004 w 10000"/>
                          <a:gd name="connsiteY70" fmla="*/ 9990 h 10000"/>
                          <a:gd name="connsiteX71" fmla="*/ 5957 w 10000"/>
                          <a:gd name="connsiteY71" fmla="*/ 9976 h 10000"/>
                          <a:gd name="connsiteX72" fmla="*/ 5928 w 10000"/>
                          <a:gd name="connsiteY72" fmla="*/ 9957 h 10000"/>
                          <a:gd name="connsiteX73" fmla="*/ 5913 w 10000"/>
                          <a:gd name="connsiteY73" fmla="*/ 9952 h 10000"/>
                          <a:gd name="connsiteX74" fmla="*/ 5901 w 10000"/>
                          <a:gd name="connsiteY74" fmla="*/ 9942 h 10000"/>
                          <a:gd name="connsiteX75" fmla="*/ 5866 w 10000"/>
                          <a:gd name="connsiteY75" fmla="*/ 9918 h 10000"/>
                          <a:gd name="connsiteX76" fmla="*/ 5809 w 10000"/>
                          <a:gd name="connsiteY76" fmla="*/ 9874 h 10000"/>
                          <a:gd name="connsiteX77" fmla="*/ 5737 w 10000"/>
                          <a:gd name="connsiteY77" fmla="*/ 9816 h 10000"/>
                          <a:gd name="connsiteX78" fmla="*/ 5641 w 10000"/>
                          <a:gd name="connsiteY78" fmla="*/ 9739 h 10000"/>
                          <a:gd name="connsiteX79" fmla="*/ 5524 w 10000"/>
                          <a:gd name="connsiteY79" fmla="*/ 9647 h 10000"/>
                          <a:gd name="connsiteX80" fmla="*/ 5398 w 10000"/>
                          <a:gd name="connsiteY80" fmla="*/ 9546 h 10000"/>
                          <a:gd name="connsiteX81" fmla="*/ 5252 w 10000"/>
                          <a:gd name="connsiteY81" fmla="*/ 9435 h 10000"/>
                          <a:gd name="connsiteX82" fmla="*/ 5096 w 10000"/>
                          <a:gd name="connsiteY82" fmla="*/ 9314 h 10000"/>
                          <a:gd name="connsiteX83" fmla="*/ 4923 w 10000"/>
                          <a:gd name="connsiteY83" fmla="*/ 9179 h 10000"/>
                          <a:gd name="connsiteX84" fmla="*/ 4740 w 10000"/>
                          <a:gd name="connsiteY84" fmla="*/ 9034 h 10000"/>
                          <a:gd name="connsiteX85" fmla="*/ 4545 w 10000"/>
                          <a:gd name="connsiteY85" fmla="*/ 8884 h 10000"/>
                          <a:gd name="connsiteX86" fmla="*/ 4347 w 10000"/>
                          <a:gd name="connsiteY86" fmla="*/ 8729 h 10000"/>
                          <a:gd name="connsiteX87" fmla="*/ 4139 w 10000"/>
                          <a:gd name="connsiteY87" fmla="*/ 8560 h 10000"/>
                          <a:gd name="connsiteX88" fmla="*/ 3924 w 10000"/>
                          <a:gd name="connsiteY88" fmla="*/ 8401 h 10000"/>
                          <a:gd name="connsiteX89" fmla="*/ 3706 w 10000"/>
                          <a:gd name="connsiteY89" fmla="*/ 8222 h 10000"/>
                          <a:gd name="connsiteX90" fmla="*/ 3481 w 10000"/>
                          <a:gd name="connsiteY90" fmla="*/ 8053 h 10000"/>
                          <a:gd name="connsiteX91" fmla="*/ 3256 w 10000"/>
                          <a:gd name="connsiteY91" fmla="*/ 7879 h 10000"/>
                          <a:gd name="connsiteX92" fmla="*/ 3026 w 10000"/>
                          <a:gd name="connsiteY92" fmla="*/ 7700 h 10000"/>
                          <a:gd name="connsiteX93" fmla="*/ 2801 w 10000"/>
                          <a:gd name="connsiteY93" fmla="*/ 7522 h 10000"/>
                          <a:gd name="connsiteX94" fmla="*/ 2575 w 10000"/>
                          <a:gd name="connsiteY94" fmla="*/ 7343 h 10000"/>
                          <a:gd name="connsiteX95" fmla="*/ 2355 w 10000"/>
                          <a:gd name="connsiteY95" fmla="*/ 7174 h 10000"/>
                          <a:gd name="connsiteX96" fmla="*/ 2135 w 10000"/>
                          <a:gd name="connsiteY96" fmla="*/ 7005 h 10000"/>
                          <a:gd name="connsiteX97" fmla="*/ 1922 w 10000"/>
                          <a:gd name="connsiteY97" fmla="*/ 6836 h 10000"/>
                          <a:gd name="connsiteX98" fmla="*/ 1719 w 10000"/>
                          <a:gd name="connsiteY98" fmla="*/ 6676 h 10000"/>
                          <a:gd name="connsiteX99" fmla="*/ 1519 w 10000"/>
                          <a:gd name="connsiteY99" fmla="*/ 6522 h 10000"/>
                          <a:gd name="connsiteX100" fmla="*/ 1331 w 10000"/>
                          <a:gd name="connsiteY100" fmla="*/ 6372 h 10000"/>
                          <a:gd name="connsiteX101" fmla="*/ 1153 w 10000"/>
                          <a:gd name="connsiteY101" fmla="*/ 6237 h 10000"/>
                          <a:gd name="connsiteX102" fmla="*/ 985 w 10000"/>
                          <a:gd name="connsiteY102" fmla="*/ 6101 h 10000"/>
                          <a:gd name="connsiteX103" fmla="*/ 831 w 10000"/>
                          <a:gd name="connsiteY103" fmla="*/ 5981 h 10000"/>
                          <a:gd name="connsiteX104" fmla="*/ 690 w 10000"/>
                          <a:gd name="connsiteY104" fmla="*/ 5874 h 10000"/>
                          <a:gd name="connsiteX105" fmla="*/ 569 w 10000"/>
                          <a:gd name="connsiteY105" fmla="*/ 5778 h 10000"/>
                          <a:gd name="connsiteX106" fmla="*/ 460 w 10000"/>
                          <a:gd name="connsiteY106" fmla="*/ 5696 h 10000"/>
                          <a:gd name="connsiteX107" fmla="*/ 369 w 10000"/>
                          <a:gd name="connsiteY107" fmla="*/ 5618 h 10000"/>
                          <a:gd name="connsiteX108" fmla="*/ 299 w 10000"/>
                          <a:gd name="connsiteY108" fmla="*/ 5570 h 10000"/>
                          <a:gd name="connsiteX109" fmla="*/ 252 w 10000"/>
                          <a:gd name="connsiteY109" fmla="*/ 5527 h 10000"/>
                          <a:gd name="connsiteX110" fmla="*/ 225 w 10000"/>
                          <a:gd name="connsiteY110" fmla="*/ 5502 h 10000"/>
                          <a:gd name="connsiteX111" fmla="*/ 148 w 10000"/>
                          <a:gd name="connsiteY111" fmla="*/ 5425 h 10000"/>
                          <a:gd name="connsiteX112" fmla="*/ 92 w 10000"/>
                          <a:gd name="connsiteY112" fmla="*/ 5324 h 10000"/>
                          <a:gd name="connsiteX113" fmla="*/ 52 w 10000"/>
                          <a:gd name="connsiteY113" fmla="*/ 5213 h 10000"/>
                          <a:gd name="connsiteX114" fmla="*/ 27 w 10000"/>
                          <a:gd name="connsiteY114" fmla="*/ 5111 h 10000"/>
                          <a:gd name="connsiteX115" fmla="*/ 10 w 10000"/>
                          <a:gd name="connsiteY115" fmla="*/ 5019 h 10000"/>
                          <a:gd name="connsiteX116" fmla="*/ 5 w 10000"/>
                          <a:gd name="connsiteY116" fmla="*/ 4942 h 10000"/>
                          <a:gd name="connsiteX117" fmla="*/ 0 w 10000"/>
                          <a:gd name="connsiteY117" fmla="*/ 4884 h 10000"/>
                          <a:gd name="connsiteX118" fmla="*/ 0 w 10000"/>
                          <a:gd name="connsiteY118" fmla="*/ 4865 h 10000"/>
                          <a:gd name="connsiteX119" fmla="*/ 0 w 10000"/>
                          <a:gd name="connsiteY119" fmla="*/ 4831 h 10000"/>
                          <a:gd name="connsiteX120" fmla="*/ 0 w 10000"/>
                          <a:gd name="connsiteY120" fmla="*/ 4749 h 10000"/>
                          <a:gd name="connsiteX121" fmla="*/ 0 w 10000"/>
                          <a:gd name="connsiteY121" fmla="*/ 4618 h 10000"/>
                          <a:gd name="connsiteX122" fmla="*/ 0 w 10000"/>
                          <a:gd name="connsiteY122" fmla="*/ 3826 h 10000"/>
                          <a:gd name="connsiteX123" fmla="*/ 0 w 10000"/>
                          <a:gd name="connsiteY123" fmla="*/ 3604 h 10000"/>
                          <a:gd name="connsiteX124" fmla="*/ 0 w 10000"/>
                          <a:gd name="connsiteY124" fmla="*/ 3401 h 10000"/>
                          <a:gd name="connsiteX125" fmla="*/ 0 w 10000"/>
                          <a:gd name="connsiteY125" fmla="*/ 3222 h 10000"/>
                          <a:gd name="connsiteX126" fmla="*/ 10 w 10000"/>
                          <a:gd name="connsiteY126" fmla="*/ 3053 h 10000"/>
                          <a:gd name="connsiteX127" fmla="*/ 40 w 10000"/>
                          <a:gd name="connsiteY127" fmla="*/ 2894 h 10000"/>
                          <a:gd name="connsiteX128" fmla="*/ 84 w 10000"/>
                          <a:gd name="connsiteY128" fmla="*/ 2758 h 10000"/>
                          <a:gd name="connsiteX129" fmla="*/ 131 w 10000"/>
                          <a:gd name="connsiteY129" fmla="*/ 2647 h 10000"/>
                          <a:gd name="connsiteX130" fmla="*/ 183 w 10000"/>
                          <a:gd name="connsiteY130" fmla="*/ 2546 h 10000"/>
                          <a:gd name="connsiteX131" fmla="*/ 230 w 10000"/>
                          <a:gd name="connsiteY131" fmla="*/ 2478 h 10000"/>
                          <a:gd name="connsiteX132" fmla="*/ 275 w 10000"/>
                          <a:gd name="connsiteY132" fmla="*/ 2420 h 10000"/>
                          <a:gd name="connsiteX133" fmla="*/ 299 w 10000"/>
                          <a:gd name="connsiteY133" fmla="*/ 2386 h 10000"/>
                          <a:gd name="connsiteX134" fmla="*/ 312 w 10000"/>
                          <a:gd name="connsiteY134" fmla="*/ 2377 h 10000"/>
                          <a:gd name="connsiteX135" fmla="*/ 322 w 10000"/>
                          <a:gd name="connsiteY135" fmla="*/ 2372 h 10000"/>
                          <a:gd name="connsiteX136" fmla="*/ 356 w 10000"/>
                          <a:gd name="connsiteY136" fmla="*/ 2353 h 10000"/>
                          <a:gd name="connsiteX137" fmla="*/ 413 w 10000"/>
                          <a:gd name="connsiteY137" fmla="*/ 2309 h 10000"/>
                          <a:gd name="connsiteX138" fmla="*/ 485 w 10000"/>
                          <a:gd name="connsiteY138" fmla="*/ 2261 h 10000"/>
                          <a:gd name="connsiteX139" fmla="*/ 581 w 10000"/>
                          <a:gd name="connsiteY139" fmla="*/ 2203 h 10000"/>
                          <a:gd name="connsiteX140" fmla="*/ 690 w 10000"/>
                          <a:gd name="connsiteY140" fmla="*/ 2135 h 10000"/>
                          <a:gd name="connsiteX141" fmla="*/ 811 w 10000"/>
                          <a:gd name="connsiteY141" fmla="*/ 2048 h 10000"/>
                          <a:gd name="connsiteX142" fmla="*/ 950 w 10000"/>
                          <a:gd name="connsiteY142" fmla="*/ 1966 h 10000"/>
                          <a:gd name="connsiteX143" fmla="*/ 1096 w 10000"/>
                          <a:gd name="connsiteY143" fmla="*/ 1865 h 10000"/>
                          <a:gd name="connsiteX144" fmla="*/ 1252 w 10000"/>
                          <a:gd name="connsiteY144" fmla="*/ 1758 h 10000"/>
                          <a:gd name="connsiteX145" fmla="*/ 1418 w 10000"/>
                          <a:gd name="connsiteY145" fmla="*/ 1652 h 10000"/>
                          <a:gd name="connsiteX146" fmla="*/ 1586 w 10000"/>
                          <a:gd name="connsiteY146" fmla="*/ 1541 h 10000"/>
                          <a:gd name="connsiteX147" fmla="*/ 1759 w 10000"/>
                          <a:gd name="connsiteY147" fmla="*/ 1420 h 10000"/>
                          <a:gd name="connsiteX148" fmla="*/ 1940 w 10000"/>
                          <a:gd name="connsiteY148" fmla="*/ 1314 h 10000"/>
                          <a:gd name="connsiteX149" fmla="*/ 2118 w 10000"/>
                          <a:gd name="connsiteY149" fmla="*/ 1193 h 10000"/>
                          <a:gd name="connsiteX150" fmla="*/ 2298 w 10000"/>
                          <a:gd name="connsiteY150" fmla="*/ 1077 h 10000"/>
                          <a:gd name="connsiteX151" fmla="*/ 2476 w 10000"/>
                          <a:gd name="connsiteY151" fmla="*/ 957 h 10000"/>
                          <a:gd name="connsiteX152" fmla="*/ 2650 w 10000"/>
                          <a:gd name="connsiteY152" fmla="*/ 845 h 10000"/>
                          <a:gd name="connsiteX153" fmla="*/ 2818 w 10000"/>
                          <a:gd name="connsiteY153" fmla="*/ 729 h 10000"/>
                          <a:gd name="connsiteX154" fmla="*/ 2979 w 10000"/>
                          <a:gd name="connsiteY154" fmla="*/ 628 h 10000"/>
                          <a:gd name="connsiteX155" fmla="*/ 3135 w 10000"/>
                          <a:gd name="connsiteY155" fmla="*/ 527 h 10000"/>
                          <a:gd name="connsiteX156" fmla="*/ 3278 w 10000"/>
                          <a:gd name="connsiteY156" fmla="*/ 435 h 10000"/>
                          <a:gd name="connsiteX157" fmla="*/ 3407 w 10000"/>
                          <a:gd name="connsiteY157" fmla="*/ 348 h 10000"/>
                          <a:gd name="connsiteX158" fmla="*/ 3525 w 10000"/>
                          <a:gd name="connsiteY158" fmla="*/ 271 h 10000"/>
                          <a:gd name="connsiteX159" fmla="*/ 3629 w 10000"/>
                          <a:gd name="connsiteY159" fmla="*/ 203 h 10000"/>
                          <a:gd name="connsiteX160" fmla="*/ 3716 w 10000"/>
                          <a:gd name="connsiteY160" fmla="*/ 155 h 10000"/>
                          <a:gd name="connsiteX161" fmla="*/ 3785 w 10000"/>
                          <a:gd name="connsiteY161" fmla="*/ 111 h 10000"/>
                          <a:gd name="connsiteX162" fmla="*/ 3837 w 10000"/>
                          <a:gd name="connsiteY162" fmla="*/ 77 h 10000"/>
                          <a:gd name="connsiteX163" fmla="*/ 3949 w 10000"/>
                          <a:gd name="connsiteY163" fmla="*/ 29 h 10000"/>
                          <a:gd name="connsiteX164" fmla="*/ 4052 w 10000"/>
                          <a:gd name="connsiteY164" fmla="*/ 0 h 10000"/>
                          <a:gd name="connsiteX0" fmla="*/ 4052 w 10000"/>
                          <a:gd name="connsiteY0" fmla="*/ 216 h 10216"/>
                          <a:gd name="connsiteX1" fmla="*/ 4218 w 10000"/>
                          <a:gd name="connsiteY1" fmla="*/ 245 h 10216"/>
                          <a:gd name="connsiteX2" fmla="*/ 9693 w 10000"/>
                          <a:gd name="connsiteY2" fmla="*/ 3433 h 10216"/>
                          <a:gd name="connsiteX3" fmla="*/ 9785 w 10000"/>
                          <a:gd name="connsiteY3" fmla="*/ 3482 h 10216"/>
                          <a:gd name="connsiteX4" fmla="*/ 9854 w 10000"/>
                          <a:gd name="connsiteY4" fmla="*/ 3525 h 10216"/>
                          <a:gd name="connsiteX5" fmla="*/ 9901 w 10000"/>
                          <a:gd name="connsiteY5" fmla="*/ 3549 h 10216"/>
                          <a:gd name="connsiteX6" fmla="*/ 9923 w 10000"/>
                          <a:gd name="connsiteY6" fmla="*/ 3569 h 10216"/>
                          <a:gd name="connsiteX7" fmla="*/ 9975 w 10000"/>
                          <a:gd name="connsiteY7" fmla="*/ 3607 h 10216"/>
                          <a:gd name="connsiteX8" fmla="*/ 10000 w 10000"/>
                          <a:gd name="connsiteY8" fmla="*/ 3660 h 10216"/>
                          <a:gd name="connsiteX9" fmla="*/ 10000 w 10000"/>
                          <a:gd name="connsiteY9" fmla="*/ 3709 h 10216"/>
                          <a:gd name="connsiteX10" fmla="*/ 9988 w 10000"/>
                          <a:gd name="connsiteY10" fmla="*/ 3752 h 10216"/>
                          <a:gd name="connsiteX11" fmla="*/ 9958 w 10000"/>
                          <a:gd name="connsiteY11" fmla="*/ 3805 h 10216"/>
                          <a:gd name="connsiteX12" fmla="*/ 9913 w 10000"/>
                          <a:gd name="connsiteY12" fmla="*/ 3863 h 10216"/>
                          <a:gd name="connsiteX13" fmla="*/ 9874 w 10000"/>
                          <a:gd name="connsiteY13" fmla="*/ 3897 h 10216"/>
                          <a:gd name="connsiteX14" fmla="*/ 9832 w 10000"/>
                          <a:gd name="connsiteY14" fmla="*/ 3950 h 10216"/>
                          <a:gd name="connsiteX15" fmla="*/ 9780 w 10000"/>
                          <a:gd name="connsiteY15" fmla="*/ 4008 h 10216"/>
                          <a:gd name="connsiteX16" fmla="*/ 9728 w 10000"/>
                          <a:gd name="connsiteY16" fmla="*/ 4066 h 10216"/>
                          <a:gd name="connsiteX17" fmla="*/ 9671 w 10000"/>
                          <a:gd name="connsiteY17" fmla="*/ 4119 h 10216"/>
                          <a:gd name="connsiteX18" fmla="*/ 9629 w 10000"/>
                          <a:gd name="connsiteY18" fmla="*/ 4168 h 10216"/>
                          <a:gd name="connsiteX19" fmla="*/ 9589 w 10000"/>
                          <a:gd name="connsiteY19" fmla="*/ 4211 h 10216"/>
                          <a:gd name="connsiteX20" fmla="*/ 9562 w 10000"/>
                          <a:gd name="connsiteY20" fmla="*/ 4245 h 10216"/>
                          <a:gd name="connsiteX21" fmla="*/ 9550 w 10000"/>
                          <a:gd name="connsiteY21" fmla="*/ 4255 h 10216"/>
                          <a:gd name="connsiteX22" fmla="*/ 9555 w 10000"/>
                          <a:gd name="connsiteY22" fmla="*/ 6453 h 10216"/>
                          <a:gd name="connsiteX23" fmla="*/ 9567 w 10000"/>
                          <a:gd name="connsiteY23" fmla="*/ 6462 h 10216"/>
                          <a:gd name="connsiteX24" fmla="*/ 9597 w 10000"/>
                          <a:gd name="connsiteY24" fmla="*/ 6487 h 10216"/>
                          <a:gd name="connsiteX25" fmla="*/ 9641 w 10000"/>
                          <a:gd name="connsiteY25" fmla="*/ 6520 h 10216"/>
                          <a:gd name="connsiteX26" fmla="*/ 9698 w 10000"/>
                          <a:gd name="connsiteY26" fmla="*/ 6554 h 10216"/>
                          <a:gd name="connsiteX27" fmla="*/ 9753 w 10000"/>
                          <a:gd name="connsiteY27" fmla="*/ 6598 h 10216"/>
                          <a:gd name="connsiteX28" fmla="*/ 9805 w 10000"/>
                          <a:gd name="connsiteY28" fmla="*/ 6636 h 10216"/>
                          <a:gd name="connsiteX29" fmla="*/ 9844 w 10000"/>
                          <a:gd name="connsiteY29" fmla="*/ 6670 h 10216"/>
                          <a:gd name="connsiteX30" fmla="*/ 9874 w 10000"/>
                          <a:gd name="connsiteY30" fmla="*/ 6704 h 10216"/>
                          <a:gd name="connsiteX31" fmla="*/ 9884 w 10000"/>
                          <a:gd name="connsiteY31" fmla="*/ 6747 h 10216"/>
                          <a:gd name="connsiteX32" fmla="*/ 9879 w 10000"/>
                          <a:gd name="connsiteY32" fmla="*/ 6791 h 10216"/>
                          <a:gd name="connsiteX33" fmla="*/ 9866 w 10000"/>
                          <a:gd name="connsiteY33" fmla="*/ 6834 h 10216"/>
                          <a:gd name="connsiteX34" fmla="*/ 9854 w 10000"/>
                          <a:gd name="connsiteY34" fmla="*/ 6868 h 10216"/>
                          <a:gd name="connsiteX35" fmla="*/ 9839 w 10000"/>
                          <a:gd name="connsiteY35" fmla="*/ 6883 h 10216"/>
                          <a:gd name="connsiteX36" fmla="*/ 9837 w 10000"/>
                          <a:gd name="connsiteY36" fmla="*/ 6892 h 10216"/>
                          <a:gd name="connsiteX37" fmla="*/ 9827 w 10000"/>
                          <a:gd name="connsiteY37" fmla="*/ 6902 h 10216"/>
                          <a:gd name="connsiteX38" fmla="*/ 9792 w 10000"/>
                          <a:gd name="connsiteY38" fmla="*/ 6936 h 10216"/>
                          <a:gd name="connsiteX39" fmla="*/ 9740 w 10000"/>
                          <a:gd name="connsiteY39" fmla="*/ 6974 h 10216"/>
                          <a:gd name="connsiteX40" fmla="*/ 9671 w 10000"/>
                          <a:gd name="connsiteY40" fmla="*/ 7042 h 10216"/>
                          <a:gd name="connsiteX41" fmla="*/ 9579 w 10000"/>
                          <a:gd name="connsiteY41" fmla="*/ 7119 h 10216"/>
                          <a:gd name="connsiteX42" fmla="*/ 9476 w 10000"/>
                          <a:gd name="connsiteY42" fmla="*/ 7211 h 10216"/>
                          <a:gd name="connsiteX43" fmla="*/ 9359 w 10000"/>
                          <a:gd name="connsiteY43" fmla="*/ 7322 h 10216"/>
                          <a:gd name="connsiteX44" fmla="*/ 9231 w 10000"/>
                          <a:gd name="connsiteY44" fmla="*/ 7443 h 10216"/>
                          <a:gd name="connsiteX45" fmla="*/ 9087 w 10000"/>
                          <a:gd name="connsiteY45" fmla="*/ 7569 h 10216"/>
                          <a:gd name="connsiteX46" fmla="*/ 8939 w 10000"/>
                          <a:gd name="connsiteY46" fmla="*/ 7694 h 10216"/>
                          <a:gd name="connsiteX47" fmla="*/ 8780 w 10000"/>
                          <a:gd name="connsiteY47" fmla="*/ 7839 h 10216"/>
                          <a:gd name="connsiteX48" fmla="*/ 8615 w 10000"/>
                          <a:gd name="connsiteY48" fmla="*/ 7994 h 10216"/>
                          <a:gd name="connsiteX49" fmla="*/ 8441 w 10000"/>
                          <a:gd name="connsiteY49" fmla="*/ 8144 h 10216"/>
                          <a:gd name="connsiteX50" fmla="*/ 8268 w 10000"/>
                          <a:gd name="connsiteY50" fmla="*/ 8298 h 10216"/>
                          <a:gd name="connsiteX51" fmla="*/ 8090 w 10000"/>
                          <a:gd name="connsiteY51" fmla="*/ 8458 h 10216"/>
                          <a:gd name="connsiteX52" fmla="*/ 7917 w 10000"/>
                          <a:gd name="connsiteY52" fmla="*/ 8617 h 10216"/>
                          <a:gd name="connsiteX53" fmla="*/ 7741 w 10000"/>
                          <a:gd name="connsiteY53" fmla="*/ 8772 h 10216"/>
                          <a:gd name="connsiteX54" fmla="*/ 7568 w 10000"/>
                          <a:gd name="connsiteY54" fmla="*/ 8931 h 10216"/>
                          <a:gd name="connsiteX55" fmla="*/ 7395 w 10000"/>
                          <a:gd name="connsiteY55" fmla="*/ 9081 h 10216"/>
                          <a:gd name="connsiteX56" fmla="*/ 7229 w 10000"/>
                          <a:gd name="connsiteY56" fmla="*/ 9226 h 10216"/>
                          <a:gd name="connsiteX57" fmla="*/ 7073 w 10000"/>
                          <a:gd name="connsiteY57" fmla="*/ 9371 h 10216"/>
                          <a:gd name="connsiteX58" fmla="*/ 6927 w 10000"/>
                          <a:gd name="connsiteY58" fmla="*/ 9506 h 10216"/>
                          <a:gd name="connsiteX59" fmla="*/ 6784 w 10000"/>
                          <a:gd name="connsiteY59" fmla="*/ 9631 h 10216"/>
                          <a:gd name="connsiteX60" fmla="*/ 6658 w 10000"/>
                          <a:gd name="connsiteY60" fmla="*/ 9743 h 10216"/>
                          <a:gd name="connsiteX61" fmla="*/ 6541 w 10000"/>
                          <a:gd name="connsiteY61" fmla="*/ 9844 h 10216"/>
                          <a:gd name="connsiteX62" fmla="*/ 6437 w 10000"/>
                          <a:gd name="connsiteY62" fmla="*/ 9936 h 10216"/>
                          <a:gd name="connsiteX63" fmla="*/ 6356 w 10000"/>
                          <a:gd name="connsiteY63" fmla="*/ 10013 h 10216"/>
                          <a:gd name="connsiteX64" fmla="*/ 6286 w 10000"/>
                          <a:gd name="connsiteY64" fmla="*/ 10081 h 10216"/>
                          <a:gd name="connsiteX65" fmla="*/ 6235 w 10000"/>
                          <a:gd name="connsiteY65" fmla="*/ 10124 h 10216"/>
                          <a:gd name="connsiteX66" fmla="*/ 6205 w 10000"/>
                          <a:gd name="connsiteY66" fmla="*/ 10148 h 10216"/>
                          <a:gd name="connsiteX67" fmla="*/ 6131 w 10000"/>
                          <a:gd name="connsiteY67" fmla="*/ 10202 h 10216"/>
                          <a:gd name="connsiteX68" fmla="*/ 6066 w 10000"/>
                          <a:gd name="connsiteY68" fmla="*/ 10216 h 10216"/>
                          <a:gd name="connsiteX69" fmla="*/ 6004 w 10000"/>
                          <a:gd name="connsiteY69" fmla="*/ 10206 h 10216"/>
                          <a:gd name="connsiteX70" fmla="*/ 5957 w 10000"/>
                          <a:gd name="connsiteY70" fmla="*/ 10192 h 10216"/>
                          <a:gd name="connsiteX71" fmla="*/ 5928 w 10000"/>
                          <a:gd name="connsiteY71" fmla="*/ 10173 h 10216"/>
                          <a:gd name="connsiteX72" fmla="*/ 5913 w 10000"/>
                          <a:gd name="connsiteY72" fmla="*/ 10168 h 10216"/>
                          <a:gd name="connsiteX73" fmla="*/ 5901 w 10000"/>
                          <a:gd name="connsiteY73" fmla="*/ 10158 h 10216"/>
                          <a:gd name="connsiteX74" fmla="*/ 5866 w 10000"/>
                          <a:gd name="connsiteY74" fmla="*/ 10134 h 10216"/>
                          <a:gd name="connsiteX75" fmla="*/ 5809 w 10000"/>
                          <a:gd name="connsiteY75" fmla="*/ 10090 h 10216"/>
                          <a:gd name="connsiteX76" fmla="*/ 5737 w 10000"/>
                          <a:gd name="connsiteY76" fmla="*/ 10032 h 10216"/>
                          <a:gd name="connsiteX77" fmla="*/ 5641 w 10000"/>
                          <a:gd name="connsiteY77" fmla="*/ 9955 h 10216"/>
                          <a:gd name="connsiteX78" fmla="*/ 5524 w 10000"/>
                          <a:gd name="connsiteY78" fmla="*/ 9863 h 10216"/>
                          <a:gd name="connsiteX79" fmla="*/ 5398 w 10000"/>
                          <a:gd name="connsiteY79" fmla="*/ 9762 h 10216"/>
                          <a:gd name="connsiteX80" fmla="*/ 5252 w 10000"/>
                          <a:gd name="connsiteY80" fmla="*/ 9651 h 10216"/>
                          <a:gd name="connsiteX81" fmla="*/ 5096 w 10000"/>
                          <a:gd name="connsiteY81" fmla="*/ 9530 h 10216"/>
                          <a:gd name="connsiteX82" fmla="*/ 4923 w 10000"/>
                          <a:gd name="connsiteY82" fmla="*/ 9395 h 10216"/>
                          <a:gd name="connsiteX83" fmla="*/ 4740 w 10000"/>
                          <a:gd name="connsiteY83" fmla="*/ 9250 h 10216"/>
                          <a:gd name="connsiteX84" fmla="*/ 4545 w 10000"/>
                          <a:gd name="connsiteY84" fmla="*/ 9100 h 10216"/>
                          <a:gd name="connsiteX85" fmla="*/ 4347 w 10000"/>
                          <a:gd name="connsiteY85" fmla="*/ 8945 h 10216"/>
                          <a:gd name="connsiteX86" fmla="*/ 4139 w 10000"/>
                          <a:gd name="connsiteY86" fmla="*/ 8776 h 10216"/>
                          <a:gd name="connsiteX87" fmla="*/ 3924 w 10000"/>
                          <a:gd name="connsiteY87" fmla="*/ 8617 h 10216"/>
                          <a:gd name="connsiteX88" fmla="*/ 3706 w 10000"/>
                          <a:gd name="connsiteY88" fmla="*/ 8438 h 10216"/>
                          <a:gd name="connsiteX89" fmla="*/ 3481 w 10000"/>
                          <a:gd name="connsiteY89" fmla="*/ 8269 h 10216"/>
                          <a:gd name="connsiteX90" fmla="*/ 3256 w 10000"/>
                          <a:gd name="connsiteY90" fmla="*/ 8095 h 10216"/>
                          <a:gd name="connsiteX91" fmla="*/ 3026 w 10000"/>
                          <a:gd name="connsiteY91" fmla="*/ 7916 h 10216"/>
                          <a:gd name="connsiteX92" fmla="*/ 2801 w 10000"/>
                          <a:gd name="connsiteY92" fmla="*/ 7738 h 10216"/>
                          <a:gd name="connsiteX93" fmla="*/ 2575 w 10000"/>
                          <a:gd name="connsiteY93" fmla="*/ 7559 h 10216"/>
                          <a:gd name="connsiteX94" fmla="*/ 2355 w 10000"/>
                          <a:gd name="connsiteY94" fmla="*/ 7390 h 10216"/>
                          <a:gd name="connsiteX95" fmla="*/ 2135 w 10000"/>
                          <a:gd name="connsiteY95" fmla="*/ 7221 h 10216"/>
                          <a:gd name="connsiteX96" fmla="*/ 1922 w 10000"/>
                          <a:gd name="connsiteY96" fmla="*/ 7052 h 10216"/>
                          <a:gd name="connsiteX97" fmla="*/ 1719 w 10000"/>
                          <a:gd name="connsiteY97" fmla="*/ 6892 h 10216"/>
                          <a:gd name="connsiteX98" fmla="*/ 1519 w 10000"/>
                          <a:gd name="connsiteY98" fmla="*/ 6738 h 10216"/>
                          <a:gd name="connsiteX99" fmla="*/ 1331 w 10000"/>
                          <a:gd name="connsiteY99" fmla="*/ 6588 h 10216"/>
                          <a:gd name="connsiteX100" fmla="*/ 1153 w 10000"/>
                          <a:gd name="connsiteY100" fmla="*/ 6453 h 10216"/>
                          <a:gd name="connsiteX101" fmla="*/ 985 w 10000"/>
                          <a:gd name="connsiteY101" fmla="*/ 6317 h 10216"/>
                          <a:gd name="connsiteX102" fmla="*/ 831 w 10000"/>
                          <a:gd name="connsiteY102" fmla="*/ 6197 h 10216"/>
                          <a:gd name="connsiteX103" fmla="*/ 690 w 10000"/>
                          <a:gd name="connsiteY103" fmla="*/ 6090 h 10216"/>
                          <a:gd name="connsiteX104" fmla="*/ 569 w 10000"/>
                          <a:gd name="connsiteY104" fmla="*/ 5994 h 10216"/>
                          <a:gd name="connsiteX105" fmla="*/ 460 w 10000"/>
                          <a:gd name="connsiteY105" fmla="*/ 5912 h 10216"/>
                          <a:gd name="connsiteX106" fmla="*/ 369 w 10000"/>
                          <a:gd name="connsiteY106" fmla="*/ 5834 h 10216"/>
                          <a:gd name="connsiteX107" fmla="*/ 299 w 10000"/>
                          <a:gd name="connsiteY107" fmla="*/ 5786 h 10216"/>
                          <a:gd name="connsiteX108" fmla="*/ 252 w 10000"/>
                          <a:gd name="connsiteY108" fmla="*/ 5743 h 10216"/>
                          <a:gd name="connsiteX109" fmla="*/ 225 w 10000"/>
                          <a:gd name="connsiteY109" fmla="*/ 5718 h 10216"/>
                          <a:gd name="connsiteX110" fmla="*/ 148 w 10000"/>
                          <a:gd name="connsiteY110" fmla="*/ 5641 h 10216"/>
                          <a:gd name="connsiteX111" fmla="*/ 92 w 10000"/>
                          <a:gd name="connsiteY111" fmla="*/ 5540 h 10216"/>
                          <a:gd name="connsiteX112" fmla="*/ 52 w 10000"/>
                          <a:gd name="connsiteY112" fmla="*/ 5429 h 10216"/>
                          <a:gd name="connsiteX113" fmla="*/ 27 w 10000"/>
                          <a:gd name="connsiteY113" fmla="*/ 5327 h 10216"/>
                          <a:gd name="connsiteX114" fmla="*/ 10 w 10000"/>
                          <a:gd name="connsiteY114" fmla="*/ 5235 h 10216"/>
                          <a:gd name="connsiteX115" fmla="*/ 5 w 10000"/>
                          <a:gd name="connsiteY115" fmla="*/ 5158 h 10216"/>
                          <a:gd name="connsiteX116" fmla="*/ 0 w 10000"/>
                          <a:gd name="connsiteY116" fmla="*/ 5100 h 10216"/>
                          <a:gd name="connsiteX117" fmla="*/ 0 w 10000"/>
                          <a:gd name="connsiteY117" fmla="*/ 5081 h 10216"/>
                          <a:gd name="connsiteX118" fmla="*/ 0 w 10000"/>
                          <a:gd name="connsiteY118" fmla="*/ 5047 h 10216"/>
                          <a:gd name="connsiteX119" fmla="*/ 0 w 10000"/>
                          <a:gd name="connsiteY119" fmla="*/ 4965 h 10216"/>
                          <a:gd name="connsiteX120" fmla="*/ 0 w 10000"/>
                          <a:gd name="connsiteY120" fmla="*/ 4834 h 10216"/>
                          <a:gd name="connsiteX121" fmla="*/ 0 w 10000"/>
                          <a:gd name="connsiteY121" fmla="*/ 4042 h 10216"/>
                          <a:gd name="connsiteX122" fmla="*/ 0 w 10000"/>
                          <a:gd name="connsiteY122" fmla="*/ 3820 h 10216"/>
                          <a:gd name="connsiteX123" fmla="*/ 0 w 10000"/>
                          <a:gd name="connsiteY123" fmla="*/ 3617 h 10216"/>
                          <a:gd name="connsiteX124" fmla="*/ 0 w 10000"/>
                          <a:gd name="connsiteY124" fmla="*/ 3438 h 10216"/>
                          <a:gd name="connsiteX125" fmla="*/ 10 w 10000"/>
                          <a:gd name="connsiteY125" fmla="*/ 3269 h 10216"/>
                          <a:gd name="connsiteX126" fmla="*/ 40 w 10000"/>
                          <a:gd name="connsiteY126" fmla="*/ 3110 h 10216"/>
                          <a:gd name="connsiteX127" fmla="*/ 84 w 10000"/>
                          <a:gd name="connsiteY127" fmla="*/ 2974 h 10216"/>
                          <a:gd name="connsiteX128" fmla="*/ 131 w 10000"/>
                          <a:gd name="connsiteY128" fmla="*/ 2863 h 10216"/>
                          <a:gd name="connsiteX129" fmla="*/ 183 w 10000"/>
                          <a:gd name="connsiteY129" fmla="*/ 2762 h 10216"/>
                          <a:gd name="connsiteX130" fmla="*/ 230 w 10000"/>
                          <a:gd name="connsiteY130" fmla="*/ 2694 h 10216"/>
                          <a:gd name="connsiteX131" fmla="*/ 275 w 10000"/>
                          <a:gd name="connsiteY131" fmla="*/ 2636 h 10216"/>
                          <a:gd name="connsiteX132" fmla="*/ 299 w 10000"/>
                          <a:gd name="connsiteY132" fmla="*/ 2602 h 10216"/>
                          <a:gd name="connsiteX133" fmla="*/ 312 w 10000"/>
                          <a:gd name="connsiteY133" fmla="*/ 2593 h 10216"/>
                          <a:gd name="connsiteX134" fmla="*/ 322 w 10000"/>
                          <a:gd name="connsiteY134" fmla="*/ 2588 h 10216"/>
                          <a:gd name="connsiteX135" fmla="*/ 356 w 10000"/>
                          <a:gd name="connsiteY135" fmla="*/ 2569 h 10216"/>
                          <a:gd name="connsiteX136" fmla="*/ 413 w 10000"/>
                          <a:gd name="connsiteY136" fmla="*/ 2525 h 10216"/>
                          <a:gd name="connsiteX137" fmla="*/ 485 w 10000"/>
                          <a:gd name="connsiteY137" fmla="*/ 2477 h 10216"/>
                          <a:gd name="connsiteX138" fmla="*/ 581 w 10000"/>
                          <a:gd name="connsiteY138" fmla="*/ 2419 h 10216"/>
                          <a:gd name="connsiteX139" fmla="*/ 690 w 10000"/>
                          <a:gd name="connsiteY139" fmla="*/ 2351 h 10216"/>
                          <a:gd name="connsiteX140" fmla="*/ 811 w 10000"/>
                          <a:gd name="connsiteY140" fmla="*/ 2264 h 10216"/>
                          <a:gd name="connsiteX141" fmla="*/ 950 w 10000"/>
                          <a:gd name="connsiteY141" fmla="*/ 2182 h 10216"/>
                          <a:gd name="connsiteX142" fmla="*/ 1096 w 10000"/>
                          <a:gd name="connsiteY142" fmla="*/ 2081 h 10216"/>
                          <a:gd name="connsiteX143" fmla="*/ 1252 w 10000"/>
                          <a:gd name="connsiteY143" fmla="*/ 1974 h 10216"/>
                          <a:gd name="connsiteX144" fmla="*/ 1418 w 10000"/>
                          <a:gd name="connsiteY144" fmla="*/ 1868 h 10216"/>
                          <a:gd name="connsiteX145" fmla="*/ 1586 w 10000"/>
                          <a:gd name="connsiteY145" fmla="*/ 1757 h 10216"/>
                          <a:gd name="connsiteX146" fmla="*/ 1759 w 10000"/>
                          <a:gd name="connsiteY146" fmla="*/ 1636 h 10216"/>
                          <a:gd name="connsiteX147" fmla="*/ 1940 w 10000"/>
                          <a:gd name="connsiteY147" fmla="*/ 1530 h 10216"/>
                          <a:gd name="connsiteX148" fmla="*/ 2118 w 10000"/>
                          <a:gd name="connsiteY148" fmla="*/ 1409 h 10216"/>
                          <a:gd name="connsiteX149" fmla="*/ 2298 w 10000"/>
                          <a:gd name="connsiteY149" fmla="*/ 1293 h 10216"/>
                          <a:gd name="connsiteX150" fmla="*/ 2476 w 10000"/>
                          <a:gd name="connsiteY150" fmla="*/ 1173 h 10216"/>
                          <a:gd name="connsiteX151" fmla="*/ 2650 w 10000"/>
                          <a:gd name="connsiteY151" fmla="*/ 1061 h 10216"/>
                          <a:gd name="connsiteX152" fmla="*/ 2818 w 10000"/>
                          <a:gd name="connsiteY152" fmla="*/ 945 h 10216"/>
                          <a:gd name="connsiteX153" fmla="*/ 2979 w 10000"/>
                          <a:gd name="connsiteY153" fmla="*/ 844 h 10216"/>
                          <a:gd name="connsiteX154" fmla="*/ 3135 w 10000"/>
                          <a:gd name="connsiteY154" fmla="*/ 743 h 10216"/>
                          <a:gd name="connsiteX155" fmla="*/ 3278 w 10000"/>
                          <a:gd name="connsiteY155" fmla="*/ 651 h 10216"/>
                          <a:gd name="connsiteX156" fmla="*/ 3407 w 10000"/>
                          <a:gd name="connsiteY156" fmla="*/ 564 h 10216"/>
                          <a:gd name="connsiteX157" fmla="*/ 3525 w 10000"/>
                          <a:gd name="connsiteY157" fmla="*/ 487 h 10216"/>
                          <a:gd name="connsiteX158" fmla="*/ 3629 w 10000"/>
                          <a:gd name="connsiteY158" fmla="*/ 419 h 10216"/>
                          <a:gd name="connsiteX159" fmla="*/ 3716 w 10000"/>
                          <a:gd name="connsiteY159" fmla="*/ 371 h 10216"/>
                          <a:gd name="connsiteX160" fmla="*/ 3785 w 10000"/>
                          <a:gd name="connsiteY160" fmla="*/ 327 h 10216"/>
                          <a:gd name="connsiteX161" fmla="*/ 3837 w 10000"/>
                          <a:gd name="connsiteY161" fmla="*/ 293 h 10216"/>
                          <a:gd name="connsiteX162" fmla="*/ 3949 w 10000"/>
                          <a:gd name="connsiteY162" fmla="*/ 245 h 10216"/>
                          <a:gd name="connsiteX163" fmla="*/ 4052 w 10000"/>
                          <a:gd name="connsiteY163" fmla="*/ 216 h 10216"/>
                          <a:gd name="connsiteX0" fmla="*/ 3949 w 10000"/>
                          <a:gd name="connsiteY0" fmla="*/ 238 h 10209"/>
                          <a:gd name="connsiteX1" fmla="*/ 4218 w 10000"/>
                          <a:gd name="connsiteY1" fmla="*/ 238 h 10209"/>
                          <a:gd name="connsiteX2" fmla="*/ 9693 w 10000"/>
                          <a:gd name="connsiteY2" fmla="*/ 3426 h 10209"/>
                          <a:gd name="connsiteX3" fmla="*/ 9785 w 10000"/>
                          <a:gd name="connsiteY3" fmla="*/ 3475 h 10209"/>
                          <a:gd name="connsiteX4" fmla="*/ 9854 w 10000"/>
                          <a:gd name="connsiteY4" fmla="*/ 3518 h 10209"/>
                          <a:gd name="connsiteX5" fmla="*/ 9901 w 10000"/>
                          <a:gd name="connsiteY5" fmla="*/ 3542 h 10209"/>
                          <a:gd name="connsiteX6" fmla="*/ 9923 w 10000"/>
                          <a:gd name="connsiteY6" fmla="*/ 3562 h 10209"/>
                          <a:gd name="connsiteX7" fmla="*/ 9975 w 10000"/>
                          <a:gd name="connsiteY7" fmla="*/ 3600 h 10209"/>
                          <a:gd name="connsiteX8" fmla="*/ 10000 w 10000"/>
                          <a:gd name="connsiteY8" fmla="*/ 3653 h 10209"/>
                          <a:gd name="connsiteX9" fmla="*/ 10000 w 10000"/>
                          <a:gd name="connsiteY9" fmla="*/ 3702 h 10209"/>
                          <a:gd name="connsiteX10" fmla="*/ 9988 w 10000"/>
                          <a:gd name="connsiteY10" fmla="*/ 3745 h 10209"/>
                          <a:gd name="connsiteX11" fmla="*/ 9958 w 10000"/>
                          <a:gd name="connsiteY11" fmla="*/ 3798 h 10209"/>
                          <a:gd name="connsiteX12" fmla="*/ 9913 w 10000"/>
                          <a:gd name="connsiteY12" fmla="*/ 3856 h 10209"/>
                          <a:gd name="connsiteX13" fmla="*/ 9874 w 10000"/>
                          <a:gd name="connsiteY13" fmla="*/ 3890 h 10209"/>
                          <a:gd name="connsiteX14" fmla="*/ 9832 w 10000"/>
                          <a:gd name="connsiteY14" fmla="*/ 3943 h 10209"/>
                          <a:gd name="connsiteX15" fmla="*/ 9780 w 10000"/>
                          <a:gd name="connsiteY15" fmla="*/ 4001 h 10209"/>
                          <a:gd name="connsiteX16" fmla="*/ 9728 w 10000"/>
                          <a:gd name="connsiteY16" fmla="*/ 4059 h 10209"/>
                          <a:gd name="connsiteX17" fmla="*/ 9671 w 10000"/>
                          <a:gd name="connsiteY17" fmla="*/ 4112 h 10209"/>
                          <a:gd name="connsiteX18" fmla="*/ 9629 w 10000"/>
                          <a:gd name="connsiteY18" fmla="*/ 4161 h 10209"/>
                          <a:gd name="connsiteX19" fmla="*/ 9589 w 10000"/>
                          <a:gd name="connsiteY19" fmla="*/ 4204 h 10209"/>
                          <a:gd name="connsiteX20" fmla="*/ 9562 w 10000"/>
                          <a:gd name="connsiteY20" fmla="*/ 4238 h 10209"/>
                          <a:gd name="connsiteX21" fmla="*/ 9550 w 10000"/>
                          <a:gd name="connsiteY21" fmla="*/ 4248 h 10209"/>
                          <a:gd name="connsiteX22" fmla="*/ 9555 w 10000"/>
                          <a:gd name="connsiteY22" fmla="*/ 6446 h 10209"/>
                          <a:gd name="connsiteX23" fmla="*/ 9567 w 10000"/>
                          <a:gd name="connsiteY23" fmla="*/ 6455 h 10209"/>
                          <a:gd name="connsiteX24" fmla="*/ 9597 w 10000"/>
                          <a:gd name="connsiteY24" fmla="*/ 6480 h 10209"/>
                          <a:gd name="connsiteX25" fmla="*/ 9641 w 10000"/>
                          <a:gd name="connsiteY25" fmla="*/ 6513 h 10209"/>
                          <a:gd name="connsiteX26" fmla="*/ 9698 w 10000"/>
                          <a:gd name="connsiteY26" fmla="*/ 6547 h 10209"/>
                          <a:gd name="connsiteX27" fmla="*/ 9753 w 10000"/>
                          <a:gd name="connsiteY27" fmla="*/ 6591 h 10209"/>
                          <a:gd name="connsiteX28" fmla="*/ 9805 w 10000"/>
                          <a:gd name="connsiteY28" fmla="*/ 6629 h 10209"/>
                          <a:gd name="connsiteX29" fmla="*/ 9844 w 10000"/>
                          <a:gd name="connsiteY29" fmla="*/ 6663 h 10209"/>
                          <a:gd name="connsiteX30" fmla="*/ 9874 w 10000"/>
                          <a:gd name="connsiteY30" fmla="*/ 6697 h 10209"/>
                          <a:gd name="connsiteX31" fmla="*/ 9884 w 10000"/>
                          <a:gd name="connsiteY31" fmla="*/ 6740 h 10209"/>
                          <a:gd name="connsiteX32" fmla="*/ 9879 w 10000"/>
                          <a:gd name="connsiteY32" fmla="*/ 6784 h 10209"/>
                          <a:gd name="connsiteX33" fmla="*/ 9866 w 10000"/>
                          <a:gd name="connsiteY33" fmla="*/ 6827 h 10209"/>
                          <a:gd name="connsiteX34" fmla="*/ 9854 w 10000"/>
                          <a:gd name="connsiteY34" fmla="*/ 6861 h 10209"/>
                          <a:gd name="connsiteX35" fmla="*/ 9839 w 10000"/>
                          <a:gd name="connsiteY35" fmla="*/ 6876 h 10209"/>
                          <a:gd name="connsiteX36" fmla="*/ 9837 w 10000"/>
                          <a:gd name="connsiteY36" fmla="*/ 6885 h 10209"/>
                          <a:gd name="connsiteX37" fmla="*/ 9827 w 10000"/>
                          <a:gd name="connsiteY37" fmla="*/ 6895 h 10209"/>
                          <a:gd name="connsiteX38" fmla="*/ 9792 w 10000"/>
                          <a:gd name="connsiteY38" fmla="*/ 6929 h 10209"/>
                          <a:gd name="connsiteX39" fmla="*/ 9740 w 10000"/>
                          <a:gd name="connsiteY39" fmla="*/ 6967 h 10209"/>
                          <a:gd name="connsiteX40" fmla="*/ 9671 w 10000"/>
                          <a:gd name="connsiteY40" fmla="*/ 7035 h 10209"/>
                          <a:gd name="connsiteX41" fmla="*/ 9579 w 10000"/>
                          <a:gd name="connsiteY41" fmla="*/ 7112 h 10209"/>
                          <a:gd name="connsiteX42" fmla="*/ 9476 w 10000"/>
                          <a:gd name="connsiteY42" fmla="*/ 7204 h 10209"/>
                          <a:gd name="connsiteX43" fmla="*/ 9359 w 10000"/>
                          <a:gd name="connsiteY43" fmla="*/ 7315 h 10209"/>
                          <a:gd name="connsiteX44" fmla="*/ 9231 w 10000"/>
                          <a:gd name="connsiteY44" fmla="*/ 7436 h 10209"/>
                          <a:gd name="connsiteX45" fmla="*/ 9087 w 10000"/>
                          <a:gd name="connsiteY45" fmla="*/ 7562 h 10209"/>
                          <a:gd name="connsiteX46" fmla="*/ 8939 w 10000"/>
                          <a:gd name="connsiteY46" fmla="*/ 7687 h 10209"/>
                          <a:gd name="connsiteX47" fmla="*/ 8780 w 10000"/>
                          <a:gd name="connsiteY47" fmla="*/ 7832 h 10209"/>
                          <a:gd name="connsiteX48" fmla="*/ 8615 w 10000"/>
                          <a:gd name="connsiteY48" fmla="*/ 7987 h 10209"/>
                          <a:gd name="connsiteX49" fmla="*/ 8441 w 10000"/>
                          <a:gd name="connsiteY49" fmla="*/ 8137 h 10209"/>
                          <a:gd name="connsiteX50" fmla="*/ 8268 w 10000"/>
                          <a:gd name="connsiteY50" fmla="*/ 8291 h 10209"/>
                          <a:gd name="connsiteX51" fmla="*/ 8090 w 10000"/>
                          <a:gd name="connsiteY51" fmla="*/ 8451 h 10209"/>
                          <a:gd name="connsiteX52" fmla="*/ 7917 w 10000"/>
                          <a:gd name="connsiteY52" fmla="*/ 8610 h 10209"/>
                          <a:gd name="connsiteX53" fmla="*/ 7741 w 10000"/>
                          <a:gd name="connsiteY53" fmla="*/ 8765 h 10209"/>
                          <a:gd name="connsiteX54" fmla="*/ 7568 w 10000"/>
                          <a:gd name="connsiteY54" fmla="*/ 8924 h 10209"/>
                          <a:gd name="connsiteX55" fmla="*/ 7395 w 10000"/>
                          <a:gd name="connsiteY55" fmla="*/ 9074 h 10209"/>
                          <a:gd name="connsiteX56" fmla="*/ 7229 w 10000"/>
                          <a:gd name="connsiteY56" fmla="*/ 9219 h 10209"/>
                          <a:gd name="connsiteX57" fmla="*/ 7073 w 10000"/>
                          <a:gd name="connsiteY57" fmla="*/ 9364 h 10209"/>
                          <a:gd name="connsiteX58" fmla="*/ 6927 w 10000"/>
                          <a:gd name="connsiteY58" fmla="*/ 9499 h 10209"/>
                          <a:gd name="connsiteX59" fmla="*/ 6784 w 10000"/>
                          <a:gd name="connsiteY59" fmla="*/ 9624 h 10209"/>
                          <a:gd name="connsiteX60" fmla="*/ 6658 w 10000"/>
                          <a:gd name="connsiteY60" fmla="*/ 9736 h 10209"/>
                          <a:gd name="connsiteX61" fmla="*/ 6541 w 10000"/>
                          <a:gd name="connsiteY61" fmla="*/ 9837 h 10209"/>
                          <a:gd name="connsiteX62" fmla="*/ 6437 w 10000"/>
                          <a:gd name="connsiteY62" fmla="*/ 9929 h 10209"/>
                          <a:gd name="connsiteX63" fmla="*/ 6356 w 10000"/>
                          <a:gd name="connsiteY63" fmla="*/ 10006 h 10209"/>
                          <a:gd name="connsiteX64" fmla="*/ 6286 w 10000"/>
                          <a:gd name="connsiteY64" fmla="*/ 10074 h 10209"/>
                          <a:gd name="connsiteX65" fmla="*/ 6235 w 10000"/>
                          <a:gd name="connsiteY65" fmla="*/ 10117 h 10209"/>
                          <a:gd name="connsiteX66" fmla="*/ 6205 w 10000"/>
                          <a:gd name="connsiteY66" fmla="*/ 10141 h 10209"/>
                          <a:gd name="connsiteX67" fmla="*/ 6131 w 10000"/>
                          <a:gd name="connsiteY67" fmla="*/ 10195 h 10209"/>
                          <a:gd name="connsiteX68" fmla="*/ 6066 w 10000"/>
                          <a:gd name="connsiteY68" fmla="*/ 10209 h 10209"/>
                          <a:gd name="connsiteX69" fmla="*/ 6004 w 10000"/>
                          <a:gd name="connsiteY69" fmla="*/ 10199 h 10209"/>
                          <a:gd name="connsiteX70" fmla="*/ 5957 w 10000"/>
                          <a:gd name="connsiteY70" fmla="*/ 10185 h 10209"/>
                          <a:gd name="connsiteX71" fmla="*/ 5928 w 10000"/>
                          <a:gd name="connsiteY71" fmla="*/ 10166 h 10209"/>
                          <a:gd name="connsiteX72" fmla="*/ 5913 w 10000"/>
                          <a:gd name="connsiteY72" fmla="*/ 10161 h 10209"/>
                          <a:gd name="connsiteX73" fmla="*/ 5901 w 10000"/>
                          <a:gd name="connsiteY73" fmla="*/ 10151 h 10209"/>
                          <a:gd name="connsiteX74" fmla="*/ 5866 w 10000"/>
                          <a:gd name="connsiteY74" fmla="*/ 10127 h 10209"/>
                          <a:gd name="connsiteX75" fmla="*/ 5809 w 10000"/>
                          <a:gd name="connsiteY75" fmla="*/ 10083 h 10209"/>
                          <a:gd name="connsiteX76" fmla="*/ 5737 w 10000"/>
                          <a:gd name="connsiteY76" fmla="*/ 10025 h 10209"/>
                          <a:gd name="connsiteX77" fmla="*/ 5641 w 10000"/>
                          <a:gd name="connsiteY77" fmla="*/ 9948 h 10209"/>
                          <a:gd name="connsiteX78" fmla="*/ 5524 w 10000"/>
                          <a:gd name="connsiteY78" fmla="*/ 9856 h 10209"/>
                          <a:gd name="connsiteX79" fmla="*/ 5398 w 10000"/>
                          <a:gd name="connsiteY79" fmla="*/ 9755 h 10209"/>
                          <a:gd name="connsiteX80" fmla="*/ 5252 w 10000"/>
                          <a:gd name="connsiteY80" fmla="*/ 9644 h 10209"/>
                          <a:gd name="connsiteX81" fmla="*/ 5096 w 10000"/>
                          <a:gd name="connsiteY81" fmla="*/ 9523 h 10209"/>
                          <a:gd name="connsiteX82" fmla="*/ 4923 w 10000"/>
                          <a:gd name="connsiteY82" fmla="*/ 9388 h 10209"/>
                          <a:gd name="connsiteX83" fmla="*/ 4740 w 10000"/>
                          <a:gd name="connsiteY83" fmla="*/ 9243 h 10209"/>
                          <a:gd name="connsiteX84" fmla="*/ 4545 w 10000"/>
                          <a:gd name="connsiteY84" fmla="*/ 9093 h 10209"/>
                          <a:gd name="connsiteX85" fmla="*/ 4347 w 10000"/>
                          <a:gd name="connsiteY85" fmla="*/ 8938 h 10209"/>
                          <a:gd name="connsiteX86" fmla="*/ 4139 w 10000"/>
                          <a:gd name="connsiteY86" fmla="*/ 8769 h 10209"/>
                          <a:gd name="connsiteX87" fmla="*/ 3924 w 10000"/>
                          <a:gd name="connsiteY87" fmla="*/ 8610 h 10209"/>
                          <a:gd name="connsiteX88" fmla="*/ 3706 w 10000"/>
                          <a:gd name="connsiteY88" fmla="*/ 8431 h 10209"/>
                          <a:gd name="connsiteX89" fmla="*/ 3481 w 10000"/>
                          <a:gd name="connsiteY89" fmla="*/ 8262 h 10209"/>
                          <a:gd name="connsiteX90" fmla="*/ 3256 w 10000"/>
                          <a:gd name="connsiteY90" fmla="*/ 8088 h 10209"/>
                          <a:gd name="connsiteX91" fmla="*/ 3026 w 10000"/>
                          <a:gd name="connsiteY91" fmla="*/ 7909 h 10209"/>
                          <a:gd name="connsiteX92" fmla="*/ 2801 w 10000"/>
                          <a:gd name="connsiteY92" fmla="*/ 7731 h 10209"/>
                          <a:gd name="connsiteX93" fmla="*/ 2575 w 10000"/>
                          <a:gd name="connsiteY93" fmla="*/ 7552 h 10209"/>
                          <a:gd name="connsiteX94" fmla="*/ 2355 w 10000"/>
                          <a:gd name="connsiteY94" fmla="*/ 7383 h 10209"/>
                          <a:gd name="connsiteX95" fmla="*/ 2135 w 10000"/>
                          <a:gd name="connsiteY95" fmla="*/ 7214 h 10209"/>
                          <a:gd name="connsiteX96" fmla="*/ 1922 w 10000"/>
                          <a:gd name="connsiteY96" fmla="*/ 7045 h 10209"/>
                          <a:gd name="connsiteX97" fmla="*/ 1719 w 10000"/>
                          <a:gd name="connsiteY97" fmla="*/ 6885 h 10209"/>
                          <a:gd name="connsiteX98" fmla="*/ 1519 w 10000"/>
                          <a:gd name="connsiteY98" fmla="*/ 6731 h 10209"/>
                          <a:gd name="connsiteX99" fmla="*/ 1331 w 10000"/>
                          <a:gd name="connsiteY99" fmla="*/ 6581 h 10209"/>
                          <a:gd name="connsiteX100" fmla="*/ 1153 w 10000"/>
                          <a:gd name="connsiteY100" fmla="*/ 6446 h 10209"/>
                          <a:gd name="connsiteX101" fmla="*/ 985 w 10000"/>
                          <a:gd name="connsiteY101" fmla="*/ 6310 h 10209"/>
                          <a:gd name="connsiteX102" fmla="*/ 831 w 10000"/>
                          <a:gd name="connsiteY102" fmla="*/ 6190 h 10209"/>
                          <a:gd name="connsiteX103" fmla="*/ 690 w 10000"/>
                          <a:gd name="connsiteY103" fmla="*/ 6083 h 10209"/>
                          <a:gd name="connsiteX104" fmla="*/ 569 w 10000"/>
                          <a:gd name="connsiteY104" fmla="*/ 5987 h 10209"/>
                          <a:gd name="connsiteX105" fmla="*/ 460 w 10000"/>
                          <a:gd name="connsiteY105" fmla="*/ 5905 h 10209"/>
                          <a:gd name="connsiteX106" fmla="*/ 369 w 10000"/>
                          <a:gd name="connsiteY106" fmla="*/ 5827 h 10209"/>
                          <a:gd name="connsiteX107" fmla="*/ 299 w 10000"/>
                          <a:gd name="connsiteY107" fmla="*/ 5779 h 10209"/>
                          <a:gd name="connsiteX108" fmla="*/ 252 w 10000"/>
                          <a:gd name="connsiteY108" fmla="*/ 5736 h 10209"/>
                          <a:gd name="connsiteX109" fmla="*/ 225 w 10000"/>
                          <a:gd name="connsiteY109" fmla="*/ 5711 h 10209"/>
                          <a:gd name="connsiteX110" fmla="*/ 148 w 10000"/>
                          <a:gd name="connsiteY110" fmla="*/ 5634 h 10209"/>
                          <a:gd name="connsiteX111" fmla="*/ 92 w 10000"/>
                          <a:gd name="connsiteY111" fmla="*/ 5533 h 10209"/>
                          <a:gd name="connsiteX112" fmla="*/ 52 w 10000"/>
                          <a:gd name="connsiteY112" fmla="*/ 5422 h 10209"/>
                          <a:gd name="connsiteX113" fmla="*/ 27 w 10000"/>
                          <a:gd name="connsiteY113" fmla="*/ 5320 h 10209"/>
                          <a:gd name="connsiteX114" fmla="*/ 10 w 10000"/>
                          <a:gd name="connsiteY114" fmla="*/ 5228 h 10209"/>
                          <a:gd name="connsiteX115" fmla="*/ 5 w 10000"/>
                          <a:gd name="connsiteY115" fmla="*/ 5151 h 10209"/>
                          <a:gd name="connsiteX116" fmla="*/ 0 w 10000"/>
                          <a:gd name="connsiteY116" fmla="*/ 5093 h 10209"/>
                          <a:gd name="connsiteX117" fmla="*/ 0 w 10000"/>
                          <a:gd name="connsiteY117" fmla="*/ 5074 h 10209"/>
                          <a:gd name="connsiteX118" fmla="*/ 0 w 10000"/>
                          <a:gd name="connsiteY118" fmla="*/ 5040 h 10209"/>
                          <a:gd name="connsiteX119" fmla="*/ 0 w 10000"/>
                          <a:gd name="connsiteY119" fmla="*/ 4958 h 10209"/>
                          <a:gd name="connsiteX120" fmla="*/ 0 w 10000"/>
                          <a:gd name="connsiteY120" fmla="*/ 4827 h 10209"/>
                          <a:gd name="connsiteX121" fmla="*/ 0 w 10000"/>
                          <a:gd name="connsiteY121" fmla="*/ 4035 h 10209"/>
                          <a:gd name="connsiteX122" fmla="*/ 0 w 10000"/>
                          <a:gd name="connsiteY122" fmla="*/ 3813 h 10209"/>
                          <a:gd name="connsiteX123" fmla="*/ 0 w 10000"/>
                          <a:gd name="connsiteY123" fmla="*/ 3610 h 10209"/>
                          <a:gd name="connsiteX124" fmla="*/ 0 w 10000"/>
                          <a:gd name="connsiteY124" fmla="*/ 3431 h 10209"/>
                          <a:gd name="connsiteX125" fmla="*/ 10 w 10000"/>
                          <a:gd name="connsiteY125" fmla="*/ 3262 h 10209"/>
                          <a:gd name="connsiteX126" fmla="*/ 40 w 10000"/>
                          <a:gd name="connsiteY126" fmla="*/ 3103 h 10209"/>
                          <a:gd name="connsiteX127" fmla="*/ 84 w 10000"/>
                          <a:gd name="connsiteY127" fmla="*/ 2967 h 10209"/>
                          <a:gd name="connsiteX128" fmla="*/ 131 w 10000"/>
                          <a:gd name="connsiteY128" fmla="*/ 2856 h 10209"/>
                          <a:gd name="connsiteX129" fmla="*/ 183 w 10000"/>
                          <a:gd name="connsiteY129" fmla="*/ 2755 h 10209"/>
                          <a:gd name="connsiteX130" fmla="*/ 230 w 10000"/>
                          <a:gd name="connsiteY130" fmla="*/ 2687 h 10209"/>
                          <a:gd name="connsiteX131" fmla="*/ 275 w 10000"/>
                          <a:gd name="connsiteY131" fmla="*/ 2629 h 10209"/>
                          <a:gd name="connsiteX132" fmla="*/ 299 w 10000"/>
                          <a:gd name="connsiteY132" fmla="*/ 2595 h 10209"/>
                          <a:gd name="connsiteX133" fmla="*/ 312 w 10000"/>
                          <a:gd name="connsiteY133" fmla="*/ 2586 h 10209"/>
                          <a:gd name="connsiteX134" fmla="*/ 322 w 10000"/>
                          <a:gd name="connsiteY134" fmla="*/ 2581 h 10209"/>
                          <a:gd name="connsiteX135" fmla="*/ 356 w 10000"/>
                          <a:gd name="connsiteY135" fmla="*/ 2562 h 10209"/>
                          <a:gd name="connsiteX136" fmla="*/ 413 w 10000"/>
                          <a:gd name="connsiteY136" fmla="*/ 2518 h 10209"/>
                          <a:gd name="connsiteX137" fmla="*/ 485 w 10000"/>
                          <a:gd name="connsiteY137" fmla="*/ 2470 h 10209"/>
                          <a:gd name="connsiteX138" fmla="*/ 581 w 10000"/>
                          <a:gd name="connsiteY138" fmla="*/ 2412 h 10209"/>
                          <a:gd name="connsiteX139" fmla="*/ 690 w 10000"/>
                          <a:gd name="connsiteY139" fmla="*/ 2344 h 10209"/>
                          <a:gd name="connsiteX140" fmla="*/ 811 w 10000"/>
                          <a:gd name="connsiteY140" fmla="*/ 2257 h 10209"/>
                          <a:gd name="connsiteX141" fmla="*/ 950 w 10000"/>
                          <a:gd name="connsiteY141" fmla="*/ 2175 h 10209"/>
                          <a:gd name="connsiteX142" fmla="*/ 1096 w 10000"/>
                          <a:gd name="connsiteY142" fmla="*/ 2074 h 10209"/>
                          <a:gd name="connsiteX143" fmla="*/ 1252 w 10000"/>
                          <a:gd name="connsiteY143" fmla="*/ 1967 h 10209"/>
                          <a:gd name="connsiteX144" fmla="*/ 1418 w 10000"/>
                          <a:gd name="connsiteY144" fmla="*/ 1861 h 10209"/>
                          <a:gd name="connsiteX145" fmla="*/ 1586 w 10000"/>
                          <a:gd name="connsiteY145" fmla="*/ 1750 h 10209"/>
                          <a:gd name="connsiteX146" fmla="*/ 1759 w 10000"/>
                          <a:gd name="connsiteY146" fmla="*/ 1629 h 10209"/>
                          <a:gd name="connsiteX147" fmla="*/ 1940 w 10000"/>
                          <a:gd name="connsiteY147" fmla="*/ 1523 h 10209"/>
                          <a:gd name="connsiteX148" fmla="*/ 2118 w 10000"/>
                          <a:gd name="connsiteY148" fmla="*/ 1402 h 10209"/>
                          <a:gd name="connsiteX149" fmla="*/ 2298 w 10000"/>
                          <a:gd name="connsiteY149" fmla="*/ 1286 h 10209"/>
                          <a:gd name="connsiteX150" fmla="*/ 2476 w 10000"/>
                          <a:gd name="connsiteY150" fmla="*/ 1166 h 10209"/>
                          <a:gd name="connsiteX151" fmla="*/ 2650 w 10000"/>
                          <a:gd name="connsiteY151" fmla="*/ 1054 h 10209"/>
                          <a:gd name="connsiteX152" fmla="*/ 2818 w 10000"/>
                          <a:gd name="connsiteY152" fmla="*/ 938 h 10209"/>
                          <a:gd name="connsiteX153" fmla="*/ 2979 w 10000"/>
                          <a:gd name="connsiteY153" fmla="*/ 837 h 10209"/>
                          <a:gd name="connsiteX154" fmla="*/ 3135 w 10000"/>
                          <a:gd name="connsiteY154" fmla="*/ 736 h 10209"/>
                          <a:gd name="connsiteX155" fmla="*/ 3278 w 10000"/>
                          <a:gd name="connsiteY155" fmla="*/ 644 h 10209"/>
                          <a:gd name="connsiteX156" fmla="*/ 3407 w 10000"/>
                          <a:gd name="connsiteY156" fmla="*/ 557 h 10209"/>
                          <a:gd name="connsiteX157" fmla="*/ 3525 w 10000"/>
                          <a:gd name="connsiteY157" fmla="*/ 480 h 10209"/>
                          <a:gd name="connsiteX158" fmla="*/ 3629 w 10000"/>
                          <a:gd name="connsiteY158" fmla="*/ 412 h 10209"/>
                          <a:gd name="connsiteX159" fmla="*/ 3716 w 10000"/>
                          <a:gd name="connsiteY159" fmla="*/ 364 h 10209"/>
                          <a:gd name="connsiteX160" fmla="*/ 3785 w 10000"/>
                          <a:gd name="connsiteY160" fmla="*/ 320 h 10209"/>
                          <a:gd name="connsiteX161" fmla="*/ 3837 w 10000"/>
                          <a:gd name="connsiteY161" fmla="*/ 286 h 10209"/>
                          <a:gd name="connsiteX162" fmla="*/ 3949 w 10000"/>
                          <a:gd name="connsiteY162" fmla="*/ 238 h 10209"/>
                          <a:gd name="connsiteX0" fmla="*/ 3837 w 10000"/>
                          <a:gd name="connsiteY0" fmla="*/ 48 h 9971"/>
                          <a:gd name="connsiteX1" fmla="*/ 4218 w 10000"/>
                          <a:gd name="connsiteY1" fmla="*/ 0 h 9971"/>
                          <a:gd name="connsiteX2" fmla="*/ 9693 w 10000"/>
                          <a:gd name="connsiteY2" fmla="*/ 3188 h 9971"/>
                          <a:gd name="connsiteX3" fmla="*/ 9785 w 10000"/>
                          <a:gd name="connsiteY3" fmla="*/ 3237 h 9971"/>
                          <a:gd name="connsiteX4" fmla="*/ 9854 w 10000"/>
                          <a:gd name="connsiteY4" fmla="*/ 3280 h 9971"/>
                          <a:gd name="connsiteX5" fmla="*/ 9901 w 10000"/>
                          <a:gd name="connsiteY5" fmla="*/ 3304 h 9971"/>
                          <a:gd name="connsiteX6" fmla="*/ 9923 w 10000"/>
                          <a:gd name="connsiteY6" fmla="*/ 3324 h 9971"/>
                          <a:gd name="connsiteX7" fmla="*/ 9975 w 10000"/>
                          <a:gd name="connsiteY7" fmla="*/ 3362 h 9971"/>
                          <a:gd name="connsiteX8" fmla="*/ 10000 w 10000"/>
                          <a:gd name="connsiteY8" fmla="*/ 3415 h 9971"/>
                          <a:gd name="connsiteX9" fmla="*/ 10000 w 10000"/>
                          <a:gd name="connsiteY9" fmla="*/ 3464 h 9971"/>
                          <a:gd name="connsiteX10" fmla="*/ 9988 w 10000"/>
                          <a:gd name="connsiteY10" fmla="*/ 3507 h 9971"/>
                          <a:gd name="connsiteX11" fmla="*/ 9958 w 10000"/>
                          <a:gd name="connsiteY11" fmla="*/ 3560 h 9971"/>
                          <a:gd name="connsiteX12" fmla="*/ 9913 w 10000"/>
                          <a:gd name="connsiteY12" fmla="*/ 3618 h 9971"/>
                          <a:gd name="connsiteX13" fmla="*/ 9874 w 10000"/>
                          <a:gd name="connsiteY13" fmla="*/ 3652 h 9971"/>
                          <a:gd name="connsiteX14" fmla="*/ 9832 w 10000"/>
                          <a:gd name="connsiteY14" fmla="*/ 3705 h 9971"/>
                          <a:gd name="connsiteX15" fmla="*/ 9780 w 10000"/>
                          <a:gd name="connsiteY15" fmla="*/ 3763 h 9971"/>
                          <a:gd name="connsiteX16" fmla="*/ 9728 w 10000"/>
                          <a:gd name="connsiteY16" fmla="*/ 3821 h 9971"/>
                          <a:gd name="connsiteX17" fmla="*/ 9671 w 10000"/>
                          <a:gd name="connsiteY17" fmla="*/ 3874 h 9971"/>
                          <a:gd name="connsiteX18" fmla="*/ 9629 w 10000"/>
                          <a:gd name="connsiteY18" fmla="*/ 3923 h 9971"/>
                          <a:gd name="connsiteX19" fmla="*/ 9589 w 10000"/>
                          <a:gd name="connsiteY19" fmla="*/ 3966 h 9971"/>
                          <a:gd name="connsiteX20" fmla="*/ 9562 w 10000"/>
                          <a:gd name="connsiteY20" fmla="*/ 4000 h 9971"/>
                          <a:gd name="connsiteX21" fmla="*/ 9550 w 10000"/>
                          <a:gd name="connsiteY21" fmla="*/ 4010 h 9971"/>
                          <a:gd name="connsiteX22" fmla="*/ 9555 w 10000"/>
                          <a:gd name="connsiteY22" fmla="*/ 6208 h 9971"/>
                          <a:gd name="connsiteX23" fmla="*/ 9567 w 10000"/>
                          <a:gd name="connsiteY23" fmla="*/ 6217 h 9971"/>
                          <a:gd name="connsiteX24" fmla="*/ 9597 w 10000"/>
                          <a:gd name="connsiteY24" fmla="*/ 6242 h 9971"/>
                          <a:gd name="connsiteX25" fmla="*/ 9641 w 10000"/>
                          <a:gd name="connsiteY25" fmla="*/ 6275 h 9971"/>
                          <a:gd name="connsiteX26" fmla="*/ 9698 w 10000"/>
                          <a:gd name="connsiteY26" fmla="*/ 6309 h 9971"/>
                          <a:gd name="connsiteX27" fmla="*/ 9753 w 10000"/>
                          <a:gd name="connsiteY27" fmla="*/ 6353 h 9971"/>
                          <a:gd name="connsiteX28" fmla="*/ 9805 w 10000"/>
                          <a:gd name="connsiteY28" fmla="*/ 6391 h 9971"/>
                          <a:gd name="connsiteX29" fmla="*/ 9844 w 10000"/>
                          <a:gd name="connsiteY29" fmla="*/ 6425 h 9971"/>
                          <a:gd name="connsiteX30" fmla="*/ 9874 w 10000"/>
                          <a:gd name="connsiteY30" fmla="*/ 6459 h 9971"/>
                          <a:gd name="connsiteX31" fmla="*/ 9884 w 10000"/>
                          <a:gd name="connsiteY31" fmla="*/ 6502 h 9971"/>
                          <a:gd name="connsiteX32" fmla="*/ 9879 w 10000"/>
                          <a:gd name="connsiteY32" fmla="*/ 6546 h 9971"/>
                          <a:gd name="connsiteX33" fmla="*/ 9866 w 10000"/>
                          <a:gd name="connsiteY33" fmla="*/ 6589 h 9971"/>
                          <a:gd name="connsiteX34" fmla="*/ 9854 w 10000"/>
                          <a:gd name="connsiteY34" fmla="*/ 6623 h 9971"/>
                          <a:gd name="connsiteX35" fmla="*/ 9839 w 10000"/>
                          <a:gd name="connsiteY35" fmla="*/ 6638 h 9971"/>
                          <a:gd name="connsiteX36" fmla="*/ 9837 w 10000"/>
                          <a:gd name="connsiteY36" fmla="*/ 6647 h 9971"/>
                          <a:gd name="connsiteX37" fmla="*/ 9827 w 10000"/>
                          <a:gd name="connsiteY37" fmla="*/ 6657 h 9971"/>
                          <a:gd name="connsiteX38" fmla="*/ 9792 w 10000"/>
                          <a:gd name="connsiteY38" fmla="*/ 6691 h 9971"/>
                          <a:gd name="connsiteX39" fmla="*/ 9740 w 10000"/>
                          <a:gd name="connsiteY39" fmla="*/ 6729 h 9971"/>
                          <a:gd name="connsiteX40" fmla="*/ 9671 w 10000"/>
                          <a:gd name="connsiteY40" fmla="*/ 6797 h 9971"/>
                          <a:gd name="connsiteX41" fmla="*/ 9579 w 10000"/>
                          <a:gd name="connsiteY41" fmla="*/ 6874 h 9971"/>
                          <a:gd name="connsiteX42" fmla="*/ 9476 w 10000"/>
                          <a:gd name="connsiteY42" fmla="*/ 6966 h 9971"/>
                          <a:gd name="connsiteX43" fmla="*/ 9359 w 10000"/>
                          <a:gd name="connsiteY43" fmla="*/ 7077 h 9971"/>
                          <a:gd name="connsiteX44" fmla="*/ 9231 w 10000"/>
                          <a:gd name="connsiteY44" fmla="*/ 7198 h 9971"/>
                          <a:gd name="connsiteX45" fmla="*/ 9087 w 10000"/>
                          <a:gd name="connsiteY45" fmla="*/ 7324 h 9971"/>
                          <a:gd name="connsiteX46" fmla="*/ 8939 w 10000"/>
                          <a:gd name="connsiteY46" fmla="*/ 7449 h 9971"/>
                          <a:gd name="connsiteX47" fmla="*/ 8780 w 10000"/>
                          <a:gd name="connsiteY47" fmla="*/ 7594 h 9971"/>
                          <a:gd name="connsiteX48" fmla="*/ 8615 w 10000"/>
                          <a:gd name="connsiteY48" fmla="*/ 7749 h 9971"/>
                          <a:gd name="connsiteX49" fmla="*/ 8441 w 10000"/>
                          <a:gd name="connsiteY49" fmla="*/ 7899 h 9971"/>
                          <a:gd name="connsiteX50" fmla="*/ 8268 w 10000"/>
                          <a:gd name="connsiteY50" fmla="*/ 8053 h 9971"/>
                          <a:gd name="connsiteX51" fmla="*/ 8090 w 10000"/>
                          <a:gd name="connsiteY51" fmla="*/ 8213 h 9971"/>
                          <a:gd name="connsiteX52" fmla="*/ 7917 w 10000"/>
                          <a:gd name="connsiteY52" fmla="*/ 8372 h 9971"/>
                          <a:gd name="connsiteX53" fmla="*/ 7741 w 10000"/>
                          <a:gd name="connsiteY53" fmla="*/ 8527 h 9971"/>
                          <a:gd name="connsiteX54" fmla="*/ 7568 w 10000"/>
                          <a:gd name="connsiteY54" fmla="*/ 8686 h 9971"/>
                          <a:gd name="connsiteX55" fmla="*/ 7395 w 10000"/>
                          <a:gd name="connsiteY55" fmla="*/ 8836 h 9971"/>
                          <a:gd name="connsiteX56" fmla="*/ 7229 w 10000"/>
                          <a:gd name="connsiteY56" fmla="*/ 8981 h 9971"/>
                          <a:gd name="connsiteX57" fmla="*/ 7073 w 10000"/>
                          <a:gd name="connsiteY57" fmla="*/ 9126 h 9971"/>
                          <a:gd name="connsiteX58" fmla="*/ 6927 w 10000"/>
                          <a:gd name="connsiteY58" fmla="*/ 9261 h 9971"/>
                          <a:gd name="connsiteX59" fmla="*/ 6784 w 10000"/>
                          <a:gd name="connsiteY59" fmla="*/ 9386 h 9971"/>
                          <a:gd name="connsiteX60" fmla="*/ 6658 w 10000"/>
                          <a:gd name="connsiteY60" fmla="*/ 9498 h 9971"/>
                          <a:gd name="connsiteX61" fmla="*/ 6541 w 10000"/>
                          <a:gd name="connsiteY61" fmla="*/ 9599 h 9971"/>
                          <a:gd name="connsiteX62" fmla="*/ 6437 w 10000"/>
                          <a:gd name="connsiteY62" fmla="*/ 9691 h 9971"/>
                          <a:gd name="connsiteX63" fmla="*/ 6356 w 10000"/>
                          <a:gd name="connsiteY63" fmla="*/ 9768 h 9971"/>
                          <a:gd name="connsiteX64" fmla="*/ 6286 w 10000"/>
                          <a:gd name="connsiteY64" fmla="*/ 9836 h 9971"/>
                          <a:gd name="connsiteX65" fmla="*/ 6235 w 10000"/>
                          <a:gd name="connsiteY65" fmla="*/ 9879 h 9971"/>
                          <a:gd name="connsiteX66" fmla="*/ 6205 w 10000"/>
                          <a:gd name="connsiteY66" fmla="*/ 9903 h 9971"/>
                          <a:gd name="connsiteX67" fmla="*/ 6131 w 10000"/>
                          <a:gd name="connsiteY67" fmla="*/ 9957 h 9971"/>
                          <a:gd name="connsiteX68" fmla="*/ 6066 w 10000"/>
                          <a:gd name="connsiteY68" fmla="*/ 9971 h 9971"/>
                          <a:gd name="connsiteX69" fmla="*/ 6004 w 10000"/>
                          <a:gd name="connsiteY69" fmla="*/ 9961 h 9971"/>
                          <a:gd name="connsiteX70" fmla="*/ 5957 w 10000"/>
                          <a:gd name="connsiteY70" fmla="*/ 9947 h 9971"/>
                          <a:gd name="connsiteX71" fmla="*/ 5928 w 10000"/>
                          <a:gd name="connsiteY71" fmla="*/ 9928 h 9971"/>
                          <a:gd name="connsiteX72" fmla="*/ 5913 w 10000"/>
                          <a:gd name="connsiteY72" fmla="*/ 9923 h 9971"/>
                          <a:gd name="connsiteX73" fmla="*/ 5901 w 10000"/>
                          <a:gd name="connsiteY73" fmla="*/ 9913 h 9971"/>
                          <a:gd name="connsiteX74" fmla="*/ 5866 w 10000"/>
                          <a:gd name="connsiteY74" fmla="*/ 9889 h 9971"/>
                          <a:gd name="connsiteX75" fmla="*/ 5809 w 10000"/>
                          <a:gd name="connsiteY75" fmla="*/ 9845 h 9971"/>
                          <a:gd name="connsiteX76" fmla="*/ 5737 w 10000"/>
                          <a:gd name="connsiteY76" fmla="*/ 9787 h 9971"/>
                          <a:gd name="connsiteX77" fmla="*/ 5641 w 10000"/>
                          <a:gd name="connsiteY77" fmla="*/ 9710 h 9971"/>
                          <a:gd name="connsiteX78" fmla="*/ 5524 w 10000"/>
                          <a:gd name="connsiteY78" fmla="*/ 9618 h 9971"/>
                          <a:gd name="connsiteX79" fmla="*/ 5398 w 10000"/>
                          <a:gd name="connsiteY79" fmla="*/ 9517 h 9971"/>
                          <a:gd name="connsiteX80" fmla="*/ 5252 w 10000"/>
                          <a:gd name="connsiteY80" fmla="*/ 9406 h 9971"/>
                          <a:gd name="connsiteX81" fmla="*/ 5096 w 10000"/>
                          <a:gd name="connsiteY81" fmla="*/ 9285 h 9971"/>
                          <a:gd name="connsiteX82" fmla="*/ 4923 w 10000"/>
                          <a:gd name="connsiteY82" fmla="*/ 9150 h 9971"/>
                          <a:gd name="connsiteX83" fmla="*/ 4740 w 10000"/>
                          <a:gd name="connsiteY83" fmla="*/ 9005 h 9971"/>
                          <a:gd name="connsiteX84" fmla="*/ 4545 w 10000"/>
                          <a:gd name="connsiteY84" fmla="*/ 8855 h 9971"/>
                          <a:gd name="connsiteX85" fmla="*/ 4347 w 10000"/>
                          <a:gd name="connsiteY85" fmla="*/ 8700 h 9971"/>
                          <a:gd name="connsiteX86" fmla="*/ 4139 w 10000"/>
                          <a:gd name="connsiteY86" fmla="*/ 8531 h 9971"/>
                          <a:gd name="connsiteX87" fmla="*/ 3924 w 10000"/>
                          <a:gd name="connsiteY87" fmla="*/ 8372 h 9971"/>
                          <a:gd name="connsiteX88" fmla="*/ 3706 w 10000"/>
                          <a:gd name="connsiteY88" fmla="*/ 8193 h 9971"/>
                          <a:gd name="connsiteX89" fmla="*/ 3481 w 10000"/>
                          <a:gd name="connsiteY89" fmla="*/ 8024 h 9971"/>
                          <a:gd name="connsiteX90" fmla="*/ 3256 w 10000"/>
                          <a:gd name="connsiteY90" fmla="*/ 7850 h 9971"/>
                          <a:gd name="connsiteX91" fmla="*/ 3026 w 10000"/>
                          <a:gd name="connsiteY91" fmla="*/ 7671 h 9971"/>
                          <a:gd name="connsiteX92" fmla="*/ 2801 w 10000"/>
                          <a:gd name="connsiteY92" fmla="*/ 7493 h 9971"/>
                          <a:gd name="connsiteX93" fmla="*/ 2575 w 10000"/>
                          <a:gd name="connsiteY93" fmla="*/ 7314 h 9971"/>
                          <a:gd name="connsiteX94" fmla="*/ 2355 w 10000"/>
                          <a:gd name="connsiteY94" fmla="*/ 7145 h 9971"/>
                          <a:gd name="connsiteX95" fmla="*/ 2135 w 10000"/>
                          <a:gd name="connsiteY95" fmla="*/ 6976 h 9971"/>
                          <a:gd name="connsiteX96" fmla="*/ 1922 w 10000"/>
                          <a:gd name="connsiteY96" fmla="*/ 6807 h 9971"/>
                          <a:gd name="connsiteX97" fmla="*/ 1719 w 10000"/>
                          <a:gd name="connsiteY97" fmla="*/ 6647 h 9971"/>
                          <a:gd name="connsiteX98" fmla="*/ 1519 w 10000"/>
                          <a:gd name="connsiteY98" fmla="*/ 6493 h 9971"/>
                          <a:gd name="connsiteX99" fmla="*/ 1331 w 10000"/>
                          <a:gd name="connsiteY99" fmla="*/ 6343 h 9971"/>
                          <a:gd name="connsiteX100" fmla="*/ 1153 w 10000"/>
                          <a:gd name="connsiteY100" fmla="*/ 6208 h 9971"/>
                          <a:gd name="connsiteX101" fmla="*/ 985 w 10000"/>
                          <a:gd name="connsiteY101" fmla="*/ 6072 h 9971"/>
                          <a:gd name="connsiteX102" fmla="*/ 831 w 10000"/>
                          <a:gd name="connsiteY102" fmla="*/ 5952 h 9971"/>
                          <a:gd name="connsiteX103" fmla="*/ 690 w 10000"/>
                          <a:gd name="connsiteY103" fmla="*/ 5845 h 9971"/>
                          <a:gd name="connsiteX104" fmla="*/ 569 w 10000"/>
                          <a:gd name="connsiteY104" fmla="*/ 5749 h 9971"/>
                          <a:gd name="connsiteX105" fmla="*/ 460 w 10000"/>
                          <a:gd name="connsiteY105" fmla="*/ 5667 h 9971"/>
                          <a:gd name="connsiteX106" fmla="*/ 369 w 10000"/>
                          <a:gd name="connsiteY106" fmla="*/ 5589 h 9971"/>
                          <a:gd name="connsiteX107" fmla="*/ 299 w 10000"/>
                          <a:gd name="connsiteY107" fmla="*/ 5541 h 9971"/>
                          <a:gd name="connsiteX108" fmla="*/ 252 w 10000"/>
                          <a:gd name="connsiteY108" fmla="*/ 5498 h 9971"/>
                          <a:gd name="connsiteX109" fmla="*/ 225 w 10000"/>
                          <a:gd name="connsiteY109" fmla="*/ 5473 h 9971"/>
                          <a:gd name="connsiteX110" fmla="*/ 148 w 10000"/>
                          <a:gd name="connsiteY110" fmla="*/ 5396 h 9971"/>
                          <a:gd name="connsiteX111" fmla="*/ 92 w 10000"/>
                          <a:gd name="connsiteY111" fmla="*/ 5295 h 9971"/>
                          <a:gd name="connsiteX112" fmla="*/ 52 w 10000"/>
                          <a:gd name="connsiteY112" fmla="*/ 5184 h 9971"/>
                          <a:gd name="connsiteX113" fmla="*/ 27 w 10000"/>
                          <a:gd name="connsiteY113" fmla="*/ 5082 h 9971"/>
                          <a:gd name="connsiteX114" fmla="*/ 10 w 10000"/>
                          <a:gd name="connsiteY114" fmla="*/ 4990 h 9971"/>
                          <a:gd name="connsiteX115" fmla="*/ 5 w 10000"/>
                          <a:gd name="connsiteY115" fmla="*/ 4913 h 9971"/>
                          <a:gd name="connsiteX116" fmla="*/ 0 w 10000"/>
                          <a:gd name="connsiteY116" fmla="*/ 4855 h 9971"/>
                          <a:gd name="connsiteX117" fmla="*/ 0 w 10000"/>
                          <a:gd name="connsiteY117" fmla="*/ 4836 h 9971"/>
                          <a:gd name="connsiteX118" fmla="*/ 0 w 10000"/>
                          <a:gd name="connsiteY118" fmla="*/ 4802 h 9971"/>
                          <a:gd name="connsiteX119" fmla="*/ 0 w 10000"/>
                          <a:gd name="connsiteY119" fmla="*/ 4720 h 9971"/>
                          <a:gd name="connsiteX120" fmla="*/ 0 w 10000"/>
                          <a:gd name="connsiteY120" fmla="*/ 4589 h 9971"/>
                          <a:gd name="connsiteX121" fmla="*/ 0 w 10000"/>
                          <a:gd name="connsiteY121" fmla="*/ 3797 h 9971"/>
                          <a:gd name="connsiteX122" fmla="*/ 0 w 10000"/>
                          <a:gd name="connsiteY122" fmla="*/ 3575 h 9971"/>
                          <a:gd name="connsiteX123" fmla="*/ 0 w 10000"/>
                          <a:gd name="connsiteY123" fmla="*/ 3372 h 9971"/>
                          <a:gd name="connsiteX124" fmla="*/ 0 w 10000"/>
                          <a:gd name="connsiteY124" fmla="*/ 3193 h 9971"/>
                          <a:gd name="connsiteX125" fmla="*/ 10 w 10000"/>
                          <a:gd name="connsiteY125" fmla="*/ 3024 h 9971"/>
                          <a:gd name="connsiteX126" fmla="*/ 40 w 10000"/>
                          <a:gd name="connsiteY126" fmla="*/ 2865 h 9971"/>
                          <a:gd name="connsiteX127" fmla="*/ 84 w 10000"/>
                          <a:gd name="connsiteY127" fmla="*/ 2729 h 9971"/>
                          <a:gd name="connsiteX128" fmla="*/ 131 w 10000"/>
                          <a:gd name="connsiteY128" fmla="*/ 2618 h 9971"/>
                          <a:gd name="connsiteX129" fmla="*/ 183 w 10000"/>
                          <a:gd name="connsiteY129" fmla="*/ 2517 h 9971"/>
                          <a:gd name="connsiteX130" fmla="*/ 230 w 10000"/>
                          <a:gd name="connsiteY130" fmla="*/ 2449 h 9971"/>
                          <a:gd name="connsiteX131" fmla="*/ 275 w 10000"/>
                          <a:gd name="connsiteY131" fmla="*/ 2391 h 9971"/>
                          <a:gd name="connsiteX132" fmla="*/ 299 w 10000"/>
                          <a:gd name="connsiteY132" fmla="*/ 2357 h 9971"/>
                          <a:gd name="connsiteX133" fmla="*/ 312 w 10000"/>
                          <a:gd name="connsiteY133" fmla="*/ 2348 h 9971"/>
                          <a:gd name="connsiteX134" fmla="*/ 322 w 10000"/>
                          <a:gd name="connsiteY134" fmla="*/ 2343 h 9971"/>
                          <a:gd name="connsiteX135" fmla="*/ 356 w 10000"/>
                          <a:gd name="connsiteY135" fmla="*/ 2324 h 9971"/>
                          <a:gd name="connsiteX136" fmla="*/ 413 w 10000"/>
                          <a:gd name="connsiteY136" fmla="*/ 2280 h 9971"/>
                          <a:gd name="connsiteX137" fmla="*/ 485 w 10000"/>
                          <a:gd name="connsiteY137" fmla="*/ 2232 h 9971"/>
                          <a:gd name="connsiteX138" fmla="*/ 581 w 10000"/>
                          <a:gd name="connsiteY138" fmla="*/ 2174 h 9971"/>
                          <a:gd name="connsiteX139" fmla="*/ 690 w 10000"/>
                          <a:gd name="connsiteY139" fmla="*/ 2106 h 9971"/>
                          <a:gd name="connsiteX140" fmla="*/ 811 w 10000"/>
                          <a:gd name="connsiteY140" fmla="*/ 2019 h 9971"/>
                          <a:gd name="connsiteX141" fmla="*/ 950 w 10000"/>
                          <a:gd name="connsiteY141" fmla="*/ 1937 h 9971"/>
                          <a:gd name="connsiteX142" fmla="*/ 1096 w 10000"/>
                          <a:gd name="connsiteY142" fmla="*/ 1836 h 9971"/>
                          <a:gd name="connsiteX143" fmla="*/ 1252 w 10000"/>
                          <a:gd name="connsiteY143" fmla="*/ 1729 h 9971"/>
                          <a:gd name="connsiteX144" fmla="*/ 1418 w 10000"/>
                          <a:gd name="connsiteY144" fmla="*/ 1623 h 9971"/>
                          <a:gd name="connsiteX145" fmla="*/ 1586 w 10000"/>
                          <a:gd name="connsiteY145" fmla="*/ 1512 h 9971"/>
                          <a:gd name="connsiteX146" fmla="*/ 1759 w 10000"/>
                          <a:gd name="connsiteY146" fmla="*/ 1391 h 9971"/>
                          <a:gd name="connsiteX147" fmla="*/ 1940 w 10000"/>
                          <a:gd name="connsiteY147" fmla="*/ 1285 h 9971"/>
                          <a:gd name="connsiteX148" fmla="*/ 2118 w 10000"/>
                          <a:gd name="connsiteY148" fmla="*/ 1164 h 9971"/>
                          <a:gd name="connsiteX149" fmla="*/ 2298 w 10000"/>
                          <a:gd name="connsiteY149" fmla="*/ 1048 h 9971"/>
                          <a:gd name="connsiteX150" fmla="*/ 2476 w 10000"/>
                          <a:gd name="connsiteY150" fmla="*/ 928 h 9971"/>
                          <a:gd name="connsiteX151" fmla="*/ 2650 w 10000"/>
                          <a:gd name="connsiteY151" fmla="*/ 816 h 9971"/>
                          <a:gd name="connsiteX152" fmla="*/ 2818 w 10000"/>
                          <a:gd name="connsiteY152" fmla="*/ 700 h 9971"/>
                          <a:gd name="connsiteX153" fmla="*/ 2979 w 10000"/>
                          <a:gd name="connsiteY153" fmla="*/ 599 h 9971"/>
                          <a:gd name="connsiteX154" fmla="*/ 3135 w 10000"/>
                          <a:gd name="connsiteY154" fmla="*/ 498 h 9971"/>
                          <a:gd name="connsiteX155" fmla="*/ 3278 w 10000"/>
                          <a:gd name="connsiteY155" fmla="*/ 406 h 9971"/>
                          <a:gd name="connsiteX156" fmla="*/ 3407 w 10000"/>
                          <a:gd name="connsiteY156" fmla="*/ 319 h 9971"/>
                          <a:gd name="connsiteX157" fmla="*/ 3525 w 10000"/>
                          <a:gd name="connsiteY157" fmla="*/ 242 h 9971"/>
                          <a:gd name="connsiteX158" fmla="*/ 3629 w 10000"/>
                          <a:gd name="connsiteY158" fmla="*/ 174 h 9971"/>
                          <a:gd name="connsiteX159" fmla="*/ 3716 w 10000"/>
                          <a:gd name="connsiteY159" fmla="*/ 126 h 9971"/>
                          <a:gd name="connsiteX160" fmla="*/ 3785 w 10000"/>
                          <a:gd name="connsiteY160" fmla="*/ 82 h 9971"/>
                          <a:gd name="connsiteX161" fmla="*/ 3837 w 10000"/>
                          <a:gd name="connsiteY161" fmla="*/ 48 h 9971"/>
                          <a:gd name="connsiteX0" fmla="*/ 3837 w 10000"/>
                          <a:gd name="connsiteY0" fmla="*/ 106 h 10058"/>
                          <a:gd name="connsiteX1" fmla="*/ 4218 w 10000"/>
                          <a:gd name="connsiteY1" fmla="*/ 58 h 10058"/>
                          <a:gd name="connsiteX2" fmla="*/ 9693 w 10000"/>
                          <a:gd name="connsiteY2" fmla="*/ 3255 h 10058"/>
                          <a:gd name="connsiteX3" fmla="*/ 9785 w 10000"/>
                          <a:gd name="connsiteY3" fmla="*/ 3304 h 10058"/>
                          <a:gd name="connsiteX4" fmla="*/ 9854 w 10000"/>
                          <a:gd name="connsiteY4" fmla="*/ 3348 h 10058"/>
                          <a:gd name="connsiteX5" fmla="*/ 9901 w 10000"/>
                          <a:gd name="connsiteY5" fmla="*/ 3372 h 10058"/>
                          <a:gd name="connsiteX6" fmla="*/ 9923 w 10000"/>
                          <a:gd name="connsiteY6" fmla="*/ 3392 h 10058"/>
                          <a:gd name="connsiteX7" fmla="*/ 9975 w 10000"/>
                          <a:gd name="connsiteY7" fmla="*/ 3430 h 10058"/>
                          <a:gd name="connsiteX8" fmla="*/ 10000 w 10000"/>
                          <a:gd name="connsiteY8" fmla="*/ 3483 h 10058"/>
                          <a:gd name="connsiteX9" fmla="*/ 10000 w 10000"/>
                          <a:gd name="connsiteY9" fmla="*/ 3532 h 10058"/>
                          <a:gd name="connsiteX10" fmla="*/ 9988 w 10000"/>
                          <a:gd name="connsiteY10" fmla="*/ 3575 h 10058"/>
                          <a:gd name="connsiteX11" fmla="*/ 9958 w 10000"/>
                          <a:gd name="connsiteY11" fmla="*/ 3628 h 10058"/>
                          <a:gd name="connsiteX12" fmla="*/ 9913 w 10000"/>
                          <a:gd name="connsiteY12" fmla="*/ 3687 h 10058"/>
                          <a:gd name="connsiteX13" fmla="*/ 9874 w 10000"/>
                          <a:gd name="connsiteY13" fmla="*/ 3721 h 10058"/>
                          <a:gd name="connsiteX14" fmla="*/ 9832 w 10000"/>
                          <a:gd name="connsiteY14" fmla="*/ 3774 h 10058"/>
                          <a:gd name="connsiteX15" fmla="*/ 9780 w 10000"/>
                          <a:gd name="connsiteY15" fmla="*/ 3832 h 10058"/>
                          <a:gd name="connsiteX16" fmla="*/ 9728 w 10000"/>
                          <a:gd name="connsiteY16" fmla="*/ 3890 h 10058"/>
                          <a:gd name="connsiteX17" fmla="*/ 9671 w 10000"/>
                          <a:gd name="connsiteY17" fmla="*/ 3943 h 10058"/>
                          <a:gd name="connsiteX18" fmla="*/ 9629 w 10000"/>
                          <a:gd name="connsiteY18" fmla="*/ 3992 h 10058"/>
                          <a:gd name="connsiteX19" fmla="*/ 9589 w 10000"/>
                          <a:gd name="connsiteY19" fmla="*/ 4036 h 10058"/>
                          <a:gd name="connsiteX20" fmla="*/ 9562 w 10000"/>
                          <a:gd name="connsiteY20" fmla="*/ 4070 h 10058"/>
                          <a:gd name="connsiteX21" fmla="*/ 9550 w 10000"/>
                          <a:gd name="connsiteY21" fmla="*/ 4080 h 10058"/>
                          <a:gd name="connsiteX22" fmla="*/ 9555 w 10000"/>
                          <a:gd name="connsiteY22" fmla="*/ 6284 h 10058"/>
                          <a:gd name="connsiteX23" fmla="*/ 9567 w 10000"/>
                          <a:gd name="connsiteY23" fmla="*/ 6293 h 10058"/>
                          <a:gd name="connsiteX24" fmla="*/ 9597 w 10000"/>
                          <a:gd name="connsiteY24" fmla="*/ 6318 h 10058"/>
                          <a:gd name="connsiteX25" fmla="*/ 9641 w 10000"/>
                          <a:gd name="connsiteY25" fmla="*/ 6351 h 10058"/>
                          <a:gd name="connsiteX26" fmla="*/ 9698 w 10000"/>
                          <a:gd name="connsiteY26" fmla="*/ 6385 h 10058"/>
                          <a:gd name="connsiteX27" fmla="*/ 9753 w 10000"/>
                          <a:gd name="connsiteY27" fmla="*/ 6429 h 10058"/>
                          <a:gd name="connsiteX28" fmla="*/ 9805 w 10000"/>
                          <a:gd name="connsiteY28" fmla="*/ 6468 h 10058"/>
                          <a:gd name="connsiteX29" fmla="*/ 9844 w 10000"/>
                          <a:gd name="connsiteY29" fmla="*/ 6502 h 10058"/>
                          <a:gd name="connsiteX30" fmla="*/ 9874 w 10000"/>
                          <a:gd name="connsiteY30" fmla="*/ 6536 h 10058"/>
                          <a:gd name="connsiteX31" fmla="*/ 9884 w 10000"/>
                          <a:gd name="connsiteY31" fmla="*/ 6579 h 10058"/>
                          <a:gd name="connsiteX32" fmla="*/ 9879 w 10000"/>
                          <a:gd name="connsiteY32" fmla="*/ 6623 h 10058"/>
                          <a:gd name="connsiteX33" fmla="*/ 9866 w 10000"/>
                          <a:gd name="connsiteY33" fmla="*/ 6666 h 10058"/>
                          <a:gd name="connsiteX34" fmla="*/ 9854 w 10000"/>
                          <a:gd name="connsiteY34" fmla="*/ 6700 h 10058"/>
                          <a:gd name="connsiteX35" fmla="*/ 9839 w 10000"/>
                          <a:gd name="connsiteY35" fmla="*/ 6715 h 10058"/>
                          <a:gd name="connsiteX36" fmla="*/ 9837 w 10000"/>
                          <a:gd name="connsiteY36" fmla="*/ 6724 h 10058"/>
                          <a:gd name="connsiteX37" fmla="*/ 9827 w 10000"/>
                          <a:gd name="connsiteY37" fmla="*/ 6734 h 10058"/>
                          <a:gd name="connsiteX38" fmla="*/ 9792 w 10000"/>
                          <a:gd name="connsiteY38" fmla="*/ 6768 h 10058"/>
                          <a:gd name="connsiteX39" fmla="*/ 9740 w 10000"/>
                          <a:gd name="connsiteY39" fmla="*/ 6807 h 10058"/>
                          <a:gd name="connsiteX40" fmla="*/ 9671 w 10000"/>
                          <a:gd name="connsiteY40" fmla="*/ 6875 h 10058"/>
                          <a:gd name="connsiteX41" fmla="*/ 9579 w 10000"/>
                          <a:gd name="connsiteY41" fmla="*/ 6952 h 10058"/>
                          <a:gd name="connsiteX42" fmla="*/ 9476 w 10000"/>
                          <a:gd name="connsiteY42" fmla="*/ 7044 h 10058"/>
                          <a:gd name="connsiteX43" fmla="*/ 9359 w 10000"/>
                          <a:gd name="connsiteY43" fmla="*/ 7156 h 10058"/>
                          <a:gd name="connsiteX44" fmla="*/ 9231 w 10000"/>
                          <a:gd name="connsiteY44" fmla="*/ 7277 h 10058"/>
                          <a:gd name="connsiteX45" fmla="*/ 9087 w 10000"/>
                          <a:gd name="connsiteY45" fmla="*/ 7403 h 10058"/>
                          <a:gd name="connsiteX46" fmla="*/ 8939 w 10000"/>
                          <a:gd name="connsiteY46" fmla="*/ 7529 h 10058"/>
                          <a:gd name="connsiteX47" fmla="*/ 8780 w 10000"/>
                          <a:gd name="connsiteY47" fmla="*/ 7674 h 10058"/>
                          <a:gd name="connsiteX48" fmla="*/ 8615 w 10000"/>
                          <a:gd name="connsiteY48" fmla="*/ 7830 h 10058"/>
                          <a:gd name="connsiteX49" fmla="*/ 8441 w 10000"/>
                          <a:gd name="connsiteY49" fmla="*/ 7980 h 10058"/>
                          <a:gd name="connsiteX50" fmla="*/ 8268 w 10000"/>
                          <a:gd name="connsiteY50" fmla="*/ 8134 h 10058"/>
                          <a:gd name="connsiteX51" fmla="*/ 8090 w 10000"/>
                          <a:gd name="connsiteY51" fmla="*/ 8295 h 10058"/>
                          <a:gd name="connsiteX52" fmla="*/ 7917 w 10000"/>
                          <a:gd name="connsiteY52" fmla="*/ 8454 h 10058"/>
                          <a:gd name="connsiteX53" fmla="*/ 7741 w 10000"/>
                          <a:gd name="connsiteY53" fmla="*/ 8610 h 10058"/>
                          <a:gd name="connsiteX54" fmla="*/ 7568 w 10000"/>
                          <a:gd name="connsiteY54" fmla="*/ 8769 h 10058"/>
                          <a:gd name="connsiteX55" fmla="*/ 7395 w 10000"/>
                          <a:gd name="connsiteY55" fmla="*/ 8920 h 10058"/>
                          <a:gd name="connsiteX56" fmla="*/ 7229 w 10000"/>
                          <a:gd name="connsiteY56" fmla="*/ 9065 h 10058"/>
                          <a:gd name="connsiteX57" fmla="*/ 7073 w 10000"/>
                          <a:gd name="connsiteY57" fmla="*/ 9211 h 10058"/>
                          <a:gd name="connsiteX58" fmla="*/ 6927 w 10000"/>
                          <a:gd name="connsiteY58" fmla="*/ 9346 h 10058"/>
                          <a:gd name="connsiteX59" fmla="*/ 6784 w 10000"/>
                          <a:gd name="connsiteY59" fmla="*/ 9471 h 10058"/>
                          <a:gd name="connsiteX60" fmla="*/ 6658 w 10000"/>
                          <a:gd name="connsiteY60" fmla="*/ 9584 h 10058"/>
                          <a:gd name="connsiteX61" fmla="*/ 6541 w 10000"/>
                          <a:gd name="connsiteY61" fmla="*/ 9685 h 10058"/>
                          <a:gd name="connsiteX62" fmla="*/ 6437 w 10000"/>
                          <a:gd name="connsiteY62" fmla="*/ 9777 h 10058"/>
                          <a:gd name="connsiteX63" fmla="*/ 6356 w 10000"/>
                          <a:gd name="connsiteY63" fmla="*/ 9854 h 10058"/>
                          <a:gd name="connsiteX64" fmla="*/ 6286 w 10000"/>
                          <a:gd name="connsiteY64" fmla="*/ 9923 h 10058"/>
                          <a:gd name="connsiteX65" fmla="*/ 6235 w 10000"/>
                          <a:gd name="connsiteY65" fmla="*/ 9966 h 10058"/>
                          <a:gd name="connsiteX66" fmla="*/ 6205 w 10000"/>
                          <a:gd name="connsiteY66" fmla="*/ 9990 h 10058"/>
                          <a:gd name="connsiteX67" fmla="*/ 6131 w 10000"/>
                          <a:gd name="connsiteY67" fmla="*/ 10044 h 10058"/>
                          <a:gd name="connsiteX68" fmla="*/ 6066 w 10000"/>
                          <a:gd name="connsiteY68" fmla="*/ 10058 h 10058"/>
                          <a:gd name="connsiteX69" fmla="*/ 6004 w 10000"/>
                          <a:gd name="connsiteY69" fmla="*/ 10048 h 10058"/>
                          <a:gd name="connsiteX70" fmla="*/ 5957 w 10000"/>
                          <a:gd name="connsiteY70" fmla="*/ 10034 h 10058"/>
                          <a:gd name="connsiteX71" fmla="*/ 5928 w 10000"/>
                          <a:gd name="connsiteY71" fmla="*/ 10015 h 10058"/>
                          <a:gd name="connsiteX72" fmla="*/ 5913 w 10000"/>
                          <a:gd name="connsiteY72" fmla="*/ 10010 h 10058"/>
                          <a:gd name="connsiteX73" fmla="*/ 5901 w 10000"/>
                          <a:gd name="connsiteY73" fmla="*/ 10000 h 10058"/>
                          <a:gd name="connsiteX74" fmla="*/ 5866 w 10000"/>
                          <a:gd name="connsiteY74" fmla="*/ 9976 h 10058"/>
                          <a:gd name="connsiteX75" fmla="*/ 5809 w 10000"/>
                          <a:gd name="connsiteY75" fmla="*/ 9932 h 10058"/>
                          <a:gd name="connsiteX76" fmla="*/ 5737 w 10000"/>
                          <a:gd name="connsiteY76" fmla="*/ 9873 h 10058"/>
                          <a:gd name="connsiteX77" fmla="*/ 5641 w 10000"/>
                          <a:gd name="connsiteY77" fmla="*/ 9796 h 10058"/>
                          <a:gd name="connsiteX78" fmla="*/ 5524 w 10000"/>
                          <a:gd name="connsiteY78" fmla="*/ 9704 h 10058"/>
                          <a:gd name="connsiteX79" fmla="*/ 5398 w 10000"/>
                          <a:gd name="connsiteY79" fmla="*/ 9603 h 10058"/>
                          <a:gd name="connsiteX80" fmla="*/ 5252 w 10000"/>
                          <a:gd name="connsiteY80" fmla="*/ 9491 h 10058"/>
                          <a:gd name="connsiteX81" fmla="*/ 5096 w 10000"/>
                          <a:gd name="connsiteY81" fmla="*/ 9370 h 10058"/>
                          <a:gd name="connsiteX82" fmla="*/ 4923 w 10000"/>
                          <a:gd name="connsiteY82" fmla="*/ 9235 h 10058"/>
                          <a:gd name="connsiteX83" fmla="*/ 4740 w 10000"/>
                          <a:gd name="connsiteY83" fmla="*/ 9089 h 10058"/>
                          <a:gd name="connsiteX84" fmla="*/ 4545 w 10000"/>
                          <a:gd name="connsiteY84" fmla="*/ 8939 h 10058"/>
                          <a:gd name="connsiteX85" fmla="*/ 4347 w 10000"/>
                          <a:gd name="connsiteY85" fmla="*/ 8783 h 10058"/>
                          <a:gd name="connsiteX86" fmla="*/ 4139 w 10000"/>
                          <a:gd name="connsiteY86" fmla="*/ 8614 h 10058"/>
                          <a:gd name="connsiteX87" fmla="*/ 3924 w 10000"/>
                          <a:gd name="connsiteY87" fmla="*/ 8454 h 10058"/>
                          <a:gd name="connsiteX88" fmla="*/ 3706 w 10000"/>
                          <a:gd name="connsiteY88" fmla="*/ 8275 h 10058"/>
                          <a:gd name="connsiteX89" fmla="*/ 3481 w 10000"/>
                          <a:gd name="connsiteY89" fmla="*/ 8105 h 10058"/>
                          <a:gd name="connsiteX90" fmla="*/ 3256 w 10000"/>
                          <a:gd name="connsiteY90" fmla="*/ 7931 h 10058"/>
                          <a:gd name="connsiteX91" fmla="*/ 3026 w 10000"/>
                          <a:gd name="connsiteY91" fmla="*/ 7751 h 10058"/>
                          <a:gd name="connsiteX92" fmla="*/ 2801 w 10000"/>
                          <a:gd name="connsiteY92" fmla="*/ 7573 h 10058"/>
                          <a:gd name="connsiteX93" fmla="*/ 2575 w 10000"/>
                          <a:gd name="connsiteY93" fmla="*/ 7393 h 10058"/>
                          <a:gd name="connsiteX94" fmla="*/ 2355 w 10000"/>
                          <a:gd name="connsiteY94" fmla="*/ 7224 h 10058"/>
                          <a:gd name="connsiteX95" fmla="*/ 2135 w 10000"/>
                          <a:gd name="connsiteY95" fmla="*/ 7054 h 10058"/>
                          <a:gd name="connsiteX96" fmla="*/ 1922 w 10000"/>
                          <a:gd name="connsiteY96" fmla="*/ 6885 h 10058"/>
                          <a:gd name="connsiteX97" fmla="*/ 1719 w 10000"/>
                          <a:gd name="connsiteY97" fmla="*/ 6724 h 10058"/>
                          <a:gd name="connsiteX98" fmla="*/ 1519 w 10000"/>
                          <a:gd name="connsiteY98" fmla="*/ 6570 h 10058"/>
                          <a:gd name="connsiteX99" fmla="*/ 1331 w 10000"/>
                          <a:gd name="connsiteY99" fmla="*/ 6419 h 10058"/>
                          <a:gd name="connsiteX100" fmla="*/ 1153 w 10000"/>
                          <a:gd name="connsiteY100" fmla="*/ 6284 h 10058"/>
                          <a:gd name="connsiteX101" fmla="*/ 985 w 10000"/>
                          <a:gd name="connsiteY101" fmla="*/ 6148 h 10058"/>
                          <a:gd name="connsiteX102" fmla="*/ 831 w 10000"/>
                          <a:gd name="connsiteY102" fmla="*/ 6027 h 10058"/>
                          <a:gd name="connsiteX103" fmla="*/ 690 w 10000"/>
                          <a:gd name="connsiteY103" fmla="*/ 5920 h 10058"/>
                          <a:gd name="connsiteX104" fmla="*/ 569 w 10000"/>
                          <a:gd name="connsiteY104" fmla="*/ 5824 h 10058"/>
                          <a:gd name="connsiteX105" fmla="*/ 460 w 10000"/>
                          <a:gd name="connsiteY105" fmla="*/ 5741 h 10058"/>
                          <a:gd name="connsiteX106" fmla="*/ 369 w 10000"/>
                          <a:gd name="connsiteY106" fmla="*/ 5663 h 10058"/>
                          <a:gd name="connsiteX107" fmla="*/ 299 w 10000"/>
                          <a:gd name="connsiteY107" fmla="*/ 5615 h 10058"/>
                          <a:gd name="connsiteX108" fmla="*/ 252 w 10000"/>
                          <a:gd name="connsiteY108" fmla="*/ 5572 h 10058"/>
                          <a:gd name="connsiteX109" fmla="*/ 225 w 10000"/>
                          <a:gd name="connsiteY109" fmla="*/ 5547 h 10058"/>
                          <a:gd name="connsiteX110" fmla="*/ 148 w 10000"/>
                          <a:gd name="connsiteY110" fmla="*/ 5470 h 10058"/>
                          <a:gd name="connsiteX111" fmla="*/ 92 w 10000"/>
                          <a:gd name="connsiteY111" fmla="*/ 5368 h 10058"/>
                          <a:gd name="connsiteX112" fmla="*/ 52 w 10000"/>
                          <a:gd name="connsiteY112" fmla="*/ 5257 h 10058"/>
                          <a:gd name="connsiteX113" fmla="*/ 27 w 10000"/>
                          <a:gd name="connsiteY113" fmla="*/ 5155 h 10058"/>
                          <a:gd name="connsiteX114" fmla="*/ 10 w 10000"/>
                          <a:gd name="connsiteY114" fmla="*/ 5063 h 10058"/>
                          <a:gd name="connsiteX115" fmla="*/ 5 w 10000"/>
                          <a:gd name="connsiteY115" fmla="*/ 4985 h 10058"/>
                          <a:gd name="connsiteX116" fmla="*/ 0 w 10000"/>
                          <a:gd name="connsiteY116" fmla="*/ 4927 h 10058"/>
                          <a:gd name="connsiteX117" fmla="*/ 0 w 10000"/>
                          <a:gd name="connsiteY117" fmla="*/ 4908 h 10058"/>
                          <a:gd name="connsiteX118" fmla="*/ 0 w 10000"/>
                          <a:gd name="connsiteY118" fmla="*/ 4874 h 10058"/>
                          <a:gd name="connsiteX119" fmla="*/ 0 w 10000"/>
                          <a:gd name="connsiteY119" fmla="*/ 4792 h 10058"/>
                          <a:gd name="connsiteX120" fmla="*/ 0 w 10000"/>
                          <a:gd name="connsiteY120" fmla="*/ 4660 h 10058"/>
                          <a:gd name="connsiteX121" fmla="*/ 0 w 10000"/>
                          <a:gd name="connsiteY121" fmla="*/ 3866 h 10058"/>
                          <a:gd name="connsiteX122" fmla="*/ 0 w 10000"/>
                          <a:gd name="connsiteY122" fmla="*/ 3643 h 10058"/>
                          <a:gd name="connsiteX123" fmla="*/ 0 w 10000"/>
                          <a:gd name="connsiteY123" fmla="*/ 3440 h 10058"/>
                          <a:gd name="connsiteX124" fmla="*/ 0 w 10000"/>
                          <a:gd name="connsiteY124" fmla="*/ 3260 h 10058"/>
                          <a:gd name="connsiteX125" fmla="*/ 10 w 10000"/>
                          <a:gd name="connsiteY125" fmla="*/ 3091 h 10058"/>
                          <a:gd name="connsiteX126" fmla="*/ 40 w 10000"/>
                          <a:gd name="connsiteY126" fmla="*/ 2931 h 10058"/>
                          <a:gd name="connsiteX127" fmla="*/ 84 w 10000"/>
                          <a:gd name="connsiteY127" fmla="*/ 2795 h 10058"/>
                          <a:gd name="connsiteX128" fmla="*/ 131 w 10000"/>
                          <a:gd name="connsiteY128" fmla="*/ 2684 h 10058"/>
                          <a:gd name="connsiteX129" fmla="*/ 183 w 10000"/>
                          <a:gd name="connsiteY129" fmla="*/ 2582 h 10058"/>
                          <a:gd name="connsiteX130" fmla="*/ 230 w 10000"/>
                          <a:gd name="connsiteY130" fmla="*/ 2514 h 10058"/>
                          <a:gd name="connsiteX131" fmla="*/ 275 w 10000"/>
                          <a:gd name="connsiteY131" fmla="*/ 2456 h 10058"/>
                          <a:gd name="connsiteX132" fmla="*/ 299 w 10000"/>
                          <a:gd name="connsiteY132" fmla="*/ 2422 h 10058"/>
                          <a:gd name="connsiteX133" fmla="*/ 312 w 10000"/>
                          <a:gd name="connsiteY133" fmla="*/ 2413 h 10058"/>
                          <a:gd name="connsiteX134" fmla="*/ 322 w 10000"/>
                          <a:gd name="connsiteY134" fmla="*/ 2408 h 10058"/>
                          <a:gd name="connsiteX135" fmla="*/ 356 w 10000"/>
                          <a:gd name="connsiteY135" fmla="*/ 2389 h 10058"/>
                          <a:gd name="connsiteX136" fmla="*/ 413 w 10000"/>
                          <a:gd name="connsiteY136" fmla="*/ 2345 h 10058"/>
                          <a:gd name="connsiteX137" fmla="*/ 485 w 10000"/>
                          <a:gd name="connsiteY137" fmla="*/ 2296 h 10058"/>
                          <a:gd name="connsiteX138" fmla="*/ 581 w 10000"/>
                          <a:gd name="connsiteY138" fmla="*/ 2238 h 10058"/>
                          <a:gd name="connsiteX139" fmla="*/ 690 w 10000"/>
                          <a:gd name="connsiteY139" fmla="*/ 2170 h 10058"/>
                          <a:gd name="connsiteX140" fmla="*/ 811 w 10000"/>
                          <a:gd name="connsiteY140" fmla="*/ 2083 h 10058"/>
                          <a:gd name="connsiteX141" fmla="*/ 950 w 10000"/>
                          <a:gd name="connsiteY141" fmla="*/ 2001 h 10058"/>
                          <a:gd name="connsiteX142" fmla="*/ 1096 w 10000"/>
                          <a:gd name="connsiteY142" fmla="*/ 1899 h 10058"/>
                          <a:gd name="connsiteX143" fmla="*/ 1252 w 10000"/>
                          <a:gd name="connsiteY143" fmla="*/ 1792 h 10058"/>
                          <a:gd name="connsiteX144" fmla="*/ 1418 w 10000"/>
                          <a:gd name="connsiteY144" fmla="*/ 1686 h 10058"/>
                          <a:gd name="connsiteX145" fmla="*/ 1586 w 10000"/>
                          <a:gd name="connsiteY145" fmla="*/ 1574 h 10058"/>
                          <a:gd name="connsiteX146" fmla="*/ 1759 w 10000"/>
                          <a:gd name="connsiteY146" fmla="*/ 1453 h 10058"/>
                          <a:gd name="connsiteX147" fmla="*/ 1940 w 10000"/>
                          <a:gd name="connsiteY147" fmla="*/ 1347 h 10058"/>
                          <a:gd name="connsiteX148" fmla="*/ 2118 w 10000"/>
                          <a:gd name="connsiteY148" fmla="*/ 1225 h 10058"/>
                          <a:gd name="connsiteX149" fmla="*/ 2298 w 10000"/>
                          <a:gd name="connsiteY149" fmla="*/ 1109 h 10058"/>
                          <a:gd name="connsiteX150" fmla="*/ 2476 w 10000"/>
                          <a:gd name="connsiteY150" fmla="*/ 989 h 10058"/>
                          <a:gd name="connsiteX151" fmla="*/ 2650 w 10000"/>
                          <a:gd name="connsiteY151" fmla="*/ 876 h 10058"/>
                          <a:gd name="connsiteX152" fmla="*/ 2818 w 10000"/>
                          <a:gd name="connsiteY152" fmla="*/ 760 h 10058"/>
                          <a:gd name="connsiteX153" fmla="*/ 2979 w 10000"/>
                          <a:gd name="connsiteY153" fmla="*/ 659 h 10058"/>
                          <a:gd name="connsiteX154" fmla="*/ 3135 w 10000"/>
                          <a:gd name="connsiteY154" fmla="*/ 557 h 10058"/>
                          <a:gd name="connsiteX155" fmla="*/ 3278 w 10000"/>
                          <a:gd name="connsiteY155" fmla="*/ 465 h 10058"/>
                          <a:gd name="connsiteX156" fmla="*/ 3407 w 10000"/>
                          <a:gd name="connsiteY156" fmla="*/ 378 h 10058"/>
                          <a:gd name="connsiteX157" fmla="*/ 3525 w 10000"/>
                          <a:gd name="connsiteY157" fmla="*/ 301 h 10058"/>
                          <a:gd name="connsiteX158" fmla="*/ 3629 w 10000"/>
                          <a:gd name="connsiteY158" fmla="*/ 233 h 10058"/>
                          <a:gd name="connsiteX159" fmla="*/ 3716 w 10000"/>
                          <a:gd name="connsiteY159" fmla="*/ 184 h 10058"/>
                          <a:gd name="connsiteX160" fmla="*/ 3785 w 10000"/>
                          <a:gd name="connsiteY160" fmla="*/ 140 h 10058"/>
                          <a:gd name="connsiteX161" fmla="*/ 3837 w 10000"/>
                          <a:gd name="connsiteY161" fmla="*/ 106 h 10058"/>
                          <a:gd name="connsiteX0" fmla="*/ 3837 w 10000"/>
                          <a:gd name="connsiteY0" fmla="*/ 139 h 10091"/>
                          <a:gd name="connsiteX1" fmla="*/ 4218 w 10000"/>
                          <a:gd name="connsiteY1" fmla="*/ 91 h 10091"/>
                          <a:gd name="connsiteX2" fmla="*/ 9693 w 10000"/>
                          <a:gd name="connsiteY2" fmla="*/ 3288 h 10091"/>
                          <a:gd name="connsiteX3" fmla="*/ 9785 w 10000"/>
                          <a:gd name="connsiteY3" fmla="*/ 3337 h 10091"/>
                          <a:gd name="connsiteX4" fmla="*/ 9854 w 10000"/>
                          <a:gd name="connsiteY4" fmla="*/ 3381 h 10091"/>
                          <a:gd name="connsiteX5" fmla="*/ 9901 w 10000"/>
                          <a:gd name="connsiteY5" fmla="*/ 3405 h 10091"/>
                          <a:gd name="connsiteX6" fmla="*/ 9923 w 10000"/>
                          <a:gd name="connsiteY6" fmla="*/ 3425 h 10091"/>
                          <a:gd name="connsiteX7" fmla="*/ 9975 w 10000"/>
                          <a:gd name="connsiteY7" fmla="*/ 3463 h 10091"/>
                          <a:gd name="connsiteX8" fmla="*/ 10000 w 10000"/>
                          <a:gd name="connsiteY8" fmla="*/ 3516 h 10091"/>
                          <a:gd name="connsiteX9" fmla="*/ 10000 w 10000"/>
                          <a:gd name="connsiteY9" fmla="*/ 3565 h 10091"/>
                          <a:gd name="connsiteX10" fmla="*/ 9988 w 10000"/>
                          <a:gd name="connsiteY10" fmla="*/ 3608 h 10091"/>
                          <a:gd name="connsiteX11" fmla="*/ 9958 w 10000"/>
                          <a:gd name="connsiteY11" fmla="*/ 3661 h 10091"/>
                          <a:gd name="connsiteX12" fmla="*/ 9913 w 10000"/>
                          <a:gd name="connsiteY12" fmla="*/ 3720 h 10091"/>
                          <a:gd name="connsiteX13" fmla="*/ 9874 w 10000"/>
                          <a:gd name="connsiteY13" fmla="*/ 3754 h 10091"/>
                          <a:gd name="connsiteX14" fmla="*/ 9832 w 10000"/>
                          <a:gd name="connsiteY14" fmla="*/ 3807 h 10091"/>
                          <a:gd name="connsiteX15" fmla="*/ 9780 w 10000"/>
                          <a:gd name="connsiteY15" fmla="*/ 3865 h 10091"/>
                          <a:gd name="connsiteX16" fmla="*/ 9728 w 10000"/>
                          <a:gd name="connsiteY16" fmla="*/ 3923 h 10091"/>
                          <a:gd name="connsiteX17" fmla="*/ 9671 w 10000"/>
                          <a:gd name="connsiteY17" fmla="*/ 3976 h 10091"/>
                          <a:gd name="connsiteX18" fmla="*/ 9629 w 10000"/>
                          <a:gd name="connsiteY18" fmla="*/ 4025 h 10091"/>
                          <a:gd name="connsiteX19" fmla="*/ 9589 w 10000"/>
                          <a:gd name="connsiteY19" fmla="*/ 4069 h 10091"/>
                          <a:gd name="connsiteX20" fmla="*/ 9562 w 10000"/>
                          <a:gd name="connsiteY20" fmla="*/ 4103 h 10091"/>
                          <a:gd name="connsiteX21" fmla="*/ 9550 w 10000"/>
                          <a:gd name="connsiteY21" fmla="*/ 4113 h 10091"/>
                          <a:gd name="connsiteX22" fmla="*/ 9555 w 10000"/>
                          <a:gd name="connsiteY22" fmla="*/ 6317 h 10091"/>
                          <a:gd name="connsiteX23" fmla="*/ 9567 w 10000"/>
                          <a:gd name="connsiteY23" fmla="*/ 6326 h 10091"/>
                          <a:gd name="connsiteX24" fmla="*/ 9597 w 10000"/>
                          <a:gd name="connsiteY24" fmla="*/ 6351 h 10091"/>
                          <a:gd name="connsiteX25" fmla="*/ 9641 w 10000"/>
                          <a:gd name="connsiteY25" fmla="*/ 6384 h 10091"/>
                          <a:gd name="connsiteX26" fmla="*/ 9698 w 10000"/>
                          <a:gd name="connsiteY26" fmla="*/ 6418 h 10091"/>
                          <a:gd name="connsiteX27" fmla="*/ 9753 w 10000"/>
                          <a:gd name="connsiteY27" fmla="*/ 6462 h 10091"/>
                          <a:gd name="connsiteX28" fmla="*/ 9805 w 10000"/>
                          <a:gd name="connsiteY28" fmla="*/ 6501 h 10091"/>
                          <a:gd name="connsiteX29" fmla="*/ 9844 w 10000"/>
                          <a:gd name="connsiteY29" fmla="*/ 6535 h 10091"/>
                          <a:gd name="connsiteX30" fmla="*/ 9874 w 10000"/>
                          <a:gd name="connsiteY30" fmla="*/ 6569 h 10091"/>
                          <a:gd name="connsiteX31" fmla="*/ 9884 w 10000"/>
                          <a:gd name="connsiteY31" fmla="*/ 6612 h 10091"/>
                          <a:gd name="connsiteX32" fmla="*/ 9879 w 10000"/>
                          <a:gd name="connsiteY32" fmla="*/ 6656 h 10091"/>
                          <a:gd name="connsiteX33" fmla="*/ 9866 w 10000"/>
                          <a:gd name="connsiteY33" fmla="*/ 6699 h 10091"/>
                          <a:gd name="connsiteX34" fmla="*/ 9854 w 10000"/>
                          <a:gd name="connsiteY34" fmla="*/ 6733 h 10091"/>
                          <a:gd name="connsiteX35" fmla="*/ 9839 w 10000"/>
                          <a:gd name="connsiteY35" fmla="*/ 6748 h 10091"/>
                          <a:gd name="connsiteX36" fmla="*/ 9837 w 10000"/>
                          <a:gd name="connsiteY36" fmla="*/ 6757 h 10091"/>
                          <a:gd name="connsiteX37" fmla="*/ 9827 w 10000"/>
                          <a:gd name="connsiteY37" fmla="*/ 6767 h 10091"/>
                          <a:gd name="connsiteX38" fmla="*/ 9792 w 10000"/>
                          <a:gd name="connsiteY38" fmla="*/ 6801 h 10091"/>
                          <a:gd name="connsiteX39" fmla="*/ 9740 w 10000"/>
                          <a:gd name="connsiteY39" fmla="*/ 6840 h 10091"/>
                          <a:gd name="connsiteX40" fmla="*/ 9671 w 10000"/>
                          <a:gd name="connsiteY40" fmla="*/ 6908 h 10091"/>
                          <a:gd name="connsiteX41" fmla="*/ 9579 w 10000"/>
                          <a:gd name="connsiteY41" fmla="*/ 6985 h 10091"/>
                          <a:gd name="connsiteX42" fmla="*/ 9476 w 10000"/>
                          <a:gd name="connsiteY42" fmla="*/ 7077 h 10091"/>
                          <a:gd name="connsiteX43" fmla="*/ 9359 w 10000"/>
                          <a:gd name="connsiteY43" fmla="*/ 7189 h 10091"/>
                          <a:gd name="connsiteX44" fmla="*/ 9231 w 10000"/>
                          <a:gd name="connsiteY44" fmla="*/ 7310 h 10091"/>
                          <a:gd name="connsiteX45" fmla="*/ 9087 w 10000"/>
                          <a:gd name="connsiteY45" fmla="*/ 7436 h 10091"/>
                          <a:gd name="connsiteX46" fmla="*/ 8939 w 10000"/>
                          <a:gd name="connsiteY46" fmla="*/ 7562 h 10091"/>
                          <a:gd name="connsiteX47" fmla="*/ 8780 w 10000"/>
                          <a:gd name="connsiteY47" fmla="*/ 7707 h 10091"/>
                          <a:gd name="connsiteX48" fmla="*/ 8615 w 10000"/>
                          <a:gd name="connsiteY48" fmla="*/ 7863 h 10091"/>
                          <a:gd name="connsiteX49" fmla="*/ 8441 w 10000"/>
                          <a:gd name="connsiteY49" fmla="*/ 8013 h 10091"/>
                          <a:gd name="connsiteX50" fmla="*/ 8268 w 10000"/>
                          <a:gd name="connsiteY50" fmla="*/ 8167 h 10091"/>
                          <a:gd name="connsiteX51" fmla="*/ 8090 w 10000"/>
                          <a:gd name="connsiteY51" fmla="*/ 8328 h 10091"/>
                          <a:gd name="connsiteX52" fmla="*/ 7917 w 10000"/>
                          <a:gd name="connsiteY52" fmla="*/ 8487 h 10091"/>
                          <a:gd name="connsiteX53" fmla="*/ 7741 w 10000"/>
                          <a:gd name="connsiteY53" fmla="*/ 8643 h 10091"/>
                          <a:gd name="connsiteX54" fmla="*/ 7568 w 10000"/>
                          <a:gd name="connsiteY54" fmla="*/ 8802 h 10091"/>
                          <a:gd name="connsiteX55" fmla="*/ 7395 w 10000"/>
                          <a:gd name="connsiteY55" fmla="*/ 8953 h 10091"/>
                          <a:gd name="connsiteX56" fmla="*/ 7229 w 10000"/>
                          <a:gd name="connsiteY56" fmla="*/ 9098 h 10091"/>
                          <a:gd name="connsiteX57" fmla="*/ 7073 w 10000"/>
                          <a:gd name="connsiteY57" fmla="*/ 9244 h 10091"/>
                          <a:gd name="connsiteX58" fmla="*/ 6927 w 10000"/>
                          <a:gd name="connsiteY58" fmla="*/ 9379 h 10091"/>
                          <a:gd name="connsiteX59" fmla="*/ 6784 w 10000"/>
                          <a:gd name="connsiteY59" fmla="*/ 9504 h 10091"/>
                          <a:gd name="connsiteX60" fmla="*/ 6658 w 10000"/>
                          <a:gd name="connsiteY60" fmla="*/ 9617 h 10091"/>
                          <a:gd name="connsiteX61" fmla="*/ 6541 w 10000"/>
                          <a:gd name="connsiteY61" fmla="*/ 9718 h 10091"/>
                          <a:gd name="connsiteX62" fmla="*/ 6437 w 10000"/>
                          <a:gd name="connsiteY62" fmla="*/ 9810 h 10091"/>
                          <a:gd name="connsiteX63" fmla="*/ 6356 w 10000"/>
                          <a:gd name="connsiteY63" fmla="*/ 9887 h 10091"/>
                          <a:gd name="connsiteX64" fmla="*/ 6286 w 10000"/>
                          <a:gd name="connsiteY64" fmla="*/ 9956 h 10091"/>
                          <a:gd name="connsiteX65" fmla="*/ 6235 w 10000"/>
                          <a:gd name="connsiteY65" fmla="*/ 9999 h 10091"/>
                          <a:gd name="connsiteX66" fmla="*/ 6205 w 10000"/>
                          <a:gd name="connsiteY66" fmla="*/ 10023 h 10091"/>
                          <a:gd name="connsiteX67" fmla="*/ 6131 w 10000"/>
                          <a:gd name="connsiteY67" fmla="*/ 10077 h 10091"/>
                          <a:gd name="connsiteX68" fmla="*/ 6066 w 10000"/>
                          <a:gd name="connsiteY68" fmla="*/ 10091 h 10091"/>
                          <a:gd name="connsiteX69" fmla="*/ 6004 w 10000"/>
                          <a:gd name="connsiteY69" fmla="*/ 10081 h 10091"/>
                          <a:gd name="connsiteX70" fmla="*/ 5957 w 10000"/>
                          <a:gd name="connsiteY70" fmla="*/ 10067 h 10091"/>
                          <a:gd name="connsiteX71" fmla="*/ 5928 w 10000"/>
                          <a:gd name="connsiteY71" fmla="*/ 10048 h 10091"/>
                          <a:gd name="connsiteX72" fmla="*/ 5913 w 10000"/>
                          <a:gd name="connsiteY72" fmla="*/ 10043 h 10091"/>
                          <a:gd name="connsiteX73" fmla="*/ 5901 w 10000"/>
                          <a:gd name="connsiteY73" fmla="*/ 10033 h 10091"/>
                          <a:gd name="connsiteX74" fmla="*/ 5866 w 10000"/>
                          <a:gd name="connsiteY74" fmla="*/ 10009 h 10091"/>
                          <a:gd name="connsiteX75" fmla="*/ 5809 w 10000"/>
                          <a:gd name="connsiteY75" fmla="*/ 9965 h 10091"/>
                          <a:gd name="connsiteX76" fmla="*/ 5737 w 10000"/>
                          <a:gd name="connsiteY76" fmla="*/ 9906 h 10091"/>
                          <a:gd name="connsiteX77" fmla="*/ 5641 w 10000"/>
                          <a:gd name="connsiteY77" fmla="*/ 9829 h 10091"/>
                          <a:gd name="connsiteX78" fmla="*/ 5524 w 10000"/>
                          <a:gd name="connsiteY78" fmla="*/ 9737 h 10091"/>
                          <a:gd name="connsiteX79" fmla="*/ 5398 w 10000"/>
                          <a:gd name="connsiteY79" fmla="*/ 9636 h 10091"/>
                          <a:gd name="connsiteX80" fmla="*/ 5252 w 10000"/>
                          <a:gd name="connsiteY80" fmla="*/ 9524 h 10091"/>
                          <a:gd name="connsiteX81" fmla="*/ 5096 w 10000"/>
                          <a:gd name="connsiteY81" fmla="*/ 9403 h 10091"/>
                          <a:gd name="connsiteX82" fmla="*/ 4923 w 10000"/>
                          <a:gd name="connsiteY82" fmla="*/ 9268 h 10091"/>
                          <a:gd name="connsiteX83" fmla="*/ 4740 w 10000"/>
                          <a:gd name="connsiteY83" fmla="*/ 9122 h 10091"/>
                          <a:gd name="connsiteX84" fmla="*/ 4545 w 10000"/>
                          <a:gd name="connsiteY84" fmla="*/ 8972 h 10091"/>
                          <a:gd name="connsiteX85" fmla="*/ 4347 w 10000"/>
                          <a:gd name="connsiteY85" fmla="*/ 8816 h 10091"/>
                          <a:gd name="connsiteX86" fmla="*/ 4139 w 10000"/>
                          <a:gd name="connsiteY86" fmla="*/ 8647 h 10091"/>
                          <a:gd name="connsiteX87" fmla="*/ 3924 w 10000"/>
                          <a:gd name="connsiteY87" fmla="*/ 8487 h 10091"/>
                          <a:gd name="connsiteX88" fmla="*/ 3706 w 10000"/>
                          <a:gd name="connsiteY88" fmla="*/ 8308 h 10091"/>
                          <a:gd name="connsiteX89" fmla="*/ 3481 w 10000"/>
                          <a:gd name="connsiteY89" fmla="*/ 8138 h 10091"/>
                          <a:gd name="connsiteX90" fmla="*/ 3256 w 10000"/>
                          <a:gd name="connsiteY90" fmla="*/ 7964 h 10091"/>
                          <a:gd name="connsiteX91" fmla="*/ 3026 w 10000"/>
                          <a:gd name="connsiteY91" fmla="*/ 7784 h 10091"/>
                          <a:gd name="connsiteX92" fmla="*/ 2801 w 10000"/>
                          <a:gd name="connsiteY92" fmla="*/ 7606 h 10091"/>
                          <a:gd name="connsiteX93" fmla="*/ 2575 w 10000"/>
                          <a:gd name="connsiteY93" fmla="*/ 7426 h 10091"/>
                          <a:gd name="connsiteX94" fmla="*/ 2355 w 10000"/>
                          <a:gd name="connsiteY94" fmla="*/ 7257 h 10091"/>
                          <a:gd name="connsiteX95" fmla="*/ 2135 w 10000"/>
                          <a:gd name="connsiteY95" fmla="*/ 7087 h 10091"/>
                          <a:gd name="connsiteX96" fmla="*/ 1922 w 10000"/>
                          <a:gd name="connsiteY96" fmla="*/ 6918 h 10091"/>
                          <a:gd name="connsiteX97" fmla="*/ 1719 w 10000"/>
                          <a:gd name="connsiteY97" fmla="*/ 6757 h 10091"/>
                          <a:gd name="connsiteX98" fmla="*/ 1519 w 10000"/>
                          <a:gd name="connsiteY98" fmla="*/ 6603 h 10091"/>
                          <a:gd name="connsiteX99" fmla="*/ 1331 w 10000"/>
                          <a:gd name="connsiteY99" fmla="*/ 6452 h 10091"/>
                          <a:gd name="connsiteX100" fmla="*/ 1153 w 10000"/>
                          <a:gd name="connsiteY100" fmla="*/ 6317 h 10091"/>
                          <a:gd name="connsiteX101" fmla="*/ 985 w 10000"/>
                          <a:gd name="connsiteY101" fmla="*/ 6181 h 10091"/>
                          <a:gd name="connsiteX102" fmla="*/ 831 w 10000"/>
                          <a:gd name="connsiteY102" fmla="*/ 6060 h 10091"/>
                          <a:gd name="connsiteX103" fmla="*/ 690 w 10000"/>
                          <a:gd name="connsiteY103" fmla="*/ 5953 h 10091"/>
                          <a:gd name="connsiteX104" fmla="*/ 569 w 10000"/>
                          <a:gd name="connsiteY104" fmla="*/ 5857 h 10091"/>
                          <a:gd name="connsiteX105" fmla="*/ 460 w 10000"/>
                          <a:gd name="connsiteY105" fmla="*/ 5774 h 10091"/>
                          <a:gd name="connsiteX106" fmla="*/ 369 w 10000"/>
                          <a:gd name="connsiteY106" fmla="*/ 5696 h 10091"/>
                          <a:gd name="connsiteX107" fmla="*/ 299 w 10000"/>
                          <a:gd name="connsiteY107" fmla="*/ 5648 h 10091"/>
                          <a:gd name="connsiteX108" fmla="*/ 252 w 10000"/>
                          <a:gd name="connsiteY108" fmla="*/ 5605 h 10091"/>
                          <a:gd name="connsiteX109" fmla="*/ 225 w 10000"/>
                          <a:gd name="connsiteY109" fmla="*/ 5580 h 10091"/>
                          <a:gd name="connsiteX110" fmla="*/ 148 w 10000"/>
                          <a:gd name="connsiteY110" fmla="*/ 5503 h 10091"/>
                          <a:gd name="connsiteX111" fmla="*/ 92 w 10000"/>
                          <a:gd name="connsiteY111" fmla="*/ 5401 h 10091"/>
                          <a:gd name="connsiteX112" fmla="*/ 52 w 10000"/>
                          <a:gd name="connsiteY112" fmla="*/ 5290 h 10091"/>
                          <a:gd name="connsiteX113" fmla="*/ 27 w 10000"/>
                          <a:gd name="connsiteY113" fmla="*/ 5188 h 10091"/>
                          <a:gd name="connsiteX114" fmla="*/ 10 w 10000"/>
                          <a:gd name="connsiteY114" fmla="*/ 5096 h 10091"/>
                          <a:gd name="connsiteX115" fmla="*/ 5 w 10000"/>
                          <a:gd name="connsiteY115" fmla="*/ 5018 h 10091"/>
                          <a:gd name="connsiteX116" fmla="*/ 0 w 10000"/>
                          <a:gd name="connsiteY116" fmla="*/ 4960 h 10091"/>
                          <a:gd name="connsiteX117" fmla="*/ 0 w 10000"/>
                          <a:gd name="connsiteY117" fmla="*/ 4941 h 10091"/>
                          <a:gd name="connsiteX118" fmla="*/ 0 w 10000"/>
                          <a:gd name="connsiteY118" fmla="*/ 4907 h 10091"/>
                          <a:gd name="connsiteX119" fmla="*/ 0 w 10000"/>
                          <a:gd name="connsiteY119" fmla="*/ 4825 h 10091"/>
                          <a:gd name="connsiteX120" fmla="*/ 0 w 10000"/>
                          <a:gd name="connsiteY120" fmla="*/ 4693 h 10091"/>
                          <a:gd name="connsiteX121" fmla="*/ 0 w 10000"/>
                          <a:gd name="connsiteY121" fmla="*/ 3899 h 10091"/>
                          <a:gd name="connsiteX122" fmla="*/ 0 w 10000"/>
                          <a:gd name="connsiteY122" fmla="*/ 3676 h 10091"/>
                          <a:gd name="connsiteX123" fmla="*/ 0 w 10000"/>
                          <a:gd name="connsiteY123" fmla="*/ 3473 h 10091"/>
                          <a:gd name="connsiteX124" fmla="*/ 0 w 10000"/>
                          <a:gd name="connsiteY124" fmla="*/ 3293 h 10091"/>
                          <a:gd name="connsiteX125" fmla="*/ 10 w 10000"/>
                          <a:gd name="connsiteY125" fmla="*/ 3124 h 10091"/>
                          <a:gd name="connsiteX126" fmla="*/ 40 w 10000"/>
                          <a:gd name="connsiteY126" fmla="*/ 2964 h 10091"/>
                          <a:gd name="connsiteX127" fmla="*/ 84 w 10000"/>
                          <a:gd name="connsiteY127" fmla="*/ 2828 h 10091"/>
                          <a:gd name="connsiteX128" fmla="*/ 131 w 10000"/>
                          <a:gd name="connsiteY128" fmla="*/ 2717 h 10091"/>
                          <a:gd name="connsiteX129" fmla="*/ 183 w 10000"/>
                          <a:gd name="connsiteY129" fmla="*/ 2615 h 10091"/>
                          <a:gd name="connsiteX130" fmla="*/ 230 w 10000"/>
                          <a:gd name="connsiteY130" fmla="*/ 2547 h 10091"/>
                          <a:gd name="connsiteX131" fmla="*/ 275 w 10000"/>
                          <a:gd name="connsiteY131" fmla="*/ 2489 h 10091"/>
                          <a:gd name="connsiteX132" fmla="*/ 299 w 10000"/>
                          <a:gd name="connsiteY132" fmla="*/ 2455 h 10091"/>
                          <a:gd name="connsiteX133" fmla="*/ 312 w 10000"/>
                          <a:gd name="connsiteY133" fmla="*/ 2446 h 10091"/>
                          <a:gd name="connsiteX134" fmla="*/ 322 w 10000"/>
                          <a:gd name="connsiteY134" fmla="*/ 2441 h 10091"/>
                          <a:gd name="connsiteX135" fmla="*/ 356 w 10000"/>
                          <a:gd name="connsiteY135" fmla="*/ 2422 h 10091"/>
                          <a:gd name="connsiteX136" fmla="*/ 413 w 10000"/>
                          <a:gd name="connsiteY136" fmla="*/ 2378 h 10091"/>
                          <a:gd name="connsiteX137" fmla="*/ 485 w 10000"/>
                          <a:gd name="connsiteY137" fmla="*/ 2329 h 10091"/>
                          <a:gd name="connsiteX138" fmla="*/ 581 w 10000"/>
                          <a:gd name="connsiteY138" fmla="*/ 2271 h 10091"/>
                          <a:gd name="connsiteX139" fmla="*/ 690 w 10000"/>
                          <a:gd name="connsiteY139" fmla="*/ 2203 h 10091"/>
                          <a:gd name="connsiteX140" fmla="*/ 811 w 10000"/>
                          <a:gd name="connsiteY140" fmla="*/ 2116 h 10091"/>
                          <a:gd name="connsiteX141" fmla="*/ 950 w 10000"/>
                          <a:gd name="connsiteY141" fmla="*/ 2034 h 10091"/>
                          <a:gd name="connsiteX142" fmla="*/ 1096 w 10000"/>
                          <a:gd name="connsiteY142" fmla="*/ 1932 h 10091"/>
                          <a:gd name="connsiteX143" fmla="*/ 1252 w 10000"/>
                          <a:gd name="connsiteY143" fmla="*/ 1825 h 10091"/>
                          <a:gd name="connsiteX144" fmla="*/ 1418 w 10000"/>
                          <a:gd name="connsiteY144" fmla="*/ 1719 h 10091"/>
                          <a:gd name="connsiteX145" fmla="*/ 1586 w 10000"/>
                          <a:gd name="connsiteY145" fmla="*/ 1607 h 10091"/>
                          <a:gd name="connsiteX146" fmla="*/ 1759 w 10000"/>
                          <a:gd name="connsiteY146" fmla="*/ 1486 h 10091"/>
                          <a:gd name="connsiteX147" fmla="*/ 1940 w 10000"/>
                          <a:gd name="connsiteY147" fmla="*/ 1380 h 10091"/>
                          <a:gd name="connsiteX148" fmla="*/ 2118 w 10000"/>
                          <a:gd name="connsiteY148" fmla="*/ 1258 h 10091"/>
                          <a:gd name="connsiteX149" fmla="*/ 2298 w 10000"/>
                          <a:gd name="connsiteY149" fmla="*/ 1142 h 10091"/>
                          <a:gd name="connsiteX150" fmla="*/ 2476 w 10000"/>
                          <a:gd name="connsiteY150" fmla="*/ 1022 h 10091"/>
                          <a:gd name="connsiteX151" fmla="*/ 2650 w 10000"/>
                          <a:gd name="connsiteY151" fmla="*/ 909 h 10091"/>
                          <a:gd name="connsiteX152" fmla="*/ 2818 w 10000"/>
                          <a:gd name="connsiteY152" fmla="*/ 793 h 10091"/>
                          <a:gd name="connsiteX153" fmla="*/ 2979 w 10000"/>
                          <a:gd name="connsiteY153" fmla="*/ 692 h 10091"/>
                          <a:gd name="connsiteX154" fmla="*/ 3135 w 10000"/>
                          <a:gd name="connsiteY154" fmla="*/ 590 h 10091"/>
                          <a:gd name="connsiteX155" fmla="*/ 3278 w 10000"/>
                          <a:gd name="connsiteY155" fmla="*/ 498 h 10091"/>
                          <a:gd name="connsiteX156" fmla="*/ 3407 w 10000"/>
                          <a:gd name="connsiteY156" fmla="*/ 411 h 10091"/>
                          <a:gd name="connsiteX157" fmla="*/ 3525 w 10000"/>
                          <a:gd name="connsiteY157" fmla="*/ 334 h 10091"/>
                          <a:gd name="connsiteX158" fmla="*/ 3629 w 10000"/>
                          <a:gd name="connsiteY158" fmla="*/ 266 h 10091"/>
                          <a:gd name="connsiteX159" fmla="*/ 3716 w 10000"/>
                          <a:gd name="connsiteY159" fmla="*/ 217 h 10091"/>
                          <a:gd name="connsiteX160" fmla="*/ 3785 w 10000"/>
                          <a:gd name="connsiteY160" fmla="*/ 173 h 10091"/>
                          <a:gd name="connsiteX161" fmla="*/ 3837 w 10000"/>
                          <a:gd name="connsiteY161" fmla="*/ 139 h 10091"/>
                          <a:gd name="connsiteX0" fmla="*/ 3837 w 10000"/>
                          <a:gd name="connsiteY0" fmla="*/ 109 h 10061"/>
                          <a:gd name="connsiteX1" fmla="*/ 4218 w 10000"/>
                          <a:gd name="connsiteY1" fmla="*/ 61 h 10061"/>
                          <a:gd name="connsiteX2" fmla="*/ 9693 w 10000"/>
                          <a:gd name="connsiteY2" fmla="*/ 3258 h 10061"/>
                          <a:gd name="connsiteX3" fmla="*/ 9785 w 10000"/>
                          <a:gd name="connsiteY3" fmla="*/ 3307 h 10061"/>
                          <a:gd name="connsiteX4" fmla="*/ 9854 w 10000"/>
                          <a:gd name="connsiteY4" fmla="*/ 3351 h 10061"/>
                          <a:gd name="connsiteX5" fmla="*/ 9901 w 10000"/>
                          <a:gd name="connsiteY5" fmla="*/ 3375 h 10061"/>
                          <a:gd name="connsiteX6" fmla="*/ 9923 w 10000"/>
                          <a:gd name="connsiteY6" fmla="*/ 3395 h 10061"/>
                          <a:gd name="connsiteX7" fmla="*/ 9975 w 10000"/>
                          <a:gd name="connsiteY7" fmla="*/ 3433 h 10061"/>
                          <a:gd name="connsiteX8" fmla="*/ 10000 w 10000"/>
                          <a:gd name="connsiteY8" fmla="*/ 3486 h 10061"/>
                          <a:gd name="connsiteX9" fmla="*/ 10000 w 10000"/>
                          <a:gd name="connsiteY9" fmla="*/ 3535 h 10061"/>
                          <a:gd name="connsiteX10" fmla="*/ 9988 w 10000"/>
                          <a:gd name="connsiteY10" fmla="*/ 3578 h 10061"/>
                          <a:gd name="connsiteX11" fmla="*/ 9958 w 10000"/>
                          <a:gd name="connsiteY11" fmla="*/ 3631 h 10061"/>
                          <a:gd name="connsiteX12" fmla="*/ 9913 w 10000"/>
                          <a:gd name="connsiteY12" fmla="*/ 3690 h 10061"/>
                          <a:gd name="connsiteX13" fmla="*/ 9874 w 10000"/>
                          <a:gd name="connsiteY13" fmla="*/ 3724 h 10061"/>
                          <a:gd name="connsiteX14" fmla="*/ 9832 w 10000"/>
                          <a:gd name="connsiteY14" fmla="*/ 3777 h 10061"/>
                          <a:gd name="connsiteX15" fmla="*/ 9780 w 10000"/>
                          <a:gd name="connsiteY15" fmla="*/ 3835 h 10061"/>
                          <a:gd name="connsiteX16" fmla="*/ 9728 w 10000"/>
                          <a:gd name="connsiteY16" fmla="*/ 3893 h 10061"/>
                          <a:gd name="connsiteX17" fmla="*/ 9671 w 10000"/>
                          <a:gd name="connsiteY17" fmla="*/ 3946 h 10061"/>
                          <a:gd name="connsiteX18" fmla="*/ 9629 w 10000"/>
                          <a:gd name="connsiteY18" fmla="*/ 3995 h 10061"/>
                          <a:gd name="connsiteX19" fmla="*/ 9589 w 10000"/>
                          <a:gd name="connsiteY19" fmla="*/ 4039 h 10061"/>
                          <a:gd name="connsiteX20" fmla="*/ 9562 w 10000"/>
                          <a:gd name="connsiteY20" fmla="*/ 4073 h 10061"/>
                          <a:gd name="connsiteX21" fmla="*/ 9550 w 10000"/>
                          <a:gd name="connsiteY21" fmla="*/ 4083 h 10061"/>
                          <a:gd name="connsiteX22" fmla="*/ 9555 w 10000"/>
                          <a:gd name="connsiteY22" fmla="*/ 6287 h 10061"/>
                          <a:gd name="connsiteX23" fmla="*/ 9567 w 10000"/>
                          <a:gd name="connsiteY23" fmla="*/ 6296 h 10061"/>
                          <a:gd name="connsiteX24" fmla="*/ 9597 w 10000"/>
                          <a:gd name="connsiteY24" fmla="*/ 6321 h 10061"/>
                          <a:gd name="connsiteX25" fmla="*/ 9641 w 10000"/>
                          <a:gd name="connsiteY25" fmla="*/ 6354 h 10061"/>
                          <a:gd name="connsiteX26" fmla="*/ 9698 w 10000"/>
                          <a:gd name="connsiteY26" fmla="*/ 6388 h 10061"/>
                          <a:gd name="connsiteX27" fmla="*/ 9753 w 10000"/>
                          <a:gd name="connsiteY27" fmla="*/ 6432 h 10061"/>
                          <a:gd name="connsiteX28" fmla="*/ 9805 w 10000"/>
                          <a:gd name="connsiteY28" fmla="*/ 6471 h 10061"/>
                          <a:gd name="connsiteX29" fmla="*/ 9844 w 10000"/>
                          <a:gd name="connsiteY29" fmla="*/ 6505 h 10061"/>
                          <a:gd name="connsiteX30" fmla="*/ 9874 w 10000"/>
                          <a:gd name="connsiteY30" fmla="*/ 6539 h 10061"/>
                          <a:gd name="connsiteX31" fmla="*/ 9884 w 10000"/>
                          <a:gd name="connsiteY31" fmla="*/ 6582 h 10061"/>
                          <a:gd name="connsiteX32" fmla="*/ 9879 w 10000"/>
                          <a:gd name="connsiteY32" fmla="*/ 6626 h 10061"/>
                          <a:gd name="connsiteX33" fmla="*/ 9866 w 10000"/>
                          <a:gd name="connsiteY33" fmla="*/ 6669 h 10061"/>
                          <a:gd name="connsiteX34" fmla="*/ 9854 w 10000"/>
                          <a:gd name="connsiteY34" fmla="*/ 6703 h 10061"/>
                          <a:gd name="connsiteX35" fmla="*/ 9839 w 10000"/>
                          <a:gd name="connsiteY35" fmla="*/ 6718 h 10061"/>
                          <a:gd name="connsiteX36" fmla="*/ 9837 w 10000"/>
                          <a:gd name="connsiteY36" fmla="*/ 6727 h 10061"/>
                          <a:gd name="connsiteX37" fmla="*/ 9827 w 10000"/>
                          <a:gd name="connsiteY37" fmla="*/ 6737 h 10061"/>
                          <a:gd name="connsiteX38" fmla="*/ 9792 w 10000"/>
                          <a:gd name="connsiteY38" fmla="*/ 6771 h 10061"/>
                          <a:gd name="connsiteX39" fmla="*/ 9740 w 10000"/>
                          <a:gd name="connsiteY39" fmla="*/ 6810 h 10061"/>
                          <a:gd name="connsiteX40" fmla="*/ 9671 w 10000"/>
                          <a:gd name="connsiteY40" fmla="*/ 6878 h 10061"/>
                          <a:gd name="connsiteX41" fmla="*/ 9579 w 10000"/>
                          <a:gd name="connsiteY41" fmla="*/ 6955 h 10061"/>
                          <a:gd name="connsiteX42" fmla="*/ 9476 w 10000"/>
                          <a:gd name="connsiteY42" fmla="*/ 7047 h 10061"/>
                          <a:gd name="connsiteX43" fmla="*/ 9359 w 10000"/>
                          <a:gd name="connsiteY43" fmla="*/ 7159 h 10061"/>
                          <a:gd name="connsiteX44" fmla="*/ 9231 w 10000"/>
                          <a:gd name="connsiteY44" fmla="*/ 7280 h 10061"/>
                          <a:gd name="connsiteX45" fmla="*/ 9087 w 10000"/>
                          <a:gd name="connsiteY45" fmla="*/ 7406 h 10061"/>
                          <a:gd name="connsiteX46" fmla="*/ 8939 w 10000"/>
                          <a:gd name="connsiteY46" fmla="*/ 7532 h 10061"/>
                          <a:gd name="connsiteX47" fmla="*/ 8780 w 10000"/>
                          <a:gd name="connsiteY47" fmla="*/ 7677 h 10061"/>
                          <a:gd name="connsiteX48" fmla="*/ 8615 w 10000"/>
                          <a:gd name="connsiteY48" fmla="*/ 7833 h 10061"/>
                          <a:gd name="connsiteX49" fmla="*/ 8441 w 10000"/>
                          <a:gd name="connsiteY49" fmla="*/ 7983 h 10061"/>
                          <a:gd name="connsiteX50" fmla="*/ 8268 w 10000"/>
                          <a:gd name="connsiteY50" fmla="*/ 8137 h 10061"/>
                          <a:gd name="connsiteX51" fmla="*/ 8090 w 10000"/>
                          <a:gd name="connsiteY51" fmla="*/ 8298 h 10061"/>
                          <a:gd name="connsiteX52" fmla="*/ 7917 w 10000"/>
                          <a:gd name="connsiteY52" fmla="*/ 8457 h 10061"/>
                          <a:gd name="connsiteX53" fmla="*/ 7741 w 10000"/>
                          <a:gd name="connsiteY53" fmla="*/ 8613 h 10061"/>
                          <a:gd name="connsiteX54" fmla="*/ 7568 w 10000"/>
                          <a:gd name="connsiteY54" fmla="*/ 8772 h 10061"/>
                          <a:gd name="connsiteX55" fmla="*/ 7395 w 10000"/>
                          <a:gd name="connsiteY55" fmla="*/ 8923 h 10061"/>
                          <a:gd name="connsiteX56" fmla="*/ 7229 w 10000"/>
                          <a:gd name="connsiteY56" fmla="*/ 9068 h 10061"/>
                          <a:gd name="connsiteX57" fmla="*/ 7073 w 10000"/>
                          <a:gd name="connsiteY57" fmla="*/ 9214 h 10061"/>
                          <a:gd name="connsiteX58" fmla="*/ 6927 w 10000"/>
                          <a:gd name="connsiteY58" fmla="*/ 9349 h 10061"/>
                          <a:gd name="connsiteX59" fmla="*/ 6784 w 10000"/>
                          <a:gd name="connsiteY59" fmla="*/ 9474 h 10061"/>
                          <a:gd name="connsiteX60" fmla="*/ 6658 w 10000"/>
                          <a:gd name="connsiteY60" fmla="*/ 9587 h 10061"/>
                          <a:gd name="connsiteX61" fmla="*/ 6541 w 10000"/>
                          <a:gd name="connsiteY61" fmla="*/ 9688 h 10061"/>
                          <a:gd name="connsiteX62" fmla="*/ 6437 w 10000"/>
                          <a:gd name="connsiteY62" fmla="*/ 9780 h 10061"/>
                          <a:gd name="connsiteX63" fmla="*/ 6356 w 10000"/>
                          <a:gd name="connsiteY63" fmla="*/ 9857 h 10061"/>
                          <a:gd name="connsiteX64" fmla="*/ 6286 w 10000"/>
                          <a:gd name="connsiteY64" fmla="*/ 9926 h 10061"/>
                          <a:gd name="connsiteX65" fmla="*/ 6235 w 10000"/>
                          <a:gd name="connsiteY65" fmla="*/ 9969 h 10061"/>
                          <a:gd name="connsiteX66" fmla="*/ 6205 w 10000"/>
                          <a:gd name="connsiteY66" fmla="*/ 9993 h 10061"/>
                          <a:gd name="connsiteX67" fmla="*/ 6131 w 10000"/>
                          <a:gd name="connsiteY67" fmla="*/ 10047 h 10061"/>
                          <a:gd name="connsiteX68" fmla="*/ 6066 w 10000"/>
                          <a:gd name="connsiteY68" fmla="*/ 10061 h 10061"/>
                          <a:gd name="connsiteX69" fmla="*/ 6004 w 10000"/>
                          <a:gd name="connsiteY69" fmla="*/ 10051 h 10061"/>
                          <a:gd name="connsiteX70" fmla="*/ 5957 w 10000"/>
                          <a:gd name="connsiteY70" fmla="*/ 10037 h 10061"/>
                          <a:gd name="connsiteX71" fmla="*/ 5928 w 10000"/>
                          <a:gd name="connsiteY71" fmla="*/ 10018 h 10061"/>
                          <a:gd name="connsiteX72" fmla="*/ 5913 w 10000"/>
                          <a:gd name="connsiteY72" fmla="*/ 10013 h 10061"/>
                          <a:gd name="connsiteX73" fmla="*/ 5901 w 10000"/>
                          <a:gd name="connsiteY73" fmla="*/ 10003 h 10061"/>
                          <a:gd name="connsiteX74" fmla="*/ 5866 w 10000"/>
                          <a:gd name="connsiteY74" fmla="*/ 9979 h 10061"/>
                          <a:gd name="connsiteX75" fmla="*/ 5809 w 10000"/>
                          <a:gd name="connsiteY75" fmla="*/ 9935 h 10061"/>
                          <a:gd name="connsiteX76" fmla="*/ 5737 w 10000"/>
                          <a:gd name="connsiteY76" fmla="*/ 9876 h 10061"/>
                          <a:gd name="connsiteX77" fmla="*/ 5641 w 10000"/>
                          <a:gd name="connsiteY77" fmla="*/ 9799 h 10061"/>
                          <a:gd name="connsiteX78" fmla="*/ 5524 w 10000"/>
                          <a:gd name="connsiteY78" fmla="*/ 9707 h 10061"/>
                          <a:gd name="connsiteX79" fmla="*/ 5398 w 10000"/>
                          <a:gd name="connsiteY79" fmla="*/ 9606 h 10061"/>
                          <a:gd name="connsiteX80" fmla="*/ 5252 w 10000"/>
                          <a:gd name="connsiteY80" fmla="*/ 9494 h 10061"/>
                          <a:gd name="connsiteX81" fmla="*/ 5096 w 10000"/>
                          <a:gd name="connsiteY81" fmla="*/ 9373 h 10061"/>
                          <a:gd name="connsiteX82" fmla="*/ 4923 w 10000"/>
                          <a:gd name="connsiteY82" fmla="*/ 9238 h 10061"/>
                          <a:gd name="connsiteX83" fmla="*/ 4740 w 10000"/>
                          <a:gd name="connsiteY83" fmla="*/ 9092 h 10061"/>
                          <a:gd name="connsiteX84" fmla="*/ 4545 w 10000"/>
                          <a:gd name="connsiteY84" fmla="*/ 8942 h 10061"/>
                          <a:gd name="connsiteX85" fmla="*/ 4347 w 10000"/>
                          <a:gd name="connsiteY85" fmla="*/ 8786 h 10061"/>
                          <a:gd name="connsiteX86" fmla="*/ 4139 w 10000"/>
                          <a:gd name="connsiteY86" fmla="*/ 8617 h 10061"/>
                          <a:gd name="connsiteX87" fmla="*/ 3924 w 10000"/>
                          <a:gd name="connsiteY87" fmla="*/ 8457 h 10061"/>
                          <a:gd name="connsiteX88" fmla="*/ 3706 w 10000"/>
                          <a:gd name="connsiteY88" fmla="*/ 8278 h 10061"/>
                          <a:gd name="connsiteX89" fmla="*/ 3481 w 10000"/>
                          <a:gd name="connsiteY89" fmla="*/ 8108 h 10061"/>
                          <a:gd name="connsiteX90" fmla="*/ 3256 w 10000"/>
                          <a:gd name="connsiteY90" fmla="*/ 7934 h 10061"/>
                          <a:gd name="connsiteX91" fmla="*/ 3026 w 10000"/>
                          <a:gd name="connsiteY91" fmla="*/ 7754 h 10061"/>
                          <a:gd name="connsiteX92" fmla="*/ 2801 w 10000"/>
                          <a:gd name="connsiteY92" fmla="*/ 7576 h 10061"/>
                          <a:gd name="connsiteX93" fmla="*/ 2575 w 10000"/>
                          <a:gd name="connsiteY93" fmla="*/ 7396 h 10061"/>
                          <a:gd name="connsiteX94" fmla="*/ 2355 w 10000"/>
                          <a:gd name="connsiteY94" fmla="*/ 7227 h 10061"/>
                          <a:gd name="connsiteX95" fmla="*/ 2135 w 10000"/>
                          <a:gd name="connsiteY95" fmla="*/ 7057 h 10061"/>
                          <a:gd name="connsiteX96" fmla="*/ 1922 w 10000"/>
                          <a:gd name="connsiteY96" fmla="*/ 6888 h 10061"/>
                          <a:gd name="connsiteX97" fmla="*/ 1719 w 10000"/>
                          <a:gd name="connsiteY97" fmla="*/ 6727 h 10061"/>
                          <a:gd name="connsiteX98" fmla="*/ 1519 w 10000"/>
                          <a:gd name="connsiteY98" fmla="*/ 6573 h 10061"/>
                          <a:gd name="connsiteX99" fmla="*/ 1331 w 10000"/>
                          <a:gd name="connsiteY99" fmla="*/ 6422 h 10061"/>
                          <a:gd name="connsiteX100" fmla="*/ 1153 w 10000"/>
                          <a:gd name="connsiteY100" fmla="*/ 6287 h 10061"/>
                          <a:gd name="connsiteX101" fmla="*/ 985 w 10000"/>
                          <a:gd name="connsiteY101" fmla="*/ 6151 h 10061"/>
                          <a:gd name="connsiteX102" fmla="*/ 831 w 10000"/>
                          <a:gd name="connsiteY102" fmla="*/ 6030 h 10061"/>
                          <a:gd name="connsiteX103" fmla="*/ 690 w 10000"/>
                          <a:gd name="connsiteY103" fmla="*/ 5923 h 10061"/>
                          <a:gd name="connsiteX104" fmla="*/ 569 w 10000"/>
                          <a:gd name="connsiteY104" fmla="*/ 5827 h 10061"/>
                          <a:gd name="connsiteX105" fmla="*/ 460 w 10000"/>
                          <a:gd name="connsiteY105" fmla="*/ 5744 h 10061"/>
                          <a:gd name="connsiteX106" fmla="*/ 369 w 10000"/>
                          <a:gd name="connsiteY106" fmla="*/ 5666 h 10061"/>
                          <a:gd name="connsiteX107" fmla="*/ 299 w 10000"/>
                          <a:gd name="connsiteY107" fmla="*/ 5618 h 10061"/>
                          <a:gd name="connsiteX108" fmla="*/ 252 w 10000"/>
                          <a:gd name="connsiteY108" fmla="*/ 5575 h 10061"/>
                          <a:gd name="connsiteX109" fmla="*/ 225 w 10000"/>
                          <a:gd name="connsiteY109" fmla="*/ 5550 h 10061"/>
                          <a:gd name="connsiteX110" fmla="*/ 148 w 10000"/>
                          <a:gd name="connsiteY110" fmla="*/ 5473 h 10061"/>
                          <a:gd name="connsiteX111" fmla="*/ 92 w 10000"/>
                          <a:gd name="connsiteY111" fmla="*/ 5371 h 10061"/>
                          <a:gd name="connsiteX112" fmla="*/ 52 w 10000"/>
                          <a:gd name="connsiteY112" fmla="*/ 5260 h 10061"/>
                          <a:gd name="connsiteX113" fmla="*/ 27 w 10000"/>
                          <a:gd name="connsiteY113" fmla="*/ 5158 h 10061"/>
                          <a:gd name="connsiteX114" fmla="*/ 10 w 10000"/>
                          <a:gd name="connsiteY114" fmla="*/ 5066 h 10061"/>
                          <a:gd name="connsiteX115" fmla="*/ 5 w 10000"/>
                          <a:gd name="connsiteY115" fmla="*/ 4988 h 10061"/>
                          <a:gd name="connsiteX116" fmla="*/ 0 w 10000"/>
                          <a:gd name="connsiteY116" fmla="*/ 4930 h 10061"/>
                          <a:gd name="connsiteX117" fmla="*/ 0 w 10000"/>
                          <a:gd name="connsiteY117" fmla="*/ 4911 h 10061"/>
                          <a:gd name="connsiteX118" fmla="*/ 0 w 10000"/>
                          <a:gd name="connsiteY118" fmla="*/ 4877 h 10061"/>
                          <a:gd name="connsiteX119" fmla="*/ 0 w 10000"/>
                          <a:gd name="connsiteY119" fmla="*/ 4795 h 10061"/>
                          <a:gd name="connsiteX120" fmla="*/ 0 w 10000"/>
                          <a:gd name="connsiteY120" fmla="*/ 4663 h 10061"/>
                          <a:gd name="connsiteX121" fmla="*/ 0 w 10000"/>
                          <a:gd name="connsiteY121" fmla="*/ 3869 h 10061"/>
                          <a:gd name="connsiteX122" fmla="*/ 0 w 10000"/>
                          <a:gd name="connsiteY122" fmla="*/ 3646 h 10061"/>
                          <a:gd name="connsiteX123" fmla="*/ 0 w 10000"/>
                          <a:gd name="connsiteY123" fmla="*/ 3443 h 10061"/>
                          <a:gd name="connsiteX124" fmla="*/ 0 w 10000"/>
                          <a:gd name="connsiteY124" fmla="*/ 3263 h 10061"/>
                          <a:gd name="connsiteX125" fmla="*/ 10 w 10000"/>
                          <a:gd name="connsiteY125" fmla="*/ 3094 h 10061"/>
                          <a:gd name="connsiteX126" fmla="*/ 40 w 10000"/>
                          <a:gd name="connsiteY126" fmla="*/ 2934 h 10061"/>
                          <a:gd name="connsiteX127" fmla="*/ 84 w 10000"/>
                          <a:gd name="connsiteY127" fmla="*/ 2798 h 10061"/>
                          <a:gd name="connsiteX128" fmla="*/ 131 w 10000"/>
                          <a:gd name="connsiteY128" fmla="*/ 2687 h 10061"/>
                          <a:gd name="connsiteX129" fmla="*/ 183 w 10000"/>
                          <a:gd name="connsiteY129" fmla="*/ 2585 h 10061"/>
                          <a:gd name="connsiteX130" fmla="*/ 230 w 10000"/>
                          <a:gd name="connsiteY130" fmla="*/ 2517 h 10061"/>
                          <a:gd name="connsiteX131" fmla="*/ 275 w 10000"/>
                          <a:gd name="connsiteY131" fmla="*/ 2459 h 10061"/>
                          <a:gd name="connsiteX132" fmla="*/ 299 w 10000"/>
                          <a:gd name="connsiteY132" fmla="*/ 2425 h 10061"/>
                          <a:gd name="connsiteX133" fmla="*/ 312 w 10000"/>
                          <a:gd name="connsiteY133" fmla="*/ 2416 h 10061"/>
                          <a:gd name="connsiteX134" fmla="*/ 322 w 10000"/>
                          <a:gd name="connsiteY134" fmla="*/ 2411 h 10061"/>
                          <a:gd name="connsiteX135" fmla="*/ 356 w 10000"/>
                          <a:gd name="connsiteY135" fmla="*/ 2392 h 10061"/>
                          <a:gd name="connsiteX136" fmla="*/ 413 w 10000"/>
                          <a:gd name="connsiteY136" fmla="*/ 2348 h 10061"/>
                          <a:gd name="connsiteX137" fmla="*/ 485 w 10000"/>
                          <a:gd name="connsiteY137" fmla="*/ 2299 h 10061"/>
                          <a:gd name="connsiteX138" fmla="*/ 581 w 10000"/>
                          <a:gd name="connsiteY138" fmla="*/ 2241 h 10061"/>
                          <a:gd name="connsiteX139" fmla="*/ 690 w 10000"/>
                          <a:gd name="connsiteY139" fmla="*/ 2173 h 10061"/>
                          <a:gd name="connsiteX140" fmla="*/ 811 w 10000"/>
                          <a:gd name="connsiteY140" fmla="*/ 2086 h 10061"/>
                          <a:gd name="connsiteX141" fmla="*/ 950 w 10000"/>
                          <a:gd name="connsiteY141" fmla="*/ 2004 h 10061"/>
                          <a:gd name="connsiteX142" fmla="*/ 1096 w 10000"/>
                          <a:gd name="connsiteY142" fmla="*/ 1902 h 10061"/>
                          <a:gd name="connsiteX143" fmla="*/ 1252 w 10000"/>
                          <a:gd name="connsiteY143" fmla="*/ 1795 h 10061"/>
                          <a:gd name="connsiteX144" fmla="*/ 1418 w 10000"/>
                          <a:gd name="connsiteY144" fmla="*/ 1689 h 10061"/>
                          <a:gd name="connsiteX145" fmla="*/ 1586 w 10000"/>
                          <a:gd name="connsiteY145" fmla="*/ 1577 h 10061"/>
                          <a:gd name="connsiteX146" fmla="*/ 1759 w 10000"/>
                          <a:gd name="connsiteY146" fmla="*/ 1456 h 10061"/>
                          <a:gd name="connsiteX147" fmla="*/ 1940 w 10000"/>
                          <a:gd name="connsiteY147" fmla="*/ 1350 h 10061"/>
                          <a:gd name="connsiteX148" fmla="*/ 2118 w 10000"/>
                          <a:gd name="connsiteY148" fmla="*/ 1228 h 10061"/>
                          <a:gd name="connsiteX149" fmla="*/ 2298 w 10000"/>
                          <a:gd name="connsiteY149" fmla="*/ 1112 h 10061"/>
                          <a:gd name="connsiteX150" fmla="*/ 2476 w 10000"/>
                          <a:gd name="connsiteY150" fmla="*/ 992 h 10061"/>
                          <a:gd name="connsiteX151" fmla="*/ 2650 w 10000"/>
                          <a:gd name="connsiteY151" fmla="*/ 879 h 10061"/>
                          <a:gd name="connsiteX152" fmla="*/ 2818 w 10000"/>
                          <a:gd name="connsiteY152" fmla="*/ 763 h 10061"/>
                          <a:gd name="connsiteX153" fmla="*/ 2979 w 10000"/>
                          <a:gd name="connsiteY153" fmla="*/ 662 h 10061"/>
                          <a:gd name="connsiteX154" fmla="*/ 3135 w 10000"/>
                          <a:gd name="connsiteY154" fmla="*/ 560 h 10061"/>
                          <a:gd name="connsiteX155" fmla="*/ 3278 w 10000"/>
                          <a:gd name="connsiteY155" fmla="*/ 468 h 10061"/>
                          <a:gd name="connsiteX156" fmla="*/ 3407 w 10000"/>
                          <a:gd name="connsiteY156" fmla="*/ 381 h 10061"/>
                          <a:gd name="connsiteX157" fmla="*/ 3525 w 10000"/>
                          <a:gd name="connsiteY157" fmla="*/ 304 h 10061"/>
                          <a:gd name="connsiteX158" fmla="*/ 3629 w 10000"/>
                          <a:gd name="connsiteY158" fmla="*/ 236 h 10061"/>
                          <a:gd name="connsiteX159" fmla="*/ 3716 w 10000"/>
                          <a:gd name="connsiteY159" fmla="*/ 187 h 10061"/>
                          <a:gd name="connsiteX160" fmla="*/ 3785 w 10000"/>
                          <a:gd name="connsiteY160" fmla="*/ 143 h 10061"/>
                          <a:gd name="connsiteX161" fmla="*/ 3837 w 10000"/>
                          <a:gd name="connsiteY161" fmla="*/ 109 h 10061"/>
                          <a:gd name="connsiteX0" fmla="*/ 3837 w 10000"/>
                          <a:gd name="connsiteY0" fmla="*/ 85 h 10037"/>
                          <a:gd name="connsiteX1" fmla="*/ 4218 w 10000"/>
                          <a:gd name="connsiteY1" fmla="*/ 37 h 10037"/>
                          <a:gd name="connsiteX2" fmla="*/ 9693 w 10000"/>
                          <a:gd name="connsiteY2" fmla="*/ 3234 h 10037"/>
                          <a:gd name="connsiteX3" fmla="*/ 9785 w 10000"/>
                          <a:gd name="connsiteY3" fmla="*/ 3283 h 10037"/>
                          <a:gd name="connsiteX4" fmla="*/ 9854 w 10000"/>
                          <a:gd name="connsiteY4" fmla="*/ 3327 h 10037"/>
                          <a:gd name="connsiteX5" fmla="*/ 9901 w 10000"/>
                          <a:gd name="connsiteY5" fmla="*/ 3351 h 10037"/>
                          <a:gd name="connsiteX6" fmla="*/ 9923 w 10000"/>
                          <a:gd name="connsiteY6" fmla="*/ 3371 h 10037"/>
                          <a:gd name="connsiteX7" fmla="*/ 9975 w 10000"/>
                          <a:gd name="connsiteY7" fmla="*/ 3409 h 10037"/>
                          <a:gd name="connsiteX8" fmla="*/ 10000 w 10000"/>
                          <a:gd name="connsiteY8" fmla="*/ 3462 h 10037"/>
                          <a:gd name="connsiteX9" fmla="*/ 10000 w 10000"/>
                          <a:gd name="connsiteY9" fmla="*/ 3511 h 10037"/>
                          <a:gd name="connsiteX10" fmla="*/ 9988 w 10000"/>
                          <a:gd name="connsiteY10" fmla="*/ 3554 h 10037"/>
                          <a:gd name="connsiteX11" fmla="*/ 9958 w 10000"/>
                          <a:gd name="connsiteY11" fmla="*/ 3607 h 10037"/>
                          <a:gd name="connsiteX12" fmla="*/ 9913 w 10000"/>
                          <a:gd name="connsiteY12" fmla="*/ 3666 h 10037"/>
                          <a:gd name="connsiteX13" fmla="*/ 9874 w 10000"/>
                          <a:gd name="connsiteY13" fmla="*/ 3700 h 10037"/>
                          <a:gd name="connsiteX14" fmla="*/ 9832 w 10000"/>
                          <a:gd name="connsiteY14" fmla="*/ 3753 h 10037"/>
                          <a:gd name="connsiteX15" fmla="*/ 9780 w 10000"/>
                          <a:gd name="connsiteY15" fmla="*/ 3811 h 10037"/>
                          <a:gd name="connsiteX16" fmla="*/ 9728 w 10000"/>
                          <a:gd name="connsiteY16" fmla="*/ 3869 h 10037"/>
                          <a:gd name="connsiteX17" fmla="*/ 9671 w 10000"/>
                          <a:gd name="connsiteY17" fmla="*/ 3922 h 10037"/>
                          <a:gd name="connsiteX18" fmla="*/ 9629 w 10000"/>
                          <a:gd name="connsiteY18" fmla="*/ 3971 h 10037"/>
                          <a:gd name="connsiteX19" fmla="*/ 9589 w 10000"/>
                          <a:gd name="connsiteY19" fmla="*/ 4015 h 10037"/>
                          <a:gd name="connsiteX20" fmla="*/ 9562 w 10000"/>
                          <a:gd name="connsiteY20" fmla="*/ 4049 h 10037"/>
                          <a:gd name="connsiteX21" fmla="*/ 9550 w 10000"/>
                          <a:gd name="connsiteY21" fmla="*/ 4059 h 10037"/>
                          <a:gd name="connsiteX22" fmla="*/ 9555 w 10000"/>
                          <a:gd name="connsiteY22" fmla="*/ 6263 h 10037"/>
                          <a:gd name="connsiteX23" fmla="*/ 9567 w 10000"/>
                          <a:gd name="connsiteY23" fmla="*/ 6272 h 10037"/>
                          <a:gd name="connsiteX24" fmla="*/ 9597 w 10000"/>
                          <a:gd name="connsiteY24" fmla="*/ 6297 h 10037"/>
                          <a:gd name="connsiteX25" fmla="*/ 9641 w 10000"/>
                          <a:gd name="connsiteY25" fmla="*/ 6330 h 10037"/>
                          <a:gd name="connsiteX26" fmla="*/ 9698 w 10000"/>
                          <a:gd name="connsiteY26" fmla="*/ 6364 h 10037"/>
                          <a:gd name="connsiteX27" fmla="*/ 9753 w 10000"/>
                          <a:gd name="connsiteY27" fmla="*/ 6408 h 10037"/>
                          <a:gd name="connsiteX28" fmla="*/ 9805 w 10000"/>
                          <a:gd name="connsiteY28" fmla="*/ 6447 h 10037"/>
                          <a:gd name="connsiteX29" fmla="*/ 9844 w 10000"/>
                          <a:gd name="connsiteY29" fmla="*/ 6481 h 10037"/>
                          <a:gd name="connsiteX30" fmla="*/ 9874 w 10000"/>
                          <a:gd name="connsiteY30" fmla="*/ 6515 h 10037"/>
                          <a:gd name="connsiteX31" fmla="*/ 9884 w 10000"/>
                          <a:gd name="connsiteY31" fmla="*/ 6558 h 10037"/>
                          <a:gd name="connsiteX32" fmla="*/ 9879 w 10000"/>
                          <a:gd name="connsiteY32" fmla="*/ 6602 h 10037"/>
                          <a:gd name="connsiteX33" fmla="*/ 9866 w 10000"/>
                          <a:gd name="connsiteY33" fmla="*/ 6645 h 10037"/>
                          <a:gd name="connsiteX34" fmla="*/ 9854 w 10000"/>
                          <a:gd name="connsiteY34" fmla="*/ 6679 h 10037"/>
                          <a:gd name="connsiteX35" fmla="*/ 9839 w 10000"/>
                          <a:gd name="connsiteY35" fmla="*/ 6694 h 10037"/>
                          <a:gd name="connsiteX36" fmla="*/ 9837 w 10000"/>
                          <a:gd name="connsiteY36" fmla="*/ 6703 h 10037"/>
                          <a:gd name="connsiteX37" fmla="*/ 9827 w 10000"/>
                          <a:gd name="connsiteY37" fmla="*/ 6713 h 10037"/>
                          <a:gd name="connsiteX38" fmla="*/ 9792 w 10000"/>
                          <a:gd name="connsiteY38" fmla="*/ 6747 h 10037"/>
                          <a:gd name="connsiteX39" fmla="*/ 9740 w 10000"/>
                          <a:gd name="connsiteY39" fmla="*/ 6786 h 10037"/>
                          <a:gd name="connsiteX40" fmla="*/ 9671 w 10000"/>
                          <a:gd name="connsiteY40" fmla="*/ 6854 h 10037"/>
                          <a:gd name="connsiteX41" fmla="*/ 9579 w 10000"/>
                          <a:gd name="connsiteY41" fmla="*/ 6931 h 10037"/>
                          <a:gd name="connsiteX42" fmla="*/ 9476 w 10000"/>
                          <a:gd name="connsiteY42" fmla="*/ 7023 h 10037"/>
                          <a:gd name="connsiteX43" fmla="*/ 9359 w 10000"/>
                          <a:gd name="connsiteY43" fmla="*/ 7135 h 10037"/>
                          <a:gd name="connsiteX44" fmla="*/ 9231 w 10000"/>
                          <a:gd name="connsiteY44" fmla="*/ 7256 h 10037"/>
                          <a:gd name="connsiteX45" fmla="*/ 9087 w 10000"/>
                          <a:gd name="connsiteY45" fmla="*/ 7382 h 10037"/>
                          <a:gd name="connsiteX46" fmla="*/ 8939 w 10000"/>
                          <a:gd name="connsiteY46" fmla="*/ 7508 h 10037"/>
                          <a:gd name="connsiteX47" fmla="*/ 8780 w 10000"/>
                          <a:gd name="connsiteY47" fmla="*/ 7653 h 10037"/>
                          <a:gd name="connsiteX48" fmla="*/ 8615 w 10000"/>
                          <a:gd name="connsiteY48" fmla="*/ 7809 h 10037"/>
                          <a:gd name="connsiteX49" fmla="*/ 8441 w 10000"/>
                          <a:gd name="connsiteY49" fmla="*/ 7959 h 10037"/>
                          <a:gd name="connsiteX50" fmla="*/ 8268 w 10000"/>
                          <a:gd name="connsiteY50" fmla="*/ 8113 h 10037"/>
                          <a:gd name="connsiteX51" fmla="*/ 8090 w 10000"/>
                          <a:gd name="connsiteY51" fmla="*/ 8274 h 10037"/>
                          <a:gd name="connsiteX52" fmla="*/ 7917 w 10000"/>
                          <a:gd name="connsiteY52" fmla="*/ 8433 h 10037"/>
                          <a:gd name="connsiteX53" fmla="*/ 7741 w 10000"/>
                          <a:gd name="connsiteY53" fmla="*/ 8589 h 10037"/>
                          <a:gd name="connsiteX54" fmla="*/ 7568 w 10000"/>
                          <a:gd name="connsiteY54" fmla="*/ 8748 h 10037"/>
                          <a:gd name="connsiteX55" fmla="*/ 7395 w 10000"/>
                          <a:gd name="connsiteY55" fmla="*/ 8899 h 10037"/>
                          <a:gd name="connsiteX56" fmla="*/ 7229 w 10000"/>
                          <a:gd name="connsiteY56" fmla="*/ 9044 h 10037"/>
                          <a:gd name="connsiteX57" fmla="*/ 7073 w 10000"/>
                          <a:gd name="connsiteY57" fmla="*/ 9190 h 10037"/>
                          <a:gd name="connsiteX58" fmla="*/ 6927 w 10000"/>
                          <a:gd name="connsiteY58" fmla="*/ 9325 h 10037"/>
                          <a:gd name="connsiteX59" fmla="*/ 6784 w 10000"/>
                          <a:gd name="connsiteY59" fmla="*/ 9450 h 10037"/>
                          <a:gd name="connsiteX60" fmla="*/ 6658 w 10000"/>
                          <a:gd name="connsiteY60" fmla="*/ 9563 h 10037"/>
                          <a:gd name="connsiteX61" fmla="*/ 6541 w 10000"/>
                          <a:gd name="connsiteY61" fmla="*/ 9664 h 10037"/>
                          <a:gd name="connsiteX62" fmla="*/ 6437 w 10000"/>
                          <a:gd name="connsiteY62" fmla="*/ 9756 h 10037"/>
                          <a:gd name="connsiteX63" fmla="*/ 6356 w 10000"/>
                          <a:gd name="connsiteY63" fmla="*/ 9833 h 10037"/>
                          <a:gd name="connsiteX64" fmla="*/ 6286 w 10000"/>
                          <a:gd name="connsiteY64" fmla="*/ 9902 h 10037"/>
                          <a:gd name="connsiteX65" fmla="*/ 6235 w 10000"/>
                          <a:gd name="connsiteY65" fmla="*/ 9945 h 10037"/>
                          <a:gd name="connsiteX66" fmla="*/ 6205 w 10000"/>
                          <a:gd name="connsiteY66" fmla="*/ 9969 h 10037"/>
                          <a:gd name="connsiteX67" fmla="*/ 6131 w 10000"/>
                          <a:gd name="connsiteY67" fmla="*/ 10023 h 10037"/>
                          <a:gd name="connsiteX68" fmla="*/ 6066 w 10000"/>
                          <a:gd name="connsiteY68" fmla="*/ 10037 h 10037"/>
                          <a:gd name="connsiteX69" fmla="*/ 6004 w 10000"/>
                          <a:gd name="connsiteY69" fmla="*/ 10027 h 10037"/>
                          <a:gd name="connsiteX70" fmla="*/ 5957 w 10000"/>
                          <a:gd name="connsiteY70" fmla="*/ 10013 h 10037"/>
                          <a:gd name="connsiteX71" fmla="*/ 5928 w 10000"/>
                          <a:gd name="connsiteY71" fmla="*/ 9994 h 10037"/>
                          <a:gd name="connsiteX72" fmla="*/ 5913 w 10000"/>
                          <a:gd name="connsiteY72" fmla="*/ 9989 h 10037"/>
                          <a:gd name="connsiteX73" fmla="*/ 5901 w 10000"/>
                          <a:gd name="connsiteY73" fmla="*/ 9979 h 10037"/>
                          <a:gd name="connsiteX74" fmla="*/ 5866 w 10000"/>
                          <a:gd name="connsiteY74" fmla="*/ 9955 h 10037"/>
                          <a:gd name="connsiteX75" fmla="*/ 5809 w 10000"/>
                          <a:gd name="connsiteY75" fmla="*/ 9911 h 10037"/>
                          <a:gd name="connsiteX76" fmla="*/ 5737 w 10000"/>
                          <a:gd name="connsiteY76" fmla="*/ 9852 h 10037"/>
                          <a:gd name="connsiteX77" fmla="*/ 5641 w 10000"/>
                          <a:gd name="connsiteY77" fmla="*/ 9775 h 10037"/>
                          <a:gd name="connsiteX78" fmla="*/ 5524 w 10000"/>
                          <a:gd name="connsiteY78" fmla="*/ 9683 h 10037"/>
                          <a:gd name="connsiteX79" fmla="*/ 5398 w 10000"/>
                          <a:gd name="connsiteY79" fmla="*/ 9582 h 10037"/>
                          <a:gd name="connsiteX80" fmla="*/ 5252 w 10000"/>
                          <a:gd name="connsiteY80" fmla="*/ 9470 h 10037"/>
                          <a:gd name="connsiteX81" fmla="*/ 5096 w 10000"/>
                          <a:gd name="connsiteY81" fmla="*/ 9349 h 10037"/>
                          <a:gd name="connsiteX82" fmla="*/ 4923 w 10000"/>
                          <a:gd name="connsiteY82" fmla="*/ 9214 h 10037"/>
                          <a:gd name="connsiteX83" fmla="*/ 4740 w 10000"/>
                          <a:gd name="connsiteY83" fmla="*/ 9068 h 10037"/>
                          <a:gd name="connsiteX84" fmla="*/ 4545 w 10000"/>
                          <a:gd name="connsiteY84" fmla="*/ 8918 h 10037"/>
                          <a:gd name="connsiteX85" fmla="*/ 4347 w 10000"/>
                          <a:gd name="connsiteY85" fmla="*/ 8762 h 10037"/>
                          <a:gd name="connsiteX86" fmla="*/ 4139 w 10000"/>
                          <a:gd name="connsiteY86" fmla="*/ 8593 h 10037"/>
                          <a:gd name="connsiteX87" fmla="*/ 3924 w 10000"/>
                          <a:gd name="connsiteY87" fmla="*/ 8433 h 10037"/>
                          <a:gd name="connsiteX88" fmla="*/ 3706 w 10000"/>
                          <a:gd name="connsiteY88" fmla="*/ 8254 h 10037"/>
                          <a:gd name="connsiteX89" fmla="*/ 3481 w 10000"/>
                          <a:gd name="connsiteY89" fmla="*/ 8084 h 10037"/>
                          <a:gd name="connsiteX90" fmla="*/ 3256 w 10000"/>
                          <a:gd name="connsiteY90" fmla="*/ 7910 h 10037"/>
                          <a:gd name="connsiteX91" fmla="*/ 3026 w 10000"/>
                          <a:gd name="connsiteY91" fmla="*/ 7730 h 10037"/>
                          <a:gd name="connsiteX92" fmla="*/ 2801 w 10000"/>
                          <a:gd name="connsiteY92" fmla="*/ 7552 h 10037"/>
                          <a:gd name="connsiteX93" fmla="*/ 2575 w 10000"/>
                          <a:gd name="connsiteY93" fmla="*/ 7372 h 10037"/>
                          <a:gd name="connsiteX94" fmla="*/ 2355 w 10000"/>
                          <a:gd name="connsiteY94" fmla="*/ 7203 h 10037"/>
                          <a:gd name="connsiteX95" fmla="*/ 2135 w 10000"/>
                          <a:gd name="connsiteY95" fmla="*/ 7033 h 10037"/>
                          <a:gd name="connsiteX96" fmla="*/ 1922 w 10000"/>
                          <a:gd name="connsiteY96" fmla="*/ 6864 h 10037"/>
                          <a:gd name="connsiteX97" fmla="*/ 1719 w 10000"/>
                          <a:gd name="connsiteY97" fmla="*/ 6703 h 10037"/>
                          <a:gd name="connsiteX98" fmla="*/ 1519 w 10000"/>
                          <a:gd name="connsiteY98" fmla="*/ 6549 h 10037"/>
                          <a:gd name="connsiteX99" fmla="*/ 1331 w 10000"/>
                          <a:gd name="connsiteY99" fmla="*/ 6398 h 10037"/>
                          <a:gd name="connsiteX100" fmla="*/ 1153 w 10000"/>
                          <a:gd name="connsiteY100" fmla="*/ 6263 h 10037"/>
                          <a:gd name="connsiteX101" fmla="*/ 985 w 10000"/>
                          <a:gd name="connsiteY101" fmla="*/ 6127 h 10037"/>
                          <a:gd name="connsiteX102" fmla="*/ 831 w 10000"/>
                          <a:gd name="connsiteY102" fmla="*/ 6006 h 10037"/>
                          <a:gd name="connsiteX103" fmla="*/ 690 w 10000"/>
                          <a:gd name="connsiteY103" fmla="*/ 5899 h 10037"/>
                          <a:gd name="connsiteX104" fmla="*/ 569 w 10000"/>
                          <a:gd name="connsiteY104" fmla="*/ 5803 h 10037"/>
                          <a:gd name="connsiteX105" fmla="*/ 460 w 10000"/>
                          <a:gd name="connsiteY105" fmla="*/ 5720 h 10037"/>
                          <a:gd name="connsiteX106" fmla="*/ 369 w 10000"/>
                          <a:gd name="connsiteY106" fmla="*/ 5642 h 10037"/>
                          <a:gd name="connsiteX107" fmla="*/ 299 w 10000"/>
                          <a:gd name="connsiteY107" fmla="*/ 5594 h 10037"/>
                          <a:gd name="connsiteX108" fmla="*/ 252 w 10000"/>
                          <a:gd name="connsiteY108" fmla="*/ 5551 h 10037"/>
                          <a:gd name="connsiteX109" fmla="*/ 225 w 10000"/>
                          <a:gd name="connsiteY109" fmla="*/ 5526 h 10037"/>
                          <a:gd name="connsiteX110" fmla="*/ 148 w 10000"/>
                          <a:gd name="connsiteY110" fmla="*/ 5449 h 10037"/>
                          <a:gd name="connsiteX111" fmla="*/ 92 w 10000"/>
                          <a:gd name="connsiteY111" fmla="*/ 5347 h 10037"/>
                          <a:gd name="connsiteX112" fmla="*/ 52 w 10000"/>
                          <a:gd name="connsiteY112" fmla="*/ 5236 h 10037"/>
                          <a:gd name="connsiteX113" fmla="*/ 27 w 10000"/>
                          <a:gd name="connsiteY113" fmla="*/ 5134 h 10037"/>
                          <a:gd name="connsiteX114" fmla="*/ 10 w 10000"/>
                          <a:gd name="connsiteY114" fmla="*/ 5042 h 10037"/>
                          <a:gd name="connsiteX115" fmla="*/ 5 w 10000"/>
                          <a:gd name="connsiteY115" fmla="*/ 4964 h 10037"/>
                          <a:gd name="connsiteX116" fmla="*/ 0 w 10000"/>
                          <a:gd name="connsiteY116" fmla="*/ 4906 h 10037"/>
                          <a:gd name="connsiteX117" fmla="*/ 0 w 10000"/>
                          <a:gd name="connsiteY117" fmla="*/ 4887 h 10037"/>
                          <a:gd name="connsiteX118" fmla="*/ 0 w 10000"/>
                          <a:gd name="connsiteY118" fmla="*/ 4853 h 10037"/>
                          <a:gd name="connsiteX119" fmla="*/ 0 w 10000"/>
                          <a:gd name="connsiteY119" fmla="*/ 4771 h 10037"/>
                          <a:gd name="connsiteX120" fmla="*/ 0 w 10000"/>
                          <a:gd name="connsiteY120" fmla="*/ 4639 h 10037"/>
                          <a:gd name="connsiteX121" fmla="*/ 0 w 10000"/>
                          <a:gd name="connsiteY121" fmla="*/ 3845 h 10037"/>
                          <a:gd name="connsiteX122" fmla="*/ 0 w 10000"/>
                          <a:gd name="connsiteY122" fmla="*/ 3622 h 10037"/>
                          <a:gd name="connsiteX123" fmla="*/ 0 w 10000"/>
                          <a:gd name="connsiteY123" fmla="*/ 3419 h 10037"/>
                          <a:gd name="connsiteX124" fmla="*/ 0 w 10000"/>
                          <a:gd name="connsiteY124" fmla="*/ 3239 h 10037"/>
                          <a:gd name="connsiteX125" fmla="*/ 10 w 10000"/>
                          <a:gd name="connsiteY125" fmla="*/ 3070 h 10037"/>
                          <a:gd name="connsiteX126" fmla="*/ 40 w 10000"/>
                          <a:gd name="connsiteY126" fmla="*/ 2910 h 10037"/>
                          <a:gd name="connsiteX127" fmla="*/ 84 w 10000"/>
                          <a:gd name="connsiteY127" fmla="*/ 2774 h 10037"/>
                          <a:gd name="connsiteX128" fmla="*/ 131 w 10000"/>
                          <a:gd name="connsiteY128" fmla="*/ 2663 h 10037"/>
                          <a:gd name="connsiteX129" fmla="*/ 183 w 10000"/>
                          <a:gd name="connsiteY129" fmla="*/ 2561 h 10037"/>
                          <a:gd name="connsiteX130" fmla="*/ 230 w 10000"/>
                          <a:gd name="connsiteY130" fmla="*/ 2493 h 10037"/>
                          <a:gd name="connsiteX131" fmla="*/ 275 w 10000"/>
                          <a:gd name="connsiteY131" fmla="*/ 2435 h 10037"/>
                          <a:gd name="connsiteX132" fmla="*/ 299 w 10000"/>
                          <a:gd name="connsiteY132" fmla="*/ 2401 h 10037"/>
                          <a:gd name="connsiteX133" fmla="*/ 312 w 10000"/>
                          <a:gd name="connsiteY133" fmla="*/ 2392 h 10037"/>
                          <a:gd name="connsiteX134" fmla="*/ 322 w 10000"/>
                          <a:gd name="connsiteY134" fmla="*/ 2387 h 10037"/>
                          <a:gd name="connsiteX135" fmla="*/ 356 w 10000"/>
                          <a:gd name="connsiteY135" fmla="*/ 2368 h 10037"/>
                          <a:gd name="connsiteX136" fmla="*/ 413 w 10000"/>
                          <a:gd name="connsiteY136" fmla="*/ 2324 h 10037"/>
                          <a:gd name="connsiteX137" fmla="*/ 485 w 10000"/>
                          <a:gd name="connsiteY137" fmla="*/ 2275 h 10037"/>
                          <a:gd name="connsiteX138" fmla="*/ 581 w 10000"/>
                          <a:gd name="connsiteY138" fmla="*/ 2217 h 10037"/>
                          <a:gd name="connsiteX139" fmla="*/ 690 w 10000"/>
                          <a:gd name="connsiteY139" fmla="*/ 2149 h 10037"/>
                          <a:gd name="connsiteX140" fmla="*/ 811 w 10000"/>
                          <a:gd name="connsiteY140" fmla="*/ 2062 h 10037"/>
                          <a:gd name="connsiteX141" fmla="*/ 950 w 10000"/>
                          <a:gd name="connsiteY141" fmla="*/ 1980 h 10037"/>
                          <a:gd name="connsiteX142" fmla="*/ 1096 w 10000"/>
                          <a:gd name="connsiteY142" fmla="*/ 1878 h 10037"/>
                          <a:gd name="connsiteX143" fmla="*/ 1252 w 10000"/>
                          <a:gd name="connsiteY143" fmla="*/ 1771 h 10037"/>
                          <a:gd name="connsiteX144" fmla="*/ 1418 w 10000"/>
                          <a:gd name="connsiteY144" fmla="*/ 1665 h 10037"/>
                          <a:gd name="connsiteX145" fmla="*/ 1586 w 10000"/>
                          <a:gd name="connsiteY145" fmla="*/ 1553 h 10037"/>
                          <a:gd name="connsiteX146" fmla="*/ 1759 w 10000"/>
                          <a:gd name="connsiteY146" fmla="*/ 1432 h 10037"/>
                          <a:gd name="connsiteX147" fmla="*/ 1940 w 10000"/>
                          <a:gd name="connsiteY147" fmla="*/ 1326 h 10037"/>
                          <a:gd name="connsiteX148" fmla="*/ 2118 w 10000"/>
                          <a:gd name="connsiteY148" fmla="*/ 1204 h 10037"/>
                          <a:gd name="connsiteX149" fmla="*/ 2298 w 10000"/>
                          <a:gd name="connsiteY149" fmla="*/ 1088 h 10037"/>
                          <a:gd name="connsiteX150" fmla="*/ 2476 w 10000"/>
                          <a:gd name="connsiteY150" fmla="*/ 968 h 10037"/>
                          <a:gd name="connsiteX151" fmla="*/ 2650 w 10000"/>
                          <a:gd name="connsiteY151" fmla="*/ 855 h 10037"/>
                          <a:gd name="connsiteX152" fmla="*/ 2818 w 10000"/>
                          <a:gd name="connsiteY152" fmla="*/ 739 h 10037"/>
                          <a:gd name="connsiteX153" fmla="*/ 2979 w 10000"/>
                          <a:gd name="connsiteY153" fmla="*/ 638 h 10037"/>
                          <a:gd name="connsiteX154" fmla="*/ 3135 w 10000"/>
                          <a:gd name="connsiteY154" fmla="*/ 536 h 10037"/>
                          <a:gd name="connsiteX155" fmla="*/ 3278 w 10000"/>
                          <a:gd name="connsiteY155" fmla="*/ 444 h 10037"/>
                          <a:gd name="connsiteX156" fmla="*/ 3407 w 10000"/>
                          <a:gd name="connsiteY156" fmla="*/ 357 h 10037"/>
                          <a:gd name="connsiteX157" fmla="*/ 3525 w 10000"/>
                          <a:gd name="connsiteY157" fmla="*/ 280 h 10037"/>
                          <a:gd name="connsiteX158" fmla="*/ 3629 w 10000"/>
                          <a:gd name="connsiteY158" fmla="*/ 212 h 10037"/>
                          <a:gd name="connsiteX159" fmla="*/ 3716 w 10000"/>
                          <a:gd name="connsiteY159" fmla="*/ 163 h 10037"/>
                          <a:gd name="connsiteX160" fmla="*/ 3785 w 10000"/>
                          <a:gd name="connsiteY160" fmla="*/ 119 h 10037"/>
                          <a:gd name="connsiteX161" fmla="*/ 3837 w 10000"/>
                          <a:gd name="connsiteY161" fmla="*/ 85 h 10037"/>
                          <a:gd name="connsiteX0" fmla="*/ 3837 w 10000"/>
                          <a:gd name="connsiteY0" fmla="*/ 76 h 10028"/>
                          <a:gd name="connsiteX1" fmla="*/ 4218 w 10000"/>
                          <a:gd name="connsiteY1" fmla="*/ 28 h 10028"/>
                          <a:gd name="connsiteX2" fmla="*/ 9693 w 10000"/>
                          <a:gd name="connsiteY2" fmla="*/ 3225 h 10028"/>
                          <a:gd name="connsiteX3" fmla="*/ 9785 w 10000"/>
                          <a:gd name="connsiteY3" fmla="*/ 3274 h 10028"/>
                          <a:gd name="connsiteX4" fmla="*/ 9854 w 10000"/>
                          <a:gd name="connsiteY4" fmla="*/ 3318 h 10028"/>
                          <a:gd name="connsiteX5" fmla="*/ 9901 w 10000"/>
                          <a:gd name="connsiteY5" fmla="*/ 3342 h 10028"/>
                          <a:gd name="connsiteX6" fmla="*/ 9923 w 10000"/>
                          <a:gd name="connsiteY6" fmla="*/ 3362 h 10028"/>
                          <a:gd name="connsiteX7" fmla="*/ 9975 w 10000"/>
                          <a:gd name="connsiteY7" fmla="*/ 3400 h 10028"/>
                          <a:gd name="connsiteX8" fmla="*/ 10000 w 10000"/>
                          <a:gd name="connsiteY8" fmla="*/ 3453 h 10028"/>
                          <a:gd name="connsiteX9" fmla="*/ 10000 w 10000"/>
                          <a:gd name="connsiteY9" fmla="*/ 3502 h 10028"/>
                          <a:gd name="connsiteX10" fmla="*/ 9988 w 10000"/>
                          <a:gd name="connsiteY10" fmla="*/ 3545 h 10028"/>
                          <a:gd name="connsiteX11" fmla="*/ 9958 w 10000"/>
                          <a:gd name="connsiteY11" fmla="*/ 3598 h 10028"/>
                          <a:gd name="connsiteX12" fmla="*/ 9913 w 10000"/>
                          <a:gd name="connsiteY12" fmla="*/ 3657 h 10028"/>
                          <a:gd name="connsiteX13" fmla="*/ 9874 w 10000"/>
                          <a:gd name="connsiteY13" fmla="*/ 3691 h 10028"/>
                          <a:gd name="connsiteX14" fmla="*/ 9832 w 10000"/>
                          <a:gd name="connsiteY14" fmla="*/ 3744 h 10028"/>
                          <a:gd name="connsiteX15" fmla="*/ 9780 w 10000"/>
                          <a:gd name="connsiteY15" fmla="*/ 3802 h 10028"/>
                          <a:gd name="connsiteX16" fmla="*/ 9728 w 10000"/>
                          <a:gd name="connsiteY16" fmla="*/ 3860 h 10028"/>
                          <a:gd name="connsiteX17" fmla="*/ 9671 w 10000"/>
                          <a:gd name="connsiteY17" fmla="*/ 3913 h 10028"/>
                          <a:gd name="connsiteX18" fmla="*/ 9629 w 10000"/>
                          <a:gd name="connsiteY18" fmla="*/ 3962 h 10028"/>
                          <a:gd name="connsiteX19" fmla="*/ 9589 w 10000"/>
                          <a:gd name="connsiteY19" fmla="*/ 4006 h 10028"/>
                          <a:gd name="connsiteX20" fmla="*/ 9562 w 10000"/>
                          <a:gd name="connsiteY20" fmla="*/ 4040 h 10028"/>
                          <a:gd name="connsiteX21" fmla="*/ 9550 w 10000"/>
                          <a:gd name="connsiteY21" fmla="*/ 4050 h 10028"/>
                          <a:gd name="connsiteX22" fmla="*/ 9555 w 10000"/>
                          <a:gd name="connsiteY22" fmla="*/ 6254 h 10028"/>
                          <a:gd name="connsiteX23" fmla="*/ 9567 w 10000"/>
                          <a:gd name="connsiteY23" fmla="*/ 6263 h 10028"/>
                          <a:gd name="connsiteX24" fmla="*/ 9597 w 10000"/>
                          <a:gd name="connsiteY24" fmla="*/ 6288 h 10028"/>
                          <a:gd name="connsiteX25" fmla="*/ 9641 w 10000"/>
                          <a:gd name="connsiteY25" fmla="*/ 6321 h 10028"/>
                          <a:gd name="connsiteX26" fmla="*/ 9698 w 10000"/>
                          <a:gd name="connsiteY26" fmla="*/ 6355 h 10028"/>
                          <a:gd name="connsiteX27" fmla="*/ 9753 w 10000"/>
                          <a:gd name="connsiteY27" fmla="*/ 6399 h 10028"/>
                          <a:gd name="connsiteX28" fmla="*/ 9805 w 10000"/>
                          <a:gd name="connsiteY28" fmla="*/ 6438 h 10028"/>
                          <a:gd name="connsiteX29" fmla="*/ 9844 w 10000"/>
                          <a:gd name="connsiteY29" fmla="*/ 6472 h 10028"/>
                          <a:gd name="connsiteX30" fmla="*/ 9874 w 10000"/>
                          <a:gd name="connsiteY30" fmla="*/ 6506 h 10028"/>
                          <a:gd name="connsiteX31" fmla="*/ 9884 w 10000"/>
                          <a:gd name="connsiteY31" fmla="*/ 6549 h 10028"/>
                          <a:gd name="connsiteX32" fmla="*/ 9879 w 10000"/>
                          <a:gd name="connsiteY32" fmla="*/ 6593 h 10028"/>
                          <a:gd name="connsiteX33" fmla="*/ 9866 w 10000"/>
                          <a:gd name="connsiteY33" fmla="*/ 6636 h 10028"/>
                          <a:gd name="connsiteX34" fmla="*/ 9854 w 10000"/>
                          <a:gd name="connsiteY34" fmla="*/ 6670 h 10028"/>
                          <a:gd name="connsiteX35" fmla="*/ 9839 w 10000"/>
                          <a:gd name="connsiteY35" fmla="*/ 6685 h 10028"/>
                          <a:gd name="connsiteX36" fmla="*/ 9837 w 10000"/>
                          <a:gd name="connsiteY36" fmla="*/ 6694 h 10028"/>
                          <a:gd name="connsiteX37" fmla="*/ 9827 w 10000"/>
                          <a:gd name="connsiteY37" fmla="*/ 6704 h 10028"/>
                          <a:gd name="connsiteX38" fmla="*/ 9792 w 10000"/>
                          <a:gd name="connsiteY38" fmla="*/ 6738 h 10028"/>
                          <a:gd name="connsiteX39" fmla="*/ 9740 w 10000"/>
                          <a:gd name="connsiteY39" fmla="*/ 6777 h 10028"/>
                          <a:gd name="connsiteX40" fmla="*/ 9671 w 10000"/>
                          <a:gd name="connsiteY40" fmla="*/ 6845 h 10028"/>
                          <a:gd name="connsiteX41" fmla="*/ 9579 w 10000"/>
                          <a:gd name="connsiteY41" fmla="*/ 6922 h 10028"/>
                          <a:gd name="connsiteX42" fmla="*/ 9476 w 10000"/>
                          <a:gd name="connsiteY42" fmla="*/ 7014 h 10028"/>
                          <a:gd name="connsiteX43" fmla="*/ 9359 w 10000"/>
                          <a:gd name="connsiteY43" fmla="*/ 7126 h 10028"/>
                          <a:gd name="connsiteX44" fmla="*/ 9231 w 10000"/>
                          <a:gd name="connsiteY44" fmla="*/ 7247 h 10028"/>
                          <a:gd name="connsiteX45" fmla="*/ 9087 w 10000"/>
                          <a:gd name="connsiteY45" fmla="*/ 7373 h 10028"/>
                          <a:gd name="connsiteX46" fmla="*/ 8939 w 10000"/>
                          <a:gd name="connsiteY46" fmla="*/ 7499 h 10028"/>
                          <a:gd name="connsiteX47" fmla="*/ 8780 w 10000"/>
                          <a:gd name="connsiteY47" fmla="*/ 7644 h 10028"/>
                          <a:gd name="connsiteX48" fmla="*/ 8615 w 10000"/>
                          <a:gd name="connsiteY48" fmla="*/ 7800 h 10028"/>
                          <a:gd name="connsiteX49" fmla="*/ 8441 w 10000"/>
                          <a:gd name="connsiteY49" fmla="*/ 7950 h 10028"/>
                          <a:gd name="connsiteX50" fmla="*/ 8268 w 10000"/>
                          <a:gd name="connsiteY50" fmla="*/ 8104 h 10028"/>
                          <a:gd name="connsiteX51" fmla="*/ 8090 w 10000"/>
                          <a:gd name="connsiteY51" fmla="*/ 8265 h 10028"/>
                          <a:gd name="connsiteX52" fmla="*/ 7917 w 10000"/>
                          <a:gd name="connsiteY52" fmla="*/ 8424 h 10028"/>
                          <a:gd name="connsiteX53" fmla="*/ 7741 w 10000"/>
                          <a:gd name="connsiteY53" fmla="*/ 8580 h 10028"/>
                          <a:gd name="connsiteX54" fmla="*/ 7568 w 10000"/>
                          <a:gd name="connsiteY54" fmla="*/ 8739 h 10028"/>
                          <a:gd name="connsiteX55" fmla="*/ 7395 w 10000"/>
                          <a:gd name="connsiteY55" fmla="*/ 8890 h 10028"/>
                          <a:gd name="connsiteX56" fmla="*/ 7229 w 10000"/>
                          <a:gd name="connsiteY56" fmla="*/ 9035 h 10028"/>
                          <a:gd name="connsiteX57" fmla="*/ 7073 w 10000"/>
                          <a:gd name="connsiteY57" fmla="*/ 9181 h 10028"/>
                          <a:gd name="connsiteX58" fmla="*/ 6927 w 10000"/>
                          <a:gd name="connsiteY58" fmla="*/ 9316 h 10028"/>
                          <a:gd name="connsiteX59" fmla="*/ 6784 w 10000"/>
                          <a:gd name="connsiteY59" fmla="*/ 9441 h 10028"/>
                          <a:gd name="connsiteX60" fmla="*/ 6658 w 10000"/>
                          <a:gd name="connsiteY60" fmla="*/ 9554 h 10028"/>
                          <a:gd name="connsiteX61" fmla="*/ 6541 w 10000"/>
                          <a:gd name="connsiteY61" fmla="*/ 9655 h 10028"/>
                          <a:gd name="connsiteX62" fmla="*/ 6437 w 10000"/>
                          <a:gd name="connsiteY62" fmla="*/ 9747 h 10028"/>
                          <a:gd name="connsiteX63" fmla="*/ 6356 w 10000"/>
                          <a:gd name="connsiteY63" fmla="*/ 9824 h 10028"/>
                          <a:gd name="connsiteX64" fmla="*/ 6286 w 10000"/>
                          <a:gd name="connsiteY64" fmla="*/ 9893 h 10028"/>
                          <a:gd name="connsiteX65" fmla="*/ 6235 w 10000"/>
                          <a:gd name="connsiteY65" fmla="*/ 9936 h 10028"/>
                          <a:gd name="connsiteX66" fmla="*/ 6205 w 10000"/>
                          <a:gd name="connsiteY66" fmla="*/ 9960 h 10028"/>
                          <a:gd name="connsiteX67" fmla="*/ 6131 w 10000"/>
                          <a:gd name="connsiteY67" fmla="*/ 10014 h 10028"/>
                          <a:gd name="connsiteX68" fmla="*/ 6066 w 10000"/>
                          <a:gd name="connsiteY68" fmla="*/ 10028 h 10028"/>
                          <a:gd name="connsiteX69" fmla="*/ 6004 w 10000"/>
                          <a:gd name="connsiteY69" fmla="*/ 10018 h 10028"/>
                          <a:gd name="connsiteX70" fmla="*/ 5957 w 10000"/>
                          <a:gd name="connsiteY70" fmla="*/ 10004 h 10028"/>
                          <a:gd name="connsiteX71" fmla="*/ 5928 w 10000"/>
                          <a:gd name="connsiteY71" fmla="*/ 9985 h 10028"/>
                          <a:gd name="connsiteX72" fmla="*/ 5913 w 10000"/>
                          <a:gd name="connsiteY72" fmla="*/ 9980 h 10028"/>
                          <a:gd name="connsiteX73" fmla="*/ 5901 w 10000"/>
                          <a:gd name="connsiteY73" fmla="*/ 9970 h 10028"/>
                          <a:gd name="connsiteX74" fmla="*/ 5866 w 10000"/>
                          <a:gd name="connsiteY74" fmla="*/ 9946 h 10028"/>
                          <a:gd name="connsiteX75" fmla="*/ 5809 w 10000"/>
                          <a:gd name="connsiteY75" fmla="*/ 9902 h 10028"/>
                          <a:gd name="connsiteX76" fmla="*/ 5737 w 10000"/>
                          <a:gd name="connsiteY76" fmla="*/ 9843 h 10028"/>
                          <a:gd name="connsiteX77" fmla="*/ 5641 w 10000"/>
                          <a:gd name="connsiteY77" fmla="*/ 9766 h 10028"/>
                          <a:gd name="connsiteX78" fmla="*/ 5524 w 10000"/>
                          <a:gd name="connsiteY78" fmla="*/ 9674 h 10028"/>
                          <a:gd name="connsiteX79" fmla="*/ 5398 w 10000"/>
                          <a:gd name="connsiteY79" fmla="*/ 9573 h 10028"/>
                          <a:gd name="connsiteX80" fmla="*/ 5252 w 10000"/>
                          <a:gd name="connsiteY80" fmla="*/ 9461 h 10028"/>
                          <a:gd name="connsiteX81" fmla="*/ 5096 w 10000"/>
                          <a:gd name="connsiteY81" fmla="*/ 9340 h 10028"/>
                          <a:gd name="connsiteX82" fmla="*/ 4923 w 10000"/>
                          <a:gd name="connsiteY82" fmla="*/ 9205 h 10028"/>
                          <a:gd name="connsiteX83" fmla="*/ 4740 w 10000"/>
                          <a:gd name="connsiteY83" fmla="*/ 9059 h 10028"/>
                          <a:gd name="connsiteX84" fmla="*/ 4545 w 10000"/>
                          <a:gd name="connsiteY84" fmla="*/ 8909 h 10028"/>
                          <a:gd name="connsiteX85" fmla="*/ 4347 w 10000"/>
                          <a:gd name="connsiteY85" fmla="*/ 8753 h 10028"/>
                          <a:gd name="connsiteX86" fmla="*/ 4139 w 10000"/>
                          <a:gd name="connsiteY86" fmla="*/ 8584 h 10028"/>
                          <a:gd name="connsiteX87" fmla="*/ 3924 w 10000"/>
                          <a:gd name="connsiteY87" fmla="*/ 8424 h 10028"/>
                          <a:gd name="connsiteX88" fmla="*/ 3706 w 10000"/>
                          <a:gd name="connsiteY88" fmla="*/ 8245 h 10028"/>
                          <a:gd name="connsiteX89" fmla="*/ 3481 w 10000"/>
                          <a:gd name="connsiteY89" fmla="*/ 8075 h 10028"/>
                          <a:gd name="connsiteX90" fmla="*/ 3256 w 10000"/>
                          <a:gd name="connsiteY90" fmla="*/ 7901 h 10028"/>
                          <a:gd name="connsiteX91" fmla="*/ 3026 w 10000"/>
                          <a:gd name="connsiteY91" fmla="*/ 7721 h 10028"/>
                          <a:gd name="connsiteX92" fmla="*/ 2801 w 10000"/>
                          <a:gd name="connsiteY92" fmla="*/ 7543 h 10028"/>
                          <a:gd name="connsiteX93" fmla="*/ 2575 w 10000"/>
                          <a:gd name="connsiteY93" fmla="*/ 7363 h 10028"/>
                          <a:gd name="connsiteX94" fmla="*/ 2355 w 10000"/>
                          <a:gd name="connsiteY94" fmla="*/ 7194 h 10028"/>
                          <a:gd name="connsiteX95" fmla="*/ 2135 w 10000"/>
                          <a:gd name="connsiteY95" fmla="*/ 7024 h 10028"/>
                          <a:gd name="connsiteX96" fmla="*/ 1922 w 10000"/>
                          <a:gd name="connsiteY96" fmla="*/ 6855 h 10028"/>
                          <a:gd name="connsiteX97" fmla="*/ 1719 w 10000"/>
                          <a:gd name="connsiteY97" fmla="*/ 6694 h 10028"/>
                          <a:gd name="connsiteX98" fmla="*/ 1519 w 10000"/>
                          <a:gd name="connsiteY98" fmla="*/ 6540 h 10028"/>
                          <a:gd name="connsiteX99" fmla="*/ 1331 w 10000"/>
                          <a:gd name="connsiteY99" fmla="*/ 6389 h 10028"/>
                          <a:gd name="connsiteX100" fmla="*/ 1153 w 10000"/>
                          <a:gd name="connsiteY100" fmla="*/ 6254 h 10028"/>
                          <a:gd name="connsiteX101" fmla="*/ 985 w 10000"/>
                          <a:gd name="connsiteY101" fmla="*/ 6118 h 10028"/>
                          <a:gd name="connsiteX102" fmla="*/ 831 w 10000"/>
                          <a:gd name="connsiteY102" fmla="*/ 5997 h 10028"/>
                          <a:gd name="connsiteX103" fmla="*/ 690 w 10000"/>
                          <a:gd name="connsiteY103" fmla="*/ 5890 h 10028"/>
                          <a:gd name="connsiteX104" fmla="*/ 569 w 10000"/>
                          <a:gd name="connsiteY104" fmla="*/ 5794 h 10028"/>
                          <a:gd name="connsiteX105" fmla="*/ 460 w 10000"/>
                          <a:gd name="connsiteY105" fmla="*/ 5711 h 10028"/>
                          <a:gd name="connsiteX106" fmla="*/ 369 w 10000"/>
                          <a:gd name="connsiteY106" fmla="*/ 5633 h 10028"/>
                          <a:gd name="connsiteX107" fmla="*/ 299 w 10000"/>
                          <a:gd name="connsiteY107" fmla="*/ 5585 h 10028"/>
                          <a:gd name="connsiteX108" fmla="*/ 252 w 10000"/>
                          <a:gd name="connsiteY108" fmla="*/ 5542 h 10028"/>
                          <a:gd name="connsiteX109" fmla="*/ 225 w 10000"/>
                          <a:gd name="connsiteY109" fmla="*/ 5517 h 10028"/>
                          <a:gd name="connsiteX110" fmla="*/ 148 w 10000"/>
                          <a:gd name="connsiteY110" fmla="*/ 5440 h 10028"/>
                          <a:gd name="connsiteX111" fmla="*/ 92 w 10000"/>
                          <a:gd name="connsiteY111" fmla="*/ 5338 h 10028"/>
                          <a:gd name="connsiteX112" fmla="*/ 52 w 10000"/>
                          <a:gd name="connsiteY112" fmla="*/ 5227 h 10028"/>
                          <a:gd name="connsiteX113" fmla="*/ 27 w 10000"/>
                          <a:gd name="connsiteY113" fmla="*/ 5125 h 10028"/>
                          <a:gd name="connsiteX114" fmla="*/ 10 w 10000"/>
                          <a:gd name="connsiteY114" fmla="*/ 5033 h 10028"/>
                          <a:gd name="connsiteX115" fmla="*/ 5 w 10000"/>
                          <a:gd name="connsiteY115" fmla="*/ 4955 h 10028"/>
                          <a:gd name="connsiteX116" fmla="*/ 0 w 10000"/>
                          <a:gd name="connsiteY116" fmla="*/ 4897 h 10028"/>
                          <a:gd name="connsiteX117" fmla="*/ 0 w 10000"/>
                          <a:gd name="connsiteY117" fmla="*/ 4878 h 10028"/>
                          <a:gd name="connsiteX118" fmla="*/ 0 w 10000"/>
                          <a:gd name="connsiteY118" fmla="*/ 4844 h 10028"/>
                          <a:gd name="connsiteX119" fmla="*/ 0 w 10000"/>
                          <a:gd name="connsiteY119" fmla="*/ 4762 h 10028"/>
                          <a:gd name="connsiteX120" fmla="*/ 0 w 10000"/>
                          <a:gd name="connsiteY120" fmla="*/ 4630 h 10028"/>
                          <a:gd name="connsiteX121" fmla="*/ 0 w 10000"/>
                          <a:gd name="connsiteY121" fmla="*/ 3836 h 10028"/>
                          <a:gd name="connsiteX122" fmla="*/ 0 w 10000"/>
                          <a:gd name="connsiteY122" fmla="*/ 3613 h 10028"/>
                          <a:gd name="connsiteX123" fmla="*/ 0 w 10000"/>
                          <a:gd name="connsiteY123" fmla="*/ 3410 h 10028"/>
                          <a:gd name="connsiteX124" fmla="*/ 0 w 10000"/>
                          <a:gd name="connsiteY124" fmla="*/ 3230 h 10028"/>
                          <a:gd name="connsiteX125" fmla="*/ 10 w 10000"/>
                          <a:gd name="connsiteY125" fmla="*/ 3061 h 10028"/>
                          <a:gd name="connsiteX126" fmla="*/ 40 w 10000"/>
                          <a:gd name="connsiteY126" fmla="*/ 2901 h 10028"/>
                          <a:gd name="connsiteX127" fmla="*/ 84 w 10000"/>
                          <a:gd name="connsiteY127" fmla="*/ 2765 h 10028"/>
                          <a:gd name="connsiteX128" fmla="*/ 131 w 10000"/>
                          <a:gd name="connsiteY128" fmla="*/ 2654 h 10028"/>
                          <a:gd name="connsiteX129" fmla="*/ 183 w 10000"/>
                          <a:gd name="connsiteY129" fmla="*/ 2552 h 10028"/>
                          <a:gd name="connsiteX130" fmla="*/ 230 w 10000"/>
                          <a:gd name="connsiteY130" fmla="*/ 2484 h 10028"/>
                          <a:gd name="connsiteX131" fmla="*/ 275 w 10000"/>
                          <a:gd name="connsiteY131" fmla="*/ 2426 h 10028"/>
                          <a:gd name="connsiteX132" fmla="*/ 299 w 10000"/>
                          <a:gd name="connsiteY132" fmla="*/ 2392 h 10028"/>
                          <a:gd name="connsiteX133" fmla="*/ 312 w 10000"/>
                          <a:gd name="connsiteY133" fmla="*/ 2383 h 10028"/>
                          <a:gd name="connsiteX134" fmla="*/ 322 w 10000"/>
                          <a:gd name="connsiteY134" fmla="*/ 2378 h 10028"/>
                          <a:gd name="connsiteX135" fmla="*/ 356 w 10000"/>
                          <a:gd name="connsiteY135" fmla="*/ 2359 h 10028"/>
                          <a:gd name="connsiteX136" fmla="*/ 413 w 10000"/>
                          <a:gd name="connsiteY136" fmla="*/ 2315 h 10028"/>
                          <a:gd name="connsiteX137" fmla="*/ 485 w 10000"/>
                          <a:gd name="connsiteY137" fmla="*/ 2266 h 10028"/>
                          <a:gd name="connsiteX138" fmla="*/ 581 w 10000"/>
                          <a:gd name="connsiteY138" fmla="*/ 2208 h 10028"/>
                          <a:gd name="connsiteX139" fmla="*/ 690 w 10000"/>
                          <a:gd name="connsiteY139" fmla="*/ 2140 h 10028"/>
                          <a:gd name="connsiteX140" fmla="*/ 811 w 10000"/>
                          <a:gd name="connsiteY140" fmla="*/ 2053 h 10028"/>
                          <a:gd name="connsiteX141" fmla="*/ 950 w 10000"/>
                          <a:gd name="connsiteY141" fmla="*/ 1971 h 10028"/>
                          <a:gd name="connsiteX142" fmla="*/ 1096 w 10000"/>
                          <a:gd name="connsiteY142" fmla="*/ 1869 h 10028"/>
                          <a:gd name="connsiteX143" fmla="*/ 1252 w 10000"/>
                          <a:gd name="connsiteY143" fmla="*/ 1762 h 10028"/>
                          <a:gd name="connsiteX144" fmla="*/ 1418 w 10000"/>
                          <a:gd name="connsiteY144" fmla="*/ 1656 h 10028"/>
                          <a:gd name="connsiteX145" fmla="*/ 1586 w 10000"/>
                          <a:gd name="connsiteY145" fmla="*/ 1544 h 10028"/>
                          <a:gd name="connsiteX146" fmla="*/ 1759 w 10000"/>
                          <a:gd name="connsiteY146" fmla="*/ 1423 h 10028"/>
                          <a:gd name="connsiteX147" fmla="*/ 1940 w 10000"/>
                          <a:gd name="connsiteY147" fmla="*/ 1317 h 10028"/>
                          <a:gd name="connsiteX148" fmla="*/ 2118 w 10000"/>
                          <a:gd name="connsiteY148" fmla="*/ 1195 h 10028"/>
                          <a:gd name="connsiteX149" fmla="*/ 2298 w 10000"/>
                          <a:gd name="connsiteY149" fmla="*/ 1079 h 10028"/>
                          <a:gd name="connsiteX150" fmla="*/ 2476 w 10000"/>
                          <a:gd name="connsiteY150" fmla="*/ 959 h 10028"/>
                          <a:gd name="connsiteX151" fmla="*/ 2650 w 10000"/>
                          <a:gd name="connsiteY151" fmla="*/ 846 h 10028"/>
                          <a:gd name="connsiteX152" fmla="*/ 2818 w 10000"/>
                          <a:gd name="connsiteY152" fmla="*/ 730 h 10028"/>
                          <a:gd name="connsiteX153" fmla="*/ 2979 w 10000"/>
                          <a:gd name="connsiteY153" fmla="*/ 629 h 10028"/>
                          <a:gd name="connsiteX154" fmla="*/ 3135 w 10000"/>
                          <a:gd name="connsiteY154" fmla="*/ 527 h 10028"/>
                          <a:gd name="connsiteX155" fmla="*/ 3278 w 10000"/>
                          <a:gd name="connsiteY155" fmla="*/ 435 h 10028"/>
                          <a:gd name="connsiteX156" fmla="*/ 3407 w 10000"/>
                          <a:gd name="connsiteY156" fmla="*/ 348 h 10028"/>
                          <a:gd name="connsiteX157" fmla="*/ 3525 w 10000"/>
                          <a:gd name="connsiteY157" fmla="*/ 271 h 10028"/>
                          <a:gd name="connsiteX158" fmla="*/ 3629 w 10000"/>
                          <a:gd name="connsiteY158" fmla="*/ 203 h 10028"/>
                          <a:gd name="connsiteX159" fmla="*/ 3716 w 10000"/>
                          <a:gd name="connsiteY159" fmla="*/ 154 h 10028"/>
                          <a:gd name="connsiteX160" fmla="*/ 3785 w 10000"/>
                          <a:gd name="connsiteY160" fmla="*/ 110 h 10028"/>
                          <a:gd name="connsiteX161" fmla="*/ 3837 w 10000"/>
                          <a:gd name="connsiteY161" fmla="*/ 76 h 10028"/>
                          <a:gd name="connsiteX0" fmla="*/ 3837 w 10000"/>
                          <a:gd name="connsiteY0" fmla="*/ 114 h 10066"/>
                          <a:gd name="connsiteX1" fmla="*/ 4218 w 10000"/>
                          <a:gd name="connsiteY1" fmla="*/ 66 h 10066"/>
                          <a:gd name="connsiteX2" fmla="*/ 9693 w 10000"/>
                          <a:gd name="connsiteY2" fmla="*/ 3263 h 10066"/>
                          <a:gd name="connsiteX3" fmla="*/ 9785 w 10000"/>
                          <a:gd name="connsiteY3" fmla="*/ 3312 h 10066"/>
                          <a:gd name="connsiteX4" fmla="*/ 9854 w 10000"/>
                          <a:gd name="connsiteY4" fmla="*/ 3356 h 10066"/>
                          <a:gd name="connsiteX5" fmla="*/ 9901 w 10000"/>
                          <a:gd name="connsiteY5" fmla="*/ 3380 h 10066"/>
                          <a:gd name="connsiteX6" fmla="*/ 9923 w 10000"/>
                          <a:gd name="connsiteY6" fmla="*/ 3400 h 10066"/>
                          <a:gd name="connsiteX7" fmla="*/ 9975 w 10000"/>
                          <a:gd name="connsiteY7" fmla="*/ 3438 h 10066"/>
                          <a:gd name="connsiteX8" fmla="*/ 10000 w 10000"/>
                          <a:gd name="connsiteY8" fmla="*/ 3491 h 10066"/>
                          <a:gd name="connsiteX9" fmla="*/ 10000 w 10000"/>
                          <a:gd name="connsiteY9" fmla="*/ 3540 h 10066"/>
                          <a:gd name="connsiteX10" fmla="*/ 9988 w 10000"/>
                          <a:gd name="connsiteY10" fmla="*/ 3583 h 10066"/>
                          <a:gd name="connsiteX11" fmla="*/ 9958 w 10000"/>
                          <a:gd name="connsiteY11" fmla="*/ 3636 h 10066"/>
                          <a:gd name="connsiteX12" fmla="*/ 9913 w 10000"/>
                          <a:gd name="connsiteY12" fmla="*/ 3695 h 10066"/>
                          <a:gd name="connsiteX13" fmla="*/ 9874 w 10000"/>
                          <a:gd name="connsiteY13" fmla="*/ 3729 h 10066"/>
                          <a:gd name="connsiteX14" fmla="*/ 9832 w 10000"/>
                          <a:gd name="connsiteY14" fmla="*/ 3782 h 10066"/>
                          <a:gd name="connsiteX15" fmla="*/ 9780 w 10000"/>
                          <a:gd name="connsiteY15" fmla="*/ 3840 h 10066"/>
                          <a:gd name="connsiteX16" fmla="*/ 9728 w 10000"/>
                          <a:gd name="connsiteY16" fmla="*/ 3898 h 10066"/>
                          <a:gd name="connsiteX17" fmla="*/ 9671 w 10000"/>
                          <a:gd name="connsiteY17" fmla="*/ 3951 h 10066"/>
                          <a:gd name="connsiteX18" fmla="*/ 9629 w 10000"/>
                          <a:gd name="connsiteY18" fmla="*/ 4000 h 10066"/>
                          <a:gd name="connsiteX19" fmla="*/ 9589 w 10000"/>
                          <a:gd name="connsiteY19" fmla="*/ 4044 h 10066"/>
                          <a:gd name="connsiteX20" fmla="*/ 9562 w 10000"/>
                          <a:gd name="connsiteY20" fmla="*/ 4078 h 10066"/>
                          <a:gd name="connsiteX21" fmla="*/ 9550 w 10000"/>
                          <a:gd name="connsiteY21" fmla="*/ 4088 h 10066"/>
                          <a:gd name="connsiteX22" fmla="*/ 9555 w 10000"/>
                          <a:gd name="connsiteY22" fmla="*/ 6292 h 10066"/>
                          <a:gd name="connsiteX23" fmla="*/ 9567 w 10000"/>
                          <a:gd name="connsiteY23" fmla="*/ 6301 h 10066"/>
                          <a:gd name="connsiteX24" fmla="*/ 9597 w 10000"/>
                          <a:gd name="connsiteY24" fmla="*/ 6326 h 10066"/>
                          <a:gd name="connsiteX25" fmla="*/ 9641 w 10000"/>
                          <a:gd name="connsiteY25" fmla="*/ 6359 h 10066"/>
                          <a:gd name="connsiteX26" fmla="*/ 9698 w 10000"/>
                          <a:gd name="connsiteY26" fmla="*/ 6393 h 10066"/>
                          <a:gd name="connsiteX27" fmla="*/ 9753 w 10000"/>
                          <a:gd name="connsiteY27" fmla="*/ 6437 h 10066"/>
                          <a:gd name="connsiteX28" fmla="*/ 9805 w 10000"/>
                          <a:gd name="connsiteY28" fmla="*/ 6476 h 10066"/>
                          <a:gd name="connsiteX29" fmla="*/ 9844 w 10000"/>
                          <a:gd name="connsiteY29" fmla="*/ 6510 h 10066"/>
                          <a:gd name="connsiteX30" fmla="*/ 9874 w 10000"/>
                          <a:gd name="connsiteY30" fmla="*/ 6544 h 10066"/>
                          <a:gd name="connsiteX31" fmla="*/ 9884 w 10000"/>
                          <a:gd name="connsiteY31" fmla="*/ 6587 h 10066"/>
                          <a:gd name="connsiteX32" fmla="*/ 9879 w 10000"/>
                          <a:gd name="connsiteY32" fmla="*/ 6631 h 10066"/>
                          <a:gd name="connsiteX33" fmla="*/ 9866 w 10000"/>
                          <a:gd name="connsiteY33" fmla="*/ 6674 h 10066"/>
                          <a:gd name="connsiteX34" fmla="*/ 9854 w 10000"/>
                          <a:gd name="connsiteY34" fmla="*/ 6708 h 10066"/>
                          <a:gd name="connsiteX35" fmla="*/ 9839 w 10000"/>
                          <a:gd name="connsiteY35" fmla="*/ 6723 h 10066"/>
                          <a:gd name="connsiteX36" fmla="*/ 9837 w 10000"/>
                          <a:gd name="connsiteY36" fmla="*/ 6732 h 10066"/>
                          <a:gd name="connsiteX37" fmla="*/ 9827 w 10000"/>
                          <a:gd name="connsiteY37" fmla="*/ 6742 h 10066"/>
                          <a:gd name="connsiteX38" fmla="*/ 9792 w 10000"/>
                          <a:gd name="connsiteY38" fmla="*/ 6776 h 10066"/>
                          <a:gd name="connsiteX39" fmla="*/ 9740 w 10000"/>
                          <a:gd name="connsiteY39" fmla="*/ 6815 h 10066"/>
                          <a:gd name="connsiteX40" fmla="*/ 9671 w 10000"/>
                          <a:gd name="connsiteY40" fmla="*/ 6883 h 10066"/>
                          <a:gd name="connsiteX41" fmla="*/ 9579 w 10000"/>
                          <a:gd name="connsiteY41" fmla="*/ 6960 h 10066"/>
                          <a:gd name="connsiteX42" fmla="*/ 9476 w 10000"/>
                          <a:gd name="connsiteY42" fmla="*/ 7052 h 10066"/>
                          <a:gd name="connsiteX43" fmla="*/ 9359 w 10000"/>
                          <a:gd name="connsiteY43" fmla="*/ 7164 h 10066"/>
                          <a:gd name="connsiteX44" fmla="*/ 9231 w 10000"/>
                          <a:gd name="connsiteY44" fmla="*/ 7285 h 10066"/>
                          <a:gd name="connsiteX45" fmla="*/ 9087 w 10000"/>
                          <a:gd name="connsiteY45" fmla="*/ 7411 h 10066"/>
                          <a:gd name="connsiteX46" fmla="*/ 8939 w 10000"/>
                          <a:gd name="connsiteY46" fmla="*/ 7537 h 10066"/>
                          <a:gd name="connsiteX47" fmla="*/ 8780 w 10000"/>
                          <a:gd name="connsiteY47" fmla="*/ 7682 h 10066"/>
                          <a:gd name="connsiteX48" fmla="*/ 8615 w 10000"/>
                          <a:gd name="connsiteY48" fmla="*/ 7838 h 10066"/>
                          <a:gd name="connsiteX49" fmla="*/ 8441 w 10000"/>
                          <a:gd name="connsiteY49" fmla="*/ 7988 h 10066"/>
                          <a:gd name="connsiteX50" fmla="*/ 8268 w 10000"/>
                          <a:gd name="connsiteY50" fmla="*/ 8142 h 10066"/>
                          <a:gd name="connsiteX51" fmla="*/ 8090 w 10000"/>
                          <a:gd name="connsiteY51" fmla="*/ 8303 h 10066"/>
                          <a:gd name="connsiteX52" fmla="*/ 7917 w 10000"/>
                          <a:gd name="connsiteY52" fmla="*/ 8462 h 10066"/>
                          <a:gd name="connsiteX53" fmla="*/ 7741 w 10000"/>
                          <a:gd name="connsiteY53" fmla="*/ 8618 h 10066"/>
                          <a:gd name="connsiteX54" fmla="*/ 7568 w 10000"/>
                          <a:gd name="connsiteY54" fmla="*/ 8777 h 10066"/>
                          <a:gd name="connsiteX55" fmla="*/ 7395 w 10000"/>
                          <a:gd name="connsiteY55" fmla="*/ 8928 h 10066"/>
                          <a:gd name="connsiteX56" fmla="*/ 7229 w 10000"/>
                          <a:gd name="connsiteY56" fmla="*/ 9073 h 10066"/>
                          <a:gd name="connsiteX57" fmla="*/ 7073 w 10000"/>
                          <a:gd name="connsiteY57" fmla="*/ 9219 h 10066"/>
                          <a:gd name="connsiteX58" fmla="*/ 6927 w 10000"/>
                          <a:gd name="connsiteY58" fmla="*/ 9354 h 10066"/>
                          <a:gd name="connsiteX59" fmla="*/ 6784 w 10000"/>
                          <a:gd name="connsiteY59" fmla="*/ 9479 h 10066"/>
                          <a:gd name="connsiteX60" fmla="*/ 6658 w 10000"/>
                          <a:gd name="connsiteY60" fmla="*/ 9592 h 10066"/>
                          <a:gd name="connsiteX61" fmla="*/ 6541 w 10000"/>
                          <a:gd name="connsiteY61" fmla="*/ 9693 h 10066"/>
                          <a:gd name="connsiteX62" fmla="*/ 6437 w 10000"/>
                          <a:gd name="connsiteY62" fmla="*/ 9785 h 10066"/>
                          <a:gd name="connsiteX63" fmla="*/ 6356 w 10000"/>
                          <a:gd name="connsiteY63" fmla="*/ 9862 h 10066"/>
                          <a:gd name="connsiteX64" fmla="*/ 6286 w 10000"/>
                          <a:gd name="connsiteY64" fmla="*/ 9931 h 10066"/>
                          <a:gd name="connsiteX65" fmla="*/ 6235 w 10000"/>
                          <a:gd name="connsiteY65" fmla="*/ 9974 h 10066"/>
                          <a:gd name="connsiteX66" fmla="*/ 6205 w 10000"/>
                          <a:gd name="connsiteY66" fmla="*/ 9998 h 10066"/>
                          <a:gd name="connsiteX67" fmla="*/ 6131 w 10000"/>
                          <a:gd name="connsiteY67" fmla="*/ 10052 h 10066"/>
                          <a:gd name="connsiteX68" fmla="*/ 6066 w 10000"/>
                          <a:gd name="connsiteY68" fmla="*/ 10066 h 10066"/>
                          <a:gd name="connsiteX69" fmla="*/ 6004 w 10000"/>
                          <a:gd name="connsiteY69" fmla="*/ 10056 h 10066"/>
                          <a:gd name="connsiteX70" fmla="*/ 5957 w 10000"/>
                          <a:gd name="connsiteY70" fmla="*/ 10042 h 10066"/>
                          <a:gd name="connsiteX71" fmla="*/ 5928 w 10000"/>
                          <a:gd name="connsiteY71" fmla="*/ 10023 h 10066"/>
                          <a:gd name="connsiteX72" fmla="*/ 5913 w 10000"/>
                          <a:gd name="connsiteY72" fmla="*/ 10018 h 10066"/>
                          <a:gd name="connsiteX73" fmla="*/ 5901 w 10000"/>
                          <a:gd name="connsiteY73" fmla="*/ 10008 h 10066"/>
                          <a:gd name="connsiteX74" fmla="*/ 5866 w 10000"/>
                          <a:gd name="connsiteY74" fmla="*/ 9984 h 10066"/>
                          <a:gd name="connsiteX75" fmla="*/ 5809 w 10000"/>
                          <a:gd name="connsiteY75" fmla="*/ 9940 h 10066"/>
                          <a:gd name="connsiteX76" fmla="*/ 5737 w 10000"/>
                          <a:gd name="connsiteY76" fmla="*/ 9881 h 10066"/>
                          <a:gd name="connsiteX77" fmla="*/ 5641 w 10000"/>
                          <a:gd name="connsiteY77" fmla="*/ 9804 h 10066"/>
                          <a:gd name="connsiteX78" fmla="*/ 5524 w 10000"/>
                          <a:gd name="connsiteY78" fmla="*/ 9712 h 10066"/>
                          <a:gd name="connsiteX79" fmla="*/ 5398 w 10000"/>
                          <a:gd name="connsiteY79" fmla="*/ 9611 h 10066"/>
                          <a:gd name="connsiteX80" fmla="*/ 5252 w 10000"/>
                          <a:gd name="connsiteY80" fmla="*/ 9499 h 10066"/>
                          <a:gd name="connsiteX81" fmla="*/ 5096 w 10000"/>
                          <a:gd name="connsiteY81" fmla="*/ 9378 h 10066"/>
                          <a:gd name="connsiteX82" fmla="*/ 4923 w 10000"/>
                          <a:gd name="connsiteY82" fmla="*/ 9243 h 10066"/>
                          <a:gd name="connsiteX83" fmla="*/ 4740 w 10000"/>
                          <a:gd name="connsiteY83" fmla="*/ 9097 h 10066"/>
                          <a:gd name="connsiteX84" fmla="*/ 4545 w 10000"/>
                          <a:gd name="connsiteY84" fmla="*/ 8947 h 10066"/>
                          <a:gd name="connsiteX85" fmla="*/ 4347 w 10000"/>
                          <a:gd name="connsiteY85" fmla="*/ 8791 h 10066"/>
                          <a:gd name="connsiteX86" fmla="*/ 4139 w 10000"/>
                          <a:gd name="connsiteY86" fmla="*/ 8622 h 10066"/>
                          <a:gd name="connsiteX87" fmla="*/ 3924 w 10000"/>
                          <a:gd name="connsiteY87" fmla="*/ 8462 h 10066"/>
                          <a:gd name="connsiteX88" fmla="*/ 3706 w 10000"/>
                          <a:gd name="connsiteY88" fmla="*/ 8283 h 10066"/>
                          <a:gd name="connsiteX89" fmla="*/ 3481 w 10000"/>
                          <a:gd name="connsiteY89" fmla="*/ 8113 h 10066"/>
                          <a:gd name="connsiteX90" fmla="*/ 3256 w 10000"/>
                          <a:gd name="connsiteY90" fmla="*/ 7939 h 10066"/>
                          <a:gd name="connsiteX91" fmla="*/ 3026 w 10000"/>
                          <a:gd name="connsiteY91" fmla="*/ 7759 h 10066"/>
                          <a:gd name="connsiteX92" fmla="*/ 2801 w 10000"/>
                          <a:gd name="connsiteY92" fmla="*/ 7581 h 10066"/>
                          <a:gd name="connsiteX93" fmla="*/ 2575 w 10000"/>
                          <a:gd name="connsiteY93" fmla="*/ 7401 h 10066"/>
                          <a:gd name="connsiteX94" fmla="*/ 2355 w 10000"/>
                          <a:gd name="connsiteY94" fmla="*/ 7232 h 10066"/>
                          <a:gd name="connsiteX95" fmla="*/ 2135 w 10000"/>
                          <a:gd name="connsiteY95" fmla="*/ 7062 h 10066"/>
                          <a:gd name="connsiteX96" fmla="*/ 1922 w 10000"/>
                          <a:gd name="connsiteY96" fmla="*/ 6893 h 10066"/>
                          <a:gd name="connsiteX97" fmla="*/ 1719 w 10000"/>
                          <a:gd name="connsiteY97" fmla="*/ 6732 h 10066"/>
                          <a:gd name="connsiteX98" fmla="*/ 1519 w 10000"/>
                          <a:gd name="connsiteY98" fmla="*/ 6578 h 10066"/>
                          <a:gd name="connsiteX99" fmla="*/ 1331 w 10000"/>
                          <a:gd name="connsiteY99" fmla="*/ 6427 h 10066"/>
                          <a:gd name="connsiteX100" fmla="*/ 1153 w 10000"/>
                          <a:gd name="connsiteY100" fmla="*/ 6292 h 10066"/>
                          <a:gd name="connsiteX101" fmla="*/ 985 w 10000"/>
                          <a:gd name="connsiteY101" fmla="*/ 6156 h 10066"/>
                          <a:gd name="connsiteX102" fmla="*/ 831 w 10000"/>
                          <a:gd name="connsiteY102" fmla="*/ 6035 h 10066"/>
                          <a:gd name="connsiteX103" fmla="*/ 690 w 10000"/>
                          <a:gd name="connsiteY103" fmla="*/ 5928 h 10066"/>
                          <a:gd name="connsiteX104" fmla="*/ 569 w 10000"/>
                          <a:gd name="connsiteY104" fmla="*/ 5832 h 10066"/>
                          <a:gd name="connsiteX105" fmla="*/ 460 w 10000"/>
                          <a:gd name="connsiteY105" fmla="*/ 5749 h 10066"/>
                          <a:gd name="connsiteX106" fmla="*/ 369 w 10000"/>
                          <a:gd name="connsiteY106" fmla="*/ 5671 h 10066"/>
                          <a:gd name="connsiteX107" fmla="*/ 299 w 10000"/>
                          <a:gd name="connsiteY107" fmla="*/ 5623 h 10066"/>
                          <a:gd name="connsiteX108" fmla="*/ 252 w 10000"/>
                          <a:gd name="connsiteY108" fmla="*/ 5580 h 10066"/>
                          <a:gd name="connsiteX109" fmla="*/ 225 w 10000"/>
                          <a:gd name="connsiteY109" fmla="*/ 5555 h 10066"/>
                          <a:gd name="connsiteX110" fmla="*/ 148 w 10000"/>
                          <a:gd name="connsiteY110" fmla="*/ 5478 h 10066"/>
                          <a:gd name="connsiteX111" fmla="*/ 92 w 10000"/>
                          <a:gd name="connsiteY111" fmla="*/ 5376 h 10066"/>
                          <a:gd name="connsiteX112" fmla="*/ 52 w 10000"/>
                          <a:gd name="connsiteY112" fmla="*/ 5265 h 10066"/>
                          <a:gd name="connsiteX113" fmla="*/ 27 w 10000"/>
                          <a:gd name="connsiteY113" fmla="*/ 5163 h 10066"/>
                          <a:gd name="connsiteX114" fmla="*/ 10 w 10000"/>
                          <a:gd name="connsiteY114" fmla="*/ 5071 h 10066"/>
                          <a:gd name="connsiteX115" fmla="*/ 5 w 10000"/>
                          <a:gd name="connsiteY115" fmla="*/ 4993 h 10066"/>
                          <a:gd name="connsiteX116" fmla="*/ 0 w 10000"/>
                          <a:gd name="connsiteY116" fmla="*/ 4935 h 10066"/>
                          <a:gd name="connsiteX117" fmla="*/ 0 w 10000"/>
                          <a:gd name="connsiteY117" fmla="*/ 4916 h 10066"/>
                          <a:gd name="connsiteX118" fmla="*/ 0 w 10000"/>
                          <a:gd name="connsiteY118" fmla="*/ 4882 h 10066"/>
                          <a:gd name="connsiteX119" fmla="*/ 0 w 10000"/>
                          <a:gd name="connsiteY119" fmla="*/ 4800 h 10066"/>
                          <a:gd name="connsiteX120" fmla="*/ 0 w 10000"/>
                          <a:gd name="connsiteY120" fmla="*/ 4668 h 10066"/>
                          <a:gd name="connsiteX121" fmla="*/ 0 w 10000"/>
                          <a:gd name="connsiteY121" fmla="*/ 3874 h 10066"/>
                          <a:gd name="connsiteX122" fmla="*/ 0 w 10000"/>
                          <a:gd name="connsiteY122" fmla="*/ 3651 h 10066"/>
                          <a:gd name="connsiteX123" fmla="*/ 0 w 10000"/>
                          <a:gd name="connsiteY123" fmla="*/ 3448 h 10066"/>
                          <a:gd name="connsiteX124" fmla="*/ 0 w 10000"/>
                          <a:gd name="connsiteY124" fmla="*/ 3268 h 10066"/>
                          <a:gd name="connsiteX125" fmla="*/ 10 w 10000"/>
                          <a:gd name="connsiteY125" fmla="*/ 3099 h 10066"/>
                          <a:gd name="connsiteX126" fmla="*/ 40 w 10000"/>
                          <a:gd name="connsiteY126" fmla="*/ 2939 h 10066"/>
                          <a:gd name="connsiteX127" fmla="*/ 84 w 10000"/>
                          <a:gd name="connsiteY127" fmla="*/ 2803 h 10066"/>
                          <a:gd name="connsiteX128" fmla="*/ 131 w 10000"/>
                          <a:gd name="connsiteY128" fmla="*/ 2692 h 10066"/>
                          <a:gd name="connsiteX129" fmla="*/ 183 w 10000"/>
                          <a:gd name="connsiteY129" fmla="*/ 2590 h 10066"/>
                          <a:gd name="connsiteX130" fmla="*/ 230 w 10000"/>
                          <a:gd name="connsiteY130" fmla="*/ 2522 h 10066"/>
                          <a:gd name="connsiteX131" fmla="*/ 275 w 10000"/>
                          <a:gd name="connsiteY131" fmla="*/ 2464 h 10066"/>
                          <a:gd name="connsiteX132" fmla="*/ 299 w 10000"/>
                          <a:gd name="connsiteY132" fmla="*/ 2430 h 10066"/>
                          <a:gd name="connsiteX133" fmla="*/ 312 w 10000"/>
                          <a:gd name="connsiteY133" fmla="*/ 2421 h 10066"/>
                          <a:gd name="connsiteX134" fmla="*/ 322 w 10000"/>
                          <a:gd name="connsiteY134" fmla="*/ 2416 h 10066"/>
                          <a:gd name="connsiteX135" fmla="*/ 356 w 10000"/>
                          <a:gd name="connsiteY135" fmla="*/ 2397 h 10066"/>
                          <a:gd name="connsiteX136" fmla="*/ 413 w 10000"/>
                          <a:gd name="connsiteY136" fmla="*/ 2353 h 10066"/>
                          <a:gd name="connsiteX137" fmla="*/ 485 w 10000"/>
                          <a:gd name="connsiteY137" fmla="*/ 2304 h 10066"/>
                          <a:gd name="connsiteX138" fmla="*/ 581 w 10000"/>
                          <a:gd name="connsiteY138" fmla="*/ 2246 h 10066"/>
                          <a:gd name="connsiteX139" fmla="*/ 690 w 10000"/>
                          <a:gd name="connsiteY139" fmla="*/ 2178 h 10066"/>
                          <a:gd name="connsiteX140" fmla="*/ 811 w 10000"/>
                          <a:gd name="connsiteY140" fmla="*/ 2091 h 10066"/>
                          <a:gd name="connsiteX141" fmla="*/ 950 w 10000"/>
                          <a:gd name="connsiteY141" fmla="*/ 2009 h 10066"/>
                          <a:gd name="connsiteX142" fmla="*/ 1096 w 10000"/>
                          <a:gd name="connsiteY142" fmla="*/ 1907 h 10066"/>
                          <a:gd name="connsiteX143" fmla="*/ 1252 w 10000"/>
                          <a:gd name="connsiteY143" fmla="*/ 1800 h 10066"/>
                          <a:gd name="connsiteX144" fmla="*/ 1418 w 10000"/>
                          <a:gd name="connsiteY144" fmla="*/ 1694 h 10066"/>
                          <a:gd name="connsiteX145" fmla="*/ 1586 w 10000"/>
                          <a:gd name="connsiteY145" fmla="*/ 1582 h 10066"/>
                          <a:gd name="connsiteX146" fmla="*/ 1759 w 10000"/>
                          <a:gd name="connsiteY146" fmla="*/ 1461 h 10066"/>
                          <a:gd name="connsiteX147" fmla="*/ 1940 w 10000"/>
                          <a:gd name="connsiteY147" fmla="*/ 1355 h 10066"/>
                          <a:gd name="connsiteX148" fmla="*/ 2118 w 10000"/>
                          <a:gd name="connsiteY148" fmla="*/ 1233 h 10066"/>
                          <a:gd name="connsiteX149" fmla="*/ 2298 w 10000"/>
                          <a:gd name="connsiteY149" fmla="*/ 1117 h 10066"/>
                          <a:gd name="connsiteX150" fmla="*/ 2476 w 10000"/>
                          <a:gd name="connsiteY150" fmla="*/ 997 h 10066"/>
                          <a:gd name="connsiteX151" fmla="*/ 2650 w 10000"/>
                          <a:gd name="connsiteY151" fmla="*/ 884 h 10066"/>
                          <a:gd name="connsiteX152" fmla="*/ 2818 w 10000"/>
                          <a:gd name="connsiteY152" fmla="*/ 768 h 10066"/>
                          <a:gd name="connsiteX153" fmla="*/ 2979 w 10000"/>
                          <a:gd name="connsiteY153" fmla="*/ 667 h 10066"/>
                          <a:gd name="connsiteX154" fmla="*/ 3135 w 10000"/>
                          <a:gd name="connsiteY154" fmla="*/ 565 h 10066"/>
                          <a:gd name="connsiteX155" fmla="*/ 3278 w 10000"/>
                          <a:gd name="connsiteY155" fmla="*/ 473 h 10066"/>
                          <a:gd name="connsiteX156" fmla="*/ 3407 w 10000"/>
                          <a:gd name="connsiteY156" fmla="*/ 386 h 10066"/>
                          <a:gd name="connsiteX157" fmla="*/ 3525 w 10000"/>
                          <a:gd name="connsiteY157" fmla="*/ 309 h 10066"/>
                          <a:gd name="connsiteX158" fmla="*/ 3629 w 10000"/>
                          <a:gd name="connsiteY158" fmla="*/ 241 h 10066"/>
                          <a:gd name="connsiteX159" fmla="*/ 3716 w 10000"/>
                          <a:gd name="connsiteY159" fmla="*/ 192 h 10066"/>
                          <a:gd name="connsiteX160" fmla="*/ 3785 w 10000"/>
                          <a:gd name="connsiteY160" fmla="*/ 148 h 10066"/>
                          <a:gd name="connsiteX161" fmla="*/ 3837 w 10000"/>
                          <a:gd name="connsiteY161" fmla="*/ 114 h 10066"/>
                          <a:gd name="connsiteX0" fmla="*/ 3837 w 10000"/>
                          <a:gd name="connsiteY0" fmla="*/ 79 h 10031"/>
                          <a:gd name="connsiteX1" fmla="*/ 4218 w 10000"/>
                          <a:gd name="connsiteY1" fmla="*/ 31 h 10031"/>
                          <a:gd name="connsiteX2" fmla="*/ 9693 w 10000"/>
                          <a:gd name="connsiteY2" fmla="*/ 3228 h 10031"/>
                          <a:gd name="connsiteX3" fmla="*/ 9785 w 10000"/>
                          <a:gd name="connsiteY3" fmla="*/ 3277 h 10031"/>
                          <a:gd name="connsiteX4" fmla="*/ 9854 w 10000"/>
                          <a:gd name="connsiteY4" fmla="*/ 3321 h 10031"/>
                          <a:gd name="connsiteX5" fmla="*/ 9901 w 10000"/>
                          <a:gd name="connsiteY5" fmla="*/ 3345 h 10031"/>
                          <a:gd name="connsiteX6" fmla="*/ 9923 w 10000"/>
                          <a:gd name="connsiteY6" fmla="*/ 3365 h 10031"/>
                          <a:gd name="connsiteX7" fmla="*/ 9975 w 10000"/>
                          <a:gd name="connsiteY7" fmla="*/ 3403 h 10031"/>
                          <a:gd name="connsiteX8" fmla="*/ 10000 w 10000"/>
                          <a:gd name="connsiteY8" fmla="*/ 3456 h 10031"/>
                          <a:gd name="connsiteX9" fmla="*/ 10000 w 10000"/>
                          <a:gd name="connsiteY9" fmla="*/ 3505 h 10031"/>
                          <a:gd name="connsiteX10" fmla="*/ 9988 w 10000"/>
                          <a:gd name="connsiteY10" fmla="*/ 3548 h 10031"/>
                          <a:gd name="connsiteX11" fmla="*/ 9958 w 10000"/>
                          <a:gd name="connsiteY11" fmla="*/ 3601 h 10031"/>
                          <a:gd name="connsiteX12" fmla="*/ 9913 w 10000"/>
                          <a:gd name="connsiteY12" fmla="*/ 3660 h 10031"/>
                          <a:gd name="connsiteX13" fmla="*/ 9874 w 10000"/>
                          <a:gd name="connsiteY13" fmla="*/ 3694 h 10031"/>
                          <a:gd name="connsiteX14" fmla="*/ 9832 w 10000"/>
                          <a:gd name="connsiteY14" fmla="*/ 3747 h 10031"/>
                          <a:gd name="connsiteX15" fmla="*/ 9780 w 10000"/>
                          <a:gd name="connsiteY15" fmla="*/ 3805 h 10031"/>
                          <a:gd name="connsiteX16" fmla="*/ 9728 w 10000"/>
                          <a:gd name="connsiteY16" fmla="*/ 3863 h 10031"/>
                          <a:gd name="connsiteX17" fmla="*/ 9671 w 10000"/>
                          <a:gd name="connsiteY17" fmla="*/ 3916 h 10031"/>
                          <a:gd name="connsiteX18" fmla="*/ 9629 w 10000"/>
                          <a:gd name="connsiteY18" fmla="*/ 3965 h 10031"/>
                          <a:gd name="connsiteX19" fmla="*/ 9589 w 10000"/>
                          <a:gd name="connsiteY19" fmla="*/ 4009 h 10031"/>
                          <a:gd name="connsiteX20" fmla="*/ 9562 w 10000"/>
                          <a:gd name="connsiteY20" fmla="*/ 4043 h 10031"/>
                          <a:gd name="connsiteX21" fmla="*/ 9550 w 10000"/>
                          <a:gd name="connsiteY21" fmla="*/ 4053 h 10031"/>
                          <a:gd name="connsiteX22" fmla="*/ 9555 w 10000"/>
                          <a:gd name="connsiteY22" fmla="*/ 6257 h 10031"/>
                          <a:gd name="connsiteX23" fmla="*/ 9567 w 10000"/>
                          <a:gd name="connsiteY23" fmla="*/ 6266 h 10031"/>
                          <a:gd name="connsiteX24" fmla="*/ 9597 w 10000"/>
                          <a:gd name="connsiteY24" fmla="*/ 6291 h 10031"/>
                          <a:gd name="connsiteX25" fmla="*/ 9641 w 10000"/>
                          <a:gd name="connsiteY25" fmla="*/ 6324 h 10031"/>
                          <a:gd name="connsiteX26" fmla="*/ 9698 w 10000"/>
                          <a:gd name="connsiteY26" fmla="*/ 6358 h 10031"/>
                          <a:gd name="connsiteX27" fmla="*/ 9753 w 10000"/>
                          <a:gd name="connsiteY27" fmla="*/ 6402 h 10031"/>
                          <a:gd name="connsiteX28" fmla="*/ 9805 w 10000"/>
                          <a:gd name="connsiteY28" fmla="*/ 6441 h 10031"/>
                          <a:gd name="connsiteX29" fmla="*/ 9844 w 10000"/>
                          <a:gd name="connsiteY29" fmla="*/ 6475 h 10031"/>
                          <a:gd name="connsiteX30" fmla="*/ 9874 w 10000"/>
                          <a:gd name="connsiteY30" fmla="*/ 6509 h 10031"/>
                          <a:gd name="connsiteX31" fmla="*/ 9884 w 10000"/>
                          <a:gd name="connsiteY31" fmla="*/ 6552 h 10031"/>
                          <a:gd name="connsiteX32" fmla="*/ 9879 w 10000"/>
                          <a:gd name="connsiteY32" fmla="*/ 6596 h 10031"/>
                          <a:gd name="connsiteX33" fmla="*/ 9866 w 10000"/>
                          <a:gd name="connsiteY33" fmla="*/ 6639 h 10031"/>
                          <a:gd name="connsiteX34" fmla="*/ 9854 w 10000"/>
                          <a:gd name="connsiteY34" fmla="*/ 6673 h 10031"/>
                          <a:gd name="connsiteX35" fmla="*/ 9839 w 10000"/>
                          <a:gd name="connsiteY35" fmla="*/ 6688 h 10031"/>
                          <a:gd name="connsiteX36" fmla="*/ 9837 w 10000"/>
                          <a:gd name="connsiteY36" fmla="*/ 6697 h 10031"/>
                          <a:gd name="connsiteX37" fmla="*/ 9827 w 10000"/>
                          <a:gd name="connsiteY37" fmla="*/ 6707 h 10031"/>
                          <a:gd name="connsiteX38" fmla="*/ 9792 w 10000"/>
                          <a:gd name="connsiteY38" fmla="*/ 6741 h 10031"/>
                          <a:gd name="connsiteX39" fmla="*/ 9740 w 10000"/>
                          <a:gd name="connsiteY39" fmla="*/ 6780 h 10031"/>
                          <a:gd name="connsiteX40" fmla="*/ 9671 w 10000"/>
                          <a:gd name="connsiteY40" fmla="*/ 6848 h 10031"/>
                          <a:gd name="connsiteX41" fmla="*/ 9579 w 10000"/>
                          <a:gd name="connsiteY41" fmla="*/ 6925 h 10031"/>
                          <a:gd name="connsiteX42" fmla="*/ 9476 w 10000"/>
                          <a:gd name="connsiteY42" fmla="*/ 7017 h 10031"/>
                          <a:gd name="connsiteX43" fmla="*/ 9359 w 10000"/>
                          <a:gd name="connsiteY43" fmla="*/ 7129 h 10031"/>
                          <a:gd name="connsiteX44" fmla="*/ 9231 w 10000"/>
                          <a:gd name="connsiteY44" fmla="*/ 7250 h 10031"/>
                          <a:gd name="connsiteX45" fmla="*/ 9087 w 10000"/>
                          <a:gd name="connsiteY45" fmla="*/ 7376 h 10031"/>
                          <a:gd name="connsiteX46" fmla="*/ 8939 w 10000"/>
                          <a:gd name="connsiteY46" fmla="*/ 7502 h 10031"/>
                          <a:gd name="connsiteX47" fmla="*/ 8780 w 10000"/>
                          <a:gd name="connsiteY47" fmla="*/ 7647 h 10031"/>
                          <a:gd name="connsiteX48" fmla="*/ 8615 w 10000"/>
                          <a:gd name="connsiteY48" fmla="*/ 7803 h 10031"/>
                          <a:gd name="connsiteX49" fmla="*/ 8441 w 10000"/>
                          <a:gd name="connsiteY49" fmla="*/ 7953 h 10031"/>
                          <a:gd name="connsiteX50" fmla="*/ 8268 w 10000"/>
                          <a:gd name="connsiteY50" fmla="*/ 8107 h 10031"/>
                          <a:gd name="connsiteX51" fmla="*/ 8090 w 10000"/>
                          <a:gd name="connsiteY51" fmla="*/ 8268 h 10031"/>
                          <a:gd name="connsiteX52" fmla="*/ 7917 w 10000"/>
                          <a:gd name="connsiteY52" fmla="*/ 8427 h 10031"/>
                          <a:gd name="connsiteX53" fmla="*/ 7741 w 10000"/>
                          <a:gd name="connsiteY53" fmla="*/ 8583 h 10031"/>
                          <a:gd name="connsiteX54" fmla="*/ 7568 w 10000"/>
                          <a:gd name="connsiteY54" fmla="*/ 8742 h 10031"/>
                          <a:gd name="connsiteX55" fmla="*/ 7395 w 10000"/>
                          <a:gd name="connsiteY55" fmla="*/ 8893 h 10031"/>
                          <a:gd name="connsiteX56" fmla="*/ 7229 w 10000"/>
                          <a:gd name="connsiteY56" fmla="*/ 9038 h 10031"/>
                          <a:gd name="connsiteX57" fmla="*/ 7073 w 10000"/>
                          <a:gd name="connsiteY57" fmla="*/ 9184 h 10031"/>
                          <a:gd name="connsiteX58" fmla="*/ 6927 w 10000"/>
                          <a:gd name="connsiteY58" fmla="*/ 9319 h 10031"/>
                          <a:gd name="connsiteX59" fmla="*/ 6784 w 10000"/>
                          <a:gd name="connsiteY59" fmla="*/ 9444 h 10031"/>
                          <a:gd name="connsiteX60" fmla="*/ 6658 w 10000"/>
                          <a:gd name="connsiteY60" fmla="*/ 9557 h 10031"/>
                          <a:gd name="connsiteX61" fmla="*/ 6541 w 10000"/>
                          <a:gd name="connsiteY61" fmla="*/ 9658 h 10031"/>
                          <a:gd name="connsiteX62" fmla="*/ 6437 w 10000"/>
                          <a:gd name="connsiteY62" fmla="*/ 9750 h 10031"/>
                          <a:gd name="connsiteX63" fmla="*/ 6356 w 10000"/>
                          <a:gd name="connsiteY63" fmla="*/ 9827 h 10031"/>
                          <a:gd name="connsiteX64" fmla="*/ 6286 w 10000"/>
                          <a:gd name="connsiteY64" fmla="*/ 9896 h 10031"/>
                          <a:gd name="connsiteX65" fmla="*/ 6235 w 10000"/>
                          <a:gd name="connsiteY65" fmla="*/ 9939 h 10031"/>
                          <a:gd name="connsiteX66" fmla="*/ 6205 w 10000"/>
                          <a:gd name="connsiteY66" fmla="*/ 9963 h 10031"/>
                          <a:gd name="connsiteX67" fmla="*/ 6131 w 10000"/>
                          <a:gd name="connsiteY67" fmla="*/ 10017 h 10031"/>
                          <a:gd name="connsiteX68" fmla="*/ 6066 w 10000"/>
                          <a:gd name="connsiteY68" fmla="*/ 10031 h 10031"/>
                          <a:gd name="connsiteX69" fmla="*/ 6004 w 10000"/>
                          <a:gd name="connsiteY69" fmla="*/ 10021 h 10031"/>
                          <a:gd name="connsiteX70" fmla="*/ 5957 w 10000"/>
                          <a:gd name="connsiteY70" fmla="*/ 10007 h 10031"/>
                          <a:gd name="connsiteX71" fmla="*/ 5928 w 10000"/>
                          <a:gd name="connsiteY71" fmla="*/ 9988 h 10031"/>
                          <a:gd name="connsiteX72" fmla="*/ 5913 w 10000"/>
                          <a:gd name="connsiteY72" fmla="*/ 9983 h 10031"/>
                          <a:gd name="connsiteX73" fmla="*/ 5901 w 10000"/>
                          <a:gd name="connsiteY73" fmla="*/ 9973 h 10031"/>
                          <a:gd name="connsiteX74" fmla="*/ 5866 w 10000"/>
                          <a:gd name="connsiteY74" fmla="*/ 9949 h 10031"/>
                          <a:gd name="connsiteX75" fmla="*/ 5809 w 10000"/>
                          <a:gd name="connsiteY75" fmla="*/ 9905 h 10031"/>
                          <a:gd name="connsiteX76" fmla="*/ 5737 w 10000"/>
                          <a:gd name="connsiteY76" fmla="*/ 9846 h 10031"/>
                          <a:gd name="connsiteX77" fmla="*/ 5641 w 10000"/>
                          <a:gd name="connsiteY77" fmla="*/ 9769 h 10031"/>
                          <a:gd name="connsiteX78" fmla="*/ 5524 w 10000"/>
                          <a:gd name="connsiteY78" fmla="*/ 9677 h 10031"/>
                          <a:gd name="connsiteX79" fmla="*/ 5398 w 10000"/>
                          <a:gd name="connsiteY79" fmla="*/ 9576 h 10031"/>
                          <a:gd name="connsiteX80" fmla="*/ 5252 w 10000"/>
                          <a:gd name="connsiteY80" fmla="*/ 9464 h 10031"/>
                          <a:gd name="connsiteX81" fmla="*/ 5096 w 10000"/>
                          <a:gd name="connsiteY81" fmla="*/ 9343 h 10031"/>
                          <a:gd name="connsiteX82" fmla="*/ 4923 w 10000"/>
                          <a:gd name="connsiteY82" fmla="*/ 9208 h 10031"/>
                          <a:gd name="connsiteX83" fmla="*/ 4740 w 10000"/>
                          <a:gd name="connsiteY83" fmla="*/ 9062 h 10031"/>
                          <a:gd name="connsiteX84" fmla="*/ 4545 w 10000"/>
                          <a:gd name="connsiteY84" fmla="*/ 8912 h 10031"/>
                          <a:gd name="connsiteX85" fmla="*/ 4347 w 10000"/>
                          <a:gd name="connsiteY85" fmla="*/ 8756 h 10031"/>
                          <a:gd name="connsiteX86" fmla="*/ 4139 w 10000"/>
                          <a:gd name="connsiteY86" fmla="*/ 8587 h 10031"/>
                          <a:gd name="connsiteX87" fmla="*/ 3924 w 10000"/>
                          <a:gd name="connsiteY87" fmla="*/ 8427 h 10031"/>
                          <a:gd name="connsiteX88" fmla="*/ 3706 w 10000"/>
                          <a:gd name="connsiteY88" fmla="*/ 8248 h 10031"/>
                          <a:gd name="connsiteX89" fmla="*/ 3481 w 10000"/>
                          <a:gd name="connsiteY89" fmla="*/ 8078 h 10031"/>
                          <a:gd name="connsiteX90" fmla="*/ 3256 w 10000"/>
                          <a:gd name="connsiteY90" fmla="*/ 7904 h 10031"/>
                          <a:gd name="connsiteX91" fmla="*/ 3026 w 10000"/>
                          <a:gd name="connsiteY91" fmla="*/ 7724 h 10031"/>
                          <a:gd name="connsiteX92" fmla="*/ 2801 w 10000"/>
                          <a:gd name="connsiteY92" fmla="*/ 7546 h 10031"/>
                          <a:gd name="connsiteX93" fmla="*/ 2575 w 10000"/>
                          <a:gd name="connsiteY93" fmla="*/ 7366 h 10031"/>
                          <a:gd name="connsiteX94" fmla="*/ 2355 w 10000"/>
                          <a:gd name="connsiteY94" fmla="*/ 7197 h 10031"/>
                          <a:gd name="connsiteX95" fmla="*/ 2135 w 10000"/>
                          <a:gd name="connsiteY95" fmla="*/ 7027 h 10031"/>
                          <a:gd name="connsiteX96" fmla="*/ 1922 w 10000"/>
                          <a:gd name="connsiteY96" fmla="*/ 6858 h 10031"/>
                          <a:gd name="connsiteX97" fmla="*/ 1719 w 10000"/>
                          <a:gd name="connsiteY97" fmla="*/ 6697 h 10031"/>
                          <a:gd name="connsiteX98" fmla="*/ 1519 w 10000"/>
                          <a:gd name="connsiteY98" fmla="*/ 6543 h 10031"/>
                          <a:gd name="connsiteX99" fmla="*/ 1331 w 10000"/>
                          <a:gd name="connsiteY99" fmla="*/ 6392 h 10031"/>
                          <a:gd name="connsiteX100" fmla="*/ 1153 w 10000"/>
                          <a:gd name="connsiteY100" fmla="*/ 6257 h 10031"/>
                          <a:gd name="connsiteX101" fmla="*/ 985 w 10000"/>
                          <a:gd name="connsiteY101" fmla="*/ 6121 h 10031"/>
                          <a:gd name="connsiteX102" fmla="*/ 831 w 10000"/>
                          <a:gd name="connsiteY102" fmla="*/ 6000 h 10031"/>
                          <a:gd name="connsiteX103" fmla="*/ 690 w 10000"/>
                          <a:gd name="connsiteY103" fmla="*/ 5893 h 10031"/>
                          <a:gd name="connsiteX104" fmla="*/ 569 w 10000"/>
                          <a:gd name="connsiteY104" fmla="*/ 5797 h 10031"/>
                          <a:gd name="connsiteX105" fmla="*/ 460 w 10000"/>
                          <a:gd name="connsiteY105" fmla="*/ 5714 h 10031"/>
                          <a:gd name="connsiteX106" fmla="*/ 369 w 10000"/>
                          <a:gd name="connsiteY106" fmla="*/ 5636 h 10031"/>
                          <a:gd name="connsiteX107" fmla="*/ 299 w 10000"/>
                          <a:gd name="connsiteY107" fmla="*/ 5588 h 10031"/>
                          <a:gd name="connsiteX108" fmla="*/ 252 w 10000"/>
                          <a:gd name="connsiteY108" fmla="*/ 5545 h 10031"/>
                          <a:gd name="connsiteX109" fmla="*/ 225 w 10000"/>
                          <a:gd name="connsiteY109" fmla="*/ 5520 h 10031"/>
                          <a:gd name="connsiteX110" fmla="*/ 148 w 10000"/>
                          <a:gd name="connsiteY110" fmla="*/ 5443 h 10031"/>
                          <a:gd name="connsiteX111" fmla="*/ 92 w 10000"/>
                          <a:gd name="connsiteY111" fmla="*/ 5341 h 10031"/>
                          <a:gd name="connsiteX112" fmla="*/ 52 w 10000"/>
                          <a:gd name="connsiteY112" fmla="*/ 5230 h 10031"/>
                          <a:gd name="connsiteX113" fmla="*/ 27 w 10000"/>
                          <a:gd name="connsiteY113" fmla="*/ 5128 h 10031"/>
                          <a:gd name="connsiteX114" fmla="*/ 10 w 10000"/>
                          <a:gd name="connsiteY114" fmla="*/ 5036 h 10031"/>
                          <a:gd name="connsiteX115" fmla="*/ 5 w 10000"/>
                          <a:gd name="connsiteY115" fmla="*/ 4958 h 10031"/>
                          <a:gd name="connsiteX116" fmla="*/ 0 w 10000"/>
                          <a:gd name="connsiteY116" fmla="*/ 4900 h 10031"/>
                          <a:gd name="connsiteX117" fmla="*/ 0 w 10000"/>
                          <a:gd name="connsiteY117" fmla="*/ 4881 h 10031"/>
                          <a:gd name="connsiteX118" fmla="*/ 0 w 10000"/>
                          <a:gd name="connsiteY118" fmla="*/ 4847 h 10031"/>
                          <a:gd name="connsiteX119" fmla="*/ 0 w 10000"/>
                          <a:gd name="connsiteY119" fmla="*/ 4765 h 10031"/>
                          <a:gd name="connsiteX120" fmla="*/ 0 w 10000"/>
                          <a:gd name="connsiteY120" fmla="*/ 4633 h 10031"/>
                          <a:gd name="connsiteX121" fmla="*/ 0 w 10000"/>
                          <a:gd name="connsiteY121" fmla="*/ 3839 h 10031"/>
                          <a:gd name="connsiteX122" fmla="*/ 0 w 10000"/>
                          <a:gd name="connsiteY122" fmla="*/ 3616 h 10031"/>
                          <a:gd name="connsiteX123" fmla="*/ 0 w 10000"/>
                          <a:gd name="connsiteY123" fmla="*/ 3413 h 10031"/>
                          <a:gd name="connsiteX124" fmla="*/ 0 w 10000"/>
                          <a:gd name="connsiteY124" fmla="*/ 3233 h 10031"/>
                          <a:gd name="connsiteX125" fmla="*/ 10 w 10000"/>
                          <a:gd name="connsiteY125" fmla="*/ 3064 h 10031"/>
                          <a:gd name="connsiteX126" fmla="*/ 40 w 10000"/>
                          <a:gd name="connsiteY126" fmla="*/ 2904 h 10031"/>
                          <a:gd name="connsiteX127" fmla="*/ 84 w 10000"/>
                          <a:gd name="connsiteY127" fmla="*/ 2768 h 10031"/>
                          <a:gd name="connsiteX128" fmla="*/ 131 w 10000"/>
                          <a:gd name="connsiteY128" fmla="*/ 2657 h 10031"/>
                          <a:gd name="connsiteX129" fmla="*/ 183 w 10000"/>
                          <a:gd name="connsiteY129" fmla="*/ 2555 h 10031"/>
                          <a:gd name="connsiteX130" fmla="*/ 230 w 10000"/>
                          <a:gd name="connsiteY130" fmla="*/ 2487 h 10031"/>
                          <a:gd name="connsiteX131" fmla="*/ 275 w 10000"/>
                          <a:gd name="connsiteY131" fmla="*/ 2429 h 10031"/>
                          <a:gd name="connsiteX132" fmla="*/ 299 w 10000"/>
                          <a:gd name="connsiteY132" fmla="*/ 2395 h 10031"/>
                          <a:gd name="connsiteX133" fmla="*/ 312 w 10000"/>
                          <a:gd name="connsiteY133" fmla="*/ 2386 h 10031"/>
                          <a:gd name="connsiteX134" fmla="*/ 322 w 10000"/>
                          <a:gd name="connsiteY134" fmla="*/ 2381 h 10031"/>
                          <a:gd name="connsiteX135" fmla="*/ 356 w 10000"/>
                          <a:gd name="connsiteY135" fmla="*/ 2362 h 10031"/>
                          <a:gd name="connsiteX136" fmla="*/ 413 w 10000"/>
                          <a:gd name="connsiteY136" fmla="*/ 2318 h 10031"/>
                          <a:gd name="connsiteX137" fmla="*/ 485 w 10000"/>
                          <a:gd name="connsiteY137" fmla="*/ 2269 h 10031"/>
                          <a:gd name="connsiteX138" fmla="*/ 581 w 10000"/>
                          <a:gd name="connsiteY138" fmla="*/ 2211 h 10031"/>
                          <a:gd name="connsiteX139" fmla="*/ 690 w 10000"/>
                          <a:gd name="connsiteY139" fmla="*/ 2143 h 10031"/>
                          <a:gd name="connsiteX140" fmla="*/ 811 w 10000"/>
                          <a:gd name="connsiteY140" fmla="*/ 2056 h 10031"/>
                          <a:gd name="connsiteX141" fmla="*/ 950 w 10000"/>
                          <a:gd name="connsiteY141" fmla="*/ 1974 h 10031"/>
                          <a:gd name="connsiteX142" fmla="*/ 1096 w 10000"/>
                          <a:gd name="connsiteY142" fmla="*/ 1872 h 10031"/>
                          <a:gd name="connsiteX143" fmla="*/ 1252 w 10000"/>
                          <a:gd name="connsiteY143" fmla="*/ 1765 h 10031"/>
                          <a:gd name="connsiteX144" fmla="*/ 1418 w 10000"/>
                          <a:gd name="connsiteY144" fmla="*/ 1659 h 10031"/>
                          <a:gd name="connsiteX145" fmla="*/ 1586 w 10000"/>
                          <a:gd name="connsiteY145" fmla="*/ 1547 h 10031"/>
                          <a:gd name="connsiteX146" fmla="*/ 1759 w 10000"/>
                          <a:gd name="connsiteY146" fmla="*/ 1426 h 10031"/>
                          <a:gd name="connsiteX147" fmla="*/ 1940 w 10000"/>
                          <a:gd name="connsiteY147" fmla="*/ 1320 h 10031"/>
                          <a:gd name="connsiteX148" fmla="*/ 2118 w 10000"/>
                          <a:gd name="connsiteY148" fmla="*/ 1198 h 10031"/>
                          <a:gd name="connsiteX149" fmla="*/ 2298 w 10000"/>
                          <a:gd name="connsiteY149" fmla="*/ 1082 h 10031"/>
                          <a:gd name="connsiteX150" fmla="*/ 2476 w 10000"/>
                          <a:gd name="connsiteY150" fmla="*/ 962 h 10031"/>
                          <a:gd name="connsiteX151" fmla="*/ 2650 w 10000"/>
                          <a:gd name="connsiteY151" fmla="*/ 849 h 10031"/>
                          <a:gd name="connsiteX152" fmla="*/ 2818 w 10000"/>
                          <a:gd name="connsiteY152" fmla="*/ 733 h 10031"/>
                          <a:gd name="connsiteX153" fmla="*/ 2979 w 10000"/>
                          <a:gd name="connsiteY153" fmla="*/ 632 h 10031"/>
                          <a:gd name="connsiteX154" fmla="*/ 3135 w 10000"/>
                          <a:gd name="connsiteY154" fmla="*/ 530 h 10031"/>
                          <a:gd name="connsiteX155" fmla="*/ 3278 w 10000"/>
                          <a:gd name="connsiteY155" fmla="*/ 438 h 10031"/>
                          <a:gd name="connsiteX156" fmla="*/ 3407 w 10000"/>
                          <a:gd name="connsiteY156" fmla="*/ 351 h 10031"/>
                          <a:gd name="connsiteX157" fmla="*/ 3525 w 10000"/>
                          <a:gd name="connsiteY157" fmla="*/ 274 h 10031"/>
                          <a:gd name="connsiteX158" fmla="*/ 3629 w 10000"/>
                          <a:gd name="connsiteY158" fmla="*/ 206 h 10031"/>
                          <a:gd name="connsiteX159" fmla="*/ 3716 w 10000"/>
                          <a:gd name="connsiteY159" fmla="*/ 157 h 10031"/>
                          <a:gd name="connsiteX160" fmla="*/ 3785 w 10000"/>
                          <a:gd name="connsiteY160" fmla="*/ 113 h 10031"/>
                          <a:gd name="connsiteX161" fmla="*/ 3837 w 10000"/>
                          <a:gd name="connsiteY161" fmla="*/ 79 h 1003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785 w 10000"/>
                          <a:gd name="connsiteY160" fmla="*/ 133 h 10051"/>
                          <a:gd name="connsiteX161" fmla="*/ 3837 w 10000"/>
                          <a:gd name="connsiteY16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837 w 10000"/>
                          <a:gd name="connsiteY16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837 w 10000"/>
                          <a:gd name="connsiteY15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837 w 10000"/>
                          <a:gd name="connsiteY15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837 w 10000"/>
                          <a:gd name="connsiteY15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837 w 10000"/>
                          <a:gd name="connsiteY15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837 w 10000"/>
                          <a:gd name="connsiteY15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837 w 10000"/>
                          <a:gd name="connsiteY15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3837 w 10000"/>
                          <a:gd name="connsiteY15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3837 w 10000"/>
                          <a:gd name="connsiteY15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3837 w 10000"/>
                          <a:gd name="connsiteY15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3837 w 10000"/>
                          <a:gd name="connsiteY15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3837 w 10000"/>
                          <a:gd name="connsiteY14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3837 w 10000"/>
                          <a:gd name="connsiteY14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3837 w 10000"/>
                          <a:gd name="connsiteY14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3837 w 10000"/>
                          <a:gd name="connsiteY14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3837 w 10000"/>
                          <a:gd name="connsiteY14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3837 w 10000"/>
                          <a:gd name="connsiteY14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3837 w 10000"/>
                          <a:gd name="connsiteY14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3837 w 10000"/>
                          <a:gd name="connsiteY14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3837 w 10000"/>
                          <a:gd name="connsiteY14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3837 w 10000"/>
                          <a:gd name="connsiteY14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3837 w 10000"/>
                          <a:gd name="connsiteY13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81 w 10000"/>
                          <a:gd name="connsiteY137" fmla="*/ 223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76 w 10000"/>
                          <a:gd name="connsiteY137" fmla="*/ 222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576 w 10000"/>
                          <a:gd name="connsiteY136" fmla="*/ 2221 h 10051"/>
                          <a:gd name="connsiteX137" fmla="*/ 3837 w 10000"/>
                          <a:gd name="connsiteY13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576 w 10000"/>
                          <a:gd name="connsiteY135" fmla="*/ 2221 h 10051"/>
                          <a:gd name="connsiteX136" fmla="*/ 3837 w 10000"/>
                          <a:gd name="connsiteY13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576 w 10000"/>
                          <a:gd name="connsiteY134" fmla="*/ 2221 h 10051"/>
                          <a:gd name="connsiteX135" fmla="*/ 3837 w 10000"/>
                          <a:gd name="connsiteY13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576 w 10000"/>
                          <a:gd name="connsiteY133" fmla="*/ 2221 h 10051"/>
                          <a:gd name="connsiteX134" fmla="*/ 3837 w 10000"/>
                          <a:gd name="connsiteY13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576 w 10000"/>
                          <a:gd name="connsiteY132" fmla="*/ 2221 h 10051"/>
                          <a:gd name="connsiteX133" fmla="*/ 3837 w 10000"/>
                          <a:gd name="connsiteY13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235 w 10000"/>
                          <a:gd name="connsiteY129" fmla="*/ 2507 h 10051"/>
                          <a:gd name="connsiteX130" fmla="*/ 576 w 10000"/>
                          <a:gd name="connsiteY130" fmla="*/ 2211 h 10051"/>
                          <a:gd name="connsiteX131" fmla="*/ 3837 w 10000"/>
                          <a:gd name="connsiteY13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235 w 10000"/>
                          <a:gd name="connsiteY128" fmla="*/ 2507 h 10051"/>
                          <a:gd name="connsiteX129" fmla="*/ 576 w 10000"/>
                          <a:gd name="connsiteY129" fmla="*/ 2211 h 10051"/>
                          <a:gd name="connsiteX130" fmla="*/ 3837 w 10000"/>
                          <a:gd name="connsiteY13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235 w 10000"/>
                          <a:gd name="connsiteY127" fmla="*/ 2507 h 10051"/>
                          <a:gd name="connsiteX128" fmla="*/ 576 w 10000"/>
                          <a:gd name="connsiteY128" fmla="*/ 2211 h 10051"/>
                          <a:gd name="connsiteX129" fmla="*/ 3837 w 10000"/>
                          <a:gd name="connsiteY12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235 w 10000"/>
                          <a:gd name="connsiteY126" fmla="*/ 2507 h 10051"/>
                          <a:gd name="connsiteX127" fmla="*/ 576 w 10000"/>
                          <a:gd name="connsiteY127" fmla="*/ 2211 h 10051"/>
                          <a:gd name="connsiteX128" fmla="*/ 3837 w 10000"/>
                          <a:gd name="connsiteY12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235 w 10000"/>
                          <a:gd name="connsiteY125" fmla="*/ 2507 h 10051"/>
                          <a:gd name="connsiteX126" fmla="*/ 576 w 10000"/>
                          <a:gd name="connsiteY126" fmla="*/ 2211 h 10051"/>
                          <a:gd name="connsiteX127" fmla="*/ 3837 w 10000"/>
                          <a:gd name="connsiteY12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235 w 10000"/>
                          <a:gd name="connsiteY124" fmla="*/ 2507 h 10051"/>
                          <a:gd name="connsiteX125" fmla="*/ 576 w 10000"/>
                          <a:gd name="connsiteY125" fmla="*/ 2211 h 10051"/>
                          <a:gd name="connsiteX126" fmla="*/ 3837 w 10000"/>
                          <a:gd name="connsiteY12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235 w 10000"/>
                          <a:gd name="connsiteY123" fmla="*/ 2507 h 10051"/>
                          <a:gd name="connsiteX124" fmla="*/ 576 w 10000"/>
                          <a:gd name="connsiteY124" fmla="*/ 2211 h 10051"/>
                          <a:gd name="connsiteX125" fmla="*/ 3837 w 10000"/>
                          <a:gd name="connsiteY12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43 w 10006"/>
                          <a:gd name="connsiteY0" fmla="*/ 99 h 10051"/>
                          <a:gd name="connsiteX1" fmla="*/ 4224 w 10006"/>
                          <a:gd name="connsiteY1" fmla="*/ 51 h 10051"/>
                          <a:gd name="connsiteX2" fmla="*/ 9699 w 10006"/>
                          <a:gd name="connsiteY2" fmla="*/ 3248 h 10051"/>
                          <a:gd name="connsiteX3" fmla="*/ 9791 w 10006"/>
                          <a:gd name="connsiteY3" fmla="*/ 3297 h 10051"/>
                          <a:gd name="connsiteX4" fmla="*/ 9860 w 10006"/>
                          <a:gd name="connsiteY4" fmla="*/ 3341 h 10051"/>
                          <a:gd name="connsiteX5" fmla="*/ 9907 w 10006"/>
                          <a:gd name="connsiteY5" fmla="*/ 3365 h 10051"/>
                          <a:gd name="connsiteX6" fmla="*/ 9929 w 10006"/>
                          <a:gd name="connsiteY6" fmla="*/ 3385 h 10051"/>
                          <a:gd name="connsiteX7" fmla="*/ 9981 w 10006"/>
                          <a:gd name="connsiteY7" fmla="*/ 3423 h 10051"/>
                          <a:gd name="connsiteX8" fmla="*/ 10006 w 10006"/>
                          <a:gd name="connsiteY8" fmla="*/ 3476 h 10051"/>
                          <a:gd name="connsiteX9" fmla="*/ 10006 w 10006"/>
                          <a:gd name="connsiteY9" fmla="*/ 3525 h 10051"/>
                          <a:gd name="connsiteX10" fmla="*/ 9994 w 10006"/>
                          <a:gd name="connsiteY10" fmla="*/ 3568 h 10051"/>
                          <a:gd name="connsiteX11" fmla="*/ 9964 w 10006"/>
                          <a:gd name="connsiteY11" fmla="*/ 3621 h 10051"/>
                          <a:gd name="connsiteX12" fmla="*/ 9919 w 10006"/>
                          <a:gd name="connsiteY12" fmla="*/ 3680 h 10051"/>
                          <a:gd name="connsiteX13" fmla="*/ 9880 w 10006"/>
                          <a:gd name="connsiteY13" fmla="*/ 3714 h 10051"/>
                          <a:gd name="connsiteX14" fmla="*/ 9838 w 10006"/>
                          <a:gd name="connsiteY14" fmla="*/ 3767 h 10051"/>
                          <a:gd name="connsiteX15" fmla="*/ 9786 w 10006"/>
                          <a:gd name="connsiteY15" fmla="*/ 3825 h 10051"/>
                          <a:gd name="connsiteX16" fmla="*/ 9734 w 10006"/>
                          <a:gd name="connsiteY16" fmla="*/ 3883 h 10051"/>
                          <a:gd name="connsiteX17" fmla="*/ 9677 w 10006"/>
                          <a:gd name="connsiteY17" fmla="*/ 3936 h 10051"/>
                          <a:gd name="connsiteX18" fmla="*/ 9635 w 10006"/>
                          <a:gd name="connsiteY18" fmla="*/ 3985 h 10051"/>
                          <a:gd name="connsiteX19" fmla="*/ 9595 w 10006"/>
                          <a:gd name="connsiteY19" fmla="*/ 4029 h 10051"/>
                          <a:gd name="connsiteX20" fmla="*/ 9568 w 10006"/>
                          <a:gd name="connsiteY20" fmla="*/ 4063 h 10051"/>
                          <a:gd name="connsiteX21" fmla="*/ 9556 w 10006"/>
                          <a:gd name="connsiteY21" fmla="*/ 4073 h 10051"/>
                          <a:gd name="connsiteX22" fmla="*/ 9561 w 10006"/>
                          <a:gd name="connsiteY22" fmla="*/ 6277 h 10051"/>
                          <a:gd name="connsiteX23" fmla="*/ 9573 w 10006"/>
                          <a:gd name="connsiteY23" fmla="*/ 6286 h 10051"/>
                          <a:gd name="connsiteX24" fmla="*/ 9603 w 10006"/>
                          <a:gd name="connsiteY24" fmla="*/ 6311 h 10051"/>
                          <a:gd name="connsiteX25" fmla="*/ 9647 w 10006"/>
                          <a:gd name="connsiteY25" fmla="*/ 6344 h 10051"/>
                          <a:gd name="connsiteX26" fmla="*/ 9704 w 10006"/>
                          <a:gd name="connsiteY26" fmla="*/ 6378 h 10051"/>
                          <a:gd name="connsiteX27" fmla="*/ 9759 w 10006"/>
                          <a:gd name="connsiteY27" fmla="*/ 6422 h 10051"/>
                          <a:gd name="connsiteX28" fmla="*/ 9811 w 10006"/>
                          <a:gd name="connsiteY28" fmla="*/ 6461 h 10051"/>
                          <a:gd name="connsiteX29" fmla="*/ 9850 w 10006"/>
                          <a:gd name="connsiteY29" fmla="*/ 6495 h 10051"/>
                          <a:gd name="connsiteX30" fmla="*/ 9880 w 10006"/>
                          <a:gd name="connsiteY30" fmla="*/ 6529 h 10051"/>
                          <a:gd name="connsiteX31" fmla="*/ 9890 w 10006"/>
                          <a:gd name="connsiteY31" fmla="*/ 6572 h 10051"/>
                          <a:gd name="connsiteX32" fmla="*/ 9885 w 10006"/>
                          <a:gd name="connsiteY32" fmla="*/ 6616 h 10051"/>
                          <a:gd name="connsiteX33" fmla="*/ 9872 w 10006"/>
                          <a:gd name="connsiteY33" fmla="*/ 6659 h 10051"/>
                          <a:gd name="connsiteX34" fmla="*/ 9860 w 10006"/>
                          <a:gd name="connsiteY34" fmla="*/ 6693 h 10051"/>
                          <a:gd name="connsiteX35" fmla="*/ 9845 w 10006"/>
                          <a:gd name="connsiteY35" fmla="*/ 6708 h 10051"/>
                          <a:gd name="connsiteX36" fmla="*/ 9843 w 10006"/>
                          <a:gd name="connsiteY36" fmla="*/ 6717 h 10051"/>
                          <a:gd name="connsiteX37" fmla="*/ 9833 w 10006"/>
                          <a:gd name="connsiteY37" fmla="*/ 6727 h 10051"/>
                          <a:gd name="connsiteX38" fmla="*/ 9798 w 10006"/>
                          <a:gd name="connsiteY38" fmla="*/ 6761 h 10051"/>
                          <a:gd name="connsiteX39" fmla="*/ 9746 w 10006"/>
                          <a:gd name="connsiteY39" fmla="*/ 6800 h 10051"/>
                          <a:gd name="connsiteX40" fmla="*/ 9677 w 10006"/>
                          <a:gd name="connsiteY40" fmla="*/ 6868 h 10051"/>
                          <a:gd name="connsiteX41" fmla="*/ 9585 w 10006"/>
                          <a:gd name="connsiteY41" fmla="*/ 6945 h 10051"/>
                          <a:gd name="connsiteX42" fmla="*/ 9482 w 10006"/>
                          <a:gd name="connsiteY42" fmla="*/ 7037 h 10051"/>
                          <a:gd name="connsiteX43" fmla="*/ 9365 w 10006"/>
                          <a:gd name="connsiteY43" fmla="*/ 7149 h 10051"/>
                          <a:gd name="connsiteX44" fmla="*/ 9237 w 10006"/>
                          <a:gd name="connsiteY44" fmla="*/ 7270 h 10051"/>
                          <a:gd name="connsiteX45" fmla="*/ 9093 w 10006"/>
                          <a:gd name="connsiteY45" fmla="*/ 7396 h 10051"/>
                          <a:gd name="connsiteX46" fmla="*/ 8945 w 10006"/>
                          <a:gd name="connsiteY46" fmla="*/ 7522 h 10051"/>
                          <a:gd name="connsiteX47" fmla="*/ 8786 w 10006"/>
                          <a:gd name="connsiteY47" fmla="*/ 7667 h 10051"/>
                          <a:gd name="connsiteX48" fmla="*/ 8621 w 10006"/>
                          <a:gd name="connsiteY48" fmla="*/ 7823 h 10051"/>
                          <a:gd name="connsiteX49" fmla="*/ 8447 w 10006"/>
                          <a:gd name="connsiteY49" fmla="*/ 7973 h 10051"/>
                          <a:gd name="connsiteX50" fmla="*/ 8274 w 10006"/>
                          <a:gd name="connsiteY50" fmla="*/ 8127 h 10051"/>
                          <a:gd name="connsiteX51" fmla="*/ 8096 w 10006"/>
                          <a:gd name="connsiteY51" fmla="*/ 8288 h 10051"/>
                          <a:gd name="connsiteX52" fmla="*/ 7923 w 10006"/>
                          <a:gd name="connsiteY52" fmla="*/ 8447 h 10051"/>
                          <a:gd name="connsiteX53" fmla="*/ 7747 w 10006"/>
                          <a:gd name="connsiteY53" fmla="*/ 8603 h 10051"/>
                          <a:gd name="connsiteX54" fmla="*/ 7574 w 10006"/>
                          <a:gd name="connsiteY54" fmla="*/ 8762 h 10051"/>
                          <a:gd name="connsiteX55" fmla="*/ 7401 w 10006"/>
                          <a:gd name="connsiteY55" fmla="*/ 8913 h 10051"/>
                          <a:gd name="connsiteX56" fmla="*/ 7235 w 10006"/>
                          <a:gd name="connsiteY56" fmla="*/ 9058 h 10051"/>
                          <a:gd name="connsiteX57" fmla="*/ 7079 w 10006"/>
                          <a:gd name="connsiteY57" fmla="*/ 9204 h 10051"/>
                          <a:gd name="connsiteX58" fmla="*/ 6933 w 10006"/>
                          <a:gd name="connsiteY58" fmla="*/ 9339 h 10051"/>
                          <a:gd name="connsiteX59" fmla="*/ 6790 w 10006"/>
                          <a:gd name="connsiteY59" fmla="*/ 9464 h 10051"/>
                          <a:gd name="connsiteX60" fmla="*/ 6664 w 10006"/>
                          <a:gd name="connsiteY60" fmla="*/ 9577 h 10051"/>
                          <a:gd name="connsiteX61" fmla="*/ 6547 w 10006"/>
                          <a:gd name="connsiteY61" fmla="*/ 9678 h 10051"/>
                          <a:gd name="connsiteX62" fmla="*/ 6443 w 10006"/>
                          <a:gd name="connsiteY62" fmla="*/ 9770 h 10051"/>
                          <a:gd name="connsiteX63" fmla="*/ 6362 w 10006"/>
                          <a:gd name="connsiteY63" fmla="*/ 9847 h 10051"/>
                          <a:gd name="connsiteX64" fmla="*/ 6292 w 10006"/>
                          <a:gd name="connsiteY64" fmla="*/ 9916 h 10051"/>
                          <a:gd name="connsiteX65" fmla="*/ 6241 w 10006"/>
                          <a:gd name="connsiteY65" fmla="*/ 9959 h 10051"/>
                          <a:gd name="connsiteX66" fmla="*/ 6211 w 10006"/>
                          <a:gd name="connsiteY66" fmla="*/ 9983 h 10051"/>
                          <a:gd name="connsiteX67" fmla="*/ 6137 w 10006"/>
                          <a:gd name="connsiteY67" fmla="*/ 10037 h 10051"/>
                          <a:gd name="connsiteX68" fmla="*/ 6072 w 10006"/>
                          <a:gd name="connsiteY68" fmla="*/ 10051 h 10051"/>
                          <a:gd name="connsiteX69" fmla="*/ 6010 w 10006"/>
                          <a:gd name="connsiteY69" fmla="*/ 10041 h 10051"/>
                          <a:gd name="connsiteX70" fmla="*/ 5963 w 10006"/>
                          <a:gd name="connsiteY70" fmla="*/ 10027 h 10051"/>
                          <a:gd name="connsiteX71" fmla="*/ 5934 w 10006"/>
                          <a:gd name="connsiteY71" fmla="*/ 10008 h 10051"/>
                          <a:gd name="connsiteX72" fmla="*/ 5919 w 10006"/>
                          <a:gd name="connsiteY72" fmla="*/ 10003 h 10051"/>
                          <a:gd name="connsiteX73" fmla="*/ 5907 w 10006"/>
                          <a:gd name="connsiteY73" fmla="*/ 9993 h 10051"/>
                          <a:gd name="connsiteX74" fmla="*/ 5872 w 10006"/>
                          <a:gd name="connsiteY74" fmla="*/ 9969 h 10051"/>
                          <a:gd name="connsiteX75" fmla="*/ 5815 w 10006"/>
                          <a:gd name="connsiteY75" fmla="*/ 9925 h 10051"/>
                          <a:gd name="connsiteX76" fmla="*/ 5743 w 10006"/>
                          <a:gd name="connsiteY76" fmla="*/ 9866 h 10051"/>
                          <a:gd name="connsiteX77" fmla="*/ 5647 w 10006"/>
                          <a:gd name="connsiteY77" fmla="*/ 9789 h 10051"/>
                          <a:gd name="connsiteX78" fmla="*/ 5530 w 10006"/>
                          <a:gd name="connsiteY78" fmla="*/ 9697 h 10051"/>
                          <a:gd name="connsiteX79" fmla="*/ 5404 w 10006"/>
                          <a:gd name="connsiteY79" fmla="*/ 9596 h 10051"/>
                          <a:gd name="connsiteX80" fmla="*/ 5258 w 10006"/>
                          <a:gd name="connsiteY80" fmla="*/ 9484 h 10051"/>
                          <a:gd name="connsiteX81" fmla="*/ 5102 w 10006"/>
                          <a:gd name="connsiteY81" fmla="*/ 9363 h 10051"/>
                          <a:gd name="connsiteX82" fmla="*/ 4929 w 10006"/>
                          <a:gd name="connsiteY82" fmla="*/ 9228 h 10051"/>
                          <a:gd name="connsiteX83" fmla="*/ 4746 w 10006"/>
                          <a:gd name="connsiteY83" fmla="*/ 9082 h 10051"/>
                          <a:gd name="connsiteX84" fmla="*/ 4551 w 10006"/>
                          <a:gd name="connsiteY84" fmla="*/ 8932 h 10051"/>
                          <a:gd name="connsiteX85" fmla="*/ 4353 w 10006"/>
                          <a:gd name="connsiteY85" fmla="*/ 8776 h 10051"/>
                          <a:gd name="connsiteX86" fmla="*/ 4145 w 10006"/>
                          <a:gd name="connsiteY86" fmla="*/ 8607 h 10051"/>
                          <a:gd name="connsiteX87" fmla="*/ 3930 w 10006"/>
                          <a:gd name="connsiteY87" fmla="*/ 8447 h 10051"/>
                          <a:gd name="connsiteX88" fmla="*/ 3712 w 10006"/>
                          <a:gd name="connsiteY88" fmla="*/ 8268 h 10051"/>
                          <a:gd name="connsiteX89" fmla="*/ 3487 w 10006"/>
                          <a:gd name="connsiteY89" fmla="*/ 8098 h 10051"/>
                          <a:gd name="connsiteX90" fmla="*/ 3262 w 10006"/>
                          <a:gd name="connsiteY90" fmla="*/ 7924 h 10051"/>
                          <a:gd name="connsiteX91" fmla="*/ 3032 w 10006"/>
                          <a:gd name="connsiteY91" fmla="*/ 7744 h 10051"/>
                          <a:gd name="connsiteX92" fmla="*/ 2807 w 10006"/>
                          <a:gd name="connsiteY92" fmla="*/ 7566 h 10051"/>
                          <a:gd name="connsiteX93" fmla="*/ 2581 w 10006"/>
                          <a:gd name="connsiteY93" fmla="*/ 7386 h 10051"/>
                          <a:gd name="connsiteX94" fmla="*/ 2361 w 10006"/>
                          <a:gd name="connsiteY94" fmla="*/ 7217 h 10051"/>
                          <a:gd name="connsiteX95" fmla="*/ 2141 w 10006"/>
                          <a:gd name="connsiteY95" fmla="*/ 7047 h 10051"/>
                          <a:gd name="connsiteX96" fmla="*/ 1928 w 10006"/>
                          <a:gd name="connsiteY96" fmla="*/ 6878 h 10051"/>
                          <a:gd name="connsiteX97" fmla="*/ 1725 w 10006"/>
                          <a:gd name="connsiteY97" fmla="*/ 6717 h 10051"/>
                          <a:gd name="connsiteX98" fmla="*/ 1525 w 10006"/>
                          <a:gd name="connsiteY98" fmla="*/ 6563 h 10051"/>
                          <a:gd name="connsiteX99" fmla="*/ 1337 w 10006"/>
                          <a:gd name="connsiteY99" fmla="*/ 6412 h 10051"/>
                          <a:gd name="connsiteX100" fmla="*/ 1159 w 10006"/>
                          <a:gd name="connsiteY100" fmla="*/ 6277 h 10051"/>
                          <a:gd name="connsiteX101" fmla="*/ 991 w 10006"/>
                          <a:gd name="connsiteY101" fmla="*/ 6141 h 10051"/>
                          <a:gd name="connsiteX102" fmla="*/ 837 w 10006"/>
                          <a:gd name="connsiteY102" fmla="*/ 6020 h 10051"/>
                          <a:gd name="connsiteX103" fmla="*/ 696 w 10006"/>
                          <a:gd name="connsiteY103" fmla="*/ 5913 h 10051"/>
                          <a:gd name="connsiteX104" fmla="*/ 575 w 10006"/>
                          <a:gd name="connsiteY104" fmla="*/ 5817 h 10051"/>
                          <a:gd name="connsiteX105" fmla="*/ 466 w 10006"/>
                          <a:gd name="connsiteY105" fmla="*/ 5734 h 10051"/>
                          <a:gd name="connsiteX106" fmla="*/ 375 w 10006"/>
                          <a:gd name="connsiteY106" fmla="*/ 5656 h 10051"/>
                          <a:gd name="connsiteX107" fmla="*/ 305 w 10006"/>
                          <a:gd name="connsiteY107" fmla="*/ 5608 h 10051"/>
                          <a:gd name="connsiteX108" fmla="*/ 258 w 10006"/>
                          <a:gd name="connsiteY108" fmla="*/ 5565 h 10051"/>
                          <a:gd name="connsiteX109" fmla="*/ 231 w 10006"/>
                          <a:gd name="connsiteY109" fmla="*/ 5540 h 10051"/>
                          <a:gd name="connsiteX110" fmla="*/ 154 w 10006"/>
                          <a:gd name="connsiteY110" fmla="*/ 5463 h 10051"/>
                          <a:gd name="connsiteX111" fmla="*/ 98 w 10006"/>
                          <a:gd name="connsiteY111" fmla="*/ 5361 h 10051"/>
                          <a:gd name="connsiteX112" fmla="*/ 58 w 10006"/>
                          <a:gd name="connsiteY112" fmla="*/ 5250 h 10051"/>
                          <a:gd name="connsiteX113" fmla="*/ 33 w 10006"/>
                          <a:gd name="connsiteY113" fmla="*/ 5148 h 10051"/>
                          <a:gd name="connsiteX114" fmla="*/ 16 w 10006"/>
                          <a:gd name="connsiteY114" fmla="*/ 5056 h 10051"/>
                          <a:gd name="connsiteX115" fmla="*/ 11 w 10006"/>
                          <a:gd name="connsiteY115" fmla="*/ 4978 h 10051"/>
                          <a:gd name="connsiteX116" fmla="*/ 6 w 10006"/>
                          <a:gd name="connsiteY116" fmla="*/ 4920 h 10051"/>
                          <a:gd name="connsiteX117" fmla="*/ 6 w 10006"/>
                          <a:gd name="connsiteY117" fmla="*/ 4901 h 10051"/>
                          <a:gd name="connsiteX118" fmla="*/ 6 w 10006"/>
                          <a:gd name="connsiteY118" fmla="*/ 4867 h 10051"/>
                          <a:gd name="connsiteX119" fmla="*/ 6 w 10006"/>
                          <a:gd name="connsiteY119" fmla="*/ 4785 h 10051"/>
                          <a:gd name="connsiteX120" fmla="*/ 6 w 10006"/>
                          <a:gd name="connsiteY120" fmla="*/ 4653 h 10051"/>
                          <a:gd name="connsiteX121" fmla="*/ 6 w 10006"/>
                          <a:gd name="connsiteY121" fmla="*/ 3859 h 10051"/>
                          <a:gd name="connsiteX122" fmla="*/ 241 w 10006"/>
                          <a:gd name="connsiteY122" fmla="*/ 2507 h 10051"/>
                          <a:gd name="connsiteX123" fmla="*/ 582 w 10006"/>
                          <a:gd name="connsiteY123" fmla="*/ 2211 h 10051"/>
                          <a:gd name="connsiteX124" fmla="*/ 3843 w 10006"/>
                          <a:gd name="connsiteY124"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152 w 10004"/>
                          <a:gd name="connsiteY110" fmla="*/ 5463 h 10051"/>
                          <a:gd name="connsiteX111" fmla="*/ 96 w 10004"/>
                          <a:gd name="connsiteY111" fmla="*/ 5361 h 10051"/>
                          <a:gd name="connsiteX112" fmla="*/ 56 w 10004"/>
                          <a:gd name="connsiteY112" fmla="*/ 5250 h 10051"/>
                          <a:gd name="connsiteX113" fmla="*/ 31 w 10004"/>
                          <a:gd name="connsiteY113" fmla="*/ 5148 h 10051"/>
                          <a:gd name="connsiteX114" fmla="*/ 14 w 10004"/>
                          <a:gd name="connsiteY114" fmla="*/ 5056 h 10051"/>
                          <a:gd name="connsiteX115" fmla="*/ 9 w 10004"/>
                          <a:gd name="connsiteY115" fmla="*/ 4978 h 10051"/>
                          <a:gd name="connsiteX116" fmla="*/ 4 w 10004"/>
                          <a:gd name="connsiteY116" fmla="*/ 4920 h 10051"/>
                          <a:gd name="connsiteX117" fmla="*/ 4 w 10004"/>
                          <a:gd name="connsiteY117" fmla="*/ 4901 h 10051"/>
                          <a:gd name="connsiteX118" fmla="*/ 4 w 10004"/>
                          <a:gd name="connsiteY118" fmla="*/ 4867 h 10051"/>
                          <a:gd name="connsiteX119" fmla="*/ 4 w 10004"/>
                          <a:gd name="connsiteY119" fmla="*/ 4785 h 10051"/>
                          <a:gd name="connsiteX120" fmla="*/ 4 w 10004"/>
                          <a:gd name="connsiteY120" fmla="*/ 4653 h 10051"/>
                          <a:gd name="connsiteX121" fmla="*/ 4 w 10004"/>
                          <a:gd name="connsiteY121" fmla="*/ 3859 h 10051"/>
                          <a:gd name="connsiteX122" fmla="*/ 239 w 10004"/>
                          <a:gd name="connsiteY122" fmla="*/ 2507 h 10051"/>
                          <a:gd name="connsiteX123" fmla="*/ 580 w 10004"/>
                          <a:gd name="connsiteY123" fmla="*/ 2211 h 10051"/>
                          <a:gd name="connsiteX124" fmla="*/ 3841 w 10004"/>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653 h 10051"/>
                          <a:gd name="connsiteX120" fmla="*/ 3 w 10003"/>
                          <a:gd name="connsiteY120" fmla="*/ 3859 h 10051"/>
                          <a:gd name="connsiteX121" fmla="*/ 243 w 10003"/>
                          <a:gd name="connsiteY121" fmla="*/ 2497 h 10051"/>
                          <a:gd name="connsiteX122" fmla="*/ 579 w 10003"/>
                          <a:gd name="connsiteY122" fmla="*/ 2201 h 10051"/>
                          <a:gd name="connsiteX123" fmla="*/ 3840 w 10003"/>
                          <a:gd name="connsiteY123"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653 h 10051"/>
                          <a:gd name="connsiteX119" fmla="*/ 3 w 10003"/>
                          <a:gd name="connsiteY119" fmla="*/ 3859 h 10051"/>
                          <a:gd name="connsiteX120" fmla="*/ 243 w 10003"/>
                          <a:gd name="connsiteY120" fmla="*/ 2497 h 10051"/>
                          <a:gd name="connsiteX121" fmla="*/ 579 w 10003"/>
                          <a:gd name="connsiteY121" fmla="*/ 2201 h 10051"/>
                          <a:gd name="connsiteX122" fmla="*/ 3840 w 10003"/>
                          <a:gd name="connsiteY122"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653 h 10051"/>
                          <a:gd name="connsiteX118" fmla="*/ 3 w 10003"/>
                          <a:gd name="connsiteY118" fmla="*/ 3859 h 10051"/>
                          <a:gd name="connsiteX119" fmla="*/ 243 w 10003"/>
                          <a:gd name="connsiteY119" fmla="*/ 2497 h 10051"/>
                          <a:gd name="connsiteX120" fmla="*/ 579 w 10003"/>
                          <a:gd name="connsiteY120" fmla="*/ 2201 h 10051"/>
                          <a:gd name="connsiteX121" fmla="*/ 3840 w 10003"/>
                          <a:gd name="connsiteY121"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653 h 10051"/>
                          <a:gd name="connsiteX117" fmla="*/ 3 w 10003"/>
                          <a:gd name="connsiteY117" fmla="*/ 3859 h 10051"/>
                          <a:gd name="connsiteX118" fmla="*/ 243 w 10003"/>
                          <a:gd name="connsiteY118" fmla="*/ 2497 h 10051"/>
                          <a:gd name="connsiteX119" fmla="*/ 579 w 10003"/>
                          <a:gd name="connsiteY119" fmla="*/ 2201 h 10051"/>
                          <a:gd name="connsiteX120" fmla="*/ 3840 w 10003"/>
                          <a:gd name="connsiteY120"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3 w 10003"/>
                          <a:gd name="connsiteY115" fmla="*/ 4653 h 10051"/>
                          <a:gd name="connsiteX116" fmla="*/ 3 w 10003"/>
                          <a:gd name="connsiteY116" fmla="*/ 3859 h 10051"/>
                          <a:gd name="connsiteX117" fmla="*/ 243 w 10003"/>
                          <a:gd name="connsiteY117" fmla="*/ 2497 h 10051"/>
                          <a:gd name="connsiteX118" fmla="*/ 579 w 10003"/>
                          <a:gd name="connsiteY118" fmla="*/ 2201 h 10051"/>
                          <a:gd name="connsiteX119" fmla="*/ 3840 w 10003"/>
                          <a:gd name="connsiteY119"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3 w 10003"/>
                          <a:gd name="connsiteY114" fmla="*/ 4653 h 10051"/>
                          <a:gd name="connsiteX115" fmla="*/ 3 w 10003"/>
                          <a:gd name="connsiteY115" fmla="*/ 3859 h 10051"/>
                          <a:gd name="connsiteX116" fmla="*/ 243 w 10003"/>
                          <a:gd name="connsiteY116" fmla="*/ 2497 h 10051"/>
                          <a:gd name="connsiteX117" fmla="*/ 579 w 10003"/>
                          <a:gd name="connsiteY117" fmla="*/ 2201 h 10051"/>
                          <a:gd name="connsiteX118" fmla="*/ 3840 w 10003"/>
                          <a:gd name="connsiteY118"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 w 10003"/>
                          <a:gd name="connsiteY113" fmla="*/ 4653 h 10051"/>
                          <a:gd name="connsiteX114" fmla="*/ 3 w 10003"/>
                          <a:gd name="connsiteY114" fmla="*/ 3859 h 10051"/>
                          <a:gd name="connsiteX115" fmla="*/ 243 w 10003"/>
                          <a:gd name="connsiteY115" fmla="*/ 2497 h 10051"/>
                          <a:gd name="connsiteX116" fmla="*/ 579 w 10003"/>
                          <a:gd name="connsiteY116" fmla="*/ 2201 h 10051"/>
                          <a:gd name="connsiteX117" fmla="*/ 3840 w 10003"/>
                          <a:gd name="connsiteY117"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3 w 10003"/>
                          <a:gd name="connsiteY112" fmla="*/ 4653 h 10051"/>
                          <a:gd name="connsiteX113" fmla="*/ 3 w 10003"/>
                          <a:gd name="connsiteY113" fmla="*/ 3859 h 10051"/>
                          <a:gd name="connsiteX114" fmla="*/ 243 w 10003"/>
                          <a:gd name="connsiteY114" fmla="*/ 2497 h 10051"/>
                          <a:gd name="connsiteX115" fmla="*/ 579 w 10003"/>
                          <a:gd name="connsiteY115" fmla="*/ 2201 h 10051"/>
                          <a:gd name="connsiteX116" fmla="*/ 3840 w 10003"/>
                          <a:gd name="connsiteY116"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96 w 10004"/>
                          <a:gd name="connsiteY110" fmla="*/ 5361 h 10051"/>
                          <a:gd name="connsiteX111" fmla="*/ 4 w 10004"/>
                          <a:gd name="connsiteY111" fmla="*/ 4653 h 10051"/>
                          <a:gd name="connsiteX112" fmla="*/ 4 w 10004"/>
                          <a:gd name="connsiteY112" fmla="*/ 3859 h 10051"/>
                          <a:gd name="connsiteX113" fmla="*/ 244 w 10004"/>
                          <a:gd name="connsiteY113" fmla="*/ 2497 h 10051"/>
                          <a:gd name="connsiteX114" fmla="*/ 580 w 10004"/>
                          <a:gd name="connsiteY114" fmla="*/ 2201 h 10051"/>
                          <a:gd name="connsiteX115" fmla="*/ 3841 w 10004"/>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858 w 10004"/>
                          <a:gd name="connsiteY3" fmla="*/ 3341 h 10051"/>
                          <a:gd name="connsiteX4" fmla="*/ 9905 w 10004"/>
                          <a:gd name="connsiteY4" fmla="*/ 3365 h 10051"/>
                          <a:gd name="connsiteX5" fmla="*/ 9927 w 10004"/>
                          <a:gd name="connsiteY5" fmla="*/ 3385 h 10051"/>
                          <a:gd name="connsiteX6" fmla="*/ 9979 w 10004"/>
                          <a:gd name="connsiteY6" fmla="*/ 3423 h 10051"/>
                          <a:gd name="connsiteX7" fmla="*/ 10004 w 10004"/>
                          <a:gd name="connsiteY7" fmla="*/ 3476 h 10051"/>
                          <a:gd name="connsiteX8" fmla="*/ 10004 w 10004"/>
                          <a:gd name="connsiteY8" fmla="*/ 3525 h 10051"/>
                          <a:gd name="connsiteX9" fmla="*/ 9992 w 10004"/>
                          <a:gd name="connsiteY9" fmla="*/ 3568 h 10051"/>
                          <a:gd name="connsiteX10" fmla="*/ 9962 w 10004"/>
                          <a:gd name="connsiteY10" fmla="*/ 3621 h 10051"/>
                          <a:gd name="connsiteX11" fmla="*/ 9917 w 10004"/>
                          <a:gd name="connsiteY11" fmla="*/ 3680 h 10051"/>
                          <a:gd name="connsiteX12" fmla="*/ 9878 w 10004"/>
                          <a:gd name="connsiteY12" fmla="*/ 3714 h 10051"/>
                          <a:gd name="connsiteX13" fmla="*/ 9836 w 10004"/>
                          <a:gd name="connsiteY13" fmla="*/ 3767 h 10051"/>
                          <a:gd name="connsiteX14" fmla="*/ 9784 w 10004"/>
                          <a:gd name="connsiteY14" fmla="*/ 3825 h 10051"/>
                          <a:gd name="connsiteX15" fmla="*/ 9732 w 10004"/>
                          <a:gd name="connsiteY15" fmla="*/ 3883 h 10051"/>
                          <a:gd name="connsiteX16" fmla="*/ 9675 w 10004"/>
                          <a:gd name="connsiteY16" fmla="*/ 3936 h 10051"/>
                          <a:gd name="connsiteX17" fmla="*/ 9633 w 10004"/>
                          <a:gd name="connsiteY17" fmla="*/ 3985 h 10051"/>
                          <a:gd name="connsiteX18" fmla="*/ 9593 w 10004"/>
                          <a:gd name="connsiteY18" fmla="*/ 4029 h 10051"/>
                          <a:gd name="connsiteX19" fmla="*/ 9566 w 10004"/>
                          <a:gd name="connsiteY19" fmla="*/ 4063 h 10051"/>
                          <a:gd name="connsiteX20" fmla="*/ 9554 w 10004"/>
                          <a:gd name="connsiteY20" fmla="*/ 4073 h 10051"/>
                          <a:gd name="connsiteX21" fmla="*/ 9559 w 10004"/>
                          <a:gd name="connsiteY21" fmla="*/ 6277 h 10051"/>
                          <a:gd name="connsiteX22" fmla="*/ 9571 w 10004"/>
                          <a:gd name="connsiteY22" fmla="*/ 6286 h 10051"/>
                          <a:gd name="connsiteX23" fmla="*/ 9601 w 10004"/>
                          <a:gd name="connsiteY23" fmla="*/ 6311 h 10051"/>
                          <a:gd name="connsiteX24" fmla="*/ 9645 w 10004"/>
                          <a:gd name="connsiteY24" fmla="*/ 6344 h 10051"/>
                          <a:gd name="connsiteX25" fmla="*/ 9702 w 10004"/>
                          <a:gd name="connsiteY25" fmla="*/ 6378 h 10051"/>
                          <a:gd name="connsiteX26" fmla="*/ 9757 w 10004"/>
                          <a:gd name="connsiteY26" fmla="*/ 6422 h 10051"/>
                          <a:gd name="connsiteX27" fmla="*/ 9809 w 10004"/>
                          <a:gd name="connsiteY27" fmla="*/ 6461 h 10051"/>
                          <a:gd name="connsiteX28" fmla="*/ 9848 w 10004"/>
                          <a:gd name="connsiteY28" fmla="*/ 6495 h 10051"/>
                          <a:gd name="connsiteX29" fmla="*/ 9878 w 10004"/>
                          <a:gd name="connsiteY29" fmla="*/ 6529 h 10051"/>
                          <a:gd name="connsiteX30" fmla="*/ 9888 w 10004"/>
                          <a:gd name="connsiteY30" fmla="*/ 6572 h 10051"/>
                          <a:gd name="connsiteX31" fmla="*/ 9883 w 10004"/>
                          <a:gd name="connsiteY31" fmla="*/ 6616 h 10051"/>
                          <a:gd name="connsiteX32" fmla="*/ 9870 w 10004"/>
                          <a:gd name="connsiteY32" fmla="*/ 6659 h 10051"/>
                          <a:gd name="connsiteX33" fmla="*/ 9858 w 10004"/>
                          <a:gd name="connsiteY33" fmla="*/ 6693 h 10051"/>
                          <a:gd name="connsiteX34" fmla="*/ 9843 w 10004"/>
                          <a:gd name="connsiteY34" fmla="*/ 6708 h 10051"/>
                          <a:gd name="connsiteX35" fmla="*/ 9841 w 10004"/>
                          <a:gd name="connsiteY35" fmla="*/ 6717 h 10051"/>
                          <a:gd name="connsiteX36" fmla="*/ 9831 w 10004"/>
                          <a:gd name="connsiteY36" fmla="*/ 6727 h 10051"/>
                          <a:gd name="connsiteX37" fmla="*/ 9796 w 10004"/>
                          <a:gd name="connsiteY37" fmla="*/ 6761 h 10051"/>
                          <a:gd name="connsiteX38" fmla="*/ 9744 w 10004"/>
                          <a:gd name="connsiteY38" fmla="*/ 6800 h 10051"/>
                          <a:gd name="connsiteX39" fmla="*/ 9675 w 10004"/>
                          <a:gd name="connsiteY39" fmla="*/ 6868 h 10051"/>
                          <a:gd name="connsiteX40" fmla="*/ 9583 w 10004"/>
                          <a:gd name="connsiteY40" fmla="*/ 6945 h 10051"/>
                          <a:gd name="connsiteX41" fmla="*/ 9480 w 10004"/>
                          <a:gd name="connsiteY41" fmla="*/ 7037 h 10051"/>
                          <a:gd name="connsiteX42" fmla="*/ 9363 w 10004"/>
                          <a:gd name="connsiteY42" fmla="*/ 7149 h 10051"/>
                          <a:gd name="connsiteX43" fmla="*/ 9235 w 10004"/>
                          <a:gd name="connsiteY43" fmla="*/ 7270 h 10051"/>
                          <a:gd name="connsiteX44" fmla="*/ 9091 w 10004"/>
                          <a:gd name="connsiteY44" fmla="*/ 7396 h 10051"/>
                          <a:gd name="connsiteX45" fmla="*/ 8943 w 10004"/>
                          <a:gd name="connsiteY45" fmla="*/ 7522 h 10051"/>
                          <a:gd name="connsiteX46" fmla="*/ 8784 w 10004"/>
                          <a:gd name="connsiteY46" fmla="*/ 7667 h 10051"/>
                          <a:gd name="connsiteX47" fmla="*/ 8619 w 10004"/>
                          <a:gd name="connsiteY47" fmla="*/ 7823 h 10051"/>
                          <a:gd name="connsiteX48" fmla="*/ 8445 w 10004"/>
                          <a:gd name="connsiteY48" fmla="*/ 7973 h 10051"/>
                          <a:gd name="connsiteX49" fmla="*/ 8272 w 10004"/>
                          <a:gd name="connsiteY49" fmla="*/ 8127 h 10051"/>
                          <a:gd name="connsiteX50" fmla="*/ 8094 w 10004"/>
                          <a:gd name="connsiteY50" fmla="*/ 8288 h 10051"/>
                          <a:gd name="connsiteX51" fmla="*/ 7921 w 10004"/>
                          <a:gd name="connsiteY51" fmla="*/ 8447 h 10051"/>
                          <a:gd name="connsiteX52" fmla="*/ 7745 w 10004"/>
                          <a:gd name="connsiteY52" fmla="*/ 8603 h 10051"/>
                          <a:gd name="connsiteX53" fmla="*/ 7572 w 10004"/>
                          <a:gd name="connsiteY53" fmla="*/ 8762 h 10051"/>
                          <a:gd name="connsiteX54" fmla="*/ 7399 w 10004"/>
                          <a:gd name="connsiteY54" fmla="*/ 8913 h 10051"/>
                          <a:gd name="connsiteX55" fmla="*/ 7233 w 10004"/>
                          <a:gd name="connsiteY55" fmla="*/ 9058 h 10051"/>
                          <a:gd name="connsiteX56" fmla="*/ 7077 w 10004"/>
                          <a:gd name="connsiteY56" fmla="*/ 9204 h 10051"/>
                          <a:gd name="connsiteX57" fmla="*/ 6931 w 10004"/>
                          <a:gd name="connsiteY57" fmla="*/ 9339 h 10051"/>
                          <a:gd name="connsiteX58" fmla="*/ 6788 w 10004"/>
                          <a:gd name="connsiteY58" fmla="*/ 9464 h 10051"/>
                          <a:gd name="connsiteX59" fmla="*/ 6662 w 10004"/>
                          <a:gd name="connsiteY59" fmla="*/ 9577 h 10051"/>
                          <a:gd name="connsiteX60" fmla="*/ 6545 w 10004"/>
                          <a:gd name="connsiteY60" fmla="*/ 9678 h 10051"/>
                          <a:gd name="connsiteX61" fmla="*/ 6441 w 10004"/>
                          <a:gd name="connsiteY61" fmla="*/ 9770 h 10051"/>
                          <a:gd name="connsiteX62" fmla="*/ 6360 w 10004"/>
                          <a:gd name="connsiteY62" fmla="*/ 9847 h 10051"/>
                          <a:gd name="connsiteX63" fmla="*/ 6290 w 10004"/>
                          <a:gd name="connsiteY63" fmla="*/ 9916 h 10051"/>
                          <a:gd name="connsiteX64" fmla="*/ 6239 w 10004"/>
                          <a:gd name="connsiteY64" fmla="*/ 9959 h 10051"/>
                          <a:gd name="connsiteX65" fmla="*/ 6209 w 10004"/>
                          <a:gd name="connsiteY65" fmla="*/ 9983 h 10051"/>
                          <a:gd name="connsiteX66" fmla="*/ 6135 w 10004"/>
                          <a:gd name="connsiteY66" fmla="*/ 10037 h 10051"/>
                          <a:gd name="connsiteX67" fmla="*/ 6070 w 10004"/>
                          <a:gd name="connsiteY67" fmla="*/ 10051 h 10051"/>
                          <a:gd name="connsiteX68" fmla="*/ 6008 w 10004"/>
                          <a:gd name="connsiteY68" fmla="*/ 10041 h 10051"/>
                          <a:gd name="connsiteX69" fmla="*/ 5961 w 10004"/>
                          <a:gd name="connsiteY69" fmla="*/ 10027 h 10051"/>
                          <a:gd name="connsiteX70" fmla="*/ 5932 w 10004"/>
                          <a:gd name="connsiteY70" fmla="*/ 10008 h 10051"/>
                          <a:gd name="connsiteX71" fmla="*/ 5917 w 10004"/>
                          <a:gd name="connsiteY71" fmla="*/ 10003 h 10051"/>
                          <a:gd name="connsiteX72" fmla="*/ 5905 w 10004"/>
                          <a:gd name="connsiteY72" fmla="*/ 9993 h 10051"/>
                          <a:gd name="connsiteX73" fmla="*/ 5870 w 10004"/>
                          <a:gd name="connsiteY73" fmla="*/ 9969 h 10051"/>
                          <a:gd name="connsiteX74" fmla="*/ 5813 w 10004"/>
                          <a:gd name="connsiteY74" fmla="*/ 9925 h 10051"/>
                          <a:gd name="connsiteX75" fmla="*/ 5741 w 10004"/>
                          <a:gd name="connsiteY75" fmla="*/ 9866 h 10051"/>
                          <a:gd name="connsiteX76" fmla="*/ 5645 w 10004"/>
                          <a:gd name="connsiteY76" fmla="*/ 9789 h 10051"/>
                          <a:gd name="connsiteX77" fmla="*/ 5528 w 10004"/>
                          <a:gd name="connsiteY77" fmla="*/ 9697 h 10051"/>
                          <a:gd name="connsiteX78" fmla="*/ 5402 w 10004"/>
                          <a:gd name="connsiteY78" fmla="*/ 9596 h 10051"/>
                          <a:gd name="connsiteX79" fmla="*/ 5256 w 10004"/>
                          <a:gd name="connsiteY79" fmla="*/ 9484 h 10051"/>
                          <a:gd name="connsiteX80" fmla="*/ 5100 w 10004"/>
                          <a:gd name="connsiteY80" fmla="*/ 9363 h 10051"/>
                          <a:gd name="connsiteX81" fmla="*/ 4927 w 10004"/>
                          <a:gd name="connsiteY81" fmla="*/ 9228 h 10051"/>
                          <a:gd name="connsiteX82" fmla="*/ 4744 w 10004"/>
                          <a:gd name="connsiteY82" fmla="*/ 9082 h 10051"/>
                          <a:gd name="connsiteX83" fmla="*/ 4549 w 10004"/>
                          <a:gd name="connsiteY83" fmla="*/ 8932 h 10051"/>
                          <a:gd name="connsiteX84" fmla="*/ 4351 w 10004"/>
                          <a:gd name="connsiteY84" fmla="*/ 8776 h 10051"/>
                          <a:gd name="connsiteX85" fmla="*/ 4143 w 10004"/>
                          <a:gd name="connsiteY85" fmla="*/ 8607 h 10051"/>
                          <a:gd name="connsiteX86" fmla="*/ 3928 w 10004"/>
                          <a:gd name="connsiteY86" fmla="*/ 8447 h 10051"/>
                          <a:gd name="connsiteX87" fmla="*/ 3710 w 10004"/>
                          <a:gd name="connsiteY87" fmla="*/ 8268 h 10051"/>
                          <a:gd name="connsiteX88" fmla="*/ 3485 w 10004"/>
                          <a:gd name="connsiteY88" fmla="*/ 8098 h 10051"/>
                          <a:gd name="connsiteX89" fmla="*/ 3260 w 10004"/>
                          <a:gd name="connsiteY89" fmla="*/ 7924 h 10051"/>
                          <a:gd name="connsiteX90" fmla="*/ 3030 w 10004"/>
                          <a:gd name="connsiteY90" fmla="*/ 7744 h 10051"/>
                          <a:gd name="connsiteX91" fmla="*/ 2805 w 10004"/>
                          <a:gd name="connsiteY91" fmla="*/ 7566 h 10051"/>
                          <a:gd name="connsiteX92" fmla="*/ 2579 w 10004"/>
                          <a:gd name="connsiteY92" fmla="*/ 7386 h 10051"/>
                          <a:gd name="connsiteX93" fmla="*/ 2359 w 10004"/>
                          <a:gd name="connsiteY93" fmla="*/ 7217 h 10051"/>
                          <a:gd name="connsiteX94" fmla="*/ 2139 w 10004"/>
                          <a:gd name="connsiteY94" fmla="*/ 7047 h 10051"/>
                          <a:gd name="connsiteX95" fmla="*/ 1926 w 10004"/>
                          <a:gd name="connsiteY95" fmla="*/ 6878 h 10051"/>
                          <a:gd name="connsiteX96" fmla="*/ 1723 w 10004"/>
                          <a:gd name="connsiteY96" fmla="*/ 6717 h 10051"/>
                          <a:gd name="connsiteX97" fmla="*/ 1523 w 10004"/>
                          <a:gd name="connsiteY97" fmla="*/ 6563 h 10051"/>
                          <a:gd name="connsiteX98" fmla="*/ 1335 w 10004"/>
                          <a:gd name="connsiteY98" fmla="*/ 6412 h 10051"/>
                          <a:gd name="connsiteX99" fmla="*/ 1157 w 10004"/>
                          <a:gd name="connsiteY99" fmla="*/ 6277 h 10051"/>
                          <a:gd name="connsiteX100" fmla="*/ 989 w 10004"/>
                          <a:gd name="connsiteY100" fmla="*/ 6141 h 10051"/>
                          <a:gd name="connsiteX101" fmla="*/ 835 w 10004"/>
                          <a:gd name="connsiteY101" fmla="*/ 6020 h 10051"/>
                          <a:gd name="connsiteX102" fmla="*/ 694 w 10004"/>
                          <a:gd name="connsiteY102" fmla="*/ 5913 h 10051"/>
                          <a:gd name="connsiteX103" fmla="*/ 573 w 10004"/>
                          <a:gd name="connsiteY103" fmla="*/ 5817 h 10051"/>
                          <a:gd name="connsiteX104" fmla="*/ 464 w 10004"/>
                          <a:gd name="connsiteY104" fmla="*/ 5734 h 10051"/>
                          <a:gd name="connsiteX105" fmla="*/ 373 w 10004"/>
                          <a:gd name="connsiteY105" fmla="*/ 5656 h 10051"/>
                          <a:gd name="connsiteX106" fmla="*/ 303 w 10004"/>
                          <a:gd name="connsiteY106" fmla="*/ 5608 h 10051"/>
                          <a:gd name="connsiteX107" fmla="*/ 256 w 10004"/>
                          <a:gd name="connsiteY107" fmla="*/ 5565 h 10051"/>
                          <a:gd name="connsiteX108" fmla="*/ 229 w 10004"/>
                          <a:gd name="connsiteY108" fmla="*/ 5540 h 10051"/>
                          <a:gd name="connsiteX109" fmla="*/ 96 w 10004"/>
                          <a:gd name="connsiteY109" fmla="*/ 5361 h 10051"/>
                          <a:gd name="connsiteX110" fmla="*/ 4 w 10004"/>
                          <a:gd name="connsiteY110" fmla="*/ 4653 h 10051"/>
                          <a:gd name="connsiteX111" fmla="*/ 4 w 10004"/>
                          <a:gd name="connsiteY111" fmla="*/ 3859 h 10051"/>
                          <a:gd name="connsiteX112" fmla="*/ 244 w 10004"/>
                          <a:gd name="connsiteY112" fmla="*/ 2497 h 10051"/>
                          <a:gd name="connsiteX113" fmla="*/ 580 w 10004"/>
                          <a:gd name="connsiteY113" fmla="*/ 2201 h 10051"/>
                          <a:gd name="connsiteX114" fmla="*/ 3841 w 10004"/>
                          <a:gd name="connsiteY114"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27 w 10004"/>
                          <a:gd name="connsiteY4" fmla="*/ 3385 h 10051"/>
                          <a:gd name="connsiteX5" fmla="*/ 9979 w 10004"/>
                          <a:gd name="connsiteY5" fmla="*/ 3423 h 10051"/>
                          <a:gd name="connsiteX6" fmla="*/ 10004 w 10004"/>
                          <a:gd name="connsiteY6" fmla="*/ 3476 h 10051"/>
                          <a:gd name="connsiteX7" fmla="*/ 10004 w 10004"/>
                          <a:gd name="connsiteY7" fmla="*/ 3525 h 10051"/>
                          <a:gd name="connsiteX8" fmla="*/ 9992 w 10004"/>
                          <a:gd name="connsiteY8" fmla="*/ 3568 h 10051"/>
                          <a:gd name="connsiteX9" fmla="*/ 9962 w 10004"/>
                          <a:gd name="connsiteY9" fmla="*/ 3621 h 10051"/>
                          <a:gd name="connsiteX10" fmla="*/ 9917 w 10004"/>
                          <a:gd name="connsiteY10" fmla="*/ 3680 h 10051"/>
                          <a:gd name="connsiteX11" fmla="*/ 9878 w 10004"/>
                          <a:gd name="connsiteY11" fmla="*/ 3714 h 10051"/>
                          <a:gd name="connsiteX12" fmla="*/ 9836 w 10004"/>
                          <a:gd name="connsiteY12" fmla="*/ 3767 h 10051"/>
                          <a:gd name="connsiteX13" fmla="*/ 9784 w 10004"/>
                          <a:gd name="connsiteY13" fmla="*/ 3825 h 10051"/>
                          <a:gd name="connsiteX14" fmla="*/ 9732 w 10004"/>
                          <a:gd name="connsiteY14" fmla="*/ 3883 h 10051"/>
                          <a:gd name="connsiteX15" fmla="*/ 9675 w 10004"/>
                          <a:gd name="connsiteY15" fmla="*/ 3936 h 10051"/>
                          <a:gd name="connsiteX16" fmla="*/ 9633 w 10004"/>
                          <a:gd name="connsiteY16" fmla="*/ 3985 h 10051"/>
                          <a:gd name="connsiteX17" fmla="*/ 9593 w 10004"/>
                          <a:gd name="connsiteY17" fmla="*/ 4029 h 10051"/>
                          <a:gd name="connsiteX18" fmla="*/ 9566 w 10004"/>
                          <a:gd name="connsiteY18" fmla="*/ 4063 h 10051"/>
                          <a:gd name="connsiteX19" fmla="*/ 9554 w 10004"/>
                          <a:gd name="connsiteY19" fmla="*/ 4073 h 10051"/>
                          <a:gd name="connsiteX20" fmla="*/ 9559 w 10004"/>
                          <a:gd name="connsiteY20" fmla="*/ 6277 h 10051"/>
                          <a:gd name="connsiteX21" fmla="*/ 9571 w 10004"/>
                          <a:gd name="connsiteY21" fmla="*/ 6286 h 10051"/>
                          <a:gd name="connsiteX22" fmla="*/ 9601 w 10004"/>
                          <a:gd name="connsiteY22" fmla="*/ 6311 h 10051"/>
                          <a:gd name="connsiteX23" fmla="*/ 9645 w 10004"/>
                          <a:gd name="connsiteY23" fmla="*/ 6344 h 10051"/>
                          <a:gd name="connsiteX24" fmla="*/ 9702 w 10004"/>
                          <a:gd name="connsiteY24" fmla="*/ 6378 h 10051"/>
                          <a:gd name="connsiteX25" fmla="*/ 9757 w 10004"/>
                          <a:gd name="connsiteY25" fmla="*/ 6422 h 10051"/>
                          <a:gd name="connsiteX26" fmla="*/ 9809 w 10004"/>
                          <a:gd name="connsiteY26" fmla="*/ 6461 h 10051"/>
                          <a:gd name="connsiteX27" fmla="*/ 9848 w 10004"/>
                          <a:gd name="connsiteY27" fmla="*/ 6495 h 10051"/>
                          <a:gd name="connsiteX28" fmla="*/ 9878 w 10004"/>
                          <a:gd name="connsiteY28" fmla="*/ 6529 h 10051"/>
                          <a:gd name="connsiteX29" fmla="*/ 9888 w 10004"/>
                          <a:gd name="connsiteY29" fmla="*/ 6572 h 10051"/>
                          <a:gd name="connsiteX30" fmla="*/ 9883 w 10004"/>
                          <a:gd name="connsiteY30" fmla="*/ 6616 h 10051"/>
                          <a:gd name="connsiteX31" fmla="*/ 9870 w 10004"/>
                          <a:gd name="connsiteY31" fmla="*/ 6659 h 10051"/>
                          <a:gd name="connsiteX32" fmla="*/ 9858 w 10004"/>
                          <a:gd name="connsiteY32" fmla="*/ 6693 h 10051"/>
                          <a:gd name="connsiteX33" fmla="*/ 9843 w 10004"/>
                          <a:gd name="connsiteY33" fmla="*/ 6708 h 10051"/>
                          <a:gd name="connsiteX34" fmla="*/ 9841 w 10004"/>
                          <a:gd name="connsiteY34" fmla="*/ 6717 h 10051"/>
                          <a:gd name="connsiteX35" fmla="*/ 9831 w 10004"/>
                          <a:gd name="connsiteY35" fmla="*/ 6727 h 10051"/>
                          <a:gd name="connsiteX36" fmla="*/ 9796 w 10004"/>
                          <a:gd name="connsiteY36" fmla="*/ 6761 h 10051"/>
                          <a:gd name="connsiteX37" fmla="*/ 9744 w 10004"/>
                          <a:gd name="connsiteY37" fmla="*/ 6800 h 10051"/>
                          <a:gd name="connsiteX38" fmla="*/ 9675 w 10004"/>
                          <a:gd name="connsiteY38" fmla="*/ 6868 h 10051"/>
                          <a:gd name="connsiteX39" fmla="*/ 9583 w 10004"/>
                          <a:gd name="connsiteY39" fmla="*/ 6945 h 10051"/>
                          <a:gd name="connsiteX40" fmla="*/ 9480 w 10004"/>
                          <a:gd name="connsiteY40" fmla="*/ 7037 h 10051"/>
                          <a:gd name="connsiteX41" fmla="*/ 9363 w 10004"/>
                          <a:gd name="connsiteY41" fmla="*/ 7149 h 10051"/>
                          <a:gd name="connsiteX42" fmla="*/ 9235 w 10004"/>
                          <a:gd name="connsiteY42" fmla="*/ 7270 h 10051"/>
                          <a:gd name="connsiteX43" fmla="*/ 9091 w 10004"/>
                          <a:gd name="connsiteY43" fmla="*/ 7396 h 10051"/>
                          <a:gd name="connsiteX44" fmla="*/ 8943 w 10004"/>
                          <a:gd name="connsiteY44" fmla="*/ 7522 h 10051"/>
                          <a:gd name="connsiteX45" fmla="*/ 8784 w 10004"/>
                          <a:gd name="connsiteY45" fmla="*/ 7667 h 10051"/>
                          <a:gd name="connsiteX46" fmla="*/ 8619 w 10004"/>
                          <a:gd name="connsiteY46" fmla="*/ 7823 h 10051"/>
                          <a:gd name="connsiteX47" fmla="*/ 8445 w 10004"/>
                          <a:gd name="connsiteY47" fmla="*/ 7973 h 10051"/>
                          <a:gd name="connsiteX48" fmla="*/ 8272 w 10004"/>
                          <a:gd name="connsiteY48" fmla="*/ 8127 h 10051"/>
                          <a:gd name="connsiteX49" fmla="*/ 8094 w 10004"/>
                          <a:gd name="connsiteY49" fmla="*/ 8288 h 10051"/>
                          <a:gd name="connsiteX50" fmla="*/ 7921 w 10004"/>
                          <a:gd name="connsiteY50" fmla="*/ 8447 h 10051"/>
                          <a:gd name="connsiteX51" fmla="*/ 7745 w 10004"/>
                          <a:gd name="connsiteY51" fmla="*/ 8603 h 10051"/>
                          <a:gd name="connsiteX52" fmla="*/ 7572 w 10004"/>
                          <a:gd name="connsiteY52" fmla="*/ 8762 h 10051"/>
                          <a:gd name="connsiteX53" fmla="*/ 7399 w 10004"/>
                          <a:gd name="connsiteY53" fmla="*/ 8913 h 10051"/>
                          <a:gd name="connsiteX54" fmla="*/ 7233 w 10004"/>
                          <a:gd name="connsiteY54" fmla="*/ 9058 h 10051"/>
                          <a:gd name="connsiteX55" fmla="*/ 7077 w 10004"/>
                          <a:gd name="connsiteY55" fmla="*/ 9204 h 10051"/>
                          <a:gd name="connsiteX56" fmla="*/ 6931 w 10004"/>
                          <a:gd name="connsiteY56" fmla="*/ 9339 h 10051"/>
                          <a:gd name="connsiteX57" fmla="*/ 6788 w 10004"/>
                          <a:gd name="connsiteY57" fmla="*/ 9464 h 10051"/>
                          <a:gd name="connsiteX58" fmla="*/ 6662 w 10004"/>
                          <a:gd name="connsiteY58" fmla="*/ 9577 h 10051"/>
                          <a:gd name="connsiteX59" fmla="*/ 6545 w 10004"/>
                          <a:gd name="connsiteY59" fmla="*/ 9678 h 10051"/>
                          <a:gd name="connsiteX60" fmla="*/ 6441 w 10004"/>
                          <a:gd name="connsiteY60" fmla="*/ 9770 h 10051"/>
                          <a:gd name="connsiteX61" fmla="*/ 6360 w 10004"/>
                          <a:gd name="connsiteY61" fmla="*/ 9847 h 10051"/>
                          <a:gd name="connsiteX62" fmla="*/ 6290 w 10004"/>
                          <a:gd name="connsiteY62" fmla="*/ 9916 h 10051"/>
                          <a:gd name="connsiteX63" fmla="*/ 6239 w 10004"/>
                          <a:gd name="connsiteY63" fmla="*/ 9959 h 10051"/>
                          <a:gd name="connsiteX64" fmla="*/ 6209 w 10004"/>
                          <a:gd name="connsiteY64" fmla="*/ 9983 h 10051"/>
                          <a:gd name="connsiteX65" fmla="*/ 6135 w 10004"/>
                          <a:gd name="connsiteY65" fmla="*/ 10037 h 10051"/>
                          <a:gd name="connsiteX66" fmla="*/ 6070 w 10004"/>
                          <a:gd name="connsiteY66" fmla="*/ 10051 h 10051"/>
                          <a:gd name="connsiteX67" fmla="*/ 6008 w 10004"/>
                          <a:gd name="connsiteY67" fmla="*/ 10041 h 10051"/>
                          <a:gd name="connsiteX68" fmla="*/ 5961 w 10004"/>
                          <a:gd name="connsiteY68" fmla="*/ 10027 h 10051"/>
                          <a:gd name="connsiteX69" fmla="*/ 5932 w 10004"/>
                          <a:gd name="connsiteY69" fmla="*/ 10008 h 10051"/>
                          <a:gd name="connsiteX70" fmla="*/ 5917 w 10004"/>
                          <a:gd name="connsiteY70" fmla="*/ 10003 h 10051"/>
                          <a:gd name="connsiteX71" fmla="*/ 5905 w 10004"/>
                          <a:gd name="connsiteY71" fmla="*/ 9993 h 10051"/>
                          <a:gd name="connsiteX72" fmla="*/ 5870 w 10004"/>
                          <a:gd name="connsiteY72" fmla="*/ 9969 h 10051"/>
                          <a:gd name="connsiteX73" fmla="*/ 5813 w 10004"/>
                          <a:gd name="connsiteY73" fmla="*/ 9925 h 10051"/>
                          <a:gd name="connsiteX74" fmla="*/ 5741 w 10004"/>
                          <a:gd name="connsiteY74" fmla="*/ 9866 h 10051"/>
                          <a:gd name="connsiteX75" fmla="*/ 5645 w 10004"/>
                          <a:gd name="connsiteY75" fmla="*/ 9789 h 10051"/>
                          <a:gd name="connsiteX76" fmla="*/ 5528 w 10004"/>
                          <a:gd name="connsiteY76" fmla="*/ 9697 h 10051"/>
                          <a:gd name="connsiteX77" fmla="*/ 5402 w 10004"/>
                          <a:gd name="connsiteY77" fmla="*/ 9596 h 10051"/>
                          <a:gd name="connsiteX78" fmla="*/ 5256 w 10004"/>
                          <a:gd name="connsiteY78" fmla="*/ 9484 h 10051"/>
                          <a:gd name="connsiteX79" fmla="*/ 5100 w 10004"/>
                          <a:gd name="connsiteY79" fmla="*/ 9363 h 10051"/>
                          <a:gd name="connsiteX80" fmla="*/ 4927 w 10004"/>
                          <a:gd name="connsiteY80" fmla="*/ 9228 h 10051"/>
                          <a:gd name="connsiteX81" fmla="*/ 4744 w 10004"/>
                          <a:gd name="connsiteY81" fmla="*/ 9082 h 10051"/>
                          <a:gd name="connsiteX82" fmla="*/ 4549 w 10004"/>
                          <a:gd name="connsiteY82" fmla="*/ 8932 h 10051"/>
                          <a:gd name="connsiteX83" fmla="*/ 4351 w 10004"/>
                          <a:gd name="connsiteY83" fmla="*/ 8776 h 10051"/>
                          <a:gd name="connsiteX84" fmla="*/ 4143 w 10004"/>
                          <a:gd name="connsiteY84" fmla="*/ 8607 h 10051"/>
                          <a:gd name="connsiteX85" fmla="*/ 3928 w 10004"/>
                          <a:gd name="connsiteY85" fmla="*/ 8447 h 10051"/>
                          <a:gd name="connsiteX86" fmla="*/ 3710 w 10004"/>
                          <a:gd name="connsiteY86" fmla="*/ 8268 h 10051"/>
                          <a:gd name="connsiteX87" fmla="*/ 3485 w 10004"/>
                          <a:gd name="connsiteY87" fmla="*/ 8098 h 10051"/>
                          <a:gd name="connsiteX88" fmla="*/ 3260 w 10004"/>
                          <a:gd name="connsiteY88" fmla="*/ 7924 h 10051"/>
                          <a:gd name="connsiteX89" fmla="*/ 3030 w 10004"/>
                          <a:gd name="connsiteY89" fmla="*/ 7744 h 10051"/>
                          <a:gd name="connsiteX90" fmla="*/ 2805 w 10004"/>
                          <a:gd name="connsiteY90" fmla="*/ 7566 h 10051"/>
                          <a:gd name="connsiteX91" fmla="*/ 2579 w 10004"/>
                          <a:gd name="connsiteY91" fmla="*/ 7386 h 10051"/>
                          <a:gd name="connsiteX92" fmla="*/ 2359 w 10004"/>
                          <a:gd name="connsiteY92" fmla="*/ 7217 h 10051"/>
                          <a:gd name="connsiteX93" fmla="*/ 2139 w 10004"/>
                          <a:gd name="connsiteY93" fmla="*/ 7047 h 10051"/>
                          <a:gd name="connsiteX94" fmla="*/ 1926 w 10004"/>
                          <a:gd name="connsiteY94" fmla="*/ 6878 h 10051"/>
                          <a:gd name="connsiteX95" fmla="*/ 1723 w 10004"/>
                          <a:gd name="connsiteY95" fmla="*/ 6717 h 10051"/>
                          <a:gd name="connsiteX96" fmla="*/ 1523 w 10004"/>
                          <a:gd name="connsiteY96" fmla="*/ 6563 h 10051"/>
                          <a:gd name="connsiteX97" fmla="*/ 1335 w 10004"/>
                          <a:gd name="connsiteY97" fmla="*/ 6412 h 10051"/>
                          <a:gd name="connsiteX98" fmla="*/ 1157 w 10004"/>
                          <a:gd name="connsiteY98" fmla="*/ 6277 h 10051"/>
                          <a:gd name="connsiteX99" fmla="*/ 989 w 10004"/>
                          <a:gd name="connsiteY99" fmla="*/ 6141 h 10051"/>
                          <a:gd name="connsiteX100" fmla="*/ 835 w 10004"/>
                          <a:gd name="connsiteY100" fmla="*/ 6020 h 10051"/>
                          <a:gd name="connsiteX101" fmla="*/ 694 w 10004"/>
                          <a:gd name="connsiteY101" fmla="*/ 5913 h 10051"/>
                          <a:gd name="connsiteX102" fmla="*/ 573 w 10004"/>
                          <a:gd name="connsiteY102" fmla="*/ 5817 h 10051"/>
                          <a:gd name="connsiteX103" fmla="*/ 464 w 10004"/>
                          <a:gd name="connsiteY103" fmla="*/ 5734 h 10051"/>
                          <a:gd name="connsiteX104" fmla="*/ 373 w 10004"/>
                          <a:gd name="connsiteY104" fmla="*/ 5656 h 10051"/>
                          <a:gd name="connsiteX105" fmla="*/ 303 w 10004"/>
                          <a:gd name="connsiteY105" fmla="*/ 5608 h 10051"/>
                          <a:gd name="connsiteX106" fmla="*/ 256 w 10004"/>
                          <a:gd name="connsiteY106" fmla="*/ 5565 h 10051"/>
                          <a:gd name="connsiteX107" fmla="*/ 229 w 10004"/>
                          <a:gd name="connsiteY107" fmla="*/ 5540 h 10051"/>
                          <a:gd name="connsiteX108" fmla="*/ 96 w 10004"/>
                          <a:gd name="connsiteY108" fmla="*/ 5361 h 10051"/>
                          <a:gd name="connsiteX109" fmla="*/ 4 w 10004"/>
                          <a:gd name="connsiteY109" fmla="*/ 4653 h 10051"/>
                          <a:gd name="connsiteX110" fmla="*/ 4 w 10004"/>
                          <a:gd name="connsiteY110" fmla="*/ 3859 h 10051"/>
                          <a:gd name="connsiteX111" fmla="*/ 244 w 10004"/>
                          <a:gd name="connsiteY111" fmla="*/ 2497 h 10051"/>
                          <a:gd name="connsiteX112" fmla="*/ 580 w 10004"/>
                          <a:gd name="connsiteY112" fmla="*/ 2201 h 10051"/>
                          <a:gd name="connsiteX113" fmla="*/ 3841 w 10004"/>
                          <a:gd name="connsiteY113"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79 w 10004"/>
                          <a:gd name="connsiteY4" fmla="*/ 3423 h 10051"/>
                          <a:gd name="connsiteX5" fmla="*/ 10004 w 10004"/>
                          <a:gd name="connsiteY5" fmla="*/ 3476 h 10051"/>
                          <a:gd name="connsiteX6" fmla="*/ 10004 w 10004"/>
                          <a:gd name="connsiteY6" fmla="*/ 3525 h 10051"/>
                          <a:gd name="connsiteX7" fmla="*/ 9992 w 10004"/>
                          <a:gd name="connsiteY7" fmla="*/ 3568 h 10051"/>
                          <a:gd name="connsiteX8" fmla="*/ 9962 w 10004"/>
                          <a:gd name="connsiteY8" fmla="*/ 3621 h 10051"/>
                          <a:gd name="connsiteX9" fmla="*/ 9917 w 10004"/>
                          <a:gd name="connsiteY9" fmla="*/ 3680 h 10051"/>
                          <a:gd name="connsiteX10" fmla="*/ 9878 w 10004"/>
                          <a:gd name="connsiteY10" fmla="*/ 3714 h 10051"/>
                          <a:gd name="connsiteX11" fmla="*/ 9836 w 10004"/>
                          <a:gd name="connsiteY11" fmla="*/ 3767 h 10051"/>
                          <a:gd name="connsiteX12" fmla="*/ 9784 w 10004"/>
                          <a:gd name="connsiteY12" fmla="*/ 3825 h 10051"/>
                          <a:gd name="connsiteX13" fmla="*/ 9732 w 10004"/>
                          <a:gd name="connsiteY13" fmla="*/ 3883 h 10051"/>
                          <a:gd name="connsiteX14" fmla="*/ 9675 w 10004"/>
                          <a:gd name="connsiteY14" fmla="*/ 3936 h 10051"/>
                          <a:gd name="connsiteX15" fmla="*/ 9633 w 10004"/>
                          <a:gd name="connsiteY15" fmla="*/ 3985 h 10051"/>
                          <a:gd name="connsiteX16" fmla="*/ 9593 w 10004"/>
                          <a:gd name="connsiteY16" fmla="*/ 4029 h 10051"/>
                          <a:gd name="connsiteX17" fmla="*/ 9566 w 10004"/>
                          <a:gd name="connsiteY17" fmla="*/ 4063 h 10051"/>
                          <a:gd name="connsiteX18" fmla="*/ 9554 w 10004"/>
                          <a:gd name="connsiteY18" fmla="*/ 4073 h 10051"/>
                          <a:gd name="connsiteX19" fmla="*/ 9559 w 10004"/>
                          <a:gd name="connsiteY19" fmla="*/ 6277 h 10051"/>
                          <a:gd name="connsiteX20" fmla="*/ 9571 w 10004"/>
                          <a:gd name="connsiteY20" fmla="*/ 6286 h 10051"/>
                          <a:gd name="connsiteX21" fmla="*/ 9601 w 10004"/>
                          <a:gd name="connsiteY21" fmla="*/ 6311 h 10051"/>
                          <a:gd name="connsiteX22" fmla="*/ 9645 w 10004"/>
                          <a:gd name="connsiteY22" fmla="*/ 6344 h 10051"/>
                          <a:gd name="connsiteX23" fmla="*/ 9702 w 10004"/>
                          <a:gd name="connsiteY23" fmla="*/ 6378 h 10051"/>
                          <a:gd name="connsiteX24" fmla="*/ 9757 w 10004"/>
                          <a:gd name="connsiteY24" fmla="*/ 6422 h 10051"/>
                          <a:gd name="connsiteX25" fmla="*/ 9809 w 10004"/>
                          <a:gd name="connsiteY25" fmla="*/ 6461 h 10051"/>
                          <a:gd name="connsiteX26" fmla="*/ 9848 w 10004"/>
                          <a:gd name="connsiteY26" fmla="*/ 6495 h 10051"/>
                          <a:gd name="connsiteX27" fmla="*/ 9878 w 10004"/>
                          <a:gd name="connsiteY27" fmla="*/ 6529 h 10051"/>
                          <a:gd name="connsiteX28" fmla="*/ 9888 w 10004"/>
                          <a:gd name="connsiteY28" fmla="*/ 6572 h 10051"/>
                          <a:gd name="connsiteX29" fmla="*/ 9883 w 10004"/>
                          <a:gd name="connsiteY29" fmla="*/ 6616 h 10051"/>
                          <a:gd name="connsiteX30" fmla="*/ 9870 w 10004"/>
                          <a:gd name="connsiteY30" fmla="*/ 6659 h 10051"/>
                          <a:gd name="connsiteX31" fmla="*/ 9858 w 10004"/>
                          <a:gd name="connsiteY31" fmla="*/ 6693 h 10051"/>
                          <a:gd name="connsiteX32" fmla="*/ 9843 w 10004"/>
                          <a:gd name="connsiteY32" fmla="*/ 6708 h 10051"/>
                          <a:gd name="connsiteX33" fmla="*/ 9841 w 10004"/>
                          <a:gd name="connsiteY33" fmla="*/ 6717 h 10051"/>
                          <a:gd name="connsiteX34" fmla="*/ 9831 w 10004"/>
                          <a:gd name="connsiteY34" fmla="*/ 6727 h 10051"/>
                          <a:gd name="connsiteX35" fmla="*/ 9796 w 10004"/>
                          <a:gd name="connsiteY35" fmla="*/ 6761 h 10051"/>
                          <a:gd name="connsiteX36" fmla="*/ 9744 w 10004"/>
                          <a:gd name="connsiteY36" fmla="*/ 6800 h 10051"/>
                          <a:gd name="connsiteX37" fmla="*/ 9675 w 10004"/>
                          <a:gd name="connsiteY37" fmla="*/ 6868 h 10051"/>
                          <a:gd name="connsiteX38" fmla="*/ 9583 w 10004"/>
                          <a:gd name="connsiteY38" fmla="*/ 6945 h 10051"/>
                          <a:gd name="connsiteX39" fmla="*/ 9480 w 10004"/>
                          <a:gd name="connsiteY39" fmla="*/ 7037 h 10051"/>
                          <a:gd name="connsiteX40" fmla="*/ 9363 w 10004"/>
                          <a:gd name="connsiteY40" fmla="*/ 7149 h 10051"/>
                          <a:gd name="connsiteX41" fmla="*/ 9235 w 10004"/>
                          <a:gd name="connsiteY41" fmla="*/ 7270 h 10051"/>
                          <a:gd name="connsiteX42" fmla="*/ 9091 w 10004"/>
                          <a:gd name="connsiteY42" fmla="*/ 7396 h 10051"/>
                          <a:gd name="connsiteX43" fmla="*/ 8943 w 10004"/>
                          <a:gd name="connsiteY43" fmla="*/ 7522 h 10051"/>
                          <a:gd name="connsiteX44" fmla="*/ 8784 w 10004"/>
                          <a:gd name="connsiteY44" fmla="*/ 7667 h 10051"/>
                          <a:gd name="connsiteX45" fmla="*/ 8619 w 10004"/>
                          <a:gd name="connsiteY45" fmla="*/ 7823 h 10051"/>
                          <a:gd name="connsiteX46" fmla="*/ 8445 w 10004"/>
                          <a:gd name="connsiteY46" fmla="*/ 7973 h 10051"/>
                          <a:gd name="connsiteX47" fmla="*/ 8272 w 10004"/>
                          <a:gd name="connsiteY47" fmla="*/ 8127 h 10051"/>
                          <a:gd name="connsiteX48" fmla="*/ 8094 w 10004"/>
                          <a:gd name="connsiteY48" fmla="*/ 8288 h 10051"/>
                          <a:gd name="connsiteX49" fmla="*/ 7921 w 10004"/>
                          <a:gd name="connsiteY49" fmla="*/ 8447 h 10051"/>
                          <a:gd name="connsiteX50" fmla="*/ 7745 w 10004"/>
                          <a:gd name="connsiteY50" fmla="*/ 8603 h 10051"/>
                          <a:gd name="connsiteX51" fmla="*/ 7572 w 10004"/>
                          <a:gd name="connsiteY51" fmla="*/ 8762 h 10051"/>
                          <a:gd name="connsiteX52" fmla="*/ 7399 w 10004"/>
                          <a:gd name="connsiteY52" fmla="*/ 8913 h 10051"/>
                          <a:gd name="connsiteX53" fmla="*/ 7233 w 10004"/>
                          <a:gd name="connsiteY53" fmla="*/ 9058 h 10051"/>
                          <a:gd name="connsiteX54" fmla="*/ 7077 w 10004"/>
                          <a:gd name="connsiteY54" fmla="*/ 9204 h 10051"/>
                          <a:gd name="connsiteX55" fmla="*/ 6931 w 10004"/>
                          <a:gd name="connsiteY55" fmla="*/ 9339 h 10051"/>
                          <a:gd name="connsiteX56" fmla="*/ 6788 w 10004"/>
                          <a:gd name="connsiteY56" fmla="*/ 9464 h 10051"/>
                          <a:gd name="connsiteX57" fmla="*/ 6662 w 10004"/>
                          <a:gd name="connsiteY57" fmla="*/ 9577 h 10051"/>
                          <a:gd name="connsiteX58" fmla="*/ 6545 w 10004"/>
                          <a:gd name="connsiteY58" fmla="*/ 9678 h 10051"/>
                          <a:gd name="connsiteX59" fmla="*/ 6441 w 10004"/>
                          <a:gd name="connsiteY59" fmla="*/ 9770 h 10051"/>
                          <a:gd name="connsiteX60" fmla="*/ 6360 w 10004"/>
                          <a:gd name="connsiteY60" fmla="*/ 9847 h 10051"/>
                          <a:gd name="connsiteX61" fmla="*/ 6290 w 10004"/>
                          <a:gd name="connsiteY61" fmla="*/ 9916 h 10051"/>
                          <a:gd name="connsiteX62" fmla="*/ 6239 w 10004"/>
                          <a:gd name="connsiteY62" fmla="*/ 9959 h 10051"/>
                          <a:gd name="connsiteX63" fmla="*/ 6209 w 10004"/>
                          <a:gd name="connsiteY63" fmla="*/ 9983 h 10051"/>
                          <a:gd name="connsiteX64" fmla="*/ 6135 w 10004"/>
                          <a:gd name="connsiteY64" fmla="*/ 10037 h 10051"/>
                          <a:gd name="connsiteX65" fmla="*/ 6070 w 10004"/>
                          <a:gd name="connsiteY65" fmla="*/ 10051 h 10051"/>
                          <a:gd name="connsiteX66" fmla="*/ 6008 w 10004"/>
                          <a:gd name="connsiteY66" fmla="*/ 10041 h 10051"/>
                          <a:gd name="connsiteX67" fmla="*/ 5961 w 10004"/>
                          <a:gd name="connsiteY67" fmla="*/ 10027 h 10051"/>
                          <a:gd name="connsiteX68" fmla="*/ 5932 w 10004"/>
                          <a:gd name="connsiteY68" fmla="*/ 10008 h 10051"/>
                          <a:gd name="connsiteX69" fmla="*/ 5917 w 10004"/>
                          <a:gd name="connsiteY69" fmla="*/ 10003 h 10051"/>
                          <a:gd name="connsiteX70" fmla="*/ 5905 w 10004"/>
                          <a:gd name="connsiteY70" fmla="*/ 9993 h 10051"/>
                          <a:gd name="connsiteX71" fmla="*/ 5870 w 10004"/>
                          <a:gd name="connsiteY71" fmla="*/ 9969 h 10051"/>
                          <a:gd name="connsiteX72" fmla="*/ 5813 w 10004"/>
                          <a:gd name="connsiteY72" fmla="*/ 9925 h 10051"/>
                          <a:gd name="connsiteX73" fmla="*/ 5741 w 10004"/>
                          <a:gd name="connsiteY73" fmla="*/ 9866 h 10051"/>
                          <a:gd name="connsiteX74" fmla="*/ 5645 w 10004"/>
                          <a:gd name="connsiteY74" fmla="*/ 9789 h 10051"/>
                          <a:gd name="connsiteX75" fmla="*/ 5528 w 10004"/>
                          <a:gd name="connsiteY75" fmla="*/ 9697 h 10051"/>
                          <a:gd name="connsiteX76" fmla="*/ 5402 w 10004"/>
                          <a:gd name="connsiteY76" fmla="*/ 9596 h 10051"/>
                          <a:gd name="connsiteX77" fmla="*/ 5256 w 10004"/>
                          <a:gd name="connsiteY77" fmla="*/ 9484 h 10051"/>
                          <a:gd name="connsiteX78" fmla="*/ 5100 w 10004"/>
                          <a:gd name="connsiteY78" fmla="*/ 9363 h 10051"/>
                          <a:gd name="connsiteX79" fmla="*/ 4927 w 10004"/>
                          <a:gd name="connsiteY79" fmla="*/ 9228 h 10051"/>
                          <a:gd name="connsiteX80" fmla="*/ 4744 w 10004"/>
                          <a:gd name="connsiteY80" fmla="*/ 9082 h 10051"/>
                          <a:gd name="connsiteX81" fmla="*/ 4549 w 10004"/>
                          <a:gd name="connsiteY81" fmla="*/ 8932 h 10051"/>
                          <a:gd name="connsiteX82" fmla="*/ 4351 w 10004"/>
                          <a:gd name="connsiteY82" fmla="*/ 8776 h 10051"/>
                          <a:gd name="connsiteX83" fmla="*/ 4143 w 10004"/>
                          <a:gd name="connsiteY83" fmla="*/ 8607 h 10051"/>
                          <a:gd name="connsiteX84" fmla="*/ 3928 w 10004"/>
                          <a:gd name="connsiteY84" fmla="*/ 8447 h 10051"/>
                          <a:gd name="connsiteX85" fmla="*/ 3710 w 10004"/>
                          <a:gd name="connsiteY85" fmla="*/ 8268 h 10051"/>
                          <a:gd name="connsiteX86" fmla="*/ 3485 w 10004"/>
                          <a:gd name="connsiteY86" fmla="*/ 8098 h 10051"/>
                          <a:gd name="connsiteX87" fmla="*/ 3260 w 10004"/>
                          <a:gd name="connsiteY87" fmla="*/ 7924 h 10051"/>
                          <a:gd name="connsiteX88" fmla="*/ 3030 w 10004"/>
                          <a:gd name="connsiteY88" fmla="*/ 7744 h 10051"/>
                          <a:gd name="connsiteX89" fmla="*/ 2805 w 10004"/>
                          <a:gd name="connsiteY89" fmla="*/ 7566 h 10051"/>
                          <a:gd name="connsiteX90" fmla="*/ 2579 w 10004"/>
                          <a:gd name="connsiteY90" fmla="*/ 7386 h 10051"/>
                          <a:gd name="connsiteX91" fmla="*/ 2359 w 10004"/>
                          <a:gd name="connsiteY91" fmla="*/ 7217 h 10051"/>
                          <a:gd name="connsiteX92" fmla="*/ 2139 w 10004"/>
                          <a:gd name="connsiteY92" fmla="*/ 7047 h 10051"/>
                          <a:gd name="connsiteX93" fmla="*/ 1926 w 10004"/>
                          <a:gd name="connsiteY93" fmla="*/ 6878 h 10051"/>
                          <a:gd name="connsiteX94" fmla="*/ 1723 w 10004"/>
                          <a:gd name="connsiteY94" fmla="*/ 6717 h 10051"/>
                          <a:gd name="connsiteX95" fmla="*/ 1523 w 10004"/>
                          <a:gd name="connsiteY95" fmla="*/ 6563 h 10051"/>
                          <a:gd name="connsiteX96" fmla="*/ 1335 w 10004"/>
                          <a:gd name="connsiteY96" fmla="*/ 6412 h 10051"/>
                          <a:gd name="connsiteX97" fmla="*/ 1157 w 10004"/>
                          <a:gd name="connsiteY97" fmla="*/ 6277 h 10051"/>
                          <a:gd name="connsiteX98" fmla="*/ 989 w 10004"/>
                          <a:gd name="connsiteY98" fmla="*/ 6141 h 10051"/>
                          <a:gd name="connsiteX99" fmla="*/ 835 w 10004"/>
                          <a:gd name="connsiteY99" fmla="*/ 6020 h 10051"/>
                          <a:gd name="connsiteX100" fmla="*/ 694 w 10004"/>
                          <a:gd name="connsiteY100" fmla="*/ 5913 h 10051"/>
                          <a:gd name="connsiteX101" fmla="*/ 573 w 10004"/>
                          <a:gd name="connsiteY101" fmla="*/ 5817 h 10051"/>
                          <a:gd name="connsiteX102" fmla="*/ 464 w 10004"/>
                          <a:gd name="connsiteY102" fmla="*/ 5734 h 10051"/>
                          <a:gd name="connsiteX103" fmla="*/ 373 w 10004"/>
                          <a:gd name="connsiteY103" fmla="*/ 5656 h 10051"/>
                          <a:gd name="connsiteX104" fmla="*/ 303 w 10004"/>
                          <a:gd name="connsiteY104" fmla="*/ 5608 h 10051"/>
                          <a:gd name="connsiteX105" fmla="*/ 256 w 10004"/>
                          <a:gd name="connsiteY105" fmla="*/ 5565 h 10051"/>
                          <a:gd name="connsiteX106" fmla="*/ 229 w 10004"/>
                          <a:gd name="connsiteY106" fmla="*/ 5540 h 10051"/>
                          <a:gd name="connsiteX107" fmla="*/ 96 w 10004"/>
                          <a:gd name="connsiteY107" fmla="*/ 5361 h 10051"/>
                          <a:gd name="connsiteX108" fmla="*/ 4 w 10004"/>
                          <a:gd name="connsiteY108" fmla="*/ 4653 h 10051"/>
                          <a:gd name="connsiteX109" fmla="*/ 4 w 10004"/>
                          <a:gd name="connsiteY109" fmla="*/ 3859 h 10051"/>
                          <a:gd name="connsiteX110" fmla="*/ 244 w 10004"/>
                          <a:gd name="connsiteY110" fmla="*/ 2497 h 10051"/>
                          <a:gd name="connsiteX111" fmla="*/ 580 w 10004"/>
                          <a:gd name="connsiteY111" fmla="*/ 2201 h 10051"/>
                          <a:gd name="connsiteX112" fmla="*/ 3841 w 10004"/>
                          <a:gd name="connsiteY112"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10004 w 10004"/>
                          <a:gd name="connsiteY5" fmla="*/ 3525 h 10051"/>
                          <a:gd name="connsiteX6" fmla="*/ 9992 w 10004"/>
                          <a:gd name="connsiteY6" fmla="*/ 3568 h 10051"/>
                          <a:gd name="connsiteX7" fmla="*/ 9962 w 10004"/>
                          <a:gd name="connsiteY7" fmla="*/ 3621 h 10051"/>
                          <a:gd name="connsiteX8" fmla="*/ 9917 w 10004"/>
                          <a:gd name="connsiteY8" fmla="*/ 3680 h 10051"/>
                          <a:gd name="connsiteX9" fmla="*/ 9878 w 10004"/>
                          <a:gd name="connsiteY9" fmla="*/ 3714 h 10051"/>
                          <a:gd name="connsiteX10" fmla="*/ 9836 w 10004"/>
                          <a:gd name="connsiteY10" fmla="*/ 3767 h 10051"/>
                          <a:gd name="connsiteX11" fmla="*/ 9784 w 10004"/>
                          <a:gd name="connsiteY11" fmla="*/ 3825 h 10051"/>
                          <a:gd name="connsiteX12" fmla="*/ 9732 w 10004"/>
                          <a:gd name="connsiteY12" fmla="*/ 3883 h 10051"/>
                          <a:gd name="connsiteX13" fmla="*/ 9675 w 10004"/>
                          <a:gd name="connsiteY13" fmla="*/ 3936 h 10051"/>
                          <a:gd name="connsiteX14" fmla="*/ 9633 w 10004"/>
                          <a:gd name="connsiteY14" fmla="*/ 3985 h 10051"/>
                          <a:gd name="connsiteX15" fmla="*/ 9593 w 10004"/>
                          <a:gd name="connsiteY15" fmla="*/ 4029 h 10051"/>
                          <a:gd name="connsiteX16" fmla="*/ 9566 w 10004"/>
                          <a:gd name="connsiteY16" fmla="*/ 4063 h 10051"/>
                          <a:gd name="connsiteX17" fmla="*/ 9554 w 10004"/>
                          <a:gd name="connsiteY17" fmla="*/ 4073 h 10051"/>
                          <a:gd name="connsiteX18" fmla="*/ 9559 w 10004"/>
                          <a:gd name="connsiteY18" fmla="*/ 6277 h 10051"/>
                          <a:gd name="connsiteX19" fmla="*/ 9571 w 10004"/>
                          <a:gd name="connsiteY19" fmla="*/ 6286 h 10051"/>
                          <a:gd name="connsiteX20" fmla="*/ 9601 w 10004"/>
                          <a:gd name="connsiteY20" fmla="*/ 6311 h 10051"/>
                          <a:gd name="connsiteX21" fmla="*/ 9645 w 10004"/>
                          <a:gd name="connsiteY21" fmla="*/ 6344 h 10051"/>
                          <a:gd name="connsiteX22" fmla="*/ 9702 w 10004"/>
                          <a:gd name="connsiteY22" fmla="*/ 6378 h 10051"/>
                          <a:gd name="connsiteX23" fmla="*/ 9757 w 10004"/>
                          <a:gd name="connsiteY23" fmla="*/ 6422 h 10051"/>
                          <a:gd name="connsiteX24" fmla="*/ 9809 w 10004"/>
                          <a:gd name="connsiteY24" fmla="*/ 6461 h 10051"/>
                          <a:gd name="connsiteX25" fmla="*/ 9848 w 10004"/>
                          <a:gd name="connsiteY25" fmla="*/ 6495 h 10051"/>
                          <a:gd name="connsiteX26" fmla="*/ 9878 w 10004"/>
                          <a:gd name="connsiteY26" fmla="*/ 6529 h 10051"/>
                          <a:gd name="connsiteX27" fmla="*/ 9888 w 10004"/>
                          <a:gd name="connsiteY27" fmla="*/ 6572 h 10051"/>
                          <a:gd name="connsiteX28" fmla="*/ 9883 w 10004"/>
                          <a:gd name="connsiteY28" fmla="*/ 6616 h 10051"/>
                          <a:gd name="connsiteX29" fmla="*/ 9870 w 10004"/>
                          <a:gd name="connsiteY29" fmla="*/ 6659 h 10051"/>
                          <a:gd name="connsiteX30" fmla="*/ 9858 w 10004"/>
                          <a:gd name="connsiteY30" fmla="*/ 6693 h 10051"/>
                          <a:gd name="connsiteX31" fmla="*/ 9843 w 10004"/>
                          <a:gd name="connsiteY31" fmla="*/ 6708 h 10051"/>
                          <a:gd name="connsiteX32" fmla="*/ 9841 w 10004"/>
                          <a:gd name="connsiteY32" fmla="*/ 6717 h 10051"/>
                          <a:gd name="connsiteX33" fmla="*/ 9831 w 10004"/>
                          <a:gd name="connsiteY33" fmla="*/ 6727 h 10051"/>
                          <a:gd name="connsiteX34" fmla="*/ 9796 w 10004"/>
                          <a:gd name="connsiteY34" fmla="*/ 6761 h 10051"/>
                          <a:gd name="connsiteX35" fmla="*/ 9744 w 10004"/>
                          <a:gd name="connsiteY35" fmla="*/ 6800 h 10051"/>
                          <a:gd name="connsiteX36" fmla="*/ 9675 w 10004"/>
                          <a:gd name="connsiteY36" fmla="*/ 6868 h 10051"/>
                          <a:gd name="connsiteX37" fmla="*/ 9583 w 10004"/>
                          <a:gd name="connsiteY37" fmla="*/ 6945 h 10051"/>
                          <a:gd name="connsiteX38" fmla="*/ 9480 w 10004"/>
                          <a:gd name="connsiteY38" fmla="*/ 7037 h 10051"/>
                          <a:gd name="connsiteX39" fmla="*/ 9363 w 10004"/>
                          <a:gd name="connsiteY39" fmla="*/ 7149 h 10051"/>
                          <a:gd name="connsiteX40" fmla="*/ 9235 w 10004"/>
                          <a:gd name="connsiteY40" fmla="*/ 7270 h 10051"/>
                          <a:gd name="connsiteX41" fmla="*/ 9091 w 10004"/>
                          <a:gd name="connsiteY41" fmla="*/ 7396 h 10051"/>
                          <a:gd name="connsiteX42" fmla="*/ 8943 w 10004"/>
                          <a:gd name="connsiteY42" fmla="*/ 7522 h 10051"/>
                          <a:gd name="connsiteX43" fmla="*/ 8784 w 10004"/>
                          <a:gd name="connsiteY43" fmla="*/ 7667 h 10051"/>
                          <a:gd name="connsiteX44" fmla="*/ 8619 w 10004"/>
                          <a:gd name="connsiteY44" fmla="*/ 7823 h 10051"/>
                          <a:gd name="connsiteX45" fmla="*/ 8445 w 10004"/>
                          <a:gd name="connsiteY45" fmla="*/ 7973 h 10051"/>
                          <a:gd name="connsiteX46" fmla="*/ 8272 w 10004"/>
                          <a:gd name="connsiteY46" fmla="*/ 8127 h 10051"/>
                          <a:gd name="connsiteX47" fmla="*/ 8094 w 10004"/>
                          <a:gd name="connsiteY47" fmla="*/ 8288 h 10051"/>
                          <a:gd name="connsiteX48" fmla="*/ 7921 w 10004"/>
                          <a:gd name="connsiteY48" fmla="*/ 8447 h 10051"/>
                          <a:gd name="connsiteX49" fmla="*/ 7745 w 10004"/>
                          <a:gd name="connsiteY49" fmla="*/ 8603 h 10051"/>
                          <a:gd name="connsiteX50" fmla="*/ 7572 w 10004"/>
                          <a:gd name="connsiteY50" fmla="*/ 8762 h 10051"/>
                          <a:gd name="connsiteX51" fmla="*/ 7399 w 10004"/>
                          <a:gd name="connsiteY51" fmla="*/ 8913 h 10051"/>
                          <a:gd name="connsiteX52" fmla="*/ 7233 w 10004"/>
                          <a:gd name="connsiteY52" fmla="*/ 9058 h 10051"/>
                          <a:gd name="connsiteX53" fmla="*/ 7077 w 10004"/>
                          <a:gd name="connsiteY53" fmla="*/ 9204 h 10051"/>
                          <a:gd name="connsiteX54" fmla="*/ 6931 w 10004"/>
                          <a:gd name="connsiteY54" fmla="*/ 9339 h 10051"/>
                          <a:gd name="connsiteX55" fmla="*/ 6788 w 10004"/>
                          <a:gd name="connsiteY55" fmla="*/ 9464 h 10051"/>
                          <a:gd name="connsiteX56" fmla="*/ 6662 w 10004"/>
                          <a:gd name="connsiteY56" fmla="*/ 9577 h 10051"/>
                          <a:gd name="connsiteX57" fmla="*/ 6545 w 10004"/>
                          <a:gd name="connsiteY57" fmla="*/ 9678 h 10051"/>
                          <a:gd name="connsiteX58" fmla="*/ 6441 w 10004"/>
                          <a:gd name="connsiteY58" fmla="*/ 9770 h 10051"/>
                          <a:gd name="connsiteX59" fmla="*/ 6360 w 10004"/>
                          <a:gd name="connsiteY59" fmla="*/ 9847 h 10051"/>
                          <a:gd name="connsiteX60" fmla="*/ 6290 w 10004"/>
                          <a:gd name="connsiteY60" fmla="*/ 9916 h 10051"/>
                          <a:gd name="connsiteX61" fmla="*/ 6239 w 10004"/>
                          <a:gd name="connsiteY61" fmla="*/ 9959 h 10051"/>
                          <a:gd name="connsiteX62" fmla="*/ 6209 w 10004"/>
                          <a:gd name="connsiteY62" fmla="*/ 9983 h 10051"/>
                          <a:gd name="connsiteX63" fmla="*/ 6135 w 10004"/>
                          <a:gd name="connsiteY63" fmla="*/ 10037 h 10051"/>
                          <a:gd name="connsiteX64" fmla="*/ 6070 w 10004"/>
                          <a:gd name="connsiteY64" fmla="*/ 10051 h 10051"/>
                          <a:gd name="connsiteX65" fmla="*/ 6008 w 10004"/>
                          <a:gd name="connsiteY65" fmla="*/ 10041 h 10051"/>
                          <a:gd name="connsiteX66" fmla="*/ 5961 w 10004"/>
                          <a:gd name="connsiteY66" fmla="*/ 10027 h 10051"/>
                          <a:gd name="connsiteX67" fmla="*/ 5932 w 10004"/>
                          <a:gd name="connsiteY67" fmla="*/ 10008 h 10051"/>
                          <a:gd name="connsiteX68" fmla="*/ 5917 w 10004"/>
                          <a:gd name="connsiteY68" fmla="*/ 10003 h 10051"/>
                          <a:gd name="connsiteX69" fmla="*/ 5905 w 10004"/>
                          <a:gd name="connsiteY69" fmla="*/ 9993 h 10051"/>
                          <a:gd name="connsiteX70" fmla="*/ 5870 w 10004"/>
                          <a:gd name="connsiteY70" fmla="*/ 9969 h 10051"/>
                          <a:gd name="connsiteX71" fmla="*/ 5813 w 10004"/>
                          <a:gd name="connsiteY71" fmla="*/ 9925 h 10051"/>
                          <a:gd name="connsiteX72" fmla="*/ 5741 w 10004"/>
                          <a:gd name="connsiteY72" fmla="*/ 9866 h 10051"/>
                          <a:gd name="connsiteX73" fmla="*/ 5645 w 10004"/>
                          <a:gd name="connsiteY73" fmla="*/ 9789 h 10051"/>
                          <a:gd name="connsiteX74" fmla="*/ 5528 w 10004"/>
                          <a:gd name="connsiteY74" fmla="*/ 9697 h 10051"/>
                          <a:gd name="connsiteX75" fmla="*/ 5402 w 10004"/>
                          <a:gd name="connsiteY75" fmla="*/ 9596 h 10051"/>
                          <a:gd name="connsiteX76" fmla="*/ 5256 w 10004"/>
                          <a:gd name="connsiteY76" fmla="*/ 9484 h 10051"/>
                          <a:gd name="connsiteX77" fmla="*/ 5100 w 10004"/>
                          <a:gd name="connsiteY77" fmla="*/ 9363 h 10051"/>
                          <a:gd name="connsiteX78" fmla="*/ 4927 w 10004"/>
                          <a:gd name="connsiteY78" fmla="*/ 9228 h 10051"/>
                          <a:gd name="connsiteX79" fmla="*/ 4744 w 10004"/>
                          <a:gd name="connsiteY79" fmla="*/ 9082 h 10051"/>
                          <a:gd name="connsiteX80" fmla="*/ 4549 w 10004"/>
                          <a:gd name="connsiteY80" fmla="*/ 8932 h 10051"/>
                          <a:gd name="connsiteX81" fmla="*/ 4351 w 10004"/>
                          <a:gd name="connsiteY81" fmla="*/ 8776 h 10051"/>
                          <a:gd name="connsiteX82" fmla="*/ 4143 w 10004"/>
                          <a:gd name="connsiteY82" fmla="*/ 8607 h 10051"/>
                          <a:gd name="connsiteX83" fmla="*/ 3928 w 10004"/>
                          <a:gd name="connsiteY83" fmla="*/ 8447 h 10051"/>
                          <a:gd name="connsiteX84" fmla="*/ 3710 w 10004"/>
                          <a:gd name="connsiteY84" fmla="*/ 8268 h 10051"/>
                          <a:gd name="connsiteX85" fmla="*/ 3485 w 10004"/>
                          <a:gd name="connsiteY85" fmla="*/ 8098 h 10051"/>
                          <a:gd name="connsiteX86" fmla="*/ 3260 w 10004"/>
                          <a:gd name="connsiteY86" fmla="*/ 7924 h 10051"/>
                          <a:gd name="connsiteX87" fmla="*/ 3030 w 10004"/>
                          <a:gd name="connsiteY87" fmla="*/ 7744 h 10051"/>
                          <a:gd name="connsiteX88" fmla="*/ 2805 w 10004"/>
                          <a:gd name="connsiteY88" fmla="*/ 7566 h 10051"/>
                          <a:gd name="connsiteX89" fmla="*/ 2579 w 10004"/>
                          <a:gd name="connsiteY89" fmla="*/ 7386 h 10051"/>
                          <a:gd name="connsiteX90" fmla="*/ 2359 w 10004"/>
                          <a:gd name="connsiteY90" fmla="*/ 7217 h 10051"/>
                          <a:gd name="connsiteX91" fmla="*/ 2139 w 10004"/>
                          <a:gd name="connsiteY91" fmla="*/ 7047 h 10051"/>
                          <a:gd name="connsiteX92" fmla="*/ 1926 w 10004"/>
                          <a:gd name="connsiteY92" fmla="*/ 6878 h 10051"/>
                          <a:gd name="connsiteX93" fmla="*/ 1723 w 10004"/>
                          <a:gd name="connsiteY93" fmla="*/ 6717 h 10051"/>
                          <a:gd name="connsiteX94" fmla="*/ 1523 w 10004"/>
                          <a:gd name="connsiteY94" fmla="*/ 6563 h 10051"/>
                          <a:gd name="connsiteX95" fmla="*/ 1335 w 10004"/>
                          <a:gd name="connsiteY95" fmla="*/ 6412 h 10051"/>
                          <a:gd name="connsiteX96" fmla="*/ 1157 w 10004"/>
                          <a:gd name="connsiteY96" fmla="*/ 6277 h 10051"/>
                          <a:gd name="connsiteX97" fmla="*/ 989 w 10004"/>
                          <a:gd name="connsiteY97" fmla="*/ 6141 h 10051"/>
                          <a:gd name="connsiteX98" fmla="*/ 835 w 10004"/>
                          <a:gd name="connsiteY98" fmla="*/ 6020 h 10051"/>
                          <a:gd name="connsiteX99" fmla="*/ 694 w 10004"/>
                          <a:gd name="connsiteY99" fmla="*/ 5913 h 10051"/>
                          <a:gd name="connsiteX100" fmla="*/ 573 w 10004"/>
                          <a:gd name="connsiteY100" fmla="*/ 5817 h 10051"/>
                          <a:gd name="connsiteX101" fmla="*/ 464 w 10004"/>
                          <a:gd name="connsiteY101" fmla="*/ 5734 h 10051"/>
                          <a:gd name="connsiteX102" fmla="*/ 373 w 10004"/>
                          <a:gd name="connsiteY102" fmla="*/ 5656 h 10051"/>
                          <a:gd name="connsiteX103" fmla="*/ 303 w 10004"/>
                          <a:gd name="connsiteY103" fmla="*/ 5608 h 10051"/>
                          <a:gd name="connsiteX104" fmla="*/ 256 w 10004"/>
                          <a:gd name="connsiteY104" fmla="*/ 5565 h 10051"/>
                          <a:gd name="connsiteX105" fmla="*/ 229 w 10004"/>
                          <a:gd name="connsiteY105" fmla="*/ 5540 h 10051"/>
                          <a:gd name="connsiteX106" fmla="*/ 96 w 10004"/>
                          <a:gd name="connsiteY106" fmla="*/ 5361 h 10051"/>
                          <a:gd name="connsiteX107" fmla="*/ 4 w 10004"/>
                          <a:gd name="connsiteY107" fmla="*/ 4653 h 10051"/>
                          <a:gd name="connsiteX108" fmla="*/ 4 w 10004"/>
                          <a:gd name="connsiteY108" fmla="*/ 3859 h 10051"/>
                          <a:gd name="connsiteX109" fmla="*/ 244 w 10004"/>
                          <a:gd name="connsiteY109" fmla="*/ 2497 h 10051"/>
                          <a:gd name="connsiteX110" fmla="*/ 580 w 10004"/>
                          <a:gd name="connsiteY110" fmla="*/ 2201 h 10051"/>
                          <a:gd name="connsiteX111" fmla="*/ 3841 w 10004"/>
                          <a:gd name="connsiteY111"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9992 w 10004"/>
                          <a:gd name="connsiteY5" fmla="*/ 3568 h 10051"/>
                          <a:gd name="connsiteX6" fmla="*/ 9962 w 10004"/>
                          <a:gd name="connsiteY6" fmla="*/ 3621 h 10051"/>
                          <a:gd name="connsiteX7" fmla="*/ 9917 w 10004"/>
                          <a:gd name="connsiteY7" fmla="*/ 3680 h 10051"/>
                          <a:gd name="connsiteX8" fmla="*/ 9878 w 10004"/>
                          <a:gd name="connsiteY8" fmla="*/ 3714 h 10051"/>
                          <a:gd name="connsiteX9" fmla="*/ 9836 w 10004"/>
                          <a:gd name="connsiteY9" fmla="*/ 3767 h 10051"/>
                          <a:gd name="connsiteX10" fmla="*/ 9784 w 10004"/>
                          <a:gd name="connsiteY10" fmla="*/ 3825 h 10051"/>
                          <a:gd name="connsiteX11" fmla="*/ 9732 w 10004"/>
                          <a:gd name="connsiteY11" fmla="*/ 3883 h 10051"/>
                          <a:gd name="connsiteX12" fmla="*/ 9675 w 10004"/>
                          <a:gd name="connsiteY12" fmla="*/ 3936 h 10051"/>
                          <a:gd name="connsiteX13" fmla="*/ 9633 w 10004"/>
                          <a:gd name="connsiteY13" fmla="*/ 3985 h 10051"/>
                          <a:gd name="connsiteX14" fmla="*/ 9593 w 10004"/>
                          <a:gd name="connsiteY14" fmla="*/ 4029 h 10051"/>
                          <a:gd name="connsiteX15" fmla="*/ 9566 w 10004"/>
                          <a:gd name="connsiteY15" fmla="*/ 4063 h 10051"/>
                          <a:gd name="connsiteX16" fmla="*/ 9554 w 10004"/>
                          <a:gd name="connsiteY16" fmla="*/ 4073 h 10051"/>
                          <a:gd name="connsiteX17" fmla="*/ 9559 w 10004"/>
                          <a:gd name="connsiteY17" fmla="*/ 6277 h 10051"/>
                          <a:gd name="connsiteX18" fmla="*/ 9571 w 10004"/>
                          <a:gd name="connsiteY18" fmla="*/ 6286 h 10051"/>
                          <a:gd name="connsiteX19" fmla="*/ 9601 w 10004"/>
                          <a:gd name="connsiteY19" fmla="*/ 6311 h 10051"/>
                          <a:gd name="connsiteX20" fmla="*/ 9645 w 10004"/>
                          <a:gd name="connsiteY20" fmla="*/ 6344 h 10051"/>
                          <a:gd name="connsiteX21" fmla="*/ 9702 w 10004"/>
                          <a:gd name="connsiteY21" fmla="*/ 6378 h 10051"/>
                          <a:gd name="connsiteX22" fmla="*/ 9757 w 10004"/>
                          <a:gd name="connsiteY22" fmla="*/ 6422 h 10051"/>
                          <a:gd name="connsiteX23" fmla="*/ 9809 w 10004"/>
                          <a:gd name="connsiteY23" fmla="*/ 6461 h 10051"/>
                          <a:gd name="connsiteX24" fmla="*/ 9848 w 10004"/>
                          <a:gd name="connsiteY24" fmla="*/ 6495 h 10051"/>
                          <a:gd name="connsiteX25" fmla="*/ 9878 w 10004"/>
                          <a:gd name="connsiteY25" fmla="*/ 6529 h 10051"/>
                          <a:gd name="connsiteX26" fmla="*/ 9888 w 10004"/>
                          <a:gd name="connsiteY26" fmla="*/ 6572 h 10051"/>
                          <a:gd name="connsiteX27" fmla="*/ 9883 w 10004"/>
                          <a:gd name="connsiteY27" fmla="*/ 6616 h 10051"/>
                          <a:gd name="connsiteX28" fmla="*/ 9870 w 10004"/>
                          <a:gd name="connsiteY28" fmla="*/ 6659 h 10051"/>
                          <a:gd name="connsiteX29" fmla="*/ 9858 w 10004"/>
                          <a:gd name="connsiteY29" fmla="*/ 6693 h 10051"/>
                          <a:gd name="connsiteX30" fmla="*/ 9843 w 10004"/>
                          <a:gd name="connsiteY30" fmla="*/ 6708 h 10051"/>
                          <a:gd name="connsiteX31" fmla="*/ 9841 w 10004"/>
                          <a:gd name="connsiteY31" fmla="*/ 6717 h 10051"/>
                          <a:gd name="connsiteX32" fmla="*/ 9831 w 10004"/>
                          <a:gd name="connsiteY32" fmla="*/ 6727 h 10051"/>
                          <a:gd name="connsiteX33" fmla="*/ 9796 w 10004"/>
                          <a:gd name="connsiteY33" fmla="*/ 6761 h 10051"/>
                          <a:gd name="connsiteX34" fmla="*/ 9744 w 10004"/>
                          <a:gd name="connsiteY34" fmla="*/ 6800 h 10051"/>
                          <a:gd name="connsiteX35" fmla="*/ 9675 w 10004"/>
                          <a:gd name="connsiteY35" fmla="*/ 6868 h 10051"/>
                          <a:gd name="connsiteX36" fmla="*/ 9583 w 10004"/>
                          <a:gd name="connsiteY36" fmla="*/ 6945 h 10051"/>
                          <a:gd name="connsiteX37" fmla="*/ 9480 w 10004"/>
                          <a:gd name="connsiteY37" fmla="*/ 7037 h 10051"/>
                          <a:gd name="connsiteX38" fmla="*/ 9363 w 10004"/>
                          <a:gd name="connsiteY38" fmla="*/ 7149 h 10051"/>
                          <a:gd name="connsiteX39" fmla="*/ 9235 w 10004"/>
                          <a:gd name="connsiteY39" fmla="*/ 7270 h 10051"/>
                          <a:gd name="connsiteX40" fmla="*/ 9091 w 10004"/>
                          <a:gd name="connsiteY40" fmla="*/ 7396 h 10051"/>
                          <a:gd name="connsiteX41" fmla="*/ 8943 w 10004"/>
                          <a:gd name="connsiteY41" fmla="*/ 7522 h 10051"/>
                          <a:gd name="connsiteX42" fmla="*/ 8784 w 10004"/>
                          <a:gd name="connsiteY42" fmla="*/ 7667 h 10051"/>
                          <a:gd name="connsiteX43" fmla="*/ 8619 w 10004"/>
                          <a:gd name="connsiteY43" fmla="*/ 7823 h 10051"/>
                          <a:gd name="connsiteX44" fmla="*/ 8445 w 10004"/>
                          <a:gd name="connsiteY44" fmla="*/ 7973 h 10051"/>
                          <a:gd name="connsiteX45" fmla="*/ 8272 w 10004"/>
                          <a:gd name="connsiteY45" fmla="*/ 8127 h 10051"/>
                          <a:gd name="connsiteX46" fmla="*/ 8094 w 10004"/>
                          <a:gd name="connsiteY46" fmla="*/ 8288 h 10051"/>
                          <a:gd name="connsiteX47" fmla="*/ 7921 w 10004"/>
                          <a:gd name="connsiteY47" fmla="*/ 8447 h 10051"/>
                          <a:gd name="connsiteX48" fmla="*/ 7745 w 10004"/>
                          <a:gd name="connsiteY48" fmla="*/ 8603 h 10051"/>
                          <a:gd name="connsiteX49" fmla="*/ 7572 w 10004"/>
                          <a:gd name="connsiteY49" fmla="*/ 8762 h 10051"/>
                          <a:gd name="connsiteX50" fmla="*/ 7399 w 10004"/>
                          <a:gd name="connsiteY50" fmla="*/ 8913 h 10051"/>
                          <a:gd name="connsiteX51" fmla="*/ 7233 w 10004"/>
                          <a:gd name="connsiteY51" fmla="*/ 9058 h 10051"/>
                          <a:gd name="connsiteX52" fmla="*/ 7077 w 10004"/>
                          <a:gd name="connsiteY52" fmla="*/ 9204 h 10051"/>
                          <a:gd name="connsiteX53" fmla="*/ 6931 w 10004"/>
                          <a:gd name="connsiteY53" fmla="*/ 9339 h 10051"/>
                          <a:gd name="connsiteX54" fmla="*/ 6788 w 10004"/>
                          <a:gd name="connsiteY54" fmla="*/ 9464 h 10051"/>
                          <a:gd name="connsiteX55" fmla="*/ 6662 w 10004"/>
                          <a:gd name="connsiteY55" fmla="*/ 9577 h 10051"/>
                          <a:gd name="connsiteX56" fmla="*/ 6545 w 10004"/>
                          <a:gd name="connsiteY56" fmla="*/ 9678 h 10051"/>
                          <a:gd name="connsiteX57" fmla="*/ 6441 w 10004"/>
                          <a:gd name="connsiteY57" fmla="*/ 9770 h 10051"/>
                          <a:gd name="connsiteX58" fmla="*/ 6360 w 10004"/>
                          <a:gd name="connsiteY58" fmla="*/ 9847 h 10051"/>
                          <a:gd name="connsiteX59" fmla="*/ 6290 w 10004"/>
                          <a:gd name="connsiteY59" fmla="*/ 9916 h 10051"/>
                          <a:gd name="connsiteX60" fmla="*/ 6239 w 10004"/>
                          <a:gd name="connsiteY60" fmla="*/ 9959 h 10051"/>
                          <a:gd name="connsiteX61" fmla="*/ 6209 w 10004"/>
                          <a:gd name="connsiteY61" fmla="*/ 9983 h 10051"/>
                          <a:gd name="connsiteX62" fmla="*/ 6135 w 10004"/>
                          <a:gd name="connsiteY62" fmla="*/ 10037 h 10051"/>
                          <a:gd name="connsiteX63" fmla="*/ 6070 w 10004"/>
                          <a:gd name="connsiteY63" fmla="*/ 10051 h 10051"/>
                          <a:gd name="connsiteX64" fmla="*/ 6008 w 10004"/>
                          <a:gd name="connsiteY64" fmla="*/ 10041 h 10051"/>
                          <a:gd name="connsiteX65" fmla="*/ 5961 w 10004"/>
                          <a:gd name="connsiteY65" fmla="*/ 10027 h 10051"/>
                          <a:gd name="connsiteX66" fmla="*/ 5932 w 10004"/>
                          <a:gd name="connsiteY66" fmla="*/ 10008 h 10051"/>
                          <a:gd name="connsiteX67" fmla="*/ 5917 w 10004"/>
                          <a:gd name="connsiteY67" fmla="*/ 10003 h 10051"/>
                          <a:gd name="connsiteX68" fmla="*/ 5905 w 10004"/>
                          <a:gd name="connsiteY68" fmla="*/ 9993 h 10051"/>
                          <a:gd name="connsiteX69" fmla="*/ 5870 w 10004"/>
                          <a:gd name="connsiteY69" fmla="*/ 9969 h 10051"/>
                          <a:gd name="connsiteX70" fmla="*/ 5813 w 10004"/>
                          <a:gd name="connsiteY70" fmla="*/ 9925 h 10051"/>
                          <a:gd name="connsiteX71" fmla="*/ 5741 w 10004"/>
                          <a:gd name="connsiteY71" fmla="*/ 9866 h 10051"/>
                          <a:gd name="connsiteX72" fmla="*/ 5645 w 10004"/>
                          <a:gd name="connsiteY72" fmla="*/ 9789 h 10051"/>
                          <a:gd name="connsiteX73" fmla="*/ 5528 w 10004"/>
                          <a:gd name="connsiteY73" fmla="*/ 9697 h 10051"/>
                          <a:gd name="connsiteX74" fmla="*/ 5402 w 10004"/>
                          <a:gd name="connsiteY74" fmla="*/ 9596 h 10051"/>
                          <a:gd name="connsiteX75" fmla="*/ 5256 w 10004"/>
                          <a:gd name="connsiteY75" fmla="*/ 9484 h 10051"/>
                          <a:gd name="connsiteX76" fmla="*/ 5100 w 10004"/>
                          <a:gd name="connsiteY76" fmla="*/ 9363 h 10051"/>
                          <a:gd name="connsiteX77" fmla="*/ 4927 w 10004"/>
                          <a:gd name="connsiteY77" fmla="*/ 9228 h 10051"/>
                          <a:gd name="connsiteX78" fmla="*/ 4744 w 10004"/>
                          <a:gd name="connsiteY78" fmla="*/ 9082 h 10051"/>
                          <a:gd name="connsiteX79" fmla="*/ 4549 w 10004"/>
                          <a:gd name="connsiteY79" fmla="*/ 8932 h 10051"/>
                          <a:gd name="connsiteX80" fmla="*/ 4351 w 10004"/>
                          <a:gd name="connsiteY80" fmla="*/ 8776 h 10051"/>
                          <a:gd name="connsiteX81" fmla="*/ 4143 w 10004"/>
                          <a:gd name="connsiteY81" fmla="*/ 8607 h 10051"/>
                          <a:gd name="connsiteX82" fmla="*/ 3928 w 10004"/>
                          <a:gd name="connsiteY82" fmla="*/ 8447 h 10051"/>
                          <a:gd name="connsiteX83" fmla="*/ 3710 w 10004"/>
                          <a:gd name="connsiteY83" fmla="*/ 8268 h 10051"/>
                          <a:gd name="connsiteX84" fmla="*/ 3485 w 10004"/>
                          <a:gd name="connsiteY84" fmla="*/ 8098 h 10051"/>
                          <a:gd name="connsiteX85" fmla="*/ 3260 w 10004"/>
                          <a:gd name="connsiteY85" fmla="*/ 7924 h 10051"/>
                          <a:gd name="connsiteX86" fmla="*/ 3030 w 10004"/>
                          <a:gd name="connsiteY86" fmla="*/ 7744 h 10051"/>
                          <a:gd name="connsiteX87" fmla="*/ 2805 w 10004"/>
                          <a:gd name="connsiteY87" fmla="*/ 7566 h 10051"/>
                          <a:gd name="connsiteX88" fmla="*/ 2579 w 10004"/>
                          <a:gd name="connsiteY88" fmla="*/ 7386 h 10051"/>
                          <a:gd name="connsiteX89" fmla="*/ 2359 w 10004"/>
                          <a:gd name="connsiteY89" fmla="*/ 7217 h 10051"/>
                          <a:gd name="connsiteX90" fmla="*/ 2139 w 10004"/>
                          <a:gd name="connsiteY90" fmla="*/ 7047 h 10051"/>
                          <a:gd name="connsiteX91" fmla="*/ 1926 w 10004"/>
                          <a:gd name="connsiteY91" fmla="*/ 6878 h 10051"/>
                          <a:gd name="connsiteX92" fmla="*/ 1723 w 10004"/>
                          <a:gd name="connsiteY92" fmla="*/ 6717 h 10051"/>
                          <a:gd name="connsiteX93" fmla="*/ 1523 w 10004"/>
                          <a:gd name="connsiteY93" fmla="*/ 6563 h 10051"/>
                          <a:gd name="connsiteX94" fmla="*/ 1335 w 10004"/>
                          <a:gd name="connsiteY94" fmla="*/ 6412 h 10051"/>
                          <a:gd name="connsiteX95" fmla="*/ 1157 w 10004"/>
                          <a:gd name="connsiteY95" fmla="*/ 6277 h 10051"/>
                          <a:gd name="connsiteX96" fmla="*/ 989 w 10004"/>
                          <a:gd name="connsiteY96" fmla="*/ 6141 h 10051"/>
                          <a:gd name="connsiteX97" fmla="*/ 835 w 10004"/>
                          <a:gd name="connsiteY97" fmla="*/ 6020 h 10051"/>
                          <a:gd name="connsiteX98" fmla="*/ 694 w 10004"/>
                          <a:gd name="connsiteY98" fmla="*/ 5913 h 10051"/>
                          <a:gd name="connsiteX99" fmla="*/ 573 w 10004"/>
                          <a:gd name="connsiteY99" fmla="*/ 5817 h 10051"/>
                          <a:gd name="connsiteX100" fmla="*/ 464 w 10004"/>
                          <a:gd name="connsiteY100" fmla="*/ 5734 h 10051"/>
                          <a:gd name="connsiteX101" fmla="*/ 373 w 10004"/>
                          <a:gd name="connsiteY101" fmla="*/ 5656 h 10051"/>
                          <a:gd name="connsiteX102" fmla="*/ 303 w 10004"/>
                          <a:gd name="connsiteY102" fmla="*/ 5608 h 10051"/>
                          <a:gd name="connsiteX103" fmla="*/ 256 w 10004"/>
                          <a:gd name="connsiteY103" fmla="*/ 5565 h 10051"/>
                          <a:gd name="connsiteX104" fmla="*/ 229 w 10004"/>
                          <a:gd name="connsiteY104" fmla="*/ 5540 h 10051"/>
                          <a:gd name="connsiteX105" fmla="*/ 96 w 10004"/>
                          <a:gd name="connsiteY105" fmla="*/ 5361 h 10051"/>
                          <a:gd name="connsiteX106" fmla="*/ 4 w 10004"/>
                          <a:gd name="connsiteY106" fmla="*/ 4653 h 10051"/>
                          <a:gd name="connsiteX107" fmla="*/ 4 w 10004"/>
                          <a:gd name="connsiteY107" fmla="*/ 3859 h 10051"/>
                          <a:gd name="connsiteX108" fmla="*/ 244 w 10004"/>
                          <a:gd name="connsiteY108" fmla="*/ 2497 h 10051"/>
                          <a:gd name="connsiteX109" fmla="*/ 580 w 10004"/>
                          <a:gd name="connsiteY109" fmla="*/ 2201 h 10051"/>
                          <a:gd name="connsiteX110" fmla="*/ 3841 w 10004"/>
                          <a:gd name="connsiteY110"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62 w 10005"/>
                          <a:gd name="connsiteY5" fmla="*/ 3621 h 10051"/>
                          <a:gd name="connsiteX6" fmla="*/ 9917 w 10005"/>
                          <a:gd name="connsiteY6" fmla="*/ 3680 h 10051"/>
                          <a:gd name="connsiteX7" fmla="*/ 9878 w 10005"/>
                          <a:gd name="connsiteY7" fmla="*/ 3714 h 10051"/>
                          <a:gd name="connsiteX8" fmla="*/ 9836 w 10005"/>
                          <a:gd name="connsiteY8" fmla="*/ 3767 h 10051"/>
                          <a:gd name="connsiteX9" fmla="*/ 9784 w 10005"/>
                          <a:gd name="connsiteY9" fmla="*/ 3825 h 10051"/>
                          <a:gd name="connsiteX10" fmla="*/ 9732 w 10005"/>
                          <a:gd name="connsiteY10" fmla="*/ 3883 h 10051"/>
                          <a:gd name="connsiteX11" fmla="*/ 9675 w 10005"/>
                          <a:gd name="connsiteY11" fmla="*/ 3936 h 10051"/>
                          <a:gd name="connsiteX12" fmla="*/ 9633 w 10005"/>
                          <a:gd name="connsiteY12" fmla="*/ 3985 h 10051"/>
                          <a:gd name="connsiteX13" fmla="*/ 9593 w 10005"/>
                          <a:gd name="connsiteY13" fmla="*/ 4029 h 10051"/>
                          <a:gd name="connsiteX14" fmla="*/ 9566 w 10005"/>
                          <a:gd name="connsiteY14" fmla="*/ 4063 h 10051"/>
                          <a:gd name="connsiteX15" fmla="*/ 9554 w 10005"/>
                          <a:gd name="connsiteY15" fmla="*/ 4073 h 10051"/>
                          <a:gd name="connsiteX16" fmla="*/ 9559 w 10005"/>
                          <a:gd name="connsiteY16" fmla="*/ 6277 h 10051"/>
                          <a:gd name="connsiteX17" fmla="*/ 9571 w 10005"/>
                          <a:gd name="connsiteY17" fmla="*/ 6286 h 10051"/>
                          <a:gd name="connsiteX18" fmla="*/ 9601 w 10005"/>
                          <a:gd name="connsiteY18" fmla="*/ 6311 h 10051"/>
                          <a:gd name="connsiteX19" fmla="*/ 9645 w 10005"/>
                          <a:gd name="connsiteY19" fmla="*/ 6344 h 10051"/>
                          <a:gd name="connsiteX20" fmla="*/ 9702 w 10005"/>
                          <a:gd name="connsiteY20" fmla="*/ 6378 h 10051"/>
                          <a:gd name="connsiteX21" fmla="*/ 9757 w 10005"/>
                          <a:gd name="connsiteY21" fmla="*/ 6422 h 10051"/>
                          <a:gd name="connsiteX22" fmla="*/ 9809 w 10005"/>
                          <a:gd name="connsiteY22" fmla="*/ 6461 h 10051"/>
                          <a:gd name="connsiteX23" fmla="*/ 9848 w 10005"/>
                          <a:gd name="connsiteY23" fmla="*/ 6495 h 10051"/>
                          <a:gd name="connsiteX24" fmla="*/ 9878 w 10005"/>
                          <a:gd name="connsiteY24" fmla="*/ 6529 h 10051"/>
                          <a:gd name="connsiteX25" fmla="*/ 9888 w 10005"/>
                          <a:gd name="connsiteY25" fmla="*/ 6572 h 10051"/>
                          <a:gd name="connsiteX26" fmla="*/ 9883 w 10005"/>
                          <a:gd name="connsiteY26" fmla="*/ 6616 h 10051"/>
                          <a:gd name="connsiteX27" fmla="*/ 9870 w 10005"/>
                          <a:gd name="connsiteY27" fmla="*/ 6659 h 10051"/>
                          <a:gd name="connsiteX28" fmla="*/ 9858 w 10005"/>
                          <a:gd name="connsiteY28" fmla="*/ 6693 h 10051"/>
                          <a:gd name="connsiteX29" fmla="*/ 9843 w 10005"/>
                          <a:gd name="connsiteY29" fmla="*/ 6708 h 10051"/>
                          <a:gd name="connsiteX30" fmla="*/ 9841 w 10005"/>
                          <a:gd name="connsiteY30" fmla="*/ 6717 h 10051"/>
                          <a:gd name="connsiteX31" fmla="*/ 9831 w 10005"/>
                          <a:gd name="connsiteY31" fmla="*/ 6727 h 10051"/>
                          <a:gd name="connsiteX32" fmla="*/ 9796 w 10005"/>
                          <a:gd name="connsiteY32" fmla="*/ 6761 h 10051"/>
                          <a:gd name="connsiteX33" fmla="*/ 9744 w 10005"/>
                          <a:gd name="connsiteY33" fmla="*/ 6800 h 10051"/>
                          <a:gd name="connsiteX34" fmla="*/ 9675 w 10005"/>
                          <a:gd name="connsiteY34" fmla="*/ 6868 h 10051"/>
                          <a:gd name="connsiteX35" fmla="*/ 9583 w 10005"/>
                          <a:gd name="connsiteY35" fmla="*/ 6945 h 10051"/>
                          <a:gd name="connsiteX36" fmla="*/ 9480 w 10005"/>
                          <a:gd name="connsiteY36" fmla="*/ 7037 h 10051"/>
                          <a:gd name="connsiteX37" fmla="*/ 9363 w 10005"/>
                          <a:gd name="connsiteY37" fmla="*/ 7149 h 10051"/>
                          <a:gd name="connsiteX38" fmla="*/ 9235 w 10005"/>
                          <a:gd name="connsiteY38" fmla="*/ 7270 h 10051"/>
                          <a:gd name="connsiteX39" fmla="*/ 9091 w 10005"/>
                          <a:gd name="connsiteY39" fmla="*/ 7396 h 10051"/>
                          <a:gd name="connsiteX40" fmla="*/ 8943 w 10005"/>
                          <a:gd name="connsiteY40" fmla="*/ 7522 h 10051"/>
                          <a:gd name="connsiteX41" fmla="*/ 8784 w 10005"/>
                          <a:gd name="connsiteY41" fmla="*/ 7667 h 10051"/>
                          <a:gd name="connsiteX42" fmla="*/ 8619 w 10005"/>
                          <a:gd name="connsiteY42" fmla="*/ 7823 h 10051"/>
                          <a:gd name="connsiteX43" fmla="*/ 8445 w 10005"/>
                          <a:gd name="connsiteY43" fmla="*/ 7973 h 10051"/>
                          <a:gd name="connsiteX44" fmla="*/ 8272 w 10005"/>
                          <a:gd name="connsiteY44" fmla="*/ 8127 h 10051"/>
                          <a:gd name="connsiteX45" fmla="*/ 8094 w 10005"/>
                          <a:gd name="connsiteY45" fmla="*/ 8288 h 10051"/>
                          <a:gd name="connsiteX46" fmla="*/ 7921 w 10005"/>
                          <a:gd name="connsiteY46" fmla="*/ 8447 h 10051"/>
                          <a:gd name="connsiteX47" fmla="*/ 7745 w 10005"/>
                          <a:gd name="connsiteY47" fmla="*/ 8603 h 10051"/>
                          <a:gd name="connsiteX48" fmla="*/ 7572 w 10005"/>
                          <a:gd name="connsiteY48" fmla="*/ 8762 h 10051"/>
                          <a:gd name="connsiteX49" fmla="*/ 7399 w 10005"/>
                          <a:gd name="connsiteY49" fmla="*/ 8913 h 10051"/>
                          <a:gd name="connsiteX50" fmla="*/ 7233 w 10005"/>
                          <a:gd name="connsiteY50" fmla="*/ 9058 h 10051"/>
                          <a:gd name="connsiteX51" fmla="*/ 7077 w 10005"/>
                          <a:gd name="connsiteY51" fmla="*/ 9204 h 10051"/>
                          <a:gd name="connsiteX52" fmla="*/ 6931 w 10005"/>
                          <a:gd name="connsiteY52" fmla="*/ 9339 h 10051"/>
                          <a:gd name="connsiteX53" fmla="*/ 6788 w 10005"/>
                          <a:gd name="connsiteY53" fmla="*/ 9464 h 10051"/>
                          <a:gd name="connsiteX54" fmla="*/ 6662 w 10005"/>
                          <a:gd name="connsiteY54" fmla="*/ 9577 h 10051"/>
                          <a:gd name="connsiteX55" fmla="*/ 6545 w 10005"/>
                          <a:gd name="connsiteY55" fmla="*/ 9678 h 10051"/>
                          <a:gd name="connsiteX56" fmla="*/ 6441 w 10005"/>
                          <a:gd name="connsiteY56" fmla="*/ 9770 h 10051"/>
                          <a:gd name="connsiteX57" fmla="*/ 6360 w 10005"/>
                          <a:gd name="connsiteY57" fmla="*/ 9847 h 10051"/>
                          <a:gd name="connsiteX58" fmla="*/ 6290 w 10005"/>
                          <a:gd name="connsiteY58" fmla="*/ 9916 h 10051"/>
                          <a:gd name="connsiteX59" fmla="*/ 6239 w 10005"/>
                          <a:gd name="connsiteY59" fmla="*/ 9959 h 10051"/>
                          <a:gd name="connsiteX60" fmla="*/ 6209 w 10005"/>
                          <a:gd name="connsiteY60" fmla="*/ 9983 h 10051"/>
                          <a:gd name="connsiteX61" fmla="*/ 6135 w 10005"/>
                          <a:gd name="connsiteY61" fmla="*/ 10037 h 10051"/>
                          <a:gd name="connsiteX62" fmla="*/ 6070 w 10005"/>
                          <a:gd name="connsiteY62" fmla="*/ 10051 h 10051"/>
                          <a:gd name="connsiteX63" fmla="*/ 6008 w 10005"/>
                          <a:gd name="connsiteY63" fmla="*/ 10041 h 10051"/>
                          <a:gd name="connsiteX64" fmla="*/ 5961 w 10005"/>
                          <a:gd name="connsiteY64" fmla="*/ 10027 h 10051"/>
                          <a:gd name="connsiteX65" fmla="*/ 5932 w 10005"/>
                          <a:gd name="connsiteY65" fmla="*/ 10008 h 10051"/>
                          <a:gd name="connsiteX66" fmla="*/ 5917 w 10005"/>
                          <a:gd name="connsiteY66" fmla="*/ 10003 h 10051"/>
                          <a:gd name="connsiteX67" fmla="*/ 5905 w 10005"/>
                          <a:gd name="connsiteY67" fmla="*/ 9993 h 10051"/>
                          <a:gd name="connsiteX68" fmla="*/ 5870 w 10005"/>
                          <a:gd name="connsiteY68" fmla="*/ 9969 h 10051"/>
                          <a:gd name="connsiteX69" fmla="*/ 5813 w 10005"/>
                          <a:gd name="connsiteY69" fmla="*/ 9925 h 10051"/>
                          <a:gd name="connsiteX70" fmla="*/ 5741 w 10005"/>
                          <a:gd name="connsiteY70" fmla="*/ 9866 h 10051"/>
                          <a:gd name="connsiteX71" fmla="*/ 5645 w 10005"/>
                          <a:gd name="connsiteY71" fmla="*/ 9789 h 10051"/>
                          <a:gd name="connsiteX72" fmla="*/ 5528 w 10005"/>
                          <a:gd name="connsiteY72" fmla="*/ 9697 h 10051"/>
                          <a:gd name="connsiteX73" fmla="*/ 5402 w 10005"/>
                          <a:gd name="connsiteY73" fmla="*/ 9596 h 10051"/>
                          <a:gd name="connsiteX74" fmla="*/ 5256 w 10005"/>
                          <a:gd name="connsiteY74" fmla="*/ 9484 h 10051"/>
                          <a:gd name="connsiteX75" fmla="*/ 5100 w 10005"/>
                          <a:gd name="connsiteY75" fmla="*/ 9363 h 10051"/>
                          <a:gd name="connsiteX76" fmla="*/ 4927 w 10005"/>
                          <a:gd name="connsiteY76" fmla="*/ 9228 h 10051"/>
                          <a:gd name="connsiteX77" fmla="*/ 4744 w 10005"/>
                          <a:gd name="connsiteY77" fmla="*/ 9082 h 10051"/>
                          <a:gd name="connsiteX78" fmla="*/ 4549 w 10005"/>
                          <a:gd name="connsiteY78" fmla="*/ 8932 h 10051"/>
                          <a:gd name="connsiteX79" fmla="*/ 4351 w 10005"/>
                          <a:gd name="connsiteY79" fmla="*/ 8776 h 10051"/>
                          <a:gd name="connsiteX80" fmla="*/ 4143 w 10005"/>
                          <a:gd name="connsiteY80" fmla="*/ 8607 h 10051"/>
                          <a:gd name="connsiteX81" fmla="*/ 3928 w 10005"/>
                          <a:gd name="connsiteY81" fmla="*/ 8447 h 10051"/>
                          <a:gd name="connsiteX82" fmla="*/ 3710 w 10005"/>
                          <a:gd name="connsiteY82" fmla="*/ 8268 h 10051"/>
                          <a:gd name="connsiteX83" fmla="*/ 3485 w 10005"/>
                          <a:gd name="connsiteY83" fmla="*/ 8098 h 10051"/>
                          <a:gd name="connsiteX84" fmla="*/ 3260 w 10005"/>
                          <a:gd name="connsiteY84" fmla="*/ 7924 h 10051"/>
                          <a:gd name="connsiteX85" fmla="*/ 3030 w 10005"/>
                          <a:gd name="connsiteY85" fmla="*/ 7744 h 10051"/>
                          <a:gd name="connsiteX86" fmla="*/ 2805 w 10005"/>
                          <a:gd name="connsiteY86" fmla="*/ 7566 h 10051"/>
                          <a:gd name="connsiteX87" fmla="*/ 2579 w 10005"/>
                          <a:gd name="connsiteY87" fmla="*/ 7386 h 10051"/>
                          <a:gd name="connsiteX88" fmla="*/ 2359 w 10005"/>
                          <a:gd name="connsiteY88" fmla="*/ 7217 h 10051"/>
                          <a:gd name="connsiteX89" fmla="*/ 2139 w 10005"/>
                          <a:gd name="connsiteY89" fmla="*/ 7047 h 10051"/>
                          <a:gd name="connsiteX90" fmla="*/ 1926 w 10005"/>
                          <a:gd name="connsiteY90" fmla="*/ 6878 h 10051"/>
                          <a:gd name="connsiteX91" fmla="*/ 1723 w 10005"/>
                          <a:gd name="connsiteY91" fmla="*/ 6717 h 10051"/>
                          <a:gd name="connsiteX92" fmla="*/ 1523 w 10005"/>
                          <a:gd name="connsiteY92" fmla="*/ 6563 h 10051"/>
                          <a:gd name="connsiteX93" fmla="*/ 1335 w 10005"/>
                          <a:gd name="connsiteY93" fmla="*/ 6412 h 10051"/>
                          <a:gd name="connsiteX94" fmla="*/ 1157 w 10005"/>
                          <a:gd name="connsiteY94" fmla="*/ 6277 h 10051"/>
                          <a:gd name="connsiteX95" fmla="*/ 989 w 10005"/>
                          <a:gd name="connsiteY95" fmla="*/ 6141 h 10051"/>
                          <a:gd name="connsiteX96" fmla="*/ 835 w 10005"/>
                          <a:gd name="connsiteY96" fmla="*/ 6020 h 10051"/>
                          <a:gd name="connsiteX97" fmla="*/ 694 w 10005"/>
                          <a:gd name="connsiteY97" fmla="*/ 5913 h 10051"/>
                          <a:gd name="connsiteX98" fmla="*/ 573 w 10005"/>
                          <a:gd name="connsiteY98" fmla="*/ 5817 h 10051"/>
                          <a:gd name="connsiteX99" fmla="*/ 464 w 10005"/>
                          <a:gd name="connsiteY99" fmla="*/ 5734 h 10051"/>
                          <a:gd name="connsiteX100" fmla="*/ 373 w 10005"/>
                          <a:gd name="connsiteY100" fmla="*/ 5656 h 10051"/>
                          <a:gd name="connsiteX101" fmla="*/ 303 w 10005"/>
                          <a:gd name="connsiteY101" fmla="*/ 5608 h 10051"/>
                          <a:gd name="connsiteX102" fmla="*/ 256 w 10005"/>
                          <a:gd name="connsiteY102" fmla="*/ 5565 h 10051"/>
                          <a:gd name="connsiteX103" fmla="*/ 229 w 10005"/>
                          <a:gd name="connsiteY103" fmla="*/ 5540 h 10051"/>
                          <a:gd name="connsiteX104" fmla="*/ 96 w 10005"/>
                          <a:gd name="connsiteY104" fmla="*/ 5361 h 10051"/>
                          <a:gd name="connsiteX105" fmla="*/ 4 w 10005"/>
                          <a:gd name="connsiteY105" fmla="*/ 4653 h 10051"/>
                          <a:gd name="connsiteX106" fmla="*/ 4 w 10005"/>
                          <a:gd name="connsiteY106" fmla="*/ 3859 h 10051"/>
                          <a:gd name="connsiteX107" fmla="*/ 244 w 10005"/>
                          <a:gd name="connsiteY107" fmla="*/ 2497 h 10051"/>
                          <a:gd name="connsiteX108" fmla="*/ 580 w 10005"/>
                          <a:gd name="connsiteY108" fmla="*/ 2201 h 10051"/>
                          <a:gd name="connsiteX109" fmla="*/ 3841 w 10005"/>
                          <a:gd name="connsiteY109"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17 w 10005"/>
                          <a:gd name="connsiteY5" fmla="*/ 3680 h 10051"/>
                          <a:gd name="connsiteX6" fmla="*/ 9878 w 10005"/>
                          <a:gd name="connsiteY6" fmla="*/ 3714 h 10051"/>
                          <a:gd name="connsiteX7" fmla="*/ 9836 w 10005"/>
                          <a:gd name="connsiteY7" fmla="*/ 3767 h 10051"/>
                          <a:gd name="connsiteX8" fmla="*/ 9784 w 10005"/>
                          <a:gd name="connsiteY8" fmla="*/ 3825 h 10051"/>
                          <a:gd name="connsiteX9" fmla="*/ 9732 w 10005"/>
                          <a:gd name="connsiteY9" fmla="*/ 3883 h 10051"/>
                          <a:gd name="connsiteX10" fmla="*/ 9675 w 10005"/>
                          <a:gd name="connsiteY10" fmla="*/ 3936 h 10051"/>
                          <a:gd name="connsiteX11" fmla="*/ 9633 w 10005"/>
                          <a:gd name="connsiteY11" fmla="*/ 3985 h 10051"/>
                          <a:gd name="connsiteX12" fmla="*/ 9593 w 10005"/>
                          <a:gd name="connsiteY12" fmla="*/ 4029 h 10051"/>
                          <a:gd name="connsiteX13" fmla="*/ 9566 w 10005"/>
                          <a:gd name="connsiteY13" fmla="*/ 4063 h 10051"/>
                          <a:gd name="connsiteX14" fmla="*/ 9554 w 10005"/>
                          <a:gd name="connsiteY14" fmla="*/ 4073 h 10051"/>
                          <a:gd name="connsiteX15" fmla="*/ 9559 w 10005"/>
                          <a:gd name="connsiteY15" fmla="*/ 6277 h 10051"/>
                          <a:gd name="connsiteX16" fmla="*/ 9571 w 10005"/>
                          <a:gd name="connsiteY16" fmla="*/ 6286 h 10051"/>
                          <a:gd name="connsiteX17" fmla="*/ 9601 w 10005"/>
                          <a:gd name="connsiteY17" fmla="*/ 6311 h 10051"/>
                          <a:gd name="connsiteX18" fmla="*/ 9645 w 10005"/>
                          <a:gd name="connsiteY18" fmla="*/ 6344 h 10051"/>
                          <a:gd name="connsiteX19" fmla="*/ 9702 w 10005"/>
                          <a:gd name="connsiteY19" fmla="*/ 6378 h 10051"/>
                          <a:gd name="connsiteX20" fmla="*/ 9757 w 10005"/>
                          <a:gd name="connsiteY20" fmla="*/ 6422 h 10051"/>
                          <a:gd name="connsiteX21" fmla="*/ 9809 w 10005"/>
                          <a:gd name="connsiteY21" fmla="*/ 6461 h 10051"/>
                          <a:gd name="connsiteX22" fmla="*/ 9848 w 10005"/>
                          <a:gd name="connsiteY22" fmla="*/ 6495 h 10051"/>
                          <a:gd name="connsiteX23" fmla="*/ 9878 w 10005"/>
                          <a:gd name="connsiteY23" fmla="*/ 6529 h 10051"/>
                          <a:gd name="connsiteX24" fmla="*/ 9888 w 10005"/>
                          <a:gd name="connsiteY24" fmla="*/ 6572 h 10051"/>
                          <a:gd name="connsiteX25" fmla="*/ 9883 w 10005"/>
                          <a:gd name="connsiteY25" fmla="*/ 6616 h 10051"/>
                          <a:gd name="connsiteX26" fmla="*/ 9870 w 10005"/>
                          <a:gd name="connsiteY26" fmla="*/ 6659 h 10051"/>
                          <a:gd name="connsiteX27" fmla="*/ 9858 w 10005"/>
                          <a:gd name="connsiteY27" fmla="*/ 6693 h 10051"/>
                          <a:gd name="connsiteX28" fmla="*/ 9843 w 10005"/>
                          <a:gd name="connsiteY28" fmla="*/ 6708 h 10051"/>
                          <a:gd name="connsiteX29" fmla="*/ 9841 w 10005"/>
                          <a:gd name="connsiteY29" fmla="*/ 6717 h 10051"/>
                          <a:gd name="connsiteX30" fmla="*/ 9831 w 10005"/>
                          <a:gd name="connsiteY30" fmla="*/ 6727 h 10051"/>
                          <a:gd name="connsiteX31" fmla="*/ 9796 w 10005"/>
                          <a:gd name="connsiteY31" fmla="*/ 6761 h 10051"/>
                          <a:gd name="connsiteX32" fmla="*/ 9744 w 10005"/>
                          <a:gd name="connsiteY32" fmla="*/ 6800 h 10051"/>
                          <a:gd name="connsiteX33" fmla="*/ 9675 w 10005"/>
                          <a:gd name="connsiteY33" fmla="*/ 6868 h 10051"/>
                          <a:gd name="connsiteX34" fmla="*/ 9583 w 10005"/>
                          <a:gd name="connsiteY34" fmla="*/ 6945 h 10051"/>
                          <a:gd name="connsiteX35" fmla="*/ 9480 w 10005"/>
                          <a:gd name="connsiteY35" fmla="*/ 7037 h 10051"/>
                          <a:gd name="connsiteX36" fmla="*/ 9363 w 10005"/>
                          <a:gd name="connsiteY36" fmla="*/ 7149 h 10051"/>
                          <a:gd name="connsiteX37" fmla="*/ 9235 w 10005"/>
                          <a:gd name="connsiteY37" fmla="*/ 7270 h 10051"/>
                          <a:gd name="connsiteX38" fmla="*/ 9091 w 10005"/>
                          <a:gd name="connsiteY38" fmla="*/ 7396 h 10051"/>
                          <a:gd name="connsiteX39" fmla="*/ 8943 w 10005"/>
                          <a:gd name="connsiteY39" fmla="*/ 7522 h 10051"/>
                          <a:gd name="connsiteX40" fmla="*/ 8784 w 10005"/>
                          <a:gd name="connsiteY40" fmla="*/ 7667 h 10051"/>
                          <a:gd name="connsiteX41" fmla="*/ 8619 w 10005"/>
                          <a:gd name="connsiteY41" fmla="*/ 7823 h 10051"/>
                          <a:gd name="connsiteX42" fmla="*/ 8445 w 10005"/>
                          <a:gd name="connsiteY42" fmla="*/ 7973 h 10051"/>
                          <a:gd name="connsiteX43" fmla="*/ 8272 w 10005"/>
                          <a:gd name="connsiteY43" fmla="*/ 8127 h 10051"/>
                          <a:gd name="connsiteX44" fmla="*/ 8094 w 10005"/>
                          <a:gd name="connsiteY44" fmla="*/ 8288 h 10051"/>
                          <a:gd name="connsiteX45" fmla="*/ 7921 w 10005"/>
                          <a:gd name="connsiteY45" fmla="*/ 8447 h 10051"/>
                          <a:gd name="connsiteX46" fmla="*/ 7745 w 10005"/>
                          <a:gd name="connsiteY46" fmla="*/ 8603 h 10051"/>
                          <a:gd name="connsiteX47" fmla="*/ 7572 w 10005"/>
                          <a:gd name="connsiteY47" fmla="*/ 8762 h 10051"/>
                          <a:gd name="connsiteX48" fmla="*/ 7399 w 10005"/>
                          <a:gd name="connsiteY48" fmla="*/ 8913 h 10051"/>
                          <a:gd name="connsiteX49" fmla="*/ 7233 w 10005"/>
                          <a:gd name="connsiteY49" fmla="*/ 9058 h 10051"/>
                          <a:gd name="connsiteX50" fmla="*/ 7077 w 10005"/>
                          <a:gd name="connsiteY50" fmla="*/ 9204 h 10051"/>
                          <a:gd name="connsiteX51" fmla="*/ 6931 w 10005"/>
                          <a:gd name="connsiteY51" fmla="*/ 9339 h 10051"/>
                          <a:gd name="connsiteX52" fmla="*/ 6788 w 10005"/>
                          <a:gd name="connsiteY52" fmla="*/ 9464 h 10051"/>
                          <a:gd name="connsiteX53" fmla="*/ 6662 w 10005"/>
                          <a:gd name="connsiteY53" fmla="*/ 9577 h 10051"/>
                          <a:gd name="connsiteX54" fmla="*/ 6545 w 10005"/>
                          <a:gd name="connsiteY54" fmla="*/ 9678 h 10051"/>
                          <a:gd name="connsiteX55" fmla="*/ 6441 w 10005"/>
                          <a:gd name="connsiteY55" fmla="*/ 9770 h 10051"/>
                          <a:gd name="connsiteX56" fmla="*/ 6360 w 10005"/>
                          <a:gd name="connsiteY56" fmla="*/ 9847 h 10051"/>
                          <a:gd name="connsiteX57" fmla="*/ 6290 w 10005"/>
                          <a:gd name="connsiteY57" fmla="*/ 9916 h 10051"/>
                          <a:gd name="connsiteX58" fmla="*/ 6239 w 10005"/>
                          <a:gd name="connsiteY58" fmla="*/ 9959 h 10051"/>
                          <a:gd name="connsiteX59" fmla="*/ 6209 w 10005"/>
                          <a:gd name="connsiteY59" fmla="*/ 9983 h 10051"/>
                          <a:gd name="connsiteX60" fmla="*/ 6135 w 10005"/>
                          <a:gd name="connsiteY60" fmla="*/ 10037 h 10051"/>
                          <a:gd name="connsiteX61" fmla="*/ 6070 w 10005"/>
                          <a:gd name="connsiteY61" fmla="*/ 10051 h 10051"/>
                          <a:gd name="connsiteX62" fmla="*/ 6008 w 10005"/>
                          <a:gd name="connsiteY62" fmla="*/ 10041 h 10051"/>
                          <a:gd name="connsiteX63" fmla="*/ 5961 w 10005"/>
                          <a:gd name="connsiteY63" fmla="*/ 10027 h 10051"/>
                          <a:gd name="connsiteX64" fmla="*/ 5932 w 10005"/>
                          <a:gd name="connsiteY64" fmla="*/ 10008 h 10051"/>
                          <a:gd name="connsiteX65" fmla="*/ 5917 w 10005"/>
                          <a:gd name="connsiteY65" fmla="*/ 10003 h 10051"/>
                          <a:gd name="connsiteX66" fmla="*/ 5905 w 10005"/>
                          <a:gd name="connsiteY66" fmla="*/ 9993 h 10051"/>
                          <a:gd name="connsiteX67" fmla="*/ 5870 w 10005"/>
                          <a:gd name="connsiteY67" fmla="*/ 9969 h 10051"/>
                          <a:gd name="connsiteX68" fmla="*/ 5813 w 10005"/>
                          <a:gd name="connsiteY68" fmla="*/ 9925 h 10051"/>
                          <a:gd name="connsiteX69" fmla="*/ 5741 w 10005"/>
                          <a:gd name="connsiteY69" fmla="*/ 9866 h 10051"/>
                          <a:gd name="connsiteX70" fmla="*/ 5645 w 10005"/>
                          <a:gd name="connsiteY70" fmla="*/ 9789 h 10051"/>
                          <a:gd name="connsiteX71" fmla="*/ 5528 w 10005"/>
                          <a:gd name="connsiteY71" fmla="*/ 9697 h 10051"/>
                          <a:gd name="connsiteX72" fmla="*/ 5402 w 10005"/>
                          <a:gd name="connsiteY72" fmla="*/ 9596 h 10051"/>
                          <a:gd name="connsiteX73" fmla="*/ 5256 w 10005"/>
                          <a:gd name="connsiteY73" fmla="*/ 9484 h 10051"/>
                          <a:gd name="connsiteX74" fmla="*/ 5100 w 10005"/>
                          <a:gd name="connsiteY74" fmla="*/ 9363 h 10051"/>
                          <a:gd name="connsiteX75" fmla="*/ 4927 w 10005"/>
                          <a:gd name="connsiteY75" fmla="*/ 9228 h 10051"/>
                          <a:gd name="connsiteX76" fmla="*/ 4744 w 10005"/>
                          <a:gd name="connsiteY76" fmla="*/ 9082 h 10051"/>
                          <a:gd name="connsiteX77" fmla="*/ 4549 w 10005"/>
                          <a:gd name="connsiteY77" fmla="*/ 8932 h 10051"/>
                          <a:gd name="connsiteX78" fmla="*/ 4351 w 10005"/>
                          <a:gd name="connsiteY78" fmla="*/ 8776 h 10051"/>
                          <a:gd name="connsiteX79" fmla="*/ 4143 w 10005"/>
                          <a:gd name="connsiteY79" fmla="*/ 8607 h 10051"/>
                          <a:gd name="connsiteX80" fmla="*/ 3928 w 10005"/>
                          <a:gd name="connsiteY80" fmla="*/ 8447 h 10051"/>
                          <a:gd name="connsiteX81" fmla="*/ 3710 w 10005"/>
                          <a:gd name="connsiteY81" fmla="*/ 8268 h 10051"/>
                          <a:gd name="connsiteX82" fmla="*/ 3485 w 10005"/>
                          <a:gd name="connsiteY82" fmla="*/ 8098 h 10051"/>
                          <a:gd name="connsiteX83" fmla="*/ 3260 w 10005"/>
                          <a:gd name="connsiteY83" fmla="*/ 7924 h 10051"/>
                          <a:gd name="connsiteX84" fmla="*/ 3030 w 10005"/>
                          <a:gd name="connsiteY84" fmla="*/ 7744 h 10051"/>
                          <a:gd name="connsiteX85" fmla="*/ 2805 w 10005"/>
                          <a:gd name="connsiteY85" fmla="*/ 7566 h 10051"/>
                          <a:gd name="connsiteX86" fmla="*/ 2579 w 10005"/>
                          <a:gd name="connsiteY86" fmla="*/ 7386 h 10051"/>
                          <a:gd name="connsiteX87" fmla="*/ 2359 w 10005"/>
                          <a:gd name="connsiteY87" fmla="*/ 7217 h 10051"/>
                          <a:gd name="connsiteX88" fmla="*/ 2139 w 10005"/>
                          <a:gd name="connsiteY88" fmla="*/ 7047 h 10051"/>
                          <a:gd name="connsiteX89" fmla="*/ 1926 w 10005"/>
                          <a:gd name="connsiteY89" fmla="*/ 6878 h 10051"/>
                          <a:gd name="connsiteX90" fmla="*/ 1723 w 10005"/>
                          <a:gd name="connsiteY90" fmla="*/ 6717 h 10051"/>
                          <a:gd name="connsiteX91" fmla="*/ 1523 w 10005"/>
                          <a:gd name="connsiteY91" fmla="*/ 6563 h 10051"/>
                          <a:gd name="connsiteX92" fmla="*/ 1335 w 10005"/>
                          <a:gd name="connsiteY92" fmla="*/ 6412 h 10051"/>
                          <a:gd name="connsiteX93" fmla="*/ 1157 w 10005"/>
                          <a:gd name="connsiteY93" fmla="*/ 6277 h 10051"/>
                          <a:gd name="connsiteX94" fmla="*/ 989 w 10005"/>
                          <a:gd name="connsiteY94" fmla="*/ 6141 h 10051"/>
                          <a:gd name="connsiteX95" fmla="*/ 835 w 10005"/>
                          <a:gd name="connsiteY95" fmla="*/ 6020 h 10051"/>
                          <a:gd name="connsiteX96" fmla="*/ 694 w 10005"/>
                          <a:gd name="connsiteY96" fmla="*/ 5913 h 10051"/>
                          <a:gd name="connsiteX97" fmla="*/ 573 w 10005"/>
                          <a:gd name="connsiteY97" fmla="*/ 5817 h 10051"/>
                          <a:gd name="connsiteX98" fmla="*/ 464 w 10005"/>
                          <a:gd name="connsiteY98" fmla="*/ 5734 h 10051"/>
                          <a:gd name="connsiteX99" fmla="*/ 373 w 10005"/>
                          <a:gd name="connsiteY99" fmla="*/ 5656 h 10051"/>
                          <a:gd name="connsiteX100" fmla="*/ 303 w 10005"/>
                          <a:gd name="connsiteY100" fmla="*/ 5608 h 10051"/>
                          <a:gd name="connsiteX101" fmla="*/ 256 w 10005"/>
                          <a:gd name="connsiteY101" fmla="*/ 5565 h 10051"/>
                          <a:gd name="connsiteX102" fmla="*/ 229 w 10005"/>
                          <a:gd name="connsiteY102" fmla="*/ 5540 h 10051"/>
                          <a:gd name="connsiteX103" fmla="*/ 96 w 10005"/>
                          <a:gd name="connsiteY103" fmla="*/ 5361 h 10051"/>
                          <a:gd name="connsiteX104" fmla="*/ 4 w 10005"/>
                          <a:gd name="connsiteY104" fmla="*/ 4653 h 10051"/>
                          <a:gd name="connsiteX105" fmla="*/ 4 w 10005"/>
                          <a:gd name="connsiteY105" fmla="*/ 3859 h 10051"/>
                          <a:gd name="connsiteX106" fmla="*/ 244 w 10005"/>
                          <a:gd name="connsiteY106" fmla="*/ 2497 h 10051"/>
                          <a:gd name="connsiteX107" fmla="*/ 580 w 10005"/>
                          <a:gd name="connsiteY107" fmla="*/ 2201 h 10051"/>
                          <a:gd name="connsiteX108" fmla="*/ 3841 w 10005"/>
                          <a:gd name="connsiteY108" fmla="*/ 99 h 10051"/>
                          <a:gd name="connsiteX0" fmla="*/ 3841 w 9988"/>
                          <a:gd name="connsiteY0" fmla="*/ 99 h 10051"/>
                          <a:gd name="connsiteX1" fmla="*/ 4222 w 9988"/>
                          <a:gd name="connsiteY1" fmla="*/ 51 h 10051"/>
                          <a:gd name="connsiteX2" fmla="*/ 9697 w 9988"/>
                          <a:gd name="connsiteY2" fmla="*/ 3248 h 10051"/>
                          <a:gd name="connsiteX3" fmla="*/ 9979 w 9988"/>
                          <a:gd name="connsiteY3" fmla="*/ 3423 h 10051"/>
                          <a:gd name="connsiteX4" fmla="*/ 9917 w 9988"/>
                          <a:gd name="connsiteY4" fmla="*/ 3680 h 10051"/>
                          <a:gd name="connsiteX5" fmla="*/ 9878 w 9988"/>
                          <a:gd name="connsiteY5" fmla="*/ 3714 h 10051"/>
                          <a:gd name="connsiteX6" fmla="*/ 9836 w 9988"/>
                          <a:gd name="connsiteY6" fmla="*/ 3767 h 10051"/>
                          <a:gd name="connsiteX7" fmla="*/ 9784 w 9988"/>
                          <a:gd name="connsiteY7" fmla="*/ 3825 h 10051"/>
                          <a:gd name="connsiteX8" fmla="*/ 9732 w 9988"/>
                          <a:gd name="connsiteY8" fmla="*/ 3883 h 10051"/>
                          <a:gd name="connsiteX9" fmla="*/ 9675 w 9988"/>
                          <a:gd name="connsiteY9" fmla="*/ 3936 h 10051"/>
                          <a:gd name="connsiteX10" fmla="*/ 9633 w 9988"/>
                          <a:gd name="connsiteY10" fmla="*/ 3985 h 10051"/>
                          <a:gd name="connsiteX11" fmla="*/ 9593 w 9988"/>
                          <a:gd name="connsiteY11" fmla="*/ 4029 h 10051"/>
                          <a:gd name="connsiteX12" fmla="*/ 9566 w 9988"/>
                          <a:gd name="connsiteY12" fmla="*/ 4063 h 10051"/>
                          <a:gd name="connsiteX13" fmla="*/ 9554 w 9988"/>
                          <a:gd name="connsiteY13" fmla="*/ 4073 h 10051"/>
                          <a:gd name="connsiteX14" fmla="*/ 9559 w 9988"/>
                          <a:gd name="connsiteY14" fmla="*/ 6277 h 10051"/>
                          <a:gd name="connsiteX15" fmla="*/ 9571 w 9988"/>
                          <a:gd name="connsiteY15" fmla="*/ 6286 h 10051"/>
                          <a:gd name="connsiteX16" fmla="*/ 9601 w 9988"/>
                          <a:gd name="connsiteY16" fmla="*/ 6311 h 10051"/>
                          <a:gd name="connsiteX17" fmla="*/ 9645 w 9988"/>
                          <a:gd name="connsiteY17" fmla="*/ 6344 h 10051"/>
                          <a:gd name="connsiteX18" fmla="*/ 9702 w 9988"/>
                          <a:gd name="connsiteY18" fmla="*/ 6378 h 10051"/>
                          <a:gd name="connsiteX19" fmla="*/ 9757 w 9988"/>
                          <a:gd name="connsiteY19" fmla="*/ 6422 h 10051"/>
                          <a:gd name="connsiteX20" fmla="*/ 9809 w 9988"/>
                          <a:gd name="connsiteY20" fmla="*/ 6461 h 10051"/>
                          <a:gd name="connsiteX21" fmla="*/ 9848 w 9988"/>
                          <a:gd name="connsiteY21" fmla="*/ 6495 h 10051"/>
                          <a:gd name="connsiteX22" fmla="*/ 9878 w 9988"/>
                          <a:gd name="connsiteY22" fmla="*/ 6529 h 10051"/>
                          <a:gd name="connsiteX23" fmla="*/ 9888 w 9988"/>
                          <a:gd name="connsiteY23" fmla="*/ 6572 h 10051"/>
                          <a:gd name="connsiteX24" fmla="*/ 9883 w 9988"/>
                          <a:gd name="connsiteY24" fmla="*/ 6616 h 10051"/>
                          <a:gd name="connsiteX25" fmla="*/ 9870 w 9988"/>
                          <a:gd name="connsiteY25" fmla="*/ 6659 h 10051"/>
                          <a:gd name="connsiteX26" fmla="*/ 9858 w 9988"/>
                          <a:gd name="connsiteY26" fmla="*/ 6693 h 10051"/>
                          <a:gd name="connsiteX27" fmla="*/ 9843 w 9988"/>
                          <a:gd name="connsiteY27" fmla="*/ 6708 h 10051"/>
                          <a:gd name="connsiteX28" fmla="*/ 9841 w 9988"/>
                          <a:gd name="connsiteY28" fmla="*/ 6717 h 10051"/>
                          <a:gd name="connsiteX29" fmla="*/ 9831 w 9988"/>
                          <a:gd name="connsiteY29" fmla="*/ 6727 h 10051"/>
                          <a:gd name="connsiteX30" fmla="*/ 9796 w 9988"/>
                          <a:gd name="connsiteY30" fmla="*/ 6761 h 10051"/>
                          <a:gd name="connsiteX31" fmla="*/ 9744 w 9988"/>
                          <a:gd name="connsiteY31" fmla="*/ 6800 h 10051"/>
                          <a:gd name="connsiteX32" fmla="*/ 9675 w 9988"/>
                          <a:gd name="connsiteY32" fmla="*/ 6868 h 10051"/>
                          <a:gd name="connsiteX33" fmla="*/ 9583 w 9988"/>
                          <a:gd name="connsiteY33" fmla="*/ 6945 h 10051"/>
                          <a:gd name="connsiteX34" fmla="*/ 9480 w 9988"/>
                          <a:gd name="connsiteY34" fmla="*/ 7037 h 10051"/>
                          <a:gd name="connsiteX35" fmla="*/ 9363 w 9988"/>
                          <a:gd name="connsiteY35" fmla="*/ 7149 h 10051"/>
                          <a:gd name="connsiteX36" fmla="*/ 9235 w 9988"/>
                          <a:gd name="connsiteY36" fmla="*/ 7270 h 10051"/>
                          <a:gd name="connsiteX37" fmla="*/ 9091 w 9988"/>
                          <a:gd name="connsiteY37" fmla="*/ 7396 h 10051"/>
                          <a:gd name="connsiteX38" fmla="*/ 8943 w 9988"/>
                          <a:gd name="connsiteY38" fmla="*/ 7522 h 10051"/>
                          <a:gd name="connsiteX39" fmla="*/ 8784 w 9988"/>
                          <a:gd name="connsiteY39" fmla="*/ 7667 h 10051"/>
                          <a:gd name="connsiteX40" fmla="*/ 8619 w 9988"/>
                          <a:gd name="connsiteY40" fmla="*/ 7823 h 10051"/>
                          <a:gd name="connsiteX41" fmla="*/ 8445 w 9988"/>
                          <a:gd name="connsiteY41" fmla="*/ 7973 h 10051"/>
                          <a:gd name="connsiteX42" fmla="*/ 8272 w 9988"/>
                          <a:gd name="connsiteY42" fmla="*/ 8127 h 10051"/>
                          <a:gd name="connsiteX43" fmla="*/ 8094 w 9988"/>
                          <a:gd name="connsiteY43" fmla="*/ 8288 h 10051"/>
                          <a:gd name="connsiteX44" fmla="*/ 7921 w 9988"/>
                          <a:gd name="connsiteY44" fmla="*/ 8447 h 10051"/>
                          <a:gd name="connsiteX45" fmla="*/ 7745 w 9988"/>
                          <a:gd name="connsiteY45" fmla="*/ 8603 h 10051"/>
                          <a:gd name="connsiteX46" fmla="*/ 7572 w 9988"/>
                          <a:gd name="connsiteY46" fmla="*/ 8762 h 10051"/>
                          <a:gd name="connsiteX47" fmla="*/ 7399 w 9988"/>
                          <a:gd name="connsiteY47" fmla="*/ 8913 h 10051"/>
                          <a:gd name="connsiteX48" fmla="*/ 7233 w 9988"/>
                          <a:gd name="connsiteY48" fmla="*/ 9058 h 10051"/>
                          <a:gd name="connsiteX49" fmla="*/ 7077 w 9988"/>
                          <a:gd name="connsiteY49" fmla="*/ 9204 h 10051"/>
                          <a:gd name="connsiteX50" fmla="*/ 6931 w 9988"/>
                          <a:gd name="connsiteY50" fmla="*/ 9339 h 10051"/>
                          <a:gd name="connsiteX51" fmla="*/ 6788 w 9988"/>
                          <a:gd name="connsiteY51" fmla="*/ 9464 h 10051"/>
                          <a:gd name="connsiteX52" fmla="*/ 6662 w 9988"/>
                          <a:gd name="connsiteY52" fmla="*/ 9577 h 10051"/>
                          <a:gd name="connsiteX53" fmla="*/ 6545 w 9988"/>
                          <a:gd name="connsiteY53" fmla="*/ 9678 h 10051"/>
                          <a:gd name="connsiteX54" fmla="*/ 6441 w 9988"/>
                          <a:gd name="connsiteY54" fmla="*/ 9770 h 10051"/>
                          <a:gd name="connsiteX55" fmla="*/ 6360 w 9988"/>
                          <a:gd name="connsiteY55" fmla="*/ 9847 h 10051"/>
                          <a:gd name="connsiteX56" fmla="*/ 6290 w 9988"/>
                          <a:gd name="connsiteY56" fmla="*/ 9916 h 10051"/>
                          <a:gd name="connsiteX57" fmla="*/ 6239 w 9988"/>
                          <a:gd name="connsiteY57" fmla="*/ 9959 h 10051"/>
                          <a:gd name="connsiteX58" fmla="*/ 6209 w 9988"/>
                          <a:gd name="connsiteY58" fmla="*/ 9983 h 10051"/>
                          <a:gd name="connsiteX59" fmla="*/ 6135 w 9988"/>
                          <a:gd name="connsiteY59" fmla="*/ 10037 h 10051"/>
                          <a:gd name="connsiteX60" fmla="*/ 6070 w 9988"/>
                          <a:gd name="connsiteY60" fmla="*/ 10051 h 10051"/>
                          <a:gd name="connsiteX61" fmla="*/ 6008 w 9988"/>
                          <a:gd name="connsiteY61" fmla="*/ 10041 h 10051"/>
                          <a:gd name="connsiteX62" fmla="*/ 5961 w 9988"/>
                          <a:gd name="connsiteY62" fmla="*/ 10027 h 10051"/>
                          <a:gd name="connsiteX63" fmla="*/ 5932 w 9988"/>
                          <a:gd name="connsiteY63" fmla="*/ 10008 h 10051"/>
                          <a:gd name="connsiteX64" fmla="*/ 5917 w 9988"/>
                          <a:gd name="connsiteY64" fmla="*/ 10003 h 10051"/>
                          <a:gd name="connsiteX65" fmla="*/ 5905 w 9988"/>
                          <a:gd name="connsiteY65" fmla="*/ 9993 h 10051"/>
                          <a:gd name="connsiteX66" fmla="*/ 5870 w 9988"/>
                          <a:gd name="connsiteY66" fmla="*/ 9969 h 10051"/>
                          <a:gd name="connsiteX67" fmla="*/ 5813 w 9988"/>
                          <a:gd name="connsiteY67" fmla="*/ 9925 h 10051"/>
                          <a:gd name="connsiteX68" fmla="*/ 5741 w 9988"/>
                          <a:gd name="connsiteY68" fmla="*/ 9866 h 10051"/>
                          <a:gd name="connsiteX69" fmla="*/ 5645 w 9988"/>
                          <a:gd name="connsiteY69" fmla="*/ 9789 h 10051"/>
                          <a:gd name="connsiteX70" fmla="*/ 5528 w 9988"/>
                          <a:gd name="connsiteY70" fmla="*/ 9697 h 10051"/>
                          <a:gd name="connsiteX71" fmla="*/ 5402 w 9988"/>
                          <a:gd name="connsiteY71" fmla="*/ 9596 h 10051"/>
                          <a:gd name="connsiteX72" fmla="*/ 5256 w 9988"/>
                          <a:gd name="connsiteY72" fmla="*/ 9484 h 10051"/>
                          <a:gd name="connsiteX73" fmla="*/ 5100 w 9988"/>
                          <a:gd name="connsiteY73" fmla="*/ 9363 h 10051"/>
                          <a:gd name="connsiteX74" fmla="*/ 4927 w 9988"/>
                          <a:gd name="connsiteY74" fmla="*/ 9228 h 10051"/>
                          <a:gd name="connsiteX75" fmla="*/ 4744 w 9988"/>
                          <a:gd name="connsiteY75" fmla="*/ 9082 h 10051"/>
                          <a:gd name="connsiteX76" fmla="*/ 4549 w 9988"/>
                          <a:gd name="connsiteY76" fmla="*/ 8932 h 10051"/>
                          <a:gd name="connsiteX77" fmla="*/ 4351 w 9988"/>
                          <a:gd name="connsiteY77" fmla="*/ 8776 h 10051"/>
                          <a:gd name="connsiteX78" fmla="*/ 4143 w 9988"/>
                          <a:gd name="connsiteY78" fmla="*/ 8607 h 10051"/>
                          <a:gd name="connsiteX79" fmla="*/ 3928 w 9988"/>
                          <a:gd name="connsiteY79" fmla="*/ 8447 h 10051"/>
                          <a:gd name="connsiteX80" fmla="*/ 3710 w 9988"/>
                          <a:gd name="connsiteY80" fmla="*/ 8268 h 10051"/>
                          <a:gd name="connsiteX81" fmla="*/ 3485 w 9988"/>
                          <a:gd name="connsiteY81" fmla="*/ 8098 h 10051"/>
                          <a:gd name="connsiteX82" fmla="*/ 3260 w 9988"/>
                          <a:gd name="connsiteY82" fmla="*/ 7924 h 10051"/>
                          <a:gd name="connsiteX83" fmla="*/ 3030 w 9988"/>
                          <a:gd name="connsiteY83" fmla="*/ 7744 h 10051"/>
                          <a:gd name="connsiteX84" fmla="*/ 2805 w 9988"/>
                          <a:gd name="connsiteY84" fmla="*/ 7566 h 10051"/>
                          <a:gd name="connsiteX85" fmla="*/ 2579 w 9988"/>
                          <a:gd name="connsiteY85" fmla="*/ 7386 h 10051"/>
                          <a:gd name="connsiteX86" fmla="*/ 2359 w 9988"/>
                          <a:gd name="connsiteY86" fmla="*/ 7217 h 10051"/>
                          <a:gd name="connsiteX87" fmla="*/ 2139 w 9988"/>
                          <a:gd name="connsiteY87" fmla="*/ 7047 h 10051"/>
                          <a:gd name="connsiteX88" fmla="*/ 1926 w 9988"/>
                          <a:gd name="connsiteY88" fmla="*/ 6878 h 10051"/>
                          <a:gd name="connsiteX89" fmla="*/ 1723 w 9988"/>
                          <a:gd name="connsiteY89" fmla="*/ 6717 h 10051"/>
                          <a:gd name="connsiteX90" fmla="*/ 1523 w 9988"/>
                          <a:gd name="connsiteY90" fmla="*/ 6563 h 10051"/>
                          <a:gd name="connsiteX91" fmla="*/ 1335 w 9988"/>
                          <a:gd name="connsiteY91" fmla="*/ 6412 h 10051"/>
                          <a:gd name="connsiteX92" fmla="*/ 1157 w 9988"/>
                          <a:gd name="connsiteY92" fmla="*/ 6277 h 10051"/>
                          <a:gd name="connsiteX93" fmla="*/ 989 w 9988"/>
                          <a:gd name="connsiteY93" fmla="*/ 6141 h 10051"/>
                          <a:gd name="connsiteX94" fmla="*/ 835 w 9988"/>
                          <a:gd name="connsiteY94" fmla="*/ 6020 h 10051"/>
                          <a:gd name="connsiteX95" fmla="*/ 694 w 9988"/>
                          <a:gd name="connsiteY95" fmla="*/ 5913 h 10051"/>
                          <a:gd name="connsiteX96" fmla="*/ 573 w 9988"/>
                          <a:gd name="connsiteY96" fmla="*/ 5817 h 10051"/>
                          <a:gd name="connsiteX97" fmla="*/ 464 w 9988"/>
                          <a:gd name="connsiteY97" fmla="*/ 5734 h 10051"/>
                          <a:gd name="connsiteX98" fmla="*/ 373 w 9988"/>
                          <a:gd name="connsiteY98" fmla="*/ 5656 h 10051"/>
                          <a:gd name="connsiteX99" fmla="*/ 303 w 9988"/>
                          <a:gd name="connsiteY99" fmla="*/ 5608 h 10051"/>
                          <a:gd name="connsiteX100" fmla="*/ 256 w 9988"/>
                          <a:gd name="connsiteY100" fmla="*/ 5565 h 10051"/>
                          <a:gd name="connsiteX101" fmla="*/ 229 w 9988"/>
                          <a:gd name="connsiteY101" fmla="*/ 5540 h 10051"/>
                          <a:gd name="connsiteX102" fmla="*/ 96 w 9988"/>
                          <a:gd name="connsiteY102" fmla="*/ 5361 h 10051"/>
                          <a:gd name="connsiteX103" fmla="*/ 4 w 9988"/>
                          <a:gd name="connsiteY103" fmla="*/ 4653 h 10051"/>
                          <a:gd name="connsiteX104" fmla="*/ 4 w 9988"/>
                          <a:gd name="connsiteY104" fmla="*/ 3859 h 10051"/>
                          <a:gd name="connsiteX105" fmla="*/ 244 w 9988"/>
                          <a:gd name="connsiteY105" fmla="*/ 2497 h 10051"/>
                          <a:gd name="connsiteX106" fmla="*/ 580 w 9988"/>
                          <a:gd name="connsiteY106" fmla="*/ 2201 h 10051"/>
                          <a:gd name="connsiteX107" fmla="*/ 3841 w 9988"/>
                          <a:gd name="connsiteY107" fmla="*/ 99 h 10051"/>
                          <a:gd name="connsiteX0" fmla="*/ 3846 w 9996"/>
                          <a:gd name="connsiteY0" fmla="*/ 98 h 10000"/>
                          <a:gd name="connsiteX1" fmla="*/ 4227 w 9996"/>
                          <a:gd name="connsiteY1" fmla="*/ 51 h 10000"/>
                          <a:gd name="connsiteX2" fmla="*/ 9709 w 9996"/>
                          <a:gd name="connsiteY2" fmla="*/ 3232 h 10000"/>
                          <a:gd name="connsiteX3" fmla="*/ 9991 w 9996"/>
                          <a:gd name="connsiteY3" fmla="*/ 3406 h 10000"/>
                          <a:gd name="connsiteX4" fmla="*/ 9890 w 9996"/>
                          <a:gd name="connsiteY4" fmla="*/ 3695 h 10000"/>
                          <a:gd name="connsiteX5" fmla="*/ 9848 w 9996"/>
                          <a:gd name="connsiteY5" fmla="*/ 3748 h 10000"/>
                          <a:gd name="connsiteX6" fmla="*/ 9796 w 9996"/>
                          <a:gd name="connsiteY6" fmla="*/ 3806 h 10000"/>
                          <a:gd name="connsiteX7" fmla="*/ 9744 w 9996"/>
                          <a:gd name="connsiteY7" fmla="*/ 3863 h 10000"/>
                          <a:gd name="connsiteX8" fmla="*/ 9687 w 9996"/>
                          <a:gd name="connsiteY8" fmla="*/ 3916 h 10000"/>
                          <a:gd name="connsiteX9" fmla="*/ 9645 w 9996"/>
                          <a:gd name="connsiteY9" fmla="*/ 3965 h 10000"/>
                          <a:gd name="connsiteX10" fmla="*/ 9605 w 9996"/>
                          <a:gd name="connsiteY10" fmla="*/ 4009 h 10000"/>
                          <a:gd name="connsiteX11" fmla="*/ 9577 w 9996"/>
                          <a:gd name="connsiteY11" fmla="*/ 4042 h 10000"/>
                          <a:gd name="connsiteX12" fmla="*/ 9565 w 9996"/>
                          <a:gd name="connsiteY12" fmla="*/ 4052 h 10000"/>
                          <a:gd name="connsiteX13" fmla="*/ 9570 w 9996"/>
                          <a:gd name="connsiteY13" fmla="*/ 6245 h 10000"/>
                          <a:gd name="connsiteX14" fmla="*/ 9582 w 9996"/>
                          <a:gd name="connsiteY14" fmla="*/ 6254 h 10000"/>
                          <a:gd name="connsiteX15" fmla="*/ 9613 w 9996"/>
                          <a:gd name="connsiteY15" fmla="*/ 6279 h 10000"/>
                          <a:gd name="connsiteX16" fmla="*/ 9657 w 9996"/>
                          <a:gd name="connsiteY16" fmla="*/ 6312 h 10000"/>
                          <a:gd name="connsiteX17" fmla="*/ 9714 w 9996"/>
                          <a:gd name="connsiteY17" fmla="*/ 6346 h 10000"/>
                          <a:gd name="connsiteX18" fmla="*/ 9769 w 9996"/>
                          <a:gd name="connsiteY18" fmla="*/ 6389 h 10000"/>
                          <a:gd name="connsiteX19" fmla="*/ 9821 w 9996"/>
                          <a:gd name="connsiteY19" fmla="*/ 6428 h 10000"/>
                          <a:gd name="connsiteX20" fmla="*/ 9860 w 9996"/>
                          <a:gd name="connsiteY20" fmla="*/ 6462 h 10000"/>
                          <a:gd name="connsiteX21" fmla="*/ 9890 w 9996"/>
                          <a:gd name="connsiteY21" fmla="*/ 6496 h 10000"/>
                          <a:gd name="connsiteX22" fmla="*/ 9900 w 9996"/>
                          <a:gd name="connsiteY22" fmla="*/ 6539 h 10000"/>
                          <a:gd name="connsiteX23" fmla="*/ 9895 w 9996"/>
                          <a:gd name="connsiteY23" fmla="*/ 6582 h 10000"/>
                          <a:gd name="connsiteX24" fmla="*/ 9882 w 9996"/>
                          <a:gd name="connsiteY24" fmla="*/ 6625 h 10000"/>
                          <a:gd name="connsiteX25" fmla="*/ 9870 w 9996"/>
                          <a:gd name="connsiteY25" fmla="*/ 6659 h 10000"/>
                          <a:gd name="connsiteX26" fmla="*/ 9855 w 9996"/>
                          <a:gd name="connsiteY26" fmla="*/ 6674 h 10000"/>
                          <a:gd name="connsiteX27" fmla="*/ 9853 w 9996"/>
                          <a:gd name="connsiteY27" fmla="*/ 6683 h 10000"/>
                          <a:gd name="connsiteX28" fmla="*/ 9843 w 9996"/>
                          <a:gd name="connsiteY28" fmla="*/ 6693 h 10000"/>
                          <a:gd name="connsiteX29" fmla="*/ 9808 w 9996"/>
                          <a:gd name="connsiteY29" fmla="*/ 6727 h 10000"/>
                          <a:gd name="connsiteX30" fmla="*/ 9756 w 9996"/>
                          <a:gd name="connsiteY30" fmla="*/ 6765 h 10000"/>
                          <a:gd name="connsiteX31" fmla="*/ 9687 w 9996"/>
                          <a:gd name="connsiteY31" fmla="*/ 6833 h 10000"/>
                          <a:gd name="connsiteX32" fmla="*/ 9595 w 9996"/>
                          <a:gd name="connsiteY32" fmla="*/ 6910 h 10000"/>
                          <a:gd name="connsiteX33" fmla="*/ 9491 w 9996"/>
                          <a:gd name="connsiteY33" fmla="*/ 7001 h 10000"/>
                          <a:gd name="connsiteX34" fmla="*/ 9374 w 9996"/>
                          <a:gd name="connsiteY34" fmla="*/ 7113 h 10000"/>
                          <a:gd name="connsiteX35" fmla="*/ 9246 w 9996"/>
                          <a:gd name="connsiteY35" fmla="*/ 7233 h 10000"/>
                          <a:gd name="connsiteX36" fmla="*/ 9102 w 9996"/>
                          <a:gd name="connsiteY36" fmla="*/ 7358 h 10000"/>
                          <a:gd name="connsiteX37" fmla="*/ 8954 w 9996"/>
                          <a:gd name="connsiteY37" fmla="*/ 7484 h 10000"/>
                          <a:gd name="connsiteX38" fmla="*/ 8795 w 9996"/>
                          <a:gd name="connsiteY38" fmla="*/ 7628 h 10000"/>
                          <a:gd name="connsiteX39" fmla="*/ 8629 w 9996"/>
                          <a:gd name="connsiteY39" fmla="*/ 7783 h 10000"/>
                          <a:gd name="connsiteX40" fmla="*/ 8455 w 9996"/>
                          <a:gd name="connsiteY40" fmla="*/ 7933 h 10000"/>
                          <a:gd name="connsiteX41" fmla="*/ 8282 w 9996"/>
                          <a:gd name="connsiteY41" fmla="*/ 8086 h 10000"/>
                          <a:gd name="connsiteX42" fmla="*/ 8104 w 9996"/>
                          <a:gd name="connsiteY42" fmla="*/ 8246 h 10000"/>
                          <a:gd name="connsiteX43" fmla="*/ 7931 w 9996"/>
                          <a:gd name="connsiteY43" fmla="*/ 8404 h 10000"/>
                          <a:gd name="connsiteX44" fmla="*/ 7754 w 9996"/>
                          <a:gd name="connsiteY44" fmla="*/ 8559 h 10000"/>
                          <a:gd name="connsiteX45" fmla="*/ 7581 w 9996"/>
                          <a:gd name="connsiteY45" fmla="*/ 8718 h 10000"/>
                          <a:gd name="connsiteX46" fmla="*/ 7408 w 9996"/>
                          <a:gd name="connsiteY46" fmla="*/ 8868 h 10000"/>
                          <a:gd name="connsiteX47" fmla="*/ 7242 w 9996"/>
                          <a:gd name="connsiteY47" fmla="*/ 9012 h 10000"/>
                          <a:gd name="connsiteX48" fmla="*/ 7086 w 9996"/>
                          <a:gd name="connsiteY48" fmla="*/ 9157 h 10000"/>
                          <a:gd name="connsiteX49" fmla="*/ 6939 w 9996"/>
                          <a:gd name="connsiteY49" fmla="*/ 9292 h 10000"/>
                          <a:gd name="connsiteX50" fmla="*/ 6796 w 9996"/>
                          <a:gd name="connsiteY50" fmla="*/ 9416 h 10000"/>
                          <a:gd name="connsiteX51" fmla="*/ 6670 w 9996"/>
                          <a:gd name="connsiteY51" fmla="*/ 9528 h 10000"/>
                          <a:gd name="connsiteX52" fmla="*/ 6553 w 9996"/>
                          <a:gd name="connsiteY52" fmla="*/ 9629 h 10000"/>
                          <a:gd name="connsiteX53" fmla="*/ 6449 w 9996"/>
                          <a:gd name="connsiteY53" fmla="*/ 9720 h 10000"/>
                          <a:gd name="connsiteX54" fmla="*/ 6368 w 9996"/>
                          <a:gd name="connsiteY54" fmla="*/ 9797 h 10000"/>
                          <a:gd name="connsiteX55" fmla="*/ 6298 w 9996"/>
                          <a:gd name="connsiteY55" fmla="*/ 9866 h 10000"/>
                          <a:gd name="connsiteX56" fmla="*/ 6246 w 9996"/>
                          <a:gd name="connsiteY56" fmla="*/ 9908 h 10000"/>
                          <a:gd name="connsiteX57" fmla="*/ 6216 w 9996"/>
                          <a:gd name="connsiteY57" fmla="*/ 9932 h 10000"/>
                          <a:gd name="connsiteX58" fmla="*/ 6142 w 9996"/>
                          <a:gd name="connsiteY58" fmla="*/ 9986 h 10000"/>
                          <a:gd name="connsiteX59" fmla="*/ 6077 w 9996"/>
                          <a:gd name="connsiteY59" fmla="*/ 10000 h 10000"/>
                          <a:gd name="connsiteX60" fmla="*/ 6015 w 9996"/>
                          <a:gd name="connsiteY60" fmla="*/ 9990 h 10000"/>
                          <a:gd name="connsiteX61" fmla="*/ 5968 w 9996"/>
                          <a:gd name="connsiteY61" fmla="*/ 9976 h 10000"/>
                          <a:gd name="connsiteX62" fmla="*/ 5939 w 9996"/>
                          <a:gd name="connsiteY62" fmla="*/ 9957 h 10000"/>
                          <a:gd name="connsiteX63" fmla="*/ 5924 w 9996"/>
                          <a:gd name="connsiteY63" fmla="*/ 9952 h 10000"/>
                          <a:gd name="connsiteX64" fmla="*/ 5912 w 9996"/>
                          <a:gd name="connsiteY64" fmla="*/ 9942 h 10000"/>
                          <a:gd name="connsiteX65" fmla="*/ 5877 w 9996"/>
                          <a:gd name="connsiteY65" fmla="*/ 9918 h 10000"/>
                          <a:gd name="connsiteX66" fmla="*/ 5820 w 9996"/>
                          <a:gd name="connsiteY66" fmla="*/ 9875 h 10000"/>
                          <a:gd name="connsiteX67" fmla="*/ 5748 w 9996"/>
                          <a:gd name="connsiteY67" fmla="*/ 9816 h 10000"/>
                          <a:gd name="connsiteX68" fmla="*/ 5652 w 9996"/>
                          <a:gd name="connsiteY68" fmla="*/ 9739 h 10000"/>
                          <a:gd name="connsiteX69" fmla="*/ 5535 w 9996"/>
                          <a:gd name="connsiteY69" fmla="*/ 9648 h 10000"/>
                          <a:gd name="connsiteX70" fmla="*/ 5408 w 9996"/>
                          <a:gd name="connsiteY70" fmla="*/ 9547 h 10000"/>
                          <a:gd name="connsiteX71" fmla="*/ 5262 w 9996"/>
                          <a:gd name="connsiteY71" fmla="*/ 9436 h 10000"/>
                          <a:gd name="connsiteX72" fmla="*/ 5106 w 9996"/>
                          <a:gd name="connsiteY72" fmla="*/ 9315 h 10000"/>
                          <a:gd name="connsiteX73" fmla="*/ 4933 w 9996"/>
                          <a:gd name="connsiteY73" fmla="*/ 9181 h 10000"/>
                          <a:gd name="connsiteX74" fmla="*/ 4750 w 9996"/>
                          <a:gd name="connsiteY74" fmla="*/ 9036 h 10000"/>
                          <a:gd name="connsiteX75" fmla="*/ 4554 w 9996"/>
                          <a:gd name="connsiteY75" fmla="*/ 8887 h 10000"/>
                          <a:gd name="connsiteX76" fmla="*/ 4356 w 9996"/>
                          <a:gd name="connsiteY76" fmla="*/ 8731 h 10000"/>
                          <a:gd name="connsiteX77" fmla="*/ 4148 w 9996"/>
                          <a:gd name="connsiteY77" fmla="*/ 8563 h 10000"/>
                          <a:gd name="connsiteX78" fmla="*/ 3933 w 9996"/>
                          <a:gd name="connsiteY78" fmla="*/ 8404 h 10000"/>
                          <a:gd name="connsiteX79" fmla="*/ 3714 w 9996"/>
                          <a:gd name="connsiteY79" fmla="*/ 8226 h 10000"/>
                          <a:gd name="connsiteX80" fmla="*/ 3489 w 9996"/>
                          <a:gd name="connsiteY80" fmla="*/ 8057 h 10000"/>
                          <a:gd name="connsiteX81" fmla="*/ 3264 w 9996"/>
                          <a:gd name="connsiteY81" fmla="*/ 7884 h 10000"/>
                          <a:gd name="connsiteX82" fmla="*/ 3034 w 9996"/>
                          <a:gd name="connsiteY82" fmla="*/ 7705 h 10000"/>
                          <a:gd name="connsiteX83" fmla="*/ 2808 w 9996"/>
                          <a:gd name="connsiteY83" fmla="*/ 7528 h 10000"/>
                          <a:gd name="connsiteX84" fmla="*/ 2582 w 9996"/>
                          <a:gd name="connsiteY84" fmla="*/ 7349 h 10000"/>
                          <a:gd name="connsiteX85" fmla="*/ 2362 w 9996"/>
                          <a:gd name="connsiteY85" fmla="*/ 7180 h 10000"/>
                          <a:gd name="connsiteX86" fmla="*/ 2142 w 9996"/>
                          <a:gd name="connsiteY86" fmla="*/ 7011 h 10000"/>
                          <a:gd name="connsiteX87" fmla="*/ 1928 w 9996"/>
                          <a:gd name="connsiteY87" fmla="*/ 6843 h 10000"/>
                          <a:gd name="connsiteX88" fmla="*/ 1725 w 9996"/>
                          <a:gd name="connsiteY88" fmla="*/ 6683 h 10000"/>
                          <a:gd name="connsiteX89" fmla="*/ 1525 w 9996"/>
                          <a:gd name="connsiteY89" fmla="*/ 6530 h 10000"/>
                          <a:gd name="connsiteX90" fmla="*/ 1337 w 9996"/>
                          <a:gd name="connsiteY90" fmla="*/ 6379 h 10000"/>
                          <a:gd name="connsiteX91" fmla="*/ 1158 w 9996"/>
                          <a:gd name="connsiteY91" fmla="*/ 6245 h 10000"/>
                          <a:gd name="connsiteX92" fmla="*/ 990 w 9996"/>
                          <a:gd name="connsiteY92" fmla="*/ 6110 h 10000"/>
                          <a:gd name="connsiteX93" fmla="*/ 836 w 9996"/>
                          <a:gd name="connsiteY93" fmla="*/ 5989 h 10000"/>
                          <a:gd name="connsiteX94" fmla="*/ 695 w 9996"/>
                          <a:gd name="connsiteY94" fmla="*/ 5883 h 10000"/>
                          <a:gd name="connsiteX95" fmla="*/ 574 w 9996"/>
                          <a:gd name="connsiteY95" fmla="*/ 5787 h 10000"/>
                          <a:gd name="connsiteX96" fmla="*/ 465 w 9996"/>
                          <a:gd name="connsiteY96" fmla="*/ 5705 h 10000"/>
                          <a:gd name="connsiteX97" fmla="*/ 373 w 9996"/>
                          <a:gd name="connsiteY97" fmla="*/ 5627 h 10000"/>
                          <a:gd name="connsiteX98" fmla="*/ 303 w 9996"/>
                          <a:gd name="connsiteY98" fmla="*/ 5580 h 10000"/>
                          <a:gd name="connsiteX99" fmla="*/ 256 w 9996"/>
                          <a:gd name="connsiteY99" fmla="*/ 5537 h 10000"/>
                          <a:gd name="connsiteX100" fmla="*/ 229 w 9996"/>
                          <a:gd name="connsiteY100" fmla="*/ 5512 h 10000"/>
                          <a:gd name="connsiteX101" fmla="*/ 96 w 9996"/>
                          <a:gd name="connsiteY101" fmla="*/ 5334 h 10000"/>
                          <a:gd name="connsiteX102" fmla="*/ 4 w 9996"/>
                          <a:gd name="connsiteY102" fmla="*/ 4629 h 10000"/>
                          <a:gd name="connsiteX103" fmla="*/ 4 w 9996"/>
                          <a:gd name="connsiteY103" fmla="*/ 3839 h 10000"/>
                          <a:gd name="connsiteX104" fmla="*/ 244 w 9996"/>
                          <a:gd name="connsiteY104" fmla="*/ 2484 h 10000"/>
                          <a:gd name="connsiteX105" fmla="*/ 581 w 9996"/>
                          <a:gd name="connsiteY105" fmla="*/ 2190 h 10000"/>
                          <a:gd name="connsiteX106" fmla="*/ 3846 w 9996"/>
                          <a:gd name="connsiteY106" fmla="*/ 98 h 10000"/>
                          <a:gd name="connsiteX0" fmla="*/ 3848 w 10002"/>
                          <a:gd name="connsiteY0" fmla="*/ 98 h 10000"/>
                          <a:gd name="connsiteX1" fmla="*/ 4229 w 10002"/>
                          <a:gd name="connsiteY1" fmla="*/ 51 h 10000"/>
                          <a:gd name="connsiteX2" fmla="*/ 9713 w 10002"/>
                          <a:gd name="connsiteY2" fmla="*/ 3232 h 10000"/>
                          <a:gd name="connsiteX3" fmla="*/ 9995 w 10002"/>
                          <a:gd name="connsiteY3" fmla="*/ 3406 h 10000"/>
                          <a:gd name="connsiteX4" fmla="*/ 9894 w 10002"/>
                          <a:gd name="connsiteY4" fmla="*/ 3695 h 10000"/>
                          <a:gd name="connsiteX5" fmla="*/ 9852 w 10002"/>
                          <a:gd name="connsiteY5" fmla="*/ 3748 h 10000"/>
                          <a:gd name="connsiteX6" fmla="*/ 9800 w 10002"/>
                          <a:gd name="connsiteY6" fmla="*/ 3806 h 10000"/>
                          <a:gd name="connsiteX7" fmla="*/ 9748 w 10002"/>
                          <a:gd name="connsiteY7" fmla="*/ 3863 h 10000"/>
                          <a:gd name="connsiteX8" fmla="*/ 9691 w 10002"/>
                          <a:gd name="connsiteY8" fmla="*/ 3916 h 10000"/>
                          <a:gd name="connsiteX9" fmla="*/ 9649 w 10002"/>
                          <a:gd name="connsiteY9" fmla="*/ 3965 h 10000"/>
                          <a:gd name="connsiteX10" fmla="*/ 9609 w 10002"/>
                          <a:gd name="connsiteY10" fmla="*/ 4009 h 10000"/>
                          <a:gd name="connsiteX11" fmla="*/ 9581 w 10002"/>
                          <a:gd name="connsiteY11" fmla="*/ 4042 h 10000"/>
                          <a:gd name="connsiteX12" fmla="*/ 9569 w 10002"/>
                          <a:gd name="connsiteY12" fmla="*/ 4052 h 10000"/>
                          <a:gd name="connsiteX13" fmla="*/ 9574 w 10002"/>
                          <a:gd name="connsiteY13" fmla="*/ 6245 h 10000"/>
                          <a:gd name="connsiteX14" fmla="*/ 9586 w 10002"/>
                          <a:gd name="connsiteY14" fmla="*/ 6254 h 10000"/>
                          <a:gd name="connsiteX15" fmla="*/ 9617 w 10002"/>
                          <a:gd name="connsiteY15" fmla="*/ 6279 h 10000"/>
                          <a:gd name="connsiteX16" fmla="*/ 9661 w 10002"/>
                          <a:gd name="connsiteY16" fmla="*/ 6312 h 10000"/>
                          <a:gd name="connsiteX17" fmla="*/ 9718 w 10002"/>
                          <a:gd name="connsiteY17" fmla="*/ 6346 h 10000"/>
                          <a:gd name="connsiteX18" fmla="*/ 9773 w 10002"/>
                          <a:gd name="connsiteY18" fmla="*/ 6389 h 10000"/>
                          <a:gd name="connsiteX19" fmla="*/ 9825 w 10002"/>
                          <a:gd name="connsiteY19" fmla="*/ 6428 h 10000"/>
                          <a:gd name="connsiteX20" fmla="*/ 9864 w 10002"/>
                          <a:gd name="connsiteY20" fmla="*/ 6462 h 10000"/>
                          <a:gd name="connsiteX21" fmla="*/ 9894 w 10002"/>
                          <a:gd name="connsiteY21" fmla="*/ 6496 h 10000"/>
                          <a:gd name="connsiteX22" fmla="*/ 9904 w 10002"/>
                          <a:gd name="connsiteY22" fmla="*/ 6539 h 10000"/>
                          <a:gd name="connsiteX23" fmla="*/ 9899 w 10002"/>
                          <a:gd name="connsiteY23" fmla="*/ 6582 h 10000"/>
                          <a:gd name="connsiteX24" fmla="*/ 9886 w 10002"/>
                          <a:gd name="connsiteY24" fmla="*/ 6625 h 10000"/>
                          <a:gd name="connsiteX25" fmla="*/ 9874 w 10002"/>
                          <a:gd name="connsiteY25" fmla="*/ 6659 h 10000"/>
                          <a:gd name="connsiteX26" fmla="*/ 9859 w 10002"/>
                          <a:gd name="connsiteY26" fmla="*/ 6674 h 10000"/>
                          <a:gd name="connsiteX27" fmla="*/ 9857 w 10002"/>
                          <a:gd name="connsiteY27" fmla="*/ 6683 h 10000"/>
                          <a:gd name="connsiteX28" fmla="*/ 9847 w 10002"/>
                          <a:gd name="connsiteY28" fmla="*/ 6693 h 10000"/>
                          <a:gd name="connsiteX29" fmla="*/ 9812 w 10002"/>
                          <a:gd name="connsiteY29" fmla="*/ 6727 h 10000"/>
                          <a:gd name="connsiteX30" fmla="*/ 9760 w 10002"/>
                          <a:gd name="connsiteY30" fmla="*/ 6765 h 10000"/>
                          <a:gd name="connsiteX31" fmla="*/ 9691 w 10002"/>
                          <a:gd name="connsiteY31" fmla="*/ 6833 h 10000"/>
                          <a:gd name="connsiteX32" fmla="*/ 9599 w 10002"/>
                          <a:gd name="connsiteY32" fmla="*/ 6910 h 10000"/>
                          <a:gd name="connsiteX33" fmla="*/ 9495 w 10002"/>
                          <a:gd name="connsiteY33" fmla="*/ 7001 h 10000"/>
                          <a:gd name="connsiteX34" fmla="*/ 9378 w 10002"/>
                          <a:gd name="connsiteY34" fmla="*/ 7113 h 10000"/>
                          <a:gd name="connsiteX35" fmla="*/ 9250 w 10002"/>
                          <a:gd name="connsiteY35" fmla="*/ 7233 h 10000"/>
                          <a:gd name="connsiteX36" fmla="*/ 9106 w 10002"/>
                          <a:gd name="connsiteY36" fmla="*/ 7358 h 10000"/>
                          <a:gd name="connsiteX37" fmla="*/ 8958 w 10002"/>
                          <a:gd name="connsiteY37" fmla="*/ 7484 h 10000"/>
                          <a:gd name="connsiteX38" fmla="*/ 8799 w 10002"/>
                          <a:gd name="connsiteY38" fmla="*/ 7628 h 10000"/>
                          <a:gd name="connsiteX39" fmla="*/ 8632 w 10002"/>
                          <a:gd name="connsiteY39" fmla="*/ 7783 h 10000"/>
                          <a:gd name="connsiteX40" fmla="*/ 8458 w 10002"/>
                          <a:gd name="connsiteY40" fmla="*/ 7933 h 10000"/>
                          <a:gd name="connsiteX41" fmla="*/ 8285 w 10002"/>
                          <a:gd name="connsiteY41" fmla="*/ 8086 h 10000"/>
                          <a:gd name="connsiteX42" fmla="*/ 8107 w 10002"/>
                          <a:gd name="connsiteY42" fmla="*/ 8246 h 10000"/>
                          <a:gd name="connsiteX43" fmla="*/ 7934 w 10002"/>
                          <a:gd name="connsiteY43" fmla="*/ 8404 h 10000"/>
                          <a:gd name="connsiteX44" fmla="*/ 7757 w 10002"/>
                          <a:gd name="connsiteY44" fmla="*/ 8559 h 10000"/>
                          <a:gd name="connsiteX45" fmla="*/ 7584 w 10002"/>
                          <a:gd name="connsiteY45" fmla="*/ 8718 h 10000"/>
                          <a:gd name="connsiteX46" fmla="*/ 7411 w 10002"/>
                          <a:gd name="connsiteY46" fmla="*/ 8868 h 10000"/>
                          <a:gd name="connsiteX47" fmla="*/ 7245 w 10002"/>
                          <a:gd name="connsiteY47" fmla="*/ 9012 h 10000"/>
                          <a:gd name="connsiteX48" fmla="*/ 7089 w 10002"/>
                          <a:gd name="connsiteY48" fmla="*/ 9157 h 10000"/>
                          <a:gd name="connsiteX49" fmla="*/ 6942 w 10002"/>
                          <a:gd name="connsiteY49" fmla="*/ 9292 h 10000"/>
                          <a:gd name="connsiteX50" fmla="*/ 6799 w 10002"/>
                          <a:gd name="connsiteY50" fmla="*/ 9416 h 10000"/>
                          <a:gd name="connsiteX51" fmla="*/ 6673 w 10002"/>
                          <a:gd name="connsiteY51" fmla="*/ 9528 h 10000"/>
                          <a:gd name="connsiteX52" fmla="*/ 6556 w 10002"/>
                          <a:gd name="connsiteY52" fmla="*/ 9629 h 10000"/>
                          <a:gd name="connsiteX53" fmla="*/ 6452 w 10002"/>
                          <a:gd name="connsiteY53" fmla="*/ 9720 h 10000"/>
                          <a:gd name="connsiteX54" fmla="*/ 6371 w 10002"/>
                          <a:gd name="connsiteY54" fmla="*/ 9797 h 10000"/>
                          <a:gd name="connsiteX55" fmla="*/ 6301 w 10002"/>
                          <a:gd name="connsiteY55" fmla="*/ 9866 h 10000"/>
                          <a:gd name="connsiteX56" fmla="*/ 6248 w 10002"/>
                          <a:gd name="connsiteY56" fmla="*/ 9908 h 10000"/>
                          <a:gd name="connsiteX57" fmla="*/ 6218 w 10002"/>
                          <a:gd name="connsiteY57" fmla="*/ 9932 h 10000"/>
                          <a:gd name="connsiteX58" fmla="*/ 6144 w 10002"/>
                          <a:gd name="connsiteY58" fmla="*/ 9986 h 10000"/>
                          <a:gd name="connsiteX59" fmla="*/ 6079 w 10002"/>
                          <a:gd name="connsiteY59" fmla="*/ 10000 h 10000"/>
                          <a:gd name="connsiteX60" fmla="*/ 6017 w 10002"/>
                          <a:gd name="connsiteY60" fmla="*/ 9990 h 10000"/>
                          <a:gd name="connsiteX61" fmla="*/ 5970 w 10002"/>
                          <a:gd name="connsiteY61" fmla="*/ 9976 h 10000"/>
                          <a:gd name="connsiteX62" fmla="*/ 5941 w 10002"/>
                          <a:gd name="connsiteY62" fmla="*/ 9957 h 10000"/>
                          <a:gd name="connsiteX63" fmla="*/ 5926 w 10002"/>
                          <a:gd name="connsiteY63" fmla="*/ 9952 h 10000"/>
                          <a:gd name="connsiteX64" fmla="*/ 5914 w 10002"/>
                          <a:gd name="connsiteY64" fmla="*/ 9942 h 10000"/>
                          <a:gd name="connsiteX65" fmla="*/ 5879 w 10002"/>
                          <a:gd name="connsiteY65" fmla="*/ 9918 h 10000"/>
                          <a:gd name="connsiteX66" fmla="*/ 5822 w 10002"/>
                          <a:gd name="connsiteY66" fmla="*/ 9875 h 10000"/>
                          <a:gd name="connsiteX67" fmla="*/ 5750 w 10002"/>
                          <a:gd name="connsiteY67" fmla="*/ 9816 h 10000"/>
                          <a:gd name="connsiteX68" fmla="*/ 5654 w 10002"/>
                          <a:gd name="connsiteY68" fmla="*/ 9739 h 10000"/>
                          <a:gd name="connsiteX69" fmla="*/ 5537 w 10002"/>
                          <a:gd name="connsiteY69" fmla="*/ 9648 h 10000"/>
                          <a:gd name="connsiteX70" fmla="*/ 5410 w 10002"/>
                          <a:gd name="connsiteY70" fmla="*/ 9547 h 10000"/>
                          <a:gd name="connsiteX71" fmla="*/ 5264 w 10002"/>
                          <a:gd name="connsiteY71" fmla="*/ 9436 h 10000"/>
                          <a:gd name="connsiteX72" fmla="*/ 5108 w 10002"/>
                          <a:gd name="connsiteY72" fmla="*/ 9315 h 10000"/>
                          <a:gd name="connsiteX73" fmla="*/ 4935 w 10002"/>
                          <a:gd name="connsiteY73" fmla="*/ 9181 h 10000"/>
                          <a:gd name="connsiteX74" fmla="*/ 4752 w 10002"/>
                          <a:gd name="connsiteY74" fmla="*/ 9036 h 10000"/>
                          <a:gd name="connsiteX75" fmla="*/ 4556 w 10002"/>
                          <a:gd name="connsiteY75" fmla="*/ 8887 h 10000"/>
                          <a:gd name="connsiteX76" fmla="*/ 4358 w 10002"/>
                          <a:gd name="connsiteY76" fmla="*/ 8731 h 10000"/>
                          <a:gd name="connsiteX77" fmla="*/ 4150 w 10002"/>
                          <a:gd name="connsiteY77" fmla="*/ 8563 h 10000"/>
                          <a:gd name="connsiteX78" fmla="*/ 3935 w 10002"/>
                          <a:gd name="connsiteY78" fmla="*/ 8404 h 10000"/>
                          <a:gd name="connsiteX79" fmla="*/ 3715 w 10002"/>
                          <a:gd name="connsiteY79" fmla="*/ 8226 h 10000"/>
                          <a:gd name="connsiteX80" fmla="*/ 3490 w 10002"/>
                          <a:gd name="connsiteY80" fmla="*/ 8057 h 10000"/>
                          <a:gd name="connsiteX81" fmla="*/ 3265 w 10002"/>
                          <a:gd name="connsiteY81" fmla="*/ 7884 h 10000"/>
                          <a:gd name="connsiteX82" fmla="*/ 3035 w 10002"/>
                          <a:gd name="connsiteY82" fmla="*/ 7705 h 10000"/>
                          <a:gd name="connsiteX83" fmla="*/ 2809 w 10002"/>
                          <a:gd name="connsiteY83" fmla="*/ 7528 h 10000"/>
                          <a:gd name="connsiteX84" fmla="*/ 2583 w 10002"/>
                          <a:gd name="connsiteY84" fmla="*/ 7349 h 10000"/>
                          <a:gd name="connsiteX85" fmla="*/ 2363 w 10002"/>
                          <a:gd name="connsiteY85" fmla="*/ 7180 h 10000"/>
                          <a:gd name="connsiteX86" fmla="*/ 2143 w 10002"/>
                          <a:gd name="connsiteY86" fmla="*/ 7011 h 10000"/>
                          <a:gd name="connsiteX87" fmla="*/ 1929 w 10002"/>
                          <a:gd name="connsiteY87" fmla="*/ 6843 h 10000"/>
                          <a:gd name="connsiteX88" fmla="*/ 1726 w 10002"/>
                          <a:gd name="connsiteY88" fmla="*/ 6683 h 10000"/>
                          <a:gd name="connsiteX89" fmla="*/ 1526 w 10002"/>
                          <a:gd name="connsiteY89" fmla="*/ 6530 h 10000"/>
                          <a:gd name="connsiteX90" fmla="*/ 1338 w 10002"/>
                          <a:gd name="connsiteY90" fmla="*/ 6379 h 10000"/>
                          <a:gd name="connsiteX91" fmla="*/ 1158 w 10002"/>
                          <a:gd name="connsiteY91" fmla="*/ 6245 h 10000"/>
                          <a:gd name="connsiteX92" fmla="*/ 990 w 10002"/>
                          <a:gd name="connsiteY92" fmla="*/ 6110 h 10000"/>
                          <a:gd name="connsiteX93" fmla="*/ 836 w 10002"/>
                          <a:gd name="connsiteY93" fmla="*/ 5989 h 10000"/>
                          <a:gd name="connsiteX94" fmla="*/ 695 w 10002"/>
                          <a:gd name="connsiteY94" fmla="*/ 5883 h 10000"/>
                          <a:gd name="connsiteX95" fmla="*/ 574 w 10002"/>
                          <a:gd name="connsiteY95" fmla="*/ 5787 h 10000"/>
                          <a:gd name="connsiteX96" fmla="*/ 465 w 10002"/>
                          <a:gd name="connsiteY96" fmla="*/ 5705 h 10000"/>
                          <a:gd name="connsiteX97" fmla="*/ 373 w 10002"/>
                          <a:gd name="connsiteY97" fmla="*/ 5627 h 10000"/>
                          <a:gd name="connsiteX98" fmla="*/ 303 w 10002"/>
                          <a:gd name="connsiteY98" fmla="*/ 5580 h 10000"/>
                          <a:gd name="connsiteX99" fmla="*/ 256 w 10002"/>
                          <a:gd name="connsiteY99" fmla="*/ 5537 h 10000"/>
                          <a:gd name="connsiteX100" fmla="*/ 229 w 10002"/>
                          <a:gd name="connsiteY100" fmla="*/ 5512 h 10000"/>
                          <a:gd name="connsiteX101" fmla="*/ 96 w 10002"/>
                          <a:gd name="connsiteY101" fmla="*/ 5334 h 10000"/>
                          <a:gd name="connsiteX102" fmla="*/ 4 w 10002"/>
                          <a:gd name="connsiteY102" fmla="*/ 4629 h 10000"/>
                          <a:gd name="connsiteX103" fmla="*/ 4 w 10002"/>
                          <a:gd name="connsiteY103" fmla="*/ 3839 h 10000"/>
                          <a:gd name="connsiteX104" fmla="*/ 244 w 10002"/>
                          <a:gd name="connsiteY104" fmla="*/ 2484 h 10000"/>
                          <a:gd name="connsiteX105" fmla="*/ 581 w 10002"/>
                          <a:gd name="connsiteY105" fmla="*/ 2190 h 10000"/>
                          <a:gd name="connsiteX106" fmla="*/ 3848 w 10002"/>
                          <a:gd name="connsiteY106" fmla="*/ 98 h 10000"/>
                          <a:gd name="connsiteX0" fmla="*/ 3848 w 10007"/>
                          <a:gd name="connsiteY0" fmla="*/ 98 h 10000"/>
                          <a:gd name="connsiteX1" fmla="*/ 4229 w 10007"/>
                          <a:gd name="connsiteY1" fmla="*/ 51 h 10000"/>
                          <a:gd name="connsiteX2" fmla="*/ 9713 w 10007"/>
                          <a:gd name="connsiteY2" fmla="*/ 3232 h 10000"/>
                          <a:gd name="connsiteX3" fmla="*/ 9995 w 10007"/>
                          <a:gd name="connsiteY3" fmla="*/ 3406 h 10000"/>
                          <a:gd name="connsiteX4" fmla="*/ 9894 w 10007"/>
                          <a:gd name="connsiteY4" fmla="*/ 3695 h 10000"/>
                          <a:gd name="connsiteX5" fmla="*/ 9852 w 10007"/>
                          <a:gd name="connsiteY5" fmla="*/ 3748 h 10000"/>
                          <a:gd name="connsiteX6" fmla="*/ 9800 w 10007"/>
                          <a:gd name="connsiteY6" fmla="*/ 3806 h 10000"/>
                          <a:gd name="connsiteX7" fmla="*/ 9748 w 10007"/>
                          <a:gd name="connsiteY7" fmla="*/ 3863 h 10000"/>
                          <a:gd name="connsiteX8" fmla="*/ 9691 w 10007"/>
                          <a:gd name="connsiteY8" fmla="*/ 3916 h 10000"/>
                          <a:gd name="connsiteX9" fmla="*/ 9649 w 10007"/>
                          <a:gd name="connsiteY9" fmla="*/ 3965 h 10000"/>
                          <a:gd name="connsiteX10" fmla="*/ 9609 w 10007"/>
                          <a:gd name="connsiteY10" fmla="*/ 4009 h 10000"/>
                          <a:gd name="connsiteX11" fmla="*/ 9581 w 10007"/>
                          <a:gd name="connsiteY11" fmla="*/ 4042 h 10000"/>
                          <a:gd name="connsiteX12" fmla="*/ 9569 w 10007"/>
                          <a:gd name="connsiteY12" fmla="*/ 4052 h 10000"/>
                          <a:gd name="connsiteX13" fmla="*/ 9574 w 10007"/>
                          <a:gd name="connsiteY13" fmla="*/ 6245 h 10000"/>
                          <a:gd name="connsiteX14" fmla="*/ 9586 w 10007"/>
                          <a:gd name="connsiteY14" fmla="*/ 6254 h 10000"/>
                          <a:gd name="connsiteX15" fmla="*/ 9617 w 10007"/>
                          <a:gd name="connsiteY15" fmla="*/ 6279 h 10000"/>
                          <a:gd name="connsiteX16" fmla="*/ 9661 w 10007"/>
                          <a:gd name="connsiteY16" fmla="*/ 6312 h 10000"/>
                          <a:gd name="connsiteX17" fmla="*/ 9718 w 10007"/>
                          <a:gd name="connsiteY17" fmla="*/ 6346 h 10000"/>
                          <a:gd name="connsiteX18" fmla="*/ 9773 w 10007"/>
                          <a:gd name="connsiteY18" fmla="*/ 6389 h 10000"/>
                          <a:gd name="connsiteX19" fmla="*/ 9825 w 10007"/>
                          <a:gd name="connsiteY19" fmla="*/ 6428 h 10000"/>
                          <a:gd name="connsiteX20" fmla="*/ 9864 w 10007"/>
                          <a:gd name="connsiteY20" fmla="*/ 6462 h 10000"/>
                          <a:gd name="connsiteX21" fmla="*/ 9894 w 10007"/>
                          <a:gd name="connsiteY21" fmla="*/ 6496 h 10000"/>
                          <a:gd name="connsiteX22" fmla="*/ 9904 w 10007"/>
                          <a:gd name="connsiteY22" fmla="*/ 6539 h 10000"/>
                          <a:gd name="connsiteX23" fmla="*/ 9899 w 10007"/>
                          <a:gd name="connsiteY23" fmla="*/ 6582 h 10000"/>
                          <a:gd name="connsiteX24" fmla="*/ 9886 w 10007"/>
                          <a:gd name="connsiteY24" fmla="*/ 6625 h 10000"/>
                          <a:gd name="connsiteX25" fmla="*/ 9874 w 10007"/>
                          <a:gd name="connsiteY25" fmla="*/ 6659 h 10000"/>
                          <a:gd name="connsiteX26" fmla="*/ 9859 w 10007"/>
                          <a:gd name="connsiteY26" fmla="*/ 6674 h 10000"/>
                          <a:gd name="connsiteX27" fmla="*/ 9857 w 10007"/>
                          <a:gd name="connsiteY27" fmla="*/ 6683 h 10000"/>
                          <a:gd name="connsiteX28" fmla="*/ 9847 w 10007"/>
                          <a:gd name="connsiteY28" fmla="*/ 6693 h 10000"/>
                          <a:gd name="connsiteX29" fmla="*/ 9812 w 10007"/>
                          <a:gd name="connsiteY29" fmla="*/ 6727 h 10000"/>
                          <a:gd name="connsiteX30" fmla="*/ 9760 w 10007"/>
                          <a:gd name="connsiteY30" fmla="*/ 6765 h 10000"/>
                          <a:gd name="connsiteX31" fmla="*/ 9691 w 10007"/>
                          <a:gd name="connsiteY31" fmla="*/ 6833 h 10000"/>
                          <a:gd name="connsiteX32" fmla="*/ 9599 w 10007"/>
                          <a:gd name="connsiteY32" fmla="*/ 6910 h 10000"/>
                          <a:gd name="connsiteX33" fmla="*/ 9495 w 10007"/>
                          <a:gd name="connsiteY33" fmla="*/ 7001 h 10000"/>
                          <a:gd name="connsiteX34" fmla="*/ 9378 w 10007"/>
                          <a:gd name="connsiteY34" fmla="*/ 7113 h 10000"/>
                          <a:gd name="connsiteX35" fmla="*/ 9250 w 10007"/>
                          <a:gd name="connsiteY35" fmla="*/ 7233 h 10000"/>
                          <a:gd name="connsiteX36" fmla="*/ 9106 w 10007"/>
                          <a:gd name="connsiteY36" fmla="*/ 7358 h 10000"/>
                          <a:gd name="connsiteX37" fmla="*/ 8958 w 10007"/>
                          <a:gd name="connsiteY37" fmla="*/ 7484 h 10000"/>
                          <a:gd name="connsiteX38" fmla="*/ 8799 w 10007"/>
                          <a:gd name="connsiteY38" fmla="*/ 7628 h 10000"/>
                          <a:gd name="connsiteX39" fmla="*/ 8632 w 10007"/>
                          <a:gd name="connsiteY39" fmla="*/ 7783 h 10000"/>
                          <a:gd name="connsiteX40" fmla="*/ 8458 w 10007"/>
                          <a:gd name="connsiteY40" fmla="*/ 7933 h 10000"/>
                          <a:gd name="connsiteX41" fmla="*/ 8285 w 10007"/>
                          <a:gd name="connsiteY41" fmla="*/ 8086 h 10000"/>
                          <a:gd name="connsiteX42" fmla="*/ 8107 w 10007"/>
                          <a:gd name="connsiteY42" fmla="*/ 8246 h 10000"/>
                          <a:gd name="connsiteX43" fmla="*/ 7934 w 10007"/>
                          <a:gd name="connsiteY43" fmla="*/ 8404 h 10000"/>
                          <a:gd name="connsiteX44" fmla="*/ 7757 w 10007"/>
                          <a:gd name="connsiteY44" fmla="*/ 8559 h 10000"/>
                          <a:gd name="connsiteX45" fmla="*/ 7584 w 10007"/>
                          <a:gd name="connsiteY45" fmla="*/ 8718 h 10000"/>
                          <a:gd name="connsiteX46" fmla="*/ 7411 w 10007"/>
                          <a:gd name="connsiteY46" fmla="*/ 8868 h 10000"/>
                          <a:gd name="connsiteX47" fmla="*/ 7245 w 10007"/>
                          <a:gd name="connsiteY47" fmla="*/ 9012 h 10000"/>
                          <a:gd name="connsiteX48" fmla="*/ 7089 w 10007"/>
                          <a:gd name="connsiteY48" fmla="*/ 9157 h 10000"/>
                          <a:gd name="connsiteX49" fmla="*/ 6942 w 10007"/>
                          <a:gd name="connsiteY49" fmla="*/ 9292 h 10000"/>
                          <a:gd name="connsiteX50" fmla="*/ 6799 w 10007"/>
                          <a:gd name="connsiteY50" fmla="*/ 9416 h 10000"/>
                          <a:gd name="connsiteX51" fmla="*/ 6673 w 10007"/>
                          <a:gd name="connsiteY51" fmla="*/ 9528 h 10000"/>
                          <a:gd name="connsiteX52" fmla="*/ 6556 w 10007"/>
                          <a:gd name="connsiteY52" fmla="*/ 9629 h 10000"/>
                          <a:gd name="connsiteX53" fmla="*/ 6452 w 10007"/>
                          <a:gd name="connsiteY53" fmla="*/ 9720 h 10000"/>
                          <a:gd name="connsiteX54" fmla="*/ 6371 w 10007"/>
                          <a:gd name="connsiteY54" fmla="*/ 9797 h 10000"/>
                          <a:gd name="connsiteX55" fmla="*/ 6301 w 10007"/>
                          <a:gd name="connsiteY55" fmla="*/ 9866 h 10000"/>
                          <a:gd name="connsiteX56" fmla="*/ 6248 w 10007"/>
                          <a:gd name="connsiteY56" fmla="*/ 9908 h 10000"/>
                          <a:gd name="connsiteX57" fmla="*/ 6218 w 10007"/>
                          <a:gd name="connsiteY57" fmla="*/ 9932 h 10000"/>
                          <a:gd name="connsiteX58" fmla="*/ 6144 w 10007"/>
                          <a:gd name="connsiteY58" fmla="*/ 9986 h 10000"/>
                          <a:gd name="connsiteX59" fmla="*/ 6079 w 10007"/>
                          <a:gd name="connsiteY59" fmla="*/ 10000 h 10000"/>
                          <a:gd name="connsiteX60" fmla="*/ 6017 w 10007"/>
                          <a:gd name="connsiteY60" fmla="*/ 9990 h 10000"/>
                          <a:gd name="connsiteX61" fmla="*/ 5970 w 10007"/>
                          <a:gd name="connsiteY61" fmla="*/ 9976 h 10000"/>
                          <a:gd name="connsiteX62" fmla="*/ 5941 w 10007"/>
                          <a:gd name="connsiteY62" fmla="*/ 9957 h 10000"/>
                          <a:gd name="connsiteX63" fmla="*/ 5926 w 10007"/>
                          <a:gd name="connsiteY63" fmla="*/ 9952 h 10000"/>
                          <a:gd name="connsiteX64" fmla="*/ 5914 w 10007"/>
                          <a:gd name="connsiteY64" fmla="*/ 9942 h 10000"/>
                          <a:gd name="connsiteX65" fmla="*/ 5879 w 10007"/>
                          <a:gd name="connsiteY65" fmla="*/ 9918 h 10000"/>
                          <a:gd name="connsiteX66" fmla="*/ 5822 w 10007"/>
                          <a:gd name="connsiteY66" fmla="*/ 9875 h 10000"/>
                          <a:gd name="connsiteX67" fmla="*/ 5750 w 10007"/>
                          <a:gd name="connsiteY67" fmla="*/ 9816 h 10000"/>
                          <a:gd name="connsiteX68" fmla="*/ 5654 w 10007"/>
                          <a:gd name="connsiteY68" fmla="*/ 9739 h 10000"/>
                          <a:gd name="connsiteX69" fmla="*/ 5537 w 10007"/>
                          <a:gd name="connsiteY69" fmla="*/ 9648 h 10000"/>
                          <a:gd name="connsiteX70" fmla="*/ 5410 w 10007"/>
                          <a:gd name="connsiteY70" fmla="*/ 9547 h 10000"/>
                          <a:gd name="connsiteX71" fmla="*/ 5264 w 10007"/>
                          <a:gd name="connsiteY71" fmla="*/ 9436 h 10000"/>
                          <a:gd name="connsiteX72" fmla="*/ 5108 w 10007"/>
                          <a:gd name="connsiteY72" fmla="*/ 9315 h 10000"/>
                          <a:gd name="connsiteX73" fmla="*/ 4935 w 10007"/>
                          <a:gd name="connsiteY73" fmla="*/ 9181 h 10000"/>
                          <a:gd name="connsiteX74" fmla="*/ 4752 w 10007"/>
                          <a:gd name="connsiteY74" fmla="*/ 9036 h 10000"/>
                          <a:gd name="connsiteX75" fmla="*/ 4556 w 10007"/>
                          <a:gd name="connsiteY75" fmla="*/ 8887 h 10000"/>
                          <a:gd name="connsiteX76" fmla="*/ 4358 w 10007"/>
                          <a:gd name="connsiteY76" fmla="*/ 8731 h 10000"/>
                          <a:gd name="connsiteX77" fmla="*/ 4150 w 10007"/>
                          <a:gd name="connsiteY77" fmla="*/ 8563 h 10000"/>
                          <a:gd name="connsiteX78" fmla="*/ 3935 w 10007"/>
                          <a:gd name="connsiteY78" fmla="*/ 8404 h 10000"/>
                          <a:gd name="connsiteX79" fmla="*/ 3715 w 10007"/>
                          <a:gd name="connsiteY79" fmla="*/ 8226 h 10000"/>
                          <a:gd name="connsiteX80" fmla="*/ 3490 w 10007"/>
                          <a:gd name="connsiteY80" fmla="*/ 8057 h 10000"/>
                          <a:gd name="connsiteX81" fmla="*/ 3265 w 10007"/>
                          <a:gd name="connsiteY81" fmla="*/ 7884 h 10000"/>
                          <a:gd name="connsiteX82" fmla="*/ 3035 w 10007"/>
                          <a:gd name="connsiteY82" fmla="*/ 7705 h 10000"/>
                          <a:gd name="connsiteX83" fmla="*/ 2809 w 10007"/>
                          <a:gd name="connsiteY83" fmla="*/ 7528 h 10000"/>
                          <a:gd name="connsiteX84" fmla="*/ 2583 w 10007"/>
                          <a:gd name="connsiteY84" fmla="*/ 7349 h 10000"/>
                          <a:gd name="connsiteX85" fmla="*/ 2363 w 10007"/>
                          <a:gd name="connsiteY85" fmla="*/ 7180 h 10000"/>
                          <a:gd name="connsiteX86" fmla="*/ 2143 w 10007"/>
                          <a:gd name="connsiteY86" fmla="*/ 7011 h 10000"/>
                          <a:gd name="connsiteX87" fmla="*/ 1929 w 10007"/>
                          <a:gd name="connsiteY87" fmla="*/ 6843 h 10000"/>
                          <a:gd name="connsiteX88" fmla="*/ 1726 w 10007"/>
                          <a:gd name="connsiteY88" fmla="*/ 6683 h 10000"/>
                          <a:gd name="connsiteX89" fmla="*/ 1526 w 10007"/>
                          <a:gd name="connsiteY89" fmla="*/ 6530 h 10000"/>
                          <a:gd name="connsiteX90" fmla="*/ 1338 w 10007"/>
                          <a:gd name="connsiteY90" fmla="*/ 6379 h 10000"/>
                          <a:gd name="connsiteX91" fmla="*/ 1158 w 10007"/>
                          <a:gd name="connsiteY91" fmla="*/ 6245 h 10000"/>
                          <a:gd name="connsiteX92" fmla="*/ 990 w 10007"/>
                          <a:gd name="connsiteY92" fmla="*/ 6110 h 10000"/>
                          <a:gd name="connsiteX93" fmla="*/ 836 w 10007"/>
                          <a:gd name="connsiteY93" fmla="*/ 5989 h 10000"/>
                          <a:gd name="connsiteX94" fmla="*/ 695 w 10007"/>
                          <a:gd name="connsiteY94" fmla="*/ 5883 h 10000"/>
                          <a:gd name="connsiteX95" fmla="*/ 574 w 10007"/>
                          <a:gd name="connsiteY95" fmla="*/ 5787 h 10000"/>
                          <a:gd name="connsiteX96" fmla="*/ 465 w 10007"/>
                          <a:gd name="connsiteY96" fmla="*/ 5705 h 10000"/>
                          <a:gd name="connsiteX97" fmla="*/ 373 w 10007"/>
                          <a:gd name="connsiteY97" fmla="*/ 5627 h 10000"/>
                          <a:gd name="connsiteX98" fmla="*/ 303 w 10007"/>
                          <a:gd name="connsiteY98" fmla="*/ 5580 h 10000"/>
                          <a:gd name="connsiteX99" fmla="*/ 256 w 10007"/>
                          <a:gd name="connsiteY99" fmla="*/ 5537 h 10000"/>
                          <a:gd name="connsiteX100" fmla="*/ 229 w 10007"/>
                          <a:gd name="connsiteY100" fmla="*/ 5512 h 10000"/>
                          <a:gd name="connsiteX101" fmla="*/ 96 w 10007"/>
                          <a:gd name="connsiteY101" fmla="*/ 5334 h 10000"/>
                          <a:gd name="connsiteX102" fmla="*/ 4 w 10007"/>
                          <a:gd name="connsiteY102" fmla="*/ 4629 h 10000"/>
                          <a:gd name="connsiteX103" fmla="*/ 4 w 10007"/>
                          <a:gd name="connsiteY103" fmla="*/ 3839 h 10000"/>
                          <a:gd name="connsiteX104" fmla="*/ 244 w 10007"/>
                          <a:gd name="connsiteY104" fmla="*/ 2484 h 10000"/>
                          <a:gd name="connsiteX105" fmla="*/ 581 w 10007"/>
                          <a:gd name="connsiteY105" fmla="*/ 2190 h 10000"/>
                          <a:gd name="connsiteX106" fmla="*/ 3848 w 10007"/>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52 w 10009"/>
                          <a:gd name="connsiteY5" fmla="*/ 3748 h 10000"/>
                          <a:gd name="connsiteX6" fmla="*/ 9800 w 10009"/>
                          <a:gd name="connsiteY6" fmla="*/ 3806 h 10000"/>
                          <a:gd name="connsiteX7" fmla="*/ 9748 w 10009"/>
                          <a:gd name="connsiteY7" fmla="*/ 3863 h 10000"/>
                          <a:gd name="connsiteX8" fmla="*/ 9691 w 10009"/>
                          <a:gd name="connsiteY8" fmla="*/ 3916 h 10000"/>
                          <a:gd name="connsiteX9" fmla="*/ 9649 w 10009"/>
                          <a:gd name="connsiteY9" fmla="*/ 3965 h 10000"/>
                          <a:gd name="connsiteX10" fmla="*/ 9609 w 10009"/>
                          <a:gd name="connsiteY10" fmla="*/ 4009 h 10000"/>
                          <a:gd name="connsiteX11" fmla="*/ 9581 w 10009"/>
                          <a:gd name="connsiteY11" fmla="*/ 4042 h 10000"/>
                          <a:gd name="connsiteX12" fmla="*/ 9569 w 10009"/>
                          <a:gd name="connsiteY12" fmla="*/ 4052 h 10000"/>
                          <a:gd name="connsiteX13" fmla="*/ 9574 w 10009"/>
                          <a:gd name="connsiteY13" fmla="*/ 6245 h 10000"/>
                          <a:gd name="connsiteX14" fmla="*/ 9586 w 10009"/>
                          <a:gd name="connsiteY14" fmla="*/ 6254 h 10000"/>
                          <a:gd name="connsiteX15" fmla="*/ 9617 w 10009"/>
                          <a:gd name="connsiteY15" fmla="*/ 6279 h 10000"/>
                          <a:gd name="connsiteX16" fmla="*/ 9661 w 10009"/>
                          <a:gd name="connsiteY16" fmla="*/ 6312 h 10000"/>
                          <a:gd name="connsiteX17" fmla="*/ 9718 w 10009"/>
                          <a:gd name="connsiteY17" fmla="*/ 6346 h 10000"/>
                          <a:gd name="connsiteX18" fmla="*/ 9773 w 10009"/>
                          <a:gd name="connsiteY18" fmla="*/ 6389 h 10000"/>
                          <a:gd name="connsiteX19" fmla="*/ 9825 w 10009"/>
                          <a:gd name="connsiteY19" fmla="*/ 6428 h 10000"/>
                          <a:gd name="connsiteX20" fmla="*/ 9864 w 10009"/>
                          <a:gd name="connsiteY20" fmla="*/ 6462 h 10000"/>
                          <a:gd name="connsiteX21" fmla="*/ 9894 w 10009"/>
                          <a:gd name="connsiteY21" fmla="*/ 6496 h 10000"/>
                          <a:gd name="connsiteX22" fmla="*/ 9904 w 10009"/>
                          <a:gd name="connsiteY22" fmla="*/ 6539 h 10000"/>
                          <a:gd name="connsiteX23" fmla="*/ 9899 w 10009"/>
                          <a:gd name="connsiteY23" fmla="*/ 6582 h 10000"/>
                          <a:gd name="connsiteX24" fmla="*/ 9886 w 10009"/>
                          <a:gd name="connsiteY24" fmla="*/ 6625 h 10000"/>
                          <a:gd name="connsiteX25" fmla="*/ 9874 w 10009"/>
                          <a:gd name="connsiteY25" fmla="*/ 6659 h 10000"/>
                          <a:gd name="connsiteX26" fmla="*/ 9859 w 10009"/>
                          <a:gd name="connsiteY26" fmla="*/ 6674 h 10000"/>
                          <a:gd name="connsiteX27" fmla="*/ 9857 w 10009"/>
                          <a:gd name="connsiteY27" fmla="*/ 6683 h 10000"/>
                          <a:gd name="connsiteX28" fmla="*/ 9847 w 10009"/>
                          <a:gd name="connsiteY28" fmla="*/ 6693 h 10000"/>
                          <a:gd name="connsiteX29" fmla="*/ 9812 w 10009"/>
                          <a:gd name="connsiteY29" fmla="*/ 6727 h 10000"/>
                          <a:gd name="connsiteX30" fmla="*/ 9760 w 10009"/>
                          <a:gd name="connsiteY30" fmla="*/ 6765 h 10000"/>
                          <a:gd name="connsiteX31" fmla="*/ 9691 w 10009"/>
                          <a:gd name="connsiteY31" fmla="*/ 6833 h 10000"/>
                          <a:gd name="connsiteX32" fmla="*/ 9599 w 10009"/>
                          <a:gd name="connsiteY32" fmla="*/ 6910 h 10000"/>
                          <a:gd name="connsiteX33" fmla="*/ 9495 w 10009"/>
                          <a:gd name="connsiteY33" fmla="*/ 7001 h 10000"/>
                          <a:gd name="connsiteX34" fmla="*/ 9378 w 10009"/>
                          <a:gd name="connsiteY34" fmla="*/ 7113 h 10000"/>
                          <a:gd name="connsiteX35" fmla="*/ 9250 w 10009"/>
                          <a:gd name="connsiteY35" fmla="*/ 7233 h 10000"/>
                          <a:gd name="connsiteX36" fmla="*/ 9106 w 10009"/>
                          <a:gd name="connsiteY36" fmla="*/ 7358 h 10000"/>
                          <a:gd name="connsiteX37" fmla="*/ 8958 w 10009"/>
                          <a:gd name="connsiteY37" fmla="*/ 7484 h 10000"/>
                          <a:gd name="connsiteX38" fmla="*/ 8799 w 10009"/>
                          <a:gd name="connsiteY38" fmla="*/ 7628 h 10000"/>
                          <a:gd name="connsiteX39" fmla="*/ 8632 w 10009"/>
                          <a:gd name="connsiteY39" fmla="*/ 7783 h 10000"/>
                          <a:gd name="connsiteX40" fmla="*/ 8458 w 10009"/>
                          <a:gd name="connsiteY40" fmla="*/ 7933 h 10000"/>
                          <a:gd name="connsiteX41" fmla="*/ 8285 w 10009"/>
                          <a:gd name="connsiteY41" fmla="*/ 8086 h 10000"/>
                          <a:gd name="connsiteX42" fmla="*/ 8107 w 10009"/>
                          <a:gd name="connsiteY42" fmla="*/ 8246 h 10000"/>
                          <a:gd name="connsiteX43" fmla="*/ 7934 w 10009"/>
                          <a:gd name="connsiteY43" fmla="*/ 8404 h 10000"/>
                          <a:gd name="connsiteX44" fmla="*/ 7757 w 10009"/>
                          <a:gd name="connsiteY44" fmla="*/ 8559 h 10000"/>
                          <a:gd name="connsiteX45" fmla="*/ 7584 w 10009"/>
                          <a:gd name="connsiteY45" fmla="*/ 8718 h 10000"/>
                          <a:gd name="connsiteX46" fmla="*/ 7411 w 10009"/>
                          <a:gd name="connsiteY46" fmla="*/ 8868 h 10000"/>
                          <a:gd name="connsiteX47" fmla="*/ 7245 w 10009"/>
                          <a:gd name="connsiteY47" fmla="*/ 9012 h 10000"/>
                          <a:gd name="connsiteX48" fmla="*/ 7089 w 10009"/>
                          <a:gd name="connsiteY48" fmla="*/ 9157 h 10000"/>
                          <a:gd name="connsiteX49" fmla="*/ 6942 w 10009"/>
                          <a:gd name="connsiteY49" fmla="*/ 9292 h 10000"/>
                          <a:gd name="connsiteX50" fmla="*/ 6799 w 10009"/>
                          <a:gd name="connsiteY50" fmla="*/ 9416 h 10000"/>
                          <a:gd name="connsiteX51" fmla="*/ 6673 w 10009"/>
                          <a:gd name="connsiteY51" fmla="*/ 9528 h 10000"/>
                          <a:gd name="connsiteX52" fmla="*/ 6556 w 10009"/>
                          <a:gd name="connsiteY52" fmla="*/ 9629 h 10000"/>
                          <a:gd name="connsiteX53" fmla="*/ 6452 w 10009"/>
                          <a:gd name="connsiteY53" fmla="*/ 9720 h 10000"/>
                          <a:gd name="connsiteX54" fmla="*/ 6371 w 10009"/>
                          <a:gd name="connsiteY54" fmla="*/ 9797 h 10000"/>
                          <a:gd name="connsiteX55" fmla="*/ 6301 w 10009"/>
                          <a:gd name="connsiteY55" fmla="*/ 9866 h 10000"/>
                          <a:gd name="connsiteX56" fmla="*/ 6248 w 10009"/>
                          <a:gd name="connsiteY56" fmla="*/ 9908 h 10000"/>
                          <a:gd name="connsiteX57" fmla="*/ 6218 w 10009"/>
                          <a:gd name="connsiteY57" fmla="*/ 9932 h 10000"/>
                          <a:gd name="connsiteX58" fmla="*/ 6144 w 10009"/>
                          <a:gd name="connsiteY58" fmla="*/ 9986 h 10000"/>
                          <a:gd name="connsiteX59" fmla="*/ 6079 w 10009"/>
                          <a:gd name="connsiteY59" fmla="*/ 10000 h 10000"/>
                          <a:gd name="connsiteX60" fmla="*/ 6017 w 10009"/>
                          <a:gd name="connsiteY60" fmla="*/ 9990 h 10000"/>
                          <a:gd name="connsiteX61" fmla="*/ 5970 w 10009"/>
                          <a:gd name="connsiteY61" fmla="*/ 9976 h 10000"/>
                          <a:gd name="connsiteX62" fmla="*/ 5941 w 10009"/>
                          <a:gd name="connsiteY62" fmla="*/ 9957 h 10000"/>
                          <a:gd name="connsiteX63" fmla="*/ 5926 w 10009"/>
                          <a:gd name="connsiteY63" fmla="*/ 9952 h 10000"/>
                          <a:gd name="connsiteX64" fmla="*/ 5914 w 10009"/>
                          <a:gd name="connsiteY64" fmla="*/ 9942 h 10000"/>
                          <a:gd name="connsiteX65" fmla="*/ 5879 w 10009"/>
                          <a:gd name="connsiteY65" fmla="*/ 9918 h 10000"/>
                          <a:gd name="connsiteX66" fmla="*/ 5822 w 10009"/>
                          <a:gd name="connsiteY66" fmla="*/ 9875 h 10000"/>
                          <a:gd name="connsiteX67" fmla="*/ 5750 w 10009"/>
                          <a:gd name="connsiteY67" fmla="*/ 9816 h 10000"/>
                          <a:gd name="connsiteX68" fmla="*/ 5654 w 10009"/>
                          <a:gd name="connsiteY68" fmla="*/ 9739 h 10000"/>
                          <a:gd name="connsiteX69" fmla="*/ 5537 w 10009"/>
                          <a:gd name="connsiteY69" fmla="*/ 9648 h 10000"/>
                          <a:gd name="connsiteX70" fmla="*/ 5410 w 10009"/>
                          <a:gd name="connsiteY70" fmla="*/ 9547 h 10000"/>
                          <a:gd name="connsiteX71" fmla="*/ 5264 w 10009"/>
                          <a:gd name="connsiteY71" fmla="*/ 9436 h 10000"/>
                          <a:gd name="connsiteX72" fmla="*/ 5108 w 10009"/>
                          <a:gd name="connsiteY72" fmla="*/ 9315 h 10000"/>
                          <a:gd name="connsiteX73" fmla="*/ 4935 w 10009"/>
                          <a:gd name="connsiteY73" fmla="*/ 9181 h 10000"/>
                          <a:gd name="connsiteX74" fmla="*/ 4752 w 10009"/>
                          <a:gd name="connsiteY74" fmla="*/ 9036 h 10000"/>
                          <a:gd name="connsiteX75" fmla="*/ 4556 w 10009"/>
                          <a:gd name="connsiteY75" fmla="*/ 8887 h 10000"/>
                          <a:gd name="connsiteX76" fmla="*/ 4358 w 10009"/>
                          <a:gd name="connsiteY76" fmla="*/ 8731 h 10000"/>
                          <a:gd name="connsiteX77" fmla="*/ 4150 w 10009"/>
                          <a:gd name="connsiteY77" fmla="*/ 8563 h 10000"/>
                          <a:gd name="connsiteX78" fmla="*/ 3935 w 10009"/>
                          <a:gd name="connsiteY78" fmla="*/ 8404 h 10000"/>
                          <a:gd name="connsiteX79" fmla="*/ 3715 w 10009"/>
                          <a:gd name="connsiteY79" fmla="*/ 8226 h 10000"/>
                          <a:gd name="connsiteX80" fmla="*/ 3490 w 10009"/>
                          <a:gd name="connsiteY80" fmla="*/ 8057 h 10000"/>
                          <a:gd name="connsiteX81" fmla="*/ 3265 w 10009"/>
                          <a:gd name="connsiteY81" fmla="*/ 7884 h 10000"/>
                          <a:gd name="connsiteX82" fmla="*/ 3035 w 10009"/>
                          <a:gd name="connsiteY82" fmla="*/ 7705 h 10000"/>
                          <a:gd name="connsiteX83" fmla="*/ 2809 w 10009"/>
                          <a:gd name="connsiteY83" fmla="*/ 7528 h 10000"/>
                          <a:gd name="connsiteX84" fmla="*/ 2583 w 10009"/>
                          <a:gd name="connsiteY84" fmla="*/ 7349 h 10000"/>
                          <a:gd name="connsiteX85" fmla="*/ 2363 w 10009"/>
                          <a:gd name="connsiteY85" fmla="*/ 7180 h 10000"/>
                          <a:gd name="connsiteX86" fmla="*/ 2143 w 10009"/>
                          <a:gd name="connsiteY86" fmla="*/ 7011 h 10000"/>
                          <a:gd name="connsiteX87" fmla="*/ 1929 w 10009"/>
                          <a:gd name="connsiteY87" fmla="*/ 6843 h 10000"/>
                          <a:gd name="connsiteX88" fmla="*/ 1726 w 10009"/>
                          <a:gd name="connsiteY88" fmla="*/ 6683 h 10000"/>
                          <a:gd name="connsiteX89" fmla="*/ 1526 w 10009"/>
                          <a:gd name="connsiteY89" fmla="*/ 6530 h 10000"/>
                          <a:gd name="connsiteX90" fmla="*/ 1338 w 10009"/>
                          <a:gd name="connsiteY90" fmla="*/ 6379 h 10000"/>
                          <a:gd name="connsiteX91" fmla="*/ 1158 w 10009"/>
                          <a:gd name="connsiteY91" fmla="*/ 6245 h 10000"/>
                          <a:gd name="connsiteX92" fmla="*/ 990 w 10009"/>
                          <a:gd name="connsiteY92" fmla="*/ 6110 h 10000"/>
                          <a:gd name="connsiteX93" fmla="*/ 836 w 10009"/>
                          <a:gd name="connsiteY93" fmla="*/ 5989 h 10000"/>
                          <a:gd name="connsiteX94" fmla="*/ 695 w 10009"/>
                          <a:gd name="connsiteY94" fmla="*/ 5883 h 10000"/>
                          <a:gd name="connsiteX95" fmla="*/ 574 w 10009"/>
                          <a:gd name="connsiteY95" fmla="*/ 5787 h 10000"/>
                          <a:gd name="connsiteX96" fmla="*/ 465 w 10009"/>
                          <a:gd name="connsiteY96" fmla="*/ 5705 h 10000"/>
                          <a:gd name="connsiteX97" fmla="*/ 373 w 10009"/>
                          <a:gd name="connsiteY97" fmla="*/ 5627 h 10000"/>
                          <a:gd name="connsiteX98" fmla="*/ 303 w 10009"/>
                          <a:gd name="connsiteY98" fmla="*/ 5580 h 10000"/>
                          <a:gd name="connsiteX99" fmla="*/ 256 w 10009"/>
                          <a:gd name="connsiteY99" fmla="*/ 5537 h 10000"/>
                          <a:gd name="connsiteX100" fmla="*/ 229 w 10009"/>
                          <a:gd name="connsiteY100" fmla="*/ 5512 h 10000"/>
                          <a:gd name="connsiteX101" fmla="*/ 96 w 10009"/>
                          <a:gd name="connsiteY101" fmla="*/ 5334 h 10000"/>
                          <a:gd name="connsiteX102" fmla="*/ 4 w 10009"/>
                          <a:gd name="connsiteY102" fmla="*/ 4629 h 10000"/>
                          <a:gd name="connsiteX103" fmla="*/ 4 w 10009"/>
                          <a:gd name="connsiteY103" fmla="*/ 3839 h 10000"/>
                          <a:gd name="connsiteX104" fmla="*/ 244 w 10009"/>
                          <a:gd name="connsiteY104" fmla="*/ 2484 h 10000"/>
                          <a:gd name="connsiteX105" fmla="*/ 581 w 10009"/>
                          <a:gd name="connsiteY105" fmla="*/ 2190 h 10000"/>
                          <a:gd name="connsiteX106" fmla="*/ 3848 w 10009"/>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00 w 10009"/>
                          <a:gd name="connsiteY5" fmla="*/ 3806 h 10000"/>
                          <a:gd name="connsiteX6" fmla="*/ 9748 w 10009"/>
                          <a:gd name="connsiteY6" fmla="*/ 3863 h 10000"/>
                          <a:gd name="connsiteX7" fmla="*/ 9691 w 10009"/>
                          <a:gd name="connsiteY7" fmla="*/ 3916 h 10000"/>
                          <a:gd name="connsiteX8" fmla="*/ 9649 w 10009"/>
                          <a:gd name="connsiteY8" fmla="*/ 3965 h 10000"/>
                          <a:gd name="connsiteX9" fmla="*/ 9609 w 10009"/>
                          <a:gd name="connsiteY9" fmla="*/ 4009 h 10000"/>
                          <a:gd name="connsiteX10" fmla="*/ 9581 w 10009"/>
                          <a:gd name="connsiteY10" fmla="*/ 4042 h 10000"/>
                          <a:gd name="connsiteX11" fmla="*/ 9569 w 10009"/>
                          <a:gd name="connsiteY11" fmla="*/ 4052 h 10000"/>
                          <a:gd name="connsiteX12" fmla="*/ 9574 w 10009"/>
                          <a:gd name="connsiteY12" fmla="*/ 6245 h 10000"/>
                          <a:gd name="connsiteX13" fmla="*/ 9586 w 10009"/>
                          <a:gd name="connsiteY13" fmla="*/ 6254 h 10000"/>
                          <a:gd name="connsiteX14" fmla="*/ 9617 w 10009"/>
                          <a:gd name="connsiteY14" fmla="*/ 6279 h 10000"/>
                          <a:gd name="connsiteX15" fmla="*/ 9661 w 10009"/>
                          <a:gd name="connsiteY15" fmla="*/ 6312 h 10000"/>
                          <a:gd name="connsiteX16" fmla="*/ 9718 w 10009"/>
                          <a:gd name="connsiteY16" fmla="*/ 6346 h 10000"/>
                          <a:gd name="connsiteX17" fmla="*/ 9773 w 10009"/>
                          <a:gd name="connsiteY17" fmla="*/ 6389 h 10000"/>
                          <a:gd name="connsiteX18" fmla="*/ 9825 w 10009"/>
                          <a:gd name="connsiteY18" fmla="*/ 6428 h 10000"/>
                          <a:gd name="connsiteX19" fmla="*/ 9864 w 10009"/>
                          <a:gd name="connsiteY19" fmla="*/ 6462 h 10000"/>
                          <a:gd name="connsiteX20" fmla="*/ 9894 w 10009"/>
                          <a:gd name="connsiteY20" fmla="*/ 6496 h 10000"/>
                          <a:gd name="connsiteX21" fmla="*/ 9904 w 10009"/>
                          <a:gd name="connsiteY21" fmla="*/ 6539 h 10000"/>
                          <a:gd name="connsiteX22" fmla="*/ 9899 w 10009"/>
                          <a:gd name="connsiteY22" fmla="*/ 6582 h 10000"/>
                          <a:gd name="connsiteX23" fmla="*/ 9886 w 10009"/>
                          <a:gd name="connsiteY23" fmla="*/ 6625 h 10000"/>
                          <a:gd name="connsiteX24" fmla="*/ 9874 w 10009"/>
                          <a:gd name="connsiteY24" fmla="*/ 6659 h 10000"/>
                          <a:gd name="connsiteX25" fmla="*/ 9859 w 10009"/>
                          <a:gd name="connsiteY25" fmla="*/ 6674 h 10000"/>
                          <a:gd name="connsiteX26" fmla="*/ 9857 w 10009"/>
                          <a:gd name="connsiteY26" fmla="*/ 6683 h 10000"/>
                          <a:gd name="connsiteX27" fmla="*/ 9847 w 10009"/>
                          <a:gd name="connsiteY27" fmla="*/ 6693 h 10000"/>
                          <a:gd name="connsiteX28" fmla="*/ 9812 w 10009"/>
                          <a:gd name="connsiteY28" fmla="*/ 6727 h 10000"/>
                          <a:gd name="connsiteX29" fmla="*/ 9760 w 10009"/>
                          <a:gd name="connsiteY29" fmla="*/ 6765 h 10000"/>
                          <a:gd name="connsiteX30" fmla="*/ 9691 w 10009"/>
                          <a:gd name="connsiteY30" fmla="*/ 6833 h 10000"/>
                          <a:gd name="connsiteX31" fmla="*/ 9599 w 10009"/>
                          <a:gd name="connsiteY31" fmla="*/ 6910 h 10000"/>
                          <a:gd name="connsiteX32" fmla="*/ 9495 w 10009"/>
                          <a:gd name="connsiteY32" fmla="*/ 7001 h 10000"/>
                          <a:gd name="connsiteX33" fmla="*/ 9378 w 10009"/>
                          <a:gd name="connsiteY33" fmla="*/ 7113 h 10000"/>
                          <a:gd name="connsiteX34" fmla="*/ 9250 w 10009"/>
                          <a:gd name="connsiteY34" fmla="*/ 7233 h 10000"/>
                          <a:gd name="connsiteX35" fmla="*/ 9106 w 10009"/>
                          <a:gd name="connsiteY35" fmla="*/ 7358 h 10000"/>
                          <a:gd name="connsiteX36" fmla="*/ 8958 w 10009"/>
                          <a:gd name="connsiteY36" fmla="*/ 7484 h 10000"/>
                          <a:gd name="connsiteX37" fmla="*/ 8799 w 10009"/>
                          <a:gd name="connsiteY37" fmla="*/ 7628 h 10000"/>
                          <a:gd name="connsiteX38" fmla="*/ 8632 w 10009"/>
                          <a:gd name="connsiteY38" fmla="*/ 7783 h 10000"/>
                          <a:gd name="connsiteX39" fmla="*/ 8458 w 10009"/>
                          <a:gd name="connsiteY39" fmla="*/ 7933 h 10000"/>
                          <a:gd name="connsiteX40" fmla="*/ 8285 w 10009"/>
                          <a:gd name="connsiteY40" fmla="*/ 8086 h 10000"/>
                          <a:gd name="connsiteX41" fmla="*/ 8107 w 10009"/>
                          <a:gd name="connsiteY41" fmla="*/ 8246 h 10000"/>
                          <a:gd name="connsiteX42" fmla="*/ 7934 w 10009"/>
                          <a:gd name="connsiteY42" fmla="*/ 8404 h 10000"/>
                          <a:gd name="connsiteX43" fmla="*/ 7757 w 10009"/>
                          <a:gd name="connsiteY43" fmla="*/ 8559 h 10000"/>
                          <a:gd name="connsiteX44" fmla="*/ 7584 w 10009"/>
                          <a:gd name="connsiteY44" fmla="*/ 8718 h 10000"/>
                          <a:gd name="connsiteX45" fmla="*/ 7411 w 10009"/>
                          <a:gd name="connsiteY45" fmla="*/ 8868 h 10000"/>
                          <a:gd name="connsiteX46" fmla="*/ 7245 w 10009"/>
                          <a:gd name="connsiteY46" fmla="*/ 9012 h 10000"/>
                          <a:gd name="connsiteX47" fmla="*/ 7089 w 10009"/>
                          <a:gd name="connsiteY47" fmla="*/ 9157 h 10000"/>
                          <a:gd name="connsiteX48" fmla="*/ 6942 w 10009"/>
                          <a:gd name="connsiteY48" fmla="*/ 9292 h 10000"/>
                          <a:gd name="connsiteX49" fmla="*/ 6799 w 10009"/>
                          <a:gd name="connsiteY49" fmla="*/ 9416 h 10000"/>
                          <a:gd name="connsiteX50" fmla="*/ 6673 w 10009"/>
                          <a:gd name="connsiteY50" fmla="*/ 9528 h 10000"/>
                          <a:gd name="connsiteX51" fmla="*/ 6556 w 10009"/>
                          <a:gd name="connsiteY51" fmla="*/ 9629 h 10000"/>
                          <a:gd name="connsiteX52" fmla="*/ 6452 w 10009"/>
                          <a:gd name="connsiteY52" fmla="*/ 9720 h 10000"/>
                          <a:gd name="connsiteX53" fmla="*/ 6371 w 10009"/>
                          <a:gd name="connsiteY53" fmla="*/ 9797 h 10000"/>
                          <a:gd name="connsiteX54" fmla="*/ 6301 w 10009"/>
                          <a:gd name="connsiteY54" fmla="*/ 9866 h 10000"/>
                          <a:gd name="connsiteX55" fmla="*/ 6248 w 10009"/>
                          <a:gd name="connsiteY55" fmla="*/ 9908 h 10000"/>
                          <a:gd name="connsiteX56" fmla="*/ 6218 w 10009"/>
                          <a:gd name="connsiteY56" fmla="*/ 9932 h 10000"/>
                          <a:gd name="connsiteX57" fmla="*/ 6144 w 10009"/>
                          <a:gd name="connsiteY57" fmla="*/ 9986 h 10000"/>
                          <a:gd name="connsiteX58" fmla="*/ 6079 w 10009"/>
                          <a:gd name="connsiteY58" fmla="*/ 10000 h 10000"/>
                          <a:gd name="connsiteX59" fmla="*/ 6017 w 10009"/>
                          <a:gd name="connsiteY59" fmla="*/ 9990 h 10000"/>
                          <a:gd name="connsiteX60" fmla="*/ 5970 w 10009"/>
                          <a:gd name="connsiteY60" fmla="*/ 9976 h 10000"/>
                          <a:gd name="connsiteX61" fmla="*/ 5941 w 10009"/>
                          <a:gd name="connsiteY61" fmla="*/ 9957 h 10000"/>
                          <a:gd name="connsiteX62" fmla="*/ 5926 w 10009"/>
                          <a:gd name="connsiteY62" fmla="*/ 9952 h 10000"/>
                          <a:gd name="connsiteX63" fmla="*/ 5914 w 10009"/>
                          <a:gd name="connsiteY63" fmla="*/ 9942 h 10000"/>
                          <a:gd name="connsiteX64" fmla="*/ 5879 w 10009"/>
                          <a:gd name="connsiteY64" fmla="*/ 9918 h 10000"/>
                          <a:gd name="connsiteX65" fmla="*/ 5822 w 10009"/>
                          <a:gd name="connsiteY65" fmla="*/ 9875 h 10000"/>
                          <a:gd name="connsiteX66" fmla="*/ 5750 w 10009"/>
                          <a:gd name="connsiteY66" fmla="*/ 9816 h 10000"/>
                          <a:gd name="connsiteX67" fmla="*/ 5654 w 10009"/>
                          <a:gd name="connsiteY67" fmla="*/ 9739 h 10000"/>
                          <a:gd name="connsiteX68" fmla="*/ 5537 w 10009"/>
                          <a:gd name="connsiteY68" fmla="*/ 9648 h 10000"/>
                          <a:gd name="connsiteX69" fmla="*/ 5410 w 10009"/>
                          <a:gd name="connsiteY69" fmla="*/ 9547 h 10000"/>
                          <a:gd name="connsiteX70" fmla="*/ 5264 w 10009"/>
                          <a:gd name="connsiteY70" fmla="*/ 9436 h 10000"/>
                          <a:gd name="connsiteX71" fmla="*/ 5108 w 10009"/>
                          <a:gd name="connsiteY71" fmla="*/ 9315 h 10000"/>
                          <a:gd name="connsiteX72" fmla="*/ 4935 w 10009"/>
                          <a:gd name="connsiteY72" fmla="*/ 9181 h 10000"/>
                          <a:gd name="connsiteX73" fmla="*/ 4752 w 10009"/>
                          <a:gd name="connsiteY73" fmla="*/ 9036 h 10000"/>
                          <a:gd name="connsiteX74" fmla="*/ 4556 w 10009"/>
                          <a:gd name="connsiteY74" fmla="*/ 8887 h 10000"/>
                          <a:gd name="connsiteX75" fmla="*/ 4358 w 10009"/>
                          <a:gd name="connsiteY75" fmla="*/ 8731 h 10000"/>
                          <a:gd name="connsiteX76" fmla="*/ 4150 w 10009"/>
                          <a:gd name="connsiteY76" fmla="*/ 8563 h 10000"/>
                          <a:gd name="connsiteX77" fmla="*/ 3935 w 10009"/>
                          <a:gd name="connsiteY77" fmla="*/ 8404 h 10000"/>
                          <a:gd name="connsiteX78" fmla="*/ 3715 w 10009"/>
                          <a:gd name="connsiteY78" fmla="*/ 8226 h 10000"/>
                          <a:gd name="connsiteX79" fmla="*/ 3490 w 10009"/>
                          <a:gd name="connsiteY79" fmla="*/ 8057 h 10000"/>
                          <a:gd name="connsiteX80" fmla="*/ 3265 w 10009"/>
                          <a:gd name="connsiteY80" fmla="*/ 7884 h 10000"/>
                          <a:gd name="connsiteX81" fmla="*/ 3035 w 10009"/>
                          <a:gd name="connsiteY81" fmla="*/ 7705 h 10000"/>
                          <a:gd name="connsiteX82" fmla="*/ 2809 w 10009"/>
                          <a:gd name="connsiteY82" fmla="*/ 7528 h 10000"/>
                          <a:gd name="connsiteX83" fmla="*/ 2583 w 10009"/>
                          <a:gd name="connsiteY83" fmla="*/ 7349 h 10000"/>
                          <a:gd name="connsiteX84" fmla="*/ 2363 w 10009"/>
                          <a:gd name="connsiteY84" fmla="*/ 7180 h 10000"/>
                          <a:gd name="connsiteX85" fmla="*/ 2143 w 10009"/>
                          <a:gd name="connsiteY85" fmla="*/ 7011 h 10000"/>
                          <a:gd name="connsiteX86" fmla="*/ 1929 w 10009"/>
                          <a:gd name="connsiteY86" fmla="*/ 6843 h 10000"/>
                          <a:gd name="connsiteX87" fmla="*/ 1726 w 10009"/>
                          <a:gd name="connsiteY87" fmla="*/ 6683 h 10000"/>
                          <a:gd name="connsiteX88" fmla="*/ 1526 w 10009"/>
                          <a:gd name="connsiteY88" fmla="*/ 6530 h 10000"/>
                          <a:gd name="connsiteX89" fmla="*/ 1338 w 10009"/>
                          <a:gd name="connsiteY89" fmla="*/ 6379 h 10000"/>
                          <a:gd name="connsiteX90" fmla="*/ 1158 w 10009"/>
                          <a:gd name="connsiteY90" fmla="*/ 6245 h 10000"/>
                          <a:gd name="connsiteX91" fmla="*/ 990 w 10009"/>
                          <a:gd name="connsiteY91" fmla="*/ 6110 h 10000"/>
                          <a:gd name="connsiteX92" fmla="*/ 836 w 10009"/>
                          <a:gd name="connsiteY92" fmla="*/ 5989 h 10000"/>
                          <a:gd name="connsiteX93" fmla="*/ 695 w 10009"/>
                          <a:gd name="connsiteY93" fmla="*/ 5883 h 10000"/>
                          <a:gd name="connsiteX94" fmla="*/ 574 w 10009"/>
                          <a:gd name="connsiteY94" fmla="*/ 5787 h 10000"/>
                          <a:gd name="connsiteX95" fmla="*/ 465 w 10009"/>
                          <a:gd name="connsiteY95" fmla="*/ 5705 h 10000"/>
                          <a:gd name="connsiteX96" fmla="*/ 373 w 10009"/>
                          <a:gd name="connsiteY96" fmla="*/ 5627 h 10000"/>
                          <a:gd name="connsiteX97" fmla="*/ 303 w 10009"/>
                          <a:gd name="connsiteY97" fmla="*/ 5580 h 10000"/>
                          <a:gd name="connsiteX98" fmla="*/ 256 w 10009"/>
                          <a:gd name="connsiteY98" fmla="*/ 5537 h 10000"/>
                          <a:gd name="connsiteX99" fmla="*/ 229 w 10009"/>
                          <a:gd name="connsiteY99" fmla="*/ 5512 h 10000"/>
                          <a:gd name="connsiteX100" fmla="*/ 96 w 10009"/>
                          <a:gd name="connsiteY100" fmla="*/ 5334 h 10000"/>
                          <a:gd name="connsiteX101" fmla="*/ 4 w 10009"/>
                          <a:gd name="connsiteY101" fmla="*/ 4629 h 10000"/>
                          <a:gd name="connsiteX102" fmla="*/ 4 w 10009"/>
                          <a:gd name="connsiteY102" fmla="*/ 3839 h 10000"/>
                          <a:gd name="connsiteX103" fmla="*/ 244 w 10009"/>
                          <a:gd name="connsiteY103" fmla="*/ 2484 h 10000"/>
                          <a:gd name="connsiteX104" fmla="*/ 581 w 10009"/>
                          <a:gd name="connsiteY104" fmla="*/ 2190 h 10000"/>
                          <a:gd name="connsiteX105" fmla="*/ 3848 w 10009"/>
                          <a:gd name="connsiteY10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748 w 10009"/>
                          <a:gd name="connsiteY5" fmla="*/ 3863 h 10000"/>
                          <a:gd name="connsiteX6" fmla="*/ 9691 w 10009"/>
                          <a:gd name="connsiteY6" fmla="*/ 3916 h 10000"/>
                          <a:gd name="connsiteX7" fmla="*/ 9649 w 10009"/>
                          <a:gd name="connsiteY7" fmla="*/ 3965 h 10000"/>
                          <a:gd name="connsiteX8" fmla="*/ 9609 w 10009"/>
                          <a:gd name="connsiteY8" fmla="*/ 4009 h 10000"/>
                          <a:gd name="connsiteX9" fmla="*/ 9581 w 10009"/>
                          <a:gd name="connsiteY9" fmla="*/ 4042 h 10000"/>
                          <a:gd name="connsiteX10" fmla="*/ 9569 w 10009"/>
                          <a:gd name="connsiteY10" fmla="*/ 4052 h 10000"/>
                          <a:gd name="connsiteX11" fmla="*/ 9574 w 10009"/>
                          <a:gd name="connsiteY11" fmla="*/ 6245 h 10000"/>
                          <a:gd name="connsiteX12" fmla="*/ 9586 w 10009"/>
                          <a:gd name="connsiteY12" fmla="*/ 6254 h 10000"/>
                          <a:gd name="connsiteX13" fmla="*/ 9617 w 10009"/>
                          <a:gd name="connsiteY13" fmla="*/ 6279 h 10000"/>
                          <a:gd name="connsiteX14" fmla="*/ 9661 w 10009"/>
                          <a:gd name="connsiteY14" fmla="*/ 6312 h 10000"/>
                          <a:gd name="connsiteX15" fmla="*/ 9718 w 10009"/>
                          <a:gd name="connsiteY15" fmla="*/ 6346 h 10000"/>
                          <a:gd name="connsiteX16" fmla="*/ 9773 w 10009"/>
                          <a:gd name="connsiteY16" fmla="*/ 6389 h 10000"/>
                          <a:gd name="connsiteX17" fmla="*/ 9825 w 10009"/>
                          <a:gd name="connsiteY17" fmla="*/ 6428 h 10000"/>
                          <a:gd name="connsiteX18" fmla="*/ 9864 w 10009"/>
                          <a:gd name="connsiteY18" fmla="*/ 6462 h 10000"/>
                          <a:gd name="connsiteX19" fmla="*/ 9894 w 10009"/>
                          <a:gd name="connsiteY19" fmla="*/ 6496 h 10000"/>
                          <a:gd name="connsiteX20" fmla="*/ 9904 w 10009"/>
                          <a:gd name="connsiteY20" fmla="*/ 6539 h 10000"/>
                          <a:gd name="connsiteX21" fmla="*/ 9899 w 10009"/>
                          <a:gd name="connsiteY21" fmla="*/ 6582 h 10000"/>
                          <a:gd name="connsiteX22" fmla="*/ 9886 w 10009"/>
                          <a:gd name="connsiteY22" fmla="*/ 6625 h 10000"/>
                          <a:gd name="connsiteX23" fmla="*/ 9874 w 10009"/>
                          <a:gd name="connsiteY23" fmla="*/ 6659 h 10000"/>
                          <a:gd name="connsiteX24" fmla="*/ 9859 w 10009"/>
                          <a:gd name="connsiteY24" fmla="*/ 6674 h 10000"/>
                          <a:gd name="connsiteX25" fmla="*/ 9857 w 10009"/>
                          <a:gd name="connsiteY25" fmla="*/ 6683 h 10000"/>
                          <a:gd name="connsiteX26" fmla="*/ 9847 w 10009"/>
                          <a:gd name="connsiteY26" fmla="*/ 6693 h 10000"/>
                          <a:gd name="connsiteX27" fmla="*/ 9812 w 10009"/>
                          <a:gd name="connsiteY27" fmla="*/ 6727 h 10000"/>
                          <a:gd name="connsiteX28" fmla="*/ 9760 w 10009"/>
                          <a:gd name="connsiteY28" fmla="*/ 6765 h 10000"/>
                          <a:gd name="connsiteX29" fmla="*/ 9691 w 10009"/>
                          <a:gd name="connsiteY29" fmla="*/ 6833 h 10000"/>
                          <a:gd name="connsiteX30" fmla="*/ 9599 w 10009"/>
                          <a:gd name="connsiteY30" fmla="*/ 6910 h 10000"/>
                          <a:gd name="connsiteX31" fmla="*/ 9495 w 10009"/>
                          <a:gd name="connsiteY31" fmla="*/ 7001 h 10000"/>
                          <a:gd name="connsiteX32" fmla="*/ 9378 w 10009"/>
                          <a:gd name="connsiteY32" fmla="*/ 7113 h 10000"/>
                          <a:gd name="connsiteX33" fmla="*/ 9250 w 10009"/>
                          <a:gd name="connsiteY33" fmla="*/ 7233 h 10000"/>
                          <a:gd name="connsiteX34" fmla="*/ 9106 w 10009"/>
                          <a:gd name="connsiteY34" fmla="*/ 7358 h 10000"/>
                          <a:gd name="connsiteX35" fmla="*/ 8958 w 10009"/>
                          <a:gd name="connsiteY35" fmla="*/ 7484 h 10000"/>
                          <a:gd name="connsiteX36" fmla="*/ 8799 w 10009"/>
                          <a:gd name="connsiteY36" fmla="*/ 7628 h 10000"/>
                          <a:gd name="connsiteX37" fmla="*/ 8632 w 10009"/>
                          <a:gd name="connsiteY37" fmla="*/ 7783 h 10000"/>
                          <a:gd name="connsiteX38" fmla="*/ 8458 w 10009"/>
                          <a:gd name="connsiteY38" fmla="*/ 7933 h 10000"/>
                          <a:gd name="connsiteX39" fmla="*/ 8285 w 10009"/>
                          <a:gd name="connsiteY39" fmla="*/ 8086 h 10000"/>
                          <a:gd name="connsiteX40" fmla="*/ 8107 w 10009"/>
                          <a:gd name="connsiteY40" fmla="*/ 8246 h 10000"/>
                          <a:gd name="connsiteX41" fmla="*/ 7934 w 10009"/>
                          <a:gd name="connsiteY41" fmla="*/ 8404 h 10000"/>
                          <a:gd name="connsiteX42" fmla="*/ 7757 w 10009"/>
                          <a:gd name="connsiteY42" fmla="*/ 8559 h 10000"/>
                          <a:gd name="connsiteX43" fmla="*/ 7584 w 10009"/>
                          <a:gd name="connsiteY43" fmla="*/ 8718 h 10000"/>
                          <a:gd name="connsiteX44" fmla="*/ 7411 w 10009"/>
                          <a:gd name="connsiteY44" fmla="*/ 8868 h 10000"/>
                          <a:gd name="connsiteX45" fmla="*/ 7245 w 10009"/>
                          <a:gd name="connsiteY45" fmla="*/ 9012 h 10000"/>
                          <a:gd name="connsiteX46" fmla="*/ 7089 w 10009"/>
                          <a:gd name="connsiteY46" fmla="*/ 9157 h 10000"/>
                          <a:gd name="connsiteX47" fmla="*/ 6942 w 10009"/>
                          <a:gd name="connsiteY47" fmla="*/ 9292 h 10000"/>
                          <a:gd name="connsiteX48" fmla="*/ 6799 w 10009"/>
                          <a:gd name="connsiteY48" fmla="*/ 9416 h 10000"/>
                          <a:gd name="connsiteX49" fmla="*/ 6673 w 10009"/>
                          <a:gd name="connsiteY49" fmla="*/ 9528 h 10000"/>
                          <a:gd name="connsiteX50" fmla="*/ 6556 w 10009"/>
                          <a:gd name="connsiteY50" fmla="*/ 9629 h 10000"/>
                          <a:gd name="connsiteX51" fmla="*/ 6452 w 10009"/>
                          <a:gd name="connsiteY51" fmla="*/ 9720 h 10000"/>
                          <a:gd name="connsiteX52" fmla="*/ 6371 w 10009"/>
                          <a:gd name="connsiteY52" fmla="*/ 9797 h 10000"/>
                          <a:gd name="connsiteX53" fmla="*/ 6301 w 10009"/>
                          <a:gd name="connsiteY53" fmla="*/ 9866 h 10000"/>
                          <a:gd name="connsiteX54" fmla="*/ 6248 w 10009"/>
                          <a:gd name="connsiteY54" fmla="*/ 9908 h 10000"/>
                          <a:gd name="connsiteX55" fmla="*/ 6218 w 10009"/>
                          <a:gd name="connsiteY55" fmla="*/ 9932 h 10000"/>
                          <a:gd name="connsiteX56" fmla="*/ 6144 w 10009"/>
                          <a:gd name="connsiteY56" fmla="*/ 9986 h 10000"/>
                          <a:gd name="connsiteX57" fmla="*/ 6079 w 10009"/>
                          <a:gd name="connsiteY57" fmla="*/ 10000 h 10000"/>
                          <a:gd name="connsiteX58" fmla="*/ 6017 w 10009"/>
                          <a:gd name="connsiteY58" fmla="*/ 9990 h 10000"/>
                          <a:gd name="connsiteX59" fmla="*/ 5970 w 10009"/>
                          <a:gd name="connsiteY59" fmla="*/ 9976 h 10000"/>
                          <a:gd name="connsiteX60" fmla="*/ 5941 w 10009"/>
                          <a:gd name="connsiteY60" fmla="*/ 9957 h 10000"/>
                          <a:gd name="connsiteX61" fmla="*/ 5926 w 10009"/>
                          <a:gd name="connsiteY61" fmla="*/ 9952 h 10000"/>
                          <a:gd name="connsiteX62" fmla="*/ 5914 w 10009"/>
                          <a:gd name="connsiteY62" fmla="*/ 9942 h 10000"/>
                          <a:gd name="connsiteX63" fmla="*/ 5879 w 10009"/>
                          <a:gd name="connsiteY63" fmla="*/ 9918 h 10000"/>
                          <a:gd name="connsiteX64" fmla="*/ 5822 w 10009"/>
                          <a:gd name="connsiteY64" fmla="*/ 9875 h 10000"/>
                          <a:gd name="connsiteX65" fmla="*/ 5750 w 10009"/>
                          <a:gd name="connsiteY65" fmla="*/ 9816 h 10000"/>
                          <a:gd name="connsiteX66" fmla="*/ 5654 w 10009"/>
                          <a:gd name="connsiteY66" fmla="*/ 9739 h 10000"/>
                          <a:gd name="connsiteX67" fmla="*/ 5537 w 10009"/>
                          <a:gd name="connsiteY67" fmla="*/ 9648 h 10000"/>
                          <a:gd name="connsiteX68" fmla="*/ 5410 w 10009"/>
                          <a:gd name="connsiteY68" fmla="*/ 9547 h 10000"/>
                          <a:gd name="connsiteX69" fmla="*/ 5264 w 10009"/>
                          <a:gd name="connsiteY69" fmla="*/ 9436 h 10000"/>
                          <a:gd name="connsiteX70" fmla="*/ 5108 w 10009"/>
                          <a:gd name="connsiteY70" fmla="*/ 9315 h 10000"/>
                          <a:gd name="connsiteX71" fmla="*/ 4935 w 10009"/>
                          <a:gd name="connsiteY71" fmla="*/ 9181 h 10000"/>
                          <a:gd name="connsiteX72" fmla="*/ 4752 w 10009"/>
                          <a:gd name="connsiteY72" fmla="*/ 9036 h 10000"/>
                          <a:gd name="connsiteX73" fmla="*/ 4556 w 10009"/>
                          <a:gd name="connsiteY73" fmla="*/ 8887 h 10000"/>
                          <a:gd name="connsiteX74" fmla="*/ 4358 w 10009"/>
                          <a:gd name="connsiteY74" fmla="*/ 8731 h 10000"/>
                          <a:gd name="connsiteX75" fmla="*/ 4150 w 10009"/>
                          <a:gd name="connsiteY75" fmla="*/ 8563 h 10000"/>
                          <a:gd name="connsiteX76" fmla="*/ 3935 w 10009"/>
                          <a:gd name="connsiteY76" fmla="*/ 8404 h 10000"/>
                          <a:gd name="connsiteX77" fmla="*/ 3715 w 10009"/>
                          <a:gd name="connsiteY77" fmla="*/ 8226 h 10000"/>
                          <a:gd name="connsiteX78" fmla="*/ 3490 w 10009"/>
                          <a:gd name="connsiteY78" fmla="*/ 8057 h 10000"/>
                          <a:gd name="connsiteX79" fmla="*/ 3265 w 10009"/>
                          <a:gd name="connsiteY79" fmla="*/ 7884 h 10000"/>
                          <a:gd name="connsiteX80" fmla="*/ 3035 w 10009"/>
                          <a:gd name="connsiteY80" fmla="*/ 7705 h 10000"/>
                          <a:gd name="connsiteX81" fmla="*/ 2809 w 10009"/>
                          <a:gd name="connsiteY81" fmla="*/ 7528 h 10000"/>
                          <a:gd name="connsiteX82" fmla="*/ 2583 w 10009"/>
                          <a:gd name="connsiteY82" fmla="*/ 7349 h 10000"/>
                          <a:gd name="connsiteX83" fmla="*/ 2363 w 10009"/>
                          <a:gd name="connsiteY83" fmla="*/ 7180 h 10000"/>
                          <a:gd name="connsiteX84" fmla="*/ 2143 w 10009"/>
                          <a:gd name="connsiteY84" fmla="*/ 7011 h 10000"/>
                          <a:gd name="connsiteX85" fmla="*/ 1929 w 10009"/>
                          <a:gd name="connsiteY85" fmla="*/ 6843 h 10000"/>
                          <a:gd name="connsiteX86" fmla="*/ 1726 w 10009"/>
                          <a:gd name="connsiteY86" fmla="*/ 6683 h 10000"/>
                          <a:gd name="connsiteX87" fmla="*/ 1526 w 10009"/>
                          <a:gd name="connsiteY87" fmla="*/ 6530 h 10000"/>
                          <a:gd name="connsiteX88" fmla="*/ 1338 w 10009"/>
                          <a:gd name="connsiteY88" fmla="*/ 6379 h 10000"/>
                          <a:gd name="connsiteX89" fmla="*/ 1158 w 10009"/>
                          <a:gd name="connsiteY89" fmla="*/ 6245 h 10000"/>
                          <a:gd name="connsiteX90" fmla="*/ 990 w 10009"/>
                          <a:gd name="connsiteY90" fmla="*/ 6110 h 10000"/>
                          <a:gd name="connsiteX91" fmla="*/ 836 w 10009"/>
                          <a:gd name="connsiteY91" fmla="*/ 5989 h 10000"/>
                          <a:gd name="connsiteX92" fmla="*/ 695 w 10009"/>
                          <a:gd name="connsiteY92" fmla="*/ 5883 h 10000"/>
                          <a:gd name="connsiteX93" fmla="*/ 574 w 10009"/>
                          <a:gd name="connsiteY93" fmla="*/ 5787 h 10000"/>
                          <a:gd name="connsiteX94" fmla="*/ 465 w 10009"/>
                          <a:gd name="connsiteY94" fmla="*/ 5705 h 10000"/>
                          <a:gd name="connsiteX95" fmla="*/ 373 w 10009"/>
                          <a:gd name="connsiteY95" fmla="*/ 5627 h 10000"/>
                          <a:gd name="connsiteX96" fmla="*/ 303 w 10009"/>
                          <a:gd name="connsiteY96" fmla="*/ 5580 h 10000"/>
                          <a:gd name="connsiteX97" fmla="*/ 256 w 10009"/>
                          <a:gd name="connsiteY97" fmla="*/ 5537 h 10000"/>
                          <a:gd name="connsiteX98" fmla="*/ 229 w 10009"/>
                          <a:gd name="connsiteY98" fmla="*/ 5512 h 10000"/>
                          <a:gd name="connsiteX99" fmla="*/ 96 w 10009"/>
                          <a:gd name="connsiteY99" fmla="*/ 5334 h 10000"/>
                          <a:gd name="connsiteX100" fmla="*/ 4 w 10009"/>
                          <a:gd name="connsiteY100" fmla="*/ 4629 h 10000"/>
                          <a:gd name="connsiteX101" fmla="*/ 4 w 10009"/>
                          <a:gd name="connsiteY101" fmla="*/ 3839 h 10000"/>
                          <a:gd name="connsiteX102" fmla="*/ 244 w 10009"/>
                          <a:gd name="connsiteY102" fmla="*/ 2484 h 10000"/>
                          <a:gd name="connsiteX103" fmla="*/ 581 w 10009"/>
                          <a:gd name="connsiteY103" fmla="*/ 2190 h 10000"/>
                          <a:gd name="connsiteX104" fmla="*/ 3848 w 10009"/>
                          <a:gd name="connsiteY10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91 w 10009"/>
                          <a:gd name="connsiteY5" fmla="*/ 3916 h 10000"/>
                          <a:gd name="connsiteX6" fmla="*/ 9649 w 10009"/>
                          <a:gd name="connsiteY6" fmla="*/ 3965 h 10000"/>
                          <a:gd name="connsiteX7" fmla="*/ 9609 w 10009"/>
                          <a:gd name="connsiteY7" fmla="*/ 4009 h 10000"/>
                          <a:gd name="connsiteX8" fmla="*/ 9581 w 10009"/>
                          <a:gd name="connsiteY8" fmla="*/ 4042 h 10000"/>
                          <a:gd name="connsiteX9" fmla="*/ 9569 w 10009"/>
                          <a:gd name="connsiteY9" fmla="*/ 4052 h 10000"/>
                          <a:gd name="connsiteX10" fmla="*/ 9574 w 10009"/>
                          <a:gd name="connsiteY10" fmla="*/ 6245 h 10000"/>
                          <a:gd name="connsiteX11" fmla="*/ 9586 w 10009"/>
                          <a:gd name="connsiteY11" fmla="*/ 6254 h 10000"/>
                          <a:gd name="connsiteX12" fmla="*/ 9617 w 10009"/>
                          <a:gd name="connsiteY12" fmla="*/ 6279 h 10000"/>
                          <a:gd name="connsiteX13" fmla="*/ 9661 w 10009"/>
                          <a:gd name="connsiteY13" fmla="*/ 6312 h 10000"/>
                          <a:gd name="connsiteX14" fmla="*/ 9718 w 10009"/>
                          <a:gd name="connsiteY14" fmla="*/ 6346 h 10000"/>
                          <a:gd name="connsiteX15" fmla="*/ 9773 w 10009"/>
                          <a:gd name="connsiteY15" fmla="*/ 6389 h 10000"/>
                          <a:gd name="connsiteX16" fmla="*/ 9825 w 10009"/>
                          <a:gd name="connsiteY16" fmla="*/ 6428 h 10000"/>
                          <a:gd name="connsiteX17" fmla="*/ 9864 w 10009"/>
                          <a:gd name="connsiteY17" fmla="*/ 6462 h 10000"/>
                          <a:gd name="connsiteX18" fmla="*/ 9894 w 10009"/>
                          <a:gd name="connsiteY18" fmla="*/ 6496 h 10000"/>
                          <a:gd name="connsiteX19" fmla="*/ 9904 w 10009"/>
                          <a:gd name="connsiteY19" fmla="*/ 6539 h 10000"/>
                          <a:gd name="connsiteX20" fmla="*/ 9899 w 10009"/>
                          <a:gd name="connsiteY20" fmla="*/ 6582 h 10000"/>
                          <a:gd name="connsiteX21" fmla="*/ 9886 w 10009"/>
                          <a:gd name="connsiteY21" fmla="*/ 6625 h 10000"/>
                          <a:gd name="connsiteX22" fmla="*/ 9874 w 10009"/>
                          <a:gd name="connsiteY22" fmla="*/ 6659 h 10000"/>
                          <a:gd name="connsiteX23" fmla="*/ 9859 w 10009"/>
                          <a:gd name="connsiteY23" fmla="*/ 6674 h 10000"/>
                          <a:gd name="connsiteX24" fmla="*/ 9857 w 10009"/>
                          <a:gd name="connsiteY24" fmla="*/ 6683 h 10000"/>
                          <a:gd name="connsiteX25" fmla="*/ 9847 w 10009"/>
                          <a:gd name="connsiteY25" fmla="*/ 6693 h 10000"/>
                          <a:gd name="connsiteX26" fmla="*/ 9812 w 10009"/>
                          <a:gd name="connsiteY26" fmla="*/ 6727 h 10000"/>
                          <a:gd name="connsiteX27" fmla="*/ 9760 w 10009"/>
                          <a:gd name="connsiteY27" fmla="*/ 6765 h 10000"/>
                          <a:gd name="connsiteX28" fmla="*/ 9691 w 10009"/>
                          <a:gd name="connsiteY28" fmla="*/ 6833 h 10000"/>
                          <a:gd name="connsiteX29" fmla="*/ 9599 w 10009"/>
                          <a:gd name="connsiteY29" fmla="*/ 6910 h 10000"/>
                          <a:gd name="connsiteX30" fmla="*/ 9495 w 10009"/>
                          <a:gd name="connsiteY30" fmla="*/ 7001 h 10000"/>
                          <a:gd name="connsiteX31" fmla="*/ 9378 w 10009"/>
                          <a:gd name="connsiteY31" fmla="*/ 7113 h 10000"/>
                          <a:gd name="connsiteX32" fmla="*/ 9250 w 10009"/>
                          <a:gd name="connsiteY32" fmla="*/ 7233 h 10000"/>
                          <a:gd name="connsiteX33" fmla="*/ 9106 w 10009"/>
                          <a:gd name="connsiteY33" fmla="*/ 7358 h 10000"/>
                          <a:gd name="connsiteX34" fmla="*/ 8958 w 10009"/>
                          <a:gd name="connsiteY34" fmla="*/ 7484 h 10000"/>
                          <a:gd name="connsiteX35" fmla="*/ 8799 w 10009"/>
                          <a:gd name="connsiteY35" fmla="*/ 7628 h 10000"/>
                          <a:gd name="connsiteX36" fmla="*/ 8632 w 10009"/>
                          <a:gd name="connsiteY36" fmla="*/ 7783 h 10000"/>
                          <a:gd name="connsiteX37" fmla="*/ 8458 w 10009"/>
                          <a:gd name="connsiteY37" fmla="*/ 7933 h 10000"/>
                          <a:gd name="connsiteX38" fmla="*/ 8285 w 10009"/>
                          <a:gd name="connsiteY38" fmla="*/ 8086 h 10000"/>
                          <a:gd name="connsiteX39" fmla="*/ 8107 w 10009"/>
                          <a:gd name="connsiteY39" fmla="*/ 8246 h 10000"/>
                          <a:gd name="connsiteX40" fmla="*/ 7934 w 10009"/>
                          <a:gd name="connsiteY40" fmla="*/ 8404 h 10000"/>
                          <a:gd name="connsiteX41" fmla="*/ 7757 w 10009"/>
                          <a:gd name="connsiteY41" fmla="*/ 8559 h 10000"/>
                          <a:gd name="connsiteX42" fmla="*/ 7584 w 10009"/>
                          <a:gd name="connsiteY42" fmla="*/ 8718 h 10000"/>
                          <a:gd name="connsiteX43" fmla="*/ 7411 w 10009"/>
                          <a:gd name="connsiteY43" fmla="*/ 8868 h 10000"/>
                          <a:gd name="connsiteX44" fmla="*/ 7245 w 10009"/>
                          <a:gd name="connsiteY44" fmla="*/ 9012 h 10000"/>
                          <a:gd name="connsiteX45" fmla="*/ 7089 w 10009"/>
                          <a:gd name="connsiteY45" fmla="*/ 9157 h 10000"/>
                          <a:gd name="connsiteX46" fmla="*/ 6942 w 10009"/>
                          <a:gd name="connsiteY46" fmla="*/ 9292 h 10000"/>
                          <a:gd name="connsiteX47" fmla="*/ 6799 w 10009"/>
                          <a:gd name="connsiteY47" fmla="*/ 9416 h 10000"/>
                          <a:gd name="connsiteX48" fmla="*/ 6673 w 10009"/>
                          <a:gd name="connsiteY48" fmla="*/ 9528 h 10000"/>
                          <a:gd name="connsiteX49" fmla="*/ 6556 w 10009"/>
                          <a:gd name="connsiteY49" fmla="*/ 9629 h 10000"/>
                          <a:gd name="connsiteX50" fmla="*/ 6452 w 10009"/>
                          <a:gd name="connsiteY50" fmla="*/ 9720 h 10000"/>
                          <a:gd name="connsiteX51" fmla="*/ 6371 w 10009"/>
                          <a:gd name="connsiteY51" fmla="*/ 9797 h 10000"/>
                          <a:gd name="connsiteX52" fmla="*/ 6301 w 10009"/>
                          <a:gd name="connsiteY52" fmla="*/ 9866 h 10000"/>
                          <a:gd name="connsiteX53" fmla="*/ 6248 w 10009"/>
                          <a:gd name="connsiteY53" fmla="*/ 9908 h 10000"/>
                          <a:gd name="connsiteX54" fmla="*/ 6218 w 10009"/>
                          <a:gd name="connsiteY54" fmla="*/ 9932 h 10000"/>
                          <a:gd name="connsiteX55" fmla="*/ 6144 w 10009"/>
                          <a:gd name="connsiteY55" fmla="*/ 9986 h 10000"/>
                          <a:gd name="connsiteX56" fmla="*/ 6079 w 10009"/>
                          <a:gd name="connsiteY56" fmla="*/ 10000 h 10000"/>
                          <a:gd name="connsiteX57" fmla="*/ 6017 w 10009"/>
                          <a:gd name="connsiteY57" fmla="*/ 9990 h 10000"/>
                          <a:gd name="connsiteX58" fmla="*/ 5970 w 10009"/>
                          <a:gd name="connsiteY58" fmla="*/ 9976 h 10000"/>
                          <a:gd name="connsiteX59" fmla="*/ 5941 w 10009"/>
                          <a:gd name="connsiteY59" fmla="*/ 9957 h 10000"/>
                          <a:gd name="connsiteX60" fmla="*/ 5926 w 10009"/>
                          <a:gd name="connsiteY60" fmla="*/ 9952 h 10000"/>
                          <a:gd name="connsiteX61" fmla="*/ 5914 w 10009"/>
                          <a:gd name="connsiteY61" fmla="*/ 9942 h 10000"/>
                          <a:gd name="connsiteX62" fmla="*/ 5879 w 10009"/>
                          <a:gd name="connsiteY62" fmla="*/ 9918 h 10000"/>
                          <a:gd name="connsiteX63" fmla="*/ 5822 w 10009"/>
                          <a:gd name="connsiteY63" fmla="*/ 9875 h 10000"/>
                          <a:gd name="connsiteX64" fmla="*/ 5750 w 10009"/>
                          <a:gd name="connsiteY64" fmla="*/ 9816 h 10000"/>
                          <a:gd name="connsiteX65" fmla="*/ 5654 w 10009"/>
                          <a:gd name="connsiteY65" fmla="*/ 9739 h 10000"/>
                          <a:gd name="connsiteX66" fmla="*/ 5537 w 10009"/>
                          <a:gd name="connsiteY66" fmla="*/ 9648 h 10000"/>
                          <a:gd name="connsiteX67" fmla="*/ 5410 w 10009"/>
                          <a:gd name="connsiteY67" fmla="*/ 9547 h 10000"/>
                          <a:gd name="connsiteX68" fmla="*/ 5264 w 10009"/>
                          <a:gd name="connsiteY68" fmla="*/ 9436 h 10000"/>
                          <a:gd name="connsiteX69" fmla="*/ 5108 w 10009"/>
                          <a:gd name="connsiteY69" fmla="*/ 9315 h 10000"/>
                          <a:gd name="connsiteX70" fmla="*/ 4935 w 10009"/>
                          <a:gd name="connsiteY70" fmla="*/ 9181 h 10000"/>
                          <a:gd name="connsiteX71" fmla="*/ 4752 w 10009"/>
                          <a:gd name="connsiteY71" fmla="*/ 9036 h 10000"/>
                          <a:gd name="connsiteX72" fmla="*/ 4556 w 10009"/>
                          <a:gd name="connsiteY72" fmla="*/ 8887 h 10000"/>
                          <a:gd name="connsiteX73" fmla="*/ 4358 w 10009"/>
                          <a:gd name="connsiteY73" fmla="*/ 8731 h 10000"/>
                          <a:gd name="connsiteX74" fmla="*/ 4150 w 10009"/>
                          <a:gd name="connsiteY74" fmla="*/ 8563 h 10000"/>
                          <a:gd name="connsiteX75" fmla="*/ 3935 w 10009"/>
                          <a:gd name="connsiteY75" fmla="*/ 8404 h 10000"/>
                          <a:gd name="connsiteX76" fmla="*/ 3715 w 10009"/>
                          <a:gd name="connsiteY76" fmla="*/ 8226 h 10000"/>
                          <a:gd name="connsiteX77" fmla="*/ 3490 w 10009"/>
                          <a:gd name="connsiteY77" fmla="*/ 8057 h 10000"/>
                          <a:gd name="connsiteX78" fmla="*/ 3265 w 10009"/>
                          <a:gd name="connsiteY78" fmla="*/ 7884 h 10000"/>
                          <a:gd name="connsiteX79" fmla="*/ 3035 w 10009"/>
                          <a:gd name="connsiteY79" fmla="*/ 7705 h 10000"/>
                          <a:gd name="connsiteX80" fmla="*/ 2809 w 10009"/>
                          <a:gd name="connsiteY80" fmla="*/ 7528 h 10000"/>
                          <a:gd name="connsiteX81" fmla="*/ 2583 w 10009"/>
                          <a:gd name="connsiteY81" fmla="*/ 7349 h 10000"/>
                          <a:gd name="connsiteX82" fmla="*/ 2363 w 10009"/>
                          <a:gd name="connsiteY82" fmla="*/ 7180 h 10000"/>
                          <a:gd name="connsiteX83" fmla="*/ 2143 w 10009"/>
                          <a:gd name="connsiteY83" fmla="*/ 7011 h 10000"/>
                          <a:gd name="connsiteX84" fmla="*/ 1929 w 10009"/>
                          <a:gd name="connsiteY84" fmla="*/ 6843 h 10000"/>
                          <a:gd name="connsiteX85" fmla="*/ 1726 w 10009"/>
                          <a:gd name="connsiteY85" fmla="*/ 6683 h 10000"/>
                          <a:gd name="connsiteX86" fmla="*/ 1526 w 10009"/>
                          <a:gd name="connsiteY86" fmla="*/ 6530 h 10000"/>
                          <a:gd name="connsiteX87" fmla="*/ 1338 w 10009"/>
                          <a:gd name="connsiteY87" fmla="*/ 6379 h 10000"/>
                          <a:gd name="connsiteX88" fmla="*/ 1158 w 10009"/>
                          <a:gd name="connsiteY88" fmla="*/ 6245 h 10000"/>
                          <a:gd name="connsiteX89" fmla="*/ 990 w 10009"/>
                          <a:gd name="connsiteY89" fmla="*/ 6110 h 10000"/>
                          <a:gd name="connsiteX90" fmla="*/ 836 w 10009"/>
                          <a:gd name="connsiteY90" fmla="*/ 5989 h 10000"/>
                          <a:gd name="connsiteX91" fmla="*/ 695 w 10009"/>
                          <a:gd name="connsiteY91" fmla="*/ 5883 h 10000"/>
                          <a:gd name="connsiteX92" fmla="*/ 574 w 10009"/>
                          <a:gd name="connsiteY92" fmla="*/ 5787 h 10000"/>
                          <a:gd name="connsiteX93" fmla="*/ 465 w 10009"/>
                          <a:gd name="connsiteY93" fmla="*/ 5705 h 10000"/>
                          <a:gd name="connsiteX94" fmla="*/ 373 w 10009"/>
                          <a:gd name="connsiteY94" fmla="*/ 5627 h 10000"/>
                          <a:gd name="connsiteX95" fmla="*/ 303 w 10009"/>
                          <a:gd name="connsiteY95" fmla="*/ 5580 h 10000"/>
                          <a:gd name="connsiteX96" fmla="*/ 256 w 10009"/>
                          <a:gd name="connsiteY96" fmla="*/ 5537 h 10000"/>
                          <a:gd name="connsiteX97" fmla="*/ 229 w 10009"/>
                          <a:gd name="connsiteY97" fmla="*/ 5512 h 10000"/>
                          <a:gd name="connsiteX98" fmla="*/ 96 w 10009"/>
                          <a:gd name="connsiteY98" fmla="*/ 5334 h 10000"/>
                          <a:gd name="connsiteX99" fmla="*/ 4 w 10009"/>
                          <a:gd name="connsiteY99" fmla="*/ 4629 h 10000"/>
                          <a:gd name="connsiteX100" fmla="*/ 4 w 10009"/>
                          <a:gd name="connsiteY100" fmla="*/ 3839 h 10000"/>
                          <a:gd name="connsiteX101" fmla="*/ 244 w 10009"/>
                          <a:gd name="connsiteY101" fmla="*/ 2484 h 10000"/>
                          <a:gd name="connsiteX102" fmla="*/ 581 w 10009"/>
                          <a:gd name="connsiteY102" fmla="*/ 2190 h 10000"/>
                          <a:gd name="connsiteX103" fmla="*/ 3848 w 10009"/>
                          <a:gd name="connsiteY10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49 w 10009"/>
                          <a:gd name="connsiteY5" fmla="*/ 3965 h 10000"/>
                          <a:gd name="connsiteX6" fmla="*/ 9609 w 10009"/>
                          <a:gd name="connsiteY6" fmla="*/ 4009 h 10000"/>
                          <a:gd name="connsiteX7" fmla="*/ 9581 w 10009"/>
                          <a:gd name="connsiteY7" fmla="*/ 4042 h 10000"/>
                          <a:gd name="connsiteX8" fmla="*/ 9569 w 10009"/>
                          <a:gd name="connsiteY8" fmla="*/ 4052 h 10000"/>
                          <a:gd name="connsiteX9" fmla="*/ 9574 w 10009"/>
                          <a:gd name="connsiteY9" fmla="*/ 6245 h 10000"/>
                          <a:gd name="connsiteX10" fmla="*/ 9586 w 10009"/>
                          <a:gd name="connsiteY10" fmla="*/ 6254 h 10000"/>
                          <a:gd name="connsiteX11" fmla="*/ 9617 w 10009"/>
                          <a:gd name="connsiteY11" fmla="*/ 6279 h 10000"/>
                          <a:gd name="connsiteX12" fmla="*/ 9661 w 10009"/>
                          <a:gd name="connsiteY12" fmla="*/ 6312 h 10000"/>
                          <a:gd name="connsiteX13" fmla="*/ 9718 w 10009"/>
                          <a:gd name="connsiteY13" fmla="*/ 6346 h 10000"/>
                          <a:gd name="connsiteX14" fmla="*/ 9773 w 10009"/>
                          <a:gd name="connsiteY14" fmla="*/ 6389 h 10000"/>
                          <a:gd name="connsiteX15" fmla="*/ 9825 w 10009"/>
                          <a:gd name="connsiteY15" fmla="*/ 6428 h 10000"/>
                          <a:gd name="connsiteX16" fmla="*/ 9864 w 10009"/>
                          <a:gd name="connsiteY16" fmla="*/ 6462 h 10000"/>
                          <a:gd name="connsiteX17" fmla="*/ 9894 w 10009"/>
                          <a:gd name="connsiteY17" fmla="*/ 6496 h 10000"/>
                          <a:gd name="connsiteX18" fmla="*/ 9904 w 10009"/>
                          <a:gd name="connsiteY18" fmla="*/ 6539 h 10000"/>
                          <a:gd name="connsiteX19" fmla="*/ 9899 w 10009"/>
                          <a:gd name="connsiteY19" fmla="*/ 6582 h 10000"/>
                          <a:gd name="connsiteX20" fmla="*/ 9886 w 10009"/>
                          <a:gd name="connsiteY20" fmla="*/ 6625 h 10000"/>
                          <a:gd name="connsiteX21" fmla="*/ 9874 w 10009"/>
                          <a:gd name="connsiteY21" fmla="*/ 6659 h 10000"/>
                          <a:gd name="connsiteX22" fmla="*/ 9859 w 10009"/>
                          <a:gd name="connsiteY22" fmla="*/ 6674 h 10000"/>
                          <a:gd name="connsiteX23" fmla="*/ 9857 w 10009"/>
                          <a:gd name="connsiteY23" fmla="*/ 6683 h 10000"/>
                          <a:gd name="connsiteX24" fmla="*/ 9847 w 10009"/>
                          <a:gd name="connsiteY24" fmla="*/ 6693 h 10000"/>
                          <a:gd name="connsiteX25" fmla="*/ 9812 w 10009"/>
                          <a:gd name="connsiteY25" fmla="*/ 6727 h 10000"/>
                          <a:gd name="connsiteX26" fmla="*/ 9760 w 10009"/>
                          <a:gd name="connsiteY26" fmla="*/ 6765 h 10000"/>
                          <a:gd name="connsiteX27" fmla="*/ 9691 w 10009"/>
                          <a:gd name="connsiteY27" fmla="*/ 6833 h 10000"/>
                          <a:gd name="connsiteX28" fmla="*/ 9599 w 10009"/>
                          <a:gd name="connsiteY28" fmla="*/ 6910 h 10000"/>
                          <a:gd name="connsiteX29" fmla="*/ 9495 w 10009"/>
                          <a:gd name="connsiteY29" fmla="*/ 7001 h 10000"/>
                          <a:gd name="connsiteX30" fmla="*/ 9378 w 10009"/>
                          <a:gd name="connsiteY30" fmla="*/ 7113 h 10000"/>
                          <a:gd name="connsiteX31" fmla="*/ 9250 w 10009"/>
                          <a:gd name="connsiteY31" fmla="*/ 7233 h 10000"/>
                          <a:gd name="connsiteX32" fmla="*/ 9106 w 10009"/>
                          <a:gd name="connsiteY32" fmla="*/ 7358 h 10000"/>
                          <a:gd name="connsiteX33" fmla="*/ 8958 w 10009"/>
                          <a:gd name="connsiteY33" fmla="*/ 7484 h 10000"/>
                          <a:gd name="connsiteX34" fmla="*/ 8799 w 10009"/>
                          <a:gd name="connsiteY34" fmla="*/ 7628 h 10000"/>
                          <a:gd name="connsiteX35" fmla="*/ 8632 w 10009"/>
                          <a:gd name="connsiteY35" fmla="*/ 7783 h 10000"/>
                          <a:gd name="connsiteX36" fmla="*/ 8458 w 10009"/>
                          <a:gd name="connsiteY36" fmla="*/ 7933 h 10000"/>
                          <a:gd name="connsiteX37" fmla="*/ 8285 w 10009"/>
                          <a:gd name="connsiteY37" fmla="*/ 8086 h 10000"/>
                          <a:gd name="connsiteX38" fmla="*/ 8107 w 10009"/>
                          <a:gd name="connsiteY38" fmla="*/ 8246 h 10000"/>
                          <a:gd name="connsiteX39" fmla="*/ 7934 w 10009"/>
                          <a:gd name="connsiteY39" fmla="*/ 8404 h 10000"/>
                          <a:gd name="connsiteX40" fmla="*/ 7757 w 10009"/>
                          <a:gd name="connsiteY40" fmla="*/ 8559 h 10000"/>
                          <a:gd name="connsiteX41" fmla="*/ 7584 w 10009"/>
                          <a:gd name="connsiteY41" fmla="*/ 8718 h 10000"/>
                          <a:gd name="connsiteX42" fmla="*/ 7411 w 10009"/>
                          <a:gd name="connsiteY42" fmla="*/ 8868 h 10000"/>
                          <a:gd name="connsiteX43" fmla="*/ 7245 w 10009"/>
                          <a:gd name="connsiteY43" fmla="*/ 9012 h 10000"/>
                          <a:gd name="connsiteX44" fmla="*/ 7089 w 10009"/>
                          <a:gd name="connsiteY44" fmla="*/ 9157 h 10000"/>
                          <a:gd name="connsiteX45" fmla="*/ 6942 w 10009"/>
                          <a:gd name="connsiteY45" fmla="*/ 9292 h 10000"/>
                          <a:gd name="connsiteX46" fmla="*/ 6799 w 10009"/>
                          <a:gd name="connsiteY46" fmla="*/ 9416 h 10000"/>
                          <a:gd name="connsiteX47" fmla="*/ 6673 w 10009"/>
                          <a:gd name="connsiteY47" fmla="*/ 9528 h 10000"/>
                          <a:gd name="connsiteX48" fmla="*/ 6556 w 10009"/>
                          <a:gd name="connsiteY48" fmla="*/ 9629 h 10000"/>
                          <a:gd name="connsiteX49" fmla="*/ 6452 w 10009"/>
                          <a:gd name="connsiteY49" fmla="*/ 9720 h 10000"/>
                          <a:gd name="connsiteX50" fmla="*/ 6371 w 10009"/>
                          <a:gd name="connsiteY50" fmla="*/ 9797 h 10000"/>
                          <a:gd name="connsiteX51" fmla="*/ 6301 w 10009"/>
                          <a:gd name="connsiteY51" fmla="*/ 9866 h 10000"/>
                          <a:gd name="connsiteX52" fmla="*/ 6248 w 10009"/>
                          <a:gd name="connsiteY52" fmla="*/ 9908 h 10000"/>
                          <a:gd name="connsiteX53" fmla="*/ 6218 w 10009"/>
                          <a:gd name="connsiteY53" fmla="*/ 9932 h 10000"/>
                          <a:gd name="connsiteX54" fmla="*/ 6144 w 10009"/>
                          <a:gd name="connsiteY54" fmla="*/ 9986 h 10000"/>
                          <a:gd name="connsiteX55" fmla="*/ 6079 w 10009"/>
                          <a:gd name="connsiteY55" fmla="*/ 10000 h 10000"/>
                          <a:gd name="connsiteX56" fmla="*/ 6017 w 10009"/>
                          <a:gd name="connsiteY56" fmla="*/ 9990 h 10000"/>
                          <a:gd name="connsiteX57" fmla="*/ 5970 w 10009"/>
                          <a:gd name="connsiteY57" fmla="*/ 9976 h 10000"/>
                          <a:gd name="connsiteX58" fmla="*/ 5941 w 10009"/>
                          <a:gd name="connsiteY58" fmla="*/ 9957 h 10000"/>
                          <a:gd name="connsiteX59" fmla="*/ 5926 w 10009"/>
                          <a:gd name="connsiteY59" fmla="*/ 9952 h 10000"/>
                          <a:gd name="connsiteX60" fmla="*/ 5914 w 10009"/>
                          <a:gd name="connsiteY60" fmla="*/ 9942 h 10000"/>
                          <a:gd name="connsiteX61" fmla="*/ 5879 w 10009"/>
                          <a:gd name="connsiteY61" fmla="*/ 9918 h 10000"/>
                          <a:gd name="connsiteX62" fmla="*/ 5822 w 10009"/>
                          <a:gd name="connsiteY62" fmla="*/ 9875 h 10000"/>
                          <a:gd name="connsiteX63" fmla="*/ 5750 w 10009"/>
                          <a:gd name="connsiteY63" fmla="*/ 9816 h 10000"/>
                          <a:gd name="connsiteX64" fmla="*/ 5654 w 10009"/>
                          <a:gd name="connsiteY64" fmla="*/ 9739 h 10000"/>
                          <a:gd name="connsiteX65" fmla="*/ 5537 w 10009"/>
                          <a:gd name="connsiteY65" fmla="*/ 9648 h 10000"/>
                          <a:gd name="connsiteX66" fmla="*/ 5410 w 10009"/>
                          <a:gd name="connsiteY66" fmla="*/ 9547 h 10000"/>
                          <a:gd name="connsiteX67" fmla="*/ 5264 w 10009"/>
                          <a:gd name="connsiteY67" fmla="*/ 9436 h 10000"/>
                          <a:gd name="connsiteX68" fmla="*/ 5108 w 10009"/>
                          <a:gd name="connsiteY68" fmla="*/ 9315 h 10000"/>
                          <a:gd name="connsiteX69" fmla="*/ 4935 w 10009"/>
                          <a:gd name="connsiteY69" fmla="*/ 9181 h 10000"/>
                          <a:gd name="connsiteX70" fmla="*/ 4752 w 10009"/>
                          <a:gd name="connsiteY70" fmla="*/ 9036 h 10000"/>
                          <a:gd name="connsiteX71" fmla="*/ 4556 w 10009"/>
                          <a:gd name="connsiteY71" fmla="*/ 8887 h 10000"/>
                          <a:gd name="connsiteX72" fmla="*/ 4358 w 10009"/>
                          <a:gd name="connsiteY72" fmla="*/ 8731 h 10000"/>
                          <a:gd name="connsiteX73" fmla="*/ 4150 w 10009"/>
                          <a:gd name="connsiteY73" fmla="*/ 8563 h 10000"/>
                          <a:gd name="connsiteX74" fmla="*/ 3935 w 10009"/>
                          <a:gd name="connsiteY74" fmla="*/ 8404 h 10000"/>
                          <a:gd name="connsiteX75" fmla="*/ 3715 w 10009"/>
                          <a:gd name="connsiteY75" fmla="*/ 8226 h 10000"/>
                          <a:gd name="connsiteX76" fmla="*/ 3490 w 10009"/>
                          <a:gd name="connsiteY76" fmla="*/ 8057 h 10000"/>
                          <a:gd name="connsiteX77" fmla="*/ 3265 w 10009"/>
                          <a:gd name="connsiteY77" fmla="*/ 7884 h 10000"/>
                          <a:gd name="connsiteX78" fmla="*/ 3035 w 10009"/>
                          <a:gd name="connsiteY78" fmla="*/ 7705 h 10000"/>
                          <a:gd name="connsiteX79" fmla="*/ 2809 w 10009"/>
                          <a:gd name="connsiteY79" fmla="*/ 7528 h 10000"/>
                          <a:gd name="connsiteX80" fmla="*/ 2583 w 10009"/>
                          <a:gd name="connsiteY80" fmla="*/ 7349 h 10000"/>
                          <a:gd name="connsiteX81" fmla="*/ 2363 w 10009"/>
                          <a:gd name="connsiteY81" fmla="*/ 7180 h 10000"/>
                          <a:gd name="connsiteX82" fmla="*/ 2143 w 10009"/>
                          <a:gd name="connsiteY82" fmla="*/ 7011 h 10000"/>
                          <a:gd name="connsiteX83" fmla="*/ 1929 w 10009"/>
                          <a:gd name="connsiteY83" fmla="*/ 6843 h 10000"/>
                          <a:gd name="connsiteX84" fmla="*/ 1726 w 10009"/>
                          <a:gd name="connsiteY84" fmla="*/ 6683 h 10000"/>
                          <a:gd name="connsiteX85" fmla="*/ 1526 w 10009"/>
                          <a:gd name="connsiteY85" fmla="*/ 6530 h 10000"/>
                          <a:gd name="connsiteX86" fmla="*/ 1338 w 10009"/>
                          <a:gd name="connsiteY86" fmla="*/ 6379 h 10000"/>
                          <a:gd name="connsiteX87" fmla="*/ 1158 w 10009"/>
                          <a:gd name="connsiteY87" fmla="*/ 6245 h 10000"/>
                          <a:gd name="connsiteX88" fmla="*/ 990 w 10009"/>
                          <a:gd name="connsiteY88" fmla="*/ 6110 h 10000"/>
                          <a:gd name="connsiteX89" fmla="*/ 836 w 10009"/>
                          <a:gd name="connsiteY89" fmla="*/ 5989 h 10000"/>
                          <a:gd name="connsiteX90" fmla="*/ 695 w 10009"/>
                          <a:gd name="connsiteY90" fmla="*/ 5883 h 10000"/>
                          <a:gd name="connsiteX91" fmla="*/ 574 w 10009"/>
                          <a:gd name="connsiteY91" fmla="*/ 5787 h 10000"/>
                          <a:gd name="connsiteX92" fmla="*/ 465 w 10009"/>
                          <a:gd name="connsiteY92" fmla="*/ 5705 h 10000"/>
                          <a:gd name="connsiteX93" fmla="*/ 373 w 10009"/>
                          <a:gd name="connsiteY93" fmla="*/ 5627 h 10000"/>
                          <a:gd name="connsiteX94" fmla="*/ 303 w 10009"/>
                          <a:gd name="connsiteY94" fmla="*/ 5580 h 10000"/>
                          <a:gd name="connsiteX95" fmla="*/ 256 w 10009"/>
                          <a:gd name="connsiteY95" fmla="*/ 5537 h 10000"/>
                          <a:gd name="connsiteX96" fmla="*/ 229 w 10009"/>
                          <a:gd name="connsiteY96" fmla="*/ 5512 h 10000"/>
                          <a:gd name="connsiteX97" fmla="*/ 96 w 10009"/>
                          <a:gd name="connsiteY97" fmla="*/ 5334 h 10000"/>
                          <a:gd name="connsiteX98" fmla="*/ 4 w 10009"/>
                          <a:gd name="connsiteY98" fmla="*/ 4629 h 10000"/>
                          <a:gd name="connsiteX99" fmla="*/ 4 w 10009"/>
                          <a:gd name="connsiteY99" fmla="*/ 3839 h 10000"/>
                          <a:gd name="connsiteX100" fmla="*/ 244 w 10009"/>
                          <a:gd name="connsiteY100" fmla="*/ 2484 h 10000"/>
                          <a:gd name="connsiteX101" fmla="*/ 581 w 10009"/>
                          <a:gd name="connsiteY101" fmla="*/ 2190 h 10000"/>
                          <a:gd name="connsiteX102" fmla="*/ 3848 w 10009"/>
                          <a:gd name="connsiteY10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09 w 10009"/>
                          <a:gd name="connsiteY5" fmla="*/ 4009 h 10000"/>
                          <a:gd name="connsiteX6" fmla="*/ 9581 w 10009"/>
                          <a:gd name="connsiteY6" fmla="*/ 4042 h 10000"/>
                          <a:gd name="connsiteX7" fmla="*/ 9569 w 10009"/>
                          <a:gd name="connsiteY7" fmla="*/ 4052 h 10000"/>
                          <a:gd name="connsiteX8" fmla="*/ 9574 w 10009"/>
                          <a:gd name="connsiteY8" fmla="*/ 6245 h 10000"/>
                          <a:gd name="connsiteX9" fmla="*/ 9586 w 10009"/>
                          <a:gd name="connsiteY9" fmla="*/ 6254 h 10000"/>
                          <a:gd name="connsiteX10" fmla="*/ 9617 w 10009"/>
                          <a:gd name="connsiteY10" fmla="*/ 6279 h 10000"/>
                          <a:gd name="connsiteX11" fmla="*/ 9661 w 10009"/>
                          <a:gd name="connsiteY11" fmla="*/ 6312 h 10000"/>
                          <a:gd name="connsiteX12" fmla="*/ 9718 w 10009"/>
                          <a:gd name="connsiteY12" fmla="*/ 6346 h 10000"/>
                          <a:gd name="connsiteX13" fmla="*/ 9773 w 10009"/>
                          <a:gd name="connsiteY13" fmla="*/ 6389 h 10000"/>
                          <a:gd name="connsiteX14" fmla="*/ 9825 w 10009"/>
                          <a:gd name="connsiteY14" fmla="*/ 6428 h 10000"/>
                          <a:gd name="connsiteX15" fmla="*/ 9864 w 10009"/>
                          <a:gd name="connsiteY15" fmla="*/ 6462 h 10000"/>
                          <a:gd name="connsiteX16" fmla="*/ 9894 w 10009"/>
                          <a:gd name="connsiteY16" fmla="*/ 6496 h 10000"/>
                          <a:gd name="connsiteX17" fmla="*/ 9904 w 10009"/>
                          <a:gd name="connsiteY17" fmla="*/ 6539 h 10000"/>
                          <a:gd name="connsiteX18" fmla="*/ 9899 w 10009"/>
                          <a:gd name="connsiteY18" fmla="*/ 6582 h 10000"/>
                          <a:gd name="connsiteX19" fmla="*/ 9886 w 10009"/>
                          <a:gd name="connsiteY19" fmla="*/ 6625 h 10000"/>
                          <a:gd name="connsiteX20" fmla="*/ 9874 w 10009"/>
                          <a:gd name="connsiteY20" fmla="*/ 6659 h 10000"/>
                          <a:gd name="connsiteX21" fmla="*/ 9859 w 10009"/>
                          <a:gd name="connsiteY21" fmla="*/ 6674 h 10000"/>
                          <a:gd name="connsiteX22" fmla="*/ 9857 w 10009"/>
                          <a:gd name="connsiteY22" fmla="*/ 6683 h 10000"/>
                          <a:gd name="connsiteX23" fmla="*/ 9847 w 10009"/>
                          <a:gd name="connsiteY23" fmla="*/ 6693 h 10000"/>
                          <a:gd name="connsiteX24" fmla="*/ 9812 w 10009"/>
                          <a:gd name="connsiteY24" fmla="*/ 6727 h 10000"/>
                          <a:gd name="connsiteX25" fmla="*/ 9760 w 10009"/>
                          <a:gd name="connsiteY25" fmla="*/ 6765 h 10000"/>
                          <a:gd name="connsiteX26" fmla="*/ 9691 w 10009"/>
                          <a:gd name="connsiteY26" fmla="*/ 6833 h 10000"/>
                          <a:gd name="connsiteX27" fmla="*/ 9599 w 10009"/>
                          <a:gd name="connsiteY27" fmla="*/ 6910 h 10000"/>
                          <a:gd name="connsiteX28" fmla="*/ 9495 w 10009"/>
                          <a:gd name="connsiteY28" fmla="*/ 7001 h 10000"/>
                          <a:gd name="connsiteX29" fmla="*/ 9378 w 10009"/>
                          <a:gd name="connsiteY29" fmla="*/ 7113 h 10000"/>
                          <a:gd name="connsiteX30" fmla="*/ 9250 w 10009"/>
                          <a:gd name="connsiteY30" fmla="*/ 7233 h 10000"/>
                          <a:gd name="connsiteX31" fmla="*/ 9106 w 10009"/>
                          <a:gd name="connsiteY31" fmla="*/ 7358 h 10000"/>
                          <a:gd name="connsiteX32" fmla="*/ 8958 w 10009"/>
                          <a:gd name="connsiteY32" fmla="*/ 7484 h 10000"/>
                          <a:gd name="connsiteX33" fmla="*/ 8799 w 10009"/>
                          <a:gd name="connsiteY33" fmla="*/ 7628 h 10000"/>
                          <a:gd name="connsiteX34" fmla="*/ 8632 w 10009"/>
                          <a:gd name="connsiteY34" fmla="*/ 7783 h 10000"/>
                          <a:gd name="connsiteX35" fmla="*/ 8458 w 10009"/>
                          <a:gd name="connsiteY35" fmla="*/ 7933 h 10000"/>
                          <a:gd name="connsiteX36" fmla="*/ 8285 w 10009"/>
                          <a:gd name="connsiteY36" fmla="*/ 8086 h 10000"/>
                          <a:gd name="connsiteX37" fmla="*/ 8107 w 10009"/>
                          <a:gd name="connsiteY37" fmla="*/ 8246 h 10000"/>
                          <a:gd name="connsiteX38" fmla="*/ 7934 w 10009"/>
                          <a:gd name="connsiteY38" fmla="*/ 8404 h 10000"/>
                          <a:gd name="connsiteX39" fmla="*/ 7757 w 10009"/>
                          <a:gd name="connsiteY39" fmla="*/ 8559 h 10000"/>
                          <a:gd name="connsiteX40" fmla="*/ 7584 w 10009"/>
                          <a:gd name="connsiteY40" fmla="*/ 8718 h 10000"/>
                          <a:gd name="connsiteX41" fmla="*/ 7411 w 10009"/>
                          <a:gd name="connsiteY41" fmla="*/ 8868 h 10000"/>
                          <a:gd name="connsiteX42" fmla="*/ 7245 w 10009"/>
                          <a:gd name="connsiteY42" fmla="*/ 9012 h 10000"/>
                          <a:gd name="connsiteX43" fmla="*/ 7089 w 10009"/>
                          <a:gd name="connsiteY43" fmla="*/ 9157 h 10000"/>
                          <a:gd name="connsiteX44" fmla="*/ 6942 w 10009"/>
                          <a:gd name="connsiteY44" fmla="*/ 9292 h 10000"/>
                          <a:gd name="connsiteX45" fmla="*/ 6799 w 10009"/>
                          <a:gd name="connsiteY45" fmla="*/ 9416 h 10000"/>
                          <a:gd name="connsiteX46" fmla="*/ 6673 w 10009"/>
                          <a:gd name="connsiteY46" fmla="*/ 9528 h 10000"/>
                          <a:gd name="connsiteX47" fmla="*/ 6556 w 10009"/>
                          <a:gd name="connsiteY47" fmla="*/ 9629 h 10000"/>
                          <a:gd name="connsiteX48" fmla="*/ 6452 w 10009"/>
                          <a:gd name="connsiteY48" fmla="*/ 9720 h 10000"/>
                          <a:gd name="connsiteX49" fmla="*/ 6371 w 10009"/>
                          <a:gd name="connsiteY49" fmla="*/ 9797 h 10000"/>
                          <a:gd name="connsiteX50" fmla="*/ 6301 w 10009"/>
                          <a:gd name="connsiteY50" fmla="*/ 9866 h 10000"/>
                          <a:gd name="connsiteX51" fmla="*/ 6248 w 10009"/>
                          <a:gd name="connsiteY51" fmla="*/ 9908 h 10000"/>
                          <a:gd name="connsiteX52" fmla="*/ 6218 w 10009"/>
                          <a:gd name="connsiteY52" fmla="*/ 9932 h 10000"/>
                          <a:gd name="connsiteX53" fmla="*/ 6144 w 10009"/>
                          <a:gd name="connsiteY53" fmla="*/ 9986 h 10000"/>
                          <a:gd name="connsiteX54" fmla="*/ 6079 w 10009"/>
                          <a:gd name="connsiteY54" fmla="*/ 10000 h 10000"/>
                          <a:gd name="connsiteX55" fmla="*/ 6017 w 10009"/>
                          <a:gd name="connsiteY55" fmla="*/ 9990 h 10000"/>
                          <a:gd name="connsiteX56" fmla="*/ 5970 w 10009"/>
                          <a:gd name="connsiteY56" fmla="*/ 9976 h 10000"/>
                          <a:gd name="connsiteX57" fmla="*/ 5941 w 10009"/>
                          <a:gd name="connsiteY57" fmla="*/ 9957 h 10000"/>
                          <a:gd name="connsiteX58" fmla="*/ 5926 w 10009"/>
                          <a:gd name="connsiteY58" fmla="*/ 9952 h 10000"/>
                          <a:gd name="connsiteX59" fmla="*/ 5914 w 10009"/>
                          <a:gd name="connsiteY59" fmla="*/ 9942 h 10000"/>
                          <a:gd name="connsiteX60" fmla="*/ 5879 w 10009"/>
                          <a:gd name="connsiteY60" fmla="*/ 9918 h 10000"/>
                          <a:gd name="connsiteX61" fmla="*/ 5822 w 10009"/>
                          <a:gd name="connsiteY61" fmla="*/ 9875 h 10000"/>
                          <a:gd name="connsiteX62" fmla="*/ 5750 w 10009"/>
                          <a:gd name="connsiteY62" fmla="*/ 9816 h 10000"/>
                          <a:gd name="connsiteX63" fmla="*/ 5654 w 10009"/>
                          <a:gd name="connsiteY63" fmla="*/ 9739 h 10000"/>
                          <a:gd name="connsiteX64" fmla="*/ 5537 w 10009"/>
                          <a:gd name="connsiteY64" fmla="*/ 9648 h 10000"/>
                          <a:gd name="connsiteX65" fmla="*/ 5410 w 10009"/>
                          <a:gd name="connsiteY65" fmla="*/ 9547 h 10000"/>
                          <a:gd name="connsiteX66" fmla="*/ 5264 w 10009"/>
                          <a:gd name="connsiteY66" fmla="*/ 9436 h 10000"/>
                          <a:gd name="connsiteX67" fmla="*/ 5108 w 10009"/>
                          <a:gd name="connsiteY67" fmla="*/ 9315 h 10000"/>
                          <a:gd name="connsiteX68" fmla="*/ 4935 w 10009"/>
                          <a:gd name="connsiteY68" fmla="*/ 9181 h 10000"/>
                          <a:gd name="connsiteX69" fmla="*/ 4752 w 10009"/>
                          <a:gd name="connsiteY69" fmla="*/ 9036 h 10000"/>
                          <a:gd name="connsiteX70" fmla="*/ 4556 w 10009"/>
                          <a:gd name="connsiteY70" fmla="*/ 8887 h 10000"/>
                          <a:gd name="connsiteX71" fmla="*/ 4358 w 10009"/>
                          <a:gd name="connsiteY71" fmla="*/ 8731 h 10000"/>
                          <a:gd name="connsiteX72" fmla="*/ 4150 w 10009"/>
                          <a:gd name="connsiteY72" fmla="*/ 8563 h 10000"/>
                          <a:gd name="connsiteX73" fmla="*/ 3935 w 10009"/>
                          <a:gd name="connsiteY73" fmla="*/ 8404 h 10000"/>
                          <a:gd name="connsiteX74" fmla="*/ 3715 w 10009"/>
                          <a:gd name="connsiteY74" fmla="*/ 8226 h 10000"/>
                          <a:gd name="connsiteX75" fmla="*/ 3490 w 10009"/>
                          <a:gd name="connsiteY75" fmla="*/ 8057 h 10000"/>
                          <a:gd name="connsiteX76" fmla="*/ 3265 w 10009"/>
                          <a:gd name="connsiteY76" fmla="*/ 7884 h 10000"/>
                          <a:gd name="connsiteX77" fmla="*/ 3035 w 10009"/>
                          <a:gd name="connsiteY77" fmla="*/ 7705 h 10000"/>
                          <a:gd name="connsiteX78" fmla="*/ 2809 w 10009"/>
                          <a:gd name="connsiteY78" fmla="*/ 7528 h 10000"/>
                          <a:gd name="connsiteX79" fmla="*/ 2583 w 10009"/>
                          <a:gd name="connsiteY79" fmla="*/ 7349 h 10000"/>
                          <a:gd name="connsiteX80" fmla="*/ 2363 w 10009"/>
                          <a:gd name="connsiteY80" fmla="*/ 7180 h 10000"/>
                          <a:gd name="connsiteX81" fmla="*/ 2143 w 10009"/>
                          <a:gd name="connsiteY81" fmla="*/ 7011 h 10000"/>
                          <a:gd name="connsiteX82" fmla="*/ 1929 w 10009"/>
                          <a:gd name="connsiteY82" fmla="*/ 6843 h 10000"/>
                          <a:gd name="connsiteX83" fmla="*/ 1726 w 10009"/>
                          <a:gd name="connsiteY83" fmla="*/ 6683 h 10000"/>
                          <a:gd name="connsiteX84" fmla="*/ 1526 w 10009"/>
                          <a:gd name="connsiteY84" fmla="*/ 6530 h 10000"/>
                          <a:gd name="connsiteX85" fmla="*/ 1338 w 10009"/>
                          <a:gd name="connsiteY85" fmla="*/ 6379 h 10000"/>
                          <a:gd name="connsiteX86" fmla="*/ 1158 w 10009"/>
                          <a:gd name="connsiteY86" fmla="*/ 6245 h 10000"/>
                          <a:gd name="connsiteX87" fmla="*/ 990 w 10009"/>
                          <a:gd name="connsiteY87" fmla="*/ 6110 h 10000"/>
                          <a:gd name="connsiteX88" fmla="*/ 836 w 10009"/>
                          <a:gd name="connsiteY88" fmla="*/ 5989 h 10000"/>
                          <a:gd name="connsiteX89" fmla="*/ 695 w 10009"/>
                          <a:gd name="connsiteY89" fmla="*/ 5883 h 10000"/>
                          <a:gd name="connsiteX90" fmla="*/ 574 w 10009"/>
                          <a:gd name="connsiteY90" fmla="*/ 5787 h 10000"/>
                          <a:gd name="connsiteX91" fmla="*/ 465 w 10009"/>
                          <a:gd name="connsiteY91" fmla="*/ 5705 h 10000"/>
                          <a:gd name="connsiteX92" fmla="*/ 373 w 10009"/>
                          <a:gd name="connsiteY92" fmla="*/ 5627 h 10000"/>
                          <a:gd name="connsiteX93" fmla="*/ 303 w 10009"/>
                          <a:gd name="connsiteY93" fmla="*/ 5580 h 10000"/>
                          <a:gd name="connsiteX94" fmla="*/ 256 w 10009"/>
                          <a:gd name="connsiteY94" fmla="*/ 5537 h 10000"/>
                          <a:gd name="connsiteX95" fmla="*/ 229 w 10009"/>
                          <a:gd name="connsiteY95" fmla="*/ 5512 h 10000"/>
                          <a:gd name="connsiteX96" fmla="*/ 96 w 10009"/>
                          <a:gd name="connsiteY96" fmla="*/ 5334 h 10000"/>
                          <a:gd name="connsiteX97" fmla="*/ 4 w 10009"/>
                          <a:gd name="connsiteY97" fmla="*/ 4629 h 10000"/>
                          <a:gd name="connsiteX98" fmla="*/ 4 w 10009"/>
                          <a:gd name="connsiteY98" fmla="*/ 3839 h 10000"/>
                          <a:gd name="connsiteX99" fmla="*/ 244 w 10009"/>
                          <a:gd name="connsiteY99" fmla="*/ 2484 h 10000"/>
                          <a:gd name="connsiteX100" fmla="*/ 581 w 10009"/>
                          <a:gd name="connsiteY100" fmla="*/ 2190 h 10000"/>
                          <a:gd name="connsiteX101" fmla="*/ 3848 w 10009"/>
                          <a:gd name="connsiteY10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69 w 10009"/>
                          <a:gd name="connsiteY6" fmla="*/ 4052 h 10000"/>
                          <a:gd name="connsiteX7" fmla="*/ 9574 w 10009"/>
                          <a:gd name="connsiteY7" fmla="*/ 6245 h 10000"/>
                          <a:gd name="connsiteX8" fmla="*/ 9586 w 10009"/>
                          <a:gd name="connsiteY8" fmla="*/ 6254 h 10000"/>
                          <a:gd name="connsiteX9" fmla="*/ 9617 w 10009"/>
                          <a:gd name="connsiteY9" fmla="*/ 6279 h 10000"/>
                          <a:gd name="connsiteX10" fmla="*/ 9661 w 10009"/>
                          <a:gd name="connsiteY10" fmla="*/ 6312 h 10000"/>
                          <a:gd name="connsiteX11" fmla="*/ 9718 w 10009"/>
                          <a:gd name="connsiteY11" fmla="*/ 6346 h 10000"/>
                          <a:gd name="connsiteX12" fmla="*/ 9773 w 10009"/>
                          <a:gd name="connsiteY12" fmla="*/ 6389 h 10000"/>
                          <a:gd name="connsiteX13" fmla="*/ 9825 w 10009"/>
                          <a:gd name="connsiteY13" fmla="*/ 6428 h 10000"/>
                          <a:gd name="connsiteX14" fmla="*/ 9864 w 10009"/>
                          <a:gd name="connsiteY14" fmla="*/ 6462 h 10000"/>
                          <a:gd name="connsiteX15" fmla="*/ 9894 w 10009"/>
                          <a:gd name="connsiteY15" fmla="*/ 6496 h 10000"/>
                          <a:gd name="connsiteX16" fmla="*/ 9904 w 10009"/>
                          <a:gd name="connsiteY16" fmla="*/ 6539 h 10000"/>
                          <a:gd name="connsiteX17" fmla="*/ 9899 w 10009"/>
                          <a:gd name="connsiteY17" fmla="*/ 6582 h 10000"/>
                          <a:gd name="connsiteX18" fmla="*/ 9886 w 10009"/>
                          <a:gd name="connsiteY18" fmla="*/ 6625 h 10000"/>
                          <a:gd name="connsiteX19" fmla="*/ 9874 w 10009"/>
                          <a:gd name="connsiteY19" fmla="*/ 6659 h 10000"/>
                          <a:gd name="connsiteX20" fmla="*/ 9859 w 10009"/>
                          <a:gd name="connsiteY20" fmla="*/ 6674 h 10000"/>
                          <a:gd name="connsiteX21" fmla="*/ 9857 w 10009"/>
                          <a:gd name="connsiteY21" fmla="*/ 6683 h 10000"/>
                          <a:gd name="connsiteX22" fmla="*/ 9847 w 10009"/>
                          <a:gd name="connsiteY22" fmla="*/ 6693 h 10000"/>
                          <a:gd name="connsiteX23" fmla="*/ 9812 w 10009"/>
                          <a:gd name="connsiteY23" fmla="*/ 6727 h 10000"/>
                          <a:gd name="connsiteX24" fmla="*/ 9760 w 10009"/>
                          <a:gd name="connsiteY24" fmla="*/ 6765 h 10000"/>
                          <a:gd name="connsiteX25" fmla="*/ 9691 w 10009"/>
                          <a:gd name="connsiteY25" fmla="*/ 6833 h 10000"/>
                          <a:gd name="connsiteX26" fmla="*/ 9599 w 10009"/>
                          <a:gd name="connsiteY26" fmla="*/ 6910 h 10000"/>
                          <a:gd name="connsiteX27" fmla="*/ 9495 w 10009"/>
                          <a:gd name="connsiteY27" fmla="*/ 7001 h 10000"/>
                          <a:gd name="connsiteX28" fmla="*/ 9378 w 10009"/>
                          <a:gd name="connsiteY28" fmla="*/ 7113 h 10000"/>
                          <a:gd name="connsiteX29" fmla="*/ 9250 w 10009"/>
                          <a:gd name="connsiteY29" fmla="*/ 7233 h 10000"/>
                          <a:gd name="connsiteX30" fmla="*/ 9106 w 10009"/>
                          <a:gd name="connsiteY30" fmla="*/ 7358 h 10000"/>
                          <a:gd name="connsiteX31" fmla="*/ 8958 w 10009"/>
                          <a:gd name="connsiteY31" fmla="*/ 7484 h 10000"/>
                          <a:gd name="connsiteX32" fmla="*/ 8799 w 10009"/>
                          <a:gd name="connsiteY32" fmla="*/ 7628 h 10000"/>
                          <a:gd name="connsiteX33" fmla="*/ 8632 w 10009"/>
                          <a:gd name="connsiteY33" fmla="*/ 7783 h 10000"/>
                          <a:gd name="connsiteX34" fmla="*/ 8458 w 10009"/>
                          <a:gd name="connsiteY34" fmla="*/ 7933 h 10000"/>
                          <a:gd name="connsiteX35" fmla="*/ 8285 w 10009"/>
                          <a:gd name="connsiteY35" fmla="*/ 8086 h 10000"/>
                          <a:gd name="connsiteX36" fmla="*/ 8107 w 10009"/>
                          <a:gd name="connsiteY36" fmla="*/ 8246 h 10000"/>
                          <a:gd name="connsiteX37" fmla="*/ 7934 w 10009"/>
                          <a:gd name="connsiteY37" fmla="*/ 8404 h 10000"/>
                          <a:gd name="connsiteX38" fmla="*/ 7757 w 10009"/>
                          <a:gd name="connsiteY38" fmla="*/ 8559 h 10000"/>
                          <a:gd name="connsiteX39" fmla="*/ 7584 w 10009"/>
                          <a:gd name="connsiteY39" fmla="*/ 8718 h 10000"/>
                          <a:gd name="connsiteX40" fmla="*/ 7411 w 10009"/>
                          <a:gd name="connsiteY40" fmla="*/ 8868 h 10000"/>
                          <a:gd name="connsiteX41" fmla="*/ 7245 w 10009"/>
                          <a:gd name="connsiteY41" fmla="*/ 9012 h 10000"/>
                          <a:gd name="connsiteX42" fmla="*/ 7089 w 10009"/>
                          <a:gd name="connsiteY42" fmla="*/ 9157 h 10000"/>
                          <a:gd name="connsiteX43" fmla="*/ 6942 w 10009"/>
                          <a:gd name="connsiteY43" fmla="*/ 9292 h 10000"/>
                          <a:gd name="connsiteX44" fmla="*/ 6799 w 10009"/>
                          <a:gd name="connsiteY44" fmla="*/ 9416 h 10000"/>
                          <a:gd name="connsiteX45" fmla="*/ 6673 w 10009"/>
                          <a:gd name="connsiteY45" fmla="*/ 9528 h 10000"/>
                          <a:gd name="connsiteX46" fmla="*/ 6556 w 10009"/>
                          <a:gd name="connsiteY46" fmla="*/ 9629 h 10000"/>
                          <a:gd name="connsiteX47" fmla="*/ 6452 w 10009"/>
                          <a:gd name="connsiteY47" fmla="*/ 9720 h 10000"/>
                          <a:gd name="connsiteX48" fmla="*/ 6371 w 10009"/>
                          <a:gd name="connsiteY48" fmla="*/ 9797 h 10000"/>
                          <a:gd name="connsiteX49" fmla="*/ 6301 w 10009"/>
                          <a:gd name="connsiteY49" fmla="*/ 9866 h 10000"/>
                          <a:gd name="connsiteX50" fmla="*/ 6248 w 10009"/>
                          <a:gd name="connsiteY50" fmla="*/ 9908 h 10000"/>
                          <a:gd name="connsiteX51" fmla="*/ 6218 w 10009"/>
                          <a:gd name="connsiteY51" fmla="*/ 9932 h 10000"/>
                          <a:gd name="connsiteX52" fmla="*/ 6144 w 10009"/>
                          <a:gd name="connsiteY52" fmla="*/ 9986 h 10000"/>
                          <a:gd name="connsiteX53" fmla="*/ 6079 w 10009"/>
                          <a:gd name="connsiteY53" fmla="*/ 10000 h 10000"/>
                          <a:gd name="connsiteX54" fmla="*/ 6017 w 10009"/>
                          <a:gd name="connsiteY54" fmla="*/ 9990 h 10000"/>
                          <a:gd name="connsiteX55" fmla="*/ 5970 w 10009"/>
                          <a:gd name="connsiteY55" fmla="*/ 9976 h 10000"/>
                          <a:gd name="connsiteX56" fmla="*/ 5941 w 10009"/>
                          <a:gd name="connsiteY56" fmla="*/ 9957 h 10000"/>
                          <a:gd name="connsiteX57" fmla="*/ 5926 w 10009"/>
                          <a:gd name="connsiteY57" fmla="*/ 9952 h 10000"/>
                          <a:gd name="connsiteX58" fmla="*/ 5914 w 10009"/>
                          <a:gd name="connsiteY58" fmla="*/ 9942 h 10000"/>
                          <a:gd name="connsiteX59" fmla="*/ 5879 w 10009"/>
                          <a:gd name="connsiteY59" fmla="*/ 9918 h 10000"/>
                          <a:gd name="connsiteX60" fmla="*/ 5822 w 10009"/>
                          <a:gd name="connsiteY60" fmla="*/ 9875 h 10000"/>
                          <a:gd name="connsiteX61" fmla="*/ 5750 w 10009"/>
                          <a:gd name="connsiteY61" fmla="*/ 9816 h 10000"/>
                          <a:gd name="connsiteX62" fmla="*/ 5654 w 10009"/>
                          <a:gd name="connsiteY62" fmla="*/ 9739 h 10000"/>
                          <a:gd name="connsiteX63" fmla="*/ 5537 w 10009"/>
                          <a:gd name="connsiteY63" fmla="*/ 9648 h 10000"/>
                          <a:gd name="connsiteX64" fmla="*/ 5410 w 10009"/>
                          <a:gd name="connsiteY64" fmla="*/ 9547 h 10000"/>
                          <a:gd name="connsiteX65" fmla="*/ 5264 w 10009"/>
                          <a:gd name="connsiteY65" fmla="*/ 9436 h 10000"/>
                          <a:gd name="connsiteX66" fmla="*/ 5108 w 10009"/>
                          <a:gd name="connsiteY66" fmla="*/ 9315 h 10000"/>
                          <a:gd name="connsiteX67" fmla="*/ 4935 w 10009"/>
                          <a:gd name="connsiteY67" fmla="*/ 9181 h 10000"/>
                          <a:gd name="connsiteX68" fmla="*/ 4752 w 10009"/>
                          <a:gd name="connsiteY68" fmla="*/ 9036 h 10000"/>
                          <a:gd name="connsiteX69" fmla="*/ 4556 w 10009"/>
                          <a:gd name="connsiteY69" fmla="*/ 8887 h 10000"/>
                          <a:gd name="connsiteX70" fmla="*/ 4358 w 10009"/>
                          <a:gd name="connsiteY70" fmla="*/ 8731 h 10000"/>
                          <a:gd name="connsiteX71" fmla="*/ 4150 w 10009"/>
                          <a:gd name="connsiteY71" fmla="*/ 8563 h 10000"/>
                          <a:gd name="connsiteX72" fmla="*/ 3935 w 10009"/>
                          <a:gd name="connsiteY72" fmla="*/ 8404 h 10000"/>
                          <a:gd name="connsiteX73" fmla="*/ 3715 w 10009"/>
                          <a:gd name="connsiteY73" fmla="*/ 8226 h 10000"/>
                          <a:gd name="connsiteX74" fmla="*/ 3490 w 10009"/>
                          <a:gd name="connsiteY74" fmla="*/ 8057 h 10000"/>
                          <a:gd name="connsiteX75" fmla="*/ 3265 w 10009"/>
                          <a:gd name="connsiteY75" fmla="*/ 7884 h 10000"/>
                          <a:gd name="connsiteX76" fmla="*/ 3035 w 10009"/>
                          <a:gd name="connsiteY76" fmla="*/ 7705 h 10000"/>
                          <a:gd name="connsiteX77" fmla="*/ 2809 w 10009"/>
                          <a:gd name="connsiteY77" fmla="*/ 7528 h 10000"/>
                          <a:gd name="connsiteX78" fmla="*/ 2583 w 10009"/>
                          <a:gd name="connsiteY78" fmla="*/ 7349 h 10000"/>
                          <a:gd name="connsiteX79" fmla="*/ 2363 w 10009"/>
                          <a:gd name="connsiteY79" fmla="*/ 7180 h 10000"/>
                          <a:gd name="connsiteX80" fmla="*/ 2143 w 10009"/>
                          <a:gd name="connsiteY80" fmla="*/ 7011 h 10000"/>
                          <a:gd name="connsiteX81" fmla="*/ 1929 w 10009"/>
                          <a:gd name="connsiteY81" fmla="*/ 6843 h 10000"/>
                          <a:gd name="connsiteX82" fmla="*/ 1726 w 10009"/>
                          <a:gd name="connsiteY82" fmla="*/ 6683 h 10000"/>
                          <a:gd name="connsiteX83" fmla="*/ 1526 w 10009"/>
                          <a:gd name="connsiteY83" fmla="*/ 6530 h 10000"/>
                          <a:gd name="connsiteX84" fmla="*/ 1338 w 10009"/>
                          <a:gd name="connsiteY84" fmla="*/ 6379 h 10000"/>
                          <a:gd name="connsiteX85" fmla="*/ 1158 w 10009"/>
                          <a:gd name="connsiteY85" fmla="*/ 6245 h 10000"/>
                          <a:gd name="connsiteX86" fmla="*/ 990 w 10009"/>
                          <a:gd name="connsiteY86" fmla="*/ 6110 h 10000"/>
                          <a:gd name="connsiteX87" fmla="*/ 836 w 10009"/>
                          <a:gd name="connsiteY87" fmla="*/ 5989 h 10000"/>
                          <a:gd name="connsiteX88" fmla="*/ 695 w 10009"/>
                          <a:gd name="connsiteY88" fmla="*/ 5883 h 10000"/>
                          <a:gd name="connsiteX89" fmla="*/ 574 w 10009"/>
                          <a:gd name="connsiteY89" fmla="*/ 5787 h 10000"/>
                          <a:gd name="connsiteX90" fmla="*/ 465 w 10009"/>
                          <a:gd name="connsiteY90" fmla="*/ 5705 h 10000"/>
                          <a:gd name="connsiteX91" fmla="*/ 373 w 10009"/>
                          <a:gd name="connsiteY91" fmla="*/ 5627 h 10000"/>
                          <a:gd name="connsiteX92" fmla="*/ 303 w 10009"/>
                          <a:gd name="connsiteY92" fmla="*/ 5580 h 10000"/>
                          <a:gd name="connsiteX93" fmla="*/ 256 w 10009"/>
                          <a:gd name="connsiteY93" fmla="*/ 5537 h 10000"/>
                          <a:gd name="connsiteX94" fmla="*/ 229 w 10009"/>
                          <a:gd name="connsiteY94" fmla="*/ 5512 h 10000"/>
                          <a:gd name="connsiteX95" fmla="*/ 96 w 10009"/>
                          <a:gd name="connsiteY95" fmla="*/ 5334 h 10000"/>
                          <a:gd name="connsiteX96" fmla="*/ 4 w 10009"/>
                          <a:gd name="connsiteY96" fmla="*/ 4629 h 10000"/>
                          <a:gd name="connsiteX97" fmla="*/ 4 w 10009"/>
                          <a:gd name="connsiteY97" fmla="*/ 3839 h 10000"/>
                          <a:gd name="connsiteX98" fmla="*/ 244 w 10009"/>
                          <a:gd name="connsiteY98" fmla="*/ 2484 h 10000"/>
                          <a:gd name="connsiteX99" fmla="*/ 581 w 10009"/>
                          <a:gd name="connsiteY99" fmla="*/ 2190 h 10000"/>
                          <a:gd name="connsiteX100" fmla="*/ 3848 w 10009"/>
                          <a:gd name="connsiteY10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61 w 10009"/>
                          <a:gd name="connsiteY8" fmla="*/ 6312 h 10000"/>
                          <a:gd name="connsiteX9" fmla="*/ 9718 w 10009"/>
                          <a:gd name="connsiteY9" fmla="*/ 6346 h 10000"/>
                          <a:gd name="connsiteX10" fmla="*/ 9773 w 10009"/>
                          <a:gd name="connsiteY10" fmla="*/ 6389 h 10000"/>
                          <a:gd name="connsiteX11" fmla="*/ 9825 w 10009"/>
                          <a:gd name="connsiteY11" fmla="*/ 6428 h 10000"/>
                          <a:gd name="connsiteX12" fmla="*/ 9864 w 10009"/>
                          <a:gd name="connsiteY12" fmla="*/ 6462 h 10000"/>
                          <a:gd name="connsiteX13" fmla="*/ 9894 w 10009"/>
                          <a:gd name="connsiteY13" fmla="*/ 6496 h 10000"/>
                          <a:gd name="connsiteX14" fmla="*/ 9904 w 10009"/>
                          <a:gd name="connsiteY14" fmla="*/ 6539 h 10000"/>
                          <a:gd name="connsiteX15" fmla="*/ 9899 w 10009"/>
                          <a:gd name="connsiteY15" fmla="*/ 6582 h 10000"/>
                          <a:gd name="connsiteX16" fmla="*/ 9886 w 10009"/>
                          <a:gd name="connsiteY16" fmla="*/ 6625 h 10000"/>
                          <a:gd name="connsiteX17" fmla="*/ 9874 w 10009"/>
                          <a:gd name="connsiteY17" fmla="*/ 6659 h 10000"/>
                          <a:gd name="connsiteX18" fmla="*/ 9859 w 10009"/>
                          <a:gd name="connsiteY18" fmla="*/ 6674 h 10000"/>
                          <a:gd name="connsiteX19" fmla="*/ 9857 w 10009"/>
                          <a:gd name="connsiteY19" fmla="*/ 6683 h 10000"/>
                          <a:gd name="connsiteX20" fmla="*/ 9847 w 10009"/>
                          <a:gd name="connsiteY20" fmla="*/ 6693 h 10000"/>
                          <a:gd name="connsiteX21" fmla="*/ 9812 w 10009"/>
                          <a:gd name="connsiteY21" fmla="*/ 6727 h 10000"/>
                          <a:gd name="connsiteX22" fmla="*/ 9760 w 10009"/>
                          <a:gd name="connsiteY22" fmla="*/ 6765 h 10000"/>
                          <a:gd name="connsiteX23" fmla="*/ 9691 w 10009"/>
                          <a:gd name="connsiteY23" fmla="*/ 6833 h 10000"/>
                          <a:gd name="connsiteX24" fmla="*/ 9599 w 10009"/>
                          <a:gd name="connsiteY24" fmla="*/ 6910 h 10000"/>
                          <a:gd name="connsiteX25" fmla="*/ 9495 w 10009"/>
                          <a:gd name="connsiteY25" fmla="*/ 7001 h 10000"/>
                          <a:gd name="connsiteX26" fmla="*/ 9378 w 10009"/>
                          <a:gd name="connsiteY26" fmla="*/ 7113 h 10000"/>
                          <a:gd name="connsiteX27" fmla="*/ 9250 w 10009"/>
                          <a:gd name="connsiteY27" fmla="*/ 7233 h 10000"/>
                          <a:gd name="connsiteX28" fmla="*/ 9106 w 10009"/>
                          <a:gd name="connsiteY28" fmla="*/ 7358 h 10000"/>
                          <a:gd name="connsiteX29" fmla="*/ 8958 w 10009"/>
                          <a:gd name="connsiteY29" fmla="*/ 7484 h 10000"/>
                          <a:gd name="connsiteX30" fmla="*/ 8799 w 10009"/>
                          <a:gd name="connsiteY30" fmla="*/ 7628 h 10000"/>
                          <a:gd name="connsiteX31" fmla="*/ 8632 w 10009"/>
                          <a:gd name="connsiteY31" fmla="*/ 7783 h 10000"/>
                          <a:gd name="connsiteX32" fmla="*/ 8458 w 10009"/>
                          <a:gd name="connsiteY32" fmla="*/ 7933 h 10000"/>
                          <a:gd name="connsiteX33" fmla="*/ 8285 w 10009"/>
                          <a:gd name="connsiteY33" fmla="*/ 8086 h 10000"/>
                          <a:gd name="connsiteX34" fmla="*/ 8107 w 10009"/>
                          <a:gd name="connsiteY34" fmla="*/ 8246 h 10000"/>
                          <a:gd name="connsiteX35" fmla="*/ 7934 w 10009"/>
                          <a:gd name="connsiteY35" fmla="*/ 8404 h 10000"/>
                          <a:gd name="connsiteX36" fmla="*/ 7757 w 10009"/>
                          <a:gd name="connsiteY36" fmla="*/ 8559 h 10000"/>
                          <a:gd name="connsiteX37" fmla="*/ 7584 w 10009"/>
                          <a:gd name="connsiteY37" fmla="*/ 8718 h 10000"/>
                          <a:gd name="connsiteX38" fmla="*/ 7411 w 10009"/>
                          <a:gd name="connsiteY38" fmla="*/ 8868 h 10000"/>
                          <a:gd name="connsiteX39" fmla="*/ 7245 w 10009"/>
                          <a:gd name="connsiteY39" fmla="*/ 9012 h 10000"/>
                          <a:gd name="connsiteX40" fmla="*/ 7089 w 10009"/>
                          <a:gd name="connsiteY40" fmla="*/ 9157 h 10000"/>
                          <a:gd name="connsiteX41" fmla="*/ 6942 w 10009"/>
                          <a:gd name="connsiteY41" fmla="*/ 9292 h 10000"/>
                          <a:gd name="connsiteX42" fmla="*/ 6799 w 10009"/>
                          <a:gd name="connsiteY42" fmla="*/ 9416 h 10000"/>
                          <a:gd name="connsiteX43" fmla="*/ 6673 w 10009"/>
                          <a:gd name="connsiteY43" fmla="*/ 9528 h 10000"/>
                          <a:gd name="connsiteX44" fmla="*/ 6556 w 10009"/>
                          <a:gd name="connsiteY44" fmla="*/ 9629 h 10000"/>
                          <a:gd name="connsiteX45" fmla="*/ 6452 w 10009"/>
                          <a:gd name="connsiteY45" fmla="*/ 9720 h 10000"/>
                          <a:gd name="connsiteX46" fmla="*/ 6371 w 10009"/>
                          <a:gd name="connsiteY46" fmla="*/ 9797 h 10000"/>
                          <a:gd name="connsiteX47" fmla="*/ 6301 w 10009"/>
                          <a:gd name="connsiteY47" fmla="*/ 9866 h 10000"/>
                          <a:gd name="connsiteX48" fmla="*/ 6248 w 10009"/>
                          <a:gd name="connsiteY48" fmla="*/ 9908 h 10000"/>
                          <a:gd name="connsiteX49" fmla="*/ 6218 w 10009"/>
                          <a:gd name="connsiteY49" fmla="*/ 9932 h 10000"/>
                          <a:gd name="connsiteX50" fmla="*/ 6144 w 10009"/>
                          <a:gd name="connsiteY50" fmla="*/ 9986 h 10000"/>
                          <a:gd name="connsiteX51" fmla="*/ 6079 w 10009"/>
                          <a:gd name="connsiteY51" fmla="*/ 10000 h 10000"/>
                          <a:gd name="connsiteX52" fmla="*/ 6017 w 10009"/>
                          <a:gd name="connsiteY52" fmla="*/ 9990 h 10000"/>
                          <a:gd name="connsiteX53" fmla="*/ 5970 w 10009"/>
                          <a:gd name="connsiteY53" fmla="*/ 9976 h 10000"/>
                          <a:gd name="connsiteX54" fmla="*/ 5941 w 10009"/>
                          <a:gd name="connsiteY54" fmla="*/ 9957 h 10000"/>
                          <a:gd name="connsiteX55" fmla="*/ 5926 w 10009"/>
                          <a:gd name="connsiteY55" fmla="*/ 9952 h 10000"/>
                          <a:gd name="connsiteX56" fmla="*/ 5914 w 10009"/>
                          <a:gd name="connsiteY56" fmla="*/ 9942 h 10000"/>
                          <a:gd name="connsiteX57" fmla="*/ 5879 w 10009"/>
                          <a:gd name="connsiteY57" fmla="*/ 9918 h 10000"/>
                          <a:gd name="connsiteX58" fmla="*/ 5822 w 10009"/>
                          <a:gd name="connsiteY58" fmla="*/ 9875 h 10000"/>
                          <a:gd name="connsiteX59" fmla="*/ 5750 w 10009"/>
                          <a:gd name="connsiteY59" fmla="*/ 9816 h 10000"/>
                          <a:gd name="connsiteX60" fmla="*/ 5654 w 10009"/>
                          <a:gd name="connsiteY60" fmla="*/ 9739 h 10000"/>
                          <a:gd name="connsiteX61" fmla="*/ 5537 w 10009"/>
                          <a:gd name="connsiteY61" fmla="*/ 9648 h 10000"/>
                          <a:gd name="connsiteX62" fmla="*/ 5410 w 10009"/>
                          <a:gd name="connsiteY62" fmla="*/ 9547 h 10000"/>
                          <a:gd name="connsiteX63" fmla="*/ 5264 w 10009"/>
                          <a:gd name="connsiteY63" fmla="*/ 9436 h 10000"/>
                          <a:gd name="connsiteX64" fmla="*/ 5108 w 10009"/>
                          <a:gd name="connsiteY64" fmla="*/ 9315 h 10000"/>
                          <a:gd name="connsiteX65" fmla="*/ 4935 w 10009"/>
                          <a:gd name="connsiteY65" fmla="*/ 9181 h 10000"/>
                          <a:gd name="connsiteX66" fmla="*/ 4752 w 10009"/>
                          <a:gd name="connsiteY66" fmla="*/ 9036 h 10000"/>
                          <a:gd name="connsiteX67" fmla="*/ 4556 w 10009"/>
                          <a:gd name="connsiteY67" fmla="*/ 8887 h 10000"/>
                          <a:gd name="connsiteX68" fmla="*/ 4358 w 10009"/>
                          <a:gd name="connsiteY68" fmla="*/ 8731 h 10000"/>
                          <a:gd name="connsiteX69" fmla="*/ 4150 w 10009"/>
                          <a:gd name="connsiteY69" fmla="*/ 8563 h 10000"/>
                          <a:gd name="connsiteX70" fmla="*/ 3935 w 10009"/>
                          <a:gd name="connsiteY70" fmla="*/ 8404 h 10000"/>
                          <a:gd name="connsiteX71" fmla="*/ 3715 w 10009"/>
                          <a:gd name="connsiteY71" fmla="*/ 8226 h 10000"/>
                          <a:gd name="connsiteX72" fmla="*/ 3490 w 10009"/>
                          <a:gd name="connsiteY72" fmla="*/ 8057 h 10000"/>
                          <a:gd name="connsiteX73" fmla="*/ 3265 w 10009"/>
                          <a:gd name="connsiteY73" fmla="*/ 7884 h 10000"/>
                          <a:gd name="connsiteX74" fmla="*/ 3035 w 10009"/>
                          <a:gd name="connsiteY74" fmla="*/ 7705 h 10000"/>
                          <a:gd name="connsiteX75" fmla="*/ 2809 w 10009"/>
                          <a:gd name="connsiteY75" fmla="*/ 7528 h 10000"/>
                          <a:gd name="connsiteX76" fmla="*/ 2583 w 10009"/>
                          <a:gd name="connsiteY76" fmla="*/ 7349 h 10000"/>
                          <a:gd name="connsiteX77" fmla="*/ 2363 w 10009"/>
                          <a:gd name="connsiteY77" fmla="*/ 7180 h 10000"/>
                          <a:gd name="connsiteX78" fmla="*/ 2143 w 10009"/>
                          <a:gd name="connsiteY78" fmla="*/ 7011 h 10000"/>
                          <a:gd name="connsiteX79" fmla="*/ 1929 w 10009"/>
                          <a:gd name="connsiteY79" fmla="*/ 6843 h 10000"/>
                          <a:gd name="connsiteX80" fmla="*/ 1726 w 10009"/>
                          <a:gd name="connsiteY80" fmla="*/ 6683 h 10000"/>
                          <a:gd name="connsiteX81" fmla="*/ 1526 w 10009"/>
                          <a:gd name="connsiteY81" fmla="*/ 6530 h 10000"/>
                          <a:gd name="connsiteX82" fmla="*/ 1338 w 10009"/>
                          <a:gd name="connsiteY82" fmla="*/ 6379 h 10000"/>
                          <a:gd name="connsiteX83" fmla="*/ 1158 w 10009"/>
                          <a:gd name="connsiteY83" fmla="*/ 6245 h 10000"/>
                          <a:gd name="connsiteX84" fmla="*/ 990 w 10009"/>
                          <a:gd name="connsiteY84" fmla="*/ 6110 h 10000"/>
                          <a:gd name="connsiteX85" fmla="*/ 836 w 10009"/>
                          <a:gd name="connsiteY85" fmla="*/ 5989 h 10000"/>
                          <a:gd name="connsiteX86" fmla="*/ 695 w 10009"/>
                          <a:gd name="connsiteY86" fmla="*/ 5883 h 10000"/>
                          <a:gd name="connsiteX87" fmla="*/ 574 w 10009"/>
                          <a:gd name="connsiteY87" fmla="*/ 5787 h 10000"/>
                          <a:gd name="connsiteX88" fmla="*/ 465 w 10009"/>
                          <a:gd name="connsiteY88" fmla="*/ 5705 h 10000"/>
                          <a:gd name="connsiteX89" fmla="*/ 373 w 10009"/>
                          <a:gd name="connsiteY89" fmla="*/ 5627 h 10000"/>
                          <a:gd name="connsiteX90" fmla="*/ 303 w 10009"/>
                          <a:gd name="connsiteY90" fmla="*/ 5580 h 10000"/>
                          <a:gd name="connsiteX91" fmla="*/ 256 w 10009"/>
                          <a:gd name="connsiteY91" fmla="*/ 5537 h 10000"/>
                          <a:gd name="connsiteX92" fmla="*/ 229 w 10009"/>
                          <a:gd name="connsiteY92" fmla="*/ 5512 h 10000"/>
                          <a:gd name="connsiteX93" fmla="*/ 96 w 10009"/>
                          <a:gd name="connsiteY93" fmla="*/ 5334 h 10000"/>
                          <a:gd name="connsiteX94" fmla="*/ 4 w 10009"/>
                          <a:gd name="connsiteY94" fmla="*/ 4629 h 10000"/>
                          <a:gd name="connsiteX95" fmla="*/ 4 w 10009"/>
                          <a:gd name="connsiteY95" fmla="*/ 3839 h 10000"/>
                          <a:gd name="connsiteX96" fmla="*/ 244 w 10009"/>
                          <a:gd name="connsiteY96" fmla="*/ 2484 h 10000"/>
                          <a:gd name="connsiteX97" fmla="*/ 581 w 10009"/>
                          <a:gd name="connsiteY97" fmla="*/ 2190 h 10000"/>
                          <a:gd name="connsiteX98" fmla="*/ 3848 w 10009"/>
                          <a:gd name="connsiteY9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18 w 10009"/>
                          <a:gd name="connsiteY8" fmla="*/ 6346 h 10000"/>
                          <a:gd name="connsiteX9" fmla="*/ 9773 w 10009"/>
                          <a:gd name="connsiteY9" fmla="*/ 6389 h 10000"/>
                          <a:gd name="connsiteX10" fmla="*/ 9825 w 10009"/>
                          <a:gd name="connsiteY10" fmla="*/ 6428 h 10000"/>
                          <a:gd name="connsiteX11" fmla="*/ 9864 w 10009"/>
                          <a:gd name="connsiteY11" fmla="*/ 6462 h 10000"/>
                          <a:gd name="connsiteX12" fmla="*/ 9894 w 10009"/>
                          <a:gd name="connsiteY12" fmla="*/ 6496 h 10000"/>
                          <a:gd name="connsiteX13" fmla="*/ 9904 w 10009"/>
                          <a:gd name="connsiteY13" fmla="*/ 6539 h 10000"/>
                          <a:gd name="connsiteX14" fmla="*/ 9899 w 10009"/>
                          <a:gd name="connsiteY14" fmla="*/ 6582 h 10000"/>
                          <a:gd name="connsiteX15" fmla="*/ 9886 w 10009"/>
                          <a:gd name="connsiteY15" fmla="*/ 6625 h 10000"/>
                          <a:gd name="connsiteX16" fmla="*/ 9874 w 10009"/>
                          <a:gd name="connsiteY16" fmla="*/ 6659 h 10000"/>
                          <a:gd name="connsiteX17" fmla="*/ 9859 w 10009"/>
                          <a:gd name="connsiteY17" fmla="*/ 6674 h 10000"/>
                          <a:gd name="connsiteX18" fmla="*/ 9857 w 10009"/>
                          <a:gd name="connsiteY18" fmla="*/ 6683 h 10000"/>
                          <a:gd name="connsiteX19" fmla="*/ 9847 w 10009"/>
                          <a:gd name="connsiteY19" fmla="*/ 6693 h 10000"/>
                          <a:gd name="connsiteX20" fmla="*/ 9812 w 10009"/>
                          <a:gd name="connsiteY20" fmla="*/ 6727 h 10000"/>
                          <a:gd name="connsiteX21" fmla="*/ 9760 w 10009"/>
                          <a:gd name="connsiteY21" fmla="*/ 6765 h 10000"/>
                          <a:gd name="connsiteX22" fmla="*/ 9691 w 10009"/>
                          <a:gd name="connsiteY22" fmla="*/ 6833 h 10000"/>
                          <a:gd name="connsiteX23" fmla="*/ 9599 w 10009"/>
                          <a:gd name="connsiteY23" fmla="*/ 6910 h 10000"/>
                          <a:gd name="connsiteX24" fmla="*/ 9495 w 10009"/>
                          <a:gd name="connsiteY24" fmla="*/ 7001 h 10000"/>
                          <a:gd name="connsiteX25" fmla="*/ 9378 w 10009"/>
                          <a:gd name="connsiteY25" fmla="*/ 7113 h 10000"/>
                          <a:gd name="connsiteX26" fmla="*/ 9250 w 10009"/>
                          <a:gd name="connsiteY26" fmla="*/ 7233 h 10000"/>
                          <a:gd name="connsiteX27" fmla="*/ 9106 w 10009"/>
                          <a:gd name="connsiteY27" fmla="*/ 7358 h 10000"/>
                          <a:gd name="connsiteX28" fmla="*/ 8958 w 10009"/>
                          <a:gd name="connsiteY28" fmla="*/ 7484 h 10000"/>
                          <a:gd name="connsiteX29" fmla="*/ 8799 w 10009"/>
                          <a:gd name="connsiteY29" fmla="*/ 7628 h 10000"/>
                          <a:gd name="connsiteX30" fmla="*/ 8632 w 10009"/>
                          <a:gd name="connsiteY30" fmla="*/ 7783 h 10000"/>
                          <a:gd name="connsiteX31" fmla="*/ 8458 w 10009"/>
                          <a:gd name="connsiteY31" fmla="*/ 7933 h 10000"/>
                          <a:gd name="connsiteX32" fmla="*/ 8285 w 10009"/>
                          <a:gd name="connsiteY32" fmla="*/ 8086 h 10000"/>
                          <a:gd name="connsiteX33" fmla="*/ 8107 w 10009"/>
                          <a:gd name="connsiteY33" fmla="*/ 8246 h 10000"/>
                          <a:gd name="connsiteX34" fmla="*/ 7934 w 10009"/>
                          <a:gd name="connsiteY34" fmla="*/ 8404 h 10000"/>
                          <a:gd name="connsiteX35" fmla="*/ 7757 w 10009"/>
                          <a:gd name="connsiteY35" fmla="*/ 8559 h 10000"/>
                          <a:gd name="connsiteX36" fmla="*/ 7584 w 10009"/>
                          <a:gd name="connsiteY36" fmla="*/ 8718 h 10000"/>
                          <a:gd name="connsiteX37" fmla="*/ 7411 w 10009"/>
                          <a:gd name="connsiteY37" fmla="*/ 8868 h 10000"/>
                          <a:gd name="connsiteX38" fmla="*/ 7245 w 10009"/>
                          <a:gd name="connsiteY38" fmla="*/ 9012 h 10000"/>
                          <a:gd name="connsiteX39" fmla="*/ 7089 w 10009"/>
                          <a:gd name="connsiteY39" fmla="*/ 9157 h 10000"/>
                          <a:gd name="connsiteX40" fmla="*/ 6942 w 10009"/>
                          <a:gd name="connsiteY40" fmla="*/ 9292 h 10000"/>
                          <a:gd name="connsiteX41" fmla="*/ 6799 w 10009"/>
                          <a:gd name="connsiteY41" fmla="*/ 9416 h 10000"/>
                          <a:gd name="connsiteX42" fmla="*/ 6673 w 10009"/>
                          <a:gd name="connsiteY42" fmla="*/ 9528 h 10000"/>
                          <a:gd name="connsiteX43" fmla="*/ 6556 w 10009"/>
                          <a:gd name="connsiteY43" fmla="*/ 9629 h 10000"/>
                          <a:gd name="connsiteX44" fmla="*/ 6452 w 10009"/>
                          <a:gd name="connsiteY44" fmla="*/ 9720 h 10000"/>
                          <a:gd name="connsiteX45" fmla="*/ 6371 w 10009"/>
                          <a:gd name="connsiteY45" fmla="*/ 9797 h 10000"/>
                          <a:gd name="connsiteX46" fmla="*/ 6301 w 10009"/>
                          <a:gd name="connsiteY46" fmla="*/ 9866 h 10000"/>
                          <a:gd name="connsiteX47" fmla="*/ 6248 w 10009"/>
                          <a:gd name="connsiteY47" fmla="*/ 9908 h 10000"/>
                          <a:gd name="connsiteX48" fmla="*/ 6218 w 10009"/>
                          <a:gd name="connsiteY48" fmla="*/ 9932 h 10000"/>
                          <a:gd name="connsiteX49" fmla="*/ 6144 w 10009"/>
                          <a:gd name="connsiteY49" fmla="*/ 9986 h 10000"/>
                          <a:gd name="connsiteX50" fmla="*/ 6079 w 10009"/>
                          <a:gd name="connsiteY50" fmla="*/ 10000 h 10000"/>
                          <a:gd name="connsiteX51" fmla="*/ 6017 w 10009"/>
                          <a:gd name="connsiteY51" fmla="*/ 9990 h 10000"/>
                          <a:gd name="connsiteX52" fmla="*/ 5970 w 10009"/>
                          <a:gd name="connsiteY52" fmla="*/ 9976 h 10000"/>
                          <a:gd name="connsiteX53" fmla="*/ 5941 w 10009"/>
                          <a:gd name="connsiteY53" fmla="*/ 9957 h 10000"/>
                          <a:gd name="connsiteX54" fmla="*/ 5926 w 10009"/>
                          <a:gd name="connsiteY54" fmla="*/ 9952 h 10000"/>
                          <a:gd name="connsiteX55" fmla="*/ 5914 w 10009"/>
                          <a:gd name="connsiteY55" fmla="*/ 9942 h 10000"/>
                          <a:gd name="connsiteX56" fmla="*/ 5879 w 10009"/>
                          <a:gd name="connsiteY56" fmla="*/ 9918 h 10000"/>
                          <a:gd name="connsiteX57" fmla="*/ 5822 w 10009"/>
                          <a:gd name="connsiteY57" fmla="*/ 9875 h 10000"/>
                          <a:gd name="connsiteX58" fmla="*/ 5750 w 10009"/>
                          <a:gd name="connsiteY58" fmla="*/ 9816 h 10000"/>
                          <a:gd name="connsiteX59" fmla="*/ 5654 w 10009"/>
                          <a:gd name="connsiteY59" fmla="*/ 9739 h 10000"/>
                          <a:gd name="connsiteX60" fmla="*/ 5537 w 10009"/>
                          <a:gd name="connsiteY60" fmla="*/ 9648 h 10000"/>
                          <a:gd name="connsiteX61" fmla="*/ 5410 w 10009"/>
                          <a:gd name="connsiteY61" fmla="*/ 9547 h 10000"/>
                          <a:gd name="connsiteX62" fmla="*/ 5264 w 10009"/>
                          <a:gd name="connsiteY62" fmla="*/ 9436 h 10000"/>
                          <a:gd name="connsiteX63" fmla="*/ 5108 w 10009"/>
                          <a:gd name="connsiteY63" fmla="*/ 9315 h 10000"/>
                          <a:gd name="connsiteX64" fmla="*/ 4935 w 10009"/>
                          <a:gd name="connsiteY64" fmla="*/ 9181 h 10000"/>
                          <a:gd name="connsiteX65" fmla="*/ 4752 w 10009"/>
                          <a:gd name="connsiteY65" fmla="*/ 9036 h 10000"/>
                          <a:gd name="connsiteX66" fmla="*/ 4556 w 10009"/>
                          <a:gd name="connsiteY66" fmla="*/ 8887 h 10000"/>
                          <a:gd name="connsiteX67" fmla="*/ 4358 w 10009"/>
                          <a:gd name="connsiteY67" fmla="*/ 8731 h 10000"/>
                          <a:gd name="connsiteX68" fmla="*/ 4150 w 10009"/>
                          <a:gd name="connsiteY68" fmla="*/ 8563 h 10000"/>
                          <a:gd name="connsiteX69" fmla="*/ 3935 w 10009"/>
                          <a:gd name="connsiteY69" fmla="*/ 8404 h 10000"/>
                          <a:gd name="connsiteX70" fmla="*/ 3715 w 10009"/>
                          <a:gd name="connsiteY70" fmla="*/ 8226 h 10000"/>
                          <a:gd name="connsiteX71" fmla="*/ 3490 w 10009"/>
                          <a:gd name="connsiteY71" fmla="*/ 8057 h 10000"/>
                          <a:gd name="connsiteX72" fmla="*/ 3265 w 10009"/>
                          <a:gd name="connsiteY72" fmla="*/ 7884 h 10000"/>
                          <a:gd name="connsiteX73" fmla="*/ 3035 w 10009"/>
                          <a:gd name="connsiteY73" fmla="*/ 7705 h 10000"/>
                          <a:gd name="connsiteX74" fmla="*/ 2809 w 10009"/>
                          <a:gd name="connsiteY74" fmla="*/ 7528 h 10000"/>
                          <a:gd name="connsiteX75" fmla="*/ 2583 w 10009"/>
                          <a:gd name="connsiteY75" fmla="*/ 7349 h 10000"/>
                          <a:gd name="connsiteX76" fmla="*/ 2363 w 10009"/>
                          <a:gd name="connsiteY76" fmla="*/ 7180 h 10000"/>
                          <a:gd name="connsiteX77" fmla="*/ 2143 w 10009"/>
                          <a:gd name="connsiteY77" fmla="*/ 7011 h 10000"/>
                          <a:gd name="connsiteX78" fmla="*/ 1929 w 10009"/>
                          <a:gd name="connsiteY78" fmla="*/ 6843 h 10000"/>
                          <a:gd name="connsiteX79" fmla="*/ 1726 w 10009"/>
                          <a:gd name="connsiteY79" fmla="*/ 6683 h 10000"/>
                          <a:gd name="connsiteX80" fmla="*/ 1526 w 10009"/>
                          <a:gd name="connsiteY80" fmla="*/ 6530 h 10000"/>
                          <a:gd name="connsiteX81" fmla="*/ 1338 w 10009"/>
                          <a:gd name="connsiteY81" fmla="*/ 6379 h 10000"/>
                          <a:gd name="connsiteX82" fmla="*/ 1158 w 10009"/>
                          <a:gd name="connsiteY82" fmla="*/ 6245 h 10000"/>
                          <a:gd name="connsiteX83" fmla="*/ 990 w 10009"/>
                          <a:gd name="connsiteY83" fmla="*/ 6110 h 10000"/>
                          <a:gd name="connsiteX84" fmla="*/ 836 w 10009"/>
                          <a:gd name="connsiteY84" fmla="*/ 5989 h 10000"/>
                          <a:gd name="connsiteX85" fmla="*/ 695 w 10009"/>
                          <a:gd name="connsiteY85" fmla="*/ 5883 h 10000"/>
                          <a:gd name="connsiteX86" fmla="*/ 574 w 10009"/>
                          <a:gd name="connsiteY86" fmla="*/ 5787 h 10000"/>
                          <a:gd name="connsiteX87" fmla="*/ 465 w 10009"/>
                          <a:gd name="connsiteY87" fmla="*/ 5705 h 10000"/>
                          <a:gd name="connsiteX88" fmla="*/ 373 w 10009"/>
                          <a:gd name="connsiteY88" fmla="*/ 5627 h 10000"/>
                          <a:gd name="connsiteX89" fmla="*/ 303 w 10009"/>
                          <a:gd name="connsiteY89" fmla="*/ 5580 h 10000"/>
                          <a:gd name="connsiteX90" fmla="*/ 256 w 10009"/>
                          <a:gd name="connsiteY90" fmla="*/ 5537 h 10000"/>
                          <a:gd name="connsiteX91" fmla="*/ 229 w 10009"/>
                          <a:gd name="connsiteY91" fmla="*/ 5512 h 10000"/>
                          <a:gd name="connsiteX92" fmla="*/ 96 w 10009"/>
                          <a:gd name="connsiteY92" fmla="*/ 5334 h 10000"/>
                          <a:gd name="connsiteX93" fmla="*/ 4 w 10009"/>
                          <a:gd name="connsiteY93" fmla="*/ 4629 h 10000"/>
                          <a:gd name="connsiteX94" fmla="*/ 4 w 10009"/>
                          <a:gd name="connsiteY94" fmla="*/ 3839 h 10000"/>
                          <a:gd name="connsiteX95" fmla="*/ 244 w 10009"/>
                          <a:gd name="connsiteY95" fmla="*/ 2484 h 10000"/>
                          <a:gd name="connsiteX96" fmla="*/ 581 w 10009"/>
                          <a:gd name="connsiteY96" fmla="*/ 2190 h 10000"/>
                          <a:gd name="connsiteX97" fmla="*/ 3848 w 10009"/>
                          <a:gd name="connsiteY9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73 w 10009"/>
                          <a:gd name="connsiteY8" fmla="*/ 6389 h 10000"/>
                          <a:gd name="connsiteX9" fmla="*/ 9825 w 10009"/>
                          <a:gd name="connsiteY9" fmla="*/ 6428 h 10000"/>
                          <a:gd name="connsiteX10" fmla="*/ 9864 w 10009"/>
                          <a:gd name="connsiteY10" fmla="*/ 6462 h 10000"/>
                          <a:gd name="connsiteX11" fmla="*/ 9894 w 10009"/>
                          <a:gd name="connsiteY11" fmla="*/ 6496 h 10000"/>
                          <a:gd name="connsiteX12" fmla="*/ 9904 w 10009"/>
                          <a:gd name="connsiteY12" fmla="*/ 6539 h 10000"/>
                          <a:gd name="connsiteX13" fmla="*/ 9899 w 10009"/>
                          <a:gd name="connsiteY13" fmla="*/ 6582 h 10000"/>
                          <a:gd name="connsiteX14" fmla="*/ 9886 w 10009"/>
                          <a:gd name="connsiteY14" fmla="*/ 6625 h 10000"/>
                          <a:gd name="connsiteX15" fmla="*/ 9874 w 10009"/>
                          <a:gd name="connsiteY15" fmla="*/ 6659 h 10000"/>
                          <a:gd name="connsiteX16" fmla="*/ 9859 w 10009"/>
                          <a:gd name="connsiteY16" fmla="*/ 6674 h 10000"/>
                          <a:gd name="connsiteX17" fmla="*/ 9857 w 10009"/>
                          <a:gd name="connsiteY17" fmla="*/ 6683 h 10000"/>
                          <a:gd name="connsiteX18" fmla="*/ 9847 w 10009"/>
                          <a:gd name="connsiteY18" fmla="*/ 6693 h 10000"/>
                          <a:gd name="connsiteX19" fmla="*/ 9812 w 10009"/>
                          <a:gd name="connsiteY19" fmla="*/ 6727 h 10000"/>
                          <a:gd name="connsiteX20" fmla="*/ 9760 w 10009"/>
                          <a:gd name="connsiteY20" fmla="*/ 6765 h 10000"/>
                          <a:gd name="connsiteX21" fmla="*/ 9691 w 10009"/>
                          <a:gd name="connsiteY21" fmla="*/ 6833 h 10000"/>
                          <a:gd name="connsiteX22" fmla="*/ 9599 w 10009"/>
                          <a:gd name="connsiteY22" fmla="*/ 6910 h 10000"/>
                          <a:gd name="connsiteX23" fmla="*/ 9495 w 10009"/>
                          <a:gd name="connsiteY23" fmla="*/ 7001 h 10000"/>
                          <a:gd name="connsiteX24" fmla="*/ 9378 w 10009"/>
                          <a:gd name="connsiteY24" fmla="*/ 7113 h 10000"/>
                          <a:gd name="connsiteX25" fmla="*/ 9250 w 10009"/>
                          <a:gd name="connsiteY25" fmla="*/ 7233 h 10000"/>
                          <a:gd name="connsiteX26" fmla="*/ 9106 w 10009"/>
                          <a:gd name="connsiteY26" fmla="*/ 7358 h 10000"/>
                          <a:gd name="connsiteX27" fmla="*/ 8958 w 10009"/>
                          <a:gd name="connsiteY27" fmla="*/ 7484 h 10000"/>
                          <a:gd name="connsiteX28" fmla="*/ 8799 w 10009"/>
                          <a:gd name="connsiteY28" fmla="*/ 7628 h 10000"/>
                          <a:gd name="connsiteX29" fmla="*/ 8632 w 10009"/>
                          <a:gd name="connsiteY29" fmla="*/ 7783 h 10000"/>
                          <a:gd name="connsiteX30" fmla="*/ 8458 w 10009"/>
                          <a:gd name="connsiteY30" fmla="*/ 7933 h 10000"/>
                          <a:gd name="connsiteX31" fmla="*/ 8285 w 10009"/>
                          <a:gd name="connsiteY31" fmla="*/ 8086 h 10000"/>
                          <a:gd name="connsiteX32" fmla="*/ 8107 w 10009"/>
                          <a:gd name="connsiteY32" fmla="*/ 8246 h 10000"/>
                          <a:gd name="connsiteX33" fmla="*/ 7934 w 10009"/>
                          <a:gd name="connsiteY33" fmla="*/ 8404 h 10000"/>
                          <a:gd name="connsiteX34" fmla="*/ 7757 w 10009"/>
                          <a:gd name="connsiteY34" fmla="*/ 8559 h 10000"/>
                          <a:gd name="connsiteX35" fmla="*/ 7584 w 10009"/>
                          <a:gd name="connsiteY35" fmla="*/ 8718 h 10000"/>
                          <a:gd name="connsiteX36" fmla="*/ 7411 w 10009"/>
                          <a:gd name="connsiteY36" fmla="*/ 8868 h 10000"/>
                          <a:gd name="connsiteX37" fmla="*/ 7245 w 10009"/>
                          <a:gd name="connsiteY37" fmla="*/ 9012 h 10000"/>
                          <a:gd name="connsiteX38" fmla="*/ 7089 w 10009"/>
                          <a:gd name="connsiteY38" fmla="*/ 9157 h 10000"/>
                          <a:gd name="connsiteX39" fmla="*/ 6942 w 10009"/>
                          <a:gd name="connsiteY39" fmla="*/ 9292 h 10000"/>
                          <a:gd name="connsiteX40" fmla="*/ 6799 w 10009"/>
                          <a:gd name="connsiteY40" fmla="*/ 9416 h 10000"/>
                          <a:gd name="connsiteX41" fmla="*/ 6673 w 10009"/>
                          <a:gd name="connsiteY41" fmla="*/ 9528 h 10000"/>
                          <a:gd name="connsiteX42" fmla="*/ 6556 w 10009"/>
                          <a:gd name="connsiteY42" fmla="*/ 9629 h 10000"/>
                          <a:gd name="connsiteX43" fmla="*/ 6452 w 10009"/>
                          <a:gd name="connsiteY43" fmla="*/ 9720 h 10000"/>
                          <a:gd name="connsiteX44" fmla="*/ 6371 w 10009"/>
                          <a:gd name="connsiteY44" fmla="*/ 9797 h 10000"/>
                          <a:gd name="connsiteX45" fmla="*/ 6301 w 10009"/>
                          <a:gd name="connsiteY45" fmla="*/ 9866 h 10000"/>
                          <a:gd name="connsiteX46" fmla="*/ 6248 w 10009"/>
                          <a:gd name="connsiteY46" fmla="*/ 9908 h 10000"/>
                          <a:gd name="connsiteX47" fmla="*/ 6218 w 10009"/>
                          <a:gd name="connsiteY47" fmla="*/ 9932 h 10000"/>
                          <a:gd name="connsiteX48" fmla="*/ 6144 w 10009"/>
                          <a:gd name="connsiteY48" fmla="*/ 9986 h 10000"/>
                          <a:gd name="connsiteX49" fmla="*/ 6079 w 10009"/>
                          <a:gd name="connsiteY49" fmla="*/ 10000 h 10000"/>
                          <a:gd name="connsiteX50" fmla="*/ 6017 w 10009"/>
                          <a:gd name="connsiteY50" fmla="*/ 9990 h 10000"/>
                          <a:gd name="connsiteX51" fmla="*/ 5970 w 10009"/>
                          <a:gd name="connsiteY51" fmla="*/ 9976 h 10000"/>
                          <a:gd name="connsiteX52" fmla="*/ 5941 w 10009"/>
                          <a:gd name="connsiteY52" fmla="*/ 9957 h 10000"/>
                          <a:gd name="connsiteX53" fmla="*/ 5926 w 10009"/>
                          <a:gd name="connsiteY53" fmla="*/ 9952 h 10000"/>
                          <a:gd name="connsiteX54" fmla="*/ 5914 w 10009"/>
                          <a:gd name="connsiteY54" fmla="*/ 9942 h 10000"/>
                          <a:gd name="connsiteX55" fmla="*/ 5879 w 10009"/>
                          <a:gd name="connsiteY55" fmla="*/ 9918 h 10000"/>
                          <a:gd name="connsiteX56" fmla="*/ 5822 w 10009"/>
                          <a:gd name="connsiteY56" fmla="*/ 9875 h 10000"/>
                          <a:gd name="connsiteX57" fmla="*/ 5750 w 10009"/>
                          <a:gd name="connsiteY57" fmla="*/ 9816 h 10000"/>
                          <a:gd name="connsiteX58" fmla="*/ 5654 w 10009"/>
                          <a:gd name="connsiteY58" fmla="*/ 9739 h 10000"/>
                          <a:gd name="connsiteX59" fmla="*/ 5537 w 10009"/>
                          <a:gd name="connsiteY59" fmla="*/ 9648 h 10000"/>
                          <a:gd name="connsiteX60" fmla="*/ 5410 w 10009"/>
                          <a:gd name="connsiteY60" fmla="*/ 9547 h 10000"/>
                          <a:gd name="connsiteX61" fmla="*/ 5264 w 10009"/>
                          <a:gd name="connsiteY61" fmla="*/ 9436 h 10000"/>
                          <a:gd name="connsiteX62" fmla="*/ 5108 w 10009"/>
                          <a:gd name="connsiteY62" fmla="*/ 9315 h 10000"/>
                          <a:gd name="connsiteX63" fmla="*/ 4935 w 10009"/>
                          <a:gd name="connsiteY63" fmla="*/ 9181 h 10000"/>
                          <a:gd name="connsiteX64" fmla="*/ 4752 w 10009"/>
                          <a:gd name="connsiteY64" fmla="*/ 9036 h 10000"/>
                          <a:gd name="connsiteX65" fmla="*/ 4556 w 10009"/>
                          <a:gd name="connsiteY65" fmla="*/ 8887 h 10000"/>
                          <a:gd name="connsiteX66" fmla="*/ 4358 w 10009"/>
                          <a:gd name="connsiteY66" fmla="*/ 8731 h 10000"/>
                          <a:gd name="connsiteX67" fmla="*/ 4150 w 10009"/>
                          <a:gd name="connsiteY67" fmla="*/ 8563 h 10000"/>
                          <a:gd name="connsiteX68" fmla="*/ 3935 w 10009"/>
                          <a:gd name="connsiteY68" fmla="*/ 8404 h 10000"/>
                          <a:gd name="connsiteX69" fmla="*/ 3715 w 10009"/>
                          <a:gd name="connsiteY69" fmla="*/ 8226 h 10000"/>
                          <a:gd name="connsiteX70" fmla="*/ 3490 w 10009"/>
                          <a:gd name="connsiteY70" fmla="*/ 8057 h 10000"/>
                          <a:gd name="connsiteX71" fmla="*/ 3265 w 10009"/>
                          <a:gd name="connsiteY71" fmla="*/ 7884 h 10000"/>
                          <a:gd name="connsiteX72" fmla="*/ 3035 w 10009"/>
                          <a:gd name="connsiteY72" fmla="*/ 7705 h 10000"/>
                          <a:gd name="connsiteX73" fmla="*/ 2809 w 10009"/>
                          <a:gd name="connsiteY73" fmla="*/ 7528 h 10000"/>
                          <a:gd name="connsiteX74" fmla="*/ 2583 w 10009"/>
                          <a:gd name="connsiteY74" fmla="*/ 7349 h 10000"/>
                          <a:gd name="connsiteX75" fmla="*/ 2363 w 10009"/>
                          <a:gd name="connsiteY75" fmla="*/ 7180 h 10000"/>
                          <a:gd name="connsiteX76" fmla="*/ 2143 w 10009"/>
                          <a:gd name="connsiteY76" fmla="*/ 7011 h 10000"/>
                          <a:gd name="connsiteX77" fmla="*/ 1929 w 10009"/>
                          <a:gd name="connsiteY77" fmla="*/ 6843 h 10000"/>
                          <a:gd name="connsiteX78" fmla="*/ 1726 w 10009"/>
                          <a:gd name="connsiteY78" fmla="*/ 6683 h 10000"/>
                          <a:gd name="connsiteX79" fmla="*/ 1526 w 10009"/>
                          <a:gd name="connsiteY79" fmla="*/ 6530 h 10000"/>
                          <a:gd name="connsiteX80" fmla="*/ 1338 w 10009"/>
                          <a:gd name="connsiteY80" fmla="*/ 6379 h 10000"/>
                          <a:gd name="connsiteX81" fmla="*/ 1158 w 10009"/>
                          <a:gd name="connsiteY81" fmla="*/ 6245 h 10000"/>
                          <a:gd name="connsiteX82" fmla="*/ 990 w 10009"/>
                          <a:gd name="connsiteY82" fmla="*/ 6110 h 10000"/>
                          <a:gd name="connsiteX83" fmla="*/ 836 w 10009"/>
                          <a:gd name="connsiteY83" fmla="*/ 5989 h 10000"/>
                          <a:gd name="connsiteX84" fmla="*/ 695 w 10009"/>
                          <a:gd name="connsiteY84" fmla="*/ 5883 h 10000"/>
                          <a:gd name="connsiteX85" fmla="*/ 574 w 10009"/>
                          <a:gd name="connsiteY85" fmla="*/ 5787 h 10000"/>
                          <a:gd name="connsiteX86" fmla="*/ 465 w 10009"/>
                          <a:gd name="connsiteY86" fmla="*/ 5705 h 10000"/>
                          <a:gd name="connsiteX87" fmla="*/ 373 w 10009"/>
                          <a:gd name="connsiteY87" fmla="*/ 5627 h 10000"/>
                          <a:gd name="connsiteX88" fmla="*/ 303 w 10009"/>
                          <a:gd name="connsiteY88" fmla="*/ 5580 h 10000"/>
                          <a:gd name="connsiteX89" fmla="*/ 256 w 10009"/>
                          <a:gd name="connsiteY89" fmla="*/ 5537 h 10000"/>
                          <a:gd name="connsiteX90" fmla="*/ 229 w 10009"/>
                          <a:gd name="connsiteY90" fmla="*/ 5512 h 10000"/>
                          <a:gd name="connsiteX91" fmla="*/ 96 w 10009"/>
                          <a:gd name="connsiteY91" fmla="*/ 5334 h 10000"/>
                          <a:gd name="connsiteX92" fmla="*/ 4 w 10009"/>
                          <a:gd name="connsiteY92" fmla="*/ 4629 h 10000"/>
                          <a:gd name="connsiteX93" fmla="*/ 4 w 10009"/>
                          <a:gd name="connsiteY93" fmla="*/ 3839 h 10000"/>
                          <a:gd name="connsiteX94" fmla="*/ 244 w 10009"/>
                          <a:gd name="connsiteY94" fmla="*/ 2484 h 10000"/>
                          <a:gd name="connsiteX95" fmla="*/ 581 w 10009"/>
                          <a:gd name="connsiteY95" fmla="*/ 2190 h 10000"/>
                          <a:gd name="connsiteX96" fmla="*/ 3848 w 10009"/>
                          <a:gd name="connsiteY9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25 w 10009"/>
                          <a:gd name="connsiteY8" fmla="*/ 6428 h 10000"/>
                          <a:gd name="connsiteX9" fmla="*/ 9864 w 10009"/>
                          <a:gd name="connsiteY9" fmla="*/ 6462 h 10000"/>
                          <a:gd name="connsiteX10" fmla="*/ 9894 w 10009"/>
                          <a:gd name="connsiteY10" fmla="*/ 6496 h 10000"/>
                          <a:gd name="connsiteX11" fmla="*/ 9904 w 10009"/>
                          <a:gd name="connsiteY11" fmla="*/ 6539 h 10000"/>
                          <a:gd name="connsiteX12" fmla="*/ 9899 w 10009"/>
                          <a:gd name="connsiteY12" fmla="*/ 6582 h 10000"/>
                          <a:gd name="connsiteX13" fmla="*/ 9886 w 10009"/>
                          <a:gd name="connsiteY13" fmla="*/ 6625 h 10000"/>
                          <a:gd name="connsiteX14" fmla="*/ 9874 w 10009"/>
                          <a:gd name="connsiteY14" fmla="*/ 6659 h 10000"/>
                          <a:gd name="connsiteX15" fmla="*/ 9859 w 10009"/>
                          <a:gd name="connsiteY15" fmla="*/ 6674 h 10000"/>
                          <a:gd name="connsiteX16" fmla="*/ 9857 w 10009"/>
                          <a:gd name="connsiteY16" fmla="*/ 6683 h 10000"/>
                          <a:gd name="connsiteX17" fmla="*/ 9847 w 10009"/>
                          <a:gd name="connsiteY17" fmla="*/ 6693 h 10000"/>
                          <a:gd name="connsiteX18" fmla="*/ 9812 w 10009"/>
                          <a:gd name="connsiteY18" fmla="*/ 6727 h 10000"/>
                          <a:gd name="connsiteX19" fmla="*/ 9760 w 10009"/>
                          <a:gd name="connsiteY19" fmla="*/ 6765 h 10000"/>
                          <a:gd name="connsiteX20" fmla="*/ 9691 w 10009"/>
                          <a:gd name="connsiteY20" fmla="*/ 6833 h 10000"/>
                          <a:gd name="connsiteX21" fmla="*/ 9599 w 10009"/>
                          <a:gd name="connsiteY21" fmla="*/ 6910 h 10000"/>
                          <a:gd name="connsiteX22" fmla="*/ 9495 w 10009"/>
                          <a:gd name="connsiteY22" fmla="*/ 7001 h 10000"/>
                          <a:gd name="connsiteX23" fmla="*/ 9378 w 10009"/>
                          <a:gd name="connsiteY23" fmla="*/ 7113 h 10000"/>
                          <a:gd name="connsiteX24" fmla="*/ 9250 w 10009"/>
                          <a:gd name="connsiteY24" fmla="*/ 7233 h 10000"/>
                          <a:gd name="connsiteX25" fmla="*/ 9106 w 10009"/>
                          <a:gd name="connsiteY25" fmla="*/ 7358 h 10000"/>
                          <a:gd name="connsiteX26" fmla="*/ 8958 w 10009"/>
                          <a:gd name="connsiteY26" fmla="*/ 7484 h 10000"/>
                          <a:gd name="connsiteX27" fmla="*/ 8799 w 10009"/>
                          <a:gd name="connsiteY27" fmla="*/ 7628 h 10000"/>
                          <a:gd name="connsiteX28" fmla="*/ 8632 w 10009"/>
                          <a:gd name="connsiteY28" fmla="*/ 7783 h 10000"/>
                          <a:gd name="connsiteX29" fmla="*/ 8458 w 10009"/>
                          <a:gd name="connsiteY29" fmla="*/ 7933 h 10000"/>
                          <a:gd name="connsiteX30" fmla="*/ 8285 w 10009"/>
                          <a:gd name="connsiteY30" fmla="*/ 8086 h 10000"/>
                          <a:gd name="connsiteX31" fmla="*/ 8107 w 10009"/>
                          <a:gd name="connsiteY31" fmla="*/ 8246 h 10000"/>
                          <a:gd name="connsiteX32" fmla="*/ 7934 w 10009"/>
                          <a:gd name="connsiteY32" fmla="*/ 8404 h 10000"/>
                          <a:gd name="connsiteX33" fmla="*/ 7757 w 10009"/>
                          <a:gd name="connsiteY33" fmla="*/ 8559 h 10000"/>
                          <a:gd name="connsiteX34" fmla="*/ 7584 w 10009"/>
                          <a:gd name="connsiteY34" fmla="*/ 8718 h 10000"/>
                          <a:gd name="connsiteX35" fmla="*/ 7411 w 10009"/>
                          <a:gd name="connsiteY35" fmla="*/ 8868 h 10000"/>
                          <a:gd name="connsiteX36" fmla="*/ 7245 w 10009"/>
                          <a:gd name="connsiteY36" fmla="*/ 9012 h 10000"/>
                          <a:gd name="connsiteX37" fmla="*/ 7089 w 10009"/>
                          <a:gd name="connsiteY37" fmla="*/ 9157 h 10000"/>
                          <a:gd name="connsiteX38" fmla="*/ 6942 w 10009"/>
                          <a:gd name="connsiteY38" fmla="*/ 9292 h 10000"/>
                          <a:gd name="connsiteX39" fmla="*/ 6799 w 10009"/>
                          <a:gd name="connsiteY39" fmla="*/ 9416 h 10000"/>
                          <a:gd name="connsiteX40" fmla="*/ 6673 w 10009"/>
                          <a:gd name="connsiteY40" fmla="*/ 9528 h 10000"/>
                          <a:gd name="connsiteX41" fmla="*/ 6556 w 10009"/>
                          <a:gd name="connsiteY41" fmla="*/ 9629 h 10000"/>
                          <a:gd name="connsiteX42" fmla="*/ 6452 w 10009"/>
                          <a:gd name="connsiteY42" fmla="*/ 9720 h 10000"/>
                          <a:gd name="connsiteX43" fmla="*/ 6371 w 10009"/>
                          <a:gd name="connsiteY43" fmla="*/ 9797 h 10000"/>
                          <a:gd name="connsiteX44" fmla="*/ 6301 w 10009"/>
                          <a:gd name="connsiteY44" fmla="*/ 9866 h 10000"/>
                          <a:gd name="connsiteX45" fmla="*/ 6248 w 10009"/>
                          <a:gd name="connsiteY45" fmla="*/ 9908 h 10000"/>
                          <a:gd name="connsiteX46" fmla="*/ 6218 w 10009"/>
                          <a:gd name="connsiteY46" fmla="*/ 9932 h 10000"/>
                          <a:gd name="connsiteX47" fmla="*/ 6144 w 10009"/>
                          <a:gd name="connsiteY47" fmla="*/ 9986 h 10000"/>
                          <a:gd name="connsiteX48" fmla="*/ 6079 w 10009"/>
                          <a:gd name="connsiteY48" fmla="*/ 10000 h 10000"/>
                          <a:gd name="connsiteX49" fmla="*/ 6017 w 10009"/>
                          <a:gd name="connsiteY49" fmla="*/ 9990 h 10000"/>
                          <a:gd name="connsiteX50" fmla="*/ 5970 w 10009"/>
                          <a:gd name="connsiteY50" fmla="*/ 9976 h 10000"/>
                          <a:gd name="connsiteX51" fmla="*/ 5941 w 10009"/>
                          <a:gd name="connsiteY51" fmla="*/ 9957 h 10000"/>
                          <a:gd name="connsiteX52" fmla="*/ 5926 w 10009"/>
                          <a:gd name="connsiteY52" fmla="*/ 9952 h 10000"/>
                          <a:gd name="connsiteX53" fmla="*/ 5914 w 10009"/>
                          <a:gd name="connsiteY53" fmla="*/ 9942 h 10000"/>
                          <a:gd name="connsiteX54" fmla="*/ 5879 w 10009"/>
                          <a:gd name="connsiteY54" fmla="*/ 9918 h 10000"/>
                          <a:gd name="connsiteX55" fmla="*/ 5822 w 10009"/>
                          <a:gd name="connsiteY55" fmla="*/ 9875 h 10000"/>
                          <a:gd name="connsiteX56" fmla="*/ 5750 w 10009"/>
                          <a:gd name="connsiteY56" fmla="*/ 9816 h 10000"/>
                          <a:gd name="connsiteX57" fmla="*/ 5654 w 10009"/>
                          <a:gd name="connsiteY57" fmla="*/ 9739 h 10000"/>
                          <a:gd name="connsiteX58" fmla="*/ 5537 w 10009"/>
                          <a:gd name="connsiteY58" fmla="*/ 9648 h 10000"/>
                          <a:gd name="connsiteX59" fmla="*/ 5410 w 10009"/>
                          <a:gd name="connsiteY59" fmla="*/ 9547 h 10000"/>
                          <a:gd name="connsiteX60" fmla="*/ 5264 w 10009"/>
                          <a:gd name="connsiteY60" fmla="*/ 9436 h 10000"/>
                          <a:gd name="connsiteX61" fmla="*/ 5108 w 10009"/>
                          <a:gd name="connsiteY61" fmla="*/ 9315 h 10000"/>
                          <a:gd name="connsiteX62" fmla="*/ 4935 w 10009"/>
                          <a:gd name="connsiteY62" fmla="*/ 9181 h 10000"/>
                          <a:gd name="connsiteX63" fmla="*/ 4752 w 10009"/>
                          <a:gd name="connsiteY63" fmla="*/ 9036 h 10000"/>
                          <a:gd name="connsiteX64" fmla="*/ 4556 w 10009"/>
                          <a:gd name="connsiteY64" fmla="*/ 8887 h 10000"/>
                          <a:gd name="connsiteX65" fmla="*/ 4358 w 10009"/>
                          <a:gd name="connsiteY65" fmla="*/ 8731 h 10000"/>
                          <a:gd name="connsiteX66" fmla="*/ 4150 w 10009"/>
                          <a:gd name="connsiteY66" fmla="*/ 8563 h 10000"/>
                          <a:gd name="connsiteX67" fmla="*/ 3935 w 10009"/>
                          <a:gd name="connsiteY67" fmla="*/ 8404 h 10000"/>
                          <a:gd name="connsiteX68" fmla="*/ 3715 w 10009"/>
                          <a:gd name="connsiteY68" fmla="*/ 8226 h 10000"/>
                          <a:gd name="connsiteX69" fmla="*/ 3490 w 10009"/>
                          <a:gd name="connsiteY69" fmla="*/ 8057 h 10000"/>
                          <a:gd name="connsiteX70" fmla="*/ 3265 w 10009"/>
                          <a:gd name="connsiteY70" fmla="*/ 7884 h 10000"/>
                          <a:gd name="connsiteX71" fmla="*/ 3035 w 10009"/>
                          <a:gd name="connsiteY71" fmla="*/ 7705 h 10000"/>
                          <a:gd name="connsiteX72" fmla="*/ 2809 w 10009"/>
                          <a:gd name="connsiteY72" fmla="*/ 7528 h 10000"/>
                          <a:gd name="connsiteX73" fmla="*/ 2583 w 10009"/>
                          <a:gd name="connsiteY73" fmla="*/ 7349 h 10000"/>
                          <a:gd name="connsiteX74" fmla="*/ 2363 w 10009"/>
                          <a:gd name="connsiteY74" fmla="*/ 7180 h 10000"/>
                          <a:gd name="connsiteX75" fmla="*/ 2143 w 10009"/>
                          <a:gd name="connsiteY75" fmla="*/ 7011 h 10000"/>
                          <a:gd name="connsiteX76" fmla="*/ 1929 w 10009"/>
                          <a:gd name="connsiteY76" fmla="*/ 6843 h 10000"/>
                          <a:gd name="connsiteX77" fmla="*/ 1726 w 10009"/>
                          <a:gd name="connsiteY77" fmla="*/ 6683 h 10000"/>
                          <a:gd name="connsiteX78" fmla="*/ 1526 w 10009"/>
                          <a:gd name="connsiteY78" fmla="*/ 6530 h 10000"/>
                          <a:gd name="connsiteX79" fmla="*/ 1338 w 10009"/>
                          <a:gd name="connsiteY79" fmla="*/ 6379 h 10000"/>
                          <a:gd name="connsiteX80" fmla="*/ 1158 w 10009"/>
                          <a:gd name="connsiteY80" fmla="*/ 6245 h 10000"/>
                          <a:gd name="connsiteX81" fmla="*/ 990 w 10009"/>
                          <a:gd name="connsiteY81" fmla="*/ 6110 h 10000"/>
                          <a:gd name="connsiteX82" fmla="*/ 836 w 10009"/>
                          <a:gd name="connsiteY82" fmla="*/ 5989 h 10000"/>
                          <a:gd name="connsiteX83" fmla="*/ 695 w 10009"/>
                          <a:gd name="connsiteY83" fmla="*/ 5883 h 10000"/>
                          <a:gd name="connsiteX84" fmla="*/ 574 w 10009"/>
                          <a:gd name="connsiteY84" fmla="*/ 5787 h 10000"/>
                          <a:gd name="connsiteX85" fmla="*/ 465 w 10009"/>
                          <a:gd name="connsiteY85" fmla="*/ 5705 h 10000"/>
                          <a:gd name="connsiteX86" fmla="*/ 373 w 10009"/>
                          <a:gd name="connsiteY86" fmla="*/ 5627 h 10000"/>
                          <a:gd name="connsiteX87" fmla="*/ 303 w 10009"/>
                          <a:gd name="connsiteY87" fmla="*/ 5580 h 10000"/>
                          <a:gd name="connsiteX88" fmla="*/ 256 w 10009"/>
                          <a:gd name="connsiteY88" fmla="*/ 5537 h 10000"/>
                          <a:gd name="connsiteX89" fmla="*/ 229 w 10009"/>
                          <a:gd name="connsiteY89" fmla="*/ 5512 h 10000"/>
                          <a:gd name="connsiteX90" fmla="*/ 96 w 10009"/>
                          <a:gd name="connsiteY90" fmla="*/ 5334 h 10000"/>
                          <a:gd name="connsiteX91" fmla="*/ 4 w 10009"/>
                          <a:gd name="connsiteY91" fmla="*/ 4629 h 10000"/>
                          <a:gd name="connsiteX92" fmla="*/ 4 w 10009"/>
                          <a:gd name="connsiteY92" fmla="*/ 3839 h 10000"/>
                          <a:gd name="connsiteX93" fmla="*/ 244 w 10009"/>
                          <a:gd name="connsiteY93" fmla="*/ 2484 h 10000"/>
                          <a:gd name="connsiteX94" fmla="*/ 581 w 10009"/>
                          <a:gd name="connsiteY94" fmla="*/ 2190 h 10000"/>
                          <a:gd name="connsiteX95" fmla="*/ 3848 w 10009"/>
                          <a:gd name="connsiteY9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64 w 10009"/>
                          <a:gd name="connsiteY8" fmla="*/ 6462 h 10000"/>
                          <a:gd name="connsiteX9" fmla="*/ 9894 w 10009"/>
                          <a:gd name="connsiteY9" fmla="*/ 6496 h 10000"/>
                          <a:gd name="connsiteX10" fmla="*/ 9904 w 10009"/>
                          <a:gd name="connsiteY10" fmla="*/ 6539 h 10000"/>
                          <a:gd name="connsiteX11" fmla="*/ 9899 w 10009"/>
                          <a:gd name="connsiteY11" fmla="*/ 6582 h 10000"/>
                          <a:gd name="connsiteX12" fmla="*/ 9886 w 10009"/>
                          <a:gd name="connsiteY12" fmla="*/ 6625 h 10000"/>
                          <a:gd name="connsiteX13" fmla="*/ 9874 w 10009"/>
                          <a:gd name="connsiteY13" fmla="*/ 6659 h 10000"/>
                          <a:gd name="connsiteX14" fmla="*/ 9859 w 10009"/>
                          <a:gd name="connsiteY14" fmla="*/ 6674 h 10000"/>
                          <a:gd name="connsiteX15" fmla="*/ 9857 w 10009"/>
                          <a:gd name="connsiteY15" fmla="*/ 6683 h 10000"/>
                          <a:gd name="connsiteX16" fmla="*/ 9847 w 10009"/>
                          <a:gd name="connsiteY16" fmla="*/ 6693 h 10000"/>
                          <a:gd name="connsiteX17" fmla="*/ 9812 w 10009"/>
                          <a:gd name="connsiteY17" fmla="*/ 6727 h 10000"/>
                          <a:gd name="connsiteX18" fmla="*/ 9760 w 10009"/>
                          <a:gd name="connsiteY18" fmla="*/ 6765 h 10000"/>
                          <a:gd name="connsiteX19" fmla="*/ 9691 w 10009"/>
                          <a:gd name="connsiteY19" fmla="*/ 6833 h 10000"/>
                          <a:gd name="connsiteX20" fmla="*/ 9599 w 10009"/>
                          <a:gd name="connsiteY20" fmla="*/ 6910 h 10000"/>
                          <a:gd name="connsiteX21" fmla="*/ 9495 w 10009"/>
                          <a:gd name="connsiteY21" fmla="*/ 7001 h 10000"/>
                          <a:gd name="connsiteX22" fmla="*/ 9378 w 10009"/>
                          <a:gd name="connsiteY22" fmla="*/ 7113 h 10000"/>
                          <a:gd name="connsiteX23" fmla="*/ 9250 w 10009"/>
                          <a:gd name="connsiteY23" fmla="*/ 7233 h 10000"/>
                          <a:gd name="connsiteX24" fmla="*/ 9106 w 10009"/>
                          <a:gd name="connsiteY24" fmla="*/ 7358 h 10000"/>
                          <a:gd name="connsiteX25" fmla="*/ 8958 w 10009"/>
                          <a:gd name="connsiteY25" fmla="*/ 7484 h 10000"/>
                          <a:gd name="connsiteX26" fmla="*/ 8799 w 10009"/>
                          <a:gd name="connsiteY26" fmla="*/ 7628 h 10000"/>
                          <a:gd name="connsiteX27" fmla="*/ 8632 w 10009"/>
                          <a:gd name="connsiteY27" fmla="*/ 7783 h 10000"/>
                          <a:gd name="connsiteX28" fmla="*/ 8458 w 10009"/>
                          <a:gd name="connsiteY28" fmla="*/ 7933 h 10000"/>
                          <a:gd name="connsiteX29" fmla="*/ 8285 w 10009"/>
                          <a:gd name="connsiteY29" fmla="*/ 8086 h 10000"/>
                          <a:gd name="connsiteX30" fmla="*/ 8107 w 10009"/>
                          <a:gd name="connsiteY30" fmla="*/ 8246 h 10000"/>
                          <a:gd name="connsiteX31" fmla="*/ 7934 w 10009"/>
                          <a:gd name="connsiteY31" fmla="*/ 8404 h 10000"/>
                          <a:gd name="connsiteX32" fmla="*/ 7757 w 10009"/>
                          <a:gd name="connsiteY32" fmla="*/ 8559 h 10000"/>
                          <a:gd name="connsiteX33" fmla="*/ 7584 w 10009"/>
                          <a:gd name="connsiteY33" fmla="*/ 8718 h 10000"/>
                          <a:gd name="connsiteX34" fmla="*/ 7411 w 10009"/>
                          <a:gd name="connsiteY34" fmla="*/ 8868 h 10000"/>
                          <a:gd name="connsiteX35" fmla="*/ 7245 w 10009"/>
                          <a:gd name="connsiteY35" fmla="*/ 9012 h 10000"/>
                          <a:gd name="connsiteX36" fmla="*/ 7089 w 10009"/>
                          <a:gd name="connsiteY36" fmla="*/ 9157 h 10000"/>
                          <a:gd name="connsiteX37" fmla="*/ 6942 w 10009"/>
                          <a:gd name="connsiteY37" fmla="*/ 9292 h 10000"/>
                          <a:gd name="connsiteX38" fmla="*/ 6799 w 10009"/>
                          <a:gd name="connsiteY38" fmla="*/ 9416 h 10000"/>
                          <a:gd name="connsiteX39" fmla="*/ 6673 w 10009"/>
                          <a:gd name="connsiteY39" fmla="*/ 9528 h 10000"/>
                          <a:gd name="connsiteX40" fmla="*/ 6556 w 10009"/>
                          <a:gd name="connsiteY40" fmla="*/ 9629 h 10000"/>
                          <a:gd name="connsiteX41" fmla="*/ 6452 w 10009"/>
                          <a:gd name="connsiteY41" fmla="*/ 9720 h 10000"/>
                          <a:gd name="connsiteX42" fmla="*/ 6371 w 10009"/>
                          <a:gd name="connsiteY42" fmla="*/ 9797 h 10000"/>
                          <a:gd name="connsiteX43" fmla="*/ 6301 w 10009"/>
                          <a:gd name="connsiteY43" fmla="*/ 9866 h 10000"/>
                          <a:gd name="connsiteX44" fmla="*/ 6248 w 10009"/>
                          <a:gd name="connsiteY44" fmla="*/ 9908 h 10000"/>
                          <a:gd name="connsiteX45" fmla="*/ 6218 w 10009"/>
                          <a:gd name="connsiteY45" fmla="*/ 9932 h 10000"/>
                          <a:gd name="connsiteX46" fmla="*/ 6144 w 10009"/>
                          <a:gd name="connsiteY46" fmla="*/ 9986 h 10000"/>
                          <a:gd name="connsiteX47" fmla="*/ 6079 w 10009"/>
                          <a:gd name="connsiteY47" fmla="*/ 10000 h 10000"/>
                          <a:gd name="connsiteX48" fmla="*/ 6017 w 10009"/>
                          <a:gd name="connsiteY48" fmla="*/ 9990 h 10000"/>
                          <a:gd name="connsiteX49" fmla="*/ 5970 w 10009"/>
                          <a:gd name="connsiteY49" fmla="*/ 9976 h 10000"/>
                          <a:gd name="connsiteX50" fmla="*/ 5941 w 10009"/>
                          <a:gd name="connsiteY50" fmla="*/ 9957 h 10000"/>
                          <a:gd name="connsiteX51" fmla="*/ 5926 w 10009"/>
                          <a:gd name="connsiteY51" fmla="*/ 9952 h 10000"/>
                          <a:gd name="connsiteX52" fmla="*/ 5914 w 10009"/>
                          <a:gd name="connsiteY52" fmla="*/ 9942 h 10000"/>
                          <a:gd name="connsiteX53" fmla="*/ 5879 w 10009"/>
                          <a:gd name="connsiteY53" fmla="*/ 9918 h 10000"/>
                          <a:gd name="connsiteX54" fmla="*/ 5822 w 10009"/>
                          <a:gd name="connsiteY54" fmla="*/ 9875 h 10000"/>
                          <a:gd name="connsiteX55" fmla="*/ 5750 w 10009"/>
                          <a:gd name="connsiteY55" fmla="*/ 9816 h 10000"/>
                          <a:gd name="connsiteX56" fmla="*/ 5654 w 10009"/>
                          <a:gd name="connsiteY56" fmla="*/ 9739 h 10000"/>
                          <a:gd name="connsiteX57" fmla="*/ 5537 w 10009"/>
                          <a:gd name="connsiteY57" fmla="*/ 9648 h 10000"/>
                          <a:gd name="connsiteX58" fmla="*/ 5410 w 10009"/>
                          <a:gd name="connsiteY58" fmla="*/ 9547 h 10000"/>
                          <a:gd name="connsiteX59" fmla="*/ 5264 w 10009"/>
                          <a:gd name="connsiteY59" fmla="*/ 9436 h 10000"/>
                          <a:gd name="connsiteX60" fmla="*/ 5108 w 10009"/>
                          <a:gd name="connsiteY60" fmla="*/ 9315 h 10000"/>
                          <a:gd name="connsiteX61" fmla="*/ 4935 w 10009"/>
                          <a:gd name="connsiteY61" fmla="*/ 9181 h 10000"/>
                          <a:gd name="connsiteX62" fmla="*/ 4752 w 10009"/>
                          <a:gd name="connsiteY62" fmla="*/ 9036 h 10000"/>
                          <a:gd name="connsiteX63" fmla="*/ 4556 w 10009"/>
                          <a:gd name="connsiteY63" fmla="*/ 8887 h 10000"/>
                          <a:gd name="connsiteX64" fmla="*/ 4358 w 10009"/>
                          <a:gd name="connsiteY64" fmla="*/ 8731 h 10000"/>
                          <a:gd name="connsiteX65" fmla="*/ 4150 w 10009"/>
                          <a:gd name="connsiteY65" fmla="*/ 8563 h 10000"/>
                          <a:gd name="connsiteX66" fmla="*/ 3935 w 10009"/>
                          <a:gd name="connsiteY66" fmla="*/ 8404 h 10000"/>
                          <a:gd name="connsiteX67" fmla="*/ 3715 w 10009"/>
                          <a:gd name="connsiteY67" fmla="*/ 8226 h 10000"/>
                          <a:gd name="connsiteX68" fmla="*/ 3490 w 10009"/>
                          <a:gd name="connsiteY68" fmla="*/ 8057 h 10000"/>
                          <a:gd name="connsiteX69" fmla="*/ 3265 w 10009"/>
                          <a:gd name="connsiteY69" fmla="*/ 7884 h 10000"/>
                          <a:gd name="connsiteX70" fmla="*/ 3035 w 10009"/>
                          <a:gd name="connsiteY70" fmla="*/ 7705 h 10000"/>
                          <a:gd name="connsiteX71" fmla="*/ 2809 w 10009"/>
                          <a:gd name="connsiteY71" fmla="*/ 7528 h 10000"/>
                          <a:gd name="connsiteX72" fmla="*/ 2583 w 10009"/>
                          <a:gd name="connsiteY72" fmla="*/ 7349 h 10000"/>
                          <a:gd name="connsiteX73" fmla="*/ 2363 w 10009"/>
                          <a:gd name="connsiteY73" fmla="*/ 7180 h 10000"/>
                          <a:gd name="connsiteX74" fmla="*/ 2143 w 10009"/>
                          <a:gd name="connsiteY74" fmla="*/ 7011 h 10000"/>
                          <a:gd name="connsiteX75" fmla="*/ 1929 w 10009"/>
                          <a:gd name="connsiteY75" fmla="*/ 6843 h 10000"/>
                          <a:gd name="connsiteX76" fmla="*/ 1726 w 10009"/>
                          <a:gd name="connsiteY76" fmla="*/ 6683 h 10000"/>
                          <a:gd name="connsiteX77" fmla="*/ 1526 w 10009"/>
                          <a:gd name="connsiteY77" fmla="*/ 6530 h 10000"/>
                          <a:gd name="connsiteX78" fmla="*/ 1338 w 10009"/>
                          <a:gd name="connsiteY78" fmla="*/ 6379 h 10000"/>
                          <a:gd name="connsiteX79" fmla="*/ 1158 w 10009"/>
                          <a:gd name="connsiteY79" fmla="*/ 6245 h 10000"/>
                          <a:gd name="connsiteX80" fmla="*/ 990 w 10009"/>
                          <a:gd name="connsiteY80" fmla="*/ 6110 h 10000"/>
                          <a:gd name="connsiteX81" fmla="*/ 836 w 10009"/>
                          <a:gd name="connsiteY81" fmla="*/ 5989 h 10000"/>
                          <a:gd name="connsiteX82" fmla="*/ 695 w 10009"/>
                          <a:gd name="connsiteY82" fmla="*/ 5883 h 10000"/>
                          <a:gd name="connsiteX83" fmla="*/ 574 w 10009"/>
                          <a:gd name="connsiteY83" fmla="*/ 5787 h 10000"/>
                          <a:gd name="connsiteX84" fmla="*/ 465 w 10009"/>
                          <a:gd name="connsiteY84" fmla="*/ 5705 h 10000"/>
                          <a:gd name="connsiteX85" fmla="*/ 373 w 10009"/>
                          <a:gd name="connsiteY85" fmla="*/ 5627 h 10000"/>
                          <a:gd name="connsiteX86" fmla="*/ 303 w 10009"/>
                          <a:gd name="connsiteY86" fmla="*/ 5580 h 10000"/>
                          <a:gd name="connsiteX87" fmla="*/ 256 w 10009"/>
                          <a:gd name="connsiteY87" fmla="*/ 5537 h 10000"/>
                          <a:gd name="connsiteX88" fmla="*/ 229 w 10009"/>
                          <a:gd name="connsiteY88" fmla="*/ 5512 h 10000"/>
                          <a:gd name="connsiteX89" fmla="*/ 96 w 10009"/>
                          <a:gd name="connsiteY89" fmla="*/ 5334 h 10000"/>
                          <a:gd name="connsiteX90" fmla="*/ 4 w 10009"/>
                          <a:gd name="connsiteY90" fmla="*/ 4629 h 10000"/>
                          <a:gd name="connsiteX91" fmla="*/ 4 w 10009"/>
                          <a:gd name="connsiteY91" fmla="*/ 3839 h 10000"/>
                          <a:gd name="connsiteX92" fmla="*/ 244 w 10009"/>
                          <a:gd name="connsiteY92" fmla="*/ 2484 h 10000"/>
                          <a:gd name="connsiteX93" fmla="*/ 581 w 10009"/>
                          <a:gd name="connsiteY93" fmla="*/ 2190 h 10000"/>
                          <a:gd name="connsiteX94" fmla="*/ 3848 w 10009"/>
                          <a:gd name="connsiteY9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86 w 10009"/>
                          <a:gd name="connsiteY10" fmla="*/ 6625 h 10000"/>
                          <a:gd name="connsiteX11" fmla="*/ 9874 w 10009"/>
                          <a:gd name="connsiteY11" fmla="*/ 6659 h 10000"/>
                          <a:gd name="connsiteX12" fmla="*/ 9859 w 10009"/>
                          <a:gd name="connsiteY12" fmla="*/ 6674 h 10000"/>
                          <a:gd name="connsiteX13" fmla="*/ 9857 w 10009"/>
                          <a:gd name="connsiteY13" fmla="*/ 6683 h 10000"/>
                          <a:gd name="connsiteX14" fmla="*/ 9847 w 10009"/>
                          <a:gd name="connsiteY14" fmla="*/ 6693 h 10000"/>
                          <a:gd name="connsiteX15" fmla="*/ 9812 w 10009"/>
                          <a:gd name="connsiteY15" fmla="*/ 6727 h 10000"/>
                          <a:gd name="connsiteX16" fmla="*/ 9760 w 10009"/>
                          <a:gd name="connsiteY16" fmla="*/ 6765 h 10000"/>
                          <a:gd name="connsiteX17" fmla="*/ 9691 w 10009"/>
                          <a:gd name="connsiteY17" fmla="*/ 6833 h 10000"/>
                          <a:gd name="connsiteX18" fmla="*/ 9599 w 10009"/>
                          <a:gd name="connsiteY18" fmla="*/ 6910 h 10000"/>
                          <a:gd name="connsiteX19" fmla="*/ 9495 w 10009"/>
                          <a:gd name="connsiteY19" fmla="*/ 7001 h 10000"/>
                          <a:gd name="connsiteX20" fmla="*/ 9378 w 10009"/>
                          <a:gd name="connsiteY20" fmla="*/ 7113 h 10000"/>
                          <a:gd name="connsiteX21" fmla="*/ 9250 w 10009"/>
                          <a:gd name="connsiteY21" fmla="*/ 7233 h 10000"/>
                          <a:gd name="connsiteX22" fmla="*/ 9106 w 10009"/>
                          <a:gd name="connsiteY22" fmla="*/ 7358 h 10000"/>
                          <a:gd name="connsiteX23" fmla="*/ 8958 w 10009"/>
                          <a:gd name="connsiteY23" fmla="*/ 7484 h 10000"/>
                          <a:gd name="connsiteX24" fmla="*/ 8799 w 10009"/>
                          <a:gd name="connsiteY24" fmla="*/ 7628 h 10000"/>
                          <a:gd name="connsiteX25" fmla="*/ 8632 w 10009"/>
                          <a:gd name="connsiteY25" fmla="*/ 7783 h 10000"/>
                          <a:gd name="connsiteX26" fmla="*/ 8458 w 10009"/>
                          <a:gd name="connsiteY26" fmla="*/ 7933 h 10000"/>
                          <a:gd name="connsiteX27" fmla="*/ 8285 w 10009"/>
                          <a:gd name="connsiteY27" fmla="*/ 8086 h 10000"/>
                          <a:gd name="connsiteX28" fmla="*/ 8107 w 10009"/>
                          <a:gd name="connsiteY28" fmla="*/ 8246 h 10000"/>
                          <a:gd name="connsiteX29" fmla="*/ 7934 w 10009"/>
                          <a:gd name="connsiteY29" fmla="*/ 8404 h 10000"/>
                          <a:gd name="connsiteX30" fmla="*/ 7757 w 10009"/>
                          <a:gd name="connsiteY30" fmla="*/ 8559 h 10000"/>
                          <a:gd name="connsiteX31" fmla="*/ 7584 w 10009"/>
                          <a:gd name="connsiteY31" fmla="*/ 8718 h 10000"/>
                          <a:gd name="connsiteX32" fmla="*/ 7411 w 10009"/>
                          <a:gd name="connsiteY32" fmla="*/ 8868 h 10000"/>
                          <a:gd name="connsiteX33" fmla="*/ 7245 w 10009"/>
                          <a:gd name="connsiteY33" fmla="*/ 9012 h 10000"/>
                          <a:gd name="connsiteX34" fmla="*/ 7089 w 10009"/>
                          <a:gd name="connsiteY34" fmla="*/ 9157 h 10000"/>
                          <a:gd name="connsiteX35" fmla="*/ 6942 w 10009"/>
                          <a:gd name="connsiteY35" fmla="*/ 9292 h 10000"/>
                          <a:gd name="connsiteX36" fmla="*/ 6799 w 10009"/>
                          <a:gd name="connsiteY36" fmla="*/ 9416 h 10000"/>
                          <a:gd name="connsiteX37" fmla="*/ 6673 w 10009"/>
                          <a:gd name="connsiteY37" fmla="*/ 9528 h 10000"/>
                          <a:gd name="connsiteX38" fmla="*/ 6556 w 10009"/>
                          <a:gd name="connsiteY38" fmla="*/ 9629 h 10000"/>
                          <a:gd name="connsiteX39" fmla="*/ 6452 w 10009"/>
                          <a:gd name="connsiteY39" fmla="*/ 9720 h 10000"/>
                          <a:gd name="connsiteX40" fmla="*/ 6371 w 10009"/>
                          <a:gd name="connsiteY40" fmla="*/ 9797 h 10000"/>
                          <a:gd name="connsiteX41" fmla="*/ 6301 w 10009"/>
                          <a:gd name="connsiteY41" fmla="*/ 9866 h 10000"/>
                          <a:gd name="connsiteX42" fmla="*/ 6248 w 10009"/>
                          <a:gd name="connsiteY42" fmla="*/ 9908 h 10000"/>
                          <a:gd name="connsiteX43" fmla="*/ 6218 w 10009"/>
                          <a:gd name="connsiteY43" fmla="*/ 9932 h 10000"/>
                          <a:gd name="connsiteX44" fmla="*/ 6144 w 10009"/>
                          <a:gd name="connsiteY44" fmla="*/ 9986 h 10000"/>
                          <a:gd name="connsiteX45" fmla="*/ 6079 w 10009"/>
                          <a:gd name="connsiteY45" fmla="*/ 10000 h 10000"/>
                          <a:gd name="connsiteX46" fmla="*/ 6017 w 10009"/>
                          <a:gd name="connsiteY46" fmla="*/ 9990 h 10000"/>
                          <a:gd name="connsiteX47" fmla="*/ 5970 w 10009"/>
                          <a:gd name="connsiteY47" fmla="*/ 9976 h 10000"/>
                          <a:gd name="connsiteX48" fmla="*/ 5941 w 10009"/>
                          <a:gd name="connsiteY48" fmla="*/ 9957 h 10000"/>
                          <a:gd name="connsiteX49" fmla="*/ 5926 w 10009"/>
                          <a:gd name="connsiteY49" fmla="*/ 9952 h 10000"/>
                          <a:gd name="connsiteX50" fmla="*/ 5914 w 10009"/>
                          <a:gd name="connsiteY50" fmla="*/ 9942 h 10000"/>
                          <a:gd name="connsiteX51" fmla="*/ 5879 w 10009"/>
                          <a:gd name="connsiteY51" fmla="*/ 9918 h 10000"/>
                          <a:gd name="connsiteX52" fmla="*/ 5822 w 10009"/>
                          <a:gd name="connsiteY52" fmla="*/ 9875 h 10000"/>
                          <a:gd name="connsiteX53" fmla="*/ 5750 w 10009"/>
                          <a:gd name="connsiteY53" fmla="*/ 9816 h 10000"/>
                          <a:gd name="connsiteX54" fmla="*/ 5654 w 10009"/>
                          <a:gd name="connsiteY54" fmla="*/ 9739 h 10000"/>
                          <a:gd name="connsiteX55" fmla="*/ 5537 w 10009"/>
                          <a:gd name="connsiteY55" fmla="*/ 9648 h 10000"/>
                          <a:gd name="connsiteX56" fmla="*/ 5410 w 10009"/>
                          <a:gd name="connsiteY56" fmla="*/ 9547 h 10000"/>
                          <a:gd name="connsiteX57" fmla="*/ 5264 w 10009"/>
                          <a:gd name="connsiteY57" fmla="*/ 9436 h 10000"/>
                          <a:gd name="connsiteX58" fmla="*/ 5108 w 10009"/>
                          <a:gd name="connsiteY58" fmla="*/ 9315 h 10000"/>
                          <a:gd name="connsiteX59" fmla="*/ 4935 w 10009"/>
                          <a:gd name="connsiteY59" fmla="*/ 9181 h 10000"/>
                          <a:gd name="connsiteX60" fmla="*/ 4752 w 10009"/>
                          <a:gd name="connsiteY60" fmla="*/ 9036 h 10000"/>
                          <a:gd name="connsiteX61" fmla="*/ 4556 w 10009"/>
                          <a:gd name="connsiteY61" fmla="*/ 8887 h 10000"/>
                          <a:gd name="connsiteX62" fmla="*/ 4358 w 10009"/>
                          <a:gd name="connsiteY62" fmla="*/ 8731 h 10000"/>
                          <a:gd name="connsiteX63" fmla="*/ 4150 w 10009"/>
                          <a:gd name="connsiteY63" fmla="*/ 8563 h 10000"/>
                          <a:gd name="connsiteX64" fmla="*/ 3935 w 10009"/>
                          <a:gd name="connsiteY64" fmla="*/ 8404 h 10000"/>
                          <a:gd name="connsiteX65" fmla="*/ 3715 w 10009"/>
                          <a:gd name="connsiteY65" fmla="*/ 8226 h 10000"/>
                          <a:gd name="connsiteX66" fmla="*/ 3490 w 10009"/>
                          <a:gd name="connsiteY66" fmla="*/ 8057 h 10000"/>
                          <a:gd name="connsiteX67" fmla="*/ 3265 w 10009"/>
                          <a:gd name="connsiteY67" fmla="*/ 7884 h 10000"/>
                          <a:gd name="connsiteX68" fmla="*/ 3035 w 10009"/>
                          <a:gd name="connsiteY68" fmla="*/ 7705 h 10000"/>
                          <a:gd name="connsiteX69" fmla="*/ 2809 w 10009"/>
                          <a:gd name="connsiteY69" fmla="*/ 7528 h 10000"/>
                          <a:gd name="connsiteX70" fmla="*/ 2583 w 10009"/>
                          <a:gd name="connsiteY70" fmla="*/ 7349 h 10000"/>
                          <a:gd name="connsiteX71" fmla="*/ 2363 w 10009"/>
                          <a:gd name="connsiteY71" fmla="*/ 7180 h 10000"/>
                          <a:gd name="connsiteX72" fmla="*/ 2143 w 10009"/>
                          <a:gd name="connsiteY72" fmla="*/ 7011 h 10000"/>
                          <a:gd name="connsiteX73" fmla="*/ 1929 w 10009"/>
                          <a:gd name="connsiteY73" fmla="*/ 6843 h 10000"/>
                          <a:gd name="connsiteX74" fmla="*/ 1726 w 10009"/>
                          <a:gd name="connsiteY74" fmla="*/ 6683 h 10000"/>
                          <a:gd name="connsiteX75" fmla="*/ 1526 w 10009"/>
                          <a:gd name="connsiteY75" fmla="*/ 6530 h 10000"/>
                          <a:gd name="connsiteX76" fmla="*/ 1338 w 10009"/>
                          <a:gd name="connsiteY76" fmla="*/ 6379 h 10000"/>
                          <a:gd name="connsiteX77" fmla="*/ 1158 w 10009"/>
                          <a:gd name="connsiteY77" fmla="*/ 6245 h 10000"/>
                          <a:gd name="connsiteX78" fmla="*/ 990 w 10009"/>
                          <a:gd name="connsiteY78" fmla="*/ 6110 h 10000"/>
                          <a:gd name="connsiteX79" fmla="*/ 836 w 10009"/>
                          <a:gd name="connsiteY79" fmla="*/ 5989 h 10000"/>
                          <a:gd name="connsiteX80" fmla="*/ 695 w 10009"/>
                          <a:gd name="connsiteY80" fmla="*/ 5883 h 10000"/>
                          <a:gd name="connsiteX81" fmla="*/ 574 w 10009"/>
                          <a:gd name="connsiteY81" fmla="*/ 5787 h 10000"/>
                          <a:gd name="connsiteX82" fmla="*/ 465 w 10009"/>
                          <a:gd name="connsiteY82" fmla="*/ 5705 h 10000"/>
                          <a:gd name="connsiteX83" fmla="*/ 373 w 10009"/>
                          <a:gd name="connsiteY83" fmla="*/ 5627 h 10000"/>
                          <a:gd name="connsiteX84" fmla="*/ 303 w 10009"/>
                          <a:gd name="connsiteY84" fmla="*/ 5580 h 10000"/>
                          <a:gd name="connsiteX85" fmla="*/ 256 w 10009"/>
                          <a:gd name="connsiteY85" fmla="*/ 5537 h 10000"/>
                          <a:gd name="connsiteX86" fmla="*/ 229 w 10009"/>
                          <a:gd name="connsiteY86" fmla="*/ 5512 h 10000"/>
                          <a:gd name="connsiteX87" fmla="*/ 96 w 10009"/>
                          <a:gd name="connsiteY87" fmla="*/ 5334 h 10000"/>
                          <a:gd name="connsiteX88" fmla="*/ 4 w 10009"/>
                          <a:gd name="connsiteY88" fmla="*/ 4629 h 10000"/>
                          <a:gd name="connsiteX89" fmla="*/ 4 w 10009"/>
                          <a:gd name="connsiteY89" fmla="*/ 3839 h 10000"/>
                          <a:gd name="connsiteX90" fmla="*/ 244 w 10009"/>
                          <a:gd name="connsiteY90" fmla="*/ 2484 h 10000"/>
                          <a:gd name="connsiteX91" fmla="*/ 581 w 10009"/>
                          <a:gd name="connsiteY91" fmla="*/ 2190 h 10000"/>
                          <a:gd name="connsiteX92" fmla="*/ 3848 w 10009"/>
                          <a:gd name="connsiteY9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74 w 10009"/>
                          <a:gd name="connsiteY10" fmla="*/ 6659 h 10000"/>
                          <a:gd name="connsiteX11" fmla="*/ 9859 w 10009"/>
                          <a:gd name="connsiteY11" fmla="*/ 6674 h 10000"/>
                          <a:gd name="connsiteX12" fmla="*/ 9857 w 10009"/>
                          <a:gd name="connsiteY12" fmla="*/ 6683 h 10000"/>
                          <a:gd name="connsiteX13" fmla="*/ 9847 w 10009"/>
                          <a:gd name="connsiteY13" fmla="*/ 6693 h 10000"/>
                          <a:gd name="connsiteX14" fmla="*/ 9812 w 10009"/>
                          <a:gd name="connsiteY14" fmla="*/ 6727 h 10000"/>
                          <a:gd name="connsiteX15" fmla="*/ 9760 w 10009"/>
                          <a:gd name="connsiteY15" fmla="*/ 6765 h 10000"/>
                          <a:gd name="connsiteX16" fmla="*/ 9691 w 10009"/>
                          <a:gd name="connsiteY16" fmla="*/ 6833 h 10000"/>
                          <a:gd name="connsiteX17" fmla="*/ 9599 w 10009"/>
                          <a:gd name="connsiteY17" fmla="*/ 6910 h 10000"/>
                          <a:gd name="connsiteX18" fmla="*/ 9495 w 10009"/>
                          <a:gd name="connsiteY18" fmla="*/ 7001 h 10000"/>
                          <a:gd name="connsiteX19" fmla="*/ 9378 w 10009"/>
                          <a:gd name="connsiteY19" fmla="*/ 7113 h 10000"/>
                          <a:gd name="connsiteX20" fmla="*/ 9250 w 10009"/>
                          <a:gd name="connsiteY20" fmla="*/ 7233 h 10000"/>
                          <a:gd name="connsiteX21" fmla="*/ 9106 w 10009"/>
                          <a:gd name="connsiteY21" fmla="*/ 7358 h 10000"/>
                          <a:gd name="connsiteX22" fmla="*/ 8958 w 10009"/>
                          <a:gd name="connsiteY22" fmla="*/ 7484 h 10000"/>
                          <a:gd name="connsiteX23" fmla="*/ 8799 w 10009"/>
                          <a:gd name="connsiteY23" fmla="*/ 7628 h 10000"/>
                          <a:gd name="connsiteX24" fmla="*/ 8632 w 10009"/>
                          <a:gd name="connsiteY24" fmla="*/ 7783 h 10000"/>
                          <a:gd name="connsiteX25" fmla="*/ 8458 w 10009"/>
                          <a:gd name="connsiteY25" fmla="*/ 7933 h 10000"/>
                          <a:gd name="connsiteX26" fmla="*/ 8285 w 10009"/>
                          <a:gd name="connsiteY26" fmla="*/ 8086 h 10000"/>
                          <a:gd name="connsiteX27" fmla="*/ 8107 w 10009"/>
                          <a:gd name="connsiteY27" fmla="*/ 8246 h 10000"/>
                          <a:gd name="connsiteX28" fmla="*/ 7934 w 10009"/>
                          <a:gd name="connsiteY28" fmla="*/ 8404 h 10000"/>
                          <a:gd name="connsiteX29" fmla="*/ 7757 w 10009"/>
                          <a:gd name="connsiteY29" fmla="*/ 8559 h 10000"/>
                          <a:gd name="connsiteX30" fmla="*/ 7584 w 10009"/>
                          <a:gd name="connsiteY30" fmla="*/ 8718 h 10000"/>
                          <a:gd name="connsiteX31" fmla="*/ 7411 w 10009"/>
                          <a:gd name="connsiteY31" fmla="*/ 8868 h 10000"/>
                          <a:gd name="connsiteX32" fmla="*/ 7245 w 10009"/>
                          <a:gd name="connsiteY32" fmla="*/ 9012 h 10000"/>
                          <a:gd name="connsiteX33" fmla="*/ 7089 w 10009"/>
                          <a:gd name="connsiteY33" fmla="*/ 9157 h 10000"/>
                          <a:gd name="connsiteX34" fmla="*/ 6942 w 10009"/>
                          <a:gd name="connsiteY34" fmla="*/ 9292 h 10000"/>
                          <a:gd name="connsiteX35" fmla="*/ 6799 w 10009"/>
                          <a:gd name="connsiteY35" fmla="*/ 9416 h 10000"/>
                          <a:gd name="connsiteX36" fmla="*/ 6673 w 10009"/>
                          <a:gd name="connsiteY36" fmla="*/ 9528 h 10000"/>
                          <a:gd name="connsiteX37" fmla="*/ 6556 w 10009"/>
                          <a:gd name="connsiteY37" fmla="*/ 9629 h 10000"/>
                          <a:gd name="connsiteX38" fmla="*/ 6452 w 10009"/>
                          <a:gd name="connsiteY38" fmla="*/ 9720 h 10000"/>
                          <a:gd name="connsiteX39" fmla="*/ 6371 w 10009"/>
                          <a:gd name="connsiteY39" fmla="*/ 9797 h 10000"/>
                          <a:gd name="connsiteX40" fmla="*/ 6301 w 10009"/>
                          <a:gd name="connsiteY40" fmla="*/ 9866 h 10000"/>
                          <a:gd name="connsiteX41" fmla="*/ 6248 w 10009"/>
                          <a:gd name="connsiteY41" fmla="*/ 9908 h 10000"/>
                          <a:gd name="connsiteX42" fmla="*/ 6218 w 10009"/>
                          <a:gd name="connsiteY42" fmla="*/ 9932 h 10000"/>
                          <a:gd name="connsiteX43" fmla="*/ 6144 w 10009"/>
                          <a:gd name="connsiteY43" fmla="*/ 9986 h 10000"/>
                          <a:gd name="connsiteX44" fmla="*/ 6079 w 10009"/>
                          <a:gd name="connsiteY44" fmla="*/ 10000 h 10000"/>
                          <a:gd name="connsiteX45" fmla="*/ 6017 w 10009"/>
                          <a:gd name="connsiteY45" fmla="*/ 9990 h 10000"/>
                          <a:gd name="connsiteX46" fmla="*/ 5970 w 10009"/>
                          <a:gd name="connsiteY46" fmla="*/ 9976 h 10000"/>
                          <a:gd name="connsiteX47" fmla="*/ 5941 w 10009"/>
                          <a:gd name="connsiteY47" fmla="*/ 9957 h 10000"/>
                          <a:gd name="connsiteX48" fmla="*/ 5926 w 10009"/>
                          <a:gd name="connsiteY48" fmla="*/ 9952 h 10000"/>
                          <a:gd name="connsiteX49" fmla="*/ 5914 w 10009"/>
                          <a:gd name="connsiteY49" fmla="*/ 9942 h 10000"/>
                          <a:gd name="connsiteX50" fmla="*/ 5879 w 10009"/>
                          <a:gd name="connsiteY50" fmla="*/ 9918 h 10000"/>
                          <a:gd name="connsiteX51" fmla="*/ 5822 w 10009"/>
                          <a:gd name="connsiteY51" fmla="*/ 9875 h 10000"/>
                          <a:gd name="connsiteX52" fmla="*/ 5750 w 10009"/>
                          <a:gd name="connsiteY52" fmla="*/ 9816 h 10000"/>
                          <a:gd name="connsiteX53" fmla="*/ 5654 w 10009"/>
                          <a:gd name="connsiteY53" fmla="*/ 9739 h 10000"/>
                          <a:gd name="connsiteX54" fmla="*/ 5537 w 10009"/>
                          <a:gd name="connsiteY54" fmla="*/ 9648 h 10000"/>
                          <a:gd name="connsiteX55" fmla="*/ 5410 w 10009"/>
                          <a:gd name="connsiteY55" fmla="*/ 9547 h 10000"/>
                          <a:gd name="connsiteX56" fmla="*/ 5264 w 10009"/>
                          <a:gd name="connsiteY56" fmla="*/ 9436 h 10000"/>
                          <a:gd name="connsiteX57" fmla="*/ 5108 w 10009"/>
                          <a:gd name="connsiteY57" fmla="*/ 9315 h 10000"/>
                          <a:gd name="connsiteX58" fmla="*/ 4935 w 10009"/>
                          <a:gd name="connsiteY58" fmla="*/ 9181 h 10000"/>
                          <a:gd name="connsiteX59" fmla="*/ 4752 w 10009"/>
                          <a:gd name="connsiteY59" fmla="*/ 9036 h 10000"/>
                          <a:gd name="connsiteX60" fmla="*/ 4556 w 10009"/>
                          <a:gd name="connsiteY60" fmla="*/ 8887 h 10000"/>
                          <a:gd name="connsiteX61" fmla="*/ 4358 w 10009"/>
                          <a:gd name="connsiteY61" fmla="*/ 8731 h 10000"/>
                          <a:gd name="connsiteX62" fmla="*/ 4150 w 10009"/>
                          <a:gd name="connsiteY62" fmla="*/ 8563 h 10000"/>
                          <a:gd name="connsiteX63" fmla="*/ 3935 w 10009"/>
                          <a:gd name="connsiteY63" fmla="*/ 8404 h 10000"/>
                          <a:gd name="connsiteX64" fmla="*/ 3715 w 10009"/>
                          <a:gd name="connsiteY64" fmla="*/ 8226 h 10000"/>
                          <a:gd name="connsiteX65" fmla="*/ 3490 w 10009"/>
                          <a:gd name="connsiteY65" fmla="*/ 8057 h 10000"/>
                          <a:gd name="connsiteX66" fmla="*/ 3265 w 10009"/>
                          <a:gd name="connsiteY66" fmla="*/ 7884 h 10000"/>
                          <a:gd name="connsiteX67" fmla="*/ 3035 w 10009"/>
                          <a:gd name="connsiteY67" fmla="*/ 7705 h 10000"/>
                          <a:gd name="connsiteX68" fmla="*/ 2809 w 10009"/>
                          <a:gd name="connsiteY68" fmla="*/ 7528 h 10000"/>
                          <a:gd name="connsiteX69" fmla="*/ 2583 w 10009"/>
                          <a:gd name="connsiteY69" fmla="*/ 7349 h 10000"/>
                          <a:gd name="connsiteX70" fmla="*/ 2363 w 10009"/>
                          <a:gd name="connsiteY70" fmla="*/ 7180 h 10000"/>
                          <a:gd name="connsiteX71" fmla="*/ 2143 w 10009"/>
                          <a:gd name="connsiteY71" fmla="*/ 7011 h 10000"/>
                          <a:gd name="connsiteX72" fmla="*/ 1929 w 10009"/>
                          <a:gd name="connsiteY72" fmla="*/ 6843 h 10000"/>
                          <a:gd name="connsiteX73" fmla="*/ 1726 w 10009"/>
                          <a:gd name="connsiteY73" fmla="*/ 6683 h 10000"/>
                          <a:gd name="connsiteX74" fmla="*/ 1526 w 10009"/>
                          <a:gd name="connsiteY74" fmla="*/ 6530 h 10000"/>
                          <a:gd name="connsiteX75" fmla="*/ 1338 w 10009"/>
                          <a:gd name="connsiteY75" fmla="*/ 6379 h 10000"/>
                          <a:gd name="connsiteX76" fmla="*/ 1158 w 10009"/>
                          <a:gd name="connsiteY76" fmla="*/ 6245 h 10000"/>
                          <a:gd name="connsiteX77" fmla="*/ 990 w 10009"/>
                          <a:gd name="connsiteY77" fmla="*/ 6110 h 10000"/>
                          <a:gd name="connsiteX78" fmla="*/ 836 w 10009"/>
                          <a:gd name="connsiteY78" fmla="*/ 5989 h 10000"/>
                          <a:gd name="connsiteX79" fmla="*/ 695 w 10009"/>
                          <a:gd name="connsiteY79" fmla="*/ 5883 h 10000"/>
                          <a:gd name="connsiteX80" fmla="*/ 574 w 10009"/>
                          <a:gd name="connsiteY80" fmla="*/ 5787 h 10000"/>
                          <a:gd name="connsiteX81" fmla="*/ 465 w 10009"/>
                          <a:gd name="connsiteY81" fmla="*/ 5705 h 10000"/>
                          <a:gd name="connsiteX82" fmla="*/ 373 w 10009"/>
                          <a:gd name="connsiteY82" fmla="*/ 5627 h 10000"/>
                          <a:gd name="connsiteX83" fmla="*/ 303 w 10009"/>
                          <a:gd name="connsiteY83" fmla="*/ 5580 h 10000"/>
                          <a:gd name="connsiteX84" fmla="*/ 256 w 10009"/>
                          <a:gd name="connsiteY84" fmla="*/ 5537 h 10000"/>
                          <a:gd name="connsiteX85" fmla="*/ 229 w 10009"/>
                          <a:gd name="connsiteY85" fmla="*/ 5512 h 10000"/>
                          <a:gd name="connsiteX86" fmla="*/ 96 w 10009"/>
                          <a:gd name="connsiteY86" fmla="*/ 5334 h 10000"/>
                          <a:gd name="connsiteX87" fmla="*/ 4 w 10009"/>
                          <a:gd name="connsiteY87" fmla="*/ 4629 h 10000"/>
                          <a:gd name="connsiteX88" fmla="*/ 4 w 10009"/>
                          <a:gd name="connsiteY88" fmla="*/ 3839 h 10000"/>
                          <a:gd name="connsiteX89" fmla="*/ 244 w 10009"/>
                          <a:gd name="connsiteY89" fmla="*/ 2484 h 10000"/>
                          <a:gd name="connsiteX90" fmla="*/ 581 w 10009"/>
                          <a:gd name="connsiteY90" fmla="*/ 2190 h 10000"/>
                          <a:gd name="connsiteX91" fmla="*/ 3848 w 10009"/>
                          <a:gd name="connsiteY9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59 w 10009"/>
                          <a:gd name="connsiteY10" fmla="*/ 6674 h 10000"/>
                          <a:gd name="connsiteX11" fmla="*/ 9857 w 10009"/>
                          <a:gd name="connsiteY11" fmla="*/ 6683 h 10000"/>
                          <a:gd name="connsiteX12" fmla="*/ 9847 w 10009"/>
                          <a:gd name="connsiteY12" fmla="*/ 6693 h 10000"/>
                          <a:gd name="connsiteX13" fmla="*/ 9812 w 10009"/>
                          <a:gd name="connsiteY13" fmla="*/ 6727 h 10000"/>
                          <a:gd name="connsiteX14" fmla="*/ 9760 w 10009"/>
                          <a:gd name="connsiteY14" fmla="*/ 6765 h 10000"/>
                          <a:gd name="connsiteX15" fmla="*/ 9691 w 10009"/>
                          <a:gd name="connsiteY15" fmla="*/ 6833 h 10000"/>
                          <a:gd name="connsiteX16" fmla="*/ 9599 w 10009"/>
                          <a:gd name="connsiteY16" fmla="*/ 6910 h 10000"/>
                          <a:gd name="connsiteX17" fmla="*/ 9495 w 10009"/>
                          <a:gd name="connsiteY17" fmla="*/ 7001 h 10000"/>
                          <a:gd name="connsiteX18" fmla="*/ 9378 w 10009"/>
                          <a:gd name="connsiteY18" fmla="*/ 7113 h 10000"/>
                          <a:gd name="connsiteX19" fmla="*/ 9250 w 10009"/>
                          <a:gd name="connsiteY19" fmla="*/ 7233 h 10000"/>
                          <a:gd name="connsiteX20" fmla="*/ 9106 w 10009"/>
                          <a:gd name="connsiteY20" fmla="*/ 7358 h 10000"/>
                          <a:gd name="connsiteX21" fmla="*/ 8958 w 10009"/>
                          <a:gd name="connsiteY21" fmla="*/ 7484 h 10000"/>
                          <a:gd name="connsiteX22" fmla="*/ 8799 w 10009"/>
                          <a:gd name="connsiteY22" fmla="*/ 7628 h 10000"/>
                          <a:gd name="connsiteX23" fmla="*/ 8632 w 10009"/>
                          <a:gd name="connsiteY23" fmla="*/ 7783 h 10000"/>
                          <a:gd name="connsiteX24" fmla="*/ 8458 w 10009"/>
                          <a:gd name="connsiteY24" fmla="*/ 7933 h 10000"/>
                          <a:gd name="connsiteX25" fmla="*/ 8285 w 10009"/>
                          <a:gd name="connsiteY25" fmla="*/ 8086 h 10000"/>
                          <a:gd name="connsiteX26" fmla="*/ 8107 w 10009"/>
                          <a:gd name="connsiteY26" fmla="*/ 8246 h 10000"/>
                          <a:gd name="connsiteX27" fmla="*/ 7934 w 10009"/>
                          <a:gd name="connsiteY27" fmla="*/ 8404 h 10000"/>
                          <a:gd name="connsiteX28" fmla="*/ 7757 w 10009"/>
                          <a:gd name="connsiteY28" fmla="*/ 8559 h 10000"/>
                          <a:gd name="connsiteX29" fmla="*/ 7584 w 10009"/>
                          <a:gd name="connsiteY29" fmla="*/ 8718 h 10000"/>
                          <a:gd name="connsiteX30" fmla="*/ 7411 w 10009"/>
                          <a:gd name="connsiteY30" fmla="*/ 8868 h 10000"/>
                          <a:gd name="connsiteX31" fmla="*/ 7245 w 10009"/>
                          <a:gd name="connsiteY31" fmla="*/ 9012 h 10000"/>
                          <a:gd name="connsiteX32" fmla="*/ 7089 w 10009"/>
                          <a:gd name="connsiteY32" fmla="*/ 9157 h 10000"/>
                          <a:gd name="connsiteX33" fmla="*/ 6942 w 10009"/>
                          <a:gd name="connsiteY33" fmla="*/ 9292 h 10000"/>
                          <a:gd name="connsiteX34" fmla="*/ 6799 w 10009"/>
                          <a:gd name="connsiteY34" fmla="*/ 9416 h 10000"/>
                          <a:gd name="connsiteX35" fmla="*/ 6673 w 10009"/>
                          <a:gd name="connsiteY35" fmla="*/ 9528 h 10000"/>
                          <a:gd name="connsiteX36" fmla="*/ 6556 w 10009"/>
                          <a:gd name="connsiteY36" fmla="*/ 9629 h 10000"/>
                          <a:gd name="connsiteX37" fmla="*/ 6452 w 10009"/>
                          <a:gd name="connsiteY37" fmla="*/ 9720 h 10000"/>
                          <a:gd name="connsiteX38" fmla="*/ 6371 w 10009"/>
                          <a:gd name="connsiteY38" fmla="*/ 9797 h 10000"/>
                          <a:gd name="connsiteX39" fmla="*/ 6301 w 10009"/>
                          <a:gd name="connsiteY39" fmla="*/ 9866 h 10000"/>
                          <a:gd name="connsiteX40" fmla="*/ 6248 w 10009"/>
                          <a:gd name="connsiteY40" fmla="*/ 9908 h 10000"/>
                          <a:gd name="connsiteX41" fmla="*/ 6218 w 10009"/>
                          <a:gd name="connsiteY41" fmla="*/ 9932 h 10000"/>
                          <a:gd name="connsiteX42" fmla="*/ 6144 w 10009"/>
                          <a:gd name="connsiteY42" fmla="*/ 9986 h 10000"/>
                          <a:gd name="connsiteX43" fmla="*/ 6079 w 10009"/>
                          <a:gd name="connsiteY43" fmla="*/ 10000 h 10000"/>
                          <a:gd name="connsiteX44" fmla="*/ 6017 w 10009"/>
                          <a:gd name="connsiteY44" fmla="*/ 9990 h 10000"/>
                          <a:gd name="connsiteX45" fmla="*/ 5970 w 10009"/>
                          <a:gd name="connsiteY45" fmla="*/ 9976 h 10000"/>
                          <a:gd name="connsiteX46" fmla="*/ 5941 w 10009"/>
                          <a:gd name="connsiteY46" fmla="*/ 9957 h 10000"/>
                          <a:gd name="connsiteX47" fmla="*/ 5926 w 10009"/>
                          <a:gd name="connsiteY47" fmla="*/ 9952 h 10000"/>
                          <a:gd name="connsiteX48" fmla="*/ 5914 w 10009"/>
                          <a:gd name="connsiteY48" fmla="*/ 9942 h 10000"/>
                          <a:gd name="connsiteX49" fmla="*/ 5879 w 10009"/>
                          <a:gd name="connsiteY49" fmla="*/ 9918 h 10000"/>
                          <a:gd name="connsiteX50" fmla="*/ 5822 w 10009"/>
                          <a:gd name="connsiteY50" fmla="*/ 9875 h 10000"/>
                          <a:gd name="connsiteX51" fmla="*/ 5750 w 10009"/>
                          <a:gd name="connsiteY51" fmla="*/ 9816 h 10000"/>
                          <a:gd name="connsiteX52" fmla="*/ 5654 w 10009"/>
                          <a:gd name="connsiteY52" fmla="*/ 9739 h 10000"/>
                          <a:gd name="connsiteX53" fmla="*/ 5537 w 10009"/>
                          <a:gd name="connsiteY53" fmla="*/ 9648 h 10000"/>
                          <a:gd name="connsiteX54" fmla="*/ 5410 w 10009"/>
                          <a:gd name="connsiteY54" fmla="*/ 9547 h 10000"/>
                          <a:gd name="connsiteX55" fmla="*/ 5264 w 10009"/>
                          <a:gd name="connsiteY55" fmla="*/ 9436 h 10000"/>
                          <a:gd name="connsiteX56" fmla="*/ 5108 w 10009"/>
                          <a:gd name="connsiteY56" fmla="*/ 9315 h 10000"/>
                          <a:gd name="connsiteX57" fmla="*/ 4935 w 10009"/>
                          <a:gd name="connsiteY57" fmla="*/ 9181 h 10000"/>
                          <a:gd name="connsiteX58" fmla="*/ 4752 w 10009"/>
                          <a:gd name="connsiteY58" fmla="*/ 9036 h 10000"/>
                          <a:gd name="connsiteX59" fmla="*/ 4556 w 10009"/>
                          <a:gd name="connsiteY59" fmla="*/ 8887 h 10000"/>
                          <a:gd name="connsiteX60" fmla="*/ 4358 w 10009"/>
                          <a:gd name="connsiteY60" fmla="*/ 8731 h 10000"/>
                          <a:gd name="connsiteX61" fmla="*/ 4150 w 10009"/>
                          <a:gd name="connsiteY61" fmla="*/ 8563 h 10000"/>
                          <a:gd name="connsiteX62" fmla="*/ 3935 w 10009"/>
                          <a:gd name="connsiteY62" fmla="*/ 8404 h 10000"/>
                          <a:gd name="connsiteX63" fmla="*/ 3715 w 10009"/>
                          <a:gd name="connsiteY63" fmla="*/ 8226 h 10000"/>
                          <a:gd name="connsiteX64" fmla="*/ 3490 w 10009"/>
                          <a:gd name="connsiteY64" fmla="*/ 8057 h 10000"/>
                          <a:gd name="connsiteX65" fmla="*/ 3265 w 10009"/>
                          <a:gd name="connsiteY65" fmla="*/ 7884 h 10000"/>
                          <a:gd name="connsiteX66" fmla="*/ 3035 w 10009"/>
                          <a:gd name="connsiteY66" fmla="*/ 7705 h 10000"/>
                          <a:gd name="connsiteX67" fmla="*/ 2809 w 10009"/>
                          <a:gd name="connsiteY67" fmla="*/ 7528 h 10000"/>
                          <a:gd name="connsiteX68" fmla="*/ 2583 w 10009"/>
                          <a:gd name="connsiteY68" fmla="*/ 7349 h 10000"/>
                          <a:gd name="connsiteX69" fmla="*/ 2363 w 10009"/>
                          <a:gd name="connsiteY69" fmla="*/ 7180 h 10000"/>
                          <a:gd name="connsiteX70" fmla="*/ 2143 w 10009"/>
                          <a:gd name="connsiteY70" fmla="*/ 7011 h 10000"/>
                          <a:gd name="connsiteX71" fmla="*/ 1929 w 10009"/>
                          <a:gd name="connsiteY71" fmla="*/ 6843 h 10000"/>
                          <a:gd name="connsiteX72" fmla="*/ 1726 w 10009"/>
                          <a:gd name="connsiteY72" fmla="*/ 6683 h 10000"/>
                          <a:gd name="connsiteX73" fmla="*/ 1526 w 10009"/>
                          <a:gd name="connsiteY73" fmla="*/ 6530 h 10000"/>
                          <a:gd name="connsiteX74" fmla="*/ 1338 w 10009"/>
                          <a:gd name="connsiteY74" fmla="*/ 6379 h 10000"/>
                          <a:gd name="connsiteX75" fmla="*/ 1158 w 10009"/>
                          <a:gd name="connsiteY75" fmla="*/ 6245 h 10000"/>
                          <a:gd name="connsiteX76" fmla="*/ 990 w 10009"/>
                          <a:gd name="connsiteY76" fmla="*/ 6110 h 10000"/>
                          <a:gd name="connsiteX77" fmla="*/ 836 w 10009"/>
                          <a:gd name="connsiteY77" fmla="*/ 5989 h 10000"/>
                          <a:gd name="connsiteX78" fmla="*/ 695 w 10009"/>
                          <a:gd name="connsiteY78" fmla="*/ 5883 h 10000"/>
                          <a:gd name="connsiteX79" fmla="*/ 574 w 10009"/>
                          <a:gd name="connsiteY79" fmla="*/ 5787 h 10000"/>
                          <a:gd name="connsiteX80" fmla="*/ 465 w 10009"/>
                          <a:gd name="connsiteY80" fmla="*/ 5705 h 10000"/>
                          <a:gd name="connsiteX81" fmla="*/ 373 w 10009"/>
                          <a:gd name="connsiteY81" fmla="*/ 5627 h 10000"/>
                          <a:gd name="connsiteX82" fmla="*/ 303 w 10009"/>
                          <a:gd name="connsiteY82" fmla="*/ 5580 h 10000"/>
                          <a:gd name="connsiteX83" fmla="*/ 256 w 10009"/>
                          <a:gd name="connsiteY83" fmla="*/ 5537 h 10000"/>
                          <a:gd name="connsiteX84" fmla="*/ 229 w 10009"/>
                          <a:gd name="connsiteY84" fmla="*/ 5512 h 10000"/>
                          <a:gd name="connsiteX85" fmla="*/ 96 w 10009"/>
                          <a:gd name="connsiteY85" fmla="*/ 5334 h 10000"/>
                          <a:gd name="connsiteX86" fmla="*/ 4 w 10009"/>
                          <a:gd name="connsiteY86" fmla="*/ 4629 h 10000"/>
                          <a:gd name="connsiteX87" fmla="*/ 4 w 10009"/>
                          <a:gd name="connsiteY87" fmla="*/ 3839 h 10000"/>
                          <a:gd name="connsiteX88" fmla="*/ 244 w 10009"/>
                          <a:gd name="connsiteY88" fmla="*/ 2484 h 10000"/>
                          <a:gd name="connsiteX89" fmla="*/ 581 w 10009"/>
                          <a:gd name="connsiteY89" fmla="*/ 2190 h 10000"/>
                          <a:gd name="connsiteX90" fmla="*/ 3848 w 10009"/>
                          <a:gd name="connsiteY9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47 w 10009"/>
                          <a:gd name="connsiteY11" fmla="*/ 6693 h 10000"/>
                          <a:gd name="connsiteX12" fmla="*/ 9812 w 10009"/>
                          <a:gd name="connsiteY12" fmla="*/ 6727 h 10000"/>
                          <a:gd name="connsiteX13" fmla="*/ 9760 w 10009"/>
                          <a:gd name="connsiteY13" fmla="*/ 6765 h 10000"/>
                          <a:gd name="connsiteX14" fmla="*/ 9691 w 10009"/>
                          <a:gd name="connsiteY14" fmla="*/ 6833 h 10000"/>
                          <a:gd name="connsiteX15" fmla="*/ 9599 w 10009"/>
                          <a:gd name="connsiteY15" fmla="*/ 6910 h 10000"/>
                          <a:gd name="connsiteX16" fmla="*/ 9495 w 10009"/>
                          <a:gd name="connsiteY16" fmla="*/ 7001 h 10000"/>
                          <a:gd name="connsiteX17" fmla="*/ 9378 w 10009"/>
                          <a:gd name="connsiteY17" fmla="*/ 7113 h 10000"/>
                          <a:gd name="connsiteX18" fmla="*/ 9250 w 10009"/>
                          <a:gd name="connsiteY18" fmla="*/ 7233 h 10000"/>
                          <a:gd name="connsiteX19" fmla="*/ 9106 w 10009"/>
                          <a:gd name="connsiteY19" fmla="*/ 7358 h 10000"/>
                          <a:gd name="connsiteX20" fmla="*/ 8958 w 10009"/>
                          <a:gd name="connsiteY20" fmla="*/ 7484 h 10000"/>
                          <a:gd name="connsiteX21" fmla="*/ 8799 w 10009"/>
                          <a:gd name="connsiteY21" fmla="*/ 7628 h 10000"/>
                          <a:gd name="connsiteX22" fmla="*/ 8632 w 10009"/>
                          <a:gd name="connsiteY22" fmla="*/ 7783 h 10000"/>
                          <a:gd name="connsiteX23" fmla="*/ 8458 w 10009"/>
                          <a:gd name="connsiteY23" fmla="*/ 7933 h 10000"/>
                          <a:gd name="connsiteX24" fmla="*/ 8285 w 10009"/>
                          <a:gd name="connsiteY24" fmla="*/ 8086 h 10000"/>
                          <a:gd name="connsiteX25" fmla="*/ 8107 w 10009"/>
                          <a:gd name="connsiteY25" fmla="*/ 8246 h 10000"/>
                          <a:gd name="connsiteX26" fmla="*/ 7934 w 10009"/>
                          <a:gd name="connsiteY26" fmla="*/ 8404 h 10000"/>
                          <a:gd name="connsiteX27" fmla="*/ 7757 w 10009"/>
                          <a:gd name="connsiteY27" fmla="*/ 8559 h 10000"/>
                          <a:gd name="connsiteX28" fmla="*/ 7584 w 10009"/>
                          <a:gd name="connsiteY28" fmla="*/ 8718 h 10000"/>
                          <a:gd name="connsiteX29" fmla="*/ 7411 w 10009"/>
                          <a:gd name="connsiteY29" fmla="*/ 8868 h 10000"/>
                          <a:gd name="connsiteX30" fmla="*/ 7245 w 10009"/>
                          <a:gd name="connsiteY30" fmla="*/ 9012 h 10000"/>
                          <a:gd name="connsiteX31" fmla="*/ 7089 w 10009"/>
                          <a:gd name="connsiteY31" fmla="*/ 9157 h 10000"/>
                          <a:gd name="connsiteX32" fmla="*/ 6942 w 10009"/>
                          <a:gd name="connsiteY32" fmla="*/ 9292 h 10000"/>
                          <a:gd name="connsiteX33" fmla="*/ 6799 w 10009"/>
                          <a:gd name="connsiteY33" fmla="*/ 9416 h 10000"/>
                          <a:gd name="connsiteX34" fmla="*/ 6673 w 10009"/>
                          <a:gd name="connsiteY34" fmla="*/ 9528 h 10000"/>
                          <a:gd name="connsiteX35" fmla="*/ 6556 w 10009"/>
                          <a:gd name="connsiteY35" fmla="*/ 9629 h 10000"/>
                          <a:gd name="connsiteX36" fmla="*/ 6452 w 10009"/>
                          <a:gd name="connsiteY36" fmla="*/ 9720 h 10000"/>
                          <a:gd name="connsiteX37" fmla="*/ 6371 w 10009"/>
                          <a:gd name="connsiteY37" fmla="*/ 9797 h 10000"/>
                          <a:gd name="connsiteX38" fmla="*/ 6301 w 10009"/>
                          <a:gd name="connsiteY38" fmla="*/ 9866 h 10000"/>
                          <a:gd name="connsiteX39" fmla="*/ 6248 w 10009"/>
                          <a:gd name="connsiteY39" fmla="*/ 9908 h 10000"/>
                          <a:gd name="connsiteX40" fmla="*/ 6218 w 10009"/>
                          <a:gd name="connsiteY40" fmla="*/ 9932 h 10000"/>
                          <a:gd name="connsiteX41" fmla="*/ 6144 w 10009"/>
                          <a:gd name="connsiteY41" fmla="*/ 9986 h 10000"/>
                          <a:gd name="connsiteX42" fmla="*/ 6079 w 10009"/>
                          <a:gd name="connsiteY42" fmla="*/ 10000 h 10000"/>
                          <a:gd name="connsiteX43" fmla="*/ 6017 w 10009"/>
                          <a:gd name="connsiteY43" fmla="*/ 9990 h 10000"/>
                          <a:gd name="connsiteX44" fmla="*/ 5970 w 10009"/>
                          <a:gd name="connsiteY44" fmla="*/ 9976 h 10000"/>
                          <a:gd name="connsiteX45" fmla="*/ 5941 w 10009"/>
                          <a:gd name="connsiteY45" fmla="*/ 9957 h 10000"/>
                          <a:gd name="connsiteX46" fmla="*/ 5926 w 10009"/>
                          <a:gd name="connsiteY46" fmla="*/ 9952 h 10000"/>
                          <a:gd name="connsiteX47" fmla="*/ 5914 w 10009"/>
                          <a:gd name="connsiteY47" fmla="*/ 9942 h 10000"/>
                          <a:gd name="connsiteX48" fmla="*/ 5879 w 10009"/>
                          <a:gd name="connsiteY48" fmla="*/ 9918 h 10000"/>
                          <a:gd name="connsiteX49" fmla="*/ 5822 w 10009"/>
                          <a:gd name="connsiteY49" fmla="*/ 9875 h 10000"/>
                          <a:gd name="connsiteX50" fmla="*/ 5750 w 10009"/>
                          <a:gd name="connsiteY50" fmla="*/ 9816 h 10000"/>
                          <a:gd name="connsiteX51" fmla="*/ 5654 w 10009"/>
                          <a:gd name="connsiteY51" fmla="*/ 9739 h 10000"/>
                          <a:gd name="connsiteX52" fmla="*/ 5537 w 10009"/>
                          <a:gd name="connsiteY52" fmla="*/ 9648 h 10000"/>
                          <a:gd name="connsiteX53" fmla="*/ 5410 w 10009"/>
                          <a:gd name="connsiteY53" fmla="*/ 9547 h 10000"/>
                          <a:gd name="connsiteX54" fmla="*/ 5264 w 10009"/>
                          <a:gd name="connsiteY54" fmla="*/ 9436 h 10000"/>
                          <a:gd name="connsiteX55" fmla="*/ 5108 w 10009"/>
                          <a:gd name="connsiteY55" fmla="*/ 9315 h 10000"/>
                          <a:gd name="connsiteX56" fmla="*/ 4935 w 10009"/>
                          <a:gd name="connsiteY56" fmla="*/ 9181 h 10000"/>
                          <a:gd name="connsiteX57" fmla="*/ 4752 w 10009"/>
                          <a:gd name="connsiteY57" fmla="*/ 9036 h 10000"/>
                          <a:gd name="connsiteX58" fmla="*/ 4556 w 10009"/>
                          <a:gd name="connsiteY58" fmla="*/ 8887 h 10000"/>
                          <a:gd name="connsiteX59" fmla="*/ 4358 w 10009"/>
                          <a:gd name="connsiteY59" fmla="*/ 8731 h 10000"/>
                          <a:gd name="connsiteX60" fmla="*/ 4150 w 10009"/>
                          <a:gd name="connsiteY60" fmla="*/ 8563 h 10000"/>
                          <a:gd name="connsiteX61" fmla="*/ 3935 w 10009"/>
                          <a:gd name="connsiteY61" fmla="*/ 8404 h 10000"/>
                          <a:gd name="connsiteX62" fmla="*/ 3715 w 10009"/>
                          <a:gd name="connsiteY62" fmla="*/ 8226 h 10000"/>
                          <a:gd name="connsiteX63" fmla="*/ 3490 w 10009"/>
                          <a:gd name="connsiteY63" fmla="*/ 8057 h 10000"/>
                          <a:gd name="connsiteX64" fmla="*/ 3265 w 10009"/>
                          <a:gd name="connsiteY64" fmla="*/ 7884 h 10000"/>
                          <a:gd name="connsiteX65" fmla="*/ 3035 w 10009"/>
                          <a:gd name="connsiteY65" fmla="*/ 7705 h 10000"/>
                          <a:gd name="connsiteX66" fmla="*/ 2809 w 10009"/>
                          <a:gd name="connsiteY66" fmla="*/ 7528 h 10000"/>
                          <a:gd name="connsiteX67" fmla="*/ 2583 w 10009"/>
                          <a:gd name="connsiteY67" fmla="*/ 7349 h 10000"/>
                          <a:gd name="connsiteX68" fmla="*/ 2363 w 10009"/>
                          <a:gd name="connsiteY68" fmla="*/ 7180 h 10000"/>
                          <a:gd name="connsiteX69" fmla="*/ 2143 w 10009"/>
                          <a:gd name="connsiteY69" fmla="*/ 7011 h 10000"/>
                          <a:gd name="connsiteX70" fmla="*/ 1929 w 10009"/>
                          <a:gd name="connsiteY70" fmla="*/ 6843 h 10000"/>
                          <a:gd name="connsiteX71" fmla="*/ 1726 w 10009"/>
                          <a:gd name="connsiteY71" fmla="*/ 6683 h 10000"/>
                          <a:gd name="connsiteX72" fmla="*/ 1526 w 10009"/>
                          <a:gd name="connsiteY72" fmla="*/ 6530 h 10000"/>
                          <a:gd name="connsiteX73" fmla="*/ 1338 w 10009"/>
                          <a:gd name="connsiteY73" fmla="*/ 6379 h 10000"/>
                          <a:gd name="connsiteX74" fmla="*/ 1158 w 10009"/>
                          <a:gd name="connsiteY74" fmla="*/ 6245 h 10000"/>
                          <a:gd name="connsiteX75" fmla="*/ 990 w 10009"/>
                          <a:gd name="connsiteY75" fmla="*/ 6110 h 10000"/>
                          <a:gd name="connsiteX76" fmla="*/ 836 w 10009"/>
                          <a:gd name="connsiteY76" fmla="*/ 5989 h 10000"/>
                          <a:gd name="connsiteX77" fmla="*/ 695 w 10009"/>
                          <a:gd name="connsiteY77" fmla="*/ 5883 h 10000"/>
                          <a:gd name="connsiteX78" fmla="*/ 574 w 10009"/>
                          <a:gd name="connsiteY78" fmla="*/ 5787 h 10000"/>
                          <a:gd name="connsiteX79" fmla="*/ 465 w 10009"/>
                          <a:gd name="connsiteY79" fmla="*/ 5705 h 10000"/>
                          <a:gd name="connsiteX80" fmla="*/ 373 w 10009"/>
                          <a:gd name="connsiteY80" fmla="*/ 5627 h 10000"/>
                          <a:gd name="connsiteX81" fmla="*/ 303 w 10009"/>
                          <a:gd name="connsiteY81" fmla="*/ 5580 h 10000"/>
                          <a:gd name="connsiteX82" fmla="*/ 256 w 10009"/>
                          <a:gd name="connsiteY82" fmla="*/ 5537 h 10000"/>
                          <a:gd name="connsiteX83" fmla="*/ 229 w 10009"/>
                          <a:gd name="connsiteY83" fmla="*/ 5512 h 10000"/>
                          <a:gd name="connsiteX84" fmla="*/ 96 w 10009"/>
                          <a:gd name="connsiteY84" fmla="*/ 5334 h 10000"/>
                          <a:gd name="connsiteX85" fmla="*/ 4 w 10009"/>
                          <a:gd name="connsiteY85" fmla="*/ 4629 h 10000"/>
                          <a:gd name="connsiteX86" fmla="*/ 4 w 10009"/>
                          <a:gd name="connsiteY86" fmla="*/ 3839 h 10000"/>
                          <a:gd name="connsiteX87" fmla="*/ 244 w 10009"/>
                          <a:gd name="connsiteY87" fmla="*/ 2484 h 10000"/>
                          <a:gd name="connsiteX88" fmla="*/ 581 w 10009"/>
                          <a:gd name="connsiteY88" fmla="*/ 2190 h 10000"/>
                          <a:gd name="connsiteX89" fmla="*/ 3848 w 10009"/>
                          <a:gd name="connsiteY8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12 w 10009"/>
                          <a:gd name="connsiteY11" fmla="*/ 6727 h 10000"/>
                          <a:gd name="connsiteX12" fmla="*/ 9760 w 10009"/>
                          <a:gd name="connsiteY12" fmla="*/ 6765 h 10000"/>
                          <a:gd name="connsiteX13" fmla="*/ 9691 w 10009"/>
                          <a:gd name="connsiteY13" fmla="*/ 6833 h 10000"/>
                          <a:gd name="connsiteX14" fmla="*/ 9599 w 10009"/>
                          <a:gd name="connsiteY14" fmla="*/ 6910 h 10000"/>
                          <a:gd name="connsiteX15" fmla="*/ 9495 w 10009"/>
                          <a:gd name="connsiteY15" fmla="*/ 7001 h 10000"/>
                          <a:gd name="connsiteX16" fmla="*/ 9378 w 10009"/>
                          <a:gd name="connsiteY16" fmla="*/ 7113 h 10000"/>
                          <a:gd name="connsiteX17" fmla="*/ 9250 w 10009"/>
                          <a:gd name="connsiteY17" fmla="*/ 7233 h 10000"/>
                          <a:gd name="connsiteX18" fmla="*/ 9106 w 10009"/>
                          <a:gd name="connsiteY18" fmla="*/ 7358 h 10000"/>
                          <a:gd name="connsiteX19" fmla="*/ 8958 w 10009"/>
                          <a:gd name="connsiteY19" fmla="*/ 7484 h 10000"/>
                          <a:gd name="connsiteX20" fmla="*/ 8799 w 10009"/>
                          <a:gd name="connsiteY20" fmla="*/ 7628 h 10000"/>
                          <a:gd name="connsiteX21" fmla="*/ 8632 w 10009"/>
                          <a:gd name="connsiteY21" fmla="*/ 7783 h 10000"/>
                          <a:gd name="connsiteX22" fmla="*/ 8458 w 10009"/>
                          <a:gd name="connsiteY22" fmla="*/ 7933 h 10000"/>
                          <a:gd name="connsiteX23" fmla="*/ 8285 w 10009"/>
                          <a:gd name="connsiteY23" fmla="*/ 8086 h 10000"/>
                          <a:gd name="connsiteX24" fmla="*/ 8107 w 10009"/>
                          <a:gd name="connsiteY24" fmla="*/ 8246 h 10000"/>
                          <a:gd name="connsiteX25" fmla="*/ 7934 w 10009"/>
                          <a:gd name="connsiteY25" fmla="*/ 8404 h 10000"/>
                          <a:gd name="connsiteX26" fmla="*/ 7757 w 10009"/>
                          <a:gd name="connsiteY26" fmla="*/ 8559 h 10000"/>
                          <a:gd name="connsiteX27" fmla="*/ 7584 w 10009"/>
                          <a:gd name="connsiteY27" fmla="*/ 8718 h 10000"/>
                          <a:gd name="connsiteX28" fmla="*/ 7411 w 10009"/>
                          <a:gd name="connsiteY28" fmla="*/ 8868 h 10000"/>
                          <a:gd name="connsiteX29" fmla="*/ 7245 w 10009"/>
                          <a:gd name="connsiteY29" fmla="*/ 9012 h 10000"/>
                          <a:gd name="connsiteX30" fmla="*/ 7089 w 10009"/>
                          <a:gd name="connsiteY30" fmla="*/ 9157 h 10000"/>
                          <a:gd name="connsiteX31" fmla="*/ 6942 w 10009"/>
                          <a:gd name="connsiteY31" fmla="*/ 9292 h 10000"/>
                          <a:gd name="connsiteX32" fmla="*/ 6799 w 10009"/>
                          <a:gd name="connsiteY32" fmla="*/ 9416 h 10000"/>
                          <a:gd name="connsiteX33" fmla="*/ 6673 w 10009"/>
                          <a:gd name="connsiteY33" fmla="*/ 9528 h 10000"/>
                          <a:gd name="connsiteX34" fmla="*/ 6556 w 10009"/>
                          <a:gd name="connsiteY34" fmla="*/ 9629 h 10000"/>
                          <a:gd name="connsiteX35" fmla="*/ 6452 w 10009"/>
                          <a:gd name="connsiteY35" fmla="*/ 9720 h 10000"/>
                          <a:gd name="connsiteX36" fmla="*/ 6371 w 10009"/>
                          <a:gd name="connsiteY36" fmla="*/ 9797 h 10000"/>
                          <a:gd name="connsiteX37" fmla="*/ 6301 w 10009"/>
                          <a:gd name="connsiteY37" fmla="*/ 9866 h 10000"/>
                          <a:gd name="connsiteX38" fmla="*/ 6248 w 10009"/>
                          <a:gd name="connsiteY38" fmla="*/ 9908 h 10000"/>
                          <a:gd name="connsiteX39" fmla="*/ 6218 w 10009"/>
                          <a:gd name="connsiteY39" fmla="*/ 9932 h 10000"/>
                          <a:gd name="connsiteX40" fmla="*/ 6144 w 10009"/>
                          <a:gd name="connsiteY40" fmla="*/ 9986 h 10000"/>
                          <a:gd name="connsiteX41" fmla="*/ 6079 w 10009"/>
                          <a:gd name="connsiteY41" fmla="*/ 10000 h 10000"/>
                          <a:gd name="connsiteX42" fmla="*/ 6017 w 10009"/>
                          <a:gd name="connsiteY42" fmla="*/ 9990 h 10000"/>
                          <a:gd name="connsiteX43" fmla="*/ 5970 w 10009"/>
                          <a:gd name="connsiteY43" fmla="*/ 9976 h 10000"/>
                          <a:gd name="connsiteX44" fmla="*/ 5941 w 10009"/>
                          <a:gd name="connsiteY44" fmla="*/ 9957 h 10000"/>
                          <a:gd name="connsiteX45" fmla="*/ 5926 w 10009"/>
                          <a:gd name="connsiteY45" fmla="*/ 9952 h 10000"/>
                          <a:gd name="connsiteX46" fmla="*/ 5914 w 10009"/>
                          <a:gd name="connsiteY46" fmla="*/ 9942 h 10000"/>
                          <a:gd name="connsiteX47" fmla="*/ 5879 w 10009"/>
                          <a:gd name="connsiteY47" fmla="*/ 9918 h 10000"/>
                          <a:gd name="connsiteX48" fmla="*/ 5822 w 10009"/>
                          <a:gd name="connsiteY48" fmla="*/ 9875 h 10000"/>
                          <a:gd name="connsiteX49" fmla="*/ 5750 w 10009"/>
                          <a:gd name="connsiteY49" fmla="*/ 9816 h 10000"/>
                          <a:gd name="connsiteX50" fmla="*/ 5654 w 10009"/>
                          <a:gd name="connsiteY50" fmla="*/ 9739 h 10000"/>
                          <a:gd name="connsiteX51" fmla="*/ 5537 w 10009"/>
                          <a:gd name="connsiteY51" fmla="*/ 9648 h 10000"/>
                          <a:gd name="connsiteX52" fmla="*/ 5410 w 10009"/>
                          <a:gd name="connsiteY52" fmla="*/ 9547 h 10000"/>
                          <a:gd name="connsiteX53" fmla="*/ 5264 w 10009"/>
                          <a:gd name="connsiteY53" fmla="*/ 9436 h 10000"/>
                          <a:gd name="connsiteX54" fmla="*/ 5108 w 10009"/>
                          <a:gd name="connsiteY54" fmla="*/ 9315 h 10000"/>
                          <a:gd name="connsiteX55" fmla="*/ 4935 w 10009"/>
                          <a:gd name="connsiteY55" fmla="*/ 9181 h 10000"/>
                          <a:gd name="connsiteX56" fmla="*/ 4752 w 10009"/>
                          <a:gd name="connsiteY56" fmla="*/ 9036 h 10000"/>
                          <a:gd name="connsiteX57" fmla="*/ 4556 w 10009"/>
                          <a:gd name="connsiteY57" fmla="*/ 8887 h 10000"/>
                          <a:gd name="connsiteX58" fmla="*/ 4358 w 10009"/>
                          <a:gd name="connsiteY58" fmla="*/ 8731 h 10000"/>
                          <a:gd name="connsiteX59" fmla="*/ 4150 w 10009"/>
                          <a:gd name="connsiteY59" fmla="*/ 8563 h 10000"/>
                          <a:gd name="connsiteX60" fmla="*/ 3935 w 10009"/>
                          <a:gd name="connsiteY60" fmla="*/ 8404 h 10000"/>
                          <a:gd name="connsiteX61" fmla="*/ 3715 w 10009"/>
                          <a:gd name="connsiteY61" fmla="*/ 8226 h 10000"/>
                          <a:gd name="connsiteX62" fmla="*/ 3490 w 10009"/>
                          <a:gd name="connsiteY62" fmla="*/ 8057 h 10000"/>
                          <a:gd name="connsiteX63" fmla="*/ 3265 w 10009"/>
                          <a:gd name="connsiteY63" fmla="*/ 7884 h 10000"/>
                          <a:gd name="connsiteX64" fmla="*/ 3035 w 10009"/>
                          <a:gd name="connsiteY64" fmla="*/ 7705 h 10000"/>
                          <a:gd name="connsiteX65" fmla="*/ 2809 w 10009"/>
                          <a:gd name="connsiteY65" fmla="*/ 7528 h 10000"/>
                          <a:gd name="connsiteX66" fmla="*/ 2583 w 10009"/>
                          <a:gd name="connsiteY66" fmla="*/ 7349 h 10000"/>
                          <a:gd name="connsiteX67" fmla="*/ 2363 w 10009"/>
                          <a:gd name="connsiteY67" fmla="*/ 7180 h 10000"/>
                          <a:gd name="connsiteX68" fmla="*/ 2143 w 10009"/>
                          <a:gd name="connsiteY68" fmla="*/ 7011 h 10000"/>
                          <a:gd name="connsiteX69" fmla="*/ 1929 w 10009"/>
                          <a:gd name="connsiteY69" fmla="*/ 6843 h 10000"/>
                          <a:gd name="connsiteX70" fmla="*/ 1726 w 10009"/>
                          <a:gd name="connsiteY70" fmla="*/ 6683 h 10000"/>
                          <a:gd name="connsiteX71" fmla="*/ 1526 w 10009"/>
                          <a:gd name="connsiteY71" fmla="*/ 6530 h 10000"/>
                          <a:gd name="connsiteX72" fmla="*/ 1338 w 10009"/>
                          <a:gd name="connsiteY72" fmla="*/ 6379 h 10000"/>
                          <a:gd name="connsiteX73" fmla="*/ 1158 w 10009"/>
                          <a:gd name="connsiteY73" fmla="*/ 6245 h 10000"/>
                          <a:gd name="connsiteX74" fmla="*/ 990 w 10009"/>
                          <a:gd name="connsiteY74" fmla="*/ 6110 h 10000"/>
                          <a:gd name="connsiteX75" fmla="*/ 836 w 10009"/>
                          <a:gd name="connsiteY75" fmla="*/ 5989 h 10000"/>
                          <a:gd name="connsiteX76" fmla="*/ 695 w 10009"/>
                          <a:gd name="connsiteY76" fmla="*/ 5883 h 10000"/>
                          <a:gd name="connsiteX77" fmla="*/ 574 w 10009"/>
                          <a:gd name="connsiteY77" fmla="*/ 5787 h 10000"/>
                          <a:gd name="connsiteX78" fmla="*/ 465 w 10009"/>
                          <a:gd name="connsiteY78" fmla="*/ 5705 h 10000"/>
                          <a:gd name="connsiteX79" fmla="*/ 373 w 10009"/>
                          <a:gd name="connsiteY79" fmla="*/ 5627 h 10000"/>
                          <a:gd name="connsiteX80" fmla="*/ 303 w 10009"/>
                          <a:gd name="connsiteY80" fmla="*/ 5580 h 10000"/>
                          <a:gd name="connsiteX81" fmla="*/ 256 w 10009"/>
                          <a:gd name="connsiteY81" fmla="*/ 5537 h 10000"/>
                          <a:gd name="connsiteX82" fmla="*/ 229 w 10009"/>
                          <a:gd name="connsiteY82" fmla="*/ 5512 h 10000"/>
                          <a:gd name="connsiteX83" fmla="*/ 96 w 10009"/>
                          <a:gd name="connsiteY83" fmla="*/ 5334 h 10000"/>
                          <a:gd name="connsiteX84" fmla="*/ 4 w 10009"/>
                          <a:gd name="connsiteY84" fmla="*/ 4629 h 10000"/>
                          <a:gd name="connsiteX85" fmla="*/ 4 w 10009"/>
                          <a:gd name="connsiteY85" fmla="*/ 3839 h 10000"/>
                          <a:gd name="connsiteX86" fmla="*/ 244 w 10009"/>
                          <a:gd name="connsiteY86" fmla="*/ 2484 h 10000"/>
                          <a:gd name="connsiteX87" fmla="*/ 581 w 10009"/>
                          <a:gd name="connsiteY87" fmla="*/ 2190 h 10000"/>
                          <a:gd name="connsiteX88" fmla="*/ 3848 w 10009"/>
                          <a:gd name="connsiteY8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12 w 10009"/>
                          <a:gd name="connsiteY10" fmla="*/ 6727 h 10000"/>
                          <a:gd name="connsiteX11" fmla="*/ 9760 w 10009"/>
                          <a:gd name="connsiteY11" fmla="*/ 6765 h 10000"/>
                          <a:gd name="connsiteX12" fmla="*/ 9691 w 10009"/>
                          <a:gd name="connsiteY12" fmla="*/ 6833 h 10000"/>
                          <a:gd name="connsiteX13" fmla="*/ 9599 w 10009"/>
                          <a:gd name="connsiteY13" fmla="*/ 6910 h 10000"/>
                          <a:gd name="connsiteX14" fmla="*/ 9495 w 10009"/>
                          <a:gd name="connsiteY14" fmla="*/ 7001 h 10000"/>
                          <a:gd name="connsiteX15" fmla="*/ 9378 w 10009"/>
                          <a:gd name="connsiteY15" fmla="*/ 7113 h 10000"/>
                          <a:gd name="connsiteX16" fmla="*/ 9250 w 10009"/>
                          <a:gd name="connsiteY16" fmla="*/ 7233 h 10000"/>
                          <a:gd name="connsiteX17" fmla="*/ 9106 w 10009"/>
                          <a:gd name="connsiteY17" fmla="*/ 7358 h 10000"/>
                          <a:gd name="connsiteX18" fmla="*/ 8958 w 10009"/>
                          <a:gd name="connsiteY18" fmla="*/ 7484 h 10000"/>
                          <a:gd name="connsiteX19" fmla="*/ 8799 w 10009"/>
                          <a:gd name="connsiteY19" fmla="*/ 7628 h 10000"/>
                          <a:gd name="connsiteX20" fmla="*/ 8632 w 10009"/>
                          <a:gd name="connsiteY20" fmla="*/ 7783 h 10000"/>
                          <a:gd name="connsiteX21" fmla="*/ 8458 w 10009"/>
                          <a:gd name="connsiteY21" fmla="*/ 7933 h 10000"/>
                          <a:gd name="connsiteX22" fmla="*/ 8285 w 10009"/>
                          <a:gd name="connsiteY22" fmla="*/ 8086 h 10000"/>
                          <a:gd name="connsiteX23" fmla="*/ 8107 w 10009"/>
                          <a:gd name="connsiteY23" fmla="*/ 8246 h 10000"/>
                          <a:gd name="connsiteX24" fmla="*/ 7934 w 10009"/>
                          <a:gd name="connsiteY24" fmla="*/ 8404 h 10000"/>
                          <a:gd name="connsiteX25" fmla="*/ 7757 w 10009"/>
                          <a:gd name="connsiteY25" fmla="*/ 8559 h 10000"/>
                          <a:gd name="connsiteX26" fmla="*/ 7584 w 10009"/>
                          <a:gd name="connsiteY26" fmla="*/ 8718 h 10000"/>
                          <a:gd name="connsiteX27" fmla="*/ 7411 w 10009"/>
                          <a:gd name="connsiteY27" fmla="*/ 8868 h 10000"/>
                          <a:gd name="connsiteX28" fmla="*/ 7245 w 10009"/>
                          <a:gd name="connsiteY28" fmla="*/ 9012 h 10000"/>
                          <a:gd name="connsiteX29" fmla="*/ 7089 w 10009"/>
                          <a:gd name="connsiteY29" fmla="*/ 9157 h 10000"/>
                          <a:gd name="connsiteX30" fmla="*/ 6942 w 10009"/>
                          <a:gd name="connsiteY30" fmla="*/ 9292 h 10000"/>
                          <a:gd name="connsiteX31" fmla="*/ 6799 w 10009"/>
                          <a:gd name="connsiteY31" fmla="*/ 9416 h 10000"/>
                          <a:gd name="connsiteX32" fmla="*/ 6673 w 10009"/>
                          <a:gd name="connsiteY32" fmla="*/ 9528 h 10000"/>
                          <a:gd name="connsiteX33" fmla="*/ 6556 w 10009"/>
                          <a:gd name="connsiteY33" fmla="*/ 9629 h 10000"/>
                          <a:gd name="connsiteX34" fmla="*/ 6452 w 10009"/>
                          <a:gd name="connsiteY34" fmla="*/ 9720 h 10000"/>
                          <a:gd name="connsiteX35" fmla="*/ 6371 w 10009"/>
                          <a:gd name="connsiteY35" fmla="*/ 9797 h 10000"/>
                          <a:gd name="connsiteX36" fmla="*/ 6301 w 10009"/>
                          <a:gd name="connsiteY36" fmla="*/ 9866 h 10000"/>
                          <a:gd name="connsiteX37" fmla="*/ 6248 w 10009"/>
                          <a:gd name="connsiteY37" fmla="*/ 9908 h 10000"/>
                          <a:gd name="connsiteX38" fmla="*/ 6218 w 10009"/>
                          <a:gd name="connsiteY38" fmla="*/ 9932 h 10000"/>
                          <a:gd name="connsiteX39" fmla="*/ 6144 w 10009"/>
                          <a:gd name="connsiteY39" fmla="*/ 9986 h 10000"/>
                          <a:gd name="connsiteX40" fmla="*/ 6079 w 10009"/>
                          <a:gd name="connsiteY40" fmla="*/ 10000 h 10000"/>
                          <a:gd name="connsiteX41" fmla="*/ 6017 w 10009"/>
                          <a:gd name="connsiteY41" fmla="*/ 9990 h 10000"/>
                          <a:gd name="connsiteX42" fmla="*/ 5970 w 10009"/>
                          <a:gd name="connsiteY42" fmla="*/ 9976 h 10000"/>
                          <a:gd name="connsiteX43" fmla="*/ 5941 w 10009"/>
                          <a:gd name="connsiteY43" fmla="*/ 9957 h 10000"/>
                          <a:gd name="connsiteX44" fmla="*/ 5926 w 10009"/>
                          <a:gd name="connsiteY44" fmla="*/ 9952 h 10000"/>
                          <a:gd name="connsiteX45" fmla="*/ 5914 w 10009"/>
                          <a:gd name="connsiteY45" fmla="*/ 9942 h 10000"/>
                          <a:gd name="connsiteX46" fmla="*/ 5879 w 10009"/>
                          <a:gd name="connsiteY46" fmla="*/ 9918 h 10000"/>
                          <a:gd name="connsiteX47" fmla="*/ 5822 w 10009"/>
                          <a:gd name="connsiteY47" fmla="*/ 9875 h 10000"/>
                          <a:gd name="connsiteX48" fmla="*/ 5750 w 10009"/>
                          <a:gd name="connsiteY48" fmla="*/ 9816 h 10000"/>
                          <a:gd name="connsiteX49" fmla="*/ 5654 w 10009"/>
                          <a:gd name="connsiteY49" fmla="*/ 9739 h 10000"/>
                          <a:gd name="connsiteX50" fmla="*/ 5537 w 10009"/>
                          <a:gd name="connsiteY50" fmla="*/ 9648 h 10000"/>
                          <a:gd name="connsiteX51" fmla="*/ 5410 w 10009"/>
                          <a:gd name="connsiteY51" fmla="*/ 9547 h 10000"/>
                          <a:gd name="connsiteX52" fmla="*/ 5264 w 10009"/>
                          <a:gd name="connsiteY52" fmla="*/ 9436 h 10000"/>
                          <a:gd name="connsiteX53" fmla="*/ 5108 w 10009"/>
                          <a:gd name="connsiteY53" fmla="*/ 9315 h 10000"/>
                          <a:gd name="connsiteX54" fmla="*/ 4935 w 10009"/>
                          <a:gd name="connsiteY54" fmla="*/ 9181 h 10000"/>
                          <a:gd name="connsiteX55" fmla="*/ 4752 w 10009"/>
                          <a:gd name="connsiteY55" fmla="*/ 9036 h 10000"/>
                          <a:gd name="connsiteX56" fmla="*/ 4556 w 10009"/>
                          <a:gd name="connsiteY56" fmla="*/ 8887 h 10000"/>
                          <a:gd name="connsiteX57" fmla="*/ 4358 w 10009"/>
                          <a:gd name="connsiteY57" fmla="*/ 8731 h 10000"/>
                          <a:gd name="connsiteX58" fmla="*/ 4150 w 10009"/>
                          <a:gd name="connsiteY58" fmla="*/ 8563 h 10000"/>
                          <a:gd name="connsiteX59" fmla="*/ 3935 w 10009"/>
                          <a:gd name="connsiteY59" fmla="*/ 8404 h 10000"/>
                          <a:gd name="connsiteX60" fmla="*/ 3715 w 10009"/>
                          <a:gd name="connsiteY60" fmla="*/ 8226 h 10000"/>
                          <a:gd name="connsiteX61" fmla="*/ 3490 w 10009"/>
                          <a:gd name="connsiteY61" fmla="*/ 8057 h 10000"/>
                          <a:gd name="connsiteX62" fmla="*/ 3265 w 10009"/>
                          <a:gd name="connsiteY62" fmla="*/ 7884 h 10000"/>
                          <a:gd name="connsiteX63" fmla="*/ 3035 w 10009"/>
                          <a:gd name="connsiteY63" fmla="*/ 7705 h 10000"/>
                          <a:gd name="connsiteX64" fmla="*/ 2809 w 10009"/>
                          <a:gd name="connsiteY64" fmla="*/ 7528 h 10000"/>
                          <a:gd name="connsiteX65" fmla="*/ 2583 w 10009"/>
                          <a:gd name="connsiteY65" fmla="*/ 7349 h 10000"/>
                          <a:gd name="connsiteX66" fmla="*/ 2363 w 10009"/>
                          <a:gd name="connsiteY66" fmla="*/ 7180 h 10000"/>
                          <a:gd name="connsiteX67" fmla="*/ 2143 w 10009"/>
                          <a:gd name="connsiteY67" fmla="*/ 7011 h 10000"/>
                          <a:gd name="connsiteX68" fmla="*/ 1929 w 10009"/>
                          <a:gd name="connsiteY68" fmla="*/ 6843 h 10000"/>
                          <a:gd name="connsiteX69" fmla="*/ 1726 w 10009"/>
                          <a:gd name="connsiteY69" fmla="*/ 6683 h 10000"/>
                          <a:gd name="connsiteX70" fmla="*/ 1526 w 10009"/>
                          <a:gd name="connsiteY70" fmla="*/ 6530 h 10000"/>
                          <a:gd name="connsiteX71" fmla="*/ 1338 w 10009"/>
                          <a:gd name="connsiteY71" fmla="*/ 6379 h 10000"/>
                          <a:gd name="connsiteX72" fmla="*/ 1158 w 10009"/>
                          <a:gd name="connsiteY72" fmla="*/ 6245 h 10000"/>
                          <a:gd name="connsiteX73" fmla="*/ 990 w 10009"/>
                          <a:gd name="connsiteY73" fmla="*/ 6110 h 10000"/>
                          <a:gd name="connsiteX74" fmla="*/ 836 w 10009"/>
                          <a:gd name="connsiteY74" fmla="*/ 5989 h 10000"/>
                          <a:gd name="connsiteX75" fmla="*/ 695 w 10009"/>
                          <a:gd name="connsiteY75" fmla="*/ 5883 h 10000"/>
                          <a:gd name="connsiteX76" fmla="*/ 574 w 10009"/>
                          <a:gd name="connsiteY76" fmla="*/ 5787 h 10000"/>
                          <a:gd name="connsiteX77" fmla="*/ 465 w 10009"/>
                          <a:gd name="connsiteY77" fmla="*/ 5705 h 10000"/>
                          <a:gd name="connsiteX78" fmla="*/ 373 w 10009"/>
                          <a:gd name="connsiteY78" fmla="*/ 5627 h 10000"/>
                          <a:gd name="connsiteX79" fmla="*/ 303 w 10009"/>
                          <a:gd name="connsiteY79" fmla="*/ 5580 h 10000"/>
                          <a:gd name="connsiteX80" fmla="*/ 256 w 10009"/>
                          <a:gd name="connsiteY80" fmla="*/ 5537 h 10000"/>
                          <a:gd name="connsiteX81" fmla="*/ 229 w 10009"/>
                          <a:gd name="connsiteY81" fmla="*/ 5512 h 10000"/>
                          <a:gd name="connsiteX82" fmla="*/ 96 w 10009"/>
                          <a:gd name="connsiteY82" fmla="*/ 5334 h 10000"/>
                          <a:gd name="connsiteX83" fmla="*/ 4 w 10009"/>
                          <a:gd name="connsiteY83" fmla="*/ 4629 h 10000"/>
                          <a:gd name="connsiteX84" fmla="*/ 4 w 10009"/>
                          <a:gd name="connsiteY84" fmla="*/ 3839 h 10000"/>
                          <a:gd name="connsiteX85" fmla="*/ 244 w 10009"/>
                          <a:gd name="connsiteY85" fmla="*/ 2484 h 10000"/>
                          <a:gd name="connsiteX86" fmla="*/ 581 w 10009"/>
                          <a:gd name="connsiteY86" fmla="*/ 2190 h 10000"/>
                          <a:gd name="connsiteX87" fmla="*/ 3848 w 10009"/>
                          <a:gd name="connsiteY8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12 w 10009"/>
                          <a:gd name="connsiteY9" fmla="*/ 6727 h 10000"/>
                          <a:gd name="connsiteX10" fmla="*/ 9760 w 10009"/>
                          <a:gd name="connsiteY10" fmla="*/ 6765 h 10000"/>
                          <a:gd name="connsiteX11" fmla="*/ 9691 w 10009"/>
                          <a:gd name="connsiteY11" fmla="*/ 6833 h 10000"/>
                          <a:gd name="connsiteX12" fmla="*/ 9599 w 10009"/>
                          <a:gd name="connsiteY12" fmla="*/ 6910 h 10000"/>
                          <a:gd name="connsiteX13" fmla="*/ 9495 w 10009"/>
                          <a:gd name="connsiteY13" fmla="*/ 7001 h 10000"/>
                          <a:gd name="connsiteX14" fmla="*/ 9378 w 10009"/>
                          <a:gd name="connsiteY14" fmla="*/ 7113 h 10000"/>
                          <a:gd name="connsiteX15" fmla="*/ 9250 w 10009"/>
                          <a:gd name="connsiteY15" fmla="*/ 7233 h 10000"/>
                          <a:gd name="connsiteX16" fmla="*/ 9106 w 10009"/>
                          <a:gd name="connsiteY16" fmla="*/ 7358 h 10000"/>
                          <a:gd name="connsiteX17" fmla="*/ 8958 w 10009"/>
                          <a:gd name="connsiteY17" fmla="*/ 7484 h 10000"/>
                          <a:gd name="connsiteX18" fmla="*/ 8799 w 10009"/>
                          <a:gd name="connsiteY18" fmla="*/ 7628 h 10000"/>
                          <a:gd name="connsiteX19" fmla="*/ 8632 w 10009"/>
                          <a:gd name="connsiteY19" fmla="*/ 7783 h 10000"/>
                          <a:gd name="connsiteX20" fmla="*/ 8458 w 10009"/>
                          <a:gd name="connsiteY20" fmla="*/ 7933 h 10000"/>
                          <a:gd name="connsiteX21" fmla="*/ 8285 w 10009"/>
                          <a:gd name="connsiteY21" fmla="*/ 8086 h 10000"/>
                          <a:gd name="connsiteX22" fmla="*/ 8107 w 10009"/>
                          <a:gd name="connsiteY22" fmla="*/ 8246 h 10000"/>
                          <a:gd name="connsiteX23" fmla="*/ 7934 w 10009"/>
                          <a:gd name="connsiteY23" fmla="*/ 8404 h 10000"/>
                          <a:gd name="connsiteX24" fmla="*/ 7757 w 10009"/>
                          <a:gd name="connsiteY24" fmla="*/ 8559 h 10000"/>
                          <a:gd name="connsiteX25" fmla="*/ 7584 w 10009"/>
                          <a:gd name="connsiteY25" fmla="*/ 8718 h 10000"/>
                          <a:gd name="connsiteX26" fmla="*/ 7411 w 10009"/>
                          <a:gd name="connsiteY26" fmla="*/ 8868 h 10000"/>
                          <a:gd name="connsiteX27" fmla="*/ 7245 w 10009"/>
                          <a:gd name="connsiteY27" fmla="*/ 9012 h 10000"/>
                          <a:gd name="connsiteX28" fmla="*/ 7089 w 10009"/>
                          <a:gd name="connsiteY28" fmla="*/ 9157 h 10000"/>
                          <a:gd name="connsiteX29" fmla="*/ 6942 w 10009"/>
                          <a:gd name="connsiteY29" fmla="*/ 9292 h 10000"/>
                          <a:gd name="connsiteX30" fmla="*/ 6799 w 10009"/>
                          <a:gd name="connsiteY30" fmla="*/ 9416 h 10000"/>
                          <a:gd name="connsiteX31" fmla="*/ 6673 w 10009"/>
                          <a:gd name="connsiteY31" fmla="*/ 9528 h 10000"/>
                          <a:gd name="connsiteX32" fmla="*/ 6556 w 10009"/>
                          <a:gd name="connsiteY32" fmla="*/ 9629 h 10000"/>
                          <a:gd name="connsiteX33" fmla="*/ 6452 w 10009"/>
                          <a:gd name="connsiteY33" fmla="*/ 9720 h 10000"/>
                          <a:gd name="connsiteX34" fmla="*/ 6371 w 10009"/>
                          <a:gd name="connsiteY34" fmla="*/ 9797 h 10000"/>
                          <a:gd name="connsiteX35" fmla="*/ 6301 w 10009"/>
                          <a:gd name="connsiteY35" fmla="*/ 9866 h 10000"/>
                          <a:gd name="connsiteX36" fmla="*/ 6248 w 10009"/>
                          <a:gd name="connsiteY36" fmla="*/ 9908 h 10000"/>
                          <a:gd name="connsiteX37" fmla="*/ 6218 w 10009"/>
                          <a:gd name="connsiteY37" fmla="*/ 9932 h 10000"/>
                          <a:gd name="connsiteX38" fmla="*/ 6144 w 10009"/>
                          <a:gd name="connsiteY38" fmla="*/ 9986 h 10000"/>
                          <a:gd name="connsiteX39" fmla="*/ 6079 w 10009"/>
                          <a:gd name="connsiteY39" fmla="*/ 10000 h 10000"/>
                          <a:gd name="connsiteX40" fmla="*/ 6017 w 10009"/>
                          <a:gd name="connsiteY40" fmla="*/ 9990 h 10000"/>
                          <a:gd name="connsiteX41" fmla="*/ 5970 w 10009"/>
                          <a:gd name="connsiteY41" fmla="*/ 9976 h 10000"/>
                          <a:gd name="connsiteX42" fmla="*/ 5941 w 10009"/>
                          <a:gd name="connsiteY42" fmla="*/ 9957 h 10000"/>
                          <a:gd name="connsiteX43" fmla="*/ 5926 w 10009"/>
                          <a:gd name="connsiteY43" fmla="*/ 9952 h 10000"/>
                          <a:gd name="connsiteX44" fmla="*/ 5914 w 10009"/>
                          <a:gd name="connsiteY44" fmla="*/ 9942 h 10000"/>
                          <a:gd name="connsiteX45" fmla="*/ 5879 w 10009"/>
                          <a:gd name="connsiteY45" fmla="*/ 9918 h 10000"/>
                          <a:gd name="connsiteX46" fmla="*/ 5822 w 10009"/>
                          <a:gd name="connsiteY46" fmla="*/ 9875 h 10000"/>
                          <a:gd name="connsiteX47" fmla="*/ 5750 w 10009"/>
                          <a:gd name="connsiteY47" fmla="*/ 9816 h 10000"/>
                          <a:gd name="connsiteX48" fmla="*/ 5654 w 10009"/>
                          <a:gd name="connsiteY48" fmla="*/ 9739 h 10000"/>
                          <a:gd name="connsiteX49" fmla="*/ 5537 w 10009"/>
                          <a:gd name="connsiteY49" fmla="*/ 9648 h 10000"/>
                          <a:gd name="connsiteX50" fmla="*/ 5410 w 10009"/>
                          <a:gd name="connsiteY50" fmla="*/ 9547 h 10000"/>
                          <a:gd name="connsiteX51" fmla="*/ 5264 w 10009"/>
                          <a:gd name="connsiteY51" fmla="*/ 9436 h 10000"/>
                          <a:gd name="connsiteX52" fmla="*/ 5108 w 10009"/>
                          <a:gd name="connsiteY52" fmla="*/ 9315 h 10000"/>
                          <a:gd name="connsiteX53" fmla="*/ 4935 w 10009"/>
                          <a:gd name="connsiteY53" fmla="*/ 9181 h 10000"/>
                          <a:gd name="connsiteX54" fmla="*/ 4752 w 10009"/>
                          <a:gd name="connsiteY54" fmla="*/ 9036 h 10000"/>
                          <a:gd name="connsiteX55" fmla="*/ 4556 w 10009"/>
                          <a:gd name="connsiteY55" fmla="*/ 8887 h 10000"/>
                          <a:gd name="connsiteX56" fmla="*/ 4358 w 10009"/>
                          <a:gd name="connsiteY56" fmla="*/ 8731 h 10000"/>
                          <a:gd name="connsiteX57" fmla="*/ 4150 w 10009"/>
                          <a:gd name="connsiteY57" fmla="*/ 8563 h 10000"/>
                          <a:gd name="connsiteX58" fmla="*/ 3935 w 10009"/>
                          <a:gd name="connsiteY58" fmla="*/ 8404 h 10000"/>
                          <a:gd name="connsiteX59" fmla="*/ 3715 w 10009"/>
                          <a:gd name="connsiteY59" fmla="*/ 8226 h 10000"/>
                          <a:gd name="connsiteX60" fmla="*/ 3490 w 10009"/>
                          <a:gd name="connsiteY60" fmla="*/ 8057 h 10000"/>
                          <a:gd name="connsiteX61" fmla="*/ 3265 w 10009"/>
                          <a:gd name="connsiteY61" fmla="*/ 7884 h 10000"/>
                          <a:gd name="connsiteX62" fmla="*/ 3035 w 10009"/>
                          <a:gd name="connsiteY62" fmla="*/ 7705 h 10000"/>
                          <a:gd name="connsiteX63" fmla="*/ 2809 w 10009"/>
                          <a:gd name="connsiteY63" fmla="*/ 7528 h 10000"/>
                          <a:gd name="connsiteX64" fmla="*/ 2583 w 10009"/>
                          <a:gd name="connsiteY64" fmla="*/ 7349 h 10000"/>
                          <a:gd name="connsiteX65" fmla="*/ 2363 w 10009"/>
                          <a:gd name="connsiteY65" fmla="*/ 7180 h 10000"/>
                          <a:gd name="connsiteX66" fmla="*/ 2143 w 10009"/>
                          <a:gd name="connsiteY66" fmla="*/ 7011 h 10000"/>
                          <a:gd name="connsiteX67" fmla="*/ 1929 w 10009"/>
                          <a:gd name="connsiteY67" fmla="*/ 6843 h 10000"/>
                          <a:gd name="connsiteX68" fmla="*/ 1726 w 10009"/>
                          <a:gd name="connsiteY68" fmla="*/ 6683 h 10000"/>
                          <a:gd name="connsiteX69" fmla="*/ 1526 w 10009"/>
                          <a:gd name="connsiteY69" fmla="*/ 6530 h 10000"/>
                          <a:gd name="connsiteX70" fmla="*/ 1338 w 10009"/>
                          <a:gd name="connsiteY70" fmla="*/ 6379 h 10000"/>
                          <a:gd name="connsiteX71" fmla="*/ 1158 w 10009"/>
                          <a:gd name="connsiteY71" fmla="*/ 6245 h 10000"/>
                          <a:gd name="connsiteX72" fmla="*/ 990 w 10009"/>
                          <a:gd name="connsiteY72" fmla="*/ 6110 h 10000"/>
                          <a:gd name="connsiteX73" fmla="*/ 836 w 10009"/>
                          <a:gd name="connsiteY73" fmla="*/ 5989 h 10000"/>
                          <a:gd name="connsiteX74" fmla="*/ 695 w 10009"/>
                          <a:gd name="connsiteY74" fmla="*/ 5883 h 10000"/>
                          <a:gd name="connsiteX75" fmla="*/ 574 w 10009"/>
                          <a:gd name="connsiteY75" fmla="*/ 5787 h 10000"/>
                          <a:gd name="connsiteX76" fmla="*/ 465 w 10009"/>
                          <a:gd name="connsiteY76" fmla="*/ 5705 h 10000"/>
                          <a:gd name="connsiteX77" fmla="*/ 373 w 10009"/>
                          <a:gd name="connsiteY77" fmla="*/ 5627 h 10000"/>
                          <a:gd name="connsiteX78" fmla="*/ 303 w 10009"/>
                          <a:gd name="connsiteY78" fmla="*/ 5580 h 10000"/>
                          <a:gd name="connsiteX79" fmla="*/ 256 w 10009"/>
                          <a:gd name="connsiteY79" fmla="*/ 5537 h 10000"/>
                          <a:gd name="connsiteX80" fmla="*/ 229 w 10009"/>
                          <a:gd name="connsiteY80" fmla="*/ 5512 h 10000"/>
                          <a:gd name="connsiteX81" fmla="*/ 96 w 10009"/>
                          <a:gd name="connsiteY81" fmla="*/ 5334 h 10000"/>
                          <a:gd name="connsiteX82" fmla="*/ 4 w 10009"/>
                          <a:gd name="connsiteY82" fmla="*/ 4629 h 10000"/>
                          <a:gd name="connsiteX83" fmla="*/ 4 w 10009"/>
                          <a:gd name="connsiteY83" fmla="*/ 3839 h 10000"/>
                          <a:gd name="connsiteX84" fmla="*/ 244 w 10009"/>
                          <a:gd name="connsiteY84" fmla="*/ 2484 h 10000"/>
                          <a:gd name="connsiteX85" fmla="*/ 581 w 10009"/>
                          <a:gd name="connsiteY85" fmla="*/ 2190 h 10000"/>
                          <a:gd name="connsiteX86" fmla="*/ 3848 w 10009"/>
                          <a:gd name="connsiteY8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760 w 10009"/>
                          <a:gd name="connsiteY9" fmla="*/ 6765 h 10000"/>
                          <a:gd name="connsiteX10" fmla="*/ 9691 w 10009"/>
                          <a:gd name="connsiteY10" fmla="*/ 6833 h 10000"/>
                          <a:gd name="connsiteX11" fmla="*/ 9599 w 10009"/>
                          <a:gd name="connsiteY11" fmla="*/ 6910 h 10000"/>
                          <a:gd name="connsiteX12" fmla="*/ 9495 w 10009"/>
                          <a:gd name="connsiteY12" fmla="*/ 7001 h 10000"/>
                          <a:gd name="connsiteX13" fmla="*/ 9378 w 10009"/>
                          <a:gd name="connsiteY13" fmla="*/ 7113 h 10000"/>
                          <a:gd name="connsiteX14" fmla="*/ 9250 w 10009"/>
                          <a:gd name="connsiteY14" fmla="*/ 7233 h 10000"/>
                          <a:gd name="connsiteX15" fmla="*/ 9106 w 10009"/>
                          <a:gd name="connsiteY15" fmla="*/ 7358 h 10000"/>
                          <a:gd name="connsiteX16" fmla="*/ 8958 w 10009"/>
                          <a:gd name="connsiteY16" fmla="*/ 7484 h 10000"/>
                          <a:gd name="connsiteX17" fmla="*/ 8799 w 10009"/>
                          <a:gd name="connsiteY17" fmla="*/ 7628 h 10000"/>
                          <a:gd name="connsiteX18" fmla="*/ 8632 w 10009"/>
                          <a:gd name="connsiteY18" fmla="*/ 7783 h 10000"/>
                          <a:gd name="connsiteX19" fmla="*/ 8458 w 10009"/>
                          <a:gd name="connsiteY19" fmla="*/ 7933 h 10000"/>
                          <a:gd name="connsiteX20" fmla="*/ 8285 w 10009"/>
                          <a:gd name="connsiteY20" fmla="*/ 8086 h 10000"/>
                          <a:gd name="connsiteX21" fmla="*/ 8107 w 10009"/>
                          <a:gd name="connsiteY21" fmla="*/ 8246 h 10000"/>
                          <a:gd name="connsiteX22" fmla="*/ 7934 w 10009"/>
                          <a:gd name="connsiteY22" fmla="*/ 8404 h 10000"/>
                          <a:gd name="connsiteX23" fmla="*/ 7757 w 10009"/>
                          <a:gd name="connsiteY23" fmla="*/ 8559 h 10000"/>
                          <a:gd name="connsiteX24" fmla="*/ 7584 w 10009"/>
                          <a:gd name="connsiteY24" fmla="*/ 8718 h 10000"/>
                          <a:gd name="connsiteX25" fmla="*/ 7411 w 10009"/>
                          <a:gd name="connsiteY25" fmla="*/ 8868 h 10000"/>
                          <a:gd name="connsiteX26" fmla="*/ 7245 w 10009"/>
                          <a:gd name="connsiteY26" fmla="*/ 9012 h 10000"/>
                          <a:gd name="connsiteX27" fmla="*/ 7089 w 10009"/>
                          <a:gd name="connsiteY27" fmla="*/ 9157 h 10000"/>
                          <a:gd name="connsiteX28" fmla="*/ 6942 w 10009"/>
                          <a:gd name="connsiteY28" fmla="*/ 9292 h 10000"/>
                          <a:gd name="connsiteX29" fmla="*/ 6799 w 10009"/>
                          <a:gd name="connsiteY29" fmla="*/ 9416 h 10000"/>
                          <a:gd name="connsiteX30" fmla="*/ 6673 w 10009"/>
                          <a:gd name="connsiteY30" fmla="*/ 9528 h 10000"/>
                          <a:gd name="connsiteX31" fmla="*/ 6556 w 10009"/>
                          <a:gd name="connsiteY31" fmla="*/ 9629 h 10000"/>
                          <a:gd name="connsiteX32" fmla="*/ 6452 w 10009"/>
                          <a:gd name="connsiteY32" fmla="*/ 9720 h 10000"/>
                          <a:gd name="connsiteX33" fmla="*/ 6371 w 10009"/>
                          <a:gd name="connsiteY33" fmla="*/ 9797 h 10000"/>
                          <a:gd name="connsiteX34" fmla="*/ 6301 w 10009"/>
                          <a:gd name="connsiteY34" fmla="*/ 9866 h 10000"/>
                          <a:gd name="connsiteX35" fmla="*/ 6248 w 10009"/>
                          <a:gd name="connsiteY35" fmla="*/ 9908 h 10000"/>
                          <a:gd name="connsiteX36" fmla="*/ 6218 w 10009"/>
                          <a:gd name="connsiteY36" fmla="*/ 9932 h 10000"/>
                          <a:gd name="connsiteX37" fmla="*/ 6144 w 10009"/>
                          <a:gd name="connsiteY37" fmla="*/ 9986 h 10000"/>
                          <a:gd name="connsiteX38" fmla="*/ 6079 w 10009"/>
                          <a:gd name="connsiteY38" fmla="*/ 10000 h 10000"/>
                          <a:gd name="connsiteX39" fmla="*/ 6017 w 10009"/>
                          <a:gd name="connsiteY39" fmla="*/ 9990 h 10000"/>
                          <a:gd name="connsiteX40" fmla="*/ 5970 w 10009"/>
                          <a:gd name="connsiteY40" fmla="*/ 9976 h 10000"/>
                          <a:gd name="connsiteX41" fmla="*/ 5941 w 10009"/>
                          <a:gd name="connsiteY41" fmla="*/ 9957 h 10000"/>
                          <a:gd name="connsiteX42" fmla="*/ 5926 w 10009"/>
                          <a:gd name="connsiteY42" fmla="*/ 9952 h 10000"/>
                          <a:gd name="connsiteX43" fmla="*/ 5914 w 10009"/>
                          <a:gd name="connsiteY43" fmla="*/ 9942 h 10000"/>
                          <a:gd name="connsiteX44" fmla="*/ 5879 w 10009"/>
                          <a:gd name="connsiteY44" fmla="*/ 9918 h 10000"/>
                          <a:gd name="connsiteX45" fmla="*/ 5822 w 10009"/>
                          <a:gd name="connsiteY45" fmla="*/ 9875 h 10000"/>
                          <a:gd name="connsiteX46" fmla="*/ 5750 w 10009"/>
                          <a:gd name="connsiteY46" fmla="*/ 9816 h 10000"/>
                          <a:gd name="connsiteX47" fmla="*/ 5654 w 10009"/>
                          <a:gd name="connsiteY47" fmla="*/ 9739 h 10000"/>
                          <a:gd name="connsiteX48" fmla="*/ 5537 w 10009"/>
                          <a:gd name="connsiteY48" fmla="*/ 9648 h 10000"/>
                          <a:gd name="connsiteX49" fmla="*/ 5410 w 10009"/>
                          <a:gd name="connsiteY49" fmla="*/ 9547 h 10000"/>
                          <a:gd name="connsiteX50" fmla="*/ 5264 w 10009"/>
                          <a:gd name="connsiteY50" fmla="*/ 9436 h 10000"/>
                          <a:gd name="connsiteX51" fmla="*/ 5108 w 10009"/>
                          <a:gd name="connsiteY51" fmla="*/ 9315 h 10000"/>
                          <a:gd name="connsiteX52" fmla="*/ 4935 w 10009"/>
                          <a:gd name="connsiteY52" fmla="*/ 9181 h 10000"/>
                          <a:gd name="connsiteX53" fmla="*/ 4752 w 10009"/>
                          <a:gd name="connsiteY53" fmla="*/ 9036 h 10000"/>
                          <a:gd name="connsiteX54" fmla="*/ 4556 w 10009"/>
                          <a:gd name="connsiteY54" fmla="*/ 8887 h 10000"/>
                          <a:gd name="connsiteX55" fmla="*/ 4358 w 10009"/>
                          <a:gd name="connsiteY55" fmla="*/ 8731 h 10000"/>
                          <a:gd name="connsiteX56" fmla="*/ 4150 w 10009"/>
                          <a:gd name="connsiteY56" fmla="*/ 8563 h 10000"/>
                          <a:gd name="connsiteX57" fmla="*/ 3935 w 10009"/>
                          <a:gd name="connsiteY57" fmla="*/ 8404 h 10000"/>
                          <a:gd name="connsiteX58" fmla="*/ 3715 w 10009"/>
                          <a:gd name="connsiteY58" fmla="*/ 8226 h 10000"/>
                          <a:gd name="connsiteX59" fmla="*/ 3490 w 10009"/>
                          <a:gd name="connsiteY59" fmla="*/ 8057 h 10000"/>
                          <a:gd name="connsiteX60" fmla="*/ 3265 w 10009"/>
                          <a:gd name="connsiteY60" fmla="*/ 7884 h 10000"/>
                          <a:gd name="connsiteX61" fmla="*/ 3035 w 10009"/>
                          <a:gd name="connsiteY61" fmla="*/ 7705 h 10000"/>
                          <a:gd name="connsiteX62" fmla="*/ 2809 w 10009"/>
                          <a:gd name="connsiteY62" fmla="*/ 7528 h 10000"/>
                          <a:gd name="connsiteX63" fmla="*/ 2583 w 10009"/>
                          <a:gd name="connsiteY63" fmla="*/ 7349 h 10000"/>
                          <a:gd name="connsiteX64" fmla="*/ 2363 w 10009"/>
                          <a:gd name="connsiteY64" fmla="*/ 7180 h 10000"/>
                          <a:gd name="connsiteX65" fmla="*/ 2143 w 10009"/>
                          <a:gd name="connsiteY65" fmla="*/ 7011 h 10000"/>
                          <a:gd name="connsiteX66" fmla="*/ 1929 w 10009"/>
                          <a:gd name="connsiteY66" fmla="*/ 6843 h 10000"/>
                          <a:gd name="connsiteX67" fmla="*/ 1726 w 10009"/>
                          <a:gd name="connsiteY67" fmla="*/ 6683 h 10000"/>
                          <a:gd name="connsiteX68" fmla="*/ 1526 w 10009"/>
                          <a:gd name="connsiteY68" fmla="*/ 6530 h 10000"/>
                          <a:gd name="connsiteX69" fmla="*/ 1338 w 10009"/>
                          <a:gd name="connsiteY69" fmla="*/ 6379 h 10000"/>
                          <a:gd name="connsiteX70" fmla="*/ 1158 w 10009"/>
                          <a:gd name="connsiteY70" fmla="*/ 6245 h 10000"/>
                          <a:gd name="connsiteX71" fmla="*/ 990 w 10009"/>
                          <a:gd name="connsiteY71" fmla="*/ 6110 h 10000"/>
                          <a:gd name="connsiteX72" fmla="*/ 836 w 10009"/>
                          <a:gd name="connsiteY72" fmla="*/ 5989 h 10000"/>
                          <a:gd name="connsiteX73" fmla="*/ 695 w 10009"/>
                          <a:gd name="connsiteY73" fmla="*/ 5883 h 10000"/>
                          <a:gd name="connsiteX74" fmla="*/ 574 w 10009"/>
                          <a:gd name="connsiteY74" fmla="*/ 5787 h 10000"/>
                          <a:gd name="connsiteX75" fmla="*/ 465 w 10009"/>
                          <a:gd name="connsiteY75" fmla="*/ 5705 h 10000"/>
                          <a:gd name="connsiteX76" fmla="*/ 373 w 10009"/>
                          <a:gd name="connsiteY76" fmla="*/ 5627 h 10000"/>
                          <a:gd name="connsiteX77" fmla="*/ 303 w 10009"/>
                          <a:gd name="connsiteY77" fmla="*/ 5580 h 10000"/>
                          <a:gd name="connsiteX78" fmla="*/ 256 w 10009"/>
                          <a:gd name="connsiteY78" fmla="*/ 5537 h 10000"/>
                          <a:gd name="connsiteX79" fmla="*/ 229 w 10009"/>
                          <a:gd name="connsiteY79" fmla="*/ 5512 h 10000"/>
                          <a:gd name="connsiteX80" fmla="*/ 96 w 10009"/>
                          <a:gd name="connsiteY80" fmla="*/ 5334 h 10000"/>
                          <a:gd name="connsiteX81" fmla="*/ 4 w 10009"/>
                          <a:gd name="connsiteY81" fmla="*/ 4629 h 10000"/>
                          <a:gd name="connsiteX82" fmla="*/ 4 w 10009"/>
                          <a:gd name="connsiteY82" fmla="*/ 3839 h 10000"/>
                          <a:gd name="connsiteX83" fmla="*/ 244 w 10009"/>
                          <a:gd name="connsiteY83" fmla="*/ 2484 h 10000"/>
                          <a:gd name="connsiteX84" fmla="*/ 581 w 10009"/>
                          <a:gd name="connsiteY84" fmla="*/ 2190 h 10000"/>
                          <a:gd name="connsiteX85" fmla="*/ 3848 w 10009"/>
                          <a:gd name="connsiteY8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495 w 10009"/>
                          <a:gd name="connsiteY10" fmla="*/ 7001 h 10000"/>
                          <a:gd name="connsiteX11" fmla="*/ 9378 w 10009"/>
                          <a:gd name="connsiteY11" fmla="*/ 7113 h 10000"/>
                          <a:gd name="connsiteX12" fmla="*/ 9250 w 10009"/>
                          <a:gd name="connsiteY12" fmla="*/ 7233 h 10000"/>
                          <a:gd name="connsiteX13" fmla="*/ 9106 w 10009"/>
                          <a:gd name="connsiteY13" fmla="*/ 7358 h 10000"/>
                          <a:gd name="connsiteX14" fmla="*/ 8958 w 10009"/>
                          <a:gd name="connsiteY14" fmla="*/ 7484 h 10000"/>
                          <a:gd name="connsiteX15" fmla="*/ 8799 w 10009"/>
                          <a:gd name="connsiteY15" fmla="*/ 7628 h 10000"/>
                          <a:gd name="connsiteX16" fmla="*/ 8632 w 10009"/>
                          <a:gd name="connsiteY16" fmla="*/ 7783 h 10000"/>
                          <a:gd name="connsiteX17" fmla="*/ 8458 w 10009"/>
                          <a:gd name="connsiteY17" fmla="*/ 7933 h 10000"/>
                          <a:gd name="connsiteX18" fmla="*/ 8285 w 10009"/>
                          <a:gd name="connsiteY18" fmla="*/ 8086 h 10000"/>
                          <a:gd name="connsiteX19" fmla="*/ 8107 w 10009"/>
                          <a:gd name="connsiteY19" fmla="*/ 8246 h 10000"/>
                          <a:gd name="connsiteX20" fmla="*/ 7934 w 10009"/>
                          <a:gd name="connsiteY20" fmla="*/ 8404 h 10000"/>
                          <a:gd name="connsiteX21" fmla="*/ 7757 w 10009"/>
                          <a:gd name="connsiteY21" fmla="*/ 8559 h 10000"/>
                          <a:gd name="connsiteX22" fmla="*/ 7584 w 10009"/>
                          <a:gd name="connsiteY22" fmla="*/ 8718 h 10000"/>
                          <a:gd name="connsiteX23" fmla="*/ 7411 w 10009"/>
                          <a:gd name="connsiteY23" fmla="*/ 8868 h 10000"/>
                          <a:gd name="connsiteX24" fmla="*/ 7245 w 10009"/>
                          <a:gd name="connsiteY24" fmla="*/ 9012 h 10000"/>
                          <a:gd name="connsiteX25" fmla="*/ 7089 w 10009"/>
                          <a:gd name="connsiteY25" fmla="*/ 9157 h 10000"/>
                          <a:gd name="connsiteX26" fmla="*/ 6942 w 10009"/>
                          <a:gd name="connsiteY26" fmla="*/ 9292 h 10000"/>
                          <a:gd name="connsiteX27" fmla="*/ 6799 w 10009"/>
                          <a:gd name="connsiteY27" fmla="*/ 9416 h 10000"/>
                          <a:gd name="connsiteX28" fmla="*/ 6673 w 10009"/>
                          <a:gd name="connsiteY28" fmla="*/ 9528 h 10000"/>
                          <a:gd name="connsiteX29" fmla="*/ 6556 w 10009"/>
                          <a:gd name="connsiteY29" fmla="*/ 9629 h 10000"/>
                          <a:gd name="connsiteX30" fmla="*/ 6452 w 10009"/>
                          <a:gd name="connsiteY30" fmla="*/ 9720 h 10000"/>
                          <a:gd name="connsiteX31" fmla="*/ 6371 w 10009"/>
                          <a:gd name="connsiteY31" fmla="*/ 9797 h 10000"/>
                          <a:gd name="connsiteX32" fmla="*/ 6301 w 10009"/>
                          <a:gd name="connsiteY32" fmla="*/ 9866 h 10000"/>
                          <a:gd name="connsiteX33" fmla="*/ 6248 w 10009"/>
                          <a:gd name="connsiteY33" fmla="*/ 9908 h 10000"/>
                          <a:gd name="connsiteX34" fmla="*/ 6218 w 10009"/>
                          <a:gd name="connsiteY34" fmla="*/ 9932 h 10000"/>
                          <a:gd name="connsiteX35" fmla="*/ 6144 w 10009"/>
                          <a:gd name="connsiteY35" fmla="*/ 9986 h 10000"/>
                          <a:gd name="connsiteX36" fmla="*/ 6079 w 10009"/>
                          <a:gd name="connsiteY36" fmla="*/ 10000 h 10000"/>
                          <a:gd name="connsiteX37" fmla="*/ 6017 w 10009"/>
                          <a:gd name="connsiteY37" fmla="*/ 9990 h 10000"/>
                          <a:gd name="connsiteX38" fmla="*/ 5970 w 10009"/>
                          <a:gd name="connsiteY38" fmla="*/ 9976 h 10000"/>
                          <a:gd name="connsiteX39" fmla="*/ 5941 w 10009"/>
                          <a:gd name="connsiteY39" fmla="*/ 9957 h 10000"/>
                          <a:gd name="connsiteX40" fmla="*/ 5926 w 10009"/>
                          <a:gd name="connsiteY40" fmla="*/ 9952 h 10000"/>
                          <a:gd name="connsiteX41" fmla="*/ 5914 w 10009"/>
                          <a:gd name="connsiteY41" fmla="*/ 9942 h 10000"/>
                          <a:gd name="connsiteX42" fmla="*/ 5879 w 10009"/>
                          <a:gd name="connsiteY42" fmla="*/ 9918 h 10000"/>
                          <a:gd name="connsiteX43" fmla="*/ 5822 w 10009"/>
                          <a:gd name="connsiteY43" fmla="*/ 9875 h 10000"/>
                          <a:gd name="connsiteX44" fmla="*/ 5750 w 10009"/>
                          <a:gd name="connsiteY44" fmla="*/ 9816 h 10000"/>
                          <a:gd name="connsiteX45" fmla="*/ 5654 w 10009"/>
                          <a:gd name="connsiteY45" fmla="*/ 9739 h 10000"/>
                          <a:gd name="connsiteX46" fmla="*/ 5537 w 10009"/>
                          <a:gd name="connsiteY46" fmla="*/ 9648 h 10000"/>
                          <a:gd name="connsiteX47" fmla="*/ 5410 w 10009"/>
                          <a:gd name="connsiteY47" fmla="*/ 9547 h 10000"/>
                          <a:gd name="connsiteX48" fmla="*/ 5264 w 10009"/>
                          <a:gd name="connsiteY48" fmla="*/ 9436 h 10000"/>
                          <a:gd name="connsiteX49" fmla="*/ 5108 w 10009"/>
                          <a:gd name="connsiteY49" fmla="*/ 9315 h 10000"/>
                          <a:gd name="connsiteX50" fmla="*/ 4935 w 10009"/>
                          <a:gd name="connsiteY50" fmla="*/ 9181 h 10000"/>
                          <a:gd name="connsiteX51" fmla="*/ 4752 w 10009"/>
                          <a:gd name="connsiteY51" fmla="*/ 9036 h 10000"/>
                          <a:gd name="connsiteX52" fmla="*/ 4556 w 10009"/>
                          <a:gd name="connsiteY52" fmla="*/ 8887 h 10000"/>
                          <a:gd name="connsiteX53" fmla="*/ 4358 w 10009"/>
                          <a:gd name="connsiteY53" fmla="*/ 8731 h 10000"/>
                          <a:gd name="connsiteX54" fmla="*/ 4150 w 10009"/>
                          <a:gd name="connsiteY54" fmla="*/ 8563 h 10000"/>
                          <a:gd name="connsiteX55" fmla="*/ 3935 w 10009"/>
                          <a:gd name="connsiteY55" fmla="*/ 8404 h 10000"/>
                          <a:gd name="connsiteX56" fmla="*/ 3715 w 10009"/>
                          <a:gd name="connsiteY56" fmla="*/ 8226 h 10000"/>
                          <a:gd name="connsiteX57" fmla="*/ 3490 w 10009"/>
                          <a:gd name="connsiteY57" fmla="*/ 8057 h 10000"/>
                          <a:gd name="connsiteX58" fmla="*/ 3265 w 10009"/>
                          <a:gd name="connsiteY58" fmla="*/ 7884 h 10000"/>
                          <a:gd name="connsiteX59" fmla="*/ 3035 w 10009"/>
                          <a:gd name="connsiteY59" fmla="*/ 7705 h 10000"/>
                          <a:gd name="connsiteX60" fmla="*/ 2809 w 10009"/>
                          <a:gd name="connsiteY60" fmla="*/ 7528 h 10000"/>
                          <a:gd name="connsiteX61" fmla="*/ 2583 w 10009"/>
                          <a:gd name="connsiteY61" fmla="*/ 7349 h 10000"/>
                          <a:gd name="connsiteX62" fmla="*/ 2363 w 10009"/>
                          <a:gd name="connsiteY62" fmla="*/ 7180 h 10000"/>
                          <a:gd name="connsiteX63" fmla="*/ 2143 w 10009"/>
                          <a:gd name="connsiteY63" fmla="*/ 7011 h 10000"/>
                          <a:gd name="connsiteX64" fmla="*/ 1929 w 10009"/>
                          <a:gd name="connsiteY64" fmla="*/ 6843 h 10000"/>
                          <a:gd name="connsiteX65" fmla="*/ 1726 w 10009"/>
                          <a:gd name="connsiteY65" fmla="*/ 6683 h 10000"/>
                          <a:gd name="connsiteX66" fmla="*/ 1526 w 10009"/>
                          <a:gd name="connsiteY66" fmla="*/ 6530 h 10000"/>
                          <a:gd name="connsiteX67" fmla="*/ 1338 w 10009"/>
                          <a:gd name="connsiteY67" fmla="*/ 6379 h 10000"/>
                          <a:gd name="connsiteX68" fmla="*/ 1158 w 10009"/>
                          <a:gd name="connsiteY68" fmla="*/ 6245 h 10000"/>
                          <a:gd name="connsiteX69" fmla="*/ 990 w 10009"/>
                          <a:gd name="connsiteY69" fmla="*/ 6110 h 10000"/>
                          <a:gd name="connsiteX70" fmla="*/ 836 w 10009"/>
                          <a:gd name="connsiteY70" fmla="*/ 5989 h 10000"/>
                          <a:gd name="connsiteX71" fmla="*/ 695 w 10009"/>
                          <a:gd name="connsiteY71" fmla="*/ 5883 h 10000"/>
                          <a:gd name="connsiteX72" fmla="*/ 574 w 10009"/>
                          <a:gd name="connsiteY72" fmla="*/ 5787 h 10000"/>
                          <a:gd name="connsiteX73" fmla="*/ 465 w 10009"/>
                          <a:gd name="connsiteY73" fmla="*/ 5705 h 10000"/>
                          <a:gd name="connsiteX74" fmla="*/ 373 w 10009"/>
                          <a:gd name="connsiteY74" fmla="*/ 5627 h 10000"/>
                          <a:gd name="connsiteX75" fmla="*/ 303 w 10009"/>
                          <a:gd name="connsiteY75" fmla="*/ 5580 h 10000"/>
                          <a:gd name="connsiteX76" fmla="*/ 256 w 10009"/>
                          <a:gd name="connsiteY76" fmla="*/ 5537 h 10000"/>
                          <a:gd name="connsiteX77" fmla="*/ 229 w 10009"/>
                          <a:gd name="connsiteY77" fmla="*/ 5512 h 10000"/>
                          <a:gd name="connsiteX78" fmla="*/ 96 w 10009"/>
                          <a:gd name="connsiteY78" fmla="*/ 5334 h 10000"/>
                          <a:gd name="connsiteX79" fmla="*/ 4 w 10009"/>
                          <a:gd name="connsiteY79" fmla="*/ 4629 h 10000"/>
                          <a:gd name="connsiteX80" fmla="*/ 4 w 10009"/>
                          <a:gd name="connsiteY80" fmla="*/ 3839 h 10000"/>
                          <a:gd name="connsiteX81" fmla="*/ 244 w 10009"/>
                          <a:gd name="connsiteY81" fmla="*/ 2484 h 10000"/>
                          <a:gd name="connsiteX82" fmla="*/ 581 w 10009"/>
                          <a:gd name="connsiteY82" fmla="*/ 2190 h 10000"/>
                          <a:gd name="connsiteX83" fmla="*/ 3848 w 10009"/>
                          <a:gd name="connsiteY8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378 w 10009"/>
                          <a:gd name="connsiteY10" fmla="*/ 7113 h 10000"/>
                          <a:gd name="connsiteX11" fmla="*/ 9250 w 10009"/>
                          <a:gd name="connsiteY11" fmla="*/ 7233 h 10000"/>
                          <a:gd name="connsiteX12" fmla="*/ 9106 w 10009"/>
                          <a:gd name="connsiteY12" fmla="*/ 7358 h 10000"/>
                          <a:gd name="connsiteX13" fmla="*/ 8958 w 10009"/>
                          <a:gd name="connsiteY13" fmla="*/ 7484 h 10000"/>
                          <a:gd name="connsiteX14" fmla="*/ 8799 w 10009"/>
                          <a:gd name="connsiteY14" fmla="*/ 7628 h 10000"/>
                          <a:gd name="connsiteX15" fmla="*/ 8632 w 10009"/>
                          <a:gd name="connsiteY15" fmla="*/ 7783 h 10000"/>
                          <a:gd name="connsiteX16" fmla="*/ 8458 w 10009"/>
                          <a:gd name="connsiteY16" fmla="*/ 7933 h 10000"/>
                          <a:gd name="connsiteX17" fmla="*/ 8285 w 10009"/>
                          <a:gd name="connsiteY17" fmla="*/ 8086 h 10000"/>
                          <a:gd name="connsiteX18" fmla="*/ 8107 w 10009"/>
                          <a:gd name="connsiteY18" fmla="*/ 8246 h 10000"/>
                          <a:gd name="connsiteX19" fmla="*/ 7934 w 10009"/>
                          <a:gd name="connsiteY19" fmla="*/ 8404 h 10000"/>
                          <a:gd name="connsiteX20" fmla="*/ 7757 w 10009"/>
                          <a:gd name="connsiteY20" fmla="*/ 8559 h 10000"/>
                          <a:gd name="connsiteX21" fmla="*/ 7584 w 10009"/>
                          <a:gd name="connsiteY21" fmla="*/ 8718 h 10000"/>
                          <a:gd name="connsiteX22" fmla="*/ 7411 w 10009"/>
                          <a:gd name="connsiteY22" fmla="*/ 8868 h 10000"/>
                          <a:gd name="connsiteX23" fmla="*/ 7245 w 10009"/>
                          <a:gd name="connsiteY23" fmla="*/ 9012 h 10000"/>
                          <a:gd name="connsiteX24" fmla="*/ 7089 w 10009"/>
                          <a:gd name="connsiteY24" fmla="*/ 9157 h 10000"/>
                          <a:gd name="connsiteX25" fmla="*/ 6942 w 10009"/>
                          <a:gd name="connsiteY25" fmla="*/ 9292 h 10000"/>
                          <a:gd name="connsiteX26" fmla="*/ 6799 w 10009"/>
                          <a:gd name="connsiteY26" fmla="*/ 9416 h 10000"/>
                          <a:gd name="connsiteX27" fmla="*/ 6673 w 10009"/>
                          <a:gd name="connsiteY27" fmla="*/ 9528 h 10000"/>
                          <a:gd name="connsiteX28" fmla="*/ 6556 w 10009"/>
                          <a:gd name="connsiteY28" fmla="*/ 9629 h 10000"/>
                          <a:gd name="connsiteX29" fmla="*/ 6452 w 10009"/>
                          <a:gd name="connsiteY29" fmla="*/ 9720 h 10000"/>
                          <a:gd name="connsiteX30" fmla="*/ 6371 w 10009"/>
                          <a:gd name="connsiteY30" fmla="*/ 9797 h 10000"/>
                          <a:gd name="connsiteX31" fmla="*/ 6301 w 10009"/>
                          <a:gd name="connsiteY31" fmla="*/ 9866 h 10000"/>
                          <a:gd name="connsiteX32" fmla="*/ 6248 w 10009"/>
                          <a:gd name="connsiteY32" fmla="*/ 9908 h 10000"/>
                          <a:gd name="connsiteX33" fmla="*/ 6218 w 10009"/>
                          <a:gd name="connsiteY33" fmla="*/ 9932 h 10000"/>
                          <a:gd name="connsiteX34" fmla="*/ 6144 w 10009"/>
                          <a:gd name="connsiteY34" fmla="*/ 9986 h 10000"/>
                          <a:gd name="connsiteX35" fmla="*/ 6079 w 10009"/>
                          <a:gd name="connsiteY35" fmla="*/ 10000 h 10000"/>
                          <a:gd name="connsiteX36" fmla="*/ 6017 w 10009"/>
                          <a:gd name="connsiteY36" fmla="*/ 9990 h 10000"/>
                          <a:gd name="connsiteX37" fmla="*/ 5970 w 10009"/>
                          <a:gd name="connsiteY37" fmla="*/ 9976 h 10000"/>
                          <a:gd name="connsiteX38" fmla="*/ 5941 w 10009"/>
                          <a:gd name="connsiteY38" fmla="*/ 9957 h 10000"/>
                          <a:gd name="connsiteX39" fmla="*/ 5926 w 10009"/>
                          <a:gd name="connsiteY39" fmla="*/ 9952 h 10000"/>
                          <a:gd name="connsiteX40" fmla="*/ 5914 w 10009"/>
                          <a:gd name="connsiteY40" fmla="*/ 9942 h 10000"/>
                          <a:gd name="connsiteX41" fmla="*/ 5879 w 10009"/>
                          <a:gd name="connsiteY41" fmla="*/ 9918 h 10000"/>
                          <a:gd name="connsiteX42" fmla="*/ 5822 w 10009"/>
                          <a:gd name="connsiteY42" fmla="*/ 9875 h 10000"/>
                          <a:gd name="connsiteX43" fmla="*/ 5750 w 10009"/>
                          <a:gd name="connsiteY43" fmla="*/ 9816 h 10000"/>
                          <a:gd name="connsiteX44" fmla="*/ 5654 w 10009"/>
                          <a:gd name="connsiteY44" fmla="*/ 9739 h 10000"/>
                          <a:gd name="connsiteX45" fmla="*/ 5537 w 10009"/>
                          <a:gd name="connsiteY45" fmla="*/ 9648 h 10000"/>
                          <a:gd name="connsiteX46" fmla="*/ 5410 w 10009"/>
                          <a:gd name="connsiteY46" fmla="*/ 9547 h 10000"/>
                          <a:gd name="connsiteX47" fmla="*/ 5264 w 10009"/>
                          <a:gd name="connsiteY47" fmla="*/ 9436 h 10000"/>
                          <a:gd name="connsiteX48" fmla="*/ 5108 w 10009"/>
                          <a:gd name="connsiteY48" fmla="*/ 9315 h 10000"/>
                          <a:gd name="connsiteX49" fmla="*/ 4935 w 10009"/>
                          <a:gd name="connsiteY49" fmla="*/ 9181 h 10000"/>
                          <a:gd name="connsiteX50" fmla="*/ 4752 w 10009"/>
                          <a:gd name="connsiteY50" fmla="*/ 9036 h 10000"/>
                          <a:gd name="connsiteX51" fmla="*/ 4556 w 10009"/>
                          <a:gd name="connsiteY51" fmla="*/ 8887 h 10000"/>
                          <a:gd name="connsiteX52" fmla="*/ 4358 w 10009"/>
                          <a:gd name="connsiteY52" fmla="*/ 8731 h 10000"/>
                          <a:gd name="connsiteX53" fmla="*/ 4150 w 10009"/>
                          <a:gd name="connsiteY53" fmla="*/ 8563 h 10000"/>
                          <a:gd name="connsiteX54" fmla="*/ 3935 w 10009"/>
                          <a:gd name="connsiteY54" fmla="*/ 8404 h 10000"/>
                          <a:gd name="connsiteX55" fmla="*/ 3715 w 10009"/>
                          <a:gd name="connsiteY55" fmla="*/ 8226 h 10000"/>
                          <a:gd name="connsiteX56" fmla="*/ 3490 w 10009"/>
                          <a:gd name="connsiteY56" fmla="*/ 8057 h 10000"/>
                          <a:gd name="connsiteX57" fmla="*/ 3265 w 10009"/>
                          <a:gd name="connsiteY57" fmla="*/ 7884 h 10000"/>
                          <a:gd name="connsiteX58" fmla="*/ 3035 w 10009"/>
                          <a:gd name="connsiteY58" fmla="*/ 7705 h 10000"/>
                          <a:gd name="connsiteX59" fmla="*/ 2809 w 10009"/>
                          <a:gd name="connsiteY59" fmla="*/ 7528 h 10000"/>
                          <a:gd name="connsiteX60" fmla="*/ 2583 w 10009"/>
                          <a:gd name="connsiteY60" fmla="*/ 7349 h 10000"/>
                          <a:gd name="connsiteX61" fmla="*/ 2363 w 10009"/>
                          <a:gd name="connsiteY61" fmla="*/ 7180 h 10000"/>
                          <a:gd name="connsiteX62" fmla="*/ 2143 w 10009"/>
                          <a:gd name="connsiteY62" fmla="*/ 7011 h 10000"/>
                          <a:gd name="connsiteX63" fmla="*/ 1929 w 10009"/>
                          <a:gd name="connsiteY63" fmla="*/ 6843 h 10000"/>
                          <a:gd name="connsiteX64" fmla="*/ 1726 w 10009"/>
                          <a:gd name="connsiteY64" fmla="*/ 6683 h 10000"/>
                          <a:gd name="connsiteX65" fmla="*/ 1526 w 10009"/>
                          <a:gd name="connsiteY65" fmla="*/ 6530 h 10000"/>
                          <a:gd name="connsiteX66" fmla="*/ 1338 w 10009"/>
                          <a:gd name="connsiteY66" fmla="*/ 6379 h 10000"/>
                          <a:gd name="connsiteX67" fmla="*/ 1158 w 10009"/>
                          <a:gd name="connsiteY67" fmla="*/ 6245 h 10000"/>
                          <a:gd name="connsiteX68" fmla="*/ 990 w 10009"/>
                          <a:gd name="connsiteY68" fmla="*/ 6110 h 10000"/>
                          <a:gd name="connsiteX69" fmla="*/ 836 w 10009"/>
                          <a:gd name="connsiteY69" fmla="*/ 5989 h 10000"/>
                          <a:gd name="connsiteX70" fmla="*/ 695 w 10009"/>
                          <a:gd name="connsiteY70" fmla="*/ 5883 h 10000"/>
                          <a:gd name="connsiteX71" fmla="*/ 574 w 10009"/>
                          <a:gd name="connsiteY71" fmla="*/ 5787 h 10000"/>
                          <a:gd name="connsiteX72" fmla="*/ 465 w 10009"/>
                          <a:gd name="connsiteY72" fmla="*/ 5705 h 10000"/>
                          <a:gd name="connsiteX73" fmla="*/ 373 w 10009"/>
                          <a:gd name="connsiteY73" fmla="*/ 5627 h 10000"/>
                          <a:gd name="connsiteX74" fmla="*/ 303 w 10009"/>
                          <a:gd name="connsiteY74" fmla="*/ 5580 h 10000"/>
                          <a:gd name="connsiteX75" fmla="*/ 256 w 10009"/>
                          <a:gd name="connsiteY75" fmla="*/ 5537 h 10000"/>
                          <a:gd name="connsiteX76" fmla="*/ 229 w 10009"/>
                          <a:gd name="connsiteY76" fmla="*/ 5512 h 10000"/>
                          <a:gd name="connsiteX77" fmla="*/ 96 w 10009"/>
                          <a:gd name="connsiteY77" fmla="*/ 5334 h 10000"/>
                          <a:gd name="connsiteX78" fmla="*/ 4 w 10009"/>
                          <a:gd name="connsiteY78" fmla="*/ 4629 h 10000"/>
                          <a:gd name="connsiteX79" fmla="*/ 4 w 10009"/>
                          <a:gd name="connsiteY79" fmla="*/ 3839 h 10000"/>
                          <a:gd name="connsiteX80" fmla="*/ 244 w 10009"/>
                          <a:gd name="connsiteY80" fmla="*/ 2484 h 10000"/>
                          <a:gd name="connsiteX81" fmla="*/ 581 w 10009"/>
                          <a:gd name="connsiteY81" fmla="*/ 2190 h 10000"/>
                          <a:gd name="connsiteX82" fmla="*/ 3848 w 10009"/>
                          <a:gd name="connsiteY8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250 w 10009"/>
                          <a:gd name="connsiteY10" fmla="*/ 7233 h 10000"/>
                          <a:gd name="connsiteX11" fmla="*/ 9106 w 10009"/>
                          <a:gd name="connsiteY11" fmla="*/ 7358 h 10000"/>
                          <a:gd name="connsiteX12" fmla="*/ 8958 w 10009"/>
                          <a:gd name="connsiteY12" fmla="*/ 7484 h 10000"/>
                          <a:gd name="connsiteX13" fmla="*/ 8799 w 10009"/>
                          <a:gd name="connsiteY13" fmla="*/ 7628 h 10000"/>
                          <a:gd name="connsiteX14" fmla="*/ 8632 w 10009"/>
                          <a:gd name="connsiteY14" fmla="*/ 7783 h 10000"/>
                          <a:gd name="connsiteX15" fmla="*/ 8458 w 10009"/>
                          <a:gd name="connsiteY15" fmla="*/ 7933 h 10000"/>
                          <a:gd name="connsiteX16" fmla="*/ 8285 w 10009"/>
                          <a:gd name="connsiteY16" fmla="*/ 8086 h 10000"/>
                          <a:gd name="connsiteX17" fmla="*/ 8107 w 10009"/>
                          <a:gd name="connsiteY17" fmla="*/ 8246 h 10000"/>
                          <a:gd name="connsiteX18" fmla="*/ 7934 w 10009"/>
                          <a:gd name="connsiteY18" fmla="*/ 8404 h 10000"/>
                          <a:gd name="connsiteX19" fmla="*/ 7757 w 10009"/>
                          <a:gd name="connsiteY19" fmla="*/ 8559 h 10000"/>
                          <a:gd name="connsiteX20" fmla="*/ 7584 w 10009"/>
                          <a:gd name="connsiteY20" fmla="*/ 8718 h 10000"/>
                          <a:gd name="connsiteX21" fmla="*/ 7411 w 10009"/>
                          <a:gd name="connsiteY21" fmla="*/ 8868 h 10000"/>
                          <a:gd name="connsiteX22" fmla="*/ 7245 w 10009"/>
                          <a:gd name="connsiteY22" fmla="*/ 9012 h 10000"/>
                          <a:gd name="connsiteX23" fmla="*/ 7089 w 10009"/>
                          <a:gd name="connsiteY23" fmla="*/ 9157 h 10000"/>
                          <a:gd name="connsiteX24" fmla="*/ 6942 w 10009"/>
                          <a:gd name="connsiteY24" fmla="*/ 9292 h 10000"/>
                          <a:gd name="connsiteX25" fmla="*/ 6799 w 10009"/>
                          <a:gd name="connsiteY25" fmla="*/ 9416 h 10000"/>
                          <a:gd name="connsiteX26" fmla="*/ 6673 w 10009"/>
                          <a:gd name="connsiteY26" fmla="*/ 9528 h 10000"/>
                          <a:gd name="connsiteX27" fmla="*/ 6556 w 10009"/>
                          <a:gd name="connsiteY27" fmla="*/ 9629 h 10000"/>
                          <a:gd name="connsiteX28" fmla="*/ 6452 w 10009"/>
                          <a:gd name="connsiteY28" fmla="*/ 9720 h 10000"/>
                          <a:gd name="connsiteX29" fmla="*/ 6371 w 10009"/>
                          <a:gd name="connsiteY29" fmla="*/ 9797 h 10000"/>
                          <a:gd name="connsiteX30" fmla="*/ 6301 w 10009"/>
                          <a:gd name="connsiteY30" fmla="*/ 9866 h 10000"/>
                          <a:gd name="connsiteX31" fmla="*/ 6248 w 10009"/>
                          <a:gd name="connsiteY31" fmla="*/ 9908 h 10000"/>
                          <a:gd name="connsiteX32" fmla="*/ 6218 w 10009"/>
                          <a:gd name="connsiteY32" fmla="*/ 9932 h 10000"/>
                          <a:gd name="connsiteX33" fmla="*/ 6144 w 10009"/>
                          <a:gd name="connsiteY33" fmla="*/ 9986 h 10000"/>
                          <a:gd name="connsiteX34" fmla="*/ 6079 w 10009"/>
                          <a:gd name="connsiteY34" fmla="*/ 10000 h 10000"/>
                          <a:gd name="connsiteX35" fmla="*/ 6017 w 10009"/>
                          <a:gd name="connsiteY35" fmla="*/ 9990 h 10000"/>
                          <a:gd name="connsiteX36" fmla="*/ 5970 w 10009"/>
                          <a:gd name="connsiteY36" fmla="*/ 9976 h 10000"/>
                          <a:gd name="connsiteX37" fmla="*/ 5941 w 10009"/>
                          <a:gd name="connsiteY37" fmla="*/ 9957 h 10000"/>
                          <a:gd name="connsiteX38" fmla="*/ 5926 w 10009"/>
                          <a:gd name="connsiteY38" fmla="*/ 9952 h 10000"/>
                          <a:gd name="connsiteX39" fmla="*/ 5914 w 10009"/>
                          <a:gd name="connsiteY39" fmla="*/ 9942 h 10000"/>
                          <a:gd name="connsiteX40" fmla="*/ 5879 w 10009"/>
                          <a:gd name="connsiteY40" fmla="*/ 9918 h 10000"/>
                          <a:gd name="connsiteX41" fmla="*/ 5822 w 10009"/>
                          <a:gd name="connsiteY41" fmla="*/ 9875 h 10000"/>
                          <a:gd name="connsiteX42" fmla="*/ 5750 w 10009"/>
                          <a:gd name="connsiteY42" fmla="*/ 9816 h 10000"/>
                          <a:gd name="connsiteX43" fmla="*/ 5654 w 10009"/>
                          <a:gd name="connsiteY43" fmla="*/ 9739 h 10000"/>
                          <a:gd name="connsiteX44" fmla="*/ 5537 w 10009"/>
                          <a:gd name="connsiteY44" fmla="*/ 9648 h 10000"/>
                          <a:gd name="connsiteX45" fmla="*/ 5410 w 10009"/>
                          <a:gd name="connsiteY45" fmla="*/ 9547 h 10000"/>
                          <a:gd name="connsiteX46" fmla="*/ 5264 w 10009"/>
                          <a:gd name="connsiteY46" fmla="*/ 9436 h 10000"/>
                          <a:gd name="connsiteX47" fmla="*/ 5108 w 10009"/>
                          <a:gd name="connsiteY47" fmla="*/ 9315 h 10000"/>
                          <a:gd name="connsiteX48" fmla="*/ 4935 w 10009"/>
                          <a:gd name="connsiteY48" fmla="*/ 9181 h 10000"/>
                          <a:gd name="connsiteX49" fmla="*/ 4752 w 10009"/>
                          <a:gd name="connsiteY49" fmla="*/ 9036 h 10000"/>
                          <a:gd name="connsiteX50" fmla="*/ 4556 w 10009"/>
                          <a:gd name="connsiteY50" fmla="*/ 8887 h 10000"/>
                          <a:gd name="connsiteX51" fmla="*/ 4358 w 10009"/>
                          <a:gd name="connsiteY51" fmla="*/ 8731 h 10000"/>
                          <a:gd name="connsiteX52" fmla="*/ 4150 w 10009"/>
                          <a:gd name="connsiteY52" fmla="*/ 8563 h 10000"/>
                          <a:gd name="connsiteX53" fmla="*/ 3935 w 10009"/>
                          <a:gd name="connsiteY53" fmla="*/ 8404 h 10000"/>
                          <a:gd name="connsiteX54" fmla="*/ 3715 w 10009"/>
                          <a:gd name="connsiteY54" fmla="*/ 8226 h 10000"/>
                          <a:gd name="connsiteX55" fmla="*/ 3490 w 10009"/>
                          <a:gd name="connsiteY55" fmla="*/ 8057 h 10000"/>
                          <a:gd name="connsiteX56" fmla="*/ 3265 w 10009"/>
                          <a:gd name="connsiteY56" fmla="*/ 7884 h 10000"/>
                          <a:gd name="connsiteX57" fmla="*/ 3035 w 10009"/>
                          <a:gd name="connsiteY57" fmla="*/ 7705 h 10000"/>
                          <a:gd name="connsiteX58" fmla="*/ 2809 w 10009"/>
                          <a:gd name="connsiteY58" fmla="*/ 7528 h 10000"/>
                          <a:gd name="connsiteX59" fmla="*/ 2583 w 10009"/>
                          <a:gd name="connsiteY59" fmla="*/ 7349 h 10000"/>
                          <a:gd name="connsiteX60" fmla="*/ 2363 w 10009"/>
                          <a:gd name="connsiteY60" fmla="*/ 7180 h 10000"/>
                          <a:gd name="connsiteX61" fmla="*/ 2143 w 10009"/>
                          <a:gd name="connsiteY61" fmla="*/ 7011 h 10000"/>
                          <a:gd name="connsiteX62" fmla="*/ 1929 w 10009"/>
                          <a:gd name="connsiteY62" fmla="*/ 6843 h 10000"/>
                          <a:gd name="connsiteX63" fmla="*/ 1726 w 10009"/>
                          <a:gd name="connsiteY63" fmla="*/ 6683 h 10000"/>
                          <a:gd name="connsiteX64" fmla="*/ 1526 w 10009"/>
                          <a:gd name="connsiteY64" fmla="*/ 6530 h 10000"/>
                          <a:gd name="connsiteX65" fmla="*/ 1338 w 10009"/>
                          <a:gd name="connsiteY65" fmla="*/ 6379 h 10000"/>
                          <a:gd name="connsiteX66" fmla="*/ 1158 w 10009"/>
                          <a:gd name="connsiteY66" fmla="*/ 6245 h 10000"/>
                          <a:gd name="connsiteX67" fmla="*/ 990 w 10009"/>
                          <a:gd name="connsiteY67" fmla="*/ 6110 h 10000"/>
                          <a:gd name="connsiteX68" fmla="*/ 836 w 10009"/>
                          <a:gd name="connsiteY68" fmla="*/ 5989 h 10000"/>
                          <a:gd name="connsiteX69" fmla="*/ 695 w 10009"/>
                          <a:gd name="connsiteY69" fmla="*/ 5883 h 10000"/>
                          <a:gd name="connsiteX70" fmla="*/ 574 w 10009"/>
                          <a:gd name="connsiteY70" fmla="*/ 5787 h 10000"/>
                          <a:gd name="connsiteX71" fmla="*/ 465 w 10009"/>
                          <a:gd name="connsiteY71" fmla="*/ 5705 h 10000"/>
                          <a:gd name="connsiteX72" fmla="*/ 373 w 10009"/>
                          <a:gd name="connsiteY72" fmla="*/ 5627 h 10000"/>
                          <a:gd name="connsiteX73" fmla="*/ 303 w 10009"/>
                          <a:gd name="connsiteY73" fmla="*/ 5580 h 10000"/>
                          <a:gd name="connsiteX74" fmla="*/ 256 w 10009"/>
                          <a:gd name="connsiteY74" fmla="*/ 5537 h 10000"/>
                          <a:gd name="connsiteX75" fmla="*/ 229 w 10009"/>
                          <a:gd name="connsiteY75" fmla="*/ 5512 h 10000"/>
                          <a:gd name="connsiteX76" fmla="*/ 96 w 10009"/>
                          <a:gd name="connsiteY76" fmla="*/ 5334 h 10000"/>
                          <a:gd name="connsiteX77" fmla="*/ 4 w 10009"/>
                          <a:gd name="connsiteY77" fmla="*/ 4629 h 10000"/>
                          <a:gd name="connsiteX78" fmla="*/ 4 w 10009"/>
                          <a:gd name="connsiteY78" fmla="*/ 3839 h 10000"/>
                          <a:gd name="connsiteX79" fmla="*/ 244 w 10009"/>
                          <a:gd name="connsiteY79" fmla="*/ 2484 h 10000"/>
                          <a:gd name="connsiteX80" fmla="*/ 581 w 10009"/>
                          <a:gd name="connsiteY80" fmla="*/ 2190 h 10000"/>
                          <a:gd name="connsiteX81" fmla="*/ 3848 w 10009"/>
                          <a:gd name="connsiteY8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106 w 10009"/>
                          <a:gd name="connsiteY10" fmla="*/ 7358 h 10000"/>
                          <a:gd name="connsiteX11" fmla="*/ 8958 w 10009"/>
                          <a:gd name="connsiteY11" fmla="*/ 7484 h 10000"/>
                          <a:gd name="connsiteX12" fmla="*/ 8799 w 10009"/>
                          <a:gd name="connsiteY12" fmla="*/ 7628 h 10000"/>
                          <a:gd name="connsiteX13" fmla="*/ 8632 w 10009"/>
                          <a:gd name="connsiteY13" fmla="*/ 7783 h 10000"/>
                          <a:gd name="connsiteX14" fmla="*/ 8458 w 10009"/>
                          <a:gd name="connsiteY14" fmla="*/ 7933 h 10000"/>
                          <a:gd name="connsiteX15" fmla="*/ 8285 w 10009"/>
                          <a:gd name="connsiteY15" fmla="*/ 8086 h 10000"/>
                          <a:gd name="connsiteX16" fmla="*/ 8107 w 10009"/>
                          <a:gd name="connsiteY16" fmla="*/ 8246 h 10000"/>
                          <a:gd name="connsiteX17" fmla="*/ 7934 w 10009"/>
                          <a:gd name="connsiteY17" fmla="*/ 8404 h 10000"/>
                          <a:gd name="connsiteX18" fmla="*/ 7757 w 10009"/>
                          <a:gd name="connsiteY18" fmla="*/ 8559 h 10000"/>
                          <a:gd name="connsiteX19" fmla="*/ 7584 w 10009"/>
                          <a:gd name="connsiteY19" fmla="*/ 8718 h 10000"/>
                          <a:gd name="connsiteX20" fmla="*/ 7411 w 10009"/>
                          <a:gd name="connsiteY20" fmla="*/ 8868 h 10000"/>
                          <a:gd name="connsiteX21" fmla="*/ 7245 w 10009"/>
                          <a:gd name="connsiteY21" fmla="*/ 9012 h 10000"/>
                          <a:gd name="connsiteX22" fmla="*/ 7089 w 10009"/>
                          <a:gd name="connsiteY22" fmla="*/ 9157 h 10000"/>
                          <a:gd name="connsiteX23" fmla="*/ 6942 w 10009"/>
                          <a:gd name="connsiteY23" fmla="*/ 9292 h 10000"/>
                          <a:gd name="connsiteX24" fmla="*/ 6799 w 10009"/>
                          <a:gd name="connsiteY24" fmla="*/ 9416 h 10000"/>
                          <a:gd name="connsiteX25" fmla="*/ 6673 w 10009"/>
                          <a:gd name="connsiteY25" fmla="*/ 9528 h 10000"/>
                          <a:gd name="connsiteX26" fmla="*/ 6556 w 10009"/>
                          <a:gd name="connsiteY26" fmla="*/ 9629 h 10000"/>
                          <a:gd name="connsiteX27" fmla="*/ 6452 w 10009"/>
                          <a:gd name="connsiteY27" fmla="*/ 9720 h 10000"/>
                          <a:gd name="connsiteX28" fmla="*/ 6371 w 10009"/>
                          <a:gd name="connsiteY28" fmla="*/ 9797 h 10000"/>
                          <a:gd name="connsiteX29" fmla="*/ 6301 w 10009"/>
                          <a:gd name="connsiteY29" fmla="*/ 9866 h 10000"/>
                          <a:gd name="connsiteX30" fmla="*/ 6248 w 10009"/>
                          <a:gd name="connsiteY30" fmla="*/ 9908 h 10000"/>
                          <a:gd name="connsiteX31" fmla="*/ 6218 w 10009"/>
                          <a:gd name="connsiteY31" fmla="*/ 9932 h 10000"/>
                          <a:gd name="connsiteX32" fmla="*/ 6144 w 10009"/>
                          <a:gd name="connsiteY32" fmla="*/ 9986 h 10000"/>
                          <a:gd name="connsiteX33" fmla="*/ 6079 w 10009"/>
                          <a:gd name="connsiteY33" fmla="*/ 10000 h 10000"/>
                          <a:gd name="connsiteX34" fmla="*/ 6017 w 10009"/>
                          <a:gd name="connsiteY34" fmla="*/ 9990 h 10000"/>
                          <a:gd name="connsiteX35" fmla="*/ 5970 w 10009"/>
                          <a:gd name="connsiteY35" fmla="*/ 9976 h 10000"/>
                          <a:gd name="connsiteX36" fmla="*/ 5941 w 10009"/>
                          <a:gd name="connsiteY36" fmla="*/ 9957 h 10000"/>
                          <a:gd name="connsiteX37" fmla="*/ 5926 w 10009"/>
                          <a:gd name="connsiteY37" fmla="*/ 9952 h 10000"/>
                          <a:gd name="connsiteX38" fmla="*/ 5914 w 10009"/>
                          <a:gd name="connsiteY38" fmla="*/ 9942 h 10000"/>
                          <a:gd name="connsiteX39" fmla="*/ 5879 w 10009"/>
                          <a:gd name="connsiteY39" fmla="*/ 9918 h 10000"/>
                          <a:gd name="connsiteX40" fmla="*/ 5822 w 10009"/>
                          <a:gd name="connsiteY40" fmla="*/ 9875 h 10000"/>
                          <a:gd name="connsiteX41" fmla="*/ 5750 w 10009"/>
                          <a:gd name="connsiteY41" fmla="*/ 9816 h 10000"/>
                          <a:gd name="connsiteX42" fmla="*/ 5654 w 10009"/>
                          <a:gd name="connsiteY42" fmla="*/ 9739 h 10000"/>
                          <a:gd name="connsiteX43" fmla="*/ 5537 w 10009"/>
                          <a:gd name="connsiteY43" fmla="*/ 9648 h 10000"/>
                          <a:gd name="connsiteX44" fmla="*/ 5410 w 10009"/>
                          <a:gd name="connsiteY44" fmla="*/ 9547 h 10000"/>
                          <a:gd name="connsiteX45" fmla="*/ 5264 w 10009"/>
                          <a:gd name="connsiteY45" fmla="*/ 9436 h 10000"/>
                          <a:gd name="connsiteX46" fmla="*/ 5108 w 10009"/>
                          <a:gd name="connsiteY46" fmla="*/ 9315 h 10000"/>
                          <a:gd name="connsiteX47" fmla="*/ 4935 w 10009"/>
                          <a:gd name="connsiteY47" fmla="*/ 9181 h 10000"/>
                          <a:gd name="connsiteX48" fmla="*/ 4752 w 10009"/>
                          <a:gd name="connsiteY48" fmla="*/ 9036 h 10000"/>
                          <a:gd name="connsiteX49" fmla="*/ 4556 w 10009"/>
                          <a:gd name="connsiteY49" fmla="*/ 8887 h 10000"/>
                          <a:gd name="connsiteX50" fmla="*/ 4358 w 10009"/>
                          <a:gd name="connsiteY50" fmla="*/ 8731 h 10000"/>
                          <a:gd name="connsiteX51" fmla="*/ 4150 w 10009"/>
                          <a:gd name="connsiteY51" fmla="*/ 8563 h 10000"/>
                          <a:gd name="connsiteX52" fmla="*/ 3935 w 10009"/>
                          <a:gd name="connsiteY52" fmla="*/ 8404 h 10000"/>
                          <a:gd name="connsiteX53" fmla="*/ 3715 w 10009"/>
                          <a:gd name="connsiteY53" fmla="*/ 8226 h 10000"/>
                          <a:gd name="connsiteX54" fmla="*/ 3490 w 10009"/>
                          <a:gd name="connsiteY54" fmla="*/ 8057 h 10000"/>
                          <a:gd name="connsiteX55" fmla="*/ 3265 w 10009"/>
                          <a:gd name="connsiteY55" fmla="*/ 7884 h 10000"/>
                          <a:gd name="connsiteX56" fmla="*/ 3035 w 10009"/>
                          <a:gd name="connsiteY56" fmla="*/ 7705 h 10000"/>
                          <a:gd name="connsiteX57" fmla="*/ 2809 w 10009"/>
                          <a:gd name="connsiteY57" fmla="*/ 7528 h 10000"/>
                          <a:gd name="connsiteX58" fmla="*/ 2583 w 10009"/>
                          <a:gd name="connsiteY58" fmla="*/ 7349 h 10000"/>
                          <a:gd name="connsiteX59" fmla="*/ 2363 w 10009"/>
                          <a:gd name="connsiteY59" fmla="*/ 7180 h 10000"/>
                          <a:gd name="connsiteX60" fmla="*/ 2143 w 10009"/>
                          <a:gd name="connsiteY60" fmla="*/ 7011 h 10000"/>
                          <a:gd name="connsiteX61" fmla="*/ 1929 w 10009"/>
                          <a:gd name="connsiteY61" fmla="*/ 6843 h 10000"/>
                          <a:gd name="connsiteX62" fmla="*/ 1726 w 10009"/>
                          <a:gd name="connsiteY62" fmla="*/ 6683 h 10000"/>
                          <a:gd name="connsiteX63" fmla="*/ 1526 w 10009"/>
                          <a:gd name="connsiteY63" fmla="*/ 6530 h 10000"/>
                          <a:gd name="connsiteX64" fmla="*/ 1338 w 10009"/>
                          <a:gd name="connsiteY64" fmla="*/ 6379 h 10000"/>
                          <a:gd name="connsiteX65" fmla="*/ 1158 w 10009"/>
                          <a:gd name="connsiteY65" fmla="*/ 6245 h 10000"/>
                          <a:gd name="connsiteX66" fmla="*/ 990 w 10009"/>
                          <a:gd name="connsiteY66" fmla="*/ 6110 h 10000"/>
                          <a:gd name="connsiteX67" fmla="*/ 836 w 10009"/>
                          <a:gd name="connsiteY67" fmla="*/ 5989 h 10000"/>
                          <a:gd name="connsiteX68" fmla="*/ 695 w 10009"/>
                          <a:gd name="connsiteY68" fmla="*/ 5883 h 10000"/>
                          <a:gd name="connsiteX69" fmla="*/ 574 w 10009"/>
                          <a:gd name="connsiteY69" fmla="*/ 5787 h 10000"/>
                          <a:gd name="connsiteX70" fmla="*/ 465 w 10009"/>
                          <a:gd name="connsiteY70" fmla="*/ 5705 h 10000"/>
                          <a:gd name="connsiteX71" fmla="*/ 373 w 10009"/>
                          <a:gd name="connsiteY71" fmla="*/ 5627 h 10000"/>
                          <a:gd name="connsiteX72" fmla="*/ 303 w 10009"/>
                          <a:gd name="connsiteY72" fmla="*/ 5580 h 10000"/>
                          <a:gd name="connsiteX73" fmla="*/ 256 w 10009"/>
                          <a:gd name="connsiteY73" fmla="*/ 5537 h 10000"/>
                          <a:gd name="connsiteX74" fmla="*/ 229 w 10009"/>
                          <a:gd name="connsiteY74" fmla="*/ 5512 h 10000"/>
                          <a:gd name="connsiteX75" fmla="*/ 96 w 10009"/>
                          <a:gd name="connsiteY75" fmla="*/ 5334 h 10000"/>
                          <a:gd name="connsiteX76" fmla="*/ 4 w 10009"/>
                          <a:gd name="connsiteY76" fmla="*/ 4629 h 10000"/>
                          <a:gd name="connsiteX77" fmla="*/ 4 w 10009"/>
                          <a:gd name="connsiteY77" fmla="*/ 3839 h 10000"/>
                          <a:gd name="connsiteX78" fmla="*/ 244 w 10009"/>
                          <a:gd name="connsiteY78" fmla="*/ 2484 h 10000"/>
                          <a:gd name="connsiteX79" fmla="*/ 581 w 10009"/>
                          <a:gd name="connsiteY79" fmla="*/ 2190 h 10000"/>
                          <a:gd name="connsiteX80" fmla="*/ 3848 w 10009"/>
                          <a:gd name="connsiteY8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958 w 10009"/>
                          <a:gd name="connsiteY10" fmla="*/ 7484 h 10000"/>
                          <a:gd name="connsiteX11" fmla="*/ 8799 w 10009"/>
                          <a:gd name="connsiteY11" fmla="*/ 7628 h 10000"/>
                          <a:gd name="connsiteX12" fmla="*/ 8632 w 10009"/>
                          <a:gd name="connsiteY12" fmla="*/ 7783 h 10000"/>
                          <a:gd name="connsiteX13" fmla="*/ 8458 w 10009"/>
                          <a:gd name="connsiteY13" fmla="*/ 7933 h 10000"/>
                          <a:gd name="connsiteX14" fmla="*/ 8285 w 10009"/>
                          <a:gd name="connsiteY14" fmla="*/ 8086 h 10000"/>
                          <a:gd name="connsiteX15" fmla="*/ 8107 w 10009"/>
                          <a:gd name="connsiteY15" fmla="*/ 8246 h 10000"/>
                          <a:gd name="connsiteX16" fmla="*/ 7934 w 10009"/>
                          <a:gd name="connsiteY16" fmla="*/ 8404 h 10000"/>
                          <a:gd name="connsiteX17" fmla="*/ 7757 w 10009"/>
                          <a:gd name="connsiteY17" fmla="*/ 8559 h 10000"/>
                          <a:gd name="connsiteX18" fmla="*/ 7584 w 10009"/>
                          <a:gd name="connsiteY18" fmla="*/ 8718 h 10000"/>
                          <a:gd name="connsiteX19" fmla="*/ 7411 w 10009"/>
                          <a:gd name="connsiteY19" fmla="*/ 8868 h 10000"/>
                          <a:gd name="connsiteX20" fmla="*/ 7245 w 10009"/>
                          <a:gd name="connsiteY20" fmla="*/ 9012 h 10000"/>
                          <a:gd name="connsiteX21" fmla="*/ 7089 w 10009"/>
                          <a:gd name="connsiteY21" fmla="*/ 9157 h 10000"/>
                          <a:gd name="connsiteX22" fmla="*/ 6942 w 10009"/>
                          <a:gd name="connsiteY22" fmla="*/ 9292 h 10000"/>
                          <a:gd name="connsiteX23" fmla="*/ 6799 w 10009"/>
                          <a:gd name="connsiteY23" fmla="*/ 9416 h 10000"/>
                          <a:gd name="connsiteX24" fmla="*/ 6673 w 10009"/>
                          <a:gd name="connsiteY24" fmla="*/ 9528 h 10000"/>
                          <a:gd name="connsiteX25" fmla="*/ 6556 w 10009"/>
                          <a:gd name="connsiteY25" fmla="*/ 9629 h 10000"/>
                          <a:gd name="connsiteX26" fmla="*/ 6452 w 10009"/>
                          <a:gd name="connsiteY26" fmla="*/ 9720 h 10000"/>
                          <a:gd name="connsiteX27" fmla="*/ 6371 w 10009"/>
                          <a:gd name="connsiteY27" fmla="*/ 9797 h 10000"/>
                          <a:gd name="connsiteX28" fmla="*/ 6301 w 10009"/>
                          <a:gd name="connsiteY28" fmla="*/ 9866 h 10000"/>
                          <a:gd name="connsiteX29" fmla="*/ 6248 w 10009"/>
                          <a:gd name="connsiteY29" fmla="*/ 9908 h 10000"/>
                          <a:gd name="connsiteX30" fmla="*/ 6218 w 10009"/>
                          <a:gd name="connsiteY30" fmla="*/ 9932 h 10000"/>
                          <a:gd name="connsiteX31" fmla="*/ 6144 w 10009"/>
                          <a:gd name="connsiteY31" fmla="*/ 9986 h 10000"/>
                          <a:gd name="connsiteX32" fmla="*/ 6079 w 10009"/>
                          <a:gd name="connsiteY32" fmla="*/ 10000 h 10000"/>
                          <a:gd name="connsiteX33" fmla="*/ 6017 w 10009"/>
                          <a:gd name="connsiteY33" fmla="*/ 9990 h 10000"/>
                          <a:gd name="connsiteX34" fmla="*/ 5970 w 10009"/>
                          <a:gd name="connsiteY34" fmla="*/ 9976 h 10000"/>
                          <a:gd name="connsiteX35" fmla="*/ 5941 w 10009"/>
                          <a:gd name="connsiteY35" fmla="*/ 9957 h 10000"/>
                          <a:gd name="connsiteX36" fmla="*/ 5926 w 10009"/>
                          <a:gd name="connsiteY36" fmla="*/ 9952 h 10000"/>
                          <a:gd name="connsiteX37" fmla="*/ 5914 w 10009"/>
                          <a:gd name="connsiteY37" fmla="*/ 9942 h 10000"/>
                          <a:gd name="connsiteX38" fmla="*/ 5879 w 10009"/>
                          <a:gd name="connsiteY38" fmla="*/ 9918 h 10000"/>
                          <a:gd name="connsiteX39" fmla="*/ 5822 w 10009"/>
                          <a:gd name="connsiteY39" fmla="*/ 9875 h 10000"/>
                          <a:gd name="connsiteX40" fmla="*/ 5750 w 10009"/>
                          <a:gd name="connsiteY40" fmla="*/ 9816 h 10000"/>
                          <a:gd name="connsiteX41" fmla="*/ 5654 w 10009"/>
                          <a:gd name="connsiteY41" fmla="*/ 9739 h 10000"/>
                          <a:gd name="connsiteX42" fmla="*/ 5537 w 10009"/>
                          <a:gd name="connsiteY42" fmla="*/ 9648 h 10000"/>
                          <a:gd name="connsiteX43" fmla="*/ 5410 w 10009"/>
                          <a:gd name="connsiteY43" fmla="*/ 9547 h 10000"/>
                          <a:gd name="connsiteX44" fmla="*/ 5264 w 10009"/>
                          <a:gd name="connsiteY44" fmla="*/ 9436 h 10000"/>
                          <a:gd name="connsiteX45" fmla="*/ 5108 w 10009"/>
                          <a:gd name="connsiteY45" fmla="*/ 9315 h 10000"/>
                          <a:gd name="connsiteX46" fmla="*/ 4935 w 10009"/>
                          <a:gd name="connsiteY46" fmla="*/ 9181 h 10000"/>
                          <a:gd name="connsiteX47" fmla="*/ 4752 w 10009"/>
                          <a:gd name="connsiteY47" fmla="*/ 9036 h 10000"/>
                          <a:gd name="connsiteX48" fmla="*/ 4556 w 10009"/>
                          <a:gd name="connsiteY48" fmla="*/ 8887 h 10000"/>
                          <a:gd name="connsiteX49" fmla="*/ 4358 w 10009"/>
                          <a:gd name="connsiteY49" fmla="*/ 8731 h 10000"/>
                          <a:gd name="connsiteX50" fmla="*/ 4150 w 10009"/>
                          <a:gd name="connsiteY50" fmla="*/ 8563 h 10000"/>
                          <a:gd name="connsiteX51" fmla="*/ 3935 w 10009"/>
                          <a:gd name="connsiteY51" fmla="*/ 8404 h 10000"/>
                          <a:gd name="connsiteX52" fmla="*/ 3715 w 10009"/>
                          <a:gd name="connsiteY52" fmla="*/ 8226 h 10000"/>
                          <a:gd name="connsiteX53" fmla="*/ 3490 w 10009"/>
                          <a:gd name="connsiteY53" fmla="*/ 8057 h 10000"/>
                          <a:gd name="connsiteX54" fmla="*/ 3265 w 10009"/>
                          <a:gd name="connsiteY54" fmla="*/ 7884 h 10000"/>
                          <a:gd name="connsiteX55" fmla="*/ 3035 w 10009"/>
                          <a:gd name="connsiteY55" fmla="*/ 7705 h 10000"/>
                          <a:gd name="connsiteX56" fmla="*/ 2809 w 10009"/>
                          <a:gd name="connsiteY56" fmla="*/ 7528 h 10000"/>
                          <a:gd name="connsiteX57" fmla="*/ 2583 w 10009"/>
                          <a:gd name="connsiteY57" fmla="*/ 7349 h 10000"/>
                          <a:gd name="connsiteX58" fmla="*/ 2363 w 10009"/>
                          <a:gd name="connsiteY58" fmla="*/ 7180 h 10000"/>
                          <a:gd name="connsiteX59" fmla="*/ 2143 w 10009"/>
                          <a:gd name="connsiteY59" fmla="*/ 7011 h 10000"/>
                          <a:gd name="connsiteX60" fmla="*/ 1929 w 10009"/>
                          <a:gd name="connsiteY60" fmla="*/ 6843 h 10000"/>
                          <a:gd name="connsiteX61" fmla="*/ 1726 w 10009"/>
                          <a:gd name="connsiteY61" fmla="*/ 6683 h 10000"/>
                          <a:gd name="connsiteX62" fmla="*/ 1526 w 10009"/>
                          <a:gd name="connsiteY62" fmla="*/ 6530 h 10000"/>
                          <a:gd name="connsiteX63" fmla="*/ 1338 w 10009"/>
                          <a:gd name="connsiteY63" fmla="*/ 6379 h 10000"/>
                          <a:gd name="connsiteX64" fmla="*/ 1158 w 10009"/>
                          <a:gd name="connsiteY64" fmla="*/ 6245 h 10000"/>
                          <a:gd name="connsiteX65" fmla="*/ 990 w 10009"/>
                          <a:gd name="connsiteY65" fmla="*/ 6110 h 10000"/>
                          <a:gd name="connsiteX66" fmla="*/ 836 w 10009"/>
                          <a:gd name="connsiteY66" fmla="*/ 5989 h 10000"/>
                          <a:gd name="connsiteX67" fmla="*/ 695 w 10009"/>
                          <a:gd name="connsiteY67" fmla="*/ 5883 h 10000"/>
                          <a:gd name="connsiteX68" fmla="*/ 574 w 10009"/>
                          <a:gd name="connsiteY68" fmla="*/ 5787 h 10000"/>
                          <a:gd name="connsiteX69" fmla="*/ 465 w 10009"/>
                          <a:gd name="connsiteY69" fmla="*/ 5705 h 10000"/>
                          <a:gd name="connsiteX70" fmla="*/ 373 w 10009"/>
                          <a:gd name="connsiteY70" fmla="*/ 5627 h 10000"/>
                          <a:gd name="connsiteX71" fmla="*/ 303 w 10009"/>
                          <a:gd name="connsiteY71" fmla="*/ 5580 h 10000"/>
                          <a:gd name="connsiteX72" fmla="*/ 256 w 10009"/>
                          <a:gd name="connsiteY72" fmla="*/ 5537 h 10000"/>
                          <a:gd name="connsiteX73" fmla="*/ 229 w 10009"/>
                          <a:gd name="connsiteY73" fmla="*/ 5512 h 10000"/>
                          <a:gd name="connsiteX74" fmla="*/ 96 w 10009"/>
                          <a:gd name="connsiteY74" fmla="*/ 5334 h 10000"/>
                          <a:gd name="connsiteX75" fmla="*/ 4 w 10009"/>
                          <a:gd name="connsiteY75" fmla="*/ 4629 h 10000"/>
                          <a:gd name="connsiteX76" fmla="*/ 4 w 10009"/>
                          <a:gd name="connsiteY76" fmla="*/ 3839 h 10000"/>
                          <a:gd name="connsiteX77" fmla="*/ 244 w 10009"/>
                          <a:gd name="connsiteY77" fmla="*/ 2484 h 10000"/>
                          <a:gd name="connsiteX78" fmla="*/ 581 w 10009"/>
                          <a:gd name="connsiteY78" fmla="*/ 2190 h 10000"/>
                          <a:gd name="connsiteX79" fmla="*/ 3848 w 10009"/>
                          <a:gd name="connsiteY7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799 w 10009"/>
                          <a:gd name="connsiteY10" fmla="*/ 7628 h 10000"/>
                          <a:gd name="connsiteX11" fmla="*/ 8632 w 10009"/>
                          <a:gd name="connsiteY11" fmla="*/ 7783 h 10000"/>
                          <a:gd name="connsiteX12" fmla="*/ 8458 w 10009"/>
                          <a:gd name="connsiteY12" fmla="*/ 7933 h 10000"/>
                          <a:gd name="connsiteX13" fmla="*/ 8285 w 10009"/>
                          <a:gd name="connsiteY13" fmla="*/ 8086 h 10000"/>
                          <a:gd name="connsiteX14" fmla="*/ 8107 w 10009"/>
                          <a:gd name="connsiteY14" fmla="*/ 8246 h 10000"/>
                          <a:gd name="connsiteX15" fmla="*/ 7934 w 10009"/>
                          <a:gd name="connsiteY15" fmla="*/ 8404 h 10000"/>
                          <a:gd name="connsiteX16" fmla="*/ 7757 w 10009"/>
                          <a:gd name="connsiteY16" fmla="*/ 8559 h 10000"/>
                          <a:gd name="connsiteX17" fmla="*/ 7584 w 10009"/>
                          <a:gd name="connsiteY17" fmla="*/ 8718 h 10000"/>
                          <a:gd name="connsiteX18" fmla="*/ 7411 w 10009"/>
                          <a:gd name="connsiteY18" fmla="*/ 8868 h 10000"/>
                          <a:gd name="connsiteX19" fmla="*/ 7245 w 10009"/>
                          <a:gd name="connsiteY19" fmla="*/ 9012 h 10000"/>
                          <a:gd name="connsiteX20" fmla="*/ 7089 w 10009"/>
                          <a:gd name="connsiteY20" fmla="*/ 9157 h 10000"/>
                          <a:gd name="connsiteX21" fmla="*/ 6942 w 10009"/>
                          <a:gd name="connsiteY21" fmla="*/ 9292 h 10000"/>
                          <a:gd name="connsiteX22" fmla="*/ 6799 w 10009"/>
                          <a:gd name="connsiteY22" fmla="*/ 9416 h 10000"/>
                          <a:gd name="connsiteX23" fmla="*/ 6673 w 10009"/>
                          <a:gd name="connsiteY23" fmla="*/ 9528 h 10000"/>
                          <a:gd name="connsiteX24" fmla="*/ 6556 w 10009"/>
                          <a:gd name="connsiteY24" fmla="*/ 9629 h 10000"/>
                          <a:gd name="connsiteX25" fmla="*/ 6452 w 10009"/>
                          <a:gd name="connsiteY25" fmla="*/ 9720 h 10000"/>
                          <a:gd name="connsiteX26" fmla="*/ 6371 w 10009"/>
                          <a:gd name="connsiteY26" fmla="*/ 9797 h 10000"/>
                          <a:gd name="connsiteX27" fmla="*/ 6301 w 10009"/>
                          <a:gd name="connsiteY27" fmla="*/ 9866 h 10000"/>
                          <a:gd name="connsiteX28" fmla="*/ 6248 w 10009"/>
                          <a:gd name="connsiteY28" fmla="*/ 9908 h 10000"/>
                          <a:gd name="connsiteX29" fmla="*/ 6218 w 10009"/>
                          <a:gd name="connsiteY29" fmla="*/ 9932 h 10000"/>
                          <a:gd name="connsiteX30" fmla="*/ 6144 w 10009"/>
                          <a:gd name="connsiteY30" fmla="*/ 9986 h 10000"/>
                          <a:gd name="connsiteX31" fmla="*/ 6079 w 10009"/>
                          <a:gd name="connsiteY31" fmla="*/ 10000 h 10000"/>
                          <a:gd name="connsiteX32" fmla="*/ 6017 w 10009"/>
                          <a:gd name="connsiteY32" fmla="*/ 9990 h 10000"/>
                          <a:gd name="connsiteX33" fmla="*/ 5970 w 10009"/>
                          <a:gd name="connsiteY33" fmla="*/ 9976 h 10000"/>
                          <a:gd name="connsiteX34" fmla="*/ 5941 w 10009"/>
                          <a:gd name="connsiteY34" fmla="*/ 9957 h 10000"/>
                          <a:gd name="connsiteX35" fmla="*/ 5926 w 10009"/>
                          <a:gd name="connsiteY35" fmla="*/ 9952 h 10000"/>
                          <a:gd name="connsiteX36" fmla="*/ 5914 w 10009"/>
                          <a:gd name="connsiteY36" fmla="*/ 9942 h 10000"/>
                          <a:gd name="connsiteX37" fmla="*/ 5879 w 10009"/>
                          <a:gd name="connsiteY37" fmla="*/ 9918 h 10000"/>
                          <a:gd name="connsiteX38" fmla="*/ 5822 w 10009"/>
                          <a:gd name="connsiteY38" fmla="*/ 9875 h 10000"/>
                          <a:gd name="connsiteX39" fmla="*/ 5750 w 10009"/>
                          <a:gd name="connsiteY39" fmla="*/ 9816 h 10000"/>
                          <a:gd name="connsiteX40" fmla="*/ 5654 w 10009"/>
                          <a:gd name="connsiteY40" fmla="*/ 9739 h 10000"/>
                          <a:gd name="connsiteX41" fmla="*/ 5537 w 10009"/>
                          <a:gd name="connsiteY41" fmla="*/ 9648 h 10000"/>
                          <a:gd name="connsiteX42" fmla="*/ 5410 w 10009"/>
                          <a:gd name="connsiteY42" fmla="*/ 9547 h 10000"/>
                          <a:gd name="connsiteX43" fmla="*/ 5264 w 10009"/>
                          <a:gd name="connsiteY43" fmla="*/ 9436 h 10000"/>
                          <a:gd name="connsiteX44" fmla="*/ 5108 w 10009"/>
                          <a:gd name="connsiteY44" fmla="*/ 9315 h 10000"/>
                          <a:gd name="connsiteX45" fmla="*/ 4935 w 10009"/>
                          <a:gd name="connsiteY45" fmla="*/ 9181 h 10000"/>
                          <a:gd name="connsiteX46" fmla="*/ 4752 w 10009"/>
                          <a:gd name="connsiteY46" fmla="*/ 9036 h 10000"/>
                          <a:gd name="connsiteX47" fmla="*/ 4556 w 10009"/>
                          <a:gd name="connsiteY47" fmla="*/ 8887 h 10000"/>
                          <a:gd name="connsiteX48" fmla="*/ 4358 w 10009"/>
                          <a:gd name="connsiteY48" fmla="*/ 8731 h 10000"/>
                          <a:gd name="connsiteX49" fmla="*/ 4150 w 10009"/>
                          <a:gd name="connsiteY49" fmla="*/ 8563 h 10000"/>
                          <a:gd name="connsiteX50" fmla="*/ 3935 w 10009"/>
                          <a:gd name="connsiteY50" fmla="*/ 8404 h 10000"/>
                          <a:gd name="connsiteX51" fmla="*/ 3715 w 10009"/>
                          <a:gd name="connsiteY51" fmla="*/ 8226 h 10000"/>
                          <a:gd name="connsiteX52" fmla="*/ 3490 w 10009"/>
                          <a:gd name="connsiteY52" fmla="*/ 8057 h 10000"/>
                          <a:gd name="connsiteX53" fmla="*/ 3265 w 10009"/>
                          <a:gd name="connsiteY53" fmla="*/ 7884 h 10000"/>
                          <a:gd name="connsiteX54" fmla="*/ 3035 w 10009"/>
                          <a:gd name="connsiteY54" fmla="*/ 7705 h 10000"/>
                          <a:gd name="connsiteX55" fmla="*/ 2809 w 10009"/>
                          <a:gd name="connsiteY55" fmla="*/ 7528 h 10000"/>
                          <a:gd name="connsiteX56" fmla="*/ 2583 w 10009"/>
                          <a:gd name="connsiteY56" fmla="*/ 7349 h 10000"/>
                          <a:gd name="connsiteX57" fmla="*/ 2363 w 10009"/>
                          <a:gd name="connsiteY57" fmla="*/ 7180 h 10000"/>
                          <a:gd name="connsiteX58" fmla="*/ 2143 w 10009"/>
                          <a:gd name="connsiteY58" fmla="*/ 7011 h 10000"/>
                          <a:gd name="connsiteX59" fmla="*/ 1929 w 10009"/>
                          <a:gd name="connsiteY59" fmla="*/ 6843 h 10000"/>
                          <a:gd name="connsiteX60" fmla="*/ 1726 w 10009"/>
                          <a:gd name="connsiteY60" fmla="*/ 6683 h 10000"/>
                          <a:gd name="connsiteX61" fmla="*/ 1526 w 10009"/>
                          <a:gd name="connsiteY61" fmla="*/ 6530 h 10000"/>
                          <a:gd name="connsiteX62" fmla="*/ 1338 w 10009"/>
                          <a:gd name="connsiteY62" fmla="*/ 6379 h 10000"/>
                          <a:gd name="connsiteX63" fmla="*/ 1158 w 10009"/>
                          <a:gd name="connsiteY63" fmla="*/ 6245 h 10000"/>
                          <a:gd name="connsiteX64" fmla="*/ 990 w 10009"/>
                          <a:gd name="connsiteY64" fmla="*/ 6110 h 10000"/>
                          <a:gd name="connsiteX65" fmla="*/ 836 w 10009"/>
                          <a:gd name="connsiteY65" fmla="*/ 5989 h 10000"/>
                          <a:gd name="connsiteX66" fmla="*/ 695 w 10009"/>
                          <a:gd name="connsiteY66" fmla="*/ 5883 h 10000"/>
                          <a:gd name="connsiteX67" fmla="*/ 574 w 10009"/>
                          <a:gd name="connsiteY67" fmla="*/ 5787 h 10000"/>
                          <a:gd name="connsiteX68" fmla="*/ 465 w 10009"/>
                          <a:gd name="connsiteY68" fmla="*/ 5705 h 10000"/>
                          <a:gd name="connsiteX69" fmla="*/ 373 w 10009"/>
                          <a:gd name="connsiteY69" fmla="*/ 5627 h 10000"/>
                          <a:gd name="connsiteX70" fmla="*/ 303 w 10009"/>
                          <a:gd name="connsiteY70" fmla="*/ 5580 h 10000"/>
                          <a:gd name="connsiteX71" fmla="*/ 256 w 10009"/>
                          <a:gd name="connsiteY71" fmla="*/ 5537 h 10000"/>
                          <a:gd name="connsiteX72" fmla="*/ 229 w 10009"/>
                          <a:gd name="connsiteY72" fmla="*/ 5512 h 10000"/>
                          <a:gd name="connsiteX73" fmla="*/ 96 w 10009"/>
                          <a:gd name="connsiteY73" fmla="*/ 5334 h 10000"/>
                          <a:gd name="connsiteX74" fmla="*/ 4 w 10009"/>
                          <a:gd name="connsiteY74" fmla="*/ 4629 h 10000"/>
                          <a:gd name="connsiteX75" fmla="*/ 4 w 10009"/>
                          <a:gd name="connsiteY75" fmla="*/ 3839 h 10000"/>
                          <a:gd name="connsiteX76" fmla="*/ 244 w 10009"/>
                          <a:gd name="connsiteY76" fmla="*/ 2484 h 10000"/>
                          <a:gd name="connsiteX77" fmla="*/ 581 w 10009"/>
                          <a:gd name="connsiteY77" fmla="*/ 2190 h 10000"/>
                          <a:gd name="connsiteX78" fmla="*/ 3848 w 10009"/>
                          <a:gd name="connsiteY7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632 w 10009"/>
                          <a:gd name="connsiteY10" fmla="*/ 7783 h 10000"/>
                          <a:gd name="connsiteX11" fmla="*/ 8458 w 10009"/>
                          <a:gd name="connsiteY11" fmla="*/ 7933 h 10000"/>
                          <a:gd name="connsiteX12" fmla="*/ 8285 w 10009"/>
                          <a:gd name="connsiteY12" fmla="*/ 8086 h 10000"/>
                          <a:gd name="connsiteX13" fmla="*/ 8107 w 10009"/>
                          <a:gd name="connsiteY13" fmla="*/ 8246 h 10000"/>
                          <a:gd name="connsiteX14" fmla="*/ 7934 w 10009"/>
                          <a:gd name="connsiteY14" fmla="*/ 8404 h 10000"/>
                          <a:gd name="connsiteX15" fmla="*/ 7757 w 10009"/>
                          <a:gd name="connsiteY15" fmla="*/ 8559 h 10000"/>
                          <a:gd name="connsiteX16" fmla="*/ 7584 w 10009"/>
                          <a:gd name="connsiteY16" fmla="*/ 8718 h 10000"/>
                          <a:gd name="connsiteX17" fmla="*/ 7411 w 10009"/>
                          <a:gd name="connsiteY17" fmla="*/ 8868 h 10000"/>
                          <a:gd name="connsiteX18" fmla="*/ 7245 w 10009"/>
                          <a:gd name="connsiteY18" fmla="*/ 9012 h 10000"/>
                          <a:gd name="connsiteX19" fmla="*/ 7089 w 10009"/>
                          <a:gd name="connsiteY19" fmla="*/ 9157 h 10000"/>
                          <a:gd name="connsiteX20" fmla="*/ 6942 w 10009"/>
                          <a:gd name="connsiteY20" fmla="*/ 9292 h 10000"/>
                          <a:gd name="connsiteX21" fmla="*/ 6799 w 10009"/>
                          <a:gd name="connsiteY21" fmla="*/ 9416 h 10000"/>
                          <a:gd name="connsiteX22" fmla="*/ 6673 w 10009"/>
                          <a:gd name="connsiteY22" fmla="*/ 9528 h 10000"/>
                          <a:gd name="connsiteX23" fmla="*/ 6556 w 10009"/>
                          <a:gd name="connsiteY23" fmla="*/ 9629 h 10000"/>
                          <a:gd name="connsiteX24" fmla="*/ 6452 w 10009"/>
                          <a:gd name="connsiteY24" fmla="*/ 9720 h 10000"/>
                          <a:gd name="connsiteX25" fmla="*/ 6371 w 10009"/>
                          <a:gd name="connsiteY25" fmla="*/ 9797 h 10000"/>
                          <a:gd name="connsiteX26" fmla="*/ 6301 w 10009"/>
                          <a:gd name="connsiteY26" fmla="*/ 9866 h 10000"/>
                          <a:gd name="connsiteX27" fmla="*/ 6248 w 10009"/>
                          <a:gd name="connsiteY27" fmla="*/ 9908 h 10000"/>
                          <a:gd name="connsiteX28" fmla="*/ 6218 w 10009"/>
                          <a:gd name="connsiteY28" fmla="*/ 9932 h 10000"/>
                          <a:gd name="connsiteX29" fmla="*/ 6144 w 10009"/>
                          <a:gd name="connsiteY29" fmla="*/ 9986 h 10000"/>
                          <a:gd name="connsiteX30" fmla="*/ 6079 w 10009"/>
                          <a:gd name="connsiteY30" fmla="*/ 10000 h 10000"/>
                          <a:gd name="connsiteX31" fmla="*/ 6017 w 10009"/>
                          <a:gd name="connsiteY31" fmla="*/ 9990 h 10000"/>
                          <a:gd name="connsiteX32" fmla="*/ 5970 w 10009"/>
                          <a:gd name="connsiteY32" fmla="*/ 9976 h 10000"/>
                          <a:gd name="connsiteX33" fmla="*/ 5941 w 10009"/>
                          <a:gd name="connsiteY33" fmla="*/ 9957 h 10000"/>
                          <a:gd name="connsiteX34" fmla="*/ 5926 w 10009"/>
                          <a:gd name="connsiteY34" fmla="*/ 9952 h 10000"/>
                          <a:gd name="connsiteX35" fmla="*/ 5914 w 10009"/>
                          <a:gd name="connsiteY35" fmla="*/ 9942 h 10000"/>
                          <a:gd name="connsiteX36" fmla="*/ 5879 w 10009"/>
                          <a:gd name="connsiteY36" fmla="*/ 9918 h 10000"/>
                          <a:gd name="connsiteX37" fmla="*/ 5822 w 10009"/>
                          <a:gd name="connsiteY37" fmla="*/ 9875 h 10000"/>
                          <a:gd name="connsiteX38" fmla="*/ 5750 w 10009"/>
                          <a:gd name="connsiteY38" fmla="*/ 9816 h 10000"/>
                          <a:gd name="connsiteX39" fmla="*/ 5654 w 10009"/>
                          <a:gd name="connsiteY39" fmla="*/ 9739 h 10000"/>
                          <a:gd name="connsiteX40" fmla="*/ 5537 w 10009"/>
                          <a:gd name="connsiteY40" fmla="*/ 9648 h 10000"/>
                          <a:gd name="connsiteX41" fmla="*/ 5410 w 10009"/>
                          <a:gd name="connsiteY41" fmla="*/ 9547 h 10000"/>
                          <a:gd name="connsiteX42" fmla="*/ 5264 w 10009"/>
                          <a:gd name="connsiteY42" fmla="*/ 9436 h 10000"/>
                          <a:gd name="connsiteX43" fmla="*/ 5108 w 10009"/>
                          <a:gd name="connsiteY43" fmla="*/ 9315 h 10000"/>
                          <a:gd name="connsiteX44" fmla="*/ 4935 w 10009"/>
                          <a:gd name="connsiteY44" fmla="*/ 9181 h 10000"/>
                          <a:gd name="connsiteX45" fmla="*/ 4752 w 10009"/>
                          <a:gd name="connsiteY45" fmla="*/ 9036 h 10000"/>
                          <a:gd name="connsiteX46" fmla="*/ 4556 w 10009"/>
                          <a:gd name="connsiteY46" fmla="*/ 8887 h 10000"/>
                          <a:gd name="connsiteX47" fmla="*/ 4358 w 10009"/>
                          <a:gd name="connsiteY47" fmla="*/ 8731 h 10000"/>
                          <a:gd name="connsiteX48" fmla="*/ 4150 w 10009"/>
                          <a:gd name="connsiteY48" fmla="*/ 8563 h 10000"/>
                          <a:gd name="connsiteX49" fmla="*/ 3935 w 10009"/>
                          <a:gd name="connsiteY49" fmla="*/ 8404 h 10000"/>
                          <a:gd name="connsiteX50" fmla="*/ 3715 w 10009"/>
                          <a:gd name="connsiteY50" fmla="*/ 8226 h 10000"/>
                          <a:gd name="connsiteX51" fmla="*/ 3490 w 10009"/>
                          <a:gd name="connsiteY51" fmla="*/ 8057 h 10000"/>
                          <a:gd name="connsiteX52" fmla="*/ 3265 w 10009"/>
                          <a:gd name="connsiteY52" fmla="*/ 7884 h 10000"/>
                          <a:gd name="connsiteX53" fmla="*/ 3035 w 10009"/>
                          <a:gd name="connsiteY53" fmla="*/ 7705 h 10000"/>
                          <a:gd name="connsiteX54" fmla="*/ 2809 w 10009"/>
                          <a:gd name="connsiteY54" fmla="*/ 7528 h 10000"/>
                          <a:gd name="connsiteX55" fmla="*/ 2583 w 10009"/>
                          <a:gd name="connsiteY55" fmla="*/ 7349 h 10000"/>
                          <a:gd name="connsiteX56" fmla="*/ 2363 w 10009"/>
                          <a:gd name="connsiteY56" fmla="*/ 7180 h 10000"/>
                          <a:gd name="connsiteX57" fmla="*/ 2143 w 10009"/>
                          <a:gd name="connsiteY57" fmla="*/ 7011 h 10000"/>
                          <a:gd name="connsiteX58" fmla="*/ 1929 w 10009"/>
                          <a:gd name="connsiteY58" fmla="*/ 6843 h 10000"/>
                          <a:gd name="connsiteX59" fmla="*/ 1726 w 10009"/>
                          <a:gd name="connsiteY59" fmla="*/ 6683 h 10000"/>
                          <a:gd name="connsiteX60" fmla="*/ 1526 w 10009"/>
                          <a:gd name="connsiteY60" fmla="*/ 6530 h 10000"/>
                          <a:gd name="connsiteX61" fmla="*/ 1338 w 10009"/>
                          <a:gd name="connsiteY61" fmla="*/ 6379 h 10000"/>
                          <a:gd name="connsiteX62" fmla="*/ 1158 w 10009"/>
                          <a:gd name="connsiteY62" fmla="*/ 6245 h 10000"/>
                          <a:gd name="connsiteX63" fmla="*/ 990 w 10009"/>
                          <a:gd name="connsiteY63" fmla="*/ 6110 h 10000"/>
                          <a:gd name="connsiteX64" fmla="*/ 836 w 10009"/>
                          <a:gd name="connsiteY64" fmla="*/ 5989 h 10000"/>
                          <a:gd name="connsiteX65" fmla="*/ 695 w 10009"/>
                          <a:gd name="connsiteY65" fmla="*/ 5883 h 10000"/>
                          <a:gd name="connsiteX66" fmla="*/ 574 w 10009"/>
                          <a:gd name="connsiteY66" fmla="*/ 5787 h 10000"/>
                          <a:gd name="connsiteX67" fmla="*/ 465 w 10009"/>
                          <a:gd name="connsiteY67" fmla="*/ 5705 h 10000"/>
                          <a:gd name="connsiteX68" fmla="*/ 373 w 10009"/>
                          <a:gd name="connsiteY68" fmla="*/ 5627 h 10000"/>
                          <a:gd name="connsiteX69" fmla="*/ 303 w 10009"/>
                          <a:gd name="connsiteY69" fmla="*/ 5580 h 10000"/>
                          <a:gd name="connsiteX70" fmla="*/ 256 w 10009"/>
                          <a:gd name="connsiteY70" fmla="*/ 5537 h 10000"/>
                          <a:gd name="connsiteX71" fmla="*/ 229 w 10009"/>
                          <a:gd name="connsiteY71" fmla="*/ 5512 h 10000"/>
                          <a:gd name="connsiteX72" fmla="*/ 96 w 10009"/>
                          <a:gd name="connsiteY72" fmla="*/ 5334 h 10000"/>
                          <a:gd name="connsiteX73" fmla="*/ 4 w 10009"/>
                          <a:gd name="connsiteY73" fmla="*/ 4629 h 10000"/>
                          <a:gd name="connsiteX74" fmla="*/ 4 w 10009"/>
                          <a:gd name="connsiteY74" fmla="*/ 3839 h 10000"/>
                          <a:gd name="connsiteX75" fmla="*/ 244 w 10009"/>
                          <a:gd name="connsiteY75" fmla="*/ 2484 h 10000"/>
                          <a:gd name="connsiteX76" fmla="*/ 581 w 10009"/>
                          <a:gd name="connsiteY76" fmla="*/ 2190 h 10000"/>
                          <a:gd name="connsiteX77" fmla="*/ 3848 w 10009"/>
                          <a:gd name="connsiteY7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458 w 10009"/>
                          <a:gd name="connsiteY10" fmla="*/ 7933 h 10000"/>
                          <a:gd name="connsiteX11" fmla="*/ 8285 w 10009"/>
                          <a:gd name="connsiteY11" fmla="*/ 8086 h 10000"/>
                          <a:gd name="connsiteX12" fmla="*/ 8107 w 10009"/>
                          <a:gd name="connsiteY12" fmla="*/ 8246 h 10000"/>
                          <a:gd name="connsiteX13" fmla="*/ 7934 w 10009"/>
                          <a:gd name="connsiteY13" fmla="*/ 8404 h 10000"/>
                          <a:gd name="connsiteX14" fmla="*/ 7757 w 10009"/>
                          <a:gd name="connsiteY14" fmla="*/ 8559 h 10000"/>
                          <a:gd name="connsiteX15" fmla="*/ 7584 w 10009"/>
                          <a:gd name="connsiteY15" fmla="*/ 8718 h 10000"/>
                          <a:gd name="connsiteX16" fmla="*/ 7411 w 10009"/>
                          <a:gd name="connsiteY16" fmla="*/ 8868 h 10000"/>
                          <a:gd name="connsiteX17" fmla="*/ 7245 w 10009"/>
                          <a:gd name="connsiteY17" fmla="*/ 9012 h 10000"/>
                          <a:gd name="connsiteX18" fmla="*/ 7089 w 10009"/>
                          <a:gd name="connsiteY18" fmla="*/ 9157 h 10000"/>
                          <a:gd name="connsiteX19" fmla="*/ 6942 w 10009"/>
                          <a:gd name="connsiteY19" fmla="*/ 9292 h 10000"/>
                          <a:gd name="connsiteX20" fmla="*/ 6799 w 10009"/>
                          <a:gd name="connsiteY20" fmla="*/ 9416 h 10000"/>
                          <a:gd name="connsiteX21" fmla="*/ 6673 w 10009"/>
                          <a:gd name="connsiteY21" fmla="*/ 9528 h 10000"/>
                          <a:gd name="connsiteX22" fmla="*/ 6556 w 10009"/>
                          <a:gd name="connsiteY22" fmla="*/ 9629 h 10000"/>
                          <a:gd name="connsiteX23" fmla="*/ 6452 w 10009"/>
                          <a:gd name="connsiteY23" fmla="*/ 9720 h 10000"/>
                          <a:gd name="connsiteX24" fmla="*/ 6371 w 10009"/>
                          <a:gd name="connsiteY24" fmla="*/ 9797 h 10000"/>
                          <a:gd name="connsiteX25" fmla="*/ 6301 w 10009"/>
                          <a:gd name="connsiteY25" fmla="*/ 9866 h 10000"/>
                          <a:gd name="connsiteX26" fmla="*/ 6248 w 10009"/>
                          <a:gd name="connsiteY26" fmla="*/ 9908 h 10000"/>
                          <a:gd name="connsiteX27" fmla="*/ 6218 w 10009"/>
                          <a:gd name="connsiteY27" fmla="*/ 9932 h 10000"/>
                          <a:gd name="connsiteX28" fmla="*/ 6144 w 10009"/>
                          <a:gd name="connsiteY28" fmla="*/ 9986 h 10000"/>
                          <a:gd name="connsiteX29" fmla="*/ 6079 w 10009"/>
                          <a:gd name="connsiteY29" fmla="*/ 10000 h 10000"/>
                          <a:gd name="connsiteX30" fmla="*/ 6017 w 10009"/>
                          <a:gd name="connsiteY30" fmla="*/ 9990 h 10000"/>
                          <a:gd name="connsiteX31" fmla="*/ 5970 w 10009"/>
                          <a:gd name="connsiteY31" fmla="*/ 9976 h 10000"/>
                          <a:gd name="connsiteX32" fmla="*/ 5941 w 10009"/>
                          <a:gd name="connsiteY32" fmla="*/ 9957 h 10000"/>
                          <a:gd name="connsiteX33" fmla="*/ 5926 w 10009"/>
                          <a:gd name="connsiteY33" fmla="*/ 9952 h 10000"/>
                          <a:gd name="connsiteX34" fmla="*/ 5914 w 10009"/>
                          <a:gd name="connsiteY34" fmla="*/ 9942 h 10000"/>
                          <a:gd name="connsiteX35" fmla="*/ 5879 w 10009"/>
                          <a:gd name="connsiteY35" fmla="*/ 9918 h 10000"/>
                          <a:gd name="connsiteX36" fmla="*/ 5822 w 10009"/>
                          <a:gd name="connsiteY36" fmla="*/ 9875 h 10000"/>
                          <a:gd name="connsiteX37" fmla="*/ 5750 w 10009"/>
                          <a:gd name="connsiteY37" fmla="*/ 9816 h 10000"/>
                          <a:gd name="connsiteX38" fmla="*/ 5654 w 10009"/>
                          <a:gd name="connsiteY38" fmla="*/ 9739 h 10000"/>
                          <a:gd name="connsiteX39" fmla="*/ 5537 w 10009"/>
                          <a:gd name="connsiteY39" fmla="*/ 9648 h 10000"/>
                          <a:gd name="connsiteX40" fmla="*/ 5410 w 10009"/>
                          <a:gd name="connsiteY40" fmla="*/ 9547 h 10000"/>
                          <a:gd name="connsiteX41" fmla="*/ 5264 w 10009"/>
                          <a:gd name="connsiteY41" fmla="*/ 9436 h 10000"/>
                          <a:gd name="connsiteX42" fmla="*/ 5108 w 10009"/>
                          <a:gd name="connsiteY42" fmla="*/ 9315 h 10000"/>
                          <a:gd name="connsiteX43" fmla="*/ 4935 w 10009"/>
                          <a:gd name="connsiteY43" fmla="*/ 9181 h 10000"/>
                          <a:gd name="connsiteX44" fmla="*/ 4752 w 10009"/>
                          <a:gd name="connsiteY44" fmla="*/ 9036 h 10000"/>
                          <a:gd name="connsiteX45" fmla="*/ 4556 w 10009"/>
                          <a:gd name="connsiteY45" fmla="*/ 8887 h 10000"/>
                          <a:gd name="connsiteX46" fmla="*/ 4358 w 10009"/>
                          <a:gd name="connsiteY46" fmla="*/ 8731 h 10000"/>
                          <a:gd name="connsiteX47" fmla="*/ 4150 w 10009"/>
                          <a:gd name="connsiteY47" fmla="*/ 8563 h 10000"/>
                          <a:gd name="connsiteX48" fmla="*/ 3935 w 10009"/>
                          <a:gd name="connsiteY48" fmla="*/ 8404 h 10000"/>
                          <a:gd name="connsiteX49" fmla="*/ 3715 w 10009"/>
                          <a:gd name="connsiteY49" fmla="*/ 8226 h 10000"/>
                          <a:gd name="connsiteX50" fmla="*/ 3490 w 10009"/>
                          <a:gd name="connsiteY50" fmla="*/ 8057 h 10000"/>
                          <a:gd name="connsiteX51" fmla="*/ 3265 w 10009"/>
                          <a:gd name="connsiteY51" fmla="*/ 7884 h 10000"/>
                          <a:gd name="connsiteX52" fmla="*/ 3035 w 10009"/>
                          <a:gd name="connsiteY52" fmla="*/ 7705 h 10000"/>
                          <a:gd name="connsiteX53" fmla="*/ 2809 w 10009"/>
                          <a:gd name="connsiteY53" fmla="*/ 7528 h 10000"/>
                          <a:gd name="connsiteX54" fmla="*/ 2583 w 10009"/>
                          <a:gd name="connsiteY54" fmla="*/ 7349 h 10000"/>
                          <a:gd name="connsiteX55" fmla="*/ 2363 w 10009"/>
                          <a:gd name="connsiteY55" fmla="*/ 7180 h 10000"/>
                          <a:gd name="connsiteX56" fmla="*/ 2143 w 10009"/>
                          <a:gd name="connsiteY56" fmla="*/ 7011 h 10000"/>
                          <a:gd name="connsiteX57" fmla="*/ 1929 w 10009"/>
                          <a:gd name="connsiteY57" fmla="*/ 6843 h 10000"/>
                          <a:gd name="connsiteX58" fmla="*/ 1726 w 10009"/>
                          <a:gd name="connsiteY58" fmla="*/ 6683 h 10000"/>
                          <a:gd name="connsiteX59" fmla="*/ 1526 w 10009"/>
                          <a:gd name="connsiteY59" fmla="*/ 6530 h 10000"/>
                          <a:gd name="connsiteX60" fmla="*/ 1338 w 10009"/>
                          <a:gd name="connsiteY60" fmla="*/ 6379 h 10000"/>
                          <a:gd name="connsiteX61" fmla="*/ 1158 w 10009"/>
                          <a:gd name="connsiteY61" fmla="*/ 6245 h 10000"/>
                          <a:gd name="connsiteX62" fmla="*/ 990 w 10009"/>
                          <a:gd name="connsiteY62" fmla="*/ 6110 h 10000"/>
                          <a:gd name="connsiteX63" fmla="*/ 836 w 10009"/>
                          <a:gd name="connsiteY63" fmla="*/ 5989 h 10000"/>
                          <a:gd name="connsiteX64" fmla="*/ 695 w 10009"/>
                          <a:gd name="connsiteY64" fmla="*/ 5883 h 10000"/>
                          <a:gd name="connsiteX65" fmla="*/ 574 w 10009"/>
                          <a:gd name="connsiteY65" fmla="*/ 5787 h 10000"/>
                          <a:gd name="connsiteX66" fmla="*/ 465 w 10009"/>
                          <a:gd name="connsiteY66" fmla="*/ 5705 h 10000"/>
                          <a:gd name="connsiteX67" fmla="*/ 373 w 10009"/>
                          <a:gd name="connsiteY67" fmla="*/ 5627 h 10000"/>
                          <a:gd name="connsiteX68" fmla="*/ 303 w 10009"/>
                          <a:gd name="connsiteY68" fmla="*/ 5580 h 10000"/>
                          <a:gd name="connsiteX69" fmla="*/ 256 w 10009"/>
                          <a:gd name="connsiteY69" fmla="*/ 5537 h 10000"/>
                          <a:gd name="connsiteX70" fmla="*/ 229 w 10009"/>
                          <a:gd name="connsiteY70" fmla="*/ 5512 h 10000"/>
                          <a:gd name="connsiteX71" fmla="*/ 96 w 10009"/>
                          <a:gd name="connsiteY71" fmla="*/ 5334 h 10000"/>
                          <a:gd name="connsiteX72" fmla="*/ 4 w 10009"/>
                          <a:gd name="connsiteY72" fmla="*/ 4629 h 10000"/>
                          <a:gd name="connsiteX73" fmla="*/ 4 w 10009"/>
                          <a:gd name="connsiteY73" fmla="*/ 3839 h 10000"/>
                          <a:gd name="connsiteX74" fmla="*/ 244 w 10009"/>
                          <a:gd name="connsiteY74" fmla="*/ 2484 h 10000"/>
                          <a:gd name="connsiteX75" fmla="*/ 581 w 10009"/>
                          <a:gd name="connsiteY75" fmla="*/ 2190 h 10000"/>
                          <a:gd name="connsiteX76" fmla="*/ 3848 w 10009"/>
                          <a:gd name="connsiteY7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285 w 10009"/>
                          <a:gd name="connsiteY10" fmla="*/ 8086 h 10000"/>
                          <a:gd name="connsiteX11" fmla="*/ 8107 w 10009"/>
                          <a:gd name="connsiteY11" fmla="*/ 8246 h 10000"/>
                          <a:gd name="connsiteX12" fmla="*/ 7934 w 10009"/>
                          <a:gd name="connsiteY12" fmla="*/ 8404 h 10000"/>
                          <a:gd name="connsiteX13" fmla="*/ 7757 w 10009"/>
                          <a:gd name="connsiteY13" fmla="*/ 8559 h 10000"/>
                          <a:gd name="connsiteX14" fmla="*/ 7584 w 10009"/>
                          <a:gd name="connsiteY14" fmla="*/ 8718 h 10000"/>
                          <a:gd name="connsiteX15" fmla="*/ 7411 w 10009"/>
                          <a:gd name="connsiteY15" fmla="*/ 8868 h 10000"/>
                          <a:gd name="connsiteX16" fmla="*/ 7245 w 10009"/>
                          <a:gd name="connsiteY16" fmla="*/ 9012 h 10000"/>
                          <a:gd name="connsiteX17" fmla="*/ 7089 w 10009"/>
                          <a:gd name="connsiteY17" fmla="*/ 9157 h 10000"/>
                          <a:gd name="connsiteX18" fmla="*/ 6942 w 10009"/>
                          <a:gd name="connsiteY18" fmla="*/ 9292 h 10000"/>
                          <a:gd name="connsiteX19" fmla="*/ 6799 w 10009"/>
                          <a:gd name="connsiteY19" fmla="*/ 9416 h 10000"/>
                          <a:gd name="connsiteX20" fmla="*/ 6673 w 10009"/>
                          <a:gd name="connsiteY20" fmla="*/ 9528 h 10000"/>
                          <a:gd name="connsiteX21" fmla="*/ 6556 w 10009"/>
                          <a:gd name="connsiteY21" fmla="*/ 9629 h 10000"/>
                          <a:gd name="connsiteX22" fmla="*/ 6452 w 10009"/>
                          <a:gd name="connsiteY22" fmla="*/ 9720 h 10000"/>
                          <a:gd name="connsiteX23" fmla="*/ 6371 w 10009"/>
                          <a:gd name="connsiteY23" fmla="*/ 9797 h 10000"/>
                          <a:gd name="connsiteX24" fmla="*/ 6301 w 10009"/>
                          <a:gd name="connsiteY24" fmla="*/ 9866 h 10000"/>
                          <a:gd name="connsiteX25" fmla="*/ 6248 w 10009"/>
                          <a:gd name="connsiteY25" fmla="*/ 9908 h 10000"/>
                          <a:gd name="connsiteX26" fmla="*/ 6218 w 10009"/>
                          <a:gd name="connsiteY26" fmla="*/ 9932 h 10000"/>
                          <a:gd name="connsiteX27" fmla="*/ 6144 w 10009"/>
                          <a:gd name="connsiteY27" fmla="*/ 9986 h 10000"/>
                          <a:gd name="connsiteX28" fmla="*/ 6079 w 10009"/>
                          <a:gd name="connsiteY28" fmla="*/ 10000 h 10000"/>
                          <a:gd name="connsiteX29" fmla="*/ 6017 w 10009"/>
                          <a:gd name="connsiteY29" fmla="*/ 9990 h 10000"/>
                          <a:gd name="connsiteX30" fmla="*/ 5970 w 10009"/>
                          <a:gd name="connsiteY30" fmla="*/ 9976 h 10000"/>
                          <a:gd name="connsiteX31" fmla="*/ 5941 w 10009"/>
                          <a:gd name="connsiteY31" fmla="*/ 9957 h 10000"/>
                          <a:gd name="connsiteX32" fmla="*/ 5926 w 10009"/>
                          <a:gd name="connsiteY32" fmla="*/ 9952 h 10000"/>
                          <a:gd name="connsiteX33" fmla="*/ 5914 w 10009"/>
                          <a:gd name="connsiteY33" fmla="*/ 9942 h 10000"/>
                          <a:gd name="connsiteX34" fmla="*/ 5879 w 10009"/>
                          <a:gd name="connsiteY34" fmla="*/ 9918 h 10000"/>
                          <a:gd name="connsiteX35" fmla="*/ 5822 w 10009"/>
                          <a:gd name="connsiteY35" fmla="*/ 9875 h 10000"/>
                          <a:gd name="connsiteX36" fmla="*/ 5750 w 10009"/>
                          <a:gd name="connsiteY36" fmla="*/ 9816 h 10000"/>
                          <a:gd name="connsiteX37" fmla="*/ 5654 w 10009"/>
                          <a:gd name="connsiteY37" fmla="*/ 9739 h 10000"/>
                          <a:gd name="connsiteX38" fmla="*/ 5537 w 10009"/>
                          <a:gd name="connsiteY38" fmla="*/ 9648 h 10000"/>
                          <a:gd name="connsiteX39" fmla="*/ 5410 w 10009"/>
                          <a:gd name="connsiteY39" fmla="*/ 9547 h 10000"/>
                          <a:gd name="connsiteX40" fmla="*/ 5264 w 10009"/>
                          <a:gd name="connsiteY40" fmla="*/ 9436 h 10000"/>
                          <a:gd name="connsiteX41" fmla="*/ 5108 w 10009"/>
                          <a:gd name="connsiteY41" fmla="*/ 9315 h 10000"/>
                          <a:gd name="connsiteX42" fmla="*/ 4935 w 10009"/>
                          <a:gd name="connsiteY42" fmla="*/ 9181 h 10000"/>
                          <a:gd name="connsiteX43" fmla="*/ 4752 w 10009"/>
                          <a:gd name="connsiteY43" fmla="*/ 9036 h 10000"/>
                          <a:gd name="connsiteX44" fmla="*/ 4556 w 10009"/>
                          <a:gd name="connsiteY44" fmla="*/ 8887 h 10000"/>
                          <a:gd name="connsiteX45" fmla="*/ 4358 w 10009"/>
                          <a:gd name="connsiteY45" fmla="*/ 8731 h 10000"/>
                          <a:gd name="connsiteX46" fmla="*/ 4150 w 10009"/>
                          <a:gd name="connsiteY46" fmla="*/ 8563 h 10000"/>
                          <a:gd name="connsiteX47" fmla="*/ 3935 w 10009"/>
                          <a:gd name="connsiteY47" fmla="*/ 8404 h 10000"/>
                          <a:gd name="connsiteX48" fmla="*/ 3715 w 10009"/>
                          <a:gd name="connsiteY48" fmla="*/ 8226 h 10000"/>
                          <a:gd name="connsiteX49" fmla="*/ 3490 w 10009"/>
                          <a:gd name="connsiteY49" fmla="*/ 8057 h 10000"/>
                          <a:gd name="connsiteX50" fmla="*/ 3265 w 10009"/>
                          <a:gd name="connsiteY50" fmla="*/ 7884 h 10000"/>
                          <a:gd name="connsiteX51" fmla="*/ 3035 w 10009"/>
                          <a:gd name="connsiteY51" fmla="*/ 7705 h 10000"/>
                          <a:gd name="connsiteX52" fmla="*/ 2809 w 10009"/>
                          <a:gd name="connsiteY52" fmla="*/ 7528 h 10000"/>
                          <a:gd name="connsiteX53" fmla="*/ 2583 w 10009"/>
                          <a:gd name="connsiteY53" fmla="*/ 7349 h 10000"/>
                          <a:gd name="connsiteX54" fmla="*/ 2363 w 10009"/>
                          <a:gd name="connsiteY54" fmla="*/ 7180 h 10000"/>
                          <a:gd name="connsiteX55" fmla="*/ 2143 w 10009"/>
                          <a:gd name="connsiteY55" fmla="*/ 7011 h 10000"/>
                          <a:gd name="connsiteX56" fmla="*/ 1929 w 10009"/>
                          <a:gd name="connsiteY56" fmla="*/ 6843 h 10000"/>
                          <a:gd name="connsiteX57" fmla="*/ 1726 w 10009"/>
                          <a:gd name="connsiteY57" fmla="*/ 6683 h 10000"/>
                          <a:gd name="connsiteX58" fmla="*/ 1526 w 10009"/>
                          <a:gd name="connsiteY58" fmla="*/ 6530 h 10000"/>
                          <a:gd name="connsiteX59" fmla="*/ 1338 w 10009"/>
                          <a:gd name="connsiteY59" fmla="*/ 6379 h 10000"/>
                          <a:gd name="connsiteX60" fmla="*/ 1158 w 10009"/>
                          <a:gd name="connsiteY60" fmla="*/ 6245 h 10000"/>
                          <a:gd name="connsiteX61" fmla="*/ 990 w 10009"/>
                          <a:gd name="connsiteY61" fmla="*/ 6110 h 10000"/>
                          <a:gd name="connsiteX62" fmla="*/ 836 w 10009"/>
                          <a:gd name="connsiteY62" fmla="*/ 5989 h 10000"/>
                          <a:gd name="connsiteX63" fmla="*/ 695 w 10009"/>
                          <a:gd name="connsiteY63" fmla="*/ 5883 h 10000"/>
                          <a:gd name="connsiteX64" fmla="*/ 574 w 10009"/>
                          <a:gd name="connsiteY64" fmla="*/ 5787 h 10000"/>
                          <a:gd name="connsiteX65" fmla="*/ 465 w 10009"/>
                          <a:gd name="connsiteY65" fmla="*/ 5705 h 10000"/>
                          <a:gd name="connsiteX66" fmla="*/ 373 w 10009"/>
                          <a:gd name="connsiteY66" fmla="*/ 5627 h 10000"/>
                          <a:gd name="connsiteX67" fmla="*/ 303 w 10009"/>
                          <a:gd name="connsiteY67" fmla="*/ 5580 h 10000"/>
                          <a:gd name="connsiteX68" fmla="*/ 256 w 10009"/>
                          <a:gd name="connsiteY68" fmla="*/ 5537 h 10000"/>
                          <a:gd name="connsiteX69" fmla="*/ 229 w 10009"/>
                          <a:gd name="connsiteY69" fmla="*/ 5512 h 10000"/>
                          <a:gd name="connsiteX70" fmla="*/ 96 w 10009"/>
                          <a:gd name="connsiteY70" fmla="*/ 5334 h 10000"/>
                          <a:gd name="connsiteX71" fmla="*/ 4 w 10009"/>
                          <a:gd name="connsiteY71" fmla="*/ 4629 h 10000"/>
                          <a:gd name="connsiteX72" fmla="*/ 4 w 10009"/>
                          <a:gd name="connsiteY72" fmla="*/ 3839 h 10000"/>
                          <a:gd name="connsiteX73" fmla="*/ 244 w 10009"/>
                          <a:gd name="connsiteY73" fmla="*/ 2484 h 10000"/>
                          <a:gd name="connsiteX74" fmla="*/ 581 w 10009"/>
                          <a:gd name="connsiteY74" fmla="*/ 2190 h 10000"/>
                          <a:gd name="connsiteX75" fmla="*/ 3848 w 10009"/>
                          <a:gd name="connsiteY7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107 w 10009"/>
                          <a:gd name="connsiteY10" fmla="*/ 8246 h 10000"/>
                          <a:gd name="connsiteX11" fmla="*/ 7934 w 10009"/>
                          <a:gd name="connsiteY11" fmla="*/ 8404 h 10000"/>
                          <a:gd name="connsiteX12" fmla="*/ 7757 w 10009"/>
                          <a:gd name="connsiteY12" fmla="*/ 8559 h 10000"/>
                          <a:gd name="connsiteX13" fmla="*/ 7584 w 10009"/>
                          <a:gd name="connsiteY13" fmla="*/ 8718 h 10000"/>
                          <a:gd name="connsiteX14" fmla="*/ 7411 w 10009"/>
                          <a:gd name="connsiteY14" fmla="*/ 8868 h 10000"/>
                          <a:gd name="connsiteX15" fmla="*/ 7245 w 10009"/>
                          <a:gd name="connsiteY15" fmla="*/ 9012 h 10000"/>
                          <a:gd name="connsiteX16" fmla="*/ 7089 w 10009"/>
                          <a:gd name="connsiteY16" fmla="*/ 9157 h 10000"/>
                          <a:gd name="connsiteX17" fmla="*/ 6942 w 10009"/>
                          <a:gd name="connsiteY17" fmla="*/ 9292 h 10000"/>
                          <a:gd name="connsiteX18" fmla="*/ 6799 w 10009"/>
                          <a:gd name="connsiteY18" fmla="*/ 9416 h 10000"/>
                          <a:gd name="connsiteX19" fmla="*/ 6673 w 10009"/>
                          <a:gd name="connsiteY19" fmla="*/ 9528 h 10000"/>
                          <a:gd name="connsiteX20" fmla="*/ 6556 w 10009"/>
                          <a:gd name="connsiteY20" fmla="*/ 9629 h 10000"/>
                          <a:gd name="connsiteX21" fmla="*/ 6452 w 10009"/>
                          <a:gd name="connsiteY21" fmla="*/ 9720 h 10000"/>
                          <a:gd name="connsiteX22" fmla="*/ 6371 w 10009"/>
                          <a:gd name="connsiteY22" fmla="*/ 9797 h 10000"/>
                          <a:gd name="connsiteX23" fmla="*/ 6301 w 10009"/>
                          <a:gd name="connsiteY23" fmla="*/ 9866 h 10000"/>
                          <a:gd name="connsiteX24" fmla="*/ 6248 w 10009"/>
                          <a:gd name="connsiteY24" fmla="*/ 9908 h 10000"/>
                          <a:gd name="connsiteX25" fmla="*/ 6218 w 10009"/>
                          <a:gd name="connsiteY25" fmla="*/ 9932 h 10000"/>
                          <a:gd name="connsiteX26" fmla="*/ 6144 w 10009"/>
                          <a:gd name="connsiteY26" fmla="*/ 9986 h 10000"/>
                          <a:gd name="connsiteX27" fmla="*/ 6079 w 10009"/>
                          <a:gd name="connsiteY27" fmla="*/ 10000 h 10000"/>
                          <a:gd name="connsiteX28" fmla="*/ 6017 w 10009"/>
                          <a:gd name="connsiteY28" fmla="*/ 9990 h 10000"/>
                          <a:gd name="connsiteX29" fmla="*/ 5970 w 10009"/>
                          <a:gd name="connsiteY29" fmla="*/ 9976 h 10000"/>
                          <a:gd name="connsiteX30" fmla="*/ 5941 w 10009"/>
                          <a:gd name="connsiteY30" fmla="*/ 9957 h 10000"/>
                          <a:gd name="connsiteX31" fmla="*/ 5926 w 10009"/>
                          <a:gd name="connsiteY31" fmla="*/ 9952 h 10000"/>
                          <a:gd name="connsiteX32" fmla="*/ 5914 w 10009"/>
                          <a:gd name="connsiteY32" fmla="*/ 9942 h 10000"/>
                          <a:gd name="connsiteX33" fmla="*/ 5879 w 10009"/>
                          <a:gd name="connsiteY33" fmla="*/ 9918 h 10000"/>
                          <a:gd name="connsiteX34" fmla="*/ 5822 w 10009"/>
                          <a:gd name="connsiteY34" fmla="*/ 9875 h 10000"/>
                          <a:gd name="connsiteX35" fmla="*/ 5750 w 10009"/>
                          <a:gd name="connsiteY35" fmla="*/ 9816 h 10000"/>
                          <a:gd name="connsiteX36" fmla="*/ 5654 w 10009"/>
                          <a:gd name="connsiteY36" fmla="*/ 9739 h 10000"/>
                          <a:gd name="connsiteX37" fmla="*/ 5537 w 10009"/>
                          <a:gd name="connsiteY37" fmla="*/ 9648 h 10000"/>
                          <a:gd name="connsiteX38" fmla="*/ 5410 w 10009"/>
                          <a:gd name="connsiteY38" fmla="*/ 9547 h 10000"/>
                          <a:gd name="connsiteX39" fmla="*/ 5264 w 10009"/>
                          <a:gd name="connsiteY39" fmla="*/ 9436 h 10000"/>
                          <a:gd name="connsiteX40" fmla="*/ 5108 w 10009"/>
                          <a:gd name="connsiteY40" fmla="*/ 9315 h 10000"/>
                          <a:gd name="connsiteX41" fmla="*/ 4935 w 10009"/>
                          <a:gd name="connsiteY41" fmla="*/ 9181 h 10000"/>
                          <a:gd name="connsiteX42" fmla="*/ 4752 w 10009"/>
                          <a:gd name="connsiteY42" fmla="*/ 9036 h 10000"/>
                          <a:gd name="connsiteX43" fmla="*/ 4556 w 10009"/>
                          <a:gd name="connsiteY43" fmla="*/ 8887 h 10000"/>
                          <a:gd name="connsiteX44" fmla="*/ 4358 w 10009"/>
                          <a:gd name="connsiteY44" fmla="*/ 8731 h 10000"/>
                          <a:gd name="connsiteX45" fmla="*/ 4150 w 10009"/>
                          <a:gd name="connsiteY45" fmla="*/ 8563 h 10000"/>
                          <a:gd name="connsiteX46" fmla="*/ 3935 w 10009"/>
                          <a:gd name="connsiteY46" fmla="*/ 8404 h 10000"/>
                          <a:gd name="connsiteX47" fmla="*/ 3715 w 10009"/>
                          <a:gd name="connsiteY47" fmla="*/ 8226 h 10000"/>
                          <a:gd name="connsiteX48" fmla="*/ 3490 w 10009"/>
                          <a:gd name="connsiteY48" fmla="*/ 8057 h 10000"/>
                          <a:gd name="connsiteX49" fmla="*/ 3265 w 10009"/>
                          <a:gd name="connsiteY49" fmla="*/ 7884 h 10000"/>
                          <a:gd name="connsiteX50" fmla="*/ 3035 w 10009"/>
                          <a:gd name="connsiteY50" fmla="*/ 7705 h 10000"/>
                          <a:gd name="connsiteX51" fmla="*/ 2809 w 10009"/>
                          <a:gd name="connsiteY51" fmla="*/ 7528 h 10000"/>
                          <a:gd name="connsiteX52" fmla="*/ 2583 w 10009"/>
                          <a:gd name="connsiteY52" fmla="*/ 7349 h 10000"/>
                          <a:gd name="connsiteX53" fmla="*/ 2363 w 10009"/>
                          <a:gd name="connsiteY53" fmla="*/ 7180 h 10000"/>
                          <a:gd name="connsiteX54" fmla="*/ 2143 w 10009"/>
                          <a:gd name="connsiteY54" fmla="*/ 7011 h 10000"/>
                          <a:gd name="connsiteX55" fmla="*/ 1929 w 10009"/>
                          <a:gd name="connsiteY55" fmla="*/ 6843 h 10000"/>
                          <a:gd name="connsiteX56" fmla="*/ 1726 w 10009"/>
                          <a:gd name="connsiteY56" fmla="*/ 6683 h 10000"/>
                          <a:gd name="connsiteX57" fmla="*/ 1526 w 10009"/>
                          <a:gd name="connsiteY57" fmla="*/ 6530 h 10000"/>
                          <a:gd name="connsiteX58" fmla="*/ 1338 w 10009"/>
                          <a:gd name="connsiteY58" fmla="*/ 6379 h 10000"/>
                          <a:gd name="connsiteX59" fmla="*/ 1158 w 10009"/>
                          <a:gd name="connsiteY59" fmla="*/ 6245 h 10000"/>
                          <a:gd name="connsiteX60" fmla="*/ 990 w 10009"/>
                          <a:gd name="connsiteY60" fmla="*/ 6110 h 10000"/>
                          <a:gd name="connsiteX61" fmla="*/ 836 w 10009"/>
                          <a:gd name="connsiteY61" fmla="*/ 5989 h 10000"/>
                          <a:gd name="connsiteX62" fmla="*/ 695 w 10009"/>
                          <a:gd name="connsiteY62" fmla="*/ 5883 h 10000"/>
                          <a:gd name="connsiteX63" fmla="*/ 574 w 10009"/>
                          <a:gd name="connsiteY63" fmla="*/ 5787 h 10000"/>
                          <a:gd name="connsiteX64" fmla="*/ 465 w 10009"/>
                          <a:gd name="connsiteY64" fmla="*/ 5705 h 10000"/>
                          <a:gd name="connsiteX65" fmla="*/ 373 w 10009"/>
                          <a:gd name="connsiteY65" fmla="*/ 5627 h 10000"/>
                          <a:gd name="connsiteX66" fmla="*/ 303 w 10009"/>
                          <a:gd name="connsiteY66" fmla="*/ 5580 h 10000"/>
                          <a:gd name="connsiteX67" fmla="*/ 256 w 10009"/>
                          <a:gd name="connsiteY67" fmla="*/ 5537 h 10000"/>
                          <a:gd name="connsiteX68" fmla="*/ 229 w 10009"/>
                          <a:gd name="connsiteY68" fmla="*/ 5512 h 10000"/>
                          <a:gd name="connsiteX69" fmla="*/ 96 w 10009"/>
                          <a:gd name="connsiteY69" fmla="*/ 5334 h 10000"/>
                          <a:gd name="connsiteX70" fmla="*/ 4 w 10009"/>
                          <a:gd name="connsiteY70" fmla="*/ 4629 h 10000"/>
                          <a:gd name="connsiteX71" fmla="*/ 4 w 10009"/>
                          <a:gd name="connsiteY71" fmla="*/ 3839 h 10000"/>
                          <a:gd name="connsiteX72" fmla="*/ 244 w 10009"/>
                          <a:gd name="connsiteY72" fmla="*/ 2484 h 10000"/>
                          <a:gd name="connsiteX73" fmla="*/ 581 w 10009"/>
                          <a:gd name="connsiteY73" fmla="*/ 2190 h 10000"/>
                          <a:gd name="connsiteX74" fmla="*/ 3848 w 10009"/>
                          <a:gd name="connsiteY7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934 w 10009"/>
                          <a:gd name="connsiteY10" fmla="*/ 8404 h 10000"/>
                          <a:gd name="connsiteX11" fmla="*/ 7757 w 10009"/>
                          <a:gd name="connsiteY11" fmla="*/ 8559 h 10000"/>
                          <a:gd name="connsiteX12" fmla="*/ 7584 w 10009"/>
                          <a:gd name="connsiteY12" fmla="*/ 8718 h 10000"/>
                          <a:gd name="connsiteX13" fmla="*/ 7411 w 10009"/>
                          <a:gd name="connsiteY13" fmla="*/ 8868 h 10000"/>
                          <a:gd name="connsiteX14" fmla="*/ 7245 w 10009"/>
                          <a:gd name="connsiteY14" fmla="*/ 9012 h 10000"/>
                          <a:gd name="connsiteX15" fmla="*/ 7089 w 10009"/>
                          <a:gd name="connsiteY15" fmla="*/ 9157 h 10000"/>
                          <a:gd name="connsiteX16" fmla="*/ 6942 w 10009"/>
                          <a:gd name="connsiteY16" fmla="*/ 9292 h 10000"/>
                          <a:gd name="connsiteX17" fmla="*/ 6799 w 10009"/>
                          <a:gd name="connsiteY17" fmla="*/ 9416 h 10000"/>
                          <a:gd name="connsiteX18" fmla="*/ 6673 w 10009"/>
                          <a:gd name="connsiteY18" fmla="*/ 9528 h 10000"/>
                          <a:gd name="connsiteX19" fmla="*/ 6556 w 10009"/>
                          <a:gd name="connsiteY19" fmla="*/ 9629 h 10000"/>
                          <a:gd name="connsiteX20" fmla="*/ 6452 w 10009"/>
                          <a:gd name="connsiteY20" fmla="*/ 9720 h 10000"/>
                          <a:gd name="connsiteX21" fmla="*/ 6371 w 10009"/>
                          <a:gd name="connsiteY21" fmla="*/ 9797 h 10000"/>
                          <a:gd name="connsiteX22" fmla="*/ 6301 w 10009"/>
                          <a:gd name="connsiteY22" fmla="*/ 9866 h 10000"/>
                          <a:gd name="connsiteX23" fmla="*/ 6248 w 10009"/>
                          <a:gd name="connsiteY23" fmla="*/ 9908 h 10000"/>
                          <a:gd name="connsiteX24" fmla="*/ 6218 w 10009"/>
                          <a:gd name="connsiteY24" fmla="*/ 9932 h 10000"/>
                          <a:gd name="connsiteX25" fmla="*/ 6144 w 10009"/>
                          <a:gd name="connsiteY25" fmla="*/ 9986 h 10000"/>
                          <a:gd name="connsiteX26" fmla="*/ 6079 w 10009"/>
                          <a:gd name="connsiteY26" fmla="*/ 10000 h 10000"/>
                          <a:gd name="connsiteX27" fmla="*/ 6017 w 10009"/>
                          <a:gd name="connsiteY27" fmla="*/ 9990 h 10000"/>
                          <a:gd name="connsiteX28" fmla="*/ 5970 w 10009"/>
                          <a:gd name="connsiteY28" fmla="*/ 9976 h 10000"/>
                          <a:gd name="connsiteX29" fmla="*/ 5941 w 10009"/>
                          <a:gd name="connsiteY29" fmla="*/ 9957 h 10000"/>
                          <a:gd name="connsiteX30" fmla="*/ 5926 w 10009"/>
                          <a:gd name="connsiteY30" fmla="*/ 9952 h 10000"/>
                          <a:gd name="connsiteX31" fmla="*/ 5914 w 10009"/>
                          <a:gd name="connsiteY31" fmla="*/ 9942 h 10000"/>
                          <a:gd name="connsiteX32" fmla="*/ 5879 w 10009"/>
                          <a:gd name="connsiteY32" fmla="*/ 9918 h 10000"/>
                          <a:gd name="connsiteX33" fmla="*/ 5822 w 10009"/>
                          <a:gd name="connsiteY33" fmla="*/ 9875 h 10000"/>
                          <a:gd name="connsiteX34" fmla="*/ 5750 w 10009"/>
                          <a:gd name="connsiteY34" fmla="*/ 9816 h 10000"/>
                          <a:gd name="connsiteX35" fmla="*/ 5654 w 10009"/>
                          <a:gd name="connsiteY35" fmla="*/ 9739 h 10000"/>
                          <a:gd name="connsiteX36" fmla="*/ 5537 w 10009"/>
                          <a:gd name="connsiteY36" fmla="*/ 9648 h 10000"/>
                          <a:gd name="connsiteX37" fmla="*/ 5410 w 10009"/>
                          <a:gd name="connsiteY37" fmla="*/ 9547 h 10000"/>
                          <a:gd name="connsiteX38" fmla="*/ 5264 w 10009"/>
                          <a:gd name="connsiteY38" fmla="*/ 9436 h 10000"/>
                          <a:gd name="connsiteX39" fmla="*/ 5108 w 10009"/>
                          <a:gd name="connsiteY39" fmla="*/ 9315 h 10000"/>
                          <a:gd name="connsiteX40" fmla="*/ 4935 w 10009"/>
                          <a:gd name="connsiteY40" fmla="*/ 9181 h 10000"/>
                          <a:gd name="connsiteX41" fmla="*/ 4752 w 10009"/>
                          <a:gd name="connsiteY41" fmla="*/ 9036 h 10000"/>
                          <a:gd name="connsiteX42" fmla="*/ 4556 w 10009"/>
                          <a:gd name="connsiteY42" fmla="*/ 8887 h 10000"/>
                          <a:gd name="connsiteX43" fmla="*/ 4358 w 10009"/>
                          <a:gd name="connsiteY43" fmla="*/ 8731 h 10000"/>
                          <a:gd name="connsiteX44" fmla="*/ 4150 w 10009"/>
                          <a:gd name="connsiteY44" fmla="*/ 8563 h 10000"/>
                          <a:gd name="connsiteX45" fmla="*/ 3935 w 10009"/>
                          <a:gd name="connsiteY45" fmla="*/ 8404 h 10000"/>
                          <a:gd name="connsiteX46" fmla="*/ 3715 w 10009"/>
                          <a:gd name="connsiteY46" fmla="*/ 8226 h 10000"/>
                          <a:gd name="connsiteX47" fmla="*/ 3490 w 10009"/>
                          <a:gd name="connsiteY47" fmla="*/ 8057 h 10000"/>
                          <a:gd name="connsiteX48" fmla="*/ 3265 w 10009"/>
                          <a:gd name="connsiteY48" fmla="*/ 7884 h 10000"/>
                          <a:gd name="connsiteX49" fmla="*/ 3035 w 10009"/>
                          <a:gd name="connsiteY49" fmla="*/ 7705 h 10000"/>
                          <a:gd name="connsiteX50" fmla="*/ 2809 w 10009"/>
                          <a:gd name="connsiteY50" fmla="*/ 7528 h 10000"/>
                          <a:gd name="connsiteX51" fmla="*/ 2583 w 10009"/>
                          <a:gd name="connsiteY51" fmla="*/ 7349 h 10000"/>
                          <a:gd name="connsiteX52" fmla="*/ 2363 w 10009"/>
                          <a:gd name="connsiteY52" fmla="*/ 7180 h 10000"/>
                          <a:gd name="connsiteX53" fmla="*/ 2143 w 10009"/>
                          <a:gd name="connsiteY53" fmla="*/ 7011 h 10000"/>
                          <a:gd name="connsiteX54" fmla="*/ 1929 w 10009"/>
                          <a:gd name="connsiteY54" fmla="*/ 6843 h 10000"/>
                          <a:gd name="connsiteX55" fmla="*/ 1726 w 10009"/>
                          <a:gd name="connsiteY55" fmla="*/ 6683 h 10000"/>
                          <a:gd name="connsiteX56" fmla="*/ 1526 w 10009"/>
                          <a:gd name="connsiteY56" fmla="*/ 6530 h 10000"/>
                          <a:gd name="connsiteX57" fmla="*/ 1338 w 10009"/>
                          <a:gd name="connsiteY57" fmla="*/ 6379 h 10000"/>
                          <a:gd name="connsiteX58" fmla="*/ 1158 w 10009"/>
                          <a:gd name="connsiteY58" fmla="*/ 6245 h 10000"/>
                          <a:gd name="connsiteX59" fmla="*/ 990 w 10009"/>
                          <a:gd name="connsiteY59" fmla="*/ 6110 h 10000"/>
                          <a:gd name="connsiteX60" fmla="*/ 836 w 10009"/>
                          <a:gd name="connsiteY60" fmla="*/ 5989 h 10000"/>
                          <a:gd name="connsiteX61" fmla="*/ 695 w 10009"/>
                          <a:gd name="connsiteY61" fmla="*/ 5883 h 10000"/>
                          <a:gd name="connsiteX62" fmla="*/ 574 w 10009"/>
                          <a:gd name="connsiteY62" fmla="*/ 5787 h 10000"/>
                          <a:gd name="connsiteX63" fmla="*/ 465 w 10009"/>
                          <a:gd name="connsiteY63" fmla="*/ 5705 h 10000"/>
                          <a:gd name="connsiteX64" fmla="*/ 373 w 10009"/>
                          <a:gd name="connsiteY64" fmla="*/ 5627 h 10000"/>
                          <a:gd name="connsiteX65" fmla="*/ 303 w 10009"/>
                          <a:gd name="connsiteY65" fmla="*/ 5580 h 10000"/>
                          <a:gd name="connsiteX66" fmla="*/ 256 w 10009"/>
                          <a:gd name="connsiteY66" fmla="*/ 5537 h 10000"/>
                          <a:gd name="connsiteX67" fmla="*/ 229 w 10009"/>
                          <a:gd name="connsiteY67" fmla="*/ 5512 h 10000"/>
                          <a:gd name="connsiteX68" fmla="*/ 96 w 10009"/>
                          <a:gd name="connsiteY68" fmla="*/ 5334 h 10000"/>
                          <a:gd name="connsiteX69" fmla="*/ 4 w 10009"/>
                          <a:gd name="connsiteY69" fmla="*/ 4629 h 10000"/>
                          <a:gd name="connsiteX70" fmla="*/ 4 w 10009"/>
                          <a:gd name="connsiteY70" fmla="*/ 3839 h 10000"/>
                          <a:gd name="connsiteX71" fmla="*/ 244 w 10009"/>
                          <a:gd name="connsiteY71" fmla="*/ 2484 h 10000"/>
                          <a:gd name="connsiteX72" fmla="*/ 581 w 10009"/>
                          <a:gd name="connsiteY72" fmla="*/ 2190 h 10000"/>
                          <a:gd name="connsiteX73" fmla="*/ 3848 w 10009"/>
                          <a:gd name="connsiteY7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757 w 10009"/>
                          <a:gd name="connsiteY10" fmla="*/ 8559 h 10000"/>
                          <a:gd name="connsiteX11" fmla="*/ 7584 w 10009"/>
                          <a:gd name="connsiteY11" fmla="*/ 8718 h 10000"/>
                          <a:gd name="connsiteX12" fmla="*/ 7411 w 10009"/>
                          <a:gd name="connsiteY12" fmla="*/ 8868 h 10000"/>
                          <a:gd name="connsiteX13" fmla="*/ 7245 w 10009"/>
                          <a:gd name="connsiteY13" fmla="*/ 9012 h 10000"/>
                          <a:gd name="connsiteX14" fmla="*/ 7089 w 10009"/>
                          <a:gd name="connsiteY14" fmla="*/ 9157 h 10000"/>
                          <a:gd name="connsiteX15" fmla="*/ 6942 w 10009"/>
                          <a:gd name="connsiteY15" fmla="*/ 9292 h 10000"/>
                          <a:gd name="connsiteX16" fmla="*/ 6799 w 10009"/>
                          <a:gd name="connsiteY16" fmla="*/ 9416 h 10000"/>
                          <a:gd name="connsiteX17" fmla="*/ 6673 w 10009"/>
                          <a:gd name="connsiteY17" fmla="*/ 9528 h 10000"/>
                          <a:gd name="connsiteX18" fmla="*/ 6556 w 10009"/>
                          <a:gd name="connsiteY18" fmla="*/ 9629 h 10000"/>
                          <a:gd name="connsiteX19" fmla="*/ 6452 w 10009"/>
                          <a:gd name="connsiteY19" fmla="*/ 9720 h 10000"/>
                          <a:gd name="connsiteX20" fmla="*/ 6371 w 10009"/>
                          <a:gd name="connsiteY20" fmla="*/ 9797 h 10000"/>
                          <a:gd name="connsiteX21" fmla="*/ 6301 w 10009"/>
                          <a:gd name="connsiteY21" fmla="*/ 9866 h 10000"/>
                          <a:gd name="connsiteX22" fmla="*/ 6248 w 10009"/>
                          <a:gd name="connsiteY22" fmla="*/ 9908 h 10000"/>
                          <a:gd name="connsiteX23" fmla="*/ 6218 w 10009"/>
                          <a:gd name="connsiteY23" fmla="*/ 9932 h 10000"/>
                          <a:gd name="connsiteX24" fmla="*/ 6144 w 10009"/>
                          <a:gd name="connsiteY24" fmla="*/ 9986 h 10000"/>
                          <a:gd name="connsiteX25" fmla="*/ 6079 w 10009"/>
                          <a:gd name="connsiteY25" fmla="*/ 10000 h 10000"/>
                          <a:gd name="connsiteX26" fmla="*/ 6017 w 10009"/>
                          <a:gd name="connsiteY26" fmla="*/ 9990 h 10000"/>
                          <a:gd name="connsiteX27" fmla="*/ 5970 w 10009"/>
                          <a:gd name="connsiteY27" fmla="*/ 9976 h 10000"/>
                          <a:gd name="connsiteX28" fmla="*/ 5941 w 10009"/>
                          <a:gd name="connsiteY28" fmla="*/ 9957 h 10000"/>
                          <a:gd name="connsiteX29" fmla="*/ 5926 w 10009"/>
                          <a:gd name="connsiteY29" fmla="*/ 9952 h 10000"/>
                          <a:gd name="connsiteX30" fmla="*/ 5914 w 10009"/>
                          <a:gd name="connsiteY30" fmla="*/ 9942 h 10000"/>
                          <a:gd name="connsiteX31" fmla="*/ 5879 w 10009"/>
                          <a:gd name="connsiteY31" fmla="*/ 9918 h 10000"/>
                          <a:gd name="connsiteX32" fmla="*/ 5822 w 10009"/>
                          <a:gd name="connsiteY32" fmla="*/ 9875 h 10000"/>
                          <a:gd name="connsiteX33" fmla="*/ 5750 w 10009"/>
                          <a:gd name="connsiteY33" fmla="*/ 9816 h 10000"/>
                          <a:gd name="connsiteX34" fmla="*/ 5654 w 10009"/>
                          <a:gd name="connsiteY34" fmla="*/ 9739 h 10000"/>
                          <a:gd name="connsiteX35" fmla="*/ 5537 w 10009"/>
                          <a:gd name="connsiteY35" fmla="*/ 9648 h 10000"/>
                          <a:gd name="connsiteX36" fmla="*/ 5410 w 10009"/>
                          <a:gd name="connsiteY36" fmla="*/ 9547 h 10000"/>
                          <a:gd name="connsiteX37" fmla="*/ 5264 w 10009"/>
                          <a:gd name="connsiteY37" fmla="*/ 9436 h 10000"/>
                          <a:gd name="connsiteX38" fmla="*/ 5108 w 10009"/>
                          <a:gd name="connsiteY38" fmla="*/ 9315 h 10000"/>
                          <a:gd name="connsiteX39" fmla="*/ 4935 w 10009"/>
                          <a:gd name="connsiteY39" fmla="*/ 9181 h 10000"/>
                          <a:gd name="connsiteX40" fmla="*/ 4752 w 10009"/>
                          <a:gd name="connsiteY40" fmla="*/ 9036 h 10000"/>
                          <a:gd name="connsiteX41" fmla="*/ 4556 w 10009"/>
                          <a:gd name="connsiteY41" fmla="*/ 8887 h 10000"/>
                          <a:gd name="connsiteX42" fmla="*/ 4358 w 10009"/>
                          <a:gd name="connsiteY42" fmla="*/ 8731 h 10000"/>
                          <a:gd name="connsiteX43" fmla="*/ 4150 w 10009"/>
                          <a:gd name="connsiteY43" fmla="*/ 8563 h 10000"/>
                          <a:gd name="connsiteX44" fmla="*/ 3935 w 10009"/>
                          <a:gd name="connsiteY44" fmla="*/ 8404 h 10000"/>
                          <a:gd name="connsiteX45" fmla="*/ 3715 w 10009"/>
                          <a:gd name="connsiteY45" fmla="*/ 8226 h 10000"/>
                          <a:gd name="connsiteX46" fmla="*/ 3490 w 10009"/>
                          <a:gd name="connsiteY46" fmla="*/ 8057 h 10000"/>
                          <a:gd name="connsiteX47" fmla="*/ 3265 w 10009"/>
                          <a:gd name="connsiteY47" fmla="*/ 7884 h 10000"/>
                          <a:gd name="connsiteX48" fmla="*/ 3035 w 10009"/>
                          <a:gd name="connsiteY48" fmla="*/ 7705 h 10000"/>
                          <a:gd name="connsiteX49" fmla="*/ 2809 w 10009"/>
                          <a:gd name="connsiteY49" fmla="*/ 7528 h 10000"/>
                          <a:gd name="connsiteX50" fmla="*/ 2583 w 10009"/>
                          <a:gd name="connsiteY50" fmla="*/ 7349 h 10000"/>
                          <a:gd name="connsiteX51" fmla="*/ 2363 w 10009"/>
                          <a:gd name="connsiteY51" fmla="*/ 7180 h 10000"/>
                          <a:gd name="connsiteX52" fmla="*/ 2143 w 10009"/>
                          <a:gd name="connsiteY52" fmla="*/ 7011 h 10000"/>
                          <a:gd name="connsiteX53" fmla="*/ 1929 w 10009"/>
                          <a:gd name="connsiteY53" fmla="*/ 6843 h 10000"/>
                          <a:gd name="connsiteX54" fmla="*/ 1726 w 10009"/>
                          <a:gd name="connsiteY54" fmla="*/ 6683 h 10000"/>
                          <a:gd name="connsiteX55" fmla="*/ 1526 w 10009"/>
                          <a:gd name="connsiteY55" fmla="*/ 6530 h 10000"/>
                          <a:gd name="connsiteX56" fmla="*/ 1338 w 10009"/>
                          <a:gd name="connsiteY56" fmla="*/ 6379 h 10000"/>
                          <a:gd name="connsiteX57" fmla="*/ 1158 w 10009"/>
                          <a:gd name="connsiteY57" fmla="*/ 6245 h 10000"/>
                          <a:gd name="connsiteX58" fmla="*/ 990 w 10009"/>
                          <a:gd name="connsiteY58" fmla="*/ 6110 h 10000"/>
                          <a:gd name="connsiteX59" fmla="*/ 836 w 10009"/>
                          <a:gd name="connsiteY59" fmla="*/ 5989 h 10000"/>
                          <a:gd name="connsiteX60" fmla="*/ 695 w 10009"/>
                          <a:gd name="connsiteY60" fmla="*/ 5883 h 10000"/>
                          <a:gd name="connsiteX61" fmla="*/ 574 w 10009"/>
                          <a:gd name="connsiteY61" fmla="*/ 5787 h 10000"/>
                          <a:gd name="connsiteX62" fmla="*/ 465 w 10009"/>
                          <a:gd name="connsiteY62" fmla="*/ 5705 h 10000"/>
                          <a:gd name="connsiteX63" fmla="*/ 373 w 10009"/>
                          <a:gd name="connsiteY63" fmla="*/ 5627 h 10000"/>
                          <a:gd name="connsiteX64" fmla="*/ 303 w 10009"/>
                          <a:gd name="connsiteY64" fmla="*/ 5580 h 10000"/>
                          <a:gd name="connsiteX65" fmla="*/ 256 w 10009"/>
                          <a:gd name="connsiteY65" fmla="*/ 5537 h 10000"/>
                          <a:gd name="connsiteX66" fmla="*/ 229 w 10009"/>
                          <a:gd name="connsiteY66" fmla="*/ 5512 h 10000"/>
                          <a:gd name="connsiteX67" fmla="*/ 96 w 10009"/>
                          <a:gd name="connsiteY67" fmla="*/ 5334 h 10000"/>
                          <a:gd name="connsiteX68" fmla="*/ 4 w 10009"/>
                          <a:gd name="connsiteY68" fmla="*/ 4629 h 10000"/>
                          <a:gd name="connsiteX69" fmla="*/ 4 w 10009"/>
                          <a:gd name="connsiteY69" fmla="*/ 3839 h 10000"/>
                          <a:gd name="connsiteX70" fmla="*/ 244 w 10009"/>
                          <a:gd name="connsiteY70" fmla="*/ 2484 h 10000"/>
                          <a:gd name="connsiteX71" fmla="*/ 581 w 10009"/>
                          <a:gd name="connsiteY71" fmla="*/ 2190 h 10000"/>
                          <a:gd name="connsiteX72" fmla="*/ 3848 w 10009"/>
                          <a:gd name="connsiteY7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584 w 10009"/>
                          <a:gd name="connsiteY10" fmla="*/ 8718 h 10000"/>
                          <a:gd name="connsiteX11" fmla="*/ 7411 w 10009"/>
                          <a:gd name="connsiteY11" fmla="*/ 8868 h 10000"/>
                          <a:gd name="connsiteX12" fmla="*/ 7245 w 10009"/>
                          <a:gd name="connsiteY12" fmla="*/ 9012 h 10000"/>
                          <a:gd name="connsiteX13" fmla="*/ 7089 w 10009"/>
                          <a:gd name="connsiteY13" fmla="*/ 9157 h 10000"/>
                          <a:gd name="connsiteX14" fmla="*/ 6942 w 10009"/>
                          <a:gd name="connsiteY14" fmla="*/ 9292 h 10000"/>
                          <a:gd name="connsiteX15" fmla="*/ 6799 w 10009"/>
                          <a:gd name="connsiteY15" fmla="*/ 9416 h 10000"/>
                          <a:gd name="connsiteX16" fmla="*/ 6673 w 10009"/>
                          <a:gd name="connsiteY16" fmla="*/ 9528 h 10000"/>
                          <a:gd name="connsiteX17" fmla="*/ 6556 w 10009"/>
                          <a:gd name="connsiteY17" fmla="*/ 9629 h 10000"/>
                          <a:gd name="connsiteX18" fmla="*/ 6452 w 10009"/>
                          <a:gd name="connsiteY18" fmla="*/ 9720 h 10000"/>
                          <a:gd name="connsiteX19" fmla="*/ 6371 w 10009"/>
                          <a:gd name="connsiteY19" fmla="*/ 9797 h 10000"/>
                          <a:gd name="connsiteX20" fmla="*/ 6301 w 10009"/>
                          <a:gd name="connsiteY20" fmla="*/ 9866 h 10000"/>
                          <a:gd name="connsiteX21" fmla="*/ 6248 w 10009"/>
                          <a:gd name="connsiteY21" fmla="*/ 9908 h 10000"/>
                          <a:gd name="connsiteX22" fmla="*/ 6218 w 10009"/>
                          <a:gd name="connsiteY22" fmla="*/ 9932 h 10000"/>
                          <a:gd name="connsiteX23" fmla="*/ 6144 w 10009"/>
                          <a:gd name="connsiteY23" fmla="*/ 9986 h 10000"/>
                          <a:gd name="connsiteX24" fmla="*/ 6079 w 10009"/>
                          <a:gd name="connsiteY24" fmla="*/ 10000 h 10000"/>
                          <a:gd name="connsiteX25" fmla="*/ 6017 w 10009"/>
                          <a:gd name="connsiteY25" fmla="*/ 9990 h 10000"/>
                          <a:gd name="connsiteX26" fmla="*/ 5970 w 10009"/>
                          <a:gd name="connsiteY26" fmla="*/ 9976 h 10000"/>
                          <a:gd name="connsiteX27" fmla="*/ 5941 w 10009"/>
                          <a:gd name="connsiteY27" fmla="*/ 9957 h 10000"/>
                          <a:gd name="connsiteX28" fmla="*/ 5926 w 10009"/>
                          <a:gd name="connsiteY28" fmla="*/ 9952 h 10000"/>
                          <a:gd name="connsiteX29" fmla="*/ 5914 w 10009"/>
                          <a:gd name="connsiteY29" fmla="*/ 9942 h 10000"/>
                          <a:gd name="connsiteX30" fmla="*/ 5879 w 10009"/>
                          <a:gd name="connsiteY30" fmla="*/ 9918 h 10000"/>
                          <a:gd name="connsiteX31" fmla="*/ 5822 w 10009"/>
                          <a:gd name="connsiteY31" fmla="*/ 9875 h 10000"/>
                          <a:gd name="connsiteX32" fmla="*/ 5750 w 10009"/>
                          <a:gd name="connsiteY32" fmla="*/ 9816 h 10000"/>
                          <a:gd name="connsiteX33" fmla="*/ 5654 w 10009"/>
                          <a:gd name="connsiteY33" fmla="*/ 9739 h 10000"/>
                          <a:gd name="connsiteX34" fmla="*/ 5537 w 10009"/>
                          <a:gd name="connsiteY34" fmla="*/ 9648 h 10000"/>
                          <a:gd name="connsiteX35" fmla="*/ 5410 w 10009"/>
                          <a:gd name="connsiteY35" fmla="*/ 9547 h 10000"/>
                          <a:gd name="connsiteX36" fmla="*/ 5264 w 10009"/>
                          <a:gd name="connsiteY36" fmla="*/ 9436 h 10000"/>
                          <a:gd name="connsiteX37" fmla="*/ 5108 w 10009"/>
                          <a:gd name="connsiteY37" fmla="*/ 9315 h 10000"/>
                          <a:gd name="connsiteX38" fmla="*/ 4935 w 10009"/>
                          <a:gd name="connsiteY38" fmla="*/ 9181 h 10000"/>
                          <a:gd name="connsiteX39" fmla="*/ 4752 w 10009"/>
                          <a:gd name="connsiteY39" fmla="*/ 9036 h 10000"/>
                          <a:gd name="connsiteX40" fmla="*/ 4556 w 10009"/>
                          <a:gd name="connsiteY40" fmla="*/ 8887 h 10000"/>
                          <a:gd name="connsiteX41" fmla="*/ 4358 w 10009"/>
                          <a:gd name="connsiteY41" fmla="*/ 8731 h 10000"/>
                          <a:gd name="connsiteX42" fmla="*/ 4150 w 10009"/>
                          <a:gd name="connsiteY42" fmla="*/ 8563 h 10000"/>
                          <a:gd name="connsiteX43" fmla="*/ 3935 w 10009"/>
                          <a:gd name="connsiteY43" fmla="*/ 8404 h 10000"/>
                          <a:gd name="connsiteX44" fmla="*/ 3715 w 10009"/>
                          <a:gd name="connsiteY44" fmla="*/ 8226 h 10000"/>
                          <a:gd name="connsiteX45" fmla="*/ 3490 w 10009"/>
                          <a:gd name="connsiteY45" fmla="*/ 8057 h 10000"/>
                          <a:gd name="connsiteX46" fmla="*/ 3265 w 10009"/>
                          <a:gd name="connsiteY46" fmla="*/ 7884 h 10000"/>
                          <a:gd name="connsiteX47" fmla="*/ 3035 w 10009"/>
                          <a:gd name="connsiteY47" fmla="*/ 7705 h 10000"/>
                          <a:gd name="connsiteX48" fmla="*/ 2809 w 10009"/>
                          <a:gd name="connsiteY48" fmla="*/ 7528 h 10000"/>
                          <a:gd name="connsiteX49" fmla="*/ 2583 w 10009"/>
                          <a:gd name="connsiteY49" fmla="*/ 7349 h 10000"/>
                          <a:gd name="connsiteX50" fmla="*/ 2363 w 10009"/>
                          <a:gd name="connsiteY50" fmla="*/ 7180 h 10000"/>
                          <a:gd name="connsiteX51" fmla="*/ 2143 w 10009"/>
                          <a:gd name="connsiteY51" fmla="*/ 7011 h 10000"/>
                          <a:gd name="connsiteX52" fmla="*/ 1929 w 10009"/>
                          <a:gd name="connsiteY52" fmla="*/ 6843 h 10000"/>
                          <a:gd name="connsiteX53" fmla="*/ 1726 w 10009"/>
                          <a:gd name="connsiteY53" fmla="*/ 6683 h 10000"/>
                          <a:gd name="connsiteX54" fmla="*/ 1526 w 10009"/>
                          <a:gd name="connsiteY54" fmla="*/ 6530 h 10000"/>
                          <a:gd name="connsiteX55" fmla="*/ 1338 w 10009"/>
                          <a:gd name="connsiteY55" fmla="*/ 6379 h 10000"/>
                          <a:gd name="connsiteX56" fmla="*/ 1158 w 10009"/>
                          <a:gd name="connsiteY56" fmla="*/ 6245 h 10000"/>
                          <a:gd name="connsiteX57" fmla="*/ 990 w 10009"/>
                          <a:gd name="connsiteY57" fmla="*/ 6110 h 10000"/>
                          <a:gd name="connsiteX58" fmla="*/ 836 w 10009"/>
                          <a:gd name="connsiteY58" fmla="*/ 5989 h 10000"/>
                          <a:gd name="connsiteX59" fmla="*/ 695 w 10009"/>
                          <a:gd name="connsiteY59" fmla="*/ 5883 h 10000"/>
                          <a:gd name="connsiteX60" fmla="*/ 574 w 10009"/>
                          <a:gd name="connsiteY60" fmla="*/ 5787 h 10000"/>
                          <a:gd name="connsiteX61" fmla="*/ 465 w 10009"/>
                          <a:gd name="connsiteY61" fmla="*/ 5705 h 10000"/>
                          <a:gd name="connsiteX62" fmla="*/ 373 w 10009"/>
                          <a:gd name="connsiteY62" fmla="*/ 5627 h 10000"/>
                          <a:gd name="connsiteX63" fmla="*/ 303 w 10009"/>
                          <a:gd name="connsiteY63" fmla="*/ 5580 h 10000"/>
                          <a:gd name="connsiteX64" fmla="*/ 256 w 10009"/>
                          <a:gd name="connsiteY64" fmla="*/ 5537 h 10000"/>
                          <a:gd name="connsiteX65" fmla="*/ 229 w 10009"/>
                          <a:gd name="connsiteY65" fmla="*/ 5512 h 10000"/>
                          <a:gd name="connsiteX66" fmla="*/ 96 w 10009"/>
                          <a:gd name="connsiteY66" fmla="*/ 5334 h 10000"/>
                          <a:gd name="connsiteX67" fmla="*/ 4 w 10009"/>
                          <a:gd name="connsiteY67" fmla="*/ 4629 h 10000"/>
                          <a:gd name="connsiteX68" fmla="*/ 4 w 10009"/>
                          <a:gd name="connsiteY68" fmla="*/ 3839 h 10000"/>
                          <a:gd name="connsiteX69" fmla="*/ 244 w 10009"/>
                          <a:gd name="connsiteY69" fmla="*/ 2484 h 10000"/>
                          <a:gd name="connsiteX70" fmla="*/ 581 w 10009"/>
                          <a:gd name="connsiteY70" fmla="*/ 2190 h 10000"/>
                          <a:gd name="connsiteX71" fmla="*/ 3848 w 10009"/>
                          <a:gd name="connsiteY7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411 w 10009"/>
                          <a:gd name="connsiteY10" fmla="*/ 8868 h 10000"/>
                          <a:gd name="connsiteX11" fmla="*/ 7245 w 10009"/>
                          <a:gd name="connsiteY11" fmla="*/ 9012 h 10000"/>
                          <a:gd name="connsiteX12" fmla="*/ 7089 w 10009"/>
                          <a:gd name="connsiteY12" fmla="*/ 9157 h 10000"/>
                          <a:gd name="connsiteX13" fmla="*/ 6942 w 10009"/>
                          <a:gd name="connsiteY13" fmla="*/ 9292 h 10000"/>
                          <a:gd name="connsiteX14" fmla="*/ 6799 w 10009"/>
                          <a:gd name="connsiteY14" fmla="*/ 9416 h 10000"/>
                          <a:gd name="connsiteX15" fmla="*/ 6673 w 10009"/>
                          <a:gd name="connsiteY15" fmla="*/ 9528 h 10000"/>
                          <a:gd name="connsiteX16" fmla="*/ 6556 w 10009"/>
                          <a:gd name="connsiteY16" fmla="*/ 9629 h 10000"/>
                          <a:gd name="connsiteX17" fmla="*/ 6452 w 10009"/>
                          <a:gd name="connsiteY17" fmla="*/ 9720 h 10000"/>
                          <a:gd name="connsiteX18" fmla="*/ 6371 w 10009"/>
                          <a:gd name="connsiteY18" fmla="*/ 9797 h 10000"/>
                          <a:gd name="connsiteX19" fmla="*/ 6301 w 10009"/>
                          <a:gd name="connsiteY19" fmla="*/ 9866 h 10000"/>
                          <a:gd name="connsiteX20" fmla="*/ 6248 w 10009"/>
                          <a:gd name="connsiteY20" fmla="*/ 9908 h 10000"/>
                          <a:gd name="connsiteX21" fmla="*/ 6218 w 10009"/>
                          <a:gd name="connsiteY21" fmla="*/ 9932 h 10000"/>
                          <a:gd name="connsiteX22" fmla="*/ 6144 w 10009"/>
                          <a:gd name="connsiteY22" fmla="*/ 9986 h 10000"/>
                          <a:gd name="connsiteX23" fmla="*/ 6079 w 10009"/>
                          <a:gd name="connsiteY23" fmla="*/ 10000 h 10000"/>
                          <a:gd name="connsiteX24" fmla="*/ 6017 w 10009"/>
                          <a:gd name="connsiteY24" fmla="*/ 9990 h 10000"/>
                          <a:gd name="connsiteX25" fmla="*/ 5970 w 10009"/>
                          <a:gd name="connsiteY25" fmla="*/ 9976 h 10000"/>
                          <a:gd name="connsiteX26" fmla="*/ 5941 w 10009"/>
                          <a:gd name="connsiteY26" fmla="*/ 9957 h 10000"/>
                          <a:gd name="connsiteX27" fmla="*/ 5926 w 10009"/>
                          <a:gd name="connsiteY27" fmla="*/ 9952 h 10000"/>
                          <a:gd name="connsiteX28" fmla="*/ 5914 w 10009"/>
                          <a:gd name="connsiteY28" fmla="*/ 9942 h 10000"/>
                          <a:gd name="connsiteX29" fmla="*/ 5879 w 10009"/>
                          <a:gd name="connsiteY29" fmla="*/ 9918 h 10000"/>
                          <a:gd name="connsiteX30" fmla="*/ 5822 w 10009"/>
                          <a:gd name="connsiteY30" fmla="*/ 9875 h 10000"/>
                          <a:gd name="connsiteX31" fmla="*/ 5750 w 10009"/>
                          <a:gd name="connsiteY31" fmla="*/ 9816 h 10000"/>
                          <a:gd name="connsiteX32" fmla="*/ 5654 w 10009"/>
                          <a:gd name="connsiteY32" fmla="*/ 9739 h 10000"/>
                          <a:gd name="connsiteX33" fmla="*/ 5537 w 10009"/>
                          <a:gd name="connsiteY33" fmla="*/ 9648 h 10000"/>
                          <a:gd name="connsiteX34" fmla="*/ 5410 w 10009"/>
                          <a:gd name="connsiteY34" fmla="*/ 9547 h 10000"/>
                          <a:gd name="connsiteX35" fmla="*/ 5264 w 10009"/>
                          <a:gd name="connsiteY35" fmla="*/ 9436 h 10000"/>
                          <a:gd name="connsiteX36" fmla="*/ 5108 w 10009"/>
                          <a:gd name="connsiteY36" fmla="*/ 9315 h 10000"/>
                          <a:gd name="connsiteX37" fmla="*/ 4935 w 10009"/>
                          <a:gd name="connsiteY37" fmla="*/ 9181 h 10000"/>
                          <a:gd name="connsiteX38" fmla="*/ 4752 w 10009"/>
                          <a:gd name="connsiteY38" fmla="*/ 9036 h 10000"/>
                          <a:gd name="connsiteX39" fmla="*/ 4556 w 10009"/>
                          <a:gd name="connsiteY39" fmla="*/ 8887 h 10000"/>
                          <a:gd name="connsiteX40" fmla="*/ 4358 w 10009"/>
                          <a:gd name="connsiteY40" fmla="*/ 8731 h 10000"/>
                          <a:gd name="connsiteX41" fmla="*/ 4150 w 10009"/>
                          <a:gd name="connsiteY41" fmla="*/ 8563 h 10000"/>
                          <a:gd name="connsiteX42" fmla="*/ 3935 w 10009"/>
                          <a:gd name="connsiteY42" fmla="*/ 8404 h 10000"/>
                          <a:gd name="connsiteX43" fmla="*/ 3715 w 10009"/>
                          <a:gd name="connsiteY43" fmla="*/ 8226 h 10000"/>
                          <a:gd name="connsiteX44" fmla="*/ 3490 w 10009"/>
                          <a:gd name="connsiteY44" fmla="*/ 8057 h 10000"/>
                          <a:gd name="connsiteX45" fmla="*/ 3265 w 10009"/>
                          <a:gd name="connsiteY45" fmla="*/ 7884 h 10000"/>
                          <a:gd name="connsiteX46" fmla="*/ 3035 w 10009"/>
                          <a:gd name="connsiteY46" fmla="*/ 7705 h 10000"/>
                          <a:gd name="connsiteX47" fmla="*/ 2809 w 10009"/>
                          <a:gd name="connsiteY47" fmla="*/ 7528 h 10000"/>
                          <a:gd name="connsiteX48" fmla="*/ 2583 w 10009"/>
                          <a:gd name="connsiteY48" fmla="*/ 7349 h 10000"/>
                          <a:gd name="connsiteX49" fmla="*/ 2363 w 10009"/>
                          <a:gd name="connsiteY49" fmla="*/ 7180 h 10000"/>
                          <a:gd name="connsiteX50" fmla="*/ 2143 w 10009"/>
                          <a:gd name="connsiteY50" fmla="*/ 7011 h 10000"/>
                          <a:gd name="connsiteX51" fmla="*/ 1929 w 10009"/>
                          <a:gd name="connsiteY51" fmla="*/ 6843 h 10000"/>
                          <a:gd name="connsiteX52" fmla="*/ 1726 w 10009"/>
                          <a:gd name="connsiteY52" fmla="*/ 6683 h 10000"/>
                          <a:gd name="connsiteX53" fmla="*/ 1526 w 10009"/>
                          <a:gd name="connsiteY53" fmla="*/ 6530 h 10000"/>
                          <a:gd name="connsiteX54" fmla="*/ 1338 w 10009"/>
                          <a:gd name="connsiteY54" fmla="*/ 6379 h 10000"/>
                          <a:gd name="connsiteX55" fmla="*/ 1158 w 10009"/>
                          <a:gd name="connsiteY55" fmla="*/ 6245 h 10000"/>
                          <a:gd name="connsiteX56" fmla="*/ 990 w 10009"/>
                          <a:gd name="connsiteY56" fmla="*/ 6110 h 10000"/>
                          <a:gd name="connsiteX57" fmla="*/ 836 w 10009"/>
                          <a:gd name="connsiteY57" fmla="*/ 5989 h 10000"/>
                          <a:gd name="connsiteX58" fmla="*/ 695 w 10009"/>
                          <a:gd name="connsiteY58" fmla="*/ 5883 h 10000"/>
                          <a:gd name="connsiteX59" fmla="*/ 574 w 10009"/>
                          <a:gd name="connsiteY59" fmla="*/ 5787 h 10000"/>
                          <a:gd name="connsiteX60" fmla="*/ 465 w 10009"/>
                          <a:gd name="connsiteY60" fmla="*/ 5705 h 10000"/>
                          <a:gd name="connsiteX61" fmla="*/ 373 w 10009"/>
                          <a:gd name="connsiteY61" fmla="*/ 5627 h 10000"/>
                          <a:gd name="connsiteX62" fmla="*/ 303 w 10009"/>
                          <a:gd name="connsiteY62" fmla="*/ 5580 h 10000"/>
                          <a:gd name="connsiteX63" fmla="*/ 256 w 10009"/>
                          <a:gd name="connsiteY63" fmla="*/ 5537 h 10000"/>
                          <a:gd name="connsiteX64" fmla="*/ 229 w 10009"/>
                          <a:gd name="connsiteY64" fmla="*/ 5512 h 10000"/>
                          <a:gd name="connsiteX65" fmla="*/ 96 w 10009"/>
                          <a:gd name="connsiteY65" fmla="*/ 5334 h 10000"/>
                          <a:gd name="connsiteX66" fmla="*/ 4 w 10009"/>
                          <a:gd name="connsiteY66" fmla="*/ 4629 h 10000"/>
                          <a:gd name="connsiteX67" fmla="*/ 4 w 10009"/>
                          <a:gd name="connsiteY67" fmla="*/ 3839 h 10000"/>
                          <a:gd name="connsiteX68" fmla="*/ 244 w 10009"/>
                          <a:gd name="connsiteY68" fmla="*/ 2484 h 10000"/>
                          <a:gd name="connsiteX69" fmla="*/ 581 w 10009"/>
                          <a:gd name="connsiteY69" fmla="*/ 2190 h 10000"/>
                          <a:gd name="connsiteX70" fmla="*/ 3848 w 10009"/>
                          <a:gd name="connsiteY7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245 w 10009"/>
                          <a:gd name="connsiteY10" fmla="*/ 9012 h 10000"/>
                          <a:gd name="connsiteX11" fmla="*/ 7089 w 10009"/>
                          <a:gd name="connsiteY11" fmla="*/ 9157 h 10000"/>
                          <a:gd name="connsiteX12" fmla="*/ 6942 w 10009"/>
                          <a:gd name="connsiteY12" fmla="*/ 9292 h 10000"/>
                          <a:gd name="connsiteX13" fmla="*/ 6799 w 10009"/>
                          <a:gd name="connsiteY13" fmla="*/ 9416 h 10000"/>
                          <a:gd name="connsiteX14" fmla="*/ 6673 w 10009"/>
                          <a:gd name="connsiteY14" fmla="*/ 9528 h 10000"/>
                          <a:gd name="connsiteX15" fmla="*/ 6556 w 10009"/>
                          <a:gd name="connsiteY15" fmla="*/ 9629 h 10000"/>
                          <a:gd name="connsiteX16" fmla="*/ 6452 w 10009"/>
                          <a:gd name="connsiteY16" fmla="*/ 9720 h 10000"/>
                          <a:gd name="connsiteX17" fmla="*/ 6371 w 10009"/>
                          <a:gd name="connsiteY17" fmla="*/ 9797 h 10000"/>
                          <a:gd name="connsiteX18" fmla="*/ 6301 w 10009"/>
                          <a:gd name="connsiteY18" fmla="*/ 9866 h 10000"/>
                          <a:gd name="connsiteX19" fmla="*/ 6248 w 10009"/>
                          <a:gd name="connsiteY19" fmla="*/ 9908 h 10000"/>
                          <a:gd name="connsiteX20" fmla="*/ 6218 w 10009"/>
                          <a:gd name="connsiteY20" fmla="*/ 9932 h 10000"/>
                          <a:gd name="connsiteX21" fmla="*/ 6144 w 10009"/>
                          <a:gd name="connsiteY21" fmla="*/ 9986 h 10000"/>
                          <a:gd name="connsiteX22" fmla="*/ 6079 w 10009"/>
                          <a:gd name="connsiteY22" fmla="*/ 10000 h 10000"/>
                          <a:gd name="connsiteX23" fmla="*/ 6017 w 10009"/>
                          <a:gd name="connsiteY23" fmla="*/ 9990 h 10000"/>
                          <a:gd name="connsiteX24" fmla="*/ 5970 w 10009"/>
                          <a:gd name="connsiteY24" fmla="*/ 9976 h 10000"/>
                          <a:gd name="connsiteX25" fmla="*/ 5941 w 10009"/>
                          <a:gd name="connsiteY25" fmla="*/ 9957 h 10000"/>
                          <a:gd name="connsiteX26" fmla="*/ 5926 w 10009"/>
                          <a:gd name="connsiteY26" fmla="*/ 9952 h 10000"/>
                          <a:gd name="connsiteX27" fmla="*/ 5914 w 10009"/>
                          <a:gd name="connsiteY27" fmla="*/ 9942 h 10000"/>
                          <a:gd name="connsiteX28" fmla="*/ 5879 w 10009"/>
                          <a:gd name="connsiteY28" fmla="*/ 9918 h 10000"/>
                          <a:gd name="connsiteX29" fmla="*/ 5822 w 10009"/>
                          <a:gd name="connsiteY29" fmla="*/ 9875 h 10000"/>
                          <a:gd name="connsiteX30" fmla="*/ 5750 w 10009"/>
                          <a:gd name="connsiteY30" fmla="*/ 9816 h 10000"/>
                          <a:gd name="connsiteX31" fmla="*/ 5654 w 10009"/>
                          <a:gd name="connsiteY31" fmla="*/ 9739 h 10000"/>
                          <a:gd name="connsiteX32" fmla="*/ 5537 w 10009"/>
                          <a:gd name="connsiteY32" fmla="*/ 9648 h 10000"/>
                          <a:gd name="connsiteX33" fmla="*/ 5410 w 10009"/>
                          <a:gd name="connsiteY33" fmla="*/ 9547 h 10000"/>
                          <a:gd name="connsiteX34" fmla="*/ 5264 w 10009"/>
                          <a:gd name="connsiteY34" fmla="*/ 9436 h 10000"/>
                          <a:gd name="connsiteX35" fmla="*/ 5108 w 10009"/>
                          <a:gd name="connsiteY35" fmla="*/ 9315 h 10000"/>
                          <a:gd name="connsiteX36" fmla="*/ 4935 w 10009"/>
                          <a:gd name="connsiteY36" fmla="*/ 9181 h 10000"/>
                          <a:gd name="connsiteX37" fmla="*/ 4752 w 10009"/>
                          <a:gd name="connsiteY37" fmla="*/ 9036 h 10000"/>
                          <a:gd name="connsiteX38" fmla="*/ 4556 w 10009"/>
                          <a:gd name="connsiteY38" fmla="*/ 8887 h 10000"/>
                          <a:gd name="connsiteX39" fmla="*/ 4358 w 10009"/>
                          <a:gd name="connsiteY39" fmla="*/ 8731 h 10000"/>
                          <a:gd name="connsiteX40" fmla="*/ 4150 w 10009"/>
                          <a:gd name="connsiteY40" fmla="*/ 8563 h 10000"/>
                          <a:gd name="connsiteX41" fmla="*/ 3935 w 10009"/>
                          <a:gd name="connsiteY41" fmla="*/ 8404 h 10000"/>
                          <a:gd name="connsiteX42" fmla="*/ 3715 w 10009"/>
                          <a:gd name="connsiteY42" fmla="*/ 8226 h 10000"/>
                          <a:gd name="connsiteX43" fmla="*/ 3490 w 10009"/>
                          <a:gd name="connsiteY43" fmla="*/ 8057 h 10000"/>
                          <a:gd name="connsiteX44" fmla="*/ 3265 w 10009"/>
                          <a:gd name="connsiteY44" fmla="*/ 7884 h 10000"/>
                          <a:gd name="connsiteX45" fmla="*/ 3035 w 10009"/>
                          <a:gd name="connsiteY45" fmla="*/ 7705 h 10000"/>
                          <a:gd name="connsiteX46" fmla="*/ 2809 w 10009"/>
                          <a:gd name="connsiteY46" fmla="*/ 7528 h 10000"/>
                          <a:gd name="connsiteX47" fmla="*/ 2583 w 10009"/>
                          <a:gd name="connsiteY47" fmla="*/ 7349 h 10000"/>
                          <a:gd name="connsiteX48" fmla="*/ 2363 w 10009"/>
                          <a:gd name="connsiteY48" fmla="*/ 7180 h 10000"/>
                          <a:gd name="connsiteX49" fmla="*/ 2143 w 10009"/>
                          <a:gd name="connsiteY49" fmla="*/ 7011 h 10000"/>
                          <a:gd name="connsiteX50" fmla="*/ 1929 w 10009"/>
                          <a:gd name="connsiteY50" fmla="*/ 6843 h 10000"/>
                          <a:gd name="connsiteX51" fmla="*/ 1726 w 10009"/>
                          <a:gd name="connsiteY51" fmla="*/ 6683 h 10000"/>
                          <a:gd name="connsiteX52" fmla="*/ 1526 w 10009"/>
                          <a:gd name="connsiteY52" fmla="*/ 6530 h 10000"/>
                          <a:gd name="connsiteX53" fmla="*/ 1338 w 10009"/>
                          <a:gd name="connsiteY53" fmla="*/ 6379 h 10000"/>
                          <a:gd name="connsiteX54" fmla="*/ 1158 w 10009"/>
                          <a:gd name="connsiteY54" fmla="*/ 6245 h 10000"/>
                          <a:gd name="connsiteX55" fmla="*/ 990 w 10009"/>
                          <a:gd name="connsiteY55" fmla="*/ 6110 h 10000"/>
                          <a:gd name="connsiteX56" fmla="*/ 836 w 10009"/>
                          <a:gd name="connsiteY56" fmla="*/ 5989 h 10000"/>
                          <a:gd name="connsiteX57" fmla="*/ 695 w 10009"/>
                          <a:gd name="connsiteY57" fmla="*/ 5883 h 10000"/>
                          <a:gd name="connsiteX58" fmla="*/ 574 w 10009"/>
                          <a:gd name="connsiteY58" fmla="*/ 5787 h 10000"/>
                          <a:gd name="connsiteX59" fmla="*/ 465 w 10009"/>
                          <a:gd name="connsiteY59" fmla="*/ 5705 h 10000"/>
                          <a:gd name="connsiteX60" fmla="*/ 373 w 10009"/>
                          <a:gd name="connsiteY60" fmla="*/ 5627 h 10000"/>
                          <a:gd name="connsiteX61" fmla="*/ 303 w 10009"/>
                          <a:gd name="connsiteY61" fmla="*/ 5580 h 10000"/>
                          <a:gd name="connsiteX62" fmla="*/ 256 w 10009"/>
                          <a:gd name="connsiteY62" fmla="*/ 5537 h 10000"/>
                          <a:gd name="connsiteX63" fmla="*/ 229 w 10009"/>
                          <a:gd name="connsiteY63" fmla="*/ 5512 h 10000"/>
                          <a:gd name="connsiteX64" fmla="*/ 96 w 10009"/>
                          <a:gd name="connsiteY64" fmla="*/ 5334 h 10000"/>
                          <a:gd name="connsiteX65" fmla="*/ 4 w 10009"/>
                          <a:gd name="connsiteY65" fmla="*/ 4629 h 10000"/>
                          <a:gd name="connsiteX66" fmla="*/ 4 w 10009"/>
                          <a:gd name="connsiteY66" fmla="*/ 3839 h 10000"/>
                          <a:gd name="connsiteX67" fmla="*/ 244 w 10009"/>
                          <a:gd name="connsiteY67" fmla="*/ 2484 h 10000"/>
                          <a:gd name="connsiteX68" fmla="*/ 581 w 10009"/>
                          <a:gd name="connsiteY68" fmla="*/ 2190 h 10000"/>
                          <a:gd name="connsiteX69" fmla="*/ 3848 w 10009"/>
                          <a:gd name="connsiteY6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089 w 10009"/>
                          <a:gd name="connsiteY10" fmla="*/ 9157 h 10000"/>
                          <a:gd name="connsiteX11" fmla="*/ 6942 w 10009"/>
                          <a:gd name="connsiteY11" fmla="*/ 9292 h 10000"/>
                          <a:gd name="connsiteX12" fmla="*/ 6799 w 10009"/>
                          <a:gd name="connsiteY12" fmla="*/ 9416 h 10000"/>
                          <a:gd name="connsiteX13" fmla="*/ 6673 w 10009"/>
                          <a:gd name="connsiteY13" fmla="*/ 9528 h 10000"/>
                          <a:gd name="connsiteX14" fmla="*/ 6556 w 10009"/>
                          <a:gd name="connsiteY14" fmla="*/ 9629 h 10000"/>
                          <a:gd name="connsiteX15" fmla="*/ 6452 w 10009"/>
                          <a:gd name="connsiteY15" fmla="*/ 9720 h 10000"/>
                          <a:gd name="connsiteX16" fmla="*/ 6371 w 10009"/>
                          <a:gd name="connsiteY16" fmla="*/ 9797 h 10000"/>
                          <a:gd name="connsiteX17" fmla="*/ 6301 w 10009"/>
                          <a:gd name="connsiteY17" fmla="*/ 9866 h 10000"/>
                          <a:gd name="connsiteX18" fmla="*/ 6248 w 10009"/>
                          <a:gd name="connsiteY18" fmla="*/ 9908 h 10000"/>
                          <a:gd name="connsiteX19" fmla="*/ 6218 w 10009"/>
                          <a:gd name="connsiteY19" fmla="*/ 9932 h 10000"/>
                          <a:gd name="connsiteX20" fmla="*/ 6144 w 10009"/>
                          <a:gd name="connsiteY20" fmla="*/ 9986 h 10000"/>
                          <a:gd name="connsiteX21" fmla="*/ 6079 w 10009"/>
                          <a:gd name="connsiteY21" fmla="*/ 10000 h 10000"/>
                          <a:gd name="connsiteX22" fmla="*/ 6017 w 10009"/>
                          <a:gd name="connsiteY22" fmla="*/ 9990 h 10000"/>
                          <a:gd name="connsiteX23" fmla="*/ 5970 w 10009"/>
                          <a:gd name="connsiteY23" fmla="*/ 9976 h 10000"/>
                          <a:gd name="connsiteX24" fmla="*/ 5941 w 10009"/>
                          <a:gd name="connsiteY24" fmla="*/ 9957 h 10000"/>
                          <a:gd name="connsiteX25" fmla="*/ 5926 w 10009"/>
                          <a:gd name="connsiteY25" fmla="*/ 9952 h 10000"/>
                          <a:gd name="connsiteX26" fmla="*/ 5914 w 10009"/>
                          <a:gd name="connsiteY26" fmla="*/ 9942 h 10000"/>
                          <a:gd name="connsiteX27" fmla="*/ 5879 w 10009"/>
                          <a:gd name="connsiteY27" fmla="*/ 9918 h 10000"/>
                          <a:gd name="connsiteX28" fmla="*/ 5822 w 10009"/>
                          <a:gd name="connsiteY28" fmla="*/ 9875 h 10000"/>
                          <a:gd name="connsiteX29" fmla="*/ 5750 w 10009"/>
                          <a:gd name="connsiteY29" fmla="*/ 9816 h 10000"/>
                          <a:gd name="connsiteX30" fmla="*/ 5654 w 10009"/>
                          <a:gd name="connsiteY30" fmla="*/ 9739 h 10000"/>
                          <a:gd name="connsiteX31" fmla="*/ 5537 w 10009"/>
                          <a:gd name="connsiteY31" fmla="*/ 9648 h 10000"/>
                          <a:gd name="connsiteX32" fmla="*/ 5410 w 10009"/>
                          <a:gd name="connsiteY32" fmla="*/ 9547 h 10000"/>
                          <a:gd name="connsiteX33" fmla="*/ 5264 w 10009"/>
                          <a:gd name="connsiteY33" fmla="*/ 9436 h 10000"/>
                          <a:gd name="connsiteX34" fmla="*/ 5108 w 10009"/>
                          <a:gd name="connsiteY34" fmla="*/ 9315 h 10000"/>
                          <a:gd name="connsiteX35" fmla="*/ 4935 w 10009"/>
                          <a:gd name="connsiteY35" fmla="*/ 9181 h 10000"/>
                          <a:gd name="connsiteX36" fmla="*/ 4752 w 10009"/>
                          <a:gd name="connsiteY36" fmla="*/ 9036 h 10000"/>
                          <a:gd name="connsiteX37" fmla="*/ 4556 w 10009"/>
                          <a:gd name="connsiteY37" fmla="*/ 8887 h 10000"/>
                          <a:gd name="connsiteX38" fmla="*/ 4358 w 10009"/>
                          <a:gd name="connsiteY38" fmla="*/ 8731 h 10000"/>
                          <a:gd name="connsiteX39" fmla="*/ 4150 w 10009"/>
                          <a:gd name="connsiteY39" fmla="*/ 8563 h 10000"/>
                          <a:gd name="connsiteX40" fmla="*/ 3935 w 10009"/>
                          <a:gd name="connsiteY40" fmla="*/ 8404 h 10000"/>
                          <a:gd name="connsiteX41" fmla="*/ 3715 w 10009"/>
                          <a:gd name="connsiteY41" fmla="*/ 8226 h 10000"/>
                          <a:gd name="connsiteX42" fmla="*/ 3490 w 10009"/>
                          <a:gd name="connsiteY42" fmla="*/ 8057 h 10000"/>
                          <a:gd name="connsiteX43" fmla="*/ 3265 w 10009"/>
                          <a:gd name="connsiteY43" fmla="*/ 7884 h 10000"/>
                          <a:gd name="connsiteX44" fmla="*/ 3035 w 10009"/>
                          <a:gd name="connsiteY44" fmla="*/ 7705 h 10000"/>
                          <a:gd name="connsiteX45" fmla="*/ 2809 w 10009"/>
                          <a:gd name="connsiteY45" fmla="*/ 7528 h 10000"/>
                          <a:gd name="connsiteX46" fmla="*/ 2583 w 10009"/>
                          <a:gd name="connsiteY46" fmla="*/ 7349 h 10000"/>
                          <a:gd name="connsiteX47" fmla="*/ 2363 w 10009"/>
                          <a:gd name="connsiteY47" fmla="*/ 7180 h 10000"/>
                          <a:gd name="connsiteX48" fmla="*/ 2143 w 10009"/>
                          <a:gd name="connsiteY48" fmla="*/ 7011 h 10000"/>
                          <a:gd name="connsiteX49" fmla="*/ 1929 w 10009"/>
                          <a:gd name="connsiteY49" fmla="*/ 6843 h 10000"/>
                          <a:gd name="connsiteX50" fmla="*/ 1726 w 10009"/>
                          <a:gd name="connsiteY50" fmla="*/ 6683 h 10000"/>
                          <a:gd name="connsiteX51" fmla="*/ 1526 w 10009"/>
                          <a:gd name="connsiteY51" fmla="*/ 6530 h 10000"/>
                          <a:gd name="connsiteX52" fmla="*/ 1338 w 10009"/>
                          <a:gd name="connsiteY52" fmla="*/ 6379 h 10000"/>
                          <a:gd name="connsiteX53" fmla="*/ 1158 w 10009"/>
                          <a:gd name="connsiteY53" fmla="*/ 6245 h 10000"/>
                          <a:gd name="connsiteX54" fmla="*/ 990 w 10009"/>
                          <a:gd name="connsiteY54" fmla="*/ 6110 h 10000"/>
                          <a:gd name="connsiteX55" fmla="*/ 836 w 10009"/>
                          <a:gd name="connsiteY55" fmla="*/ 5989 h 10000"/>
                          <a:gd name="connsiteX56" fmla="*/ 695 w 10009"/>
                          <a:gd name="connsiteY56" fmla="*/ 5883 h 10000"/>
                          <a:gd name="connsiteX57" fmla="*/ 574 w 10009"/>
                          <a:gd name="connsiteY57" fmla="*/ 5787 h 10000"/>
                          <a:gd name="connsiteX58" fmla="*/ 465 w 10009"/>
                          <a:gd name="connsiteY58" fmla="*/ 5705 h 10000"/>
                          <a:gd name="connsiteX59" fmla="*/ 373 w 10009"/>
                          <a:gd name="connsiteY59" fmla="*/ 5627 h 10000"/>
                          <a:gd name="connsiteX60" fmla="*/ 303 w 10009"/>
                          <a:gd name="connsiteY60" fmla="*/ 5580 h 10000"/>
                          <a:gd name="connsiteX61" fmla="*/ 256 w 10009"/>
                          <a:gd name="connsiteY61" fmla="*/ 5537 h 10000"/>
                          <a:gd name="connsiteX62" fmla="*/ 229 w 10009"/>
                          <a:gd name="connsiteY62" fmla="*/ 5512 h 10000"/>
                          <a:gd name="connsiteX63" fmla="*/ 96 w 10009"/>
                          <a:gd name="connsiteY63" fmla="*/ 5334 h 10000"/>
                          <a:gd name="connsiteX64" fmla="*/ 4 w 10009"/>
                          <a:gd name="connsiteY64" fmla="*/ 4629 h 10000"/>
                          <a:gd name="connsiteX65" fmla="*/ 4 w 10009"/>
                          <a:gd name="connsiteY65" fmla="*/ 3839 h 10000"/>
                          <a:gd name="connsiteX66" fmla="*/ 244 w 10009"/>
                          <a:gd name="connsiteY66" fmla="*/ 2484 h 10000"/>
                          <a:gd name="connsiteX67" fmla="*/ 581 w 10009"/>
                          <a:gd name="connsiteY67" fmla="*/ 2190 h 10000"/>
                          <a:gd name="connsiteX68" fmla="*/ 3848 w 10009"/>
                          <a:gd name="connsiteY6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942 w 10009"/>
                          <a:gd name="connsiteY10" fmla="*/ 9292 h 10000"/>
                          <a:gd name="connsiteX11" fmla="*/ 6799 w 10009"/>
                          <a:gd name="connsiteY11" fmla="*/ 9416 h 10000"/>
                          <a:gd name="connsiteX12" fmla="*/ 6673 w 10009"/>
                          <a:gd name="connsiteY12" fmla="*/ 9528 h 10000"/>
                          <a:gd name="connsiteX13" fmla="*/ 6556 w 10009"/>
                          <a:gd name="connsiteY13" fmla="*/ 9629 h 10000"/>
                          <a:gd name="connsiteX14" fmla="*/ 6452 w 10009"/>
                          <a:gd name="connsiteY14" fmla="*/ 9720 h 10000"/>
                          <a:gd name="connsiteX15" fmla="*/ 6371 w 10009"/>
                          <a:gd name="connsiteY15" fmla="*/ 9797 h 10000"/>
                          <a:gd name="connsiteX16" fmla="*/ 6301 w 10009"/>
                          <a:gd name="connsiteY16" fmla="*/ 9866 h 10000"/>
                          <a:gd name="connsiteX17" fmla="*/ 6248 w 10009"/>
                          <a:gd name="connsiteY17" fmla="*/ 9908 h 10000"/>
                          <a:gd name="connsiteX18" fmla="*/ 6218 w 10009"/>
                          <a:gd name="connsiteY18" fmla="*/ 9932 h 10000"/>
                          <a:gd name="connsiteX19" fmla="*/ 6144 w 10009"/>
                          <a:gd name="connsiteY19" fmla="*/ 9986 h 10000"/>
                          <a:gd name="connsiteX20" fmla="*/ 6079 w 10009"/>
                          <a:gd name="connsiteY20" fmla="*/ 10000 h 10000"/>
                          <a:gd name="connsiteX21" fmla="*/ 6017 w 10009"/>
                          <a:gd name="connsiteY21" fmla="*/ 9990 h 10000"/>
                          <a:gd name="connsiteX22" fmla="*/ 5970 w 10009"/>
                          <a:gd name="connsiteY22" fmla="*/ 9976 h 10000"/>
                          <a:gd name="connsiteX23" fmla="*/ 5941 w 10009"/>
                          <a:gd name="connsiteY23" fmla="*/ 9957 h 10000"/>
                          <a:gd name="connsiteX24" fmla="*/ 5926 w 10009"/>
                          <a:gd name="connsiteY24" fmla="*/ 9952 h 10000"/>
                          <a:gd name="connsiteX25" fmla="*/ 5914 w 10009"/>
                          <a:gd name="connsiteY25" fmla="*/ 9942 h 10000"/>
                          <a:gd name="connsiteX26" fmla="*/ 5879 w 10009"/>
                          <a:gd name="connsiteY26" fmla="*/ 9918 h 10000"/>
                          <a:gd name="connsiteX27" fmla="*/ 5822 w 10009"/>
                          <a:gd name="connsiteY27" fmla="*/ 9875 h 10000"/>
                          <a:gd name="connsiteX28" fmla="*/ 5750 w 10009"/>
                          <a:gd name="connsiteY28" fmla="*/ 9816 h 10000"/>
                          <a:gd name="connsiteX29" fmla="*/ 5654 w 10009"/>
                          <a:gd name="connsiteY29" fmla="*/ 9739 h 10000"/>
                          <a:gd name="connsiteX30" fmla="*/ 5537 w 10009"/>
                          <a:gd name="connsiteY30" fmla="*/ 9648 h 10000"/>
                          <a:gd name="connsiteX31" fmla="*/ 5410 w 10009"/>
                          <a:gd name="connsiteY31" fmla="*/ 9547 h 10000"/>
                          <a:gd name="connsiteX32" fmla="*/ 5264 w 10009"/>
                          <a:gd name="connsiteY32" fmla="*/ 9436 h 10000"/>
                          <a:gd name="connsiteX33" fmla="*/ 5108 w 10009"/>
                          <a:gd name="connsiteY33" fmla="*/ 9315 h 10000"/>
                          <a:gd name="connsiteX34" fmla="*/ 4935 w 10009"/>
                          <a:gd name="connsiteY34" fmla="*/ 9181 h 10000"/>
                          <a:gd name="connsiteX35" fmla="*/ 4752 w 10009"/>
                          <a:gd name="connsiteY35" fmla="*/ 9036 h 10000"/>
                          <a:gd name="connsiteX36" fmla="*/ 4556 w 10009"/>
                          <a:gd name="connsiteY36" fmla="*/ 8887 h 10000"/>
                          <a:gd name="connsiteX37" fmla="*/ 4358 w 10009"/>
                          <a:gd name="connsiteY37" fmla="*/ 8731 h 10000"/>
                          <a:gd name="connsiteX38" fmla="*/ 4150 w 10009"/>
                          <a:gd name="connsiteY38" fmla="*/ 8563 h 10000"/>
                          <a:gd name="connsiteX39" fmla="*/ 3935 w 10009"/>
                          <a:gd name="connsiteY39" fmla="*/ 8404 h 10000"/>
                          <a:gd name="connsiteX40" fmla="*/ 3715 w 10009"/>
                          <a:gd name="connsiteY40" fmla="*/ 8226 h 10000"/>
                          <a:gd name="connsiteX41" fmla="*/ 3490 w 10009"/>
                          <a:gd name="connsiteY41" fmla="*/ 8057 h 10000"/>
                          <a:gd name="connsiteX42" fmla="*/ 3265 w 10009"/>
                          <a:gd name="connsiteY42" fmla="*/ 7884 h 10000"/>
                          <a:gd name="connsiteX43" fmla="*/ 3035 w 10009"/>
                          <a:gd name="connsiteY43" fmla="*/ 7705 h 10000"/>
                          <a:gd name="connsiteX44" fmla="*/ 2809 w 10009"/>
                          <a:gd name="connsiteY44" fmla="*/ 7528 h 10000"/>
                          <a:gd name="connsiteX45" fmla="*/ 2583 w 10009"/>
                          <a:gd name="connsiteY45" fmla="*/ 7349 h 10000"/>
                          <a:gd name="connsiteX46" fmla="*/ 2363 w 10009"/>
                          <a:gd name="connsiteY46" fmla="*/ 7180 h 10000"/>
                          <a:gd name="connsiteX47" fmla="*/ 2143 w 10009"/>
                          <a:gd name="connsiteY47" fmla="*/ 7011 h 10000"/>
                          <a:gd name="connsiteX48" fmla="*/ 1929 w 10009"/>
                          <a:gd name="connsiteY48" fmla="*/ 6843 h 10000"/>
                          <a:gd name="connsiteX49" fmla="*/ 1726 w 10009"/>
                          <a:gd name="connsiteY49" fmla="*/ 6683 h 10000"/>
                          <a:gd name="connsiteX50" fmla="*/ 1526 w 10009"/>
                          <a:gd name="connsiteY50" fmla="*/ 6530 h 10000"/>
                          <a:gd name="connsiteX51" fmla="*/ 1338 w 10009"/>
                          <a:gd name="connsiteY51" fmla="*/ 6379 h 10000"/>
                          <a:gd name="connsiteX52" fmla="*/ 1158 w 10009"/>
                          <a:gd name="connsiteY52" fmla="*/ 6245 h 10000"/>
                          <a:gd name="connsiteX53" fmla="*/ 990 w 10009"/>
                          <a:gd name="connsiteY53" fmla="*/ 6110 h 10000"/>
                          <a:gd name="connsiteX54" fmla="*/ 836 w 10009"/>
                          <a:gd name="connsiteY54" fmla="*/ 5989 h 10000"/>
                          <a:gd name="connsiteX55" fmla="*/ 695 w 10009"/>
                          <a:gd name="connsiteY55" fmla="*/ 5883 h 10000"/>
                          <a:gd name="connsiteX56" fmla="*/ 574 w 10009"/>
                          <a:gd name="connsiteY56" fmla="*/ 5787 h 10000"/>
                          <a:gd name="connsiteX57" fmla="*/ 465 w 10009"/>
                          <a:gd name="connsiteY57" fmla="*/ 5705 h 10000"/>
                          <a:gd name="connsiteX58" fmla="*/ 373 w 10009"/>
                          <a:gd name="connsiteY58" fmla="*/ 5627 h 10000"/>
                          <a:gd name="connsiteX59" fmla="*/ 303 w 10009"/>
                          <a:gd name="connsiteY59" fmla="*/ 5580 h 10000"/>
                          <a:gd name="connsiteX60" fmla="*/ 256 w 10009"/>
                          <a:gd name="connsiteY60" fmla="*/ 5537 h 10000"/>
                          <a:gd name="connsiteX61" fmla="*/ 229 w 10009"/>
                          <a:gd name="connsiteY61" fmla="*/ 5512 h 10000"/>
                          <a:gd name="connsiteX62" fmla="*/ 96 w 10009"/>
                          <a:gd name="connsiteY62" fmla="*/ 5334 h 10000"/>
                          <a:gd name="connsiteX63" fmla="*/ 4 w 10009"/>
                          <a:gd name="connsiteY63" fmla="*/ 4629 h 10000"/>
                          <a:gd name="connsiteX64" fmla="*/ 4 w 10009"/>
                          <a:gd name="connsiteY64" fmla="*/ 3839 h 10000"/>
                          <a:gd name="connsiteX65" fmla="*/ 244 w 10009"/>
                          <a:gd name="connsiteY65" fmla="*/ 2484 h 10000"/>
                          <a:gd name="connsiteX66" fmla="*/ 581 w 10009"/>
                          <a:gd name="connsiteY66" fmla="*/ 2190 h 10000"/>
                          <a:gd name="connsiteX67" fmla="*/ 3848 w 10009"/>
                          <a:gd name="connsiteY6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799 w 10009"/>
                          <a:gd name="connsiteY10" fmla="*/ 9416 h 10000"/>
                          <a:gd name="connsiteX11" fmla="*/ 6673 w 10009"/>
                          <a:gd name="connsiteY11" fmla="*/ 9528 h 10000"/>
                          <a:gd name="connsiteX12" fmla="*/ 6556 w 10009"/>
                          <a:gd name="connsiteY12" fmla="*/ 9629 h 10000"/>
                          <a:gd name="connsiteX13" fmla="*/ 6452 w 10009"/>
                          <a:gd name="connsiteY13" fmla="*/ 9720 h 10000"/>
                          <a:gd name="connsiteX14" fmla="*/ 6371 w 10009"/>
                          <a:gd name="connsiteY14" fmla="*/ 9797 h 10000"/>
                          <a:gd name="connsiteX15" fmla="*/ 6301 w 10009"/>
                          <a:gd name="connsiteY15" fmla="*/ 9866 h 10000"/>
                          <a:gd name="connsiteX16" fmla="*/ 6248 w 10009"/>
                          <a:gd name="connsiteY16" fmla="*/ 9908 h 10000"/>
                          <a:gd name="connsiteX17" fmla="*/ 6218 w 10009"/>
                          <a:gd name="connsiteY17" fmla="*/ 9932 h 10000"/>
                          <a:gd name="connsiteX18" fmla="*/ 6144 w 10009"/>
                          <a:gd name="connsiteY18" fmla="*/ 9986 h 10000"/>
                          <a:gd name="connsiteX19" fmla="*/ 6079 w 10009"/>
                          <a:gd name="connsiteY19" fmla="*/ 10000 h 10000"/>
                          <a:gd name="connsiteX20" fmla="*/ 6017 w 10009"/>
                          <a:gd name="connsiteY20" fmla="*/ 9990 h 10000"/>
                          <a:gd name="connsiteX21" fmla="*/ 5970 w 10009"/>
                          <a:gd name="connsiteY21" fmla="*/ 9976 h 10000"/>
                          <a:gd name="connsiteX22" fmla="*/ 5941 w 10009"/>
                          <a:gd name="connsiteY22" fmla="*/ 9957 h 10000"/>
                          <a:gd name="connsiteX23" fmla="*/ 5926 w 10009"/>
                          <a:gd name="connsiteY23" fmla="*/ 9952 h 10000"/>
                          <a:gd name="connsiteX24" fmla="*/ 5914 w 10009"/>
                          <a:gd name="connsiteY24" fmla="*/ 9942 h 10000"/>
                          <a:gd name="connsiteX25" fmla="*/ 5879 w 10009"/>
                          <a:gd name="connsiteY25" fmla="*/ 9918 h 10000"/>
                          <a:gd name="connsiteX26" fmla="*/ 5822 w 10009"/>
                          <a:gd name="connsiteY26" fmla="*/ 9875 h 10000"/>
                          <a:gd name="connsiteX27" fmla="*/ 5750 w 10009"/>
                          <a:gd name="connsiteY27" fmla="*/ 9816 h 10000"/>
                          <a:gd name="connsiteX28" fmla="*/ 5654 w 10009"/>
                          <a:gd name="connsiteY28" fmla="*/ 9739 h 10000"/>
                          <a:gd name="connsiteX29" fmla="*/ 5537 w 10009"/>
                          <a:gd name="connsiteY29" fmla="*/ 9648 h 10000"/>
                          <a:gd name="connsiteX30" fmla="*/ 5410 w 10009"/>
                          <a:gd name="connsiteY30" fmla="*/ 9547 h 10000"/>
                          <a:gd name="connsiteX31" fmla="*/ 5264 w 10009"/>
                          <a:gd name="connsiteY31" fmla="*/ 9436 h 10000"/>
                          <a:gd name="connsiteX32" fmla="*/ 5108 w 10009"/>
                          <a:gd name="connsiteY32" fmla="*/ 9315 h 10000"/>
                          <a:gd name="connsiteX33" fmla="*/ 4935 w 10009"/>
                          <a:gd name="connsiteY33" fmla="*/ 9181 h 10000"/>
                          <a:gd name="connsiteX34" fmla="*/ 4752 w 10009"/>
                          <a:gd name="connsiteY34" fmla="*/ 9036 h 10000"/>
                          <a:gd name="connsiteX35" fmla="*/ 4556 w 10009"/>
                          <a:gd name="connsiteY35" fmla="*/ 8887 h 10000"/>
                          <a:gd name="connsiteX36" fmla="*/ 4358 w 10009"/>
                          <a:gd name="connsiteY36" fmla="*/ 8731 h 10000"/>
                          <a:gd name="connsiteX37" fmla="*/ 4150 w 10009"/>
                          <a:gd name="connsiteY37" fmla="*/ 8563 h 10000"/>
                          <a:gd name="connsiteX38" fmla="*/ 3935 w 10009"/>
                          <a:gd name="connsiteY38" fmla="*/ 8404 h 10000"/>
                          <a:gd name="connsiteX39" fmla="*/ 3715 w 10009"/>
                          <a:gd name="connsiteY39" fmla="*/ 8226 h 10000"/>
                          <a:gd name="connsiteX40" fmla="*/ 3490 w 10009"/>
                          <a:gd name="connsiteY40" fmla="*/ 8057 h 10000"/>
                          <a:gd name="connsiteX41" fmla="*/ 3265 w 10009"/>
                          <a:gd name="connsiteY41" fmla="*/ 7884 h 10000"/>
                          <a:gd name="connsiteX42" fmla="*/ 3035 w 10009"/>
                          <a:gd name="connsiteY42" fmla="*/ 7705 h 10000"/>
                          <a:gd name="connsiteX43" fmla="*/ 2809 w 10009"/>
                          <a:gd name="connsiteY43" fmla="*/ 7528 h 10000"/>
                          <a:gd name="connsiteX44" fmla="*/ 2583 w 10009"/>
                          <a:gd name="connsiteY44" fmla="*/ 7349 h 10000"/>
                          <a:gd name="connsiteX45" fmla="*/ 2363 w 10009"/>
                          <a:gd name="connsiteY45" fmla="*/ 7180 h 10000"/>
                          <a:gd name="connsiteX46" fmla="*/ 2143 w 10009"/>
                          <a:gd name="connsiteY46" fmla="*/ 7011 h 10000"/>
                          <a:gd name="connsiteX47" fmla="*/ 1929 w 10009"/>
                          <a:gd name="connsiteY47" fmla="*/ 6843 h 10000"/>
                          <a:gd name="connsiteX48" fmla="*/ 1726 w 10009"/>
                          <a:gd name="connsiteY48" fmla="*/ 6683 h 10000"/>
                          <a:gd name="connsiteX49" fmla="*/ 1526 w 10009"/>
                          <a:gd name="connsiteY49" fmla="*/ 6530 h 10000"/>
                          <a:gd name="connsiteX50" fmla="*/ 1338 w 10009"/>
                          <a:gd name="connsiteY50" fmla="*/ 6379 h 10000"/>
                          <a:gd name="connsiteX51" fmla="*/ 1158 w 10009"/>
                          <a:gd name="connsiteY51" fmla="*/ 6245 h 10000"/>
                          <a:gd name="connsiteX52" fmla="*/ 990 w 10009"/>
                          <a:gd name="connsiteY52" fmla="*/ 6110 h 10000"/>
                          <a:gd name="connsiteX53" fmla="*/ 836 w 10009"/>
                          <a:gd name="connsiteY53" fmla="*/ 5989 h 10000"/>
                          <a:gd name="connsiteX54" fmla="*/ 695 w 10009"/>
                          <a:gd name="connsiteY54" fmla="*/ 5883 h 10000"/>
                          <a:gd name="connsiteX55" fmla="*/ 574 w 10009"/>
                          <a:gd name="connsiteY55" fmla="*/ 5787 h 10000"/>
                          <a:gd name="connsiteX56" fmla="*/ 465 w 10009"/>
                          <a:gd name="connsiteY56" fmla="*/ 5705 h 10000"/>
                          <a:gd name="connsiteX57" fmla="*/ 373 w 10009"/>
                          <a:gd name="connsiteY57" fmla="*/ 5627 h 10000"/>
                          <a:gd name="connsiteX58" fmla="*/ 303 w 10009"/>
                          <a:gd name="connsiteY58" fmla="*/ 5580 h 10000"/>
                          <a:gd name="connsiteX59" fmla="*/ 256 w 10009"/>
                          <a:gd name="connsiteY59" fmla="*/ 5537 h 10000"/>
                          <a:gd name="connsiteX60" fmla="*/ 229 w 10009"/>
                          <a:gd name="connsiteY60" fmla="*/ 5512 h 10000"/>
                          <a:gd name="connsiteX61" fmla="*/ 96 w 10009"/>
                          <a:gd name="connsiteY61" fmla="*/ 5334 h 10000"/>
                          <a:gd name="connsiteX62" fmla="*/ 4 w 10009"/>
                          <a:gd name="connsiteY62" fmla="*/ 4629 h 10000"/>
                          <a:gd name="connsiteX63" fmla="*/ 4 w 10009"/>
                          <a:gd name="connsiteY63" fmla="*/ 3839 h 10000"/>
                          <a:gd name="connsiteX64" fmla="*/ 244 w 10009"/>
                          <a:gd name="connsiteY64" fmla="*/ 2484 h 10000"/>
                          <a:gd name="connsiteX65" fmla="*/ 581 w 10009"/>
                          <a:gd name="connsiteY65" fmla="*/ 2190 h 10000"/>
                          <a:gd name="connsiteX66" fmla="*/ 3848 w 10009"/>
                          <a:gd name="connsiteY6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673 w 10009"/>
                          <a:gd name="connsiteY10" fmla="*/ 9528 h 10000"/>
                          <a:gd name="connsiteX11" fmla="*/ 6556 w 10009"/>
                          <a:gd name="connsiteY11" fmla="*/ 9629 h 10000"/>
                          <a:gd name="connsiteX12" fmla="*/ 6452 w 10009"/>
                          <a:gd name="connsiteY12" fmla="*/ 9720 h 10000"/>
                          <a:gd name="connsiteX13" fmla="*/ 6371 w 10009"/>
                          <a:gd name="connsiteY13" fmla="*/ 9797 h 10000"/>
                          <a:gd name="connsiteX14" fmla="*/ 6301 w 10009"/>
                          <a:gd name="connsiteY14" fmla="*/ 9866 h 10000"/>
                          <a:gd name="connsiteX15" fmla="*/ 6248 w 10009"/>
                          <a:gd name="connsiteY15" fmla="*/ 9908 h 10000"/>
                          <a:gd name="connsiteX16" fmla="*/ 6218 w 10009"/>
                          <a:gd name="connsiteY16" fmla="*/ 9932 h 10000"/>
                          <a:gd name="connsiteX17" fmla="*/ 6144 w 10009"/>
                          <a:gd name="connsiteY17" fmla="*/ 9986 h 10000"/>
                          <a:gd name="connsiteX18" fmla="*/ 6079 w 10009"/>
                          <a:gd name="connsiteY18" fmla="*/ 10000 h 10000"/>
                          <a:gd name="connsiteX19" fmla="*/ 6017 w 10009"/>
                          <a:gd name="connsiteY19" fmla="*/ 9990 h 10000"/>
                          <a:gd name="connsiteX20" fmla="*/ 5970 w 10009"/>
                          <a:gd name="connsiteY20" fmla="*/ 9976 h 10000"/>
                          <a:gd name="connsiteX21" fmla="*/ 5941 w 10009"/>
                          <a:gd name="connsiteY21" fmla="*/ 9957 h 10000"/>
                          <a:gd name="connsiteX22" fmla="*/ 5926 w 10009"/>
                          <a:gd name="connsiteY22" fmla="*/ 9952 h 10000"/>
                          <a:gd name="connsiteX23" fmla="*/ 5914 w 10009"/>
                          <a:gd name="connsiteY23" fmla="*/ 9942 h 10000"/>
                          <a:gd name="connsiteX24" fmla="*/ 5879 w 10009"/>
                          <a:gd name="connsiteY24" fmla="*/ 9918 h 10000"/>
                          <a:gd name="connsiteX25" fmla="*/ 5822 w 10009"/>
                          <a:gd name="connsiteY25" fmla="*/ 9875 h 10000"/>
                          <a:gd name="connsiteX26" fmla="*/ 5750 w 10009"/>
                          <a:gd name="connsiteY26" fmla="*/ 9816 h 10000"/>
                          <a:gd name="connsiteX27" fmla="*/ 5654 w 10009"/>
                          <a:gd name="connsiteY27" fmla="*/ 9739 h 10000"/>
                          <a:gd name="connsiteX28" fmla="*/ 5537 w 10009"/>
                          <a:gd name="connsiteY28" fmla="*/ 9648 h 10000"/>
                          <a:gd name="connsiteX29" fmla="*/ 5410 w 10009"/>
                          <a:gd name="connsiteY29" fmla="*/ 9547 h 10000"/>
                          <a:gd name="connsiteX30" fmla="*/ 5264 w 10009"/>
                          <a:gd name="connsiteY30" fmla="*/ 9436 h 10000"/>
                          <a:gd name="connsiteX31" fmla="*/ 5108 w 10009"/>
                          <a:gd name="connsiteY31" fmla="*/ 9315 h 10000"/>
                          <a:gd name="connsiteX32" fmla="*/ 4935 w 10009"/>
                          <a:gd name="connsiteY32" fmla="*/ 9181 h 10000"/>
                          <a:gd name="connsiteX33" fmla="*/ 4752 w 10009"/>
                          <a:gd name="connsiteY33" fmla="*/ 9036 h 10000"/>
                          <a:gd name="connsiteX34" fmla="*/ 4556 w 10009"/>
                          <a:gd name="connsiteY34" fmla="*/ 8887 h 10000"/>
                          <a:gd name="connsiteX35" fmla="*/ 4358 w 10009"/>
                          <a:gd name="connsiteY35" fmla="*/ 8731 h 10000"/>
                          <a:gd name="connsiteX36" fmla="*/ 4150 w 10009"/>
                          <a:gd name="connsiteY36" fmla="*/ 8563 h 10000"/>
                          <a:gd name="connsiteX37" fmla="*/ 3935 w 10009"/>
                          <a:gd name="connsiteY37" fmla="*/ 8404 h 10000"/>
                          <a:gd name="connsiteX38" fmla="*/ 3715 w 10009"/>
                          <a:gd name="connsiteY38" fmla="*/ 8226 h 10000"/>
                          <a:gd name="connsiteX39" fmla="*/ 3490 w 10009"/>
                          <a:gd name="connsiteY39" fmla="*/ 8057 h 10000"/>
                          <a:gd name="connsiteX40" fmla="*/ 3265 w 10009"/>
                          <a:gd name="connsiteY40" fmla="*/ 7884 h 10000"/>
                          <a:gd name="connsiteX41" fmla="*/ 3035 w 10009"/>
                          <a:gd name="connsiteY41" fmla="*/ 7705 h 10000"/>
                          <a:gd name="connsiteX42" fmla="*/ 2809 w 10009"/>
                          <a:gd name="connsiteY42" fmla="*/ 7528 h 10000"/>
                          <a:gd name="connsiteX43" fmla="*/ 2583 w 10009"/>
                          <a:gd name="connsiteY43" fmla="*/ 7349 h 10000"/>
                          <a:gd name="connsiteX44" fmla="*/ 2363 w 10009"/>
                          <a:gd name="connsiteY44" fmla="*/ 7180 h 10000"/>
                          <a:gd name="connsiteX45" fmla="*/ 2143 w 10009"/>
                          <a:gd name="connsiteY45" fmla="*/ 7011 h 10000"/>
                          <a:gd name="connsiteX46" fmla="*/ 1929 w 10009"/>
                          <a:gd name="connsiteY46" fmla="*/ 6843 h 10000"/>
                          <a:gd name="connsiteX47" fmla="*/ 1726 w 10009"/>
                          <a:gd name="connsiteY47" fmla="*/ 6683 h 10000"/>
                          <a:gd name="connsiteX48" fmla="*/ 1526 w 10009"/>
                          <a:gd name="connsiteY48" fmla="*/ 6530 h 10000"/>
                          <a:gd name="connsiteX49" fmla="*/ 1338 w 10009"/>
                          <a:gd name="connsiteY49" fmla="*/ 6379 h 10000"/>
                          <a:gd name="connsiteX50" fmla="*/ 1158 w 10009"/>
                          <a:gd name="connsiteY50" fmla="*/ 6245 h 10000"/>
                          <a:gd name="connsiteX51" fmla="*/ 990 w 10009"/>
                          <a:gd name="connsiteY51" fmla="*/ 6110 h 10000"/>
                          <a:gd name="connsiteX52" fmla="*/ 836 w 10009"/>
                          <a:gd name="connsiteY52" fmla="*/ 5989 h 10000"/>
                          <a:gd name="connsiteX53" fmla="*/ 695 w 10009"/>
                          <a:gd name="connsiteY53" fmla="*/ 5883 h 10000"/>
                          <a:gd name="connsiteX54" fmla="*/ 574 w 10009"/>
                          <a:gd name="connsiteY54" fmla="*/ 5787 h 10000"/>
                          <a:gd name="connsiteX55" fmla="*/ 465 w 10009"/>
                          <a:gd name="connsiteY55" fmla="*/ 5705 h 10000"/>
                          <a:gd name="connsiteX56" fmla="*/ 373 w 10009"/>
                          <a:gd name="connsiteY56" fmla="*/ 5627 h 10000"/>
                          <a:gd name="connsiteX57" fmla="*/ 303 w 10009"/>
                          <a:gd name="connsiteY57" fmla="*/ 5580 h 10000"/>
                          <a:gd name="connsiteX58" fmla="*/ 256 w 10009"/>
                          <a:gd name="connsiteY58" fmla="*/ 5537 h 10000"/>
                          <a:gd name="connsiteX59" fmla="*/ 229 w 10009"/>
                          <a:gd name="connsiteY59" fmla="*/ 5512 h 10000"/>
                          <a:gd name="connsiteX60" fmla="*/ 96 w 10009"/>
                          <a:gd name="connsiteY60" fmla="*/ 5334 h 10000"/>
                          <a:gd name="connsiteX61" fmla="*/ 4 w 10009"/>
                          <a:gd name="connsiteY61" fmla="*/ 4629 h 10000"/>
                          <a:gd name="connsiteX62" fmla="*/ 4 w 10009"/>
                          <a:gd name="connsiteY62" fmla="*/ 3839 h 10000"/>
                          <a:gd name="connsiteX63" fmla="*/ 244 w 10009"/>
                          <a:gd name="connsiteY63" fmla="*/ 2484 h 10000"/>
                          <a:gd name="connsiteX64" fmla="*/ 581 w 10009"/>
                          <a:gd name="connsiteY64" fmla="*/ 2190 h 10000"/>
                          <a:gd name="connsiteX65" fmla="*/ 3848 w 10009"/>
                          <a:gd name="connsiteY6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556 w 10009"/>
                          <a:gd name="connsiteY10" fmla="*/ 9629 h 10000"/>
                          <a:gd name="connsiteX11" fmla="*/ 6452 w 10009"/>
                          <a:gd name="connsiteY11" fmla="*/ 9720 h 10000"/>
                          <a:gd name="connsiteX12" fmla="*/ 6371 w 10009"/>
                          <a:gd name="connsiteY12" fmla="*/ 9797 h 10000"/>
                          <a:gd name="connsiteX13" fmla="*/ 6301 w 10009"/>
                          <a:gd name="connsiteY13" fmla="*/ 9866 h 10000"/>
                          <a:gd name="connsiteX14" fmla="*/ 6248 w 10009"/>
                          <a:gd name="connsiteY14" fmla="*/ 9908 h 10000"/>
                          <a:gd name="connsiteX15" fmla="*/ 6218 w 10009"/>
                          <a:gd name="connsiteY15" fmla="*/ 9932 h 10000"/>
                          <a:gd name="connsiteX16" fmla="*/ 6144 w 10009"/>
                          <a:gd name="connsiteY16" fmla="*/ 9986 h 10000"/>
                          <a:gd name="connsiteX17" fmla="*/ 6079 w 10009"/>
                          <a:gd name="connsiteY17" fmla="*/ 10000 h 10000"/>
                          <a:gd name="connsiteX18" fmla="*/ 6017 w 10009"/>
                          <a:gd name="connsiteY18" fmla="*/ 9990 h 10000"/>
                          <a:gd name="connsiteX19" fmla="*/ 5970 w 10009"/>
                          <a:gd name="connsiteY19" fmla="*/ 9976 h 10000"/>
                          <a:gd name="connsiteX20" fmla="*/ 5941 w 10009"/>
                          <a:gd name="connsiteY20" fmla="*/ 9957 h 10000"/>
                          <a:gd name="connsiteX21" fmla="*/ 5926 w 10009"/>
                          <a:gd name="connsiteY21" fmla="*/ 9952 h 10000"/>
                          <a:gd name="connsiteX22" fmla="*/ 5914 w 10009"/>
                          <a:gd name="connsiteY22" fmla="*/ 9942 h 10000"/>
                          <a:gd name="connsiteX23" fmla="*/ 5879 w 10009"/>
                          <a:gd name="connsiteY23" fmla="*/ 9918 h 10000"/>
                          <a:gd name="connsiteX24" fmla="*/ 5822 w 10009"/>
                          <a:gd name="connsiteY24" fmla="*/ 9875 h 10000"/>
                          <a:gd name="connsiteX25" fmla="*/ 5750 w 10009"/>
                          <a:gd name="connsiteY25" fmla="*/ 9816 h 10000"/>
                          <a:gd name="connsiteX26" fmla="*/ 5654 w 10009"/>
                          <a:gd name="connsiteY26" fmla="*/ 9739 h 10000"/>
                          <a:gd name="connsiteX27" fmla="*/ 5537 w 10009"/>
                          <a:gd name="connsiteY27" fmla="*/ 9648 h 10000"/>
                          <a:gd name="connsiteX28" fmla="*/ 5410 w 10009"/>
                          <a:gd name="connsiteY28" fmla="*/ 9547 h 10000"/>
                          <a:gd name="connsiteX29" fmla="*/ 5264 w 10009"/>
                          <a:gd name="connsiteY29" fmla="*/ 9436 h 10000"/>
                          <a:gd name="connsiteX30" fmla="*/ 5108 w 10009"/>
                          <a:gd name="connsiteY30" fmla="*/ 9315 h 10000"/>
                          <a:gd name="connsiteX31" fmla="*/ 4935 w 10009"/>
                          <a:gd name="connsiteY31" fmla="*/ 9181 h 10000"/>
                          <a:gd name="connsiteX32" fmla="*/ 4752 w 10009"/>
                          <a:gd name="connsiteY32" fmla="*/ 9036 h 10000"/>
                          <a:gd name="connsiteX33" fmla="*/ 4556 w 10009"/>
                          <a:gd name="connsiteY33" fmla="*/ 8887 h 10000"/>
                          <a:gd name="connsiteX34" fmla="*/ 4358 w 10009"/>
                          <a:gd name="connsiteY34" fmla="*/ 8731 h 10000"/>
                          <a:gd name="connsiteX35" fmla="*/ 4150 w 10009"/>
                          <a:gd name="connsiteY35" fmla="*/ 8563 h 10000"/>
                          <a:gd name="connsiteX36" fmla="*/ 3935 w 10009"/>
                          <a:gd name="connsiteY36" fmla="*/ 8404 h 10000"/>
                          <a:gd name="connsiteX37" fmla="*/ 3715 w 10009"/>
                          <a:gd name="connsiteY37" fmla="*/ 8226 h 10000"/>
                          <a:gd name="connsiteX38" fmla="*/ 3490 w 10009"/>
                          <a:gd name="connsiteY38" fmla="*/ 8057 h 10000"/>
                          <a:gd name="connsiteX39" fmla="*/ 3265 w 10009"/>
                          <a:gd name="connsiteY39" fmla="*/ 7884 h 10000"/>
                          <a:gd name="connsiteX40" fmla="*/ 3035 w 10009"/>
                          <a:gd name="connsiteY40" fmla="*/ 7705 h 10000"/>
                          <a:gd name="connsiteX41" fmla="*/ 2809 w 10009"/>
                          <a:gd name="connsiteY41" fmla="*/ 7528 h 10000"/>
                          <a:gd name="connsiteX42" fmla="*/ 2583 w 10009"/>
                          <a:gd name="connsiteY42" fmla="*/ 7349 h 10000"/>
                          <a:gd name="connsiteX43" fmla="*/ 2363 w 10009"/>
                          <a:gd name="connsiteY43" fmla="*/ 7180 h 10000"/>
                          <a:gd name="connsiteX44" fmla="*/ 2143 w 10009"/>
                          <a:gd name="connsiteY44" fmla="*/ 7011 h 10000"/>
                          <a:gd name="connsiteX45" fmla="*/ 1929 w 10009"/>
                          <a:gd name="connsiteY45" fmla="*/ 6843 h 10000"/>
                          <a:gd name="connsiteX46" fmla="*/ 1726 w 10009"/>
                          <a:gd name="connsiteY46" fmla="*/ 6683 h 10000"/>
                          <a:gd name="connsiteX47" fmla="*/ 1526 w 10009"/>
                          <a:gd name="connsiteY47" fmla="*/ 6530 h 10000"/>
                          <a:gd name="connsiteX48" fmla="*/ 1338 w 10009"/>
                          <a:gd name="connsiteY48" fmla="*/ 6379 h 10000"/>
                          <a:gd name="connsiteX49" fmla="*/ 1158 w 10009"/>
                          <a:gd name="connsiteY49" fmla="*/ 6245 h 10000"/>
                          <a:gd name="connsiteX50" fmla="*/ 990 w 10009"/>
                          <a:gd name="connsiteY50" fmla="*/ 6110 h 10000"/>
                          <a:gd name="connsiteX51" fmla="*/ 836 w 10009"/>
                          <a:gd name="connsiteY51" fmla="*/ 5989 h 10000"/>
                          <a:gd name="connsiteX52" fmla="*/ 695 w 10009"/>
                          <a:gd name="connsiteY52" fmla="*/ 5883 h 10000"/>
                          <a:gd name="connsiteX53" fmla="*/ 574 w 10009"/>
                          <a:gd name="connsiteY53" fmla="*/ 5787 h 10000"/>
                          <a:gd name="connsiteX54" fmla="*/ 465 w 10009"/>
                          <a:gd name="connsiteY54" fmla="*/ 5705 h 10000"/>
                          <a:gd name="connsiteX55" fmla="*/ 373 w 10009"/>
                          <a:gd name="connsiteY55" fmla="*/ 5627 h 10000"/>
                          <a:gd name="connsiteX56" fmla="*/ 303 w 10009"/>
                          <a:gd name="connsiteY56" fmla="*/ 5580 h 10000"/>
                          <a:gd name="connsiteX57" fmla="*/ 256 w 10009"/>
                          <a:gd name="connsiteY57" fmla="*/ 5537 h 10000"/>
                          <a:gd name="connsiteX58" fmla="*/ 229 w 10009"/>
                          <a:gd name="connsiteY58" fmla="*/ 5512 h 10000"/>
                          <a:gd name="connsiteX59" fmla="*/ 96 w 10009"/>
                          <a:gd name="connsiteY59" fmla="*/ 5334 h 10000"/>
                          <a:gd name="connsiteX60" fmla="*/ 4 w 10009"/>
                          <a:gd name="connsiteY60" fmla="*/ 4629 h 10000"/>
                          <a:gd name="connsiteX61" fmla="*/ 4 w 10009"/>
                          <a:gd name="connsiteY61" fmla="*/ 3839 h 10000"/>
                          <a:gd name="connsiteX62" fmla="*/ 244 w 10009"/>
                          <a:gd name="connsiteY62" fmla="*/ 2484 h 10000"/>
                          <a:gd name="connsiteX63" fmla="*/ 581 w 10009"/>
                          <a:gd name="connsiteY63" fmla="*/ 2190 h 10000"/>
                          <a:gd name="connsiteX64" fmla="*/ 3848 w 10009"/>
                          <a:gd name="connsiteY6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452 w 10009"/>
                          <a:gd name="connsiteY10" fmla="*/ 9720 h 10000"/>
                          <a:gd name="connsiteX11" fmla="*/ 6371 w 10009"/>
                          <a:gd name="connsiteY11" fmla="*/ 9797 h 10000"/>
                          <a:gd name="connsiteX12" fmla="*/ 6301 w 10009"/>
                          <a:gd name="connsiteY12" fmla="*/ 9866 h 10000"/>
                          <a:gd name="connsiteX13" fmla="*/ 6248 w 10009"/>
                          <a:gd name="connsiteY13" fmla="*/ 9908 h 10000"/>
                          <a:gd name="connsiteX14" fmla="*/ 6218 w 10009"/>
                          <a:gd name="connsiteY14" fmla="*/ 9932 h 10000"/>
                          <a:gd name="connsiteX15" fmla="*/ 6144 w 10009"/>
                          <a:gd name="connsiteY15" fmla="*/ 9986 h 10000"/>
                          <a:gd name="connsiteX16" fmla="*/ 6079 w 10009"/>
                          <a:gd name="connsiteY16" fmla="*/ 10000 h 10000"/>
                          <a:gd name="connsiteX17" fmla="*/ 6017 w 10009"/>
                          <a:gd name="connsiteY17" fmla="*/ 9990 h 10000"/>
                          <a:gd name="connsiteX18" fmla="*/ 5970 w 10009"/>
                          <a:gd name="connsiteY18" fmla="*/ 9976 h 10000"/>
                          <a:gd name="connsiteX19" fmla="*/ 5941 w 10009"/>
                          <a:gd name="connsiteY19" fmla="*/ 9957 h 10000"/>
                          <a:gd name="connsiteX20" fmla="*/ 5926 w 10009"/>
                          <a:gd name="connsiteY20" fmla="*/ 9952 h 10000"/>
                          <a:gd name="connsiteX21" fmla="*/ 5914 w 10009"/>
                          <a:gd name="connsiteY21" fmla="*/ 9942 h 10000"/>
                          <a:gd name="connsiteX22" fmla="*/ 5879 w 10009"/>
                          <a:gd name="connsiteY22" fmla="*/ 9918 h 10000"/>
                          <a:gd name="connsiteX23" fmla="*/ 5822 w 10009"/>
                          <a:gd name="connsiteY23" fmla="*/ 9875 h 10000"/>
                          <a:gd name="connsiteX24" fmla="*/ 5750 w 10009"/>
                          <a:gd name="connsiteY24" fmla="*/ 9816 h 10000"/>
                          <a:gd name="connsiteX25" fmla="*/ 5654 w 10009"/>
                          <a:gd name="connsiteY25" fmla="*/ 9739 h 10000"/>
                          <a:gd name="connsiteX26" fmla="*/ 5537 w 10009"/>
                          <a:gd name="connsiteY26" fmla="*/ 9648 h 10000"/>
                          <a:gd name="connsiteX27" fmla="*/ 5410 w 10009"/>
                          <a:gd name="connsiteY27" fmla="*/ 9547 h 10000"/>
                          <a:gd name="connsiteX28" fmla="*/ 5264 w 10009"/>
                          <a:gd name="connsiteY28" fmla="*/ 9436 h 10000"/>
                          <a:gd name="connsiteX29" fmla="*/ 5108 w 10009"/>
                          <a:gd name="connsiteY29" fmla="*/ 9315 h 10000"/>
                          <a:gd name="connsiteX30" fmla="*/ 4935 w 10009"/>
                          <a:gd name="connsiteY30" fmla="*/ 9181 h 10000"/>
                          <a:gd name="connsiteX31" fmla="*/ 4752 w 10009"/>
                          <a:gd name="connsiteY31" fmla="*/ 9036 h 10000"/>
                          <a:gd name="connsiteX32" fmla="*/ 4556 w 10009"/>
                          <a:gd name="connsiteY32" fmla="*/ 8887 h 10000"/>
                          <a:gd name="connsiteX33" fmla="*/ 4358 w 10009"/>
                          <a:gd name="connsiteY33" fmla="*/ 8731 h 10000"/>
                          <a:gd name="connsiteX34" fmla="*/ 4150 w 10009"/>
                          <a:gd name="connsiteY34" fmla="*/ 8563 h 10000"/>
                          <a:gd name="connsiteX35" fmla="*/ 3935 w 10009"/>
                          <a:gd name="connsiteY35" fmla="*/ 8404 h 10000"/>
                          <a:gd name="connsiteX36" fmla="*/ 3715 w 10009"/>
                          <a:gd name="connsiteY36" fmla="*/ 8226 h 10000"/>
                          <a:gd name="connsiteX37" fmla="*/ 3490 w 10009"/>
                          <a:gd name="connsiteY37" fmla="*/ 8057 h 10000"/>
                          <a:gd name="connsiteX38" fmla="*/ 3265 w 10009"/>
                          <a:gd name="connsiteY38" fmla="*/ 7884 h 10000"/>
                          <a:gd name="connsiteX39" fmla="*/ 3035 w 10009"/>
                          <a:gd name="connsiteY39" fmla="*/ 7705 h 10000"/>
                          <a:gd name="connsiteX40" fmla="*/ 2809 w 10009"/>
                          <a:gd name="connsiteY40" fmla="*/ 7528 h 10000"/>
                          <a:gd name="connsiteX41" fmla="*/ 2583 w 10009"/>
                          <a:gd name="connsiteY41" fmla="*/ 7349 h 10000"/>
                          <a:gd name="connsiteX42" fmla="*/ 2363 w 10009"/>
                          <a:gd name="connsiteY42" fmla="*/ 7180 h 10000"/>
                          <a:gd name="connsiteX43" fmla="*/ 2143 w 10009"/>
                          <a:gd name="connsiteY43" fmla="*/ 7011 h 10000"/>
                          <a:gd name="connsiteX44" fmla="*/ 1929 w 10009"/>
                          <a:gd name="connsiteY44" fmla="*/ 6843 h 10000"/>
                          <a:gd name="connsiteX45" fmla="*/ 1726 w 10009"/>
                          <a:gd name="connsiteY45" fmla="*/ 6683 h 10000"/>
                          <a:gd name="connsiteX46" fmla="*/ 1526 w 10009"/>
                          <a:gd name="connsiteY46" fmla="*/ 6530 h 10000"/>
                          <a:gd name="connsiteX47" fmla="*/ 1338 w 10009"/>
                          <a:gd name="connsiteY47" fmla="*/ 6379 h 10000"/>
                          <a:gd name="connsiteX48" fmla="*/ 1158 w 10009"/>
                          <a:gd name="connsiteY48" fmla="*/ 6245 h 10000"/>
                          <a:gd name="connsiteX49" fmla="*/ 990 w 10009"/>
                          <a:gd name="connsiteY49" fmla="*/ 6110 h 10000"/>
                          <a:gd name="connsiteX50" fmla="*/ 836 w 10009"/>
                          <a:gd name="connsiteY50" fmla="*/ 5989 h 10000"/>
                          <a:gd name="connsiteX51" fmla="*/ 695 w 10009"/>
                          <a:gd name="connsiteY51" fmla="*/ 5883 h 10000"/>
                          <a:gd name="connsiteX52" fmla="*/ 574 w 10009"/>
                          <a:gd name="connsiteY52" fmla="*/ 5787 h 10000"/>
                          <a:gd name="connsiteX53" fmla="*/ 465 w 10009"/>
                          <a:gd name="connsiteY53" fmla="*/ 5705 h 10000"/>
                          <a:gd name="connsiteX54" fmla="*/ 373 w 10009"/>
                          <a:gd name="connsiteY54" fmla="*/ 5627 h 10000"/>
                          <a:gd name="connsiteX55" fmla="*/ 303 w 10009"/>
                          <a:gd name="connsiteY55" fmla="*/ 5580 h 10000"/>
                          <a:gd name="connsiteX56" fmla="*/ 256 w 10009"/>
                          <a:gd name="connsiteY56" fmla="*/ 5537 h 10000"/>
                          <a:gd name="connsiteX57" fmla="*/ 229 w 10009"/>
                          <a:gd name="connsiteY57" fmla="*/ 5512 h 10000"/>
                          <a:gd name="connsiteX58" fmla="*/ 96 w 10009"/>
                          <a:gd name="connsiteY58" fmla="*/ 5334 h 10000"/>
                          <a:gd name="connsiteX59" fmla="*/ 4 w 10009"/>
                          <a:gd name="connsiteY59" fmla="*/ 4629 h 10000"/>
                          <a:gd name="connsiteX60" fmla="*/ 4 w 10009"/>
                          <a:gd name="connsiteY60" fmla="*/ 3839 h 10000"/>
                          <a:gd name="connsiteX61" fmla="*/ 244 w 10009"/>
                          <a:gd name="connsiteY61" fmla="*/ 2484 h 10000"/>
                          <a:gd name="connsiteX62" fmla="*/ 581 w 10009"/>
                          <a:gd name="connsiteY62" fmla="*/ 2190 h 10000"/>
                          <a:gd name="connsiteX63" fmla="*/ 3848 w 10009"/>
                          <a:gd name="connsiteY6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71 w 10009"/>
                          <a:gd name="connsiteY10" fmla="*/ 9797 h 10000"/>
                          <a:gd name="connsiteX11" fmla="*/ 6301 w 10009"/>
                          <a:gd name="connsiteY11" fmla="*/ 9866 h 10000"/>
                          <a:gd name="connsiteX12" fmla="*/ 6248 w 10009"/>
                          <a:gd name="connsiteY12" fmla="*/ 9908 h 10000"/>
                          <a:gd name="connsiteX13" fmla="*/ 6218 w 10009"/>
                          <a:gd name="connsiteY13" fmla="*/ 9932 h 10000"/>
                          <a:gd name="connsiteX14" fmla="*/ 6144 w 10009"/>
                          <a:gd name="connsiteY14" fmla="*/ 9986 h 10000"/>
                          <a:gd name="connsiteX15" fmla="*/ 6079 w 10009"/>
                          <a:gd name="connsiteY15" fmla="*/ 10000 h 10000"/>
                          <a:gd name="connsiteX16" fmla="*/ 6017 w 10009"/>
                          <a:gd name="connsiteY16" fmla="*/ 9990 h 10000"/>
                          <a:gd name="connsiteX17" fmla="*/ 5970 w 10009"/>
                          <a:gd name="connsiteY17" fmla="*/ 9976 h 10000"/>
                          <a:gd name="connsiteX18" fmla="*/ 5941 w 10009"/>
                          <a:gd name="connsiteY18" fmla="*/ 9957 h 10000"/>
                          <a:gd name="connsiteX19" fmla="*/ 5926 w 10009"/>
                          <a:gd name="connsiteY19" fmla="*/ 9952 h 10000"/>
                          <a:gd name="connsiteX20" fmla="*/ 5914 w 10009"/>
                          <a:gd name="connsiteY20" fmla="*/ 9942 h 10000"/>
                          <a:gd name="connsiteX21" fmla="*/ 5879 w 10009"/>
                          <a:gd name="connsiteY21" fmla="*/ 9918 h 10000"/>
                          <a:gd name="connsiteX22" fmla="*/ 5822 w 10009"/>
                          <a:gd name="connsiteY22" fmla="*/ 9875 h 10000"/>
                          <a:gd name="connsiteX23" fmla="*/ 5750 w 10009"/>
                          <a:gd name="connsiteY23" fmla="*/ 9816 h 10000"/>
                          <a:gd name="connsiteX24" fmla="*/ 5654 w 10009"/>
                          <a:gd name="connsiteY24" fmla="*/ 9739 h 10000"/>
                          <a:gd name="connsiteX25" fmla="*/ 5537 w 10009"/>
                          <a:gd name="connsiteY25" fmla="*/ 9648 h 10000"/>
                          <a:gd name="connsiteX26" fmla="*/ 5410 w 10009"/>
                          <a:gd name="connsiteY26" fmla="*/ 9547 h 10000"/>
                          <a:gd name="connsiteX27" fmla="*/ 5264 w 10009"/>
                          <a:gd name="connsiteY27" fmla="*/ 9436 h 10000"/>
                          <a:gd name="connsiteX28" fmla="*/ 5108 w 10009"/>
                          <a:gd name="connsiteY28" fmla="*/ 9315 h 10000"/>
                          <a:gd name="connsiteX29" fmla="*/ 4935 w 10009"/>
                          <a:gd name="connsiteY29" fmla="*/ 9181 h 10000"/>
                          <a:gd name="connsiteX30" fmla="*/ 4752 w 10009"/>
                          <a:gd name="connsiteY30" fmla="*/ 9036 h 10000"/>
                          <a:gd name="connsiteX31" fmla="*/ 4556 w 10009"/>
                          <a:gd name="connsiteY31" fmla="*/ 8887 h 10000"/>
                          <a:gd name="connsiteX32" fmla="*/ 4358 w 10009"/>
                          <a:gd name="connsiteY32" fmla="*/ 8731 h 10000"/>
                          <a:gd name="connsiteX33" fmla="*/ 4150 w 10009"/>
                          <a:gd name="connsiteY33" fmla="*/ 8563 h 10000"/>
                          <a:gd name="connsiteX34" fmla="*/ 3935 w 10009"/>
                          <a:gd name="connsiteY34" fmla="*/ 8404 h 10000"/>
                          <a:gd name="connsiteX35" fmla="*/ 3715 w 10009"/>
                          <a:gd name="connsiteY35" fmla="*/ 8226 h 10000"/>
                          <a:gd name="connsiteX36" fmla="*/ 3490 w 10009"/>
                          <a:gd name="connsiteY36" fmla="*/ 8057 h 10000"/>
                          <a:gd name="connsiteX37" fmla="*/ 3265 w 10009"/>
                          <a:gd name="connsiteY37" fmla="*/ 7884 h 10000"/>
                          <a:gd name="connsiteX38" fmla="*/ 3035 w 10009"/>
                          <a:gd name="connsiteY38" fmla="*/ 7705 h 10000"/>
                          <a:gd name="connsiteX39" fmla="*/ 2809 w 10009"/>
                          <a:gd name="connsiteY39" fmla="*/ 7528 h 10000"/>
                          <a:gd name="connsiteX40" fmla="*/ 2583 w 10009"/>
                          <a:gd name="connsiteY40" fmla="*/ 7349 h 10000"/>
                          <a:gd name="connsiteX41" fmla="*/ 2363 w 10009"/>
                          <a:gd name="connsiteY41" fmla="*/ 7180 h 10000"/>
                          <a:gd name="connsiteX42" fmla="*/ 2143 w 10009"/>
                          <a:gd name="connsiteY42" fmla="*/ 7011 h 10000"/>
                          <a:gd name="connsiteX43" fmla="*/ 1929 w 10009"/>
                          <a:gd name="connsiteY43" fmla="*/ 6843 h 10000"/>
                          <a:gd name="connsiteX44" fmla="*/ 1726 w 10009"/>
                          <a:gd name="connsiteY44" fmla="*/ 6683 h 10000"/>
                          <a:gd name="connsiteX45" fmla="*/ 1526 w 10009"/>
                          <a:gd name="connsiteY45" fmla="*/ 6530 h 10000"/>
                          <a:gd name="connsiteX46" fmla="*/ 1338 w 10009"/>
                          <a:gd name="connsiteY46" fmla="*/ 6379 h 10000"/>
                          <a:gd name="connsiteX47" fmla="*/ 1158 w 10009"/>
                          <a:gd name="connsiteY47" fmla="*/ 6245 h 10000"/>
                          <a:gd name="connsiteX48" fmla="*/ 990 w 10009"/>
                          <a:gd name="connsiteY48" fmla="*/ 6110 h 10000"/>
                          <a:gd name="connsiteX49" fmla="*/ 836 w 10009"/>
                          <a:gd name="connsiteY49" fmla="*/ 5989 h 10000"/>
                          <a:gd name="connsiteX50" fmla="*/ 695 w 10009"/>
                          <a:gd name="connsiteY50" fmla="*/ 5883 h 10000"/>
                          <a:gd name="connsiteX51" fmla="*/ 574 w 10009"/>
                          <a:gd name="connsiteY51" fmla="*/ 5787 h 10000"/>
                          <a:gd name="connsiteX52" fmla="*/ 465 w 10009"/>
                          <a:gd name="connsiteY52" fmla="*/ 5705 h 10000"/>
                          <a:gd name="connsiteX53" fmla="*/ 373 w 10009"/>
                          <a:gd name="connsiteY53" fmla="*/ 5627 h 10000"/>
                          <a:gd name="connsiteX54" fmla="*/ 303 w 10009"/>
                          <a:gd name="connsiteY54" fmla="*/ 5580 h 10000"/>
                          <a:gd name="connsiteX55" fmla="*/ 256 w 10009"/>
                          <a:gd name="connsiteY55" fmla="*/ 5537 h 10000"/>
                          <a:gd name="connsiteX56" fmla="*/ 229 w 10009"/>
                          <a:gd name="connsiteY56" fmla="*/ 5512 h 10000"/>
                          <a:gd name="connsiteX57" fmla="*/ 96 w 10009"/>
                          <a:gd name="connsiteY57" fmla="*/ 5334 h 10000"/>
                          <a:gd name="connsiteX58" fmla="*/ 4 w 10009"/>
                          <a:gd name="connsiteY58" fmla="*/ 4629 h 10000"/>
                          <a:gd name="connsiteX59" fmla="*/ 4 w 10009"/>
                          <a:gd name="connsiteY59" fmla="*/ 3839 h 10000"/>
                          <a:gd name="connsiteX60" fmla="*/ 244 w 10009"/>
                          <a:gd name="connsiteY60" fmla="*/ 2484 h 10000"/>
                          <a:gd name="connsiteX61" fmla="*/ 581 w 10009"/>
                          <a:gd name="connsiteY61" fmla="*/ 2190 h 10000"/>
                          <a:gd name="connsiteX62" fmla="*/ 3848 w 10009"/>
                          <a:gd name="connsiteY6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01 w 10009"/>
                          <a:gd name="connsiteY10" fmla="*/ 9866 h 10000"/>
                          <a:gd name="connsiteX11" fmla="*/ 6248 w 10009"/>
                          <a:gd name="connsiteY11" fmla="*/ 9908 h 10000"/>
                          <a:gd name="connsiteX12" fmla="*/ 6218 w 10009"/>
                          <a:gd name="connsiteY12" fmla="*/ 9932 h 10000"/>
                          <a:gd name="connsiteX13" fmla="*/ 6144 w 10009"/>
                          <a:gd name="connsiteY13" fmla="*/ 9986 h 10000"/>
                          <a:gd name="connsiteX14" fmla="*/ 6079 w 10009"/>
                          <a:gd name="connsiteY14" fmla="*/ 10000 h 10000"/>
                          <a:gd name="connsiteX15" fmla="*/ 6017 w 10009"/>
                          <a:gd name="connsiteY15" fmla="*/ 9990 h 10000"/>
                          <a:gd name="connsiteX16" fmla="*/ 5970 w 10009"/>
                          <a:gd name="connsiteY16" fmla="*/ 9976 h 10000"/>
                          <a:gd name="connsiteX17" fmla="*/ 5941 w 10009"/>
                          <a:gd name="connsiteY17" fmla="*/ 9957 h 10000"/>
                          <a:gd name="connsiteX18" fmla="*/ 5926 w 10009"/>
                          <a:gd name="connsiteY18" fmla="*/ 9952 h 10000"/>
                          <a:gd name="connsiteX19" fmla="*/ 5914 w 10009"/>
                          <a:gd name="connsiteY19" fmla="*/ 9942 h 10000"/>
                          <a:gd name="connsiteX20" fmla="*/ 5879 w 10009"/>
                          <a:gd name="connsiteY20" fmla="*/ 9918 h 10000"/>
                          <a:gd name="connsiteX21" fmla="*/ 5822 w 10009"/>
                          <a:gd name="connsiteY21" fmla="*/ 9875 h 10000"/>
                          <a:gd name="connsiteX22" fmla="*/ 5750 w 10009"/>
                          <a:gd name="connsiteY22" fmla="*/ 9816 h 10000"/>
                          <a:gd name="connsiteX23" fmla="*/ 5654 w 10009"/>
                          <a:gd name="connsiteY23" fmla="*/ 9739 h 10000"/>
                          <a:gd name="connsiteX24" fmla="*/ 5537 w 10009"/>
                          <a:gd name="connsiteY24" fmla="*/ 9648 h 10000"/>
                          <a:gd name="connsiteX25" fmla="*/ 5410 w 10009"/>
                          <a:gd name="connsiteY25" fmla="*/ 9547 h 10000"/>
                          <a:gd name="connsiteX26" fmla="*/ 5264 w 10009"/>
                          <a:gd name="connsiteY26" fmla="*/ 9436 h 10000"/>
                          <a:gd name="connsiteX27" fmla="*/ 5108 w 10009"/>
                          <a:gd name="connsiteY27" fmla="*/ 9315 h 10000"/>
                          <a:gd name="connsiteX28" fmla="*/ 4935 w 10009"/>
                          <a:gd name="connsiteY28" fmla="*/ 9181 h 10000"/>
                          <a:gd name="connsiteX29" fmla="*/ 4752 w 10009"/>
                          <a:gd name="connsiteY29" fmla="*/ 9036 h 10000"/>
                          <a:gd name="connsiteX30" fmla="*/ 4556 w 10009"/>
                          <a:gd name="connsiteY30" fmla="*/ 8887 h 10000"/>
                          <a:gd name="connsiteX31" fmla="*/ 4358 w 10009"/>
                          <a:gd name="connsiteY31" fmla="*/ 8731 h 10000"/>
                          <a:gd name="connsiteX32" fmla="*/ 4150 w 10009"/>
                          <a:gd name="connsiteY32" fmla="*/ 8563 h 10000"/>
                          <a:gd name="connsiteX33" fmla="*/ 3935 w 10009"/>
                          <a:gd name="connsiteY33" fmla="*/ 8404 h 10000"/>
                          <a:gd name="connsiteX34" fmla="*/ 3715 w 10009"/>
                          <a:gd name="connsiteY34" fmla="*/ 8226 h 10000"/>
                          <a:gd name="connsiteX35" fmla="*/ 3490 w 10009"/>
                          <a:gd name="connsiteY35" fmla="*/ 8057 h 10000"/>
                          <a:gd name="connsiteX36" fmla="*/ 3265 w 10009"/>
                          <a:gd name="connsiteY36" fmla="*/ 7884 h 10000"/>
                          <a:gd name="connsiteX37" fmla="*/ 3035 w 10009"/>
                          <a:gd name="connsiteY37" fmla="*/ 7705 h 10000"/>
                          <a:gd name="connsiteX38" fmla="*/ 2809 w 10009"/>
                          <a:gd name="connsiteY38" fmla="*/ 7528 h 10000"/>
                          <a:gd name="connsiteX39" fmla="*/ 2583 w 10009"/>
                          <a:gd name="connsiteY39" fmla="*/ 7349 h 10000"/>
                          <a:gd name="connsiteX40" fmla="*/ 2363 w 10009"/>
                          <a:gd name="connsiteY40" fmla="*/ 7180 h 10000"/>
                          <a:gd name="connsiteX41" fmla="*/ 2143 w 10009"/>
                          <a:gd name="connsiteY41" fmla="*/ 7011 h 10000"/>
                          <a:gd name="connsiteX42" fmla="*/ 1929 w 10009"/>
                          <a:gd name="connsiteY42" fmla="*/ 6843 h 10000"/>
                          <a:gd name="connsiteX43" fmla="*/ 1726 w 10009"/>
                          <a:gd name="connsiteY43" fmla="*/ 6683 h 10000"/>
                          <a:gd name="connsiteX44" fmla="*/ 1526 w 10009"/>
                          <a:gd name="connsiteY44" fmla="*/ 6530 h 10000"/>
                          <a:gd name="connsiteX45" fmla="*/ 1338 w 10009"/>
                          <a:gd name="connsiteY45" fmla="*/ 6379 h 10000"/>
                          <a:gd name="connsiteX46" fmla="*/ 1158 w 10009"/>
                          <a:gd name="connsiteY46" fmla="*/ 6245 h 10000"/>
                          <a:gd name="connsiteX47" fmla="*/ 990 w 10009"/>
                          <a:gd name="connsiteY47" fmla="*/ 6110 h 10000"/>
                          <a:gd name="connsiteX48" fmla="*/ 836 w 10009"/>
                          <a:gd name="connsiteY48" fmla="*/ 5989 h 10000"/>
                          <a:gd name="connsiteX49" fmla="*/ 695 w 10009"/>
                          <a:gd name="connsiteY49" fmla="*/ 5883 h 10000"/>
                          <a:gd name="connsiteX50" fmla="*/ 574 w 10009"/>
                          <a:gd name="connsiteY50" fmla="*/ 5787 h 10000"/>
                          <a:gd name="connsiteX51" fmla="*/ 465 w 10009"/>
                          <a:gd name="connsiteY51" fmla="*/ 5705 h 10000"/>
                          <a:gd name="connsiteX52" fmla="*/ 373 w 10009"/>
                          <a:gd name="connsiteY52" fmla="*/ 5627 h 10000"/>
                          <a:gd name="connsiteX53" fmla="*/ 303 w 10009"/>
                          <a:gd name="connsiteY53" fmla="*/ 5580 h 10000"/>
                          <a:gd name="connsiteX54" fmla="*/ 256 w 10009"/>
                          <a:gd name="connsiteY54" fmla="*/ 5537 h 10000"/>
                          <a:gd name="connsiteX55" fmla="*/ 229 w 10009"/>
                          <a:gd name="connsiteY55" fmla="*/ 5512 h 10000"/>
                          <a:gd name="connsiteX56" fmla="*/ 96 w 10009"/>
                          <a:gd name="connsiteY56" fmla="*/ 5334 h 10000"/>
                          <a:gd name="connsiteX57" fmla="*/ 4 w 10009"/>
                          <a:gd name="connsiteY57" fmla="*/ 4629 h 10000"/>
                          <a:gd name="connsiteX58" fmla="*/ 4 w 10009"/>
                          <a:gd name="connsiteY58" fmla="*/ 3839 h 10000"/>
                          <a:gd name="connsiteX59" fmla="*/ 244 w 10009"/>
                          <a:gd name="connsiteY59" fmla="*/ 2484 h 10000"/>
                          <a:gd name="connsiteX60" fmla="*/ 581 w 10009"/>
                          <a:gd name="connsiteY60" fmla="*/ 2190 h 10000"/>
                          <a:gd name="connsiteX61" fmla="*/ 3848 w 10009"/>
                          <a:gd name="connsiteY6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218 w 10009"/>
                          <a:gd name="connsiteY11" fmla="*/ 9932 h 10000"/>
                          <a:gd name="connsiteX12" fmla="*/ 6144 w 10009"/>
                          <a:gd name="connsiteY12" fmla="*/ 9986 h 10000"/>
                          <a:gd name="connsiteX13" fmla="*/ 6079 w 10009"/>
                          <a:gd name="connsiteY13" fmla="*/ 10000 h 10000"/>
                          <a:gd name="connsiteX14" fmla="*/ 6017 w 10009"/>
                          <a:gd name="connsiteY14" fmla="*/ 9990 h 10000"/>
                          <a:gd name="connsiteX15" fmla="*/ 5970 w 10009"/>
                          <a:gd name="connsiteY15" fmla="*/ 9976 h 10000"/>
                          <a:gd name="connsiteX16" fmla="*/ 5941 w 10009"/>
                          <a:gd name="connsiteY16" fmla="*/ 9957 h 10000"/>
                          <a:gd name="connsiteX17" fmla="*/ 5926 w 10009"/>
                          <a:gd name="connsiteY17" fmla="*/ 9952 h 10000"/>
                          <a:gd name="connsiteX18" fmla="*/ 5914 w 10009"/>
                          <a:gd name="connsiteY18" fmla="*/ 9942 h 10000"/>
                          <a:gd name="connsiteX19" fmla="*/ 5879 w 10009"/>
                          <a:gd name="connsiteY19" fmla="*/ 9918 h 10000"/>
                          <a:gd name="connsiteX20" fmla="*/ 5822 w 10009"/>
                          <a:gd name="connsiteY20" fmla="*/ 9875 h 10000"/>
                          <a:gd name="connsiteX21" fmla="*/ 5750 w 10009"/>
                          <a:gd name="connsiteY21" fmla="*/ 9816 h 10000"/>
                          <a:gd name="connsiteX22" fmla="*/ 5654 w 10009"/>
                          <a:gd name="connsiteY22" fmla="*/ 9739 h 10000"/>
                          <a:gd name="connsiteX23" fmla="*/ 5537 w 10009"/>
                          <a:gd name="connsiteY23" fmla="*/ 9648 h 10000"/>
                          <a:gd name="connsiteX24" fmla="*/ 5410 w 10009"/>
                          <a:gd name="connsiteY24" fmla="*/ 9547 h 10000"/>
                          <a:gd name="connsiteX25" fmla="*/ 5264 w 10009"/>
                          <a:gd name="connsiteY25" fmla="*/ 9436 h 10000"/>
                          <a:gd name="connsiteX26" fmla="*/ 5108 w 10009"/>
                          <a:gd name="connsiteY26" fmla="*/ 9315 h 10000"/>
                          <a:gd name="connsiteX27" fmla="*/ 4935 w 10009"/>
                          <a:gd name="connsiteY27" fmla="*/ 9181 h 10000"/>
                          <a:gd name="connsiteX28" fmla="*/ 4752 w 10009"/>
                          <a:gd name="connsiteY28" fmla="*/ 9036 h 10000"/>
                          <a:gd name="connsiteX29" fmla="*/ 4556 w 10009"/>
                          <a:gd name="connsiteY29" fmla="*/ 8887 h 10000"/>
                          <a:gd name="connsiteX30" fmla="*/ 4358 w 10009"/>
                          <a:gd name="connsiteY30" fmla="*/ 8731 h 10000"/>
                          <a:gd name="connsiteX31" fmla="*/ 4150 w 10009"/>
                          <a:gd name="connsiteY31" fmla="*/ 8563 h 10000"/>
                          <a:gd name="connsiteX32" fmla="*/ 3935 w 10009"/>
                          <a:gd name="connsiteY32" fmla="*/ 8404 h 10000"/>
                          <a:gd name="connsiteX33" fmla="*/ 3715 w 10009"/>
                          <a:gd name="connsiteY33" fmla="*/ 8226 h 10000"/>
                          <a:gd name="connsiteX34" fmla="*/ 3490 w 10009"/>
                          <a:gd name="connsiteY34" fmla="*/ 8057 h 10000"/>
                          <a:gd name="connsiteX35" fmla="*/ 3265 w 10009"/>
                          <a:gd name="connsiteY35" fmla="*/ 7884 h 10000"/>
                          <a:gd name="connsiteX36" fmla="*/ 3035 w 10009"/>
                          <a:gd name="connsiteY36" fmla="*/ 7705 h 10000"/>
                          <a:gd name="connsiteX37" fmla="*/ 2809 w 10009"/>
                          <a:gd name="connsiteY37" fmla="*/ 7528 h 10000"/>
                          <a:gd name="connsiteX38" fmla="*/ 2583 w 10009"/>
                          <a:gd name="connsiteY38" fmla="*/ 7349 h 10000"/>
                          <a:gd name="connsiteX39" fmla="*/ 2363 w 10009"/>
                          <a:gd name="connsiteY39" fmla="*/ 7180 h 10000"/>
                          <a:gd name="connsiteX40" fmla="*/ 2143 w 10009"/>
                          <a:gd name="connsiteY40" fmla="*/ 7011 h 10000"/>
                          <a:gd name="connsiteX41" fmla="*/ 1929 w 10009"/>
                          <a:gd name="connsiteY41" fmla="*/ 6843 h 10000"/>
                          <a:gd name="connsiteX42" fmla="*/ 1726 w 10009"/>
                          <a:gd name="connsiteY42" fmla="*/ 6683 h 10000"/>
                          <a:gd name="connsiteX43" fmla="*/ 1526 w 10009"/>
                          <a:gd name="connsiteY43" fmla="*/ 6530 h 10000"/>
                          <a:gd name="connsiteX44" fmla="*/ 1338 w 10009"/>
                          <a:gd name="connsiteY44" fmla="*/ 6379 h 10000"/>
                          <a:gd name="connsiteX45" fmla="*/ 1158 w 10009"/>
                          <a:gd name="connsiteY45" fmla="*/ 6245 h 10000"/>
                          <a:gd name="connsiteX46" fmla="*/ 990 w 10009"/>
                          <a:gd name="connsiteY46" fmla="*/ 6110 h 10000"/>
                          <a:gd name="connsiteX47" fmla="*/ 836 w 10009"/>
                          <a:gd name="connsiteY47" fmla="*/ 5989 h 10000"/>
                          <a:gd name="connsiteX48" fmla="*/ 695 w 10009"/>
                          <a:gd name="connsiteY48" fmla="*/ 5883 h 10000"/>
                          <a:gd name="connsiteX49" fmla="*/ 574 w 10009"/>
                          <a:gd name="connsiteY49" fmla="*/ 5787 h 10000"/>
                          <a:gd name="connsiteX50" fmla="*/ 465 w 10009"/>
                          <a:gd name="connsiteY50" fmla="*/ 5705 h 10000"/>
                          <a:gd name="connsiteX51" fmla="*/ 373 w 10009"/>
                          <a:gd name="connsiteY51" fmla="*/ 5627 h 10000"/>
                          <a:gd name="connsiteX52" fmla="*/ 303 w 10009"/>
                          <a:gd name="connsiteY52" fmla="*/ 5580 h 10000"/>
                          <a:gd name="connsiteX53" fmla="*/ 256 w 10009"/>
                          <a:gd name="connsiteY53" fmla="*/ 5537 h 10000"/>
                          <a:gd name="connsiteX54" fmla="*/ 229 w 10009"/>
                          <a:gd name="connsiteY54" fmla="*/ 5512 h 10000"/>
                          <a:gd name="connsiteX55" fmla="*/ 96 w 10009"/>
                          <a:gd name="connsiteY55" fmla="*/ 5334 h 10000"/>
                          <a:gd name="connsiteX56" fmla="*/ 4 w 10009"/>
                          <a:gd name="connsiteY56" fmla="*/ 4629 h 10000"/>
                          <a:gd name="connsiteX57" fmla="*/ 4 w 10009"/>
                          <a:gd name="connsiteY57" fmla="*/ 3839 h 10000"/>
                          <a:gd name="connsiteX58" fmla="*/ 244 w 10009"/>
                          <a:gd name="connsiteY58" fmla="*/ 2484 h 10000"/>
                          <a:gd name="connsiteX59" fmla="*/ 581 w 10009"/>
                          <a:gd name="connsiteY59" fmla="*/ 2190 h 10000"/>
                          <a:gd name="connsiteX60" fmla="*/ 3848 w 10009"/>
                          <a:gd name="connsiteY6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144 w 10009"/>
                          <a:gd name="connsiteY11" fmla="*/ 9986 h 10000"/>
                          <a:gd name="connsiteX12" fmla="*/ 6079 w 10009"/>
                          <a:gd name="connsiteY12" fmla="*/ 10000 h 10000"/>
                          <a:gd name="connsiteX13" fmla="*/ 6017 w 10009"/>
                          <a:gd name="connsiteY13" fmla="*/ 9990 h 10000"/>
                          <a:gd name="connsiteX14" fmla="*/ 5970 w 10009"/>
                          <a:gd name="connsiteY14" fmla="*/ 9976 h 10000"/>
                          <a:gd name="connsiteX15" fmla="*/ 5941 w 10009"/>
                          <a:gd name="connsiteY15" fmla="*/ 9957 h 10000"/>
                          <a:gd name="connsiteX16" fmla="*/ 5926 w 10009"/>
                          <a:gd name="connsiteY16" fmla="*/ 9952 h 10000"/>
                          <a:gd name="connsiteX17" fmla="*/ 5914 w 10009"/>
                          <a:gd name="connsiteY17" fmla="*/ 9942 h 10000"/>
                          <a:gd name="connsiteX18" fmla="*/ 5879 w 10009"/>
                          <a:gd name="connsiteY18" fmla="*/ 9918 h 10000"/>
                          <a:gd name="connsiteX19" fmla="*/ 5822 w 10009"/>
                          <a:gd name="connsiteY19" fmla="*/ 9875 h 10000"/>
                          <a:gd name="connsiteX20" fmla="*/ 5750 w 10009"/>
                          <a:gd name="connsiteY20" fmla="*/ 9816 h 10000"/>
                          <a:gd name="connsiteX21" fmla="*/ 5654 w 10009"/>
                          <a:gd name="connsiteY21" fmla="*/ 9739 h 10000"/>
                          <a:gd name="connsiteX22" fmla="*/ 5537 w 10009"/>
                          <a:gd name="connsiteY22" fmla="*/ 9648 h 10000"/>
                          <a:gd name="connsiteX23" fmla="*/ 5410 w 10009"/>
                          <a:gd name="connsiteY23" fmla="*/ 9547 h 10000"/>
                          <a:gd name="connsiteX24" fmla="*/ 5264 w 10009"/>
                          <a:gd name="connsiteY24" fmla="*/ 9436 h 10000"/>
                          <a:gd name="connsiteX25" fmla="*/ 5108 w 10009"/>
                          <a:gd name="connsiteY25" fmla="*/ 9315 h 10000"/>
                          <a:gd name="connsiteX26" fmla="*/ 4935 w 10009"/>
                          <a:gd name="connsiteY26" fmla="*/ 9181 h 10000"/>
                          <a:gd name="connsiteX27" fmla="*/ 4752 w 10009"/>
                          <a:gd name="connsiteY27" fmla="*/ 9036 h 10000"/>
                          <a:gd name="connsiteX28" fmla="*/ 4556 w 10009"/>
                          <a:gd name="connsiteY28" fmla="*/ 8887 h 10000"/>
                          <a:gd name="connsiteX29" fmla="*/ 4358 w 10009"/>
                          <a:gd name="connsiteY29" fmla="*/ 8731 h 10000"/>
                          <a:gd name="connsiteX30" fmla="*/ 4150 w 10009"/>
                          <a:gd name="connsiteY30" fmla="*/ 8563 h 10000"/>
                          <a:gd name="connsiteX31" fmla="*/ 3935 w 10009"/>
                          <a:gd name="connsiteY31" fmla="*/ 8404 h 10000"/>
                          <a:gd name="connsiteX32" fmla="*/ 3715 w 10009"/>
                          <a:gd name="connsiteY32" fmla="*/ 8226 h 10000"/>
                          <a:gd name="connsiteX33" fmla="*/ 3490 w 10009"/>
                          <a:gd name="connsiteY33" fmla="*/ 8057 h 10000"/>
                          <a:gd name="connsiteX34" fmla="*/ 3265 w 10009"/>
                          <a:gd name="connsiteY34" fmla="*/ 7884 h 10000"/>
                          <a:gd name="connsiteX35" fmla="*/ 3035 w 10009"/>
                          <a:gd name="connsiteY35" fmla="*/ 7705 h 10000"/>
                          <a:gd name="connsiteX36" fmla="*/ 2809 w 10009"/>
                          <a:gd name="connsiteY36" fmla="*/ 7528 h 10000"/>
                          <a:gd name="connsiteX37" fmla="*/ 2583 w 10009"/>
                          <a:gd name="connsiteY37" fmla="*/ 7349 h 10000"/>
                          <a:gd name="connsiteX38" fmla="*/ 2363 w 10009"/>
                          <a:gd name="connsiteY38" fmla="*/ 7180 h 10000"/>
                          <a:gd name="connsiteX39" fmla="*/ 2143 w 10009"/>
                          <a:gd name="connsiteY39" fmla="*/ 7011 h 10000"/>
                          <a:gd name="connsiteX40" fmla="*/ 1929 w 10009"/>
                          <a:gd name="connsiteY40" fmla="*/ 6843 h 10000"/>
                          <a:gd name="connsiteX41" fmla="*/ 1726 w 10009"/>
                          <a:gd name="connsiteY41" fmla="*/ 6683 h 10000"/>
                          <a:gd name="connsiteX42" fmla="*/ 1526 w 10009"/>
                          <a:gd name="connsiteY42" fmla="*/ 6530 h 10000"/>
                          <a:gd name="connsiteX43" fmla="*/ 1338 w 10009"/>
                          <a:gd name="connsiteY43" fmla="*/ 6379 h 10000"/>
                          <a:gd name="connsiteX44" fmla="*/ 1158 w 10009"/>
                          <a:gd name="connsiteY44" fmla="*/ 6245 h 10000"/>
                          <a:gd name="connsiteX45" fmla="*/ 990 w 10009"/>
                          <a:gd name="connsiteY45" fmla="*/ 6110 h 10000"/>
                          <a:gd name="connsiteX46" fmla="*/ 836 w 10009"/>
                          <a:gd name="connsiteY46" fmla="*/ 5989 h 10000"/>
                          <a:gd name="connsiteX47" fmla="*/ 695 w 10009"/>
                          <a:gd name="connsiteY47" fmla="*/ 5883 h 10000"/>
                          <a:gd name="connsiteX48" fmla="*/ 574 w 10009"/>
                          <a:gd name="connsiteY48" fmla="*/ 5787 h 10000"/>
                          <a:gd name="connsiteX49" fmla="*/ 465 w 10009"/>
                          <a:gd name="connsiteY49" fmla="*/ 5705 h 10000"/>
                          <a:gd name="connsiteX50" fmla="*/ 373 w 10009"/>
                          <a:gd name="connsiteY50" fmla="*/ 5627 h 10000"/>
                          <a:gd name="connsiteX51" fmla="*/ 303 w 10009"/>
                          <a:gd name="connsiteY51" fmla="*/ 5580 h 10000"/>
                          <a:gd name="connsiteX52" fmla="*/ 256 w 10009"/>
                          <a:gd name="connsiteY52" fmla="*/ 5537 h 10000"/>
                          <a:gd name="connsiteX53" fmla="*/ 229 w 10009"/>
                          <a:gd name="connsiteY53" fmla="*/ 5512 h 10000"/>
                          <a:gd name="connsiteX54" fmla="*/ 96 w 10009"/>
                          <a:gd name="connsiteY54" fmla="*/ 5334 h 10000"/>
                          <a:gd name="connsiteX55" fmla="*/ 4 w 10009"/>
                          <a:gd name="connsiteY55" fmla="*/ 4629 h 10000"/>
                          <a:gd name="connsiteX56" fmla="*/ 4 w 10009"/>
                          <a:gd name="connsiteY56" fmla="*/ 3839 h 10000"/>
                          <a:gd name="connsiteX57" fmla="*/ 244 w 10009"/>
                          <a:gd name="connsiteY57" fmla="*/ 2484 h 10000"/>
                          <a:gd name="connsiteX58" fmla="*/ 581 w 10009"/>
                          <a:gd name="connsiteY58" fmla="*/ 2190 h 10000"/>
                          <a:gd name="connsiteX59" fmla="*/ 3848 w 10009"/>
                          <a:gd name="connsiteY5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144 w 10009"/>
                          <a:gd name="connsiteY10" fmla="*/ 9986 h 10000"/>
                          <a:gd name="connsiteX11" fmla="*/ 6079 w 10009"/>
                          <a:gd name="connsiteY11" fmla="*/ 10000 h 10000"/>
                          <a:gd name="connsiteX12" fmla="*/ 6017 w 10009"/>
                          <a:gd name="connsiteY12" fmla="*/ 9990 h 10000"/>
                          <a:gd name="connsiteX13" fmla="*/ 5970 w 10009"/>
                          <a:gd name="connsiteY13" fmla="*/ 9976 h 10000"/>
                          <a:gd name="connsiteX14" fmla="*/ 5941 w 10009"/>
                          <a:gd name="connsiteY14" fmla="*/ 9957 h 10000"/>
                          <a:gd name="connsiteX15" fmla="*/ 5926 w 10009"/>
                          <a:gd name="connsiteY15" fmla="*/ 9952 h 10000"/>
                          <a:gd name="connsiteX16" fmla="*/ 5914 w 10009"/>
                          <a:gd name="connsiteY16" fmla="*/ 9942 h 10000"/>
                          <a:gd name="connsiteX17" fmla="*/ 5879 w 10009"/>
                          <a:gd name="connsiteY17" fmla="*/ 9918 h 10000"/>
                          <a:gd name="connsiteX18" fmla="*/ 5822 w 10009"/>
                          <a:gd name="connsiteY18" fmla="*/ 9875 h 10000"/>
                          <a:gd name="connsiteX19" fmla="*/ 5750 w 10009"/>
                          <a:gd name="connsiteY19" fmla="*/ 9816 h 10000"/>
                          <a:gd name="connsiteX20" fmla="*/ 5654 w 10009"/>
                          <a:gd name="connsiteY20" fmla="*/ 9739 h 10000"/>
                          <a:gd name="connsiteX21" fmla="*/ 5537 w 10009"/>
                          <a:gd name="connsiteY21" fmla="*/ 9648 h 10000"/>
                          <a:gd name="connsiteX22" fmla="*/ 5410 w 10009"/>
                          <a:gd name="connsiteY22" fmla="*/ 9547 h 10000"/>
                          <a:gd name="connsiteX23" fmla="*/ 5264 w 10009"/>
                          <a:gd name="connsiteY23" fmla="*/ 9436 h 10000"/>
                          <a:gd name="connsiteX24" fmla="*/ 5108 w 10009"/>
                          <a:gd name="connsiteY24" fmla="*/ 9315 h 10000"/>
                          <a:gd name="connsiteX25" fmla="*/ 4935 w 10009"/>
                          <a:gd name="connsiteY25" fmla="*/ 9181 h 10000"/>
                          <a:gd name="connsiteX26" fmla="*/ 4752 w 10009"/>
                          <a:gd name="connsiteY26" fmla="*/ 9036 h 10000"/>
                          <a:gd name="connsiteX27" fmla="*/ 4556 w 10009"/>
                          <a:gd name="connsiteY27" fmla="*/ 8887 h 10000"/>
                          <a:gd name="connsiteX28" fmla="*/ 4358 w 10009"/>
                          <a:gd name="connsiteY28" fmla="*/ 8731 h 10000"/>
                          <a:gd name="connsiteX29" fmla="*/ 4150 w 10009"/>
                          <a:gd name="connsiteY29" fmla="*/ 8563 h 10000"/>
                          <a:gd name="connsiteX30" fmla="*/ 3935 w 10009"/>
                          <a:gd name="connsiteY30" fmla="*/ 8404 h 10000"/>
                          <a:gd name="connsiteX31" fmla="*/ 3715 w 10009"/>
                          <a:gd name="connsiteY31" fmla="*/ 8226 h 10000"/>
                          <a:gd name="connsiteX32" fmla="*/ 3490 w 10009"/>
                          <a:gd name="connsiteY32" fmla="*/ 8057 h 10000"/>
                          <a:gd name="connsiteX33" fmla="*/ 3265 w 10009"/>
                          <a:gd name="connsiteY33" fmla="*/ 7884 h 10000"/>
                          <a:gd name="connsiteX34" fmla="*/ 3035 w 10009"/>
                          <a:gd name="connsiteY34" fmla="*/ 7705 h 10000"/>
                          <a:gd name="connsiteX35" fmla="*/ 2809 w 10009"/>
                          <a:gd name="connsiteY35" fmla="*/ 7528 h 10000"/>
                          <a:gd name="connsiteX36" fmla="*/ 2583 w 10009"/>
                          <a:gd name="connsiteY36" fmla="*/ 7349 h 10000"/>
                          <a:gd name="connsiteX37" fmla="*/ 2363 w 10009"/>
                          <a:gd name="connsiteY37" fmla="*/ 7180 h 10000"/>
                          <a:gd name="connsiteX38" fmla="*/ 2143 w 10009"/>
                          <a:gd name="connsiteY38" fmla="*/ 7011 h 10000"/>
                          <a:gd name="connsiteX39" fmla="*/ 1929 w 10009"/>
                          <a:gd name="connsiteY39" fmla="*/ 6843 h 10000"/>
                          <a:gd name="connsiteX40" fmla="*/ 1726 w 10009"/>
                          <a:gd name="connsiteY40" fmla="*/ 6683 h 10000"/>
                          <a:gd name="connsiteX41" fmla="*/ 1526 w 10009"/>
                          <a:gd name="connsiteY41" fmla="*/ 6530 h 10000"/>
                          <a:gd name="connsiteX42" fmla="*/ 1338 w 10009"/>
                          <a:gd name="connsiteY42" fmla="*/ 6379 h 10000"/>
                          <a:gd name="connsiteX43" fmla="*/ 1158 w 10009"/>
                          <a:gd name="connsiteY43" fmla="*/ 6245 h 10000"/>
                          <a:gd name="connsiteX44" fmla="*/ 990 w 10009"/>
                          <a:gd name="connsiteY44" fmla="*/ 6110 h 10000"/>
                          <a:gd name="connsiteX45" fmla="*/ 836 w 10009"/>
                          <a:gd name="connsiteY45" fmla="*/ 5989 h 10000"/>
                          <a:gd name="connsiteX46" fmla="*/ 695 w 10009"/>
                          <a:gd name="connsiteY46" fmla="*/ 5883 h 10000"/>
                          <a:gd name="connsiteX47" fmla="*/ 574 w 10009"/>
                          <a:gd name="connsiteY47" fmla="*/ 5787 h 10000"/>
                          <a:gd name="connsiteX48" fmla="*/ 465 w 10009"/>
                          <a:gd name="connsiteY48" fmla="*/ 5705 h 10000"/>
                          <a:gd name="connsiteX49" fmla="*/ 373 w 10009"/>
                          <a:gd name="connsiteY49" fmla="*/ 5627 h 10000"/>
                          <a:gd name="connsiteX50" fmla="*/ 303 w 10009"/>
                          <a:gd name="connsiteY50" fmla="*/ 5580 h 10000"/>
                          <a:gd name="connsiteX51" fmla="*/ 256 w 10009"/>
                          <a:gd name="connsiteY51" fmla="*/ 5537 h 10000"/>
                          <a:gd name="connsiteX52" fmla="*/ 229 w 10009"/>
                          <a:gd name="connsiteY52" fmla="*/ 5512 h 10000"/>
                          <a:gd name="connsiteX53" fmla="*/ 96 w 10009"/>
                          <a:gd name="connsiteY53" fmla="*/ 5334 h 10000"/>
                          <a:gd name="connsiteX54" fmla="*/ 4 w 10009"/>
                          <a:gd name="connsiteY54" fmla="*/ 4629 h 10000"/>
                          <a:gd name="connsiteX55" fmla="*/ 4 w 10009"/>
                          <a:gd name="connsiteY55" fmla="*/ 3839 h 10000"/>
                          <a:gd name="connsiteX56" fmla="*/ 244 w 10009"/>
                          <a:gd name="connsiteY56" fmla="*/ 2484 h 10000"/>
                          <a:gd name="connsiteX57" fmla="*/ 581 w 10009"/>
                          <a:gd name="connsiteY57" fmla="*/ 2190 h 10000"/>
                          <a:gd name="connsiteX58" fmla="*/ 3848 w 10009"/>
                          <a:gd name="connsiteY58" fmla="*/ 98 h 10000"/>
                          <a:gd name="connsiteX0" fmla="*/ 3848 w 10009"/>
                          <a:gd name="connsiteY0" fmla="*/ 98 h 10221"/>
                          <a:gd name="connsiteX1" fmla="*/ 4229 w 10009"/>
                          <a:gd name="connsiteY1" fmla="*/ 51 h 10221"/>
                          <a:gd name="connsiteX2" fmla="*/ 9713 w 10009"/>
                          <a:gd name="connsiteY2" fmla="*/ 3232 h 10221"/>
                          <a:gd name="connsiteX3" fmla="*/ 9995 w 10009"/>
                          <a:gd name="connsiteY3" fmla="*/ 3406 h 10221"/>
                          <a:gd name="connsiteX4" fmla="*/ 9894 w 10009"/>
                          <a:gd name="connsiteY4" fmla="*/ 3695 h 10221"/>
                          <a:gd name="connsiteX5" fmla="*/ 9581 w 10009"/>
                          <a:gd name="connsiteY5" fmla="*/ 4042 h 10221"/>
                          <a:gd name="connsiteX6" fmla="*/ 9574 w 10009"/>
                          <a:gd name="connsiteY6" fmla="*/ 6245 h 10221"/>
                          <a:gd name="connsiteX7" fmla="*/ 9661 w 10009"/>
                          <a:gd name="connsiteY7" fmla="*/ 6312 h 10221"/>
                          <a:gd name="connsiteX8" fmla="*/ 9894 w 10009"/>
                          <a:gd name="connsiteY8" fmla="*/ 6496 h 10221"/>
                          <a:gd name="connsiteX9" fmla="*/ 9691 w 10009"/>
                          <a:gd name="connsiteY9" fmla="*/ 6833 h 10221"/>
                          <a:gd name="connsiteX10" fmla="*/ 6144 w 10009"/>
                          <a:gd name="connsiteY10" fmla="*/ 9986 h 10221"/>
                          <a:gd name="connsiteX11" fmla="*/ 6017 w 10009"/>
                          <a:gd name="connsiteY11" fmla="*/ 9990 h 10221"/>
                          <a:gd name="connsiteX12" fmla="*/ 5970 w 10009"/>
                          <a:gd name="connsiteY12" fmla="*/ 9976 h 10221"/>
                          <a:gd name="connsiteX13" fmla="*/ 5941 w 10009"/>
                          <a:gd name="connsiteY13" fmla="*/ 9957 h 10221"/>
                          <a:gd name="connsiteX14" fmla="*/ 5926 w 10009"/>
                          <a:gd name="connsiteY14" fmla="*/ 9952 h 10221"/>
                          <a:gd name="connsiteX15" fmla="*/ 5914 w 10009"/>
                          <a:gd name="connsiteY15" fmla="*/ 9942 h 10221"/>
                          <a:gd name="connsiteX16" fmla="*/ 5879 w 10009"/>
                          <a:gd name="connsiteY16" fmla="*/ 9918 h 10221"/>
                          <a:gd name="connsiteX17" fmla="*/ 5822 w 10009"/>
                          <a:gd name="connsiteY17" fmla="*/ 9875 h 10221"/>
                          <a:gd name="connsiteX18" fmla="*/ 5750 w 10009"/>
                          <a:gd name="connsiteY18" fmla="*/ 9816 h 10221"/>
                          <a:gd name="connsiteX19" fmla="*/ 5654 w 10009"/>
                          <a:gd name="connsiteY19" fmla="*/ 9739 h 10221"/>
                          <a:gd name="connsiteX20" fmla="*/ 5537 w 10009"/>
                          <a:gd name="connsiteY20" fmla="*/ 9648 h 10221"/>
                          <a:gd name="connsiteX21" fmla="*/ 5410 w 10009"/>
                          <a:gd name="connsiteY21" fmla="*/ 9547 h 10221"/>
                          <a:gd name="connsiteX22" fmla="*/ 5264 w 10009"/>
                          <a:gd name="connsiteY22" fmla="*/ 9436 h 10221"/>
                          <a:gd name="connsiteX23" fmla="*/ 5108 w 10009"/>
                          <a:gd name="connsiteY23" fmla="*/ 9315 h 10221"/>
                          <a:gd name="connsiteX24" fmla="*/ 4935 w 10009"/>
                          <a:gd name="connsiteY24" fmla="*/ 9181 h 10221"/>
                          <a:gd name="connsiteX25" fmla="*/ 4752 w 10009"/>
                          <a:gd name="connsiteY25" fmla="*/ 9036 h 10221"/>
                          <a:gd name="connsiteX26" fmla="*/ 4556 w 10009"/>
                          <a:gd name="connsiteY26" fmla="*/ 8887 h 10221"/>
                          <a:gd name="connsiteX27" fmla="*/ 4358 w 10009"/>
                          <a:gd name="connsiteY27" fmla="*/ 8731 h 10221"/>
                          <a:gd name="connsiteX28" fmla="*/ 4150 w 10009"/>
                          <a:gd name="connsiteY28" fmla="*/ 8563 h 10221"/>
                          <a:gd name="connsiteX29" fmla="*/ 3935 w 10009"/>
                          <a:gd name="connsiteY29" fmla="*/ 8404 h 10221"/>
                          <a:gd name="connsiteX30" fmla="*/ 3715 w 10009"/>
                          <a:gd name="connsiteY30" fmla="*/ 8226 h 10221"/>
                          <a:gd name="connsiteX31" fmla="*/ 3490 w 10009"/>
                          <a:gd name="connsiteY31" fmla="*/ 8057 h 10221"/>
                          <a:gd name="connsiteX32" fmla="*/ 3265 w 10009"/>
                          <a:gd name="connsiteY32" fmla="*/ 7884 h 10221"/>
                          <a:gd name="connsiteX33" fmla="*/ 3035 w 10009"/>
                          <a:gd name="connsiteY33" fmla="*/ 7705 h 10221"/>
                          <a:gd name="connsiteX34" fmla="*/ 2809 w 10009"/>
                          <a:gd name="connsiteY34" fmla="*/ 7528 h 10221"/>
                          <a:gd name="connsiteX35" fmla="*/ 2583 w 10009"/>
                          <a:gd name="connsiteY35" fmla="*/ 7349 h 10221"/>
                          <a:gd name="connsiteX36" fmla="*/ 2363 w 10009"/>
                          <a:gd name="connsiteY36" fmla="*/ 7180 h 10221"/>
                          <a:gd name="connsiteX37" fmla="*/ 2143 w 10009"/>
                          <a:gd name="connsiteY37" fmla="*/ 7011 h 10221"/>
                          <a:gd name="connsiteX38" fmla="*/ 1929 w 10009"/>
                          <a:gd name="connsiteY38" fmla="*/ 6843 h 10221"/>
                          <a:gd name="connsiteX39" fmla="*/ 1726 w 10009"/>
                          <a:gd name="connsiteY39" fmla="*/ 6683 h 10221"/>
                          <a:gd name="connsiteX40" fmla="*/ 1526 w 10009"/>
                          <a:gd name="connsiteY40" fmla="*/ 6530 h 10221"/>
                          <a:gd name="connsiteX41" fmla="*/ 1338 w 10009"/>
                          <a:gd name="connsiteY41" fmla="*/ 6379 h 10221"/>
                          <a:gd name="connsiteX42" fmla="*/ 1158 w 10009"/>
                          <a:gd name="connsiteY42" fmla="*/ 6245 h 10221"/>
                          <a:gd name="connsiteX43" fmla="*/ 990 w 10009"/>
                          <a:gd name="connsiteY43" fmla="*/ 6110 h 10221"/>
                          <a:gd name="connsiteX44" fmla="*/ 836 w 10009"/>
                          <a:gd name="connsiteY44" fmla="*/ 5989 h 10221"/>
                          <a:gd name="connsiteX45" fmla="*/ 695 w 10009"/>
                          <a:gd name="connsiteY45" fmla="*/ 5883 h 10221"/>
                          <a:gd name="connsiteX46" fmla="*/ 574 w 10009"/>
                          <a:gd name="connsiteY46" fmla="*/ 5787 h 10221"/>
                          <a:gd name="connsiteX47" fmla="*/ 465 w 10009"/>
                          <a:gd name="connsiteY47" fmla="*/ 5705 h 10221"/>
                          <a:gd name="connsiteX48" fmla="*/ 373 w 10009"/>
                          <a:gd name="connsiteY48" fmla="*/ 5627 h 10221"/>
                          <a:gd name="connsiteX49" fmla="*/ 303 w 10009"/>
                          <a:gd name="connsiteY49" fmla="*/ 5580 h 10221"/>
                          <a:gd name="connsiteX50" fmla="*/ 256 w 10009"/>
                          <a:gd name="connsiteY50" fmla="*/ 5537 h 10221"/>
                          <a:gd name="connsiteX51" fmla="*/ 229 w 10009"/>
                          <a:gd name="connsiteY51" fmla="*/ 5512 h 10221"/>
                          <a:gd name="connsiteX52" fmla="*/ 96 w 10009"/>
                          <a:gd name="connsiteY52" fmla="*/ 5334 h 10221"/>
                          <a:gd name="connsiteX53" fmla="*/ 4 w 10009"/>
                          <a:gd name="connsiteY53" fmla="*/ 4629 h 10221"/>
                          <a:gd name="connsiteX54" fmla="*/ 4 w 10009"/>
                          <a:gd name="connsiteY54" fmla="*/ 3839 h 10221"/>
                          <a:gd name="connsiteX55" fmla="*/ 244 w 10009"/>
                          <a:gd name="connsiteY55" fmla="*/ 2484 h 10221"/>
                          <a:gd name="connsiteX56" fmla="*/ 581 w 10009"/>
                          <a:gd name="connsiteY56" fmla="*/ 2190 h 10221"/>
                          <a:gd name="connsiteX57" fmla="*/ 3848 w 10009"/>
                          <a:gd name="connsiteY57" fmla="*/ 98 h 10221"/>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41 w 10009"/>
                          <a:gd name="connsiteY12" fmla="*/ 9957 h 10217"/>
                          <a:gd name="connsiteX13" fmla="*/ 5926 w 10009"/>
                          <a:gd name="connsiteY13" fmla="*/ 9952 h 10217"/>
                          <a:gd name="connsiteX14" fmla="*/ 5914 w 10009"/>
                          <a:gd name="connsiteY14" fmla="*/ 9942 h 10217"/>
                          <a:gd name="connsiteX15" fmla="*/ 5879 w 10009"/>
                          <a:gd name="connsiteY15" fmla="*/ 9918 h 10217"/>
                          <a:gd name="connsiteX16" fmla="*/ 5822 w 10009"/>
                          <a:gd name="connsiteY16" fmla="*/ 9875 h 10217"/>
                          <a:gd name="connsiteX17" fmla="*/ 5750 w 10009"/>
                          <a:gd name="connsiteY17" fmla="*/ 9816 h 10217"/>
                          <a:gd name="connsiteX18" fmla="*/ 5654 w 10009"/>
                          <a:gd name="connsiteY18" fmla="*/ 9739 h 10217"/>
                          <a:gd name="connsiteX19" fmla="*/ 5537 w 10009"/>
                          <a:gd name="connsiteY19" fmla="*/ 9648 h 10217"/>
                          <a:gd name="connsiteX20" fmla="*/ 5410 w 10009"/>
                          <a:gd name="connsiteY20" fmla="*/ 9547 h 10217"/>
                          <a:gd name="connsiteX21" fmla="*/ 5264 w 10009"/>
                          <a:gd name="connsiteY21" fmla="*/ 9436 h 10217"/>
                          <a:gd name="connsiteX22" fmla="*/ 5108 w 10009"/>
                          <a:gd name="connsiteY22" fmla="*/ 9315 h 10217"/>
                          <a:gd name="connsiteX23" fmla="*/ 4935 w 10009"/>
                          <a:gd name="connsiteY23" fmla="*/ 9181 h 10217"/>
                          <a:gd name="connsiteX24" fmla="*/ 4752 w 10009"/>
                          <a:gd name="connsiteY24" fmla="*/ 9036 h 10217"/>
                          <a:gd name="connsiteX25" fmla="*/ 4556 w 10009"/>
                          <a:gd name="connsiteY25" fmla="*/ 8887 h 10217"/>
                          <a:gd name="connsiteX26" fmla="*/ 4358 w 10009"/>
                          <a:gd name="connsiteY26" fmla="*/ 8731 h 10217"/>
                          <a:gd name="connsiteX27" fmla="*/ 4150 w 10009"/>
                          <a:gd name="connsiteY27" fmla="*/ 8563 h 10217"/>
                          <a:gd name="connsiteX28" fmla="*/ 3935 w 10009"/>
                          <a:gd name="connsiteY28" fmla="*/ 8404 h 10217"/>
                          <a:gd name="connsiteX29" fmla="*/ 3715 w 10009"/>
                          <a:gd name="connsiteY29" fmla="*/ 8226 h 10217"/>
                          <a:gd name="connsiteX30" fmla="*/ 3490 w 10009"/>
                          <a:gd name="connsiteY30" fmla="*/ 8057 h 10217"/>
                          <a:gd name="connsiteX31" fmla="*/ 3265 w 10009"/>
                          <a:gd name="connsiteY31" fmla="*/ 7884 h 10217"/>
                          <a:gd name="connsiteX32" fmla="*/ 3035 w 10009"/>
                          <a:gd name="connsiteY32" fmla="*/ 7705 h 10217"/>
                          <a:gd name="connsiteX33" fmla="*/ 2809 w 10009"/>
                          <a:gd name="connsiteY33" fmla="*/ 7528 h 10217"/>
                          <a:gd name="connsiteX34" fmla="*/ 2583 w 10009"/>
                          <a:gd name="connsiteY34" fmla="*/ 7349 h 10217"/>
                          <a:gd name="connsiteX35" fmla="*/ 2363 w 10009"/>
                          <a:gd name="connsiteY35" fmla="*/ 7180 h 10217"/>
                          <a:gd name="connsiteX36" fmla="*/ 2143 w 10009"/>
                          <a:gd name="connsiteY36" fmla="*/ 7011 h 10217"/>
                          <a:gd name="connsiteX37" fmla="*/ 1929 w 10009"/>
                          <a:gd name="connsiteY37" fmla="*/ 6843 h 10217"/>
                          <a:gd name="connsiteX38" fmla="*/ 1726 w 10009"/>
                          <a:gd name="connsiteY38" fmla="*/ 6683 h 10217"/>
                          <a:gd name="connsiteX39" fmla="*/ 1526 w 10009"/>
                          <a:gd name="connsiteY39" fmla="*/ 6530 h 10217"/>
                          <a:gd name="connsiteX40" fmla="*/ 1338 w 10009"/>
                          <a:gd name="connsiteY40" fmla="*/ 6379 h 10217"/>
                          <a:gd name="connsiteX41" fmla="*/ 1158 w 10009"/>
                          <a:gd name="connsiteY41" fmla="*/ 6245 h 10217"/>
                          <a:gd name="connsiteX42" fmla="*/ 990 w 10009"/>
                          <a:gd name="connsiteY42" fmla="*/ 6110 h 10217"/>
                          <a:gd name="connsiteX43" fmla="*/ 836 w 10009"/>
                          <a:gd name="connsiteY43" fmla="*/ 5989 h 10217"/>
                          <a:gd name="connsiteX44" fmla="*/ 695 w 10009"/>
                          <a:gd name="connsiteY44" fmla="*/ 5883 h 10217"/>
                          <a:gd name="connsiteX45" fmla="*/ 574 w 10009"/>
                          <a:gd name="connsiteY45" fmla="*/ 5787 h 10217"/>
                          <a:gd name="connsiteX46" fmla="*/ 465 w 10009"/>
                          <a:gd name="connsiteY46" fmla="*/ 5705 h 10217"/>
                          <a:gd name="connsiteX47" fmla="*/ 373 w 10009"/>
                          <a:gd name="connsiteY47" fmla="*/ 5627 h 10217"/>
                          <a:gd name="connsiteX48" fmla="*/ 303 w 10009"/>
                          <a:gd name="connsiteY48" fmla="*/ 5580 h 10217"/>
                          <a:gd name="connsiteX49" fmla="*/ 256 w 10009"/>
                          <a:gd name="connsiteY49" fmla="*/ 5537 h 10217"/>
                          <a:gd name="connsiteX50" fmla="*/ 229 w 10009"/>
                          <a:gd name="connsiteY50" fmla="*/ 5512 h 10217"/>
                          <a:gd name="connsiteX51" fmla="*/ 96 w 10009"/>
                          <a:gd name="connsiteY51" fmla="*/ 5334 h 10217"/>
                          <a:gd name="connsiteX52" fmla="*/ 4 w 10009"/>
                          <a:gd name="connsiteY52" fmla="*/ 4629 h 10217"/>
                          <a:gd name="connsiteX53" fmla="*/ 4 w 10009"/>
                          <a:gd name="connsiteY53" fmla="*/ 3839 h 10217"/>
                          <a:gd name="connsiteX54" fmla="*/ 244 w 10009"/>
                          <a:gd name="connsiteY54" fmla="*/ 2484 h 10217"/>
                          <a:gd name="connsiteX55" fmla="*/ 581 w 10009"/>
                          <a:gd name="connsiteY55" fmla="*/ 2190 h 10217"/>
                          <a:gd name="connsiteX56" fmla="*/ 3848 w 10009"/>
                          <a:gd name="connsiteY56" fmla="*/ 98 h 10217"/>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26 w 10009"/>
                          <a:gd name="connsiteY12" fmla="*/ 9952 h 10217"/>
                          <a:gd name="connsiteX13" fmla="*/ 5914 w 10009"/>
                          <a:gd name="connsiteY13" fmla="*/ 9942 h 10217"/>
                          <a:gd name="connsiteX14" fmla="*/ 5879 w 10009"/>
                          <a:gd name="connsiteY14" fmla="*/ 9918 h 10217"/>
                          <a:gd name="connsiteX15" fmla="*/ 5822 w 10009"/>
                          <a:gd name="connsiteY15" fmla="*/ 9875 h 10217"/>
                          <a:gd name="connsiteX16" fmla="*/ 5750 w 10009"/>
                          <a:gd name="connsiteY16" fmla="*/ 9816 h 10217"/>
                          <a:gd name="connsiteX17" fmla="*/ 5654 w 10009"/>
                          <a:gd name="connsiteY17" fmla="*/ 9739 h 10217"/>
                          <a:gd name="connsiteX18" fmla="*/ 5537 w 10009"/>
                          <a:gd name="connsiteY18" fmla="*/ 9648 h 10217"/>
                          <a:gd name="connsiteX19" fmla="*/ 5410 w 10009"/>
                          <a:gd name="connsiteY19" fmla="*/ 9547 h 10217"/>
                          <a:gd name="connsiteX20" fmla="*/ 5264 w 10009"/>
                          <a:gd name="connsiteY20" fmla="*/ 9436 h 10217"/>
                          <a:gd name="connsiteX21" fmla="*/ 5108 w 10009"/>
                          <a:gd name="connsiteY21" fmla="*/ 9315 h 10217"/>
                          <a:gd name="connsiteX22" fmla="*/ 4935 w 10009"/>
                          <a:gd name="connsiteY22" fmla="*/ 9181 h 10217"/>
                          <a:gd name="connsiteX23" fmla="*/ 4752 w 10009"/>
                          <a:gd name="connsiteY23" fmla="*/ 9036 h 10217"/>
                          <a:gd name="connsiteX24" fmla="*/ 4556 w 10009"/>
                          <a:gd name="connsiteY24" fmla="*/ 8887 h 10217"/>
                          <a:gd name="connsiteX25" fmla="*/ 4358 w 10009"/>
                          <a:gd name="connsiteY25" fmla="*/ 8731 h 10217"/>
                          <a:gd name="connsiteX26" fmla="*/ 4150 w 10009"/>
                          <a:gd name="connsiteY26" fmla="*/ 8563 h 10217"/>
                          <a:gd name="connsiteX27" fmla="*/ 3935 w 10009"/>
                          <a:gd name="connsiteY27" fmla="*/ 8404 h 10217"/>
                          <a:gd name="connsiteX28" fmla="*/ 3715 w 10009"/>
                          <a:gd name="connsiteY28" fmla="*/ 8226 h 10217"/>
                          <a:gd name="connsiteX29" fmla="*/ 3490 w 10009"/>
                          <a:gd name="connsiteY29" fmla="*/ 8057 h 10217"/>
                          <a:gd name="connsiteX30" fmla="*/ 3265 w 10009"/>
                          <a:gd name="connsiteY30" fmla="*/ 7884 h 10217"/>
                          <a:gd name="connsiteX31" fmla="*/ 3035 w 10009"/>
                          <a:gd name="connsiteY31" fmla="*/ 7705 h 10217"/>
                          <a:gd name="connsiteX32" fmla="*/ 2809 w 10009"/>
                          <a:gd name="connsiteY32" fmla="*/ 7528 h 10217"/>
                          <a:gd name="connsiteX33" fmla="*/ 2583 w 10009"/>
                          <a:gd name="connsiteY33" fmla="*/ 7349 h 10217"/>
                          <a:gd name="connsiteX34" fmla="*/ 2363 w 10009"/>
                          <a:gd name="connsiteY34" fmla="*/ 7180 h 10217"/>
                          <a:gd name="connsiteX35" fmla="*/ 2143 w 10009"/>
                          <a:gd name="connsiteY35" fmla="*/ 7011 h 10217"/>
                          <a:gd name="connsiteX36" fmla="*/ 1929 w 10009"/>
                          <a:gd name="connsiteY36" fmla="*/ 6843 h 10217"/>
                          <a:gd name="connsiteX37" fmla="*/ 1726 w 10009"/>
                          <a:gd name="connsiteY37" fmla="*/ 6683 h 10217"/>
                          <a:gd name="connsiteX38" fmla="*/ 1526 w 10009"/>
                          <a:gd name="connsiteY38" fmla="*/ 6530 h 10217"/>
                          <a:gd name="connsiteX39" fmla="*/ 1338 w 10009"/>
                          <a:gd name="connsiteY39" fmla="*/ 6379 h 10217"/>
                          <a:gd name="connsiteX40" fmla="*/ 1158 w 10009"/>
                          <a:gd name="connsiteY40" fmla="*/ 6245 h 10217"/>
                          <a:gd name="connsiteX41" fmla="*/ 990 w 10009"/>
                          <a:gd name="connsiteY41" fmla="*/ 6110 h 10217"/>
                          <a:gd name="connsiteX42" fmla="*/ 836 w 10009"/>
                          <a:gd name="connsiteY42" fmla="*/ 5989 h 10217"/>
                          <a:gd name="connsiteX43" fmla="*/ 695 w 10009"/>
                          <a:gd name="connsiteY43" fmla="*/ 5883 h 10217"/>
                          <a:gd name="connsiteX44" fmla="*/ 574 w 10009"/>
                          <a:gd name="connsiteY44" fmla="*/ 5787 h 10217"/>
                          <a:gd name="connsiteX45" fmla="*/ 465 w 10009"/>
                          <a:gd name="connsiteY45" fmla="*/ 5705 h 10217"/>
                          <a:gd name="connsiteX46" fmla="*/ 373 w 10009"/>
                          <a:gd name="connsiteY46" fmla="*/ 5627 h 10217"/>
                          <a:gd name="connsiteX47" fmla="*/ 303 w 10009"/>
                          <a:gd name="connsiteY47" fmla="*/ 5580 h 10217"/>
                          <a:gd name="connsiteX48" fmla="*/ 256 w 10009"/>
                          <a:gd name="connsiteY48" fmla="*/ 5537 h 10217"/>
                          <a:gd name="connsiteX49" fmla="*/ 229 w 10009"/>
                          <a:gd name="connsiteY49" fmla="*/ 5512 h 10217"/>
                          <a:gd name="connsiteX50" fmla="*/ 96 w 10009"/>
                          <a:gd name="connsiteY50" fmla="*/ 5334 h 10217"/>
                          <a:gd name="connsiteX51" fmla="*/ 4 w 10009"/>
                          <a:gd name="connsiteY51" fmla="*/ 4629 h 10217"/>
                          <a:gd name="connsiteX52" fmla="*/ 4 w 10009"/>
                          <a:gd name="connsiteY52" fmla="*/ 3839 h 10217"/>
                          <a:gd name="connsiteX53" fmla="*/ 244 w 10009"/>
                          <a:gd name="connsiteY53" fmla="*/ 2484 h 10217"/>
                          <a:gd name="connsiteX54" fmla="*/ 581 w 10009"/>
                          <a:gd name="connsiteY54" fmla="*/ 2190 h 10217"/>
                          <a:gd name="connsiteX55" fmla="*/ 3848 w 10009"/>
                          <a:gd name="connsiteY55" fmla="*/ 98 h 10217"/>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79 w 10009"/>
                          <a:gd name="connsiteY13" fmla="*/ 9918 h 10210"/>
                          <a:gd name="connsiteX14" fmla="*/ 5822 w 10009"/>
                          <a:gd name="connsiteY14" fmla="*/ 9875 h 10210"/>
                          <a:gd name="connsiteX15" fmla="*/ 5750 w 10009"/>
                          <a:gd name="connsiteY15" fmla="*/ 9816 h 10210"/>
                          <a:gd name="connsiteX16" fmla="*/ 5654 w 10009"/>
                          <a:gd name="connsiteY16" fmla="*/ 9739 h 10210"/>
                          <a:gd name="connsiteX17" fmla="*/ 5537 w 10009"/>
                          <a:gd name="connsiteY17" fmla="*/ 9648 h 10210"/>
                          <a:gd name="connsiteX18" fmla="*/ 5410 w 10009"/>
                          <a:gd name="connsiteY18" fmla="*/ 9547 h 10210"/>
                          <a:gd name="connsiteX19" fmla="*/ 5264 w 10009"/>
                          <a:gd name="connsiteY19" fmla="*/ 9436 h 10210"/>
                          <a:gd name="connsiteX20" fmla="*/ 5108 w 10009"/>
                          <a:gd name="connsiteY20" fmla="*/ 9315 h 10210"/>
                          <a:gd name="connsiteX21" fmla="*/ 4935 w 10009"/>
                          <a:gd name="connsiteY21" fmla="*/ 9181 h 10210"/>
                          <a:gd name="connsiteX22" fmla="*/ 4752 w 10009"/>
                          <a:gd name="connsiteY22" fmla="*/ 9036 h 10210"/>
                          <a:gd name="connsiteX23" fmla="*/ 4556 w 10009"/>
                          <a:gd name="connsiteY23" fmla="*/ 8887 h 10210"/>
                          <a:gd name="connsiteX24" fmla="*/ 4358 w 10009"/>
                          <a:gd name="connsiteY24" fmla="*/ 8731 h 10210"/>
                          <a:gd name="connsiteX25" fmla="*/ 4150 w 10009"/>
                          <a:gd name="connsiteY25" fmla="*/ 8563 h 10210"/>
                          <a:gd name="connsiteX26" fmla="*/ 3935 w 10009"/>
                          <a:gd name="connsiteY26" fmla="*/ 8404 h 10210"/>
                          <a:gd name="connsiteX27" fmla="*/ 3715 w 10009"/>
                          <a:gd name="connsiteY27" fmla="*/ 8226 h 10210"/>
                          <a:gd name="connsiteX28" fmla="*/ 3490 w 10009"/>
                          <a:gd name="connsiteY28" fmla="*/ 8057 h 10210"/>
                          <a:gd name="connsiteX29" fmla="*/ 3265 w 10009"/>
                          <a:gd name="connsiteY29" fmla="*/ 7884 h 10210"/>
                          <a:gd name="connsiteX30" fmla="*/ 3035 w 10009"/>
                          <a:gd name="connsiteY30" fmla="*/ 7705 h 10210"/>
                          <a:gd name="connsiteX31" fmla="*/ 2809 w 10009"/>
                          <a:gd name="connsiteY31" fmla="*/ 7528 h 10210"/>
                          <a:gd name="connsiteX32" fmla="*/ 2583 w 10009"/>
                          <a:gd name="connsiteY32" fmla="*/ 7349 h 10210"/>
                          <a:gd name="connsiteX33" fmla="*/ 2363 w 10009"/>
                          <a:gd name="connsiteY33" fmla="*/ 7180 h 10210"/>
                          <a:gd name="connsiteX34" fmla="*/ 2143 w 10009"/>
                          <a:gd name="connsiteY34" fmla="*/ 7011 h 10210"/>
                          <a:gd name="connsiteX35" fmla="*/ 1929 w 10009"/>
                          <a:gd name="connsiteY35" fmla="*/ 6843 h 10210"/>
                          <a:gd name="connsiteX36" fmla="*/ 1726 w 10009"/>
                          <a:gd name="connsiteY36" fmla="*/ 6683 h 10210"/>
                          <a:gd name="connsiteX37" fmla="*/ 1526 w 10009"/>
                          <a:gd name="connsiteY37" fmla="*/ 6530 h 10210"/>
                          <a:gd name="connsiteX38" fmla="*/ 1338 w 10009"/>
                          <a:gd name="connsiteY38" fmla="*/ 6379 h 10210"/>
                          <a:gd name="connsiteX39" fmla="*/ 1158 w 10009"/>
                          <a:gd name="connsiteY39" fmla="*/ 6245 h 10210"/>
                          <a:gd name="connsiteX40" fmla="*/ 990 w 10009"/>
                          <a:gd name="connsiteY40" fmla="*/ 6110 h 10210"/>
                          <a:gd name="connsiteX41" fmla="*/ 836 w 10009"/>
                          <a:gd name="connsiteY41" fmla="*/ 5989 h 10210"/>
                          <a:gd name="connsiteX42" fmla="*/ 695 w 10009"/>
                          <a:gd name="connsiteY42" fmla="*/ 5883 h 10210"/>
                          <a:gd name="connsiteX43" fmla="*/ 574 w 10009"/>
                          <a:gd name="connsiteY43" fmla="*/ 5787 h 10210"/>
                          <a:gd name="connsiteX44" fmla="*/ 465 w 10009"/>
                          <a:gd name="connsiteY44" fmla="*/ 5705 h 10210"/>
                          <a:gd name="connsiteX45" fmla="*/ 373 w 10009"/>
                          <a:gd name="connsiteY45" fmla="*/ 5627 h 10210"/>
                          <a:gd name="connsiteX46" fmla="*/ 303 w 10009"/>
                          <a:gd name="connsiteY46" fmla="*/ 5580 h 10210"/>
                          <a:gd name="connsiteX47" fmla="*/ 256 w 10009"/>
                          <a:gd name="connsiteY47" fmla="*/ 5537 h 10210"/>
                          <a:gd name="connsiteX48" fmla="*/ 229 w 10009"/>
                          <a:gd name="connsiteY48" fmla="*/ 5512 h 10210"/>
                          <a:gd name="connsiteX49" fmla="*/ 96 w 10009"/>
                          <a:gd name="connsiteY49" fmla="*/ 5334 h 10210"/>
                          <a:gd name="connsiteX50" fmla="*/ 4 w 10009"/>
                          <a:gd name="connsiteY50" fmla="*/ 4629 h 10210"/>
                          <a:gd name="connsiteX51" fmla="*/ 4 w 10009"/>
                          <a:gd name="connsiteY51" fmla="*/ 3839 h 10210"/>
                          <a:gd name="connsiteX52" fmla="*/ 244 w 10009"/>
                          <a:gd name="connsiteY52" fmla="*/ 2484 h 10210"/>
                          <a:gd name="connsiteX53" fmla="*/ 581 w 10009"/>
                          <a:gd name="connsiteY53" fmla="*/ 2190 h 10210"/>
                          <a:gd name="connsiteX54" fmla="*/ 3848 w 10009"/>
                          <a:gd name="connsiteY54"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22 w 10009"/>
                          <a:gd name="connsiteY13" fmla="*/ 9875 h 10210"/>
                          <a:gd name="connsiteX14" fmla="*/ 5750 w 10009"/>
                          <a:gd name="connsiteY14" fmla="*/ 9816 h 10210"/>
                          <a:gd name="connsiteX15" fmla="*/ 5654 w 10009"/>
                          <a:gd name="connsiteY15" fmla="*/ 9739 h 10210"/>
                          <a:gd name="connsiteX16" fmla="*/ 5537 w 10009"/>
                          <a:gd name="connsiteY16" fmla="*/ 9648 h 10210"/>
                          <a:gd name="connsiteX17" fmla="*/ 5410 w 10009"/>
                          <a:gd name="connsiteY17" fmla="*/ 9547 h 10210"/>
                          <a:gd name="connsiteX18" fmla="*/ 5264 w 10009"/>
                          <a:gd name="connsiteY18" fmla="*/ 9436 h 10210"/>
                          <a:gd name="connsiteX19" fmla="*/ 5108 w 10009"/>
                          <a:gd name="connsiteY19" fmla="*/ 9315 h 10210"/>
                          <a:gd name="connsiteX20" fmla="*/ 4935 w 10009"/>
                          <a:gd name="connsiteY20" fmla="*/ 9181 h 10210"/>
                          <a:gd name="connsiteX21" fmla="*/ 4752 w 10009"/>
                          <a:gd name="connsiteY21" fmla="*/ 9036 h 10210"/>
                          <a:gd name="connsiteX22" fmla="*/ 4556 w 10009"/>
                          <a:gd name="connsiteY22" fmla="*/ 8887 h 10210"/>
                          <a:gd name="connsiteX23" fmla="*/ 4358 w 10009"/>
                          <a:gd name="connsiteY23" fmla="*/ 8731 h 10210"/>
                          <a:gd name="connsiteX24" fmla="*/ 4150 w 10009"/>
                          <a:gd name="connsiteY24" fmla="*/ 8563 h 10210"/>
                          <a:gd name="connsiteX25" fmla="*/ 3935 w 10009"/>
                          <a:gd name="connsiteY25" fmla="*/ 8404 h 10210"/>
                          <a:gd name="connsiteX26" fmla="*/ 3715 w 10009"/>
                          <a:gd name="connsiteY26" fmla="*/ 8226 h 10210"/>
                          <a:gd name="connsiteX27" fmla="*/ 3490 w 10009"/>
                          <a:gd name="connsiteY27" fmla="*/ 8057 h 10210"/>
                          <a:gd name="connsiteX28" fmla="*/ 3265 w 10009"/>
                          <a:gd name="connsiteY28" fmla="*/ 7884 h 10210"/>
                          <a:gd name="connsiteX29" fmla="*/ 3035 w 10009"/>
                          <a:gd name="connsiteY29" fmla="*/ 7705 h 10210"/>
                          <a:gd name="connsiteX30" fmla="*/ 2809 w 10009"/>
                          <a:gd name="connsiteY30" fmla="*/ 7528 h 10210"/>
                          <a:gd name="connsiteX31" fmla="*/ 2583 w 10009"/>
                          <a:gd name="connsiteY31" fmla="*/ 7349 h 10210"/>
                          <a:gd name="connsiteX32" fmla="*/ 2363 w 10009"/>
                          <a:gd name="connsiteY32" fmla="*/ 7180 h 10210"/>
                          <a:gd name="connsiteX33" fmla="*/ 2143 w 10009"/>
                          <a:gd name="connsiteY33" fmla="*/ 7011 h 10210"/>
                          <a:gd name="connsiteX34" fmla="*/ 1929 w 10009"/>
                          <a:gd name="connsiteY34" fmla="*/ 6843 h 10210"/>
                          <a:gd name="connsiteX35" fmla="*/ 1726 w 10009"/>
                          <a:gd name="connsiteY35" fmla="*/ 6683 h 10210"/>
                          <a:gd name="connsiteX36" fmla="*/ 1526 w 10009"/>
                          <a:gd name="connsiteY36" fmla="*/ 6530 h 10210"/>
                          <a:gd name="connsiteX37" fmla="*/ 1338 w 10009"/>
                          <a:gd name="connsiteY37" fmla="*/ 6379 h 10210"/>
                          <a:gd name="connsiteX38" fmla="*/ 1158 w 10009"/>
                          <a:gd name="connsiteY38" fmla="*/ 6245 h 10210"/>
                          <a:gd name="connsiteX39" fmla="*/ 990 w 10009"/>
                          <a:gd name="connsiteY39" fmla="*/ 6110 h 10210"/>
                          <a:gd name="connsiteX40" fmla="*/ 836 w 10009"/>
                          <a:gd name="connsiteY40" fmla="*/ 5989 h 10210"/>
                          <a:gd name="connsiteX41" fmla="*/ 695 w 10009"/>
                          <a:gd name="connsiteY41" fmla="*/ 5883 h 10210"/>
                          <a:gd name="connsiteX42" fmla="*/ 574 w 10009"/>
                          <a:gd name="connsiteY42" fmla="*/ 5787 h 10210"/>
                          <a:gd name="connsiteX43" fmla="*/ 465 w 10009"/>
                          <a:gd name="connsiteY43" fmla="*/ 5705 h 10210"/>
                          <a:gd name="connsiteX44" fmla="*/ 373 w 10009"/>
                          <a:gd name="connsiteY44" fmla="*/ 5627 h 10210"/>
                          <a:gd name="connsiteX45" fmla="*/ 303 w 10009"/>
                          <a:gd name="connsiteY45" fmla="*/ 5580 h 10210"/>
                          <a:gd name="connsiteX46" fmla="*/ 256 w 10009"/>
                          <a:gd name="connsiteY46" fmla="*/ 5537 h 10210"/>
                          <a:gd name="connsiteX47" fmla="*/ 229 w 10009"/>
                          <a:gd name="connsiteY47" fmla="*/ 5512 h 10210"/>
                          <a:gd name="connsiteX48" fmla="*/ 96 w 10009"/>
                          <a:gd name="connsiteY48" fmla="*/ 5334 h 10210"/>
                          <a:gd name="connsiteX49" fmla="*/ 4 w 10009"/>
                          <a:gd name="connsiteY49" fmla="*/ 4629 h 10210"/>
                          <a:gd name="connsiteX50" fmla="*/ 4 w 10009"/>
                          <a:gd name="connsiteY50" fmla="*/ 3839 h 10210"/>
                          <a:gd name="connsiteX51" fmla="*/ 244 w 10009"/>
                          <a:gd name="connsiteY51" fmla="*/ 2484 h 10210"/>
                          <a:gd name="connsiteX52" fmla="*/ 581 w 10009"/>
                          <a:gd name="connsiteY52" fmla="*/ 2190 h 10210"/>
                          <a:gd name="connsiteX53" fmla="*/ 3848 w 10009"/>
                          <a:gd name="connsiteY53"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822 w 10009"/>
                          <a:gd name="connsiteY12" fmla="*/ 9875 h 10210"/>
                          <a:gd name="connsiteX13" fmla="*/ 5750 w 10009"/>
                          <a:gd name="connsiteY13" fmla="*/ 9816 h 10210"/>
                          <a:gd name="connsiteX14" fmla="*/ 5654 w 10009"/>
                          <a:gd name="connsiteY14" fmla="*/ 9739 h 10210"/>
                          <a:gd name="connsiteX15" fmla="*/ 5537 w 10009"/>
                          <a:gd name="connsiteY15" fmla="*/ 9648 h 10210"/>
                          <a:gd name="connsiteX16" fmla="*/ 5410 w 10009"/>
                          <a:gd name="connsiteY16" fmla="*/ 9547 h 10210"/>
                          <a:gd name="connsiteX17" fmla="*/ 5264 w 10009"/>
                          <a:gd name="connsiteY17" fmla="*/ 9436 h 10210"/>
                          <a:gd name="connsiteX18" fmla="*/ 5108 w 10009"/>
                          <a:gd name="connsiteY18" fmla="*/ 9315 h 10210"/>
                          <a:gd name="connsiteX19" fmla="*/ 4935 w 10009"/>
                          <a:gd name="connsiteY19" fmla="*/ 9181 h 10210"/>
                          <a:gd name="connsiteX20" fmla="*/ 4752 w 10009"/>
                          <a:gd name="connsiteY20" fmla="*/ 9036 h 10210"/>
                          <a:gd name="connsiteX21" fmla="*/ 4556 w 10009"/>
                          <a:gd name="connsiteY21" fmla="*/ 8887 h 10210"/>
                          <a:gd name="connsiteX22" fmla="*/ 4358 w 10009"/>
                          <a:gd name="connsiteY22" fmla="*/ 8731 h 10210"/>
                          <a:gd name="connsiteX23" fmla="*/ 4150 w 10009"/>
                          <a:gd name="connsiteY23" fmla="*/ 8563 h 10210"/>
                          <a:gd name="connsiteX24" fmla="*/ 3935 w 10009"/>
                          <a:gd name="connsiteY24" fmla="*/ 8404 h 10210"/>
                          <a:gd name="connsiteX25" fmla="*/ 3715 w 10009"/>
                          <a:gd name="connsiteY25" fmla="*/ 8226 h 10210"/>
                          <a:gd name="connsiteX26" fmla="*/ 3490 w 10009"/>
                          <a:gd name="connsiteY26" fmla="*/ 8057 h 10210"/>
                          <a:gd name="connsiteX27" fmla="*/ 3265 w 10009"/>
                          <a:gd name="connsiteY27" fmla="*/ 7884 h 10210"/>
                          <a:gd name="connsiteX28" fmla="*/ 3035 w 10009"/>
                          <a:gd name="connsiteY28" fmla="*/ 7705 h 10210"/>
                          <a:gd name="connsiteX29" fmla="*/ 2809 w 10009"/>
                          <a:gd name="connsiteY29" fmla="*/ 7528 h 10210"/>
                          <a:gd name="connsiteX30" fmla="*/ 2583 w 10009"/>
                          <a:gd name="connsiteY30" fmla="*/ 7349 h 10210"/>
                          <a:gd name="connsiteX31" fmla="*/ 2363 w 10009"/>
                          <a:gd name="connsiteY31" fmla="*/ 7180 h 10210"/>
                          <a:gd name="connsiteX32" fmla="*/ 2143 w 10009"/>
                          <a:gd name="connsiteY32" fmla="*/ 7011 h 10210"/>
                          <a:gd name="connsiteX33" fmla="*/ 1929 w 10009"/>
                          <a:gd name="connsiteY33" fmla="*/ 6843 h 10210"/>
                          <a:gd name="connsiteX34" fmla="*/ 1726 w 10009"/>
                          <a:gd name="connsiteY34" fmla="*/ 6683 h 10210"/>
                          <a:gd name="connsiteX35" fmla="*/ 1526 w 10009"/>
                          <a:gd name="connsiteY35" fmla="*/ 6530 h 10210"/>
                          <a:gd name="connsiteX36" fmla="*/ 1338 w 10009"/>
                          <a:gd name="connsiteY36" fmla="*/ 6379 h 10210"/>
                          <a:gd name="connsiteX37" fmla="*/ 1158 w 10009"/>
                          <a:gd name="connsiteY37" fmla="*/ 6245 h 10210"/>
                          <a:gd name="connsiteX38" fmla="*/ 990 w 10009"/>
                          <a:gd name="connsiteY38" fmla="*/ 6110 h 10210"/>
                          <a:gd name="connsiteX39" fmla="*/ 836 w 10009"/>
                          <a:gd name="connsiteY39" fmla="*/ 5989 h 10210"/>
                          <a:gd name="connsiteX40" fmla="*/ 695 w 10009"/>
                          <a:gd name="connsiteY40" fmla="*/ 5883 h 10210"/>
                          <a:gd name="connsiteX41" fmla="*/ 574 w 10009"/>
                          <a:gd name="connsiteY41" fmla="*/ 5787 h 10210"/>
                          <a:gd name="connsiteX42" fmla="*/ 465 w 10009"/>
                          <a:gd name="connsiteY42" fmla="*/ 5705 h 10210"/>
                          <a:gd name="connsiteX43" fmla="*/ 373 w 10009"/>
                          <a:gd name="connsiteY43" fmla="*/ 5627 h 10210"/>
                          <a:gd name="connsiteX44" fmla="*/ 303 w 10009"/>
                          <a:gd name="connsiteY44" fmla="*/ 5580 h 10210"/>
                          <a:gd name="connsiteX45" fmla="*/ 256 w 10009"/>
                          <a:gd name="connsiteY45" fmla="*/ 5537 h 10210"/>
                          <a:gd name="connsiteX46" fmla="*/ 229 w 10009"/>
                          <a:gd name="connsiteY46" fmla="*/ 5512 h 10210"/>
                          <a:gd name="connsiteX47" fmla="*/ 96 w 10009"/>
                          <a:gd name="connsiteY47" fmla="*/ 5334 h 10210"/>
                          <a:gd name="connsiteX48" fmla="*/ 4 w 10009"/>
                          <a:gd name="connsiteY48" fmla="*/ 4629 h 10210"/>
                          <a:gd name="connsiteX49" fmla="*/ 4 w 10009"/>
                          <a:gd name="connsiteY49" fmla="*/ 3839 h 10210"/>
                          <a:gd name="connsiteX50" fmla="*/ 244 w 10009"/>
                          <a:gd name="connsiteY50" fmla="*/ 2484 h 10210"/>
                          <a:gd name="connsiteX51" fmla="*/ 581 w 10009"/>
                          <a:gd name="connsiteY51" fmla="*/ 2190 h 10210"/>
                          <a:gd name="connsiteX52" fmla="*/ 3848 w 10009"/>
                          <a:gd name="connsiteY52"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750 w 10009"/>
                          <a:gd name="connsiteY12" fmla="*/ 9816 h 10210"/>
                          <a:gd name="connsiteX13" fmla="*/ 5654 w 10009"/>
                          <a:gd name="connsiteY13" fmla="*/ 9739 h 10210"/>
                          <a:gd name="connsiteX14" fmla="*/ 5537 w 10009"/>
                          <a:gd name="connsiteY14" fmla="*/ 9648 h 10210"/>
                          <a:gd name="connsiteX15" fmla="*/ 5410 w 10009"/>
                          <a:gd name="connsiteY15" fmla="*/ 9547 h 10210"/>
                          <a:gd name="connsiteX16" fmla="*/ 5264 w 10009"/>
                          <a:gd name="connsiteY16" fmla="*/ 9436 h 10210"/>
                          <a:gd name="connsiteX17" fmla="*/ 5108 w 10009"/>
                          <a:gd name="connsiteY17" fmla="*/ 9315 h 10210"/>
                          <a:gd name="connsiteX18" fmla="*/ 4935 w 10009"/>
                          <a:gd name="connsiteY18" fmla="*/ 9181 h 10210"/>
                          <a:gd name="connsiteX19" fmla="*/ 4752 w 10009"/>
                          <a:gd name="connsiteY19" fmla="*/ 9036 h 10210"/>
                          <a:gd name="connsiteX20" fmla="*/ 4556 w 10009"/>
                          <a:gd name="connsiteY20" fmla="*/ 8887 h 10210"/>
                          <a:gd name="connsiteX21" fmla="*/ 4358 w 10009"/>
                          <a:gd name="connsiteY21" fmla="*/ 8731 h 10210"/>
                          <a:gd name="connsiteX22" fmla="*/ 4150 w 10009"/>
                          <a:gd name="connsiteY22" fmla="*/ 8563 h 10210"/>
                          <a:gd name="connsiteX23" fmla="*/ 3935 w 10009"/>
                          <a:gd name="connsiteY23" fmla="*/ 8404 h 10210"/>
                          <a:gd name="connsiteX24" fmla="*/ 3715 w 10009"/>
                          <a:gd name="connsiteY24" fmla="*/ 8226 h 10210"/>
                          <a:gd name="connsiteX25" fmla="*/ 3490 w 10009"/>
                          <a:gd name="connsiteY25" fmla="*/ 8057 h 10210"/>
                          <a:gd name="connsiteX26" fmla="*/ 3265 w 10009"/>
                          <a:gd name="connsiteY26" fmla="*/ 7884 h 10210"/>
                          <a:gd name="connsiteX27" fmla="*/ 3035 w 10009"/>
                          <a:gd name="connsiteY27" fmla="*/ 7705 h 10210"/>
                          <a:gd name="connsiteX28" fmla="*/ 2809 w 10009"/>
                          <a:gd name="connsiteY28" fmla="*/ 7528 h 10210"/>
                          <a:gd name="connsiteX29" fmla="*/ 2583 w 10009"/>
                          <a:gd name="connsiteY29" fmla="*/ 7349 h 10210"/>
                          <a:gd name="connsiteX30" fmla="*/ 2363 w 10009"/>
                          <a:gd name="connsiteY30" fmla="*/ 7180 h 10210"/>
                          <a:gd name="connsiteX31" fmla="*/ 2143 w 10009"/>
                          <a:gd name="connsiteY31" fmla="*/ 7011 h 10210"/>
                          <a:gd name="connsiteX32" fmla="*/ 1929 w 10009"/>
                          <a:gd name="connsiteY32" fmla="*/ 6843 h 10210"/>
                          <a:gd name="connsiteX33" fmla="*/ 1726 w 10009"/>
                          <a:gd name="connsiteY33" fmla="*/ 6683 h 10210"/>
                          <a:gd name="connsiteX34" fmla="*/ 1526 w 10009"/>
                          <a:gd name="connsiteY34" fmla="*/ 6530 h 10210"/>
                          <a:gd name="connsiteX35" fmla="*/ 1338 w 10009"/>
                          <a:gd name="connsiteY35" fmla="*/ 6379 h 10210"/>
                          <a:gd name="connsiteX36" fmla="*/ 1158 w 10009"/>
                          <a:gd name="connsiteY36" fmla="*/ 6245 h 10210"/>
                          <a:gd name="connsiteX37" fmla="*/ 990 w 10009"/>
                          <a:gd name="connsiteY37" fmla="*/ 6110 h 10210"/>
                          <a:gd name="connsiteX38" fmla="*/ 836 w 10009"/>
                          <a:gd name="connsiteY38" fmla="*/ 5989 h 10210"/>
                          <a:gd name="connsiteX39" fmla="*/ 695 w 10009"/>
                          <a:gd name="connsiteY39" fmla="*/ 5883 h 10210"/>
                          <a:gd name="connsiteX40" fmla="*/ 574 w 10009"/>
                          <a:gd name="connsiteY40" fmla="*/ 5787 h 10210"/>
                          <a:gd name="connsiteX41" fmla="*/ 465 w 10009"/>
                          <a:gd name="connsiteY41" fmla="*/ 5705 h 10210"/>
                          <a:gd name="connsiteX42" fmla="*/ 373 w 10009"/>
                          <a:gd name="connsiteY42" fmla="*/ 5627 h 10210"/>
                          <a:gd name="connsiteX43" fmla="*/ 303 w 10009"/>
                          <a:gd name="connsiteY43" fmla="*/ 5580 h 10210"/>
                          <a:gd name="connsiteX44" fmla="*/ 256 w 10009"/>
                          <a:gd name="connsiteY44" fmla="*/ 5537 h 10210"/>
                          <a:gd name="connsiteX45" fmla="*/ 229 w 10009"/>
                          <a:gd name="connsiteY45" fmla="*/ 5512 h 10210"/>
                          <a:gd name="connsiteX46" fmla="*/ 96 w 10009"/>
                          <a:gd name="connsiteY46" fmla="*/ 5334 h 10210"/>
                          <a:gd name="connsiteX47" fmla="*/ 4 w 10009"/>
                          <a:gd name="connsiteY47" fmla="*/ 4629 h 10210"/>
                          <a:gd name="connsiteX48" fmla="*/ 4 w 10009"/>
                          <a:gd name="connsiteY48" fmla="*/ 3839 h 10210"/>
                          <a:gd name="connsiteX49" fmla="*/ 244 w 10009"/>
                          <a:gd name="connsiteY49" fmla="*/ 2484 h 10210"/>
                          <a:gd name="connsiteX50" fmla="*/ 581 w 10009"/>
                          <a:gd name="connsiteY50" fmla="*/ 2190 h 10210"/>
                          <a:gd name="connsiteX51" fmla="*/ 3848 w 10009"/>
                          <a:gd name="connsiteY51"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654 w 10009"/>
                          <a:gd name="connsiteY12" fmla="*/ 9739 h 10210"/>
                          <a:gd name="connsiteX13" fmla="*/ 5537 w 10009"/>
                          <a:gd name="connsiteY13" fmla="*/ 9648 h 10210"/>
                          <a:gd name="connsiteX14" fmla="*/ 5410 w 10009"/>
                          <a:gd name="connsiteY14" fmla="*/ 9547 h 10210"/>
                          <a:gd name="connsiteX15" fmla="*/ 5264 w 10009"/>
                          <a:gd name="connsiteY15" fmla="*/ 9436 h 10210"/>
                          <a:gd name="connsiteX16" fmla="*/ 5108 w 10009"/>
                          <a:gd name="connsiteY16" fmla="*/ 9315 h 10210"/>
                          <a:gd name="connsiteX17" fmla="*/ 4935 w 10009"/>
                          <a:gd name="connsiteY17" fmla="*/ 9181 h 10210"/>
                          <a:gd name="connsiteX18" fmla="*/ 4752 w 10009"/>
                          <a:gd name="connsiteY18" fmla="*/ 9036 h 10210"/>
                          <a:gd name="connsiteX19" fmla="*/ 4556 w 10009"/>
                          <a:gd name="connsiteY19" fmla="*/ 8887 h 10210"/>
                          <a:gd name="connsiteX20" fmla="*/ 4358 w 10009"/>
                          <a:gd name="connsiteY20" fmla="*/ 8731 h 10210"/>
                          <a:gd name="connsiteX21" fmla="*/ 4150 w 10009"/>
                          <a:gd name="connsiteY21" fmla="*/ 8563 h 10210"/>
                          <a:gd name="connsiteX22" fmla="*/ 3935 w 10009"/>
                          <a:gd name="connsiteY22" fmla="*/ 8404 h 10210"/>
                          <a:gd name="connsiteX23" fmla="*/ 3715 w 10009"/>
                          <a:gd name="connsiteY23" fmla="*/ 8226 h 10210"/>
                          <a:gd name="connsiteX24" fmla="*/ 3490 w 10009"/>
                          <a:gd name="connsiteY24" fmla="*/ 8057 h 10210"/>
                          <a:gd name="connsiteX25" fmla="*/ 3265 w 10009"/>
                          <a:gd name="connsiteY25" fmla="*/ 7884 h 10210"/>
                          <a:gd name="connsiteX26" fmla="*/ 3035 w 10009"/>
                          <a:gd name="connsiteY26" fmla="*/ 7705 h 10210"/>
                          <a:gd name="connsiteX27" fmla="*/ 2809 w 10009"/>
                          <a:gd name="connsiteY27" fmla="*/ 7528 h 10210"/>
                          <a:gd name="connsiteX28" fmla="*/ 2583 w 10009"/>
                          <a:gd name="connsiteY28" fmla="*/ 7349 h 10210"/>
                          <a:gd name="connsiteX29" fmla="*/ 2363 w 10009"/>
                          <a:gd name="connsiteY29" fmla="*/ 7180 h 10210"/>
                          <a:gd name="connsiteX30" fmla="*/ 2143 w 10009"/>
                          <a:gd name="connsiteY30" fmla="*/ 7011 h 10210"/>
                          <a:gd name="connsiteX31" fmla="*/ 1929 w 10009"/>
                          <a:gd name="connsiteY31" fmla="*/ 6843 h 10210"/>
                          <a:gd name="connsiteX32" fmla="*/ 1726 w 10009"/>
                          <a:gd name="connsiteY32" fmla="*/ 6683 h 10210"/>
                          <a:gd name="connsiteX33" fmla="*/ 1526 w 10009"/>
                          <a:gd name="connsiteY33" fmla="*/ 6530 h 10210"/>
                          <a:gd name="connsiteX34" fmla="*/ 1338 w 10009"/>
                          <a:gd name="connsiteY34" fmla="*/ 6379 h 10210"/>
                          <a:gd name="connsiteX35" fmla="*/ 1158 w 10009"/>
                          <a:gd name="connsiteY35" fmla="*/ 6245 h 10210"/>
                          <a:gd name="connsiteX36" fmla="*/ 990 w 10009"/>
                          <a:gd name="connsiteY36" fmla="*/ 6110 h 10210"/>
                          <a:gd name="connsiteX37" fmla="*/ 836 w 10009"/>
                          <a:gd name="connsiteY37" fmla="*/ 5989 h 10210"/>
                          <a:gd name="connsiteX38" fmla="*/ 695 w 10009"/>
                          <a:gd name="connsiteY38" fmla="*/ 5883 h 10210"/>
                          <a:gd name="connsiteX39" fmla="*/ 574 w 10009"/>
                          <a:gd name="connsiteY39" fmla="*/ 5787 h 10210"/>
                          <a:gd name="connsiteX40" fmla="*/ 465 w 10009"/>
                          <a:gd name="connsiteY40" fmla="*/ 5705 h 10210"/>
                          <a:gd name="connsiteX41" fmla="*/ 373 w 10009"/>
                          <a:gd name="connsiteY41" fmla="*/ 5627 h 10210"/>
                          <a:gd name="connsiteX42" fmla="*/ 303 w 10009"/>
                          <a:gd name="connsiteY42" fmla="*/ 5580 h 10210"/>
                          <a:gd name="connsiteX43" fmla="*/ 256 w 10009"/>
                          <a:gd name="connsiteY43" fmla="*/ 5537 h 10210"/>
                          <a:gd name="connsiteX44" fmla="*/ 229 w 10009"/>
                          <a:gd name="connsiteY44" fmla="*/ 5512 h 10210"/>
                          <a:gd name="connsiteX45" fmla="*/ 96 w 10009"/>
                          <a:gd name="connsiteY45" fmla="*/ 5334 h 10210"/>
                          <a:gd name="connsiteX46" fmla="*/ 4 w 10009"/>
                          <a:gd name="connsiteY46" fmla="*/ 4629 h 10210"/>
                          <a:gd name="connsiteX47" fmla="*/ 4 w 10009"/>
                          <a:gd name="connsiteY47" fmla="*/ 3839 h 10210"/>
                          <a:gd name="connsiteX48" fmla="*/ 244 w 10009"/>
                          <a:gd name="connsiteY48" fmla="*/ 2484 h 10210"/>
                          <a:gd name="connsiteX49" fmla="*/ 581 w 10009"/>
                          <a:gd name="connsiteY49" fmla="*/ 2190 h 10210"/>
                          <a:gd name="connsiteX50" fmla="*/ 3848 w 10009"/>
                          <a:gd name="connsiteY50"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537 w 10009"/>
                          <a:gd name="connsiteY12" fmla="*/ 9648 h 10210"/>
                          <a:gd name="connsiteX13" fmla="*/ 5410 w 10009"/>
                          <a:gd name="connsiteY13" fmla="*/ 9547 h 10210"/>
                          <a:gd name="connsiteX14" fmla="*/ 5264 w 10009"/>
                          <a:gd name="connsiteY14" fmla="*/ 9436 h 10210"/>
                          <a:gd name="connsiteX15" fmla="*/ 5108 w 10009"/>
                          <a:gd name="connsiteY15" fmla="*/ 9315 h 10210"/>
                          <a:gd name="connsiteX16" fmla="*/ 4935 w 10009"/>
                          <a:gd name="connsiteY16" fmla="*/ 9181 h 10210"/>
                          <a:gd name="connsiteX17" fmla="*/ 4752 w 10009"/>
                          <a:gd name="connsiteY17" fmla="*/ 9036 h 10210"/>
                          <a:gd name="connsiteX18" fmla="*/ 4556 w 10009"/>
                          <a:gd name="connsiteY18" fmla="*/ 8887 h 10210"/>
                          <a:gd name="connsiteX19" fmla="*/ 4358 w 10009"/>
                          <a:gd name="connsiteY19" fmla="*/ 8731 h 10210"/>
                          <a:gd name="connsiteX20" fmla="*/ 4150 w 10009"/>
                          <a:gd name="connsiteY20" fmla="*/ 8563 h 10210"/>
                          <a:gd name="connsiteX21" fmla="*/ 3935 w 10009"/>
                          <a:gd name="connsiteY21" fmla="*/ 8404 h 10210"/>
                          <a:gd name="connsiteX22" fmla="*/ 3715 w 10009"/>
                          <a:gd name="connsiteY22" fmla="*/ 8226 h 10210"/>
                          <a:gd name="connsiteX23" fmla="*/ 3490 w 10009"/>
                          <a:gd name="connsiteY23" fmla="*/ 8057 h 10210"/>
                          <a:gd name="connsiteX24" fmla="*/ 3265 w 10009"/>
                          <a:gd name="connsiteY24" fmla="*/ 7884 h 10210"/>
                          <a:gd name="connsiteX25" fmla="*/ 3035 w 10009"/>
                          <a:gd name="connsiteY25" fmla="*/ 7705 h 10210"/>
                          <a:gd name="connsiteX26" fmla="*/ 2809 w 10009"/>
                          <a:gd name="connsiteY26" fmla="*/ 7528 h 10210"/>
                          <a:gd name="connsiteX27" fmla="*/ 2583 w 10009"/>
                          <a:gd name="connsiteY27" fmla="*/ 7349 h 10210"/>
                          <a:gd name="connsiteX28" fmla="*/ 2363 w 10009"/>
                          <a:gd name="connsiteY28" fmla="*/ 7180 h 10210"/>
                          <a:gd name="connsiteX29" fmla="*/ 2143 w 10009"/>
                          <a:gd name="connsiteY29" fmla="*/ 7011 h 10210"/>
                          <a:gd name="connsiteX30" fmla="*/ 1929 w 10009"/>
                          <a:gd name="connsiteY30" fmla="*/ 6843 h 10210"/>
                          <a:gd name="connsiteX31" fmla="*/ 1726 w 10009"/>
                          <a:gd name="connsiteY31" fmla="*/ 6683 h 10210"/>
                          <a:gd name="connsiteX32" fmla="*/ 1526 w 10009"/>
                          <a:gd name="connsiteY32" fmla="*/ 6530 h 10210"/>
                          <a:gd name="connsiteX33" fmla="*/ 1338 w 10009"/>
                          <a:gd name="connsiteY33" fmla="*/ 6379 h 10210"/>
                          <a:gd name="connsiteX34" fmla="*/ 1158 w 10009"/>
                          <a:gd name="connsiteY34" fmla="*/ 6245 h 10210"/>
                          <a:gd name="connsiteX35" fmla="*/ 990 w 10009"/>
                          <a:gd name="connsiteY35" fmla="*/ 6110 h 10210"/>
                          <a:gd name="connsiteX36" fmla="*/ 836 w 10009"/>
                          <a:gd name="connsiteY36" fmla="*/ 5989 h 10210"/>
                          <a:gd name="connsiteX37" fmla="*/ 695 w 10009"/>
                          <a:gd name="connsiteY37" fmla="*/ 5883 h 10210"/>
                          <a:gd name="connsiteX38" fmla="*/ 574 w 10009"/>
                          <a:gd name="connsiteY38" fmla="*/ 5787 h 10210"/>
                          <a:gd name="connsiteX39" fmla="*/ 465 w 10009"/>
                          <a:gd name="connsiteY39" fmla="*/ 5705 h 10210"/>
                          <a:gd name="connsiteX40" fmla="*/ 373 w 10009"/>
                          <a:gd name="connsiteY40" fmla="*/ 5627 h 10210"/>
                          <a:gd name="connsiteX41" fmla="*/ 303 w 10009"/>
                          <a:gd name="connsiteY41" fmla="*/ 5580 h 10210"/>
                          <a:gd name="connsiteX42" fmla="*/ 256 w 10009"/>
                          <a:gd name="connsiteY42" fmla="*/ 5537 h 10210"/>
                          <a:gd name="connsiteX43" fmla="*/ 229 w 10009"/>
                          <a:gd name="connsiteY43" fmla="*/ 5512 h 10210"/>
                          <a:gd name="connsiteX44" fmla="*/ 96 w 10009"/>
                          <a:gd name="connsiteY44" fmla="*/ 5334 h 10210"/>
                          <a:gd name="connsiteX45" fmla="*/ 4 w 10009"/>
                          <a:gd name="connsiteY45" fmla="*/ 4629 h 10210"/>
                          <a:gd name="connsiteX46" fmla="*/ 4 w 10009"/>
                          <a:gd name="connsiteY46" fmla="*/ 3839 h 10210"/>
                          <a:gd name="connsiteX47" fmla="*/ 244 w 10009"/>
                          <a:gd name="connsiteY47" fmla="*/ 2484 h 10210"/>
                          <a:gd name="connsiteX48" fmla="*/ 581 w 10009"/>
                          <a:gd name="connsiteY48" fmla="*/ 2190 h 10210"/>
                          <a:gd name="connsiteX49" fmla="*/ 3848 w 10009"/>
                          <a:gd name="connsiteY49"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410 w 10009"/>
                          <a:gd name="connsiteY12" fmla="*/ 9547 h 10210"/>
                          <a:gd name="connsiteX13" fmla="*/ 5264 w 10009"/>
                          <a:gd name="connsiteY13" fmla="*/ 9436 h 10210"/>
                          <a:gd name="connsiteX14" fmla="*/ 5108 w 10009"/>
                          <a:gd name="connsiteY14" fmla="*/ 9315 h 10210"/>
                          <a:gd name="connsiteX15" fmla="*/ 4935 w 10009"/>
                          <a:gd name="connsiteY15" fmla="*/ 9181 h 10210"/>
                          <a:gd name="connsiteX16" fmla="*/ 4752 w 10009"/>
                          <a:gd name="connsiteY16" fmla="*/ 9036 h 10210"/>
                          <a:gd name="connsiteX17" fmla="*/ 4556 w 10009"/>
                          <a:gd name="connsiteY17" fmla="*/ 8887 h 10210"/>
                          <a:gd name="connsiteX18" fmla="*/ 4358 w 10009"/>
                          <a:gd name="connsiteY18" fmla="*/ 8731 h 10210"/>
                          <a:gd name="connsiteX19" fmla="*/ 4150 w 10009"/>
                          <a:gd name="connsiteY19" fmla="*/ 8563 h 10210"/>
                          <a:gd name="connsiteX20" fmla="*/ 3935 w 10009"/>
                          <a:gd name="connsiteY20" fmla="*/ 8404 h 10210"/>
                          <a:gd name="connsiteX21" fmla="*/ 3715 w 10009"/>
                          <a:gd name="connsiteY21" fmla="*/ 8226 h 10210"/>
                          <a:gd name="connsiteX22" fmla="*/ 3490 w 10009"/>
                          <a:gd name="connsiteY22" fmla="*/ 8057 h 10210"/>
                          <a:gd name="connsiteX23" fmla="*/ 3265 w 10009"/>
                          <a:gd name="connsiteY23" fmla="*/ 7884 h 10210"/>
                          <a:gd name="connsiteX24" fmla="*/ 3035 w 10009"/>
                          <a:gd name="connsiteY24" fmla="*/ 7705 h 10210"/>
                          <a:gd name="connsiteX25" fmla="*/ 2809 w 10009"/>
                          <a:gd name="connsiteY25" fmla="*/ 7528 h 10210"/>
                          <a:gd name="connsiteX26" fmla="*/ 2583 w 10009"/>
                          <a:gd name="connsiteY26" fmla="*/ 7349 h 10210"/>
                          <a:gd name="connsiteX27" fmla="*/ 2363 w 10009"/>
                          <a:gd name="connsiteY27" fmla="*/ 7180 h 10210"/>
                          <a:gd name="connsiteX28" fmla="*/ 2143 w 10009"/>
                          <a:gd name="connsiteY28" fmla="*/ 7011 h 10210"/>
                          <a:gd name="connsiteX29" fmla="*/ 1929 w 10009"/>
                          <a:gd name="connsiteY29" fmla="*/ 6843 h 10210"/>
                          <a:gd name="connsiteX30" fmla="*/ 1726 w 10009"/>
                          <a:gd name="connsiteY30" fmla="*/ 6683 h 10210"/>
                          <a:gd name="connsiteX31" fmla="*/ 1526 w 10009"/>
                          <a:gd name="connsiteY31" fmla="*/ 6530 h 10210"/>
                          <a:gd name="connsiteX32" fmla="*/ 1338 w 10009"/>
                          <a:gd name="connsiteY32" fmla="*/ 6379 h 10210"/>
                          <a:gd name="connsiteX33" fmla="*/ 1158 w 10009"/>
                          <a:gd name="connsiteY33" fmla="*/ 6245 h 10210"/>
                          <a:gd name="connsiteX34" fmla="*/ 990 w 10009"/>
                          <a:gd name="connsiteY34" fmla="*/ 6110 h 10210"/>
                          <a:gd name="connsiteX35" fmla="*/ 836 w 10009"/>
                          <a:gd name="connsiteY35" fmla="*/ 5989 h 10210"/>
                          <a:gd name="connsiteX36" fmla="*/ 695 w 10009"/>
                          <a:gd name="connsiteY36" fmla="*/ 5883 h 10210"/>
                          <a:gd name="connsiteX37" fmla="*/ 574 w 10009"/>
                          <a:gd name="connsiteY37" fmla="*/ 5787 h 10210"/>
                          <a:gd name="connsiteX38" fmla="*/ 465 w 10009"/>
                          <a:gd name="connsiteY38" fmla="*/ 5705 h 10210"/>
                          <a:gd name="connsiteX39" fmla="*/ 373 w 10009"/>
                          <a:gd name="connsiteY39" fmla="*/ 5627 h 10210"/>
                          <a:gd name="connsiteX40" fmla="*/ 303 w 10009"/>
                          <a:gd name="connsiteY40" fmla="*/ 5580 h 10210"/>
                          <a:gd name="connsiteX41" fmla="*/ 256 w 10009"/>
                          <a:gd name="connsiteY41" fmla="*/ 5537 h 10210"/>
                          <a:gd name="connsiteX42" fmla="*/ 229 w 10009"/>
                          <a:gd name="connsiteY42" fmla="*/ 5512 h 10210"/>
                          <a:gd name="connsiteX43" fmla="*/ 96 w 10009"/>
                          <a:gd name="connsiteY43" fmla="*/ 5334 h 10210"/>
                          <a:gd name="connsiteX44" fmla="*/ 4 w 10009"/>
                          <a:gd name="connsiteY44" fmla="*/ 4629 h 10210"/>
                          <a:gd name="connsiteX45" fmla="*/ 4 w 10009"/>
                          <a:gd name="connsiteY45" fmla="*/ 3839 h 10210"/>
                          <a:gd name="connsiteX46" fmla="*/ 244 w 10009"/>
                          <a:gd name="connsiteY46" fmla="*/ 2484 h 10210"/>
                          <a:gd name="connsiteX47" fmla="*/ 581 w 10009"/>
                          <a:gd name="connsiteY47" fmla="*/ 2190 h 10210"/>
                          <a:gd name="connsiteX48" fmla="*/ 3848 w 10009"/>
                          <a:gd name="connsiteY48"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264 w 10009"/>
                          <a:gd name="connsiteY12" fmla="*/ 9436 h 10210"/>
                          <a:gd name="connsiteX13" fmla="*/ 5108 w 10009"/>
                          <a:gd name="connsiteY13" fmla="*/ 9315 h 10210"/>
                          <a:gd name="connsiteX14" fmla="*/ 4935 w 10009"/>
                          <a:gd name="connsiteY14" fmla="*/ 9181 h 10210"/>
                          <a:gd name="connsiteX15" fmla="*/ 4752 w 10009"/>
                          <a:gd name="connsiteY15" fmla="*/ 9036 h 10210"/>
                          <a:gd name="connsiteX16" fmla="*/ 4556 w 10009"/>
                          <a:gd name="connsiteY16" fmla="*/ 8887 h 10210"/>
                          <a:gd name="connsiteX17" fmla="*/ 4358 w 10009"/>
                          <a:gd name="connsiteY17" fmla="*/ 8731 h 10210"/>
                          <a:gd name="connsiteX18" fmla="*/ 4150 w 10009"/>
                          <a:gd name="connsiteY18" fmla="*/ 8563 h 10210"/>
                          <a:gd name="connsiteX19" fmla="*/ 3935 w 10009"/>
                          <a:gd name="connsiteY19" fmla="*/ 8404 h 10210"/>
                          <a:gd name="connsiteX20" fmla="*/ 3715 w 10009"/>
                          <a:gd name="connsiteY20" fmla="*/ 8226 h 10210"/>
                          <a:gd name="connsiteX21" fmla="*/ 3490 w 10009"/>
                          <a:gd name="connsiteY21" fmla="*/ 8057 h 10210"/>
                          <a:gd name="connsiteX22" fmla="*/ 3265 w 10009"/>
                          <a:gd name="connsiteY22" fmla="*/ 7884 h 10210"/>
                          <a:gd name="connsiteX23" fmla="*/ 3035 w 10009"/>
                          <a:gd name="connsiteY23" fmla="*/ 7705 h 10210"/>
                          <a:gd name="connsiteX24" fmla="*/ 2809 w 10009"/>
                          <a:gd name="connsiteY24" fmla="*/ 7528 h 10210"/>
                          <a:gd name="connsiteX25" fmla="*/ 2583 w 10009"/>
                          <a:gd name="connsiteY25" fmla="*/ 7349 h 10210"/>
                          <a:gd name="connsiteX26" fmla="*/ 2363 w 10009"/>
                          <a:gd name="connsiteY26" fmla="*/ 7180 h 10210"/>
                          <a:gd name="connsiteX27" fmla="*/ 2143 w 10009"/>
                          <a:gd name="connsiteY27" fmla="*/ 7011 h 10210"/>
                          <a:gd name="connsiteX28" fmla="*/ 1929 w 10009"/>
                          <a:gd name="connsiteY28" fmla="*/ 6843 h 10210"/>
                          <a:gd name="connsiteX29" fmla="*/ 1726 w 10009"/>
                          <a:gd name="connsiteY29" fmla="*/ 6683 h 10210"/>
                          <a:gd name="connsiteX30" fmla="*/ 1526 w 10009"/>
                          <a:gd name="connsiteY30" fmla="*/ 6530 h 10210"/>
                          <a:gd name="connsiteX31" fmla="*/ 1338 w 10009"/>
                          <a:gd name="connsiteY31" fmla="*/ 6379 h 10210"/>
                          <a:gd name="connsiteX32" fmla="*/ 1158 w 10009"/>
                          <a:gd name="connsiteY32" fmla="*/ 6245 h 10210"/>
                          <a:gd name="connsiteX33" fmla="*/ 990 w 10009"/>
                          <a:gd name="connsiteY33" fmla="*/ 6110 h 10210"/>
                          <a:gd name="connsiteX34" fmla="*/ 836 w 10009"/>
                          <a:gd name="connsiteY34" fmla="*/ 5989 h 10210"/>
                          <a:gd name="connsiteX35" fmla="*/ 695 w 10009"/>
                          <a:gd name="connsiteY35" fmla="*/ 5883 h 10210"/>
                          <a:gd name="connsiteX36" fmla="*/ 574 w 10009"/>
                          <a:gd name="connsiteY36" fmla="*/ 5787 h 10210"/>
                          <a:gd name="connsiteX37" fmla="*/ 465 w 10009"/>
                          <a:gd name="connsiteY37" fmla="*/ 5705 h 10210"/>
                          <a:gd name="connsiteX38" fmla="*/ 373 w 10009"/>
                          <a:gd name="connsiteY38" fmla="*/ 5627 h 10210"/>
                          <a:gd name="connsiteX39" fmla="*/ 303 w 10009"/>
                          <a:gd name="connsiteY39" fmla="*/ 5580 h 10210"/>
                          <a:gd name="connsiteX40" fmla="*/ 256 w 10009"/>
                          <a:gd name="connsiteY40" fmla="*/ 5537 h 10210"/>
                          <a:gd name="connsiteX41" fmla="*/ 229 w 10009"/>
                          <a:gd name="connsiteY41" fmla="*/ 5512 h 10210"/>
                          <a:gd name="connsiteX42" fmla="*/ 96 w 10009"/>
                          <a:gd name="connsiteY42" fmla="*/ 5334 h 10210"/>
                          <a:gd name="connsiteX43" fmla="*/ 4 w 10009"/>
                          <a:gd name="connsiteY43" fmla="*/ 4629 h 10210"/>
                          <a:gd name="connsiteX44" fmla="*/ 4 w 10009"/>
                          <a:gd name="connsiteY44" fmla="*/ 3839 h 10210"/>
                          <a:gd name="connsiteX45" fmla="*/ 244 w 10009"/>
                          <a:gd name="connsiteY45" fmla="*/ 2484 h 10210"/>
                          <a:gd name="connsiteX46" fmla="*/ 581 w 10009"/>
                          <a:gd name="connsiteY46" fmla="*/ 2190 h 10210"/>
                          <a:gd name="connsiteX47" fmla="*/ 3848 w 10009"/>
                          <a:gd name="connsiteY47"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108 w 10009"/>
                          <a:gd name="connsiteY12" fmla="*/ 9315 h 10210"/>
                          <a:gd name="connsiteX13" fmla="*/ 4935 w 10009"/>
                          <a:gd name="connsiteY13" fmla="*/ 9181 h 10210"/>
                          <a:gd name="connsiteX14" fmla="*/ 4752 w 10009"/>
                          <a:gd name="connsiteY14" fmla="*/ 9036 h 10210"/>
                          <a:gd name="connsiteX15" fmla="*/ 4556 w 10009"/>
                          <a:gd name="connsiteY15" fmla="*/ 8887 h 10210"/>
                          <a:gd name="connsiteX16" fmla="*/ 4358 w 10009"/>
                          <a:gd name="connsiteY16" fmla="*/ 8731 h 10210"/>
                          <a:gd name="connsiteX17" fmla="*/ 4150 w 10009"/>
                          <a:gd name="connsiteY17" fmla="*/ 8563 h 10210"/>
                          <a:gd name="connsiteX18" fmla="*/ 3935 w 10009"/>
                          <a:gd name="connsiteY18" fmla="*/ 8404 h 10210"/>
                          <a:gd name="connsiteX19" fmla="*/ 3715 w 10009"/>
                          <a:gd name="connsiteY19" fmla="*/ 8226 h 10210"/>
                          <a:gd name="connsiteX20" fmla="*/ 3490 w 10009"/>
                          <a:gd name="connsiteY20" fmla="*/ 8057 h 10210"/>
                          <a:gd name="connsiteX21" fmla="*/ 3265 w 10009"/>
                          <a:gd name="connsiteY21" fmla="*/ 7884 h 10210"/>
                          <a:gd name="connsiteX22" fmla="*/ 3035 w 10009"/>
                          <a:gd name="connsiteY22" fmla="*/ 7705 h 10210"/>
                          <a:gd name="connsiteX23" fmla="*/ 2809 w 10009"/>
                          <a:gd name="connsiteY23" fmla="*/ 7528 h 10210"/>
                          <a:gd name="connsiteX24" fmla="*/ 2583 w 10009"/>
                          <a:gd name="connsiteY24" fmla="*/ 7349 h 10210"/>
                          <a:gd name="connsiteX25" fmla="*/ 2363 w 10009"/>
                          <a:gd name="connsiteY25" fmla="*/ 7180 h 10210"/>
                          <a:gd name="connsiteX26" fmla="*/ 2143 w 10009"/>
                          <a:gd name="connsiteY26" fmla="*/ 7011 h 10210"/>
                          <a:gd name="connsiteX27" fmla="*/ 1929 w 10009"/>
                          <a:gd name="connsiteY27" fmla="*/ 6843 h 10210"/>
                          <a:gd name="connsiteX28" fmla="*/ 1726 w 10009"/>
                          <a:gd name="connsiteY28" fmla="*/ 6683 h 10210"/>
                          <a:gd name="connsiteX29" fmla="*/ 1526 w 10009"/>
                          <a:gd name="connsiteY29" fmla="*/ 6530 h 10210"/>
                          <a:gd name="connsiteX30" fmla="*/ 1338 w 10009"/>
                          <a:gd name="connsiteY30" fmla="*/ 6379 h 10210"/>
                          <a:gd name="connsiteX31" fmla="*/ 1158 w 10009"/>
                          <a:gd name="connsiteY31" fmla="*/ 6245 h 10210"/>
                          <a:gd name="connsiteX32" fmla="*/ 990 w 10009"/>
                          <a:gd name="connsiteY32" fmla="*/ 6110 h 10210"/>
                          <a:gd name="connsiteX33" fmla="*/ 836 w 10009"/>
                          <a:gd name="connsiteY33" fmla="*/ 5989 h 10210"/>
                          <a:gd name="connsiteX34" fmla="*/ 695 w 10009"/>
                          <a:gd name="connsiteY34" fmla="*/ 5883 h 10210"/>
                          <a:gd name="connsiteX35" fmla="*/ 574 w 10009"/>
                          <a:gd name="connsiteY35" fmla="*/ 5787 h 10210"/>
                          <a:gd name="connsiteX36" fmla="*/ 465 w 10009"/>
                          <a:gd name="connsiteY36" fmla="*/ 5705 h 10210"/>
                          <a:gd name="connsiteX37" fmla="*/ 373 w 10009"/>
                          <a:gd name="connsiteY37" fmla="*/ 5627 h 10210"/>
                          <a:gd name="connsiteX38" fmla="*/ 303 w 10009"/>
                          <a:gd name="connsiteY38" fmla="*/ 5580 h 10210"/>
                          <a:gd name="connsiteX39" fmla="*/ 256 w 10009"/>
                          <a:gd name="connsiteY39" fmla="*/ 5537 h 10210"/>
                          <a:gd name="connsiteX40" fmla="*/ 229 w 10009"/>
                          <a:gd name="connsiteY40" fmla="*/ 5512 h 10210"/>
                          <a:gd name="connsiteX41" fmla="*/ 96 w 10009"/>
                          <a:gd name="connsiteY41" fmla="*/ 5334 h 10210"/>
                          <a:gd name="connsiteX42" fmla="*/ 4 w 10009"/>
                          <a:gd name="connsiteY42" fmla="*/ 4629 h 10210"/>
                          <a:gd name="connsiteX43" fmla="*/ 4 w 10009"/>
                          <a:gd name="connsiteY43" fmla="*/ 3839 h 10210"/>
                          <a:gd name="connsiteX44" fmla="*/ 244 w 10009"/>
                          <a:gd name="connsiteY44" fmla="*/ 2484 h 10210"/>
                          <a:gd name="connsiteX45" fmla="*/ 581 w 10009"/>
                          <a:gd name="connsiteY45" fmla="*/ 2190 h 10210"/>
                          <a:gd name="connsiteX46" fmla="*/ 3848 w 10009"/>
                          <a:gd name="connsiteY46" fmla="*/ 98 h 10210"/>
                          <a:gd name="connsiteX0" fmla="*/ 3848 w 10009"/>
                          <a:gd name="connsiteY0" fmla="*/ 98 h 10092"/>
                          <a:gd name="connsiteX1" fmla="*/ 4229 w 10009"/>
                          <a:gd name="connsiteY1" fmla="*/ 51 h 10092"/>
                          <a:gd name="connsiteX2" fmla="*/ 9713 w 10009"/>
                          <a:gd name="connsiteY2" fmla="*/ 3232 h 10092"/>
                          <a:gd name="connsiteX3" fmla="*/ 9995 w 10009"/>
                          <a:gd name="connsiteY3" fmla="*/ 3406 h 10092"/>
                          <a:gd name="connsiteX4" fmla="*/ 9894 w 10009"/>
                          <a:gd name="connsiteY4" fmla="*/ 3695 h 10092"/>
                          <a:gd name="connsiteX5" fmla="*/ 9581 w 10009"/>
                          <a:gd name="connsiteY5" fmla="*/ 4042 h 10092"/>
                          <a:gd name="connsiteX6" fmla="*/ 9574 w 10009"/>
                          <a:gd name="connsiteY6" fmla="*/ 6245 h 10092"/>
                          <a:gd name="connsiteX7" fmla="*/ 9661 w 10009"/>
                          <a:gd name="connsiteY7" fmla="*/ 6312 h 10092"/>
                          <a:gd name="connsiteX8" fmla="*/ 9894 w 10009"/>
                          <a:gd name="connsiteY8" fmla="*/ 6496 h 10092"/>
                          <a:gd name="connsiteX9" fmla="*/ 9691 w 10009"/>
                          <a:gd name="connsiteY9" fmla="*/ 6833 h 10092"/>
                          <a:gd name="connsiteX10" fmla="*/ 6144 w 10009"/>
                          <a:gd name="connsiteY10" fmla="*/ 9986 h 10092"/>
                          <a:gd name="connsiteX11" fmla="*/ 5926 w 10009"/>
                          <a:gd name="connsiteY11" fmla="*/ 9952 h 10092"/>
                          <a:gd name="connsiteX12" fmla="*/ 5108 w 10009"/>
                          <a:gd name="connsiteY12" fmla="*/ 9315 h 10092"/>
                          <a:gd name="connsiteX13" fmla="*/ 4935 w 10009"/>
                          <a:gd name="connsiteY13" fmla="*/ 9181 h 10092"/>
                          <a:gd name="connsiteX14" fmla="*/ 4752 w 10009"/>
                          <a:gd name="connsiteY14" fmla="*/ 9036 h 10092"/>
                          <a:gd name="connsiteX15" fmla="*/ 4556 w 10009"/>
                          <a:gd name="connsiteY15" fmla="*/ 8887 h 10092"/>
                          <a:gd name="connsiteX16" fmla="*/ 4358 w 10009"/>
                          <a:gd name="connsiteY16" fmla="*/ 8731 h 10092"/>
                          <a:gd name="connsiteX17" fmla="*/ 4150 w 10009"/>
                          <a:gd name="connsiteY17" fmla="*/ 8563 h 10092"/>
                          <a:gd name="connsiteX18" fmla="*/ 3935 w 10009"/>
                          <a:gd name="connsiteY18" fmla="*/ 8404 h 10092"/>
                          <a:gd name="connsiteX19" fmla="*/ 3715 w 10009"/>
                          <a:gd name="connsiteY19" fmla="*/ 8226 h 10092"/>
                          <a:gd name="connsiteX20" fmla="*/ 3490 w 10009"/>
                          <a:gd name="connsiteY20" fmla="*/ 8057 h 10092"/>
                          <a:gd name="connsiteX21" fmla="*/ 3265 w 10009"/>
                          <a:gd name="connsiteY21" fmla="*/ 7884 h 10092"/>
                          <a:gd name="connsiteX22" fmla="*/ 3035 w 10009"/>
                          <a:gd name="connsiteY22" fmla="*/ 7705 h 10092"/>
                          <a:gd name="connsiteX23" fmla="*/ 2809 w 10009"/>
                          <a:gd name="connsiteY23" fmla="*/ 7528 h 10092"/>
                          <a:gd name="connsiteX24" fmla="*/ 2583 w 10009"/>
                          <a:gd name="connsiteY24" fmla="*/ 7349 h 10092"/>
                          <a:gd name="connsiteX25" fmla="*/ 2363 w 10009"/>
                          <a:gd name="connsiteY25" fmla="*/ 7180 h 10092"/>
                          <a:gd name="connsiteX26" fmla="*/ 2143 w 10009"/>
                          <a:gd name="connsiteY26" fmla="*/ 7011 h 10092"/>
                          <a:gd name="connsiteX27" fmla="*/ 1929 w 10009"/>
                          <a:gd name="connsiteY27" fmla="*/ 6843 h 10092"/>
                          <a:gd name="connsiteX28" fmla="*/ 1726 w 10009"/>
                          <a:gd name="connsiteY28" fmla="*/ 6683 h 10092"/>
                          <a:gd name="connsiteX29" fmla="*/ 1526 w 10009"/>
                          <a:gd name="connsiteY29" fmla="*/ 6530 h 10092"/>
                          <a:gd name="connsiteX30" fmla="*/ 1338 w 10009"/>
                          <a:gd name="connsiteY30" fmla="*/ 6379 h 10092"/>
                          <a:gd name="connsiteX31" fmla="*/ 1158 w 10009"/>
                          <a:gd name="connsiteY31" fmla="*/ 6245 h 10092"/>
                          <a:gd name="connsiteX32" fmla="*/ 990 w 10009"/>
                          <a:gd name="connsiteY32" fmla="*/ 6110 h 10092"/>
                          <a:gd name="connsiteX33" fmla="*/ 836 w 10009"/>
                          <a:gd name="connsiteY33" fmla="*/ 5989 h 10092"/>
                          <a:gd name="connsiteX34" fmla="*/ 695 w 10009"/>
                          <a:gd name="connsiteY34" fmla="*/ 5883 h 10092"/>
                          <a:gd name="connsiteX35" fmla="*/ 574 w 10009"/>
                          <a:gd name="connsiteY35" fmla="*/ 5787 h 10092"/>
                          <a:gd name="connsiteX36" fmla="*/ 465 w 10009"/>
                          <a:gd name="connsiteY36" fmla="*/ 5705 h 10092"/>
                          <a:gd name="connsiteX37" fmla="*/ 373 w 10009"/>
                          <a:gd name="connsiteY37" fmla="*/ 5627 h 10092"/>
                          <a:gd name="connsiteX38" fmla="*/ 303 w 10009"/>
                          <a:gd name="connsiteY38" fmla="*/ 5580 h 10092"/>
                          <a:gd name="connsiteX39" fmla="*/ 256 w 10009"/>
                          <a:gd name="connsiteY39" fmla="*/ 5537 h 10092"/>
                          <a:gd name="connsiteX40" fmla="*/ 229 w 10009"/>
                          <a:gd name="connsiteY40" fmla="*/ 5512 h 10092"/>
                          <a:gd name="connsiteX41" fmla="*/ 96 w 10009"/>
                          <a:gd name="connsiteY41" fmla="*/ 5334 h 10092"/>
                          <a:gd name="connsiteX42" fmla="*/ 4 w 10009"/>
                          <a:gd name="connsiteY42" fmla="*/ 4629 h 10092"/>
                          <a:gd name="connsiteX43" fmla="*/ 4 w 10009"/>
                          <a:gd name="connsiteY43" fmla="*/ 3839 h 10092"/>
                          <a:gd name="connsiteX44" fmla="*/ 244 w 10009"/>
                          <a:gd name="connsiteY44" fmla="*/ 2484 h 10092"/>
                          <a:gd name="connsiteX45" fmla="*/ 581 w 10009"/>
                          <a:gd name="connsiteY45" fmla="*/ 2190 h 10092"/>
                          <a:gd name="connsiteX46" fmla="*/ 3848 w 10009"/>
                          <a:gd name="connsiteY46" fmla="*/ 98 h 10092"/>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935 w 10009"/>
                          <a:gd name="connsiteY12" fmla="*/ 9181 h 10007"/>
                          <a:gd name="connsiteX13" fmla="*/ 4752 w 10009"/>
                          <a:gd name="connsiteY13" fmla="*/ 9036 h 10007"/>
                          <a:gd name="connsiteX14" fmla="*/ 4556 w 10009"/>
                          <a:gd name="connsiteY14" fmla="*/ 8887 h 10007"/>
                          <a:gd name="connsiteX15" fmla="*/ 4358 w 10009"/>
                          <a:gd name="connsiteY15" fmla="*/ 8731 h 10007"/>
                          <a:gd name="connsiteX16" fmla="*/ 4150 w 10009"/>
                          <a:gd name="connsiteY16" fmla="*/ 8563 h 10007"/>
                          <a:gd name="connsiteX17" fmla="*/ 3935 w 10009"/>
                          <a:gd name="connsiteY17" fmla="*/ 8404 h 10007"/>
                          <a:gd name="connsiteX18" fmla="*/ 3715 w 10009"/>
                          <a:gd name="connsiteY18" fmla="*/ 8226 h 10007"/>
                          <a:gd name="connsiteX19" fmla="*/ 3490 w 10009"/>
                          <a:gd name="connsiteY19" fmla="*/ 8057 h 10007"/>
                          <a:gd name="connsiteX20" fmla="*/ 3265 w 10009"/>
                          <a:gd name="connsiteY20" fmla="*/ 7884 h 10007"/>
                          <a:gd name="connsiteX21" fmla="*/ 3035 w 10009"/>
                          <a:gd name="connsiteY21" fmla="*/ 7705 h 10007"/>
                          <a:gd name="connsiteX22" fmla="*/ 2809 w 10009"/>
                          <a:gd name="connsiteY22" fmla="*/ 7528 h 10007"/>
                          <a:gd name="connsiteX23" fmla="*/ 2583 w 10009"/>
                          <a:gd name="connsiteY23" fmla="*/ 7349 h 10007"/>
                          <a:gd name="connsiteX24" fmla="*/ 2363 w 10009"/>
                          <a:gd name="connsiteY24" fmla="*/ 7180 h 10007"/>
                          <a:gd name="connsiteX25" fmla="*/ 2143 w 10009"/>
                          <a:gd name="connsiteY25" fmla="*/ 7011 h 10007"/>
                          <a:gd name="connsiteX26" fmla="*/ 1929 w 10009"/>
                          <a:gd name="connsiteY26" fmla="*/ 6843 h 10007"/>
                          <a:gd name="connsiteX27" fmla="*/ 1726 w 10009"/>
                          <a:gd name="connsiteY27" fmla="*/ 6683 h 10007"/>
                          <a:gd name="connsiteX28" fmla="*/ 1526 w 10009"/>
                          <a:gd name="connsiteY28" fmla="*/ 6530 h 10007"/>
                          <a:gd name="connsiteX29" fmla="*/ 1338 w 10009"/>
                          <a:gd name="connsiteY29" fmla="*/ 6379 h 10007"/>
                          <a:gd name="connsiteX30" fmla="*/ 1158 w 10009"/>
                          <a:gd name="connsiteY30" fmla="*/ 6245 h 10007"/>
                          <a:gd name="connsiteX31" fmla="*/ 990 w 10009"/>
                          <a:gd name="connsiteY31" fmla="*/ 6110 h 10007"/>
                          <a:gd name="connsiteX32" fmla="*/ 836 w 10009"/>
                          <a:gd name="connsiteY32" fmla="*/ 5989 h 10007"/>
                          <a:gd name="connsiteX33" fmla="*/ 695 w 10009"/>
                          <a:gd name="connsiteY33" fmla="*/ 5883 h 10007"/>
                          <a:gd name="connsiteX34" fmla="*/ 574 w 10009"/>
                          <a:gd name="connsiteY34" fmla="*/ 5787 h 10007"/>
                          <a:gd name="connsiteX35" fmla="*/ 465 w 10009"/>
                          <a:gd name="connsiteY35" fmla="*/ 5705 h 10007"/>
                          <a:gd name="connsiteX36" fmla="*/ 373 w 10009"/>
                          <a:gd name="connsiteY36" fmla="*/ 5627 h 10007"/>
                          <a:gd name="connsiteX37" fmla="*/ 303 w 10009"/>
                          <a:gd name="connsiteY37" fmla="*/ 5580 h 10007"/>
                          <a:gd name="connsiteX38" fmla="*/ 256 w 10009"/>
                          <a:gd name="connsiteY38" fmla="*/ 5537 h 10007"/>
                          <a:gd name="connsiteX39" fmla="*/ 229 w 10009"/>
                          <a:gd name="connsiteY39" fmla="*/ 5512 h 10007"/>
                          <a:gd name="connsiteX40" fmla="*/ 96 w 10009"/>
                          <a:gd name="connsiteY40" fmla="*/ 5334 h 10007"/>
                          <a:gd name="connsiteX41" fmla="*/ 4 w 10009"/>
                          <a:gd name="connsiteY41" fmla="*/ 4629 h 10007"/>
                          <a:gd name="connsiteX42" fmla="*/ 4 w 10009"/>
                          <a:gd name="connsiteY42" fmla="*/ 3839 h 10007"/>
                          <a:gd name="connsiteX43" fmla="*/ 244 w 10009"/>
                          <a:gd name="connsiteY43" fmla="*/ 2484 h 10007"/>
                          <a:gd name="connsiteX44" fmla="*/ 581 w 10009"/>
                          <a:gd name="connsiteY44" fmla="*/ 2190 h 10007"/>
                          <a:gd name="connsiteX45" fmla="*/ 3848 w 10009"/>
                          <a:gd name="connsiteY4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752 w 10009"/>
                          <a:gd name="connsiteY12" fmla="*/ 9036 h 10007"/>
                          <a:gd name="connsiteX13" fmla="*/ 4556 w 10009"/>
                          <a:gd name="connsiteY13" fmla="*/ 8887 h 10007"/>
                          <a:gd name="connsiteX14" fmla="*/ 4358 w 10009"/>
                          <a:gd name="connsiteY14" fmla="*/ 8731 h 10007"/>
                          <a:gd name="connsiteX15" fmla="*/ 4150 w 10009"/>
                          <a:gd name="connsiteY15" fmla="*/ 8563 h 10007"/>
                          <a:gd name="connsiteX16" fmla="*/ 3935 w 10009"/>
                          <a:gd name="connsiteY16" fmla="*/ 8404 h 10007"/>
                          <a:gd name="connsiteX17" fmla="*/ 3715 w 10009"/>
                          <a:gd name="connsiteY17" fmla="*/ 8226 h 10007"/>
                          <a:gd name="connsiteX18" fmla="*/ 3490 w 10009"/>
                          <a:gd name="connsiteY18" fmla="*/ 8057 h 10007"/>
                          <a:gd name="connsiteX19" fmla="*/ 3265 w 10009"/>
                          <a:gd name="connsiteY19" fmla="*/ 7884 h 10007"/>
                          <a:gd name="connsiteX20" fmla="*/ 3035 w 10009"/>
                          <a:gd name="connsiteY20" fmla="*/ 7705 h 10007"/>
                          <a:gd name="connsiteX21" fmla="*/ 2809 w 10009"/>
                          <a:gd name="connsiteY21" fmla="*/ 7528 h 10007"/>
                          <a:gd name="connsiteX22" fmla="*/ 2583 w 10009"/>
                          <a:gd name="connsiteY22" fmla="*/ 7349 h 10007"/>
                          <a:gd name="connsiteX23" fmla="*/ 2363 w 10009"/>
                          <a:gd name="connsiteY23" fmla="*/ 7180 h 10007"/>
                          <a:gd name="connsiteX24" fmla="*/ 2143 w 10009"/>
                          <a:gd name="connsiteY24" fmla="*/ 7011 h 10007"/>
                          <a:gd name="connsiteX25" fmla="*/ 1929 w 10009"/>
                          <a:gd name="connsiteY25" fmla="*/ 6843 h 10007"/>
                          <a:gd name="connsiteX26" fmla="*/ 1726 w 10009"/>
                          <a:gd name="connsiteY26" fmla="*/ 6683 h 10007"/>
                          <a:gd name="connsiteX27" fmla="*/ 1526 w 10009"/>
                          <a:gd name="connsiteY27" fmla="*/ 6530 h 10007"/>
                          <a:gd name="connsiteX28" fmla="*/ 1338 w 10009"/>
                          <a:gd name="connsiteY28" fmla="*/ 6379 h 10007"/>
                          <a:gd name="connsiteX29" fmla="*/ 1158 w 10009"/>
                          <a:gd name="connsiteY29" fmla="*/ 6245 h 10007"/>
                          <a:gd name="connsiteX30" fmla="*/ 990 w 10009"/>
                          <a:gd name="connsiteY30" fmla="*/ 6110 h 10007"/>
                          <a:gd name="connsiteX31" fmla="*/ 836 w 10009"/>
                          <a:gd name="connsiteY31" fmla="*/ 5989 h 10007"/>
                          <a:gd name="connsiteX32" fmla="*/ 695 w 10009"/>
                          <a:gd name="connsiteY32" fmla="*/ 5883 h 10007"/>
                          <a:gd name="connsiteX33" fmla="*/ 574 w 10009"/>
                          <a:gd name="connsiteY33" fmla="*/ 5787 h 10007"/>
                          <a:gd name="connsiteX34" fmla="*/ 465 w 10009"/>
                          <a:gd name="connsiteY34" fmla="*/ 5705 h 10007"/>
                          <a:gd name="connsiteX35" fmla="*/ 373 w 10009"/>
                          <a:gd name="connsiteY35" fmla="*/ 5627 h 10007"/>
                          <a:gd name="connsiteX36" fmla="*/ 303 w 10009"/>
                          <a:gd name="connsiteY36" fmla="*/ 5580 h 10007"/>
                          <a:gd name="connsiteX37" fmla="*/ 256 w 10009"/>
                          <a:gd name="connsiteY37" fmla="*/ 5537 h 10007"/>
                          <a:gd name="connsiteX38" fmla="*/ 229 w 10009"/>
                          <a:gd name="connsiteY38" fmla="*/ 5512 h 10007"/>
                          <a:gd name="connsiteX39" fmla="*/ 96 w 10009"/>
                          <a:gd name="connsiteY39" fmla="*/ 5334 h 10007"/>
                          <a:gd name="connsiteX40" fmla="*/ 4 w 10009"/>
                          <a:gd name="connsiteY40" fmla="*/ 4629 h 10007"/>
                          <a:gd name="connsiteX41" fmla="*/ 4 w 10009"/>
                          <a:gd name="connsiteY41" fmla="*/ 3839 h 10007"/>
                          <a:gd name="connsiteX42" fmla="*/ 244 w 10009"/>
                          <a:gd name="connsiteY42" fmla="*/ 2484 h 10007"/>
                          <a:gd name="connsiteX43" fmla="*/ 581 w 10009"/>
                          <a:gd name="connsiteY43" fmla="*/ 2190 h 10007"/>
                          <a:gd name="connsiteX44" fmla="*/ 3848 w 10009"/>
                          <a:gd name="connsiteY4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556 w 10009"/>
                          <a:gd name="connsiteY12" fmla="*/ 8887 h 10007"/>
                          <a:gd name="connsiteX13" fmla="*/ 4358 w 10009"/>
                          <a:gd name="connsiteY13" fmla="*/ 8731 h 10007"/>
                          <a:gd name="connsiteX14" fmla="*/ 4150 w 10009"/>
                          <a:gd name="connsiteY14" fmla="*/ 8563 h 10007"/>
                          <a:gd name="connsiteX15" fmla="*/ 3935 w 10009"/>
                          <a:gd name="connsiteY15" fmla="*/ 8404 h 10007"/>
                          <a:gd name="connsiteX16" fmla="*/ 3715 w 10009"/>
                          <a:gd name="connsiteY16" fmla="*/ 8226 h 10007"/>
                          <a:gd name="connsiteX17" fmla="*/ 3490 w 10009"/>
                          <a:gd name="connsiteY17" fmla="*/ 8057 h 10007"/>
                          <a:gd name="connsiteX18" fmla="*/ 3265 w 10009"/>
                          <a:gd name="connsiteY18" fmla="*/ 7884 h 10007"/>
                          <a:gd name="connsiteX19" fmla="*/ 3035 w 10009"/>
                          <a:gd name="connsiteY19" fmla="*/ 7705 h 10007"/>
                          <a:gd name="connsiteX20" fmla="*/ 2809 w 10009"/>
                          <a:gd name="connsiteY20" fmla="*/ 7528 h 10007"/>
                          <a:gd name="connsiteX21" fmla="*/ 2583 w 10009"/>
                          <a:gd name="connsiteY21" fmla="*/ 7349 h 10007"/>
                          <a:gd name="connsiteX22" fmla="*/ 2363 w 10009"/>
                          <a:gd name="connsiteY22" fmla="*/ 7180 h 10007"/>
                          <a:gd name="connsiteX23" fmla="*/ 2143 w 10009"/>
                          <a:gd name="connsiteY23" fmla="*/ 7011 h 10007"/>
                          <a:gd name="connsiteX24" fmla="*/ 1929 w 10009"/>
                          <a:gd name="connsiteY24" fmla="*/ 6843 h 10007"/>
                          <a:gd name="connsiteX25" fmla="*/ 1726 w 10009"/>
                          <a:gd name="connsiteY25" fmla="*/ 6683 h 10007"/>
                          <a:gd name="connsiteX26" fmla="*/ 1526 w 10009"/>
                          <a:gd name="connsiteY26" fmla="*/ 6530 h 10007"/>
                          <a:gd name="connsiteX27" fmla="*/ 1338 w 10009"/>
                          <a:gd name="connsiteY27" fmla="*/ 6379 h 10007"/>
                          <a:gd name="connsiteX28" fmla="*/ 1158 w 10009"/>
                          <a:gd name="connsiteY28" fmla="*/ 6245 h 10007"/>
                          <a:gd name="connsiteX29" fmla="*/ 990 w 10009"/>
                          <a:gd name="connsiteY29" fmla="*/ 6110 h 10007"/>
                          <a:gd name="connsiteX30" fmla="*/ 836 w 10009"/>
                          <a:gd name="connsiteY30" fmla="*/ 5989 h 10007"/>
                          <a:gd name="connsiteX31" fmla="*/ 695 w 10009"/>
                          <a:gd name="connsiteY31" fmla="*/ 5883 h 10007"/>
                          <a:gd name="connsiteX32" fmla="*/ 574 w 10009"/>
                          <a:gd name="connsiteY32" fmla="*/ 5787 h 10007"/>
                          <a:gd name="connsiteX33" fmla="*/ 465 w 10009"/>
                          <a:gd name="connsiteY33" fmla="*/ 5705 h 10007"/>
                          <a:gd name="connsiteX34" fmla="*/ 373 w 10009"/>
                          <a:gd name="connsiteY34" fmla="*/ 5627 h 10007"/>
                          <a:gd name="connsiteX35" fmla="*/ 303 w 10009"/>
                          <a:gd name="connsiteY35" fmla="*/ 5580 h 10007"/>
                          <a:gd name="connsiteX36" fmla="*/ 256 w 10009"/>
                          <a:gd name="connsiteY36" fmla="*/ 5537 h 10007"/>
                          <a:gd name="connsiteX37" fmla="*/ 229 w 10009"/>
                          <a:gd name="connsiteY37" fmla="*/ 5512 h 10007"/>
                          <a:gd name="connsiteX38" fmla="*/ 96 w 10009"/>
                          <a:gd name="connsiteY38" fmla="*/ 5334 h 10007"/>
                          <a:gd name="connsiteX39" fmla="*/ 4 w 10009"/>
                          <a:gd name="connsiteY39" fmla="*/ 4629 h 10007"/>
                          <a:gd name="connsiteX40" fmla="*/ 4 w 10009"/>
                          <a:gd name="connsiteY40" fmla="*/ 3839 h 10007"/>
                          <a:gd name="connsiteX41" fmla="*/ 244 w 10009"/>
                          <a:gd name="connsiteY41" fmla="*/ 2484 h 10007"/>
                          <a:gd name="connsiteX42" fmla="*/ 581 w 10009"/>
                          <a:gd name="connsiteY42" fmla="*/ 2190 h 10007"/>
                          <a:gd name="connsiteX43" fmla="*/ 3848 w 10009"/>
                          <a:gd name="connsiteY4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358 w 10009"/>
                          <a:gd name="connsiteY12" fmla="*/ 8731 h 10007"/>
                          <a:gd name="connsiteX13" fmla="*/ 4150 w 10009"/>
                          <a:gd name="connsiteY13" fmla="*/ 8563 h 10007"/>
                          <a:gd name="connsiteX14" fmla="*/ 3935 w 10009"/>
                          <a:gd name="connsiteY14" fmla="*/ 8404 h 10007"/>
                          <a:gd name="connsiteX15" fmla="*/ 3715 w 10009"/>
                          <a:gd name="connsiteY15" fmla="*/ 8226 h 10007"/>
                          <a:gd name="connsiteX16" fmla="*/ 3490 w 10009"/>
                          <a:gd name="connsiteY16" fmla="*/ 8057 h 10007"/>
                          <a:gd name="connsiteX17" fmla="*/ 3265 w 10009"/>
                          <a:gd name="connsiteY17" fmla="*/ 7884 h 10007"/>
                          <a:gd name="connsiteX18" fmla="*/ 3035 w 10009"/>
                          <a:gd name="connsiteY18" fmla="*/ 7705 h 10007"/>
                          <a:gd name="connsiteX19" fmla="*/ 2809 w 10009"/>
                          <a:gd name="connsiteY19" fmla="*/ 7528 h 10007"/>
                          <a:gd name="connsiteX20" fmla="*/ 2583 w 10009"/>
                          <a:gd name="connsiteY20" fmla="*/ 7349 h 10007"/>
                          <a:gd name="connsiteX21" fmla="*/ 2363 w 10009"/>
                          <a:gd name="connsiteY21" fmla="*/ 7180 h 10007"/>
                          <a:gd name="connsiteX22" fmla="*/ 2143 w 10009"/>
                          <a:gd name="connsiteY22" fmla="*/ 7011 h 10007"/>
                          <a:gd name="connsiteX23" fmla="*/ 1929 w 10009"/>
                          <a:gd name="connsiteY23" fmla="*/ 6843 h 10007"/>
                          <a:gd name="connsiteX24" fmla="*/ 1726 w 10009"/>
                          <a:gd name="connsiteY24" fmla="*/ 6683 h 10007"/>
                          <a:gd name="connsiteX25" fmla="*/ 1526 w 10009"/>
                          <a:gd name="connsiteY25" fmla="*/ 6530 h 10007"/>
                          <a:gd name="connsiteX26" fmla="*/ 1338 w 10009"/>
                          <a:gd name="connsiteY26" fmla="*/ 6379 h 10007"/>
                          <a:gd name="connsiteX27" fmla="*/ 1158 w 10009"/>
                          <a:gd name="connsiteY27" fmla="*/ 6245 h 10007"/>
                          <a:gd name="connsiteX28" fmla="*/ 990 w 10009"/>
                          <a:gd name="connsiteY28" fmla="*/ 6110 h 10007"/>
                          <a:gd name="connsiteX29" fmla="*/ 836 w 10009"/>
                          <a:gd name="connsiteY29" fmla="*/ 5989 h 10007"/>
                          <a:gd name="connsiteX30" fmla="*/ 695 w 10009"/>
                          <a:gd name="connsiteY30" fmla="*/ 5883 h 10007"/>
                          <a:gd name="connsiteX31" fmla="*/ 574 w 10009"/>
                          <a:gd name="connsiteY31" fmla="*/ 5787 h 10007"/>
                          <a:gd name="connsiteX32" fmla="*/ 465 w 10009"/>
                          <a:gd name="connsiteY32" fmla="*/ 5705 h 10007"/>
                          <a:gd name="connsiteX33" fmla="*/ 373 w 10009"/>
                          <a:gd name="connsiteY33" fmla="*/ 5627 h 10007"/>
                          <a:gd name="connsiteX34" fmla="*/ 303 w 10009"/>
                          <a:gd name="connsiteY34" fmla="*/ 5580 h 10007"/>
                          <a:gd name="connsiteX35" fmla="*/ 256 w 10009"/>
                          <a:gd name="connsiteY35" fmla="*/ 5537 h 10007"/>
                          <a:gd name="connsiteX36" fmla="*/ 229 w 10009"/>
                          <a:gd name="connsiteY36" fmla="*/ 5512 h 10007"/>
                          <a:gd name="connsiteX37" fmla="*/ 96 w 10009"/>
                          <a:gd name="connsiteY37" fmla="*/ 5334 h 10007"/>
                          <a:gd name="connsiteX38" fmla="*/ 4 w 10009"/>
                          <a:gd name="connsiteY38" fmla="*/ 4629 h 10007"/>
                          <a:gd name="connsiteX39" fmla="*/ 4 w 10009"/>
                          <a:gd name="connsiteY39" fmla="*/ 3839 h 10007"/>
                          <a:gd name="connsiteX40" fmla="*/ 244 w 10009"/>
                          <a:gd name="connsiteY40" fmla="*/ 2484 h 10007"/>
                          <a:gd name="connsiteX41" fmla="*/ 581 w 10009"/>
                          <a:gd name="connsiteY41" fmla="*/ 2190 h 10007"/>
                          <a:gd name="connsiteX42" fmla="*/ 3848 w 10009"/>
                          <a:gd name="connsiteY4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150 w 10009"/>
                          <a:gd name="connsiteY12" fmla="*/ 8563 h 10007"/>
                          <a:gd name="connsiteX13" fmla="*/ 3935 w 10009"/>
                          <a:gd name="connsiteY13" fmla="*/ 8404 h 10007"/>
                          <a:gd name="connsiteX14" fmla="*/ 3715 w 10009"/>
                          <a:gd name="connsiteY14" fmla="*/ 8226 h 10007"/>
                          <a:gd name="connsiteX15" fmla="*/ 3490 w 10009"/>
                          <a:gd name="connsiteY15" fmla="*/ 8057 h 10007"/>
                          <a:gd name="connsiteX16" fmla="*/ 3265 w 10009"/>
                          <a:gd name="connsiteY16" fmla="*/ 7884 h 10007"/>
                          <a:gd name="connsiteX17" fmla="*/ 3035 w 10009"/>
                          <a:gd name="connsiteY17" fmla="*/ 7705 h 10007"/>
                          <a:gd name="connsiteX18" fmla="*/ 2809 w 10009"/>
                          <a:gd name="connsiteY18" fmla="*/ 7528 h 10007"/>
                          <a:gd name="connsiteX19" fmla="*/ 2583 w 10009"/>
                          <a:gd name="connsiteY19" fmla="*/ 7349 h 10007"/>
                          <a:gd name="connsiteX20" fmla="*/ 2363 w 10009"/>
                          <a:gd name="connsiteY20" fmla="*/ 7180 h 10007"/>
                          <a:gd name="connsiteX21" fmla="*/ 2143 w 10009"/>
                          <a:gd name="connsiteY21" fmla="*/ 7011 h 10007"/>
                          <a:gd name="connsiteX22" fmla="*/ 1929 w 10009"/>
                          <a:gd name="connsiteY22" fmla="*/ 6843 h 10007"/>
                          <a:gd name="connsiteX23" fmla="*/ 1726 w 10009"/>
                          <a:gd name="connsiteY23" fmla="*/ 6683 h 10007"/>
                          <a:gd name="connsiteX24" fmla="*/ 1526 w 10009"/>
                          <a:gd name="connsiteY24" fmla="*/ 6530 h 10007"/>
                          <a:gd name="connsiteX25" fmla="*/ 1338 w 10009"/>
                          <a:gd name="connsiteY25" fmla="*/ 6379 h 10007"/>
                          <a:gd name="connsiteX26" fmla="*/ 1158 w 10009"/>
                          <a:gd name="connsiteY26" fmla="*/ 6245 h 10007"/>
                          <a:gd name="connsiteX27" fmla="*/ 990 w 10009"/>
                          <a:gd name="connsiteY27" fmla="*/ 6110 h 10007"/>
                          <a:gd name="connsiteX28" fmla="*/ 836 w 10009"/>
                          <a:gd name="connsiteY28" fmla="*/ 5989 h 10007"/>
                          <a:gd name="connsiteX29" fmla="*/ 695 w 10009"/>
                          <a:gd name="connsiteY29" fmla="*/ 5883 h 10007"/>
                          <a:gd name="connsiteX30" fmla="*/ 574 w 10009"/>
                          <a:gd name="connsiteY30" fmla="*/ 5787 h 10007"/>
                          <a:gd name="connsiteX31" fmla="*/ 465 w 10009"/>
                          <a:gd name="connsiteY31" fmla="*/ 5705 h 10007"/>
                          <a:gd name="connsiteX32" fmla="*/ 373 w 10009"/>
                          <a:gd name="connsiteY32" fmla="*/ 5627 h 10007"/>
                          <a:gd name="connsiteX33" fmla="*/ 303 w 10009"/>
                          <a:gd name="connsiteY33" fmla="*/ 5580 h 10007"/>
                          <a:gd name="connsiteX34" fmla="*/ 256 w 10009"/>
                          <a:gd name="connsiteY34" fmla="*/ 5537 h 10007"/>
                          <a:gd name="connsiteX35" fmla="*/ 229 w 10009"/>
                          <a:gd name="connsiteY35" fmla="*/ 5512 h 10007"/>
                          <a:gd name="connsiteX36" fmla="*/ 96 w 10009"/>
                          <a:gd name="connsiteY36" fmla="*/ 5334 h 10007"/>
                          <a:gd name="connsiteX37" fmla="*/ 4 w 10009"/>
                          <a:gd name="connsiteY37" fmla="*/ 4629 h 10007"/>
                          <a:gd name="connsiteX38" fmla="*/ 4 w 10009"/>
                          <a:gd name="connsiteY38" fmla="*/ 3839 h 10007"/>
                          <a:gd name="connsiteX39" fmla="*/ 244 w 10009"/>
                          <a:gd name="connsiteY39" fmla="*/ 2484 h 10007"/>
                          <a:gd name="connsiteX40" fmla="*/ 581 w 10009"/>
                          <a:gd name="connsiteY40" fmla="*/ 2190 h 10007"/>
                          <a:gd name="connsiteX41" fmla="*/ 3848 w 10009"/>
                          <a:gd name="connsiteY4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935 w 10009"/>
                          <a:gd name="connsiteY12" fmla="*/ 8404 h 10007"/>
                          <a:gd name="connsiteX13" fmla="*/ 3715 w 10009"/>
                          <a:gd name="connsiteY13" fmla="*/ 8226 h 10007"/>
                          <a:gd name="connsiteX14" fmla="*/ 3490 w 10009"/>
                          <a:gd name="connsiteY14" fmla="*/ 8057 h 10007"/>
                          <a:gd name="connsiteX15" fmla="*/ 3265 w 10009"/>
                          <a:gd name="connsiteY15" fmla="*/ 7884 h 10007"/>
                          <a:gd name="connsiteX16" fmla="*/ 3035 w 10009"/>
                          <a:gd name="connsiteY16" fmla="*/ 7705 h 10007"/>
                          <a:gd name="connsiteX17" fmla="*/ 2809 w 10009"/>
                          <a:gd name="connsiteY17" fmla="*/ 7528 h 10007"/>
                          <a:gd name="connsiteX18" fmla="*/ 2583 w 10009"/>
                          <a:gd name="connsiteY18" fmla="*/ 7349 h 10007"/>
                          <a:gd name="connsiteX19" fmla="*/ 2363 w 10009"/>
                          <a:gd name="connsiteY19" fmla="*/ 7180 h 10007"/>
                          <a:gd name="connsiteX20" fmla="*/ 2143 w 10009"/>
                          <a:gd name="connsiteY20" fmla="*/ 7011 h 10007"/>
                          <a:gd name="connsiteX21" fmla="*/ 1929 w 10009"/>
                          <a:gd name="connsiteY21" fmla="*/ 6843 h 10007"/>
                          <a:gd name="connsiteX22" fmla="*/ 1726 w 10009"/>
                          <a:gd name="connsiteY22" fmla="*/ 6683 h 10007"/>
                          <a:gd name="connsiteX23" fmla="*/ 1526 w 10009"/>
                          <a:gd name="connsiteY23" fmla="*/ 6530 h 10007"/>
                          <a:gd name="connsiteX24" fmla="*/ 1338 w 10009"/>
                          <a:gd name="connsiteY24" fmla="*/ 6379 h 10007"/>
                          <a:gd name="connsiteX25" fmla="*/ 1158 w 10009"/>
                          <a:gd name="connsiteY25" fmla="*/ 6245 h 10007"/>
                          <a:gd name="connsiteX26" fmla="*/ 990 w 10009"/>
                          <a:gd name="connsiteY26" fmla="*/ 6110 h 10007"/>
                          <a:gd name="connsiteX27" fmla="*/ 836 w 10009"/>
                          <a:gd name="connsiteY27" fmla="*/ 5989 h 10007"/>
                          <a:gd name="connsiteX28" fmla="*/ 695 w 10009"/>
                          <a:gd name="connsiteY28" fmla="*/ 5883 h 10007"/>
                          <a:gd name="connsiteX29" fmla="*/ 574 w 10009"/>
                          <a:gd name="connsiteY29" fmla="*/ 5787 h 10007"/>
                          <a:gd name="connsiteX30" fmla="*/ 465 w 10009"/>
                          <a:gd name="connsiteY30" fmla="*/ 5705 h 10007"/>
                          <a:gd name="connsiteX31" fmla="*/ 373 w 10009"/>
                          <a:gd name="connsiteY31" fmla="*/ 5627 h 10007"/>
                          <a:gd name="connsiteX32" fmla="*/ 303 w 10009"/>
                          <a:gd name="connsiteY32" fmla="*/ 5580 h 10007"/>
                          <a:gd name="connsiteX33" fmla="*/ 256 w 10009"/>
                          <a:gd name="connsiteY33" fmla="*/ 5537 h 10007"/>
                          <a:gd name="connsiteX34" fmla="*/ 229 w 10009"/>
                          <a:gd name="connsiteY34" fmla="*/ 5512 h 10007"/>
                          <a:gd name="connsiteX35" fmla="*/ 96 w 10009"/>
                          <a:gd name="connsiteY35" fmla="*/ 5334 h 10007"/>
                          <a:gd name="connsiteX36" fmla="*/ 4 w 10009"/>
                          <a:gd name="connsiteY36" fmla="*/ 4629 h 10007"/>
                          <a:gd name="connsiteX37" fmla="*/ 4 w 10009"/>
                          <a:gd name="connsiteY37" fmla="*/ 3839 h 10007"/>
                          <a:gd name="connsiteX38" fmla="*/ 244 w 10009"/>
                          <a:gd name="connsiteY38" fmla="*/ 2484 h 10007"/>
                          <a:gd name="connsiteX39" fmla="*/ 581 w 10009"/>
                          <a:gd name="connsiteY39" fmla="*/ 2190 h 10007"/>
                          <a:gd name="connsiteX40" fmla="*/ 3848 w 10009"/>
                          <a:gd name="connsiteY4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15 w 10009"/>
                          <a:gd name="connsiteY12" fmla="*/ 8226 h 10007"/>
                          <a:gd name="connsiteX13" fmla="*/ 3490 w 10009"/>
                          <a:gd name="connsiteY13" fmla="*/ 8057 h 10007"/>
                          <a:gd name="connsiteX14" fmla="*/ 3265 w 10009"/>
                          <a:gd name="connsiteY14" fmla="*/ 7884 h 10007"/>
                          <a:gd name="connsiteX15" fmla="*/ 3035 w 10009"/>
                          <a:gd name="connsiteY15" fmla="*/ 7705 h 10007"/>
                          <a:gd name="connsiteX16" fmla="*/ 2809 w 10009"/>
                          <a:gd name="connsiteY16" fmla="*/ 7528 h 10007"/>
                          <a:gd name="connsiteX17" fmla="*/ 2583 w 10009"/>
                          <a:gd name="connsiteY17" fmla="*/ 7349 h 10007"/>
                          <a:gd name="connsiteX18" fmla="*/ 2363 w 10009"/>
                          <a:gd name="connsiteY18" fmla="*/ 7180 h 10007"/>
                          <a:gd name="connsiteX19" fmla="*/ 2143 w 10009"/>
                          <a:gd name="connsiteY19" fmla="*/ 7011 h 10007"/>
                          <a:gd name="connsiteX20" fmla="*/ 1929 w 10009"/>
                          <a:gd name="connsiteY20" fmla="*/ 6843 h 10007"/>
                          <a:gd name="connsiteX21" fmla="*/ 1726 w 10009"/>
                          <a:gd name="connsiteY21" fmla="*/ 6683 h 10007"/>
                          <a:gd name="connsiteX22" fmla="*/ 1526 w 10009"/>
                          <a:gd name="connsiteY22" fmla="*/ 6530 h 10007"/>
                          <a:gd name="connsiteX23" fmla="*/ 1338 w 10009"/>
                          <a:gd name="connsiteY23" fmla="*/ 6379 h 10007"/>
                          <a:gd name="connsiteX24" fmla="*/ 1158 w 10009"/>
                          <a:gd name="connsiteY24" fmla="*/ 6245 h 10007"/>
                          <a:gd name="connsiteX25" fmla="*/ 990 w 10009"/>
                          <a:gd name="connsiteY25" fmla="*/ 6110 h 10007"/>
                          <a:gd name="connsiteX26" fmla="*/ 836 w 10009"/>
                          <a:gd name="connsiteY26" fmla="*/ 5989 h 10007"/>
                          <a:gd name="connsiteX27" fmla="*/ 695 w 10009"/>
                          <a:gd name="connsiteY27" fmla="*/ 5883 h 10007"/>
                          <a:gd name="connsiteX28" fmla="*/ 574 w 10009"/>
                          <a:gd name="connsiteY28" fmla="*/ 5787 h 10007"/>
                          <a:gd name="connsiteX29" fmla="*/ 465 w 10009"/>
                          <a:gd name="connsiteY29" fmla="*/ 5705 h 10007"/>
                          <a:gd name="connsiteX30" fmla="*/ 373 w 10009"/>
                          <a:gd name="connsiteY30" fmla="*/ 5627 h 10007"/>
                          <a:gd name="connsiteX31" fmla="*/ 303 w 10009"/>
                          <a:gd name="connsiteY31" fmla="*/ 5580 h 10007"/>
                          <a:gd name="connsiteX32" fmla="*/ 256 w 10009"/>
                          <a:gd name="connsiteY32" fmla="*/ 5537 h 10007"/>
                          <a:gd name="connsiteX33" fmla="*/ 229 w 10009"/>
                          <a:gd name="connsiteY33" fmla="*/ 5512 h 10007"/>
                          <a:gd name="connsiteX34" fmla="*/ 96 w 10009"/>
                          <a:gd name="connsiteY34" fmla="*/ 5334 h 10007"/>
                          <a:gd name="connsiteX35" fmla="*/ 4 w 10009"/>
                          <a:gd name="connsiteY35" fmla="*/ 4629 h 10007"/>
                          <a:gd name="connsiteX36" fmla="*/ 4 w 10009"/>
                          <a:gd name="connsiteY36" fmla="*/ 3839 h 10007"/>
                          <a:gd name="connsiteX37" fmla="*/ 244 w 10009"/>
                          <a:gd name="connsiteY37" fmla="*/ 2484 h 10007"/>
                          <a:gd name="connsiteX38" fmla="*/ 581 w 10009"/>
                          <a:gd name="connsiteY38" fmla="*/ 2190 h 10007"/>
                          <a:gd name="connsiteX39" fmla="*/ 3848 w 10009"/>
                          <a:gd name="connsiteY3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490 w 10009"/>
                          <a:gd name="connsiteY12" fmla="*/ 8057 h 10007"/>
                          <a:gd name="connsiteX13" fmla="*/ 3265 w 10009"/>
                          <a:gd name="connsiteY13" fmla="*/ 7884 h 10007"/>
                          <a:gd name="connsiteX14" fmla="*/ 3035 w 10009"/>
                          <a:gd name="connsiteY14" fmla="*/ 7705 h 10007"/>
                          <a:gd name="connsiteX15" fmla="*/ 2809 w 10009"/>
                          <a:gd name="connsiteY15" fmla="*/ 7528 h 10007"/>
                          <a:gd name="connsiteX16" fmla="*/ 2583 w 10009"/>
                          <a:gd name="connsiteY16" fmla="*/ 7349 h 10007"/>
                          <a:gd name="connsiteX17" fmla="*/ 2363 w 10009"/>
                          <a:gd name="connsiteY17" fmla="*/ 7180 h 10007"/>
                          <a:gd name="connsiteX18" fmla="*/ 2143 w 10009"/>
                          <a:gd name="connsiteY18" fmla="*/ 7011 h 10007"/>
                          <a:gd name="connsiteX19" fmla="*/ 1929 w 10009"/>
                          <a:gd name="connsiteY19" fmla="*/ 6843 h 10007"/>
                          <a:gd name="connsiteX20" fmla="*/ 1726 w 10009"/>
                          <a:gd name="connsiteY20" fmla="*/ 6683 h 10007"/>
                          <a:gd name="connsiteX21" fmla="*/ 1526 w 10009"/>
                          <a:gd name="connsiteY21" fmla="*/ 6530 h 10007"/>
                          <a:gd name="connsiteX22" fmla="*/ 1338 w 10009"/>
                          <a:gd name="connsiteY22" fmla="*/ 6379 h 10007"/>
                          <a:gd name="connsiteX23" fmla="*/ 1158 w 10009"/>
                          <a:gd name="connsiteY23" fmla="*/ 6245 h 10007"/>
                          <a:gd name="connsiteX24" fmla="*/ 990 w 10009"/>
                          <a:gd name="connsiteY24" fmla="*/ 6110 h 10007"/>
                          <a:gd name="connsiteX25" fmla="*/ 836 w 10009"/>
                          <a:gd name="connsiteY25" fmla="*/ 5989 h 10007"/>
                          <a:gd name="connsiteX26" fmla="*/ 695 w 10009"/>
                          <a:gd name="connsiteY26" fmla="*/ 5883 h 10007"/>
                          <a:gd name="connsiteX27" fmla="*/ 574 w 10009"/>
                          <a:gd name="connsiteY27" fmla="*/ 5787 h 10007"/>
                          <a:gd name="connsiteX28" fmla="*/ 465 w 10009"/>
                          <a:gd name="connsiteY28" fmla="*/ 5705 h 10007"/>
                          <a:gd name="connsiteX29" fmla="*/ 373 w 10009"/>
                          <a:gd name="connsiteY29" fmla="*/ 5627 h 10007"/>
                          <a:gd name="connsiteX30" fmla="*/ 303 w 10009"/>
                          <a:gd name="connsiteY30" fmla="*/ 5580 h 10007"/>
                          <a:gd name="connsiteX31" fmla="*/ 256 w 10009"/>
                          <a:gd name="connsiteY31" fmla="*/ 5537 h 10007"/>
                          <a:gd name="connsiteX32" fmla="*/ 229 w 10009"/>
                          <a:gd name="connsiteY32" fmla="*/ 5512 h 10007"/>
                          <a:gd name="connsiteX33" fmla="*/ 96 w 10009"/>
                          <a:gd name="connsiteY33" fmla="*/ 5334 h 10007"/>
                          <a:gd name="connsiteX34" fmla="*/ 4 w 10009"/>
                          <a:gd name="connsiteY34" fmla="*/ 4629 h 10007"/>
                          <a:gd name="connsiteX35" fmla="*/ 4 w 10009"/>
                          <a:gd name="connsiteY35" fmla="*/ 3839 h 10007"/>
                          <a:gd name="connsiteX36" fmla="*/ 244 w 10009"/>
                          <a:gd name="connsiteY36" fmla="*/ 2484 h 10007"/>
                          <a:gd name="connsiteX37" fmla="*/ 581 w 10009"/>
                          <a:gd name="connsiteY37" fmla="*/ 2190 h 10007"/>
                          <a:gd name="connsiteX38" fmla="*/ 3848 w 10009"/>
                          <a:gd name="connsiteY3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265 w 10009"/>
                          <a:gd name="connsiteY12" fmla="*/ 7884 h 10007"/>
                          <a:gd name="connsiteX13" fmla="*/ 3035 w 10009"/>
                          <a:gd name="connsiteY13" fmla="*/ 7705 h 10007"/>
                          <a:gd name="connsiteX14" fmla="*/ 2809 w 10009"/>
                          <a:gd name="connsiteY14" fmla="*/ 7528 h 10007"/>
                          <a:gd name="connsiteX15" fmla="*/ 2583 w 10009"/>
                          <a:gd name="connsiteY15" fmla="*/ 7349 h 10007"/>
                          <a:gd name="connsiteX16" fmla="*/ 2363 w 10009"/>
                          <a:gd name="connsiteY16" fmla="*/ 7180 h 10007"/>
                          <a:gd name="connsiteX17" fmla="*/ 2143 w 10009"/>
                          <a:gd name="connsiteY17" fmla="*/ 7011 h 10007"/>
                          <a:gd name="connsiteX18" fmla="*/ 1929 w 10009"/>
                          <a:gd name="connsiteY18" fmla="*/ 6843 h 10007"/>
                          <a:gd name="connsiteX19" fmla="*/ 1726 w 10009"/>
                          <a:gd name="connsiteY19" fmla="*/ 6683 h 10007"/>
                          <a:gd name="connsiteX20" fmla="*/ 1526 w 10009"/>
                          <a:gd name="connsiteY20" fmla="*/ 6530 h 10007"/>
                          <a:gd name="connsiteX21" fmla="*/ 1338 w 10009"/>
                          <a:gd name="connsiteY21" fmla="*/ 6379 h 10007"/>
                          <a:gd name="connsiteX22" fmla="*/ 1158 w 10009"/>
                          <a:gd name="connsiteY22" fmla="*/ 6245 h 10007"/>
                          <a:gd name="connsiteX23" fmla="*/ 990 w 10009"/>
                          <a:gd name="connsiteY23" fmla="*/ 6110 h 10007"/>
                          <a:gd name="connsiteX24" fmla="*/ 836 w 10009"/>
                          <a:gd name="connsiteY24" fmla="*/ 5989 h 10007"/>
                          <a:gd name="connsiteX25" fmla="*/ 695 w 10009"/>
                          <a:gd name="connsiteY25" fmla="*/ 5883 h 10007"/>
                          <a:gd name="connsiteX26" fmla="*/ 574 w 10009"/>
                          <a:gd name="connsiteY26" fmla="*/ 5787 h 10007"/>
                          <a:gd name="connsiteX27" fmla="*/ 465 w 10009"/>
                          <a:gd name="connsiteY27" fmla="*/ 5705 h 10007"/>
                          <a:gd name="connsiteX28" fmla="*/ 373 w 10009"/>
                          <a:gd name="connsiteY28" fmla="*/ 5627 h 10007"/>
                          <a:gd name="connsiteX29" fmla="*/ 303 w 10009"/>
                          <a:gd name="connsiteY29" fmla="*/ 5580 h 10007"/>
                          <a:gd name="connsiteX30" fmla="*/ 256 w 10009"/>
                          <a:gd name="connsiteY30" fmla="*/ 5537 h 10007"/>
                          <a:gd name="connsiteX31" fmla="*/ 229 w 10009"/>
                          <a:gd name="connsiteY31" fmla="*/ 5512 h 10007"/>
                          <a:gd name="connsiteX32" fmla="*/ 96 w 10009"/>
                          <a:gd name="connsiteY32" fmla="*/ 5334 h 10007"/>
                          <a:gd name="connsiteX33" fmla="*/ 4 w 10009"/>
                          <a:gd name="connsiteY33" fmla="*/ 4629 h 10007"/>
                          <a:gd name="connsiteX34" fmla="*/ 4 w 10009"/>
                          <a:gd name="connsiteY34" fmla="*/ 3839 h 10007"/>
                          <a:gd name="connsiteX35" fmla="*/ 244 w 10009"/>
                          <a:gd name="connsiteY35" fmla="*/ 2484 h 10007"/>
                          <a:gd name="connsiteX36" fmla="*/ 581 w 10009"/>
                          <a:gd name="connsiteY36" fmla="*/ 2190 h 10007"/>
                          <a:gd name="connsiteX37" fmla="*/ 3848 w 10009"/>
                          <a:gd name="connsiteY3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5 w 10009"/>
                          <a:gd name="connsiteY12" fmla="*/ 7705 h 10007"/>
                          <a:gd name="connsiteX13" fmla="*/ 2809 w 10009"/>
                          <a:gd name="connsiteY13" fmla="*/ 7528 h 10007"/>
                          <a:gd name="connsiteX14" fmla="*/ 2583 w 10009"/>
                          <a:gd name="connsiteY14" fmla="*/ 7349 h 10007"/>
                          <a:gd name="connsiteX15" fmla="*/ 2363 w 10009"/>
                          <a:gd name="connsiteY15" fmla="*/ 7180 h 10007"/>
                          <a:gd name="connsiteX16" fmla="*/ 2143 w 10009"/>
                          <a:gd name="connsiteY16" fmla="*/ 7011 h 10007"/>
                          <a:gd name="connsiteX17" fmla="*/ 1929 w 10009"/>
                          <a:gd name="connsiteY17" fmla="*/ 6843 h 10007"/>
                          <a:gd name="connsiteX18" fmla="*/ 1726 w 10009"/>
                          <a:gd name="connsiteY18" fmla="*/ 6683 h 10007"/>
                          <a:gd name="connsiteX19" fmla="*/ 1526 w 10009"/>
                          <a:gd name="connsiteY19" fmla="*/ 6530 h 10007"/>
                          <a:gd name="connsiteX20" fmla="*/ 1338 w 10009"/>
                          <a:gd name="connsiteY20" fmla="*/ 6379 h 10007"/>
                          <a:gd name="connsiteX21" fmla="*/ 1158 w 10009"/>
                          <a:gd name="connsiteY21" fmla="*/ 6245 h 10007"/>
                          <a:gd name="connsiteX22" fmla="*/ 990 w 10009"/>
                          <a:gd name="connsiteY22" fmla="*/ 6110 h 10007"/>
                          <a:gd name="connsiteX23" fmla="*/ 836 w 10009"/>
                          <a:gd name="connsiteY23" fmla="*/ 5989 h 10007"/>
                          <a:gd name="connsiteX24" fmla="*/ 695 w 10009"/>
                          <a:gd name="connsiteY24" fmla="*/ 5883 h 10007"/>
                          <a:gd name="connsiteX25" fmla="*/ 574 w 10009"/>
                          <a:gd name="connsiteY25" fmla="*/ 5787 h 10007"/>
                          <a:gd name="connsiteX26" fmla="*/ 465 w 10009"/>
                          <a:gd name="connsiteY26" fmla="*/ 5705 h 10007"/>
                          <a:gd name="connsiteX27" fmla="*/ 373 w 10009"/>
                          <a:gd name="connsiteY27" fmla="*/ 5627 h 10007"/>
                          <a:gd name="connsiteX28" fmla="*/ 303 w 10009"/>
                          <a:gd name="connsiteY28" fmla="*/ 5580 h 10007"/>
                          <a:gd name="connsiteX29" fmla="*/ 256 w 10009"/>
                          <a:gd name="connsiteY29" fmla="*/ 5537 h 10007"/>
                          <a:gd name="connsiteX30" fmla="*/ 229 w 10009"/>
                          <a:gd name="connsiteY30" fmla="*/ 5512 h 10007"/>
                          <a:gd name="connsiteX31" fmla="*/ 96 w 10009"/>
                          <a:gd name="connsiteY31" fmla="*/ 5334 h 10007"/>
                          <a:gd name="connsiteX32" fmla="*/ 4 w 10009"/>
                          <a:gd name="connsiteY32" fmla="*/ 4629 h 10007"/>
                          <a:gd name="connsiteX33" fmla="*/ 4 w 10009"/>
                          <a:gd name="connsiteY33" fmla="*/ 3839 h 10007"/>
                          <a:gd name="connsiteX34" fmla="*/ 244 w 10009"/>
                          <a:gd name="connsiteY34" fmla="*/ 2484 h 10007"/>
                          <a:gd name="connsiteX35" fmla="*/ 581 w 10009"/>
                          <a:gd name="connsiteY35" fmla="*/ 2190 h 10007"/>
                          <a:gd name="connsiteX36" fmla="*/ 3848 w 10009"/>
                          <a:gd name="connsiteY3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809 w 10009"/>
                          <a:gd name="connsiteY12" fmla="*/ 7528 h 10007"/>
                          <a:gd name="connsiteX13" fmla="*/ 2583 w 10009"/>
                          <a:gd name="connsiteY13" fmla="*/ 7349 h 10007"/>
                          <a:gd name="connsiteX14" fmla="*/ 2363 w 10009"/>
                          <a:gd name="connsiteY14" fmla="*/ 7180 h 10007"/>
                          <a:gd name="connsiteX15" fmla="*/ 2143 w 10009"/>
                          <a:gd name="connsiteY15" fmla="*/ 7011 h 10007"/>
                          <a:gd name="connsiteX16" fmla="*/ 1929 w 10009"/>
                          <a:gd name="connsiteY16" fmla="*/ 6843 h 10007"/>
                          <a:gd name="connsiteX17" fmla="*/ 1726 w 10009"/>
                          <a:gd name="connsiteY17" fmla="*/ 6683 h 10007"/>
                          <a:gd name="connsiteX18" fmla="*/ 1526 w 10009"/>
                          <a:gd name="connsiteY18" fmla="*/ 6530 h 10007"/>
                          <a:gd name="connsiteX19" fmla="*/ 1338 w 10009"/>
                          <a:gd name="connsiteY19" fmla="*/ 6379 h 10007"/>
                          <a:gd name="connsiteX20" fmla="*/ 1158 w 10009"/>
                          <a:gd name="connsiteY20" fmla="*/ 6245 h 10007"/>
                          <a:gd name="connsiteX21" fmla="*/ 990 w 10009"/>
                          <a:gd name="connsiteY21" fmla="*/ 6110 h 10007"/>
                          <a:gd name="connsiteX22" fmla="*/ 836 w 10009"/>
                          <a:gd name="connsiteY22" fmla="*/ 5989 h 10007"/>
                          <a:gd name="connsiteX23" fmla="*/ 695 w 10009"/>
                          <a:gd name="connsiteY23" fmla="*/ 5883 h 10007"/>
                          <a:gd name="connsiteX24" fmla="*/ 574 w 10009"/>
                          <a:gd name="connsiteY24" fmla="*/ 5787 h 10007"/>
                          <a:gd name="connsiteX25" fmla="*/ 465 w 10009"/>
                          <a:gd name="connsiteY25" fmla="*/ 5705 h 10007"/>
                          <a:gd name="connsiteX26" fmla="*/ 373 w 10009"/>
                          <a:gd name="connsiteY26" fmla="*/ 5627 h 10007"/>
                          <a:gd name="connsiteX27" fmla="*/ 303 w 10009"/>
                          <a:gd name="connsiteY27" fmla="*/ 5580 h 10007"/>
                          <a:gd name="connsiteX28" fmla="*/ 256 w 10009"/>
                          <a:gd name="connsiteY28" fmla="*/ 5537 h 10007"/>
                          <a:gd name="connsiteX29" fmla="*/ 229 w 10009"/>
                          <a:gd name="connsiteY29" fmla="*/ 5512 h 10007"/>
                          <a:gd name="connsiteX30" fmla="*/ 96 w 10009"/>
                          <a:gd name="connsiteY30" fmla="*/ 5334 h 10007"/>
                          <a:gd name="connsiteX31" fmla="*/ 4 w 10009"/>
                          <a:gd name="connsiteY31" fmla="*/ 4629 h 10007"/>
                          <a:gd name="connsiteX32" fmla="*/ 4 w 10009"/>
                          <a:gd name="connsiteY32" fmla="*/ 3839 h 10007"/>
                          <a:gd name="connsiteX33" fmla="*/ 244 w 10009"/>
                          <a:gd name="connsiteY33" fmla="*/ 2484 h 10007"/>
                          <a:gd name="connsiteX34" fmla="*/ 581 w 10009"/>
                          <a:gd name="connsiteY34" fmla="*/ 2190 h 10007"/>
                          <a:gd name="connsiteX35" fmla="*/ 3848 w 10009"/>
                          <a:gd name="connsiteY3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583 w 10009"/>
                          <a:gd name="connsiteY12" fmla="*/ 7349 h 10007"/>
                          <a:gd name="connsiteX13" fmla="*/ 2363 w 10009"/>
                          <a:gd name="connsiteY13" fmla="*/ 7180 h 10007"/>
                          <a:gd name="connsiteX14" fmla="*/ 2143 w 10009"/>
                          <a:gd name="connsiteY14" fmla="*/ 7011 h 10007"/>
                          <a:gd name="connsiteX15" fmla="*/ 1929 w 10009"/>
                          <a:gd name="connsiteY15" fmla="*/ 6843 h 10007"/>
                          <a:gd name="connsiteX16" fmla="*/ 1726 w 10009"/>
                          <a:gd name="connsiteY16" fmla="*/ 6683 h 10007"/>
                          <a:gd name="connsiteX17" fmla="*/ 1526 w 10009"/>
                          <a:gd name="connsiteY17" fmla="*/ 6530 h 10007"/>
                          <a:gd name="connsiteX18" fmla="*/ 1338 w 10009"/>
                          <a:gd name="connsiteY18" fmla="*/ 6379 h 10007"/>
                          <a:gd name="connsiteX19" fmla="*/ 1158 w 10009"/>
                          <a:gd name="connsiteY19" fmla="*/ 6245 h 10007"/>
                          <a:gd name="connsiteX20" fmla="*/ 990 w 10009"/>
                          <a:gd name="connsiteY20" fmla="*/ 6110 h 10007"/>
                          <a:gd name="connsiteX21" fmla="*/ 836 w 10009"/>
                          <a:gd name="connsiteY21" fmla="*/ 5989 h 10007"/>
                          <a:gd name="connsiteX22" fmla="*/ 695 w 10009"/>
                          <a:gd name="connsiteY22" fmla="*/ 5883 h 10007"/>
                          <a:gd name="connsiteX23" fmla="*/ 574 w 10009"/>
                          <a:gd name="connsiteY23" fmla="*/ 5787 h 10007"/>
                          <a:gd name="connsiteX24" fmla="*/ 465 w 10009"/>
                          <a:gd name="connsiteY24" fmla="*/ 5705 h 10007"/>
                          <a:gd name="connsiteX25" fmla="*/ 373 w 10009"/>
                          <a:gd name="connsiteY25" fmla="*/ 5627 h 10007"/>
                          <a:gd name="connsiteX26" fmla="*/ 303 w 10009"/>
                          <a:gd name="connsiteY26" fmla="*/ 5580 h 10007"/>
                          <a:gd name="connsiteX27" fmla="*/ 256 w 10009"/>
                          <a:gd name="connsiteY27" fmla="*/ 5537 h 10007"/>
                          <a:gd name="connsiteX28" fmla="*/ 229 w 10009"/>
                          <a:gd name="connsiteY28" fmla="*/ 5512 h 10007"/>
                          <a:gd name="connsiteX29" fmla="*/ 96 w 10009"/>
                          <a:gd name="connsiteY29" fmla="*/ 5334 h 10007"/>
                          <a:gd name="connsiteX30" fmla="*/ 4 w 10009"/>
                          <a:gd name="connsiteY30" fmla="*/ 4629 h 10007"/>
                          <a:gd name="connsiteX31" fmla="*/ 4 w 10009"/>
                          <a:gd name="connsiteY31" fmla="*/ 3839 h 10007"/>
                          <a:gd name="connsiteX32" fmla="*/ 244 w 10009"/>
                          <a:gd name="connsiteY32" fmla="*/ 2484 h 10007"/>
                          <a:gd name="connsiteX33" fmla="*/ 581 w 10009"/>
                          <a:gd name="connsiteY33" fmla="*/ 2190 h 10007"/>
                          <a:gd name="connsiteX34" fmla="*/ 3848 w 10009"/>
                          <a:gd name="connsiteY3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363 w 10009"/>
                          <a:gd name="connsiteY12" fmla="*/ 7180 h 10007"/>
                          <a:gd name="connsiteX13" fmla="*/ 2143 w 10009"/>
                          <a:gd name="connsiteY13" fmla="*/ 7011 h 10007"/>
                          <a:gd name="connsiteX14" fmla="*/ 1929 w 10009"/>
                          <a:gd name="connsiteY14" fmla="*/ 6843 h 10007"/>
                          <a:gd name="connsiteX15" fmla="*/ 1726 w 10009"/>
                          <a:gd name="connsiteY15" fmla="*/ 6683 h 10007"/>
                          <a:gd name="connsiteX16" fmla="*/ 1526 w 10009"/>
                          <a:gd name="connsiteY16" fmla="*/ 6530 h 10007"/>
                          <a:gd name="connsiteX17" fmla="*/ 1338 w 10009"/>
                          <a:gd name="connsiteY17" fmla="*/ 6379 h 10007"/>
                          <a:gd name="connsiteX18" fmla="*/ 1158 w 10009"/>
                          <a:gd name="connsiteY18" fmla="*/ 6245 h 10007"/>
                          <a:gd name="connsiteX19" fmla="*/ 990 w 10009"/>
                          <a:gd name="connsiteY19" fmla="*/ 6110 h 10007"/>
                          <a:gd name="connsiteX20" fmla="*/ 836 w 10009"/>
                          <a:gd name="connsiteY20" fmla="*/ 5989 h 10007"/>
                          <a:gd name="connsiteX21" fmla="*/ 695 w 10009"/>
                          <a:gd name="connsiteY21" fmla="*/ 5883 h 10007"/>
                          <a:gd name="connsiteX22" fmla="*/ 574 w 10009"/>
                          <a:gd name="connsiteY22" fmla="*/ 5787 h 10007"/>
                          <a:gd name="connsiteX23" fmla="*/ 465 w 10009"/>
                          <a:gd name="connsiteY23" fmla="*/ 5705 h 10007"/>
                          <a:gd name="connsiteX24" fmla="*/ 373 w 10009"/>
                          <a:gd name="connsiteY24" fmla="*/ 5627 h 10007"/>
                          <a:gd name="connsiteX25" fmla="*/ 303 w 10009"/>
                          <a:gd name="connsiteY25" fmla="*/ 5580 h 10007"/>
                          <a:gd name="connsiteX26" fmla="*/ 256 w 10009"/>
                          <a:gd name="connsiteY26" fmla="*/ 5537 h 10007"/>
                          <a:gd name="connsiteX27" fmla="*/ 229 w 10009"/>
                          <a:gd name="connsiteY27" fmla="*/ 5512 h 10007"/>
                          <a:gd name="connsiteX28" fmla="*/ 96 w 10009"/>
                          <a:gd name="connsiteY28" fmla="*/ 5334 h 10007"/>
                          <a:gd name="connsiteX29" fmla="*/ 4 w 10009"/>
                          <a:gd name="connsiteY29" fmla="*/ 4629 h 10007"/>
                          <a:gd name="connsiteX30" fmla="*/ 4 w 10009"/>
                          <a:gd name="connsiteY30" fmla="*/ 3839 h 10007"/>
                          <a:gd name="connsiteX31" fmla="*/ 244 w 10009"/>
                          <a:gd name="connsiteY31" fmla="*/ 2484 h 10007"/>
                          <a:gd name="connsiteX32" fmla="*/ 581 w 10009"/>
                          <a:gd name="connsiteY32" fmla="*/ 2190 h 10007"/>
                          <a:gd name="connsiteX33" fmla="*/ 3848 w 10009"/>
                          <a:gd name="connsiteY3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143 w 10009"/>
                          <a:gd name="connsiteY12" fmla="*/ 7011 h 10007"/>
                          <a:gd name="connsiteX13" fmla="*/ 1929 w 10009"/>
                          <a:gd name="connsiteY13" fmla="*/ 6843 h 10007"/>
                          <a:gd name="connsiteX14" fmla="*/ 1726 w 10009"/>
                          <a:gd name="connsiteY14" fmla="*/ 6683 h 10007"/>
                          <a:gd name="connsiteX15" fmla="*/ 1526 w 10009"/>
                          <a:gd name="connsiteY15" fmla="*/ 6530 h 10007"/>
                          <a:gd name="connsiteX16" fmla="*/ 1338 w 10009"/>
                          <a:gd name="connsiteY16" fmla="*/ 6379 h 10007"/>
                          <a:gd name="connsiteX17" fmla="*/ 1158 w 10009"/>
                          <a:gd name="connsiteY17" fmla="*/ 6245 h 10007"/>
                          <a:gd name="connsiteX18" fmla="*/ 990 w 10009"/>
                          <a:gd name="connsiteY18" fmla="*/ 6110 h 10007"/>
                          <a:gd name="connsiteX19" fmla="*/ 836 w 10009"/>
                          <a:gd name="connsiteY19" fmla="*/ 5989 h 10007"/>
                          <a:gd name="connsiteX20" fmla="*/ 695 w 10009"/>
                          <a:gd name="connsiteY20" fmla="*/ 5883 h 10007"/>
                          <a:gd name="connsiteX21" fmla="*/ 574 w 10009"/>
                          <a:gd name="connsiteY21" fmla="*/ 5787 h 10007"/>
                          <a:gd name="connsiteX22" fmla="*/ 465 w 10009"/>
                          <a:gd name="connsiteY22" fmla="*/ 5705 h 10007"/>
                          <a:gd name="connsiteX23" fmla="*/ 373 w 10009"/>
                          <a:gd name="connsiteY23" fmla="*/ 5627 h 10007"/>
                          <a:gd name="connsiteX24" fmla="*/ 303 w 10009"/>
                          <a:gd name="connsiteY24" fmla="*/ 5580 h 10007"/>
                          <a:gd name="connsiteX25" fmla="*/ 256 w 10009"/>
                          <a:gd name="connsiteY25" fmla="*/ 5537 h 10007"/>
                          <a:gd name="connsiteX26" fmla="*/ 229 w 10009"/>
                          <a:gd name="connsiteY26" fmla="*/ 5512 h 10007"/>
                          <a:gd name="connsiteX27" fmla="*/ 96 w 10009"/>
                          <a:gd name="connsiteY27" fmla="*/ 5334 h 10007"/>
                          <a:gd name="connsiteX28" fmla="*/ 4 w 10009"/>
                          <a:gd name="connsiteY28" fmla="*/ 4629 h 10007"/>
                          <a:gd name="connsiteX29" fmla="*/ 4 w 10009"/>
                          <a:gd name="connsiteY29" fmla="*/ 3839 h 10007"/>
                          <a:gd name="connsiteX30" fmla="*/ 244 w 10009"/>
                          <a:gd name="connsiteY30" fmla="*/ 2484 h 10007"/>
                          <a:gd name="connsiteX31" fmla="*/ 581 w 10009"/>
                          <a:gd name="connsiteY31" fmla="*/ 2190 h 10007"/>
                          <a:gd name="connsiteX32" fmla="*/ 3848 w 10009"/>
                          <a:gd name="connsiteY3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929 w 10009"/>
                          <a:gd name="connsiteY12" fmla="*/ 6843 h 10007"/>
                          <a:gd name="connsiteX13" fmla="*/ 1726 w 10009"/>
                          <a:gd name="connsiteY13" fmla="*/ 6683 h 10007"/>
                          <a:gd name="connsiteX14" fmla="*/ 1526 w 10009"/>
                          <a:gd name="connsiteY14" fmla="*/ 6530 h 10007"/>
                          <a:gd name="connsiteX15" fmla="*/ 1338 w 10009"/>
                          <a:gd name="connsiteY15" fmla="*/ 6379 h 10007"/>
                          <a:gd name="connsiteX16" fmla="*/ 1158 w 10009"/>
                          <a:gd name="connsiteY16" fmla="*/ 6245 h 10007"/>
                          <a:gd name="connsiteX17" fmla="*/ 990 w 10009"/>
                          <a:gd name="connsiteY17" fmla="*/ 6110 h 10007"/>
                          <a:gd name="connsiteX18" fmla="*/ 836 w 10009"/>
                          <a:gd name="connsiteY18" fmla="*/ 5989 h 10007"/>
                          <a:gd name="connsiteX19" fmla="*/ 695 w 10009"/>
                          <a:gd name="connsiteY19" fmla="*/ 5883 h 10007"/>
                          <a:gd name="connsiteX20" fmla="*/ 574 w 10009"/>
                          <a:gd name="connsiteY20" fmla="*/ 5787 h 10007"/>
                          <a:gd name="connsiteX21" fmla="*/ 465 w 10009"/>
                          <a:gd name="connsiteY21" fmla="*/ 5705 h 10007"/>
                          <a:gd name="connsiteX22" fmla="*/ 373 w 10009"/>
                          <a:gd name="connsiteY22" fmla="*/ 5627 h 10007"/>
                          <a:gd name="connsiteX23" fmla="*/ 303 w 10009"/>
                          <a:gd name="connsiteY23" fmla="*/ 5580 h 10007"/>
                          <a:gd name="connsiteX24" fmla="*/ 256 w 10009"/>
                          <a:gd name="connsiteY24" fmla="*/ 5537 h 10007"/>
                          <a:gd name="connsiteX25" fmla="*/ 229 w 10009"/>
                          <a:gd name="connsiteY25" fmla="*/ 5512 h 10007"/>
                          <a:gd name="connsiteX26" fmla="*/ 96 w 10009"/>
                          <a:gd name="connsiteY26" fmla="*/ 5334 h 10007"/>
                          <a:gd name="connsiteX27" fmla="*/ 4 w 10009"/>
                          <a:gd name="connsiteY27" fmla="*/ 4629 h 10007"/>
                          <a:gd name="connsiteX28" fmla="*/ 4 w 10009"/>
                          <a:gd name="connsiteY28" fmla="*/ 3839 h 10007"/>
                          <a:gd name="connsiteX29" fmla="*/ 244 w 10009"/>
                          <a:gd name="connsiteY29" fmla="*/ 2484 h 10007"/>
                          <a:gd name="connsiteX30" fmla="*/ 581 w 10009"/>
                          <a:gd name="connsiteY30" fmla="*/ 2190 h 10007"/>
                          <a:gd name="connsiteX31" fmla="*/ 3848 w 10009"/>
                          <a:gd name="connsiteY3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726 w 10009"/>
                          <a:gd name="connsiteY12" fmla="*/ 6683 h 10007"/>
                          <a:gd name="connsiteX13" fmla="*/ 1526 w 10009"/>
                          <a:gd name="connsiteY13" fmla="*/ 6530 h 10007"/>
                          <a:gd name="connsiteX14" fmla="*/ 1338 w 10009"/>
                          <a:gd name="connsiteY14" fmla="*/ 6379 h 10007"/>
                          <a:gd name="connsiteX15" fmla="*/ 1158 w 10009"/>
                          <a:gd name="connsiteY15" fmla="*/ 6245 h 10007"/>
                          <a:gd name="connsiteX16" fmla="*/ 990 w 10009"/>
                          <a:gd name="connsiteY16" fmla="*/ 6110 h 10007"/>
                          <a:gd name="connsiteX17" fmla="*/ 836 w 10009"/>
                          <a:gd name="connsiteY17" fmla="*/ 5989 h 10007"/>
                          <a:gd name="connsiteX18" fmla="*/ 695 w 10009"/>
                          <a:gd name="connsiteY18" fmla="*/ 5883 h 10007"/>
                          <a:gd name="connsiteX19" fmla="*/ 574 w 10009"/>
                          <a:gd name="connsiteY19" fmla="*/ 5787 h 10007"/>
                          <a:gd name="connsiteX20" fmla="*/ 465 w 10009"/>
                          <a:gd name="connsiteY20" fmla="*/ 5705 h 10007"/>
                          <a:gd name="connsiteX21" fmla="*/ 373 w 10009"/>
                          <a:gd name="connsiteY21" fmla="*/ 5627 h 10007"/>
                          <a:gd name="connsiteX22" fmla="*/ 303 w 10009"/>
                          <a:gd name="connsiteY22" fmla="*/ 5580 h 10007"/>
                          <a:gd name="connsiteX23" fmla="*/ 256 w 10009"/>
                          <a:gd name="connsiteY23" fmla="*/ 5537 h 10007"/>
                          <a:gd name="connsiteX24" fmla="*/ 229 w 10009"/>
                          <a:gd name="connsiteY24" fmla="*/ 5512 h 10007"/>
                          <a:gd name="connsiteX25" fmla="*/ 96 w 10009"/>
                          <a:gd name="connsiteY25" fmla="*/ 5334 h 10007"/>
                          <a:gd name="connsiteX26" fmla="*/ 4 w 10009"/>
                          <a:gd name="connsiteY26" fmla="*/ 4629 h 10007"/>
                          <a:gd name="connsiteX27" fmla="*/ 4 w 10009"/>
                          <a:gd name="connsiteY27" fmla="*/ 3839 h 10007"/>
                          <a:gd name="connsiteX28" fmla="*/ 244 w 10009"/>
                          <a:gd name="connsiteY28" fmla="*/ 2484 h 10007"/>
                          <a:gd name="connsiteX29" fmla="*/ 581 w 10009"/>
                          <a:gd name="connsiteY29" fmla="*/ 2190 h 10007"/>
                          <a:gd name="connsiteX30" fmla="*/ 3848 w 10009"/>
                          <a:gd name="connsiteY3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526 w 10009"/>
                          <a:gd name="connsiteY12" fmla="*/ 6530 h 10007"/>
                          <a:gd name="connsiteX13" fmla="*/ 1338 w 10009"/>
                          <a:gd name="connsiteY13" fmla="*/ 6379 h 10007"/>
                          <a:gd name="connsiteX14" fmla="*/ 1158 w 10009"/>
                          <a:gd name="connsiteY14" fmla="*/ 6245 h 10007"/>
                          <a:gd name="connsiteX15" fmla="*/ 990 w 10009"/>
                          <a:gd name="connsiteY15" fmla="*/ 6110 h 10007"/>
                          <a:gd name="connsiteX16" fmla="*/ 836 w 10009"/>
                          <a:gd name="connsiteY16" fmla="*/ 5989 h 10007"/>
                          <a:gd name="connsiteX17" fmla="*/ 695 w 10009"/>
                          <a:gd name="connsiteY17" fmla="*/ 5883 h 10007"/>
                          <a:gd name="connsiteX18" fmla="*/ 574 w 10009"/>
                          <a:gd name="connsiteY18" fmla="*/ 5787 h 10007"/>
                          <a:gd name="connsiteX19" fmla="*/ 465 w 10009"/>
                          <a:gd name="connsiteY19" fmla="*/ 5705 h 10007"/>
                          <a:gd name="connsiteX20" fmla="*/ 373 w 10009"/>
                          <a:gd name="connsiteY20" fmla="*/ 5627 h 10007"/>
                          <a:gd name="connsiteX21" fmla="*/ 303 w 10009"/>
                          <a:gd name="connsiteY21" fmla="*/ 5580 h 10007"/>
                          <a:gd name="connsiteX22" fmla="*/ 256 w 10009"/>
                          <a:gd name="connsiteY22" fmla="*/ 5537 h 10007"/>
                          <a:gd name="connsiteX23" fmla="*/ 229 w 10009"/>
                          <a:gd name="connsiteY23" fmla="*/ 5512 h 10007"/>
                          <a:gd name="connsiteX24" fmla="*/ 96 w 10009"/>
                          <a:gd name="connsiteY24" fmla="*/ 5334 h 10007"/>
                          <a:gd name="connsiteX25" fmla="*/ 4 w 10009"/>
                          <a:gd name="connsiteY25" fmla="*/ 4629 h 10007"/>
                          <a:gd name="connsiteX26" fmla="*/ 4 w 10009"/>
                          <a:gd name="connsiteY26" fmla="*/ 3839 h 10007"/>
                          <a:gd name="connsiteX27" fmla="*/ 244 w 10009"/>
                          <a:gd name="connsiteY27" fmla="*/ 2484 h 10007"/>
                          <a:gd name="connsiteX28" fmla="*/ 581 w 10009"/>
                          <a:gd name="connsiteY28" fmla="*/ 2190 h 10007"/>
                          <a:gd name="connsiteX29" fmla="*/ 3848 w 10009"/>
                          <a:gd name="connsiteY2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338 w 10009"/>
                          <a:gd name="connsiteY12" fmla="*/ 6379 h 10007"/>
                          <a:gd name="connsiteX13" fmla="*/ 1158 w 10009"/>
                          <a:gd name="connsiteY13" fmla="*/ 6245 h 10007"/>
                          <a:gd name="connsiteX14" fmla="*/ 990 w 10009"/>
                          <a:gd name="connsiteY14" fmla="*/ 6110 h 10007"/>
                          <a:gd name="connsiteX15" fmla="*/ 836 w 10009"/>
                          <a:gd name="connsiteY15" fmla="*/ 5989 h 10007"/>
                          <a:gd name="connsiteX16" fmla="*/ 695 w 10009"/>
                          <a:gd name="connsiteY16" fmla="*/ 5883 h 10007"/>
                          <a:gd name="connsiteX17" fmla="*/ 574 w 10009"/>
                          <a:gd name="connsiteY17" fmla="*/ 5787 h 10007"/>
                          <a:gd name="connsiteX18" fmla="*/ 465 w 10009"/>
                          <a:gd name="connsiteY18" fmla="*/ 5705 h 10007"/>
                          <a:gd name="connsiteX19" fmla="*/ 373 w 10009"/>
                          <a:gd name="connsiteY19" fmla="*/ 5627 h 10007"/>
                          <a:gd name="connsiteX20" fmla="*/ 303 w 10009"/>
                          <a:gd name="connsiteY20" fmla="*/ 5580 h 10007"/>
                          <a:gd name="connsiteX21" fmla="*/ 256 w 10009"/>
                          <a:gd name="connsiteY21" fmla="*/ 5537 h 10007"/>
                          <a:gd name="connsiteX22" fmla="*/ 229 w 10009"/>
                          <a:gd name="connsiteY22" fmla="*/ 5512 h 10007"/>
                          <a:gd name="connsiteX23" fmla="*/ 96 w 10009"/>
                          <a:gd name="connsiteY23" fmla="*/ 5334 h 10007"/>
                          <a:gd name="connsiteX24" fmla="*/ 4 w 10009"/>
                          <a:gd name="connsiteY24" fmla="*/ 4629 h 10007"/>
                          <a:gd name="connsiteX25" fmla="*/ 4 w 10009"/>
                          <a:gd name="connsiteY25" fmla="*/ 3839 h 10007"/>
                          <a:gd name="connsiteX26" fmla="*/ 244 w 10009"/>
                          <a:gd name="connsiteY26" fmla="*/ 2484 h 10007"/>
                          <a:gd name="connsiteX27" fmla="*/ 581 w 10009"/>
                          <a:gd name="connsiteY27" fmla="*/ 2190 h 10007"/>
                          <a:gd name="connsiteX28" fmla="*/ 3848 w 10009"/>
                          <a:gd name="connsiteY2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158 w 10009"/>
                          <a:gd name="connsiteY12" fmla="*/ 6245 h 10007"/>
                          <a:gd name="connsiteX13" fmla="*/ 990 w 10009"/>
                          <a:gd name="connsiteY13" fmla="*/ 6110 h 10007"/>
                          <a:gd name="connsiteX14" fmla="*/ 836 w 10009"/>
                          <a:gd name="connsiteY14" fmla="*/ 5989 h 10007"/>
                          <a:gd name="connsiteX15" fmla="*/ 695 w 10009"/>
                          <a:gd name="connsiteY15" fmla="*/ 5883 h 10007"/>
                          <a:gd name="connsiteX16" fmla="*/ 574 w 10009"/>
                          <a:gd name="connsiteY16" fmla="*/ 5787 h 10007"/>
                          <a:gd name="connsiteX17" fmla="*/ 465 w 10009"/>
                          <a:gd name="connsiteY17" fmla="*/ 5705 h 10007"/>
                          <a:gd name="connsiteX18" fmla="*/ 373 w 10009"/>
                          <a:gd name="connsiteY18" fmla="*/ 5627 h 10007"/>
                          <a:gd name="connsiteX19" fmla="*/ 303 w 10009"/>
                          <a:gd name="connsiteY19" fmla="*/ 5580 h 10007"/>
                          <a:gd name="connsiteX20" fmla="*/ 256 w 10009"/>
                          <a:gd name="connsiteY20" fmla="*/ 5537 h 10007"/>
                          <a:gd name="connsiteX21" fmla="*/ 229 w 10009"/>
                          <a:gd name="connsiteY21" fmla="*/ 5512 h 10007"/>
                          <a:gd name="connsiteX22" fmla="*/ 96 w 10009"/>
                          <a:gd name="connsiteY22" fmla="*/ 5334 h 10007"/>
                          <a:gd name="connsiteX23" fmla="*/ 4 w 10009"/>
                          <a:gd name="connsiteY23" fmla="*/ 4629 h 10007"/>
                          <a:gd name="connsiteX24" fmla="*/ 4 w 10009"/>
                          <a:gd name="connsiteY24" fmla="*/ 3839 h 10007"/>
                          <a:gd name="connsiteX25" fmla="*/ 244 w 10009"/>
                          <a:gd name="connsiteY25" fmla="*/ 2484 h 10007"/>
                          <a:gd name="connsiteX26" fmla="*/ 581 w 10009"/>
                          <a:gd name="connsiteY26" fmla="*/ 2190 h 10007"/>
                          <a:gd name="connsiteX27" fmla="*/ 3848 w 10009"/>
                          <a:gd name="connsiteY2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990 w 10009"/>
                          <a:gd name="connsiteY12" fmla="*/ 6110 h 10007"/>
                          <a:gd name="connsiteX13" fmla="*/ 836 w 10009"/>
                          <a:gd name="connsiteY13" fmla="*/ 5989 h 10007"/>
                          <a:gd name="connsiteX14" fmla="*/ 695 w 10009"/>
                          <a:gd name="connsiteY14" fmla="*/ 5883 h 10007"/>
                          <a:gd name="connsiteX15" fmla="*/ 574 w 10009"/>
                          <a:gd name="connsiteY15" fmla="*/ 5787 h 10007"/>
                          <a:gd name="connsiteX16" fmla="*/ 465 w 10009"/>
                          <a:gd name="connsiteY16" fmla="*/ 5705 h 10007"/>
                          <a:gd name="connsiteX17" fmla="*/ 373 w 10009"/>
                          <a:gd name="connsiteY17" fmla="*/ 5627 h 10007"/>
                          <a:gd name="connsiteX18" fmla="*/ 303 w 10009"/>
                          <a:gd name="connsiteY18" fmla="*/ 5580 h 10007"/>
                          <a:gd name="connsiteX19" fmla="*/ 256 w 10009"/>
                          <a:gd name="connsiteY19" fmla="*/ 5537 h 10007"/>
                          <a:gd name="connsiteX20" fmla="*/ 229 w 10009"/>
                          <a:gd name="connsiteY20" fmla="*/ 5512 h 10007"/>
                          <a:gd name="connsiteX21" fmla="*/ 96 w 10009"/>
                          <a:gd name="connsiteY21" fmla="*/ 5334 h 10007"/>
                          <a:gd name="connsiteX22" fmla="*/ 4 w 10009"/>
                          <a:gd name="connsiteY22" fmla="*/ 4629 h 10007"/>
                          <a:gd name="connsiteX23" fmla="*/ 4 w 10009"/>
                          <a:gd name="connsiteY23" fmla="*/ 3839 h 10007"/>
                          <a:gd name="connsiteX24" fmla="*/ 244 w 10009"/>
                          <a:gd name="connsiteY24" fmla="*/ 2484 h 10007"/>
                          <a:gd name="connsiteX25" fmla="*/ 581 w 10009"/>
                          <a:gd name="connsiteY25" fmla="*/ 2190 h 10007"/>
                          <a:gd name="connsiteX26" fmla="*/ 3848 w 10009"/>
                          <a:gd name="connsiteY2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836 w 10009"/>
                          <a:gd name="connsiteY12" fmla="*/ 5989 h 10007"/>
                          <a:gd name="connsiteX13" fmla="*/ 695 w 10009"/>
                          <a:gd name="connsiteY13" fmla="*/ 5883 h 10007"/>
                          <a:gd name="connsiteX14" fmla="*/ 574 w 10009"/>
                          <a:gd name="connsiteY14" fmla="*/ 5787 h 10007"/>
                          <a:gd name="connsiteX15" fmla="*/ 465 w 10009"/>
                          <a:gd name="connsiteY15" fmla="*/ 5705 h 10007"/>
                          <a:gd name="connsiteX16" fmla="*/ 373 w 10009"/>
                          <a:gd name="connsiteY16" fmla="*/ 5627 h 10007"/>
                          <a:gd name="connsiteX17" fmla="*/ 303 w 10009"/>
                          <a:gd name="connsiteY17" fmla="*/ 5580 h 10007"/>
                          <a:gd name="connsiteX18" fmla="*/ 256 w 10009"/>
                          <a:gd name="connsiteY18" fmla="*/ 5537 h 10007"/>
                          <a:gd name="connsiteX19" fmla="*/ 229 w 10009"/>
                          <a:gd name="connsiteY19" fmla="*/ 5512 h 10007"/>
                          <a:gd name="connsiteX20" fmla="*/ 96 w 10009"/>
                          <a:gd name="connsiteY20" fmla="*/ 5334 h 10007"/>
                          <a:gd name="connsiteX21" fmla="*/ 4 w 10009"/>
                          <a:gd name="connsiteY21" fmla="*/ 4629 h 10007"/>
                          <a:gd name="connsiteX22" fmla="*/ 4 w 10009"/>
                          <a:gd name="connsiteY22" fmla="*/ 3839 h 10007"/>
                          <a:gd name="connsiteX23" fmla="*/ 244 w 10009"/>
                          <a:gd name="connsiteY23" fmla="*/ 2484 h 10007"/>
                          <a:gd name="connsiteX24" fmla="*/ 581 w 10009"/>
                          <a:gd name="connsiteY24" fmla="*/ 2190 h 10007"/>
                          <a:gd name="connsiteX25" fmla="*/ 3848 w 10009"/>
                          <a:gd name="connsiteY2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695 w 10009"/>
                          <a:gd name="connsiteY12" fmla="*/ 5883 h 10007"/>
                          <a:gd name="connsiteX13" fmla="*/ 574 w 10009"/>
                          <a:gd name="connsiteY13" fmla="*/ 5787 h 10007"/>
                          <a:gd name="connsiteX14" fmla="*/ 465 w 10009"/>
                          <a:gd name="connsiteY14" fmla="*/ 5705 h 10007"/>
                          <a:gd name="connsiteX15" fmla="*/ 373 w 10009"/>
                          <a:gd name="connsiteY15" fmla="*/ 5627 h 10007"/>
                          <a:gd name="connsiteX16" fmla="*/ 303 w 10009"/>
                          <a:gd name="connsiteY16" fmla="*/ 5580 h 10007"/>
                          <a:gd name="connsiteX17" fmla="*/ 256 w 10009"/>
                          <a:gd name="connsiteY17" fmla="*/ 5537 h 10007"/>
                          <a:gd name="connsiteX18" fmla="*/ 229 w 10009"/>
                          <a:gd name="connsiteY18" fmla="*/ 5512 h 10007"/>
                          <a:gd name="connsiteX19" fmla="*/ 96 w 10009"/>
                          <a:gd name="connsiteY19" fmla="*/ 5334 h 10007"/>
                          <a:gd name="connsiteX20" fmla="*/ 4 w 10009"/>
                          <a:gd name="connsiteY20" fmla="*/ 4629 h 10007"/>
                          <a:gd name="connsiteX21" fmla="*/ 4 w 10009"/>
                          <a:gd name="connsiteY21" fmla="*/ 3839 h 10007"/>
                          <a:gd name="connsiteX22" fmla="*/ 244 w 10009"/>
                          <a:gd name="connsiteY22" fmla="*/ 2484 h 10007"/>
                          <a:gd name="connsiteX23" fmla="*/ 581 w 10009"/>
                          <a:gd name="connsiteY23" fmla="*/ 2190 h 10007"/>
                          <a:gd name="connsiteX24" fmla="*/ 3848 w 10009"/>
                          <a:gd name="connsiteY2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74 w 10009"/>
                          <a:gd name="connsiteY12" fmla="*/ 5787 h 10007"/>
                          <a:gd name="connsiteX13" fmla="*/ 465 w 10009"/>
                          <a:gd name="connsiteY13" fmla="*/ 5705 h 10007"/>
                          <a:gd name="connsiteX14" fmla="*/ 373 w 10009"/>
                          <a:gd name="connsiteY14" fmla="*/ 5627 h 10007"/>
                          <a:gd name="connsiteX15" fmla="*/ 303 w 10009"/>
                          <a:gd name="connsiteY15" fmla="*/ 5580 h 10007"/>
                          <a:gd name="connsiteX16" fmla="*/ 256 w 10009"/>
                          <a:gd name="connsiteY16" fmla="*/ 5537 h 10007"/>
                          <a:gd name="connsiteX17" fmla="*/ 229 w 10009"/>
                          <a:gd name="connsiteY17" fmla="*/ 5512 h 10007"/>
                          <a:gd name="connsiteX18" fmla="*/ 96 w 10009"/>
                          <a:gd name="connsiteY18" fmla="*/ 5334 h 10007"/>
                          <a:gd name="connsiteX19" fmla="*/ 4 w 10009"/>
                          <a:gd name="connsiteY19" fmla="*/ 4629 h 10007"/>
                          <a:gd name="connsiteX20" fmla="*/ 4 w 10009"/>
                          <a:gd name="connsiteY20" fmla="*/ 3839 h 10007"/>
                          <a:gd name="connsiteX21" fmla="*/ 244 w 10009"/>
                          <a:gd name="connsiteY21" fmla="*/ 2484 h 10007"/>
                          <a:gd name="connsiteX22" fmla="*/ 581 w 10009"/>
                          <a:gd name="connsiteY22" fmla="*/ 2190 h 10007"/>
                          <a:gd name="connsiteX23" fmla="*/ 3848 w 10009"/>
                          <a:gd name="connsiteY2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65 w 10009"/>
                          <a:gd name="connsiteY12" fmla="*/ 5705 h 10007"/>
                          <a:gd name="connsiteX13" fmla="*/ 373 w 10009"/>
                          <a:gd name="connsiteY13" fmla="*/ 5627 h 10007"/>
                          <a:gd name="connsiteX14" fmla="*/ 303 w 10009"/>
                          <a:gd name="connsiteY14" fmla="*/ 5580 h 10007"/>
                          <a:gd name="connsiteX15" fmla="*/ 256 w 10009"/>
                          <a:gd name="connsiteY15" fmla="*/ 5537 h 10007"/>
                          <a:gd name="connsiteX16" fmla="*/ 229 w 10009"/>
                          <a:gd name="connsiteY16" fmla="*/ 5512 h 10007"/>
                          <a:gd name="connsiteX17" fmla="*/ 96 w 10009"/>
                          <a:gd name="connsiteY17" fmla="*/ 5334 h 10007"/>
                          <a:gd name="connsiteX18" fmla="*/ 4 w 10009"/>
                          <a:gd name="connsiteY18" fmla="*/ 4629 h 10007"/>
                          <a:gd name="connsiteX19" fmla="*/ 4 w 10009"/>
                          <a:gd name="connsiteY19" fmla="*/ 3839 h 10007"/>
                          <a:gd name="connsiteX20" fmla="*/ 244 w 10009"/>
                          <a:gd name="connsiteY20" fmla="*/ 2484 h 10007"/>
                          <a:gd name="connsiteX21" fmla="*/ 581 w 10009"/>
                          <a:gd name="connsiteY21" fmla="*/ 2190 h 10007"/>
                          <a:gd name="connsiteX22" fmla="*/ 3848 w 10009"/>
                          <a:gd name="connsiteY2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3 w 10009"/>
                          <a:gd name="connsiteY12" fmla="*/ 5627 h 10007"/>
                          <a:gd name="connsiteX13" fmla="*/ 303 w 10009"/>
                          <a:gd name="connsiteY13" fmla="*/ 5580 h 10007"/>
                          <a:gd name="connsiteX14" fmla="*/ 256 w 10009"/>
                          <a:gd name="connsiteY14" fmla="*/ 5537 h 10007"/>
                          <a:gd name="connsiteX15" fmla="*/ 229 w 10009"/>
                          <a:gd name="connsiteY15" fmla="*/ 5512 h 10007"/>
                          <a:gd name="connsiteX16" fmla="*/ 96 w 10009"/>
                          <a:gd name="connsiteY16" fmla="*/ 5334 h 10007"/>
                          <a:gd name="connsiteX17" fmla="*/ 4 w 10009"/>
                          <a:gd name="connsiteY17" fmla="*/ 4629 h 10007"/>
                          <a:gd name="connsiteX18" fmla="*/ 4 w 10009"/>
                          <a:gd name="connsiteY18" fmla="*/ 3839 h 10007"/>
                          <a:gd name="connsiteX19" fmla="*/ 244 w 10009"/>
                          <a:gd name="connsiteY19" fmla="*/ 2484 h 10007"/>
                          <a:gd name="connsiteX20" fmla="*/ 581 w 10009"/>
                          <a:gd name="connsiteY20" fmla="*/ 2190 h 10007"/>
                          <a:gd name="connsiteX21" fmla="*/ 3848 w 10009"/>
                          <a:gd name="connsiteY2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 w 10009"/>
                          <a:gd name="connsiteY12" fmla="*/ 5580 h 10007"/>
                          <a:gd name="connsiteX13" fmla="*/ 256 w 10009"/>
                          <a:gd name="connsiteY13" fmla="*/ 5537 h 10007"/>
                          <a:gd name="connsiteX14" fmla="*/ 229 w 10009"/>
                          <a:gd name="connsiteY14" fmla="*/ 5512 h 10007"/>
                          <a:gd name="connsiteX15" fmla="*/ 96 w 10009"/>
                          <a:gd name="connsiteY15" fmla="*/ 5334 h 10007"/>
                          <a:gd name="connsiteX16" fmla="*/ 4 w 10009"/>
                          <a:gd name="connsiteY16" fmla="*/ 4629 h 10007"/>
                          <a:gd name="connsiteX17" fmla="*/ 4 w 10009"/>
                          <a:gd name="connsiteY17" fmla="*/ 3839 h 10007"/>
                          <a:gd name="connsiteX18" fmla="*/ 244 w 10009"/>
                          <a:gd name="connsiteY18" fmla="*/ 2484 h 10007"/>
                          <a:gd name="connsiteX19" fmla="*/ 581 w 10009"/>
                          <a:gd name="connsiteY19" fmla="*/ 2190 h 10007"/>
                          <a:gd name="connsiteX20" fmla="*/ 3848 w 10009"/>
                          <a:gd name="connsiteY20" fmla="*/ 98 h 10007"/>
                          <a:gd name="connsiteX0" fmla="*/ 4018 w 10179"/>
                          <a:gd name="connsiteY0" fmla="*/ 98 h 10007"/>
                          <a:gd name="connsiteX1" fmla="*/ 4399 w 10179"/>
                          <a:gd name="connsiteY1" fmla="*/ 51 h 10007"/>
                          <a:gd name="connsiteX2" fmla="*/ 9883 w 10179"/>
                          <a:gd name="connsiteY2" fmla="*/ 3232 h 10007"/>
                          <a:gd name="connsiteX3" fmla="*/ 10165 w 10179"/>
                          <a:gd name="connsiteY3" fmla="*/ 3406 h 10007"/>
                          <a:gd name="connsiteX4" fmla="*/ 10064 w 10179"/>
                          <a:gd name="connsiteY4" fmla="*/ 3695 h 10007"/>
                          <a:gd name="connsiteX5" fmla="*/ 9751 w 10179"/>
                          <a:gd name="connsiteY5" fmla="*/ 4042 h 10007"/>
                          <a:gd name="connsiteX6" fmla="*/ 9744 w 10179"/>
                          <a:gd name="connsiteY6" fmla="*/ 6245 h 10007"/>
                          <a:gd name="connsiteX7" fmla="*/ 9831 w 10179"/>
                          <a:gd name="connsiteY7" fmla="*/ 6312 h 10007"/>
                          <a:gd name="connsiteX8" fmla="*/ 10064 w 10179"/>
                          <a:gd name="connsiteY8" fmla="*/ 6496 h 10007"/>
                          <a:gd name="connsiteX9" fmla="*/ 9861 w 10179"/>
                          <a:gd name="connsiteY9" fmla="*/ 6833 h 10007"/>
                          <a:gd name="connsiteX10" fmla="*/ 6314 w 10179"/>
                          <a:gd name="connsiteY10" fmla="*/ 9986 h 10007"/>
                          <a:gd name="connsiteX11" fmla="*/ 6096 w 10179"/>
                          <a:gd name="connsiteY11" fmla="*/ 9952 h 10007"/>
                          <a:gd name="connsiteX12" fmla="*/ 426 w 10179"/>
                          <a:gd name="connsiteY12" fmla="*/ 5537 h 10007"/>
                          <a:gd name="connsiteX13" fmla="*/ 399 w 10179"/>
                          <a:gd name="connsiteY13" fmla="*/ 5512 h 10007"/>
                          <a:gd name="connsiteX14" fmla="*/ 266 w 10179"/>
                          <a:gd name="connsiteY14" fmla="*/ 5334 h 10007"/>
                          <a:gd name="connsiteX15" fmla="*/ 174 w 10179"/>
                          <a:gd name="connsiteY15" fmla="*/ 4629 h 10007"/>
                          <a:gd name="connsiteX16" fmla="*/ 174 w 10179"/>
                          <a:gd name="connsiteY16" fmla="*/ 3839 h 10007"/>
                          <a:gd name="connsiteX17" fmla="*/ 414 w 10179"/>
                          <a:gd name="connsiteY17" fmla="*/ 2484 h 10007"/>
                          <a:gd name="connsiteX18" fmla="*/ 751 w 10179"/>
                          <a:gd name="connsiteY18" fmla="*/ 2190 h 10007"/>
                          <a:gd name="connsiteX19" fmla="*/ 4018 w 10179"/>
                          <a:gd name="connsiteY19" fmla="*/ 98 h 10007"/>
                          <a:gd name="connsiteX0" fmla="*/ 4058 w 10219"/>
                          <a:gd name="connsiteY0" fmla="*/ 98 h 10007"/>
                          <a:gd name="connsiteX1" fmla="*/ 4439 w 10219"/>
                          <a:gd name="connsiteY1" fmla="*/ 51 h 10007"/>
                          <a:gd name="connsiteX2" fmla="*/ 9923 w 10219"/>
                          <a:gd name="connsiteY2" fmla="*/ 3232 h 10007"/>
                          <a:gd name="connsiteX3" fmla="*/ 10205 w 10219"/>
                          <a:gd name="connsiteY3" fmla="*/ 3406 h 10007"/>
                          <a:gd name="connsiteX4" fmla="*/ 10104 w 10219"/>
                          <a:gd name="connsiteY4" fmla="*/ 3695 h 10007"/>
                          <a:gd name="connsiteX5" fmla="*/ 9791 w 10219"/>
                          <a:gd name="connsiteY5" fmla="*/ 4042 h 10007"/>
                          <a:gd name="connsiteX6" fmla="*/ 9784 w 10219"/>
                          <a:gd name="connsiteY6" fmla="*/ 6245 h 10007"/>
                          <a:gd name="connsiteX7" fmla="*/ 9871 w 10219"/>
                          <a:gd name="connsiteY7" fmla="*/ 6312 h 10007"/>
                          <a:gd name="connsiteX8" fmla="*/ 10104 w 10219"/>
                          <a:gd name="connsiteY8" fmla="*/ 6496 h 10007"/>
                          <a:gd name="connsiteX9" fmla="*/ 9901 w 10219"/>
                          <a:gd name="connsiteY9" fmla="*/ 6833 h 10007"/>
                          <a:gd name="connsiteX10" fmla="*/ 6354 w 10219"/>
                          <a:gd name="connsiteY10" fmla="*/ 9986 h 10007"/>
                          <a:gd name="connsiteX11" fmla="*/ 6136 w 10219"/>
                          <a:gd name="connsiteY11" fmla="*/ 9952 h 10007"/>
                          <a:gd name="connsiteX12" fmla="*/ 466 w 10219"/>
                          <a:gd name="connsiteY12" fmla="*/ 5537 h 10007"/>
                          <a:gd name="connsiteX13" fmla="*/ 306 w 10219"/>
                          <a:gd name="connsiteY13" fmla="*/ 5334 h 10007"/>
                          <a:gd name="connsiteX14" fmla="*/ 214 w 10219"/>
                          <a:gd name="connsiteY14" fmla="*/ 4629 h 10007"/>
                          <a:gd name="connsiteX15" fmla="*/ 214 w 10219"/>
                          <a:gd name="connsiteY15" fmla="*/ 3839 h 10007"/>
                          <a:gd name="connsiteX16" fmla="*/ 454 w 10219"/>
                          <a:gd name="connsiteY16" fmla="*/ 2484 h 10007"/>
                          <a:gd name="connsiteX17" fmla="*/ 791 w 10219"/>
                          <a:gd name="connsiteY17" fmla="*/ 2190 h 10007"/>
                          <a:gd name="connsiteX18" fmla="*/ 4058 w 10219"/>
                          <a:gd name="connsiteY18"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97 w 10010"/>
                          <a:gd name="connsiteY13" fmla="*/ 5334 h 10007"/>
                          <a:gd name="connsiteX14" fmla="*/ 5 w 10010"/>
                          <a:gd name="connsiteY14" fmla="*/ 4629 h 10007"/>
                          <a:gd name="connsiteX15" fmla="*/ 5 w 10010"/>
                          <a:gd name="connsiteY15" fmla="*/ 3839 h 10007"/>
                          <a:gd name="connsiteX16" fmla="*/ 245 w 10010"/>
                          <a:gd name="connsiteY16" fmla="*/ 2484 h 10007"/>
                          <a:gd name="connsiteX17" fmla="*/ 582 w 10010"/>
                          <a:gd name="connsiteY17" fmla="*/ 2190 h 10007"/>
                          <a:gd name="connsiteX18" fmla="*/ 3849 w 10010"/>
                          <a:gd name="connsiteY18" fmla="*/ 98 h 10007"/>
                          <a:gd name="connsiteX0" fmla="*/ 4095 w 10256"/>
                          <a:gd name="connsiteY0" fmla="*/ 98 h 10007"/>
                          <a:gd name="connsiteX1" fmla="*/ 4476 w 10256"/>
                          <a:gd name="connsiteY1" fmla="*/ 51 h 10007"/>
                          <a:gd name="connsiteX2" fmla="*/ 9960 w 10256"/>
                          <a:gd name="connsiteY2" fmla="*/ 3232 h 10007"/>
                          <a:gd name="connsiteX3" fmla="*/ 10242 w 10256"/>
                          <a:gd name="connsiteY3" fmla="*/ 3406 h 10007"/>
                          <a:gd name="connsiteX4" fmla="*/ 10141 w 10256"/>
                          <a:gd name="connsiteY4" fmla="*/ 3695 h 10007"/>
                          <a:gd name="connsiteX5" fmla="*/ 9828 w 10256"/>
                          <a:gd name="connsiteY5" fmla="*/ 4042 h 10007"/>
                          <a:gd name="connsiteX6" fmla="*/ 9821 w 10256"/>
                          <a:gd name="connsiteY6" fmla="*/ 6245 h 10007"/>
                          <a:gd name="connsiteX7" fmla="*/ 9908 w 10256"/>
                          <a:gd name="connsiteY7" fmla="*/ 6312 h 10007"/>
                          <a:gd name="connsiteX8" fmla="*/ 10141 w 10256"/>
                          <a:gd name="connsiteY8" fmla="*/ 6496 h 10007"/>
                          <a:gd name="connsiteX9" fmla="*/ 9938 w 10256"/>
                          <a:gd name="connsiteY9" fmla="*/ 6833 h 10007"/>
                          <a:gd name="connsiteX10" fmla="*/ 6391 w 10256"/>
                          <a:gd name="connsiteY10" fmla="*/ 9986 h 10007"/>
                          <a:gd name="connsiteX11" fmla="*/ 6173 w 10256"/>
                          <a:gd name="connsiteY11" fmla="*/ 9952 h 10007"/>
                          <a:gd name="connsiteX12" fmla="*/ 503 w 10256"/>
                          <a:gd name="connsiteY12" fmla="*/ 5537 h 10007"/>
                          <a:gd name="connsiteX13" fmla="*/ 251 w 10256"/>
                          <a:gd name="connsiteY13" fmla="*/ 4629 h 10007"/>
                          <a:gd name="connsiteX14" fmla="*/ 251 w 10256"/>
                          <a:gd name="connsiteY14" fmla="*/ 3839 h 10007"/>
                          <a:gd name="connsiteX15" fmla="*/ 491 w 10256"/>
                          <a:gd name="connsiteY15" fmla="*/ 2484 h 10007"/>
                          <a:gd name="connsiteX16" fmla="*/ 828 w 10256"/>
                          <a:gd name="connsiteY16" fmla="*/ 2190 h 10007"/>
                          <a:gd name="connsiteX17" fmla="*/ 4095 w 10256"/>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5 w 10010"/>
                          <a:gd name="connsiteY13" fmla="*/ 4629 h 10007"/>
                          <a:gd name="connsiteX14" fmla="*/ 5 w 10010"/>
                          <a:gd name="connsiteY14" fmla="*/ 3839 h 10007"/>
                          <a:gd name="connsiteX15" fmla="*/ 245 w 10010"/>
                          <a:gd name="connsiteY15" fmla="*/ 2484 h 10007"/>
                          <a:gd name="connsiteX16" fmla="*/ 582 w 10010"/>
                          <a:gd name="connsiteY16" fmla="*/ 2190 h 10007"/>
                          <a:gd name="connsiteX17" fmla="*/ 3849 w 10010"/>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0" h="10007">
                            <a:moveTo>
                              <a:pt x="3849" y="98"/>
                            </a:moveTo>
                            <a:cubicBezTo>
                              <a:pt x="4040" y="-42"/>
                              <a:pt x="4117" y="-8"/>
                              <a:pt x="4230" y="51"/>
                            </a:cubicBezTo>
                            <a:lnTo>
                              <a:pt x="9714" y="3232"/>
                            </a:lnTo>
                            <a:lnTo>
                              <a:pt x="9996" y="3406"/>
                            </a:lnTo>
                            <a:cubicBezTo>
                              <a:pt x="10040" y="3545"/>
                              <a:pt x="9974" y="3629"/>
                              <a:pt x="9895" y="3695"/>
                            </a:cubicBezTo>
                            <a:cubicBezTo>
                              <a:pt x="9818" y="3785"/>
                              <a:pt x="9640" y="3967"/>
                              <a:pt x="9582" y="4042"/>
                            </a:cubicBezTo>
                            <a:cubicBezTo>
                              <a:pt x="9601" y="4546"/>
                              <a:pt x="9574" y="5876"/>
                              <a:pt x="9575" y="6245"/>
                            </a:cubicBezTo>
                            <a:cubicBezTo>
                              <a:pt x="9604" y="6267"/>
                              <a:pt x="9637" y="6346"/>
                              <a:pt x="9666" y="6392"/>
                            </a:cubicBezTo>
                            <a:cubicBezTo>
                              <a:pt x="9727" y="6522"/>
                              <a:pt x="9831" y="6697"/>
                              <a:pt x="9692" y="6833"/>
                            </a:cubicBezTo>
                            <a:lnTo>
                              <a:pt x="6145" y="9986"/>
                            </a:lnTo>
                            <a:cubicBezTo>
                              <a:pt x="6002" y="10048"/>
                              <a:pt x="5965" y="9959"/>
                              <a:pt x="5927" y="9952"/>
                            </a:cubicBezTo>
                            <a:cubicBezTo>
                              <a:pt x="4946" y="9211"/>
                              <a:pt x="1229" y="6307"/>
                              <a:pt x="257" y="5537"/>
                            </a:cubicBezTo>
                            <a:cubicBezTo>
                              <a:pt x="-87" y="5337"/>
                              <a:pt x="47" y="4912"/>
                              <a:pt x="5" y="4629"/>
                            </a:cubicBezTo>
                            <a:lnTo>
                              <a:pt x="5" y="3839"/>
                            </a:lnTo>
                            <a:cubicBezTo>
                              <a:pt x="-5" y="3448"/>
                              <a:pt x="-23" y="2838"/>
                              <a:pt x="245" y="2484"/>
                            </a:cubicBezTo>
                            <a:cubicBezTo>
                              <a:pt x="330" y="2387"/>
                              <a:pt x="426" y="2266"/>
                              <a:pt x="582" y="2190"/>
                            </a:cubicBezTo>
                            <a:cubicBezTo>
                              <a:pt x="1141" y="1827"/>
                              <a:pt x="3241" y="460"/>
                              <a:pt x="3849" y="98"/>
                            </a:cubicBezTo>
                            <a:close/>
                          </a:path>
                        </a:pathLst>
                      </a:custGeom>
                      <a:gradFill flip="none" rotWithShape="1">
                        <a:gsLst>
                          <a:gs pos="0">
                            <a:srgbClr val="D8995A"/>
                          </a:gs>
                          <a:gs pos="32000">
                            <a:srgbClr val="A96728"/>
                          </a:gs>
                          <a:gs pos="67000">
                            <a:srgbClr val="A96728"/>
                          </a:gs>
                          <a:gs pos="80000">
                            <a:srgbClr val="D8995A"/>
                          </a:gs>
                        </a:gsLst>
                        <a:lin ang="174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60" name="Freeform 763"/>
                      <p:cNvSpPr>
                        <a:spLocks/>
                      </p:cNvSpPr>
                      <p:nvPr/>
                    </p:nvSpPr>
                    <p:spPr bwMode="auto">
                      <a:xfrm flipH="1">
                        <a:off x="3269080" y="2043800"/>
                        <a:ext cx="3404878" cy="2105362"/>
                      </a:xfrm>
                      <a:custGeom>
                        <a:avLst/>
                        <a:gdLst>
                          <a:gd name="T0" fmla="*/ 2606 w 2606"/>
                          <a:gd name="T1" fmla="*/ 904 h 1613"/>
                          <a:gd name="T2" fmla="*/ 2553 w 2606"/>
                          <a:gd name="T3" fmla="*/ 930 h 1613"/>
                          <a:gd name="T4" fmla="*/ 2525 w 2606"/>
                          <a:gd name="T5" fmla="*/ 942 h 1613"/>
                          <a:gd name="T6" fmla="*/ 2473 w 2606"/>
                          <a:gd name="T7" fmla="*/ 979 h 1613"/>
                          <a:gd name="T8" fmla="*/ 2450 w 2606"/>
                          <a:gd name="T9" fmla="*/ 1011 h 1613"/>
                          <a:gd name="T10" fmla="*/ 2443 w 2606"/>
                          <a:gd name="T11" fmla="*/ 1032 h 1613"/>
                          <a:gd name="T12" fmla="*/ 2443 w 2606"/>
                          <a:gd name="T13" fmla="*/ 1041 h 1613"/>
                          <a:gd name="T14" fmla="*/ 2441 w 2606"/>
                          <a:gd name="T15" fmla="*/ 1084 h 1613"/>
                          <a:gd name="T16" fmla="*/ 2438 w 2606"/>
                          <a:gd name="T17" fmla="*/ 1160 h 1613"/>
                          <a:gd name="T18" fmla="*/ 2434 w 2606"/>
                          <a:gd name="T19" fmla="*/ 1252 h 1613"/>
                          <a:gd name="T20" fmla="*/ 2431 w 2606"/>
                          <a:gd name="T21" fmla="*/ 1350 h 1613"/>
                          <a:gd name="T22" fmla="*/ 2427 w 2606"/>
                          <a:gd name="T23" fmla="*/ 1440 h 1613"/>
                          <a:gd name="T24" fmla="*/ 2425 w 2606"/>
                          <a:gd name="T25" fmla="*/ 1508 h 1613"/>
                          <a:gd name="T26" fmla="*/ 2425 w 2606"/>
                          <a:gd name="T27" fmla="*/ 1555 h 1613"/>
                          <a:gd name="T28" fmla="*/ 2441 w 2606"/>
                          <a:gd name="T29" fmla="*/ 1583 h 1613"/>
                          <a:gd name="T30" fmla="*/ 2464 w 2606"/>
                          <a:gd name="T31" fmla="*/ 1596 h 1613"/>
                          <a:gd name="T32" fmla="*/ 2485 w 2606"/>
                          <a:gd name="T33" fmla="*/ 1601 h 1613"/>
                          <a:gd name="T34" fmla="*/ 2466 w 2606"/>
                          <a:gd name="T35" fmla="*/ 1611 h 1613"/>
                          <a:gd name="T36" fmla="*/ 2420 w 2606"/>
                          <a:gd name="T37" fmla="*/ 1611 h 1613"/>
                          <a:gd name="T38" fmla="*/ 2394 w 2606"/>
                          <a:gd name="T39" fmla="*/ 1604 h 1613"/>
                          <a:gd name="T40" fmla="*/ 2385 w 2606"/>
                          <a:gd name="T41" fmla="*/ 1601 h 1613"/>
                          <a:gd name="T42" fmla="*/ 2348 w 2606"/>
                          <a:gd name="T43" fmla="*/ 1587 h 1613"/>
                          <a:gd name="T44" fmla="*/ 2280 w 2606"/>
                          <a:gd name="T45" fmla="*/ 1559 h 1613"/>
                          <a:gd name="T46" fmla="*/ 2182 w 2606"/>
                          <a:gd name="T47" fmla="*/ 1519 h 1613"/>
                          <a:gd name="T48" fmla="*/ 2060 w 2606"/>
                          <a:gd name="T49" fmla="*/ 1471 h 1613"/>
                          <a:gd name="T50" fmla="*/ 1916 w 2606"/>
                          <a:gd name="T51" fmla="*/ 1413 h 1613"/>
                          <a:gd name="T52" fmla="*/ 1757 w 2606"/>
                          <a:gd name="T53" fmla="*/ 1350 h 1613"/>
                          <a:gd name="T54" fmla="*/ 1586 w 2606"/>
                          <a:gd name="T55" fmla="*/ 1282 h 1613"/>
                          <a:gd name="T56" fmla="*/ 1407 w 2606"/>
                          <a:gd name="T57" fmla="*/ 1210 h 1613"/>
                          <a:gd name="T58" fmla="*/ 1223 w 2606"/>
                          <a:gd name="T59" fmla="*/ 1137 h 1613"/>
                          <a:gd name="T60" fmla="*/ 1041 w 2606"/>
                          <a:gd name="T61" fmla="*/ 1063 h 1613"/>
                          <a:gd name="T62" fmla="*/ 863 w 2606"/>
                          <a:gd name="T63" fmla="*/ 993 h 1613"/>
                          <a:gd name="T64" fmla="*/ 695 w 2606"/>
                          <a:gd name="T65" fmla="*/ 925 h 1613"/>
                          <a:gd name="T66" fmla="*/ 538 w 2606"/>
                          <a:gd name="T67" fmla="*/ 862 h 1613"/>
                          <a:gd name="T68" fmla="*/ 398 w 2606"/>
                          <a:gd name="T69" fmla="*/ 806 h 1613"/>
                          <a:gd name="T70" fmla="*/ 279 w 2606"/>
                          <a:gd name="T71" fmla="*/ 759 h 1613"/>
                          <a:gd name="T72" fmla="*/ 186 w 2606"/>
                          <a:gd name="T73" fmla="*/ 722 h 1613"/>
                          <a:gd name="T74" fmla="*/ 121 w 2606"/>
                          <a:gd name="T75" fmla="*/ 696 h 1613"/>
                          <a:gd name="T76" fmla="*/ 91 w 2606"/>
                          <a:gd name="T77" fmla="*/ 682 h 1613"/>
                          <a:gd name="T78" fmla="*/ 37 w 2606"/>
                          <a:gd name="T79" fmla="*/ 645 h 1613"/>
                          <a:gd name="T80" fmla="*/ 11 w 2606"/>
                          <a:gd name="T81" fmla="*/ 601 h 1613"/>
                          <a:gd name="T82" fmla="*/ 2 w 2606"/>
                          <a:gd name="T83" fmla="*/ 566 h 1613"/>
                          <a:gd name="T84" fmla="*/ 0 w 2606"/>
                          <a:gd name="T85" fmla="*/ 550 h 1613"/>
                          <a:gd name="T86" fmla="*/ 0 w 2606"/>
                          <a:gd name="T87" fmla="*/ 526 h 1613"/>
                          <a:gd name="T88" fmla="*/ 0 w 2606"/>
                          <a:gd name="T89" fmla="*/ 335 h 1613"/>
                          <a:gd name="T90" fmla="*/ 0 w 2606"/>
                          <a:gd name="T91" fmla="*/ 247 h 1613"/>
                          <a:gd name="T92" fmla="*/ 4 w 2606"/>
                          <a:gd name="T93" fmla="*/ 175 h 1613"/>
                          <a:gd name="T94" fmla="*/ 34 w 2606"/>
                          <a:gd name="T95" fmla="*/ 114 h 1613"/>
                          <a:gd name="T96" fmla="*/ 74 w 2606"/>
                          <a:gd name="T97" fmla="*/ 70 h 1613"/>
                          <a:gd name="T98" fmla="*/ 111 w 2606"/>
                          <a:gd name="T99" fmla="*/ 44 h 1613"/>
                          <a:gd name="T100" fmla="*/ 126 w 2606"/>
                          <a:gd name="T101" fmla="*/ 35 h 1613"/>
                          <a:gd name="T102" fmla="*/ 146 w 2606"/>
                          <a:gd name="T103" fmla="*/ 30 h 1613"/>
                          <a:gd name="T104" fmla="*/ 203 w 2606"/>
                          <a:gd name="T105" fmla="*/ 13 h 1613"/>
                          <a:gd name="connsiteX0" fmla="*/ 936 w 10000"/>
                          <a:gd name="connsiteY0" fmla="*/ 376 h 10376"/>
                          <a:gd name="connsiteX1" fmla="*/ 10000 w 10000"/>
                          <a:gd name="connsiteY1" fmla="*/ 5980 h 10376"/>
                          <a:gd name="connsiteX2" fmla="*/ 9893 w 10000"/>
                          <a:gd name="connsiteY2" fmla="*/ 6067 h 10376"/>
                          <a:gd name="connsiteX3" fmla="*/ 9797 w 10000"/>
                          <a:gd name="connsiteY3" fmla="*/ 6142 h 10376"/>
                          <a:gd name="connsiteX4" fmla="*/ 9731 w 10000"/>
                          <a:gd name="connsiteY4" fmla="*/ 6185 h 10376"/>
                          <a:gd name="connsiteX5" fmla="*/ 9689 w 10000"/>
                          <a:gd name="connsiteY5" fmla="*/ 6216 h 10376"/>
                          <a:gd name="connsiteX6" fmla="*/ 9574 w 10000"/>
                          <a:gd name="connsiteY6" fmla="*/ 6328 h 10376"/>
                          <a:gd name="connsiteX7" fmla="*/ 9490 w 10000"/>
                          <a:gd name="connsiteY7" fmla="*/ 6445 h 10376"/>
                          <a:gd name="connsiteX8" fmla="*/ 9436 w 10000"/>
                          <a:gd name="connsiteY8" fmla="*/ 6557 h 10376"/>
                          <a:gd name="connsiteX9" fmla="*/ 9401 w 10000"/>
                          <a:gd name="connsiteY9" fmla="*/ 6644 h 10376"/>
                          <a:gd name="connsiteX10" fmla="*/ 9382 w 10000"/>
                          <a:gd name="connsiteY10" fmla="*/ 6718 h 10376"/>
                          <a:gd name="connsiteX11" fmla="*/ 9375 w 10000"/>
                          <a:gd name="connsiteY11" fmla="*/ 6774 h 10376"/>
                          <a:gd name="connsiteX12" fmla="*/ 9375 w 10000"/>
                          <a:gd name="connsiteY12" fmla="*/ 6793 h 10376"/>
                          <a:gd name="connsiteX13" fmla="*/ 9375 w 10000"/>
                          <a:gd name="connsiteY13" fmla="*/ 6830 h 10376"/>
                          <a:gd name="connsiteX14" fmla="*/ 9367 w 10000"/>
                          <a:gd name="connsiteY14" fmla="*/ 6935 h 10376"/>
                          <a:gd name="connsiteX15" fmla="*/ 9367 w 10000"/>
                          <a:gd name="connsiteY15" fmla="*/ 7096 h 10376"/>
                          <a:gd name="connsiteX16" fmla="*/ 9359 w 10000"/>
                          <a:gd name="connsiteY16" fmla="*/ 7313 h 10376"/>
                          <a:gd name="connsiteX17" fmla="*/ 9355 w 10000"/>
                          <a:gd name="connsiteY17" fmla="*/ 7568 h 10376"/>
                          <a:gd name="connsiteX18" fmla="*/ 9348 w 10000"/>
                          <a:gd name="connsiteY18" fmla="*/ 7847 h 10376"/>
                          <a:gd name="connsiteX19" fmla="*/ 9340 w 10000"/>
                          <a:gd name="connsiteY19" fmla="*/ 8138 h 10376"/>
                          <a:gd name="connsiteX20" fmla="*/ 9332 w 10000"/>
                          <a:gd name="connsiteY20" fmla="*/ 8442 h 10376"/>
                          <a:gd name="connsiteX21" fmla="*/ 9328 w 10000"/>
                          <a:gd name="connsiteY21" fmla="*/ 8745 h 10376"/>
                          <a:gd name="connsiteX22" fmla="*/ 9321 w 10000"/>
                          <a:gd name="connsiteY22" fmla="*/ 9043 h 10376"/>
                          <a:gd name="connsiteX23" fmla="*/ 9313 w 10000"/>
                          <a:gd name="connsiteY23" fmla="*/ 9303 h 10376"/>
                          <a:gd name="connsiteX24" fmla="*/ 9305 w 10000"/>
                          <a:gd name="connsiteY24" fmla="*/ 9539 h 10376"/>
                          <a:gd name="connsiteX25" fmla="*/ 9305 w 10000"/>
                          <a:gd name="connsiteY25" fmla="*/ 9725 h 10376"/>
                          <a:gd name="connsiteX26" fmla="*/ 9302 w 10000"/>
                          <a:gd name="connsiteY26" fmla="*/ 9868 h 10376"/>
                          <a:gd name="connsiteX27" fmla="*/ 9305 w 10000"/>
                          <a:gd name="connsiteY27" fmla="*/ 10016 h 10376"/>
                          <a:gd name="connsiteX28" fmla="*/ 9332 w 10000"/>
                          <a:gd name="connsiteY28" fmla="*/ 10128 h 10376"/>
                          <a:gd name="connsiteX29" fmla="*/ 9367 w 10000"/>
                          <a:gd name="connsiteY29" fmla="*/ 10190 h 10376"/>
                          <a:gd name="connsiteX30" fmla="*/ 9413 w 10000"/>
                          <a:gd name="connsiteY30" fmla="*/ 10246 h 10376"/>
                          <a:gd name="connsiteX31" fmla="*/ 9455 w 10000"/>
                          <a:gd name="connsiteY31" fmla="*/ 10271 h 10376"/>
                          <a:gd name="connsiteX32" fmla="*/ 9501 w 10000"/>
                          <a:gd name="connsiteY32" fmla="*/ 10289 h 10376"/>
                          <a:gd name="connsiteX33" fmla="*/ 9536 w 10000"/>
                          <a:gd name="connsiteY33" fmla="*/ 10302 h 10376"/>
                          <a:gd name="connsiteX34" fmla="*/ 9563 w 10000"/>
                          <a:gd name="connsiteY34" fmla="*/ 10333 h 10376"/>
                          <a:gd name="connsiteX35" fmla="*/ 9463 w 10000"/>
                          <a:gd name="connsiteY35" fmla="*/ 10364 h 10376"/>
                          <a:gd name="connsiteX36" fmla="*/ 9367 w 10000"/>
                          <a:gd name="connsiteY36" fmla="*/ 10376 h 10376"/>
                          <a:gd name="connsiteX37" fmla="*/ 9286 w 10000"/>
                          <a:gd name="connsiteY37" fmla="*/ 10364 h 10376"/>
                          <a:gd name="connsiteX38" fmla="*/ 9225 w 10000"/>
                          <a:gd name="connsiteY38" fmla="*/ 10345 h 10376"/>
                          <a:gd name="connsiteX39" fmla="*/ 9186 w 10000"/>
                          <a:gd name="connsiteY39" fmla="*/ 10320 h 10376"/>
                          <a:gd name="connsiteX40" fmla="*/ 9171 w 10000"/>
                          <a:gd name="connsiteY40" fmla="*/ 10314 h 10376"/>
                          <a:gd name="connsiteX41" fmla="*/ 9152 w 10000"/>
                          <a:gd name="connsiteY41" fmla="*/ 10302 h 10376"/>
                          <a:gd name="connsiteX42" fmla="*/ 9098 w 10000"/>
                          <a:gd name="connsiteY42" fmla="*/ 10271 h 10376"/>
                          <a:gd name="connsiteX43" fmla="*/ 9010 w 10000"/>
                          <a:gd name="connsiteY43" fmla="*/ 10215 h 10376"/>
                          <a:gd name="connsiteX44" fmla="*/ 8899 w 10000"/>
                          <a:gd name="connsiteY44" fmla="*/ 10140 h 10376"/>
                          <a:gd name="connsiteX45" fmla="*/ 8749 w 10000"/>
                          <a:gd name="connsiteY45" fmla="*/ 10041 h 10376"/>
                          <a:gd name="connsiteX46" fmla="*/ 8569 w 10000"/>
                          <a:gd name="connsiteY46" fmla="*/ 9923 h 10376"/>
                          <a:gd name="connsiteX47" fmla="*/ 8373 w 10000"/>
                          <a:gd name="connsiteY47" fmla="*/ 9793 h 10376"/>
                          <a:gd name="connsiteX48" fmla="*/ 8147 w 10000"/>
                          <a:gd name="connsiteY48" fmla="*/ 9651 h 10376"/>
                          <a:gd name="connsiteX49" fmla="*/ 7905 w 10000"/>
                          <a:gd name="connsiteY49" fmla="*/ 9496 h 10376"/>
                          <a:gd name="connsiteX50" fmla="*/ 7636 w 10000"/>
                          <a:gd name="connsiteY50" fmla="*/ 9322 h 10376"/>
                          <a:gd name="connsiteX51" fmla="*/ 7352 w 10000"/>
                          <a:gd name="connsiteY51" fmla="*/ 9136 h 10376"/>
                          <a:gd name="connsiteX52" fmla="*/ 7049 w 10000"/>
                          <a:gd name="connsiteY52" fmla="*/ 8944 h 10376"/>
                          <a:gd name="connsiteX53" fmla="*/ 6742 w 10000"/>
                          <a:gd name="connsiteY53" fmla="*/ 8745 h 10376"/>
                          <a:gd name="connsiteX54" fmla="*/ 6420 w 10000"/>
                          <a:gd name="connsiteY54" fmla="*/ 8529 h 10376"/>
                          <a:gd name="connsiteX55" fmla="*/ 6086 w 10000"/>
                          <a:gd name="connsiteY55" fmla="*/ 8324 h 10376"/>
                          <a:gd name="connsiteX56" fmla="*/ 5748 w 10000"/>
                          <a:gd name="connsiteY56" fmla="*/ 8095 h 10376"/>
                          <a:gd name="connsiteX57" fmla="*/ 5399 w 10000"/>
                          <a:gd name="connsiteY57" fmla="*/ 7878 h 10376"/>
                          <a:gd name="connsiteX58" fmla="*/ 5050 w 10000"/>
                          <a:gd name="connsiteY58" fmla="*/ 7654 h 10376"/>
                          <a:gd name="connsiteX59" fmla="*/ 4693 w 10000"/>
                          <a:gd name="connsiteY59" fmla="*/ 7425 h 10376"/>
                          <a:gd name="connsiteX60" fmla="*/ 4344 w 10000"/>
                          <a:gd name="connsiteY60" fmla="*/ 7196 h 10376"/>
                          <a:gd name="connsiteX61" fmla="*/ 3995 w 10000"/>
                          <a:gd name="connsiteY61" fmla="*/ 6966 h 10376"/>
                          <a:gd name="connsiteX62" fmla="*/ 3653 w 10000"/>
                          <a:gd name="connsiteY62" fmla="*/ 6749 h 10376"/>
                          <a:gd name="connsiteX63" fmla="*/ 3312 w 10000"/>
                          <a:gd name="connsiteY63" fmla="*/ 6532 h 10376"/>
                          <a:gd name="connsiteX64" fmla="*/ 2982 w 10000"/>
                          <a:gd name="connsiteY64" fmla="*/ 6315 h 10376"/>
                          <a:gd name="connsiteX65" fmla="*/ 2667 w 10000"/>
                          <a:gd name="connsiteY65" fmla="*/ 6111 h 10376"/>
                          <a:gd name="connsiteX66" fmla="*/ 2356 w 10000"/>
                          <a:gd name="connsiteY66" fmla="*/ 5912 h 10376"/>
                          <a:gd name="connsiteX67" fmla="*/ 2064 w 10000"/>
                          <a:gd name="connsiteY67" fmla="*/ 5720 h 10376"/>
                          <a:gd name="connsiteX68" fmla="*/ 1788 w 10000"/>
                          <a:gd name="connsiteY68" fmla="*/ 5546 h 10376"/>
                          <a:gd name="connsiteX69" fmla="*/ 1527 w 10000"/>
                          <a:gd name="connsiteY69" fmla="*/ 5373 h 10376"/>
                          <a:gd name="connsiteX70" fmla="*/ 1289 w 10000"/>
                          <a:gd name="connsiteY70" fmla="*/ 5218 h 10376"/>
                          <a:gd name="connsiteX71" fmla="*/ 1071 w 10000"/>
                          <a:gd name="connsiteY71" fmla="*/ 5082 h 10376"/>
                          <a:gd name="connsiteX72" fmla="*/ 883 w 10000"/>
                          <a:gd name="connsiteY72" fmla="*/ 4958 h 10376"/>
                          <a:gd name="connsiteX73" fmla="*/ 714 w 10000"/>
                          <a:gd name="connsiteY73" fmla="*/ 4852 h 10376"/>
                          <a:gd name="connsiteX74" fmla="*/ 572 w 10000"/>
                          <a:gd name="connsiteY74" fmla="*/ 4753 h 10376"/>
                          <a:gd name="connsiteX75" fmla="*/ 464 w 10000"/>
                          <a:gd name="connsiteY75" fmla="*/ 4691 h 10376"/>
                          <a:gd name="connsiteX76" fmla="*/ 391 w 10000"/>
                          <a:gd name="connsiteY76" fmla="*/ 4635 h 10376"/>
                          <a:gd name="connsiteX77" fmla="*/ 349 w 10000"/>
                          <a:gd name="connsiteY77" fmla="*/ 4604 h 10376"/>
                          <a:gd name="connsiteX78" fmla="*/ 230 w 10000"/>
                          <a:gd name="connsiteY78" fmla="*/ 4505 h 10376"/>
                          <a:gd name="connsiteX79" fmla="*/ 142 w 10000"/>
                          <a:gd name="connsiteY79" fmla="*/ 4375 h 10376"/>
                          <a:gd name="connsiteX80" fmla="*/ 81 w 10000"/>
                          <a:gd name="connsiteY80" fmla="*/ 4232 h 10376"/>
                          <a:gd name="connsiteX81" fmla="*/ 42 w 10000"/>
                          <a:gd name="connsiteY81" fmla="*/ 4102 h 10376"/>
                          <a:gd name="connsiteX82" fmla="*/ 15 w 10000"/>
                          <a:gd name="connsiteY82" fmla="*/ 3984 h 10376"/>
                          <a:gd name="connsiteX83" fmla="*/ 8 w 10000"/>
                          <a:gd name="connsiteY83" fmla="*/ 3885 h 10376"/>
                          <a:gd name="connsiteX84" fmla="*/ 0 w 10000"/>
                          <a:gd name="connsiteY84" fmla="*/ 3811 h 10376"/>
                          <a:gd name="connsiteX85" fmla="*/ 0 w 10000"/>
                          <a:gd name="connsiteY85" fmla="*/ 3786 h 10376"/>
                          <a:gd name="connsiteX86" fmla="*/ 0 w 10000"/>
                          <a:gd name="connsiteY86" fmla="*/ 3742 h 10376"/>
                          <a:gd name="connsiteX87" fmla="*/ 0 w 10000"/>
                          <a:gd name="connsiteY87" fmla="*/ 3637 h 10376"/>
                          <a:gd name="connsiteX88" fmla="*/ 0 w 10000"/>
                          <a:gd name="connsiteY88" fmla="*/ 3470 h 10376"/>
                          <a:gd name="connsiteX89" fmla="*/ 0 w 10000"/>
                          <a:gd name="connsiteY89" fmla="*/ 2453 h 10376"/>
                          <a:gd name="connsiteX90" fmla="*/ 0 w 10000"/>
                          <a:gd name="connsiteY90" fmla="*/ 2168 h 10376"/>
                          <a:gd name="connsiteX91" fmla="*/ 0 w 10000"/>
                          <a:gd name="connsiteY91" fmla="*/ 1907 h 10376"/>
                          <a:gd name="connsiteX92" fmla="*/ 0 w 10000"/>
                          <a:gd name="connsiteY92" fmla="*/ 1678 h 10376"/>
                          <a:gd name="connsiteX93" fmla="*/ 15 w 10000"/>
                          <a:gd name="connsiteY93" fmla="*/ 1461 h 10376"/>
                          <a:gd name="connsiteX94" fmla="*/ 61 w 10000"/>
                          <a:gd name="connsiteY94" fmla="*/ 1256 h 10376"/>
                          <a:gd name="connsiteX95" fmla="*/ 130 w 10000"/>
                          <a:gd name="connsiteY95" fmla="*/ 1083 h 10376"/>
                          <a:gd name="connsiteX96" fmla="*/ 203 w 10000"/>
                          <a:gd name="connsiteY96" fmla="*/ 940 h 10376"/>
                          <a:gd name="connsiteX97" fmla="*/ 284 w 10000"/>
                          <a:gd name="connsiteY97" fmla="*/ 810 h 10376"/>
                          <a:gd name="connsiteX98" fmla="*/ 357 w 10000"/>
                          <a:gd name="connsiteY98" fmla="*/ 723 h 10376"/>
                          <a:gd name="connsiteX99" fmla="*/ 426 w 10000"/>
                          <a:gd name="connsiteY99" fmla="*/ 649 h 10376"/>
                          <a:gd name="connsiteX100" fmla="*/ 464 w 10000"/>
                          <a:gd name="connsiteY100" fmla="*/ 605 h 10376"/>
                          <a:gd name="connsiteX101" fmla="*/ 483 w 10000"/>
                          <a:gd name="connsiteY101" fmla="*/ 593 h 10376"/>
                          <a:gd name="connsiteX102" fmla="*/ 507 w 10000"/>
                          <a:gd name="connsiteY102" fmla="*/ 587 h 10376"/>
                          <a:gd name="connsiteX103" fmla="*/ 560 w 10000"/>
                          <a:gd name="connsiteY103" fmla="*/ 562 h 10376"/>
                          <a:gd name="connsiteX104" fmla="*/ 652 w 10000"/>
                          <a:gd name="connsiteY104" fmla="*/ 519 h 10376"/>
                          <a:gd name="connsiteX105" fmla="*/ 936 w 10000"/>
                          <a:gd name="connsiteY105" fmla="*/ 376 h 10376"/>
                          <a:gd name="connsiteX0" fmla="*/ 936 w 10000"/>
                          <a:gd name="connsiteY0" fmla="*/ 365 h 10365"/>
                          <a:gd name="connsiteX1" fmla="*/ 10000 w 10000"/>
                          <a:gd name="connsiteY1" fmla="*/ 5969 h 10365"/>
                          <a:gd name="connsiteX2" fmla="*/ 9893 w 10000"/>
                          <a:gd name="connsiteY2" fmla="*/ 6056 h 10365"/>
                          <a:gd name="connsiteX3" fmla="*/ 9797 w 10000"/>
                          <a:gd name="connsiteY3" fmla="*/ 6131 h 10365"/>
                          <a:gd name="connsiteX4" fmla="*/ 9731 w 10000"/>
                          <a:gd name="connsiteY4" fmla="*/ 6174 h 10365"/>
                          <a:gd name="connsiteX5" fmla="*/ 9689 w 10000"/>
                          <a:gd name="connsiteY5" fmla="*/ 6205 h 10365"/>
                          <a:gd name="connsiteX6" fmla="*/ 9574 w 10000"/>
                          <a:gd name="connsiteY6" fmla="*/ 6317 h 10365"/>
                          <a:gd name="connsiteX7" fmla="*/ 9490 w 10000"/>
                          <a:gd name="connsiteY7" fmla="*/ 6434 h 10365"/>
                          <a:gd name="connsiteX8" fmla="*/ 9436 w 10000"/>
                          <a:gd name="connsiteY8" fmla="*/ 6546 h 10365"/>
                          <a:gd name="connsiteX9" fmla="*/ 9401 w 10000"/>
                          <a:gd name="connsiteY9" fmla="*/ 6633 h 10365"/>
                          <a:gd name="connsiteX10" fmla="*/ 9382 w 10000"/>
                          <a:gd name="connsiteY10" fmla="*/ 6707 h 10365"/>
                          <a:gd name="connsiteX11" fmla="*/ 9375 w 10000"/>
                          <a:gd name="connsiteY11" fmla="*/ 6763 h 10365"/>
                          <a:gd name="connsiteX12" fmla="*/ 9375 w 10000"/>
                          <a:gd name="connsiteY12" fmla="*/ 6782 h 10365"/>
                          <a:gd name="connsiteX13" fmla="*/ 9375 w 10000"/>
                          <a:gd name="connsiteY13" fmla="*/ 6819 h 10365"/>
                          <a:gd name="connsiteX14" fmla="*/ 9367 w 10000"/>
                          <a:gd name="connsiteY14" fmla="*/ 6924 h 10365"/>
                          <a:gd name="connsiteX15" fmla="*/ 9367 w 10000"/>
                          <a:gd name="connsiteY15" fmla="*/ 7085 h 10365"/>
                          <a:gd name="connsiteX16" fmla="*/ 9359 w 10000"/>
                          <a:gd name="connsiteY16" fmla="*/ 7302 h 10365"/>
                          <a:gd name="connsiteX17" fmla="*/ 9355 w 10000"/>
                          <a:gd name="connsiteY17" fmla="*/ 7557 h 10365"/>
                          <a:gd name="connsiteX18" fmla="*/ 9348 w 10000"/>
                          <a:gd name="connsiteY18" fmla="*/ 7836 h 10365"/>
                          <a:gd name="connsiteX19" fmla="*/ 9340 w 10000"/>
                          <a:gd name="connsiteY19" fmla="*/ 8127 h 10365"/>
                          <a:gd name="connsiteX20" fmla="*/ 9332 w 10000"/>
                          <a:gd name="connsiteY20" fmla="*/ 8431 h 10365"/>
                          <a:gd name="connsiteX21" fmla="*/ 9328 w 10000"/>
                          <a:gd name="connsiteY21" fmla="*/ 8734 h 10365"/>
                          <a:gd name="connsiteX22" fmla="*/ 9321 w 10000"/>
                          <a:gd name="connsiteY22" fmla="*/ 9032 h 10365"/>
                          <a:gd name="connsiteX23" fmla="*/ 9313 w 10000"/>
                          <a:gd name="connsiteY23" fmla="*/ 9292 h 10365"/>
                          <a:gd name="connsiteX24" fmla="*/ 9305 w 10000"/>
                          <a:gd name="connsiteY24" fmla="*/ 9528 h 10365"/>
                          <a:gd name="connsiteX25" fmla="*/ 9305 w 10000"/>
                          <a:gd name="connsiteY25" fmla="*/ 9714 h 10365"/>
                          <a:gd name="connsiteX26" fmla="*/ 9302 w 10000"/>
                          <a:gd name="connsiteY26" fmla="*/ 9857 h 10365"/>
                          <a:gd name="connsiteX27" fmla="*/ 9305 w 10000"/>
                          <a:gd name="connsiteY27" fmla="*/ 10005 h 10365"/>
                          <a:gd name="connsiteX28" fmla="*/ 9332 w 10000"/>
                          <a:gd name="connsiteY28" fmla="*/ 10117 h 10365"/>
                          <a:gd name="connsiteX29" fmla="*/ 9367 w 10000"/>
                          <a:gd name="connsiteY29" fmla="*/ 10179 h 10365"/>
                          <a:gd name="connsiteX30" fmla="*/ 9413 w 10000"/>
                          <a:gd name="connsiteY30" fmla="*/ 10235 h 10365"/>
                          <a:gd name="connsiteX31" fmla="*/ 9455 w 10000"/>
                          <a:gd name="connsiteY31" fmla="*/ 10260 h 10365"/>
                          <a:gd name="connsiteX32" fmla="*/ 9501 w 10000"/>
                          <a:gd name="connsiteY32" fmla="*/ 10278 h 10365"/>
                          <a:gd name="connsiteX33" fmla="*/ 9536 w 10000"/>
                          <a:gd name="connsiteY33" fmla="*/ 10291 h 10365"/>
                          <a:gd name="connsiteX34" fmla="*/ 9563 w 10000"/>
                          <a:gd name="connsiteY34" fmla="*/ 10322 h 10365"/>
                          <a:gd name="connsiteX35" fmla="*/ 9463 w 10000"/>
                          <a:gd name="connsiteY35" fmla="*/ 10353 h 10365"/>
                          <a:gd name="connsiteX36" fmla="*/ 9367 w 10000"/>
                          <a:gd name="connsiteY36" fmla="*/ 10365 h 10365"/>
                          <a:gd name="connsiteX37" fmla="*/ 9286 w 10000"/>
                          <a:gd name="connsiteY37" fmla="*/ 10353 h 10365"/>
                          <a:gd name="connsiteX38" fmla="*/ 9225 w 10000"/>
                          <a:gd name="connsiteY38" fmla="*/ 10334 h 10365"/>
                          <a:gd name="connsiteX39" fmla="*/ 9186 w 10000"/>
                          <a:gd name="connsiteY39" fmla="*/ 10309 h 10365"/>
                          <a:gd name="connsiteX40" fmla="*/ 9171 w 10000"/>
                          <a:gd name="connsiteY40" fmla="*/ 10303 h 10365"/>
                          <a:gd name="connsiteX41" fmla="*/ 9152 w 10000"/>
                          <a:gd name="connsiteY41" fmla="*/ 10291 h 10365"/>
                          <a:gd name="connsiteX42" fmla="*/ 9098 w 10000"/>
                          <a:gd name="connsiteY42" fmla="*/ 10260 h 10365"/>
                          <a:gd name="connsiteX43" fmla="*/ 9010 w 10000"/>
                          <a:gd name="connsiteY43" fmla="*/ 10204 h 10365"/>
                          <a:gd name="connsiteX44" fmla="*/ 8899 w 10000"/>
                          <a:gd name="connsiteY44" fmla="*/ 10129 h 10365"/>
                          <a:gd name="connsiteX45" fmla="*/ 8749 w 10000"/>
                          <a:gd name="connsiteY45" fmla="*/ 10030 h 10365"/>
                          <a:gd name="connsiteX46" fmla="*/ 8569 w 10000"/>
                          <a:gd name="connsiteY46" fmla="*/ 9912 h 10365"/>
                          <a:gd name="connsiteX47" fmla="*/ 8373 w 10000"/>
                          <a:gd name="connsiteY47" fmla="*/ 9782 h 10365"/>
                          <a:gd name="connsiteX48" fmla="*/ 8147 w 10000"/>
                          <a:gd name="connsiteY48" fmla="*/ 9640 h 10365"/>
                          <a:gd name="connsiteX49" fmla="*/ 7905 w 10000"/>
                          <a:gd name="connsiteY49" fmla="*/ 9485 h 10365"/>
                          <a:gd name="connsiteX50" fmla="*/ 7636 w 10000"/>
                          <a:gd name="connsiteY50" fmla="*/ 9311 h 10365"/>
                          <a:gd name="connsiteX51" fmla="*/ 7352 w 10000"/>
                          <a:gd name="connsiteY51" fmla="*/ 9125 h 10365"/>
                          <a:gd name="connsiteX52" fmla="*/ 7049 w 10000"/>
                          <a:gd name="connsiteY52" fmla="*/ 8933 h 10365"/>
                          <a:gd name="connsiteX53" fmla="*/ 6742 w 10000"/>
                          <a:gd name="connsiteY53" fmla="*/ 8734 h 10365"/>
                          <a:gd name="connsiteX54" fmla="*/ 6420 w 10000"/>
                          <a:gd name="connsiteY54" fmla="*/ 8518 h 10365"/>
                          <a:gd name="connsiteX55" fmla="*/ 6086 w 10000"/>
                          <a:gd name="connsiteY55" fmla="*/ 8313 h 10365"/>
                          <a:gd name="connsiteX56" fmla="*/ 5748 w 10000"/>
                          <a:gd name="connsiteY56" fmla="*/ 8084 h 10365"/>
                          <a:gd name="connsiteX57" fmla="*/ 5399 w 10000"/>
                          <a:gd name="connsiteY57" fmla="*/ 7867 h 10365"/>
                          <a:gd name="connsiteX58" fmla="*/ 5050 w 10000"/>
                          <a:gd name="connsiteY58" fmla="*/ 7643 h 10365"/>
                          <a:gd name="connsiteX59" fmla="*/ 4693 w 10000"/>
                          <a:gd name="connsiteY59" fmla="*/ 7414 h 10365"/>
                          <a:gd name="connsiteX60" fmla="*/ 4344 w 10000"/>
                          <a:gd name="connsiteY60" fmla="*/ 7185 h 10365"/>
                          <a:gd name="connsiteX61" fmla="*/ 3995 w 10000"/>
                          <a:gd name="connsiteY61" fmla="*/ 6955 h 10365"/>
                          <a:gd name="connsiteX62" fmla="*/ 3653 w 10000"/>
                          <a:gd name="connsiteY62" fmla="*/ 6738 h 10365"/>
                          <a:gd name="connsiteX63" fmla="*/ 3312 w 10000"/>
                          <a:gd name="connsiteY63" fmla="*/ 6521 h 10365"/>
                          <a:gd name="connsiteX64" fmla="*/ 2982 w 10000"/>
                          <a:gd name="connsiteY64" fmla="*/ 6304 h 10365"/>
                          <a:gd name="connsiteX65" fmla="*/ 2667 w 10000"/>
                          <a:gd name="connsiteY65" fmla="*/ 6100 h 10365"/>
                          <a:gd name="connsiteX66" fmla="*/ 2356 w 10000"/>
                          <a:gd name="connsiteY66" fmla="*/ 5901 h 10365"/>
                          <a:gd name="connsiteX67" fmla="*/ 2064 w 10000"/>
                          <a:gd name="connsiteY67" fmla="*/ 5709 h 10365"/>
                          <a:gd name="connsiteX68" fmla="*/ 1788 w 10000"/>
                          <a:gd name="connsiteY68" fmla="*/ 5535 h 10365"/>
                          <a:gd name="connsiteX69" fmla="*/ 1527 w 10000"/>
                          <a:gd name="connsiteY69" fmla="*/ 5362 h 10365"/>
                          <a:gd name="connsiteX70" fmla="*/ 1289 w 10000"/>
                          <a:gd name="connsiteY70" fmla="*/ 5207 h 10365"/>
                          <a:gd name="connsiteX71" fmla="*/ 1071 w 10000"/>
                          <a:gd name="connsiteY71" fmla="*/ 5071 h 10365"/>
                          <a:gd name="connsiteX72" fmla="*/ 883 w 10000"/>
                          <a:gd name="connsiteY72" fmla="*/ 4947 h 10365"/>
                          <a:gd name="connsiteX73" fmla="*/ 714 w 10000"/>
                          <a:gd name="connsiteY73" fmla="*/ 4841 h 10365"/>
                          <a:gd name="connsiteX74" fmla="*/ 572 w 10000"/>
                          <a:gd name="connsiteY74" fmla="*/ 4742 h 10365"/>
                          <a:gd name="connsiteX75" fmla="*/ 464 w 10000"/>
                          <a:gd name="connsiteY75" fmla="*/ 4680 h 10365"/>
                          <a:gd name="connsiteX76" fmla="*/ 391 w 10000"/>
                          <a:gd name="connsiteY76" fmla="*/ 4624 h 10365"/>
                          <a:gd name="connsiteX77" fmla="*/ 349 w 10000"/>
                          <a:gd name="connsiteY77" fmla="*/ 4593 h 10365"/>
                          <a:gd name="connsiteX78" fmla="*/ 230 w 10000"/>
                          <a:gd name="connsiteY78" fmla="*/ 4494 h 10365"/>
                          <a:gd name="connsiteX79" fmla="*/ 142 w 10000"/>
                          <a:gd name="connsiteY79" fmla="*/ 4364 h 10365"/>
                          <a:gd name="connsiteX80" fmla="*/ 81 w 10000"/>
                          <a:gd name="connsiteY80" fmla="*/ 4221 h 10365"/>
                          <a:gd name="connsiteX81" fmla="*/ 42 w 10000"/>
                          <a:gd name="connsiteY81" fmla="*/ 4091 h 10365"/>
                          <a:gd name="connsiteX82" fmla="*/ 15 w 10000"/>
                          <a:gd name="connsiteY82" fmla="*/ 3973 h 10365"/>
                          <a:gd name="connsiteX83" fmla="*/ 8 w 10000"/>
                          <a:gd name="connsiteY83" fmla="*/ 3874 h 10365"/>
                          <a:gd name="connsiteX84" fmla="*/ 0 w 10000"/>
                          <a:gd name="connsiteY84" fmla="*/ 3800 h 10365"/>
                          <a:gd name="connsiteX85" fmla="*/ 0 w 10000"/>
                          <a:gd name="connsiteY85" fmla="*/ 3775 h 10365"/>
                          <a:gd name="connsiteX86" fmla="*/ 0 w 10000"/>
                          <a:gd name="connsiteY86" fmla="*/ 3731 h 10365"/>
                          <a:gd name="connsiteX87" fmla="*/ 0 w 10000"/>
                          <a:gd name="connsiteY87" fmla="*/ 3626 h 10365"/>
                          <a:gd name="connsiteX88" fmla="*/ 0 w 10000"/>
                          <a:gd name="connsiteY88" fmla="*/ 3459 h 10365"/>
                          <a:gd name="connsiteX89" fmla="*/ 0 w 10000"/>
                          <a:gd name="connsiteY89" fmla="*/ 2442 h 10365"/>
                          <a:gd name="connsiteX90" fmla="*/ 0 w 10000"/>
                          <a:gd name="connsiteY90" fmla="*/ 2157 h 10365"/>
                          <a:gd name="connsiteX91" fmla="*/ 0 w 10000"/>
                          <a:gd name="connsiteY91" fmla="*/ 1896 h 10365"/>
                          <a:gd name="connsiteX92" fmla="*/ 0 w 10000"/>
                          <a:gd name="connsiteY92" fmla="*/ 1667 h 10365"/>
                          <a:gd name="connsiteX93" fmla="*/ 15 w 10000"/>
                          <a:gd name="connsiteY93" fmla="*/ 1450 h 10365"/>
                          <a:gd name="connsiteX94" fmla="*/ 61 w 10000"/>
                          <a:gd name="connsiteY94" fmla="*/ 1245 h 10365"/>
                          <a:gd name="connsiteX95" fmla="*/ 130 w 10000"/>
                          <a:gd name="connsiteY95" fmla="*/ 1072 h 10365"/>
                          <a:gd name="connsiteX96" fmla="*/ 203 w 10000"/>
                          <a:gd name="connsiteY96" fmla="*/ 929 h 10365"/>
                          <a:gd name="connsiteX97" fmla="*/ 284 w 10000"/>
                          <a:gd name="connsiteY97" fmla="*/ 799 h 10365"/>
                          <a:gd name="connsiteX98" fmla="*/ 357 w 10000"/>
                          <a:gd name="connsiteY98" fmla="*/ 712 h 10365"/>
                          <a:gd name="connsiteX99" fmla="*/ 426 w 10000"/>
                          <a:gd name="connsiteY99" fmla="*/ 638 h 10365"/>
                          <a:gd name="connsiteX100" fmla="*/ 464 w 10000"/>
                          <a:gd name="connsiteY100" fmla="*/ 594 h 10365"/>
                          <a:gd name="connsiteX101" fmla="*/ 483 w 10000"/>
                          <a:gd name="connsiteY101" fmla="*/ 582 h 10365"/>
                          <a:gd name="connsiteX102" fmla="*/ 507 w 10000"/>
                          <a:gd name="connsiteY102" fmla="*/ 576 h 10365"/>
                          <a:gd name="connsiteX103" fmla="*/ 560 w 10000"/>
                          <a:gd name="connsiteY103" fmla="*/ 551 h 10365"/>
                          <a:gd name="connsiteX104" fmla="*/ 936 w 10000"/>
                          <a:gd name="connsiteY104" fmla="*/ 365 h 10365"/>
                          <a:gd name="connsiteX0" fmla="*/ 936 w 10000"/>
                          <a:gd name="connsiteY0" fmla="*/ 358 h 10358"/>
                          <a:gd name="connsiteX1" fmla="*/ 10000 w 10000"/>
                          <a:gd name="connsiteY1" fmla="*/ 5962 h 10358"/>
                          <a:gd name="connsiteX2" fmla="*/ 9893 w 10000"/>
                          <a:gd name="connsiteY2" fmla="*/ 6049 h 10358"/>
                          <a:gd name="connsiteX3" fmla="*/ 9797 w 10000"/>
                          <a:gd name="connsiteY3" fmla="*/ 6124 h 10358"/>
                          <a:gd name="connsiteX4" fmla="*/ 9731 w 10000"/>
                          <a:gd name="connsiteY4" fmla="*/ 6167 h 10358"/>
                          <a:gd name="connsiteX5" fmla="*/ 9689 w 10000"/>
                          <a:gd name="connsiteY5" fmla="*/ 6198 h 10358"/>
                          <a:gd name="connsiteX6" fmla="*/ 9574 w 10000"/>
                          <a:gd name="connsiteY6" fmla="*/ 6310 h 10358"/>
                          <a:gd name="connsiteX7" fmla="*/ 9490 w 10000"/>
                          <a:gd name="connsiteY7" fmla="*/ 6427 h 10358"/>
                          <a:gd name="connsiteX8" fmla="*/ 9436 w 10000"/>
                          <a:gd name="connsiteY8" fmla="*/ 6539 h 10358"/>
                          <a:gd name="connsiteX9" fmla="*/ 9401 w 10000"/>
                          <a:gd name="connsiteY9" fmla="*/ 6626 h 10358"/>
                          <a:gd name="connsiteX10" fmla="*/ 9382 w 10000"/>
                          <a:gd name="connsiteY10" fmla="*/ 6700 h 10358"/>
                          <a:gd name="connsiteX11" fmla="*/ 9375 w 10000"/>
                          <a:gd name="connsiteY11" fmla="*/ 6756 h 10358"/>
                          <a:gd name="connsiteX12" fmla="*/ 9375 w 10000"/>
                          <a:gd name="connsiteY12" fmla="*/ 6775 h 10358"/>
                          <a:gd name="connsiteX13" fmla="*/ 9375 w 10000"/>
                          <a:gd name="connsiteY13" fmla="*/ 6812 h 10358"/>
                          <a:gd name="connsiteX14" fmla="*/ 9367 w 10000"/>
                          <a:gd name="connsiteY14" fmla="*/ 6917 h 10358"/>
                          <a:gd name="connsiteX15" fmla="*/ 9367 w 10000"/>
                          <a:gd name="connsiteY15" fmla="*/ 7078 h 10358"/>
                          <a:gd name="connsiteX16" fmla="*/ 9359 w 10000"/>
                          <a:gd name="connsiteY16" fmla="*/ 7295 h 10358"/>
                          <a:gd name="connsiteX17" fmla="*/ 9355 w 10000"/>
                          <a:gd name="connsiteY17" fmla="*/ 7550 h 10358"/>
                          <a:gd name="connsiteX18" fmla="*/ 9348 w 10000"/>
                          <a:gd name="connsiteY18" fmla="*/ 7829 h 10358"/>
                          <a:gd name="connsiteX19" fmla="*/ 9340 w 10000"/>
                          <a:gd name="connsiteY19" fmla="*/ 8120 h 10358"/>
                          <a:gd name="connsiteX20" fmla="*/ 9332 w 10000"/>
                          <a:gd name="connsiteY20" fmla="*/ 8424 h 10358"/>
                          <a:gd name="connsiteX21" fmla="*/ 9328 w 10000"/>
                          <a:gd name="connsiteY21" fmla="*/ 8727 h 10358"/>
                          <a:gd name="connsiteX22" fmla="*/ 9321 w 10000"/>
                          <a:gd name="connsiteY22" fmla="*/ 9025 h 10358"/>
                          <a:gd name="connsiteX23" fmla="*/ 9313 w 10000"/>
                          <a:gd name="connsiteY23" fmla="*/ 9285 h 10358"/>
                          <a:gd name="connsiteX24" fmla="*/ 9305 w 10000"/>
                          <a:gd name="connsiteY24" fmla="*/ 9521 h 10358"/>
                          <a:gd name="connsiteX25" fmla="*/ 9305 w 10000"/>
                          <a:gd name="connsiteY25" fmla="*/ 9707 h 10358"/>
                          <a:gd name="connsiteX26" fmla="*/ 9302 w 10000"/>
                          <a:gd name="connsiteY26" fmla="*/ 9850 h 10358"/>
                          <a:gd name="connsiteX27" fmla="*/ 9305 w 10000"/>
                          <a:gd name="connsiteY27" fmla="*/ 9998 h 10358"/>
                          <a:gd name="connsiteX28" fmla="*/ 9332 w 10000"/>
                          <a:gd name="connsiteY28" fmla="*/ 10110 h 10358"/>
                          <a:gd name="connsiteX29" fmla="*/ 9367 w 10000"/>
                          <a:gd name="connsiteY29" fmla="*/ 10172 h 10358"/>
                          <a:gd name="connsiteX30" fmla="*/ 9413 w 10000"/>
                          <a:gd name="connsiteY30" fmla="*/ 10228 h 10358"/>
                          <a:gd name="connsiteX31" fmla="*/ 9455 w 10000"/>
                          <a:gd name="connsiteY31" fmla="*/ 10253 h 10358"/>
                          <a:gd name="connsiteX32" fmla="*/ 9501 w 10000"/>
                          <a:gd name="connsiteY32" fmla="*/ 10271 h 10358"/>
                          <a:gd name="connsiteX33" fmla="*/ 9536 w 10000"/>
                          <a:gd name="connsiteY33" fmla="*/ 10284 h 10358"/>
                          <a:gd name="connsiteX34" fmla="*/ 9563 w 10000"/>
                          <a:gd name="connsiteY34" fmla="*/ 10315 h 10358"/>
                          <a:gd name="connsiteX35" fmla="*/ 9463 w 10000"/>
                          <a:gd name="connsiteY35" fmla="*/ 10346 h 10358"/>
                          <a:gd name="connsiteX36" fmla="*/ 9367 w 10000"/>
                          <a:gd name="connsiteY36" fmla="*/ 10358 h 10358"/>
                          <a:gd name="connsiteX37" fmla="*/ 9286 w 10000"/>
                          <a:gd name="connsiteY37" fmla="*/ 10346 h 10358"/>
                          <a:gd name="connsiteX38" fmla="*/ 9225 w 10000"/>
                          <a:gd name="connsiteY38" fmla="*/ 10327 h 10358"/>
                          <a:gd name="connsiteX39" fmla="*/ 9186 w 10000"/>
                          <a:gd name="connsiteY39" fmla="*/ 10302 h 10358"/>
                          <a:gd name="connsiteX40" fmla="*/ 9171 w 10000"/>
                          <a:gd name="connsiteY40" fmla="*/ 10296 h 10358"/>
                          <a:gd name="connsiteX41" fmla="*/ 9152 w 10000"/>
                          <a:gd name="connsiteY41" fmla="*/ 10284 h 10358"/>
                          <a:gd name="connsiteX42" fmla="*/ 9098 w 10000"/>
                          <a:gd name="connsiteY42" fmla="*/ 10253 h 10358"/>
                          <a:gd name="connsiteX43" fmla="*/ 9010 w 10000"/>
                          <a:gd name="connsiteY43" fmla="*/ 10197 h 10358"/>
                          <a:gd name="connsiteX44" fmla="*/ 8899 w 10000"/>
                          <a:gd name="connsiteY44" fmla="*/ 10122 h 10358"/>
                          <a:gd name="connsiteX45" fmla="*/ 8749 w 10000"/>
                          <a:gd name="connsiteY45" fmla="*/ 10023 h 10358"/>
                          <a:gd name="connsiteX46" fmla="*/ 8569 w 10000"/>
                          <a:gd name="connsiteY46" fmla="*/ 9905 h 10358"/>
                          <a:gd name="connsiteX47" fmla="*/ 8373 w 10000"/>
                          <a:gd name="connsiteY47" fmla="*/ 9775 h 10358"/>
                          <a:gd name="connsiteX48" fmla="*/ 8147 w 10000"/>
                          <a:gd name="connsiteY48" fmla="*/ 9633 h 10358"/>
                          <a:gd name="connsiteX49" fmla="*/ 7905 w 10000"/>
                          <a:gd name="connsiteY49" fmla="*/ 9478 h 10358"/>
                          <a:gd name="connsiteX50" fmla="*/ 7636 w 10000"/>
                          <a:gd name="connsiteY50" fmla="*/ 9304 h 10358"/>
                          <a:gd name="connsiteX51" fmla="*/ 7352 w 10000"/>
                          <a:gd name="connsiteY51" fmla="*/ 9118 h 10358"/>
                          <a:gd name="connsiteX52" fmla="*/ 7049 w 10000"/>
                          <a:gd name="connsiteY52" fmla="*/ 8926 h 10358"/>
                          <a:gd name="connsiteX53" fmla="*/ 6742 w 10000"/>
                          <a:gd name="connsiteY53" fmla="*/ 8727 h 10358"/>
                          <a:gd name="connsiteX54" fmla="*/ 6420 w 10000"/>
                          <a:gd name="connsiteY54" fmla="*/ 8511 h 10358"/>
                          <a:gd name="connsiteX55" fmla="*/ 6086 w 10000"/>
                          <a:gd name="connsiteY55" fmla="*/ 8306 h 10358"/>
                          <a:gd name="connsiteX56" fmla="*/ 5748 w 10000"/>
                          <a:gd name="connsiteY56" fmla="*/ 8077 h 10358"/>
                          <a:gd name="connsiteX57" fmla="*/ 5399 w 10000"/>
                          <a:gd name="connsiteY57" fmla="*/ 7860 h 10358"/>
                          <a:gd name="connsiteX58" fmla="*/ 5050 w 10000"/>
                          <a:gd name="connsiteY58" fmla="*/ 7636 h 10358"/>
                          <a:gd name="connsiteX59" fmla="*/ 4693 w 10000"/>
                          <a:gd name="connsiteY59" fmla="*/ 7407 h 10358"/>
                          <a:gd name="connsiteX60" fmla="*/ 4344 w 10000"/>
                          <a:gd name="connsiteY60" fmla="*/ 7178 h 10358"/>
                          <a:gd name="connsiteX61" fmla="*/ 3995 w 10000"/>
                          <a:gd name="connsiteY61" fmla="*/ 6948 h 10358"/>
                          <a:gd name="connsiteX62" fmla="*/ 3653 w 10000"/>
                          <a:gd name="connsiteY62" fmla="*/ 6731 h 10358"/>
                          <a:gd name="connsiteX63" fmla="*/ 3312 w 10000"/>
                          <a:gd name="connsiteY63" fmla="*/ 6514 h 10358"/>
                          <a:gd name="connsiteX64" fmla="*/ 2982 w 10000"/>
                          <a:gd name="connsiteY64" fmla="*/ 6297 h 10358"/>
                          <a:gd name="connsiteX65" fmla="*/ 2667 w 10000"/>
                          <a:gd name="connsiteY65" fmla="*/ 6093 h 10358"/>
                          <a:gd name="connsiteX66" fmla="*/ 2356 w 10000"/>
                          <a:gd name="connsiteY66" fmla="*/ 5894 h 10358"/>
                          <a:gd name="connsiteX67" fmla="*/ 2064 w 10000"/>
                          <a:gd name="connsiteY67" fmla="*/ 5702 h 10358"/>
                          <a:gd name="connsiteX68" fmla="*/ 1788 w 10000"/>
                          <a:gd name="connsiteY68" fmla="*/ 5528 h 10358"/>
                          <a:gd name="connsiteX69" fmla="*/ 1527 w 10000"/>
                          <a:gd name="connsiteY69" fmla="*/ 5355 h 10358"/>
                          <a:gd name="connsiteX70" fmla="*/ 1289 w 10000"/>
                          <a:gd name="connsiteY70" fmla="*/ 5200 h 10358"/>
                          <a:gd name="connsiteX71" fmla="*/ 1071 w 10000"/>
                          <a:gd name="connsiteY71" fmla="*/ 5064 h 10358"/>
                          <a:gd name="connsiteX72" fmla="*/ 883 w 10000"/>
                          <a:gd name="connsiteY72" fmla="*/ 4940 h 10358"/>
                          <a:gd name="connsiteX73" fmla="*/ 714 w 10000"/>
                          <a:gd name="connsiteY73" fmla="*/ 4834 h 10358"/>
                          <a:gd name="connsiteX74" fmla="*/ 572 w 10000"/>
                          <a:gd name="connsiteY74" fmla="*/ 4735 h 10358"/>
                          <a:gd name="connsiteX75" fmla="*/ 464 w 10000"/>
                          <a:gd name="connsiteY75" fmla="*/ 4673 h 10358"/>
                          <a:gd name="connsiteX76" fmla="*/ 391 w 10000"/>
                          <a:gd name="connsiteY76" fmla="*/ 4617 h 10358"/>
                          <a:gd name="connsiteX77" fmla="*/ 349 w 10000"/>
                          <a:gd name="connsiteY77" fmla="*/ 4586 h 10358"/>
                          <a:gd name="connsiteX78" fmla="*/ 230 w 10000"/>
                          <a:gd name="connsiteY78" fmla="*/ 4487 h 10358"/>
                          <a:gd name="connsiteX79" fmla="*/ 142 w 10000"/>
                          <a:gd name="connsiteY79" fmla="*/ 4357 h 10358"/>
                          <a:gd name="connsiteX80" fmla="*/ 81 w 10000"/>
                          <a:gd name="connsiteY80" fmla="*/ 4214 h 10358"/>
                          <a:gd name="connsiteX81" fmla="*/ 42 w 10000"/>
                          <a:gd name="connsiteY81" fmla="*/ 4084 h 10358"/>
                          <a:gd name="connsiteX82" fmla="*/ 15 w 10000"/>
                          <a:gd name="connsiteY82" fmla="*/ 3966 h 10358"/>
                          <a:gd name="connsiteX83" fmla="*/ 8 w 10000"/>
                          <a:gd name="connsiteY83" fmla="*/ 3867 h 10358"/>
                          <a:gd name="connsiteX84" fmla="*/ 0 w 10000"/>
                          <a:gd name="connsiteY84" fmla="*/ 3793 h 10358"/>
                          <a:gd name="connsiteX85" fmla="*/ 0 w 10000"/>
                          <a:gd name="connsiteY85" fmla="*/ 3768 h 10358"/>
                          <a:gd name="connsiteX86" fmla="*/ 0 w 10000"/>
                          <a:gd name="connsiteY86" fmla="*/ 3724 h 10358"/>
                          <a:gd name="connsiteX87" fmla="*/ 0 w 10000"/>
                          <a:gd name="connsiteY87" fmla="*/ 3619 h 10358"/>
                          <a:gd name="connsiteX88" fmla="*/ 0 w 10000"/>
                          <a:gd name="connsiteY88" fmla="*/ 3452 h 10358"/>
                          <a:gd name="connsiteX89" fmla="*/ 0 w 10000"/>
                          <a:gd name="connsiteY89" fmla="*/ 2435 h 10358"/>
                          <a:gd name="connsiteX90" fmla="*/ 0 w 10000"/>
                          <a:gd name="connsiteY90" fmla="*/ 2150 h 10358"/>
                          <a:gd name="connsiteX91" fmla="*/ 0 w 10000"/>
                          <a:gd name="connsiteY91" fmla="*/ 1889 h 10358"/>
                          <a:gd name="connsiteX92" fmla="*/ 0 w 10000"/>
                          <a:gd name="connsiteY92" fmla="*/ 1660 h 10358"/>
                          <a:gd name="connsiteX93" fmla="*/ 15 w 10000"/>
                          <a:gd name="connsiteY93" fmla="*/ 1443 h 10358"/>
                          <a:gd name="connsiteX94" fmla="*/ 61 w 10000"/>
                          <a:gd name="connsiteY94" fmla="*/ 1238 h 10358"/>
                          <a:gd name="connsiteX95" fmla="*/ 130 w 10000"/>
                          <a:gd name="connsiteY95" fmla="*/ 1065 h 10358"/>
                          <a:gd name="connsiteX96" fmla="*/ 203 w 10000"/>
                          <a:gd name="connsiteY96" fmla="*/ 922 h 10358"/>
                          <a:gd name="connsiteX97" fmla="*/ 284 w 10000"/>
                          <a:gd name="connsiteY97" fmla="*/ 792 h 10358"/>
                          <a:gd name="connsiteX98" fmla="*/ 357 w 10000"/>
                          <a:gd name="connsiteY98" fmla="*/ 705 h 10358"/>
                          <a:gd name="connsiteX99" fmla="*/ 426 w 10000"/>
                          <a:gd name="connsiteY99" fmla="*/ 631 h 10358"/>
                          <a:gd name="connsiteX100" fmla="*/ 464 w 10000"/>
                          <a:gd name="connsiteY100" fmla="*/ 587 h 10358"/>
                          <a:gd name="connsiteX101" fmla="*/ 483 w 10000"/>
                          <a:gd name="connsiteY101" fmla="*/ 575 h 10358"/>
                          <a:gd name="connsiteX102" fmla="*/ 507 w 10000"/>
                          <a:gd name="connsiteY102" fmla="*/ 569 h 10358"/>
                          <a:gd name="connsiteX103" fmla="*/ 936 w 10000"/>
                          <a:gd name="connsiteY103" fmla="*/ 358 h 10358"/>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464 w 10000"/>
                          <a:gd name="connsiteY100" fmla="*/ 229 h 10000"/>
                          <a:gd name="connsiteX101" fmla="*/ 483 w 10000"/>
                          <a:gd name="connsiteY101" fmla="*/ 217 h 10000"/>
                          <a:gd name="connsiteX102" fmla="*/ 936 w 10000"/>
                          <a:gd name="connsiteY102" fmla="*/ 0 h 10000"/>
                          <a:gd name="connsiteX0" fmla="*/ 936 w 10000"/>
                          <a:gd name="connsiteY0" fmla="*/ 354 h 10354"/>
                          <a:gd name="connsiteX1" fmla="*/ 10000 w 10000"/>
                          <a:gd name="connsiteY1" fmla="*/ 5958 h 10354"/>
                          <a:gd name="connsiteX2" fmla="*/ 9893 w 10000"/>
                          <a:gd name="connsiteY2" fmla="*/ 6045 h 10354"/>
                          <a:gd name="connsiteX3" fmla="*/ 9797 w 10000"/>
                          <a:gd name="connsiteY3" fmla="*/ 6120 h 10354"/>
                          <a:gd name="connsiteX4" fmla="*/ 9731 w 10000"/>
                          <a:gd name="connsiteY4" fmla="*/ 6163 h 10354"/>
                          <a:gd name="connsiteX5" fmla="*/ 9689 w 10000"/>
                          <a:gd name="connsiteY5" fmla="*/ 6194 h 10354"/>
                          <a:gd name="connsiteX6" fmla="*/ 9574 w 10000"/>
                          <a:gd name="connsiteY6" fmla="*/ 6306 h 10354"/>
                          <a:gd name="connsiteX7" fmla="*/ 9490 w 10000"/>
                          <a:gd name="connsiteY7" fmla="*/ 6423 h 10354"/>
                          <a:gd name="connsiteX8" fmla="*/ 9436 w 10000"/>
                          <a:gd name="connsiteY8" fmla="*/ 6535 h 10354"/>
                          <a:gd name="connsiteX9" fmla="*/ 9401 w 10000"/>
                          <a:gd name="connsiteY9" fmla="*/ 6622 h 10354"/>
                          <a:gd name="connsiteX10" fmla="*/ 9382 w 10000"/>
                          <a:gd name="connsiteY10" fmla="*/ 6696 h 10354"/>
                          <a:gd name="connsiteX11" fmla="*/ 9375 w 10000"/>
                          <a:gd name="connsiteY11" fmla="*/ 6752 h 10354"/>
                          <a:gd name="connsiteX12" fmla="*/ 9375 w 10000"/>
                          <a:gd name="connsiteY12" fmla="*/ 6771 h 10354"/>
                          <a:gd name="connsiteX13" fmla="*/ 9375 w 10000"/>
                          <a:gd name="connsiteY13" fmla="*/ 6808 h 10354"/>
                          <a:gd name="connsiteX14" fmla="*/ 9367 w 10000"/>
                          <a:gd name="connsiteY14" fmla="*/ 6913 h 10354"/>
                          <a:gd name="connsiteX15" fmla="*/ 9367 w 10000"/>
                          <a:gd name="connsiteY15" fmla="*/ 7074 h 10354"/>
                          <a:gd name="connsiteX16" fmla="*/ 9359 w 10000"/>
                          <a:gd name="connsiteY16" fmla="*/ 7291 h 10354"/>
                          <a:gd name="connsiteX17" fmla="*/ 9355 w 10000"/>
                          <a:gd name="connsiteY17" fmla="*/ 7546 h 10354"/>
                          <a:gd name="connsiteX18" fmla="*/ 9348 w 10000"/>
                          <a:gd name="connsiteY18" fmla="*/ 7825 h 10354"/>
                          <a:gd name="connsiteX19" fmla="*/ 9340 w 10000"/>
                          <a:gd name="connsiteY19" fmla="*/ 8116 h 10354"/>
                          <a:gd name="connsiteX20" fmla="*/ 9332 w 10000"/>
                          <a:gd name="connsiteY20" fmla="*/ 8420 h 10354"/>
                          <a:gd name="connsiteX21" fmla="*/ 9328 w 10000"/>
                          <a:gd name="connsiteY21" fmla="*/ 8723 h 10354"/>
                          <a:gd name="connsiteX22" fmla="*/ 9321 w 10000"/>
                          <a:gd name="connsiteY22" fmla="*/ 9021 h 10354"/>
                          <a:gd name="connsiteX23" fmla="*/ 9313 w 10000"/>
                          <a:gd name="connsiteY23" fmla="*/ 9281 h 10354"/>
                          <a:gd name="connsiteX24" fmla="*/ 9305 w 10000"/>
                          <a:gd name="connsiteY24" fmla="*/ 9517 h 10354"/>
                          <a:gd name="connsiteX25" fmla="*/ 9305 w 10000"/>
                          <a:gd name="connsiteY25" fmla="*/ 9703 h 10354"/>
                          <a:gd name="connsiteX26" fmla="*/ 9302 w 10000"/>
                          <a:gd name="connsiteY26" fmla="*/ 9846 h 10354"/>
                          <a:gd name="connsiteX27" fmla="*/ 9305 w 10000"/>
                          <a:gd name="connsiteY27" fmla="*/ 9994 h 10354"/>
                          <a:gd name="connsiteX28" fmla="*/ 9332 w 10000"/>
                          <a:gd name="connsiteY28" fmla="*/ 10106 h 10354"/>
                          <a:gd name="connsiteX29" fmla="*/ 9367 w 10000"/>
                          <a:gd name="connsiteY29" fmla="*/ 10168 h 10354"/>
                          <a:gd name="connsiteX30" fmla="*/ 9413 w 10000"/>
                          <a:gd name="connsiteY30" fmla="*/ 10224 h 10354"/>
                          <a:gd name="connsiteX31" fmla="*/ 9455 w 10000"/>
                          <a:gd name="connsiteY31" fmla="*/ 10249 h 10354"/>
                          <a:gd name="connsiteX32" fmla="*/ 9501 w 10000"/>
                          <a:gd name="connsiteY32" fmla="*/ 10267 h 10354"/>
                          <a:gd name="connsiteX33" fmla="*/ 9536 w 10000"/>
                          <a:gd name="connsiteY33" fmla="*/ 10280 h 10354"/>
                          <a:gd name="connsiteX34" fmla="*/ 9563 w 10000"/>
                          <a:gd name="connsiteY34" fmla="*/ 10311 h 10354"/>
                          <a:gd name="connsiteX35" fmla="*/ 9463 w 10000"/>
                          <a:gd name="connsiteY35" fmla="*/ 10342 h 10354"/>
                          <a:gd name="connsiteX36" fmla="*/ 9367 w 10000"/>
                          <a:gd name="connsiteY36" fmla="*/ 10354 h 10354"/>
                          <a:gd name="connsiteX37" fmla="*/ 9286 w 10000"/>
                          <a:gd name="connsiteY37" fmla="*/ 10342 h 10354"/>
                          <a:gd name="connsiteX38" fmla="*/ 9225 w 10000"/>
                          <a:gd name="connsiteY38" fmla="*/ 10323 h 10354"/>
                          <a:gd name="connsiteX39" fmla="*/ 9186 w 10000"/>
                          <a:gd name="connsiteY39" fmla="*/ 10298 h 10354"/>
                          <a:gd name="connsiteX40" fmla="*/ 9171 w 10000"/>
                          <a:gd name="connsiteY40" fmla="*/ 10292 h 10354"/>
                          <a:gd name="connsiteX41" fmla="*/ 9152 w 10000"/>
                          <a:gd name="connsiteY41" fmla="*/ 10280 h 10354"/>
                          <a:gd name="connsiteX42" fmla="*/ 9098 w 10000"/>
                          <a:gd name="connsiteY42" fmla="*/ 10249 h 10354"/>
                          <a:gd name="connsiteX43" fmla="*/ 9010 w 10000"/>
                          <a:gd name="connsiteY43" fmla="*/ 10193 h 10354"/>
                          <a:gd name="connsiteX44" fmla="*/ 8899 w 10000"/>
                          <a:gd name="connsiteY44" fmla="*/ 10118 h 10354"/>
                          <a:gd name="connsiteX45" fmla="*/ 8749 w 10000"/>
                          <a:gd name="connsiteY45" fmla="*/ 10019 h 10354"/>
                          <a:gd name="connsiteX46" fmla="*/ 8569 w 10000"/>
                          <a:gd name="connsiteY46" fmla="*/ 9901 h 10354"/>
                          <a:gd name="connsiteX47" fmla="*/ 8373 w 10000"/>
                          <a:gd name="connsiteY47" fmla="*/ 9771 h 10354"/>
                          <a:gd name="connsiteX48" fmla="*/ 8147 w 10000"/>
                          <a:gd name="connsiteY48" fmla="*/ 9629 h 10354"/>
                          <a:gd name="connsiteX49" fmla="*/ 7905 w 10000"/>
                          <a:gd name="connsiteY49" fmla="*/ 9474 h 10354"/>
                          <a:gd name="connsiteX50" fmla="*/ 7636 w 10000"/>
                          <a:gd name="connsiteY50" fmla="*/ 9300 h 10354"/>
                          <a:gd name="connsiteX51" fmla="*/ 7352 w 10000"/>
                          <a:gd name="connsiteY51" fmla="*/ 9114 h 10354"/>
                          <a:gd name="connsiteX52" fmla="*/ 7049 w 10000"/>
                          <a:gd name="connsiteY52" fmla="*/ 8922 h 10354"/>
                          <a:gd name="connsiteX53" fmla="*/ 6742 w 10000"/>
                          <a:gd name="connsiteY53" fmla="*/ 8723 h 10354"/>
                          <a:gd name="connsiteX54" fmla="*/ 6420 w 10000"/>
                          <a:gd name="connsiteY54" fmla="*/ 8507 h 10354"/>
                          <a:gd name="connsiteX55" fmla="*/ 6086 w 10000"/>
                          <a:gd name="connsiteY55" fmla="*/ 8302 h 10354"/>
                          <a:gd name="connsiteX56" fmla="*/ 5748 w 10000"/>
                          <a:gd name="connsiteY56" fmla="*/ 8073 h 10354"/>
                          <a:gd name="connsiteX57" fmla="*/ 5399 w 10000"/>
                          <a:gd name="connsiteY57" fmla="*/ 7856 h 10354"/>
                          <a:gd name="connsiteX58" fmla="*/ 5050 w 10000"/>
                          <a:gd name="connsiteY58" fmla="*/ 7632 h 10354"/>
                          <a:gd name="connsiteX59" fmla="*/ 4693 w 10000"/>
                          <a:gd name="connsiteY59" fmla="*/ 7403 h 10354"/>
                          <a:gd name="connsiteX60" fmla="*/ 4344 w 10000"/>
                          <a:gd name="connsiteY60" fmla="*/ 7174 h 10354"/>
                          <a:gd name="connsiteX61" fmla="*/ 3995 w 10000"/>
                          <a:gd name="connsiteY61" fmla="*/ 6944 h 10354"/>
                          <a:gd name="connsiteX62" fmla="*/ 3653 w 10000"/>
                          <a:gd name="connsiteY62" fmla="*/ 6727 h 10354"/>
                          <a:gd name="connsiteX63" fmla="*/ 3312 w 10000"/>
                          <a:gd name="connsiteY63" fmla="*/ 6510 h 10354"/>
                          <a:gd name="connsiteX64" fmla="*/ 2982 w 10000"/>
                          <a:gd name="connsiteY64" fmla="*/ 6293 h 10354"/>
                          <a:gd name="connsiteX65" fmla="*/ 2667 w 10000"/>
                          <a:gd name="connsiteY65" fmla="*/ 6089 h 10354"/>
                          <a:gd name="connsiteX66" fmla="*/ 2356 w 10000"/>
                          <a:gd name="connsiteY66" fmla="*/ 5890 h 10354"/>
                          <a:gd name="connsiteX67" fmla="*/ 2064 w 10000"/>
                          <a:gd name="connsiteY67" fmla="*/ 5698 h 10354"/>
                          <a:gd name="connsiteX68" fmla="*/ 1788 w 10000"/>
                          <a:gd name="connsiteY68" fmla="*/ 5524 h 10354"/>
                          <a:gd name="connsiteX69" fmla="*/ 1527 w 10000"/>
                          <a:gd name="connsiteY69" fmla="*/ 5351 h 10354"/>
                          <a:gd name="connsiteX70" fmla="*/ 1289 w 10000"/>
                          <a:gd name="connsiteY70" fmla="*/ 5196 h 10354"/>
                          <a:gd name="connsiteX71" fmla="*/ 1071 w 10000"/>
                          <a:gd name="connsiteY71" fmla="*/ 5060 h 10354"/>
                          <a:gd name="connsiteX72" fmla="*/ 883 w 10000"/>
                          <a:gd name="connsiteY72" fmla="*/ 4936 h 10354"/>
                          <a:gd name="connsiteX73" fmla="*/ 714 w 10000"/>
                          <a:gd name="connsiteY73" fmla="*/ 4830 h 10354"/>
                          <a:gd name="connsiteX74" fmla="*/ 572 w 10000"/>
                          <a:gd name="connsiteY74" fmla="*/ 4731 h 10354"/>
                          <a:gd name="connsiteX75" fmla="*/ 464 w 10000"/>
                          <a:gd name="connsiteY75" fmla="*/ 4669 h 10354"/>
                          <a:gd name="connsiteX76" fmla="*/ 391 w 10000"/>
                          <a:gd name="connsiteY76" fmla="*/ 4613 h 10354"/>
                          <a:gd name="connsiteX77" fmla="*/ 349 w 10000"/>
                          <a:gd name="connsiteY77" fmla="*/ 4582 h 10354"/>
                          <a:gd name="connsiteX78" fmla="*/ 230 w 10000"/>
                          <a:gd name="connsiteY78" fmla="*/ 4483 h 10354"/>
                          <a:gd name="connsiteX79" fmla="*/ 142 w 10000"/>
                          <a:gd name="connsiteY79" fmla="*/ 4353 h 10354"/>
                          <a:gd name="connsiteX80" fmla="*/ 81 w 10000"/>
                          <a:gd name="connsiteY80" fmla="*/ 4210 h 10354"/>
                          <a:gd name="connsiteX81" fmla="*/ 42 w 10000"/>
                          <a:gd name="connsiteY81" fmla="*/ 4080 h 10354"/>
                          <a:gd name="connsiteX82" fmla="*/ 15 w 10000"/>
                          <a:gd name="connsiteY82" fmla="*/ 3962 h 10354"/>
                          <a:gd name="connsiteX83" fmla="*/ 8 w 10000"/>
                          <a:gd name="connsiteY83" fmla="*/ 3863 h 10354"/>
                          <a:gd name="connsiteX84" fmla="*/ 0 w 10000"/>
                          <a:gd name="connsiteY84" fmla="*/ 3789 h 10354"/>
                          <a:gd name="connsiteX85" fmla="*/ 0 w 10000"/>
                          <a:gd name="connsiteY85" fmla="*/ 3764 h 10354"/>
                          <a:gd name="connsiteX86" fmla="*/ 0 w 10000"/>
                          <a:gd name="connsiteY86" fmla="*/ 3720 h 10354"/>
                          <a:gd name="connsiteX87" fmla="*/ 0 w 10000"/>
                          <a:gd name="connsiteY87" fmla="*/ 3615 h 10354"/>
                          <a:gd name="connsiteX88" fmla="*/ 0 w 10000"/>
                          <a:gd name="connsiteY88" fmla="*/ 3448 h 10354"/>
                          <a:gd name="connsiteX89" fmla="*/ 0 w 10000"/>
                          <a:gd name="connsiteY89" fmla="*/ 2431 h 10354"/>
                          <a:gd name="connsiteX90" fmla="*/ 0 w 10000"/>
                          <a:gd name="connsiteY90" fmla="*/ 2146 h 10354"/>
                          <a:gd name="connsiteX91" fmla="*/ 0 w 10000"/>
                          <a:gd name="connsiteY91" fmla="*/ 1885 h 10354"/>
                          <a:gd name="connsiteX92" fmla="*/ 0 w 10000"/>
                          <a:gd name="connsiteY92" fmla="*/ 1656 h 10354"/>
                          <a:gd name="connsiteX93" fmla="*/ 15 w 10000"/>
                          <a:gd name="connsiteY93" fmla="*/ 1439 h 10354"/>
                          <a:gd name="connsiteX94" fmla="*/ 61 w 10000"/>
                          <a:gd name="connsiteY94" fmla="*/ 1234 h 10354"/>
                          <a:gd name="connsiteX95" fmla="*/ 130 w 10000"/>
                          <a:gd name="connsiteY95" fmla="*/ 1061 h 10354"/>
                          <a:gd name="connsiteX96" fmla="*/ 203 w 10000"/>
                          <a:gd name="connsiteY96" fmla="*/ 918 h 10354"/>
                          <a:gd name="connsiteX97" fmla="*/ 284 w 10000"/>
                          <a:gd name="connsiteY97" fmla="*/ 788 h 10354"/>
                          <a:gd name="connsiteX98" fmla="*/ 357 w 10000"/>
                          <a:gd name="connsiteY98" fmla="*/ 701 h 10354"/>
                          <a:gd name="connsiteX99" fmla="*/ 426 w 10000"/>
                          <a:gd name="connsiteY99" fmla="*/ 627 h 10354"/>
                          <a:gd name="connsiteX100" fmla="*/ 464 w 10000"/>
                          <a:gd name="connsiteY100" fmla="*/ 583 h 10354"/>
                          <a:gd name="connsiteX101" fmla="*/ 936 w 10000"/>
                          <a:gd name="connsiteY101" fmla="*/ 354 h 10354"/>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936 w 10000"/>
                          <a:gd name="connsiteY100" fmla="*/ 0 h 10000"/>
                          <a:gd name="connsiteX0" fmla="*/ 936 w 10000"/>
                          <a:gd name="connsiteY0" fmla="*/ 327 h 10327"/>
                          <a:gd name="connsiteX1" fmla="*/ 10000 w 10000"/>
                          <a:gd name="connsiteY1" fmla="*/ 5931 h 10327"/>
                          <a:gd name="connsiteX2" fmla="*/ 9893 w 10000"/>
                          <a:gd name="connsiteY2" fmla="*/ 6018 h 10327"/>
                          <a:gd name="connsiteX3" fmla="*/ 9797 w 10000"/>
                          <a:gd name="connsiteY3" fmla="*/ 6093 h 10327"/>
                          <a:gd name="connsiteX4" fmla="*/ 9731 w 10000"/>
                          <a:gd name="connsiteY4" fmla="*/ 6136 h 10327"/>
                          <a:gd name="connsiteX5" fmla="*/ 9689 w 10000"/>
                          <a:gd name="connsiteY5" fmla="*/ 6167 h 10327"/>
                          <a:gd name="connsiteX6" fmla="*/ 9574 w 10000"/>
                          <a:gd name="connsiteY6" fmla="*/ 6279 h 10327"/>
                          <a:gd name="connsiteX7" fmla="*/ 9490 w 10000"/>
                          <a:gd name="connsiteY7" fmla="*/ 6396 h 10327"/>
                          <a:gd name="connsiteX8" fmla="*/ 9436 w 10000"/>
                          <a:gd name="connsiteY8" fmla="*/ 6508 h 10327"/>
                          <a:gd name="connsiteX9" fmla="*/ 9401 w 10000"/>
                          <a:gd name="connsiteY9" fmla="*/ 6595 h 10327"/>
                          <a:gd name="connsiteX10" fmla="*/ 9382 w 10000"/>
                          <a:gd name="connsiteY10" fmla="*/ 6669 h 10327"/>
                          <a:gd name="connsiteX11" fmla="*/ 9375 w 10000"/>
                          <a:gd name="connsiteY11" fmla="*/ 6725 h 10327"/>
                          <a:gd name="connsiteX12" fmla="*/ 9375 w 10000"/>
                          <a:gd name="connsiteY12" fmla="*/ 6744 h 10327"/>
                          <a:gd name="connsiteX13" fmla="*/ 9375 w 10000"/>
                          <a:gd name="connsiteY13" fmla="*/ 6781 h 10327"/>
                          <a:gd name="connsiteX14" fmla="*/ 9367 w 10000"/>
                          <a:gd name="connsiteY14" fmla="*/ 6886 h 10327"/>
                          <a:gd name="connsiteX15" fmla="*/ 9367 w 10000"/>
                          <a:gd name="connsiteY15" fmla="*/ 7047 h 10327"/>
                          <a:gd name="connsiteX16" fmla="*/ 9359 w 10000"/>
                          <a:gd name="connsiteY16" fmla="*/ 7264 h 10327"/>
                          <a:gd name="connsiteX17" fmla="*/ 9355 w 10000"/>
                          <a:gd name="connsiteY17" fmla="*/ 7519 h 10327"/>
                          <a:gd name="connsiteX18" fmla="*/ 9348 w 10000"/>
                          <a:gd name="connsiteY18" fmla="*/ 7798 h 10327"/>
                          <a:gd name="connsiteX19" fmla="*/ 9340 w 10000"/>
                          <a:gd name="connsiteY19" fmla="*/ 8089 h 10327"/>
                          <a:gd name="connsiteX20" fmla="*/ 9332 w 10000"/>
                          <a:gd name="connsiteY20" fmla="*/ 8393 h 10327"/>
                          <a:gd name="connsiteX21" fmla="*/ 9328 w 10000"/>
                          <a:gd name="connsiteY21" fmla="*/ 8696 h 10327"/>
                          <a:gd name="connsiteX22" fmla="*/ 9321 w 10000"/>
                          <a:gd name="connsiteY22" fmla="*/ 8994 h 10327"/>
                          <a:gd name="connsiteX23" fmla="*/ 9313 w 10000"/>
                          <a:gd name="connsiteY23" fmla="*/ 9254 h 10327"/>
                          <a:gd name="connsiteX24" fmla="*/ 9305 w 10000"/>
                          <a:gd name="connsiteY24" fmla="*/ 9490 h 10327"/>
                          <a:gd name="connsiteX25" fmla="*/ 9305 w 10000"/>
                          <a:gd name="connsiteY25" fmla="*/ 9676 h 10327"/>
                          <a:gd name="connsiteX26" fmla="*/ 9302 w 10000"/>
                          <a:gd name="connsiteY26" fmla="*/ 9819 h 10327"/>
                          <a:gd name="connsiteX27" fmla="*/ 9305 w 10000"/>
                          <a:gd name="connsiteY27" fmla="*/ 9967 h 10327"/>
                          <a:gd name="connsiteX28" fmla="*/ 9332 w 10000"/>
                          <a:gd name="connsiteY28" fmla="*/ 10079 h 10327"/>
                          <a:gd name="connsiteX29" fmla="*/ 9367 w 10000"/>
                          <a:gd name="connsiteY29" fmla="*/ 10141 h 10327"/>
                          <a:gd name="connsiteX30" fmla="*/ 9413 w 10000"/>
                          <a:gd name="connsiteY30" fmla="*/ 10197 h 10327"/>
                          <a:gd name="connsiteX31" fmla="*/ 9455 w 10000"/>
                          <a:gd name="connsiteY31" fmla="*/ 10222 h 10327"/>
                          <a:gd name="connsiteX32" fmla="*/ 9501 w 10000"/>
                          <a:gd name="connsiteY32" fmla="*/ 10240 h 10327"/>
                          <a:gd name="connsiteX33" fmla="*/ 9536 w 10000"/>
                          <a:gd name="connsiteY33" fmla="*/ 10253 h 10327"/>
                          <a:gd name="connsiteX34" fmla="*/ 9563 w 10000"/>
                          <a:gd name="connsiteY34" fmla="*/ 10284 h 10327"/>
                          <a:gd name="connsiteX35" fmla="*/ 9463 w 10000"/>
                          <a:gd name="connsiteY35" fmla="*/ 10315 h 10327"/>
                          <a:gd name="connsiteX36" fmla="*/ 9367 w 10000"/>
                          <a:gd name="connsiteY36" fmla="*/ 10327 h 10327"/>
                          <a:gd name="connsiteX37" fmla="*/ 9286 w 10000"/>
                          <a:gd name="connsiteY37" fmla="*/ 10315 h 10327"/>
                          <a:gd name="connsiteX38" fmla="*/ 9225 w 10000"/>
                          <a:gd name="connsiteY38" fmla="*/ 10296 h 10327"/>
                          <a:gd name="connsiteX39" fmla="*/ 9186 w 10000"/>
                          <a:gd name="connsiteY39" fmla="*/ 10271 h 10327"/>
                          <a:gd name="connsiteX40" fmla="*/ 9171 w 10000"/>
                          <a:gd name="connsiteY40" fmla="*/ 10265 h 10327"/>
                          <a:gd name="connsiteX41" fmla="*/ 9152 w 10000"/>
                          <a:gd name="connsiteY41" fmla="*/ 10253 h 10327"/>
                          <a:gd name="connsiteX42" fmla="*/ 9098 w 10000"/>
                          <a:gd name="connsiteY42" fmla="*/ 10222 h 10327"/>
                          <a:gd name="connsiteX43" fmla="*/ 9010 w 10000"/>
                          <a:gd name="connsiteY43" fmla="*/ 10166 h 10327"/>
                          <a:gd name="connsiteX44" fmla="*/ 8899 w 10000"/>
                          <a:gd name="connsiteY44" fmla="*/ 10091 h 10327"/>
                          <a:gd name="connsiteX45" fmla="*/ 8749 w 10000"/>
                          <a:gd name="connsiteY45" fmla="*/ 9992 h 10327"/>
                          <a:gd name="connsiteX46" fmla="*/ 8569 w 10000"/>
                          <a:gd name="connsiteY46" fmla="*/ 9874 h 10327"/>
                          <a:gd name="connsiteX47" fmla="*/ 8373 w 10000"/>
                          <a:gd name="connsiteY47" fmla="*/ 9744 h 10327"/>
                          <a:gd name="connsiteX48" fmla="*/ 8147 w 10000"/>
                          <a:gd name="connsiteY48" fmla="*/ 9602 h 10327"/>
                          <a:gd name="connsiteX49" fmla="*/ 7905 w 10000"/>
                          <a:gd name="connsiteY49" fmla="*/ 9447 h 10327"/>
                          <a:gd name="connsiteX50" fmla="*/ 7636 w 10000"/>
                          <a:gd name="connsiteY50" fmla="*/ 9273 h 10327"/>
                          <a:gd name="connsiteX51" fmla="*/ 7352 w 10000"/>
                          <a:gd name="connsiteY51" fmla="*/ 9087 h 10327"/>
                          <a:gd name="connsiteX52" fmla="*/ 7049 w 10000"/>
                          <a:gd name="connsiteY52" fmla="*/ 8895 h 10327"/>
                          <a:gd name="connsiteX53" fmla="*/ 6742 w 10000"/>
                          <a:gd name="connsiteY53" fmla="*/ 8696 h 10327"/>
                          <a:gd name="connsiteX54" fmla="*/ 6420 w 10000"/>
                          <a:gd name="connsiteY54" fmla="*/ 8480 h 10327"/>
                          <a:gd name="connsiteX55" fmla="*/ 6086 w 10000"/>
                          <a:gd name="connsiteY55" fmla="*/ 8275 h 10327"/>
                          <a:gd name="connsiteX56" fmla="*/ 5748 w 10000"/>
                          <a:gd name="connsiteY56" fmla="*/ 8046 h 10327"/>
                          <a:gd name="connsiteX57" fmla="*/ 5399 w 10000"/>
                          <a:gd name="connsiteY57" fmla="*/ 7829 h 10327"/>
                          <a:gd name="connsiteX58" fmla="*/ 5050 w 10000"/>
                          <a:gd name="connsiteY58" fmla="*/ 7605 h 10327"/>
                          <a:gd name="connsiteX59" fmla="*/ 4693 w 10000"/>
                          <a:gd name="connsiteY59" fmla="*/ 7376 h 10327"/>
                          <a:gd name="connsiteX60" fmla="*/ 4344 w 10000"/>
                          <a:gd name="connsiteY60" fmla="*/ 7147 h 10327"/>
                          <a:gd name="connsiteX61" fmla="*/ 3995 w 10000"/>
                          <a:gd name="connsiteY61" fmla="*/ 6917 h 10327"/>
                          <a:gd name="connsiteX62" fmla="*/ 3653 w 10000"/>
                          <a:gd name="connsiteY62" fmla="*/ 6700 h 10327"/>
                          <a:gd name="connsiteX63" fmla="*/ 3312 w 10000"/>
                          <a:gd name="connsiteY63" fmla="*/ 6483 h 10327"/>
                          <a:gd name="connsiteX64" fmla="*/ 2982 w 10000"/>
                          <a:gd name="connsiteY64" fmla="*/ 6266 h 10327"/>
                          <a:gd name="connsiteX65" fmla="*/ 2667 w 10000"/>
                          <a:gd name="connsiteY65" fmla="*/ 6062 h 10327"/>
                          <a:gd name="connsiteX66" fmla="*/ 2356 w 10000"/>
                          <a:gd name="connsiteY66" fmla="*/ 5863 h 10327"/>
                          <a:gd name="connsiteX67" fmla="*/ 2064 w 10000"/>
                          <a:gd name="connsiteY67" fmla="*/ 5671 h 10327"/>
                          <a:gd name="connsiteX68" fmla="*/ 1788 w 10000"/>
                          <a:gd name="connsiteY68" fmla="*/ 5497 h 10327"/>
                          <a:gd name="connsiteX69" fmla="*/ 1527 w 10000"/>
                          <a:gd name="connsiteY69" fmla="*/ 5324 h 10327"/>
                          <a:gd name="connsiteX70" fmla="*/ 1289 w 10000"/>
                          <a:gd name="connsiteY70" fmla="*/ 5169 h 10327"/>
                          <a:gd name="connsiteX71" fmla="*/ 1071 w 10000"/>
                          <a:gd name="connsiteY71" fmla="*/ 5033 h 10327"/>
                          <a:gd name="connsiteX72" fmla="*/ 883 w 10000"/>
                          <a:gd name="connsiteY72" fmla="*/ 4909 h 10327"/>
                          <a:gd name="connsiteX73" fmla="*/ 714 w 10000"/>
                          <a:gd name="connsiteY73" fmla="*/ 4803 h 10327"/>
                          <a:gd name="connsiteX74" fmla="*/ 572 w 10000"/>
                          <a:gd name="connsiteY74" fmla="*/ 4704 h 10327"/>
                          <a:gd name="connsiteX75" fmla="*/ 464 w 10000"/>
                          <a:gd name="connsiteY75" fmla="*/ 4642 h 10327"/>
                          <a:gd name="connsiteX76" fmla="*/ 391 w 10000"/>
                          <a:gd name="connsiteY76" fmla="*/ 4586 h 10327"/>
                          <a:gd name="connsiteX77" fmla="*/ 349 w 10000"/>
                          <a:gd name="connsiteY77" fmla="*/ 4555 h 10327"/>
                          <a:gd name="connsiteX78" fmla="*/ 230 w 10000"/>
                          <a:gd name="connsiteY78" fmla="*/ 4456 h 10327"/>
                          <a:gd name="connsiteX79" fmla="*/ 142 w 10000"/>
                          <a:gd name="connsiteY79" fmla="*/ 4326 h 10327"/>
                          <a:gd name="connsiteX80" fmla="*/ 81 w 10000"/>
                          <a:gd name="connsiteY80" fmla="*/ 4183 h 10327"/>
                          <a:gd name="connsiteX81" fmla="*/ 42 w 10000"/>
                          <a:gd name="connsiteY81" fmla="*/ 4053 h 10327"/>
                          <a:gd name="connsiteX82" fmla="*/ 15 w 10000"/>
                          <a:gd name="connsiteY82" fmla="*/ 3935 h 10327"/>
                          <a:gd name="connsiteX83" fmla="*/ 8 w 10000"/>
                          <a:gd name="connsiteY83" fmla="*/ 3836 h 10327"/>
                          <a:gd name="connsiteX84" fmla="*/ 0 w 10000"/>
                          <a:gd name="connsiteY84" fmla="*/ 3762 h 10327"/>
                          <a:gd name="connsiteX85" fmla="*/ 0 w 10000"/>
                          <a:gd name="connsiteY85" fmla="*/ 3737 h 10327"/>
                          <a:gd name="connsiteX86" fmla="*/ 0 w 10000"/>
                          <a:gd name="connsiteY86" fmla="*/ 3693 h 10327"/>
                          <a:gd name="connsiteX87" fmla="*/ 0 w 10000"/>
                          <a:gd name="connsiteY87" fmla="*/ 3588 h 10327"/>
                          <a:gd name="connsiteX88" fmla="*/ 0 w 10000"/>
                          <a:gd name="connsiteY88" fmla="*/ 3421 h 10327"/>
                          <a:gd name="connsiteX89" fmla="*/ 0 w 10000"/>
                          <a:gd name="connsiteY89" fmla="*/ 2404 h 10327"/>
                          <a:gd name="connsiteX90" fmla="*/ 0 w 10000"/>
                          <a:gd name="connsiteY90" fmla="*/ 2119 h 10327"/>
                          <a:gd name="connsiteX91" fmla="*/ 0 w 10000"/>
                          <a:gd name="connsiteY91" fmla="*/ 1858 h 10327"/>
                          <a:gd name="connsiteX92" fmla="*/ 0 w 10000"/>
                          <a:gd name="connsiteY92" fmla="*/ 1629 h 10327"/>
                          <a:gd name="connsiteX93" fmla="*/ 15 w 10000"/>
                          <a:gd name="connsiteY93" fmla="*/ 1412 h 10327"/>
                          <a:gd name="connsiteX94" fmla="*/ 61 w 10000"/>
                          <a:gd name="connsiteY94" fmla="*/ 1207 h 10327"/>
                          <a:gd name="connsiteX95" fmla="*/ 130 w 10000"/>
                          <a:gd name="connsiteY95" fmla="*/ 1034 h 10327"/>
                          <a:gd name="connsiteX96" fmla="*/ 203 w 10000"/>
                          <a:gd name="connsiteY96" fmla="*/ 891 h 10327"/>
                          <a:gd name="connsiteX97" fmla="*/ 284 w 10000"/>
                          <a:gd name="connsiteY97" fmla="*/ 761 h 10327"/>
                          <a:gd name="connsiteX98" fmla="*/ 357 w 10000"/>
                          <a:gd name="connsiteY98" fmla="*/ 674 h 10327"/>
                          <a:gd name="connsiteX99" fmla="*/ 936 w 10000"/>
                          <a:gd name="connsiteY99" fmla="*/ 327 h 10327"/>
                          <a:gd name="connsiteX0" fmla="*/ 936 w 10000"/>
                          <a:gd name="connsiteY0" fmla="*/ 31 h 10031"/>
                          <a:gd name="connsiteX1" fmla="*/ 10000 w 10000"/>
                          <a:gd name="connsiteY1" fmla="*/ 5635 h 10031"/>
                          <a:gd name="connsiteX2" fmla="*/ 9893 w 10000"/>
                          <a:gd name="connsiteY2" fmla="*/ 5722 h 10031"/>
                          <a:gd name="connsiteX3" fmla="*/ 9797 w 10000"/>
                          <a:gd name="connsiteY3" fmla="*/ 5797 h 10031"/>
                          <a:gd name="connsiteX4" fmla="*/ 9731 w 10000"/>
                          <a:gd name="connsiteY4" fmla="*/ 5840 h 10031"/>
                          <a:gd name="connsiteX5" fmla="*/ 9689 w 10000"/>
                          <a:gd name="connsiteY5" fmla="*/ 5871 h 10031"/>
                          <a:gd name="connsiteX6" fmla="*/ 9574 w 10000"/>
                          <a:gd name="connsiteY6" fmla="*/ 5983 h 10031"/>
                          <a:gd name="connsiteX7" fmla="*/ 9490 w 10000"/>
                          <a:gd name="connsiteY7" fmla="*/ 6100 h 10031"/>
                          <a:gd name="connsiteX8" fmla="*/ 9436 w 10000"/>
                          <a:gd name="connsiteY8" fmla="*/ 6212 h 10031"/>
                          <a:gd name="connsiteX9" fmla="*/ 9401 w 10000"/>
                          <a:gd name="connsiteY9" fmla="*/ 6299 h 10031"/>
                          <a:gd name="connsiteX10" fmla="*/ 9382 w 10000"/>
                          <a:gd name="connsiteY10" fmla="*/ 6373 h 10031"/>
                          <a:gd name="connsiteX11" fmla="*/ 9375 w 10000"/>
                          <a:gd name="connsiteY11" fmla="*/ 6429 h 10031"/>
                          <a:gd name="connsiteX12" fmla="*/ 9375 w 10000"/>
                          <a:gd name="connsiteY12" fmla="*/ 6448 h 10031"/>
                          <a:gd name="connsiteX13" fmla="*/ 9375 w 10000"/>
                          <a:gd name="connsiteY13" fmla="*/ 6485 h 10031"/>
                          <a:gd name="connsiteX14" fmla="*/ 9367 w 10000"/>
                          <a:gd name="connsiteY14" fmla="*/ 6590 h 10031"/>
                          <a:gd name="connsiteX15" fmla="*/ 9367 w 10000"/>
                          <a:gd name="connsiteY15" fmla="*/ 6751 h 10031"/>
                          <a:gd name="connsiteX16" fmla="*/ 9359 w 10000"/>
                          <a:gd name="connsiteY16" fmla="*/ 6968 h 10031"/>
                          <a:gd name="connsiteX17" fmla="*/ 9355 w 10000"/>
                          <a:gd name="connsiteY17" fmla="*/ 7223 h 10031"/>
                          <a:gd name="connsiteX18" fmla="*/ 9348 w 10000"/>
                          <a:gd name="connsiteY18" fmla="*/ 7502 h 10031"/>
                          <a:gd name="connsiteX19" fmla="*/ 9340 w 10000"/>
                          <a:gd name="connsiteY19" fmla="*/ 7793 h 10031"/>
                          <a:gd name="connsiteX20" fmla="*/ 9332 w 10000"/>
                          <a:gd name="connsiteY20" fmla="*/ 8097 h 10031"/>
                          <a:gd name="connsiteX21" fmla="*/ 9328 w 10000"/>
                          <a:gd name="connsiteY21" fmla="*/ 8400 h 10031"/>
                          <a:gd name="connsiteX22" fmla="*/ 9321 w 10000"/>
                          <a:gd name="connsiteY22" fmla="*/ 8698 h 10031"/>
                          <a:gd name="connsiteX23" fmla="*/ 9313 w 10000"/>
                          <a:gd name="connsiteY23" fmla="*/ 8958 h 10031"/>
                          <a:gd name="connsiteX24" fmla="*/ 9305 w 10000"/>
                          <a:gd name="connsiteY24" fmla="*/ 9194 h 10031"/>
                          <a:gd name="connsiteX25" fmla="*/ 9305 w 10000"/>
                          <a:gd name="connsiteY25" fmla="*/ 9380 h 10031"/>
                          <a:gd name="connsiteX26" fmla="*/ 9302 w 10000"/>
                          <a:gd name="connsiteY26" fmla="*/ 9523 h 10031"/>
                          <a:gd name="connsiteX27" fmla="*/ 9305 w 10000"/>
                          <a:gd name="connsiteY27" fmla="*/ 9671 h 10031"/>
                          <a:gd name="connsiteX28" fmla="*/ 9332 w 10000"/>
                          <a:gd name="connsiteY28" fmla="*/ 9783 h 10031"/>
                          <a:gd name="connsiteX29" fmla="*/ 9367 w 10000"/>
                          <a:gd name="connsiteY29" fmla="*/ 9845 h 10031"/>
                          <a:gd name="connsiteX30" fmla="*/ 9413 w 10000"/>
                          <a:gd name="connsiteY30" fmla="*/ 9901 h 10031"/>
                          <a:gd name="connsiteX31" fmla="*/ 9455 w 10000"/>
                          <a:gd name="connsiteY31" fmla="*/ 9926 h 10031"/>
                          <a:gd name="connsiteX32" fmla="*/ 9501 w 10000"/>
                          <a:gd name="connsiteY32" fmla="*/ 9944 h 10031"/>
                          <a:gd name="connsiteX33" fmla="*/ 9536 w 10000"/>
                          <a:gd name="connsiteY33" fmla="*/ 9957 h 10031"/>
                          <a:gd name="connsiteX34" fmla="*/ 9563 w 10000"/>
                          <a:gd name="connsiteY34" fmla="*/ 9988 h 10031"/>
                          <a:gd name="connsiteX35" fmla="*/ 9463 w 10000"/>
                          <a:gd name="connsiteY35" fmla="*/ 10019 h 10031"/>
                          <a:gd name="connsiteX36" fmla="*/ 9367 w 10000"/>
                          <a:gd name="connsiteY36" fmla="*/ 10031 h 10031"/>
                          <a:gd name="connsiteX37" fmla="*/ 9286 w 10000"/>
                          <a:gd name="connsiteY37" fmla="*/ 10019 h 10031"/>
                          <a:gd name="connsiteX38" fmla="*/ 9225 w 10000"/>
                          <a:gd name="connsiteY38" fmla="*/ 10000 h 10031"/>
                          <a:gd name="connsiteX39" fmla="*/ 9186 w 10000"/>
                          <a:gd name="connsiteY39" fmla="*/ 9975 h 10031"/>
                          <a:gd name="connsiteX40" fmla="*/ 9171 w 10000"/>
                          <a:gd name="connsiteY40" fmla="*/ 9969 h 10031"/>
                          <a:gd name="connsiteX41" fmla="*/ 9152 w 10000"/>
                          <a:gd name="connsiteY41" fmla="*/ 9957 h 10031"/>
                          <a:gd name="connsiteX42" fmla="*/ 9098 w 10000"/>
                          <a:gd name="connsiteY42" fmla="*/ 9926 h 10031"/>
                          <a:gd name="connsiteX43" fmla="*/ 9010 w 10000"/>
                          <a:gd name="connsiteY43" fmla="*/ 9870 h 10031"/>
                          <a:gd name="connsiteX44" fmla="*/ 8899 w 10000"/>
                          <a:gd name="connsiteY44" fmla="*/ 9795 h 10031"/>
                          <a:gd name="connsiteX45" fmla="*/ 8749 w 10000"/>
                          <a:gd name="connsiteY45" fmla="*/ 9696 h 10031"/>
                          <a:gd name="connsiteX46" fmla="*/ 8569 w 10000"/>
                          <a:gd name="connsiteY46" fmla="*/ 9578 h 10031"/>
                          <a:gd name="connsiteX47" fmla="*/ 8373 w 10000"/>
                          <a:gd name="connsiteY47" fmla="*/ 9448 h 10031"/>
                          <a:gd name="connsiteX48" fmla="*/ 8147 w 10000"/>
                          <a:gd name="connsiteY48" fmla="*/ 9306 h 10031"/>
                          <a:gd name="connsiteX49" fmla="*/ 7905 w 10000"/>
                          <a:gd name="connsiteY49" fmla="*/ 9151 h 10031"/>
                          <a:gd name="connsiteX50" fmla="*/ 7636 w 10000"/>
                          <a:gd name="connsiteY50" fmla="*/ 8977 h 10031"/>
                          <a:gd name="connsiteX51" fmla="*/ 7352 w 10000"/>
                          <a:gd name="connsiteY51" fmla="*/ 8791 h 10031"/>
                          <a:gd name="connsiteX52" fmla="*/ 7049 w 10000"/>
                          <a:gd name="connsiteY52" fmla="*/ 8599 h 10031"/>
                          <a:gd name="connsiteX53" fmla="*/ 6742 w 10000"/>
                          <a:gd name="connsiteY53" fmla="*/ 8400 h 10031"/>
                          <a:gd name="connsiteX54" fmla="*/ 6420 w 10000"/>
                          <a:gd name="connsiteY54" fmla="*/ 8184 h 10031"/>
                          <a:gd name="connsiteX55" fmla="*/ 6086 w 10000"/>
                          <a:gd name="connsiteY55" fmla="*/ 7979 h 10031"/>
                          <a:gd name="connsiteX56" fmla="*/ 5748 w 10000"/>
                          <a:gd name="connsiteY56" fmla="*/ 7750 h 10031"/>
                          <a:gd name="connsiteX57" fmla="*/ 5399 w 10000"/>
                          <a:gd name="connsiteY57" fmla="*/ 7533 h 10031"/>
                          <a:gd name="connsiteX58" fmla="*/ 5050 w 10000"/>
                          <a:gd name="connsiteY58" fmla="*/ 7309 h 10031"/>
                          <a:gd name="connsiteX59" fmla="*/ 4693 w 10000"/>
                          <a:gd name="connsiteY59" fmla="*/ 7080 h 10031"/>
                          <a:gd name="connsiteX60" fmla="*/ 4344 w 10000"/>
                          <a:gd name="connsiteY60" fmla="*/ 6851 h 10031"/>
                          <a:gd name="connsiteX61" fmla="*/ 3995 w 10000"/>
                          <a:gd name="connsiteY61" fmla="*/ 6621 h 10031"/>
                          <a:gd name="connsiteX62" fmla="*/ 3653 w 10000"/>
                          <a:gd name="connsiteY62" fmla="*/ 6404 h 10031"/>
                          <a:gd name="connsiteX63" fmla="*/ 3312 w 10000"/>
                          <a:gd name="connsiteY63" fmla="*/ 6187 h 10031"/>
                          <a:gd name="connsiteX64" fmla="*/ 2982 w 10000"/>
                          <a:gd name="connsiteY64" fmla="*/ 5970 h 10031"/>
                          <a:gd name="connsiteX65" fmla="*/ 2667 w 10000"/>
                          <a:gd name="connsiteY65" fmla="*/ 5766 h 10031"/>
                          <a:gd name="connsiteX66" fmla="*/ 2356 w 10000"/>
                          <a:gd name="connsiteY66" fmla="*/ 5567 h 10031"/>
                          <a:gd name="connsiteX67" fmla="*/ 2064 w 10000"/>
                          <a:gd name="connsiteY67" fmla="*/ 5375 h 10031"/>
                          <a:gd name="connsiteX68" fmla="*/ 1788 w 10000"/>
                          <a:gd name="connsiteY68" fmla="*/ 5201 h 10031"/>
                          <a:gd name="connsiteX69" fmla="*/ 1527 w 10000"/>
                          <a:gd name="connsiteY69" fmla="*/ 5028 h 10031"/>
                          <a:gd name="connsiteX70" fmla="*/ 1289 w 10000"/>
                          <a:gd name="connsiteY70" fmla="*/ 4873 h 10031"/>
                          <a:gd name="connsiteX71" fmla="*/ 1071 w 10000"/>
                          <a:gd name="connsiteY71" fmla="*/ 4737 h 10031"/>
                          <a:gd name="connsiteX72" fmla="*/ 883 w 10000"/>
                          <a:gd name="connsiteY72" fmla="*/ 4613 h 10031"/>
                          <a:gd name="connsiteX73" fmla="*/ 714 w 10000"/>
                          <a:gd name="connsiteY73" fmla="*/ 4507 h 10031"/>
                          <a:gd name="connsiteX74" fmla="*/ 572 w 10000"/>
                          <a:gd name="connsiteY74" fmla="*/ 4408 h 10031"/>
                          <a:gd name="connsiteX75" fmla="*/ 464 w 10000"/>
                          <a:gd name="connsiteY75" fmla="*/ 4346 h 10031"/>
                          <a:gd name="connsiteX76" fmla="*/ 391 w 10000"/>
                          <a:gd name="connsiteY76" fmla="*/ 4290 h 10031"/>
                          <a:gd name="connsiteX77" fmla="*/ 349 w 10000"/>
                          <a:gd name="connsiteY77" fmla="*/ 4259 h 10031"/>
                          <a:gd name="connsiteX78" fmla="*/ 230 w 10000"/>
                          <a:gd name="connsiteY78" fmla="*/ 4160 h 10031"/>
                          <a:gd name="connsiteX79" fmla="*/ 142 w 10000"/>
                          <a:gd name="connsiteY79" fmla="*/ 4030 h 10031"/>
                          <a:gd name="connsiteX80" fmla="*/ 81 w 10000"/>
                          <a:gd name="connsiteY80" fmla="*/ 3887 h 10031"/>
                          <a:gd name="connsiteX81" fmla="*/ 42 w 10000"/>
                          <a:gd name="connsiteY81" fmla="*/ 3757 h 10031"/>
                          <a:gd name="connsiteX82" fmla="*/ 15 w 10000"/>
                          <a:gd name="connsiteY82" fmla="*/ 3639 h 10031"/>
                          <a:gd name="connsiteX83" fmla="*/ 8 w 10000"/>
                          <a:gd name="connsiteY83" fmla="*/ 3540 h 10031"/>
                          <a:gd name="connsiteX84" fmla="*/ 0 w 10000"/>
                          <a:gd name="connsiteY84" fmla="*/ 3466 h 10031"/>
                          <a:gd name="connsiteX85" fmla="*/ 0 w 10000"/>
                          <a:gd name="connsiteY85" fmla="*/ 3441 h 10031"/>
                          <a:gd name="connsiteX86" fmla="*/ 0 w 10000"/>
                          <a:gd name="connsiteY86" fmla="*/ 3397 h 10031"/>
                          <a:gd name="connsiteX87" fmla="*/ 0 w 10000"/>
                          <a:gd name="connsiteY87" fmla="*/ 3292 h 10031"/>
                          <a:gd name="connsiteX88" fmla="*/ 0 w 10000"/>
                          <a:gd name="connsiteY88" fmla="*/ 3125 h 10031"/>
                          <a:gd name="connsiteX89" fmla="*/ 0 w 10000"/>
                          <a:gd name="connsiteY89" fmla="*/ 2108 h 10031"/>
                          <a:gd name="connsiteX90" fmla="*/ 0 w 10000"/>
                          <a:gd name="connsiteY90" fmla="*/ 1823 h 10031"/>
                          <a:gd name="connsiteX91" fmla="*/ 0 w 10000"/>
                          <a:gd name="connsiteY91" fmla="*/ 1562 h 10031"/>
                          <a:gd name="connsiteX92" fmla="*/ 0 w 10000"/>
                          <a:gd name="connsiteY92" fmla="*/ 1333 h 10031"/>
                          <a:gd name="connsiteX93" fmla="*/ 15 w 10000"/>
                          <a:gd name="connsiteY93" fmla="*/ 1116 h 10031"/>
                          <a:gd name="connsiteX94" fmla="*/ 61 w 10000"/>
                          <a:gd name="connsiteY94" fmla="*/ 911 h 10031"/>
                          <a:gd name="connsiteX95" fmla="*/ 130 w 10000"/>
                          <a:gd name="connsiteY95" fmla="*/ 738 h 10031"/>
                          <a:gd name="connsiteX96" fmla="*/ 203 w 10000"/>
                          <a:gd name="connsiteY96" fmla="*/ 595 h 10031"/>
                          <a:gd name="connsiteX97" fmla="*/ 284 w 10000"/>
                          <a:gd name="connsiteY97" fmla="*/ 465 h 10031"/>
                          <a:gd name="connsiteX98" fmla="*/ 357 w 10000"/>
                          <a:gd name="connsiteY98" fmla="*/ 378 h 10031"/>
                          <a:gd name="connsiteX99" fmla="*/ 936 w 10000"/>
                          <a:gd name="connsiteY99" fmla="*/ 31 h 10031"/>
                          <a:gd name="connsiteX0" fmla="*/ 936 w 10000"/>
                          <a:gd name="connsiteY0" fmla="*/ 26 h 10026"/>
                          <a:gd name="connsiteX1" fmla="*/ 10000 w 10000"/>
                          <a:gd name="connsiteY1" fmla="*/ 5630 h 10026"/>
                          <a:gd name="connsiteX2" fmla="*/ 9893 w 10000"/>
                          <a:gd name="connsiteY2" fmla="*/ 5717 h 10026"/>
                          <a:gd name="connsiteX3" fmla="*/ 9797 w 10000"/>
                          <a:gd name="connsiteY3" fmla="*/ 5792 h 10026"/>
                          <a:gd name="connsiteX4" fmla="*/ 9731 w 10000"/>
                          <a:gd name="connsiteY4" fmla="*/ 5835 h 10026"/>
                          <a:gd name="connsiteX5" fmla="*/ 9689 w 10000"/>
                          <a:gd name="connsiteY5" fmla="*/ 5866 h 10026"/>
                          <a:gd name="connsiteX6" fmla="*/ 9574 w 10000"/>
                          <a:gd name="connsiteY6" fmla="*/ 5978 h 10026"/>
                          <a:gd name="connsiteX7" fmla="*/ 9490 w 10000"/>
                          <a:gd name="connsiteY7" fmla="*/ 6095 h 10026"/>
                          <a:gd name="connsiteX8" fmla="*/ 9436 w 10000"/>
                          <a:gd name="connsiteY8" fmla="*/ 6207 h 10026"/>
                          <a:gd name="connsiteX9" fmla="*/ 9401 w 10000"/>
                          <a:gd name="connsiteY9" fmla="*/ 6294 h 10026"/>
                          <a:gd name="connsiteX10" fmla="*/ 9382 w 10000"/>
                          <a:gd name="connsiteY10" fmla="*/ 6368 h 10026"/>
                          <a:gd name="connsiteX11" fmla="*/ 9375 w 10000"/>
                          <a:gd name="connsiteY11" fmla="*/ 6424 h 10026"/>
                          <a:gd name="connsiteX12" fmla="*/ 9375 w 10000"/>
                          <a:gd name="connsiteY12" fmla="*/ 6443 h 10026"/>
                          <a:gd name="connsiteX13" fmla="*/ 9375 w 10000"/>
                          <a:gd name="connsiteY13" fmla="*/ 6480 h 10026"/>
                          <a:gd name="connsiteX14" fmla="*/ 9367 w 10000"/>
                          <a:gd name="connsiteY14" fmla="*/ 6585 h 10026"/>
                          <a:gd name="connsiteX15" fmla="*/ 9367 w 10000"/>
                          <a:gd name="connsiteY15" fmla="*/ 6746 h 10026"/>
                          <a:gd name="connsiteX16" fmla="*/ 9359 w 10000"/>
                          <a:gd name="connsiteY16" fmla="*/ 6963 h 10026"/>
                          <a:gd name="connsiteX17" fmla="*/ 9355 w 10000"/>
                          <a:gd name="connsiteY17" fmla="*/ 7218 h 10026"/>
                          <a:gd name="connsiteX18" fmla="*/ 9348 w 10000"/>
                          <a:gd name="connsiteY18" fmla="*/ 7497 h 10026"/>
                          <a:gd name="connsiteX19" fmla="*/ 9340 w 10000"/>
                          <a:gd name="connsiteY19" fmla="*/ 7788 h 10026"/>
                          <a:gd name="connsiteX20" fmla="*/ 9332 w 10000"/>
                          <a:gd name="connsiteY20" fmla="*/ 8092 h 10026"/>
                          <a:gd name="connsiteX21" fmla="*/ 9328 w 10000"/>
                          <a:gd name="connsiteY21" fmla="*/ 8395 h 10026"/>
                          <a:gd name="connsiteX22" fmla="*/ 9321 w 10000"/>
                          <a:gd name="connsiteY22" fmla="*/ 8693 h 10026"/>
                          <a:gd name="connsiteX23" fmla="*/ 9313 w 10000"/>
                          <a:gd name="connsiteY23" fmla="*/ 8953 h 10026"/>
                          <a:gd name="connsiteX24" fmla="*/ 9305 w 10000"/>
                          <a:gd name="connsiteY24" fmla="*/ 9189 h 10026"/>
                          <a:gd name="connsiteX25" fmla="*/ 9305 w 10000"/>
                          <a:gd name="connsiteY25" fmla="*/ 9375 h 10026"/>
                          <a:gd name="connsiteX26" fmla="*/ 9302 w 10000"/>
                          <a:gd name="connsiteY26" fmla="*/ 9518 h 10026"/>
                          <a:gd name="connsiteX27" fmla="*/ 9305 w 10000"/>
                          <a:gd name="connsiteY27" fmla="*/ 9666 h 10026"/>
                          <a:gd name="connsiteX28" fmla="*/ 9332 w 10000"/>
                          <a:gd name="connsiteY28" fmla="*/ 9778 h 10026"/>
                          <a:gd name="connsiteX29" fmla="*/ 9367 w 10000"/>
                          <a:gd name="connsiteY29" fmla="*/ 9840 h 10026"/>
                          <a:gd name="connsiteX30" fmla="*/ 9413 w 10000"/>
                          <a:gd name="connsiteY30" fmla="*/ 9896 h 10026"/>
                          <a:gd name="connsiteX31" fmla="*/ 9455 w 10000"/>
                          <a:gd name="connsiteY31" fmla="*/ 9921 h 10026"/>
                          <a:gd name="connsiteX32" fmla="*/ 9501 w 10000"/>
                          <a:gd name="connsiteY32" fmla="*/ 9939 h 10026"/>
                          <a:gd name="connsiteX33" fmla="*/ 9536 w 10000"/>
                          <a:gd name="connsiteY33" fmla="*/ 9952 h 10026"/>
                          <a:gd name="connsiteX34" fmla="*/ 9563 w 10000"/>
                          <a:gd name="connsiteY34" fmla="*/ 9983 h 10026"/>
                          <a:gd name="connsiteX35" fmla="*/ 9463 w 10000"/>
                          <a:gd name="connsiteY35" fmla="*/ 10014 h 10026"/>
                          <a:gd name="connsiteX36" fmla="*/ 9367 w 10000"/>
                          <a:gd name="connsiteY36" fmla="*/ 10026 h 10026"/>
                          <a:gd name="connsiteX37" fmla="*/ 9286 w 10000"/>
                          <a:gd name="connsiteY37" fmla="*/ 10014 h 10026"/>
                          <a:gd name="connsiteX38" fmla="*/ 9225 w 10000"/>
                          <a:gd name="connsiteY38" fmla="*/ 9995 h 10026"/>
                          <a:gd name="connsiteX39" fmla="*/ 9186 w 10000"/>
                          <a:gd name="connsiteY39" fmla="*/ 9970 h 10026"/>
                          <a:gd name="connsiteX40" fmla="*/ 9171 w 10000"/>
                          <a:gd name="connsiteY40" fmla="*/ 9964 h 10026"/>
                          <a:gd name="connsiteX41" fmla="*/ 9152 w 10000"/>
                          <a:gd name="connsiteY41" fmla="*/ 9952 h 10026"/>
                          <a:gd name="connsiteX42" fmla="*/ 9098 w 10000"/>
                          <a:gd name="connsiteY42" fmla="*/ 9921 h 10026"/>
                          <a:gd name="connsiteX43" fmla="*/ 9010 w 10000"/>
                          <a:gd name="connsiteY43" fmla="*/ 9865 h 10026"/>
                          <a:gd name="connsiteX44" fmla="*/ 8899 w 10000"/>
                          <a:gd name="connsiteY44" fmla="*/ 9790 h 10026"/>
                          <a:gd name="connsiteX45" fmla="*/ 8749 w 10000"/>
                          <a:gd name="connsiteY45" fmla="*/ 9691 h 10026"/>
                          <a:gd name="connsiteX46" fmla="*/ 8569 w 10000"/>
                          <a:gd name="connsiteY46" fmla="*/ 9573 h 10026"/>
                          <a:gd name="connsiteX47" fmla="*/ 8373 w 10000"/>
                          <a:gd name="connsiteY47" fmla="*/ 9443 h 10026"/>
                          <a:gd name="connsiteX48" fmla="*/ 8147 w 10000"/>
                          <a:gd name="connsiteY48" fmla="*/ 9301 h 10026"/>
                          <a:gd name="connsiteX49" fmla="*/ 7905 w 10000"/>
                          <a:gd name="connsiteY49" fmla="*/ 9146 h 10026"/>
                          <a:gd name="connsiteX50" fmla="*/ 7636 w 10000"/>
                          <a:gd name="connsiteY50" fmla="*/ 8972 h 10026"/>
                          <a:gd name="connsiteX51" fmla="*/ 7352 w 10000"/>
                          <a:gd name="connsiteY51" fmla="*/ 8786 h 10026"/>
                          <a:gd name="connsiteX52" fmla="*/ 7049 w 10000"/>
                          <a:gd name="connsiteY52" fmla="*/ 8594 h 10026"/>
                          <a:gd name="connsiteX53" fmla="*/ 6742 w 10000"/>
                          <a:gd name="connsiteY53" fmla="*/ 8395 h 10026"/>
                          <a:gd name="connsiteX54" fmla="*/ 6420 w 10000"/>
                          <a:gd name="connsiteY54" fmla="*/ 8179 h 10026"/>
                          <a:gd name="connsiteX55" fmla="*/ 6086 w 10000"/>
                          <a:gd name="connsiteY55" fmla="*/ 7974 h 10026"/>
                          <a:gd name="connsiteX56" fmla="*/ 5748 w 10000"/>
                          <a:gd name="connsiteY56" fmla="*/ 7745 h 10026"/>
                          <a:gd name="connsiteX57" fmla="*/ 5399 w 10000"/>
                          <a:gd name="connsiteY57" fmla="*/ 7528 h 10026"/>
                          <a:gd name="connsiteX58" fmla="*/ 5050 w 10000"/>
                          <a:gd name="connsiteY58" fmla="*/ 7304 h 10026"/>
                          <a:gd name="connsiteX59" fmla="*/ 4693 w 10000"/>
                          <a:gd name="connsiteY59" fmla="*/ 7075 h 10026"/>
                          <a:gd name="connsiteX60" fmla="*/ 4344 w 10000"/>
                          <a:gd name="connsiteY60" fmla="*/ 6846 h 10026"/>
                          <a:gd name="connsiteX61" fmla="*/ 3995 w 10000"/>
                          <a:gd name="connsiteY61" fmla="*/ 6616 h 10026"/>
                          <a:gd name="connsiteX62" fmla="*/ 3653 w 10000"/>
                          <a:gd name="connsiteY62" fmla="*/ 6399 h 10026"/>
                          <a:gd name="connsiteX63" fmla="*/ 3312 w 10000"/>
                          <a:gd name="connsiteY63" fmla="*/ 6182 h 10026"/>
                          <a:gd name="connsiteX64" fmla="*/ 2982 w 10000"/>
                          <a:gd name="connsiteY64" fmla="*/ 5965 h 10026"/>
                          <a:gd name="connsiteX65" fmla="*/ 2667 w 10000"/>
                          <a:gd name="connsiteY65" fmla="*/ 5761 h 10026"/>
                          <a:gd name="connsiteX66" fmla="*/ 2356 w 10000"/>
                          <a:gd name="connsiteY66" fmla="*/ 5562 h 10026"/>
                          <a:gd name="connsiteX67" fmla="*/ 2064 w 10000"/>
                          <a:gd name="connsiteY67" fmla="*/ 5370 h 10026"/>
                          <a:gd name="connsiteX68" fmla="*/ 1788 w 10000"/>
                          <a:gd name="connsiteY68" fmla="*/ 5196 h 10026"/>
                          <a:gd name="connsiteX69" fmla="*/ 1527 w 10000"/>
                          <a:gd name="connsiteY69" fmla="*/ 5023 h 10026"/>
                          <a:gd name="connsiteX70" fmla="*/ 1289 w 10000"/>
                          <a:gd name="connsiteY70" fmla="*/ 4868 h 10026"/>
                          <a:gd name="connsiteX71" fmla="*/ 1071 w 10000"/>
                          <a:gd name="connsiteY71" fmla="*/ 4732 h 10026"/>
                          <a:gd name="connsiteX72" fmla="*/ 883 w 10000"/>
                          <a:gd name="connsiteY72" fmla="*/ 4608 h 10026"/>
                          <a:gd name="connsiteX73" fmla="*/ 714 w 10000"/>
                          <a:gd name="connsiteY73" fmla="*/ 4502 h 10026"/>
                          <a:gd name="connsiteX74" fmla="*/ 572 w 10000"/>
                          <a:gd name="connsiteY74" fmla="*/ 4403 h 10026"/>
                          <a:gd name="connsiteX75" fmla="*/ 464 w 10000"/>
                          <a:gd name="connsiteY75" fmla="*/ 4341 h 10026"/>
                          <a:gd name="connsiteX76" fmla="*/ 391 w 10000"/>
                          <a:gd name="connsiteY76" fmla="*/ 4285 h 10026"/>
                          <a:gd name="connsiteX77" fmla="*/ 349 w 10000"/>
                          <a:gd name="connsiteY77" fmla="*/ 4254 h 10026"/>
                          <a:gd name="connsiteX78" fmla="*/ 230 w 10000"/>
                          <a:gd name="connsiteY78" fmla="*/ 4155 h 10026"/>
                          <a:gd name="connsiteX79" fmla="*/ 142 w 10000"/>
                          <a:gd name="connsiteY79" fmla="*/ 4025 h 10026"/>
                          <a:gd name="connsiteX80" fmla="*/ 81 w 10000"/>
                          <a:gd name="connsiteY80" fmla="*/ 3882 h 10026"/>
                          <a:gd name="connsiteX81" fmla="*/ 42 w 10000"/>
                          <a:gd name="connsiteY81" fmla="*/ 3752 h 10026"/>
                          <a:gd name="connsiteX82" fmla="*/ 15 w 10000"/>
                          <a:gd name="connsiteY82" fmla="*/ 3634 h 10026"/>
                          <a:gd name="connsiteX83" fmla="*/ 8 w 10000"/>
                          <a:gd name="connsiteY83" fmla="*/ 3535 h 10026"/>
                          <a:gd name="connsiteX84" fmla="*/ 0 w 10000"/>
                          <a:gd name="connsiteY84" fmla="*/ 3461 h 10026"/>
                          <a:gd name="connsiteX85" fmla="*/ 0 w 10000"/>
                          <a:gd name="connsiteY85" fmla="*/ 3436 h 10026"/>
                          <a:gd name="connsiteX86" fmla="*/ 0 w 10000"/>
                          <a:gd name="connsiteY86" fmla="*/ 3392 h 10026"/>
                          <a:gd name="connsiteX87" fmla="*/ 0 w 10000"/>
                          <a:gd name="connsiteY87" fmla="*/ 3287 h 10026"/>
                          <a:gd name="connsiteX88" fmla="*/ 0 w 10000"/>
                          <a:gd name="connsiteY88" fmla="*/ 3120 h 10026"/>
                          <a:gd name="connsiteX89" fmla="*/ 0 w 10000"/>
                          <a:gd name="connsiteY89" fmla="*/ 2103 h 10026"/>
                          <a:gd name="connsiteX90" fmla="*/ 0 w 10000"/>
                          <a:gd name="connsiteY90" fmla="*/ 1818 h 10026"/>
                          <a:gd name="connsiteX91" fmla="*/ 0 w 10000"/>
                          <a:gd name="connsiteY91" fmla="*/ 1557 h 10026"/>
                          <a:gd name="connsiteX92" fmla="*/ 0 w 10000"/>
                          <a:gd name="connsiteY92" fmla="*/ 1328 h 10026"/>
                          <a:gd name="connsiteX93" fmla="*/ 15 w 10000"/>
                          <a:gd name="connsiteY93" fmla="*/ 1111 h 10026"/>
                          <a:gd name="connsiteX94" fmla="*/ 61 w 10000"/>
                          <a:gd name="connsiteY94" fmla="*/ 906 h 10026"/>
                          <a:gd name="connsiteX95" fmla="*/ 130 w 10000"/>
                          <a:gd name="connsiteY95" fmla="*/ 733 h 10026"/>
                          <a:gd name="connsiteX96" fmla="*/ 203 w 10000"/>
                          <a:gd name="connsiteY96" fmla="*/ 590 h 10026"/>
                          <a:gd name="connsiteX97" fmla="*/ 284 w 10000"/>
                          <a:gd name="connsiteY97" fmla="*/ 460 h 10026"/>
                          <a:gd name="connsiteX98" fmla="*/ 357 w 10000"/>
                          <a:gd name="connsiteY98" fmla="*/ 373 h 10026"/>
                          <a:gd name="connsiteX99" fmla="*/ 936 w 10000"/>
                          <a:gd name="connsiteY99" fmla="*/ 26 h 10026"/>
                          <a:gd name="connsiteX0" fmla="*/ 936 w 10000"/>
                          <a:gd name="connsiteY0" fmla="*/ 32 h 10032"/>
                          <a:gd name="connsiteX1" fmla="*/ 10000 w 10000"/>
                          <a:gd name="connsiteY1" fmla="*/ 5636 h 10032"/>
                          <a:gd name="connsiteX2" fmla="*/ 9893 w 10000"/>
                          <a:gd name="connsiteY2" fmla="*/ 5723 h 10032"/>
                          <a:gd name="connsiteX3" fmla="*/ 9797 w 10000"/>
                          <a:gd name="connsiteY3" fmla="*/ 5798 h 10032"/>
                          <a:gd name="connsiteX4" fmla="*/ 9731 w 10000"/>
                          <a:gd name="connsiteY4" fmla="*/ 5841 h 10032"/>
                          <a:gd name="connsiteX5" fmla="*/ 9689 w 10000"/>
                          <a:gd name="connsiteY5" fmla="*/ 5872 h 10032"/>
                          <a:gd name="connsiteX6" fmla="*/ 9574 w 10000"/>
                          <a:gd name="connsiteY6" fmla="*/ 5984 h 10032"/>
                          <a:gd name="connsiteX7" fmla="*/ 9490 w 10000"/>
                          <a:gd name="connsiteY7" fmla="*/ 6101 h 10032"/>
                          <a:gd name="connsiteX8" fmla="*/ 9436 w 10000"/>
                          <a:gd name="connsiteY8" fmla="*/ 6213 h 10032"/>
                          <a:gd name="connsiteX9" fmla="*/ 9401 w 10000"/>
                          <a:gd name="connsiteY9" fmla="*/ 6300 h 10032"/>
                          <a:gd name="connsiteX10" fmla="*/ 9382 w 10000"/>
                          <a:gd name="connsiteY10" fmla="*/ 6374 h 10032"/>
                          <a:gd name="connsiteX11" fmla="*/ 9375 w 10000"/>
                          <a:gd name="connsiteY11" fmla="*/ 6430 h 10032"/>
                          <a:gd name="connsiteX12" fmla="*/ 9375 w 10000"/>
                          <a:gd name="connsiteY12" fmla="*/ 6449 h 10032"/>
                          <a:gd name="connsiteX13" fmla="*/ 9375 w 10000"/>
                          <a:gd name="connsiteY13" fmla="*/ 6486 h 10032"/>
                          <a:gd name="connsiteX14" fmla="*/ 9367 w 10000"/>
                          <a:gd name="connsiteY14" fmla="*/ 6591 h 10032"/>
                          <a:gd name="connsiteX15" fmla="*/ 9367 w 10000"/>
                          <a:gd name="connsiteY15" fmla="*/ 6752 h 10032"/>
                          <a:gd name="connsiteX16" fmla="*/ 9359 w 10000"/>
                          <a:gd name="connsiteY16" fmla="*/ 6969 h 10032"/>
                          <a:gd name="connsiteX17" fmla="*/ 9355 w 10000"/>
                          <a:gd name="connsiteY17" fmla="*/ 7224 h 10032"/>
                          <a:gd name="connsiteX18" fmla="*/ 9348 w 10000"/>
                          <a:gd name="connsiteY18" fmla="*/ 7503 h 10032"/>
                          <a:gd name="connsiteX19" fmla="*/ 9340 w 10000"/>
                          <a:gd name="connsiteY19" fmla="*/ 7794 h 10032"/>
                          <a:gd name="connsiteX20" fmla="*/ 9332 w 10000"/>
                          <a:gd name="connsiteY20" fmla="*/ 8098 h 10032"/>
                          <a:gd name="connsiteX21" fmla="*/ 9328 w 10000"/>
                          <a:gd name="connsiteY21" fmla="*/ 8401 h 10032"/>
                          <a:gd name="connsiteX22" fmla="*/ 9321 w 10000"/>
                          <a:gd name="connsiteY22" fmla="*/ 8699 h 10032"/>
                          <a:gd name="connsiteX23" fmla="*/ 9313 w 10000"/>
                          <a:gd name="connsiteY23" fmla="*/ 8959 h 10032"/>
                          <a:gd name="connsiteX24" fmla="*/ 9305 w 10000"/>
                          <a:gd name="connsiteY24" fmla="*/ 9195 h 10032"/>
                          <a:gd name="connsiteX25" fmla="*/ 9305 w 10000"/>
                          <a:gd name="connsiteY25" fmla="*/ 9381 h 10032"/>
                          <a:gd name="connsiteX26" fmla="*/ 9302 w 10000"/>
                          <a:gd name="connsiteY26" fmla="*/ 9524 h 10032"/>
                          <a:gd name="connsiteX27" fmla="*/ 9305 w 10000"/>
                          <a:gd name="connsiteY27" fmla="*/ 9672 h 10032"/>
                          <a:gd name="connsiteX28" fmla="*/ 9332 w 10000"/>
                          <a:gd name="connsiteY28" fmla="*/ 9784 h 10032"/>
                          <a:gd name="connsiteX29" fmla="*/ 9367 w 10000"/>
                          <a:gd name="connsiteY29" fmla="*/ 9846 h 10032"/>
                          <a:gd name="connsiteX30" fmla="*/ 9413 w 10000"/>
                          <a:gd name="connsiteY30" fmla="*/ 9902 h 10032"/>
                          <a:gd name="connsiteX31" fmla="*/ 9455 w 10000"/>
                          <a:gd name="connsiteY31" fmla="*/ 9927 h 10032"/>
                          <a:gd name="connsiteX32" fmla="*/ 9501 w 10000"/>
                          <a:gd name="connsiteY32" fmla="*/ 9945 h 10032"/>
                          <a:gd name="connsiteX33" fmla="*/ 9536 w 10000"/>
                          <a:gd name="connsiteY33" fmla="*/ 9958 h 10032"/>
                          <a:gd name="connsiteX34" fmla="*/ 9563 w 10000"/>
                          <a:gd name="connsiteY34" fmla="*/ 9989 h 10032"/>
                          <a:gd name="connsiteX35" fmla="*/ 9463 w 10000"/>
                          <a:gd name="connsiteY35" fmla="*/ 10020 h 10032"/>
                          <a:gd name="connsiteX36" fmla="*/ 9367 w 10000"/>
                          <a:gd name="connsiteY36" fmla="*/ 10032 h 10032"/>
                          <a:gd name="connsiteX37" fmla="*/ 9286 w 10000"/>
                          <a:gd name="connsiteY37" fmla="*/ 10020 h 10032"/>
                          <a:gd name="connsiteX38" fmla="*/ 9225 w 10000"/>
                          <a:gd name="connsiteY38" fmla="*/ 10001 h 10032"/>
                          <a:gd name="connsiteX39" fmla="*/ 9186 w 10000"/>
                          <a:gd name="connsiteY39" fmla="*/ 9976 h 10032"/>
                          <a:gd name="connsiteX40" fmla="*/ 9171 w 10000"/>
                          <a:gd name="connsiteY40" fmla="*/ 9970 h 10032"/>
                          <a:gd name="connsiteX41" fmla="*/ 9152 w 10000"/>
                          <a:gd name="connsiteY41" fmla="*/ 9958 h 10032"/>
                          <a:gd name="connsiteX42" fmla="*/ 9098 w 10000"/>
                          <a:gd name="connsiteY42" fmla="*/ 9927 h 10032"/>
                          <a:gd name="connsiteX43" fmla="*/ 9010 w 10000"/>
                          <a:gd name="connsiteY43" fmla="*/ 9871 h 10032"/>
                          <a:gd name="connsiteX44" fmla="*/ 8899 w 10000"/>
                          <a:gd name="connsiteY44" fmla="*/ 9796 h 10032"/>
                          <a:gd name="connsiteX45" fmla="*/ 8749 w 10000"/>
                          <a:gd name="connsiteY45" fmla="*/ 9697 h 10032"/>
                          <a:gd name="connsiteX46" fmla="*/ 8569 w 10000"/>
                          <a:gd name="connsiteY46" fmla="*/ 9579 h 10032"/>
                          <a:gd name="connsiteX47" fmla="*/ 8373 w 10000"/>
                          <a:gd name="connsiteY47" fmla="*/ 9449 h 10032"/>
                          <a:gd name="connsiteX48" fmla="*/ 8147 w 10000"/>
                          <a:gd name="connsiteY48" fmla="*/ 9307 h 10032"/>
                          <a:gd name="connsiteX49" fmla="*/ 7905 w 10000"/>
                          <a:gd name="connsiteY49" fmla="*/ 9152 h 10032"/>
                          <a:gd name="connsiteX50" fmla="*/ 7636 w 10000"/>
                          <a:gd name="connsiteY50" fmla="*/ 8978 h 10032"/>
                          <a:gd name="connsiteX51" fmla="*/ 7352 w 10000"/>
                          <a:gd name="connsiteY51" fmla="*/ 8792 h 10032"/>
                          <a:gd name="connsiteX52" fmla="*/ 7049 w 10000"/>
                          <a:gd name="connsiteY52" fmla="*/ 8600 h 10032"/>
                          <a:gd name="connsiteX53" fmla="*/ 6742 w 10000"/>
                          <a:gd name="connsiteY53" fmla="*/ 8401 h 10032"/>
                          <a:gd name="connsiteX54" fmla="*/ 6420 w 10000"/>
                          <a:gd name="connsiteY54" fmla="*/ 8185 h 10032"/>
                          <a:gd name="connsiteX55" fmla="*/ 6086 w 10000"/>
                          <a:gd name="connsiteY55" fmla="*/ 7980 h 10032"/>
                          <a:gd name="connsiteX56" fmla="*/ 5748 w 10000"/>
                          <a:gd name="connsiteY56" fmla="*/ 7751 h 10032"/>
                          <a:gd name="connsiteX57" fmla="*/ 5399 w 10000"/>
                          <a:gd name="connsiteY57" fmla="*/ 7534 h 10032"/>
                          <a:gd name="connsiteX58" fmla="*/ 5050 w 10000"/>
                          <a:gd name="connsiteY58" fmla="*/ 7310 h 10032"/>
                          <a:gd name="connsiteX59" fmla="*/ 4693 w 10000"/>
                          <a:gd name="connsiteY59" fmla="*/ 7081 h 10032"/>
                          <a:gd name="connsiteX60" fmla="*/ 4344 w 10000"/>
                          <a:gd name="connsiteY60" fmla="*/ 6852 h 10032"/>
                          <a:gd name="connsiteX61" fmla="*/ 3995 w 10000"/>
                          <a:gd name="connsiteY61" fmla="*/ 6622 h 10032"/>
                          <a:gd name="connsiteX62" fmla="*/ 3653 w 10000"/>
                          <a:gd name="connsiteY62" fmla="*/ 6405 h 10032"/>
                          <a:gd name="connsiteX63" fmla="*/ 3312 w 10000"/>
                          <a:gd name="connsiteY63" fmla="*/ 6188 h 10032"/>
                          <a:gd name="connsiteX64" fmla="*/ 2982 w 10000"/>
                          <a:gd name="connsiteY64" fmla="*/ 5971 h 10032"/>
                          <a:gd name="connsiteX65" fmla="*/ 2667 w 10000"/>
                          <a:gd name="connsiteY65" fmla="*/ 5767 h 10032"/>
                          <a:gd name="connsiteX66" fmla="*/ 2356 w 10000"/>
                          <a:gd name="connsiteY66" fmla="*/ 5568 h 10032"/>
                          <a:gd name="connsiteX67" fmla="*/ 2064 w 10000"/>
                          <a:gd name="connsiteY67" fmla="*/ 5376 h 10032"/>
                          <a:gd name="connsiteX68" fmla="*/ 1788 w 10000"/>
                          <a:gd name="connsiteY68" fmla="*/ 5202 h 10032"/>
                          <a:gd name="connsiteX69" fmla="*/ 1527 w 10000"/>
                          <a:gd name="connsiteY69" fmla="*/ 5029 h 10032"/>
                          <a:gd name="connsiteX70" fmla="*/ 1289 w 10000"/>
                          <a:gd name="connsiteY70" fmla="*/ 4874 h 10032"/>
                          <a:gd name="connsiteX71" fmla="*/ 1071 w 10000"/>
                          <a:gd name="connsiteY71" fmla="*/ 4738 h 10032"/>
                          <a:gd name="connsiteX72" fmla="*/ 883 w 10000"/>
                          <a:gd name="connsiteY72" fmla="*/ 4614 h 10032"/>
                          <a:gd name="connsiteX73" fmla="*/ 714 w 10000"/>
                          <a:gd name="connsiteY73" fmla="*/ 4508 h 10032"/>
                          <a:gd name="connsiteX74" fmla="*/ 572 w 10000"/>
                          <a:gd name="connsiteY74" fmla="*/ 4409 h 10032"/>
                          <a:gd name="connsiteX75" fmla="*/ 464 w 10000"/>
                          <a:gd name="connsiteY75" fmla="*/ 4347 h 10032"/>
                          <a:gd name="connsiteX76" fmla="*/ 391 w 10000"/>
                          <a:gd name="connsiteY76" fmla="*/ 4291 h 10032"/>
                          <a:gd name="connsiteX77" fmla="*/ 349 w 10000"/>
                          <a:gd name="connsiteY77" fmla="*/ 4260 h 10032"/>
                          <a:gd name="connsiteX78" fmla="*/ 230 w 10000"/>
                          <a:gd name="connsiteY78" fmla="*/ 4161 h 10032"/>
                          <a:gd name="connsiteX79" fmla="*/ 142 w 10000"/>
                          <a:gd name="connsiteY79" fmla="*/ 4031 h 10032"/>
                          <a:gd name="connsiteX80" fmla="*/ 81 w 10000"/>
                          <a:gd name="connsiteY80" fmla="*/ 3888 h 10032"/>
                          <a:gd name="connsiteX81" fmla="*/ 42 w 10000"/>
                          <a:gd name="connsiteY81" fmla="*/ 3758 h 10032"/>
                          <a:gd name="connsiteX82" fmla="*/ 15 w 10000"/>
                          <a:gd name="connsiteY82" fmla="*/ 3640 h 10032"/>
                          <a:gd name="connsiteX83" fmla="*/ 8 w 10000"/>
                          <a:gd name="connsiteY83" fmla="*/ 3541 h 10032"/>
                          <a:gd name="connsiteX84" fmla="*/ 0 w 10000"/>
                          <a:gd name="connsiteY84" fmla="*/ 3467 h 10032"/>
                          <a:gd name="connsiteX85" fmla="*/ 0 w 10000"/>
                          <a:gd name="connsiteY85" fmla="*/ 3442 h 10032"/>
                          <a:gd name="connsiteX86" fmla="*/ 0 w 10000"/>
                          <a:gd name="connsiteY86" fmla="*/ 3398 h 10032"/>
                          <a:gd name="connsiteX87" fmla="*/ 0 w 10000"/>
                          <a:gd name="connsiteY87" fmla="*/ 3293 h 10032"/>
                          <a:gd name="connsiteX88" fmla="*/ 0 w 10000"/>
                          <a:gd name="connsiteY88" fmla="*/ 3126 h 10032"/>
                          <a:gd name="connsiteX89" fmla="*/ 0 w 10000"/>
                          <a:gd name="connsiteY89" fmla="*/ 2109 h 10032"/>
                          <a:gd name="connsiteX90" fmla="*/ 0 w 10000"/>
                          <a:gd name="connsiteY90" fmla="*/ 1824 h 10032"/>
                          <a:gd name="connsiteX91" fmla="*/ 0 w 10000"/>
                          <a:gd name="connsiteY91" fmla="*/ 1563 h 10032"/>
                          <a:gd name="connsiteX92" fmla="*/ 0 w 10000"/>
                          <a:gd name="connsiteY92" fmla="*/ 1334 h 10032"/>
                          <a:gd name="connsiteX93" fmla="*/ 15 w 10000"/>
                          <a:gd name="connsiteY93" fmla="*/ 1117 h 10032"/>
                          <a:gd name="connsiteX94" fmla="*/ 61 w 10000"/>
                          <a:gd name="connsiteY94" fmla="*/ 912 h 10032"/>
                          <a:gd name="connsiteX95" fmla="*/ 130 w 10000"/>
                          <a:gd name="connsiteY95" fmla="*/ 739 h 10032"/>
                          <a:gd name="connsiteX96" fmla="*/ 203 w 10000"/>
                          <a:gd name="connsiteY96" fmla="*/ 596 h 10032"/>
                          <a:gd name="connsiteX97" fmla="*/ 284 w 10000"/>
                          <a:gd name="connsiteY97" fmla="*/ 466 h 10032"/>
                          <a:gd name="connsiteX98" fmla="*/ 357 w 10000"/>
                          <a:gd name="connsiteY98" fmla="*/ 379 h 10032"/>
                          <a:gd name="connsiteX99" fmla="*/ 936 w 10000"/>
                          <a:gd name="connsiteY99" fmla="*/ 32 h 10032"/>
                          <a:gd name="connsiteX0" fmla="*/ 936 w 10000"/>
                          <a:gd name="connsiteY0" fmla="*/ 18 h 10018"/>
                          <a:gd name="connsiteX1" fmla="*/ 10000 w 10000"/>
                          <a:gd name="connsiteY1" fmla="*/ 5622 h 10018"/>
                          <a:gd name="connsiteX2" fmla="*/ 9893 w 10000"/>
                          <a:gd name="connsiteY2" fmla="*/ 5709 h 10018"/>
                          <a:gd name="connsiteX3" fmla="*/ 9797 w 10000"/>
                          <a:gd name="connsiteY3" fmla="*/ 5784 h 10018"/>
                          <a:gd name="connsiteX4" fmla="*/ 9731 w 10000"/>
                          <a:gd name="connsiteY4" fmla="*/ 5827 h 10018"/>
                          <a:gd name="connsiteX5" fmla="*/ 9689 w 10000"/>
                          <a:gd name="connsiteY5" fmla="*/ 5858 h 10018"/>
                          <a:gd name="connsiteX6" fmla="*/ 9574 w 10000"/>
                          <a:gd name="connsiteY6" fmla="*/ 5970 h 10018"/>
                          <a:gd name="connsiteX7" fmla="*/ 9490 w 10000"/>
                          <a:gd name="connsiteY7" fmla="*/ 6087 h 10018"/>
                          <a:gd name="connsiteX8" fmla="*/ 9436 w 10000"/>
                          <a:gd name="connsiteY8" fmla="*/ 6199 h 10018"/>
                          <a:gd name="connsiteX9" fmla="*/ 9401 w 10000"/>
                          <a:gd name="connsiteY9" fmla="*/ 6286 h 10018"/>
                          <a:gd name="connsiteX10" fmla="*/ 9382 w 10000"/>
                          <a:gd name="connsiteY10" fmla="*/ 6360 h 10018"/>
                          <a:gd name="connsiteX11" fmla="*/ 9375 w 10000"/>
                          <a:gd name="connsiteY11" fmla="*/ 6416 h 10018"/>
                          <a:gd name="connsiteX12" fmla="*/ 9375 w 10000"/>
                          <a:gd name="connsiteY12" fmla="*/ 6435 h 10018"/>
                          <a:gd name="connsiteX13" fmla="*/ 9375 w 10000"/>
                          <a:gd name="connsiteY13" fmla="*/ 6472 h 10018"/>
                          <a:gd name="connsiteX14" fmla="*/ 9367 w 10000"/>
                          <a:gd name="connsiteY14" fmla="*/ 6577 h 10018"/>
                          <a:gd name="connsiteX15" fmla="*/ 9367 w 10000"/>
                          <a:gd name="connsiteY15" fmla="*/ 6738 h 10018"/>
                          <a:gd name="connsiteX16" fmla="*/ 9359 w 10000"/>
                          <a:gd name="connsiteY16" fmla="*/ 6955 h 10018"/>
                          <a:gd name="connsiteX17" fmla="*/ 9355 w 10000"/>
                          <a:gd name="connsiteY17" fmla="*/ 7210 h 10018"/>
                          <a:gd name="connsiteX18" fmla="*/ 9348 w 10000"/>
                          <a:gd name="connsiteY18" fmla="*/ 7489 h 10018"/>
                          <a:gd name="connsiteX19" fmla="*/ 9340 w 10000"/>
                          <a:gd name="connsiteY19" fmla="*/ 7780 h 10018"/>
                          <a:gd name="connsiteX20" fmla="*/ 9332 w 10000"/>
                          <a:gd name="connsiteY20" fmla="*/ 8084 h 10018"/>
                          <a:gd name="connsiteX21" fmla="*/ 9328 w 10000"/>
                          <a:gd name="connsiteY21" fmla="*/ 8387 h 10018"/>
                          <a:gd name="connsiteX22" fmla="*/ 9321 w 10000"/>
                          <a:gd name="connsiteY22" fmla="*/ 8685 h 10018"/>
                          <a:gd name="connsiteX23" fmla="*/ 9313 w 10000"/>
                          <a:gd name="connsiteY23" fmla="*/ 8945 h 10018"/>
                          <a:gd name="connsiteX24" fmla="*/ 9305 w 10000"/>
                          <a:gd name="connsiteY24" fmla="*/ 9181 h 10018"/>
                          <a:gd name="connsiteX25" fmla="*/ 9305 w 10000"/>
                          <a:gd name="connsiteY25" fmla="*/ 9367 h 10018"/>
                          <a:gd name="connsiteX26" fmla="*/ 9302 w 10000"/>
                          <a:gd name="connsiteY26" fmla="*/ 9510 h 10018"/>
                          <a:gd name="connsiteX27" fmla="*/ 9305 w 10000"/>
                          <a:gd name="connsiteY27" fmla="*/ 9658 h 10018"/>
                          <a:gd name="connsiteX28" fmla="*/ 9332 w 10000"/>
                          <a:gd name="connsiteY28" fmla="*/ 9770 h 10018"/>
                          <a:gd name="connsiteX29" fmla="*/ 9367 w 10000"/>
                          <a:gd name="connsiteY29" fmla="*/ 9832 h 10018"/>
                          <a:gd name="connsiteX30" fmla="*/ 9413 w 10000"/>
                          <a:gd name="connsiteY30" fmla="*/ 9888 h 10018"/>
                          <a:gd name="connsiteX31" fmla="*/ 9455 w 10000"/>
                          <a:gd name="connsiteY31" fmla="*/ 9913 h 10018"/>
                          <a:gd name="connsiteX32" fmla="*/ 9501 w 10000"/>
                          <a:gd name="connsiteY32" fmla="*/ 9931 h 10018"/>
                          <a:gd name="connsiteX33" fmla="*/ 9536 w 10000"/>
                          <a:gd name="connsiteY33" fmla="*/ 9944 h 10018"/>
                          <a:gd name="connsiteX34" fmla="*/ 9563 w 10000"/>
                          <a:gd name="connsiteY34" fmla="*/ 9975 h 10018"/>
                          <a:gd name="connsiteX35" fmla="*/ 9463 w 10000"/>
                          <a:gd name="connsiteY35" fmla="*/ 10006 h 10018"/>
                          <a:gd name="connsiteX36" fmla="*/ 9367 w 10000"/>
                          <a:gd name="connsiteY36" fmla="*/ 10018 h 10018"/>
                          <a:gd name="connsiteX37" fmla="*/ 9286 w 10000"/>
                          <a:gd name="connsiteY37" fmla="*/ 10006 h 10018"/>
                          <a:gd name="connsiteX38" fmla="*/ 9225 w 10000"/>
                          <a:gd name="connsiteY38" fmla="*/ 9987 h 10018"/>
                          <a:gd name="connsiteX39" fmla="*/ 9186 w 10000"/>
                          <a:gd name="connsiteY39" fmla="*/ 9962 h 10018"/>
                          <a:gd name="connsiteX40" fmla="*/ 9171 w 10000"/>
                          <a:gd name="connsiteY40" fmla="*/ 9956 h 10018"/>
                          <a:gd name="connsiteX41" fmla="*/ 9152 w 10000"/>
                          <a:gd name="connsiteY41" fmla="*/ 9944 h 10018"/>
                          <a:gd name="connsiteX42" fmla="*/ 9098 w 10000"/>
                          <a:gd name="connsiteY42" fmla="*/ 9913 h 10018"/>
                          <a:gd name="connsiteX43" fmla="*/ 9010 w 10000"/>
                          <a:gd name="connsiteY43" fmla="*/ 9857 h 10018"/>
                          <a:gd name="connsiteX44" fmla="*/ 8899 w 10000"/>
                          <a:gd name="connsiteY44" fmla="*/ 9782 h 10018"/>
                          <a:gd name="connsiteX45" fmla="*/ 8749 w 10000"/>
                          <a:gd name="connsiteY45" fmla="*/ 9683 h 10018"/>
                          <a:gd name="connsiteX46" fmla="*/ 8569 w 10000"/>
                          <a:gd name="connsiteY46" fmla="*/ 9565 h 10018"/>
                          <a:gd name="connsiteX47" fmla="*/ 8373 w 10000"/>
                          <a:gd name="connsiteY47" fmla="*/ 9435 h 10018"/>
                          <a:gd name="connsiteX48" fmla="*/ 8147 w 10000"/>
                          <a:gd name="connsiteY48" fmla="*/ 9293 h 10018"/>
                          <a:gd name="connsiteX49" fmla="*/ 7905 w 10000"/>
                          <a:gd name="connsiteY49" fmla="*/ 9138 h 10018"/>
                          <a:gd name="connsiteX50" fmla="*/ 7636 w 10000"/>
                          <a:gd name="connsiteY50" fmla="*/ 8964 h 10018"/>
                          <a:gd name="connsiteX51" fmla="*/ 7352 w 10000"/>
                          <a:gd name="connsiteY51" fmla="*/ 8778 h 10018"/>
                          <a:gd name="connsiteX52" fmla="*/ 7049 w 10000"/>
                          <a:gd name="connsiteY52" fmla="*/ 8586 h 10018"/>
                          <a:gd name="connsiteX53" fmla="*/ 6742 w 10000"/>
                          <a:gd name="connsiteY53" fmla="*/ 8387 h 10018"/>
                          <a:gd name="connsiteX54" fmla="*/ 6420 w 10000"/>
                          <a:gd name="connsiteY54" fmla="*/ 8171 h 10018"/>
                          <a:gd name="connsiteX55" fmla="*/ 6086 w 10000"/>
                          <a:gd name="connsiteY55" fmla="*/ 7966 h 10018"/>
                          <a:gd name="connsiteX56" fmla="*/ 5748 w 10000"/>
                          <a:gd name="connsiteY56" fmla="*/ 7737 h 10018"/>
                          <a:gd name="connsiteX57" fmla="*/ 5399 w 10000"/>
                          <a:gd name="connsiteY57" fmla="*/ 7520 h 10018"/>
                          <a:gd name="connsiteX58" fmla="*/ 5050 w 10000"/>
                          <a:gd name="connsiteY58" fmla="*/ 7296 h 10018"/>
                          <a:gd name="connsiteX59" fmla="*/ 4693 w 10000"/>
                          <a:gd name="connsiteY59" fmla="*/ 7067 h 10018"/>
                          <a:gd name="connsiteX60" fmla="*/ 4344 w 10000"/>
                          <a:gd name="connsiteY60" fmla="*/ 6838 h 10018"/>
                          <a:gd name="connsiteX61" fmla="*/ 3995 w 10000"/>
                          <a:gd name="connsiteY61" fmla="*/ 6608 h 10018"/>
                          <a:gd name="connsiteX62" fmla="*/ 3653 w 10000"/>
                          <a:gd name="connsiteY62" fmla="*/ 6391 h 10018"/>
                          <a:gd name="connsiteX63" fmla="*/ 3312 w 10000"/>
                          <a:gd name="connsiteY63" fmla="*/ 6174 h 10018"/>
                          <a:gd name="connsiteX64" fmla="*/ 2982 w 10000"/>
                          <a:gd name="connsiteY64" fmla="*/ 5957 h 10018"/>
                          <a:gd name="connsiteX65" fmla="*/ 2667 w 10000"/>
                          <a:gd name="connsiteY65" fmla="*/ 5753 h 10018"/>
                          <a:gd name="connsiteX66" fmla="*/ 2356 w 10000"/>
                          <a:gd name="connsiteY66" fmla="*/ 5554 h 10018"/>
                          <a:gd name="connsiteX67" fmla="*/ 2064 w 10000"/>
                          <a:gd name="connsiteY67" fmla="*/ 5362 h 10018"/>
                          <a:gd name="connsiteX68" fmla="*/ 1788 w 10000"/>
                          <a:gd name="connsiteY68" fmla="*/ 5188 h 10018"/>
                          <a:gd name="connsiteX69" fmla="*/ 1527 w 10000"/>
                          <a:gd name="connsiteY69" fmla="*/ 5015 h 10018"/>
                          <a:gd name="connsiteX70" fmla="*/ 1289 w 10000"/>
                          <a:gd name="connsiteY70" fmla="*/ 4860 h 10018"/>
                          <a:gd name="connsiteX71" fmla="*/ 1071 w 10000"/>
                          <a:gd name="connsiteY71" fmla="*/ 4724 h 10018"/>
                          <a:gd name="connsiteX72" fmla="*/ 883 w 10000"/>
                          <a:gd name="connsiteY72" fmla="*/ 4600 h 10018"/>
                          <a:gd name="connsiteX73" fmla="*/ 714 w 10000"/>
                          <a:gd name="connsiteY73" fmla="*/ 4494 h 10018"/>
                          <a:gd name="connsiteX74" fmla="*/ 572 w 10000"/>
                          <a:gd name="connsiteY74" fmla="*/ 4395 h 10018"/>
                          <a:gd name="connsiteX75" fmla="*/ 464 w 10000"/>
                          <a:gd name="connsiteY75" fmla="*/ 4333 h 10018"/>
                          <a:gd name="connsiteX76" fmla="*/ 391 w 10000"/>
                          <a:gd name="connsiteY76" fmla="*/ 4277 h 10018"/>
                          <a:gd name="connsiteX77" fmla="*/ 349 w 10000"/>
                          <a:gd name="connsiteY77" fmla="*/ 4246 h 10018"/>
                          <a:gd name="connsiteX78" fmla="*/ 230 w 10000"/>
                          <a:gd name="connsiteY78" fmla="*/ 4147 h 10018"/>
                          <a:gd name="connsiteX79" fmla="*/ 142 w 10000"/>
                          <a:gd name="connsiteY79" fmla="*/ 4017 h 10018"/>
                          <a:gd name="connsiteX80" fmla="*/ 81 w 10000"/>
                          <a:gd name="connsiteY80" fmla="*/ 3874 h 10018"/>
                          <a:gd name="connsiteX81" fmla="*/ 42 w 10000"/>
                          <a:gd name="connsiteY81" fmla="*/ 3744 h 10018"/>
                          <a:gd name="connsiteX82" fmla="*/ 15 w 10000"/>
                          <a:gd name="connsiteY82" fmla="*/ 3626 h 10018"/>
                          <a:gd name="connsiteX83" fmla="*/ 8 w 10000"/>
                          <a:gd name="connsiteY83" fmla="*/ 3527 h 10018"/>
                          <a:gd name="connsiteX84" fmla="*/ 0 w 10000"/>
                          <a:gd name="connsiteY84" fmla="*/ 3453 h 10018"/>
                          <a:gd name="connsiteX85" fmla="*/ 0 w 10000"/>
                          <a:gd name="connsiteY85" fmla="*/ 3428 h 10018"/>
                          <a:gd name="connsiteX86" fmla="*/ 0 w 10000"/>
                          <a:gd name="connsiteY86" fmla="*/ 3384 h 10018"/>
                          <a:gd name="connsiteX87" fmla="*/ 0 w 10000"/>
                          <a:gd name="connsiteY87" fmla="*/ 3279 h 10018"/>
                          <a:gd name="connsiteX88" fmla="*/ 0 w 10000"/>
                          <a:gd name="connsiteY88" fmla="*/ 3112 h 10018"/>
                          <a:gd name="connsiteX89" fmla="*/ 0 w 10000"/>
                          <a:gd name="connsiteY89" fmla="*/ 2095 h 10018"/>
                          <a:gd name="connsiteX90" fmla="*/ 0 w 10000"/>
                          <a:gd name="connsiteY90" fmla="*/ 1810 h 10018"/>
                          <a:gd name="connsiteX91" fmla="*/ 0 w 10000"/>
                          <a:gd name="connsiteY91" fmla="*/ 1549 h 10018"/>
                          <a:gd name="connsiteX92" fmla="*/ 0 w 10000"/>
                          <a:gd name="connsiteY92" fmla="*/ 1320 h 10018"/>
                          <a:gd name="connsiteX93" fmla="*/ 15 w 10000"/>
                          <a:gd name="connsiteY93" fmla="*/ 1103 h 10018"/>
                          <a:gd name="connsiteX94" fmla="*/ 61 w 10000"/>
                          <a:gd name="connsiteY94" fmla="*/ 898 h 10018"/>
                          <a:gd name="connsiteX95" fmla="*/ 130 w 10000"/>
                          <a:gd name="connsiteY95" fmla="*/ 725 h 10018"/>
                          <a:gd name="connsiteX96" fmla="*/ 203 w 10000"/>
                          <a:gd name="connsiteY96" fmla="*/ 582 h 10018"/>
                          <a:gd name="connsiteX97" fmla="*/ 284 w 10000"/>
                          <a:gd name="connsiteY97" fmla="*/ 452 h 10018"/>
                          <a:gd name="connsiteX98" fmla="*/ 357 w 10000"/>
                          <a:gd name="connsiteY98" fmla="*/ 365 h 10018"/>
                          <a:gd name="connsiteX99" fmla="*/ 936 w 10000"/>
                          <a:gd name="connsiteY99" fmla="*/ 18 h 10018"/>
                          <a:gd name="connsiteX0" fmla="*/ 936 w 10000"/>
                          <a:gd name="connsiteY0" fmla="*/ 9 h 10009"/>
                          <a:gd name="connsiteX1" fmla="*/ 10000 w 10000"/>
                          <a:gd name="connsiteY1" fmla="*/ 5613 h 10009"/>
                          <a:gd name="connsiteX2" fmla="*/ 9893 w 10000"/>
                          <a:gd name="connsiteY2" fmla="*/ 5700 h 10009"/>
                          <a:gd name="connsiteX3" fmla="*/ 9797 w 10000"/>
                          <a:gd name="connsiteY3" fmla="*/ 5775 h 10009"/>
                          <a:gd name="connsiteX4" fmla="*/ 9731 w 10000"/>
                          <a:gd name="connsiteY4" fmla="*/ 5818 h 10009"/>
                          <a:gd name="connsiteX5" fmla="*/ 9689 w 10000"/>
                          <a:gd name="connsiteY5" fmla="*/ 5849 h 10009"/>
                          <a:gd name="connsiteX6" fmla="*/ 9574 w 10000"/>
                          <a:gd name="connsiteY6" fmla="*/ 5961 h 10009"/>
                          <a:gd name="connsiteX7" fmla="*/ 9490 w 10000"/>
                          <a:gd name="connsiteY7" fmla="*/ 6078 h 10009"/>
                          <a:gd name="connsiteX8" fmla="*/ 9436 w 10000"/>
                          <a:gd name="connsiteY8" fmla="*/ 6190 h 10009"/>
                          <a:gd name="connsiteX9" fmla="*/ 9401 w 10000"/>
                          <a:gd name="connsiteY9" fmla="*/ 6277 h 10009"/>
                          <a:gd name="connsiteX10" fmla="*/ 9382 w 10000"/>
                          <a:gd name="connsiteY10" fmla="*/ 6351 h 10009"/>
                          <a:gd name="connsiteX11" fmla="*/ 9375 w 10000"/>
                          <a:gd name="connsiteY11" fmla="*/ 6407 h 10009"/>
                          <a:gd name="connsiteX12" fmla="*/ 9375 w 10000"/>
                          <a:gd name="connsiteY12" fmla="*/ 6426 h 10009"/>
                          <a:gd name="connsiteX13" fmla="*/ 9375 w 10000"/>
                          <a:gd name="connsiteY13" fmla="*/ 6463 h 10009"/>
                          <a:gd name="connsiteX14" fmla="*/ 9367 w 10000"/>
                          <a:gd name="connsiteY14" fmla="*/ 6568 h 10009"/>
                          <a:gd name="connsiteX15" fmla="*/ 9367 w 10000"/>
                          <a:gd name="connsiteY15" fmla="*/ 6729 h 10009"/>
                          <a:gd name="connsiteX16" fmla="*/ 9359 w 10000"/>
                          <a:gd name="connsiteY16" fmla="*/ 6946 h 10009"/>
                          <a:gd name="connsiteX17" fmla="*/ 9355 w 10000"/>
                          <a:gd name="connsiteY17" fmla="*/ 7201 h 10009"/>
                          <a:gd name="connsiteX18" fmla="*/ 9348 w 10000"/>
                          <a:gd name="connsiteY18" fmla="*/ 7480 h 10009"/>
                          <a:gd name="connsiteX19" fmla="*/ 9340 w 10000"/>
                          <a:gd name="connsiteY19" fmla="*/ 7771 h 10009"/>
                          <a:gd name="connsiteX20" fmla="*/ 9332 w 10000"/>
                          <a:gd name="connsiteY20" fmla="*/ 8075 h 10009"/>
                          <a:gd name="connsiteX21" fmla="*/ 9328 w 10000"/>
                          <a:gd name="connsiteY21" fmla="*/ 8378 h 10009"/>
                          <a:gd name="connsiteX22" fmla="*/ 9321 w 10000"/>
                          <a:gd name="connsiteY22" fmla="*/ 8676 h 10009"/>
                          <a:gd name="connsiteX23" fmla="*/ 9313 w 10000"/>
                          <a:gd name="connsiteY23" fmla="*/ 8936 h 10009"/>
                          <a:gd name="connsiteX24" fmla="*/ 9305 w 10000"/>
                          <a:gd name="connsiteY24" fmla="*/ 9172 h 10009"/>
                          <a:gd name="connsiteX25" fmla="*/ 9305 w 10000"/>
                          <a:gd name="connsiteY25" fmla="*/ 9358 h 10009"/>
                          <a:gd name="connsiteX26" fmla="*/ 9302 w 10000"/>
                          <a:gd name="connsiteY26" fmla="*/ 9501 h 10009"/>
                          <a:gd name="connsiteX27" fmla="*/ 9305 w 10000"/>
                          <a:gd name="connsiteY27" fmla="*/ 9649 h 10009"/>
                          <a:gd name="connsiteX28" fmla="*/ 9332 w 10000"/>
                          <a:gd name="connsiteY28" fmla="*/ 9761 h 10009"/>
                          <a:gd name="connsiteX29" fmla="*/ 9367 w 10000"/>
                          <a:gd name="connsiteY29" fmla="*/ 9823 h 10009"/>
                          <a:gd name="connsiteX30" fmla="*/ 9413 w 10000"/>
                          <a:gd name="connsiteY30" fmla="*/ 9879 h 10009"/>
                          <a:gd name="connsiteX31" fmla="*/ 9455 w 10000"/>
                          <a:gd name="connsiteY31" fmla="*/ 9904 h 10009"/>
                          <a:gd name="connsiteX32" fmla="*/ 9501 w 10000"/>
                          <a:gd name="connsiteY32" fmla="*/ 9922 h 10009"/>
                          <a:gd name="connsiteX33" fmla="*/ 9536 w 10000"/>
                          <a:gd name="connsiteY33" fmla="*/ 9935 h 10009"/>
                          <a:gd name="connsiteX34" fmla="*/ 9563 w 10000"/>
                          <a:gd name="connsiteY34" fmla="*/ 9966 h 10009"/>
                          <a:gd name="connsiteX35" fmla="*/ 9463 w 10000"/>
                          <a:gd name="connsiteY35" fmla="*/ 9997 h 10009"/>
                          <a:gd name="connsiteX36" fmla="*/ 9367 w 10000"/>
                          <a:gd name="connsiteY36" fmla="*/ 10009 h 10009"/>
                          <a:gd name="connsiteX37" fmla="*/ 9286 w 10000"/>
                          <a:gd name="connsiteY37" fmla="*/ 9997 h 10009"/>
                          <a:gd name="connsiteX38" fmla="*/ 9225 w 10000"/>
                          <a:gd name="connsiteY38" fmla="*/ 9978 h 10009"/>
                          <a:gd name="connsiteX39" fmla="*/ 9186 w 10000"/>
                          <a:gd name="connsiteY39" fmla="*/ 9953 h 10009"/>
                          <a:gd name="connsiteX40" fmla="*/ 9171 w 10000"/>
                          <a:gd name="connsiteY40" fmla="*/ 9947 h 10009"/>
                          <a:gd name="connsiteX41" fmla="*/ 9152 w 10000"/>
                          <a:gd name="connsiteY41" fmla="*/ 9935 h 10009"/>
                          <a:gd name="connsiteX42" fmla="*/ 9098 w 10000"/>
                          <a:gd name="connsiteY42" fmla="*/ 9904 h 10009"/>
                          <a:gd name="connsiteX43" fmla="*/ 9010 w 10000"/>
                          <a:gd name="connsiteY43" fmla="*/ 9848 h 10009"/>
                          <a:gd name="connsiteX44" fmla="*/ 8899 w 10000"/>
                          <a:gd name="connsiteY44" fmla="*/ 9773 h 10009"/>
                          <a:gd name="connsiteX45" fmla="*/ 8749 w 10000"/>
                          <a:gd name="connsiteY45" fmla="*/ 9674 h 10009"/>
                          <a:gd name="connsiteX46" fmla="*/ 8569 w 10000"/>
                          <a:gd name="connsiteY46" fmla="*/ 9556 h 10009"/>
                          <a:gd name="connsiteX47" fmla="*/ 8373 w 10000"/>
                          <a:gd name="connsiteY47" fmla="*/ 9426 h 10009"/>
                          <a:gd name="connsiteX48" fmla="*/ 8147 w 10000"/>
                          <a:gd name="connsiteY48" fmla="*/ 9284 h 10009"/>
                          <a:gd name="connsiteX49" fmla="*/ 7905 w 10000"/>
                          <a:gd name="connsiteY49" fmla="*/ 9129 h 10009"/>
                          <a:gd name="connsiteX50" fmla="*/ 7636 w 10000"/>
                          <a:gd name="connsiteY50" fmla="*/ 8955 h 10009"/>
                          <a:gd name="connsiteX51" fmla="*/ 7352 w 10000"/>
                          <a:gd name="connsiteY51" fmla="*/ 8769 h 10009"/>
                          <a:gd name="connsiteX52" fmla="*/ 7049 w 10000"/>
                          <a:gd name="connsiteY52" fmla="*/ 8577 h 10009"/>
                          <a:gd name="connsiteX53" fmla="*/ 6742 w 10000"/>
                          <a:gd name="connsiteY53" fmla="*/ 8378 h 10009"/>
                          <a:gd name="connsiteX54" fmla="*/ 6420 w 10000"/>
                          <a:gd name="connsiteY54" fmla="*/ 8162 h 10009"/>
                          <a:gd name="connsiteX55" fmla="*/ 6086 w 10000"/>
                          <a:gd name="connsiteY55" fmla="*/ 7957 h 10009"/>
                          <a:gd name="connsiteX56" fmla="*/ 5748 w 10000"/>
                          <a:gd name="connsiteY56" fmla="*/ 7728 h 10009"/>
                          <a:gd name="connsiteX57" fmla="*/ 5399 w 10000"/>
                          <a:gd name="connsiteY57" fmla="*/ 7511 h 10009"/>
                          <a:gd name="connsiteX58" fmla="*/ 5050 w 10000"/>
                          <a:gd name="connsiteY58" fmla="*/ 7287 h 10009"/>
                          <a:gd name="connsiteX59" fmla="*/ 4693 w 10000"/>
                          <a:gd name="connsiteY59" fmla="*/ 7058 h 10009"/>
                          <a:gd name="connsiteX60" fmla="*/ 4344 w 10000"/>
                          <a:gd name="connsiteY60" fmla="*/ 6829 h 10009"/>
                          <a:gd name="connsiteX61" fmla="*/ 3995 w 10000"/>
                          <a:gd name="connsiteY61" fmla="*/ 6599 h 10009"/>
                          <a:gd name="connsiteX62" fmla="*/ 3653 w 10000"/>
                          <a:gd name="connsiteY62" fmla="*/ 6382 h 10009"/>
                          <a:gd name="connsiteX63" fmla="*/ 3312 w 10000"/>
                          <a:gd name="connsiteY63" fmla="*/ 6165 h 10009"/>
                          <a:gd name="connsiteX64" fmla="*/ 2982 w 10000"/>
                          <a:gd name="connsiteY64" fmla="*/ 5948 h 10009"/>
                          <a:gd name="connsiteX65" fmla="*/ 2667 w 10000"/>
                          <a:gd name="connsiteY65" fmla="*/ 5744 h 10009"/>
                          <a:gd name="connsiteX66" fmla="*/ 2356 w 10000"/>
                          <a:gd name="connsiteY66" fmla="*/ 5545 h 10009"/>
                          <a:gd name="connsiteX67" fmla="*/ 2064 w 10000"/>
                          <a:gd name="connsiteY67" fmla="*/ 5353 h 10009"/>
                          <a:gd name="connsiteX68" fmla="*/ 1788 w 10000"/>
                          <a:gd name="connsiteY68" fmla="*/ 5179 h 10009"/>
                          <a:gd name="connsiteX69" fmla="*/ 1527 w 10000"/>
                          <a:gd name="connsiteY69" fmla="*/ 5006 h 10009"/>
                          <a:gd name="connsiteX70" fmla="*/ 1289 w 10000"/>
                          <a:gd name="connsiteY70" fmla="*/ 4851 h 10009"/>
                          <a:gd name="connsiteX71" fmla="*/ 1071 w 10000"/>
                          <a:gd name="connsiteY71" fmla="*/ 4715 h 10009"/>
                          <a:gd name="connsiteX72" fmla="*/ 883 w 10000"/>
                          <a:gd name="connsiteY72" fmla="*/ 4591 h 10009"/>
                          <a:gd name="connsiteX73" fmla="*/ 714 w 10000"/>
                          <a:gd name="connsiteY73" fmla="*/ 4485 h 10009"/>
                          <a:gd name="connsiteX74" fmla="*/ 572 w 10000"/>
                          <a:gd name="connsiteY74" fmla="*/ 4386 h 10009"/>
                          <a:gd name="connsiteX75" fmla="*/ 464 w 10000"/>
                          <a:gd name="connsiteY75" fmla="*/ 4324 h 10009"/>
                          <a:gd name="connsiteX76" fmla="*/ 391 w 10000"/>
                          <a:gd name="connsiteY76" fmla="*/ 4268 h 10009"/>
                          <a:gd name="connsiteX77" fmla="*/ 349 w 10000"/>
                          <a:gd name="connsiteY77" fmla="*/ 4237 h 10009"/>
                          <a:gd name="connsiteX78" fmla="*/ 230 w 10000"/>
                          <a:gd name="connsiteY78" fmla="*/ 4138 h 10009"/>
                          <a:gd name="connsiteX79" fmla="*/ 142 w 10000"/>
                          <a:gd name="connsiteY79" fmla="*/ 4008 h 10009"/>
                          <a:gd name="connsiteX80" fmla="*/ 81 w 10000"/>
                          <a:gd name="connsiteY80" fmla="*/ 3865 h 10009"/>
                          <a:gd name="connsiteX81" fmla="*/ 42 w 10000"/>
                          <a:gd name="connsiteY81" fmla="*/ 3735 h 10009"/>
                          <a:gd name="connsiteX82" fmla="*/ 15 w 10000"/>
                          <a:gd name="connsiteY82" fmla="*/ 3617 h 10009"/>
                          <a:gd name="connsiteX83" fmla="*/ 8 w 10000"/>
                          <a:gd name="connsiteY83" fmla="*/ 3518 h 10009"/>
                          <a:gd name="connsiteX84" fmla="*/ 0 w 10000"/>
                          <a:gd name="connsiteY84" fmla="*/ 3444 h 10009"/>
                          <a:gd name="connsiteX85" fmla="*/ 0 w 10000"/>
                          <a:gd name="connsiteY85" fmla="*/ 3419 h 10009"/>
                          <a:gd name="connsiteX86" fmla="*/ 0 w 10000"/>
                          <a:gd name="connsiteY86" fmla="*/ 3375 h 10009"/>
                          <a:gd name="connsiteX87" fmla="*/ 0 w 10000"/>
                          <a:gd name="connsiteY87" fmla="*/ 3270 h 10009"/>
                          <a:gd name="connsiteX88" fmla="*/ 0 w 10000"/>
                          <a:gd name="connsiteY88" fmla="*/ 3103 h 10009"/>
                          <a:gd name="connsiteX89" fmla="*/ 0 w 10000"/>
                          <a:gd name="connsiteY89" fmla="*/ 2086 h 10009"/>
                          <a:gd name="connsiteX90" fmla="*/ 0 w 10000"/>
                          <a:gd name="connsiteY90" fmla="*/ 1801 h 10009"/>
                          <a:gd name="connsiteX91" fmla="*/ 0 w 10000"/>
                          <a:gd name="connsiteY91" fmla="*/ 1540 h 10009"/>
                          <a:gd name="connsiteX92" fmla="*/ 0 w 10000"/>
                          <a:gd name="connsiteY92" fmla="*/ 1311 h 10009"/>
                          <a:gd name="connsiteX93" fmla="*/ 15 w 10000"/>
                          <a:gd name="connsiteY93" fmla="*/ 1094 h 10009"/>
                          <a:gd name="connsiteX94" fmla="*/ 61 w 10000"/>
                          <a:gd name="connsiteY94" fmla="*/ 889 h 10009"/>
                          <a:gd name="connsiteX95" fmla="*/ 130 w 10000"/>
                          <a:gd name="connsiteY95" fmla="*/ 716 h 10009"/>
                          <a:gd name="connsiteX96" fmla="*/ 203 w 10000"/>
                          <a:gd name="connsiteY96" fmla="*/ 573 h 10009"/>
                          <a:gd name="connsiteX97" fmla="*/ 284 w 10000"/>
                          <a:gd name="connsiteY97" fmla="*/ 443 h 10009"/>
                          <a:gd name="connsiteX98" fmla="*/ 357 w 10000"/>
                          <a:gd name="connsiteY98" fmla="*/ 356 h 10009"/>
                          <a:gd name="connsiteX99" fmla="*/ 936 w 10000"/>
                          <a:gd name="connsiteY99" fmla="*/ 9 h 10009"/>
                          <a:gd name="connsiteX0" fmla="*/ 936 w 10000"/>
                          <a:gd name="connsiteY0" fmla="*/ 3 h 10003"/>
                          <a:gd name="connsiteX1" fmla="*/ 10000 w 10000"/>
                          <a:gd name="connsiteY1" fmla="*/ 5607 h 10003"/>
                          <a:gd name="connsiteX2" fmla="*/ 9893 w 10000"/>
                          <a:gd name="connsiteY2" fmla="*/ 5694 h 10003"/>
                          <a:gd name="connsiteX3" fmla="*/ 9797 w 10000"/>
                          <a:gd name="connsiteY3" fmla="*/ 5769 h 10003"/>
                          <a:gd name="connsiteX4" fmla="*/ 9731 w 10000"/>
                          <a:gd name="connsiteY4" fmla="*/ 5812 h 10003"/>
                          <a:gd name="connsiteX5" fmla="*/ 9689 w 10000"/>
                          <a:gd name="connsiteY5" fmla="*/ 5843 h 10003"/>
                          <a:gd name="connsiteX6" fmla="*/ 9574 w 10000"/>
                          <a:gd name="connsiteY6" fmla="*/ 5955 h 10003"/>
                          <a:gd name="connsiteX7" fmla="*/ 9490 w 10000"/>
                          <a:gd name="connsiteY7" fmla="*/ 6072 h 10003"/>
                          <a:gd name="connsiteX8" fmla="*/ 9436 w 10000"/>
                          <a:gd name="connsiteY8" fmla="*/ 6184 h 10003"/>
                          <a:gd name="connsiteX9" fmla="*/ 9401 w 10000"/>
                          <a:gd name="connsiteY9" fmla="*/ 6271 h 10003"/>
                          <a:gd name="connsiteX10" fmla="*/ 9382 w 10000"/>
                          <a:gd name="connsiteY10" fmla="*/ 6345 h 10003"/>
                          <a:gd name="connsiteX11" fmla="*/ 9375 w 10000"/>
                          <a:gd name="connsiteY11" fmla="*/ 6401 h 10003"/>
                          <a:gd name="connsiteX12" fmla="*/ 9375 w 10000"/>
                          <a:gd name="connsiteY12" fmla="*/ 6420 h 10003"/>
                          <a:gd name="connsiteX13" fmla="*/ 9375 w 10000"/>
                          <a:gd name="connsiteY13" fmla="*/ 6457 h 10003"/>
                          <a:gd name="connsiteX14" fmla="*/ 9367 w 10000"/>
                          <a:gd name="connsiteY14" fmla="*/ 6562 h 10003"/>
                          <a:gd name="connsiteX15" fmla="*/ 9367 w 10000"/>
                          <a:gd name="connsiteY15" fmla="*/ 6723 h 10003"/>
                          <a:gd name="connsiteX16" fmla="*/ 9359 w 10000"/>
                          <a:gd name="connsiteY16" fmla="*/ 6940 h 10003"/>
                          <a:gd name="connsiteX17" fmla="*/ 9355 w 10000"/>
                          <a:gd name="connsiteY17" fmla="*/ 7195 h 10003"/>
                          <a:gd name="connsiteX18" fmla="*/ 9348 w 10000"/>
                          <a:gd name="connsiteY18" fmla="*/ 7474 h 10003"/>
                          <a:gd name="connsiteX19" fmla="*/ 9340 w 10000"/>
                          <a:gd name="connsiteY19" fmla="*/ 7765 h 10003"/>
                          <a:gd name="connsiteX20" fmla="*/ 9332 w 10000"/>
                          <a:gd name="connsiteY20" fmla="*/ 8069 h 10003"/>
                          <a:gd name="connsiteX21" fmla="*/ 9328 w 10000"/>
                          <a:gd name="connsiteY21" fmla="*/ 8372 h 10003"/>
                          <a:gd name="connsiteX22" fmla="*/ 9321 w 10000"/>
                          <a:gd name="connsiteY22" fmla="*/ 8670 h 10003"/>
                          <a:gd name="connsiteX23" fmla="*/ 9313 w 10000"/>
                          <a:gd name="connsiteY23" fmla="*/ 8930 h 10003"/>
                          <a:gd name="connsiteX24" fmla="*/ 9305 w 10000"/>
                          <a:gd name="connsiteY24" fmla="*/ 9166 h 10003"/>
                          <a:gd name="connsiteX25" fmla="*/ 9305 w 10000"/>
                          <a:gd name="connsiteY25" fmla="*/ 9352 h 10003"/>
                          <a:gd name="connsiteX26" fmla="*/ 9302 w 10000"/>
                          <a:gd name="connsiteY26" fmla="*/ 9495 h 10003"/>
                          <a:gd name="connsiteX27" fmla="*/ 9305 w 10000"/>
                          <a:gd name="connsiteY27" fmla="*/ 9643 h 10003"/>
                          <a:gd name="connsiteX28" fmla="*/ 9332 w 10000"/>
                          <a:gd name="connsiteY28" fmla="*/ 9755 h 10003"/>
                          <a:gd name="connsiteX29" fmla="*/ 9367 w 10000"/>
                          <a:gd name="connsiteY29" fmla="*/ 9817 h 10003"/>
                          <a:gd name="connsiteX30" fmla="*/ 9413 w 10000"/>
                          <a:gd name="connsiteY30" fmla="*/ 9873 h 10003"/>
                          <a:gd name="connsiteX31" fmla="*/ 9455 w 10000"/>
                          <a:gd name="connsiteY31" fmla="*/ 9898 h 10003"/>
                          <a:gd name="connsiteX32" fmla="*/ 9501 w 10000"/>
                          <a:gd name="connsiteY32" fmla="*/ 9916 h 10003"/>
                          <a:gd name="connsiteX33" fmla="*/ 9536 w 10000"/>
                          <a:gd name="connsiteY33" fmla="*/ 9929 h 10003"/>
                          <a:gd name="connsiteX34" fmla="*/ 9563 w 10000"/>
                          <a:gd name="connsiteY34" fmla="*/ 9960 h 10003"/>
                          <a:gd name="connsiteX35" fmla="*/ 9463 w 10000"/>
                          <a:gd name="connsiteY35" fmla="*/ 9991 h 10003"/>
                          <a:gd name="connsiteX36" fmla="*/ 9367 w 10000"/>
                          <a:gd name="connsiteY36" fmla="*/ 10003 h 10003"/>
                          <a:gd name="connsiteX37" fmla="*/ 9286 w 10000"/>
                          <a:gd name="connsiteY37" fmla="*/ 9991 h 10003"/>
                          <a:gd name="connsiteX38" fmla="*/ 9225 w 10000"/>
                          <a:gd name="connsiteY38" fmla="*/ 9972 h 10003"/>
                          <a:gd name="connsiteX39" fmla="*/ 9186 w 10000"/>
                          <a:gd name="connsiteY39" fmla="*/ 9947 h 10003"/>
                          <a:gd name="connsiteX40" fmla="*/ 9171 w 10000"/>
                          <a:gd name="connsiteY40" fmla="*/ 9941 h 10003"/>
                          <a:gd name="connsiteX41" fmla="*/ 9152 w 10000"/>
                          <a:gd name="connsiteY41" fmla="*/ 9929 h 10003"/>
                          <a:gd name="connsiteX42" fmla="*/ 9098 w 10000"/>
                          <a:gd name="connsiteY42" fmla="*/ 9898 h 10003"/>
                          <a:gd name="connsiteX43" fmla="*/ 9010 w 10000"/>
                          <a:gd name="connsiteY43" fmla="*/ 9842 h 10003"/>
                          <a:gd name="connsiteX44" fmla="*/ 8899 w 10000"/>
                          <a:gd name="connsiteY44" fmla="*/ 9767 h 10003"/>
                          <a:gd name="connsiteX45" fmla="*/ 8749 w 10000"/>
                          <a:gd name="connsiteY45" fmla="*/ 9668 h 10003"/>
                          <a:gd name="connsiteX46" fmla="*/ 8569 w 10000"/>
                          <a:gd name="connsiteY46" fmla="*/ 9550 h 10003"/>
                          <a:gd name="connsiteX47" fmla="*/ 8373 w 10000"/>
                          <a:gd name="connsiteY47" fmla="*/ 9420 h 10003"/>
                          <a:gd name="connsiteX48" fmla="*/ 8147 w 10000"/>
                          <a:gd name="connsiteY48" fmla="*/ 9278 h 10003"/>
                          <a:gd name="connsiteX49" fmla="*/ 7905 w 10000"/>
                          <a:gd name="connsiteY49" fmla="*/ 9123 h 10003"/>
                          <a:gd name="connsiteX50" fmla="*/ 7636 w 10000"/>
                          <a:gd name="connsiteY50" fmla="*/ 8949 h 10003"/>
                          <a:gd name="connsiteX51" fmla="*/ 7352 w 10000"/>
                          <a:gd name="connsiteY51" fmla="*/ 8763 h 10003"/>
                          <a:gd name="connsiteX52" fmla="*/ 7049 w 10000"/>
                          <a:gd name="connsiteY52" fmla="*/ 8571 h 10003"/>
                          <a:gd name="connsiteX53" fmla="*/ 6742 w 10000"/>
                          <a:gd name="connsiteY53" fmla="*/ 8372 h 10003"/>
                          <a:gd name="connsiteX54" fmla="*/ 6420 w 10000"/>
                          <a:gd name="connsiteY54" fmla="*/ 8156 h 10003"/>
                          <a:gd name="connsiteX55" fmla="*/ 6086 w 10000"/>
                          <a:gd name="connsiteY55" fmla="*/ 7951 h 10003"/>
                          <a:gd name="connsiteX56" fmla="*/ 5748 w 10000"/>
                          <a:gd name="connsiteY56" fmla="*/ 7722 h 10003"/>
                          <a:gd name="connsiteX57" fmla="*/ 5399 w 10000"/>
                          <a:gd name="connsiteY57" fmla="*/ 7505 h 10003"/>
                          <a:gd name="connsiteX58" fmla="*/ 5050 w 10000"/>
                          <a:gd name="connsiteY58" fmla="*/ 7281 h 10003"/>
                          <a:gd name="connsiteX59" fmla="*/ 4693 w 10000"/>
                          <a:gd name="connsiteY59" fmla="*/ 7052 h 10003"/>
                          <a:gd name="connsiteX60" fmla="*/ 4344 w 10000"/>
                          <a:gd name="connsiteY60" fmla="*/ 6823 h 10003"/>
                          <a:gd name="connsiteX61" fmla="*/ 3995 w 10000"/>
                          <a:gd name="connsiteY61" fmla="*/ 6593 h 10003"/>
                          <a:gd name="connsiteX62" fmla="*/ 3653 w 10000"/>
                          <a:gd name="connsiteY62" fmla="*/ 6376 h 10003"/>
                          <a:gd name="connsiteX63" fmla="*/ 3312 w 10000"/>
                          <a:gd name="connsiteY63" fmla="*/ 6159 h 10003"/>
                          <a:gd name="connsiteX64" fmla="*/ 2982 w 10000"/>
                          <a:gd name="connsiteY64" fmla="*/ 5942 h 10003"/>
                          <a:gd name="connsiteX65" fmla="*/ 2667 w 10000"/>
                          <a:gd name="connsiteY65" fmla="*/ 5738 h 10003"/>
                          <a:gd name="connsiteX66" fmla="*/ 2356 w 10000"/>
                          <a:gd name="connsiteY66" fmla="*/ 5539 h 10003"/>
                          <a:gd name="connsiteX67" fmla="*/ 2064 w 10000"/>
                          <a:gd name="connsiteY67" fmla="*/ 5347 h 10003"/>
                          <a:gd name="connsiteX68" fmla="*/ 1788 w 10000"/>
                          <a:gd name="connsiteY68" fmla="*/ 5173 h 10003"/>
                          <a:gd name="connsiteX69" fmla="*/ 1527 w 10000"/>
                          <a:gd name="connsiteY69" fmla="*/ 5000 h 10003"/>
                          <a:gd name="connsiteX70" fmla="*/ 1289 w 10000"/>
                          <a:gd name="connsiteY70" fmla="*/ 4845 h 10003"/>
                          <a:gd name="connsiteX71" fmla="*/ 1071 w 10000"/>
                          <a:gd name="connsiteY71" fmla="*/ 4709 h 10003"/>
                          <a:gd name="connsiteX72" fmla="*/ 883 w 10000"/>
                          <a:gd name="connsiteY72" fmla="*/ 4585 h 10003"/>
                          <a:gd name="connsiteX73" fmla="*/ 714 w 10000"/>
                          <a:gd name="connsiteY73" fmla="*/ 4479 h 10003"/>
                          <a:gd name="connsiteX74" fmla="*/ 572 w 10000"/>
                          <a:gd name="connsiteY74" fmla="*/ 4380 h 10003"/>
                          <a:gd name="connsiteX75" fmla="*/ 464 w 10000"/>
                          <a:gd name="connsiteY75" fmla="*/ 4318 h 10003"/>
                          <a:gd name="connsiteX76" fmla="*/ 391 w 10000"/>
                          <a:gd name="connsiteY76" fmla="*/ 4262 h 10003"/>
                          <a:gd name="connsiteX77" fmla="*/ 349 w 10000"/>
                          <a:gd name="connsiteY77" fmla="*/ 4231 h 10003"/>
                          <a:gd name="connsiteX78" fmla="*/ 230 w 10000"/>
                          <a:gd name="connsiteY78" fmla="*/ 4132 h 10003"/>
                          <a:gd name="connsiteX79" fmla="*/ 142 w 10000"/>
                          <a:gd name="connsiteY79" fmla="*/ 4002 h 10003"/>
                          <a:gd name="connsiteX80" fmla="*/ 81 w 10000"/>
                          <a:gd name="connsiteY80" fmla="*/ 3859 h 10003"/>
                          <a:gd name="connsiteX81" fmla="*/ 42 w 10000"/>
                          <a:gd name="connsiteY81" fmla="*/ 3729 h 10003"/>
                          <a:gd name="connsiteX82" fmla="*/ 15 w 10000"/>
                          <a:gd name="connsiteY82" fmla="*/ 3611 h 10003"/>
                          <a:gd name="connsiteX83" fmla="*/ 8 w 10000"/>
                          <a:gd name="connsiteY83" fmla="*/ 3512 h 10003"/>
                          <a:gd name="connsiteX84" fmla="*/ 0 w 10000"/>
                          <a:gd name="connsiteY84" fmla="*/ 3438 h 10003"/>
                          <a:gd name="connsiteX85" fmla="*/ 0 w 10000"/>
                          <a:gd name="connsiteY85" fmla="*/ 3413 h 10003"/>
                          <a:gd name="connsiteX86" fmla="*/ 0 w 10000"/>
                          <a:gd name="connsiteY86" fmla="*/ 3369 h 10003"/>
                          <a:gd name="connsiteX87" fmla="*/ 0 w 10000"/>
                          <a:gd name="connsiteY87" fmla="*/ 3264 h 10003"/>
                          <a:gd name="connsiteX88" fmla="*/ 0 w 10000"/>
                          <a:gd name="connsiteY88" fmla="*/ 3097 h 10003"/>
                          <a:gd name="connsiteX89" fmla="*/ 0 w 10000"/>
                          <a:gd name="connsiteY89" fmla="*/ 2080 h 10003"/>
                          <a:gd name="connsiteX90" fmla="*/ 0 w 10000"/>
                          <a:gd name="connsiteY90" fmla="*/ 1795 h 10003"/>
                          <a:gd name="connsiteX91" fmla="*/ 0 w 10000"/>
                          <a:gd name="connsiteY91" fmla="*/ 1534 h 10003"/>
                          <a:gd name="connsiteX92" fmla="*/ 0 w 10000"/>
                          <a:gd name="connsiteY92" fmla="*/ 1305 h 10003"/>
                          <a:gd name="connsiteX93" fmla="*/ 15 w 10000"/>
                          <a:gd name="connsiteY93" fmla="*/ 1088 h 10003"/>
                          <a:gd name="connsiteX94" fmla="*/ 61 w 10000"/>
                          <a:gd name="connsiteY94" fmla="*/ 883 h 10003"/>
                          <a:gd name="connsiteX95" fmla="*/ 130 w 10000"/>
                          <a:gd name="connsiteY95" fmla="*/ 710 h 10003"/>
                          <a:gd name="connsiteX96" fmla="*/ 203 w 10000"/>
                          <a:gd name="connsiteY96" fmla="*/ 567 h 10003"/>
                          <a:gd name="connsiteX97" fmla="*/ 284 w 10000"/>
                          <a:gd name="connsiteY97" fmla="*/ 437 h 10003"/>
                          <a:gd name="connsiteX98" fmla="*/ 357 w 10000"/>
                          <a:gd name="connsiteY98" fmla="*/ 350 h 10003"/>
                          <a:gd name="connsiteX99" fmla="*/ 936 w 10000"/>
                          <a:gd name="connsiteY99" fmla="*/ 3 h 10003"/>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357 w 10000"/>
                          <a:gd name="connsiteY97" fmla="*/ 348 h 10001"/>
                          <a:gd name="connsiteX98" fmla="*/ 936 w 10000"/>
                          <a:gd name="connsiteY98"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357 w 10000"/>
                          <a:gd name="connsiteY96" fmla="*/ 348 h 10001"/>
                          <a:gd name="connsiteX97" fmla="*/ 936 w 10000"/>
                          <a:gd name="connsiteY97"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357 w 10000"/>
                          <a:gd name="connsiteY95" fmla="*/ 348 h 10001"/>
                          <a:gd name="connsiteX96" fmla="*/ 936 w 10000"/>
                          <a:gd name="connsiteY96"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357 w 10000"/>
                          <a:gd name="connsiteY94" fmla="*/ 348 h 10001"/>
                          <a:gd name="connsiteX95" fmla="*/ 936 w 10000"/>
                          <a:gd name="connsiteY95"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357 w 10000"/>
                          <a:gd name="connsiteY93" fmla="*/ 348 h 10001"/>
                          <a:gd name="connsiteX94" fmla="*/ 936 w 10000"/>
                          <a:gd name="connsiteY94"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357 w 10000"/>
                          <a:gd name="connsiteY92" fmla="*/ 348 h 10001"/>
                          <a:gd name="connsiteX93" fmla="*/ 936 w 10000"/>
                          <a:gd name="connsiteY93"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357 w 10000"/>
                          <a:gd name="connsiteY91" fmla="*/ 348 h 10001"/>
                          <a:gd name="connsiteX92" fmla="*/ 936 w 10000"/>
                          <a:gd name="connsiteY92"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095 h 10001"/>
                          <a:gd name="connsiteX88" fmla="*/ 5 w 10005"/>
                          <a:gd name="connsiteY88" fmla="*/ 2078 h 10001"/>
                          <a:gd name="connsiteX89" fmla="*/ 362 w 10005"/>
                          <a:gd name="connsiteY89" fmla="*/ 348 h 10001"/>
                          <a:gd name="connsiteX90" fmla="*/ 941 w 10005"/>
                          <a:gd name="connsiteY9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11 h 10001"/>
                          <a:gd name="connsiteX85" fmla="*/ 5 w 10005"/>
                          <a:gd name="connsiteY85" fmla="*/ 3367 h 10001"/>
                          <a:gd name="connsiteX86" fmla="*/ 5 w 10005"/>
                          <a:gd name="connsiteY86" fmla="*/ 3095 h 10001"/>
                          <a:gd name="connsiteX87" fmla="*/ 5 w 10005"/>
                          <a:gd name="connsiteY87" fmla="*/ 2078 h 10001"/>
                          <a:gd name="connsiteX88" fmla="*/ 362 w 10005"/>
                          <a:gd name="connsiteY88" fmla="*/ 348 h 10001"/>
                          <a:gd name="connsiteX89" fmla="*/ 941 w 10005"/>
                          <a:gd name="connsiteY8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367 h 10001"/>
                          <a:gd name="connsiteX85" fmla="*/ 5 w 10005"/>
                          <a:gd name="connsiteY85" fmla="*/ 3095 h 10001"/>
                          <a:gd name="connsiteX86" fmla="*/ 5 w 10005"/>
                          <a:gd name="connsiteY86" fmla="*/ 2078 h 10001"/>
                          <a:gd name="connsiteX87" fmla="*/ 362 w 10005"/>
                          <a:gd name="connsiteY87" fmla="*/ 348 h 10001"/>
                          <a:gd name="connsiteX88" fmla="*/ 941 w 10005"/>
                          <a:gd name="connsiteY8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095 h 10001"/>
                          <a:gd name="connsiteX85" fmla="*/ 5 w 10005"/>
                          <a:gd name="connsiteY85" fmla="*/ 2078 h 10001"/>
                          <a:gd name="connsiteX86" fmla="*/ 362 w 10005"/>
                          <a:gd name="connsiteY86" fmla="*/ 348 h 10001"/>
                          <a:gd name="connsiteX87" fmla="*/ 941 w 10005"/>
                          <a:gd name="connsiteY8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095 h 10001"/>
                          <a:gd name="connsiteX84" fmla="*/ 5 w 10005"/>
                          <a:gd name="connsiteY84" fmla="*/ 2078 h 10001"/>
                          <a:gd name="connsiteX85" fmla="*/ 362 w 10005"/>
                          <a:gd name="connsiteY85" fmla="*/ 348 h 10001"/>
                          <a:gd name="connsiteX86" fmla="*/ 941 w 10005"/>
                          <a:gd name="connsiteY8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5 w 10005"/>
                          <a:gd name="connsiteY82" fmla="*/ 3095 h 10001"/>
                          <a:gd name="connsiteX83" fmla="*/ 5 w 10005"/>
                          <a:gd name="connsiteY83" fmla="*/ 2078 h 10001"/>
                          <a:gd name="connsiteX84" fmla="*/ 362 w 10005"/>
                          <a:gd name="connsiteY84" fmla="*/ 348 h 10001"/>
                          <a:gd name="connsiteX85" fmla="*/ 941 w 10005"/>
                          <a:gd name="connsiteY8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5 w 10005"/>
                          <a:gd name="connsiteY81" fmla="*/ 3095 h 10001"/>
                          <a:gd name="connsiteX82" fmla="*/ 5 w 10005"/>
                          <a:gd name="connsiteY82" fmla="*/ 2078 h 10001"/>
                          <a:gd name="connsiteX83" fmla="*/ 362 w 10005"/>
                          <a:gd name="connsiteY83" fmla="*/ 348 h 10001"/>
                          <a:gd name="connsiteX84" fmla="*/ 941 w 10005"/>
                          <a:gd name="connsiteY8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86 w 10005"/>
                          <a:gd name="connsiteY79" fmla="*/ 3857 h 10001"/>
                          <a:gd name="connsiteX80" fmla="*/ 5 w 10005"/>
                          <a:gd name="connsiteY80" fmla="*/ 3095 h 10001"/>
                          <a:gd name="connsiteX81" fmla="*/ 5 w 10005"/>
                          <a:gd name="connsiteY81" fmla="*/ 2078 h 10001"/>
                          <a:gd name="connsiteX82" fmla="*/ 362 w 10005"/>
                          <a:gd name="connsiteY82" fmla="*/ 348 h 10001"/>
                          <a:gd name="connsiteX83" fmla="*/ 941 w 10005"/>
                          <a:gd name="connsiteY8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86 w 10005"/>
                          <a:gd name="connsiteY78" fmla="*/ 3857 h 10001"/>
                          <a:gd name="connsiteX79" fmla="*/ 5 w 10005"/>
                          <a:gd name="connsiteY79" fmla="*/ 3095 h 10001"/>
                          <a:gd name="connsiteX80" fmla="*/ 5 w 10005"/>
                          <a:gd name="connsiteY80" fmla="*/ 2078 h 10001"/>
                          <a:gd name="connsiteX81" fmla="*/ 362 w 10005"/>
                          <a:gd name="connsiteY81" fmla="*/ 348 h 10001"/>
                          <a:gd name="connsiteX82" fmla="*/ 941 w 10005"/>
                          <a:gd name="connsiteY8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86 w 10005"/>
                          <a:gd name="connsiteY77" fmla="*/ 3857 h 10001"/>
                          <a:gd name="connsiteX78" fmla="*/ 5 w 10005"/>
                          <a:gd name="connsiteY78" fmla="*/ 3095 h 10001"/>
                          <a:gd name="connsiteX79" fmla="*/ 5 w 10005"/>
                          <a:gd name="connsiteY79" fmla="*/ 2078 h 10001"/>
                          <a:gd name="connsiteX80" fmla="*/ 362 w 10005"/>
                          <a:gd name="connsiteY80" fmla="*/ 348 h 10001"/>
                          <a:gd name="connsiteX81" fmla="*/ 941 w 10005"/>
                          <a:gd name="connsiteY8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86 w 10005"/>
                          <a:gd name="connsiteY76" fmla="*/ 3857 h 10001"/>
                          <a:gd name="connsiteX77" fmla="*/ 5 w 10005"/>
                          <a:gd name="connsiteY77" fmla="*/ 3095 h 10001"/>
                          <a:gd name="connsiteX78" fmla="*/ 5 w 10005"/>
                          <a:gd name="connsiteY78" fmla="*/ 2078 h 10001"/>
                          <a:gd name="connsiteX79" fmla="*/ 362 w 10005"/>
                          <a:gd name="connsiteY79" fmla="*/ 348 h 10001"/>
                          <a:gd name="connsiteX80" fmla="*/ 941 w 10005"/>
                          <a:gd name="connsiteY8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86 w 10005"/>
                          <a:gd name="connsiteY75" fmla="*/ 3857 h 10001"/>
                          <a:gd name="connsiteX76" fmla="*/ 5 w 10005"/>
                          <a:gd name="connsiteY76" fmla="*/ 3095 h 10001"/>
                          <a:gd name="connsiteX77" fmla="*/ 5 w 10005"/>
                          <a:gd name="connsiteY77" fmla="*/ 2078 h 10001"/>
                          <a:gd name="connsiteX78" fmla="*/ 362 w 10005"/>
                          <a:gd name="connsiteY78" fmla="*/ 348 h 10001"/>
                          <a:gd name="connsiteX79" fmla="*/ 941 w 10005"/>
                          <a:gd name="connsiteY7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719 w 10005"/>
                          <a:gd name="connsiteY72" fmla="*/ 4477 h 10001"/>
                          <a:gd name="connsiteX73" fmla="*/ 86 w 10005"/>
                          <a:gd name="connsiteY73" fmla="*/ 3857 h 10001"/>
                          <a:gd name="connsiteX74" fmla="*/ 5 w 10005"/>
                          <a:gd name="connsiteY74" fmla="*/ 3095 h 10001"/>
                          <a:gd name="connsiteX75" fmla="*/ 5 w 10005"/>
                          <a:gd name="connsiteY75" fmla="*/ 2078 h 10001"/>
                          <a:gd name="connsiteX76" fmla="*/ 362 w 10005"/>
                          <a:gd name="connsiteY76" fmla="*/ 348 h 10001"/>
                          <a:gd name="connsiteX77" fmla="*/ 941 w 10005"/>
                          <a:gd name="connsiteY7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719 w 10005"/>
                          <a:gd name="connsiteY71" fmla="*/ 4477 h 10001"/>
                          <a:gd name="connsiteX72" fmla="*/ 86 w 10005"/>
                          <a:gd name="connsiteY72" fmla="*/ 3857 h 10001"/>
                          <a:gd name="connsiteX73" fmla="*/ 5 w 10005"/>
                          <a:gd name="connsiteY73" fmla="*/ 3095 h 10001"/>
                          <a:gd name="connsiteX74" fmla="*/ 5 w 10005"/>
                          <a:gd name="connsiteY74" fmla="*/ 2078 h 10001"/>
                          <a:gd name="connsiteX75" fmla="*/ 362 w 10005"/>
                          <a:gd name="connsiteY75" fmla="*/ 348 h 10001"/>
                          <a:gd name="connsiteX76" fmla="*/ 941 w 10005"/>
                          <a:gd name="connsiteY7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719 w 10005"/>
                          <a:gd name="connsiteY70" fmla="*/ 4477 h 10001"/>
                          <a:gd name="connsiteX71" fmla="*/ 86 w 10005"/>
                          <a:gd name="connsiteY71" fmla="*/ 3857 h 10001"/>
                          <a:gd name="connsiteX72" fmla="*/ 5 w 10005"/>
                          <a:gd name="connsiteY72" fmla="*/ 3095 h 10001"/>
                          <a:gd name="connsiteX73" fmla="*/ 5 w 10005"/>
                          <a:gd name="connsiteY73" fmla="*/ 2078 h 10001"/>
                          <a:gd name="connsiteX74" fmla="*/ 362 w 10005"/>
                          <a:gd name="connsiteY74" fmla="*/ 348 h 10001"/>
                          <a:gd name="connsiteX75" fmla="*/ 941 w 10005"/>
                          <a:gd name="connsiteY7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719 w 10005"/>
                          <a:gd name="connsiteY69" fmla="*/ 4477 h 10001"/>
                          <a:gd name="connsiteX70" fmla="*/ 86 w 10005"/>
                          <a:gd name="connsiteY70" fmla="*/ 3857 h 10001"/>
                          <a:gd name="connsiteX71" fmla="*/ 5 w 10005"/>
                          <a:gd name="connsiteY71" fmla="*/ 3095 h 10001"/>
                          <a:gd name="connsiteX72" fmla="*/ 5 w 10005"/>
                          <a:gd name="connsiteY72" fmla="*/ 2078 h 10001"/>
                          <a:gd name="connsiteX73" fmla="*/ 362 w 10005"/>
                          <a:gd name="connsiteY73" fmla="*/ 348 h 10001"/>
                          <a:gd name="connsiteX74" fmla="*/ 941 w 10005"/>
                          <a:gd name="connsiteY7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719 w 10005"/>
                          <a:gd name="connsiteY68" fmla="*/ 4477 h 10001"/>
                          <a:gd name="connsiteX69" fmla="*/ 86 w 10005"/>
                          <a:gd name="connsiteY69" fmla="*/ 3857 h 10001"/>
                          <a:gd name="connsiteX70" fmla="*/ 5 w 10005"/>
                          <a:gd name="connsiteY70" fmla="*/ 3095 h 10001"/>
                          <a:gd name="connsiteX71" fmla="*/ 5 w 10005"/>
                          <a:gd name="connsiteY71" fmla="*/ 2078 h 10001"/>
                          <a:gd name="connsiteX72" fmla="*/ 362 w 10005"/>
                          <a:gd name="connsiteY72" fmla="*/ 348 h 10001"/>
                          <a:gd name="connsiteX73" fmla="*/ 941 w 10005"/>
                          <a:gd name="connsiteY7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719 w 10005"/>
                          <a:gd name="connsiteY67" fmla="*/ 4477 h 10001"/>
                          <a:gd name="connsiteX68" fmla="*/ 86 w 10005"/>
                          <a:gd name="connsiteY68" fmla="*/ 3857 h 10001"/>
                          <a:gd name="connsiteX69" fmla="*/ 5 w 10005"/>
                          <a:gd name="connsiteY69" fmla="*/ 3095 h 10001"/>
                          <a:gd name="connsiteX70" fmla="*/ 5 w 10005"/>
                          <a:gd name="connsiteY70" fmla="*/ 2078 h 10001"/>
                          <a:gd name="connsiteX71" fmla="*/ 362 w 10005"/>
                          <a:gd name="connsiteY71" fmla="*/ 348 h 10001"/>
                          <a:gd name="connsiteX72" fmla="*/ 941 w 10005"/>
                          <a:gd name="connsiteY7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719 w 10005"/>
                          <a:gd name="connsiteY66" fmla="*/ 4477 h 10001"/>
                          <a:gd name="connsiteX67" fmla="*/ 86 w 10005"/>
                          <a:gd name="connsiteY67" fmla="*/ 3857 h 10001"/>
                          <a:gd name="connsiteX68" fmla="*/ 5 w 10005"/>
                          <a:gd name="connsiteY68" fmla="*/ 3095 h 10001"/>
                          <a:gd name="connsiteX69" fmla="*/ 5 w 10005"/>
                          <a:gd name="connsiteY69" fmla="*/ 2078 h 10001"/>
                          <a:gd name="connsiteX70" fmla="*/ 362 w 10005"/>
                          <a:gd name="connsiteY70" fmla="*/ 348 h 10001"/>
                          <a:gd name="connsiteX71" fmla="*/ 941 w 10005"/>
                          <a:gd name="connsiteY7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719 w 10005"/>
                          <a:gd name="connsiteY65" fmla="*/ 4477 h 10001"/>
                          <a:gd name="connsiteX66" fmla="*/ 86 w 10005"/>
                          <a:gd name="connsiteY66" fmla="*/ 3857 h 10001"/>
                          <a:gd name="connsiteX67" fmla="*/ 5 w 10005"/>
                          <a:gd name="connsiteY67" fmla="*/ 3095 h 10001"/>
                          <a:gd name="connsiteX68" fmla="*/ 5 w 10005"/>
                          <a:gd name="connsiteY68" fmla="*/ 2078 h 10001"/>
                          <a:gd name="connsiteX69" fmla="*/ 362 w 10005"/>
                          <a:gd name="connsiteY69" fmla="*/ 348 h 10001"/>
                          <a:gd name="connsiteX70" fmla="*/ 941 w 10005"/>
                          <a:gd name="connsiteY7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719 w 10005"/>
                          <a:gd name="connsiteY64" fmla="*/ 4477 h 10001"/>
                          <a:gd name="connsiteX65" fmla="*/ 86 w 10005"/>
                          <a:gd name="connsiteY65" fmla="*/ 3857 h 10001"/>
                          <a:gd name="connsiteX66" fmla="*/ 5 w 10005"/>
                          <a:gd name="connsiteY66" fmla="*/ 3095 h 10001"/>
                          <a:gd name="connsiteX67" fmla="*/ 5 w 10005"/>
                          <a:gd name="connsiteY67" fmla="*/ 2078 h 10001"/>
                          <a:gd name="connsiteX68" fmla="*/ 362 w 10005"/>
                          <a:gd name="connsiteY68" fmla="*/ 348 h 10001"/>
                          <a:gd name="connsiteX69" fmla="*/ 941 w 10005"/>
                          <a:gd name="connsiteY6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719 w 10005"/>
                          <a:gd name="connsiteY63" fmla="*/ 4477 h 10001"/>
                          <a:gd name="connsiteX64" fmla="*/ 86 w 10005"/>
                          <a:gd name="connsiteY64" fmla="*/ 3857 h 10001"/>
                          <a:gd name="connsiteX65" fmla="*/ 5 w 10005"/>
                          <a:gd name="connsiteY65" fmla="*/ 3095 h 10001"/>
                          <a:gd name="connsiteX66" fmla="*/ 5 w 10005"/>
                          <a:gd name="connsiteY66" fmla="*/ 2078 h 10001"/>
                          <a:gd name="connsiteX67" fmla="*/ 362 w 10005"/>
                          <a:gd name="connsiteY67" fmla="*/ 348 h 10001"/>
                          <a:gd name="connsiteX68" fmla="*/ 941 w 10005"/>
                          <a:gd name="connsiteY6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719 w 10005"/>
                          <a:gd name="connsiteY62" fmla="*/ 4477 h 10001"/>
                          <a:gd name="connsiteX63" fmla="*/ 86 w 10005"/>
                          <a:gd name="connsiteY63" fmla="*/ 3857 h 10001"/>
                          <a:gd name="connsiteX64" fmla="*/ 5 w 10005"/>
                          <a:gd name="connsiteY64" fmla="*/ 3095 h 10001"/>
                          <a:gd name="connsiteX65" fmla="*/ 5 w 10005"/>
                          <a:gd name="connsiteY65" fmla="*/ 2078 h 10001"/>
                          <a:gd name="connsiteX66" fmla="*/ 362 w 10005"/>
                          <a:gd name="connsiteY66" fmla="*/ 348 h 10001"/>
                          <a:gd name="connsiteX67" fmla="*/ 941 w 10005"/>
                          <a:gd name="connsiteY6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719 w 10005"/>
                          <a:gd name="connsiteY61" fmla="*/ 4477 h 10001"/>
                          <a:gd name="connsiteX62" fmla="*/ 86 w 10005"/>
                          <a:gd name="connsiteY62" fmla="*/ 3857 h 10001"/>
                          <a:gd name="connsiteX63" fmla="*/ 5 w 10005"/>
                          <a:gd name="connsiteY63" fmla="*/ 3095 h 10001"/>
                          <a:gd name="connsiteX64" fmla="*/ 5 w 10005"/>
                          <a:gd name="connsiteY64" fmla="*/ 2078 h 10001"/>
                          <a:gd name="connsiteX65" fmla="*/ 362 w 10005"/>
                          <a:gd name="connsiteY65" fmla="*/ 348 h 10001"/>
                          <a:gd name="connsiteX66" fmla="*/ 941 w 10005"/>
                          <a:gd name="connsiteY6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719 w 10005"/>
                          <a:gd name="connsiteY60" fmla="*/ 4477 h 10001"/>
                          <a:gd name="connsiteX61" fmla="*/ 86 w 10005"/>
                          <a:gd name="connsiteY61" fmla="*/ 3857 h 10001"/>
                          <a:gd name="connsiteX62" fmla="*/ 5 w 10005"/>
                          <a:gd name="connsiteY62" fmla="*/ 3095 h 10001"/>
                          <a:gd name="connsiteX63" fmla="*/ 5 w 10005"/>
                          <a:gd name="connsiteY63" fmla="*/ 2078 h 10001"/>
                          <a:gd name="connsiteX64" fmla="*/ 362 w 10005"/>
                          <a:gd name="connsiteY64" fmla="*/ 348 h 10001"/>
                          <a:gd name="connsiteX65" fmla="*/ 941 w 10005"/>
                          <a:gd name="connsiteY6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719 w 10005"/>
                          <a:gd name="connsiteY59" fmla="*/ 4477 h 10001"/>
                          <a:gd name="connsiteX60" fmla="*/ 86 w 10005"/>
                          <a:gd name="connsiteY60" fmla="*/ 3857 h 10001"/>
                          <a:gd name="connsiteX61" fmla="*/ 5 w 10005"/>
                          <a:gd name="connsiteY61" fmla="*/ 3095 h 10001"/>
                          <a:gd name="connsiteX62" fmla="*/ 5 w 10005"/>
                          <a:gd name="connsiteY62" fmla="*/ 2078 h 10001"/>
                          <a:gd name="connsiteX63" fmla="*/ 362 w 10005"/>
                          <a:gd name="connsiteY63" fmla="*/ 348 h 10001"/>
                          <a:gd name="connsiteX64" fmla="*/ 941 w 10005"/>
                          <a:gd name="connsiteY6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719 w 10005"/>
                          <a:gd name="connsiteY58" fmla="*/ 4477 h 10001"/>
                          <a:gd name="connsiteX59" fmla="*/ 86 w 10005"/>
                          <a:gd name="connsiteY59" fmla="*/ 3857 h 10001"/>
                          <a:gd name="connsiteX60" fmla="*/ 5 w 10005"/>
                          <a:gd name="connsiteY60" fmla="*/ 3095 h 10001"/>
                          <a:gd name="connsiteX61" fmla="*/ 5 w 10005"/>
                          <a:gd name="connsiteY61" fmla="*/ 2078 h 10001"/>
                          <a:gd name="connsiteX62" fmla="*/ 362 w 10005"/>
                          <a:gd name="connsiteY62" fmla="*/ 348 h 10001"/>
                          <a:gd name="connsiteX63" fmla="*/ 941 w 10005"/>
                          <a:gd name="connsiteY6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719 w 10005"/>
                          <a:gd name="connsiteY57" fmla="*/ 4477 h 10001"/>
                          <a:gd name="connsiteX58" fmla="*/ 86 w 10005"/>
                          <a:gd name="connsiteY58" fmla="*/ 3857 h 10001"/>
                          <a:gd name="connsiteX59" fmla="*/ 5 w 10005"/>
                          <a:gd name="connsiteY59" fmla="*/ 3095 h 10001"/>
                          <a:gd name="connsiteX60" fmla="*/ 5 w 10005"/>
                          <a:gd name="connsiteY60" fmla="*/ 2078 h 10001"/>
                          <a:gd name="connsiteX61" fmla="*/ 362 w 10005"/>
                          <a:gd name="connsiteY61" fmla="*/ 348 h 10001"/>
                          <a:gd name="connsiteX62" fmla="*/ 941 w 10005"/>
                          <a:gd name="connsiteY6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719 w 10005"/>
                          <a:gd name="connsiteY56" fmla="*/ 4477 h 10001"/>
                          <a:gd name="connsiteX57" fmla="*/ 86 w 10005"/>
                          <a:gd name="connsiteY57" fmla="*/ 3857 h 10001"/>
                          <a:gd name="connsiteX58" fmla="*/ 5 w 10005"/>
                          <a:gd name="connsiteY58" fmla="*/ 3095 h 10001"/>
                          <a:gd name="connsiteX59" fmla="*/ 5 w 10005"/>
                          <a:gd name="connsiteY59" fmla="*/ 2078 h 10001"/>
                          <a:gd name="connsiteX60" fmla="*/ 362 w 10005"/>
                          <a:gd name="connsiteY60" fmla="*/ 348 h 10001"/>
                          <a:gd name="connsiteX61" fmla="*/ 941 w 10005"/>
                          <a:gd name="connsiteY6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719 w 10005"/>
                          <a:gd name="connsiteY55" fmla="*/ 4477 h 10001"/>
                          <a:gd name="connsiteX56" fmla="*/ 86 w 10005"/>
                          <a:gd name="connsiteY56" fmla="*/ 3857 h 10001"/>
                          <a:gd name="connsiteX57" fmla="*/ 5 w 10005"/>
                          <a:gd name="connsiteY57" fmla="*/ 3095 h 10001"/>
                          <a:gd name="connsiteX58" fmla="*/ 5 w 10005"/>
                          <a:gd name="connsiteY58" fmla="*/ 2078 h 10001"/>
                          <a:gd name="connsiteX59" fmla="*/ 362 w 10005"/>
                          <a:gd name="connsiteY59" fmla="*/ 348 h 10001"/>
                          <a:gd name="connsiteX60" fmla="*/ 941 w 10005"/>
                          <a:gd name="connsiteY6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719 w 10005"/>
                          <a:gd name="connsiteY54" fmla="*/ 4477 h 10001"/>
                          <a:gd name="connsiteX55" fmla="*/ 86 w 10005"/>
                          <a:gd name="connsiteY55" fmla="*/ 3857 h 10001"/>
                          <a:gd name="connsiteX56" fmla="*/ 5 w 10005"/>
                          <a:gd name="connsiteY56" fmla="*/ 3095 h 10001"/>
                          <a:gd name="connsiteX57" fmla="*/ 5 w 10005"/>
                          <a:gd name="connsiteY57" fmla="*/ 2078 h 10001"/>
                          <a:gd name="connsiteX58" fmla="*/ 362 w 10005"/>
                          <a:gd name="connsiteY58" fmla="*/ 348 h 10001"/>
                          <a:gd name="connsiteX59" fmla="*/ 941 w 10005"/>
                          <a:gd name="connsiteY5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719 w 10005"/>
                          <a:gd name="connsiteY53" fmla="*/ 4477 h 10001"/>
                          <a:gd name="connsiteX54" fmla="*/ 86 w 10005"/>
                          <a:gd name="connsiteY54" fmla="*/ 3857 h 10001"/>
                          <a:gd name="connsiteX55" fmla="*/ 5 w 10005"/>
                          <a:gd name="connsiteY55" fmla="*/ 3095 h 10001"/>
                          <a:gd name="connsiteX56" fmla="*/ 5 w 10005"/>
                          <a:gd name="connsiteY56" fmla="*/ 2078 h 10001"/>
                          <a:gd name="connsiteX57" fmla="*/ 362 w 10005"/>
                          <a:gd name="connsiteY57" fmla="*/ 348 h 10001"/>
                          <a:gd name="connsiteX58" fmla="*/ 941 w 10005"/>
                          <a:gd name="connsiteY5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19 w 10005"/>
                          <a:gd name="connsiteY52" fmla="*/ 4477 h 10001"/>
                          <a:gd name="connsiteX53" fmla="*/ 86 w 10005"/>
                          <a:gd name="connsiteY53" fmla="*/ 3857 h 10001"/>
                          <a:gd name="connsiteX54" fmla="*/ 5 w 10005"/>
                          <a:gd name="connsiteY54" fmla="*/ 3095 h 10001"/>
                          <a:gd name="connsiteX55" fmla="*/ 5 w 10005"/>
                          <a:gd name="connsiteY55" fmla="*/ 2078 h 10001"/>
                          <a:gd name="connsiteX56" fmla="*/ 362 w 10005"/>
                          <a:gd name="connsiteY56" fmla="*/ 348 h 10001"/>
                          <a:gd name="connsiteX57" fmla="*/ 941 w 10005"/>
                          <a:gd name="connsiteY5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19 w 10005"/>
                          <a:gd name="connsiteY51" fmla="*/ 4477 h 10001"/>
                          <a:gd name="connsiteX52" fmla="*/ 86 w 10005"/>
                          <a:gd name="connsiteY52" fmla="*/ 3857 h 10001"/>
                          <a:gd name="connsiteX53" fmla="*/ 5 w 10005"/>
                          <a:gd name="connsiteY53" fmla="*/ 3095 h 10001"/>
                          <a:gd name="connsiteX54" fmla="*/ 5 w 10005"/>
                          <a:gd name="connsiteY54" fmla="*/ 2078 h 10001"/>
                          <a:gd name="connsiteX55" fmla="*/ 362 w 10005"/>
                          <a:gd name="connsiteY55" fmla="*/ 348 h 10001"/>
                          <a:gd name="connsiteX56" fmla="*/ 941 w 10005"/>
                          <a:gd name="connsiteY5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19 w 10005"/>
                          <a:gd name="connsiteY50" fmla="*/ 4477 h 10001"/>
                          <a:gd name="connsiteX51" fmla="*/ 86 w 10005"/>
                          <a:gd name="connsiteY51" fmla="*/ 3857 h 10001"/>
                          <a:gd name="connsiteX52" fmla="*/ 5 w 10005"/>
                          <a:gd name="connsiteY52" fmla="*/ 3095 h 10001"/>
                          <a:gd name="connsiteX53" fmla="*/ 5 w 10005"/>
                          <a:gd name="connsiteY53" fmla="*/ 2078 h 10001"/>
                          <a:gd name="connsiteX54" fmla="*/ 362 w 10005"/>
                          <a:gd name="connsiteY54" fmla="*/ 348 h 10001"/>
                          <a:gd name="connsiteX55" fmla="*/ 941 w 10005"/>
                          <a:gd name="connsiteY5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19 w 10005"/>
                          <a:gd name="connsiteY49" fmla="*/ 4477 h 10001"/>
                          <a:gd name="connsiteX50" fmla="*/ 86 w 10005"/>
                          <a:gd name="connsiteY50" fmla="*/ 3857 h 10001"/>
                          <a:gd name="connsiteX51" fmla="*/ 5 w 10005"/>
                          <a:gd name="connsiteY51" fmla="*/ 3095 h 10001"/>
                          <a:gd name="connsiteX52" fmla="*/ 5 w 10005"/>
                          <a:gd name="connsiteY52" fmla="*/ 2078 h 10001"/>
                          <a:gd name="connsiteX53" fmla="*/ 362 w 10005"/>
                          <a:gd name="connsiteY53" fmla="*/ 348 h 10001"/>
                          <a:gd name="connsiteX54" fmla="*/ 941 w 10005"/>
                          <a:gd name="connsiteY5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719 w 10005"/>
                          <a:gd name="connsiteY48" fmla="*/ 4477 h 10001"/>
                          <a:gd name="connsiteX49" fmla="*/ 86 w 10005"/>
                          <a:gd name="connsiteY49" fmla="*/ 3857 h 10001"/>
                          <a:gd name="connsiteX50" fmla="*/ 5 w 10005"/>
                          <a:gd name="connsiteY50" fmla="*/ 3095 h 10001"/>
                          <a:gd name="connsiteX51" fmla="*/ 5 w 10005"/>
                          <a:gd name="connsiteY51" fmla="*/ 2078 h 10001"/>
                          <a:gd name="connsiteX52" fmla="*/ 362 w 10005"/>
                          <a:gd name="connsiteY52" fmla="*/ 348 h 10001"/>
                          <a:gd name="connsiteX53" fmla="*/ 941 w 10005"/>
                          <a:gd name="connsiteY5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719 w 10005"/>
                          <a:gd name="connsiteY47" fmla="*/ 4477 h 10001"/>
                          <a:gd name="connsiteX48" fmla="*/ 86 w 10005"/>
                          <a:gd name="connsiteY48" fmla="*/ 3857 h 10001"/>
                          <a:gd name="connsiteX49" fmla="*/ 5 w 10005"/>
                          <a:gd name="connsiteY49" fmla="*/ 3095 h 10001"/>
                          <a:gd name="connsiteX50" fmla="*/ 5 w 10005"/>
                          <a:gd name="connsiteY50" fmla="*/ 2078 h 10001"/>
                          <a:gd name="connsiteX51" fmla="*/ 362 w 10005"/>
                          <a:gd name="connsiteY51" fmla="*/ 348 h 10001"/>
                          <a:gd name="connsiteX52" fmla="*/ 941 w 10005"/>
                          <a:gd name="connsiteY5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719 w 10005"/>
                          <a:gd name="connsiteY46" fmla="*/ 4477 h 10001"/>
                          <a:gd name="connsiteX47" fmla="*/ 86 w 10005"/>
                          <a:gd name="connsiteY47" fmla="*/ 3857 h 10001"/>
                          <a:gd name="connsiteX48" fmla="*/ 5 w 10005"/>
                          <a:gd name="connsiteY48" fmla="*/ 3095 h 10001"/>
                          <a:gd name="connsiteX49" fmla="*/ 5 w 10005"/>
                          <a:gd name="connsiteY49" fmla="*/ 2078 h 10001"/>
                          <a:gd name="connsiteX50" fmla="*/ 362 w 10005"/>
                          <a:gd name="connsiteY50" fmla="*/ 348 h 10001"/>
                          <a:gd name="connsiteX51" fmla="*/ 941 w 10005"/>
                          <a:gd name="connsiteY5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719 w 10005"/>
                          <a:gd name="connsiteY45" fmla="*/ 4477 h 10001"/>
                          <a:gd name="connsiteX46" fmla="*/ 86 w 10005"/>
                          <a:gd name="connsiteY46" fmla="*/ 3857 h 10001"/>
                          <a:gd name="connsiteX47" fmla="*/ 5 w 10005"/>
                          <a:gd name="connsiteY47" fmla="*/ 3095 h 10001"/>
                          <a:gd name="connsiteX48" fmla="*/ 5 w 10005"/>
                          <a:gd name="connsiteY48" fmla="*/ 2078 h 10001"/>
                          <a:gd name="connsiteX49" fmla="*/ 362 w 10005"/>
                          <a:gd name="connsiteY49" fmla="*/ 348 h 10001"/>
                          <a:gd name="connsiteX50" fmla="*/ 941 w 10005"/>
                          <a:gd name="connsiteY5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719 w 10005"/>
                          <a:gd name="connsiteY44" fmla="*/ 4477 h 10001"/>
                          <a:gd name="connsiteX45" fmla="*/ 86 w 10005"/>
                          <a:gd name="connsiteY45" fmla="*/ 3857 h 10001"/>
                          <a:gd name="connsiteX46" fmla="*/ 5 w 10005"/>
                          <a:gd name="connsiteY46" fmla="*/ 3095 h 10001"/>
                          <a:gd name="connsiteX47" fmla="*/ 5 w 10005"/>
                          <a:gd name="connsiteY47" fmla="*/ 2078 h 10001"/>
                          <a:gd name="connsiteX48" fmla="*/ 362 w 10005"/>
                          <a:gd name="connsiteY48" fmla="*/ 348 h 10001"/>
                          <a:gd name="connsiteX49" fmla="*/ 941 w 10005"/>
                          <a:gd name="connsiteY49" fmla="*/ 1 h 10001"/>
                          <a:gd name="connsiteX0" fmla="*/ 941 w 10005"/>
                          <a:gd name="connsiteY0" fmla="*/ 1 h 10001"/>
                          <a:gd name="connsiteX1" fmla="*/ 10005 w 10005"/>
                          <a:gd name="connsiteY1" fmla="*/ 5605 h 10001"/>
                          <a:gd name="connsiteX2" fmla="*/ 9802 w 10005"/>
                          <a:gd name="connsiteY2" fmla="*/ 5767 h 10001"/>
                          <a:gd name="connsiteX3" fmla="*/ 9736 w 10005"/>
                          <a:gd name="connsiteY3" fmla="*/ 5810 h 10001"/>
                          <a:gd name="connsiteX4" fmla="*/ 9694 w 10005"/>
                          <a:gd name="connsiteY4" fmla="*/ 5841 h 10001"/>
                          <a:gd name="connsiteX5" fmla="*/ 9579 w 10005"/>
                          <a:gd name="connsiteY5" fmla="*/ 5953 h 10001"/>
                          <a:gd name="connsiteX6" fmla="*/ 9495 w 10005"/>
                          <a:gd name="connsiteY6" fmla="*/ 6070 h 10001"/>
                          <a:gd name="connsiteX7" fmla="*/ 9441 w 10005"/>
                          <a:gd name="connsiteY7" fmla="*/ 6182 h 10001"/>
                          <a:gd name="connsiteX8" fmla="*/ 9406 w 10005"/>
                          <a:gd name="connsiteY8" fmla="*/ 6269 h 10001"/>
                          <a:gd name="connsiteX9" fmla="*/ 9387 w 10005"/>
                          <a:gd name="connsiteY9" fmla="*/ 6343 h 10001"/>
                          <a:gd name="connsiteX10" fmla="*/ 9380 w 10005"/>
                          <a:gd name="connsiteY10" fmla="*/ 6399 h 10001"/>
                          <a:gd name="connsiteX11" fmla="*/ 9380 w 10005"/>
                          <a:gd name="connsiteY11" fmla="*/ 6418 h 10001"/>
                          <a:gd name="connsiteX12" fmla="*/ 9380 w 10005"/>
                          <a:gd name="connsiteY12" fmla="*/ 6455 h 10001"/>
                          <a:gd name="connsiteX13" fmla="*/ 9372 w 10005"/>
                          <a:gd name="connsiteY13" fmla="*/ 6560 h 10001"/>
                          <a:gd name="connsiteX14" fmla="*/ 9372 w 10005"/>
                          <a:gd name="connsiteY14" fmla="*/ 6721 h 10001"/>
                          <a:gd name="connsiteX15" fmla="*/ 9364 w 10005"/>
                          <a:gd name="connsiteY15" fmla="*/ 6938 h 10001"/>
                          <a:gd name="connsiteX16" fmla="*/ 9360 w 10005"/>
                          <a:gd name="connsiteY16" fmla="*/ 7193 h 10001"/>
                          <a:gd name="connsiteX17" fmla="*/ 9353 w 10005"/>
                          <a:gd name="connsiteY17" fmla="*/ 7472 h 10001"/>
                          <a:gd name="connsiteX18" fmla="*/ 9345 w 10005"/>
                          <a:gd name="connsiteY18" fmla="*/ 7763 h 10001"/>
                          <a:gd name="connsiteX19" fmla="*/ 9337 w 10005"/>
                          <a:gd name="connsiteY19" fmla="*/ 8067 h 10001"/>
                          <a:gd name="connsiteX20" fmla="*/ 9333 w 10005"/>
                          <a:gd name="connsiteY20" fmla="*/ 8370 h 10001"/>
                          <a:gd name="connsiteX21" fmla="*/ 9326 w 10005"/>
                          <a:gd name="connsiteY21" fmla="*/ 8668 h 10001"/>
                          <a:gd name="connsiteX22" fmla="*/ 9318 w 10005"/>
                          <a:gd name="connsiteY22" fmla="*/ 8928 h 10001"/>
                          <a:gd name="connsiteX23" fmla="*/ 9310 w 10005"/>
                          <a:gd name="connsiteY23" fmla="*/ 9164 h 10001"/>
                          <a:gd name="connsiteX24" fmla="*/ 9310 w 10005"/>
                          <a:gd name="connsiteY24" fmla="*/ 9350 h 10001"/>
                          <a:gd name="connsiteX25" fmla="*/ 9307 w 10005"/>
                          <a:gd name="connsiteY25" fmla="*/ 9493 h 10001"/>
                          <a:gd name="connsiteX26" fmla="*/ 9310 w 10005"/>
                          <a:gd name="connsiteY26" fmla="*/ 9641 h 10001"/>
                          <a:gd name="connsiteX27" fmla="*/ 9337 w 10005"/>
                          <a:gd name="connsiteY27" fmla="*/ 9753 h 10001"/>
                          <a:gd name="connsiteX28" fmla="*/ 9372 w 10005"/>
                          <a:gd name="connsiteY28" fmla="*/ 9815 h 10001"/>
                          <a:gd name="connsiteX29" fmla="*/ 9418 w 10005"/>
                          <a:gd name="connsiteY29" fmla="*/ 9871 h 10001"/>
                          <a:gd name="connsiteX30" fmla="*/ 9460 w 10005"/>
                          <a:gd name="connsiteY30" fmla="*/ 9896 h 10001"/>
                          <a:gd name="connsiteX31" fmla="*/ 9506 w 10005"/>
                          <a:gd name="connsiteY31" fmla="*/ 9914 h 10001"/>
                          <a:gd name="connsiteX32" fmla="*/ 9541 w 10005"/>
                          <a:gd name="connsiteY32" fmla="*/ 9927 h 10001"/>
                          <a:gd name="connsiteX33" fmla="*/ 9568 w 10005"/>
                          <a:gd name="connsiteY33" fmla="*/ 9958 h 10001"/>
                          <a:gd name="connsiteX34" fmla="*/ 9468 w 10005"/>
                          <a:gd name="connsiteY34" fmla="*/ 9989 h 10001"/>
                          <a:gd name="connsiteX35" fmla="*/ 9372 w 10005"/>
                          <a:gd name="connsiteY35" fmla="*/ 10001 h 10001"/>
                          <a:gd name="connsiteX36" fmla="*/ 9291 w 10005"/>
                          <a:gd name="connsiteY36" fmla="*/ 9989 h 10001"/>
                          <a:gd name="connsiteX37" fmla="*/ 9230 w 10005"/>
                          <a:gd name="connsiteY37" fmla="*/ 9970 h 10001"/>
                          <a:gd name="connsiteX38" fmla="*/ 9191 w 10005"/>
                          <a:gd name="connsiteY38" fmla="*/ 9945 h 10001"/>
                          <a:gd name="connsiteX39" fmla="*/ 9176 w 10005"/>
                          <a:gd name="connsiteY39" fmla="*/ 9939 h 10001"/>
                          <a:gd name="connsiteX40" fmla="*/ 9157 w 10005"/>
                          <a:gd name="connsiteY40" fmla="*/ 9927 h 10001"/>
                          <a:gd name="connsiteX41" fmla="*/ 9103 w 10005"/>
                          <a:gd name="connsiteY41" fmla="*/ 9896 h 10001"/>
                          <a:gd name="connsiteX42" fmla="*/ 9015 w 10005"/>
                          <a:gd name="connsiteY42" fmla="*/ 9840 h 10001"/>
                          <a:gd name="connsiteX43" fmla="*/ 719 w 10005"/>
                          <a:gd name="connsiteY43" fmla="*/ 4477 h 10001"/>
                          <a:gd name="connsiteX44" fmla="*/ 86 w 10005"/>
                          <a:gd name="connsiteY44" fmla="*/ 3857 h 10001"/>
                          <a:gd name="connsiteX45" fmla="*/ 5 w 10005"/>
                          <a:gd name="connsiteY45" fmla="*/ 3095 h 10001"/>
                          <a:gd name="connsiteX46" fmla="*/ 5 w 10005"/>
                          <a:gd name="connsiteY46" fmla="*/ 2078 h 10001"/>
                          <a:gd name="connsiteX47" fmla="*/ 362 w 10005"/>
                          <a:gd name="connsiteY47" fmla="*/ 348 h 10001"/>
                          <a:gd name="connsiteX48" fmla="*/ 941 w 10005"/>
                          <a:gd name="connsiteY48" fmla="*/ 1 h 10001"/>
                          <a:gd name="connsiteX0" fmla="*/ 941 w 10005"/>
                          <a:gd name="connsiteY0" fmla="*/ 1 h 10001"/>
                          <a:gd name="connsiteX1" fmla="*/ 10005 w 10005"/>
                          <a:gd name="connsiteY1" fmla="*/ 5605 h 10001"/>
                          <a:gd name="connsiteX2" fmla="*/ 9736 w 10005"/>
                          <a:gd name="connsiteY2" fmla="*/ 5810 h 10001"/>
                          <a:gd name="connsiteX3" fmla="*/ 9694 w 10005"/>
                          <a:gd name="connsiteY3" fmla="*/ 5841 h 10001"/>
                          <a:gd name="connsiteX4" fmla="*/ 9579 w 10005"/>
                          <a:gd name="connsiteY4" fmla="*/ 5953 h 10001"/>
                          <a:gd name="connsiteX5" fmla="*/ 9495 w 10005"/>
                          <a:gd name="connsiteY5" fmla="*/ 6070 h 10001"/>
                          <a:gd name="connsiteX6" fmla="*/ 9441 w 10005"/>
                          <a:gd name="connsiteY6" fmla="*/ 6182 h 10001"/>
                          <a:gd name="connsiteX7" fmla="*/ 9406 w 10005"/>
                          <a:gd name="connsiteY7" fmla="*/ 6269 h 10001"/>
                          <a:gd name="connsiteX8" fmla="*/ 9387 w 10005"/>
                          <a:gd name="connsiteY8" fmla="*/ 6343 h 10001"/>
                          <a:gd name="connsiteX9" fmla="*/ 9380 w 10005"/>
                          <a:gd name="connsiteY9" fmla="*/ 6399 h 10001"/>
                          <a:gd name="connsiteX10" fmla="*/ 9380 w 10005"/>
                          <a:gd name="connsiteY10" fmla="*/ 6418 h 10001"/>
                          <a:gd name="connsiteX11" fmla="*/ 9380 w 10005"/>
                          <a:gd name="connsiteY11" fmla="*/ 6455 h 10001"/>
                          <a:gd name="connsiteX12" fmla="*/ 9372 w 10005"/>
                          <a:gd name="connsiteY12" fmla="*/ 6560 h 10001"/>
                          <a:gd name="connsiteX13" fmla="*/ 9372 w 10005"/>
                          <a:gd name="connsiteY13" fmla="*/ 6721 h 10001"/>
                          <a:gd name="connsiteX14" fmla="*/ 9364 w 10005"/>
                          <a:gd name="connsiteY14" fmla="*/ 6938 h 10001"/>
                          <a:gd name="connsiteX15" fmla="*/ 9360 w 10005"/>
                          <a:gd name="connsiteY15" fmla="*/ 7193 h 10001"/>
                          <a:gd name="connsiteX16" fmla="*/ 9353 w 10005"/>
                          <a:gd name="connsiteY16" fmla="*/ 7472 h 10001"/>
                          <a:gd name="connsiteX17" fmla="*/ 9345 w 10005"/>
                          <a:gd name="connsiteY17" fmla="*/ 7763 h 10001"/>
                          <a:gd name="connsiteX18" fmla="*/ 9337 w 10005"/>
                          <a:gd name="connsiteY18" fmla="*/ 8067 h 10001"/>
                          <a:gd name="connsiteX19" fmla="*/ 9333 w 10005"/>
                          <a:gd name="connsiteY19" fmla="*/ 8370 h 10001"/>
                          <a:gd name="connsiteX20" fmla="*/ 9326 w 10005"/>
                          <a:gd name="connsiteY20" fmla="*/ 8668 h 10001"/>
                          <a:gd name="connsiteX21" fmla="*/ 9318 w 10005"/>
                          <a:gd name="connsiteY21" fmla="*/ 8928 h 10001"/>
                          <a:gd name="connsiteX22" fmla="*/ 9310 w 10005"/>
                          <a:gd name="connsiteY22" fmla="*/ 9164 h 10001"/>
                          <a:gd name="connsiteX23" fmla="*/ 9310 w 10005"/>
                          <a:gd name="connsiteY23" fmla="*/ 9350 h 10001"/>
                          <a:gd name="connsiteX24" fmla="*/ 9307 w 10005"/>
                          <a:gd name="connsiteY24" fmla="*/ 9493 h 10001"/>
                          <a:gd name="connsiteX25" fmla="*/ 9310 w 10005"/>
                          <a:gd name="connsiteY25" fmla="*/ 9641 h 10001"/>
                          <a:gd name="connsiteX26" fmla="*/ 9337 w 10005"/>
                          <a:gd name="connsiteY26" fmla="*/ 9753 h 10001"/>
                          <a:gd name="connsiteX27" fmla="*/ 9372 w 10005"/>
                          <a:gd name="connsiteY27" fmla="*/ 9815 h 10001"/>
                          <a:gd name="connsiteX28" fmla="*/ 9418 w 10005"/>
                          <a:gd name="connsiteY28" fmla="*/ 9871 h 10001"/>
                          <a:gd name="connsiteX29" fmla="*/ 9460 w 10005"/>
                          <a:gd name="connsiteY29" fmla="*/ 9896 h 10001"/>
                          <a:gd name="connsiteX30" fmla="*/ 9506 w 10005"/>
                          <a:gd name="connsiteY30" fmla="*/ 9914 h 10001"/>
                          <a:gd name="connsiteX31" fmla="*/ 9541 w 10005"/>
                          <a:gd name="connsiteY31" fmla="*/ 9927 h 10001"/>
                          <a:gd name="connsiteX32" fmla="*/ 9568 w 10005"/>
                          <a:gd name="connsiteY32" fmla="*/ 9958 h 10001"/>
                          <a:gd name="connsiteX33" fmla="*/ 9468 w 10005"/>
                          <a:gd name="connsiteY33" fmla="*/ 9989 h 10001"/>
                          <a:gd name="connsiteX34" fmla="*/ 9372 w 10005"/>
                          <a:gd name="connsiteY34" fmla="*/ 10001 h 10001"/>
                          <a:gd name="connsiteX35" fmla="*/ 9291 w 10005"/>
                          <a:gd name="connsiteY35" fmla="*/ 9989 h 10001"/>
                          <a:gd name="connsiteX36" fmla="*/ 9230 w 10005"/>
                          <a:gd name="connsiteY36" fmla="*/ 9970 h 10001"/>
                          <a:gd name="connsiteX37" fmla="*/ 9191 w 10005"/>
                          <a:gd name="connsiteY37" fmla="*/ 9945 h 10001"/>
                          <a:gd name="connsiteX38" fmla="*/ 9176 w 10005"/>
                          <a:gd name="connsiteY38" fmla="*/ 9939 h 10001"/>
                          <a:gd name="connsiteX39" fmla="*/ 9157 w 10005"/>
                          <a:gd name="connsiteY39" fmla="*/ 9927 h 10001"/>
                          <a:gd name="connsiteX40" fmla="*/ 9103 w 10005"/>
                          <a:gd name="connsiteY40" fmla="*/ 9896 h 10001"/>
                          <a:gd name="connsiteX41" fmla="*/ 9015 w 10005"/>
                          <a:gd name="connsiteY41" fmla="*/ 9840 h 10001"/>
                          <a:gd name="connsiteX42" fmla="*/ 719 w 10005"/>
                          <a:gd name="connsiteY42" fmla="*/ 4477 h 10001"/>
                          <a:gd name="connsiteX43" fmla="*/ 86 w 10005"/>
                          <a:gd name="connsiteY43" fmla="*/ 3857 h 10001"/>
                          <a:gd name="connsiteX44" fmla="*/ 5 w 10005"/>
                          <a:gd name="connsiteY44" fmla="*/ 3095 h 10001"/>
                          <a:gd name="connsiteX45" fmla="*/ 5 w 10005"/>
                          <a:gd name="connsiteY45" fmla="*/ 2078 h 10001"/>
                          <a:gd name="connsiteX46" fmla="*/ 362 w 10005"/>
                          <a:gd name="connsiteY46" fmla="*/ 348 h 10001"/>
                          <a:gd name="connsiteX47" fmla="*/ 941 w 10005"/>
                          <a:gd name="connsiteY47" fmla="*/ 1 h 10001"/>
                          <a:gd name="connsiteX0" fmla="*/ 941 w 10005"/>
                          <a:gd name="connsiteY0" fmla="*/ 1 h 10001"/>
                          <a:gd name="connsiteX1" fmla="*/ 10005 w 10005"/>
                          <a:gd name="connsiteY1" fmla="*/ 5605 h 10001"/>
                          <a:gd name="connsiteX2" fmla="*/ 9694 w 10005"/>
                          <a:gd name="connsiteY2" fmla="*/ 5841 h 10001"/>
                          <a:gd name="connsiteX3" fmla="*/ 9579 w 10005"/>
                          <a:gd name="connsiteY3" fmla="*/ 5953 h 10001"/>
                          <a:gd name="connsiteX4" fmla="*/ 9495 w 10005"/>
                          <a:gd name="connsiteY4" fmla="*/ 6070 h 10001"/>
                          <a:gd name="connsiteX5" fmla="*/ 9441 w 10005"/>
                          <a:gd name="connsiteY5" fmla="*/ 6182 h 10001"/>
                          <a:gd name="connsiteX6" fmla="*/ 9406 w 10005"/>
                          <a:gd name="connsiteY6" fmla="*/ 6269 h 10001"/>
                          <a:gd name="connsiteX7" fmla="*/ 9387 w 10005"/>
                          <a:gd name="connsiteY7" fmla="*/ 6343 h 10001"/>
                          <a:gd name="connsiteX8" fmla="*/ 9380 w 10005"/>
                          <a:gd name="connsiteY8" fmla="*/ 6399 h 10001"/>
                          <a:gd name="connsiteX9" fmla="*/ 9380 w 10005"/>
                          <a:gd name="connsiteY9" fmla="*/ 6418 h 10001"/>
                          <a:gd name="connsiteX10" fmla="*/ 9380 w 10005"/>
                          <a:gd name="connsiteY10" fmla="*/ 6455 h 10001"/>
                          <a:gd name="connsiteX11" fmla="*/ 9372 w 10005"/>
                          <a:gd name="connsiteY11" fmla="*/ 6560 h 10001"/>
                          <a:gd name="connsiteX12" fmla="*/ 9372 w 10005"/>
                          <a:gd name="connsiteY12" fmla="*/ 6721 h 10001"/>
                          <a:gd name="connsiteX13" fmla="*/ 9364 w 10005"/>
                          <a:gd name="connsiteY13" fmla="*/ 6938 h 10001"/>
                          <a:gd name="connsiteX14" fmla="*/ 9360 w 10005"/>
                          <a:gd name="connsiteY14" fmla="*/ 7193 h 10001"/>
                          <a:gd name="connsiteX15" fmla="*/ 9353 w 10005"/>
                          <a:gd name="connsiteY15" fmla="*/ 7472 h 10001"/>
                          <a:gd name="connsiteX16" fmla="*/ 9345 w 10005"/>
                          <a:gd name="connsiteY16" fmla="*/ 7763 h 10001"/>
                          <a:gd name="connsiteX17" fmla="*/ 9337 w 10005"/>
                          <a:gd name="connsiteY17" fmla="*/ 8067 h 10001"/>
                          <a:gd name="connsiteX18" fmla="*/ 9333 w 10005"/>
                          <a:gd name="connsiteY18" fmla="*/ 8370 h 10001"/>
                          <a:gd name="connsiteX19" fmla="*/ 9326 w 10005"/>
                          <a:gd name="connsiteY19" fmla="*/ 8668 h 10001"/>
                          <a:gd name="connsiteX20" fmla="*/ 9318 w 10005"/>
                          <a:gd name="connsiteY20" fmla="*/ 8928 h 10001"/>
                          <a:gd name="connsiteX21" fmla="*/ 9310 w 10005"/>
                          <a:gd name="connsiteY21" fmla="*/ 9164 h 10001"/>
                          <a:gd name="connsiteX22" fmla="*/ 9310 w 10005"/>
                          <a:gd name="connsiteY22" fmla="*/ 9350 h 10001"/>
                          <a:gd name="connsiteX23" fmla="*/ 9307 w 10005"/>
                          <a:gd name="connsiteY23" fmla="*/ 9493 h 10001"/>
                          <a:gd name="connsiteX24" fmla="*/ 9310 w 10005"/>
                          <a:gd name="connsiteY24" fmla="*/ 9641 h 10001"/>
                          <a:gd name="connsiteX25" fmla="*/ 9337 w 10005"/>
                          <a:gd name="connsiteY25" fmla="*/ 9753 h 10001"/>
                          <a:gd name="connsiteX26" fmla="*/ 9372 w 10005"/>
                          <a:gd name="connsiteY26" fmla="*/ 9815 h 10001"/>
                          <a:gd name="connsiteX27" fmla="*/ 9418 w 10005"/>
                          <a:gd name="connsiteY27" fmla="*/ 9871 h 10001"/>
                          <a:gd name="connsiteX28" fmla="*/ 9460 w 10005"/>
                          <a:gd name="connsiteY28" fmla="*/ 9896 h 10001"/>
                          <a:gd name="connsiteX29" fmla="*/ 9506 w 10005"/>
                          <a:gd name="connsiteY29" fmla="*/ 9914 h 10001"/>
                          <a:gd name="connsiteX30" fmla="*/ 9541 w 10005"/>
                          <a:gd name="connsiteY30" fmla="*/ 9927 h 10001"/>
                          <a:gd name="connsiteX31" fmla="*/ 9568 w 10005"/>
                          <a:gd name="connsiteY31" fmla="*/ 9958 h 10001"/>
                          <a:gd name="connsiteX32" fmla="*/ 9468 w 10005"/>
                          <a:gd name="connsiteY32" fmla="*/ 9989 h 10001"/>
                          <a:gd name="connsiteX33" fmla="*/ 9372 w 10005"/>
                          <a:gd name="connsiteY33" fmla="*/ 10001 h 10001"/>
                          <a:gd name="connsiteX34" fmla="*/ 9291 w 10005"/>
                          <a:gd name="connsiteY34" fmla="*/ 9989 h 10001"/>
                          <a:gd name="connsiteX35" fmla="*/ 9230 w 10005"/>
                          <a:gd name="connsiteY35" fmla="*/ 9970 h 10001"/>
                          <a:gd name="connsiteX36" fmla="*/ 9191 w 10005"/>
                          <a:gd name="connsiteY36" fmla="*/ 9945 h 10001"/>
                          <a:gd name="connsiteX37" fmla="*/ 9176 w 10005"/>
                          <a:gd name="connsiteY37" fmla="*/ 9939 h 10001"/>
                          <a:gd name="connsiteX38" fmla="*/ 9157 w 10005"/>
                          <a:gd name="connsiteY38" fmla="*/ 9927 h 10001"/>
                          <a:gd name="connsiteX39" fmla="*/ 9103 w 10005"/>
                          <a:gd name="connsiteY39" fmla="*/ 9896 h 10001"/>
                          <a:gd name="connsiteX40" fmla="*/ 9015 w 10005"/>
                          <a:gd name="connsiteY40" fmla="*/ 9840 h 10001"/>
                          <a:gd name="connsiteX41" fmla="*/ 719 w 10005"/>
                          <a:gd name="connsiteY41" fmla="*/ 4477 h 10001"/>
                          <a:gd name="connsiteX42" fmla="*/ 86 w 10005"/>
                          <a:gd name="connsiteY42" fmla="*/ 3857 h 10001"/>
                          <a:gd name="connsiteX43" fmla="*/ 5 w 10005"/>
                          <a:gd name="connsiteY43" fmla="*/ 3095 h 10001"/>
                          <a:gd name="connsiteX44" fmla="*/ 5 w 10005"/>
                          <a:gd name="connsiteY44" fmla="*/ 2078 h 10001"/>
                          <a:gd name="connsiteX45" fmla="*/ 362 w 10005"/>
                          <a:gd name="connsiteY45" fmla="*/ 348 h 10001"/>
                          <a:gd name="connsiteX46" fmla="*/ 941 w 10005"/>
                          <a:gd name="connsiteY46" fmla="*/ 1 h 10001"/>
                          <a:gd name="connsiteX0" fmla="*/ 941 w 10005"/>
                          <a:gd name="connsiteY0" fmla="*/ 1 h 10001"/>
                          <a:gd name="connsiteX1" fmla="*/ 10005 w 10005"/>
                          <a:gd name="connsiteY1" fmla="*/ 5605 h 10001"/>
                          <a:gd name="connsiteX2" fmla="*/ 9579 w 10005"/>
                          <a:gd name="connsiteY2" fmla="*/ 5953 h 10001"/>
                          <a:gd name="connsiteX3" fmla="*/ 9495 w 10005"/>
                          <a:gd name="connsiteY3" fmla="*/ 6070 h 10001"/>
                          <a:gd name="connsiteX4" fmla="*/ 9441 w 10005"/>
                          <a:gd name="connsiteY4" fmla="*/ 6182 h 10001"/>
                          <a:gd name="connsiteX5" fmla="*/ 9406 w 10005"/>
                          <a:gd name="connsiteY5" fmla="*/ 6269 h 10001"/>
                          <a:gd name="connsiteX6" fmla="*/ 9387 w 10005"/>
                          <a:gd name="connsiteY6" fmla="*/ 6343 h 10001"/>
                          <a:gd name="connsiteX7" fmla="*/ 9380 w 10005"/>
                          <a:gd name="connsiteY7" fmla="*/ 6399 h 10001"/>
                          <a:gd name="connsiteX8" fmla="*/ 9380 w 10005"/>
                          <a:gd name="connsiteY8" fmla="*/ 6418 h 10001"/>
                          <a:gd name="connsiteX9" fmla="*/ 9380 w 10005"/>
                          <a:gd name="connsiteY9" fmla="*/ 6455 h 10001"/>
                          <a:gd name="connsiteX10" fmla="*/ 9372 w 10005"/>
                          <a:gd name="connsiteY10" fmla="*/ 6560 h 10001"/>
                          <a:gd name="connsiteX11" fmla="*/ 9372 w 10005"/>
                          <a:gd name="connsiteY11" fmla="*/ 6721 h 10001"/>
                          <a:gd name="connsiteX12" fmla="*/ 9364 w 10005"/>
                          <a:gd name="connsiteY12" fmla="*/ 6938 h 10001"/>
                          <a:gd name="connsiteX13" fmla="*/ 9360 w 10005"/>
                          <a:gd name="connsiteY13" fmla="*/ 7193 h 10001"/>
                          <a:gd name="connsiteX14" fmla="*/ 9353 w 10005"/>
                          <a:gd name="connsiteY14" fmla="*/ 7472 h 10001"/>
                          <a:gd name="connsiteX15" fmla="*/ 9345 w 10005"/>
                          <a:gd name="connsiteY15" fmla="*/ 7763 h 10001"/>
                          <a:gd name="connsiteX16" fmla="*/ 9337 w 10005"/>
                          <a:gd name="connsiteY16" fmla="*/ 8067 h 10001"/>
                          <a:gd name="connsiteX17" fmla="*/ 9333 w 10005"/>
                          <a:gd name="connsiteY17" fmla="*/ 8370 h 10001"/>
                          <a:gd name="connsiteX18" fmla="*/ 9326 w 10005"/>
                          <a:gd name="connsiteY18" fmla="*/ 8668 h 10001"/>
                          <a:gd name="connsiteX19" fmla="*/ 9318 w 10005"/>
                          <a:gd name="connsiteY19" fmla="*/ 8928 h 10001"/>
                          <a:gd name="connsiteX20" fmla="*/ 9310 w 10005"/>
                          <a:gd name="connsiteY20" fmla="*/ 9164 h 10001"/>
                          <a:gd name="connsiteX21" fmla="*/ 9310 w 10005"/>
                          <a:gd name="connsiteY21" fmla="*/ 9350 h 10001"/>
                          <a:gd name="connsiteX22" fmla="*/ 9307 w 10005"/>
                          <a:gd name="connsiteY22" fmla="*/ 9493 h 10001"/>
                          <a:gd name="connsiteX23" fmla="*/ 9310 w 10005"/>
                          <a:gd name="connsiteY23" fmla="*/ 9641 h 10001"/>
                          <a:gd name="connsiteX24" fmla="*/ 9337 w 10005"/>
                          <a:gd name="connsiteY24" fmla="*/ 9753 h 10001"/>
                          <a:gd name="connsiteX25" fmla="*/ 9372 w 10005"/>
                          <a:gd name="connsiteY25" fmla="*/ 9815 h 10001"/>
                          <a:gd name="connsiteX26" fmla="*/ 9418 w 10005"/>
                          <a:gd name="connsiteY26" fmla="*/ 9871 h 10001"/>
                          <a:gd name="connsiteX27" fmla="*/ 9460 w 10005"/>
                          <a:gd name="connsiteY27" fmla="*/ 9896 h 10001"/>
                          <a:gd name="connsiteX28" fmla="*/ 9506 w 10005"/>
                          <a:gd name="connsiteY28" fmla="*/ 9914 h 10001"/>
                          <a:gd name="connsiteX29" fmla="*/ 9541 w 10005"/>
                          <a:gd name="connsiteY29" fmla="*/ 9927 h 10001"/>
                          <a:gd name="connsiteX30" fmla="*/ 9568 w 10005"/>
                          <a:gd name="connsiteY30" fmla="*/ 9958 h 10001"/>
                          <a:gd name="connsiteX31" fmla="*/ 9468 w 10005"/>
                          <a:gd name="connsiteY31" fmla="*/ 9989 h 10001"/>
                          <a:gd name="connsiteX32" fmla="*/ 9372 w 10005"/>
                          <a:gd name="connsiteY32" fmla="*/ 10001 h 10001"/>
                          <a:gd name="connsiteX33" fmla="*/ 9291 w 10005"/>
                          <a:gd name="connsiteY33" fmla="*/ 9989 h 10001"/>
                          <a:gd name="connsiteX34" fmla="*/ 9230 w 10005"/>
                          <a:gd name="connsiteY34" fmla="*/ 9970 h 10001"/>
                          <a:gd name="connsiteX35" fmla="*/ 9191 w 10005"/>
                          <a:gd name="connsiteY35" fmla="*/ 9945 h 10001"/>
                          <a:gd name="connsiteX36" fmla="*/ 9176 w 10005"/>
                          <a:gd name="connsiteY36" fmla="*/ 9939 h 10001"/>
                          <a:gd name="connsiteX37" fmla="*/ 9157 w 10005"/>
                          <a:gd name="connsiteY37" fmla="*/ 9927 h 10001"/>
                          <a:gd name="connsiteX38" fmla="*/ 9103 w 10005"/>
                          <a:gd name="connsiteY38" fmla="*/ 9896 h 10001"/>
                          <a:gd name="connsiteX39" fmla="*/ 9015 w 10005"/>
                          <a:gd name="connsiteY39" fmla="*/ 9840 h 10001"/>
                          <a:gd name="connsiteX40" fmla="*/ 719 w 10005"/>
                          <a:gd name="connsiteY40" fmla="*/ 4477 h 10001"/>
                          <a:gd name="connsiteX41" fmla="*/ 86 w 10005"/>
                          <a:gd name="connsiteY41" fmla="*/ 3857 h 10001"/>
                          <a:gd name="connsiteX42" fmla="*/ 5 w 10005"/>
                          <a:gd name="connsiteY42" fmla="*/ 3095 h 10001"/>
                          <a:gd name="connsiteX43" fmla="*/ 5 w 10005"/>
                          <a:gd name="connsiteY43" fmla="*/ 2078 h 10001"/>
                          <a:gd name="connsiteX44" fmla="*/ 362 w 10005"/>
                          <a:gd name="connsiteY44" fmla="*/ 348 h 10001"/>
                          <a:gd name="connsiteX45" fmla="*/ 941 w 10005"/>
                          <a:gd name="connsiteY45" fmla="*/ 1 h 10001"/>
                          <a:gd name="connsiteX0" fmla="*/ 941 w 10005"/>
                          <a:gd name="connsiteY0" fmla="*/ 1 h 10001"/>
                          <a:gd name="connsiteX1" fmla="*/ 10005 w 10005"/>
                          <a:gd name="connsiteY1" fmla="*/ 5605 h 10001"/>
                          <a:gd name="connsiteX2" fmla="*/ 9495 w 10005"/>
                          <a:gd name="connsiteY2" fmla="*/ 6070 h 10001"/>
                          <a:gd name="connsiteX3" fmla="*/ 9441 w 10005"/>
                          <a:gd name="connsiteY3" fmla="*/ 6182 h 10001"/>
                          <a:gd name="connsiteX4" fmla="*/ 9406 w 10005"/>
                          <a:gd name="connsiteY4" fmla="*/ 6269 h 10001"/>
                          <a:gd name="connsiteX5" fmla="*/ 9387 w 10005"/>
                          <a:gd name="connsiteY5" fmla="*/ 6343 h 10001"/>
                          <a:gd name="connsiteX6" fmla="*/ 9380 w 10005"/>
                          <a:gd name="connsiteY6" fmla="*/ 6399 h 10001"/>
                          <a:gd name="connsiteX7" fmla="*/ 9380 w 10005"/>
                          <a:gd name="connsiteY7" fmla="*/ 6418 h 10001"/>
                          <a:gd name="connsiteX8" fmla="*/ 9380 w 10005"/>
                          <a:gd name="connsiteY8" fmla="*/ 6455 h 10001"/>
                          <a:gd name="connsiteX9" fmla="*/ 9372 w 10005"/>
                          <a:gd name="connsiteY9" fmla="*/ 6560 h 10001"/>
                          <a:gd name="connsiteX10" fmla="*/ 9372 w 10005"/>
                          <a:gd name="connsiteY10" fmla="*/ 6721 h 10001"/>
                          <a:gd name="connsiteX11" fmla="*/ 9364 w 10005"/>
                          <a:gd name="connsiteY11" fmla="*/ 6938 h 10001"/>
                          <a:gd name="connsiteX12" fmla="*/ 9360 w 10005"/>
                          <a:gd name="connsiteY12" fmla="*/ 7193 h 10001"/>
                          <a:gd name="connsiteX13" fmla="*/ 9353 w 10005"/>
                          <a:gd name="connsiteY13" fmla="*/ 7472 h 10001"/>
                          <a:gd name="connsiteX14" fmla="*/ 9345 w 10005"/>
                          <a:gd name="connsiteY14" fmla="*/ 7763 h 10001"/>
                          <a:gd name="connsiteX15" fmla="*/ 9337 w 10005"/>
                          <a:gd name="connsiteY15" fmla="*/ 8067 h 10001"/>
                          <a:gd name="connsiteX16" fmla="*/ 9333 w 10005"/>
                          <a:gd name="connsiteY16" fmla="*/ 8370 h 10001"/>
                          <a:gd name="connsiteX17" fmla="*/ 9326 w 10005"/>
                          <a:gd name="connsiteY17" fmla="*/ 8668 h 10001"/>
                          <a:gd name="connsiteX18" fmla="*/ 9318 w 10005"/>
                          <a:gd name="connsiteY18" fmla="*/ 8928 h 10001"/>
                          <a:gd name="connsiteX19" fmla="*/ 9310 w 10005"/>
                          <a:gd name="connsiteY19" fmla="*/ 9164 h 10001"/>
                          <a:gd name="connsiteX20" fmla="*/ 9310 w 10005"/>
                          <a:gd name="connsiteY20" fmla="*/ 9350 h 10001"/>
                          <a:gd name="connsiteX21" fmla="*/ 9307 w 10005"/>
                          <a:gd name="connsiteY21" fmla="*/ 9493 h 10001"/>
                          <a:gd name="connsiteX22" fmla="*/ 9310 w 10005"/>
                          <a:gd name="connsiteY22" fmla="*/ 9641 h 10001"/>
                          <a:gd name="connsiteX23" fmla="*/ 9337 w 10005"/>
                          <a:gd name="connsiteY23" fmla="*/ 9753 h 10001"/>
                          <a:gd name="connsiteX24" fmla="*/ 9372 w 10005"/>
                          <a:gd name="connsiteY24" fmla="*/ 9815 h 10001"/>
                          <a:gd name="connsiteX25" fmla="*/ 9418 w 10005"/>
                          <a:gd name="connsiteY25" fmla="*/ 9871 h 10001"/>
                          <a:gd name="connsiteX26" fmla="*/ 9460 w 10005"/>
                          <a:gd name="connsiteY26" fmla="*/ 9896 h 10001"/>
                          <a:gd name="connsiteX27" fmla="*/ 9506 w 10005"/>
                          <a:gd name="connsiteY27" fmla="*/ 9914 h 10001"/>
                          <a:gd name="connsiteX28" fmla="*/ 9541 w 10005"/>
                          <a:gd name="connsiteY28" fmla="*/ 9927 h 10001"/>
                          <a:gd name="connsiteX29" fmla="*/ 9568 w 10005"/>
                          <a:gd name="connsiteY29" fmla="*/ 9958 h 10001"/>
                          <a:gd name="connsiteX30" fmla="*/ 9468 w 10005"/>
                          <a:gd name="connsiteY30" fmla="*/ 9989 h 10001"/>
                          <a:gd name="connsiteX31" fmla="*/ 9372 w 10005"/>
                          <a:gd name="connsiteY31" fmla="*/ 10001 h 10001"/>
                          <a:gd name="connsiteX32" fmla="*/ 9291 w 10005"/>
                          <a:gd name="connsiteY32" fmla="*/ 9989 h 10001"/>
                          <a:gd name="connsiteX33" fmla="*/ 9230 w 10005"/>
                          <a:gd name="connsiteY33" fmla="*/ 9970 h 10001"/>
                          <a:gd name="connsiteX34" fmla="*/ 9191 w 10005"/>
                          <a:gd name="connsiteY34" fmla="*/ 9945 h 10001"/>
                          <a:gd name="connsiteX35" fmla="*/ 9176 w 10005"/>
                          <a:gd name="connsiteY35" fmla="*/ 9939 h 10001"/>
                          <a:gd name="connsiteX36" fmla="*/ 9157 w 10005"/>
                          <a:gd name="connsiteY36" fmla="*/ 9927 h 10001"/>
                          <a:gd name="connsiteX37" fmla="*/ 9103 w 10005"/>
                          <a:gd name="connsiteY37" fmla="*/ 9896 h 10001"/>
                          <a:gd name="connsiteX38" fmla="*/ 9015 w 10005"/>
                          <a:gd name="connsiteY38" fmla="*/ 9840 h 10001"/>
                          <a:gd name="connsiteX39" fmla="*/ 719 w 10005"/>
                          <a:gd name="connsiteY39" fmla="*/ 4477 h 10001"/>
                          <a:gd name="connsiteX40" fmla="*/ 86 w 10005"/>
                          <a:gd name="connsiteY40" fmla="*/ 3857 h 10001"/>
                          <a:gd name="connsiteX41" fmla="*/ 5 w 10005"/>
                          <a:gd name="connsiteY41" fmla="*/ 3095 h 10001"/>
                          <a:gd name="connsiteX42" fmla="*/ 5 w 10005"/>
                          <a:gd name="connsiteY42" fmla="*/ 2078 h 10001"/>
                          <a:gd name="connsiteX43" fmla="*/ 362 w 10005"/>
                          <a:gd name="connsiteY43" fmla="*/ 348 h 10001"/>
                          <a:gd name="connsiteX44" fmla="*/ 941 w 10005"/>
                          <a:gd name="connsiteY4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291 w 10005"/>
                          <a:gd name="connsiteY31" fmla="*/ 9989 h 10001"/>
                          <a:gd name="connsiteX32" fmla="*/ 9230 w 10005"/>
                          <a:gd name="connsiteY32" fmla="*/ 9970 h 10001"/>
                          <a:gd name="connsiteX33" fmla="*/ 9191 w 10005"/>
                          <a:gd name="connsiteY33" fmla="*/ 9945 h 10001"/>
                          <a:gd name="connsiteX34" fmla="*/ 9176 w 10005"/>
                          <a:gd name="connsiteY34" fmla="*/ 9939 h 10001"/>
                          <a:gd name="connsiteX35" fmla="*/ 9157 w 10005"/>
                          <a:gd name="connsiteY35" fmla="*/ 9927 h 10001"/>
                          <a:gd name="connsiteX36" fmla="*/ 9103 w 10005"/>
                          <a:gd name="connsiteY36" fmla="*/ 9896 h 10001"/>
                          <a:gd name="connsiteX37" fmla="*/ 9015 w 10005"/>
                          <a:gd name="connsiteY37" fmla="*/ 9840 h 10001"/>
                          <a:gd name="connsiteX38" fmla="*/ 719 w 10005"/>
                          <a:gd name="connsiteY38" fmla="*/ 4477 h 10001"/>
                          <a:gd name="connsiteX39" fmla="*/ 86 w 10005"/>
                          <a:gd name="connsiteY39" fmla="*/ 3857 h 10001"/>
                          <a:gd name="connsiteX40" fmla="*/ 5 w 10005"/>
                          <a:gd name="connsiteY40" fmla="*/ 3095 h 10001"/>
                          <a:gd name="connsiteX41" fmla="*/ 5 w 10005"/>
                          <a:gd name="connsiteY41" fmla="*/ 2078 h 10001"/>
                          <a:gd name="connsiteX42" fmla="*/ 362 w 10005"/>
                          <a:gd name="connsiteY42" fmla="*/ 348 h 10001"/>
                          <a:gd name="connsiteX43" fmla="*/ 941 w 10005"/>
                          <a:gd name="connsiteY43" fmla="*/ 1 h 10001"/>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91 w 10005"/>
                          <a:gd name="connsiteY31" fmla="*/ 9989 h 10263"/>
                          <a:gd name="connsiteX32" fmla="*/ 9230 w 10005"/>
                          <a:gd name="connsiteY32" fmla="*/ 9970 h 10263"/>
                          <a:gd name="connsiteX33" fmla="*/ 9191 w 10005"/>
                          <a:gd name="connsiteY33" fmla="*/ 9945 h 10263"/>
                          <a:gd name="connsiteX34" fmla="*/ 9176 w 10005"/>
                          <a:gd name="connsiteY34" fmla="*/ 9939 h 10263"/>
                          <a:gd name="connsiteX35" fmla="*/ 9157 w 10005"/>
                          <a:gd name="connsiteY35" fmla="*/ 9927 h 10263"/>
                          <a:gd name="connsiteX36" fmla="*/ 9015 w 10005"/>
                          <a:gd name="connsiteY36" fmla="*/ 9840 h 10263"/>
                          <a:gd name="connsiteX37" fmla="*/ 719 w 10005"/>
                          <a:gd name="connsiteY37" fmla="*/ 4477 h 10263"/>
                          <a:gd name="connsiteX38" fmla="*/ 86 w 10005"/>
                          <a:gd name="connsiteY38" fmla="*/ 3857 h 10263"/>
                          <a:gd name="connsiteX39" fmla="*/ 5 w 10005"/>
                          <a:gd name="connsiteY39" fmla="*/ 3095 h 10263"/>
                          <a:gd name="connsiteX40" fmla="*/ 5 w 10005"/>
                          <a:gd name="connsiteY40" fmla="*/ 2078 h 10263"/>
                          <a:gd name="connsiteX41" fmla="*/ 362 w 10005"/>
                          <a:gd name="connsiteY41" fmla="*/ 348 h 10263"/>
                          <a:gd name="connsiteX42" fmla="*/ 941 w 10005"/>
                          <a:gd name="connsiteY42"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91 w 10005"/>
                          <a:gd name="connsiteY32" fmla="*/ 9945 h 10263"/>
                          <a:gd name="connsiteX33" fmla="*/ 9176 w 10005"/>
                          <a:gd name="connsiteY33" fmla="*/ 9939 h 10263"/>
                          <a:gd name="connsiteX34" fmla="*/ 9157 w 10005"/>
                          <a:gd name="connsiteY34" fmla="*/ 9927 h 10263"/>
                          <a:gd name="connsiteX35" fmla="*/ 9015 w 10005"/>
                          <a:gd name="connsiteY35" fmla="*/ 9840 h 10263"/>
                          <a:gd name="connsiteX36" fmla="*/ 719 w 10005"/>
                          <a:gd name="connsiteY36" fmla="*/ 4477 h 10263"/>
                          <a:gd name="connsiteX37" fmla="*/ 86 w 10005"/>
                          <a:gd name="connsiteY37" fmla="*/ 3857 h 10263"/>
                          <a:gd name="connsiteX38" fmla="*/ 5 w 10005"/>
                          <a:gd name="connsiteY38" fmla="*/ 3095 h 10263"/>
                          <a:gd name="connsiteX39" fmla="*/ 5 w 10005"/>
                          <a:gd name="connsiteY39" fmla="*/ 2078 h 10263"/>
                          <a:gd name="connsiteX40" fmla="*/ 362 w 10005"/>
                          <a:gd name="connsiteY40" fmla="*/ 348 h 10263"/>
                          <a:gd name="connsiteX41" fmla="*/ 941 w 10005"/>
                          <a:gd name="connsiteY41"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76 w 10005"/>
                          <a:gd name="connsiteY32" fmla="*/ 9939 h 10263"/>
                          <a:gd name="connsiteX33" fmla="*/ 9157 w 10005"/>
                          <a:gd name="connsiteY33" fmla="*/ 9927 h 10263"/>
                          <a:gd name="connsiteX34" fmla="*/ 9015 w 10005"/>
                          <a:gd name="connsiteY34" fmla="*/ 9840 h 10263"/>
                          <a:gd name="connsiteX35" fmla="*/ 719 w 10005"/>
                          <a:gd name="connsiteY35" fmla="*/ 4477 h 10263"/>
                          <a:gd name="connsiteX36" fmla="*/ 86 w 10005"/>
                          <a:gd name="connsiteY36" fmla="*/ 3857 h 10263"/>
                          <a:gd name="connsiteX37" fmla="*/ 5 w 10005"/>
                          <a:gd name="connsiteY37" fmla="*/ 3095 h 10263"/>
                          <a:gd name="connsiteX38" fmla="*/ 5 w 10005"/>
                          <a:gd name="connsiteY38" fmla="*/ 2078 h 10263"/>
                          <a:gd name="connsiteX39" fmla="*/ 362 w 10005"/>
                          <a:gd name="connsiteY39" fmla="*/ 348 h 10263"/>
                          <a:gd name="connsiteX40" fmla="*/ 941 w 10005"/>
                          <a:gd name="connsiteY40" fmla="*/ 1 h 10263"/>
                          <a:gd name="connsiteX0" fmla="*/ 941 w 10005"/>
                          <a:gd name="connsiteY0" fmla="*/ 1 h 10266"/>
                          <a:gd name="connsiteX1" fmla="*/ 10005 w 10005"/>
                          <a:gd name="connsiteY1" fmla="*/ 5605 h 10266"/>
                          <a:gd name="connsiteX2" fmla="*/ 9441 w 10005"/>
                          <a:gd name="connsiteY2" fmla="*/ 6182 h 10266"/>
                          <a:gd name="connsiteX3" fmla="*/ 9406 w 10005"/>
                          <a:gd name="connsiteY3" fmla="*/ 6269 h 10266"/>
                          <a:gd name="connsiteX4" fmla="*/ 9387 w 10005"/>
                          <a:gd name="connsiteY4" fmla="*/ 6343 h 10266"/>
                          <a:gd name="connsiteX5" fmla="*/ 9380 w 10005"/>
                          <a:gd name="connsiteY5" fmla="*/ 6399 h 10266"/>
                          <a:gd name="connsiteX6" fmla="*/ 9380 w 10005"/>
                          <a:gd name="connsiteY6" fmla="*/ 6418 h 10266"/>
                          <a:gd name="connsiteX7" fmla="*/ 9380 w 10005"/>
                          <a:gd name="connsiteY7" fmla="*/ 6455 h 10266"/>
                          <a:gd name="connsiteX8" fmla="*/ 9372 w 10005"/>
                          <a:gd name="connsiteY8" fmla="*/ 6560 h 10266"/>
                          <a:gd name="connsiteX9" fmla="*/ 9372 w 10005"/>
                          <a:gd name="connsiteY9" fmla="*/ 6721 h 10266"/>
                          <a:gd name="connsiteX10" fmla="*/ 9364 w 10005"/>
                          <a:gd name="connsiteY10" fmla="*/ 6938 h 10266"/>
                          <a:gd name="connsiteX11" fmla="*/ 9360 w 10005"/>
                          <a:gd name="connsiteY11" fmla="*/ 7193 h 10266"/>
                          <a:gd name="connsiteX12" fmla="*/ 9353 w 10005"/>
                          <a:gd name="connsiteY12" fmla="*/ 7472 h 10266"/>
                          <a:gd name="connsiteX13" fmla="*/ 9345 w 10005"/>
                          <a:gd name="connsiteY13" fmla="*/ 7763 h 10266"/>
                          <a:gd name="connsiteX14" fmla="*/ 9337 w 10005"/>
                          <a:gd name="connsiteY14" fmla="*/ 8067 h 10266"/>
                          <a:gd name="connsiteX15" fmla="*/ 9333 w 10005"/>
                          <a:gd name="connsiteY15" fmla="*/ 8370 h 10266"/>
                          <a:gd name="connsiteX16" fmla="*/ 9326 w 10005"/>
                          <a:gd name="connsiteY16" fmla="*/ 8668 h 10266"/>
                          <a:gd name="connsiteX17" fmla="*/ 9318 w 10005"/>
                          <a:gd name="connsiteY17" fmla="*/ 8928 h 10266"/>
                          <a:gd name="connsiteX18" fmla="*/ 9310 w 10005"/>
                          <a:gd name="connsiteY18" fmla="*/ 9164 h 10266"/>
                          <a:gd name="connsiteX19" fmla="*/ 9310 w 10005"/>
                          <a:gd name="connsiteY19" fmla="*/ 9350 h 10266"/>
                          <a:gd name="connsiteX20" fmla="*/ 9307 w 10005"/>
                          <a:gd name="connsiteY20" fmla="*/ 9493 h 10266"/>
                          <a:gd name="connsiteX21" fmla="*/ 9310 w 10005"/>
                          <a:gd name="connsiteY21" fmla="*/ 9641 h 10266"/>
                          <a:gd name="connsiteX22" fmla="*/ 9337 w 10005"/>
                          <a:gd name="connsiteY22" fmla="*/ 9753 h 10266"/>
                          <a:gd name="connsiteX23" fmla="*/ 9372 w 10005"/>
                          <a:gd name="connsiteY23" fmla="*/ 9815 h 10266"/>
                          <a:gd name="connsiteX24" fmla="*/ 9418 w 10005"/>
                          <a:gd name="connsiteY24" fmla="*/ 9871 h 10266"/>
                          <a:gd name="connsiteX25" fmla="*/ 9460 w 10005"/>
                          <a:gd name="connsiteY25" fmla="*/ 9896 h 10266"/>
                          <a:gd name="connsiteX26" fmla="*/ 9506 w 10005"/>
                          <a:gd name="connsiteY26" fmla="*/ 9914 h 10266"/>
                          <a:gd name="connsiteX27" fmla="*/ 9541 w 10005"/>
                          <a:gd name="connsiteY27" fmla="*/ 9927 h 10266"/>
                          <a:gd name="connsiteX28" fmla="*/ 9568 w 10005"/>
                          <a:gd name="connsiteY28" fmla="*/ 9958 h 10266"/>
                          <a:gd name="connsiteX29" fmla="*/ 9468 w 10005"/>
                          <a:gd name="connsiteY29" fmla="*/ 9989 h 10266"/>
                          <a:gd name="connsiteX30" fmla="*/ 9372 w 10005"/>
                          <a:gd name="connsiteY30" fmla="*/ 10001 h 10266"/>
                          <a:gd name="connsiteX31" fmla="*/ 9230 w 10005"/>
                          <a:gd name="connsiteY31" fmla="*/ 9970 h 10266"/>
                          <a:gd name="connsiteX32" fmla="*/ 9176 w 10005"/>
                          <a:gd name="connsiteY32" fmla="*/ 9939 h 10266"/>
                          <a:gd name="connsiteX33" fmla="*/ 9015 w 10005"/>
                          <a:gd name="connsiteY33" fmla="*/ 9840 h 10266"/>
                          <a:gd name="connsiteX34" fmla="*/ 719 w 10005"/>
                          <a:gd name="connsiteY34" fmla="*/ 4477 h 10266"/>
                          <a:gd name="connsiteX35" fmla="*/ 86 w 10005"/>
                          <a:gd name="connsiteY35" fmla="*/ 3857 h 10266"/>
                          <a:gd name="connsiteX36" fmla="*/ 5 w 10005"/>
                          <a:gd name="connsiteY36" fmla="*/ 3095 h 10266"/>
                          <a:gd name="connsiteX37" fmla="*/ 5 w 10005"/>
                          <a:gd name="connsiteY37" fmla="*/ 2078 h 10266"/>
                          <a:gd name="connsiteX38" fmla="*/ 362 w 10005"/>
                          <a:gd name="connsiteY38" fmla="*/ 348 h 10266"/>
                          <a:gd name="connsiteX39" fmla="*/ 941 w 10005"/>
                          <a:gd name="connsiteY39" fmla="*/ 1 h 10266"/>
                          <a:gd name="connsiteX0" fmla="*/ 941 w 10005"/>
                          <a:gd name="connsiteY0" fmla="*/ 1 h 10276"/>
                          <a:gd name="connsiteX1" fmla="*/ 10005 w 10005"/>
                          <a:gd name="connsiteY1" fmla="*/ 5605 h 10276"/>
                          <a:gd name="connsiteX2" fmla="*/ 9441 w 10005"/>
                          <a:gd name="connsiteY2" fmla="*/ 6182 h 10276"/>
                          <a:gd name="connsiteX3" fmla="*/ 9406 w 10005"/>
                          <a:gd name="connsiteY3" fmla="*/ 6269 h 10276"/>
                          <a:gd name="connsiteX4" fmla="*/ 9387 w 10005"/>
                          <a:gd name="connsiteY4" fmla="*/ 6343 h 10276"/>
                          <a:gd name="connsiteX5" fmla="*/ 9380 w 10005"/>
                          <a:gd name="connsiteY5" fmla="*/ 6399 h 10276"/>
                          <a:gd name="connsiteX6" fmla="*/ 9380 w 10005"/>
                          <a:gd name="connsiteY6" fmla="*/ 6418 h 10276"/>
                          <a:gd name="connsiteX7" fmla="*/ 9380 w 10005"/>
                          <a:gd name="connsiteY7" fmla="*/ 6455 h 10276"/>
                          <a:gd name="connsiteX8" fmla="*/ 9372 w 10005"/>
                          <a:gd name="connsiteY8" fmla="*/ 6560 h 10276"/>
                          <a:gd name="connsiteX9" fmla="*/ 9372 w 10005"/>
                          <a:gd name="connsiteY9" fmla="*/ 6721 h 10276"/>
                          <a:gd name="connsiteX10" fmla="*/ 9364 w 10005"/>
                          <a:gd name="connsiteY10" fmla="*/ 6938 h 10276"/>
                          <a:gd name="connsiteX11" fmla="*/ 9360 w 10005"/>
                          <a:gd name="connsiteY11" fmla="*/ 7193 h 10276"/>
                          <a:gd name="connsiteX12" fmla="*/ 9353 w 10005"/>
                          <a:gd name="connsiteY12" fmla="*/ 7472 h 10276"/>
                          <a:gd name="connsiteX13" fmla="*/ 9345 w 10005"/>
                          <a:gd name="connsiteY13" fmla="*/ 7763 h 10276"/>
                          <a:gd name="connsiteX14" fmla="*/ 9337 w 10005"/>
                          <a:gd name="connsiteY14" fmla="*/ 8067 h 10276"/>
                          <a:gd name="connsiteX15" fmla="*/ 9333 w 10005"/>
                          <a:gd name="connsiteY15" fmla="*/ 8370 h 10276"/>
                          <a:gd name="connsiteX16" fmla="*/ 9326 w 10005"/>
                          <a:gd name="connsiteY16" fmla="*/ 8668 h 10276"/>
                          <a:gd name="connsiteX17" fmla="*/ 9318 w 10005"/>
                          <a:gd name="connsiteY17" fmla="*/ 8928 h 10276"/>
                          <a:gd name="connsiteX18" fmla="*/ 9310 w 10005"/>
                          <a:gd name="connsiteY18" fmla="*/ 9164 h 10276"/>
                          <a:gd name="connsiteX19" fmla="*/ 9310 w 10005"/>
                          <a:gd name="connsiteY19" fmla="*/ 9350 h 10276"/>
                          <a:gd name="connsiteX20" fmla="*/ 9307 w 10005"/>
                          <a:gd name="connsiteY20" fmla="*/ 9493 h 10276"/>
                          <a:gd name="connsiteX21" fmla="*/ 9310 w 10005"/>
                          <a:gd name="connsiteY21" fmla="*/ 9641 h 10276"/>
                          <a:gd name="connsiteX22" fmla="*/ 9337 w 10005"/>
                          <a:gd name="connsiteY22" fmla="*/ 9753 h 10276"/>
                          <a:gd name="connsiteX23" fmla="*/ 9372 w 10005"/>
                          <a:gd name="connsiteY23" fmla="*/ 9815 h 10276"/>
                          <a:gd name="connsiteX24" fmla="*/ 9418 w 10005"/>
                          <a:gd name="connsiteY24" fmla="*/ 9871 h 10276"/>
                          <a:gd name="connsiteX25" fmla="*/ 9460 w 10005"/>
                          <a:gd name="connsiteY25" fmla="*/ 9896 h 10276"/>
                          <a:gd name="connsiteX26" fmla="*/ 9506 w 10005"/>
                          <a:gd name="connsiteY26" fmla="*/ 9914 h 10276"/>
                          <a:gd name="connsiteX27" fmla="*/ 9541 w 10005"/>
                          <a:gd name="connsiteY27" fmla="*/ 9927 h 10276"/>
                          <a:gd name="connsiteX28" fmla="*/ 9568 w 10005"/>
                          <a:gd name="connsiteY28" fmla="*/ 9958 h 10276"/>
                          <a:gd name="connsiteX29" fmla="*/ 9468 w 10005"/>
                          <a:gd name="connsiteY29" fmla="*/ 9989 h 10276"/>
                          <a:gd name="connsiteX30" fmla="*/ 9372 w 10005"/>
                          <a:gd name="connsiteY30" fmla="*/ 10001 h 10276"/>
                          <a:gd name="connsiteX31" fmla="*/ 9230 w 10005"/>
                          <a:gd name="connsiteY31" fmla="*/ 9970 h 10276"/>
                          <a:gd name="connsiteX32" fmla="*/ 9015 w 10005"/>
                          <a:gd name="connsiteY32" fmla="*/ 9840 h 10276"/>
                          <a:gd name="connsiteX33" fmla="*/ 719 w 10005"/>
                          <a:gd name="connsiteY33" fmla="*/ 4477 h 10276"/>
                          <a:gd name="connsiteX34" fmla="*/ 86 w 10005"/>
                          <a:gd name="connsiteY34" fmla="*/ 3857 h 10276"/>
                          <a:gd name="connsiteX35" fmla="*/ 5 w 10005"/>
                          <a:gd name="connsiteY35" fmla="*/ 3095 h 10276"/>
                          <a:gd name="connsiteX36" fmla="*/ 5 w 10005"/>
                          <a:gd name="connsiteY36" fmla="*/ 2078 h 10276"/>
                          <a:gd name="connsiteX37" fmla="*/ 362 w 10005"/>
                          <a:gd name="connsiteY37" fmla="*/ 348 h 10276"/>
                          <a:gd name="connsiteX38" fmla="*/ 941 w 10005"/>
                          <a:gd name="connsiteY38" fmla="*/ 1 h 10276"/>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372 w 10005"/>
                          <a:gd name="connsiteY29" fmla="*/ 10001 h 10001"/>
                          <a:gd name="connsiteX30" fmla="*/ 9015 w 10005"/>
                          <a:gd name="connsiteY30" fmla="*/ 9840 h 10001"/>
                          <a:gd name="connsiteX31" fmla="*/ 719 w 10005"/>
                          <a:gd name="connsiteY31" fmla="*/ 4477 h 10001"/>
                          <a:gd name="connsiteX32" fmla="*/ 86 w 10005"/>
                          <a:gd name="connsiteY32" fmla="*/ 3857 h 10001"/>
                          <a:gd name="connsiteX33" fmla="*/ 5 w 10005"/>
                          <a:gd name="connsiteY33" fmla="*/ 3095 h 10001"/>
                          <a:gd name="connsiteX34" fmla="*/ 5 w 10005"/>
                          <a:gd name="connsiteY34" fmla="*/ 2078 h 10001"/>
                          <a:gd name="connsiteX35" fmla="*/ 362 w 10005"/>
                          <a:gd name="connsiteY35" fmla="*/ 348 h 10001"/>
                          <a:gd name="connsiteX36" fmla="*/ 941 w 10005"/>
                          <a:gd name="connsiteY36"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68 w 10005"/>
                          <a:gd name="connsiteY27" fmla="*/ 9958 h 10001"/>
                          <a:gd name="connsiteX28" fmla="*/ 9372 w 10005"/>
                          <a:gd name="connsiteY28" fmla="*/ 10001 h 10001"/>
                          <a:gd name="connsiteX29" fmla="*/ 9015 w 10005"/>
                          <a:gd name="connsiteY29" fmla="*/ 9840 h 10001"/>
                          <a:gd name="connsiteX30" fmla="*/ 719 w 10005"/>
                          <a:gd name="connsiteY30" fmla="*/ 4477 h 10001"/>
                          <a:gd name="connsiteX31" fmla="*/ 86 w 10005"/>
                          <a:gd name="connsiteY31" fmla="*/ 3857 h 10001"/>
                          <a:gd name="connsiteX32" fmla="*/ 5 w 10005"/>
                          <a:gd name="connsiteY32" fmla="*/ 3095 h 10001"/>
                          <a:gd name="connsiteX33" fmla="*/ 5 w 10005"/>
                          <a:gd name="connsiteY33" fmla="*/ 2078 h 10001"/>
                          <a:gd name="connsiteX34" fmla="*/ 362 w 10005"/>
                          <a:gd name="connsiteY34" fmla="*/ 348 h 10001"/>
                          <a:gd name="connsiteX35" fmla="*/ 941 w 10005"/>
                          <a:gd name="connsiteY35"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68 w 10005"/>
                          <a:gd name="connsiteY26" fmla="*/ 9958 h 10001"/>
                          <a:gd name="connsiteX27" fmla="*/ 9372 w 10005"/>
                          <a:gd name="connsiteY27" fmla="*/ 10001 h 10001"/>
                          <a:gd name="connsiteX28" fmla="*/ 9015 w 10005"/>
                          <a:gd name="connsiteY28" fmla="*/ 9840 h 10001"/>
                          <a:gd name="connsiteX29" fmla="*/ 719 w 10005"/>
                          <a:gd name="connsiteY29" fmla="*/ 4477 h 10001"/>
                          <a:gd name="connsiteX30" fmla="*/ 86 w 10005"/>
                          <a:gd name="connsiteY30" fmla="*/ 3857 h 10001"/>
                          <a:gd name="connsiteX31" fmla="*/ 5 w 10005"/>
                          <a:gd name="connsiteY31" fmla="*/ 3095 h 10001"/>
                          <a:gd name="connsiteX32" fmla="*/ 5 w 10005"/>
                          <a:gd name="connsiteY32" fmla="*/ 2078 h 10001"/>
                          <a:gd name="connsiteX33" fmla="*/ 362 w 10005"/>
                          <a:gd name="connsiteY33" fmla="*/ 348 h 10001"/>
                          <a:gd name="connsiteX34" fmla="*/ 941 w 10005"/>
                          <a:gd name="connsiteY3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568 w 10005"/>
                          <a:gd name="connsiteY25" fmla="*/ 9958 h 10001"/>
                          <a:gd name="connsiteX26" fmla="*/ 9372 w 10005"/>
                          <a:gd name="connsiteY26" fmla="*/ 10001 h 10001"/>
                          <a:gd name="connsiteX27" fmla="*/ 9015 w 10005"/>
                          <a:gd name="connsiteY27" fmla="*/ 9840 h 10001"/>
                          <a:gd name="connsiteX28" fmla="*/ 719 w 10005"/>
                          <a:gd name="connsiteY28" fmla="*/ 4477 h 10001"/>
                          <a:gd name="connsiteX29" fmla="*/ 86 w 10005"/>
                          <a:gd name="connsiteY29" fmla="*/ 3857 h 10001"/>
                          <a:gd name="connsiteX30" fmla="*/ 5 w 10005"/>
                          <a:gd name="connsiteY30" fmla="*/ 3095 h 10001"/>
                          <a:gd name="connsiteX31" fmla="*/ 5 w 10005"/>
                          <a:gd name="connsiteY31" fmla="*/ 2078 h 10001"/>
                          <a:gd name="connsiteX32" fmla="*/ 362 w 10005"/>
                          <a:gd name="connsiteY32" fmla="*/ 348 h 10001"/>
                          <a:gd name="connsiteX33" fmla="*/ 941 w 10005"/>
                          <a:gd name="connsiteY33"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568 w 10005"/>
                          <a:gd name="connsiteY24" fmla="*/ 9958 h 10001"/>
                          <a:gd name="connsiteX25" fmla="*/ 9372 w 10005"/>
                          <a:gd name="connsiteY25" fmla="*/ 10001 h 10001"/>
                          <a:gd name="connsiteX26" fmla="*/ 9015 w 10005"/>
                          <a:gd name="connsiteY26" fmla="*/ 9840 h 10001"/>
                          <a:gd name="connsiteX27" fmla="*/ 719 w 10005"/>
                          <a:gd name="connsiteY27" fmla="*/ 4477 h 10001"/>
                          <a:gd name="connsiteX28" fmla="*/ 86 w 10005"/>
                          <a:gd name="connsiteY28" fmla="*/ 3857 h 10001"/>
                          <a:gd name="connsiteX29" fmla="*/ 5 w 10005"/>
                          <a:gd name="connsiteY29" fmla="*/ 3095 h 10001"/>
                          <a:gd name="connsiteX30" fmla="*/ 5 w 10005"/>
                          <a:gd name="connsiteY30" fmla="*/ 2078 h 10001"/>
                          <a:gd name="connsiteX31" fmla="*/ 362 w 10005"/>
                          <a:gd name="connsiteY31" fmla="*/ 348 h 10001"/>
                          <a:gd name="connsiteX32" fmla="*/ 941 w 10005"/>
                          <a:gd name="connsiteY32"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568 w 10005"/>
                          <a:gd name="connsiteY23" fmla="*/ 9958 h 10001"/>
                          <a:gd name="connsiteX24" fmla="*/ 9372 w 10005"/>
                          <a:gd name="connsiteY24" fmla="*/ 10001 h 10001"/>
                          <a:gd name="connsiteX25" fmla="*/ 9015 w 10005"/>
                          <a:gd name="connsiteY25" fmla="*/ 9840 h 10001"/>
                          <a:gd name="connsiteX26" fmla="*/ 719 w 10005"/>
                          <a:gd name="connsiteY26" fmla="*/ 4477 h 10001"/>
                          <a:gd name="connsiteX27" fmla="*/ 86 w 10005"/>
                          <a:gd name="connsiteY27" fmla="*/ 3857 h 10001"/>
                          <a:gd name="connsiteX28" fmla="*/ 5 w 10005"/>
                          <a:gd name="connsiteY28" fmla="*/ 3095 h 10001"/>
                          <a:gd name="connsiteX29" fmla="*/ 5 w 10005"/>
                          <a:gd name="connsiteY29" fmla="*/ 2078 h 10001"/>
                          <a:gd name="connsiteX30" fmla="*/ 362 w 10005"/>
                          <a:gd name="connsiteY30" fmla="*/ 348 h 10001"/>
                          <a:gd name="connsiteX31" fmla="*/ 941 w 10005"/>
                          <a:gd name="connsiteY31"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568 w 10005"/>
                          <a:gd name="connsiteY22" fmla="*/ 9958 h 10001"/>
                          <a:gd name="connsiteX23" fmla="*/ 9372 w 10005"/>
                          <a:gd name="connsiteY23" fmla="*/ 10001 h 10001"/>
                          <a:gd name="connsiteX24" fmla="*/ 9015 w 10005"/>
                          <a:gd name="connsiteY24" fmla="*/ 9840 h 10001"/>
                          <a:gd name="connsiteX25" fmla="*/ 719 w 10005"/>
                          <a:gd name="connsiteY25" fmla="*/ 4477 h 10001"/>
                          <a:gd name="connsiteX26" fmla="*/ 86 w 10005"/>
                          <a:gd name="connsiteY26" fmla="*/ 3857 h 10001"/>
                          <a:gd name="connsiteX27" fmla="*/ 5 w 10005"/>
                          <a:gd name="connsiteY27" fmla="*/ 3095 h 10001"/>
                          <a:gd name="connsiteX28" fmla="*/ 5 w 10005"/>
                          <a:gd name="connsiteY28" fmla="*/ 2078 h 10001"/>
                          <a:gd name="connsiteX29" fmla="*/ 362 w 10005"/>
                          <a:gd name="connsiteY29" fmla="*/ 348 h 10001"/>
                          <a:gd name="connsiteX30" fmla="*/ 941 w 10005"/>
                          <a:gd name="connsiteY30"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568 w 10005"/>
                          <a:gd name="connsiteY21" fmla="*/ 9958 h 10001"/>
                          <a:gd name="connsiteX22" fmla="*/ 9372 w 10005"/>
                          <a:gd name="connsiteY22" fmla="*/ 10001 h 10001"/>
                          <a:gd name="connsiteX23" fmla="*/ 9015 w 10005"/>
                          <a:gd name="connsiteY23" fmla="*/ 9840 h 10001"/>
                          <a:gd name="connsiteX24" fmla="*/ 719 w 10005"/>
                          <a:gd name="connsiteY24" fmla="*/ 4477 h 10001"/>
                          <a:gd name="connsiteX25" fmla="*/ 86 w 10005"/>
                          <a:gd name="connsiteY25" fmla="*/ 3857 h 10001"/>
                          <a:gd name="connsiteX26" fmla="*/ 5 w 10005"/>
                          <a:gd name="connsiteY26" fmla="*/ 3095 h 10001"/>
                          <a:gd name="connsiteX27" fmla="*/ 5 w 10005"/>
                          <a:gd name="connsiteY27" fmla="*/ 2078 h 10001"/>
                          <a:gd name="connsiteX28" fmla="*/ 362 w 10005"/>
                          <a:gd name="connsiteY28" fmla="*/ 348 h 10001"/>
                          <a:gd name="connsiteX29" fmla="*/ 941 w 10005"/>
                          <a:gd name="connsiteY29"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2"/>
                          <a:gd name="connsiteX1" fmla="*/ 10005 w 10005"/>
                          <a:gd name="connsiteY1" fmla="*/ 5605 h 10002"/>
                          <a:gd name="connsiteX2" fmla="*/ 9441 w 10005"/>
                          <a:gd name="connsiteY2" fmla="*/ 6182 h 10002"/>
                          <a:gd name="connsiteX3" fmla="*/ 9406 w 10005"/>
                          <a:gd name="connsiteY3" fmla="*/ 6269 h 10002"/>
                          <a:gd name="connsiteX4" fmla="*/ 9387 w 10005"/>
                          <a:gd name="connsiteY4" fmla="*/ 6343 h 10002"/>
                          <a:gd name="connsiteX5" fmla="*/ 9380 w 10005"/>
                          <a:gd name="connsiteY5" fmla="*/ 6399 h 10002"/>
                          <a:gd name="connsiteX6" fmla="*/ 9380 w 10005"/>
                          <a:gd name="connsiteY6" fmla="*/ 6418 h 10002"/>
                          <a:gd name="connsiteX7" fmla="*/ 9380 w 10005"/>
                          <a:gd name="connsiteY7" fmla="*/ 6455 h 10002"/>
                          <a:gd name="connsiteX8" fmla="*/ 9372 w 10005"/>
                          <a:gd name="connsiteY8" fmla="*/ 6560 h 10002"/>
                          <a:gd name="connsiteX9" fmla="*/ 9372 w 10005"/>
                          <a:gd name="connsiteY9" fmla="*/ 6721 h 10002"/>
                          <a:gd name="connsiteX10" fmla="*/ 9364 w 10005"/>
                          <a:gd name="connsiteY10" fmla="*/ 6938 h 10002"/>
                          <a:gd name="connsiteX11" fmla="*/ 9360 w 10005"/>
                          <a:gd name="connsiteY11" fmla="*/ 7193 h 10002"/>
                          <a:gd name="connsiteX12" fmla="*/ 9353 w 10005"/>
                          <a:gd name="connsiteY12" fmla="*/ 7472 h 10002"/>
                          <a:gd name="connsiteX13" fmla="*/ 9345 w 10005"/>
                          <a:gd name="connsiteY13" fmla="*/ 7763 h 10002"/>
                          <a:gd name="connsiteX14" fmla="*/ 9337 w 10005"/>
                          <a:gd name="connsiteY14" fmla="*/ 8067 h 10002"/>
                          <a:gd name="connsiteX15" fmla="*/ 9333 w 10005"/>
                          <a:gd name="connsiteY15" fmla="*/ 8370 h 10002"/>
                          <a:gd name="connsiteX16" fmla="*/ 9326 w 10005"/>
                          <a:gd name="connsiteY16" fmla="*/ 8668 h 10002"/>
                          <a:gd name="connsiteX17" fmla="*/ 9318 w 10005"/>
                          <a:gd name="connsiteY17" fmla="*/ 8928 h 10002"/>
                          <a:gd name="connsiteX18" fmla="*/ 9310 w 10005"/>
                          <a:gd name="connsiteY18" fmla="*/ 9164 h 10002"/>
                          <a:gd name="connsiteX19" fmla="*/ 9310 w 10005"/>
                          <a:gd name="connsiteY19" fmla="*/ 9350 h 10002"/>
                          <a:gd name="connsiteX20" fmla="*/ 9568 w 10005"/>
                          <a:gd name="connsiteY20" fmla="*/ 9958 h 10002"/>
                          <a:gd name="connsiteX21" fmla="*/ 9372 w 10005"/>
                          <a:gd name="connsiteY21" fmla="*/ 10001 h 10002"/>
                          <a:gd name="connsiteX22" fmla="*/ 9015 w 10005"/>
                          <a:gd name="connsiteY22" fmla="*/ 9840 h 10002"/>
                          <a:gd name="connsiteX23" fmla="*/ 719 w 10005"/>
                          <a:gd name="connsiteY23" fmla="*/ 4477 h 10002"/>
                          <a:gd name="connsiteX24" fmla="*/ 86 w 10005"/>
                          <a:gd name="connsiteY24" fmla="*/ 3857 h 10002"/>
                          <a:gd name="connsiteX25" fmla="*/ 5 w 10005"/>
                          <a:gd name="connsiteY25" fmla="*/ 3095 h 10002"/>
                          <a:gd name="connsiteX26" fmla="*/ 5 w 10005"/>
                          <a:gd name="connsiteY26" fmla="*/ 2078 h 10002"/>
                          <a:gd name="connsiteX27" fmla="*/ 362 w 10005"/>
                          <a:gd name="connsiteY27" fmla="*/ 348 h 10002"/>
                          <a:gd name="connsiteX28" fmla="*/ 941 w 10005"/>
                          <a:gd name="connsiteY28" fmla="*/ 1 h 10002"/>
                          <a:gd name="connsiteX0" fmla="*/ 941 w 10005"/>
                          <a:gd name="connsiteY0" fmla="*/ 1 h 9997"/>
                          <a:gd name="connsiteX1" fmla="*/ 10005 w 10005"/>
                          <a:gd name="connsiteY1" fmla="*/ 5605 h 9997"/>
                          <a:gd name="connsiteX2" fmla="*/ 9441 w 10005"/>
                          <a:gd name="connsiteY2" fmla="*/ 6182 h 9997"/>
                          <a:gd name="connsiteX3" fmla="*/ 9406 w 10005"/>
                          <a:gd name="connsiteY3" fmla="*/ 6269 h 9997"/>
                          <a:gd name="connsiteX4" fmla="*/ 9387 w 10005"/>
                          <a:gd name="connsiteY4" fmla="*/ 6343 h 9997"/>
                          <a:gd name="connsiteX5" fmla="*/ 9380 w 10005"/>
                          <a:gd name="connsiteY5" fmla="*/ 6399 h 9997"/>
                          <a:gd name="connsiteX6" fmla="*/ 9380 w 10005"/>
                          <a:gd name="connsiteY6" fmla="*/ 6418 h 9997"/>
                          <a:gd name="connsiteX7" fmla="*/ 9380 w 10005"/>
                          <a:gd name="connsiteY7" fmla="*/ 6455 h 9997"/>
                          <a:gd name="connsiteX8" fmla="*/ 9372 w 10005"/>
                          <a:gd name="connsiteY8" fmla="*/ 6560 h 9997"/>
                          <a:gd name="connsiteX9" fmla="*/ 9372 w 10005"/>
                          <a:gd name="connsiteY9" fmla="*/ 6721 h 9997"/>
                          <a:gd name="connsiteX10" fmla="*/ 9364 w 10005"/>
                          <a:gd name="connsiteY10" fmla="*/ 6938 h 9997"/>
                          <a:gd name="connsiteX11" fmla="*/ 9360 w 10005"/>
                          <a:gd name="connsiteY11" fmla="*/ 7193 h 9997"/>
                          <a:gd name="connsiteX12" fmla="*/ 9353 w 10005"/>
                          <a:gd name="connsiteY12" fmla="*/ 7472 h 9997"/>
                          <a:gd name="connsiteX13" fmla="*/ 9345 w 10005"/>
                          <a:gd name="connsiteY13" fmla="*/ 7763 h 9997"/>
                          <a:gd name="connsiteX14" fmla="*/ 9337 w 10005"/>
                          <a:gd name="connsiteY14" fmla="*/ 8067 h 9997"/>
                          <a:gd name="connsiteX15" fmla="*/ 9333 w 10005"/>
                          <a:gd name="connsiteY15" fmla="*/ 8370 h 9997"/>
                          <a:gd name="connsiteX16" fmla="*/ 9326 w 10005"/>
                          <a:gd name="connsiteY16" fmla="*/ 8668 h 9997"/>
                          <a:gd name="connsiteX17" fmla="*/ 9318 w 10005"/>
                          <a:gd name="connsiteY17" fmla="*/ 8928 h 9997"/>
                          <a:gd name="connsiteX18" fmla="*/ 9310 w 10005"/>
                          <a:gd name="connsiteY18" fmla="*/ 9164 h 9997"/>
                          <a:gd name="connsiteX19" fmla="*/ 9310 w 10005"/>
                          <a:gd name="connsiteY19" fmla="*/ 9350 h 9997"/>
                          <a:gd name="connsiteX20" fmla="*/ 9568 w 10005"/>
                          <a:gd name="connsiteY20" fmla="*/ 9958 h 9997"/>
                          <a:gd name="connsiteX21" fmla="*/ 9364 w 10005"/>
                          <a:gd name="connsiteY21" fmla="*/ 9989 h 9997"/>
                          <a:gd name="connsiteX22" fmla="*/ 9015 w 10005"/>
                          <a:gd name="connsiteY22" fmla="*/ 9840 h 9997"/>
                          <a:gd name="connsiteX23" fmla="*/ 719 w 10005"/>
                          <a:gd name="connsiteY23" fmla="*/ 4477 h 9997"/>
                          <a:gd name="connsiteX24" fmla="*/ 86 w 10005"/>
                          <a:gd name="connsiteY24" fmla="*/ 3857 h 9997"/>
                          <a:gd name="connsiteX25" fmla="*/ 5 w 10005"/>
                          <a:gd name="connsiteY25" fmla="*/ 3095 h 9997"/>
                          <a:gd name="connsiteX26" fmla="*/ 5 w 10005"/>
                          <a:gd name="connsiteY26" fmla="*/ 2078 h 9997"/>
                          <a:gd name="connsiteX27" fmla="*/ 362 w 10005"/>
                          <a:gd name="connsiteY27" fmla="*/ 348 h 9997"/>
                          <a:gd name="connsiteX28" fmla="*/ 941 w 10005"/>
                          <a:gd name="connsiteY28" fmla="*/ 1 h 9997"/>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167 h 10000"/>
                          <a:gd name="connsiteX19" fmla="*/ 9305 w 10000"/>
                          <a:gd name="connsiteY19" fmla="*/ 9353 h 10000"/>
                          <a:gd name="connsiteX20" fmla="*/ 9563 w 10000"/>
                          <a:gd name="connsiteY20" fmla="*/ 9961 h 10000"/>
                          <a:gd name="connsiteX21" fmla="*/ 9359 w 10000"/>
                          <a:gd name="connsiteY21" fmla="*/ 9992 h 10000"/>
                          <a:gd name="connsiteX22" fmla="*/ 9010 w 10000"/>
                          <a:gd name="connsiteY22" fmla="*/ 9843 h 10000"/>
                          <a:gd name="connsiteX23" fmla="*/ 719 w 10000"/>
                          <a:gd name="connsiteY23" fmla="*/ 4478 h 10000"/>
                          <a:gd name="connsiteX24" fmla="*/ 86 w 10000"/>
                          <a:gd name="connsiteY24" fmla="*/ 3858 h 10000"/>
                          <a:gd name="connsiteX25" fmla="*/ 5 w 10000"/>
                          <a:gd name="connsiteY25" fmla="*/ 3096 h 10000"/>
                          <a:gd name="connsiteX26" fmla="*/ 5 w 10000"/>
                          <a:gd name="connsiteY26" fmla="*/ 2079 h 10000"/>
                          <a:gd name="connsiteX27" fmla="*/ 362 w 10000"/>
                          <a:gd name="connsiteY27" fmla="*/ 348 h 10000"/>
                          <a:gd name="connsiteX28" fmla="*/ 941 w 10000"/>
                          <a:gd name="connsiteY28"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353 h 10000"/>
                          <a:gd name="connsiteX19" fmla="*/ 9563 w 10000"/>
                          <a:gd name="connsiteY19" fmla="*/ 9961 h 10000"/>
                          <a:gd name="connsiteX20" fmla="*/ 9359 w 10000"/>
                          <a:gd name="connsiteY20" fmla="*/ 9992 h 10000"/>
                          <a:gd name="connsiteX21" fmla="*/ 9010 w 10000"/>
                          <a:gd name="connsiteY21" fmla="*/ 9843 h 10000"/>
                          <a:gd name="connsiteX22" fmla="*/ 719 w 10000"/>
                          <a:gd name="connsiteY22" fmla="*/ 4478 h 10000"/>
                          <a:gd name="connsiteX23" fmla="*/ 86 w 10000"/>
                          <a:gd name="connsiteY23" fmla="*/ 3858 h 10000"/>
                          <a:gd name="connsiteX24" fmla="*/ 5 w 10000"/>
                          <a:gd name="connsiteY24" fmla="*/ 3096 h 10000"/>
                          <a:gd name="connsiteX25" fmla="*/ 5 w 10000"/>
                          <a:gd name="connsiteY25" fmla="*/ 2079 h 10000"/>
                          <a:gd name="connsiteX26" fmla="*/ 362 w 10000"/>
                          <a:gd name="connsiteY26" fmla="*/ 348 h 10000"/>
                          <a:gd name="connsiteX27" fmla="*/ 941 w 10000"/>
                          <a:gd name="connsiteY27"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05 w 10000"/>
                          <a:gd name="connsiteY17" fmla="*/ 9353 h 10000"/>
                          <a:gd name="connsiteX18" fmla="*/ 9563 w 10000"/>
                          <a:gd name="connsiteY18" fmla="*/ 9961 h 10000"/>
                          <a:gd name="connsiteX19" fmla="*/ 9359 w 10000"/>
                          <a:gd name="connsiteY19" fmla="*/ 9992 h 10000"/>
                          <a:gd name="connsiteX20" fmla="*/ 9010 w 10000"/>
                          <a:gd name="connsiteY20" fmla="*/ 9843 h 10000"/>
                          <a:gd name="connsiteX21" fmla="*/ 719 w 10000"/>
                          <a:gd name="connsiteY21" fmla="*/ 4478 h 10000"/>
                          <a:gd name="connsiteX22" fmla="*/ 86 w 10000"/>
                          <a:gd name="connsiteY22" fmla="*/ 3858 h 10000"/>
                          <a:gd name="connsiteX23" fmla="*/ 5 w 10000"/>
                          <a:gd name="connsiteY23" fmla="*/ 3096 h 10000"/>
                          <a:gd name="connsiteX24" fmla="*/ 5 w 10000"/>
                          <a:gd name="connsiteY24" fmla="*/ 2079 h 10000"/>
                          <a:gd name="connsiteX25" fmla="*/ 362 w 10000"/>
                          <a:gd name="connsiteY25" fmla="*/ 348 h 10000"/>
                          <a:gd name="connsiteX26" fmla="*/ 941 w 10000"/>
                          <a:gd name="connsiteY26"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05 w 10000"/>
                          <a:gd name="connsiteY16" fmla="*/ 9353 h 10000"/>
                          <a:gd name="connsiteX17" fmla="*/ 9563 w 10000"/>
                          <a:gd name="connsiteY17" fmla="*/ 9961 h 10000"/>
                          <a:gd name="connsiteX18" fmla="*/ 9359 w 10000"/>
                          <a:gd name="connsiteY18" fmla="*/ 9992 h 10000"/>
                          <a:gd name="connsiteX19" fmla="*/ 9010 w 10000"/>
                          <a:gd name="connsiteY19" fmla="*/ 9843 h 10000"/>
                          <a:gd name="connsiteX20" fmla="*/ 719 w 10000"/>
                          <a:gd name="connsiteY20" fmla="*/ 4478 h 10000"/>
                          <a:gd name="connsiteX21" fmla="*/ 86 w 10000"/>
                          <a:gd name="connsiteY21" fmla="*/ 3858 h 10000"/>
                          <a:gd name="connsiteX22" fmla="*/ 5 w 10000"/>
                          <a:gd name="connsiteY22" fmla="*/ 3096 h 10000"/>
                          <a:gd name="connsiteX23" fmla="*/ 5 w 10000"/>
                          <a:gd name="connsiteY23" fmla="*/ 2079 h 10000"/>
                          <a:gd name="connsiteX24" fmla="*/ 362 w 10000"/>
                          <a:gd name="connsiteY24" fmla="*/ 348 h 10000"/>
                          <a:gd name="connsiteX25" fmla="*/ 941 w 10000"/>
                          <a:gd name="connsiteY25"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05 w 10000"/>
                          <a:gd name="connsiteY15" fmla="*/ 9353 h 10000"/>
                          <a:gd name="connsiteX16" fmla="*/ 9563 w 10000"/>
                          <a:gd name="connsiteY16" fmla="*/ 9961 h 10000"/>
                          <a:gd name="connsiteX17" fmla="*/ 9359 w 10000"/>
                          <a:gd name="connsiteY17" fmla="*/ 9992 h 10000"/>
                          <a:gd name="connsiteX18" fmla="*/ 9010 w 10000"/>
                          <a:gd name="connsiteY18" fmla="*/ 9843 h 10000"/>
                          <a:gd name="connsiteX19" fmla="*/ 719 w 10000"/>
                          <a:gd name="connsiteY19" fmla="*/ 4478 h 10000"/>
                          <a:gd name="connsiteX20" fmla="*/ 86 w 10000"/>
                          <a:gd name="connsiteY20" fmla="*/ 3858 h 10000"/>
                          <a:gd name="connsiteX21" fmla="*/ 5 w 10000"/>
                          <a:gd name="connsiteY21" fmla="*/ 3096 h 10000"/>
                          <a:gd name="connsiteX22" fmla="*/ 5 w 10000"/>
                          <a:gd name="connsiteY22" fmla="*/ 2079 h 10000"/>
                          <a:gd name="connsiteX23" fmla="*/ 362 w 10000"/>
                          <a:gd name="connsiteY23" fmla="*/ 348 h 10000"/>
                          <a:gd name="connsiteX24" fmla="*/ 941 w 10000"/>
                          <a:gd name="connsiteY24"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05 w 10000"/>
                          <a:gd name="connsiteY14" fmla="*/ 9353 h 10000"/>
                          <a:gd name="connsiteX15" fmla="*/ 9563 w 10000"/>
                          <a:gd name="connsiteY15" fmla="*/ 9961 h 10000"/>
                          <a:gd name="connsiteX16" fmla="*/ 9359 w 10000"/>
                          <a:gd name="connsiteY16" fmla="*/ 9992 h 10000"/>
                          <a:gd name="connsiteX17" fmla="*/ 9010 w 10000"/>
                          <a:gd name="connsiteY17" fmla="*/ 9843 h 10000"/>
                          <a:gd name="connsiteX18" fmla="*/ 719 w 10000"/>
                          <a:gd name="connsiteY18" fmla="*/ 4478 h 10000"/>
                          <a:gd name="connsiteX19" fmla="*/ 86 w 10000"/>
                          <a:gd name="connsiteY19" fmla="*/ 3858 h 10000"/>
                          <a:gd name="connsiteX20" fmla="*/ 5 w 10000"/>
                          <a:gd name="connsiteY20" fmla="*/ 3096 h 10000"/>
                          <a:gd name="connsiteX21" fmla="*/ 5 w 10000"/>
                          <a:gd name="connsiteY21" fmla="*/ 2079 h 10000"/>
                          <a:gd name="connsiteX22" fmla="*/ 362 w 10000"/>
                          <a:gd name="connsiteY22" fmla="*/ 348 h 10000"/>
                          <a:gd name="connsiteX23" fmla="*/ 941 w 10000"/>
                          <a:gd name="connsiteY23"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05 w 10000"/>
                          <a:gd name="connsiteY13" fmla="*/ 9353 h 10000"/>
                          <a:gd name="connsiteX14" fmla="*/ 9563 w 10000"/>
                          <a:gd name="connsiteY14" fmla="*/ 9961 h 10000"/>
                          <a:gd name="connsiteX15" fmla="*/ 9359 w 10000"/>
                          <a:gd name="connsiteY15" fmla="*/ 9992 h 10000"/>
                          <a:gd name="connsiteX16" fmla="*/ 9010 w 10000"/>
                          <a:gd name="connsiteY16" fmla="*/ 9843 h 10000"/>
                          <a:gd name="connsiteX17" fmla="*/ 719 w 10000"/>
                          <a:gd name="connsiteY17" fmla="*/ 4478 h 10000"/>
                          <a:gd name="connsiteX18" fmla="*/ 86 w 10000"/>
                          <a:gd name="connsiteY18" fmla="*/ 3858 h 10000"/>
                          <a:gd name="connsiteX19" fmla="*/ 5 w 10000"/>
                          <a:gd name="connsiteY19" fmla="*/ 3096 h 10000"/>
                          <a:gd name="connsiteX20" fmla="*/ 5 w 10000"/>
                          <a:gd name="connsiteY20" fmla="*/ 2079 h 10000"/>
                          <a:gd name="connsiteX21" fmla="*/ 362 w 10000"/>
                          <a:gd name="connsiteY21" fmla="*/ 348 h 10000"/>
                          <a:gd name="connsiteX22" fmla="*/ 941 w 10000"/>
                          <a:gd name="connsiteY22"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05 w 10000"/>
                          <a:gd name="connsiteY12" fmla="*/ 9353 h 10000"/>
                          <a:gd name="connsiteX13" fmla="*/ 9563 w 10000"/>
                          <a:gd name="connsiteY13" fmla="*/ 9961 h 10000"/>
                          <a:gd name="connsiteX14" fmla="*/ 9359 w 10000"/>
                          <a:gd name="connsiteY14" fmla="*/ 9992 h 10000"/>
                          <a:gd name="connsiteX15" fmla="*/ 9010 w 10000"/>
                          <a:gd name="connsiteY15" fmla="*/ 9843 h 10000"/>
                          <a:gd name="connsiteX16" fmla="*/ 719 w 10000"/>
                          <a:gd name="connsiteY16" fmla="*/ 4478 h 10000"/>
                          <a:gd name="connsiteX17" fmla="*/ 86 w 10000"/>
                          <a:gd name="connsiteY17" fmla="*/ 3858 h 10000"/>
                          <a:gd name="connsiteX18" fmla="*/ 5 w 10000"/>
                          <a:gd name="connsiteY18" fmla="*/ 3096 h 10000"/>
                          <a:gd name="connsiteX19" fmla="*/ 5 w 10000"/>
                          <a:gd name="connsiteY19" fmla="*/ 2079 h 10000"/>
                          <a:gd name="connsiteX20" fmla="*/ 362 w 10000"/>
                          <a:gd name="connsiteY20" fmla="*/ 348 h 10000"/>
                          <a:gd name="connsiteX21" fmla="*/ 941 w 10000"/>
                          <a:gd name="connsiteY21"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05 w 10000"/>
                          <a:gd name="connsiteY11" fmla="*/ 9353 h 10000"/>
                          <a:gd name="connsiteX12" fmla="*/ 9563 w 10000"/>
                          <a:gd name="connsiteY12" fmla="*/ 9961 h 10000"/>
                          <a:gd name="connsiteX13" fmla="*/ 9359 w 10000"/>
                          <a:gd name="connsiteY13" fmla="*/ 9992 h 10000"/>
                          <a:gd name="connsiteX14" fmla="*/ 9010 w 10000"/>
                          <a:gd name="connsiteY14" fmla="*/ 9843 h 10000"/>
                          <a:gd name="connsiteX15" fmla="*/ 719 w 10000"/>
                          <a:gd name="connsiteY15" fmla="*/ 4478 h 10000"/>
                          <a:gd name="connsiteX16" fmla="*/ 86 w 10000"/>
                          <a:gd name="connsiteY16" fmla="*/ 3858 h 10000"/>
                          <a:gd name="connsiteX17" fmla="*/ 5 w 10000"/>
                          <a:gd name="connsiteY17" fmla="*/ 3096 h 10000"/>
                          <a:gd name="connsiteX18" fmla="*/ 5 w 10000"/>
                          <a:gd name="connsiteY18" fmla="*/ 2079 h 10000"/>
                          <a:gd name="connsiteX19" fmla="*/ 362 w 10000"/>
                          <a:gd name="connsiteY19" fmla="*/ 348 h 10000"/>
                          <a:gd name="connsiteX20" fmla="*/ 941 w 10000"/>
                          <a:gd name="connsiteY20"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05 w 10000"/>
                          <a:gd name="connsiteY10" fmla="*/ 9353 h 10000"/>
                          <a:gd name="connsiteX11" fmla="*/ 9563 w 10000"/>
                          <a:gd name="connsiteY11" fmla="*/ 9961 h 10000"/>
                          <a:gd name="connsiteX12" fmla="*/ 9359 w 10000"/>
                          <a:gd name="connsiteY12" fmla="*/ 9992 h 10000"/>
                          <a:gd name="connsiteX13" fmla="*/ 9010 w 10000"/>
                          <a:gd name="connsiteY13" fmla="*/ 9843 h 10000"/>
                          <a:gd name="connsiteX14" fmla="*/ 719 w 10000"/>
                          <a:gd name="connsiteY14" fmla="*/ 4478 h 10000"/>
                          <a:gd name="connsiteX15" fmla="*/ 86 w 10000"/>
                          <a:gd name="connsiteY15" fmla="*/ 3858 h 10000"/>
                          <a:gd name="connsiteX16" fmla="*/ 5 w 10000"/>
                          <a:gd name="connsiteY16" fmla="*/ 3096 h 10000"/>
                          <a:gd name="connsiteX17" fmla="*/ 5 w 10000"/>
                          <a:gd name="connsiteY17" fmla="*/ 2079 h 10000"/>
                          <a:gd name="connsiteX18" fmla="*/ 362 w 10000"/>
                          <a:gd name="connsiteY18" fmla="*/ 348 h 10000"/>
                          <a:gd name="connsiteX19" fmla="*/ 941 w 10000"/>
                          <a:gd name="connsiteY19"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05 w 10000"/>
                          <a:gd name="connsiteY9" fmla="*/ 9353 h 10000"/>
                          <a:gd name="connsiteX10" fmla="*/ 9563 w 10000"/>
                          <a:gd name="connsiteY10" fmla="*/ 9961 h 10000"/>
                          <a:gd name="connsiteX11" fmla="*/ 9359 w 10000"/>
                          <a:gd name="connsiteY11" fmla="*/ 9992 h 10000"/>
                          <a:gd name="connsiteX12" fmla="*/ 9010 w 10000"/>
                          <a:gd name="connsiteY12" fmla="*/ 9843 h 10000"/>
                          <a:gd name="connsiteX13" fmla="*/ 719 w 10000"/>
                          <a:gd name="connsiteY13" fmla="*/ 4478 h 10000"/>
                          <a:gd name="connsiteX14" fmla="*/ 86 w 10000"/>
                          <a:gd name="connsiteY14" fmla="*/ 3858 h 10000"/>
                          <a:gd name="connsiteX15" fmla="*/ 5 w 10000"/>
                          <a:gd name="connsiteY15" fmla="*/ 3096 h 10000"/>
                          <a:gd name="connsiteX16" fmla="*/ 5 w 10000"/>
                          <a:gd name="connsiteY16" fmla="*/ 2079 h 10000"/>
                          <a:gd name="connsiteX17" fmla="*/ 362 w 10000"/>
                          <a:gd name="connsiteY17" fmla="*/ 348 h 10000"/>
                          <a:gd name="connsiteX18" fmla="*/ 941 w 10000"/>
                          <a:gd name="connsiteY18" fmla="*/ 1 h 10000"/>
                          <a:gd name="connsiteX0" fmla="*/ 941 w 10000"/>
                          <a:gd name="connsiteY0" fmla="*/ 1 h 10000"/>
                          <a:gd name="connsiteX1" fmla="*/ 10000 w 10000"/>
                          <a:gd name="connsiteY1" fmla="*/ 5607 h 10000"/>
                          <a:gd name="connsiteX2" fmla="*/ 9401 w 10000"/>
                          <a:gd name="connsiteY2" fmla="*/ 6271 h 10000"/>
                          <a:gd name="connsiteX3" fmla="*/ 9382 w 10000"/>
                          <a:gd name="connsiteY3" fmla="*/ 6345 h 10000"/>
                          <a:gd name="connsiteX4" fmla="*/ 9375 w 10000"/>
                          <a:gd name="connsiteY4" fmla="*/ 6401 h 10000"/>
                          <a:gd name="connsiteX5" fmla="*/ 9375 w 10000"/>
                          <a:gd name="connsiteY5" fmla="*/ 6420 h 10000"/>
                          <a:gd name="connsiteX6" fmla="*/ 9375 w 10000"/>
                          <a:gd name="connsiteY6" fmla="*/ 6457 h 10000"/>
                          <a:gd name="connsiteX7" fmla="*/ 9367 w 10000"/>
                          <a:gd name="connsiteY7" fmla="*/ 6562 h 10000"/>
                          <a:gd name="connsiteX8" fmla="*/ 9305 w 10000"/>
                          <a:gd name="connsiteY8" fmla="*/ 9353 h 10000"/>
                          <a:gd name="connsiteX9" fmla="*/ 9563 w 10000"/>
                          <a:gd name="connsiteY9" fmla="*/ 9961 h 10000"/>
                          <a:gd name="connsiteX10" fmla="*/ 9359 w 10000"/>
                          <a:gd name="connsiteY10" fmla="*/ 9992 h 10000"/>
                          <a:gd name="connsiteX11" fmla="*/ 9010 w 10000"/>
                          <a:gd name="connsiteY11" fmla="*/ 9843 h 10000"/>
                          <a:gd name="connsiteX12" fmla="*/ 719 w 10000"/>
                          <a:gd name="connsiteY12" fmla="*/ 4478 h 10000"/>
                          <a:gd name="connsiteX13" fmla="*/ 86 w 10000"/>
                          <a:gd name="connsiteY13" fmla="*/ 3858 h 10000"/>
                          <a:gd name="connsiteX14" fmla="*/ 5 w 10000"/>
                          <a:gd name="connsiteY14" fmla="*/ 3096 h 10000"/>
                          <a:gd name="connsiteX15" fmla="*/ 5 w 10000"/>
                          <a:gd name="connsiteY15" fmla="*/ 2079 h 10000"/>
                          <a:gd name="connsiteX16" fmla="*/ 362 w 10000"/>
                          <a:gd name="connsiteY16" fmla="*/ 348 h 10000"/>
                          <a:gd name="connsiteX17" fmla="*/ 941 w 10000"/>
                          <a:gd name="connsiteY17" fmla="*/ 1 h 10000"/>
                          <a:gd name="connsiteX0" fmla="*/ 941 w 10000"/>
                          <a:gd name="connsiteY0" fmla="*/ 1 h 10000"/>
                          <a:gd name="connsiteX1" fmla="*/ 10000 w 10000"/>
                          <a:gd name="connsiteY1" fmla="*/ 5607 h 10000"/>
                          <a:gd name="connsiteX2" fmla="*/ 9382 w 10000"/>
                          <a:gd name="connsiteY2" fmla="*/ 6345 h 10000"/>
                          <a:gd name="connsiteX3" fmla="*/ 9375 w 10000"/>
                          <a:gd name="connsiteY3" fmla="*/ 6401 h 10000"/>
                          <a:gd name="connsiteX4" fmla="*/ 9375 w 10000"/>
                          <a:gd name="connsiteY4" fmla="*/ 6420 h 10000"/>
                          <a:gd name="connsiteX5" fmla="*/ 9375 w 10000"/>
                          <a:gd name="connsiteY5" fmla="*/ 6457 h 10000"/>
                          <a:gd name="connsiteX6" fmla="*/ 9367 w 10000"/>
                          <a:gd name="connsiteY6" fmla="*/ 6562 h 10000"/>
                          <a:gd name="connsiteX7" fmla="*/ 9305 w 10000"/>
                          <a:gd name="connsiteY7" fmla="*/ 9353 h 10000"/>
                          <a:gd name="connsiteX8" fmla="*/ 9563 w 10000"/>
                          <a:gd name="connsiteY8" fmla="*/ 9961 h 10000"/>
                          <a:gd name="connsiteX9" fmla="*/ 9359 w 10000"/>
                          <a:gd name="connsiteY9" fmla="*/ 9992 h 10000"/>
                          <a:gd name="connsiteX10" fmla="*/ 9010 w 10000"/>
                          <a:gd name="connsiteY10" fmla="*/ 9843 h 10000"/>
                          <a:gd name="connsiteX11" fmla="*/ 719 w 10000"/>
                          <a:gd name="connsiteY11" fmla="*/ 4478 h 10000"/>
                          <a:gd name="connsiteX12" fmla="*/ 86 w 10000"/>
                          <a:gd name="connsiteY12" fmla="*/ 3858 h 10000"/>
                          <a:gd name="connsiteX13" fmla="*/ 5 w 10000"/>
                          <a:gd name="connsiteY13" fmla="*/ 3096 h 10000"/>
                          <a:gd name="connsiteX14" fmla="*/ 5 w 10000"/>
                          <a:gd name="connsiteY14" fmla="*/ 2079 h 10000"/>
                          <a:gd name="connsiteX15" fmla="*/ 362 w 10000"/>
                          <a:gd name="connsiteY15" fmla="*/ 348 h 10000"/>
                          <a:gd name="connsiteX16" fmla="*/ 941 w 10000"/>
                          <a:gd name="connsiteY16"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75 w 10000"/>
                          <a:gd name="connsiteY4" fmla="*/ 6457 h 10000"/>
                          <a:gd name="connsiteX5" fmla="*/ 9367 w 10000"/>
                          <a:gd name="connsiteY5" fmla="*/ 6562 h 10000"/>
                          <a:gd name="connsiteX6" fmla="*/ 9305 w 10000"/>
                          <a:gd name="connsiteY6" fmla="*/ 9353 h 10000"/>
                          <a:gd name="connsiteX7" fmla="*/ 9563 w 10000"/>
                          <a:gd name="connsiteY7" fmla="*/ 9961 h 10000"/>
                          <a:gd name="connsiteX8" fmla="*/ 9359 w 10000"/>
                          <a:gd name="connsiteY8" fmla="*/ 9992 h 10000"/>
                          <a:gd name="connsiteX9" fmla="*/ 9010 w 10000"/>
                          <a:gd name="connsiteY9" fmla="*/ 9843 h 10000"/>
                          <a:gd name="connsiteX10" fmla="*/ 719 w 10000"/>
                          <a:gd name="connsiteY10" fmla="*/ 4478 h 10000"/>
                          <a:gd name="connsiteX11" fmla="*/ 86 w 10000"/>
                          <a:gd name="connsiteY11" fmla="*/ 3858 h 10000"/>
                          <a:gd name="connsiteX12" fmla="*/ 5 w 10000"/>
                          <a:gd name="connsiteY12" fmla="*/ 3096 h 10000"/>
                          <a:gd name="connsiteX13" fmla="*/ 5 w 10000"/>
                          <a:gd name="connsiteY13" fmla="*/ 2079 h 10000"/>
                          <a:gd name="connsiteX14" fmla="*/ 362 w 10000"/>
                          <a:gd name="connsiteY14" fmla="*/ 348 h 10000"/>
                          <a:gd name="connsiteX15" fmla="*/ 941 w 10000"/>
                          <a:gd name="connsiteY15"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67 w 10000"/>
                          <a:gd name="connsiteY4" fmla="*/ 6562 h 10000"/>
                          <a:gd name="connsiteX5" fmla="*/ 9305 w 10000"/>
                          <a:gd name="connsiteY5" fmla="*/ 9353 h 10000"/>
                          <a:gd name="connsiteX6" fmla="*/ 9563 w 10000"/>
                          <a:gd name="connsiteY6" fmla="*/ 9961 h 10000"/>
                          <a:gd name="connsiteX7" fmla="*/ 9359 w 10000"/>
                          <a:gd name="connsiteY7" fmla="*/ 9992 h 10000"/>
                          <a:gd name="connsiteX8" fmla="*/ 9010 w 10000"/>
                          <a:gd name="connsiteY8" fmla="*/ 9843 h 10000"/>
                          <a:gd name="connsiteX9" fmla="*/ 719 w 10000"/>
                          <a:gd name="connsiteY9" fmla="*/ 4478 h 10000"/>
                          <a:gd name="connsiteX10" fmla="*/ 86 w 10000"/>
                          <a:gd name="connsiteY10" fmla="*/ 3858 h 10000"/>
                          <a:gd name="connsiteX11" fmla="*/ 5 w 10000"/>
                          <a:gd name="connsiteY11" fmla="*/ 3096 h 10000"/>
                          <a:gd name="connsiteX12" fmla="*/ 5 w 10000"/>
                          <a:gd name="connsiteY12" fmla="*/ 2079 h 10000"/>
                          <a:gd name="connsiteX13" fmla="*/ 362 w 10000"/>
                          <a:gd name="connsiteY13" fmla="*/ 348 h 10000"/>
                          <a:gd name="connsiteX14" fmla="*/ 941 w 10000"/>
                          <a:gd name="connsiteY14" fmla="*/ 1 h 10000"/>
                          <a:gd name="connsiteX0" fmla="*/ 941 w 10000"/>
                          <a:gd name="connsiteY0" fmla="*/ 1 h 10000"/>
                          <a:gd name="connsiteX1" fmla="*/ 10000 w 10000"/>
                          <a:gd name="connsiteY1" fmla="*/ 5607 h 10000"/>
                          <a:gd name="connsiteX2" fmla="*/ 9375 w 10000"/>
                          <a:gd name="connsiteY2" fmla="*/ 6401 h 10000"/>
                          <a:gd name="connsiteX3" fmla="*/ 9367 w 10000"/>
                          <a:gd name="connsiteY3" fmla="*/ 6562 h 10000"/>
                          <a:gd name="connsiteX4" fmla="*/ 9305 w 10000"/>
                          <a:gd name="connsiteY4" fmla="*/ 9353 h 10000"/>
                          <a:gd name="connsiteX5" fmla="*/ 9563 w 10000"/>
                          <a:gd name="connsiteY5" fmla="*/ 9961 h 10000"/>
                          <a:gd name="connsiteX6" fmla="*/ 9359 w 10000"/>
                          <a:gd name="connsiteY6" fmla="*/ 9992 h 10000"/>
                          <a:gd name="connsiteX7" fmla="*/ 9010 w 10000"/>
                          <a:gd name="connsiteY7" fmla="*/ 9843 h 10000"/>
                          <a:gd name="connsiteX8" fmla="*/ 719 w 10000"/>
                          <a:gd name="connsiteY8" fmla="*/ 4478 h 10000"/>
                          <a:gd name="connsiteX9" fmla="*/ 86 w 10000"/>
                          <a:gd name="connsiteY9" fmla="*/ 3858 h 10000"/>
                          <a:gd name="connsiteX10" fmla="*/ 5 w 10000"/>
                          <a:gd name="connsiteY10" fmla="*/ 3096 h 10000"/>
                          <a:gd name="connsiteX11" fmla="*/ 5 w 10000"/>
                          <a:gd name="connsiteY11" fmla="*/ 2079 h 10000"/>
                          <a:gd name="connsiteX12" fmla="*/ 362 w 10000"/>
                          <a:gd name="connsiteY12" fmla="*/ 348 h 10000"/>
                          <a:gd name="connsiteX13" fmla="*/ 941 w 10000"/>
                          <a:gd name="connsiteY13" fmla="*/ 1 h 10000"/>
                          <a:gd name="connsiteX0" fmla="*/ 941 w 10000"/>
                          <a:gd name="connsiteY0" fmla="*/ 1 h 10000"/>
                          <a:gd name="connsiteX1" fmla="*/ 10000 w 10000"/>
                          <a:gd name="connsiteY1" fmla="*/ 5607 h 10000"/>
                          <a:gd name="connsiteX2" fmla="*/ 9367 w 10000"/>
                          <a:gd name="connsiteY2" fmla="*/ 6562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44 w 10000"/>
                          <a:gd name="connsiteY2" fmla="*/ 6243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427 w 10000"/>
                          <a:gd name="connsiteY2" fmla="*/ 6231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81 w 10000"/>
                          <a:gd name="connsiteY2" fmla="*/ 6219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20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51 w 10000"/>
                          <a:gd name="connsiteY8" fmla="*/ 3915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1099 w 10158"/>
                          <a:gd name="connsiteY0" fmla="*/ 1 h 10000"/>
                          <a:gd name="connsiteX1" fmla="*/ 10158 w 10158"/>
                          <a:gd name="connsiteY1" fmla="*/ 5607 h 10000"/>
                          <a:gd name="connsiteX2" fmla="*/ 9516 w 10158"/>
                          <a:gd name="connsiteY2" fmla="*/ 6207 h 10000"/>
                          <a:gd name="connsiteX3" fmla="*/ 9463 w 10158"/>
                          <a:gd name="connsiteY3" fmla="*/ 9353 h 10000"/>
                          <a:gd name="connsiteX4" fmla="*/ 9721 w 10158"/>
                          <a:gd name="connsiteY4" fmla="*/ 9961 h 10000"/>
                          <a:gd name="connsiteX5" fmla="*/ 9517 w 10158"/>
                          <a:gd name="connsiteY5" fmla="*/ 9992 h 10000"/>
                          <a:gd name="connsiteX6" fmla="*/ 9168 w 10158"/>
                          <a:gd name="connsiteY6" fmla="*/ 9843 h 10000"/>
                          <a:gd name="connsiteX7" fmla="*/ 877 w 10158"/>
                          <a:gd name="connsiteY7" fmla="*/ 4478 h 10000"/>
                          <a:gd name="connsiteX8" fmla="*/ 163 w 10158"/>
                          <a:gd name="connsiteY8" fmla="*/ 3096 h 10000"/>
                          <a:gd name="connsiteX9" fmla="*/ 163 w 10158"/>
                          <a:gd name="connsiteY9" fmla="*/ 2079 h 10000"/>
                          <a:gd name="connsiteX10" fmla="*/ 520 w 10158"/>
                          <a:gd name="connsiteY10" fmla="*/ 348 h 10000"/>
                          <a:gd name="connsiteX11" fmla="*/ 1099 w 1015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69 w 10028"/>
                          <a:gd name="connsiteY0" fmla="*/ 1 h 10000"/>
                          <a:gd name="connsiteX1" fmla="*/ 10028 w 10028"/>
                          <a:gd name="connsiteY1" fmla="*/ 5607 h 10000"/>
                          <a:gd name="connsiteX2" fmla="*/ 9386 w 10028"/>
                          <a:gd name="connsiteY2" fmla="*/ 6207 h 10000"/>
                          <a:gd name="connsiteX3" fmla="*/ 9333 w 10028"/>
                          <a:gd name="connsiteY3" fmla="*/ 9353 h 10000"/>
                          <a:gd name="connsiteX4" fmla="*/ 9591 w 10028"/>
                          <a:gd name="connsiteY4" fmla="*/ 9961 h 10000"/>
                          <a:gd name="connsiteX5" fmla="*/ 9387 w 10028"/>
                          <a:gd name="connsiteY5" fmla="*/ 9992 h 10000"/>
                          <a:gd name="connsiteX6" fmla="*/ 9038 w 10028"/>
                          <a:gd name="connsiteY6" fmla="*/ 9843 h 10000"/>
                          <a:gd name="connsiteX7" fmla="*/ 747 w 10028"/>
                          <a:gd name="connsiteY7" fmla="*/ 4478 h 10000"/>
                          <a:gd name="connsiteX8" fmla="*/ 33 w 10028"/>
                          <a:gd name="connsiteY8" fmla="*/ 3096 h 10000"/>
                          <a:gd name="connsiteX9" fmla="*/ 33 w 10028"/>
                          <a:gd name="connsiteY9" fmla="*/ 2079 h 10000"/>
                          <a:gd name="connsiteX10" fmla="*/ 390 w 10028"/>
                          <a:gd name="connsiteY10" fmla="*/ 348 h 10000"/>
                          <a:gd name="connsiteX11" fmla="*/ 969 w 1002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66 w 10003"/>
                          <a:gd name="connsiteY4" fmla="*/ 996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173"/>
                          <a:gd name="connsiteX1" fmla="*/ 10003 w 10003"/>
                          <a:gd name="connsiteY1" fmla="*/ 5607 h 10173"/>
                          <a:gd name="connsiteX2" fmla="*/ 9361 w 10003"/>
                          <a:gd name="connsiteY2" fmla="*/ 6207 h 10173"/>
                          <a:gd name="connsiteX3" fmla="*/ 9308 w 10003"/>
                          <a:gd name="connsiteY3" fmla="*/ 9353 h 10173"/>
                          <a:gd name="connsiteX4" fmla="*/ 9470 w 10003"/>
                          <a:gd name="connsiteY4" fmla="*/ 10158 h 10173"/>
                          <a:gd name="connsiteX5" fmla="*/ 9362 w 10003"/>
                          <a:gd name="connsiteY5" fmla="*/ 10023 h 10173"/>
                          <a:gd name="connsiteX6" fmla="*/ 9013 w 10003"/>
                          <a:gd name="connsiteY6" fmla="*/ 9843 h 10173"/>
                          <a:gd name="connsiteX7" fmla="*/ 722 w 10003"/>
                          <a:gd name="connsiteY7" fmla="*/ 4478 h 10173"/>
                          <a:gd name="connsiteX8" fmla="*/ 8 w 10003"/>
                          <a:gd name="connsiteY8" fmla="*/ 3096 h 10173"/>
                          <a:gd name="connsiteX9" fmla="*/ 8 w 10003"/>
                          <a:gd name="connsiteY9" fmla="*/ 2079 h 10173"/>
                          <a:gd name="connsiteX10" fmla="*/ 365 w 10003"/>
                          <a:gd name="connsiteY10" fmla="*/ 348 h 10173"/>
                          <a:gd name="connsiteX11" fmla="*/ 944 w 10003"/>
                          <a:gd name="connsiteY11" fmla="*/ 1 h 1017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47 w 10003"/>
                          <a:gd name="connsiteY4" fmla="*/ 995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62 w 10003"/>
                          <a:gd name="connsiteY4" fmla="*/ 10023 h 10023"/>
                          <a:gd name="connsiteX5" fmla="*/ 9013 w 10003"/>
                          <a:gd name="connsiteY5" fmla="*/ 9843 h 10023"/>
                          <a:gd name="connsiteX6" fmla="*/ 722 w 10003"/>
                          <a:gd name="connsiteY6" fmla="*/ 4478 h 10023"/>
                          <a:gd name="connsiteX7" fmla="*/ 8 w 10003"/>
                          <a:gd name="connsiteY7" fmla="*/ 3096 h 10023"/>
                          <a:gd name="connsiteX8" fmla="*/ 8 w 10003"/>
                          <a:gd name="connsiteY8" fmla="*/ 2079 h 10023"/>
                          <a:gd name="connsiteX9" fmla="*/ 365 w 10003"/>
                          <a:gd name="connsiteY9" fmla="*/ 348 h 10023"/>
                          <a:gd name="connsiteX10" fmla="*/ 944 w 10003"/>
                          <a:gd name="connsiteY10"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35 w 10003"/>
                          <a:gd name="connsiteY4" fmla="*/ 9796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8 w 10007"/>
                          <a:gd name="connsiteY0" fmla="*/ 1 h 10023"/>
                          <a:gd name="connsiteX1" fmla="*/ 10007 w 10007"/>
                          <a:gd name="connsiteY1" fmla="*/ 5607 h 10023"/>
                          <a:gd name="connsiteX2" fmla="*/ 9365 w 10007"/>
                          <a:gd name="connsiteY2" fmla="*/ 6207 h 10023"/>
                          <a:gd name="connsiteX3" fmla="*/ 9312 w 10007"/>
                          <a:gd name="connsiteY3" fmla="*/ 9353 h 10023"/>
                          <a:gd name="connsiteX4" fmla="*/ 9525 w 10007"/>
                          <a:gd name="connsiteY4" fmla="*/ 9942 h 10023"/>
                          <a:gd name="connsiteX5" fmla="*/ 9366 w 10007"/>
                          <a:gd name="connsiteY5" fmla="*/ 10023 h 10023"/>
                          <a:gd name="connsiteX6" fmla="*/ 9017 w 10007"/>
                          <a:gd name="connsiteY6" fmla="*/ 9843 h 10023"/>
                          <a:gd name="connsiteX7" fmla="*/ 726 w 10007"/>
                          <a:gd name="connsiteY7" fmla="*/ 4478 h 10023"/>
                          <a:gd name="connsiteX8" fmla="*/ 12 w 10007"/>
                          <a:gd name="connsiteY8" fmla="*/ 3096 h 10023"/>
                          <a:gd name="connsiteX9" fmla="*/ 12 w 10007"/>
                          <a:gd name="connsiteY9" fmla="*/ 2079 h 10023"/>
                          <a:gd name="connsiteX10" fmla="*/ 369 w 10007"/>
                          <a:gd name="connsiteY10" fmla="*/ 348 h 10023"/>
                          <a:gd name="connsiteX11" fmla="*/ 948 w 10007"/>
                          <a:gd name="connsiteY11" fmla="*/ 1 h 10023"/>
                          <a:gd name="connsiteX0" fmla="*/ 958 w 10017"/>
                          <a:gd name="connsiteY0" fmla="*/ 1 h 10023"/>
                          <a:gd name="connsiteX1" fmla="*/ 10017 w 10017"/>
                          <a:gd name="connsiteY1" fmla="*/ 5607 h 10023"/>
                          <a:gd name="connsiteX2" fmla="*/ 9375 w 10017"/>
                          <a:gd name="connsiteY2" fmla="*/ 6207 h 10023"/>
                          <a:gd name="connsiteX3" fmla="*/ 9322 w 10017"/>
                          <a:gd name="connsiteY3" fmla="*/ 9353 h 10023"/>
                          <a:gd name="connsiteX4" fmla="*/ 9535 w 10017"/>
                          <a:gd name="connsiteY4" fmla="*/ 9942 h 10023"/>
                          <a:gd name="connsiteX5" fmla="*/ 9376 w 10017"/>
                          <a:gd name="connsiteY5" fmla="*/ 10023 h 10023"/>
                          <a:gd name="connsiteX6" fmla="*/ 9027 w 10017"/>
                          <a:gd name="connsiteY6" fmla="*/ 9843 h 10023"/>
                          <a:gd name="connsiteX7" fmla="*/ 736 w 10017"/>
                          <a:gd name="connsiteY7" fmla="*/ 4478 h 10023"/>
                          <a:gd name="connsiteX8" fmla="*/ 22 w 10017"/>
                          <a:gd name="connsiteY8" fmla="*/ 3096 h 10023"/>
                          <a:gd name="connsiteX9" fmla="*/ 22 w 10017"/>
                          <a:gd name="connsiteY9" fmla="*/ 2079 h 10023"/>
                          <a:gd name="connsiteX10" fmla="*/ 379 w 10017"/>
                          <a:gd name="connsiteY10" fmla="*/ 348 h 10023"/>
                          <a:gd name="connsiteX11" fmla="*/ 958 w 10017"/>
                          <a:gd name="connsiteY11" fmla="*/ 1 h 10023"/>
                          <a:gd name="connsiteX0" fmla="*/ 961 w 10020"/>
                          <a:gd name="connsiteY0" fmla="*/ 1 h 10023"/>
                          <a:gd name="connsiteX1" fmla="*/ 10020 w 10020"/>
                          <a:gd name="connsiteY1" fmla="*/ 5607 h 10023"/>
                          <a:gd name="connsiteX2" fmla="*/ 9378 w 10020"/>
                          <a:gd name="connsiteY2" fmla="*/ 6207 h 10023"/>
                          <a:gd name="connsiteX3" fmla="*/ 9325 w 10020"/>
                          <a:gd name="connsiteY3" fmla="*/ 9353 h 10023"/>
                          <a:gd name="connsiteX4" fmla="*/ 9538 w 10020"/>
                          <a:gd name="connsiteY4" fmla="*/ 9942 h 10023"/>
                          <a:gd name="connsiteX5" fmla="*/ 9379 w 10020"/>
                          <a:gd name="connsiteY5" fmla="*/ 10023 h 10023"/>
                          <a:gd name="connsiteX6" fmla="*/ 9030 w 10020"/>
                          <a:gd name="connsiteY6" fmla="*/ 9843 h 10023"/>
                          <a:gd name="connsiteX7" fmla="*/ 739 w 10020"/>
                          <a:gd name="connsiteY7" fmla="*/ 4478 h 10023"/>
                          <a:gd name="connsiteX8" fmla="*/ 25 w 10020"/>
                          <a:gd name="connsiteY8" fmla="*/ 3096 h 10023"/>
                          <a:gd name="connsiteX9" fmla="*/ 25 w 10020"/>
                          <a:gd name="connsiteY9" fmla="*/ 2079 h 10023"/>
                          <a:gd name="connsiteX10" fmla="*/ 382 w 10020"/>
                          <a:gd name="connsiteY10" fmla="*/ 348 h 10023"/>
                          <a:gd name="connsiteX11" fmla="*/ 961 w 10020"/>
                          <a:gd name="connsiteY11" fmla="*/ 1 h 10023"/>
                          <a:gd name="connsiteX0" fmla="*/ 976 w 10035"/>
                          <a:gd name="connsiteY0" fmla="*/ 1 h 10023"/>
                          <a:gd name="connsiteX1" fmla="*/ 10035 w 10035"/>
                          <a:gd name="connsiteY1" fmla="*/ 5607 h 10023"/>
                          <a:gd name="connsiteX2" fmla="*/ 9393 w 10035"/>
                          <a:gd name="connsiteY2" fmla="*/ 6207 h 10023"/>
                          <a:gd name="connsiteX3" fmla="*/ 9340 w 10035"/>
                          <a:gd name="connsiteY3" fmla="*/ 9353 h 10023"/>
                          <a:gd name="connsiteX4" fmla="*/ 9553 w 10035"/>
                          <a:gd name="connsiteY4" fmla="*/ 9942 h 10023"/>
                          <a:gd name="connsiteX5" fmla="*/ 9394 w 10035"/>
                          <a:gd name="connsiteY5" fmla="*/ 10023 h 10023"/>
                          <a:gd name="connsiteX6" fmla="*/ 9045 w 10035"/>
                          <a:gd name="connsiteY6" fmla="*/ 9843 h 10023"/>
                          <a:gd name="connsiteX7" fmla="*/ 754 w 10035"/>
                          <a:gd name="connsiteY7" fmla="*/ 4478 h 10023"/>
                          <a:gd name="connsiteX8" fmla="*/ 22 w 10035"/>
                          <a:gd name="connsiteY8" fmla="*/ 3066 h 10023"/>
                          <a:gd name="connsiteX9" fmla="*/ 40 w 10035"/>
                          <a:gd name="connsiteY9" fmla="*/ 2079 h 10023"/>
                          <a:gd name="connsiteX10" fmla="*/ 397 w 10035"/>
                          <a:gd name="connsiteY10" fmla="*/ 348 h 10023"/>
                          <a:gd name="connsiteX11" fmla="*/ 976 w 1003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25" h="10023">
                            <a:moveTo>
                              <a:pt x="966" y="1"/>
                            </a:moveTo>
                            <a:lnTo>
                              <a:pt x="10025" y="5607"/>
                            </a:lnTo>
                            <a:cubicBezTo>
                              <a:pt x="9816" y="5807"/>
                              <a:pt x="9585" y="5860"/>
                              <a:pt x="9383" y="6207"/>
                            </a:cubicBezTo>
                            <a:cubicBezTo>
                              <a:pt x="9294" y="7235"/>
                              <a:pt x="9351" y="8423"/>
                              <a:pt x="9330" y="9353"/>
                            </a:cubicBezTo>
                            <a:cubicBezTo>
                              <a:pt x="9281" y="9992"/>
                              <a:pt x="9534" y="9830"/>
                              <a:pt x="9543" y="9942"/>
                            </a:cubicBezTo>
                            <a:cubicBezTo>
                              <a:pt x="9514" y="10023"/>
                              <a:pt x="9438" y="10015"/>
                              <a:pt x="9384" y="10023"/>
                            </a:cubicBezTo>
                            <a:cubicBezTo>
                              <a:pt x="9265" y="9969"/>
                              <a:pt x="9179" y="9952"/>
                              <a:pt x="9035" y="9843"/>
                            </a:cubicBezTo>
                            <a:lnTo>
                              <a:pt x="744" y="4478"/>
                            </a:lnTo>
                            <a:cubicBezTo>
                              <a:pt x="-136" y="4027"/>
                              <a:pt x="6" y="3582"/>
                              <a:pt x="12" y="3066"/>
                            </a:cubicBezTo>
                            <a:lnTo>
                              <a:pt x="30" y="2079"/>
                            </a:lnTo>
                            <a:cubicBezTo>
                              <a:pt x="17" y="1292"/>
                              <a:pt x="19" y="791"/>
                              <a:pt x="387" y="348"/>
                            </a:cubicBezTo>
                            <a:cubicBezTo>
                              <a:pt x="567" y="152"/>
                              <a:pt x="687" y="-10"/>
                              <a:pt x="966" y="1"/>
                            </a:cubicBezTo>
                            <a:close/>
                          </a:path>
                        </a:pathLst>
                      </a:custGeom>
                      <a:gradFill flip="none" rotWithShape="1">
                        <a:gsLst>
                          <a:gs pos="59000">
                            <a:srgbClr val="A96728"/>
                          </a:gs>
                          <a:gs pos="72000">
                            <a:srgbClr val="D8995A"/>
                          </a:gs>
                          <a:gs pos="51000">
                            <a:srgbClr val="A96728"/>
                          </a:gs>
                          <a:gs pos="35000">
                            <a:srgbClr val="A96728"/>
                          </a:gs>
                          <a:gs pos="40000">
                            <a:srgbClr val="D8995A"/>
                          </a:gs>
                          <a:gs pos="9000">
                            <a:srgbClr val="D8995A"/>
                          </a:gs>
                        </a:gsLst>
                        <a:lin ang="66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61"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C77B2F"/>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62" name="Freeform 800"/>
                      <p:cNvSpPr>
                        <a:spLocks/>
                      </p:cNvSpPr>
                      <p:nvPr/>
                    </p:nvSpPr>
                    <p:spPr bwMode="auto">
                      <a:xfrm flipH="1">
                        <a:off x="1416630" y="2368015"/>
                        <a:ext cx="2095997" cy="1750447"/>
                      </a:xfrm>
                      <a:custGeom>
                        <a:avLst/>
                        <a:gdLst>
                          <a:gd name="T0" fmla="*/ 1601 w 1610"/>
                          <a:gd name="T1" fmla="*/ 0 h 1347"/>
                          <a:gd name="T2" fmla="*/ 1610 w 1610"/>
                          <a:gd name="T3" fmla="*/ 10 h 1347"/>
                          <a:gd name="T4" fmla="*/ 1606 w 1610"/>
                          <a:gd name="T5" fmla="*/ 23 h 1347"/>
                          <a:gd name="T6" fmla="*/ 1592 w 1610"/>
                          <a:gd name="T7" fmla="*/ 35 h 1347"/>
                          <a:gd name="T8" fmla="*/ 1542 w 1610"/>
                          <a:gd name="T9" fmla="*/ 65 h 1347"/>
                          <a:gd name="T10" fmla="*/ 1473 w 1610"/>
                          <a:gd name="T11" fmla="*/ 103 h 1347"/>
                          <a:gd name="T12" fmla="*/ 1428 w 1610"/>
                          <a:gd name="T13" fmla="*/ 128 h 1347"/>
                          <a:gd name="T14" fmla="*/ 999 w 1610"/>
                          <a:gd name="T15" fmla="*/ 308 h 1347"/>
                          <a:gd name="T16" fmla="*/ 1578 w 1610"/>
                          <a:gd name="T17" fmla="*/ 28 h 1347"/>
                          <a:gd name="T18" fmla="*/ 1582 w 1610"/>
                          <a:gd name="T19" fmla="*/ 24 h 1347"/>
                          <a:gd name="T20" fmla="*/ 1582 w 1610"/>
                          <a:gd name="T21" fmla="*/ 19 h 1347"/>
                          <a:gd name="T22" fmla="*/ 1573 w 1610"/>
                          <a:gd name="T23" fmla="*/ 19 h 1347"/>
                          <a:gd name="T24" fmla="*/ 1550 w 1610"/>
                          <a:gd name="T25" fmla="*/ 30 h 1347"/>
                          <a:gd name="T26" fmla="*/ 1463 w 1610"/>
                          <a:gd name="T27" fmla="*/ 68 h 1347"/>
                          <a:gd name="T28" fmla="*/ 1321 w 1610"/>
                          <a:gd name="T29" fmla="*/ 133 h 1347"/>
                          <a:gd name="T30" fmla="*/ 1136 w 1610"/>
                          <a:gd name="T31" fmla="*/ 217 h 1347"/>
                          <a:gd name="T32" fmla="*/ 927 w 1610"/>
                          <a:gd name="T33" fmla="*/ 313 h 1347"/>
                          <a:gd name="T34" fmla="*/ 710 w 1610"/>
                          <a:gd name="T35" fmla="*/ 415 h 1347"/>
                          <a:gd name="T36" fmla="*/ 500 w 1610"/>
                          <a:gd name="T37" fmla="*/ 513 h 1347"/>
                          <a:gd name="T38" fmla="*/ 315 w 1610"/>
                          <a:gd name="T39" fmla="*/ 602 h 1347"/>
                          <a:gd name="T40" fmla="*/ 168 w 1610"/>
                          <a:gd name="T41" fmla="*/ 674 h 1347"/>
                          <a:gd name="T42" fmla="*/ 79 w 1610"/>
                          <a:gd name="T43" fmla="*/ 721 h 1347"/>
                          <a:gd name="T44" fmla="*/ 58 w 1610"/>
                          <a:gd name="T45" fmla="*/ 739 h 1347"/>
                          <a:gd name="T46" fmla="*/ 28 w 1610"/>
                          <a:gd name="T47" fmla="*/ 792 h 1347"/>
                          <a:gd name="T48" fmla="*/ 26 w 1610"/>
                          <a:gd name="T49" fmla="*/ 863 h 1347"/>
                          <a:gd name="T50" fmla="*/ 26 w 1610"/>
                          <a:gd name="T51" fmla="*/ 984 h 1347"/>
                          <a:gd name="T52" fmla="*/ 28 w 1610"/>
                          <a:gd name="T53" fmla="*/ 1126 h 1347"/>
                          <a:gd name="T54" fmla="*/ 30 w 1610"/>
                          <a:gd name="T55" fmla="*/ 1245 h 1347"/>
                          <a:gd name="T56" fmla="*/ 30 w 1610"/>
                          <a:gd name="T57" fmla="*/ 1294 h 1347"/>
                          <a:gd name="T58" fmla="*/ 40 w 1610"/>
                          <a:gd name="T59" fmla="*/ 1347 h 1347"/>
                          <a:gd name="T60" fmla="*/ 26 w 1610"/>
                          <a:gd name="T61" fmla="*/ 1341 h 1347"/>
                          <a:gd name="T62" fmla="*/ 5 w 1610"/>
                          <a:gd name="T63" fmla="*/ 1310 h 1347"/>
                          <a:gd name="T64" fmla="*/ 2 w 1610"/>
                          <a:gd name="T65" fmla="*/ 1250 h 1347"/>
                          <a:gd name="T66" fmla="*/ 2 w 1610"/>
                          <a:gd name="T67" fmla="*/ 1133 h 1347"/>
                          <a:gd name="T68" fmla="*/ 2 w 1610"/>
                          <a:gd name="T69" fmla="*/ 991 h 1347"/>
                          <a:gd name="T70" fmla="*/ 0 w 1610"/>
                          <a:gd name="T71" fmla="*/ 870 h 1347"/>
                          <a:gd name="T72" fmla="*/ 0 w 1610"/>
                          <a:gd name="T73" fmla="*/ 820 h 1347"/>
                          <a:gd name="T74" fmla="*/ 5 w 1610"/>
                          <a:gd name="T75" fmla="*/ 788 h 1347"/>
                          <a:gd name="T76" fmla="*/ 44 w 1610"/>
                          <a:gd name="T77" fmla="*/ 725 h 1347"/>
                          <a:gd name="T78" fmla="*/ 102 w 1610"/>
                          <a:gd name="T79" fmla="*/ 688 h 1347"/>
                          <a:gd name="T80" fmla="*/ 201 w 1610"/>
                          <a:gd name="T81" fmla="*/ 641 h 1347"/>
                          <a:gd name="T82" fmla="*/ 354 w 1610"/>
                          <a:gd name="T83" fmla="*/ 569 h 1347"/>
                          <a:gd name="T84" fmla="*/ 541 w 1610"/>
                          <a:gd name="T85" fmla="*/ 483 h 1347"/>
                          <a:gd name="T86" fmla="*/ 749 w 1610"/>
                          <a:gd name="T87" fmla="*/ 385 h 1347"/>
                          <a:gd name="T88" fmla="*/ 962 w 1610"/>
                          <a:gd name="T89" fmla="*/ 287 h 1347"/>
                          <a:gd name="T90" fmla="*/ 1167 w 1610"/>
                          <a:gd name="T91" fmla="*/ 193 h 1347"/>
                          <a:gd name="T92" fmla="*/ 1346 w 1610"/>
                          <a:gd name="T93" fmla="*/ 110 h 1347"/>
                          <a:gd name="T94" fmla="*/ 1486 w 1610"/>
                          <a:gd name="T95" fmla="*/ 47 h 1347"/>
                          <a:gd name="T96" fmla="*/ 1568 w 1610"/>
                          <a:gd name="T97" fmla="*/ 9 h 1347"/>
                          <a:gd name="T98" fmla="*/ 1587 w 1610"/>
                          <a:gd name="T99" fmla="*/ 0 h 1347"/>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68 w 10000"/>
                          <a:gd name="connsiteY93" fmla="*/ 9844 h 10000"/>
                          <a:gd name="connsiteX94" fmla="*/ 31 w 10000"/>
                          <a:gd name="connsiteY94" fmla="*/ 9725 h 10000"/>
                          <a:gd name="connsiteX95" fmla="*/ 12 w 10000"/>
                          <a:gd name="connsiteY95" fmla="*/ 9584 h 10000"/>
                          <a:gd name="connsiteX96" fmla="*/ 12 w 10000"/>
                          <a:gd name="connsiteY96" fmla="*/ 9465 h 10000"/>
                          <a:gd name="connsiteX97" fmla="*/ 12 w 10000"/>
                          <a:gd name="connsiteY97" fmla="*/ 9280 h 10000"/>
                          <a:gd name="connsiteX98" fmla="*/ 12 w 10000"/>
                          <a:gd name="connsiteY98" fmla="*/ 9035 h 10000"/>
                          <a:gd name="connsiteX99" fmla="*/ 12 w 10000"/>
                          <a:gd name="connsiteY99" fmla="*/ 8738 h 10000"/>
                          <a:gd name="connsiteX100" fmla="*/ 12 w 10000"/>
                          <a:gd name="connsiteY100" fmla="*/ 8411 h 10000"/>
                          <a:gd name="connsiteX101" fmla="*/ 12 w 10000"/>
                          <a:gd name="connsiteY101" fmla="*/ 8062 h 10000"/>
                          <a:gd name="connsiteX102" fmla="*/ 12 w 10000"/>
                          <a:gd name="connsiteY102" fmla="*/ 7706 h 10000"/>
                          <a:gd name="connsiteX103" fmla="*/ 12 w 10000"/>
                          <a:gd name="connsiteY103" fmla="*/ 7357 h 10000"/>
                          <a:gd name="connsiteX104" fmla="*/ 0 w 10000"/>
                          <a:gd name="connsiteY104" fmla="*/ 7023 h 10000"/>
                          <a:gd name="connsiteX105" fmla="*/ 0 w 10000"/>
                          <a:gd name="connsiteY105" fmla="*/ 6719 h 10000"/>
                          <a:gd name="connsiteX106" fmla="*/ 0 w 10000"/>
                          <a:gd name="connsiteY106" fmla="*/ 6459 h 10000"/>
                          <a:gd name="connsiteX107" fmla="*/ 0 w 10000"/>
                          <a:gd name="connsiteY107" fmla="*/ 6266 h 10000"/>
                          <a:gd name="connsiteX108" fmla="*/ 0 w 10000"/>
                          <a:gd name="connsiteY108" fmla="*/ 6140 h 10000"/>
                          <a:gd name="connsiteX109" fmla="*/ 0 w 10000"/>
                          <a:gd name="connsiteY109" fmla="*/ 6088 h 10000"/>
                          <a:gd name="connsiteX110" fmla="*/ 0 w 10000"/>
                          <a:gd name="connsiteY110" fmla="*/ 6058 h 10000"/>
                          <a:gd name="connsiteX111" fmla="*/ 12 w 10000"/>
                          <a:gd name="connsiteY111" fmla="*/ 5969 h 10000"/>
                          <a:gd name="connsiteX112" fmla="*/ 31 w 10000"/>
                          <a:gd name="connsiteY112" fmla="*/ 5850 h 10000"/>
                          <a:gd name="connsiteX113" fmla="*/ 75 w 10000"/>
                          <a:gd name="connsiteY113" fmla="*/ 5694 h 10000"/>
                          <a:gd name="connsiteX114" fmla="*/ 155 w 10000"/>
                          <a:gd name="connsiteY114" fmla="*/ 5538 h 10000"/>
                          <a:gd name="connsiteX115" fmla="*/ 273 w 10000"/>
                          <a:gd name="connsiteY115" fmla="*/ 5382 h 10000"/>
                          <a:gd name="connsiteX116" fmla="*/ 447 w 10000"/>
                          <a:gd name="connsiteY116" fmla="*/ 5226 h 10000"/>
                          <a:gd name="connsiteX117" fmla="*/ 509 w 10000"/>
                          <a:gd name="connsiteY117" fmla="*/ 5189 h 10000"/>
                          <a:gd name="connsiteX118" fmla="*/ 634 w 10000"/>
                          <a:gd name="connsiteY118" fmla="*/ 5108 h 10000"/>
                          <a:gd name="connsiteX119" fmla="*/ 795 w 10000"/>
                          <a:gd name="connsiteY119" fmla="*/ 5019 h 10000"/>
                          <a:gd name="connsiteX120" fmla="*/ 1012 w 10000"/>
                          <a:gd name="connsiteY120" fmla="*/ 4900 h 10000"/>
                          <a:gd name="connsiteX121" fmla="*/ 1248 w 10000"/>
                          <a:gd name="connsiteY121" fmla="*/ 4759 h 10000"/>
                          <a:gd name="connsiteX122" fmla="*/ 1534 w 10000"/>
                          <a:gd name="connsiteY122" fmla="*/ 4603 h 10000"/>
                          <a:gd name="connsiteX123" fmla="*/ 1851 w 10000"/>
                          <a:gd name="connsiteY123" fmla="*/ 4417 h 10000"/>
                          <a:gd name="connsiteX124" fmla="*/ 2199 w 10000"/>
                          <a:gd name="connsiteY124" fmla="*/ 4224 h 10000"/>
                          <a:gd name="connsiteX125" fmla="*/ 2565 w 10000"/>
                          <a:gd name="connsiteY125" fmla="*/ 4031 h 10000"/>
                          <a:gd name="connsiteX126" fmla="*/ 2957 w 10000"/>
                          <a:gd name="connsiteY126" fmla="*/ 3808 h 10000"/>
                          <a:gd name="connsiteX127" fmla="*/ 3360 w 10000"/>
                          <a:gd name="connsiteY127" fmla="*/ 3586 h 10000"/>
                          <a:gd name="connsiteX128" fmla="*/ 3783 w 10000"/>
                          <a:gd name="connsiteY128" fmla="*/ 3356 h 10000"/>
                          <a:gd name="connsiteX129" fmla="*/ 4217 w 10000"/>
                          <a:gd name="connsiteY129" fmla="*/ 3111 h 10000"/>
                          <a:gd name="connsiteX130" fmla="*/ 4652 w 10000"/>
                          <a:gd name="connsiteY130" fmla="*/ 2858 h 10000"/>
                          <a:gd name="connsiteX131" fmla="*/ 5099 w 10000"/>
                          <a:gd name="connsiteY131" fmla="*/ 2628 h 10000"/>
                          <a:gd name="connsiteX132" fmla="*/ 5540 w 10000"/>
                          <a:gd name="connsiteY132" fmla="*/ 2376 h 10000"/>
                          <a:gd name="connsiteX133" fmla="*/ 5975 w 10000"/>
                          <a:gd name="connsiteY133" fmla="*/ 2131 h 10000"/>
                          <a:gd name="connsiteX134" fmla="*/ 6410 w 10000"/>
                          <a:gd name="connsiteY134" fmla="*/ 1901 h 10000"/>
                          <a:gd name="connsiteX135" fmla="*/ 6839 w 10000"/>
                          <a:gd name="connsiteY135" fmla="*/ 1663 h 10000"/>
                          <a:gd name="connsiteX136" fmla="*/ 7248 w 10000"/>
                          <a:gd name="connsiteY136" fmla="*/ 1433 h 10000"/>
                          <a:gd name="connsiteX137" fmla="*/ 7640 w 10000"/>
                          <a:gd name="connsiteY137" fmla="*/ 1225 h 10000"/>
                          <a:gd name="connsiteX138" fmla="*/ 8012 w 10000"/>
                          <a:gd name="connsiteY138" fmla="*/ 1017 h 10000"/>
                          <a:gd name="connsiteX139" fmla="*/ 8360 w 10000"/>
                          <a:gd name="connsiteY139" fmla="*/ 817 h 10000"/>
                          <a:gd name="connsiteX140" fmla="*/ 8683 w 10000"/>
                          <a:gd name="connsiteY140" fmla="*/ 653 h 10000"/>
                          <a:gd name="connsiteX141" fmla="*/ 8969 w 10000"/>
                          <a:gd name="connsiteY141" fmla="*/ 483 h 10000"/>
                          <a:gd name="connsiteX142" fmla="*/ 9230 w 10000"/>
                          <a:gd name="connsiteY142" fmla="*/ 349 h 10000"/>
                          <a:gd name="connsiteX143" fmla="*/ 9447 w 10000"/>
                          <a:gd name="connsiteY143" fmla="*/ 230 h 10000"/>
                          <a:gd name="connsiteX144" fmla="*/ 9621 w 10000"/>
                          <a:gd name="connsiteY144" fmla="*/ 126 h 10000"/>
                          <a:gd name="connsiteX145" fmla="*/ 9739 w 10000"/>
                          <a:gd name="connsiteY145" fmla="*/ 67 h 10000"/>
                          <a:gd name="connsiteX146" fmla="*/ 9826 w 10000"/>
                          <a:gd name="connsiteY146" fmla="*/ 15 h 10000"/>
                          <a:gd name="connsiteX147" fmla="*/ 9845 w 10000"/>
                          <a:gd name="connsiteY147" fmla="*/ 0 h 10000"/>
                          <a:gd name="connsiteX148" fmla="*/ 9857 w 10000"/>
                          <a:gd name="connsiteY148" fmla="*/ 0 h 10000"/>
                          <a:gd name="connsiteX149" fmla="*/ 9870 w 10000"/>
                          <a:gd name="connsiteY149" fmla="*/ 0 h 10000"/>
                          <a:gd name="connsiteX150" fmla="*/ 9888 w 10000"/>
                          <a:gd name="connsiteY15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31 w 10000"/>
                          <a:gd name="connsiteY93" fmla="*/ 9725 h 10000"/>
                          <a:gd name="connsiteX94" fmla="*/ 12 w 10000"/>
                          <a:gd name="connsiteY94" fmla="*/ 9584 h 10000"/>
                          <a:gd name="connsiteX95" fmla="*/ 12 w 10000"/>
                          <a:gd name="connsiteY95" fmla="*/ 9465 h 10000"/>
                          <a:gd name="connsiteX96" fmla="*/ 12 w 10000"/>
                          <a:gd name="connsiteY96" fmla="*/ 9280 h 10000"/>
                          <a:gd name="connsiteX97" fmla="*/ 12 w 10000"/>
                          <a:gd name="connsiteY97" fmla="*/ 9035 h 10000"/>
                          <a:gd name="connsiteX98" fmla="*/ 12 w 10000"/>
                          <a:gd name="connsiteY98" fmla="*/ 8738 h 10000"/>
                          <a:gd name="connsiteX99" fmla="*/ 12 w 10000"/>
                          <a:gd name="connsiteY99" fmla="*/ 8411 h 10000"/>
                          <a:gd name="connsiteX100" fmla="*/ 12 w 10000"/>
                          <a:gd name="connsiteY100" fmla="*/ 8062 h 10000"/>
                          <a:gd name="connsiteX101" fmla="*/ 12 w 10000"/>
                          <a:gd name="connsiteY101" fmla="*/ 7706 h 10000"/>
                          <a:gd name="connsiteX102" fmla="*/ 12 w 10000"/>
                          <a:gd name="connsiteY102" fmla="*/ 7357 h 10000"/>
                          <a:gd name="connsiteX103" fmla="*/ 0 w 10000"/>
                          <a:gd name="connsiteY103" fmla="*/ 7023 h 10000"/>
                          <a:gd name="connsiteX104" fmla="*/ 0 w 10000"/>
                          <a:gd name="connsiteY104" fmla="*/ 6719 h 10000"/>
                          <a:gd name="connsiteX105" fmla="*/ 0 w 10000"/>
                          <a:gd name="connsiteY105" fmla="*/ 6459 h 10000"/>
                          <a:gd name="connsiteX106" fmla="*/ 0 w 10000"/>
                          <a:gd name="connsiteY106" fmla="*/ 6266 h 10000"/>
                          <a:gd name="connsiteX107" fmla="*/ 0 w 10000"/>
                          <a:gd name="connsiteY107" fmla="*/ 6140 h 10000"/>
                          <a:gd name="connsiteX108" fmla="*/ 0 w 10000"/>
                          <a:gd name="connsiteY108" fmla="*/ 6088 h 10000"/>
                          <a:gd name="connsiteX109" fmla="*/ 0 w 10000"/>
                          <a:gd name="connsiteY109" fmla="*/ 6058 h 10000"/>
                          <a:gd name="connsiteX110" fmla="*/ 12 w 10000"/>
                          <a:gd name="connsiteY110" fmla="*/ 5969 h 10000"/>
                          <a:gd name="connsiteX111" fmla="*/ 31 w 10000"/>
                          <a:gd name="connsiteY111" fmla="*/ 5850 h 10000"/>
                          <a:gd name="connsiteX112" fmla="*/ 75 w 10000"/>
                          <a:gd name="connsiteY112" fmla="*/ 5694 h 10000"/>
                          <a:gd name="connsiteX113" fmla="*/ 155 w 10000"/>
                          <a:gd name="connsiteY113" fmla="*/ 5538 h 10000"/>
                          <a:gd name="connsiteX114" fmla="*/ 273 w 10000"/>
                          <a:gd name="connsiteY114" fmla="*/ 5382 h 10000"/>
                          <a:gd name="connsiteX115" fmla="*/ 447 w 10000"/>
                          <a:gd name="connsiteY115" fmla="*/ 5226 h 10000"/>
                          <a:gd name="connsiteX116" fmla="*/ 509 w 10000"/>
                          <a:gd name="connsiteY116" fmla="*/ 5189 h 10000"/>
                          <a:gd name="connsiteX117" fmla="*/ 634 w 10000"/>
                          <a:gd name="connsiteY117" fmla="*/ 5108 h 10000"/>
                          <a:gd name="connsiteX118" fmla="*/ 795 w 10000"/>
                          <a:gd name="connsiteY118" fmla="*/ 5019 h 10000"/>
                          <a:gd name="connsiteX119" fmla="*/ 1012 w 10000"/>
                          <a:gd name="connsiteY119" fmla="*/ 4900 h 10000"/>
                          <a:gd name="connsiteX120" fmla="*/ 1248 w 10000"/>
                          <a:gd name="connsiteY120" fmla="*/ 4759 h 10000"/>
                          <a:gd name="connsiteX121" fmla="*/ 1534 w 10000"/>
                          <a:gd name="connsiteY121" fmla="*/ 4603 h 10000"/>
                          <a:gd name="connsiteX122" fmla="*/ 1851 w 10000"/>
                          <a:gd name="connsiteY122" fmla="*/ 4417 h 10000"/>
                          <a:gd name="connsiteX123" fmla="*/ 2199 w 10000"/>
                          <a:gd name="connsiteY123" fmla="*/ 4224 h 10000"/>
                          <a:gd name="connsiteX124" fmla="*/ 2565 w 10000"/>
                          <a:gd name="connsiteY124" fmla="*/ 4031 h 10000"/>
                          <a:gd name="connsiteX125" fmla="*/ 2957 w 10000"/>
                          <a:gd name="connsiteY125" fmla="*/ 3808 h 10000"/>
                          <a:gd name="connsiteX126" fmla="*/ 3360 w 10000"/>
                          <a:gd name="connsiteY126" fmla="*/ 3586 h 10000"/>
                          <a:gd name="connsiteX127" fmla="*/ 3783 w 10000"/>
                          <a:gd name="connsiteY127" fmla="*/ 3356 h 10000"/>
                          <a:gd name="connsiteX128" fmla="*/ 4217 w 10000"/>
                          <a:gd name="connsiteY128" fmla="*/ 3111 h 10000"/>
                          <a:gd name="connsiteX129" fmla="*/ 4652 w 10000"/>
                          <a:gd name="connsiteY129" fmla="*/ 2858 h 10000"/>
                          <a:gd name="connsiteX130" fmla="*/ 5099 w 10000"/>
                          <a:gd name="connsiteY130" fmla="*/ 2628 h 10000"/>
                          <a:gd name="connsiteX131" fmla="*/ 5540 w 10000"/>
                          <a:gd name="connsiteY131" fmla="*/ 2376 h 10000"/>
                          <a:gd name="connsiteX132" fmla="*/ 5975 w 10000"/>
                          <a:gd name="connsiteY132" fmla="*/ 2131 h 10000"/>
                          <a:gd name="connsiteX133" fmla="*/ 6410 w 10000"/>
                          <a:gd name="connsiteY133" fmla="*/ 1901 h 10000"/>
                          <a:gd name="connsiteX134" fmla="*/ 6839 w 10000"/>
                          <a:gd name="connsiteY134" fmla="*/ 1663 h 10000"/>
                          <a:gd name="connsiteX135" fmla="*/ 7248 w 10000"/>
                          <a:gd name="connsiteY135" fmla="*/ 1433 h 10000"/>
                          <a:gd name="connsiteX136" fmla="*/ 7640 w 10000"/>
                          <a:gd name="connsiteY136" fmla="*/ 1225 h 10000"/>
                          <a:gd name="connsiteX137" fmla="*/ 8012 w 10000"/>
                          <a:gd name="connsiteY137" fmla="*/ 1017 h 10000"/>
                          <a:gd name="connsiteX138" fmla="*/ 8360 w 10000"/>
                          <a:gd name="connsiteY138" fmla="*/ 817 h 10000"/>
                          <a:gd name="connsiteX139" fmla="*/ 8683 w 10000"/>
                          <a:gd name="connsiteY139" fmla="*/ 653 h 10000"/>
                          <a:gd name="connsiteX140" fmla="*/ 8969 w 10000"/>
                          <a:gd name="connsiteY140" fmla="*/ 483 h 10000"/>
                          <a:gd name="connsiteX141" fmla="*/ 9230 w 10000"/>
                          <a:gd name="connsiteY141" fmla="*/ 349 h 10000"/>
                          <a:gd name="connsiteX142" fmla="*/ 9447 w 10000"/>
                          <a:gd name="connsiteY142" fmla="*/ 230 h 10000"/>
                          <a:gd name="connsiteX143" fmla="*/ 9621 w 10000"/>
                          <a:gd name="connsiteY143" fmla="*/ 126 h 10000"/>
                          <a:gd name="connsiteX144" fmla="*/ 9739 w 10000"/>
                          <a:gd name="connsiteY144" fmla="*/ 67 h 10000"/>
                          <a:gd name="connsiteX145" fmla="*/ 9826 w 10000"/>
                          <a:gd name="connsiteY145" fmla="*/ 15 h 10000"/>
                          <a:gd name="connsiteX146" fmla="*/ 9845 w 10000"/>
                          <a:gd name="connsiteY146" fmla="*/ 0 h 10000"/>
                          <a:gd name="connsiteX147" fmla="*/ 9857 w 10000"/>
                          <a:gd name="connsiteY147" fmla="*/ 0 h 10000"/>
                          <a:gd name="connsiteX148" fmla="*/ 9870 w 10000"/>
                          <a:gd name="connsiteY148" fmla="*/ 0 h 10000"/>
                          <a:gd name="connsiteX149" fmla="*/ 9888 w 10000"/>
                          <a:gd name="connsiteY14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31 w 10000"/>
                          <a:gd name="connsiteY92" fmla="*/ 9725 h 10000"/>
                          <a:gd name="connsiteX93" fmla="*/ 12 w 10000"/>
                          <a:gd name="connsiteY93" fmla="*/ 9584 h 10000"/>
                          <a:gd name="connsiteX94" fmla="*/ 12 w 10000"/>
                          <a:gd name="connsiteY94" fmla="*/ 9465 h 10000"/>
                          <a:gd name="connsiteX95" fmla="*/ 12 w 10000"/>
                          <a:gd name="connsiteY95" fmla="*/ 9280 h 10000"/>
                          <a:gd name="connsiteX96" fmla="*/ 12 w 10000"/>
                          <a:gd name="connsiteY96" fmla="*/ 9035 h 10000"/>
                          <a:gd name="connsiteX97" fmla="*/ 12 w 10000"/>
                          <a:gd name="connsiteY97" fmla="*/ 8738 h 10000"/>
                          <a:gd name="connsiteX98" fmla="*/ 12 w 10000"/>
                          <a:gd name="connsiteY98" fmla="*/ 8411 h 10000"/>
                          <a:gd name="connsiteX99" fmla="*/ 12 w 10000"/>
                          <a:gd name="connsiteY99" fmla="*/ 8062 h 10000"/>
                          <a:gd name="connsiteX100" fmla="*/ 12 w 10000"/>
                          <a:gd name="connsiteY100" fmla="*/ 7706 h 10000"/>
                          <a:gd name="connsiteX101" fmla="*/ 12 w 10000"/>
                          <a:gd name="connsiteY101" fmla="*/ 7357 h 10000"/>
                          <a:gd name="connsiteX102" fmla="*/ 0 w 10000"/>
                          <a:gd name="connsiteY102" fmla="*/ 7023 h 10000"/>
                          <a:gd name="connsiteX103" fmla="*/ 0 w 10000"/>
                          <a:gd name="connsiteY103" fmla="*/ 6719 h 10000"/>
                          <a:gd name="connsiteX104" fmla="*/ 0 w 10000"/>
                          <a:gd name="connsiteY104" fmla="*/ 6459 h 10000"/>
                          <a:gd name="connsiteX105" fmla="*/ 0 w 10000"/>
                          <a:gd name="connsiteY105" fmla="*/ 6266 h 10000"/>
                          <a:gd name="connsiteX106" fmla="*/ 0 w 10000"/>
                          <a:gd name="connsiteY106" fmla="*/ 6140 h 10000"/>
                          <a:gd name="connsiteX107" fmla="*/ 0 w 10000"/>
                          <a:gd name="connsiteY107" fmla="*/ 6088 h 10000"/>
                          <a:gd name="connsiteX108" fmla="*/ 0 w 10000"/>
                          <a:gd name="connsiteY108" fmla="*/ 6058 h 10000"/>
                          <a:gd name="connsiteX109" fmla="*/ 12 w 10000"/>
                          <a:gd name="connsiteY109" fmla="*/ 5969 h 10000"/>
                          <a:gd name="connsiteX110" fmla="*/ 31 w 10000"/>
                          <a:gd name="connsiteY110" fmla="*/ 5850 h 10000"/>
                          <a:gd name="connsiteX111" fmla="*/ 75 w 10000"/>
                          <a:gd name="connsiteY111" fmla="*/ 5694 h 10000"/>
                          <a:gd name="connsiteX112" fmla="*/ 155 w 10000"/>
                          <a:gd name="connsiteY112" fmla="*/ 5538 h 10000"/>
                          <a:gd name="connsiteX113" fmla="*/ 273 w 10000"/>
                          <a:gd name="connsiteY113" fmla="*/ 5382 h 10000"/>
                          <a:gd name="connsiteX114" fmla="*/ 447 w 10000"/>
                          <a:gd name="connsiteY114" fmla="*/ 5226 h 10000"/>
                          <a:gd name="connsiteX115" fmla="*/ 509 w 10000"/>
                          <a:gd name="connsiteY115" fmla="*/ 5189 h 10000"/>
                          <a:gd name="connsiteX116" fmla="*/ 634 w 10000"/>
                          <a:gd name="connsiteY116" fmla="*/ 5108 h 10000"/>
                          <a:gd name="connsiteX117" fmla="*/ 795 w 10000"/>
                          <a:gd name="connsiteY117" fmla="*/ 5019 h 10000"/>
                          <a:gd name="connsiteX118" fmla="*/ 1012 w 10000"/>
                          <a:gd name="connsiteY118" fmla="*/ 4900 h 10000"/>
                          <a:gd name="connsiteX119" fmla="*/ 1248 w 10000"/>
                          <a:gd name="connsiteY119" fmla="*/ 4759 h 10000"/>
                          <a:gd name="connsiteX120" fmla="*/ 1534 w 10000"/>
                          <a:gd name="connsiteY120" fmla="*/ 4603 h 10000"/>
                          <a:gd name="connsiteX121" fmla="*/ 1851 w 10000"/>
                          <a:gd name="connsiteY121" fmla="*/ 4417 h 10000"/>
                          <a:gd name="connsiteX122" fmla="*/ 2199 w 10000"/>
                          <a:gd name="connsiteY122" fmla="*/ 4224 h 10000"/>
                          <a:gd name="connsiteX123" fmla="*/ 2565 w 10000"/>
                          <a:gd name="connsiteY123" fmla="*/ 4031 h 10000"/>
                          <a:gd name="connsiteX124" fmla="*/ 2957 w 10000"/>
                          <a:gd name="connsiteY124" fmla="*/ 3808 h 10000"/>
                          <a:gd name="connsiteX125" fmla="*/ 3360 w 10000"/>
                          <a:gd name="connsiteY125" fmla="*/ 3586 h 10000"/>
                          <a:gd name="connsiteX126" fmla="*/ 3783 w 10000"/>
                          <a:gd name="connsiteY126" fmla="*/ 3356 h 10000"/>
                          <a:gd name="connsiteX127" fmla="*/ 4217 w 10000"/>
                          <a:gd name="connsiteY127" fmla="*/ 3111 h 10000"/>
                          <a:gd name="connsiteX128" fmla="*/ 4652 w 10000"/>
                          <a:gd name="connsiteY128" fmla="*/ 2858 h 10000"/>
                          <a:gd name="connsiteX129" fmla="*/ 5099 w 10000"/>
                          <a:gd name="connsiteY129" fmla="*/ 2628 h 10000"/>
                          <a:gd name="connsiteX130" fmla="*/ 5540 w 10000"/>
                          <a:gd name="connsiteY130" fmla="*/ 2376 h 10000"/>
                          <a:gd name="connsiteX131" fmla="*/ 5975 w 10000"/>
                          <a:gd name="connsiteY131" fmla="*/ 2131 h 10000"/>
                          <a:gd name="connsiteX132" fmla="*/ 6410 w 10000"/>
                          <a:gd name="connsiteY132" fmla="*/ 1901 h 10000"/>
                          <a:gd name="connsiteX133" fmla="*/ 6839 w 10000"/>
                          <a:gd name="connsiteY133" fmla="*/ 1663 h 10000"/>
                          <a:gd name="connsiteX134" fmla="*/ 7248 w 10000"/>
                          <a:gd name="connsiteY134" fmla="*/ 1433 h 10000"/>
                          <a:gd name="connsiteX135" fmla="*/ 7640 w 10000"/>
                          <a:gd name="connsiteY135" fmla="*/ 1225 h 10000"/>
                          <a:gd name="connsiteX136" fmla="*/ 8012 w 10000"/>
                          <a:gd name="connsiteY136" fmla="*/ 1017 h 10000"/>
                          <a:gd name="connsiteX137" fmla="*/ 8360 w 10000"/>
                          <a:gd name="connsiteY137" fmla="*/ 817 h 10000"/>
                          <a:gd name="connsiteX138" fmla="*/ 8683 w 10000"/>
                          <a:gd name="connsiteY138" fmla="*/ 653 h 10000"/>
                          <a:gd name="connsiteX139" fmla="*/ 8969 w 10000"/>
                          <a:gd name="connsiteY139" fmla="*/ 483 h 10000"/>
                          <a:gd name="connsiteX140" fmla="*/ 9230 w 10000"/>
                          <a:gd name="connsiteY140" fmla="*/ 349 h 10000"/>
                          <a:gd name="connsiteX141" fmla="*/ 9447 w 10000"/>
                          <a:gd name="connsiteY141" fmla="*/ 230 h 10000"/>
                          <a:gd name="connsiteX142" fmla="*/ 9621 w 10000"/>
                          <a:gd name="connsiteY142" fmla="*/ 126 h 10000"/>
                          <a:gd name="connsiteX143" fmla="*/ 9739 w 10000"/>
                          <a:gd name="connsiteY143" fmla="*/ 67 h 10000"/>
                          <a:gd name="connsiteX144" fmla="*/ 9826 w 10000"/>
                          <a:gd name="connsiteY144" fmla="*/ 15 h 10000"/>
                          <a:gd name="connsiteX145" fmla="*/ 9845 w 10000"/>
                          <a:gd name="connsiteY145" fmla="*/ 0 h 10000"/>
                          <a:gd name="connsiteX146" fmla="*/ 9857 w 10000"/>
                          <a:gd name="connsiteY146" fmla="*/ 0 h 10000"/>
                          <a:gd name="connsiteX147" fmla="*/ 9870 w 10000"/>
                          <a:gd name="connsiteY147" fmla="*/ 0 h 10000"/>
                          <a:gd name="connsiteX148" fmla="*/ 9888 w 10000"/>
                          <a:gd name="connsiteY14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31 w 10000"/>
                          <a:gd name="connsiteY91" fmla="*/ 9725 h 10000"/>
                          <a:gd name="connsiteX92" fmla="*/ 12 w 10000"/>
                          <a:gd name="connsiteY92" fmla="*/ 9584 h 10000"/>
                          <a:gd name="connsiteX93" fmla="*/ 12 w 10000"/>
                          <a:gd name="connsiteY93" fmla="*/ 9465 h 10000"/>
                          <a:gd name="connsiteX94" fmla="*/ 12 w 10000"/>
                          <a:gd name="connsiteY94" fmla="*/ 9280 h 10000"/>
                          <a:gd name="connsiteX95" fmla="*/ 12 w 10000"/>
                          <a:gd name="connsiteY95" fmla="*/ 9035 h 10000"/>
                          <a:gd name="connsiteX96" fmla="*/ 12 w 10000"/>
                          <a:gd name="connsiteY96" fmla="*/ 8738 h 10000"/>
                          <a:gd name="connsiteX97" fmla="*/ 12 w 10000"/>
                          <a:gd name="connsiteY97" fmla="*/ 8411 h 10000"/>
                          <a:gd name="connsiteX98" fmla="*/ 12 w 10000"/>
                          <a:gd name="connsiteY98" fmla="*/ 8062 h 10000"/>
                          <a:gd name="connsiteX99" fmla="*/ 12 w 10000"/>
                          <a:gd name="connsiteY99" fmla="*/ 7706 h 10000"/>
                          <a:gd name="connsiteX100" fmla="*/ 12 w 10000"/>
                          <a:gd name="connsiteY100" fmla="*/ 7357 h 10000"/>
                          <a:gd name="connsiteX101" fmla="*/ 0 w 10000"/>
                          <a:gd name="connsiteY101" fmla="*/ 7023 h 10000"/>
                          <a:gd name="connsiteX102" fmla="*/ 0 w 10000"/>
                          <a:gd name="connsiteY102" fmla="*/ 6719 h 10000"/>
                          <a:gd name="connsiteX103" fmla="*/ 0 w 10000"/>
                          <a:gd name="connsiteY103" fmla="*/ 6459 h 10000"/>
                          <a:gd name="connsiteX104" fmla="*/ 0 w 10000"/>
                          <a:gd name="connsiteY104" fmla="*/ 6266 h 10000"/>
                          <a:gd name="connsiteX105" fmla="*/ 0 w 10000"/>
                          <a:gd name="connsiteY105" fmla="*/ 6140 h 10000"/>
                          <a:gd name="connsiteX106" fmla="*/ 0 w 10000"/>
                          <a:gd name="connsiteY106" fmla="*/ 6088 h 10000"/>
                          <a:gd name="connsiteX107" fmla="*/ 0 w 10000"/>
                          <a:gd name="connsiteY107" fmla="*/ 6058 h 10000"/>
                          <a:gd name="connsiteX108" fmla="*/ 12 w 10000"/>
                          <a:gd name="connsiteY108" fmla="*/ 5969 h 10000"/>
                          <a:gd name="connsiteX109" fmla="*/ 31 w 10000"/>
                          <a:gd name="connsiteY109" fmla="*/ 5850 h 10000"/>
                          <a:gd name="connsiteX110" fmla="*/ 75 w 10000"/>
                          <a:gd name="connsiteY110" fmla="*/ 5694 h 10000"/>
                          <a:gd name="connsiteX111" fmla="*/ 155 w 10000"/>
                          <a:gd name="connsiteY111" fmla="*/ 5538 h 10000"/>
                          <a:gd name="connsiteX112" fmla="*/ 273 w 10000"/>
                          <a:gd name="connsiteY112" fmla="*/ 5382 h 10000"/>
                          <a:gd name="connsiteX113" fmla="*/ 447 w 10000"/>
                          <a:gd name="connsiteY113" fmla="*/ 5226 h 10000"/>
                          <a:gd name="connsiteX114" fmla="*/ 509 w 10000"/>
                          <a:gd name="connsiteY114" fmla="*/ 5189 h 10000"/>
                          <a:gd name="connsiteX115" fmla="*/ 634 w 10000"/>
                          <a:gd name="connsiteY115" fmla="*/ 5108 h 10000"/>
                          <a:gd name="connsiteX116" fmla="*/ 795 w 10000"/>
                          <a:gd name="connsiteY116" fmla="*/ 5019 h 10000"/>
                          <a:gd name="connsiteX117" fmla="*/ 1012 w 10000"/>
                          <a:gd name="connsiteY117" fmla="*/ 4900 h 10000"/>
                          <a:gd name="connsiteX118" fmla="*/ 1248 w 10000"/>
                          <a:gd name="connsiteY118" fmla="*/ 4759 h 10000"/>
                          <a:gd name="connsiteX119" fmla="*/ 1534 w 10000"/>
                          <a:gd name="connsiteY119" fmla="*/ 4603 h 10000"/>
                          <a:gd name="connsiteX120" fmla="*/ 1851 w 10000"/>
                          <a:gd name="connsiteY120" fmla="*/ 4417 h 10000"/>
                          <a:gd name="connsiteX121" fmla="*/ 2199 w 10000"/>
                          <a:gd name="connsiteY121" fmla="*/ 4224 h 10000"/>
                          <a:gd name="connsiteX122" fmla="*/ 2565 w 10000"/>
                          <a:gd name="connsiteY122" fmla="*/ 4031 h 10000"/>
                          <a:gd name="connsiteX123" fmla="*/ 2957 w 10000"/>
                          <a:gd name="connsiteY123" fmla="*/ 3808 h 10000"/>
                          <a:gd name="connsiteX124" fmla="*/ 3360 w 10000"/>
                          <a:gd name="connsiteY124" fmla="*/ 3586 h 10000"/>
                          <a:gd name="connsiteX125" fmla="*/ 3783 w 10000"/>
                          <a:gd name="connsiteY125" fmla="*/ 3356 h 10000"/>
                          <a:gd name="connsiteX126" fmla="*/ 4217 w 10000"/>
                          <a:gd name="connsiteY126" fmla="*/ 3111 h 10000"/>
                          <a:gd name="connsiteX127" fmla="*/ 4652 w 10000"/>
                          <a:gd name="connsiteY127" fmla="*/ 2858 h 10000"/>
                          <a:gd name="connsiteX128" fmla="*/ 5099 w 10000"/>
                          <a:gd name="connsiteY128" fmla="*/ 2628 h 10000"/>
                          <a:gd name="connsiteX129" fmla="*/ 5540 w 10000"/>
                          <a:gd name="connsiteY129" fmla="*/ 2376 h 10000"/>
                          <a:gd name="connsiteX130" fmla="*/ 5975 w 10000"/>
                          <a:gd name="connsiteY130" fmla="*/ 2131 h 10000"/>
                          <a:gd name="connsiteX131" fmla="*/ 6410 w 10000"/>
                          <a:gd name="connsiteY131" fmla="*/ 1901 h 10000"/>
                          <a:gd name="connsiteX132" fmla="*/ 6839 w 10000"/>
                          <a:gd name="connsiteY132" fmla="*/ 1663 h 10000"/>
                          <a:gd name="connsiteX133" fmla="*/ 7248 w 10000"/>
                          <a:gd name="connsiteY133" fmla="*/ 1433 h 10000"/>
                          <a:gd name="connsiteX134" fmla="*/ 7640 w 10000"/>
                          <a:gd name="connsiteY134" fmla="*/ 1225 h 10000"/>
                          <a:gd name="connsiteX135" fmla="*/ 8012 w 10000"/>
                          <a:gd name="connsiteY135" fmla="*/ 1017 h 10000"/>
                          <a:gd name="connsiteX136" fmla="*/ 8360 w 10000"/>
                          <a:gd name="connsiteY136" fmla="*/ 817 h 10000"/>
                          <a:gd name="connsiteX137" fmla="*/ 8683 w 10000"/>
                          <a:gd name="connsiteY137" fmla="*/ 653 h 10000"/>
                          <a:gd name="connsiteX138" fmla="*/ 8969 w 10000"/>
                          <a:gd name="connsiteY138" fmla="*/ 483 h 10000"/>
                          <a:gd name="connsiteX139" fmla="*/ 9230 w 10000"/>
                          <a:gd name="connsiteY139" fmla="*/ 349 h 10000"/>
                          <a:gd name="connsiteX140" fmla="*/ 9447 w 10000"/>
                          <a:gd name="connsiteY140" fmla="*/ 230 h 10000"/>
                          <a:gd name="connsiteX141" fmla="*/ 9621 w 10000"/>
                          <a:gd name="connsiteY141" fmla="*/ 126 h 10000"/>
                          <a:gd name="connsiteX142" fmla="*/ 9739 w 10000"/>
                          <a:gd name="connsiteY142" fmla="*/ 67 h 10000"/>
                          <a:gd name="connsiteX143" fmla="*/ 9826 w 10000"/>
                          <a:gd name="connsiteY143" fmla="*/ 15 h 10000"/>
                          <a:gd name="connsiteX144" fmla="*/ 9845 w 10000"/>
                          <a:gd name="connsiteY144" fmla="*/ 0 h 10000"/>
                          <a:gd name="connsiteX145" fmla="*/ 9857 w 10000"/>
                          <a:gd name="connsiteY145" fmla="*/ 0 h 10000"/>
                          <a:gd name="connsiteX146" fmla="*/ 9870 w 10000"/>
                          <a:gd name="connsiteY146" fmla="*/ 0 h 10000"/>
                          <a:gd name="connsiteX147" fmla="*/ 9888 w 10000"/>
                          <a:gd name="connsiteY147"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584 h 10000"/>
                          <a:gd name="connsiteX92" fmla="*/ 12 w 10000"/>
                          <a:gd name="connsiteY92" fmla="*/ 9465 h 10000"/>
                          <a:gd name="connsiteX93" fmla="*/ 12 w 10000"/>
                          <a:gd name="connsiteY93" fmla="*/ 9280 h 10000"/>
                          <a:gd name="connsiteX94" fmla="*/ 12 w 10000"/>
                          <a:gd name="connsiteY94" fmla="*/ 9035 h 10000"/>
                          <a:gd name="connsiteX95" fmla="*/ 12 w 10000"/>
                          <a:gd name="connsiteY95" fmla="*/ 8738 h 10000"/>
                          <a:gd name="connsiteX96" fmla="*/ 12 w 10000"/>
                          <a:gd name="connsiteY96" fmla="*/ 8411 h 10000"/>
                          <a:gd name="connsiteX97" fmla="*/ 12 w 10000"/>
                          <a:gd name="connsiteY97" fmla="*/ 8062 h 10000"/>
                          <a:gd name="connsiteX98" fmla="*/ 12 w 10000"/>
                          <a:gd name="connsiteY98" fmla="*/ 7706 h 10000"/>
                          <a:gd name="connsiteX99" fmla="*/ 12 w 10000"/>
                          <a:gd name="connsiteY99" fmla="*/ 7357 h 10000"/>
                          <a:gd name="connsiteX100" fmla="*/ 0 w 10000"/>
                          <a:gd name="connsiteY100" fmla="*/ 7023 h 10000"/>
                          <a:gd name="connsiteX101" fmla="*/ 0 w 10000"/>
                          <a:gd name="connsiteY101" fmla="*/ 6719 h 10000"/>
                          <a:gd name="connsiteX102" fmla="*/ 0 w 10000"/>
                          <a:gd name="connsiteY102" fmla="*/ 6459 h 10000"/>
                          <a:gd name="connsiteX103" fmla="*/ 0 w 10000"/>
                          <a:gd name="connsiteY103" fmla="*/ 6266 h 10000"/>
                          <a:gd name="connsiteX104" fmla="*/ 0 w 10000"/>
                          <a:gd name="connsiteY104" fmla="*/ 6140 h 10000"/>
                          <a:gd name="connsiteX105" fmla="*/ 0 w 10000"/>
                          <a:gd name="connsiteY105" fmla="*/ 6088 h 10000"/>
                          <a:gd name="connsiteX106" fmla="*/ 0 w 10000"/>
                          <a:gd name="connsiteY106" fmla="*/ 6058 h 10000"/>
                          <a:gd name="connsiteX107" fmla="*/ 12 w 10000"/>
                          <a:gd name="connsiteY107" fmla="*/ 5969 h 10000"/>
                          <a:gd name="connsiteX108" fmla="*/ 31 w 10000"/>
                          <a:gd name="connsiteY108" fmla="*/ 5850 h 10000"/>
                          <a:gd name="connsiteX109" fmla="*/ 75 w 10000"/>
                          <a:gd name="connsiteY109" fmla="*/ 5694 h 10000"/>
                          <a:gd name="connsiteX110" fmla="*/ 155 w 10000"/>
                          <a:gd name="connsiteY110" fmla="*/ 5538 h 10000"/>
                          <a:gd name="connsiteX111" fmla="*/ 273 w 10000"/>
                          <a:gd name="connsiteY111" fmla="*/ 5382 h 10000"/>
                          <a:gd name="connsiteX112" fmla="*/ 447 w 10000"/>
                          <a:gd name="connsiteY112" fmla="*/ 5226 h 10000"/>
                          <a:gd name="connsiteX113" fmla="*/ 509 w 10000"/>
                          <a:gd name="connsiteY113" fmla="*/ 5189 h 10000"/>
                          <a:gd name="connsiteX114" fmla="*/ 634 w 10000"/>
                          <a:gd name="connsiteY114" fmla="*/ 5108 h 10000"/>
                          <a:gd name="connsiteX115" fmla="*/ 795 w 10000"/>
                          <a:gd name="connsiteY115" fmla="*/ 5019 h 10000"/>
                          <a:gd name="connsiteX116" fmla="*/ 1012 w 10000"/>
                          <a:gd name="connsiteY116" fmla="*/ 4900 h 10000"/>
                          <a:gd name="connsiteX117" fmla="*/ 1248 w 10000"/>
                          <a:gd name="connsiteY117" fmla="*/ 4759 h 10000"/>
                          <a:gd name="connsiteX118" fmla="*/ 1534 w 10000"/>
                          <a:gd name="connsiteY118" fmla="*/ 4603 h 10000"/>
                          <a:gd name="connsiteX119" fmla="*/ 1851 w 10000"/>
                          <a:gd name="connsiteY119" fmla="*/ 4417 h 10000"/>
                          <a:gd name="connsiteX120" fmla="*/ 2199 w 10000"/>
                          <a:gd name="connsiteY120" fmla="*/ 4224 h 10000"/>
                          <a:gd name="connsiteX121" fmla="*/ 2565 w 10000"/>
                          <a:gd name="connsiteY121" fmla="*/ 4031 h 10000"/>
                          <a:gd name="connsiteX122" fmla="*/ 2957 w 10000"/>
                          <a:gd name="connsiteY122" fmla="*/ 3808 h 10000"/>
                          <a:gd name="connsiteX123" fmla="*/ 3360 w 10000"/>
                          <a:gd name="connsiteY123" fmla="*/ 3586 h 10000"/>
                          <a:gd name="connsiteX124" fmla="*/ 3783 w 10000"/>
                          <a:gd name="connsiteY124" fmla="*/ 3356 h 10000"/>
                          <a:gd name="connsiteX125" fmla="*/ 4217 w 10000"/>
                          <a:gd name="connsiteY125" fmla="*/ 3111 h 10000"/>
                          <a:gd name="connsiteX126" fmla="*/ 4652 w 10000"/>
                          <a:gd name="connsiteY126" fmla="*/ 2858 h 10000"/>
                          <a:gd name="connsiteX127" fmla="*/ 5099 w 10000"/>
                          <a:gd name="connsiteY127" fmla="*/ 2628 h 10000"/>
                          <a:gd name="connsiteX128" fmla="*/ 5540 w 10000"/>
                          <a:gd name="connsiteY128" fmla="*/ 2376 h 10000"/>
                          <a:gd name="connsiteX129" fmla="*/ 5975 w 10000"/>
                          <a:gd name="connsiteY129" fmla="*/ 2131 h 10000"/>
                          <a:gd name="connsiteX130" fmla="*/ 6410 w 10000"/>
                          <a:gd name="connsiteY130" fmla="*/ 1901 h 10000"/>
                          <a:gd name="connsiteX131" fmla="*/ 6839 w 10000"/>
                          <a:gd name="connsiteY131" fmla="*/ 1663 h 10000"/>
                          <a:gd name="connsiteX132" fmla="*/ 7248 w 10000"/>
                          <a:gd name="connsiteY132" fmla="*/ 1433 h 10000"/>
                          <a:gd name="connsiteX133" fmla="*/ 7640 w 10000"/>
                          <a:gd name="connsiteY133" fmla="*/ 1225 h 10000"/>
                          <a:gd name="connsiteX134" fmla="*/ 8012 w 10000"/>
                          <a:gd name="connsiteY134" fmla="*/ 1017 h 10000"/>
                          <a:gd name="connsiteX135" fmla="*/ 8360 w 10000"/>
                          <a:gd name="connsiteY135" fmla="*/ 817 h 10000"/>
                          <a:gd name="connsiteX136" fmla="*/ 8683 w 10000"/>
                          <a:gd name="connsiteY136" fmla="*/ 653 h 10000"/>
                          <a:gd name="connsiteX137" fmla="*/ 8969 w 10000"/>
                          <a:gd name="connsiteY137" fmla="*/ 483 h 10000"/>
                          <a:gd name="connsiteX138" fmla="*/ 9230 w 10000"/>
                          <a:gd name="connsiteY138" fmla="*/ 349 h 10000"/>
                          <a:gd name="connsiteX139" fmla="*/ 9447 w 10000"/>
                          <a:gd name="connsiteY139" fmla="*/ 230 h 10000"/>
                          <a:gd name="connsiteX140" fmla="*/ 9621 w 10000"/>
                          <a:gd name="connsiteY140" fmla="*/ 126 h 10000"/>
                          <a:gd name="connsiteX141" fmla="*/ 9739 w 10000"/>
                          <a:gd name="connsiteY141" fmla="*/ 67 h 10000"/>
                          <a:gd name="connsiteX142" fmla="*/ 9826 w 10000"/>
                          <a:gd name="connsiteY142" fmla="*/ 15 h 10000"/>
                          <a:gd name="connsiteX143" fmla="*/ 9845 w 10000"/>
                          <a:gd name="connsiteY143" fmla="*/ 0 h 10000"/>
                          <a:gd name="connsiteX144" fmla="*/ 9857 w 10000"/>
                          <a:gd name="connsiteY144" fmla="*/ 0 h 10000"/>
                          <a:gd name="connsiteX145" fmla="*/ 9870 w 10000"/>
                          <a:gd name="connsiteY145" fmla="*/ 0 h 10000"/>
                          <a:gd name="connsiteX146" fmla="*/ 9888 w 10000"/>
                          <a:gd name="connsiteY146"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465 h 10000"/>
                          <a:gd name="connsiteX92" fmla="*/ 12 w 10000"/>
                          <a:gd name="connsiteY92" fmla="*/ 9280 h 10000"/>
                          <a:gd name="connsiteX93" fmla="*/ 12 w 10000"/>
                          <a:gd name="connsiteY93" fmla="*/ 9035 h 10000"/>
                          <a:gd name="connsiteX94" fmla="*/ 12 w 10000"/>
                          <a:gd name="connsiteY94" fmla="*/ 8738 h 10000"/>
                          <a:gd name="connsiteX95" fmla="*/ 12 w 10000"/>
                          <a:gd name="connsiteY95" fmla="*/ 8411 h 10000"/>
                          <a:gd name="connsiteX96" fmla="*/ 12 w 10000"/>
                          <a:gd name="connsiteY96" fmla="*/ 8062 h 10000"/>
                          <a:gd name="connsiteX97" fmla="*/ 12 w 10000"/>
                          <a:gd name="connsiteY97" fmla="*/ 7706 h 10000"/>
                          <a:gd name="connsiteX98" fmla="*/ 12 w 10000"/>
                          <a:gd name="connsiteY98" fmla="*/ 7357 h 10000"/>
                          <a:gd name="connsiteX99" fmla="*/ 0 w 10000"/>
                          <a:gd name="connsiteY99" fmla="*/ 7023 h 10000"/>
                          <a:gd name="connsiteX100" fmla="*/ 0 w 10000"/>
                          <a:gd name="connsiteY100" fmla="*/ 6719 h 10000"/>
                          <a:gd name="connsiteX101" fmla="*/ 0 w 10000"/>
                          <a:gd name="connsiteY101" fmla="*/ 6459 h 10000"/>
                          <a:gd name="connsiteX102" fmla="*/ 0 w 10000"/>
                          <a:gd name="connsiteY102" fmla="*/ 6266 h 10000"/>
                          <a:gd name="connsiteX103" fmla="*/ 0 w 10000"/>
                          <a:gd name="connsiteY103" fmla="*/ 6140 h 10000"/>
                          <a:gd name="connsiteX104" fmla="*/ 0 w 10000"/>
                          <a:gd name="connsiteY104" fmla="*/ 6088 h 10000"/>
                          <a:gd name="connsiteX105" fmla="*/ 0 w 10000"/>
                          <a:gd name="connsiteY105" fmla="*/ 6058 h 10000"/>
                          <a:gd name="connsiteX106" fmla="*/ 12 w 10000"/>
                          <a:gd name="connsiteY106" fmla="*/ 5969 h 10000"/>
                          <a:gd name="connsiteX107" fmla="*/ 31 w 10000"/>
                          <a:gd name="connsiteY107" fmla="*/ 5850 h 10000"/>
                          <a:gd name="connsiteX108" fmla="*/ 75 w 10000"/>
                          <a:gd name="connsiteY108" fmla="*/ 5694 h 10000"/>
                          <a:gd name="connsiteX109" fmla="*/ 155 w 10000"/>
                          <a:gd name="connsiteY109" fmla="*/ 5538 h 10000"/>
                          <a:gd name="connsiteX110" fmla="*/ 273 w 10000"/>
                          <a:gd name="connsiteY110" fmla="*/ 5382 h 10000"/>
                          <a:gd name="connsiteX111" fmla="*/ 447 w 10000"/>
                          <a:gd name="connsiteY111" fmla="*/ 5226 h 10000"/>
                          <a:gd name="connsiteX112" fmla="*/ 509 w 10000"/>
                          <a:gd name="connsiteY112" fmla="*/ 5189 h 10000"/>
                          <a:gd name="connsiteX113" fmla="*/ 634 w 10000"/>
                          <a:gd name="connsiteY113" fmla="*/ 5108 h 10000"/>
                          <a:gd name="connsiteX114" fmla="*/ 795 w 10000"/>
                          <a:gd name="connsiteY114" fmla="*/ 5019 h 10000"/>
                          <a:gd name="connsiteX115" fmla="*/ 1012 w 10000"/>
                          <a:gd name="connsiteY115" fmla="*/ 4900 h 10000"/>
                          <a:gd name="connsiteX116" fmla="*/ 1248 w 10000"/>
                          <a:gd name="connsiteY116" fmla="*/ 4759 h 10000"/>
                          <a:gd name="connsiteX117" fmla="*/ 1534 w 10000"/>
                          <a:gd name="connsiteY117" fmla="*/ 4603 h 10000"/>
                          <a:gd name="connsiteX118" fmla="*/ 1851 w 10000"/>
                          <a:gd name="connsiteY118" fmla="*/ 4417 h 10000"/>
                          <a:gd name="connsiteX119" fmla="*/ 2199 w 10000"/>
                          <a:gd name="connsiteY119" fmla="*/ 4224 h 10000"/>
                          <a:gd name="connsiteX120" fmla="*/ 2565 w 10000"/>
                          <a:gd name="connsiteY120" fmla="*/ 4031 h 10000"/>
                          <a:gd name="connsiteX121" fmla="*/ 2957 w 10000"/>
                          <a:gd name="connsiteY121" fmla="*/ 3808 h 10000"/>
                          <a:gd name="connsiteX122" fmla="*/ 3360 w 10000"/>
                          <a:gd name="connsiteY122" fmla="*/ 3586 h 10000"/>
                          <a:gd name="connsiteX123" fmla="*/ 3783 w 10000"/>
                          <a:gd name="connsiteY123" fmla="*/ 3356 h 10000"/>
                          <a:gd name="connsiteX124" fmla="*/ 4217 w 10000"/>
                          <a:gd name="connsiteY124" fmla="*/ 3111 h 10000"/>
                          <a:gd name="connsiteX125" fmla="*/ 4652 w 10000"/>
                          <a:gd name="connsiteY125" fmla="*/ 2858 h 10000"/>
                          <a:gd name="connsiteX126" fmla="*/ 5099 w 10000"/>
                          <a:gd name="connsiteY126" fmla="*/ 2628 h 10000"/>
                          <a:gd name="connsiteX127" fmla="*/ 5540 w 10000"/>
                          <a:gd name="connsiteY127" fmla="*/ 2376 h 10000"/>
                          <a:gd name="connsiteX128" fmla="*/ 5975 w 10000"/>
                          <a:gd name="connsiteY128" fmla="*/ 2131 h 10000"/>
                          <a:gd name="connsiteX129" fmla="*/ 6410 w 10000"/>
                          <a:gd name="connsiteY129" fmla="*/ 1901 h 10000"/>
                          <a:gd name="connsiteX130" fmla="*/ 6839 w 10000"/>
                          <a:gd name="connsiteY130" fmla="*/ 1663 h 10000"/>
                          <a:gd name="connsiteX131" fmla="*/ 7248 w 10000"/>
                          <a:gd name="connsiteY131" fmla="*/ 1433 h 10000"/>
                          <a:gd name="connsiteX132" fmla="*/ 7640 w 10000"/>
                          <a:gd name="connsiteY132" fmla="*/ 1225 h 10000"/>
                          <a:gd name="connsiteX133" fmla="*/ 8012 w 10000"/>
                          <a:gd name="connsiteY133" fmla="*/ 1017 h 10000"/>
                          <a:gd name="connsiteX134" fmla="*/ 8360 w 10000"/>
                          <a:gd name="connsiteY134" fmla="*/ 817 h 10000"/>
                          <a:gd name="connsiteX135" fmla="*/ 8683 w 10000"/>
                          <a:gd name="connsiteY135" fmla="*/ 653 h 10000"/>
                          <a:gd name="connsiteX136" fmla="*/ 8969 w 10000"/>
                          <a:gd name="connsiteY136" fmla="*/ 483 h 10000"/>
                          <a:gd name="connsiteX137" fmla="*/ 9230 w 10000"/>
                          <a:gd name="connsiteY137" fmla="*/ 349 h 10000"/>
                          <a:gd name="connsiteX138" fmla="*/ 9447 w 10000"/>
                          <a:gd name="connsiteY138" fmla="*/ 230 h 10000"/>
                          <a:gd name="connsiteX139" fmla="*/ 9621 w 10000"/>
                          <a:gd name="connsiteY139" fmla="*/ 126 h 10000"/>
                          <a:gd name="connsiteX140" fmla="*/ 9739 w 10000"/>
                          <a:gd name="connsiteY140" fmla="*/ 67 h 10000"/>
                          <a:gd name="connsiteX141" fmla="*/ 9826 w 10000"/>
                          <a:gd name="connsiteY141" fmla="*/ 15 h 10000"/>
                          <a:gd name="connsiteX142" fmla="*/ 9845 w 10000"/>
                          <a:gd name="connsiteY142" fmla="*/ 0 h 10000"/>
                          <a:gd name="connsiteX143" fmla="*/ 9857 w 10000"/>
                          <a:gd name="connsiteY143" fmla="*/ 0 h 10000"/>
                          <a:gd name="connsiteX144" fmla="*/ 9870 w 10000"/>
                          <a:gd name="connsiteY144" fmla="*/ 0 h 10000"/>
                          <a:gd name="connsiteX145" fmla="*/ 9888 w 10000"/>
                          <a:gd name="connsiteY145"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99 w 10000"/>
                          <a:gd name="connsiteY90" fmla="*/ 9959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10352 w 10464"/>
                          <a:gd name="connsiteY0" fmla="*/ 0 h 10211"/>
                          <a:gd name="connsiteX1" fmla="*/ 10389 w 10464"/>
                          <a:gd name="connsiteY1" fmla="*/ 0 h 10211"/>
                          <a:gd name="connsiteX2" fmla="*/ 10408 w 10464"/>
                          <a:gd name="connsiteY2" fmla="*/ 0 h 10211"/>
                          <a:gd name="connsiteX3" fmla="*/ 10433 w 10464"/>
                          <a:gd name="connsiteY3" fmla="*/ 15 h 10211"/>
                          <a:gd name="connsiteX4" fmla="*/ 10452 w 10464"/>
                          <a:gd name="connsiteY4" fmla="*/ 37 h 10211"/>
                          <a:gd name="connsiteX5" fmla="*/ 10464 w 10464"/>
                          <a:gd name="connsiteY5" fmla="*/ 74 h 10211"/>
                          <a:gd name="connsiteX6" fmla="*/ 10464 w 10464"/>
                          <a:gd name="connsiteY6" fmla="*/ 119 h 10211"/>
                          <a:gd name="connsiteX7" fmla="*/ 10452 w 10464"/>
                          <a:gd name="connsiteY7" fmla="*/ 141 h 10211"/>
                          <a:gd name="connsiteX8" fmla="*/ 10439 w 10464"/>
                          <a:gd name="connsiteY8" fmla="*/ 171 h 10211"/>
                          <a:gd name="connsiteX9" fmla="*/ 10421 w 10464"/>
                          <a:gd name="connsiteY9" fmla="*/ 193 h 10211"/>
                          <a:gd name="connsiteX10" fmla="*/ 10389 w 10464"/>
                          <a:gd name="connsiteY10" fmla="*/ 223 h 10211"/>
                          <a:gd name="connsiteX11" fmla="*/ 10352 w 10464"/>
                          <a:gd name="connsiteY11" fmla="*/ 260 h 10211"/>
                          <a:gd name="connsiteX12" fmla="*/ 10278 w 10464"/>
                          <a:gd name="connsiteY12" fmla="*/ 312 h 10211"/>
                          <a:gd name="connsiteX13" fmla="*/ 10172 w 10464"/>
                          <a:gd name="connsiteY13" fmla="*/ 393 h 10211"/>
                          <a:gd name="connsiteX14" fmla="*/ 10042 w 10464"/>
                          <a:gd name="connsiteY14" fmla="*/ 483 h 10211"/>
                          <a:gd name="connsiteX15" fmla="*/ 9899 w 10464"/>
                          <a:gd name="connsiteY15" fmla="*/ 572 h 10211"/>
                          <a:gd name="connsiteX16" fmla="*/ 9756 w 10464"/>
                          <a:gd name="connsiteY16" fmla="*/ 661 h 10211"/>
                          <a:gd name="connsiteX17" fmla="*/ 9613 w 10464"/>
                          <a:gd name="connsiteY17" fmla="*/ 765 h 10211"/>
                          <a:gd name="connsiteX18" fmla="*/ 9495 w 10464"/>
                          <a:gd name="connsiteY18" fmla="*/ 846 h 10211"/>
                          <a:gd name="connsiteX19" fmla="*/ 9396 w 10464"/>
                          <a:gd name="connsiteY19" fmla="*/ 913 h 10211"/>
                          <a:gd name="connsiteX20" fmla="*/ 9334 w 10464"/>
                          <a:gd name="connsiteY20" fmla="*/ 950 h 10211"/>
                          <a:gd name="connsiteX21" fmla="*/ 9309 w 10464"/>
                          <a:gd name="connsiteY21" fmla="*/ 973 h 10211"/>
                          <a:gd name="connsiteX22" fmla="*/ 6886 w 10464"/>
                          <a:gd name="connsiteY22" fmla="*/ 2442 h 10211"/>
                          <a:gd name="connsiteX23" fmla="*/ 6669 w 10464"/>
                          <a:gd name="connsiteY23" fmla="*/ 2287 h 10211"/>
                          <a:gd name="connsiteX24" fmla="*/ 10265 w 10464"/>
                          <a:gd name="connsiteY24" fmla="*/ 223 h 10211"/>
                          <a:gd name="connsiteX25" fmla="*/ 10265 w 10464"/>
                          <a:gd name="connsiteY25" fmla="*/ 223 h 10211"/>
                          <a:gd name="connsiteX26" fmla="*/ 10265 w 10464"/>
                          <a:gd name="connsiteY26" fmla="*/ 208 h 10211"/>
                          <a:gd name="connsiteX27" fmla="*/ 10278 w 10464"/>
                          <a:gd name="connsiteY27" fmla="*/ 208 h 10211"/>
                          <a:gd name="connsiteX28" fmla="*/ 10290 w 10464"/>
                          <a:gd name="connsiteY28" fmla="*/ 193 h 10211"/>
                          <a:gd name="connsiteX29" fmla="*/ 10290 w 10464"/>
                          <a:gd name="connsiteY29" fmla="*/ 178 h 10211"/>
                          <a:gd name="connsiteX30" fmla="*/ 10303 w 10464"/>
                          <a:gd name="connsiteY30" fmla="*/ 171 h 10211"/>
                          <a:gd name="connsiteX31" fmla="*/ 10303 w 10464"/>
                          <a:gd name="connsiteY31" fmla="*/ 156 h 10211"/>
                          <a:gd name="connsiteX32" fmla="*/ 10290 w 10464"/>
                          <a:gd name="connsiteY32" fmla="*/ 141 h 10211"/>
                          <a:gd name="connsiteX33" fmla="*/ 10290 w 10464"/>
                          <a:gd name="connsiteY33" fmla="*/ 126 h 10211"/>
                          <a:gd name="connsiteX34" fmla="*/ 10265 w 10464"/>
                          <a:gd name="connsiteY34" fmla="*/ 126 h 10211"/>
                          <a:gd name="connsiteX35" fmla="*/ 10234 w 10464"/>
                          <a:gd name="connsiteY35" fmla="*/ 141 h 10211"/>
                          <a:gd name="connsiteX36" fmla="*/ 10203 w 10464"/>
                          <a:gd name="connsiteY36" fmla="*/ 156 h 10211"/>
                          <a:gd name="connsiteX37" fmla="*/ 10172 w 10464"/>
                          <a:gd name="connsiteY37" fmla="*/ 171 h 10211"/>
                          <a:gd name="connsiteX38" fmla="*/ 10091 w 10464"/>
                          <a:gd name="connsiteY38" fmla="*/ 223 h 10211"/>
                          <a:gd name="connsiteX39" fmla="*/ 9955 w 10464"/>
                          <a:gd name="connsiteY39" fmla="*/ 282 h 10211"/>
                          <a:gd name="connsiteX40" fmla="*/ 9781 w 10464"/>
                          <a:gd name="connsiteY40" fmla="*/ 393 h 10211"/>
                          <a:gd name="connsiteX41" fmla="*/ 9551 w 10464"/>
                          <a:gd name="connsiteY41" fmla="*/ 505 h 10211"/>
                          <a:gd name="connsiteX42" fmla="*/ 9290 w 10464"/>
                          <a:gd name="connsiteY42" fmla="*/ 653 h 10211"/>
                          <a:gd name="connsiteX43" fmla="*/ 8998 w 10464"/>
                          <a:gd name="connsiteY43" fmla="*/ 809 h 10211"/>
                          <a:gd name="connsiteX44" fmla="*/ 8669 w 10464"/>
                          <a:gd name="connsiteY44" fmla="*/ 987 h 10211"/>
                          <a:gd name="connsiteX45" fmla="*/ 8309 w 10464"/>
                          <a:gd name="connsiteY45" fmla="*/ 1180 h 10211"/>
                          <a:gd name="connsiteX46" fmla="*/ 7917 w 10464"/>
                          <a:gd name="connsiteY46" fmla="*/ 1388 h 10211"/>
                          <a:gd name="connsiteX47" fmla="*/ 7520 w 10464"/>
                          <a:gd name="connsiteY47" fmla="*/ 1611 h 10211"/>
                          <a:gd name="connsiteX48" fmla="*/ 7104 w 10464"/>
                          <a:gd name="connsiteY48" fmla="*/ 1849 h 10211"/>
                          <a:gd name="connsiteX49" fmla="*/ 6669 w 10464"/>
                          <a:gd name="connsiteY49" fmla="*/ 2079 h 10211"/>
                          <a:gd name="connsiteX50" fmla="*/ 6222 w 10464"/>
                          <a:gd name="connsiteY50" fmla="*/ 2324 h 10211"/>
                          <a:gd name="connsiteX51" fmla="*/ 5781 w 10464"/>
                          <a:gd name="connsiteY51" fmla="*/ 2576 h 10211"/>
                          <a:gd name="connsiteX52" fmla="*/ 5321 w 10464"/>
                          <a:gd name="connsiteY52" fmla="*/ 2836 h 10211"/>
                          <a:gd name="connsiteX53" fmla="*/ 4874 w 10464"/>
                          <a:gd name="connsiteY53" fmla="*/ 3081 h 10211"/>
                          <a:gd name="connsiteX54" fmla="*/ 4433 w 10464"/>
                          <a:gd name="connsiteY54" fmla="*/ 3326 h 10211"/>
                          <a:gd name="connsiteX55" fmla="*/ 3998 w 10464"/>
                          <a:gd name="connsiteY55" fmla="*/ 3578 h 10211"/>
                          <a:gd name="connsiteX56" fmla="*/ 3570 w 10464"/>
                          <a:gd name="connsiteY56" fmla="*/ 3808 h 10211"/>
                          <a:gd name="connsiteX57" fmla="*/ 3160 w 10464"/>
                          <a:gd name="connsiteY57" fmla="*/ 4046 h 10211"/>
                          <a:gd name="connsiteX58" fmla="*/ 2781 w 10464"/>
                          <a:gd name="connsiteY58" fmla="*/ 4261 h 10211"/>
                          <a:gd name="connsiteX59" fmla="*/ 2421 w 10464"/>
                          <a:gd name="connsiteY59" fmla="*/ 4469 h 10211"/>
                          <a:gd name="connsiteX60" fmla="*/ 2085 w 10464"/>
                          <a:gd name="connsiteY60" fmla="*/ 4670 h 10211"/>
                          <a:gd name="connsiteX61" fmla="*/ 1781 w 10464"/>
                          <a:gd name="connsiteY61" fmla="*/ 4833 h 10211"/>
                          <a:gd name="connsiteX62" fmla="*/ 1507 w 10464"/>
                          <a:gd name="connsiteY62" fmla="*/ 5004 h 10211"/>
                          <a:gd name="connsiteX63" fmla="*/ 1278 w 10464"/>
                          <a:gd name="connsiteY63" fmla="*/ 5137 h 10211"/>
                          <a:gd name="connsiteX64" fmla="*/ 1098 w 10464"/>
                          <a:gd name="connsiteY64" fmla="*/ 5264 h 10211"/>
                          <a:gd name="connsiteX65" fmla="*/ 955 w 10464"/>
                          <a:gd name="connsiteY65" fmla="*/ 5353 h 10211"/>
                          <a:gd name="connsiteX66" fmla="*/ 930 w 10464"/>
                          <a:gd name="connsiteY66" fmla="*/ 5367 h 10211"/>
                          <a:gd name="connsiteX67" fmla="*/ 886 w 10464"/>
                          <a:gd name="connsiteY67" fmla="*/ 5419 h 10211"/>
                          <a:gd name="connsiteX68" fmla="*/ 824 w 10464"/>
                          <a:gd name="connsiteY68" fmla="*/ 5486 h 10211"/>
                          <a:gd name="connsiteX69" fmla="*/ 756 w 10464"/>
                          <a:gd name="connsiteY69" fmla="*/ 5590 h 10211"/>
                          <a:gd name="connsiteX70" fmla="*/ 694 w 10464"/>
                          <a:gd name="connsiteY70" fmla="*/ 5716 h 10211"/>
                          <a:gd name="connsiteX71" fmla="*/ 638 w 10464"/>
                          <a:gd name="connsiteY71" fmla="*/ 5880 h 10211"/>
                          <a:gd name="connsiteX72" fmla="*/ 625 w 10464"/>
                          <a:gd name="connsiteY72" fmla="*/ 6073 h 10211"/>
                          <a:gd name="connsiteX73" fmla="*/ 625 w 10464"/>
                          <a:gd name="connsiteY73" fmla="*/ 6199 h 10211"/>
                          <a:gd name="connsiteX74" fmla="*/ 625 w 10464"/>
                          <a:gd name="connsiteY74" fmla="*/ 6407 h 10211"/>
                          <a:gd name="connsiteX75" fmla="*/ 625 w 10464"/>
                          <a:gd name="connsiteY75" fmla="*/ 6667 h 10211"/>
                          <a:gd name="connsiteX76" fmla="*/ 625 w 10464"/>
                          <a:gd name="connsiteY76" fmla="*/ 6971 h 10211"/>
                          <a:gd name="connsiteX77" fmla="*/ 625 w 10464"/>
                          <a:gd name="connsiteY77" fmla="*/ 7305 h 10211"/>
                          <a:gd name="connsiteX78" fmla="*/ 638 w 10464"/>
                          <a:gd name="connsiteY78" fmla="*/ 7654 h 10211"/>
                          <a:gd name="connsiteX79" fmla="*/ 638 w 10464"/>
                          <a:gd name="connsiteY79" fmla="*/ 8010 h 10211"/>
                          <a:gd name="connsiteX80" fmla="*/ 638 w 10464"/>
                          <a:gd name="connsiteY80" fmla="*/ 8359 h 10211"/>
                          <a:gd name="connsiteX81" fmla="*/ 638 w 10464"/>
                          <a:gd name="connsiteY81" fmla="*/ 8686 h 10211"/>
                          <a:gd name="connsiteX82" fmla="*/ 638 w 10464"/>
                          <a:gd name="connsiteY82" fmla="*/ 8983 h 10211"/>
                          <a:gd name="connsiteX83" fmla="*/ 650 w 10464"/>
                          <a:gd name="connsiteY83" fmla="*/ 9243 h 10211"/>
                          <a:gd name="connsiteX84" fmla="*/ 650 w 10464"/>
                          <a:gd name="connsiteY84" fmla="*/ 9436 h 10211"/>
                          <a:gd name="connsiteX85" fmla="*/ 650 w 10464"/>
                          <a:gd name="connsiteY85" fmla="*/ 9555 h 10211"/>
                          <a:gd name="connsiteX86" fmla="*/ 650 w 10464"/>
                          <a:gd name="connsiteY86" fmla="*/ 9607 h 10211"/>
                          <a:gd name="connsiteX87" fmla="*/ 9433 w 10464"/>
                          <a:gd name="connsiteY87" fmla="*/ 4618 h 10211"/>
                          <a:gd name="connsiteX88" fmla="*/ 9321 w 10464"/>
                          <a:gd name="connsiteY88" fmla="*/ 5137 h 10211"/>
                          <a:gd name="connsiteX89" fmla="*/ 712 w 10464"/>
                          <a:gd name="connsiteY89" fmla="*/ 10000 h 10211"/>
                          <a:gd name="connsiteX90" fmla="*/ 476 w 10464"/>
                          <a:gd name="connsiteY90" fmla="*/ 9280 h 10211"/>
                          <a:gd name="connsiteX91" fmla="*/ 476 w 10464"/>
                          <a:gd name="connsiteY91" fmla="*/ 8738 h 10211"/>
                          <a:gd name="connsiteX92" fmla="*/ 476 w 10464"/>
                          <a:gd name="connsiteY92" fmla="*/ 8411 h 10211"/>
                          <a:gd name="connsiteX93" fmla="*/ 476 w 10464"/>
                          <a:gd name="connsiteY93" fmla="*/ 8062 h 10211"/>
                          <a:gd name="connsiteX94" fmla="*/ 476 w 10464"/>
                          <a:gd name="connsiteY94" fmla="*/ 7706 h 10211"/>
                          <a:gd name="connsiteX95" fmla="*/ 476 w 10464"/>
                          <a:gd name="connsiteY95" fmla="*/ 7357 h 10211"/>
                          <a:gd name="connsiteX96" fmla="*/ 464 w 10464"/>
                          <a:gd name="connsiteY96" fmla="*/ 7023 h 10211"/>
                          <a:gd name="connsiteX97" fmla="*/ 464 w 10464"/>
                          <a:gd name="connsiteY97" fmla="*/ 6719 h 10211"/>
                          <a:gd name="connsiteX98" fmla="*/ 464 w 10464"/>
                          <a:gd name="connsiteY98" fmla="*/ 6459 h 10211"/>
                          <a:gd name="connsiteX99" fmla="*/ 464 w 10464"/>
                          <a:gd name="connsiteY99" fmla="*/ 6266 h 10211"/>
                          <a:gd name="connsiteX100" fmla="*/ 464 w 10464"/>
                          <a:gd name="connsiteY100" fmla="*/ 6140 h 10211"/>
                          <a:gd name="connsiteX101" fmla="*/ 464 w 10464"/>
                          <a:gd name="connsiteY101" fmla="*/ 6088 h 10211"/>
                          <a:gd name="connsiteX102" fmla="*/ 464 w 10464"/>
                          <a:gd name="connsiteY102" fmla="*/ 6058 h 10211"/>
                          <a:gd name="connsiteX103" fmla="*/ 476 w 10464"/>
                          <a:gd name="connsiteY103" fmla="*/ 5969 h 10211"/>
                          <a:gd name="connsiteX104" fmla="*/ 495 w 10464"/>
                          <a:gd name="connsiteY104" fmla="*/ 5850 h 10211"/>
                          <a:gd name="connsiteX105" fmla="*/ 539 w 10464"/>
                          <a:gd name="connsiteY105" fmla="*/ 5694 h 10211"/>
                          <a:gd name="connsiteX106" fmla="*/ 619 w 10464"/>
                          <a:gd name="connsiteY106" fmla="*/ 5538 h 10211"/>
                          <a:gd name="connsiteX107" fmla="*/ 737 w 10464"/>
                          <a:gd name="connsiteY107" fmla="*/ 5382 h 10211"/>
                          <a:gd name="connsiteX108" fmla="*/ 911 w 10464"/>
                          <a:gd name="connsiteY108" fmla="*/ 5226 h 10211"/>
                          <a:gd name="connsiteX109" fmla="*/ 973 w 10464"/>
                          <a:gd name="connsiteY109" fmla="*/ 5189 h 10211"/>
                          <a:gd name="connsiteX110" fmla="*/ 1098 w 10464"/>
                          <a:gd name="connsiteY110" fmla="*/ 5108 h 10211"/>
                          <a:gd name="connsiteX111" fmla="*/ 1259 w 10464"/>
                          <a:gd name="connsiteY111" fmla="*/ 5019 h 10211"/>
                          <a:gd name="connsiteX112" fmla="*/ 1476 w 10464"/>
                          <a:gd name="connsiteY112" fmla="*/ 4900 h 10211"/>
                          <a:gd name="connsiteX113" fmla="*/ 1712 w 10464"/>
                          <a:gd name="connsiteY113" fmla="*/ 4759 h 10211"/>
                          <a:gd name="connsiteX114" fmla="*/ 1998 w 10464"/>
                          <a:gd name="connsiteY114" fmla="*/ 4603 h 10211"/>
                          <a:gd name="connsiteX115" fmla="*/ 2315 w 10464"/>
                          <a:gd name="connsiteY115" fmla="*/ 4417 h 10211"/>
                          <a:gd name="connsiteX116" fmla="*/ 2663 w 10464"/>
                          <a:gd name="connsiteY116" fmla="*/ 4224 h 10211"/>
                          <a:gd name="connsiteX117" fmla="*/ 3029 w 10464"/>
                          <a:gd name="connsiteY117" fmla="*/ 4031 h 10211"/>
                          <a:gd name="connsiteX118" fmla="*/ 3421 w 10464"/>
                          <a:gd name="connsiteY118" fmla="*/ 3808 h 10211"/>
                          <a:gd name="connsiteX119" fmla="*/ 3824 w 10464"/>
                          <a:gd name="connsiteY119" fmla="*/ 3586 h 10211"/>
                          <a:gd name="connsiteX120" fmla="*/ 4247 w 10464"/>
                          <a:gd name="connsiteY120" fmla="*/ 3356 h 10211"/>
                          <a:gd name="connsiteX121" fmla="*/ 4681 w 10464"/>
                          <a:gd name="connsiteY121" fmla="*/ 3111 h 10211"/>
                          <a:gd name="connsiteX122" fmla="*/ 5116 w 10464"/>
                          <a:gd name="connsiteY122" fmla="*/ 2858 h 10211"/>
                          <a:gd name="connsiteX123" fmla="*/ 5563 w 10464"/>
                          <a:gd name="connsiteY123" fmla="*/ 2628 h 10211"/>
                          <a:gd name="connsiteX124" fmla="*/ 6004 w 10464"/>
                          <a:gd name="connsiteY124" fmla="*/ 2376 h 10211"/>
                          <a:gd name="connsiteX125" fmla="*/ 6439 w 10464"/>
                          <a:gd name="connsiteY125" fmla="*/ 2131 h 10211"/>
                          <a:gd name="connsiteX126" fmla="*/ 6874 w 10464"/>
                          <a:gd name="connsiteY126" fmla="*/ 1901 h 10211"/>
                          <a:gd name="connsiteX127" fmla="*/ 7303 w 10464"/>
                          <a:gd name="connsiteY127" fmla="*/ 1663 h 10211"/>
                          <a:gd name="connsiteX128" fmla="*/ 7712 w 10464"/>
                          <a:gd name="connsiteY128" fmla="*/ 1433 h 10211"/>
                          <a:gd name="connsiteX129" fmla="*/ 8104 w 10464"/>
                          <a:gd name="connsiteY129" fmla="*/ 1225 h 10211"/>
                          <a:gd name="connsiteX130" fmla="*/ 8476 w 10464"/>
                          <a:gd name="connsiteY130" fmla="*/ 1017 h 10211"/>
                          <a:gd name="connsiteX131" fmla="*/ 8824 w 10464"/>
                          <a:gd name="connsiteY131" fmla="*/ 817 h 10211"/>
                          <a:gd name="connsiteX132" fmla="*/ 9147 w 10464"/>
                          <a:gd name="connsiteY132" fmla="*/ 653 h 10211"/>
                          <a:gd name="connsiteX133" fmla="*/ 9433 w 10464"/>
                          <a:gd name="connsiteY133" fmla="*/ 483 h 10211"/>
                          <a:gd name="connsiteX134" fmla="*/ 9694 w 10464"/>
                          <a:gd name="connsiteY134" fmla="*/ 349 h 10211"/>
                          <a:gd name="connsiteX135" fmla="*/ 9911 w 10464"/>
                          <a:gd name="connsiteY135" fmla="*/ 230 h 10211"/>
                          <a:gd name="connsiteX136" fmla="*/ 10085 w 10464"/>
                          <a:gd name="connsiteY136" fmla="*/ 126 h 10211"/>
                          <a:gd name="connsiteX137" fmla="*/ 10203 w 10464"/>
                          <a:gd name="connsiteY137" fmla="*/ 67 h 10211"/>
                          <a:gd name="connsiteX138" fmla="*/ 10290 w 10464"/>
                          <a:gd name="connsiteY138" fmla="*/ 15 h 10211"/>
                          <a:gd name="connsiteX139" fmla="*/ 10309 w 10464"/>
                          <a:gd name="connsiteY139" fmla="*/ 0 h 10211"/>
                          <a:gd name="connsiteX140" fmla="*/ 10321 w 10464"/>
                          <a:gd name="connsiteY140" fmla="*/ 0 h 10211"/>
                          <a:gd name="connsiteX141" fmla="*/ 10334 w 10464"/>
                          <a:gd name="connsiteY141" fmla="*/ 0 h 10211"/>
                          <a:gd name="connsiteX142" fmla="*/ 10352 w 10464"/>
                          <a:gd name="connsiteY142" fmla="*/ 0 h 10211"/>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9974"/>
                          <a:gd name="connsiteX1" fmla="*/ 9925 w 10000"/>
                          <a:gd name="connsiteY1" fmla="*/ 0 h 9974"/>
                          <a:gd name="connsiteX2" fmla="*/ 9944 w 10000"/>
                          <a:gd name="connsiteY2" fmla="*/ 0 h 9974"/>
                          <a:gd name="connsiteX3" fmla="*/ 9969 w 10000"/>
                          <a:gd name="connsiteY3" fmla="*/ 15 h 9974"/>
                          <a:gd name="connsiteX4" fmla="*/ 9988 w 10000"/>
                          <a:gd name="connsiteY4" fmla="*/ 37 h 9974"/>
                          <a:gd name="connsiteX5" fmla="*/ 10000 w 10000"/>
                          <a:gd name="connsiteY5" fmla="*/ 74 h 9974"/>
                          <a:gd name="connsiteX6" fmla="*/ 10000 w 10000"/>
                          <a:gd name="connsiteY6" fmla="*/ 119 h 9974"/>
                          <a:gd name="connsiteX7" fmla="*/ 9988 w 10000"/>
                          <a:gd name="connsiteY7" fmla="*/ 141 h 9974"/>
                          <a:gd name="connsiteX8" fmla="*/ 9975 w 10000"/>
                          <a:gd name="connsiteY8" fmla="*/ 171 h 9974"/>
                          <a:gd name="connsiteX9" fmla="*/ 9957 w 10000"/>
                          <a:gd name="connsiteY9" fmla="*/ 193 h 9974"/>
                          <a:gd name="connsiteX10" fmla="*/ 9925 w 10000"/>
                          <a:gd name="connsiteY10" fmla="*/ 223 h 9974"/>
                          <a:gd name="connsiteX11" fmla="*/ 9888 w 10000"/>
                          <a:gd name="connsiteY11" fmla="*/ 260 h 9974"/>
                          <a:gd name="connsiteX12" fmla="*/ 9814 w 10000"/>
                          <a:gd name="connsiteY12" fmla="*/ 312 h 9974"/>
                          <a:gd name="connsiteX13" fmla="*/ 9708 w 10000"/>
                          <a:gd name="connsiteY13" fmla="*/ 393 h 9974"/>
                          <a:gd name="connsiteX14" fmla="*/ 9578 w 10000"/>
                          <a:gd name="connsiteY14" fmla="*/ 483 h 9974"/>
                          <a:gd name="connsiteX15" fmla="*/ 9435 w 10000"/>
                          <a:gd name="connsiteY15" fmla="*/ 572 h 9974"/>
                          <a:gd name="connsiteX16" fmla="*/ 9292 w 10000"/>
                          <a:gd name="connsiteY16" fmla="*/ 661 h 9974"/>
                          <a:gd name="connsiteX17" fmla="*/ 9149 w 10000"/>
                          <a:gd name="connsiteY17" fmla="*/ 765 h 9974"/>
                          <a:gd name="connsiteX18" fmla="*/ 9031 w 10000"/>
                          <a:gd name="connsiteY18" fmla="*/ 846 h 9974"/>
                          <a:gd name="connsiteX19" fmla="*/ 8932 w 10000"/>
                          <a:gd name="connsiteY19" fmla="*/ 913 h 9974"/>
                          <a:gd name="connsiteX20" fmla="*/ 8870 w 10000"/>
                          <a:gd name="connsiteY20" fmla="*/ 950 h 9974"/>
                          <a:gd name="connsiteX21" fmla="*/ 8845 w 10000"/>
                          <a:gd name="connsiteY21" fmla="*/ 973 h 9974"/>
                          <a:gd name="connsiteX22" fmla="*/ 6422 w 10000"/>
                          <a:gd name="connsiteY22" fmla="*/ 2442 h 9974"/>
                          <a:gd name="connsiteX23" fmla="*/ 6205 w 10000"/>
                          <a:gd name="connsiteY23" fmla="*/ 2287 h 9974"/>
                          <a:gd name="connsiteX24" fmla="*/ 9801 w 10000"/>
                          <a:gd name="connsiteY24" fmla="*/ 223 h 9974"/>
                          <a:gd name="connsiteX25" fmla="*/ 9801 w 10000"/>
                          <a:gd name="connsiteY25" fmla="*/ 223 h 9974"/>
                          <a:gd name="connsiteX26" fmla="*/ 9801 w 10000"/>
                          <a:gd name="connsiteY26" fmla="*/ 208 h 9974"/>
                          <a:gd name="connsiteX27" fmla="*/ 9814 w 10000"/>
                          <a:gd name="connsiteY27" fmla="*/ 208 h 9974"/>
                          <a:gd name="connsiteX28" fmla="*/ 9826 w 10000"/>
                          <a:gd name="connsiteY28" fmla="*/ 193 h 9974"/>
                          <a:gd name="connsiteX29" fmla="*/ 9826 w 10000"/>
                          <a:gd name="connsiteY29" fmla="*/ 178 h 9974"/>
                          <a:gd name="connsiteX30" fmla="*/ 9839 w 10000"/>
                          <a:gd name="connsiteY30" fmla="*/ 171 h 9974"/>
                          <a:gd name="connsiteX31" fmla="*/ 9839 w 10000"/>
                          <a:gd name="connsiteY31" fmla="*/ 156 h 9974"/>
                          <a:gd name="connsiteX32" fmla="*/ 9826 w 10000"/>
                          <a:gd name="connsiteY32" fmla="*/ 141 h 9974"/>
                          <a:gd name="connsiteX33" fmla="*/ 9826 w 10000"/>
                          <a:gd name="connsiteY33" fmla="*/ 126 h 9974"/>
                          <a:gd name="connsiteX34" fmla="*/ 9801 w 10000"/>
                          <a:gd name="connsiteY34" fmla="*/ 126 h 9974"/>
                          <a:gd name="connsiteX35" fmla="*/ 9770 w 10000"/>
                          <a:gd name="connsiteY35" fmla="*/ 141 h 9974"/>
                          <a:gd name="connsiteX36" fmla="*/ 9739 w 10000"/>
                          <a:gd name="connsiteY36" fmla="*/ 156 h 9974"/>
                          <a:gd name="connsiteX37" fmla="*/ 9708 w 10000"/>
                          <a:gd name="connsiteY37" fmla="*/ 171 h 9974"/>
                          <a:gd name="connsiteX38" fmla="*/ 9627 w 10000"/>
                          <a:gd name="connsiteY38" fmla="*/ 223 h 9974"/>
                          <a:gd name="connsiteX39" fmla="*/ 9491 w 10000"/>
                          <a:gd name="connsiteY39" fmla="*/ 282 h 9974"/>
                          <a:gd name="connsiteX40" fmla="*/ 9317 w 10000"/>
                          <a:gd name="connsiteY40" fmla="*/ 393 h 9974"/>
                          <a:gd name="connsiteX41" fmla="*/ 9087 w 10000"/>
                          <a:gd name="connsiteY41" fmla="*/ 505 h 9974"/>
                          <a:gd name="connsiteX42" fmla="*/ 8826 w 10000"/>
                          <a:gd name="connsiteY42" fmla="*/ 653 h 9974"/>
                          <a:gd name="connsiteX43" fmla="*/ 8534 w 10000"/>
                          <a:gd name="connsiteY43" fmla="*/ 809 h 9974"/>
                          <a:gd name="connsiteX44" fmla="*/ 8205 w 10000"/>
                          <a:gd name="connsiteY44" fmla="*/ 987 h 9974"/>
                          <a:gd name="connsiteX45" fmla="*/ 7845 w 10000"/>
                          <a:gd name="connsiteY45" fmla="*/ 1180 h 9974"/>
                          <a:gd name="connsiteX46" fmla="*/ 7453 w 10000"/>
                          <a:gd name="connsiteY46" fmla="*/ 1388 h 9974"/>
                          <a:gd name="connsiteX47" fmla="*/ 7056 w 10000"/>
                          <a:gd name="connsiteY47" fmla="*/ 1611 h 9974"/>
                          <a:gd name="connsiteX48" fmla="*/ 6640 w 10000"/>
                          <a:gd name="connsiteY48" fmla="*/ 1849 h 9974"/>
                          <a:gd name="connsiteX49" fmla="*/ 6205 w 10000"/>
                          <a:gd name="connsiteY49" fmla="*/ 2079 h 9974"/>
                          <a:gd name="connsiteX50" fmla="*/ 5758 w 10000"/>
                          <a:gd name="connsiteY50" fmla="*/ 2324 h 9974"/>
                          <a:gd name="connsiteX51" fmla="*/ 5317 w 10000"/>
                          <a:gd name="connsiteY51" fmla="*/ 2576 h 9974"/>
                          <a:gd name="connsiteX52" fmla="*/ 4857 w 10000"/>
                          <a:gd name="connsiteY52" fmla="*/ 2836 h 9974"/>
                          <a:gd name="connsiteX53" fmla="*/ 4410 w 10000"/>
                          <a:gd name="connsiteY53" fmla="*/ 3081 h 9974"/>
                          <a:gd name="connsiteX54" fmla="*/ 3969 w 10000"/>
                          <a:gd name="connsiteY54" fmla="*/ 3326 h 9974"/>
                          <a:gd name="connsiteX55" fmla="*/ 3534 w 10000"/>
                          <a:gd name="connsiteY55" fmla="*/ 3578 h 9974"/>
                          <a:gd name="connsiteX56" fmla="*/ 3106 w 10000"/>
                          <a:gd name="connsiteY56" fmla="*/ 3808 h 9974"/>
                          <a:gd name="connsiteX57" fmla="*/ 2696 w 10000"/>
                          <a:gd name="connsiteY57" fmla="*/ 4046 h 9974"/>
                          <a:gd name="connsiteX58" fmla="*/ 2317 w 10000"/>
                          <a:gd name="connsiteY58" fmla="*/ 4261 h 9974"/>
                          <a:gd name="connsiteX59" fmla="*/ 1957 w 10000"/>
                          <a:gd name="connsiteY59" fmla="*/ 4469 h 9974"/>
                          <a:gd name="connsiteX60" fmla="*/ 1621 w 10000"/>
                          <a:gd name="connsiteY60" fmla="*/ 4670 h 9974"/>
                          <a:gd name="connsiteX61" fmla="*/ 1317 w 10000"/>
                          <a:gd name="connsiteY61" fmla="*/ 4833 h 9974"/>
                          <a:gd name="connsiteX62" fmla="*/ 1043 w 10000"/>
                          <a:gd name="connsiteY62" fmla="*/ 5004 h 9974"/>
                          <a:gd name="connsiteX63" fmla="*/ 814 w 10000"/>
                          <a:gd name="connsiteY63" fmla="*/ 5137 h 9974"/>
                          <a:gd name="connsiteX64" fmla="*/ 634 w 10000"/>
                          <a:gd name="connsiteY64" fmla="*/ 5264 h 9974"/>
                          <a:gd name="connsiteX65" fmla="*/ 491 w 10000"/>
                          <a:gd name="connsiteY65" fmla="*/ 5353 h 9974"/>
                          <a:gd name="connsiteX66" fmla="*/ 466 w 10000"/>
                          <a:gd name="connsiteY66" fmla="*/ 5367 h 9974"/>
                          <a:gd name="connsiteX67" fmla="*/ 422 w 10000"/>
                          <a:gd name="connsiteY67" fmla="*/ 5419 h 9974"/>
                          <a:gd name="connsiteX68" fmla="*/ 360 w 10000"/>
                          <a:gd name="connsiteY68" fmla="*/ 5486 h 9974"/>
                          <a:gd name="connsiteX69" fmla="*/ 292 w 10000"/>
                          <a:gd name="connsiteY69" fmla="*/ 5590 h 9974"/>
                          <a:gd name="connsiteX70" fmla="*/ 230 w 10000"/>
                          <a:gd name="connsiteY70" fmla="*/ 5716 h 9974"/>
                          <a:gd name="connsiteX71" fmla="*/ 174 w 10000"/>
                          <a:gd name="connsiteY71" fmla="*/ 5880 h 9974"/>
                          <a:gd name="connsiteX72" fmla="*/ 161 w 10000"/>
                          <a:gd name="connsiteY72" fmla="*/ 6073 h 9974"/>
                          <a:gd name="connsiteX73" fmla="*/ 161 w 10000"/>
                          <a:gd name="connsiteY73" fmla="*/ 6199 h 9974"/>
                          <a:gd name="connsiteX74" fmla="*/ 161 w 10000"/>
                          <a:gd name="connsiteY74" fmla="*/ 6407 h 9974"/>
                          <a:gd name="connsiteX75" fmla="*/ 161 w 10000"/>
                          <a:gd name="connsiteY75" fmla="*/ 6667 h 9974"/>
                          <a:gd name="connsiteX76" fmla="*/ 161 w 10000"/>
                          <a:gd name="connsiteY76" fmla="*/ 6971 h 9974"/>
                          <a:gd name="connsiteX77" fmla="*/ 161 w 10000"/>
                          <a:gd name="connsiteY77" fmla="*/ 7305 h 9974"/>
                          <a:gd name="connsiteX78" fmla="*/ 174 w 10000"/>
                          <a:gd name="connsiteY78" fmla="*/ 7654 h 9974"/>
                          <a:gd name="connsiteX79" fmla="*/ 174 w 10000"/>
                          <a:gd name="connsiteY79" fmla="*/ 8010 h 9974"/>
                          <a:gd name="connsiteX80" fmla="*/ 174 w 10000"/>
                          <a:gd name="connsiteY80" fmla="*/ 8359 h 9974"/>
                          <a:gd name="connsiteX81" fmla="*/ 174 w 10000"/>
                          <a:gd name="connsiteY81" fmla="*/ 8686 h 9974"/>
                          <a:gd name="connsiteX82" fmla="*/ 174 w 10000"/>
                          <a:gd name="connsiteY82" fmla="*/ 8983 h 9974"/>
                          <a:gd name="connsiteX83" fmla="*/ 186 w 10000"/>
                          <a:gd name="connsiteY83" fmla="*/ 9243 h 9974"/>
                          <a:gd name="connsiteX84" fmla="*/ 186 w 10000"/>
                          <a:gd name="connsiteY84" fmla="*/ 9436 h 9974"/>
                          <a:gd name="connsiteX85" fmla="*/ 186 w 10000"/>
                          <a:gd name="connsiteY85" fmla="*/ 9555 h 9974"/>
                          <a:gd name="connsiteX86" fmla="*/ 186 w 10000"/>
                          <a:gd name="connsiteY86" fmla="*/ 9607 h 9974"/>
                          <a:gd name="connsiteX87" fmla="*/ 8969 w 10000"/>
                          <a:gd name="connsiteY87" fmla="*/ 4618 h 9974"/>
                          <a:gd name="connsiteX88" fmla="*/ 8857 w 10000"/>
                          <a:gd name="connsiteY88" fmla="*/ 5137 h 9974"/>
                          <a:gd name="connsiteX89" fmla="*/ 237 w 10000"/>
                          <a:gd name="connsiteY89" fmla="*/ 9974 h 9974"/>
                          <a:gd name="connsiteX90" fmla="*/ 12 w 10000"/>
                          <a:gd name="connsiteY90" fmla="*/ 9280 h 9974"/>
                          <a:gd name="connsiteX91" fmla="*/ 12 w 10000"/>
                          <a:gd name="connsiteY91" fmla="*/ 8738 h 9974"/>
                          <a:gd name="connsiteX92" fmla="*/ 12 w 10000"/>
                          <a:gd name="connsiteY92" fmla="*/ 8411 h 9974"/>
                          <a:gd name="connsiteX93" fmla="*/ 12 w 10000"/>
                          <a:gd name="connsiteY93" fmla="*/ 8062 h 9974"/>
                          <a:gd name="connsiteX94" fmla="*/ 12 w 10000"/>
                          <a:gd name="connsiteY94" fmla="*/ 7706 h 9974"/>
                          <a:gd name="connsiteX95" fmla="*/ 12 w 10000"/>
                          <a:gd name="connsiteY95" fmla="*/ 7357 h 9974"/>
                          <a:gd name="connsiteX96" fmla="*/ 0 w 10000"/>
                          <a:gd name="connsiteY96" fmla="*/ 7023 h 9974"/>
                          <a:gd name="connsiteX97" fmla="*/ 0 w 10000"/>
                          <a:gd name="connsiteY97" fmla="*/ 6719 h 9974"/>
                          <a:gd name="connsiteX98" fmla="*/ 0 w 10000"/>
                          <a:gd name="connsiteY98" fmla="*/ 6459 h 9974"/>
                          <a:gd name="connsiteX99" fmla="*/ 0 w 10000"/>
                          <a:gd name="connsiteY99" fmla="*/ 6266 h 9974"/>
                          <a:gd name="connsiteX100" fmla="*/ 0 w 10000"/>
                          <a:gd name="connsiteY100" fmla="*/ 6140 h 9974"/>
                          <a:gd name="connsiteX101" fmla="*/ 0 w 10000"/>
                          <a:gd name="connsiteY101" fmla="*/ 6088 h 9974"/>
                          <a:gd name="connsiteX102" fmla="*/ 0 w 10000"/>
                          <a:gd name="connsiteY102" fmla="*/ 6058 h 9974"/>
                          <a:gd name="connsiteX103" fmla="*/ 12 w 10000"/>
                          <a:gd name="connsiteY103" fmla="*/ 5969 h 9974"/>
                          <a:gd name="connsiteX104" fmla="*/ 31 w 10000"/>
                          <a:gd name="connsiteY104" fmla="*/ 5850 h 9974"/>
                          <a:gd name="connsiteX105" fmla="*/ 75 w 10000"/>
                          <a:gd name="connsiteY105" fmla="*/ 5694 h 9974"/>
                          <a:gd name="connsiteX106" fmla="*/ 155 w 10000"/>
                          <a:gd name="connsiteY106" fmla="*/ 5538 h 9974"/>
                          <a:gd name="connsiteX107" fmla="*/ 273 w 10000"/>
                          <a:gd name="connsiteY107" fmla="*/ 5382 h 9974"/>
                          <a:gd name="connsiteX108" fmla="*/ 447 w 10000"/>
                          <a:gd name="connsiteY108" fmla="*/ 5226 h 9974"/>
                          <a:gd name="connsiteX109" fmla="*/ 509 w 10000"/>
                          <a:gd name="connsiteY109" fmla="*/ 5189 h 9974"/>
                          <a:gd name="connsiteX110" fmla="*/ 634 w 10000"/>
                          <a:gd name="connsiteY110" fmla="*/ 5108 h 9974"/>
                          <a:gd name="connsiteX111" fmla="*/ 795 w 10000"/>
                          <a:gd name="connsiteY111" fmla="*/ 5019 h 9974"/>
                          <a:gd name="connsiteX112" fmla="*/ 1012 w 10000"/>
                          <a:gd name="connsiteY112" fmla="*/ 4900 h 9974"/>
                          <a:gd name="connsiteX113" fmla="*/ 1248 w 10000"/>
                          <a:gd name="connsiteY113" fmla="*/ 4759 h 9974"/>
                          <a:gd name="connsiteX114" fmla="*/ 1534 w 10000"/>
                          <a:gd name="connsiteY114" fmla="*/ 4603 h 9974"/>
                          <a:gd name="connsiteX115" fmla="*/ 1851 w 10000"/>
                          <a:gd name="connsiteY115" fmla="*/ 4417 h 9974"/>
                          <a:gd name="connsiteX116" fmla="*/ 2199 w 10000"/>
                          <a:gd name="connsiteY116" fmla="*/ 4224 h 9974"/>
                          <a:gd name="connsiteX117" fmla="*/ 2565 w 10000"/>
                          <a:gd name="connsiteY117" fmla="*/ 4031 h 9974"/>
                          <a:gd name="connsiteX118" fmla="*/ 2957 w 10000"/>
                          <a:gd name="connsiteY118" fmla="*/ 3808 h 9974"/>
                          <a:gd name="connsiteX119" fmla="*/ 3360 w 10000"/>
                          <a:gd name="connsiteY119" fmla="*/ 3586 h 9974"/>
                          <a:gd name="connsiteX120" fmla="*/ 3783 w 10000"/>
                          <a:gd name="connsiteY120" fmla="*/ 3356 h 9974"/>
                          <a:gd name="connsiteX121" fmla="*/ 4217 w 10000"/>
                          <a:gd name="connsiteY121" fmla="*/ 3111 h 9974"/>
                          <a:gd name="connsiteX122" fmla="*/ 4652 w 10000"/>
                          <a:gd name="connsiteY122" fmla="*/ 2858 h 9974"/>
                          <a:gd name="connsiteX123" fmla="*/ 5099 w 10000"/>
                          <a:gd name="connsiteY123" fmla="*/ 2628 h 9974"/>
                          <a:gd name="connsiteX124" fmla="*/ 5540 w 10000"/>
                          <a:gd name="connsiteY124" fmla="*/ 2376 h 9974"/>
                          <a:gd name="connsiteX125" fmla="*/ 5975 w 10000"/>
                          <a:gd name="connsiteY125" fmla="*/ 2131 h 9974"/>
                          <a:gd name="connsiteX126" fmla="*/ 6410 w 10000"/>
                          <a:gd name="connsiteY126" fmla="*/ 1901 h 9974"/>
                          <a:gd name="connsiteX127" fmla="*/ 6839 w 10000"/>
                          <a:gd name="connsiteY127" fmla="*/ 1663 h 9974"/>
                          <a:gd name="connsiteX128" fmla="*/ 7248 w 10000"/>
                          <a:gd name="connsiteY128" fmla="*/ 1433 h 9974"/>
                          <a:gd name="connsiteX129" fmla="*/ 7640 w 10000"/>
                          <a:gd name="connsiteY129" fmla="*/ 1225 h 9974"/>
                          <a:gd name="connsiteX130" fmla="*/ 8012 w 10000"/>
                          <a:gd name="connsiteY130" fmla="*/ 1017 h 9974"/>
                          <a:gd name="connsiteX131" fmla="*/ 8360 w 10000"/>
                          <a:gd name="connsiteY131" fmla="*/ 817 h 9974"/>
                          <a:gd name="connsiteX132" fmla="*/ 8683 w 10000"/>
                          <a:gd name="connsiteY132" fmla="*/ 653 h 9974"/>
                          <a:gd name="connsiteX133" fmla="*/ 8969 w 10000"/>
                          <a:gd name="connsiteY133" fmla="*/ 483 h 9974"/>
                          <a:gd name="connsiteX134" fmla="*/ 9230 w 10000"/>
                          <a:gd name="connsiteY134" fmla="*/ 349 h 9974"/>
                          <a:gd name="connsiteX135" fmla="*/ 9447 w 10000"/>
                          <a:gd name="connsiteY135" fmla="*/ 230 h 9974"/>
                          <a:gd name="connsiteX136" fmla="*/ 9621 w 10000"/>
                          <a:gd name="connsiteY136" fmla="*/ 126 h 9974"/>
                          <a:gd name="connsiteX137" fmla="*/ 9739 w 10000"/>
                          <a:gd name="connsiteY137" fmla="*/ 67 h 9974"/>
                          <a:gd name="connsiteX138" fmla="*/ 9826 w 10000"/>
                          <a:gd name="connsiteY138" fmla="*/ 15 h 9974"/>
                          <a:gd name="connsiteX139" fmla="*/ 9845 w 10000"/>
                          <a:gd name="connsiteY139" fmla="*/ 0 h 9974"/>
                          <a:gd name="connsiteX140" fmla="*/ 9857 w 10000"/>
                          <a:gd name="connsiteY140" fmla="*/ 0 h 9974"/>
                          <a:gd name="connsiteX141" fmla="*/ 9870 w 10000"/>
                          <a:gd name="connsiteY141" fmla="*/ 0 h 9974"/>
                          <a:gd name="connsiteX142" fmla="*/ 9888 w 10000"/>
                          <a:gd name="connsiteY142" fmla="*/ 0 h 9974"/>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433 h 10000"/>
                          <a:gd name="connsiteX92" fmla="*/ 12 w 10000"/>
                          <a:gd name="connsiteY92" fmla="*/ 8083 h 10000"/>
                          <a:gd name="connsiteX93" fmla="*/ 12 w 10000"/>
                          <a:gd name="connsiteY93" fmla="*/ 7726 h 10000"/>
                          <a:gd name="connsiteX94" fmla="*/ 12 w 10000"/>
                          <a:gd name="connsiteY94" fmla="*/ 7376 h 10000"/>
                          <a:gd name="connsiteX95" fmla="*/ 0 w 10000"/>
                          <a:gd name="connsiteY95" fmla="*/ 7041 h 10000"/>
                          <a:gd name="connsiteX96" fmla="*/ 0 w 10000"/>
                          <a:gd name="connsiteY96" fmla="*/ 6737 h 10000"/>
                          <a:gd name="connsiteX97" fmla="*/ 0 w 10000"/>
                          <a:gd name="connsiteY97" fmla="*/ 6476 h 10000"/>
                          <a:gd name="connsiteX98" fmla="*/ 0 w 10000"/>
                          <a:gd name="connsiteY98" fmla="*/ 6282 h 10000"/>
                          <a:gd name="connsiteX99" fmla="*/ 0 w 10000"/>
                          <a:gd name="connsiteY99" fmla="*/ 6156 h 10000"/>
                          <a:gd name="connsiteX100" fmla="*/ 0 w 10000"/>
                          <a:gd name="connsiteY100" fmla="*/ 6104 h 10000"/>
                          <a:gd name="connsiteX101" fmla="*/ 0 w 10000"/>
                          <a:gd name="connsiteY101" fmla="*/ 6074 h 10000"/>
                          <a:gd name="connsiteX102" fmla="*/ 12 w 10000"/>
                          <a:gd name="connsiteY102" fmla="*/ 5985 h 10000"/>
                          <a:gd name="connsiteX103" fmla="*/ 31 w 10000"/>
                          <a:gd name="connsiteY103" fmla="*/ 5865 h 10000"/>
                          <a:gd name="connsiteX104" fmla="*/ 75 w 10000"/>
                          <a:gd name="connsiteY104" fmla="*/ 5709 h 10000"/>
                          <a:gd name="connsiteX105" fmla="*/ 155 w 10000"/>
                          <a:gd name="connsiteY105" fmla="*/ 5552 h 10000"/>
                          <a:gd name="connsiteX106" fmla="*/ 273 w 10000"/>
                          <a:gd name="connsiteY106" fmla="*/ 5396 h 10000"/>
                          <a:gd name="connsiteX107" fmla="*/ 447 w 10000"/>
                          <a:gd name="connsiteY107" fmla="*/ 5240 h 10000"/>
                          <a:gd name="connsiteX108" fmla="*/ 509 w 10000"/>
                          <a:gd name="connsiteY108" fmla="*/ 5203 h 10000"/>
                          <a:gd name="connsiteX109" fmla="*/ 634 w 10000"/>
                          <a:gd name="connsiteY109" fmla="*/ 5121 h 10000"/>
                          <a:gd name="connsiteX110" fmla="*/ 795 w 10000"/>
                          <a:gd name="connsiteY110" fmla="*/ 5032 h 10000"/>
                          <a:gd name="connsiteX111" fmla="*/ 1012 w 10000"/>
                          <a:gd name="connsiteY111" fmla="*/ 4913 h 10000"/>
                          <a:gd name="connsiteX112" fmla="*/ 1248 w 10000"/>
                          <a:gd name="connsiteY112" fmla="*/ 4771 h 10000"/>
                          <a:gd name="connsiteX113" fmla="*/ 1534 w 10000"/>
                          <a:gd name="connsiteY113" fmla="*/ 4615 h 10000"/>
                          <a:gd name="connsiteX114" fmla="*/ 1851 w 10000"/>
                          <a:gd name="connsiteY114" fmla="*/ 4429 h 10000"/>
                          <a:gd name="connsiteX115" fmla="*/ 2199 w 10000"/>
                          <a:gd name="connsiteY115" fmla="*/ 4235 h 10000"/>
                          <a:gd name="connsiteX116" fmla="*/ 2565 w 10000"/>
                          <a:gd name="connsiteY116" fmla="*/ 4042 h 10000"/>
                          <a:gd name="connsiteX117" fmla="*/ 2957 w 10000"/>
                          <a:gd name="connsiteY117" fmla="*/ 3818 h 10000"/>
                          <a:gd name="connsiteX118" fmla="*/ 3360 w 10000"/>
                          <a:gd name="connsiteY118" fmla="*/ 3595 h 10000"/>
                          <a:gd name="connsiteX119" fmla="*/ 3783 w 10000"/>
                          <a:gd name="connsiteY119" fmla="*/ 3365 h 10000"/>
                          <a:gd name="connsiteX120" fmla="*/ 4217 w 10000"/>
                          <a:gd name="connsiteY120" fmla="*/ 3119 h 10000"/>
                          <a:gd name="connsiteX121" fmla="*/ 4652 w 10000"/>
                          <a:gd name="connsiteY121" fmla="*/ 2865 h 10000"/>
                          <a:gd name="connsiteX122" fmla="*/ 5099 w 10000"/>
                          <a:gd name="connsiteY122" fmla="*/ 2635 h 10000"/>
                          <a:gd name="connsiteX123" fmla="*/ 5540 w 10000"/>
                          <a:gd name="connsiteY123" fmla="*/ 2382 h 10000"/>
                          <a:gd name="connsiteX124" fmla="*/ 5975 w 10000"/>
                          <a:gd name="connsiteY124" fmla="*/ 2137 h 10000"/>
                          <a:gd name="connsiteX125" fmla="*/ 6410 w 10000"/>
                          <a:gd name="connsiteY125" fmla="*/ 1906 h 10000"/>
                          <a:gd name="connsiteX126" fmla="*/ 6839 w 10000"/>
                          <a:gd name="connsiteY126" fmla="*/ 1667 h 10000"/>
                          <a:gd name="connsiteX127" fmla="*/ 7248 w 10000"/>
                          <a:gd name="connsiteY127" fmla="*/ 1437 h 10000"/>
                          <a:gd name="connsiteX128" fmla="*/ 7640 w 10000"/>
                          <a:gd name="connsiteY128" fmla="*/ 1228 h 10000"/>
                          <a:gd name="connsiteX129" fmla="*/ 8012 w 10000"/>
                          <a:gd name="connsiteY129" fmla="*/ 1020 h 10000"/>
                          <a:gd name="connsiteX130" fmla="*/ 8360 w 10000"/>
                          <a:gd name="connsiteY130" fmla="*/ 819 h 10000"/>
                          <a:gd name="connsiteX131" fmla="*/ 8683 w 10000"/>
                          <a:gd name="connsiteY131" fmla="*/ 655 h 10000"/>
                          <a:gd name="connsiteX132" fmla="*/ 8969 w 10000"/>
                          <a:gd name="connsiteY132" fmla="*/ 484 h 10000"/>
                          <a:gd name="connsiteX133" fmla="*/ 9230 w 10000"/>
                          <a:gd name="connsiteY133" fmla="*/ 350 h 10000"/>
                          <a:gd name="connsiteX134" fmla="*/ 9447 w 10000"/>
                          <a:gd name="connsiteY134" fmla="*/ 231 h 10000"/>
                          <a:gd name="connsiteX135" fmla="*/ 9621 w 10000"/>
                          <a:gd name="connsiteY135" fmla="*/ 126 h 10000"/>
                          <a:gd name="connsiteX136" fmla="*/ 9739 w 10000"/>
                          <a:gd name="connsiteY136" fmla="*/ 67 h 10000"/>
                          <a:gd name="connsiteX137" fmla="*/ 9826 w 10000"/>
                          <a:gd name="connsiteY137" fmla="*/ 15 h 10000"/>
                          <a:gd name="connsiteX138" fmla="*/ 9845 w 10000"/>
                          <a:gd name="connsiteY138" fmla="*/ 0 h 10000"/>
                          <a:gd name="connsiteX139" fmla="*/ 9857 w 10000"/>
                          <a:gd name="connsiteY139" fmla="*/ 0 h 10000"/>
                          <a:gd name="connsiteX140" fmla="*/ 9870 w 10000"/>
                          <a:gd name="connsiteY140" fmla="*/ 0 h 10000"/>
                          <a:gd name="connsiteX141" fmla="*/ 9888 w 10000"/>
                          <a:gd name="connsiteY141"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083 h 10000"/>
                          <a:gd name="connsiteX92" fmla="*/ 12 w 10000"/>
                          <a:gd name="connsiteY92" fmla="*/ 7726 h 10000"/>
                          <a:gd name="connsiteX93" fmla="*/ 12 w 10000"/>
                          <a:gd name="connsiteY93" fmla="*/ 7376 h 10000"/>
                          <a:gd name="connsiteX94" fmla="*/ 0 w 10000"/>
                          <a:gd name="connsiteY94" fmla="*/ 7041 h 10000"/>
                          <a:gd name="connsiteX95" fmla="*/ 0 w 10000"/>
                          <a:gd name="connsiteY95" fmla="*/ 6737 h 10000"/>
                          <a:gd name="connsiteX96" fmla="*/ 0 w 10000"/>
                          <a:gd name="connsiteY96" fmla="*/ 6476 h 10000"/>
                          <a:gd name="connsiteX97" fmla="*/ 0 w 10000"/>
                          <a:gd name="connsiteY97" fmla="*/ 6282 h 10000"/>
                          <a:gd name="connsiteX98" fmla="*/ 0 w 10000"/>
                          <a:gd name="connsiteY98" fmla="*/ 6156 h 10000"/>
                          <a:gd name="connsiteX99" fmla="*/ 0 w 10000"/>
                          <a:gd name="connsiteY99" fmla="*/ 6104 h 10000"/>
                          <a:gd name="connsiteX100" fmla="*/ 0 w 10000"/>
                          <a:gd name="connsiteY100" fmla="*/ 6074 h 10000"/>
                          <a:gd name="connsiteX101" fmla="*/ 12 w 10000"/>
                          <a:gd name="connsiteY101" fmla="*/ 5985 h 10000"/>
                          <a:gd name="connsiteX102" fmla="*/ 31 w 10000"/>
                          <a:gd name="connsiteY102" fmla="*/ 5865 h 10000"/>
                          <a:gd name="connsiteX103" fmla="*/ 75 w 10000"/>
                          <a:gd name="connsiteY103" fmla="*/ 5709 h 10000"/>
                          <a:gd name="connsiteX104" fmla="*/ 155 w 10000"/>
                          <a:gd name="connsiteY104" fmla="*/ 5552 h 10000"/>
                          <a:gd name="connsiteX105" fmla="*/ 273 w 10000"/>
                          <a:gd name="connsiteY105" fmla="*/ 5396 h 10000"/>
                          <a:gd name="connsiteX106" fmla="*/ 447 w 10000"/>
                          <a:gd name="connsiteY106" fmla="*/ 5240 h 10000"/>
                          <a:gd name="connsiteX107" fmla="*/ 509 w 10000"/>
                          <a:gd name="connsiteY107" fmla="*/ 5203 h 10000"/>
                          <a:gd name="connsiteX108" fmla="*/ 634 w 10000"/>
                          <a:gd name="connsiteY108" fmla="*/ 5121 h 10000"/>
                          <a:gd name="connsiteX109" fmla="*/ 795 w 10000"/>
                          <a:gd name="connsiteY109" fmla="*/ 5032 h 10000"/>
                          <a:gd name="connsiteX110" fmla="*/ 1012 w 10000"/>
                          <a:gd name="connsiteY110" fmla="*/ 4913 h 10000"/>
                          <a:gd name="connsiteX111" fmla="*/ 1248 w 10000"/>
                          <a:gd name="connsiteY111" fmla="*/ 4771 h 10000"/>
                          <a:gd name="connsiteX112" fmla="*/ 1534 w 10000"/>
                          <a:gd name="connsiteY112" fmla="*/ 4615 h 10000"/>
                          <a:gd name="connsiteX113" fmla="*/ 1851 w 10000"/>
                          <a:gd name="connsiteY113" fmla="*/ 4429 h 10000"/>
                          <a:gd name="connsiteX114" fmla="*/ 2199 w 10000"/>
                          <a:gd name="connsiteY114" fmla="*/ 4235 h 10000"/>
                          <a:gd name="connsiteX115" fmla="*/ 2565 w 10000"/>
                          <a:gd name="connsiteY115" fmla="*/ 4042 h 10000"/>
                          <a:gd name="connsiteX116" fmla="*/ 2957 w 10000"/>
                          <a:gd name="connsiteY116" fmla="*/ 3818 h 10000"/>
                          <a:gd name="connsiteX117" fmla="*/ 3360 w 10000"/>
                          <a:gd name="connsiteY117" fmla="*/ 3595 h 10000"/>
                          <a:gd name="connsiteX118" fmla="*/ 3783 w 10000"/>
                          <a:gd name="connsiteY118" fmla="*/ 3365 h 10000"/>
                          <a:gd name="connsiteX119" fmla="*/ 4217 w 10000"/>
                          <a:gd name="connsiteY119" fmla="*/ 3119 h 10000"/>
                          <a:gd name="connsiteX120" fmla="*/ 4652 w 10000"/>
                          <a:gd name="connsiteY120" fmla="*/ 2865 h 10000"/>
                          <a:gd name="connsiteX121" fmla="*/ 5099 w 10000"/>
                          <a:gd name="connsiteY121" fmla="*/ 2635 h 10000"/>
                          <a:gd name="connsiteX122" fmla="*/ 5540 w 10000"/>
                          <a:gd name="connsiteY122" fmla="*/ 2382 h 10000"/>
                          <a:gd name="connsiteX123" fmla="*/ 5975 w 10000"/>
                          <a:gd name="connsiteY123" fmla="*/ 2137 h 10000"/>
                          <a:gd name="connsiteX124" fmla="*/ 6410 w 10000"/>
                          <a:gd name="connsiteY124" fmla="*/ 1906 h 10000"/>
                          <a:gd name="connsiteX125" fmla="*/ 6839 w 10000"/>
                          <a:gd name="connsiteY125" fmla="*/ 1667 h 10000"/>
                          <a:gd name="connsiteX126" fmla="*/ 7248 w 10000"/>
                          <a:gd name="connsiteY126" fmla="*/ 1437 h 10000"/>
                          <a:gd name="connsiteX127" fmla="*/ 7640 w 10000"/>
                          <a:gd name="connsiteY127" fmla="*/ 1228 h 10000"/>
                          <a:gd name="connsiteX128" fmla="*/ 8012 w 10000"/>
                          <a:gd name="connsiteY128" fmla="*/ 1020 h 10000"/>
                          <a:gd name="connsiteX129" fmla="*/ 8360 w 10000"/>
                          <a:gd name="connsiteY129" fmla="*/ 819 h 10000"/>
                          <a:gd name="connsiteX130" fmla="*/ 8683 w 10000"/>
                          <a:gd name="connsiteY130" fmla="*/ 655 h 10000"/>
                          <a:gd name="connsiteX131" fmla="*/ 8969 w 10000"/>
                          <a:gd name="connsiteY131" fmla="*/ 484 h 10000"/>
                          <a:gd name="connsiteX132" fmla="*/ 9230 w 10000"/>
                          <a:gd name="connsiteY132" fmla="*/ 350 h 10000"/>
                          <a:gd name="connsiteX133" fmla="*/ 9447 w 10000"/>
                          <a:gd name="connsiteY133" fmla="*/ 231 h 10000"/>
                          <a:gd name="connsiteX134" fmla="*/ 9621 w 10000"/>
                          <a:gd name="connsiteY134" fmla="*/ 126 h 10000"/>
                          <a:gd name="connsiteX135" fmla="*/ 9739 w 10000"/>
                          <a:gd name="connsiteY135" fmla="*/ 67 h 10000"/>
                          <a:gd name="connsiteX136" fmla="*/ 9826 w 10000"/>
                          <a:gd name="connsiteY136" fmla="*/ 15 h 10000"/>
                          <a:gd name="connsiteX137" fmla="*/ 9845 w 10000"/>
                          <a:gd name="connsiteY137" fmla="*/ 0 h 10000"/>
                          <a:gd name="connsiteX138" fmla="*/ 9857 w 10000"/>
                          <a:gd name="connsiteY138" fmla="*/ 0 h 10000"/>
                          <a:gd name="connsiteX139" fmla="*/ 9870 w 10000"/>
                          <a:gd name="connsiteY139" fmla="*/ 0 h 10000"/>
                          <a:gd name="connsiteX140" fmla="*/ 9888 w 10000"/>
                          <a:gd name="connsiteY14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726 h 10000"/>
                          <a:gd name="connsiteX92" fmla="*/ 12 w 10000"/>
                          <a:gd name="connsiteY92" fmla="*/ 7376 h 10000"/>
                          <a:gd name="connsiteX93" fmla="*/ 0 w 10000"/>
                          <a:gd name="connsiteY93" fmla="*/ 7041 h 10000"/>
                          <a:gd name="connsiteX94" fmla="*/ 0 w 10000"/>
                          <a:gd name="connsiteY94" fmla="*/ 6737 h 10000"/>
                          <a:gd name="connsiteX95" fmla="*/ 0 w 10000"/>
                          <a:gd name="connsiteY95" fmla="*/ 6476 h 10000"/>
                          <a:gd name="connsiteX96" fmla="*/ 0 w 10000"/>
                          <a:gd name="connsiteY96" fmla="*/ 6282 h 10000"/>
                          <a:gd name="connsiteX97" fmla="*/ 0 w 10000"/>
                          <a:gd name="connsiteY97" fmla="*/ 6156 h 10000"/>
                          <a:gd name="connsiteX98" fmla="*/ 0 w 10000"/>
                          <a:gd name="connsiteY98" fmla="*/ 6104 h 10000"/>
                          <a:gd name="connsiteX99" fmla="*/ 0 w 10000"/>
                          <a:gd name="connsiteY99" fmla="*/ 6074 h 10000"/>
                          <a:gd name="connsiteX100" fmla="*/ 12 w 10000"/>
                          <a:gd name="connsiteY100" fmla="*/ 5985 h 10000"/>
                          <a:gd name="connsiteX101" fmla="*/ 31 w 10000"/>
                          <a:gd name="connsiteY101" fmla="*/ 5865 h 10000"/>
                          <a:gd name="connsiteX102" fmla="*/ 75 w 10000"/>
                          <a:gd name="connsiteY102" fmla="*/ 5709 h 10000"/>
                          <a:gd name="connsiteX103" fmla="*/ 155 w 10000"/>
                          <a:gd name="connsiteY103" fmla="*/ 5552 h 10000"/>
                          <a:gd name="connsiteX104" fmla="*/ 273 w 10000"/>
                          <a:gd name="connsiteY104" fmla="*/ 5396 h 10000"/>
                          <a:gd name="connsiteX105" fmla="*/ 447 w 10000"/>
                          <a:gd name="connsiteY105" fmla="*/ 5240 h 10000"/>
                          <a:gd name="connsiteX106" fmla="*/ 509 w 10000"/>
                          <a:gd name="connsiteY106" fmla="*/ 5203 h 10000"/>
                          <a:gd name="connsiteX107" fmla="*/ 634 w 10000"/>
                          <a:gd name="connsiteY107" fmla="*/ 5121 h 10000"/>
                          <a:gd name="connsiteX108" fmla="*/ 795 w 10000"/>
                          <a:gd name="connsiteY108" fmla="*/ 5032 h 10000"/>
                          <a:gd name="connsiteX109" fmla="*/ 1012 w 10000"/>
                          <a:gd name="connsiteY109" fmla="*/ 4913 h 10000"/>
                          <a:gd name="connsiteX110" fmla="*/ 1248 w 10000"/>
                          <a:gd name="connsiteY110" fmla="*/ 4771 h 10000"/>
                          <a:gd name="connsiteX111" fmla="*/ 1534 w 10000"/>
                          <a:gd name="connsiteY111" fmla="*/ 4615 h 10000"/>
                          <a:gd name="connsiteX112" fmla="*/ 1851 w 10000"/>
                          <a:gd name="connsiteY112" fmla="*/ 4429 h 10000"/>
                          <a:gd name="connsiteX113" fmla="*/ 2199 w 10000"/>
                          <a:gd name="connsiteY113" fmla="*/ 4235 h 10000"/>
                          <a:gd name="connsiteX114" fmla="*/ 2565 w 10000"/>
                          <a:gd name="connsiteY114" fmla="*/ 4042 h 10000"/>
                          <a:gd name="connsiteX115" fmla="*/ 2957 w 10000"/>
                          <a:gd name="connsiteY115" fmla="*/ 3818 h 10000"/>
                          <a:gd name="connsiteX116" fmla="*/ 3360 w 10000"/>
                          <a:gd name="connsiteY116" fmla="*/ 3595 h 10000"/>
                          <a:gd name="connsiteX117" fmla="*/ 3783 w 10000"/>
                          <a:gd name="connsiteY117" fmla="*/ 3365 h 10000"/>
                          <a:gd name="connsiteX118" fmla="*/ 4217 w 10000"/>
                          <a:gd name="connsiteY118" fmla="*/ 3119 h 10000"/>
                          <a:gd name="connsiteX119" fmla="*/ 4652 w 10000"/>
                          <a:gd name="connsiteY119" fmla="*/ 2865 h 10000"/>
                          <a:gd name="connsiteX120" fmla="*/ 5099 w 10000"/>
                          <a:gd name="connsiteY120" fmla="*/ 2635 h 10000"/>
                          <a:gd name="connsiteX121" fmla="*/ 5540 w 10000"/>
                          <a:gd name="connsiteY121" fmla="*/ 2382 h 10000"/>
                          <a:gd name="connsiteX122" fmla="*/ 5975 w 10000"/>
                          <a:gd name="connsiteY122" fmla="*/ 2137 h 10000"/>
                          <a:gd name="connsiteX123" fmla="*/ 6410 w 10000"/>
                          <a:gd name="connsiteY123" fmla="*/ 1906 h 10000"/>
                          <a:gd name="connsiteX124" fmla="*/ 6839 w 10000"/>
                          <a:gd name="connsiteY124" fmla="*/ 1667 h 10000"/>
                          <a:gd name="connsiteX125" fmla="*/ 7248 w 10000"/>
                          <a:gd name="connsiteY125" fmla="*/ 1437 h 10000"/>
                          <a:gd name="connsiteX126" fmla="*/ 7640 w 10000"/>
                          <a:gd name="connsiteY126" fmla="*/ 1228 h 10000"/>
                          <a:gd name="connsiteX127" fmla="*/ 8012 w 10000"/>
                          <a:gd name="connsiteY127" fmla="*/ 1020 h 10000"/>
                          <a:gd name="connsiteX128" fmla="*/ 8360 w 10000"/>
                          <a:gd name="connsiteY128" fmla="*/ 819 h 10000"/>
                          <a:gd name="connsiteX129" fmla="*/ 8683 w 10000"/>
                          <a:gd name="connsiteY129" fmla="*/ 655 h 10000"/>
                          <a:gd name="connsiteX130" fmla="*/ 8969 w 10000"/>
                          <a:gd name="connsiteY130" fmla="*/ 484 h 10000"/>
                          <a:gd name="connsiteX131" fmla="*/ 9230 w 10000"/>
                          <a:gd name="connsiteY131" fmla="*/ 350 h 10000"/>
                          <a:gd name="connsiteX132" fmla="*/ 9447 w 10000"/>
                          <a:gd name="connsiteY132" fmla="*/ 231 h 10000"/>
                          <a:gd name="connsiteX133" fmla="*/ 9621 w 10000"/>
                          <a:gd name="connsiteY133" fmla="*/ 126 h 10000"/>
                          <a:gd name="connsiteX134" fmla="*/ 9739 w 10000"/>
                          <a:gd name="connsiteY134" fmla="*/ 67 h 10000"/>
                          <a:gd name="connsiteX135" fmla="*/ 9826 w 10000"/>
                          <a:gd name="connsiteY135" fmla="*/ 15 h 10000"/>
                          <a:gd name="connsiteX136" fmla="*/ 9845 w 10000"/>
                          <a:gd name="connsiteY136" fmla="*/ 0 h 10000"/>
                          <a:gd name="connsiteX137" fmla="*/ 9857 w 10000"/>
                          <a:gd name="connsiteY137" fmla="*/ 0 h 10000"/>
                          <a:gd name="connsiteX138" fmla="*/ 9870 w 10000"/>
                          <a:gd name="connsiteY138" fmla="*/ 0 h 10000"/>
                          <a:gd name="connsiteX139" fmla="*/ 9888 w 10000"/>
                          <a:gd name="connsiteY13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376 h 10000"/>
                          <a:gd name="connsiteX92" fmla="*/ 0 w 10000"/>
                          <a:gd name="connsiteY92" fmla="*/ 7041 h 10000"/>
                          <a:gd name="connsiteX93" fmla="*/ 0 w 10000"/>
                          <a:gd name="connsiteY93" fmla="*/ 6737 h 10000"/>
                          <a:gd name="connsiteX94" fmla="*/ 0 w 10000"/>
                          <a:gd name="connsiteY94" fmla="*/ 6476 h 10000"/>
                          <a:gd name="connsiteX95" fmla="*/ 0 w 10000"/>
                          <a:gd name="connsiteY95" fmla="*/ 6282 h 10000"/>
                          <a:gd name="connsiteX96" fmla="*/ 0 w 10000"/>
                          <a:gd name="connsiteY96" fmla="*/ 6156 h 10000"/>
                          <a:gd name="connsiteX97" fmla="*/ 0 w 10000"/>
                          <a:gd name="connsiteY97" fmla="*/ 6104 h 10000"/>
                          <a:gd name="connsiteX98" fmla="*/ 0 w 10000"/>
                          <a:gd name="connsiteY98" fmla="*/ 6074 h 10000"/>
                          <a:gd name="connsiteX99" fmla="*/ 12 w 10000"/>
                          <a:gd name="connsiteY99" fmla="*/ 5985 h 10000"/>
                          <a:gd name="connsiteX100" fmla="*/ 31 w 10000"/>
                          <a:gd name="connsiteY100" fmla="*/ 5865 h 10000"/>
                          <a:gd name="connsiteX101" fmla="*/ 75 w 10000"/>
                          <a:gd name="connsiteY101" fmla="*/ 5709 h 10000"/>
                          <a:gd name="connsiteX102" fmla="*/ 155 w 10000"/>
                          <a:gd name="connsiteY102" fmla="*/ 5552 h 10000"/>
                          <a:gd name="connsiteX103" fmla="*/ 273 w 10000"/>
                          <a:gd name="connsiteY103" fmla="*/ 5396 h 10000"/>
                          <a:gd name="connsiteX104" fmla="*/ 447 w 10000"/>
                          <a:gd name="connsiteY104" fmla="*/ 5240 h 10000"/>
                          <a:gd name="connsiteX105" fmla="*/ 509 w 10000"/>
                          <a:gd name="connsiteY105" fmla="*/ 5203 h 10000"/>
                          <a:gd name="connsiteX106" fmla="*/ 634 w 10000"/>
                          <a:gd name="connsiteY106" fmla="*/ 5121 h 10000"/>
                          <a:gd name="connsiteX107" fmla="*/ 795 w 10000"/>
                          <a:gd name="connsiteY107" fmla="*/ 5032 h 10000"/>
                          <a:gd name="connsiteX108" fmla="*/ 1012 w 10000"/>
                          <a:gd name="connsiteY108" fmla="*/ 4913 h 10000"/>
                          <a:gd name="connsiteX109" fmla="*/ 1248 w 10000"/>
                          <a:gd name="connsiteY109" fmla="*/ 4771 h 10000"/>
                          <a:gd name="connsiteX110" fmla="*/ 1534 w 10000"/>
                          <a:gd name="connsiteY110" fmla="*/ 4615 h 10000"/>
                          <a:gd name="connsiteX111" fmla="*/ 1851 w 10000"/>
                          <a:gd name="connsiteY111" fmla="*/ 4429 h 10000"/>
                          <a:gd name="connsiteX112" fmla="*/ 2199 w 10000"/>
                          <a:gd name="connsiteY112" fmla="*/ 4235 h 10000"/>
                          <a:gd name="connsiteX113" fmla="*/ 2565 w 10000"/>
                          <a:gd name="connsiteY113" fmla="*/ 4042 h 10000"/>
                          <a:gd name="connsiteX114" fmla="*/ 2957 w 10000"/>
                          <a:gd name="connsiteY114" fmla="*/ 3818 h 10000"/>
                          <a:gd name="connsiteX115" fmla="*/ 3360 w 10000"/>
                          <a:gd name="connsiteY115" fmla="*/ 3595 h 10000"/>
                          <a:gd name="connsiteX116" fmla="*/ 3783 w 10000"/>
                          <a:gd name="connsiteY116" fmla="*/ 3365 h 10000"/>
                          <a:gd name="connsiteX117" fmla="*/ 4217 w 10000"/>
                          <a:gd name="connsiteY117" fmla="*/ 3119 h 10000"/>
                          <a:gd name="connsiteX118" fmla="*/ 4652 w 10000"/>
                          <a:gd name="connsiteY118" fmla="*/ 2865 h 10000"/>
                          <a:gd name="connsiteX119" fmla="*/ 5099 w 10000"/>
                          <a:gd name="connsiteY119" fmla="*/ 2635 h 10000"/>
                          <a:gd name="connsiteX120" fmla="*/ 5540 w 10000"/>
                          <a:gd name="connsiteY120" fmla="*/ 2382 h 10000"/>
                          <a:gd name="connsiteX121" fmla="*/ 5975 w 10000"/>
                          <a:gd name="connsiteY121" fmla="*/ 2137 h 10000"/>
                          <a:gd name="connsiteX122" fmla="*/ 6410 w 10000"/>
                          <a:gd name="connsiteY122" fmla="*/ 1906 h 10000"/>
                          <a:gd name="connsiteX123" fmla="*/ 6839 w 10000"/>
                          <a:gd name="connsiteY123" fmla="*/ 1667 h 10000"/>
                          <a:gd name="connsiteX124" fmla="*/ 7248 w 10000"/>
                          <a:gd name="connsiteY124" fmla="*/ 1437 h 10000"/>
                          <a:gd name="connsiteX125" fmla="*/ 7640 w 10000"/>
                          <a:gd name="connsiteY125" fmla="*/ 1228 h 10000"/>
                          <a:gd name="connsiteX126" fmla="*/ 8012 w 10000"/>
                          <a:gd name="connsiteY126" fmla="*/ 1020 h 10000"/>
                          <a:gd name="connsiteX127" fmla="*/ 8360 w 10000"/>
                          <a:gd name="connsiteY127" fmla="*/ 819 h 10000"/>
                          <a:gd name="connsiteX128" fmla="*/ 8683 w 10000"/>
                          <a:gd name="connsiteY128" fmla="*/ 655 h 10000"/>
                          <a:gd name="connsiteX129" fmla="*/ 8969 w 10000"/>
                          <a:gd name="connsiteY129" fmla="*/ 484 h 10000"/>
                          <a:gd name="connsiteX130" fmla="*/ 9230 w 10000"/>
                          <a:gd name="connsiteY130" fmla="*/ 350 h 10000"/>
                          <a:gd name="connsiteX131" fmla="*/ 9447 w 10000"/>
                          <a:gd name="connsiteY131" fmla="*/ 231 h 10000"/>
                          <a:gd name="connsiteX132" fmla="*/ 9621 w 10000"/>
                          <a:gd name="connsiteY132" fmla="*/ 126 h 10000"/>
                          <a:gd name="connsiteX133" fmla="*/ 9739 w 10000"/>
                          <a:gd name="connsiteY133" fmla="*/ 67 h 10000"/>
                          <a:gd name="connsiteX134" fmla="*/ 9826 w 10000"/>
                          <a:gd name="connsiteY134" fmla="*/ 15 h 10000"/>
                          <a:gd name="connsiteX135" fmla="*/ 9845 w 10000"/>
                          <a:gd name="connsiteY135" fmla="*/ 0 h 10000"/>
                          <a:gd name="connsiteX136" fmla="*/ 9857 w 10000"/>
                          <a:gd name="connsiteY136" fmla="*/ 0 h 10000"/>
                          <a:gd name="connsiteX137" fmla="*/ 9870 w 10000"/>
                          <a:gd name="connsiteY137" fmla="*/ 0 h 10000"/>
                          <a:gd name="connsiteX138" fmla="*/ 9888 w 10000"/>
                          <a:gd name="connsiteY13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0 w 10000"/>
                          <a:gd name="connsiteY91" fmla="*/ 7041 h 10000"/>
                          <a:gd name="connsiteX92" fmla="*/ 0 w 10000"/>
                          <a:gd name="connsiteY92" fmla="*/ 6737 h 10000"/>
                          <a:gd name="connsiteX93" fmla="*/ 0 w 10000"/>
                          <a:gd name="connsiteY93" fmla="*/ 6476 h 10000"/>
                          <a:gd name="connsiteX94" fmla="*/ 0 w 10000"/>
                          <a:gd name="connsiteY94" fmla="*/ 6282 h 10000"/>
                          <a:gd name="connsiteX95" fmla="*/ 0 w 10000"/>
                          <a:gd name="connsiteY95" fmla="*/ 6156 h 10000"/>
                          <a:gd name="connsiteX96" fmla="*/ 0 w 10000"/>
                          <a:gd name="connsiteY96" fmla="*/ 6104 h 10000"/>
                          <a:gd name="connsiteX97" fmla="*/ 0 w 10000"/>
                          <a:gd name="connsiteY97" fmla="*/ 6074 h 10000"/>
                          <a:gd name="connsiteX98" fmla="*/ 12 w 10000"/>
                          <a:gd name="connsiteY98" fmla="*/ 5985 h 10000"/>
                          <a:gd name="connsiteX99" fmla="*/ 31 w 10000"/>
                          <a:gd name="connsiteY99" fmla="*/ 5865 h 10000"/>
                          <a:gd name="connsiteX100" fmla="*/ 75 w 10000"/>
                          <a:gd name="connsiteY100" fmla="*/ 5709 h 10000"/>
                          <a:gd name="connsiteX101" fmla="*/ 155 w 10000"/>
                          <a:gd name="connsiteY101" fmla="*/ 5552 h 10000"/>
                          <a:gd name="connsiteX102" fmla="*/ 273 w 10000"/>
                          <a:gd name="connsiteY102" fmla="*/ 5396 h 10000"/>
                          <a:gd name="connsiteX103" fmla="*/ 447 w 10000"/>
                          <a:gd name="connsiteY103" fmla="*/ 5240 h 10000"/>
                          <a:gd name="connsiteX104" fmla="*/ 509 w 10000"/>
                          <a:gd name="connsiteY104" fmla="*/ 5203 h 10000"/>
                          <a:gd name="connsiteX105" fmla="*/ 634 w 10000"/>
                          <a:gd name="connsiteY105" fmla="*/ 5121 h 10000"/>
                          <a:gd name="connsiteX106" fmla="*/ 795 w 10000"/>
                          <a:gd name="connsiteY106" fmla="*/ 5032 h 10000"/>
                          <a:gd name="connsiteX107" fmla="*/ 1012 w 10000"/>
                          <a:gd name="connsiteY107" fmla="*/ 4913 h 10000"/>
                          <a:gd name="connsiteX108" fmla="*/ 1248 w 10000"/>
                          <a:gd name="connsiteY108" fmla="*/ 4771 h 10000"/>
                          <a:gd name="connsiteX109" fmla="*/ 1534 w 10000"/>
                          <a:gd name="connsiteY109" fmla="*/ 4615 h 10000"/>
                          <a:gd name="connsiteX110" fmla="*/ 1851 w 10000"/>
                          <a:gd name="connsiteY110" fmla="*/ 4429 h 10000"/>
                          <a:gd name="connsiteX111" fmla="*/ 2199 w 10000"/>
                          <a:gd name="connsiteY111" fmla="*/ 4235 h 10000"/>
                          <a:gd name="connsiteX112" fmla="*/ 2565 w 10000"/>
                          <a:gd name="connsiteY112" fmla="*/ 4042 h 10000"/>
                          <a:gd name="connsiteX113" fmla="*/ 2957 w 10000"/>
                          <a:gd name="connsiteY113" fmla="*/ 3818 h 10000"/>
                          <a:gd name="connsiteX114" fmla="*/ 3360 w 10000"/>
                          <a:gd name="connsiteY114" fmla="*/ 3595 h 10000"/>
                          <a:gd name="connsiteX115" fmla="*/ 3783 w 10000"/>
                          <a:gd name="connsiteY115" fmla="*/ 3365 h 10000"/>
                          <a:gd name="connsiteX116" fmla="*/ 4217 w 10000"/>
                          <a:gd name="connsiteY116" fmla="*/ 3119 h 10000"/>
                          <a:gd name="connsiteX117" fmla="*/ 4652 w 10000"/>
                          <a:gd name="connsiteY117" fmla="*/ 2865 h 10000"/>
                          <a:gd name="connsiteX118" fmla="*/ 5099 w 10000"/>
                          <a:gd name="connsiteY118" fmla="*/ 2635 h 10000"/>
                          <a:gd name="connsiteX119" fmla="*/ 5540 w 10000"/>
                          <a:gd name="connsiteY119" fmla="*/ 2382 h 10000"/>
                          <a:gd name="connsiteX120" fmla="*/ 5975 w 10000"/>
                          <a:gd name="connsiteY120" fmla="*/ 2137 h 10000"/>
                          <a:gd name="connsiteX121" fmla="*/ 6410 w 10000"/>
                          <a:gd name="connsiteY121" fmla="*/ 1906 h 10000"/>
                          <a:gd name="connsiteX122" fmla="*/ 6839 w 10000"/>
                          <a:gd name="connsiteY122" fmla="*/ 1667 h 10000"/>
                          <a:gd name="connsiteX123" fmla="*/ 7248 w 10000"/>
                          <a:gd name="connsiteY123" fmla="*/ 1437 h 10000"/>
                          <a:gd name="connsiteX124" fmla="*/ 7640 w 10000"/>
                          <a:gd name="connsiteY124" fmla="*/ 1228 h 10000"/>
                          <a:gd name="connsiteX125" fmla="*/ 8012 w 10000"/>
                          <a:gd name="connsiteY125" fmla="*/ 1020 h 10000"/>
                          <a:gd name="connsiteX126" fmla="*/ 8360 w 10000"/>
                          <a:gd name="connsiteY126" fmla="*/ 819 h 10000"/>
                          <a:gd name="connsiteX127" fmla="*/ 8683 w 10000"/>
                          <a:gd name="connsiteY127" fmla="*/ 655 h 10000"/>
                          <a:gd name="connsiteX128" fmla="*/ 8969 w 10000"/>
                          <a:gd name="connsiteY128" fmla="*/ 484 h 10000"/>
                          <a:gd name="connsiteX129" fmla="*/ 9230 w 10000"/>
                          <a:gd name="connsiteY129" fmla="*/ 350 h 10000"/>
                          <a:gd name="connsiteX130" fmla="*/ 9447 w 10000"/>
                          <a:gd name="connsiteY130" fmla="*/ 231 h 10000"/>
                          <a:gd name="connsiteX131" fmla="*/ 9621 w 10000"/>
                          <a:gd name="connsiteY131" fmla="*/ 126 h 10000"/>
                          <a:gd name="connsiteX132" fmla="*/ 9739 w 10000"/>
                          <a:gd name="connsiteY132" fmla="*/ 67 h 10000"/>
                          <a:gd name="connsiteX133" fmla="*/ 9826 w 10000"/>
                          <a:gd name="connsiteY133" fmla="*/ 15 h 10000"/>
                          <a:gd name="connsiteX134" fmla="*/ 9845 w 10000"/>
                          <a:gd name="connsiteY134" fmla="*/ 0 h 10000"/>
                          <a:gd name="connsiteX135" fmla="*/ 9857 w 10000"/>
                          <a:gd name="connsiteY135" fmla="*/ 0 h 10000"/>
                          <a:gd name="connsiteX136" fmla="*/ 9870 w 10000"/>
                          <a:gd name="connsiteY136" fmla="*/ 0 h 10000"/>
                          <a:gd name="connsiteX137" fmla="*/ 9888 w 10000"/>
                          <a:gd name="connsiteY137"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737 h 10000"/>
                          <a:gd name="connsiteX92" fmla="*/ 8 w 10008"/>
                          <a:gd name="connsiteY92" fmla="*/ 6476 h 10000"/>
                          <a:gd name="connsiteX93" fmla="*/ 8 w 10008"/>
                          <a:gd name="connsiteY93" fmla="*/ 6282 h 10000"/>
                          <a:gd name="connsiteX94" fmla="*/ 8 w 10008"/>
                          <a:gd name="connsiteY94" fmla="*/ 6156 h 10000"/>
                          <a:gd name="connsiteX95" fmla="*/ 8 w 10008"/>
                          <a:gd name="connsiteY95" fmla="*/ 6104 h 10000"/>
                          <a:gd name="connsiteX96" fmla="*/ 8 w 10008"/>
                          <a:gd name="connsiteY96" fmla="*/ 6074 h 10000"/>
                          <a:gd name="connsiteX97" fmla="*/ 20 w 10008"/>
                          <a:gd name="connsiteY97" fmla="*/ 5985 h 10000"/>
                          <a:gd name="connsiteX98" fmla="*/ 39 w 10008"/>
                          <a:gd name="connsiteY98" fmla="*/ 5865 h 10000"/>
                          <a:gd name="connsiteX99" fmla="*/ 83 w 10008"/>
                          <a:gd name="connsiteY99" fmla="*/ 5709 h 10000"/>
                          <a:gd name="connsiteX100" fmla="*/ 163 w 10008"/>
                          <a:gd name="connsiteY100" fmla="*/ 5552 h 10000"/>
                          <a:gd name="connsiteX101" fmla="*/ 281 w 10008"/>
                          <a:gd name="connsiteY101" fmla="*/ 5396 h 10000"/>
                          <a:gd name="connsiteX102" fmla="*/ 455 w 10008"/>
                          <a:gd name="connsiteY102" fmla="*/ 5240 h 10000"/>
                          <a:gd name="connsiteX103" fmla="*/ 517 w 10008"/>
                          <a:gd name="connsiteY103" fmla="*/ 5203 h 10000"/>
                          <a:gd name="connsiteX104" fmla="*/ 642 w 10008"/>
                          <a:gd name="connsiteY104" fmla="*/ 5121 h 10000"/>
                          <a:gd name="connsiteX105" fmla="*/ 803 w 10008"/>
                          <a:gd name="connsiteY105" fmla="*/ 5032 h 10000"/>
                          <a:gd name="connsiteX106" fmla="*/ 1020 w 10008"/>
                          <a:gd name="connsiteY106" fmla="*/ 4913 h 10000"/>
                          <a:gd name="connsiteX107" fmla="*/ 1256 w 10008"/>
                          <a:gd name="connsiteY107" fmla="*/ 4771 h 10000"/>
                          <a:gd name="connsiteX108" fmla="*/ 1542 w 10008"/>
                          <a:gd name="connsiteY108" fmla="*/ 4615 h 10000"/>
                          <a:gd name="connsiteX109" fmla="*/ 1859 w 10008"/>
                          <a:gd name="connsiteY109" fmla="*/ 4429 h 10000"/>
                          <a:gd name="connsiteX110" fmla="*/ 2207 w 10008"/>
                          <a:gd name="connsiteY110" fmla="*/ 4235 h 10000"/>
                          <a:gd name="connsiteX111" fmla="*/ 2573 w 10008"/>
                          <a:gd name="connsiteY111" fmla="*/ 4042 h 10000"/>
                          <a:gd name="connsiteX112" fmla="*/ 2965 w 10008"/>
                          <a:gd name="connsiteY112" fmla="*/ 3818 h 10000"/>
                          <a:gd name="connsiteX113" fmla="*/ 3368 w 10008"/>
                          <a:gd name="connsiteY113" fmla="*/ 3595 h 10000"/>
                          <a:gd name="connsiteX114" fmla="*/ 3791 w 10008"/>
                          <a:gd name="connsiteY114" fmla="*/ 3365 h 10000"/>
                          <a:gd name="connsiteX115" fmla="*/ 4225 w 10008"/>
                          <a:gd name="connsiteY115" fmla="*/ 3119 h 10000"/>
                          <a:gd name="connsiteX116" fmla="*/ 4660 w 10008"/>
                          <a:gd name="connsiteY116" fmla="*/ 2865 h 10000"/>
                          <a:gd name="connsiteX117" fmla="*/ 5107 w 10008"/>
                          <a:gd name="connsiteY117" fmla="*/ 2635 h 10000"/>
                          <a:gd name="connsiteX118" fmla="*/ 5548 w 10008"/>
                          <a:gd name="connsiteY118" fmla="*/ 2382 h 10000"/>
                          <a:gd name="connsiteX119" fmla="*/ 5983 w 10008"/>
                          <a:gd name="connsiteY119" fmla="*/ 2137 h 10000"/>
                          <a:gd name="connsiteX120" fmla="*/ 6418 w 10008"/>
                          <a:gd name="connsiteY120" fmla="*/ 1906 h 10000"/>
                          <a:gd name="connsiteX121" fmla="*/ 6847 w 10008"/>
                          <a:gd name="connsiteY121" fmla="*/ 1667 h 10000"/>
                          <a:gd name="connsiteX122" fmla="*/ 7256 w 10008"/>
                          <a:gd name="connsiteY122" fmla="*/ 1437 h 10000"/>
                          <a:gd name="connsiteX123" fmla="*/ 7648 w 10008"/>
                          <a:gd name="connsiteY123" fmla="*/ 1228 h 10000"/>
                          <a:gd name="connsiteX124" fmla="*/ 8020 w 10008"/>
                          <a:gd name="connsiteY124" fmla="*/ 1020 h 10000"/>
                          <a:gd name="connsiteX125" fmla="*/ 8368 w 10008"/>
                          <a:gd name="connsiteY125" fmla="*/ 819 h 10000"/>
                          <a:gd name="connsiteX126" fmla="*/ 8691 w 10008"/>
                          <a:gd name="connsiteY126" fmla="*/ 655 h 10000"/>
                          <a:gd name="connsiteX127" fmla="*/ 8977 w 10008"/>
                          <a:gd name="connsiteY127" fmla="*/ 484 h 10000"/>
                          <a:gd name="connsiteX128" fmla="*/ 9238 w 10008"/>
                          <a:gd name="connsiteY128" fmla="*/ 350 h 10000"/>
                          <a:gd name="connsiteX129" fmla="*/ 9455 w 10008"/>
                          <a:gd name="connsiteY129" fmla="*/ 231 h 10000"/>
                          <a:gd name="connsiteX130" fmla="*/ 9629 w 10008"/>
                          <a:gd name="connsiteY130" fmla="*/ 126 h 10000"/>
                          <a:gd name="connsiteX131" fmla="*/ 9747 w 10008"/>
                          <a:gd name="connsiteY131" fmla="*/ 67 h 10000"/>
                          <a:gd name="connsiteX132" fmla="*/ 9834 w 10008"/>
                          <a:gd name="connsiteY132" fmla="*/ 15 h 10000"/>
                          <a:gd name="connsiteX133" fmla="*/ 9853 w 10008"/>
                          <a:gd name="connsiteY133" fmla="*/ 0 h 10000"/>
                          <a:gd name="connsiteX134" fmla="*/ 9865 w 10008"/>
                          <a:gd name="connsiteY134" fmla="*/ 0 h 10000"/>
                          <a:gd name="connsiteX135" fmla="*/ 9878 w 10008"/>
                          <a:gd name="connsiteY135" fmla="*/ 0 h 10000"/>
                          <a:gd name="connsiteX136" fmla="*/ 9896 w 10008"/>
                          <a:gd name="connsiteY136"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476 h 10000"/>
                          <a:gd name="connsiteX92" fmla="*/ 8 w 10008"/>
                          <a:gd name="connsiteY92" fmla="*/ 6282 h 10000"/>
                          <a:gd name="connsiteX93" fmla="*/ 8 w 10008"/>
                          <a:gd name="connsiteY93" fmla="*/ 6156 h 10000"/>
                          <a:gd name="connsiteX94" fmla="*/ 8 w 10008"/>
                          <a:gd name="connsiteY94" fmla="*/ 6104 h 10000"/>
                          <a:gd name="connsiteX95" fmla="*/ 8 w 10008"/>
                          <a:gd name="connsiteY95" fmla="*/ 6074 h 10000"/>
                          <a:gd name="connsiteX96" fmla="*/ 20 w 10008"/>
                          <a:gd name="connsiteY96" fmla="*/ 5985 h 10000"/>
                          <a:gd name="connsiteX97" fmla="*/ 39 w 10008"/>
                          <a:gd name="connsiteY97" fmla="*/ 5865 h 10000"/>
                          <a:gd name="connsiteX98" fmla="*/ 83 w 10008"/>
                          <a:gd name="connsiteY98" fmla="*/ 5709 h 10000"/>
                          <a:gd name="connsiteX99" fmla="*/ 163 w 10008"/>
                          <a:gd name="connsiteY99" fmla="*/ 5552 h 10000"/>
                          <a:gd name="connsiteX100" fmla="*/ 281 w 10008"/>
                          <a:gd name="connsiteY100" fmla="*/ 5396 h 10000"/>
                          <a:gd name="connsiteX101" fmla="*/ 455 w 10008"/>
                          <a:gd name="connsiteY101" fmla="*/ 5240 h 10000"/>
                          <a:gd name="connsiteX102" fmla="*/ 517 w 10008"/>
                          <a:gd name="connsiteY102" fmla="*/ 5203 h 10000"/>
                          <a:gd name="connsiteX103" fmla="*/ 642 w 10008"/>
                          <a:gd name="connsiteY103" fmla="*/ 5121 h 10000"/>
                          <a:gd name="connsiteX104" fmla="*/ 803 w 10008"/>
                          <a:gd name="connsiteY104" fmla="*/ 5032 h 10000"/>
                          <a:gd name="connsiteX105" fmla="*/ 1020 w 10008"/>
                          <a:gd name="connsiteY105" fmla="*/ 4913 h 10000"/>
                          <a:gd name="connsiteX106" fmla="*/ 1256 w 10008"/>
                          <a:gd name="connsiteY106" fmla="*/ 4771 h 10000"/>
                          <a:gd name="connsiteX107" fmla="*/ 1542 w 10008"/>
                          <a:gd name="connsiteY107" fmla="*/ 4615 h 10000"/>
                          <a:gd name="connsiteX108" fmla="*/ 1859 w 10008"/>
                          <a:gd name="connsiteY108" fmla="*/ 4429 h 10000"/>
                          <a:gd name="connsiteX109" fmla="*/ 2207 w 10008"/>
                          <a:gd name="connsiteY109" fmla="*/ 4235 h 10000"/>
                          <a:gd name="connsiteX110" fmla="*/ 2573 w 10008"/>
                          <a:gd name="connsiteY110" fmla="*/ 4042 h 10000"/>
                          <a:gd name="connsiteX111" fmla="*/ 2965 w 10008"/>
                          <a:gd name="connsiteY111" fmla="*/ 3818 h 10000"/>
                          <a:gd name="connsiteX112" fmla="*/ 3368 w 10008"/>
                          <a:gd name="connsiteY112" fmla="*/ 3595 h 10000"/>
                          <a:gd name="connsiteX113" fmla="*/ 3791 w 10008"/>
                          <a:gd name="connsiteY113" fmla="*/ 3365 h 10000"/>
                          <a:gd name="connsiteX114" fmla="*/ 4225 w 10008"/>
                          <a:gd name="connsiteY114" fmla="*/ 3119 h 10000"/>
                          <a:gd name="connsiteX115" fmla="*/ 4660 w 10008"/>
                          <a:gd name="connsiteY115" fmla="*/ 2865 h 10000"/>
                          <a:gd name="connsiteX116" fmla="*/ 5107 w 10008"/>
                          <a:gd name="connsiteY116" fmla="*/ 2635 h 10000"/>
                          <a:gd name="connsiteX117" fmla="*/ 5548 w 10008"/>
                          <a:gd name="connsiteY117" fmla="*/ 2382 h 10000"/>
                          <a:gd name="connsiteX118" fmla="*/ 5983 w 10008"/>
                          <a:gd name="connsiteY118" fmla="*/ 2137 h 10000"/>
                          <a:gd name="connsiteX119" fmla="*/ 6418 w 10008"/>
                          <a:gd name="connsiteY119" fmla="*/ 1906 h 10000"/>
                          <a:gd name="connsiteX120" fmla="*/ 6847 w 10008"/>
                          <a:gd name="connsiteY120" fmla="*/ 1667 h 10000"/>
                          <a:gd name="connsiteX121" fmla="*/ 7256 w 10008"/>
                          <a:gd name="connsiteY121" fmla="*/ 1437 h 10000"/>
                          <a:gd name="connsiteX122" fmla="*/ 7648 w 10008"/>
                          <a:gd name="connsiteY122" fmla="*/ 1228 h 10000"/>
                          <a:gd name="connsiteX123" fmla="*/ 8020 w 10008"/>
                          <a:gd name="connsiteY123" fmla="*/ 1020 h 10000"/>
                          <a:gd name="connsiteX124" fmla="*/ 8368 w 10008"/>
                          <a:gd name="connsiteY124" fmla="*/ 819 h 10000"/>
                          <a:gd name="connsiteX125" fmla="*/ 8691 w 10008"/>
                          <a:gd name="connsiteY125" fmla="*/ 655 h 10000"/>
                          <a:gd name="connsiteX126" fmla="*/ 8977 w 10008"/>
                          <a:gd name="connsiteY126" fmla="*/ 484 h 10000"/>
                          <a:gd name="connsiteX127" fmla="*/ 9238 w 10008"/>
                          <a:gd name="connsiteY127" fmla="*/ 350 h 10000"/>
                          <a:gd name="connsiteX128" fmla="*/ 9455 w 10008"/>
                          <a:gd name="connsiteY128" fmla="*/ 231 h 10000"/>
                          <a:gd name="connsiteX129" fmla="*/ 9629 w 10008"/>
                          <a:gd name="connsiteY129" fmla="*/ 126 h 10000"/>
                          <a:gd name="connsiteX130" fmla="*/ 9747 w 10008"/>
                          <a:gd name="connsiteY130" fmla="*/ 67 h 10000"/>
                          <a:gd name="connsiteX131" fmla="*/ 9834 w 10008"/>
                          <a:gd name="connsiteY131" fmla="*/ 15 h 10000"/>
                          <a:gd name="connsiteX132" fmla="*/ 9853 w 10008"/>
                          <a:gd name="connsiteY132" fmla="*/ 0 h 10000"/>
                          <a:gd name="connsiteX133" fmla="*/ 9865 w 10008"/>
                          <a:gd name="connsiteY133" fmla="*/ 0 h 10000"/>
                          <a:gd name="connsiteX134" fmla="*/ 9878 w 10008"/>
                          <a:gd name="connsiteY134" fmla="*/ 0 h 10000"/>
                          <a:gd name="connsiteX135" fmla="*/ 9896 w 10008"/>
                          <a:gd name="connsiteY135"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282 h 10000"/>
                          <a:gd name="connsiteX92" fmla="*/ 8 w 10008"/>
                          <a:gd name="connsiteY92" fmla="*/ 6156 h 10000"/>
                          <a:gd name="connsiteX93" fmla="*/ 8 w 10008"/>
                          <a:gd name="connsiteY93" fmla="*/ 6104 h 10000"/>
                          <a:gd name="connsiteX94" fmla="*/ 8 w 10008"/>
                          <a:gd name="connsiteY94" fmla="*/ 6074 h 10000"/>
                          <a:gd name="connsiteX95" fmla="*/ 20 w 10008"/>
                          <a:gd name="connsiteY95" fmla="*/ 5985 h 10000"/>
                          <a:gd name="connsiteX96" fmla="*/ 39 w 10008"/>
                          <a:gd name="connsiteY96" fmla="*/ 5865 h 10000"/>
                          <a:gd name="connsiteX97" fmla="*/ 83 w 10008"/>
                          <a:gd name="connsiteY97" fmla="*/ 5709 h 10000"/>
                          <a:gd name="connsiteX98" fmla="*/ 163 w 10008"/>
                          <a:gd name="connsiteY98" fmla="*/ 5552 h 10000"/>
                          <a:gd name="connsiteX99" fmla="*/ 281 w 10008"/>
                          <a:gd name="connsiteY99" fmla="*/ 5396 h 10000"/>
                          <a:gd name="connsiteX100" fmla="*/ 455 w 10008"/>
                          <a:gd name="connsiteY100" fmla="*/ 5240 h 10000"/>
                          <a:gd name="connsiteX101" fmla="*/ 517 w 10008"/>
                          <a:gd name="connsiteY101" fmla="*/ 5203 h 10000"/>
                          <a:gd name="connsiteX102" fmla="*/ 642 w 10008"/>
                          <a:gd name="connsiteY102" fmla="*/ 5121 h 10000"/>
                          <a:gd name="connsiteX103" fmla="*/ 803 w 10008"/>
                          <a:gd name="connsiteY103" fmla="*/ 5032 h 10000"/>
                          <a:gd name="connsiteX104" fmla="*/ 1020 w 10008"/>
                          <a:gd name="connsiteY104" fmla="*/ 4913 h 10000"/>
                          <a:gd name="connsiteX105" fmla="*/ 1256 w 10008"/>
                          <a:gd name="connsiteY105" fmla="*/ 4771 h 10000"/>
                          <a:gd name="connsiteX106" fmla="*/ 1542 w 10008"/>
                          <a:gd name="connsiteY106" fmla="*/ 4615 h 10000"/>
                          <a:gd name="connsiteX107" fmla="*/ 1859 w 10008"/>
                          <a:gd name="connsiteY107" fmla="*/ 4429 h 10000"/>
                          <a:gd name="connsiteX108" fmla="*/ 2207 w 10008"/>
                          <a:gd name="connsiteY108" fmla="*/ 4235 h 10000"/>
                          <a:gd name="connsiteX109" fmla="*/ 2573 w 10008"/>
                          <a:gd name="connsiteY109" fmla="*/ 4042 h 10000"/>
                          <a:gd name="connsiteX110" fmla="*/ 2965 w 10008"/>
                          <a:gd name="connsiteY110" fmla="*/ 3818 h 10000"/>
                          <a:gd name="connsiteX111" fmla="*/ 3368 w 10008"/>
                          <a:gd name="connsiteY111" fmla="*/ 3595 h 10000"/>
                          <a:gd name="connsiteX112" fmla="*/ 3791 w 10008"/>
                          <a:gd name="connsiteY112" fmla="*/ 3365 h 10000"/>
                          <a:gd name="connsiteX113" fmla="*/ 4225 w 10008"/>
                          <a:gd name="connsiteY113" fmla="*/ 3119 h 10000"/>
                          <a:gd name="connsiteX114" fmla="*/ 4660 w 10008"/>
                          <a:gd name="connsiteY114" fmla="*/ 2865 h 10000"/>
                          <a:gd name="connsiteX115" fmla="*/ 5107 w 10008"/>
                          <a:gd name="connsiteY115" fmla="*/ 2635 h 10000"/>
                          <a:gd name="connsiteX116" fmla="*/ 5548 w 10008"/>
                          <a:gd name="connsiteY116" fmla="*/ 2382 h 10000"/>
                          <a:gd name="connsiteX117" fmla="*/ 5983 w 10008"/>
                          <a:gd name="connsiteY117" fmla="*/ 2137 h 10000"/>
                          <a:gd name="connsiteX118" fmla="*/ 6418 w 10008"/>
                          <a:gd name="connsiteY118" fmla="*/ 1906 h 10000"/>
                          <a:gd name="connsiteX119" fmla="*/ 6847 w 10008"/>
                          <a:gd name="connsiteY119" fmla="*/ 1667 h 10000"/>
                          <a:gd name="connsiteX120" fmla="*/ 7256 w 10008"/>
                          <a:gd name="connsiteY120" fmla="*/ 1437 h 10000"/>
                          <a:gd name="connsiteX121" fmla="*/ 7648 w 10008"/>
                          <a:gd name="connsiteY121" fmla="*/ 1228 h 10000"/>
                          <a:gd name="connsiteX122" fmla="*/ 8020 w 10008"/>
                          <a:gd name="connsiteY122" fmla="*/ 1020 h 10000"/>
                          <a:gd name="connsiteX123" fmla="*/ 8368 w 10008"/>
                          <a:gd name="connsiteY123" fmla="*/ 819 h 10000"/>
                          <a:gd name="connsiteX124" fmla="*/ 8691 w 10008"/>
                          <a:gd name="connsiteY124" fmla="*/ 655 h 10000"/>
                          <a:gd name="connsiteX125" fmla="*/ 8977 w 10008"/>
                          <a:gd name="connsiteY125" fmla="*/ 484 h 10000"/>
                          <a:gd name="connsiteX126" fmla="*/ 9238 w 10008"/>
                          <a:gd name="connsiteY126" fmla="*/ 350 h 10000"/>
                          <a:gd name="connsiteX127" fmla="*/ 9455 w 10008"/>
                          <a:gd name="connsiteY127" fmla="*/ 231 h 10000"/>
                          <a:gd name="connsiteX128" fmla="*/ 9629 w 10008"/>
                          <a:gd name="connsiteY128" fmla="*/ 126 h 10000"/>
                          <a:gd name="connsiteX129" fmla="*/ 9747 w 10008"/>
                          <a:gd name="connsiteY129" fmla="*/ 67 h 10000"/>
                          <a:gd name="connsiteX130" fmla="*/ 9834 w 10008"/>
                          <a:gd name="connsiteY130" fmla="*/ 15 h 10000"/>
                          <a:gd name="connsiteX131" fmla="*/ 9853 w 10008"/>
                          <a:gd name="connsiteY131" fmla="*/ 0 h 10000"/>
                          <a:gd name="connsiteX132" fmla="*/ 9865 w 10008"/>
                          <a:gd name="connsiteY132" fmla="*/ 0 h 10000"/>
                          <a:gd name="connsiteX133" fmla="*/ 9878 w 10008"/>
                          <a:gd name="connsiteY133" fmla="*/ 0 h 10000"/>
                          <a:gd name="connsiteX134" fmla="*/ 9896 w 10008"/>
                          <a:gd name="connsiteY134"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8 w 10008"/>
                          <a:gd name="connsiteY93" fmla="*/ 6074 h 10000"/>
                          <a:gd name="connsiteX94" fmla="*/ 20 w 10008"/>
                          <a:gd name="connsiteY94" fmla="*/ 5985 h 10000"/>
                          <a:gd name="connsiteX95" fmla="*/ 39 w 10008"/>
                          <a:gd name="connsiteY95" fmla="*/ 5865 h 10000"/>
                          <a:gd name="connsiteX96" fmla="*/ 83 w 10008"/>
                          <a:gd name="connsiteY96" fmla="*/ 5709 h 10000"/>
                          <a:gd name="connsiteX97" fmla="*/ 163 w 10008"/>
                          <a:gd name="connsiteY97" fmla="*/ 5552 h 10000"/>
                          <a:gd name="connsiteX98" fmla="*/ 281 w 10008"/>
                          <a:gd name="connsiteY98" fmla="*/ 5396 h 10000"/>
                          <a:gd name="connsiteX99" fmla="*/ 455 w 10008"/>
                          <a:gd name="connsiteY99" fmla="*/ 5240 h 10000"/>
                          <a:gd name="connsiteX100" fmla="*/ 517 w 10008"/>
                          <a:gd name="connsiteY100" fmla="*/ 5203 h 10000"/>
                          <a:gd name="connsiteX101" fmla="*/ 642 w 10008"/>
                          <a:gd name="connsiteY101" fmla="*/ 5121 h 10000"/>
                          <a:gd name="connsiteX102" fmla="*/ 803 w 10008"/>
                          <a:gd name="connsiteY102" fmla="*/ 5032 h 10000"/>
                          <a:gd name="connsiteX103" fmla="*/ 1020 w 10008"/>
                          <a:gd name="connsiteY103" fmla="*/ 4913 h 10000"/>
                          <a:gd name="connsiteX104" fmla="*/ 1256 w 10008"/>
                          <a:gd name="connsiteY104" fmla="*/ 4771 h 10000"/>
                          <a:gd name="connsiteX105" fmla="*/ 1542 w 10008"/>
                          <a:gd name="connsiteY105" fmla="*/ 4615 h 10000"/>
                          <a:gd name="connsiteX106" fmla="*/ 1859 w 10008"/>
                          <a:gd name="connsiteY106" fmla="*/ 4429 h 10000"/>
                          <a:gd name="connsiteX107" fmla="*/ 2207 w 10008"/>
                          <a:gd name="connsiteY107" fmla="*/ 4235 h 10000"/>
                          <a:gd name="connsiteX108" fmla="*/ 2573 w 10008"/>
                          <a:gd name="connsiteY108" fmla="*/ 4042 h 10000"/>
                          <a:gd name="connsiteX109" fmla="*/ 2965 w 10008"/>
                          <a:gd name="connsiteY109" fmla="*/ 3818 h 10000"/>
                          <a:gd name="connsiteX110" fmla="*/ 3368 w 10008"/>
                          <a:gd name="connsiteY110" fmla="*/ 3595 h 10000"/>
                          <a:gd name="connsiteX111" fmla="*/ 3791 w 10008"/>
                          <a:gd name="connsiteY111" fmla="*/ 3365 h 10000"/>
                          <a:gd name="connsiteX112" fmla="*/ 4225 w 10008"/>
                          <a:gd name="connsiteY112" fmla="*/ 3119 h 10000"/>
                          <a:gd name="connsiteX113" fmla="*/ 4660 w 10008"/>
                          <a:gd name="connsiteY113" fmla="*/ 2865 h 10000"/>
                          <a:gd name="connsiteX114" fmla="*/ 5107 w 10008"/>
                          <a:gd name="connsiteY114" fmla="*/ 2635 h 10000"/>
                          <a:gd name="connsiteX115" fmla="*/ 5548 w 10008"/>
                          <a:gd name="connsiteY115" fmla="*/ 2382 h 10000"/>
                          <a:gd name="connsiteX116" fmla="*/ 5983 w 10008"/>
                          <a:gd name="connsiteY116" fmla="*/ 2137 h 10000"/>
                          <a:gd name="connsiteX117" fmla="*/ 6418 w 10008"/>
                          <a:gd name="connsiteY117" fmla="*/ 1906 h 10000"/>
                          <a:gd name="connsiteX118" fmla="*/ 6847 w 10008"/>
                          <a:gd name="connsiteY118" fmla="*/ 1667 h 10000"/>
                          <a:gd name="connsiteX119" fmla="*/ 7256 w 10008"/>
                          <a:gd name="connsiteY119" fmla="*/ 1437 h 10000"/>
                          <a:gd name="connsiteX120" fmla="*/ 7648 w 10008"/>
                          <a:gd name="connsiteY120" fmla="*/ 1228 h 10000"/>
                          <a:gd name="connsiteX121" fmla="*/ 8020 w 10008"/>
                          <a:gd name="connsiteY121" fmla="*/ 1020 h 10000"/>
                          <a:gd name="connsiteX122" fmla="*/ 8368 w 10008"/>
                          <a:gd name="connsiteY122" fmla="*/ 819 h 10000"/>
                          <a:gd name="connsiteX123" fmla="*/ 8691 w 10008"/>
                          <a:gd name="connsiteY123" fmla="*/ 655 h 10000"/>
                          <a:gd name="connsiteX124" fmla="*/ 8977 w 10008"/>
                          <a:gd name="connsiteY124" fmla="*/ 484 h 10000"/>
                          <a:gd name="connsiteX125" fmla="*/ 9238 w 10008"/>
                          <a:gd name="connsiteY125" fmla="*/ 350 h 10000"/>
                          <a:gd name="connsiteX126" fmla="*/ 9455 w 10008"/>
                          <a:gd name="connsiteY126" fmla="*/ 231 h 10000"/>
                          <a:gd name="connsiteX127" fmla="*/ 9629 w 10008"/>
                          <a:gd name="connsiteY127" fmla="*/ 126 h 10000"/>
                          <a:gd name="connsiteX128" fmla="*/ 9747 w 10008"/>
                          <a:gd name="connsiteY128" fmla="*/ 67 h 10000"/>
                          <a:gd name="connsiteX129" fmla="*/ 9834 w 10008"/>
                          <a:gd name="connsiteY129" fmla="*/ 15 h 10000"/>
                          <a:gd name="connsiteX130" fmla="*/ 9853 w 10008"/>
                          <a:gd name="connsiteY130" fmla="*/ 0 h 10000"/>
                          <a:gd name="connsiteX131" fmla="*/ 9865 w 10008"/>
                          <a:gd name="connsiteY131" fmla="*/ 0 h 10000"/>
                          <a:gd name="connsiteX132" fmla="*/ 9878 w 10008"/>
                          <a:gd name="connsiteY132" fmla="*/ 0 h 10000"/>
                          <a:gd name="connsiteX133" fmla="*/ 9896 w 10008"/>
                          <a:gd name="connsiteY133"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20 w 10008"/>
                          <a:gd name="connsiteY93" fmla="*/ 5985 h 10000"/>
                          <a:gd name="connsiteX94" fmla="*/ 39 w 10008"/>
                          <a:gd name="connsiteY94" fmla="*/ 5865 h 10000"/>
                          <a:gd name="connsiteX95" fmla="*/ 83 w 10008"/>
                          <a:gd name="connsiteY95" fmla="*/ 5709 h 10000"/>
                          <a:gd name="connsiteX96" fmla="*/ 163 w 10008"/>
                          <a:gd name="connsiteY96" fmla="*/ 5552 h 10000"/>
                          <a:gd name="connsiteX97" fmla="*/ 281 w 10008"/>
                          <a:gd name="connsiteY97" fmla="*/ 5396 h 10000"/>
                          <a:gd name="connsiteX98" fmla="*/ 455 w 10008"/>
                          <a:gd name="connsiteY98" fmla="*/ 5240 h 10000"/>
                          <a:gd name="connsiteX99" fmla="*/ 517 w 10008"/>
                          <a:gd name="connsiteY99" fmla="*/ 5203 h 10000"/>
                          <a:gd name="connsiteX100" fmla="*/ 642 w 10008"/>
                          <a:gd name="connsiteY100" fmla="*/ 5121 h 10000"/>
                          <a:gd name="connsiteX101" fmla="*/ 803 w 10008"/>
                          <a:gd name="connsiteY101" fmla="*/ 5032 h 10000"/>
                          <a:gd name="connsiteX102" fmla="*/ 1020 w 10008"/>
                          <a:gd name="connsiteY102" fmla="*/ 4913 h 10000"/>
                          <a:gd name="connsiteX103" fmla="*/ 1256 w 10008"/>
                          <a:gd name="connsiteY103" fmla="*/ 4771 h 10000"/>
                          <a:gd name="connsiteX104" fmla="*/ 1542 w 10008"/>
                          <a:gd name="connsiteY104" fmla="*/ 4615 h 10000"/>
                          <a:gd name="connsiteX105" fmla="*/ 1859 w 10008"/>
                          <a:gd name="connsiteY105" fmla="*/ 4429 h 10000"/>
                          <a:gd name="connsiteX106" fmla="*/ 2207 w 10008"/>
                          <a:gd name="connsiteY106" fmla="*/ 4235 h 10000"/>
                          <a:gd name="connsiteX107" fmla="*/ 2573 w 10008"/>
                          <a:gd name="connsiteY107" fmla="*/ 4042 h 10000"/>
                          <a:gd name="connsiteX108" fmla="*/ 2965 w 10008"/>
                          <a:gd name="connsiteY108" fmla="*/ 3818 h 10000"/>
                          <a:gd name="connsiteX109" fmla="*/ 3368 w 10008"/>
                          <a:gd name="connsiteY109" fmla="*/ 3595 h 10000"/>
                          <a:gd name="connsiteX110" fmla="*/ 3791 w 10008"/>
                          <a:gd name="connsiteY110" fmla="*/ 3365 h 10000"/>
                          <a:gd name="connsiteX111" fmla="*/ 4225 w 10008"/>
                          <a:gd name="connsiteY111" fmla="*/ 3119 h 10000"/>
                          <a:gd name="connsiteX112" fmla="*/ 4660 w 10008"/>
                          <a:gd name="connsiteY112" fmla="*/ 2865 h 10000"/>
                          <a:gd name="connsiteX113" fmla="*/ 5107 w 10008"/>
                          <a:gd name="connsiteY113" fmla="*/ 2635 h 10000"/>
                          <a:gd name="connsiteX114" fmla="*/ 5548 w 10008"/>
                          <a:gd name="connsiteY114" fmla="*/ 2382 h 10000"/>
                          <a:gd name="connsiteX115" fmla="*/ 5983 w 10008"/>
                          <a:gd name="connsiteY115" fmla="*/ 2137 h 10000"/>
                          <a:gd name="connsiteX116" fmla="*/ 6418 w 10008"/>
                          <a:gd name="connsiteY116" fmla="*/ 1906 h 10000"/>
                          <a:gd name="connsiteX117" fmla="*/ 6847 w 10008"/>
                          <a:gd name="connsiteY117" fmla="*/ 1667 h 10000"/>
                          <a:gd name="connsiteX118" fmla="*/ 7256 w 10008"/>
                          <a:gd name="connsiteY118" fmla="*/ 1437 h 10000"/>
                          <a:gd name="connsiteX119" fmla="*/ 7648 w 10008"/>
                          <a:gd name="connsiteY119" fmla="*/ 1228 h 10000"/>
                          <a:gd name="connsiteX120" fmla="*/ 8020 w 10008"/>
                          <a:gd name="connsiteY120" fmla="*/ 1020 h 10000"/>
                          <a:gd name="connsiteX121" fmla="*/ 8368 w 10008"/>
                          <a:gd name="connsiteY121" fmla="*/ 819 h 10000"/>
                          <a:gd name="connsiteX122" fmla="*/ 8691 w 10008"/>
                          <a:gd name="connsiteY122" fmla="*/ 655 h 10000"/>
                          <a:gd name="connsiteX123" fmla="*/ 8977 w 10008"/>
                          <a:gd name="connsiteY123" fmla="*/ 484 h 10000"/>
                          <a:gd name="connsiteX124" fmla="*/ 9238 w 10008"/>
                          <a:gd name="connsiteY124" fmla="*/ 350 h 10000"/>
                          <a:gd name="connsiteX125" fmla="*/ 9455 w 10008"/>
                          <a:gd name="connsiteY125" fmla="*/ 231 h 10000"/>
                          <a:gd name="connsiteX126" fmla="*/ 9629 w 10008"/>
                          <a:gd name="connsiteY126" fmla="*/ 126 h 10000"/>
                          <a:gd name="connsiteX127" fmla="*/ 9747 w 10008"/>
                          <a:gd name="connsiteY127" fmla="*/ 67 h 10000"/>
                          <a:gd name="connsiteX128" fmla="*/ 9834 w 10008"/>
                          <a:gd name="connsiteY128" fmla="*/ 15 h 10000"/>
                          <a:gd name="connsiteX129" fmla="*/ 9853 w 10008"/>
                          <a:gd name="connsiteY129" fmla="*/ 0 h 10000"/>
                          <a:gd name="connsiteX130" fmla="*/ 9865 w 10008"/>
                          <a:gd name="connsiteY130" fmla="*/ 0 h 10000"/>
                          <a:gd name="connsiteX131" fmla="*/ 9878 w 10008"/>
                          <a:gd name="connsiteY131" fmla="*/ 0 h 10000"/>
                          <a:gd name="connsiteX132" fmla="*/ 9896 w 10008"/>
                          <a:gd name="connsiteY132"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20 w 10008"/>
                          <a:gd name="connsiteY92" fmla="*/ 5985 h 10000"/>
                          <a:gd name="connsiteX93" fmla="*/ 39 w 10008"/>
                          <a:gd name="connsiteY93" fmla="*/ 5865 h 10000"/>
                          <a:gd name="connsiteX94" fmla="*/ 83 w 10008"/>
                          <a:gd name="connsiteY94" fmla="*/ 5709 h 10000"/>
                          <a:gd name="connsiteX95" fmla="*/ 163 w 10008"/>
                          <a:gd name="connsiteY95" fmla="*/ 5552 h 10000"/>
                          <a:gd name="connsiteX96" fmla="*/ 281 w 10008"/>
                          <a:gd name="connsiteY96" fmla="*/ 5396 h 10000"/>
                          <a:gd name="connsiteX97" fmla="*/ 455 w 10008"/>
                          <a:gd name="connsiteY97" fmla="*/ 5240 h 10000"/>
                          <a:gd name="connsiteX98" fmla="*/ 517 w 10008"/>
                          <a:gd name="connsiteY98" fmla="*/ 5203 h 10000"/>
                          <a:gd name="connsiteX99" fmla="*/ 642 w 10008"/>
                          <a:gd name="connsiteY99" fmla="*/ 5121 h 10000"/>
                          <a:gd name="connsiteX100" fmla="*/ 803 w 10008"/>
                          <a:gd name="connsiteY100" fmla="*/ 5032 h 10000"/>
                          <a:gd name="connsiteX101" fmla="*/ 1020 w 10008"/>
                          <a:gd name="connsiteY101" fmla="*/ 4913 h 10000"/>
                          <a:gd name="connsiteX102" fmla="*/ 1256 w 10008"/>
                          <a:gd name="connsiteY102" fmla="*/ 4771 h 10000"/>
                          <a:gd name="connsiteX103" fmla="*/ 1542 w 10008"/>
                          <a:gd name="connsiteY103" fmla="*/ 4615 h 10000"/>
                          <a:gd name="connsiteX104" fmla="*/ 1859 w 10008"/>
                          <a:gd name="connsiteY104" fmla="*/ 4429 h 10000"/>
                          <a:gd name="connsiteX105" fmla="*/ 2207 w 10008"/>
                          <a:gd name="connsiteY105" fmla="*/ 4235 h 10000"/>
                          <a:gd name="connsiteX106" fmla="*/ 2573 w 10008"/>
                          <a:gd name="connsiteY106" fmla="*/ 4042 h 10000"/>
                          <a:gd name="connsiteX107" fmla="*/ 2965 w 10008"/>
                          <a:gd name="connsiteY107" fmla="*/ 3818 h 10000"/>
                          <a:gd name="connsiteX108" fmla="*/ 3368 w 10008"/>
                          <a:gd name="connsiteY108" fmla="*/ 3595 h 10000"/>
                          <a:gd name="connsiteX109" fmla="*/ 3791 w 10008"/>
                          <a:gd name="connsiteY109" fmla="*/ 3365 h 10000"/>
                          <a:gd name="connsiteX110" fmla="*/ 4225 w 10008"/>
                          <a:gd name="connsiteY110" fmla="*/ 3119 h 10000"/>
                          <a:gd name="connsiteX111" fmla="*/ 4660 w 10008"/>
                          <a:gd name="connsiteY111" fmla="*/ 2865 h 10000"/>
                          <a:gd name="connsiteX112" fmla="*/ 5107 w 10008"/>
                          <a:gd name="connsiteY112" fmla="*/ 2635 h 10000"/>
                          <a:gd name="connsiteX113" fmla="*/ 5548 w 10008"/>
                          <a:gd name="connsiteY113" fmla="*/ 2382 h 10000"/>
                          <a:gd name="connsiteX114" fmla="*/ 5983 w 10008"/>
                          <a:gd name="connsiteY114" fmla="*/ 2137 h 10000"/>
                          <a:gd name="connsiteX115" fmla="*/ 6418 w 10008"/>
                          <a:gd name="connsiteY115" fmla="*/ 1906 h 10000"/>
                          <a:gd name="connsiteX116" fmla="*/ 6847 w 10008"/>
                          <a:gd name="connsiteY116" fmla="*/ 1667 h 10000"/>
                          <a:gd name="connsiteX117" fmla="*/ 7256 w 10008"/>
                          <a:gd name="connsiteY117" fmla="*/ 1437 h 10000"/>
                          <a:gd name="connsiteX118" fmla="*/ 7648 w 10008"/>
                          <a:gd name="connsiteY118" fmla="*/ 1228 h 10000"/>
                          <a:gd name="connsiteX119" fmla="*/ 8020 w 10008"/>
                          <a:gd name="connsiteY119" fmla="*/ 1020 h 10000"/>
                          <a:gd name="connsiteX120" fmla="*/ 8368 w 10008"/>
                          <a:gd name="connsiteY120" fmla="*/ 819 h 10000"/>
                          <a:gd name="connsiteX121" fmla="*/ 8691 w 10008"/>
                          <a:gd name="connsiteY121" fmla="*/ 655 h 10000"/>
                          <a:gd name="connsiteX122" fmla="*/ 8977 w 10008"/>
                          <a:gd name="connsiteY122" fmla="*/ 484 h 10000"/>
                          <a:gd name="connsiteX123" fmla="*/ 9238 w 10008"/>
                          <a:gd name="connsiteY123" fmla="*/ 350 h 10000"/>
                          <a:gd name="connsiteX124" fmla="*/ 9455 w 10008"/>
                          <a:gd name="connsiteY124" fmla="*/ 231 h 10000"/>
                          <a:gd name="connsiteX125" fmla="*/ 9629 w 10008"/>
                          <a:gd name="connsiteY125" fmla="*/ 126 h 10000"/>
                          <a:gd name="connsiteX126" fmla="*/ 9747 w 10008"/>
                          <a:gd name="connsiteY126" fmla="*/ 67 h 10000"/>
                          <a:gd name="connsiteX127" fmla="*/ 9834 w 10008"/>
                          <a:gd name="connsiteY127" fmla="*/ 15 h 10000"/>
                          <a:gd name="connsiteX128" fmla="*/ 9853 w 10008"/>
                          <a:gd name="connsiteY128" fmla="*/ 0 h 10000"/>
                          <a:gd name="connsiteX129" fmla="*/ 9865 w 10008"/>
                          <a:gd name="connsiteY129" fmla="*/ 0 h 10000"/>
                          <a:gd name="connsiteX130" fmla="*/ 9878 w 10008"/>
                          <a:gd name="connsiteY130" fmla="*/ 0 h 10000"/>
                          <a:gd name="connsiteX131" fmla="*/ 9896 w 10008"/>
                          <a:gd name="connsiteY13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37 w 10006"/>
                          <a:gd name="connsiteY92" fmla="*/ 5865 h 10000"/>
                          <a:gd name="connsiteX93" fmla="*/ 81 w 10006"/>
                          <a:gd name="connsiteY93" fmla="*/ 5709 h 10000"/>
                          <a:gd name="connsiteX94" fmla="*/ 161 w 10006"/>
                          <a:gd name="connsiteY94" fmla="*/ 5552 h 10000"/>
                          <a:gd name="connsiteX95" fmla="*/ 279 w 10006"/>
                          <a:gd name="connsiteY95" fmla="*/ 5396 h 10000"/>
                          <a:gd name="connsiteX96" fmla="*/ 453 w 10006"/>
                          <a:gd name="connsiteY96" fmla="*/ 5240 h 10000"/>
                          <a:gd name="connsiteX97" fmla="*/ 515 w 10006"/>
                          <a:gd name="connsiteY97" fmla="*/ 5203 h 10000"/>
                          <a:gd name="connsiteX98" fmla="*/ 640 w 10006"/>
                          <a:gd name="connsiteY98" fmla="*/ 5121 h 10000"/>
                          <a:gd name="connsiteX99" fmla="*/ 801 w 10006"/>
                          <a:gd name="connsiteY99" fmla="*/ 5032 h 10000"/>
                          <a:gd name="connsiteX100" fmla="*/ 1018 w 10006"/>
                          <a:gd name="connsiteY100" fmla="*/ 4913 h 10000"/>
                          <a:gd name="connsiteX101" fmla="*/ 1254 w 10006"/>
                          <a:gd name="connsiteY101" fmla="*/ 4771 h 10000"/>
                          <a:gd name="connsiteX102" fmla="*/ 1540 w 10006"/>
                          <a:gd name="connsiteY102" fmla="*/ 4615 h 10000"/>
                          <a:gd name="connsiteX103" fmla="*/ 1857 w 10006"/>
                          <a:gd name="connsiteY103" fmla="*/ 4429 h 10000"/>
                          <a:gd name="connsiteX104" fmla="*/ 2205 w 10006"/>
                          <a:gd name="connsiteY104" fmla="*/ 4235 h 10000"/>
                          <a:gd name="connsiteX105" fmla="*/ 2571 w 10006"/>
                          <a:gd name="connsiteY105" fmla="*/ 4042 h 10000"/>
                          <a:gd name="connsiteX106" fmla="*/ 2963 w 10006"/>
                          <a:gd name="connsiteY106" fmla="*/ 3818 h 10000"/>
                          <a:gd name="connsiteX107" fmla="*/ 3366 w 10006"/>
                          <a:gd name="connsiteY107" fmla="*/ 3595 h 10000"/>
                          <a:gd name="connsiteX108" fmla="*/ 3789 w 10006"/>
                          <a:gd name="connsiteY108" fmla="*/ 3365 h 10000"/>
                          <a:gd name="connsiteX109" fmla="*/ 4223 w 10006"/>
                          <a:gd name="connsiteY109" fmla="*/ 3119 h 10000"/>
                          <a:gd name="connsiteX110" fmla="*/ 4658 w 10006"/>
                          <a:gd name="connsiteY110" fmla="*/ 2865 h 10000"/>
                          <a:gd name="connsiteX111" fmla="*/ 5105 w 10006"/>
                          <a:gd name="connsiteY111" fmla="*/ 2635 h 10000"/>
                          <a:gd name="connsiteX112" fmla="*/ 5546 w 10006"/>
                          <a:gd name="connsiteY112" fmla="*/ 2382 h 10000"/>
                          <a:gd name="connsiteX113" fmla="*/ 5981 w 10006"/>
                          <a:gd name="connsiteY113" fmla="*/ 2137 h 10000"/>
                          <a:gd name="connsiteX114" fmla="*/ 6416 w 10006"/>
                          <a:gd name="connsiteY114" fmla="*/ 1906 h 10000"/>
                          <a:gd name="connsiteX115" fmla="*/ 6845 w 10006"/>
                          <a:gd name="connsiteY115" fmla="*/ 1667 h 10000"/>
                          <a:gd name="connsiteX116" fmla="*/ 7254 w 10006"/>
                          <a:gd name="connsiteY116" fmla="*/ 1437 h 10000"/>
                          <a:gd name="connsiteX117" fmla="*/ 7646 w 10006"/>
                          <a:gd name="connsiteY117" fmla="*/ 1228 h 10000"/>
                          <a:gd name="connsiteX118" fmla="*/ 8018 w 10006"/>
                          <a:gd name="connsiteY118" fmla="*/ 1020 h 10000"/>
                          <a:gd name="connsiteX119" fmla="*/ 8366 w 10006"/>
                          <a:gd name="connsiteY119" fmla="*/ 819 h 10000"/>
                          <a:gd name="connsiteX120" fmla="*/ 8689 w 10006"/>
                          <a:gd name="connsiteY120" fmla="*/ 655 h 10000"/>
                          <a:gd name="connsiteX121" fmla="*/ 8975 w 10006"/>
                          <a:gd name="connsiteY121" fmla="*/ 484 h 10000"/>
                          <a:gd name="connsiteX122" fmla="*/ 9236 w 10006"/>
                          <a:gd name="connsiteY122" fmla="*/ 350 h 10000"/>
                          <a:gd name="connsiteX123" fmla="*/ 9453 w 10006"/>
                          <a:gd name="connsiteY123" fmla="*/ 231 h 10000"/>
                          <a:gd name="connsiteX124" fmla="*/ 9627 w 10006"/>
                          <a:gd name="connsiteY124" fmla="*/ 126 h 10000"/>
                          <a:gd name="connsiteX125" fmla="*/ 9745 w 10006"/>
                          <a:gd name="connsiteY125" fmla="*/ 67 h 10000"/>
                          <a:gd name="connsiteX126" fmla="*/ 9832 w 10006"/>
                          <a:gd name="connsiteY126" fmla="*/ 15 h 10000"/>
                          <a:gd name="connsiteX127" fmla="*/ 9851 w 10006"/>
                          <a:gd name="connsiteY127" fmla="*/ 0 h 10000"/>
                          <a:gd name="connsiteX128" fmla="*/ 9863 w 10006"/>
                          <a:gd name="connsiteY128" fmla="*/ 0 h 10000"/>
                          <a:gd name="connsiteX129" fmla="*/ 9876 w 10006"/>
                          <a:gd name="connsiteY129" fmla="*/ 0 h 10000"/>
                          <a:gd name="connsiteX130" fmla="*/ 9894 w 10006"/>
                          <a:gd name="connsiteY13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453 w 10006"/>
                          <a:gd name="connsiteY94" fmla="*/ 5240 h 10000"/>
                          <a:gd name="connsiteX95" fmla="*/ 515 w 10006"/>
                          <a:gd name="connsiteY95" fmla="*/ 5203 h 10000"/>
                          <a:gd name="connsiteX96" fmla="*/ 640 w 10006"/>
                          <a:gd name="connsiteY96" fmla="*/ 5121 h 10000"/>
                          <a:gd name="connsiteX97" fmla="*/ 801 w 10006"/>
                          <a:gd name="connsiteY97" fmla="*/ 5032 h 10000"/>
                          <a:gd name="connsiteX98" fmla="*/ 1018 w 10006"/>
                          <a:gd name="connsiteY98" fmla="*/ 4913 h 10000"/>
                          <a:gd name="connsiteX99" fmla="*/ 1254 w 10006"/>
                          <a:gd name="connsiteY99" fmla="*/ 4771 h 10000"/>
                          <a:gd name="connsiteX100" fmla="*/ 1540 w 10006"/>
                          <a:gd name="connsiteY100" fmla="*/ 4615 h 10000"/>
                          <a:gd name="connsiteX101" fmla="*/ 1857 w 10006"/>
                          <a:gd name="connsiteY101" fmla="*/ 4429 h 10000"/>
                          <a:gd name="connsiteX102" fmla="*/ 2205 w 10006"/>
                          <a:gd name="connsiteY102" fmla="*/ 4235 h 10000"/>
                          <a:gd name="connsiteX103" fmla="*/ 2571 w 10006"/>
                          <a:gd name="connsiteY103" fmla="*/ 4042 h 10000"/>
                          <a:gd name="connsiteX104" fmla="*/ 2963 w 10006"/>
                          <a:gd name="connsiteY104" fmla="*/ 3818 h 10000"/>
                          <a:gd name="connsiteX105" fmla="*/ 3366 w 10006"/>
                          <a:gd name="connsiteY105" fmla="*/ 3595 h 10000"/>
                          <a:gd name="connsiteX106" fmla="*/ 3789 w 10006"/>
                          <a:gd name="connsiteY106" fmla="*/ 3365 h 10000"/>
                          <a:gd name="connsiteX107" fmla="*/ 4223 w 10006"/>
                          <a:gd name="connsiteY107" fmla="*/ 3119 h 10000"/>
                          <a:gd name="connsiteX108" fmla="*/ 4658 w 10006"/>
                          <a:gd name="connsiteY108" fmla="*/ 2865 h 10000"/>
                          <a:gd name="connsiteX109" fmla="*/ 5105 w 10006"/>
                          <a:gd name="connsiteY109" fmla="*/ 2635 h 10000"/>
                          <a:gd name="connsiteX110" fmla="*/ 5546 w 10006"/>
                          <a:gd name="connsiteY110" fmla="*/ 2382 h 10000"/>
                          <a:gd name="connsiteX111" fmla="*/ 5981 w 10006"/>
                          <a:gd name="connsiteY111" fmla="*/ 2137 h 10000"/>
                          <a:gd name="connsiteX112" fmla="*/ 6416 w 10006"/>
                          <a:gd name="connsiteY112" fmla="*/ 1906 h 10000"/>
                          <a:gd name="connsiteX113" fmla="*/ 6845 w 10006"/>
                          <a:gd name="connsiteY113" fmla="*/ 1667 h 10000"/>
                          <a:gd name="connsiteX114" fmla="*/ 7254 w 10006"/>
                          <a:gd name="connsiteY114" fmla="*/ 1437 h 10000"/>
                          <a:gd name="connsiteX115" fmla="*/ 7646 w 10006"/>
                          <a:gd name="connsiteY115" fmla="*/ 1228 h 10000"/>
                          <a:gd name="connsiteX116" fmla="*/ 8018 w 10006"/>
                          <a:gd name="connsiteY116" fmla="*/ 1020 h 10000"/>
                          <a:gd name="connsiteX117" fmla="*/ 8366 w 10006"/>
                          <a:gd name="connsiteY117" fmla="*/ 819 h 10000"/>
                          <a:gd name="connsiteX118" fmla="*/ 8689 w 10006"/>
                          <a:gd name="connsiteY118" fmla="*/ 655 h 10000"/>
                          <a:gd name="connsiteX119" fmla="*/ 8975 w 10006"/>
                          <a:gd name="connsiteY119" fmla="*/ 484 h 10000"/>
                          <a:gd name="connsiteX120" fmla="*/ 9236 w 10006"/>
                          <a:gd name="connsiteY120" fmla="*/ 350 h 10000"/>
                          <a:gd name="connsiteX121" fmla="*/ 9453 w 10006"/>
                          <a:gd name="connsiteY121" fmla="*/ 231 h 10000"/>
                          <a:gd name="connsiteX122" fmla="*/ 9627 w 10006"/>
                          <a:gd name="connsiteY122" fmla="*/ 126 h 10000"/>
                          <a:gd name="connsiteX123" fmla="*/ 9745 w 10006"/>
                          <a:gd name="connsiteY123" fmla="*/ 67 h 10000"/>
                          <a:gd name="connsiteX124" fmla="*/ 9832 w 10006"/>
                          <a:gd name="connsiteY124" fmla="*/ 15 h 10000"/>
                          <a:gd name="connsiteX125" fmla="*/ 9851 w 10006"/>
                          <a:gd name="connsiteY125" fmla="*/ 0 h 10000"/>
                          <a:gd name="connsiteX126" fmla="*/ 9863 w 10006"/>
                          <a:gd name="connsiteY126" fmla="*/ 0 h 10000"/>
                          <a:gd name="connsiteX127" fmla="*/ 9876 w 10006"/>
                          <a:gd name="connsiteY127" fmla="*/ 0 h 10000"/>
                          <a:gd name="connsiteX128" fmla="*/ 9894 w 10006"/>
                          <a:gd name="connsiteY12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515 w 10006"/>
                          <a:gd name="connsiteY94" fmla="*/ 5203 h 10000"/>
                          <a:gd name="connsiteX95" fmla="*/ 640 w 10006"/>
                          <a:gd name="connsiteY95" fmla="*/ 5121 h 10000"/>
                          <a:gd name="connsiteX96" fmla="*/ 801 w 10006"/>
                          <a:gd name="connsiteY96" fmla="*/ 5032 h 10000"/>
                          <a:gd name="connsiteX97" fmla="*/ 1018 w 10006"/>
                          <a:gd name="connsiteY97" fmla="*/ 4913 h 10000"/>
                          <a:gd name="connsiteX98" fmla="*/ 1254 w 10006"/>
                          <a:gd name="connsiteY98" fmla="*/ 4771 h 10000"/>
                          <a:gd name="connsiteX99" fmla="*/ 1540 w 10006"/>
                          <a:gd name="connsiteY99" fmla="*/ 4615 h 10000"/>
                          <a:gd name="connsiteX100" fmla="*/ 1857 w 10006"/>
                          <a:gd name="connsiteY100" fmla="*/ 4429 h 10000"/>
                          <a:gd name="connsiteX101" fmla="*/ 2205 w 10006"/>
                          <a:gd name="connsiteY101" fmla="*/ 4235 h 10000"/>
                          <a:gd name="connsiteX102" fmla="*/ 2571 w 10006"/>
                          <a:gd name="connsiteY102" fmla="*/ 4042 h 10000"/>
                          <a:gd name="connsiteX103" fmla="*/ 2963 w 10006"/>
                          <a:gd name="connsiteY103" fmla="*/ 3818 h 10000"/>
                          <a:gd name="connsiteX104" fmla="*/ 3366 w 10006"/>
                          <a:gd name="connsiteY104" fmla="*/ 3595 h 10000"/>
                          <a:gd name="connsiteX105" fmla="*/ 3789 w 10006"/>
                          <a:gd name="connsiteY105" fmla="*/ 3365 h 10000"/>
                          <a:gd name="connsiteX106" fmla="*/ 4223 w 10006"/>
                          <a:gd name="connsiteY106" fmla="*/ 3119 h 10000"/>
                          <a:gd name="connsiteX107" fmla="*/ 4658 w 10006"/>
                          <a:gd name="connsiteY107" fmla="*/ 2865 h 10000"/>
                          <a:gd name="connsiteX108" fmla="*/ 5105 w 10006"/>
                          <a:gd name="connsiteY108" fmla="*/ 2635 h 10000"/>
                          <a:gd name="connsiteX109" fmla="*/ 5546 w 10006"/>
                          <a:gd name="connsiteY109" fmla="*/ 2382 h 10000"/>
                          <a:gd name="connsiteX110" fmla="*/ 5981 w 10006"/>
                          <a:gd name="connsiteY110" fmla="*/ 2137 h 10000"/>
                          <a:gd name="connsiteX111" fmla="*/ 6416 w 10006"/>
                          <a:gd name="connsiteY111" fmla="*/ 1906 h 10000"/>
                          <a:gd name="connsiteX112" fmla="*/ 6845 w 10006"/>
                          <a:gd name="connsiteY112" fmla="*/ 1667 h 10000"/>
                          <a:gd name="connsiteX113" fmla="*/ 7254 w 10006"/>
                          <a:gd name="connsiteY113" fmla="*/ 1437 h 10000"/>
                          <a:gd name="connsiteX114" fmla="*/ 7646 w 10006"/>
                          <a:gd name="connsiteY114" fmla="*/ 1228 h 10000"/>
                          <a:gd name="connsiteX115" fmla="*/ 8018 w 10006"/>
                          <a:gd name="connsiteY115" fmla="*/ 1020 h 10000"/>
                          <a:gd name="connsiteX116" fmla="*/ 8366 w 10006"/>
                          <a:gd name="connsiteY116" fmla="*/ 819 h 10000"/>
                          <a:gd name="connsiteX117" fmla="*/ 8689 w 10006"/>
                          <a:gd name="connsiteY117" fmla="*/ 655 h 10000"/>
                          <a:gd name="connsiteX118" fmla="*/ 8975 w 10006"/>
                          <a:gd name="connsiteY118" fmla="*/ 484 h 10000"/>
                          <a:gd name="connsiteX119" fmla="*/ 9236 w 10006"/>
                          <a:gd name="connsiteY119" fmla="*/ 350 h 10000"/>
                          <a:gd name="connsiteX120" fmla="*/ 9453 w 10006"/>
                          <a:gd name="connsiteY120" fmla="*/ 231 h 10000"/>
                          <a:gd name="connsiteX121" fmla="*/ 9627 w 10006"/>
                          <a:gd name="connsiteY121" fmla="*/ 126 h 10000"/>
                          <a:gd name="connsiteX122" fmla="*/ 9745 w 10006"/>
                          <a:gd name="connsiteY122" fmla="*/ 67 h 10000"/>
                          <a:gd name="connsiteX123" fmla="*/ 9832 w 10006"/>
                          <a:gd name="connsiteY123" fmla="*/ 15 h 10000"/>
                          <a:gd name="connsiteX124" fmla="*/ 9851 w 10006"/>
                          <a:gd name="connsiteY124" fmla="*/ 0 h 10000"/>
                          <a:gd name="connsiteX125" fmla="*/ 9863 w 10006"/>
                          <a:gd name="connsiteY125" fmla="*/ 0 h 10000"/>
                          <a:gd name="connsiteX126" fmla="*/ 9876 w 10006"/>
                          <a:gd name="connsiteY126" fmla="*/ 0 h 10000"/>
                          <a:gd name="connsiteX127" fmla="*/ 9894 w 10006"/>
                          <a:gd name="connsiteY12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640 w 10006"/>
                          <a:gd name="connsiteY94" fmla="*/ 5121 h 10000"/>
                          <a:gd name="connsiteX95" fmla="*/ 801 w 10006"/>
                          <a:gd name="connsiteY95" fmla="*/ 5032 h 10000"/>
                          <a:gd name="connsiteX96" fmla="*/ 1018 w 10006"/>
                          <a:gd name="connsiteY96" fmla="*/ 4913 h 10000"/>
                          <a:gd name="connsiteX97" fmla="*/ 1254 w 10006"/>
                          <a:gd name="connsiteY97" fmla="*/ 4771 h 10000"/>
                          <a:gd name="connsiteX98" fmla="*/ 1540 w 10006"/>
                          <a:gd name="connsiteY98" fmla="*/ 4615 h 10000"/>
                          <a:gd name="connsiteX99" fmla="*/ 1857 w 10006"/>
                          <a:gd name="connsiteY99" fmla="*/ 4429 h 10000"/>
                          <a:gd name="connsiteX100" fmla="*/ 2205 w 10006"/>
                          <a:gd name="connsiteY100" fmla="*/ 4235 h 10000"/>
                          <a:gd name="connsiteX101" fmla="*/ 2571 w 10006"/>
                          <a:gd name="connsiteY101" fmla="*/ 4042 h 10000"/>
                          <a:gd name="connsiteX102" fmla="*/ 2963 w 10006"/>
                          <a:gd name="connsiteY102" fmla="*/ 3818 h 10000"/>
                          <a:gd name="connsiteX103" fmla="*/ 3366 w 10006"/>
                          <a:gd name="connsiteY103" fmla="*/ 3595 h 10000"/>
                          <a:gd name="connsiteX104" fmla="*/ 3789 w 10006"/>
                          <a:gd name="connsiteY104" fmla="*/ 3365 h 10000"/>
                          <a:gd name="connsiteX105" fmla="*/ 4223 w 10006"/>
                          <a:gd name="connsiteY105" fmla="*/ 3119 h 10000"/>
                          <a:gd name="connsiteX106" fmla="*/ 4658 w 10006"/>
                          <a:gd name="connsiteY106" fmla="*/ 2865 h 10000"/>
                          <a:gd name="connsiteX107" fmla="*/ 5105 w 10006"/>
                          <a:gd name="connsiteY107" fmla="*/ 2635 h 10000"/>
                          <a:gd name="connsiteX108" fmla="*/ 5546 w 10006"/>
                          <a:gd name="connsiteY108" fmla="*/ 2382 h 10000"/>
                          <a:gd name="connsiteX109" fmla="*/ 5981 w 10006"/>
                          <a:gd name="connsiteY109" fmla="*/ 2137 h 10000"/>
                          <a:gd name="connsiteX110" fmla="*/ 6416 w 10006"/>
                          <a:gd name="connsiteY110" fmla="*/ 1906 h 10000"/>
                          <a:gd name="connsiteX111" fmla="*/ 6845 w 10006"/>
                          <a:gd name="connsiteY111" fmla="*/ 1667 h 10000"/>
                          <a:gd name="connsiteX112" fmla="*/ 7254 w 10006"/>
                          <a:gd name="connsiteY112" fmla="*/ 1437 h 10000"/>
                          <a:gd name="connsiteX113" fmla="*/ 7646 w 10006"/>
                          <a:gd name="connsiteY113" fmla="*/ 1228 h 10000"/>
                          <a:gd name="connsiteX114" fmla="*/ 8018 w 10006"/>
                          <a:gd name="connsiteY114" fmla="*/ 1020 h 10000"/>
                          <a:gd name="connsiteX115" fmla="*/ 8366 w 10006"/>
                          <a:gd name="connsiteY115" fmla="*/ 819 h 10000"/>
                          <a:gd name="connsiteX116" fmla="*/ 8689 w 10006"/>
                          <a:gd name="connsiteY116" fmla="*/ 655 h 10000"/>
                          <a:gd name="connsiteX117" fmla="*/ 8975 w 10006"/>
                          <a:gd name="connsiteY117" fmla="*/ 484 h 10000"/>
                          <a:gd name="connsiteX118" fmla="*/ 9236 w 10006"/>
                          <a:gd name="connsiteY118" fmla="*/ 350 h 10000"/>
                          <a:gd name="connsiteX119" fmla="*/ 9453 w 10006"/>
                          <a:gd name="connsiteY119" fmla="*/ 231 h 10000"/>
                          <a:gd name="connsiteX120" fmla="*/ 9627 w 10006"/>
                          <a:gd name="connsiteY120" fmla="*/ 126 h 10000"/>
                          <a:gd name="connsiteX121" fmla="*/ 9745 w 10006"/>
                          <a:gd name="connsiteY121" fmla="*/ 67 h 10000"/>
                          <a:gd name="connsiteX122" fmla="*/ 9832 w 10006"/>
                          <a:gd name="connsiteY122" fmla="*/ 15 h 10000"/>
                          <a:gd name="connsiteX123" fmla="*/ 9851 w 10006"/>
                          <a:gd name="connsiteY123" fmla="*/ 0 h 10000"/>
                          <a:gd name="connsiteX124" fmla="*/ 9863 w 10006"/>
                          <a:gd name="connsiteY124" fmla="*/ 0 h 10000"/>
                          <a:gd name="connsiteX125" fmla="*/ 9876 w 10006"/>
                          <a:gd name="connsiteY125" fmla="*/ 0 h 10000"/>
                          <a:gd name="connsiteX126" fmla="*/ 9894 w 10006"/>
                          <a:gd name="connsiteY12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801 w 10006"/>
                          <a:gd name="connsiteY94" fmla="*/ 5032 h 10000"/>
                          <a:gd name="connsiteX95" fmla="*/ 1018 w 10006"/>
                          <a:gd name="connsiteY95" fmla="*/ 4913 h 10000"/>
                          <a:gd name="connsiteX96" fmla="*/ 1254 w 10006"/>
                          <a:gd name="connsiteY96" fmla="*/ 4771 h 10000"/>
                          <a:gd name="connsiteX97" fmla="*/ 1540 w 10006"/>
                          <a:gd name="connsiteY97" fmla="*/ 4615 h 10000"/>
                          <a:gd name="connsiteX98" fmla="*/ 1857 w 10006"/>
                          <a:gd name="connsiteY98" fmla="*/ 4429 h 10000"/>
                          <a:gd name="connsiteX99" fmla="*/ 2205 w 10006"/>
                          <a:gd name="connsiteY99" fmla="*/ 4235 h 10000"/>
                          <a:gd name="connsiteX100" fmla="*/ 2571 w 10006"/>
                          <a:gd name="connsiteY100" fmla="*/ 4042 h 10000"/>
                          <a:gd name="connsiteX101" fmla="*/ 2963 w 10006"/>
                          <a:gd name="connsiteY101" fmla="*/ 3818 h 10000"/>
                          <a:gd name="connsiteX102" fmla="*/ 3366 w 10006"/>
                          <a:gd name="connsiteY102" fmla="*/ 3595 h 10000"/>
                          <a:gd name="connsiteX103" fmla="*/ 3789 w 10006"/>
                          <a:gd name="connsiteY103" fmla="*/ 3365 h 10000"/>
                          <a:gd name="connsiteX104" fmla="*/ 4223 w 10006"/>
                          <a:gd name="connsiteY104" fmla="*/ 3119 h 10000"/>
                          <a:gd name="connsiteX105" fmla="*/ 4658 w 10006"/>
                          <a:gd name="connsiteY105" fmla="*/ 2865 h 10000"/>
                          <a:gd name="connsiteX106" fmla="*/ 5105 w 10006"/>
                          <a:gd name="connsiteY106" fmla="*/ 2635 h 10000"/>
                          <a:gd name="connsiteX107" fmla="*/ 5546 w 10006"/>
                          <a:gd name="connsiteY107" fmla="*/ 2382 h 10000"/>
                          <a:gd name="connsiteX108" fmla="*/ 5981 w 10006"/>
                          <a:gd name="connsiteY108" fmla="*/ 2137 h 10000"/>
                          <a:gd name="connsiteX109" fmla="*/ 6416 w 10006"/>
                          <a:gd name="connsiteY109" fmla="*/ 1906 h 10000"/>
                          <a:gd name="connsiteX110" fmla="*/ 6845 w 10006"/>
                          <a:gd name="connsiteY110" fmla="*/ 1667 h 10000"/>
                          <a:gd name="connsiteX111" fmla="*/ 7254 w 10006"/>
                          <a:gd name="connsiteY111" fmla="*/ 1437 h 10000"/>
                          <a:gd name="connsiteX112" fmla="*/ 7646 w 10006"/>
                          <a:gd name="connsiteY112" fmla="*/ 1228 h 10000"/>
                          <a:gd name="connsiteX113" fmla="*/ 8018 w 10006"/>
                          <a:gd name="connsiteY113" fmla="*/ 1020 h 10000"/>
                          <a:gd name="connsiteX114" fmla="*/ 8366 w 10006"/>
                          <a:gd name="connsiteY114" fmla="*/ 819 h 10000"/>
                          <a:gd name="connsiteX115" fmla="*/ 8689 w 10006"/>
                          <a:gd name="connsiteY115" fmla="*/ 655 h 10000"/>
                          <a:gd name="connsiteX116" fmla="*/ 8975 w 10006"/>
                          <a:gd name="connsiteY116" fmla="*/ 484 h 10000"/>
                          <a:gd name="connsiteX117" fmla="*/ 9236 w 10006"/>
                          <a:gd name="connsiteY117" fmla="*/ 350 h 10000"/>
                          <a:gd name="connsiteX118" fmla="*/ 9453 w 10006"/>
                          <a:gd name="connsiteY118" fmla="*/ 231 h 10000"/>
                          <a:gd name="connsiteX119" fmla="*/ 9627 w 10006"/>
                          <a:gd name="connsiteY119" fmla="*/ 126 h 10000"/>
                          <a:gd name="connsiteX120" fmla="*/ 9745 w 10006"/>
                          <a:gd name="connsiteY120" fmla="*/ 67 h 10000"/>
                          <a:gd name="connsiteX121" fmla="*/ 9832 w 10006"/>
                          <a:gd name="connsiteY121" fmla="*/ 15 h 10000"/>
                          <a:gd name="connsiteX122" fmla="*/ 9851 w 10006"/>
                          <a:gd name="connsiteY122" fmla="*/ 0 h 10000"/>
                          <a:gd name="connsiteX123" fmla="*/ 9863 w 10006"/>
                          <a:gd name="connsiteY123" fmla="*/ 0 h 10000"/>
                          <a:gd name="connsiteX124" fmla="*/ 9876 w 10006"/>
                          <a:gd name="connsiteY124" fmla="*/ 0 h 10000"/>
                          <a:gd name="connsiteX125" fmla="*/ 9894 w 10006"/>
                          <a:gd name="connsiteY12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018 w 10006"/>
                          <a:gd name="connsiteY94" fmla="*/ 4913 h 10000"/>
                          <a:gd name="connsiteX95" fmla="*/ 1254 w 10006"/>
                          <a:gd name="connsiteY95" fmla="*/ 4771 h 10000"/>
                          <a:gd name="connsiteX96" fmla="*/ 1540 w 10006"/>
                          <a:gd name="connsiteY96" fmla="*/ 4615 h 10000"/>
                          <a:gd name="connsiteX97" fmla="*/ 1857 w 10006"/>
                          <a:gd name="connsiteY97" fmla="*/ 4429 h 10000"/>
                          <a:gd name="connsiteX98" fmla="*/ 2205 w 10006"/>
                          <a:gd name="connsiteY98" fmla="*/ 4235 h 10000"/>
                          <a:gd name="connsiteX99" fmla="*/ 2571 w 10006"/>
                          <a:gd name="connsiteY99" fmla="*/ 4042 h 10000"/>
                          <a:gd name="connsiteX100" fmla="*/ 2963 w 10006"/>
                          <a:gd name="connsiteY100" fmla="*/ 3818 h 10000"/>
                          <a:gd name="connsiteX101" fmla="*/ 3366 w 10006"/>
                          <a:gd name="connsiteY101" fmla="*/ 3595 h 10000"/>
                          <a:gd name="connsiteX102" fmla="*/ 3789 w 10006"/>
                          <a:gd name="connsiteY102" fmla="*/ 3365 h 10000"/>
                          <a:gd name="connsiteX103" fmla="*/ 4223 w 10006"/>
                          <a:gd name="connsiteY103" fmla="*/ 3119 h 10000"/>
                          <a:gd name="connsiteX104" fmla="*/ 4658 w 10006"/>
                          <a:gd name="connsiteY104" fmla="*/ 2865 h 10000"/>
                          <a:gd name="connsiteX105" fmla="*/ 5105 w 10006"/>
                          <a:gd name="connsiteY105" fmla="*/ 2635 h 10000"/>
                          <a:gd name="connsiteX106" fmla="*/ 5546 w 10006"/>
                          <a:gd name="connsiteY106" fmla="*/ 2382 h 10000"/>
                          <a:gd name="connsiteX107" fmla="*/ 5981 w 10006"/>
                          <a:gd name="connsiteY107" fmla="*/ 2137 h 10000"/>
                          <a:gd name="connsiteX108" fmla="*/ 6416 w 10006"/>
                          <a:gd name="connsiteY108" fmla="*/ 1906 h 10000"/>
                          <a:gd name="connsiteX109" fmla="*/ 6845 w 10006"/>
                          <a:gd name="connsiteY109" fmla="*/ 1667 h 10000"/>
                          <a:gd name="connsiteX110" fmla="*/ 7254 w 10006"/>
                          <a:gd name="connsiteY110" fmla="*/ 1437 h 10000"/>
                          <a:gd name="connsiteX111" fmla="*/ 7646 w 10006"/>
                          <a:gd name="connsiteY111" fmla="*/ 1228 h 10000"/>
                          <a:gd name="connsiteX112" fmla="*/ 8018 w 10006"/>
                          <a:gd name="connsiteY112" fmla="*/ 1020 h 10000"/>
                          <a:gd name="connsiteX113" fmla="*/ 8366 w 10006"/>
                          <a:gd name="connsiteY113" fmla="*/ 819 h 10000"/>
                          <a:gd name="connsiteX114" fmla="*/ 8689 w 10006"/>
                          <a:gd name="connsiteY114" fmla="*/ 655 h 10000"/>
                          <a:gd name="connsiteX115" fmla="*/ 8975 w 10006"/>
                          <a:gd name="connsiteY115" fmla="*/ 484 h 10000"/>
                          <a:gd name="connsiteX116" fmla="*/ 9236 w 10006"/>
                          <a:gd name="connsiteY116" fmla="*/ 350 h 10000"/>
                          <a:gd name="connsiteX117" fmla="*/ 9453 w 10006"/>
                          <a:gd name="connsiteY117" fmla="*/ 231 h 10000"/>
                          <a:gd name="connsiteX118" fmla="*/ 9627 w 10006"/>
                          <a:gd name="connsiteY118" fmla="*/ 126 h 10000"/>
                          <a:gd name="connsiteX119" fmla="*/ 9745 w 10006"/>
                          <a:gd name="connsiteY119" fmla="*/ 67 h 10000"/>
                          <a:gd name="connsiteX120" fmla="*/ 9832 w 10006"/>
                          <a:gd name="connsiteY120" fmla="*/ 15 h 10000"/>
                          <a:gd name="connsiteX121" fmla="*/ 9851 w 10006"/>
                          <a:gd name="connsiteY121" fmla="*/ 0 h 10000"/>
                          <a:gd name="connsiteX122" fmla="*/ 9863 w 10006"/>
                          <a:gd name="connsiteY122" fmla="*/ 0 h 10000"/>
                          <a:gd name="connsiteX123" fmla="*/ 9876 w 10006"/>
                          <a:gd name="connsiteY123" fmla="*/ 0 h 10000"/>
                          <a:gd name="connsiteX124" fmla="*/ 9894 w 10006"/>
                          <a:gd name="connsiteY12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254 w 10006"/>
                          <a:gd name="connsiteY94" fmla="*/ 4771 h 10000"/>
                          <a:gd name="connsiteX95" fmla="*/ 1540 w 10006"/>
                          <a:gd name="connsiteY95" fmla="*/ 4615 h 10000"/>
                          <a:gd name="connsiteX96" fmla="*/ 1857 w 10006"/>
                          <a:gd name="connsiteY96" fmla="*/ 4429 h 10000"/>
                          <a:gd name="connsiteX97" fmla="*/ 2205 w 10006"/>
                          <a:gd name="connsiteY97" fmla="*/ 4235 h 10000"/>
                          <a:gd name="connsiteX98" fmla="*/ 2571 w 10006"/>
                          <a:gd name="connsiteY98" fmla="*/ 4042 h 10000"/>
                          <a:gd name="connsiteX99" fmla="*/ 2963 w 10006"/>
                          <a:gd name="connsiteY99" fmla="*/ 3818 h 10000"/>
                          <a:gd name="connsiteX100" fmla="*/ 3366 w 10006"/>
                          <a:gd name="connsiteY100" fmla="*/ 3595 h 10000"/>
                          <a:gd name="connsiteX101" fmla="*/ 3789 w 10006"/>
                          <a:gd name="connsiteY101" fmla="*/ 3365 h 10000"/>
                          <a:gd name="connsiteX102" fmla="*/ 4223 w 10006"/>
                          <a:gd name="connsiteY102" fmla="*/ 3119 h 10000"/>
                          <a:gd name="connsiteX103" fmla="*/ 4658 w 10006"/>
                          <a:gd name="connsiteY103" fmla="*/ 2865 h 10000"/>
                          <a:gd name="connsiteX104" fmla="*/ 5105 w 10006"/>
                          <a:gd name="connsiteY104" fmla="*/ 2635 h 10000"/>
                          <a:gd name="connsiteX105" fmla="*/ 5546 w 10006"/>
                          <a:gd name="connsiteY105" fmla="*/ 2382 h 10000"/>
                          <a:gd name="connsiteX106" fmla="*/ 5981 w 10006"/>
                          <a:gd name="connsiteY106" fmla="*/ 2137 h 10000"/>
                          <a:gd name="connsiteX107" fmla="*/ 6416 w 10006"/>
                          <a:gd name="connsiteY107" fmla="*/ 1906 h 10000"/>
                          <a:gd name="connsiteX108" fmla="*/ 6845 w 10006"/>
                          <a:gd name="connsiteY108" fmla="*/ 1667 h 10000"/>
                          <a:gd name="connsiteX109" fmla="*/ 7254 w 10006"/>
                          <a:gd name="connsiteY109" fmla="*/ 1437 h 10000"/>
                          <a:gd name="connsiteX110" fmla="*/ 7646 w 10006"/>
                          <a:gd name="connsiteY110" fmla="*/ 1228 h 10000"/>
                          <a:gd name="connsiteX111" fmla="*/ 8018 w 10006"/>
                          <a:gd name="connsiteY111" fmla="*/ 1020 h 10000"/>
                          <a:gd name="connsiteX112" fmla="*/ 8366 w 10006"/>
                          <a:gd name="connsiteY112" fmla="*/ 819 h 10000"/>
                          <a:gd name="connsiteX113" fmla="*/ 8689 w 10006"/>
                          <a:gd name="connsiteY113" fmla="*/ 655 h 10000"/>
                          <a:gd name="connsiteX114" fmla="*/ 8975 w 10006"/>
                          <a:gd name="connsiteY114" fmla="*/ 484 h 10000"/>
                          <a:gd name="connsiteX115" fmla="*/ 9236 w 10006"/>
                          <a:gd name="connsiteY115" fmla="*/ 350 h 10000"/>
                          <a:gd name="connsiteX116" fmla="*/ 9453 w 10006"/>
                          <a:gd name="connsiteY116" fmla="*/ 231 h 10000"/>
                          <a:gd name="connsiteX117" fmla="*/ 9627 w 10006"/>
                          <a:gd name="connsiteY117" fmla="*/ 126 h 10000"/>
                          <a:gd name="connsiteX118" fmla="*/ 9745 w 10006"/>
                          <a:gd name="connsiteY118" fmla="*/ 67 h 10000"/>
                          <a:gd name="connsiteX119" fmla="*/ 9832 w 10006"/>
                          <a:gd name="connsiteY119" fmla="*/ 15 h 10000"/>
                          <a:gd name="connsiteX120" fmla="*/ 9851 w 10006"/>
                          <a:gd name="connsiteY120" fmla="*/ 0 h 10000"/>
                          <a:gd name="connsiteX121" fmla="*/ 9863 w 10006"/>
                          <a:gd name="connsiteY121" fmla="*/ 0 h 10000"/>
                          <a:gd name="connsiteX122" fmla="*/ 9876 w 10006"/>
                          <a:gd name="connsiteY122" fmla="*/ 0 h 10000"/>
                          <a:gd name="connsiteX123" fmla="*/ 9894 w 10006"/>
                          <a:gd name="connsiteY12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1857 w 10006"/>
                          <a:gd name="connsiteY95" fmla="*/ 4429 h 10000"/>
                          <a:gd name="connsiteX96" fmla="*/ 2205 w 10006"/>
                          <a:gd name="connsiteY96" fmla="*/ 4235 h 10000"/>
                          <a:gd name="connsiteX97" fmla="*/ 2571 w 10006"/>
                          <a:gd name="connsiteY97" fmla="*/ 4042 h 10000"/>
                          <a:gd name="connsiteX98" fmla="*/ 2963 w 10006"/>
                          <a:gd name="connsiteY98" fmla="*/ 3818 h 10000"/>
                          <a:gd name="connsiteX99" fmla="*/ 3366 w 10006"/>
                          <a:gd name="connsiteY99" fmla="*/ 3595 h 10000"/>
                          <a:gd name="connsiteX100" fmla="*/ 3789 w 10006"/>
                          <a:gd name="connsiteY100" fmla="*/ 3365 h 10000"/>
                          <a:gd name="connsiteX101" fmla="*/ 4223 w 10006"/>
                          <a:gd name="connsiteY101" fmla="*/ 3119 h 10000"/>
                          <a:gd name="connsiteX102" fmla="*/ 4658 w 10006"/>
                          <a:gd name="connsiteY102" fmla="*/ 2865 h 10000"/>
                          <a:gd name="connsiteX103" fmla="*/ 5105 w 10006"/>
                          <a:gd name="connsiteY103" fmla="*/ 2635 h 10000"/>
                          <a:gd name="connsiteX104" fmla="*/ 5546 w 10006"/>
                          <a:gd name="connsiteY104" fmla="*/ 2382 h 10000"/>
                          <a:gd name="connsiteX105" fmla="*/ 5981 w 10006"/>
                          <a:gd name="connsiteY105" fmla="*/ 2137 h 10000"/>
                          <a:gd name="connsiteX106" fmla="*/ 6416 w 10006"/>
                          <a:gd name="connsiteY106" fmla="*/ 1906 h 10000"/>
                          <a:gd name="connsiteX107" fmla="*/ 6845 w 10006"/>
                          <a:gd name="connsiteY107" fmla="*/ 1667 h 10000"/>
                          <a:gd name="connsiteX108" fmla="*/ 7254 w 10006"/>
                          <a:gd name="connsiteY108" fmla="*/ 1437 h 10000"/>
                          <a:gd name="connsiteX109" fmla="*/ 7646 w 10006"/>
                          <a:gd name="connsiteY109" fmla="*/ 1228 h 10000"/>
                          <a:gd name="connsiteX110" fmla="*/ 8018 w 10006"/>
                          <a:gd name="connsiteY110" fmla="*/ 1020 h 10000"/>
                          <a:gd name="connsiteX111" fmla="*/ 8366 w 10006"/>
                          <a:gd name="connsiteY111" fmla="*/ 819 h 10000"/>
                          <a:gd name="connsiteX112" fmla="*/ 8689 w 10006"/>
                          <a:gd name="connsiteY112" fmla="*/ 655 h 10000"/>
                          <a:gd name="connsiteX113" fmla="*/ 8975 w 10006"/>
                          <a:gd name="connsiteY113" fmla="*/ 484 h 10000"/>
                          <a:gd name="connsiteX114" fmla="*/ 9236 w 10006"/>
                          <a:gd name="connsiteY114" fmla="*/ 350 h 10000"/>
                          <a:gd name="connsiteX115" fmla="*/ 9453 w 10006"/>
                          <a:gd name="connsiteY115" fmla="*/ 231 h 10000"/>
                          <a:gd name="connsiteX116" fmla="*/ 9627 w 10006"/>
                          <a:gd name="connsiteY116" fmla="*/ 126 h 10000"/>
                          <a:gd name="connsiteX117" fmla="*/ 9745 w 10006"/>
                          <a:gd name="connsiteY117" fmla="*/ 67 h 10000"/>
                          <a:gd name="connsiteX118" fmla="*/ 9832 w 10006"/>
                          <a:gd name="connsiteY118" fmla="*/ 15 h 10000"/>
                          <a:gd name="connsiteX119" fmla="*/ 9851 w 10006"/>
                          <a:gd name="connsiteY119" fmla="*/ 0 h 10000"/>
                          <a:gd name="connsiteX120" fmla="*/ 9863 w 10006"/>
                          <a:gd name="connsiteY120" fmla="*/ 0 h 10000"/>
                          <a:gd name="connsiteX121" fmla="*/ 9876 w 10006"/>
                          <a:gd name="connsiteY121" fmla="*/ 0 h 10000"/>
                          <a:gd name="connsiteX122" fmla="*/ 9894 w 10006"/>
                          <a:gd name="connsiteY12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205 w 10006"/>
                          <a:gd name="connsiteY95" fmla="*/ 4235 h 10000"/>
                          <a:gd name="connsiteX96" fmla="*/ 2571 w 10006"/>
                          <a:gd name="connsiteY96" fmla="*/ 4042 h 10000"/>
                          <a:gd name="connsiteX97" fmla="*/ 2963 w 10006"/>
                          <a:gd name="connsiteY97" fmla="*/ 3818 h 10000"/>
                          <a:gd name="connsiteX98" fmla="*/ 3366 w 10006"/>
                          <a:gd name="connsiteY98" fmla="*/ 3595 h 10000"/>
                          <a:gd name="connsiteX99" fmla="*/ 3789 w 10006"/>
                          <a:gd name="connsiteY99" fmla="*/ 3365 h 10000"/>
                          <a:gd name="connsiteX100" fmla="*/ 4223 w 10006"/>
                          <a:gd name="connsiteY100" fmla="*/ 3119 h 10000"/>
                          <a:gd name="connsiteX101" fmla="*/ 4658 w 10006"/>
                          <a:gd name="connsiteY101" fmla="*/ 2865 h 10000"/>
                          <a:gd name="connsiteX102" fmla="*/ 5105 w 10006"/>
                          <a:gd name="connsiteY102" fmla="*/ 2635 h 10000"/>
                          <a:gd name="connsiteX103" fmla="*/ 5546 w 10006"/>
                          <a:gd name="connsiteY103" fmla="*/ 2382 h 10000"/>
                          <a:gd name="connsiteX104" fmla="*/ 5981 w 10006"/>
                          <a:gd name="connsiteY104" fmla="*/ 2137 h 10000"/>
                          <a:gd name="connsiteX105" fmla="*/ 6416 w 10006"/>
                          <a:gd name="connsiteY105" fmla="*/ 1906 h 10000"/>
                          <a:gd name="connsiteX106" fmla="*/ 6845 w 10006"/>
                          <a:gd name="connsiteY106" fmla="*/ 1667 h 10000"/>
                          <a:gd name="connsiteX107" fmla="*/ 7254 w 10006"/>
                          <a:gd name="connsiteY107" fmla="*/ 1437 h 10000"/>
                          <a:gd name="connsiteX108" fmla="*/ 7646 w 10006"/>
                          <a:gd name="connsiteY108" fmla="*/ 1228 h 10000"/>
                          <a:gd name="connsiteX109" fmla="*/ 8018 w 10006"/>
                          <a:gd name="connsiteY109" fmla="*/ 1020 h 10000"/>
                          <a:gd name="connsiteX110" fmla="*/ 8366 w 10006"/>
                          <a:gd name="connsiteY110" fmla="*/ 819 h 10000"/>
                          <a:gd name="connsiteX111" fmla="*/ 8689 w 10006"/>
                          <a:gd name="connsiteY111" fmla="*/ 655 h 10000"/>
                          <a:gd name="connsiteX112" fmla="*/ 8975 w 10006"/>
                          <a:gd name="connsiteY112" fmla="*/ 484 h 10000"/>
                          <a:gd name="connsiteX113" fmla="*/ 9236 w 10006"/>
                          <a:gd name="connsiteY113" fmla="*/ 350 h 10000"/>
                          <a:gd name="connsiteX114" fmla="*/ 9453 w 10006"/>
                          <a:gd name="connsiteY114" fmla="*/ 231 h 10000"/>
                          <a:gd name="connsiteX115" fmla="*/ 9627 w 10006"/>
                          <a:gd name="connsiteY115" fmla="*/ 126 h 10000"/>
                          <a:gd name="connsiteX116" fmla="*/ 9745 w 10006"/>
                          <a:gd name="connsiteY116" fmla="*/ 67 h 10000"/>
                          <a:gd name="connsiteX117" fmla="*/ 9832 w 10006"/>
                          <a:gd name="connsiteY117" fmla="*/ 15 h 10000"/>
                          <a:gd name="connsiteX118" fmla="*/ 9851 w 10006"/>
                          <a:gd name="connsiteY118" fmla="*/ 0 h 10000"/>
                          <a:gd name="connsiteX119" fmla="*/ 9863 w 10006"/>
                          <a:gd name="connsiteY119" fmla="*/ 0 h 10000"/>
                          <a:gd name="connsiteX120" fmla="*/ 9876 w 10006"/>
                          <a:gd name="connsiteY120" fmla="*/ 0 h 10000"/>
                          <a:gd name="connsiteX121" fmla="*/ 9894 w 10006"/>
                          <a:gd name="connsiteY12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571 w 10006"/>
                          <a:gd name="connsiteY95" fmla="*/ 4042 h 10000"/>
                          <a:gd name="connsiteX96" fmla="*/ 2963 w 10006"/>
                          <a:gd name="connsiteY96" fmla="*/ 3818 h 10000"/>
                          <a:gd name="connsiteX97" fmla="*/ 3366 w 10006"/>
                          <a:gd name="connsiteY97" fmla="*/ 3595 h 10000"/>
                          <a:gd name="connsiteX98" fmla="*/ 3789 w 10006"/>
                          <a:gd name="connsiteY98" fmla="*/ 3365 h 10000"/>
                          <a:gd name="connsiteX99" fmla="*/ 4223 w 10006"/>
                          <a:gd name="connsiteY99" fmla="*/ 3119 h 10000"/>
                          <a:gd name="connsiteX100" fmla="*/ 4658 w 10006"/>
                          <a:gd name="connsiteY100" fmla="*/ 2865 h 10000"/>
                          <a:gd name="connsiteX101" fmla="*/ 5105 w 10006"/>
                          <a:gd name="connsiteY101" fmla="*/ 2635 h 10000"/>
                          <a:gd name="connsiteX102" fmla="*/ 5546 w 10006"/>
                          <a:gd name="connsiteY102" fmla="*/ 2382 h 10000"/>
                          <a:gd name="connsiteX103" fmla="*/ 5981 w 10006"/>
                          <a:gd name="connsiteY103" fmla="*/ 2137 h 10000"/>
                          <a:gd name="connsiteX104" fmla="*/ 6416 w 10006"/>
                          <a:gd name="connsiteY104" fmla="*/ 1906 h 10000"/>
                          <a:gd name="connsiteX105" fmla="*/ 6845 w 10006"/>
                          <a:gd name="connsiteY105" fmla="*/ 1667 h 10000"/>
                          <a:gd name="connsiteX106" fmla="*/ 7254 w 10006"/>
                          <a:gd name="connsiteY106" fmla="*/ 1437 h 10000"/>
                          <a:gd name="connsiteX107" fmla="*/ 7646 w 10006"/>
                          <a:gd name="connsiteY107" fmla="*/ 1228 h 10000"/>
                          <a:gd name="connsiteX108" fmla="*/ 8018 w 10006"/>
                          <a:gd name="connsiteY108" fmla="*/ 1020 h 10000"/>
                          <a:gd name="connsiteX109" fmla="*/ 8366 w 10006"/>
                          <a:gd name="connsiteY109" fmla="*/ 819 h 10000"/>
                          <a:gd name="connsiteX110" fmla="*/ 8689 w 10006"/>
                          <a:gd name="connsiteY110" fmla="*/ 655 h 10000"/>
                          <a:gd name="connsiteX111" fmla="*/ 8975 w 10006"/>
                          <a:gd name="connsiteY111" fmla="*/ 484 h 10000"/>
                          <a:gd name="connsiteX112" fmla="*/ 9236 w 10006"/>
                          <a:gd name="connsiteY112" fmla="*/ 350 h 10000"/>
                          <a:gd name="connsiteX113" fmla="*/ 9453 w 10006"/>
                          <a:gd name="connsiteY113" fmla="*/ 231 h 10000"/>
                          <a:gd name="connsiteX114" fmla="*/ 9627 w 10006"/>
                          <a:gd name="connsiteY114" fmla="*/ 126 h 10000"/>
                          <a:gd name="connsiteX115" fmla="*/ 9745 w 10006"/>
                          <a:gd name="connsiteY115" fmla="*/ 67 h 10000"/>
                          <a:gd name="connsiteX116" fmla="*/ 9832 w 10006"/>
                          <a:gd name="connsiteY116" fmla="*/ 15 h 10000"/>
                          <a:gd name="connsiteX117" fmla="*/ 9851 w 10006"/>
                          <a:gd name="connsiteY117" fmla="*/ 0 h 10000"/>
                          <a:gd name="connsiteX118" fmla="*/ 9863 w 10006"/>
                          <a:gd name="connsiteY118" fmla="*/ 0 h 10000"/>
                          <a:gd name="connsiteX119" fmla="*/ 9876 w 10006"/>
                          <a:gd name="connsiteY119" fmla="*/ 0 h 10000"/>
                          <a:gd name="connsiteX120" fmla="*/ 9894 w 10006"/>
                          <a:gd name="connsiteY12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963 w 10006"/>
                          <a:gd name="connsiteY95" fmla="*/ 3818 h 10000"/>
                          <a:gd name="connsiteX96" fmla="*/ 3366 w 10006"/>
                          <a:gd name="connsiteY96" fmla="*/ 3595 h 10000"/>
                          <a:gd name="connsiteX97" fmla="*/ 3789 w 10006"/>
                          <a:gd name="connsiteY97" fmla="*/ 3365 h 10000"/>
                          <a:gd name="connsiteX98" fmla="*/ 4223 w 10006"/>
                          <a:gd name="connsiteY98" fmla="*/ 3119 h 10000"/>
                          <a:gd name="connsiteX99" fmla="*/ 4658 w 10006"/>
                          <a:gd name="connsiteY99" fmla="*/ 2865 h 10000"/>
                          <a:gd name="connsiteX100" fmla="*/ 5105 w 10006"/>
                          <a:gd name="connsiteY100" fmla="*/ 2635 h 10000"/>
                          <a:gd name="connsiteX101" fmla="*/ 5546 w 10006"/>
                          <a:gd name="connsiteY101" fmla="*/ 2382 h 10000"/>
                          <a:gd name="connsiteX102" fmla="*/ 5981 w 10006"/>
                          <a:gd name="connsiteY102" fmla="*/ 2137 h 10000"/>
                          <a:gd name="connsiteX103" fmla="*/ 6416 w 10006"/>
                          <a:gd name="connsiteY103" fmla="*/ 1906 h 10000"/>
                          <a:gd name="connsiteX104" fmla="*/ 6845 w 10006"/>
                          <a:gd name="connsiteY104" fmla="*/ 1667 h 10000"/>
                          <a:gd name="connsiteX105" fmla="*/ 7254 w 10006"/>
                          <a:gd name="connsiteY105" fmla="*/ 1437 h 10000"/>
                          <a:gd name="connsiteX106" fmla="*/ 7646 w 10006"/>
                          <a:gd name="connsiteY106" fmla="*/ 1228 h 10000"/>
                          <a:gd name="connsiteX107" fmla="*/ 8018 w 10006"/>
                          <a:gd name="connsiteY107" fmla="*/ 1020 h 10000"/>
                          <a:gd name="connsiteX108" fmla="*/ 8366 w 10006"/>
                          <a:gd name="connsiteY108" fmla="*/ 819 h 10000"/>
                          <a:gd name="connsiteX109" fmla="*/ 8689 w 10006"/>
                          <a:gd name="connsiteY109" fmla="*/ 655 h 10000"/>
                          <a:gd name="connsiteX110" fmla="*/ 8975 w 10006"/>
                          <a:gd name="connsiteY110" fmla="*/ 484 h 10000"/>
                          <a:gd name="connsiteX111" fmla="*/ 9236 w 10006"/>
                          <a:gd name="connsiteY111" fmla="*/ 350 h 10000"/>
                          <a:gd name="connsiteX112" fmla="*/ 9453 w 10006"/>
                          <a:gd name="connsiteY112" fmla="*/ 231 h 10000"/>
                          <a:gd name="connsiteX113" fmla="*/ 9627 w 10006"/>
                          <a:gd name="connsiteY113" fmla="*/ 126 h 10000"/>
                          <a:gd name="connsiteX114" fmla="*/ 9745 w 10006"/>
                          <a:gd name="connsiteY114" fmla="*/ 67 h 10000"/>
                          <a:gd name="connsiteX115" fmla="*/ 9832 w 10006"/>
                          <a:gd name="connsiteY115" fmla="*/ 15 h 10000"/>
                          <a:gd name="connsiteX116" fmla="*/ 9851 w 10006"/>
                          <a:gd name="connsiteY116" fmla="*/ 0 h 10000"/>
                          <a:gd name="connsiteX117" fmla="*/ 9863 w 10006"/>
                          <a:gd name="connsiteY117" fmla="*/ 0 h 10000"/>
                          <a:gd name="connsiteX118" fmla="*/ 9876 w 10006"/>
                          <a:gd name="connsiteY118" fmla="*/ 0 h 10000"/>
                          <a:gd name="connsiteX119" fmla="*/ 9894 w 10006"/>
                          <a:gd name="connsiteY11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3789 w 10006"/>
                          <a:gd name="connsiteY96" fmla="*/ 3365 h 10000"/>
                          <a:gd name="connsiteX97" fmla="*/ 4223 w 10006"/>
                          <a:gd name="connsiteY97" fmla="*/ 3119 h 10000"/>
                          <a:gd name="connsiteX98" fmla="*/ 4658 w 10006"/>
                          <a:gd name="connsiteY98" fmla="*/ 2865 h 10000"/>
                          <a:gd name="connsiteX99" fmla="*/ 5105 w 10006"/>
                          <a:gd name="connsiteY99" fmla="*/ 2635 h 10000"/>
                          <a:gd name="connsiteX100" fmla="*/ 5546 w 10006"/>
                          <a:gd name="connsiteY100" fmla="*/ 2382 h 10000"/>
                          <a:gd name="connsiteX101" fmla="*/ 5981 w 10006"/>
                          <a:gd name="connsiteY101" fmla="*/ 2137 h 10000"/>
                          <a:gd name="connsiteX102" fmla="*/ 6416 w 10006"/>
                          <a:gd name="connsiteY102" fmla="*/ 1906 h 10000"/>
                          <a:gd name="connsiteX103" fmla="*/ 6845 w 10006"/>
                          <a:gd name="connsiteY103" fmla="*/ 1667 h 10000"/>
                          <a:gd name="connsiteX104" fmla="*/ 7254 w 10006"/>
                          <a:gd name="connsiteY104" fmla="*/ 1437 h 10000"/>
                          <a:gd name="connsiteX105" fmla="*/ 7646 w 10006"/>
                          <a:gd name="connsiteY105" fmla="*/ 1228 h 10000"/>
                          <a:gd name="connsiteX106" fmla="*/ 8018 w 10006"/>
                          <a:gd name="connsiteY106" fmla="*/ 1020 h 10000"/>
                          <a:gd name="connsiteX107" fmla="*/ 8366 w 10006"/>
                          <a:gd name="connsiteY107" fmla="*/ 819 h 10000"/>
                          <a:gd name="connsiteX108" fmla="*/ 8689 w 10006"/>
                          <a:gd name="connsiteY108" fmla="*/ 655 h 10000"/>
                          <a:gd name="connsiteX109" fmla="*/ 8975 w 10006"/>
                          <a:gd name="connsiteY109" fmla="*/ 484 h 10000"/>
                          <a:gd name="connsiteX110" fmla="*/ 9236 w 10006"/>
                          <a:gd name="connsiteY110" fmla="*/ 350 h 10000"/>
                          <a:gd name="connsiteX111" fmla="*/ 9453 w 10006"/>
                          <a:gd name="connsiteY111" fmla="*/ 231 h 10000"/>
                          <a:gd name="connsiteX112" fmla="*/ 9627 w 10006"/>
                          <a:gd name="connsiteY112" fmla="*/ 126 h 10000"/>
                          <a:gd name="connsiteX113" fmla="*/ 9745 w 10006"/>
                          <a:gd name="connsiteY113" fmla="*/ 67 h 10000"/>
                          <a:gd name="connsiteX114" fmla="*/ 9832 w 10006"/>
                          <a:gd name="connsiteY114" fmla="*/ 15 h 10000"/>
                          <a:gd name="connsiteX115" fmla="*/ 9851 w 10006"/>
                          <a:gd name="connsiteY115" fmla="*/ 0 h 10000"/>
                          <a:gd name="connsiteX116" fmla="*/ 9863 w 10006"/>
                          <a:gd name="connsiteY116" fmla="*/ 0 h 10000"/>
                          <a:gd name="connsiteX117" fmla="*/ 9876 w 10006"/>
                          <a:gd name="connsiteY117" fmla="*/ 0 h 10000"/>
                          <a:gd name="connsiteX118" fmla="*/ 9894 w 10006"/>
                          <a:gd name="connsiteY11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223 w 10006"/>
                          <a:gd name="connsiteY96" fmla="*/ 3119 h 10000"/>
                          <a:gd name="connsiteX97" fmla="*/ 4658 w 10006"/>
                          <a:gd name="connsiteY97" fmla="*/ 2865 h 10000"/>
                          <a:gd name="connsiteX98" fmla="*/ 5105 w 10006"/>
                          <a:gd name="connsiteY98" fmla="*/ 2635 h 10000"/>
                          <a:gd name="connsiteX99" fmla="*/ 5546 w 10006"/>
                          <a:gd name="connsiteY99" fmla="*/ 2382 h 10000"/>
                          <a:gd name="connsiteX100" fmla="*/ 5981 w 10006"/>
                          <a:gd name="connsiteY100" fmla="*/ 2137 h 10000"/>
                          <a:gd name="connsiteX101" fmla="*/ 6416 w 10006"/>
                          <a:gd name="connsiteY101" fmla="*/ 1906 h 10000"/>
                          <a:gd name="connsiteX102" fmla="*/ 6845 w 10006"/>
                          <a:gd name="connsiteY102" fmla="*/ 1667 h 10000"/>
                          <a:gd name="connsiteX103" fmla="*/ 7254 w 10006"/>
                          <a:gd name="connsiteY103" fmla="*/ 1437 h 10000"/>
                          <a:gd name="connsiteX104" fmla="*/ 7646 w 10006"/>
                          <a:gd name="connsiteY104" fmla="*/ 1228 h 10000"/>
                          <a:gd name="connsiteX105" fmla="*/ 8018 w 10006"/>
                          <a:gd name="connsiteY105" fmla="*/ 1020 h 10000"/>
                          <a:gd name="connsiteX106" fmla="*/ 8366 w 10006"/>
                          <a:gd name="connsiteY106" fmla="*/ 819 h 10000"/>
                          <a:gd name="connsiteX107" fmla="*/ 8689 w 10006"/>
                          <a:gd name="connsiteY107" fmla="*/ 655 h 10000"/>
                          <a:gd name="connsiteX108" fmla="*/ 8975 w 10006"/>
                          <a:gd name="connsiteY108" fmla="*/ 484 h 10000"/>
                          <a:gd name="connsiteX109" fmla="*/ 9236 w 10006"/>
                          <a:gd name="connsiteY109" fmla="*/ 350 h 10000"/>
                          <a:gd name="connsiteX110" fmla="*/ 9453 w 10006"/>
                          <a:gd name="connsiteY110" fmla="*/ 231 h 10000"/>
                          <a:gd name="connsiteX111" fmla="*/ 9627 w 10006"/>
                          <a:gd name="connsiteY111" fmla="*/ 126 h 10000"/>
                          <a:gd name="connsiteX112" fmla="*/ 9745 w 10006"/>
                          <a:gd name="connsiteY112" fmla="*/ 67 h 10000"/>
                          <a:gd name="connsiteX113" fmla="*/ 9832 w 10006"/>
                          <a:gd name="connsiteY113" fmla="*/ 15 h 10000"/>
                          <a:gd name="connsiteX114" fmla="*/ 9851 w 10006"/>
                          <a:gd name="connsiteY114" fmla="*/ 0 h 10000"/>
                          <a:gd name="connsiteX115" fmla="*/ 9863 w 10006"/>
                          <a:gd name="connsiteY115" fmla="*/ 0 h 10000"/>
                          <a:gd name="connsiteX116" fmla="*/ 9876 w 10006"/>
                          <a:gd name="connsiteY116" fmla="*/ 0 h 10000"/>
                          <a:gd name="connsiteX117" fmla="*/ 9894 w 10006"/>
                          <a:gd name="connsiteY11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658 w 10006"/>
                          <a:gd name="connsiteY96" fmla="*/ 2865 h 10000"/>
                          <a:gd name="connsiteX97" fmla="*/ 5105 w 10006"/>
                          <a:gd name="connsiteY97" fmla="*/ 2635 h 10000"/>
                          <a:gd name="connsiteX98" fmla="*/ 5546 w 10006"/>
                          <a:gd name="connsiteY98" fmla="*/ 2382 h 10000"/>
                          <a:gd name="connsiteX99" fmla="*/ 5981 w 10006"/>
                          <a:gd name="connsiteY99" fmla="*/ 2137 h 10000"/>
                          <a:gd name="connsiteX100" fmla="*/ 6416 w 10006"/>
                          <a:gd name="connsiteY100" fmla="*/ 1906 h 10000"/>
                          <a:gd name="connsiteX101" fmla="*/ 6845 w 10006"/>
                          <a:gd name="connsiteY101" fmla="*/ 1667 h 10000"/>
                          <a:gd name="connsiteX102" fmla="*/ 7254 w 10006"/>
                          <a:gd name="connsiteY102" fmla="*/ 1437 h 10000"/>
                          <a:gd name="connsiteX103" fmla="*/ 7646 w 10006"/>
                          <a:gd name="connsiteY103" fmla="*/ 1228 h 10000"/>
                          <a:gd name="connsiteX104" fmla="*/ 8018 w 10006"/>
                          <a:gd name="connsiteY104" fmla="*/ 1020 h 10000"/>
                          <a:gd name="connsiteX105" fmla="*/ 8366 w 10006"/>
                          <a:gd name="connsiteY105" fmla="*/ 819 h 10000"/>
                          <a:gd name="connsiteX106" fmla="*/ 8689 w 10006"/>
                          <a:gd name="connsiteY106" fmla="*/ 655 h 10000"/>
                          <a:gd name="connsiteX107" fmla="*/ 8975 w 10006"/>
                          <a:gd name="connsiteY107" fmla="*/ 484 h 10000"/>
                          <a:gd name="connsiteX108" fmla="*/ 9236 w 10006"/>
                          <a:gd name="connsiteY108" fmla="*/ 350 h 10000"/>
                          <a:gd name="connsiteX109" fmla="*/ 9453 w 10006"/>
                          <a:gd name="connsiteY109" fmla="*/ 231 h 10000"/>
                          <a:gd name="connsiteX110" fmla="*/ 9627 w 10006"/>
                          <a:gd name="connsiteY110" fmla="*/ 126 h 10000"/>
                          <a:gd name="connsiteX111" fmla="*/ 9745 w 10006"/>
                          <a:gd name="connsiteY111" fmla="*/ 67 h 10000"/>
                          <a:gd name="connsiteX112" fmla="*/ 9832 w 10006"/>
                          <a:gd name="connsiteY112" fmla="*/ 15 h 10000"/>
                          <a:gd name="connsiteX113" fmla="*/ 9851 w 10006"/>
                          <a:gd name="connsiteY113" fmla="*/ 0 h 10000"/>
                          <a:gd name="connsiteX114" fmla="*/ 9863 w 10006"/>
                          <a:gd name="connsiteY114" fmla="*/ 0 h 10000"/>
                          <a:gd name="connsiteX115" fmla="*/ 9876 w 10006"/>
                          <a:gd name="connsiteY115" fmla="*/ 0 h 10000"/>
                          <a:gd name="connsiteX116" fmla="*/ 9894 w 10006"/>
                          <a:gd name="connsiteY11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105 w 10006"/>
                          <a:gd name="connsiteY96" fmla="*/ 2635 h 10000"/>
                          <a:gd name="connsiteX97" fmla="*/ 5546 w 10006"/>
                          <a:gd name="connsiteY97" fmla="*/ 2382 h 10000"/>
                          <a:gd name="connsiteX98" fmla="*/ 5981 w 10006"/>
                          <a:gd name="connsiteY98" fmla="*/ 2137 h 10000"/>
                          <a:gd name="connsiteX99" fmla="*/ 6416 w 10006"/>
                          <a:gd name="connsiteY99" fmla="*/ 1906 h 10000"/>
                          <a:gd name="connsiteX100" fmla="*/ 6845 w 10006"/>
                          <a:gd name="connsiteY100" fmla="*/ 1667 h 10000"/>
                          <a:gd name="connsiteX101" fmla="*/ 7254 w 10006"/>
                          <a:gd name="connsiteY101" fmla="*/ 1437 h 10000"/>
                          <a:gd name="connsiteX102" fmla="*/ 7646 w 10006"/>
                          <a:gd name="connsiteY102" fmla="*/ 1228 h 10000"/>
                          <a:gd name="connsiteX103" fmla="*/ 8018 w 10006"/>
                          <a:gd name="connsiteY103" fmla="*/ 1020 h 10000"/>
                          <a:gd name="connsiteX104" fmla="*/ 8366 w 10006"/>
                          <a:gd name="connsiteY104" fmla="*/ 819 h 10000"/>
                          <a:gd name="connsiteX105" fmla="*/ 8689 w 10006"/>
                          <a:gd name="connsiteY105" fmla="*/ 655 h 10000"/>
                          <a:gd name="connsiteX106" fmla="*/ 8975 w 10006"/>
                          <a:gd name="connsiteY106" fmla="*/ 484 h 10000"/>
                          <a:gd name="connsiteX107" fmla="*/ 9236 w 10006"/>
                          <a:gd name="connsiteY107" fmla="*/ 350 h 10000"/>
                          <a:gd name="connsiteX108" fmla="*/ 9453 w 10006"/>
                          <a:gd name="connsiteY108" fmla="*/ 231 h 10000"/>
                          <a:gd name="connsiteX109" fmla="*/ 9627 w 10006"/>
                          <a:gd name="connsiteY109" fmla="*/ 126 h 10000"/>
                          <a:gd name="connsiteX110" fmla="*/ 9745 w 10006"/>
                          <a:gd name="connsiteY110" fmla="*/ 67 h 10000"/>
                          <a:gd name="connsiteX111" fmla="*/ 9832 w 10006"/>
                          <a:gd name="connsiteY111" fmla="*/ 15 h 10000"/>
                          <a:gd name="connsiteX112" fmla="*/ 9851 w 10006"/>
                          <a:gd name="connsiteY112" fmla="*/ 0 h 10000"/>
                          <a:gd name="connsiteX113" fmla="*/ 9863 w 10006"/>
                          <a:gd name="connsiteY113" fmla="*/ 0 h 10000"/>
                          <a:gd name="connsiteX114" fmla="*/ 9876 w 10006"/>
                          <a:gd name="connsiteY114" fmla="*/ 0 h 10000"/>
                          <a:gd name="connsiteX115" fmla="*/ 9894 w 10006"/>
                          <a:gd name="connsiteY11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546 w 10006"/>
                          <a:gd name="connsiteY96" fmla="*/ 2382 h 10000"/>
                          <a:gd name="connsiteX97" fmla="*/ 5981 w 10006"/>
                          <a:gd name="connsiteY97" fmla="*/ 2137 h 10000"/>
                          <a:gd name="connsiteX98" fmla="*/ 6416 w 10006"/>
                          <a:gd name="connsiteY98" fmla="*/ 1906 h 10000"/>
                          <a:gd name="connsiteX99" fmla="*/ 6845 w 10006"/>
                          <a:gd name="connsiteY99" fmla="*/ 1667 h 10000"/>
                          <a:gd name="connsiteX100" fmla="*/ 7254 w 10006"/>
                          <a:gd name="connsiteY100" fmla="*/ 1437 h 10000"/>
                          <a:gd name="connsiteX101" fmla="*/ 7646 w 10006"/>
                          <a:gd name="connsiteY101" fmla="*/ 1228 h 10000"/>
                          <a:gd name="connsiteX102" fmla="*/ 8018 w 10006"/>
                          <a:gd name="connsiteY102" fmla="*/ 1020 h 10000"/>
                          <a:gd name="connsiteX103" fmla="*/ 8366 w 10006"/>
                          <a:gd name="connsiteY103" fmla="*/ 819 h 10000"/>
                          <a:gd name="connsiteX104" fmla="*/ 8689 w 10006"/>
                          <a:gd name="connsiteY104" fmla="*/ 655 h 10000"/>
                          <a:gd name="connsiteX105" fmla="*/ 8975 w 10006"/>
                          <a:gd name="connsiteY105" fmla="*/ 484 h 10000"/>
                          <a:gd name="connsiteX106" fmla="*/ 9236 w 10006"/>
                          <a:gd name="connsiteY106" fmla="*/ 350 h 10000"/>
                          <a:gd name="connsiteX107" fmla="*/ 9453 w 10006"/>
                          <a:gd name="connsiteY107" fmla="*/ 231 h 10000"/>
                          <a:gd name="connsiteX108" fmla="*/ 9627 w 10006"/>
                          <a:gd name="connsiteY108" fmla="*/ 126 h 10000"/>
                          <a:gd name="connsiteX109" fmla="*/ 9745 w 10006"/>
                          <a:gd name="connsiteY109" fmla="*/ 67 h 10000"/>
                          <a:gd name="connsiteX110" fmla="*/ 9832 w 10006"/>
                          <a:gd name="connsiteY110" fmla="*/ 15 h 10000"/>
                          <a:gd name="connsiteX111" fmla="*/ 9851 w 10006"/>
                          <a:gd name="connsiteY111" fmla="*/ 0 h 10000"/>
                          <a:gd name="connsiteX112" fmla="*/ 9863 w 10006"/>
                          <a:gd name="connsiteY112" fmla="*/ 0 h 10000"/>
                          <a:gd name="connsiteX113" fmla="*/ 9876 w 10006"/>
                          <a:gd name="connsiteY113" fmla="*/ 0 h 10000"/>
                          <a:gd name="connsiteX114" fmla="*/ 9894 w 10006"/>
                          <a:gd name="connsiteY11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981 w 10006"/>
                          <a:gd name="connsiteY96" fmla="*/ 2137 h 10000"/>
                          <a:gd name="connsiteX97" fmla="*/ 6416 w 10006"/>
                          <a:gd name="connsiteY97" fmla="*/ 1906 h 10000"/>
                          <a:gd name="connsiteX98" fmla="*/ 6845 w 10006"/>
                          <a:gd name="connsiteY98" fmla="*/ 1667 h 10000"/>
                          <a:gd name="connsiteX99" fmla="*/ 7254 w 10006"/>
                          <a:gd name="connsiteY99" fmla="*/ 1437 h 10000"/>
                          <a:gd name="connsiteX100" fmla="*/ 7646 w 10006"/>
                          <a:gd name="connsiteY100" fmla="*/ 1228 h 10000"/>
                          <a:gd name="connsiteX101" fmla="*/ 8018 w 10006"/>
                          <a:gd name="connsiteY101" fmla="*/ 1020 h 10000"/>
                          <a:gd name="connsiteX102" fmla="*/ 8366 w 10006"/>
                          <a:gd name="connsiteY102" fmla="*/ 819 h 10000"/>
                          <a:gd name="connsiteX103" fmla="*/ 8689 w 10006"/>
                          <a:gd name="connsiteY103" fmla="*/ 655 h 10000"/>
                          <a:gd name="connsiteX104" fmla="*/ 8975 w 10006"/>
                          <a:gd name="connsiteY104" fmla="*/ 484 h 10000"/>
                          <a:gd name="connsiteX105" fmla="*/ 9236 w 10006"/>
                          <a:gd name="connsiteY105" fmla="*/ 350 h 10000"/>
                          <a:gd name="connsiteX106" fmla="*/ 9453 w 10006"/>
                          <a:gd name="connsiteY106" fmla="*/ 231 h 10000"/>
                          <a:gd name="connsiteX107" fmla="*/ 9627 w 10006"/>
                          <a:gd name="connsiteY107" fmla="*/ 126 h 10000"/>
                          <a:gd name="connsiteX108" fmla="*/ 9745 w 10006"/>
                          <a:gd name="connsiteY108" fmla="*/ 67 h 10000"/>
                          <a:gd name="connsiteX109" fmla="*/ 9832 w 10006"/>
                          <a:gd name="connsiteY109" fmla="*/ 15 h 10000"/>
                          <a:gd name="connsiteX110" fmla="*/ 9851 w 10006"/>
                          <a:gd name="connsiteY110" fmla="*/ 0 h 10000"/>
                          <a:gd name="connsiteX111" fmla="*/ 9863 w 10006"/>
                          <a:gd name="connsiteY111" fmla="*/ 0 h 10000"/>
                          <a:gd name="connsiteX112" fmla="*/ 9876 w 10006"/>
                          <a:gd name="connsiteY112" fmla="*/ 0 h 10000"/>
                          <a:gd name="connsiteX113" fmla="*/ 9894 w 10006"/>
                          <a:gd name="connsiteY11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416 w 10006"/>
                          <a:gd name="connsiteY96" fmla="*/ 1906 h 10000"/>
                          <a:gd name="connsiteX97" fmla="*/ 6845 w 10006"/>
                          <a:gd name="connsiteY97" fmla="*/ 1667 h 10000"/>
                          <a:gd name="connsiteX98" fmla="*/ 7254 w 10006"/>
                          <a:gd name="connsiteY98" fmla="*/ 1437 h 10000"/>
                          <a:gd name="connsiteX99" fmla="*/ 7646 w 10006"/>
                          <a:gd name="connsiteY99" fmla="*/ 1228 h 10000"/>
                          <a:gd name="connsiteX100" fmla="*/ 8018 w 10006"/>
                          <a:gd name="connsiteY100" fmla="*/ 1020 h 10000"/>
                          <a:gd name="connsiteX101" fmla="*/ 8366 w 10006"/>
                          <a:gd name="connsiteY101" fmla="*/ 819 h 10000"/>
                          <a:gd name="connsiteX102" fmla="*/ 8689 w 10006"/>
                          <a:gd name="connsiteY102" fmla="*/ 655 h 10000"/>
                          <a:gd name="connsiteX103" fmla="*/ 8975 w 10006"/>
                          <a:gd name="connsiteY103" fmla="*/ 484 h 10000"/>
                          <a:gd name="connsiteX104" fmla="*/ 9236 w 10006"/>
                          <a:gd name="connsiteY104" fmla="*/ 350 h 10000"/>
                          <a:gd name="connsiteX105" fmla="*/ 9453 w 10006"/>
                          <a:gd name="connsiteY105" fmla="*/ 231 h 10000"/>
                          <a:gd name="connsiteX106" fmla="*/ 9627 w 10006"/>
                          <a:gd name="connsiteY106" fmla="*/ 126 h 10000"/>
                          <a:gd name="connsiteX107" fmla="*/ 9745 w 10006"/>
                          <a:gd name="connsiteY107" fmla="*/ 67 h 10000"/>
                          <a:gd name="connsiteX108" fmla="*/ 9832 w 10006"/>
                          <a:gd name="connsiteY108" fmla="*/ 15 h 10000"/>
                          <a:gd name="connsiteX109" fmla="*/ 9851 w 10006"/>
                          <a:gd name="connsiteY109" fmla="*/ 0 h 10000"/>
                          <a:gd name="connsiteX110" fmla="*/ 9863 w 10006"/>
                          <a:gd name="connsiteY110" fmla="*/ 0 h 10000"/>
                          <a:gd name="connsiteX111" fmla="*/ 9876 w 10006"/>
                          <a:gd name="connsiteY111" fmla="*/ 0 h 10000"/>
                          <a:gd name="connsiteX112" fmla="*/ 9894 w 10006"/>
                          <a:gd name="connsiteY11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845 w 10006"/>
                          <a:gd name="connsiteY96" fmla="*/ 1667 h 10000"/>
                          <a:gd name="connsiteX97" fmla="*/ 7254 w 10006"/>
                          <a:gd name="connsiteY97" fmla="*/ 1437 h 10000"/>
                          <a:gd name="connsiteX98" fmla="*/ 7646 w 10006"/>
                          <a:gd name="connsiteY98" fmla="*/ 1228 h 10000"/>
                          <a:gd name="connsiteX99" fmla="*/ 8018 w 10006"/>
                          <a:gd name="connsiteY99" fmla="*/ 1020 h 10000"/>
                          <a:gd name="connsiteX100" fmla="*/ 8366 w 10006"/>
                          <a:gd name="connsiteY100" fmla="*/ 819 h 10000"/>
                          <a:gd name="connsiteX101" fmla="*/ 8689 w 10006"/>
                          <a:gd name="connsiteY101" fmla="*/ 655 h 10000"/>
                          <a:gd name="connsiteX102" fmla="*/ 8975 w 10006"/>
                          <a:gd name="connsiteY102" fmla="*/ 484 h 10000"/>
                          <a:gd name="connsiteX103" fmla="*/ 9236 w 10006"/>
                          <a:gd name="connsiteY103" fmla="*/ 350 h 10000"/>
                          <a:gd name="connsiteX104" fmla="*/ 9453 w 10006"/>
                          <a:gd name="connsiteY104" fmla="*/ 231 h 10000"/>
                          <a:gd name="connsiteX105" fmla="*/ 9627 w 10006"/>
                          <a:gd name="connsiteY105" fmla="*/ 126 h 10000"/>
                          <a:gd name="connsiteX106" fmla="*/ 9745 w 10006"/>
                          <a:gd name="connsiteY106" fmla="*/ 67 h 10000"/>
                          <a:gd name="connsiteX107" fmla="*/ 9832 w 10006"/>
                          <a:gd name="connsiteY107" fmla="*/ 15 h 10000"/>
                          <a:gd name="connsiteX108" fmla="*/ 9851 w 10006"/>
                          <a:gd name="connsiteY108" fmla="*/ 0 h 10000"/>
                          <a:gd name="connsiteX109" fmla="*/ 9863 w 10006"/>
                          <a:gd name="connsiteY109" fmla="*/ 0 h 10000"/>
                          <a:gd name="connsiteX110" fmla="*/ 9876 w 10006"/>
                          <a:gd name="connsiteY110" fmla="*/ 0 h 10000"/>
                          <a:gd name="connsiteX111" fmla="*/ 9894 w 10006"/>
                          <a:gd name="connsiteY11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254 w 10006"/>
                          <a:gd name="connsiteY96" fmla="*/ 1437 h 10000"/>
                          <a:gd name="connsiteX97" fmla="*/ 7646 w 10006"/>
                          <a:gd name="connsiteY97" fmla="*/ 1228 h 10000"/>
                          <a:gd name="connsiteX98" fmla="*/ 8018 w 10006"/>
                          <a:gd name="connsiteY98" fmla="*/ 1020 h 10000"/>
                          <a:gd name="connsiteX99" fmla="*/ 8366 w 10006"/>
                          <a:gd name="connsiteY99" fmla="*/ 819 h 10000"/>
                          <a:gd name="connsiteX100" fmla="*/ 8689 w 10006"/>
                          <a:gd name="connsiteY100" fmla="*/ 655 h 10000"/>
                          <a:gd name="connsiteX101" fmla="*/ 8975 w 10006"/>
                          <a:gd name="connsiteY101" fmla="*/ 484 h 10000"/>
                          <a:gd name="connsiteX102" fmla="*/ 9236 w 10006"/>
                          <a:gd name="connsiteY102" fmla="*/ 350 h 10000"/>
                          <a:gd name="connsiteX103" fmla="*/ 9453 w 10006"/>
                          <a:gd name="connsiteY103" fmla="*/ 231 h 10000"/>
                          <a:gd name="connsiteX104" fmla="*/ 9627 w 10006"/>
                          <a:gd name="connsiteY104" fmla="*/ 126 h 10000"/>
                          <a:gd name="connsiteX105" fmla="*/ 9745 w 10006"/>
                          <a:gd name="connsiteY105" fmla="*/ 67 h 10000"/>
                          <a:gd name="connsiteX106" fmla="*/ 9832 w 10006"/>
                          <a:gd name="connsiteY106" fmla="*/ 15 h 10000"/>
                          <a:gd name="connsiteX107" fmla="*/ 9851 w 10006"/>
                          <a:gd name="connsiteY107" fmla="*/ 0 h 10000"/>
                          <a:gd name="connsiteX108" fmla="*/ 9863 w 10006"/>
                          <a:gd name="connsiteY108" fmla="*/ 0 h 10000"/>
                          <a:gd name="connsiteX109" fmla="*/ 9876 w 10006"/>
                          <a:gd name="connsiteY109" fmla="*/ 0 h 10000"/>
                          <a:gd name="connsiteX110" fmla="*/ 9894 w 10006"/>
                          <a:gd name="connsiteY11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646 w 10006"/>
                          <a:gd name="connsiteY96" fmla="*/ 1228 h 10000"/>
                          <a:gd name="connsiteX97" fmla="*/ 8018 w 10006"/>
                          <a:gd name="connsiteY97" fmla="*/ 1020 h 10000"/>
                          <a:gd name="connsiteX98" fmla="*/ 8366 w 10006"/>
                          <a:gd name="connsiteY98" fmla="*/ 819 h 10000"/>
                          <a:gd name="connsiteX99" fmla="*/ 8689 w 10006"/>
                          <a:gd name="connsiteY99" fmla="*/ 655 h 10000"/>
                          <a:gd name="connsiteX100" fmla="*/ 8975 w 10006"/>
                          <a:gd name="connsiteY100" fmla="*/ 484 h 10000"/>
                          <a:gd name="connsiteX101" fmla="*/ 9236 w 10006"/>
                          <a:gd name="connsiteY101" fmla="*/ 350 h 10000"/>
                          <a:gd name="connsiteX102" fmla="*/ 9453 w 10006"/>
                          <a:gd name="connsiteY102" fmla="*/ 231 h 10000"/>
                          <a:gd name="connsiteX103" fmla="*/ 9627 w 10006"/>
                          <a:gd name="connsiteY103" fmla="*/ 126 h 10000"/>
                          <a:gd name="connsiteX104" fmla="*/ 9745 w 10006"/>
                          <a:gd name="connsiteY104" fmla="*/ 67 h 10000"/>
                          <a:gd name="connsiteX105" fmla="*/ 9832 w 10006"/>
                          <a:gd name="connsiteY105" fmla="*/ 15 h 10000"/>
                          <a:gd name="connsiteX106" fmla="*/ 9851 w 10006"/>
                          <a:gd name="connsiteY106" fmla="*/ 0 h 10000"/>
                          <a:gd name="connsiteX107" fmla="*/ 9863 w 10006"/>
                          <a:gd name="connsiteY107" fmla="*/ 0 h 10000"/>
                          <a:gd name="connsiteX108" fmla="*/ 9876 w 10006"/>
                          <a:gd name="connsiteY108" fmla="*/ 0 h 10000"/>
                          <a:gd name="connsiteX109" fmla="*/ 9894 w 10006"/>
                          <a:gd name="connsiteY10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018 w 10006"/>
                          <a:gd name="connsiteY96" fmla="*/ 1020 h 10000"/>
                          <a:gd name="connsiteX97" fmla="*/ 8366 w 10006"/>
                          <a:gd name="connsiteY97" fmla="*/ 819 h 10000"/>
                          <a:gd name="connsiteX98" fmla="*/ 8689 w 10006"/>
                          <a:gd name="connsiteY98" fmla="*/ 655 h 10000"/>
                          <a:gd name="connsiteX99" fmla="*/ 8975 w 10006"/>
                          <a:gd name="connsiteY99" fmla="*/ 484 h 10000"/>
                          <a:gd name="connsiteX100" fmla="*/ 9236 w 10006"/>
                          <a:gd name="connsiteY100" fmla="*/ 350 h 10000"/>
                          <a:gd name="connsiteX101" fmla="*/ 9453 w 10006"/>
                          <a:gd name="connsiteY101" fmla="*/ 231 h 10000"/>
                          <a:gd name="connsiteX102" fmla="*/ 9627 w 10006"/>
                          <a:gd name="connsiteY102" fmla="*/ 126 h 10000"/>
                          <a:gd name="connsiteX103" fmla="*/ 9745 w 10006"/>
                          <a:gd name="connsiteY103" fmla="*/ 67 h 10000"/>
                          <a:gd name="connsiteX104" fmla="*/ 9832 w 10006"/>
                          <a:gd name="connsiteY104" fmla="*/ 15 h 10000"/>
                          <a:gd name="connsiteX105" fmla="*/ 9851 w 10006"/>
                          <a:gd name="connsiteY105" fmla="*/ 0 h 10000"/>
                          <a:gd name="connsiteX106" fmla="*/ 9863 w 10006"/>
                          <a:gd name="connsiteY106" fmla="*/ 0 h 10000"/>
                          <a:gd name="connsiteX107" fmla="*/ 9876 w 10006"/>
                          <a:gd name="connsiteY107" fmla="*/ 0 h 10000"/>
                          <a:gd name="connsiteX108" fmla="*/ 9894 w 10006"/>
                          <a:gd name="connsiteY10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366 w 10006"/>
                          <a:gd name="connsiteY96" fmla="*/ 819 h 10000"/>
                          <a:gd name="connsiteX97" fmla="*/ 8689 w 10006"/>
                          <a:gd name="connsiteY97" fmla="*/ 655 h 10000"/>
                          <a:gd name="connsiteX98" fmla="*/ 8975 w 10006"/>
                          <a:gd name="connsiteY98" fmla="*/ 484 h 10000"/>
                          <a:gd name="connsiteX99" fmla="*/ 9236 w 10006"/>
                          <a:gd name="connsiteY99" fmla="*/ 350 h 10000"/>
                          <a:gd name="connsiteX100" fmla="*/ 9453 w 10006"/>
                          <a:gd name="connsiteY100" fmla="*/ 231 h 10000"/>
                          <a:gd name="connsiteX101" fmla="*/ 9627 w 10006"/>
                          <a:gd name="connsiteY101" fmla="*/ 126 h 10000"/>
                          <a:gd name="connsiteX102" fmla="*/ 9745 w 10006"/>
                          <a:gd name="connsiteY102" fmla="*/ 67 h 10000"/>
                          <a:gd name="connsiteX103" fmla="*/ 9832 w 10006"/>
                          <a:gd name="connsiteY103" fmla="*/ 15 h 10000"/>
                          <a:gd name="connsiteX104" fmla="*/ 9851 w 10006"/>
                          <a:gd name="connsiteY104" fmla="*/ 0 h 10000"/>
                          <a:gd name="connsiteX105" fmla="*/ 9863 w 10006"/>
                          <a:gd name="connsiteY105" fmla="*/ 0 h 10000"/>
                          <a:gd name="connsiteX106" fmla="*/ 9876 w 10006"/>
                          <a:gd name="connsiteY106" fmla="*/ 0 h 10000"/>
                          <a:gd name="connsiteX107" fmla="*/ 9894 w 10006"/>
                          <a:gd name="connsiteY10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689 w 10006"/>
                          <a:gd name="connsiteY96" fmla="*/ 655 h 10000"/>
                          <a:gd name="connsiteX97" fmla="*/ 8975 w 10006"/>
                          <a:gd name="connsiteY97" fmla="*/ 484 h 10000"/>
                          <a:gd name="connsiteX98" fmla="*/ 9236 w 10006"/>
                          <a:gd name="connsiteY98" fmla="*/ 350 h 10000"/>
                          <a:gd name="connsiteX99" fmla="*/ 9453 w 10006"/>
                          <a:gd name="connsiteY99" fmla="*/ 231 h 10000"/>
                          <a:gd name="connsiteX100" fmla="*/ 9627 w 10006"/>
                          <a:gd name="connsiteY100" fmla="*/ 126 h 10000"/>
                          <a:gd name="connsiteX101" fmla="*/ 9745 w 10006"/>
                          <a:gd name="connsiteY101" fmla="*/ 67 h 10000"/>
                          <a:gd name="connsiteX102" fmla="*/ 9832 w 10006"/>
                          <a:gd name="connsiteY102" fmla="*/ 15 h 10000"/>
                          <a:gd name="connsiteX103" fmla="*/ 9851 w 10006"/>
                          <a:gd name="connsiteY103" fmla="*/ 0 h 10000"/>
                          <a:gd name="connsiteX104" fmla="*/ 9863 w 10006"/>
                          <a:gd name="connsiteY104" fmla="*/ 0 h 10000"/>
                          <a:gd name="connsiteX105" fmla="*/ 9876 w 10006"/>
                          <a:gd name="connsiteY105" fmla="*/ 0 h 10000"/>
                          <a:gd name="connsiteX106" fmla="*/ 9894 w 10006"/>
                          <a:gd name="connsiteY10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975 w 10006"/>
                          <a:gd name="connsiteY96" fmla="*/ 484 h 10000"/>
                          <a:gd name="connsiteX97" fmla="*/ 9236 w 10006"/>
                          <a:gd name="connsiteY97" fmla="*/ 350 h 10000"/>
                          <a:gd name="connsiteX98" fmla="*/ 9453 w 10006"/>
                          <a:gd name="connsiteY98" fmla="*/ 231 h 10000"/>
                          <a:gd name="connsiteX99" fmla="*/ 9627 w 10006"/>
                          <a:gd name="connsiteY99" fmla="*/ 126 h 10000"/>
                          <a:gd name="connsiteX100" fmla="*/ 9745 w 10006"/>
                          <a:gd name="connsiteY100" fmla="*/ 67 h 10000"/>
                          <a:gd name="connsiteX101" fmla="*/ 9832 w 10006"/>
                          <a:gd name="connsiteY101" fmla="*/ 15 h 10000"/>
                          <a:gd name="connsiteX102" fmla="*/ 9851 w 10006"/>
                          <a:gd name="connsiteY102" fmla="*/ 0 h 10000"/>
                          <a:gd name="connsiteX103" fmla="*/ 9863 w 10006"/>
                          <a:gd name="connsiteY103" fmla="*/ 0 h 10000"/>
                          <a:gd name="connsiteX104" fmla="*/ 9876 w 10006"/>
                          <a:gd name="connsiteY104" fmla="*/ 0 h 10000"/>
                          <a:gd name="connsiteX105" fmla="*/ 9894 w 10006"/>
                          <a:gd name="connsiteY10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236 w 10006"/>
                          <a:gd name="connsiteY96" fmla="*/ 350 h 10000"/>
                          <a:gd name="connsiteX97" fmla="*/ 9453 w 10006"/>
                          <a:gd name="connsiteY97" fmla="*/ 231 h 10000"/>
                          <a:gd name="connsiteX98" fmla="*/ 9627 w 10006"/>
                          <a:gd name="connsiteY98" fmla="*/ 126 h 10000"/>
                          <a:gd name="connsiteX99" fmla="*/ 9745 w 10006"/>
                          <a:gd name="connsiteY99" fmla="*/ 67 h 10000"/>
                          <a:gd name="connsiteX100" fmla="*/ 9832 w 10006"/>
                          <a:gd name="connsiteY100" fmla="*/ 15 h 10000"/>
                          <a:gd name="connsiteX101" fmla="*/ 9851 w 10006"/>
                          <a:gd name="connsiteY101" fmla="*/ 0 h 10000"/>
                          <a:gd name="connsiteX102" fmla="*/ 9863 w 10006"/>
                          <a:gd name="connsiteY102" fmla="*/ 0 h 10000"/>
                          <a:gd name="connsiteX103" fmla="*/ 9876 w 10006"/>
                          <a:gd name="connsiteY103" fmla="*/ 0 h 10000"/>
                          <a:gd name="connsiteX104" fmla="*/ 9894 w 10006"/>
                          <a:gd name="connsiteY10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31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32 w 10006"/>
                          <a:gd name="connsiteY98" fmla="*/ 15 h 10000"/>
                          <a:gd name="connsiteX99" fmla="*/ 9851 w 10006"/>
                          <a:gd name="connsiteY99" fmla="*/ 0 h 10000"/>
                          <a:gd name="connsiteX100" fmla="*/ 9863 w 10006"/>
                          <a:gd name="connsiteY100" fmla="*/ 0 h 10000"/>
                          <a:gd name="connsiteX101" fmla="*/ 9876 w 10006"/>
                          <a:gd name="connsiteY101" fmla="*/ 0 h 10000"/>
                          <a:gd name="connsiteX102" fmla="*/ 9894 w 10006"/>
                          <a:gd name="connsiteY10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101" fmla="*/ 9894 w 10006"/>
                          <a:gd name="connsiteY101"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99" fmla="*/ 9876 w 10006"/>
                          <a:gd name="connsiteY99"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97" fmla="*/ 9863 w 10006"/>
                          <a:gd name="connsiteY97"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119 h 10000"/>
                          <a:gd name="connsiteX5" fmla="*/ 9994 w 10006"/>
                          <a:gd name="connsiteY5" fmla="*/ 141 h 10000"/>
                          <a:gd name="connsiteX6" fmla="*/ 9981 w 10006"/>
                          <a:gd name="connsiteY6" fmla="*/ 171 h 10000"/>
                          <a:gd name="connsiteX7" fmla="*/ 9963 w 10006"/>
                          <a:gd name="connsiteY7" fmla="*/ 194 h 10000"/>
                          <a:gd name="connsiteX8" fmla="*/ 9931 w 10006"/>
                          <a:gd name="connsiteY8" fmla="*/ 224 h 10000"/>
                          <a:gd name="connsiteX9" fmla="*/ 9894 w 10006"/>
                          <a:gd name="connsiteY9" fmla="*/ 261 h 10000"/>
                          <a:gd name="connsiteX10" fmla="*/ 9820 w 10006"/>
                          <a:gd name="connsiteY10" fmla="*/ 313 h 10000"/>
                          <a:gd name="connsiteX11" fmla="*/ 9714 w 10006"/>
                          <a:gd name="connsiteY11" fmla="*/ 394 h 10000"/>
                          <a:gd name="connsiteX12" fmla="*/ 9584 w 10006"/>
                          <a:gd name="connsiteY12" fmla="*/ 484 h 10000"/>
                          <a:gd name="connsiteX13" fmla="*/ 9441 w 10006"/>
                          <a:gd name="connsiteY13" fmla="*/ 573 h 10000"/>
                          <a:gd name="connsiteX14" fmla="*/ 9298 w 10006"/>
                          <a:gd name="connsiteY14" fmla="*/ 663 h 10000"/>
                          <a:gd name="connsiteX15" fmla="*/ 9155 w 10006"/>
                          <a:gd name="connsiteY15" fmla="*/ 767 h 10000"/>
                          <a:gd name="connsiteX16" fmla="*/ 9037 w 10006"/>
                          <a:gd name="connsiteY16" fmla="*/ 848 h 10000"/>
                          <a:gd name="connsiteX17" fmla="*/ 8938 w 10006"/>
                          <a:gd name="connsiteY17" fmla="*/ 915 h 10000"/>
                          <a:gd name="connsiteX18" fmla="*/ 8876 w 10006"/>
                          <a:gd name="connsiteY18" fmla="*/ 952 h 10000"/>
                          <a:gd name="connsiteX19" fmla="*/ 8851 w 10006"/>
                          <a:gd name="connsiteY19" fmla="*/ 976 h 10000"/>
                          <a:gd name="connsiteX20" fmla="*/ 6428 w 10006"/>
                          <a:gd name="connsiteY20" fmla="*/ 2448 h 10000"/>
                          <a:gd name="connsiteX21" fmla="*/ 6211 w 10006"/>
                          <a:gd name="connsiteY21" fmla="*/ 2293 h 10000"/>
                          <a:gd name="connsiteX22" fmla="*/ 9807 w 10006"/>
                          <a:gd name="connsiteY22" fmla="*/ 224 h 10000"/>
                          <a:gd name="connsiteX23" fmla="*/ 9807 w 10006"/>
                          <a:gd name="connsiteY23" fmla="*/ 224 h 10000"/>
                          <a:gd name="connsiteX24" fmla="*/ 9807 w 10006"/>
                          <a:gd name="connsiteY24" fmla="*/ 209 h 10000"/>
                          <a:gd name="connsiteX25" fmla="*/ 9820 w 10006"/>
                          <a:gd name="connsiteY25" fmla="*/ 209 h 10000"/>
                          <a:gd name="connsiteX26" fmla="*/ 9832 w 10006"/>
                          <a:gd name="connsiteY26" fmla="*/ 194 h 10000"/>
                          <a:gd name="connsiteX27" fmla="*/ 9832 w 10006"/>
                          <a:gd name="connsiteY27" fmla="*/ 178 h 10000"/>
                          <a:gd name="connsiteX28" fmla="*/ 9845 w 10006"/>
                          <a:gd name="connsiteY28" fmla="*/ 171 h 10000"/>
                          <a:gd name="connsiteX29" fmla="*/ 9845 w 10006"/>
                          <a:gd name="connsiteY29" fmla="*/ 156 h 10000"/>
                          <a:gd name="connsiteX30" fmla="*/ 9832 w 10006"/>
                          <a:gd name="connsiteY30" fmla="*/ 141 h 10000"/>
                          <a:gd name="connsiteX31" fmla="*/ 9832 w 10006"/>
                          <a:gd name="connsiteY31" fmla="*/ 126 h 10000"/>
                          <a:gd name="connsiteX32" fmla="*/ 9807 w 10006"/>
                          <a:gd name="connsiteY32" fmla="*/ 126 h 10000"/>
                          <a:gd name="connsiteX33" fmla="*/ 9776 w 10006"/>
                          <a:gd name="connsiteY33" fmla="*/ 141 h 10000"/>
                          <a:gd name="connsiteX34" fmla="*/ 9745 w 10006"/>
                          <a:gd name="connsiteY34" fmla="*/ 156 h 10000"/>
                          <a:gd name="connsiteX35" fmla="*/ 9714 w 10006"/>
                          <a:gd name="connsiteY35" fmla="*/ 171 h 10000"/>
                          <a:gd name="connsiteX36" fmla="*/ 9633 w 10006"/>
                          <a:gd name="connsiteY36" fmla="*/ 224 h 10000"/>
                          <a:gd name="connsiteX37" fmla="*/ 9497 w 10006"/>
                          <a:gd name="connsiteY37" fmla="*/ 283 h 10000"/>
                          <a:gd name="connsiteX38" fmla="*/ 9323 w 10006"/>
                          <a:gd name="connsiteY38" fmla="*/ 394 h 10000"/>
                          <a:gd name="connsiteX39" fmla="*/ 9093 w 10006"/>
                          <a:gd name="connsiteY39" fmla="*/ 506 h 10000"/>
                          <a:gd name="connsiteX40" fmla="*/ 8832 w 10006"/>
                          <a:gd name="connsiteY40" fmla="*/ 655 h 10000"/>
                          <a:gd name="connsiteX41" fmla="*/ 8540 w 10006"/>
                          <a:gd name="connsiteY41" fmla="*/ 811 h 10000"/>
                          <a:gd name="connsiteX42" fmla="*/ 8211 w 10006"/>
                          <a:gd name="connsiteY42" fmla="*/ 990 h 10000"/>
                          <a:gd name="connsiteX43" fmla="*/ 7851 w 10006"/>
                          <a:gd name="connsiteY43" fmla="*/ 1183 h 10000"/>
                          <a:gd name="connsiteX44" fmla="*/ 7459 w 10006"/>
                          <a:gd name="connsiteY44" fmla="*/ 1392 h 10000"/>
                          <a:gd name="connsiteX45" fmla="*/ 7062 w 10006"/>
                          <a:gd name="connsiteY45" fmla="*/ 1615 h 10000"/>
                          <a:gd name="connsiteX46" fmla="*/ 6646 w 10006"/>
                          <a:gd name="connsiteY46" fmla="*/ 1854 h 10000"/>
                          <a:gd name="connsiteX47" fmla="*/ 6211 w 10006"/>
                          <a:gd name="connsiteY47" fmla="*/ 2084 h 10000"/>
                          <a:gd name="connsiteX48" fmla="*/ 5764 w 10006"/>
                          <a:gd name="connsiteY48" fmla="*/ 2330 h 10000"/>
                          <a:gd name="connsiteX49" fmla="*/ 5323 w 10006"/>
                          <a:gd name="connsiteY49" fmla="*/ 2583 h 10000"/>
                          <a:gd name="connsiteX50" fmla="*/ 4863 w 10006"/>
                          <a:gd name="connsiteY50" fmla="*/ 2843 h 10000"/>
                          <a:gd name="connsiteX51" fmla="*/ 4416 w 10006"/>
                          <a:gd name="connsiteY51" fmla="*/ 3089 h 10000"/>
                          <a:gd name="connsiteX52" fmla="*/ 3975 w 10006"/>
                          <a:gd name="connsiteY52" fmla="*/ 3335 h 10000"/>
                          <a:gd name="connsiteX53" fmla="*/ 3540 w 10006"/>
                          <a:gd name="connsiteY53" fmla="*/ 3587 h 10000"/>
                          <a:gd name="connsiteX54" fmla="*/ 3112 w 10006"/>
                          <a:gd name="connsiteY54" fmla="*/ 3818 h 10000"/>
                          <a:gd name="connsiteX55" fmla="*/ 2702 w 10006"/>
                          <a:gd name="connsiteY55" fmla="*/ 4057 h 10000"/>
                          <a:gd name="connsiteX56" fmla="*/ 2323 w 10006"/>
                          <a:gd name="connsiteY56" fmla="*/ 4272 h 10000"/>
                          <a:gd name="connsiteX57" fmla="*/ 1963 w 10006"/>
                          <a:gd name="connsiteY57" fmla="*/ 4481 h 10000"/>
                          <a:gd name="connsiteX58" fmla="*/ 1627 w 10006"/>
                          <a:gd name="connsiteY58" fmla="*/ 4682 h 10000"/>
                          <a:gd name="connsiteX59" fmla="*/ 1323 w 10006"/>
                          <a:gd name="connsiteY59" fmla="*/ 4846 h 10000"/>
                          <a:gd name="connsiteX60" fmla="*/ 1049 w 10006"/>
                          <a:gd name="connsiteY60" fmla="*/ 5017 h 10000"/>
                          <a:gd name="connsiteX61" fmla="*/ 820 w 10006"/>
                          <a:gd name="connsiteY61" fmla="*/ 5150 h 10000"/>
                          <a:gd name="connsiteX62" fmla="*/ 640 w 10006"/>
                          <a:gd name="connsiteY62" fmla="*/ 5278 h 10000"/>
                          <a:gd name="connsiteX63" fmla="*/ 497 w 10006"/>
                          <a:gd name="connsiteY63" fmla="*/ 5367 h 10000"/>
                          <a:gd name="connsiteX64" fmla="*/ 472 w 10006"/>
                          <a:gd name="connsiteY64" fmla="*/ 5381 h 10000"/>
                          <a:gd name="connsiteX65" fmla="*/ 428 w 10006"/>
                          <a:gd name="connsiteY65" fmla="*/ 5433 h 10000"/>
                          <a:gd name="connsiteX66" fmla="*/ 366 w 10006"/>
                          <a:gd name="connsiteY66" fmla="*/ 5500 h 10000"/>
                          <a:gd name="connsiteX67" fmla="*/ 298 w 10006"/>
                          <a:gd name="connsiteY67" fmla="*/ 5605 h 10000"/>
                          <a:gd name="connsiteX68" fmla="*/ 236 w 10006"/>
                          <a:gd name="connsiteY68" fmla="*/ 5731 h 10000"/>
                          <a:gd name="connsiteX69" fmla="*/ 180 w 10006"/>
                          <a:gd name="connsiteY69" fmla="*/ 5895 h 10000"/>
                          <a:gd name="connsiteX70" fmla="*/ 167 w 10006"/>
                          <a:gd name="connsiteY70" fmla="*/ 6089 h 10000"/>
                          <a:gd name="connsiteX71" fmla="*/ 167 w 10006"/>
                          <a:gd name="connsiteY71" fmla="*/ 6215 h 10000"/>
                          <a:gd name="connsiteX72" fmla="*/ 167 w 10006"/>
                          <a:gd name="connsiteY72" fmla="*/ 6424 h 10000"/>
                          <a:gd name="connsiteX73" fmla="*/ 167 w 10006"/>
                          <a:gd name="connsiteY73" fmla="*/ 6684 h 10000"/>
                          <a:gd name="connsiteX74" fmla="*/ 167 w 10006"/>
                          <a:gd name="connsiteY74" fmla="*/ 6989 h 10000"/>
                          <a:gd name="connsiteX75" fmla="*/ 167 w 10006"/>
                          <a:gd name="connsiteY75" fmla="*/ 7324 h 10000"/>
                          <a:gd name="connsiteX76" fmla="*/ 180 w 10006"/>
                          <a:gd name="connsiteY76" fmla="*/ 7674 h 10000"/>
                          <a:gd name="connsiteX77" fmla="*/ 180 w 10006"/>
                          <a:gd name="connsiteY77" fmla="*/ 8031 h 10000"/>
                          <a:gd name="connsiteX78" fmla="*/ 180 w 10006"/>
                          <a:gd name="connsiteY78" fmla="*/ 8381 h 10000"/>
                          <a:gd name="connsiteX79" fmla="*/ 180 w 10006"/>
                          <a:gd name="connsiteY79" fmla="*/ 8709 h 10000"/>
                          <a:gd name="connsiteX80" fmla="*/ 180 w 10006"/>
                          <a:gd name="connsiteY80" fmla="*/ 9006 h 10000"/>
                          <a:gd name="connsiteX81" fmla="*/ 192 w 10006"/>
                          <a:gd name="connsiteY81" fmla="*/ 9267 h 10000"/>
                          <a:gd name="connsiteX82" fmla="*/ 192 w 10006"/>
                          <a:gd name="connsiteY82" fmla="*/ 9461 h 10000"/>
                          <a:gd name="connsiteX83" fmla="*/ 192 w 10006"/>
                          <a:gd name="connsiteY83" fmla="*/ 9580 h 10000"/>
                          <a:gd name="connsiteX84" fmla="*/ 192 w 10006"/>
                          <a:gd name="connsiteY84" fmla="*/ 9632 h 10000"/>
                          <a:gd name="connsiteX85" fmla="*/ 8975 w 10006"/>
                          <a:gd name="connsiteY85" fmla="*/ 4630 h 10000"/>
                          <a:gd name="connsiteX86" fmla="*/ 8863 w 10006"/>
                          <a:gd name="connsiteY86" fmla="*/ 5150 h 10000"/>
                          <a:gd name="connsiteX87" fmla="*/ 243 w 10006"/>
                          <a:gd name="connsiteY87" fmla="*/ 10000 h 10000"/>
                          <a:gd name="connsiteX88" fmla="*/ 18 w 10006"/>
                          <a:gd name="connsiteY88" fmla="*/ 9304 h 10000"/>
                          <a:gd name="connsiteX89" fmla="*/ 18 w 10006"/>
                          <a:gd name="connsiteY89" fmla="*/ 5985 h 10000"/>
                          <a:gd name="connsiteX90" fmla="*/ 81 w 10006"/>
                          <a:gd name="connsiteY90" fmla="*/ 5709 h 10000"/>
                          <a:gd name="connsiteX91" fmla="*/ 279 w 10006"/>
                          <a:gd name="connsiteY91" fmla="*/ 5396 h 10000"/>
                          <a:gd name="connsiteX92" fmla="*/ 1540 w 10006"/>
                          <a:gd name="connsiteY92" fmla="*/ 4615 h 10000"/>
                          <a:gd name="connsiteX93" fmla="*/ 3366 w 10006"/>
                          <a:gd name="connsiteY93" fmla="*/ 3595 h 10000"/>
                          <a:gd name="connsiteX94" fmla="*/ 9453 w 10006"/>
                          <a:gd name="connsiteY94" fmla="*/ 205 h 10000"/>
                          <a:gd name="connsiteX95" fmla="*/ 9851 w 10006"/>
                          <a:gd name="connsiteY95" fmla="*/ 0 h 10000"/>
                          <a:gd name="connsiteX0" fmla="*/ 9851 w 10006"/>
                          <a:gd name="connsiteY0" fmla="*/ 0 h 10000"/>
                          <a:gd name="connsiteX1" fmla="*/ 9931 w 10006"/>
                          <a:gd name="connsiteY1" fmla="*/ 0 h 10000"/>
                          <a:gd name="connsiteX2" fmla="*/ 9950 w 10006"/>
                          <a:gd name="connsiteY2" fmla="*/ 0 h 10000"/>
                          <a:gd name="connsiteX3" fmla="*/ 10006 w 10006"/>
                          <a:gd name="connsiteY3" fmla="*/ 119 h 10000"/>
                          <a:gd name="connsiteX4" fmla="*/ 9994 w 10006"/>
                          <a:gd name="connsiteY4" fmla="*/ 141 h 10000"/>
                          <a:gd name="connsiteX5" fmla="*/ 9981 w 10006"/>
                          <a:gd name="connsiteY5" fmla="*/ 171 h 10000"/>
                          <a:gd name="connsiteX6" fmla="*/ 9963 w 10006"/>
                          <a:gd name="connsiteY6" fmla="*/ 194 h 10000"/>
                          <a:gd name="connsiteX7" fmla="*/ 9931 w 10006"/>
                          <a:gd name="connsiteY7" fmla="*/ 224 h 10000"/>
                          <a:gd name="connsiteX8" fmla="*/ 9894 w 10006"/>
                          <a:gd name="connsiteY8" fmla="*/ 261 h 10000"/>
                          <a:gd name="connsiteX9" fmla="*/ 9820 w 10006"/>
                          <a:gd name="connsiteY9" fmla="*/ 313 h 10000"/>
                          <a:gd name="connsiteX10" fmla="*/ 9714 w 10006"/>
                          <a:gd name="connsiteY10" fmla="*/ 394 h 10000"/>
                          <a:gd name="connsiteX11" fmla="*/ 9584 w 10006"/>
                          <a:gd name="connsiteY11" fmla="*/ 484 h 10000"/>
                          <a:gd name="connsiteX12" fmla="*/ 9441 w 10006"/>
                          <a:gd name="connsiteY12" fmla="*/ 573 h 10000"/>
                          <a:gd name="connsiteX13" fmla="*/ 9298 w 10006"/>
                          <a:gd name="connsiteY13" fmla="*/ 663 h 10000"/>
                          <a:gd name="connsiteX14" fmla="*/ 9155 w 10006"/>
                          <a:gd name="connsiteY14" fmla="*/ 767 h 10000"/>
                          <a:gd name="connsiteX15" fmla="*/ 9037 w 10006"/>
                          <a:gd name="connsiteY15" fmla="*/ 848 h 10000"/>
                          <a:gd name="connsiteX16" fmla="*/ 8938 w 10006"/>
                          <a:gd name="connsiteY16" fmla="*/ 915 h 10000"/>
                          <a:gd name="connsiteX17" fmla="*/ 8876 w 10006"/>
                          <a:gd name="connsiteY17" fmla="*/ 952 h 10000"/>
                          <a:gd name="connsiteX18" fmla="*/ 8851 w 10006"/>
                          <a:gd name="connsiteY18" fmla="*/ 976 h 10000"/>
                          <a:gd name="connsiteX19" fmla="*/ 6428 w 10006"/>
                          <a:gd name="connsiteY19" fmla="*/ 2448 h 10000"/>
                          <a:gd name="connsiteX20" fmla="*/ 6211 w 10006"/>
                          <a:gd name="connsiteY20" fmla="*/ 2293 h 10000"/>
                          <a:gd name="connsiteX21" fmla="*/ 9807 w 10006"/>
                          <a:gd name="connsiteY21" fmla="*/ 224 h 10000"/>
                          <a:gd name="connsiteX22" fmla="*/ 9807 w 10006"/>
                          <a:gd name="connsiteY22" fmla="*/ 224 h 10000"/>
                          <a:gd name="connsiteX23" fmla="*/ 9807 w 10006"/>
                          <a:gd name="connsiteY23" fmla="*/ 209 h 10000"/>
                          <a:gd name="connsiteX24" fmla="*/ 9820 w 10006"/>
                          <a:gd name="connsiteY24" fmla="*/ 209 h 10000"/>
                          <a:gd name="connsiteX25" fmla="*/ 9832 w 10006"/>
                          <a:gd name="connsiteY25" fmla="*/ 194 h 10000"/>
                          <a:gd name="connsiteX26" fmla="*/ 9832 w 10006"/>
                          <a:gd name="connsiteY26" fmla="*/ 178 h 10000"/>
                          <a:gd name="connsiteX27" fmla="*/ 9845 w 10006"/>
                          <a:gd name="connsiteY27" fmla="*/ 171 h 10000"/>
                          <a:gd name="connsiteX28" fmla="*/ 9845 w 10006"/>
                          <a:gd name="connsiteY28" fmla="*/ 156 h 10000"/>
                          <a:gd name="connsiteX29" fmla="*/ 9832 w 10006"/>
                          <a:gd name="connsiteY29" fmla="*/ 141 h 10000"/>
                          <a:gd name="connsiteX30" fmla="*/ 9832 w 10006"/>
                          <a:gd name="connsiteY30" fmla="*/ 126 h 10000"/>
                          <a:gd name="connsiteX31" fmla="*/ 9807 w 10006"/>
                          <a:gd name="connsiteY31" fmla="*/ 126 h 10000"/>
                          <a:gd name="connsiteX32" fmla="*/ 9776 w 10006"/>
                          <a:gd name="connsiteY32" fmla="*/ 141 h 10000"/>
                          <a:gd name="connsiteX33" fmla="*/ 9745 w 10006"/>
                          <a:gd name="connsiteY33" fmla="*/ 156 h 10000"/>
                          <a:gd name="connsiteX34" fmla="*/ 9714 w 10006"/>
                          <a:gd name="connsiteY34" fmla="*/ 171 h 10000"/>
                          <a:gd name="connsiteX35" fmla="*/ 9633 w 10006"/>
                          <a:gd name="connsiteY35" fmla="*/ 224 h 10000"/>
                          <a:gd name="connsiteX36" fmla="*/ 9497 w 10006"/>
                          <a:gd name="connsiteY36" fmla="*/ 283 h 10000"/>
                          <a:gd name="connsiteX37" fmla="*/ 9323 w 10006"/>
                          <a:gd name="connsiteY37" fmla="*/ 394 h 10000"/>
                          <a:gd name="connsiteX38" fmla="*/ 9093 w 10006"/>
                          <a:gd name="connsiteY38" fmla="*/ 506 h 10000"/>
                          <a:gd name="connsiteX39" fmla="*/ 8832 w 10006"/>
                          <a:gd name="connsiteY39" fmla="*/ 655 h 10000"/>
                          <a:gd name="connsiteX40" fmla="*/ 8540 w 10006"/>
                          <a:gd name="connsiteY40" fmla="*/ 811 h 10000"/>
                          <a:gd name="connsiteX41" fmla="*/ 8211 w 10006"/>
                          <a:gd name="connsiteY41" fmla="*/ 990 h 10000"/>
                          <a:gd name="connsiteX42" fmla="*/ 7851 w 10006"/>
                          <a:gd name="connsiteY42" fmla="*/ 1183 h 10000"/>
                          <a:gd name="connsiteX43" fmla="*/ 7459 w 10006"/>
                          <a:gd name="connsiteY43" fmla="*/ 1392 h 10000"/>
                          <a:gd name="connsiteX44" fmla="*/ 7062 w 10006"/>
                          <a:gd name="connsiteY44" fmla="*/ 1615 h 10000"/>
                          <a:gd name="connsiteX45" fmla="*/ 6646 w 10006"/>
                          <a:gd name="connsiteY45" fmla="*/ 1854 h 10000"/>
                          <a:gd name="connsiteX46" fmla="*/ 6211 w 10006"/>
                          <a:gd name="connsiteY46" fmla="*/ 2084 h 10000"/>
                          <a:gd name="connsiteX47" fmla="*/ 5764 w 10006"/>
                          <a:gd name="connsiteY47" fmla="*/ 2330 h 10000"/>
                          <a:gd name="connsiteX48" fmla="*/ 5323 w 10006"/>
                          <a:gd name="connsiteY48" fmla="*/ 2583 h 10000"/>
                          <a:gd name="connsiteX49" fmla="*/ 4863 w 10006"/>
                          <a:gd name="connsiteY49" fmla="*/ 2843 h 10000"/>
                          <a:gd name="connsiteX50" fmla="*/ 4416 w 10006"/>
                          <a:gd name="connsiteY50" fmla="*/ 3089 h 10000"/>
                          <a:gd name="connsiteX51" fmla="*/ 3975 w 10006"/>
                          <a:gd name="connsiteY51" fmla="*/ 3335 h 10000"/>
                          <a:gd name="connsiteX52" fmla="*/ 3540 w 10006"/>
                          <a:gd name="connsiteY52" fmla="*/ 3587 h 10000"/>
                          <a:gd name="connsiteX53" fmla="*/ 3112 w 10006"/>
                          <a:gd name="connsiteY53" fmla="*/ 3818 h 10000"/>
                          <a:gd name="connsiteX54" fmla="*/ 2702 w 10006"/>
                          <a:gd name="connsiteY54" fmla="*/ 4057 h 10000"/>
                          <a:gd name="connsiteX55" fmla="*/ 2323 w 10006"/>
                          <a:gd name="connsiteY55" fmla="*/ 4272 h 10000"/>
                          <a:gd name="connsiteX56" fmla="*/ 1963 w 10006"/>
                          <a:gd name="connsiteY56" fmla="*/ 4481 h 10000"/>
                          <a:gd name="connsiteX57" fmla="*/ 1627 w 10006"/>
                          <a:gd name="connsiteY57" fmla="*/ 4682 h 10000"/>
                          <a:gd name="connsiteX58" fmla="*/ 1323 w 10006"/>
                          <a:gd name="connsiteY58" fmla="*/ 4846 h 10000"/>
                          <a:gd name="connsiteX59" fmla="*/ 1049 w 10006"/>
                          <a:gd name="connsiteY59" fmla="*/ 5017 h 10000"/>
                          <a:gd name="connsiteX60" fmla="*/ 820 w 10006"/>
                          <a:gd name="connsiteY60" fmla="*/ 5150 h 10000"/>
                          <a:gd name="connsiteX61" fmla="*/ 640 w 10006"/>
                          <a:gd name="connsiteY61" fmla="*/ 5278 h 10000"/>
                          <a:gd name="connsiteX62" fmla="*/ 497 w 10006"/>
                          <a:gd name="connsiteY62" fmla="*/ 5367 h 10000"/>
                          <a:gd name="connsiteX63" fmla="*/ 472 w 10006"/>
                          <a:gd name="connsiteY63" fmla="*/ 5381 h 10000"/>
                          <a:gd name="connsiteX64" fmla="*/ 428 w 10006"/>
                          <a:gd name="connsiteY64" fmla="*/ 5433 h 10000"/>
                          <a:gd name="connsiteX65" fmla="*/ 366 w 10006"/>
                          <a:gd name="connsiteY65" fmla="*/ 5500 h 10000"/>
                          <a:gd name="connsiteX66" fmla="*/ 298 w 10006"/>
                          <a:gd name="connsiteY66" fmla="*/ 5605 h 10000"/>
                          <a:gd name="connsiteX67" fmla="*/ 236 w 10006"/>
                          <a:gd name="connsiteY67" fmla="*/ 5731 h 10000"/>
                          <a:gd name="connsiteX68" fmla="*/ 180 w 10006"/>
                          <a:gd name="connsiteY68" fmla="*/ 5895 h 10000"/>
                          <a:gd name="connsiteX69" fmla="*/ 167 w 10006"/>
                          <a:gd name="connsiteY69" fmla="*/ 6089 h 10000"/>
                          <a:gd name="connsiteX70" fmla="*/ 167 w 10006"/>
                          <a:gd name="connsiteY70" fmla="*/ 6215 h 10000"/>
                          <a:gd name="connsiteX71" fmla="*/ 167 w 10006"/>
                          <a:gd name="connsiteY71" fmla="*/ 6424 h 10000"/>
                          <a:gd name="connsiteX72" fmla="*/ 167 w 10006"/>
                          <a:gd name="connsiteY72" fmla="*/ 6684 h 10000"/>
                          <a:gd name="connsiteX73" fmla="*/ 167 w 10006"/>
                          <a:gd name="connsiteY73" fmla="*/ 6989 h 10000"/>
                          <a:gd name="connsiteX74" fmla="*/ 167 w 10006"/>
                          <a:gd name="connsiteY74" fmla="*/ 7324 h 10000"/>
                          <a:gd name="connsiteX75" fmla="*/ 180 w 10006"/>
                          <a:gd name="connsiteY75" fmla="*/ 7674 h 10000"/>
                          <a:gd name="connsiteX76" fmla="*/ 180 w 10006"/>
                          <a:gd name="connsiteY76" fmla="*/ 8031 h 10000"/>
                          <a:gd name="connsiteX77" fmla="*/ 180 w 10006"/>
                          <a:gd name="connsiteY77" fmla="*/ 8381 h 10000"/>
                          <a:gd name="connsiteX78" fmla="*/ 180 w 10006"/>
                          <a:gd name="connsiteY78" fmla="*/ 8709 h 10000"/>
                          <a:gd name="connsiteX79" fmla="*/ 180 w 10006"/>
                          <a:gd name="connsiteY79" fmla="*/ 9006 h 10000"/>
                          <a:gd name="connsiteX80" fmla="*/ 192 w 10006"/>
                          <a:gd name="connsiteY80" fmla="*/ 9267 h 10000"/>
                          <a:gd name="connsiteX81" fmla="*/ 192 w 10006"/>
                          <a:gd name="connsiteY81" fmla="*/ 9461 h 10000"/>
                          <a:gd name="connsiteX82" fmla="*/ 192 w 10006"/>
                          <a:gd name="connsiteY82" fmla="*/ 9580 h 10000"/>
                          <a:gd name="connsiteX83" fmla="*/ 192 w 10006"/>
                          <a:gd name="connsiteY83" fmla="*/ 9632 h 10000"/>
                          <a:gd name="connsiteX84" fmla="*/ 8975 w 10006"/>
                          <a:gd name="connsiteY84" fmla="*/ 4630 h 10000"/>
                          <a:gd name="connsiteX85" fmla="*/ 8863 w 10006"/>
                          <a:gd name="connsiteY85" fmla="*/ 5150 h 10000"/>
                          <a:gd name="connsiteX86" fmla="*/ 243 w 10006"/>
                          <a:gd name="connsiteY86" fmla="*/ 10000 h 10000"/>
                          <a:gd name="connsiteX87" fmla="*/ 18 w 10006"/>
                          <a:gd name="connsiteY87" fmla="*/ 9304 h 10000"/>
                          <a:gd name="connsiteX88" fmla="*/ 18 w 10006"/>
                          <a:gd name="connsiteY88" fmla="*/ 5985 h 10000"/>
                          <a:gd name="connsiteX89" fmla="*/ 81 w 10006"/>
                          <a:gd name="connsiteY89" fmla="*/ 5709 h 10000"/>
                          <a:gd name="connsiteX90" fmla="*/ 279 w 10006"/>
                          <a:gd name="connsiteY90" fmla="*/ 5396 h 10000"/>
                          <a:gd name="connsiteX91" fmla="*/ 1540 w 10006"/>
                          <a:gd name="connsiteY91" fmla="*/ 4615 h 10000"/>
                          <a:gd name="connsiteX92" fmla="*/ 3366 w 10006"/>
                          <a:gd name="connsiteY92" fmla="*/ 3595 h 10000"/>
                          <a:gd name="connsiteX93" fmla="*/ 9453 w 10006"/>
                          <a:gd name="connsiteY93" fmla="*/ 205 h 10000"/>
                          <a:gd name="connsiteX94" fmla="*/ 9851 w 10006"/>
                          <a:gd name="connsiteY94" fmla="*/ 0 h 10000"/>
                          <a:gd name="connsiteX0" fmla="*/ 9851 w 10006"/>
                          <a:gd name="connsiteY0" fmla="*/ 0 h 10000"/>
                          <a:gd name="connsiteX1" fmla="*/ 9931 w 10006"/>
                          <a:gd name="connsiteY1" fmla="*/ 0 h 10000"/>
                          <a:gd name="connsiteX2" fmla="*/ 10006 w 10006"/>
                          <a:gd name="connsiteY2" fmla="*/ 119 h 10000"/>
                          <a:gd name="connsiteX3" fmla="*/ 9994 w 10006"/>
                          <a:gd name="connsiteY3" fmla="*/ 141 h 10000"/>
                          <a:gd name="connsiteX4" fmla="*/ 9981 w 10006"/>
                          <a:gd name="connsiteY4" fmla="*/ 171 h 10000"/>
                          <a:gd name="connsiteX5" fmla="*/ 9963 w 10006"/>
                          <a:gd name="connsiteY5" fmla="*/ 194 h 10000"/>
                          <a:gd name="connsiteX6" fmla="*/ 9931 w 10006"/>
                          <a:gd name="connsiteY6" fmla="*/ 224 h 10000"/>
                          <a:gd name="connsiteX7" fmla="*/ 9894 w 10006"/>
                          <a:gd name="connsiteY7" fmla="*/ 261 h 10000"/>
                          <a:gd name="connsiteX8" fmla="*/ 9820 w 10006"/>
                          <a:gd name="connsiteY8" fmla="*/ 313 h 10000"/>
                          <a:gd name="connsiteX9" fmla="*/ 9714 w 10006"/>
                          <a:gd name="connsiteY9" fmla="*/ 394 h 10000"/>
                          <a:gd name="connsiteX10" fmla="*/ 9584 w 10006"/>
                          <a:gd name="connsiteY10" fmla="*/ 484 h 10000"/>
                          <a:gd name="connsiteX11" fmla="*/ 9441 w 10006"/>
                          <a:gd name="connsiteY11" fmla="*/ 573 h 10000"/>
                          <a:gd name="connsiteX12" fmla="*/ 9298 w 10006"/>
                          <a:gd name="connsiteY12" fmla="*/ 663 h 10000"/>
                          <a:gd name="connsiteX13" fmla="*/ 9155 w 10006"/>
                          <a:gd name="connsiteY13" fmla="*/ 767 h 10000"/>
                          <a:gd name="connsiteX14" fmla="*/ 9037 w 10006"/>
                          <a:gd name="connsiteY14" fmla="*/ 848 h 10000"/>
                          <a:gd name="connsiteX15" fmla="*/ 8938 w 10006"/>
                          <a:gd name="connsiteY15" fmla="*/ 915 h 10000"/>
                          <a:gd name="connsiteX16" fmla="*/ 8876 w 10006"/>
                          <a:gd name="connsiteY16" fmla="*/ 952 h 10000"/>
                          <a:gd name="connsiteX17" fmla="*/ 8851 w 10006"/>
                          <a:gd name="connsiteY17" fmla="*/ 976 h 10000"/>
                          <a:gd name="connsiteX18" fmla="*/ 6428 w 10006"/>
                          <a:gd name="connsiteY18" fmla="*/ 2448 h 10000"/>
                          <a:gd name="connsiteX19" fmla="*/ 6211 w 10006"/>
                          <a:gd name="connsiteY19" fmla="*/ 2293 h 10000"/>
                          <a:gd name="connsiteX20" fmla="*/ 9807 w 10006"/>
                          <a:gd name="connsiteY20" fmla="*/ 224 h 10000"/>
                          <a:gd name="connsiteX21" fmla="*/ 9807 w 10006"/>
                          <a:gd name="connsiteY21" fmla="*/ 224 h 10000"/>
                          <a:gd name="connsiteX22" fmla="*/ 9807 w 10006"/>
                          <a:gd name="connsiteY22" fmla="*/ 209 h 10000"/>
                          <a:gd name="connsiteX23" fmla="*/ 9820 w 10006"/>
                          <a:gd name="connsiteY23" fmla="*/ 209 h 10000"/>
                          <a:gd name="connsiteX24" fmla="*/ 9832 w 10006"/>
                          <a:gd name="connsiteY24" fmla="*/ 194 h 10000"/>
                          <a:gd name="connsiteX25" fmla="*/ 9832 w 10006"/>
                          <a:gd name="connsiteY25" fmla="*/ 178 h 10000"/>
                          <a:gd name="connsiteX26" fmla="*/ 9845 w 10006"/>
                          <a:gd name="connsiteY26" fmla="*/ 171 h 10000"/>
                          <a:gd name="connsiteX27" fmla="*/ 9845 w 10006"/>
                          <a:gd name="connsiteY27" fmla="*/ 156 h 10000"/>
                          <a:gd name="connsiteX28" fmla="*/ 9832 w 10006"/>
                          <a:gd name="connsiteY28" fmla="*/ 141 h 10000"/>
                          <a:gd name="connsiteX29" fmla="*/ 9832 w 10006"/>
                          <a:gd name="connsiteY29" fmla="*/ 126 h 10000"/>
                          <a:gd name="connsiteX30" fmla="*/ 9807 w 10006"/>
                          <a:gd name="connsiteY30" fmla="*/ 126 h 10000"/>
                          <a:gd name="connsiteX31" fmla="*/ 9776 w 10006"/>
                          <a:gd name="connsiteY31" fmla="*/ 141 h 10000"/>
                          <a:gd name="connsiteX32" fmla="*/ 9745 w 10006"/>
                          <a:gd name="connsiteY32" fmla="*/ 156 h 10000"/>
                          <a:gd name="connsiteX33" fmla="*/ 9714 w 10006"/>
                          <a:gd name="connsiteY33" fmla="*/ 171 h 10000"/>
                          <a:gd name="connsiteX34" fmla="*/ 9633 w 10006"/>
                          <a:gd name="connsiteY34" fmla="*/ 224 h 10000"/>
                          <a:gd name="connsiteX35" fmla="*/ 9497 w 10006"/>
                          <a:gd name="connsiteY35" fmla="*/ 283 h 10000"/>
                          <a:gd name="connsiteX36" fmla="*/ 9323 w 10006"/>
                          <a:gd name="connsiteY36" fmla="*/ 394 h 10000"/>
                          <a:gd name="connsiteX37" fmla="*/ 9093 w 10006"/>
                          <a:gd name="connsiteY37" fmla="*/ 506 h 10000"/>
                          <a:gd name="connsiteX38" fmla="*/ 8832 w 10006"/>
                          <a:gd name="connsiteY38" fmla="*/ 655 h 10000"/>
                          <a:gd name="connsiteX39" fmla="*/ 8540 w 10006"/>
                          <a:gd name="connsiteY39" fmla="*/ 811 h 10000"/>
                          <a:gd name="connsiteX40" fmla="*/ 8211 w 10006"/>
                          <a:gd name="connsiteY40" fmla="*/ 990 h 10000"/>
                          <a:gd name="connsiteX41" fmla="*/ 7851 w 10006"/>
                          <a:gd name="connsiteY41" fmla="*/ 1183 h 10000"/>
                          <a:gd name="connsiteX42" fmla="*/ 7459 w 10006"/>
                          <a:gd name="connsiteY42" fmla="*/ 1392 h 10000"/>
                          <a:gd name="connsiteX43" fmla="*/ 7062 w 10006"/>
                          <a:gd name="connsiteY43" fmla="*/ 1615 h 10000"/>
                          <a:gd name="connsiteX44" fmla="*/ 6646 w 10006"/>
                          <a:gd name="connsiteY44" fmla="*/ 1854 h 10000"/>
                          <a:gd name="connsiteX45" fmla="*/ 6211 w 10006"/>
                          <a:gd name="connsiteY45" fmla="*/ 2084 h 10000"/>
                          <a:gd name="connsiteX46" fmla="*/ 5764 w 10006"/>
                          <a:gd name="connsiteY46" fmla="*/ 2330 h 10000"/>
                          <a:gd name="connsiteX47" fmla="*/ 5323 w 10006"/>
                          <a:gd name="connsiteY47" fmla="*/ 2583 h 10000"/>
                          <a:gd name="connsiteX48" fmla="*/ 4863 w 10006"/>
                          <a:gd name="connsiteY48" fmla="*/ 2843 h 10000"/>
                          <a:gd name="connsiteX49" fmla="*/ 4416 w 10006"/>
                          <a:gd name="connsiteY49" fmla="*/ 3089 h 10000"/>
                          <a:gd name="connsiteX50" fmla="*/ 3975 w 10006"/>
                          <a:gd name="connsiteY50" fmla="*/ 3335 h 10000"/>
                          <a:gd name="connsiteX51" fmla="*/ 3540 w 10006"/>
                          <a:gd name="connsiteY51" fmla="*/ 3587 h 10000"/>
                          <a:gd name="connsiteX52" fmla="*/ 3112 w 10006"/>
                          <a:gd name="connsiteY52" fmla="*/ 3818 h 10000"/>
                          <a:gd name="connsiteX53" fmla="*/ 2702 w 10006"/>
                          <a:gd name="connsiteY53" fmla="*/ 4057 h 10000"/>
                          <a:gd name="connsiteX54" fmla="*/ 2323 w 10006"/>
                          <a:gd name="connsiteY54" fmla="*/ 4272 h 10000"/>
                          <a:gd name="connsiteX55" fmla="*/ 1963 w 10006"/>
                          <a:gd name="connsiteY55" fmla="*/ 4481 h 10000"/>
                          <a:gd name="connsiteX56" fmla="*/ 1627 w 10006"/>
                          <a:gd name="connsiteY56" fmla="*/ 4682 h 10000"/>
                          <a:gd name="connsiteX57" fmla="*/ 1323 w 10006"/>
                          <a:gd name="connsiteY57" fmla="*/ 4846 h 10000"/>
                          <a:gd name="connsiteX58" fmla="*/ 1049 w 10006"/>
                          <a:gd name="connsiteY58" fmla="*/ 5017 h 10000"/>
                          <a:gd name="connsiteX59" fmla="*/ 820 w 10006"/>
                          <a:gd name="connsiteY59" fmla="*/ 5150 h 10000"/>
                          <a:gd name="connsiteX60" fmla="*/ 640 w 10006"/>
                          <a:gd name="connsiteY60" fmla="*/ 5278 h 10000"/>
                          <a:gd name="connsiteX61" fmla="*/ 497 w 10006"/>
                          <a:gd name="connsiteY61" fmla="*/ 5367 h 10000"/>
                          <a:gd name="connsiteX62" fmla="*/ 472 w 10006"/>
                          <a:gd name="connsiteY62" fmla="*/ 5381 h 10000"/>
                          <a:gd name="connsiteX63" fmla="*/ 428 w 10006"/>
                          <a:gd name="connsiteY63" fmla="*/ 5433 h 10000"/>
                          <a:gd name="connsiteX64" fmla="*/ 366 w 10006"/>
                          <a:gd name="connsiteY64" fmla="*/ 5500 h 10000"/>
                          <a:gd name="connsiteX65" fmla="*/ 298 w 10006"/>
                          <a:gd name="connsiteY65" fmla="*/ 5605 h 10000"/>
                          <a:gd name="connsiteX66" fmla="*/ 236 w 10006"/>
                          <a:gd name="connsiteY66" fmla="*/ 5731 h 10000"/>
                          <a:gd name="connsiteX67" fmla="*/ 180 w 10006"/>
                          <a:gd name="connsiteY67" fmla="*/ 5895 h 10000"/>
                          <a:gd name="connsiteX68" fmla="*/ 167 w 10006"/>
                          <a:gd name="connsiteY68" fmla="*/ 6089 h 10000"/>
                          <a:gd name="connsiteX69" fmla="*/ 167 w 10006"/>
                          <a:gd name="connsiteY69" fmla="*/ 6215 h 10000"/>
                          <a:gd name="connsiteX70" fmla="*/ 167 w 10006"/>
                          <a:gd name="connsiteY70" fmla="*/ 6424 h 10000"/>
                          <a:gd name="connsiteX71" fmla="*/ 167 w 10006"/>
                          <a:gd name="connsiteY71" fmla="*/ 6684 h 10000"/>
                          <a:gd name="connsiteX72" fmla="*/ 167 w 10006"/>
                          <a:gd name="connsiteY72" fmla="*/ 6989 h 10000"/>
                          <a:gd name="connsiteX73" fmla="*/ 167 w 10006"/>
                          <a:gd name="connsiteY73" fmla="*/ 7324 h 10000"/>
                          <a:gd name="connsiteX74" fmla="*/ 180 w 10006"/>
                          <a:gd name="connsiteY74" fmla="*/ 7674 h 10000"/>
                          <a:gd name="connsiteX75" fmla="*/ 180 w 10006"/>
                          <a:gd name="connsiteY75" fmla="*/ 8031 h 10000"/>
                          <a:gd name="connsiteX76" fmla="*/ 180 w 10006"/>
                          <a:gd name="connsiteY76" fmla="*/ 8381 h 10000"/>
                          <a:gd name="connsiteX77" fmla="*/ 180 w 10006"/>
                          <a:gd name="connsiteY77" fmla="*/ 8709 h 10000"/>
                          <a:gd name="connsiteX78" fmla="*/ 180 w 10006"/>
                          <a:gd name="connsiteY78" fmla="*/ 9006 h 10000"/>
                          <a:gd name="connsiteX79" fmla="*/ 192 w 10006"/>
                          <a:gd name="connsiteY79" fmla="*/ 9267 h 10000"/>
                          <a:gd name="connsiteX80" fmla="*/ 192 w 10006"/>
                          <a:gd name="connsiteY80" fmla="*/ 9461 h 10000"/>
                          <a:gd name="connsiteX81" fmla="*/ 192 w 10006"/>
                          <a:gd name="connsiteY81" fmla="*/ 9580 h 10000"/>
                          <a:gd name="connsiteX82" fmla="*/ 192 w 10006"/>
                          <a:gd name="connsiteY82" fmla="*/ 9632 h 10000"/>
                          <a:gd name="connsiteX83" fmla="*/ 8975 w 10006"/>
                          <a:gd name="connsiteY83" fmla="*/ 4630 h 10000"/>
                          <a:gd name="connsiteX84" fmla="*/ 8863 w 10006"/>
                          <a:gd name="connsiteY84" fmla="*/ 5150 h 10000"/>
                          <a:gd name="connsiteX85" fmla="*/ 243 w 10006"/>
                          <a:gd name="connsiteY85" fmla="*/ 10000 h 10000"/>
                          <a:gd name="connsiteX86" fmla="*/ 18 w 10006"/>
                          <a:gd name="connsiteY86" fmla="*/ 9304 h 10000"/>
                          <a:gd name="connsiteX87" fmla="*/ 18 w 10006"/>
                          <a:gd name="connsiteY87" fmla="*/ 5985 h 10000"/>
                          <a:gd name="connsiteX88" fmla="*/ 81 w 10006"/>
                          <a:gd name="connsiteY88" fmla="*/ 5709 h 10000"/>
                          <a:gd name="connsiteX89" fmla="*/ 279 w 10006"/>
                          <a:gd name="connsiteY89" fmla="*/ 5396 h 10000"/>
                          <a:gd name="connsiteX90" fmla="*/ 1540 w 10006"/>
                          <a:gd name="connsiteY90" fmla="*/ 4615 h 10000"/>
                          <a:gd name="connsiteX91" fmla="*/ 3366 w 10006"/>
                          <a:gd name="connsiteY91" fmla="*/ 3595 h 10000"/>
                          <a:gd name="connsiteX92" fmla="*/ 9453 w 10006"/>
                          <a:gd name="connsiteY92" fmla="*/ 205 h 10000"/>
                          <a:gd name="connsiteX93" fmla="*/ 9851 w 10006"/>
                          <a:gd name="connsiteY93" fmla="*/ 0 h 10000"/>
                          <a:gd name="connsiteX0" fmla="*/ 9851 w 10006"/>
                          <a:gd name="connsiteY0" fmla="*/ 0 h 10000"/>
                          <a:gd name="connsiteX1" fmla="*/ 10006 w 10006"/>
                          <a:gd name="connsiteY1" fmla="*/ 119 h 10000"/>
                          <a:gd name="connsiteX2" fmla="*/ 9994 w 10006"/>
                          <a:gd name="connsiteY2" fmla="*/ 141 h 10000"/>
                          <a:gd name="connsiteX3" fmla="*/ 9981 w 10006"/>
                          <a:gd name="connsiteY3" fmla="*/ 171 h 10000"/>
                          <a:gd name="connsiteX4" fmla="*/ 9963 w 10006"/>
                          <a:gd name="connsiteY4" fmla="*/ 194 h 10000"/>
                          <a:gd name="connsiteX5" fmla="*/ 9931 w 10006"/>
                          <a:gd name="connsiteY5" fmla="*/ 224 h 10000"/>
                          <a:gd name="connsiteX6" fmla="*/ 9894 w 10006"/>
                          <a:gd name="connsiteY6" fmla="*/ 261 h 10000"/>
                          <a:gd name="connsiteX7" fmla="*/ 9820 w 10006"/>
                          <a:gd name="connsiteY7" fmla="*/ 313 h 10000"/>
                          <a:gd name="connsiteX8" fmla="*/ 9714 w 10006"/>
                          <a:gd name="connsiteY8" fmla="*/ 394 h 10000"/>
                          <a:gd name="connsiteX9" fmla="*/ 9584 w 10006"/>
                          <a:gd name="connsiteY9" fmla="*/ 484 h 10000"/>
                          <a:gd name="connsiteX10" fmla="*/ 9441 w 10006"/>
                          <a:gd name="connsiteY10" fmla="*/ 573 h 10000"/>
                          <a:gd name="connsiteX11" fmla="*/ 9298 w 10006"/>
                          <a:gd name="connsiteY11" fmla="*/ 663 h 10000"/>
                          <a:gd name="connsiteX12" fmla="*/ 9155 w 10006"/>
                          <a:gd name="connsiteY12" fmla="*/ 767 h 10000"/>
                          <a:gd name="connsiteX13" fmla="*/ 9037 w 10006"/>
                          <a:gd name="connsiteY13" fmla="*/ 848 h 10000"/>
                          <a:gd name="connsiteX14" fmla="*/ 8938 w 10006"/>
                          <a:gd name="connsiteY14" fmla="*/ 915 h 10000"/>
                          <a:gd name="connsiteX15" fmla="*/ 8876 w 10006"/>
                          <a:gd name="connsiteY15" fmla="*/ 952 h 10000"/>
                          <a:gd name="connsiteX16" fmla="*/ 8851 w 10006"/>
                          <a:gd name="connsiteY16" fmla="*/ 976 h 10000"/>
                          <a:gd name="connsiteX17" fmla="*/ 6428 w 10006"/>
                          <a:gd name="connsiteY17" fmla="*/ 2448 h 10000"/>
                          <a:gd name="connsiteX18" fmla="*/ 6211 w 10006"/>
                          <a:gd name="connsiteY18" fmla="*/ 2293 h 10000"/>
                          <a:gd name="connsiteX19" fmla="*/ 9807 w 10006"/>
                          <a:gd name="connsiteY19" fmla="*/ 224 h 10000"/>
                          <a:gd name="connsiteX20" fmla="*/ 9807 w 10006"/>
                          <a:gd name="connsiteY20" fmla="*/ 224 h 10000"/>
                          <a:gd name="connsiteX21" fmla="*/ 9807 w 10006"/>
                          <a:gd name="connsiteY21" fmla="*/ 209 h 10000"/>
                          <a:gd name="connsiteX22" fmla="*/ 9820 w 10006"/>
                          <a:gd name="connsiteY22" fmla="*/ 209 h 10000"/>
                          <a:gd name="connsiteX23" fmla="*/ 9832 w 10006"/>
                          <a:gd name="connsiteY23" fmla="*/ 194 h 10000"/>
                          <a:gd name="connsiteX24" fmla="*/ 9832 w 10006"/>
                          <a:gd name="connsiteY24" fmla="*/ 178 h 10000"/>
                          <a:gd name="connsiteX25" fmla="*/ 9845 w 10006"/>
                          <a:gd name="connsiteY25" fmla="*/ 171 h 10000"/>
                          <a:gd name="connsiteX26" fmla="*/ 9845 w 10006"/>
                          <a:gd name="connsiteY26" fmla="*/ 156 h 10000"/>
                          <a:gd name="connsiteX27" fmla="*/ 9832 w 10006"/>
                          <a:gd name="connsiteY27" fmla="*/ 141 h 10000"/>
                          <a:gd name="connsiteX28" fmla="*/ 9832 w 10006"/>
                          <a:gd name="connsiteY28" fmla="*/ 126 h 10000"/>
                          <a:gd name="connsiteX29" fmla="*/ 9807 w 10006"/>
                          <a:gd name="connsiteY29" fmla="*/ 126 h 10000"/>
                          <a:gd name="connsiteX30" fmla="*/ 9776 w 10006"/>
                          <a:gd name="connsiteY30" fmla="*/ 141 h 10000"/>
                          <a:gd name="connsiteX31" fmla="*/ 9745 w 10006"/>
                          <a:gd name="connsiteY31" fmla="*/ 156 h 10000"/>
                          <a:gd name="connsiteX32" fmla="*/ 9714 w 10006"/>
                          <a:gd name="connsiteY32" fmla="*/ 171 h 10000"/>
                          <a:gd name="connsiteX33" fmla="*/ 9633 w 10006"/>
                          <a:gd name="connsiteY33" fmla="*/ 224 h 10000"/>
                          <a:gd name="connsiteX34" fmla="*/ 9497 w 10006"/>
                          <a:gd name="connsiteY34" fmla="*/ 283 h 10000"/>
                          <a:gd name="connsiteX35" fmla="*/ 9323 w 10006"/>
                          <a:gd name="connsiteY35" fmla="*/ 394 h 10000"/>
                          <a:gd name="connsiteX36" fmla="*/ 9093 w 10006"/>
                          <a:gd name="connsiteY36" fmla="*/ 506 h 10000"/>
                          <a:gd name="connsiteX37" fmla="*/ 8832 w 10006"/>
                          <a:gd name="connsiteY37" fmla="*/ 655 h 10000"/>
                          <a:gd name="connsiteX38" fmla="*/ 8540 w 10006"/>
                          <a:gd name="connsiteY38" fmla="*/ 811 h 10000"/>
                          <a:gd name="connsiteX39" fmla="*/ 8211 w 10006"/>
                          <a:gd name="connsiteY39" fmla="*/ 990 h 10000"/>
                          <a:gd name="connsiteX40" fmla="*/ 7851 w 10006"/>
                          <a:gd name="connsiteY40" fmla="*/ 1183 h 10000"/>
                          <a:gd name="connsiteX41" fmla="*/ 7459 w 10006"/>
                          <a:gd name="connsiteY41" fmla="*/ 1392 h 10000"/>
                          <a:gd name="connsiteX42" fmla="*/ 7062 w 10006"/>
                          <a:gd name="connsiteY42" fmla="*/ 1615 h 10000"/>
                          <a:gd name="connsiteX43" fmla="*/ 6646 w 10006"/>
                          <a:gd name="connsiteY43" fmla="*/ 1854 h 10000"/>
                          <a:gd name="connsiteX44" fmla="*/ 6211 w 10006"/>
                          <a:gd name="connsiteY44" fmla="*/ 2084 h 10000"/>
                          <a:gd name="connsiteX45" fmla="*/ 5764 w 10006"/>
                          <a:gd name="connsiteY45" fmla="*/ 2330 h 10000"/>
                          <a:gd name="connsiteX46" fmla="*/ 5323 w 10006"/>
                          <a:gd name="connsiteY46" fmla="*/ 2583 h 10000"/>
                          <a:gd name="connsiteX47" fmla="*/ 4863 w 10006"/>
                          <a:gd name="connsiteY47" fmla="*/ 2843 h 10000"/>
                          <a:gd name="connsiteX48" fmla="*/ 4416 w 10006"/>
                          <a:gd name="connsiteY48" fmla="*/ 3089 h 10000"/>
                          <a:gd name="connsiteX49" fmla="*/ 3975 w 10006"/>
                          <a:gd name="connsiteY49" fmla="*/ 3335 h 10000"/>
                          <a:gd name="connsiteX50" fmla="*/ 3540 w 10006"/>
                          <a:gd name="connsiteY50" fmla="*/ 3587 h 10000"/>
                          <a:gd name="connsiteX51" fmla="*/ 3112 w 10006"/>
                          <a:gd name="connsiteY51" fmla="*/ 3818 h 10000"/>
                          <a:gd name="connsiteX52" fmla="*/ 2702 w 10006"/>
                          <a:gd name="connsiteY52" fmla="*/ 4057 h 10000"/>
                          <a:gd name="connsiteX53" fmla="*/ 2323 w 10006"/>
                          <a:gd name="connsiteY53" fmla="*/ 4272 h 10000"/>
                          <a:gd name="connsiteX54" fmla="*/ 1963 w 10006"/>
                          <a:gd name="connsiteY54" fmla="*/ 4481 h 10000"/>
                          <a:gd name="connsiteX55" fmla="*/ 1627 w 10006"/>
                          <a:gd name="connsiteY55" fmla="*/ 4682 h 10000"/>
                          <a:gd name="connsiteX56" fmla="*/ 1323 w 10006"/>
                          <a:gd name="connsiteY56" fmla="*/ 4846 h 10000"/>
                          <a:gd name="connsiteX57" fmla="*/ 1049 w 10006"/>
                          <a:gd name="connsiteY57" fmla="*/ 5017 h 10000"/>
                          <a:gd name="connsiteX58" fmla="*/ 820 w 10006"/>
                          <a:gd name="connsiteY58" fmla="*/ 5150 h 10000"/>
                          <a:gd name="connsiteX59" fmla="*/ 640 w 10006"/>
                          <a:gd name="connsiteY59" fmla="*/ 5278 h 10000"/>
                          <a:gd name="connsiteX60" fmla="*/ 497 w 10006"/>
                          <a:gd name="connsiteY60" fmla="*/ 5367 h 10000"/>
                          <a:gd name="connsiteX61" fmla="*/ 472 w 10006"/>
                          <a:gd name="connsiteY61" fmla="*/ 5381 h 10000"/>
                          <a:gd name="connsiteX62" fmla="*/ 428 w 10006"/>
                          <a:gd name="connsiteY62" fmla="*/ 5433 h 10000"/>
                          <a:gd name="connsiteX63" fmla="*/ 366 w 10006"/>
                          <a:gd name="connsiteY63" fmla="*/ 5500 h 10000"/>
                          <a:gd name="connsiteX64" fmla="*/ 298 w 10006"/>
                          <a:gd name="connsiteY64" fmla="*/ 5605 h 10000"/>
                          <a:gd name="connsiteX65" fmla="*/ 236 w 10006"/>
                          <a:gd name="connsiteY65" fmla="*/ 5731 h 10000"/>
                          <a:gd name="connsiteX66" fmla="*/ 180 w 10006"/>
                          <a:gd name="connsiteY66" fmla="*/ 5895 h 10000"/>
                          <a:gd name="connsiteX67" fmla="*/ 167 w 10006"/>
                          <a:gd name="connsiteY67" fmla="*/ 6089 h 10000"/>
                          <a:gd name="connsiteX68" fmla="*/ 167 w 10006"/>
                          <a:gd name="connsiteY68" fmla="*/ 6215 h 10000"/>
                          <a:gd name="connsiteX69" fmla="*/ 167 w 10006"/>
                          <a:gd name="connsiteY69" fmla="*/ 6424 h 10000"/>
                          <a:gd name="connsiteX70" fmla="*/ 167 w 10006"/>
                          <a:gd name="connsiteY70" fmla="*/ 6684 h 10000"/>
                          <a:gd name="connsiteX71" fmla="*/ 167 w 10006"/>
                          <a:gd name="connsiteY71" fmla="*/ 6989 h 10000"/>
                          <a:gd name="connsiteX72" fmla="*/ 167 w 10006"/>
                          <a:gd name="connsiteY72" fmla="*/ 7324 h 10000"/>
                          <a:gd name="connsiteX73" fmla="*/ 180 w 10006"/>
                          <a:gd name="connsiteY73" fmla="*/ 7674 h 10000"/>
                          <a:gd name="connsiteX74" fmla="*/ 180 w 10006"/>
                          <a:gd name="connsiteY74" fmla="*/ 8031 h 10000"/>
                          <a:gd name="connsiteX75" fmla="*/ 180 w 10006"/>
                          <a:gd name="connsiteY75" fmla="*/ 8381 h 10000"/>
                          <a:gd name="connsiteX76" fmla="*/ 180 w 10006"/>
                          <a:gd name="connsiteY76" fmla="*/ 8709 h 10000"/>
                          <a:gd name="connsiteX77" fmla="*/ 180 w 10006"/>
                          <a:gd name="connsiteY77" fmla="*/ 9006 h 10000"/>
                          <a:gd name="connsiteX78" fmla="*/ 192 w 10006"/>
                          <a:gd name="connsiteY78" fmla="*/ 9267 h 10000"/>
                          <a:gd name="connsiteX79" fmla="*/ 192 w 10006"/>
                          <a:gd name="connsiteY79" fmla="*/ 9461 h 10000"/>
                          <a:gd name="connsiteX80" fmla="*/ 192 w 10006"/>
                          <a:gd name="connsiteY80" fmla="*/ 9580 h 10000"/>
                          <a:gd name="connsiteX81" fmla="*/ 192 w 10006"/>
                          <a:gd name="connsiteY81" fmla="*/ 9632 h 10000"/>
                          <a:gd name="connsiteX82" fmla="*/ 8975 w 10006"/>
                          <a:gd name="connsiteY82" fmla="*/ 4630 h 10000"/>
                          <a:gd name="connsiteX83" fmla="*/ 8863 w 10006"/>
                          <a:gd name="connsiteY83" fmla="*/ 5150 h 10000"/>
                          <a:gd name="connsiteX84" fmla="*/ 243 w 10006"/>
                          <a:gd name="connsiteY84" fmla="*/ 10000 h 10000"/>
                          <a:gd name="connsiteX85" fmla="*/ 18 w 10006"/>
                          <a:gd name="connsiteY85" fmla="*/ 9304 h 10000"/>
                          <a:gd name="connsiteX86" fmla="*/ 18 w 10006"/>
                          <a:gd name="connsiteY86" fmla="*/ 5985 h 10000"/>
                          <a:gd name="connsiteX87" fmla="*/ 81 w 10006"/>
                          <a:gd name="connsiteY87" fmla="*/ 5709 h 10000"/>
                          <a:gd name="connsiteX88" fmla="*/ 279 w 10006"/>
                          <a:gd name="connsiteY88" fmla="*/ 5396 h 10000"/>
                          <a:gd name="connsiteX89" fmla="*/ 1540 w 10006"/>
                          <a:gd name="connsiteY89" fmla="*/ 4615 h 10000"/>
                          <a:gd name="connsiteX90" fmla="*/ 3366 w 10006"/>
                          <a:gd name="connsiteY90" fmla="*/ 3595 h 10000"/>
                          <a:gd name="connsiteX91" fmla="*/ 9453 w 10006"/>
                          <a:gd name="connsiteY91" fmla="*/ 205 h 10000"/>
                          <a:gd name="connsiteX92" fmla="*/ 9851 w 10006"/>
                          <a:gd name="connsiteY92" fmla="*/ 0 h 10000"/>
                          <a:gd name="connsiteX0" fmla="*/ 9851 w 9994"/>
                          <a:gd name="connsiteY0" fmla="*/ 0 h 10000"/>
                          <a:gd name="connsiteX1" fmla="*/ 9994 w 9994"/>
                          <a:gd name="connsiteY1" fmla="*/ 141 h 10000"/>
                          <a:gd name="connsiteX2" fmla="*/ 9981 w 9994"/>
                          <a:gd name="connsiteY2" fmla="*/ 171 h 10000"/>
                          <a:gd name="connsiteX3" fmla="*/ 9963 w 9994"/>
                          <a:gd name="connsiteY3" fmla="*/ 194 h 10000"/>
                          <a:gd name="connsiteX4" fmla="*/ 9931 w 9994"/>
                          <a:gd name="connsiteY4" fmla="*/ 224 h 10000"/>
                          <a:gd name="connsiteX5" fmla="*/ 9894 w 9994"/>
                          <a:gd name="connsiteY5" fmla="*/ 261 h 10000"/>
                          <a:gd name="connsiteX6" fmla="*/ 9820 w 9994"/>
                          <a:gd name="connsiteY6" fmla="*/ 313 h 10000"/>
                          <a:gd name="connsiteX7" fmla="*/ 9714 w 9994"/>
                          <a:gd name="connsiteY7" fmla="*/ 394 h 10000"/>
                          <a:gd name="connsiteX8" fmla="*/ 9584 w 9994"/>
                          <a:gd name="connsiteY8" fmla="*/ 484 h 10000"/>
                          <a:gd name="connsiteX9" fmla="*/ 9441 w 9994"/>
                          <a:gd name="connsiteY9" fmla="*/ 573 h 10000"/>
                          <a:gd name="connsiteX10" fmla="*/ 9298 w 9994"/>
                          <a:gd name="connsiteY10" fmla="*/ 663 h 10000"/>
                          <a:gd name="connsiteX11" fmla="*/ 9155 w 9994"/>
                          <a:gd name="connsiteY11" fmla="*/ 767 h 10000"/>
                          <a:gd name="connsiteX12" fmla="*/ 9037 w 9994"/>
                          <a:gd name="connsiteY12" fmla="*/ 848 h 10000"/>
                          <a:gd name="connsiteX13" fmla="*/ 8938 w 9994"/>
                          <a:gd name="connsiteY13" fmla="*/ 915 h 10000"/>
                          <a:gd name="connsiteX14" fmla="*/ 8876 w 9994"/>
                          <a:gd name="connsiteY14" fmla="*/ 952 h 10000"/>
                          <a:gd name="connsiteX15" fmla="*/ 8851 w 9994"/>
                          <a:gd name="connsiteY15" fmla="*/ 976 h 10000"/>
                          <a:gd name="connsiteX16" fmla="*/ 6428 w 9994"/>
                          <a:gd name="connsiteY16" fmla="*/ 2448 h 10000"/>
                          <a:gd name="connsiteX17" fmla="*/ 6211 w 9994"/>
                          <a:gd name="connsiteY17" fmla="*/ 2293 h 10000"/>
                          <a:gd name="connsiteX18" fmla="*/ 9807 w 9994"/>
                          <a:gd name="connsiteY18" fmla="*/ 224 h 10000"/>
                          <a:gd name="connsiteX19" fmla="*/ 9807 w 9994"/>
                          <a:gd name="connsiteY19" fmla="*/ 224 h 10000"/>
                          <a:gd name="connsiteX20" fmla="*/ 9807 w 9994"/>
                          <a:gd name="connsiteY20" fmla="*/ 209 h 10000"/>
                          <a:gd name="connsiteX21" fmla="*/ 9820 w 9994"/>
                          <a:gd name="connsiteY21" fmla="*/ 209 h 10000"/>
                          <a:gd name="connsiteX22" fmla="*/ 9832 w 9994"/>
                          <a:gd name="connsiteY22" fmla="*/ 194 h 10000"/>
                          <a:gd name="connsiteX23" fmla="*/ 9832 w 9994"/>
                          <a:gd name="connsiteY23" fmla="*/ 178 h 10000"/>
                          <a:gd name="connsiteX24" fmla="*/ 9845 w 9994"/>
                          <a:gd name="connsiteY24" fmla="*/ 171 h 10000"/>
                          <a:gd name="connsiteX25" fmla="*/ 9845 w 9994"/>
                          <a:gd name="connsiteY25" fmla="*/ 156 h 10000"/>
                          <a:gd name="connsiteX26" fmla="*/ 9832 w 9994"/>
                          <a:gd name="connsiteY26" fmla="*/ 141 h 10000"/>
                          <a:gd name="connsiteX27" fmla="*/ 9832 w 9994"/>
                          <a:gd name="connsiteY27" fmla="*/ 126 h 10000"/>
                          <a:gd name="connsiteX28" fmla="*/ 9807 w 9994"/>
                          <a:gd name="connsiteY28" fmla="*/ 126 h 10000"/>
                          <a:gd name="connsiteX29" fmla="*/ 9776 w 9994"/>
                          <a:gd name="connsiteY29" fmla="*/ 141 h 10000"/>
                          <a:gd name="connsiteX30" fmla="*/ 9745 w 9994"/>
                          <a:gd name="connsiteY30" fmla="*/ 156 h 10000"/>
                          <a:gd name="connsiteX31" fmla="*/ 9714 w 9994"/>
                          <a:gd name="connsiteY31" fmla="*/ 171 h 10000"/>
                          <a:gd name="connsiteX32" fmla="*/ 9633 w 9994"/>
                          <a:gd name="connsiteY32" fmla="*/ 224 h 10000"/>
                          <a:gd name="connsiteX33" fmla="*/ 9497 w 9994"/>
                          <a:gd name="connsiteY33" fmla="*/ 283 h 10000"/>
                          <a:gd name="connsiteX34" fmla="*/ 9323 w 9994"/>
                          <a:gd name="connsiteY34" fmla="*/ 394 h 10000"/>
                          <a:gd name="connsiteX35" fmla="*/ 9093 w 9994"/>
                          <a:gd name="connsiteY35" fmla="*/ 506 h 10000"/>
                          <a:gd name="connsiteX36" fmla="*/ 8832 w 9994"/>
                          <a:gd name="connsiteY36" fmla="*/ 655 h 10000"/>
                          <a:gd name="connsiteX37" fmla="*/ 8540 w 9994"/>
                          <a:gd name="connsiteY37" fmla="*/ 811 h 10000"/>
                          <a:gd name="connsiteX38" fmla="*/ 8211 w 9994"/>
                          <a:gd name="connsiteY38" fmla="*/ 990 h 10000"/>
                          <a:gd name="connsiteX39" fmla="*/ 7851 w 9994"/>
                          <a:gd name="connsiteY39" fmla="*/ 1183 h 10000"/>
                          <a:gd name="connsiteX40" fmla="*/ 7459 w 9994"/>
                          <a:gd name="connsiteY40" fmla="*/ 1392 h 10000"/>
                          <a:gd name="connsiteX41" fmla="*/ 7062 w 9994"/>
                          <a:gd name="connsiteY41" fmla="*/ 1615 h 10000"/>
                          <a:gd name="connsiteX42" fmla="*/ 6646 w 9994"/>
                          <a:gd name="connsiteY42" fmla="*/ 1854 h 10000"/>
                          <a:gd name="connsiteX43" fmla="*/ 6211 w 9994"/>
                          <a:gd name="connsiteY43" fmla="*/ 2084 h 10000"/>
                          <a:gd name="connsiteX44" fmla="*/ 5764 w 9994"/>
                          <a:gd name="connsiteY44" fmla="*/ 2330 h 10000"/>
                          <a:gd name="connsiteX45" fmla="*/ 5323 w 9994"/>
                          <a:gd name="connsiteY45" fmla="*/ 2583 h 10000"/>
                          <a:gd name="connsiteX46" fmla="*/ 4863 w 9994"/>
                          <a:gd name="connsiteY46" fmla="*/ 2843 h 10000"/>
                          <a:gd name="connsiteX47" fmla="*/ 4416 w 9994"/>
                          <a:gd name="connsiteY47" fmla="*/ 3089 h 10000"/>
                          <a:gd name="connsiteX48" fmla="*/ 3975 w 9994"/>
                          <a:gd name="connsiteY48" fmla="*/ 3335 h 10000"/>
                          <a:gd name="connsiteX49" fmla="*/ 3540 w 9994"/>
                          <a:gd name="connsiteY49" fmla="*/ 3587 h 10000"/>
                          <a:gd name="connsiteX50" fmla="*/ 3112 w 9994"/>
                          <a:gd name="connsiteY50" fmla="*/ 3818 h 10000"/>
                          <a:gd name="connsiteX51" fmla="*/ 2702 w 9994"/>
                          <a:gd name="connsiteY51" fmla="*/ 4057 h 10000"/>
                          <a:gd name="connsiteX52" fmla="*/ 2323 w 9994"/>
                          <a:gd name="connsiteY52" fmla="*/ 4272 h 10000"/>
                          <a:gd name="connsiteX53" fmla="*/ 1963 w 9994"/>
                          <a:gd name="connsiteY53" fmla="*/ 4481 h 10000"/>
                          <a:gd name="connsiteX54" fmla="*/ 1627 w 9994"/>
                          <a:gd name="connsiteY54" fmla="*/ 4682 h 10000"/>
                          <a:gd name="connsiteX55" fmla="*/ 1323 w 9994"/>
                          <a:gd name="connsiteY55" fmla="*/ 4846 h 10000"/>
                          <a:gd name="connsiteX56" fmla="*/ 1049 w 9994"/>
                          <a:gd name="connsiteY56" fmla="*/ 5017 h 10000"/>
                          <a:gd name="connsiteX57" fmla="*/ 820 w 9994"/>
                          <a:gd name="connsiteY57" fmla="*/ 5150 h 10000"/>
                          <a:gd name="connsiteX58" fmla="*/ 640 w 9994"/>
                          <a:gd name="connsiteY58" fmla="*/ 5278 h 10000"/>
                          <a:gd name="connsiteX59" fmla="*/ 497 w 9994"/>
                          <a:gd name="connsiteY59" fmla="*/ 5367 h 10000"/>
                          <a:gd name="connsiteX60" fmla="*/ 472 w 9994"/>
                          <a:gd name="connsiteY60" fmla="*/ 5381 h 10000"/>
                          <a:gd name="connsiteX61" fmla="*/ 428 w 9994"/>
                          <a:gd name="connsiteY61" fmla="*/ 5433 h 10000"/>
                          <a:gd name="connsiteX62" fmla="*/ 366 w 9994"/>
                          <a:gd name="connsiteY62" fmla="*/ 5500 h 10000"/>
                          <a:gd name="connsiteX63" fmla="*/ 298 w 9994"/>
                          <a:gd name="connsiteY63" fmla="*/ 5605 h 10000"/>
                          <a:gd name="connsiteX64" fmla="*/ 236 w 9994"/>
                          <a:gd name="connsiteY64" fmla="*/ 5731 h 10000"/>
                          <a:gd name="connsiteX65" fmla="*/ 180 w 9994"/>
                          <a:gd name="connsiteY65" fmla="*/ 5895 h 10000"/>
                          <a:gd name="connsiteX66" fmla="*/ 167 w 9994"/>
                          <a:gd name="connsiteY66" fmla="*/ 6089 h 10000"/>
                          <a:gd name="connsiteX67" fmla="*/ 167 w 9994"/>
                          <a:gd name="connsiteY67" fmla="*/ 6215 h 10000"/>
                          <a:gd name="connsiteX68" fmla="*/ 167 w 9994"/>
                          <a:gd name="connsiteY68" fmla="*/ 6424 h 10000"/>
                          <a:gd name="connsiteX69" fmla="*/ 167 w 9994"/>
                          <a:gd name="connsiteY69" fmla="*/ 6684 h 10000"/>
                          <a:gd name="connsiteX70" fmla="*/ 167 w 9994"/>
                          <a:gd name="connsiteY70" fmla="*/ 6989 h 10000"/>
                          <a:gd name="connsiteX71" fmla="*/ 167 w 9994"/>
                          <a:gd name="connsiteY71" fmla="*/ 7324 h 10000"/>
                          <a:gd name="connsiteX72" fmla="*/ 180 w 9994"/>
                          <a:gd name="connsiteY72" fmla="*/ 7674 h 10000"/>
                          <a:gd name="connsiteX73" fmla="*/ 180 w 9994"/>
                          <a:gd name="connsiteY73" fmla="*/ 8031 h 10000"/>
                          <a:gd name="connsiteX74" fmla="*/ 180 w 9994"/>
                          <a:gd name="connsiteY74" fmla="*/ 8381 h 10000"/>
                          <a:gd name="connsiteX75" fmla="*/ 180 w 9994"/>
                          <a:gd name="connsiteY75" fmla="*/ 8709 h 10000"/>
                          <a:gd name="connsiteX76" fmla="*/ 180 w 9994"/>
                          <a:gd name="connsiteY76" fmla="*/ 9006 h 10000"/>
                          <a:gd name="connsiteX77" fmla="*/ 192 w 9994"/>
                          <a:gd name="connsiteY77" fmla="*/ 9267 h 10000"/>
                          <a:gd name="connsiteX78" fmla="*/ 192 w 9994"/>
                          <a:gd name="connsiteY78" fmla="*/ 9461 h 10000"/>
                          <a:gd name="connsiteX79" fmla="*/ 192 w 9994"/>
                          <a:gd name="connsiteY79" fmla="*/ 9580 h 10000"/>
                          <a:gd name="connsiteX80" fmla="*/ 192 w 9994"/>
                          <a:gd name="connsiteY80" fmla="*/ 9632 h 10000"/>
                          <a:gd name="connsiteX81" fmla="*/ 8975 w 9994"/>
                          <a:gd name="connsiteY81" fmla="*/ 4630 h 10000"/>
                          <a:gd name="connsiteX82" fmla="*/ 8863 w 9994"/>
                          <a:gd name="connsiteY82" fmla="*/ 5150 h 10000"/>
                          <a:gd name="connsiteX83" fmla="*/ 243 w 9994"/>
                          <a:gd name="connsiteY83" fmla="*/ 10000 h 10000"/>
                          <a:gd name="connsiteX84" fmla="*/ 18 w 9994"/>
                          <a:gd name="connsiteY84" fmla="*/ 9304 h 10000"/>
                          <a:gd name="connsiteX85" fmla="*/ 18 w 9994"/>
                          <a:gd name="connsiteY85" fmla="*/ 5985 h 10000"/>
                          <a:gd name="connsiteX86" fmla="*/ 81 w 9994"/>
                          <a:gd name="connsiteY86" fmla="*/ 5709 h 10000"/>
                          <a:gd name="connsiteX87" fmla="*/ 279 w 9994"/>
                          <a:gd name="connsiteY87" fmla="*/ 5396 h 10000"/>
                          <a:gd name="connsiteX88" fmla="*/ 1540 w 9994"/>
                          <a:gd name="connsiteY88" fmla="*/ 4615 h 10000"/>
                          <a:gd name="connsiteX89" fmla="*/ 3366 w 9994"/>
                          <a:gd name="connsiteY89" fmla="*/ 3595 h 10000"/>
                          <a:gd name="connsiteX90" fmla="*/ 9453 w 9994"/>
                          <a:gd name="connsiteY90" fmla="*/ 205 h 10000"/>
                          <a:gd name="connsiteX91" fmla="*/ 9851 w 9994"/>
                          <a:gd name="connsiteY91" fmla="*/ 0 h 10000"/>
                          <a:gd name="connsiteX0" fmla="*/ 9857 w 10000"/>
                          <a:gd name="connsiteY0" fmla="*/ 0 h 10000"/>
                          <a:gd name="connsiteX1" fmla="*/ 10000 w 10000"/>
                          <a:gd name="connsiteY1" fmla="*/ 141 h 10000"/>
                          <a:gd name="connsiteX2" fmla="*/ 9987 w 10000"/>
                          <a:gd name="connsiteY2" fmla="*/ 171 h 10000"/>
                          <a:gd name="connsiteX3" fmla="*/ 9969 w 10000"/>
                          <a:gd name="connsiteY3" fmla="*/ 194 h 10000"/>
                          <a:gd name="connsiteX4" fmla="*/ 9900 w 10000"/>
                          <a:gd name="connsiteY4" fmla="*/ 261 h 10000"/>
                          <a:gd name="connsiteX5" fmla="*/ 9826 w 10000"/>
                          <a:gd name="connsiteY5" fmla="*/ 313 h 10000"/>
                          <a:gd name="connsiteX6" fmla="*/ 9720 w 10000"/>
                          <a:gd name="connsiteY6" fmla="*/ 394 h 10000"/>
                          <a:gd name="connsiteX7" fmla="*/ 9590 w 10000"/>
                          <a:gd name="connsiteY7" fmla="*/ 484 h 10000"/>
                          <a:gd name="connsiteX8" fmla="*/ 9447 w 10000"/>
                          <a:gd name="connsiteY8" fmla="*/ 573 h 10000"/>
                          <a:gd name="connsiteX9" fmla="*/ 9304 w 10000"/>
                          <a:gd name="connsiteY9" fmla="*/ 663 h 10000"/>
                          <a:gd name="connsiteX10" fmla="*/ 9160 w 10000"/>
                          <a:gd name="connsiteY10" fmla="*/ 767 h 10000"/>
                          <a:gd name="connsiteX11" fmla="*/ 9042 w 10000"/>
                          <a:gd name="connsiteY11" fmla="*/ 848 h 10000"/>
                          <a:gd name="connsiteX12" fmla="*/ 8943 w 10000"/>
                          <a:gd name="connsiteY12" fmla="*/ 915 h 10000"/>
                          <a:gd name="connsiteX13" fmla="*/ 8881 w 10000"/>
                          <a:gd name="connsiteY13" fmla="*/ 952 h 10000"/>
                          <a:gd name="connsiteX14" fmla="*/ 8856 w 10000"/>
                          <a:gd name="connsiteY14" fmla="*/ 976 h 10000"/>
                          <a:gd name="connsiteX15" fmla="*/ 6432 w 10000"/>
                          <a:gd name="connsiteY15" fmla="*/ 2448 h 10000"/>
                          <a:gd name="connsiteX16" fmla="*/ 6215 w 10000"/>
                          <a:gd name="connsiteY16" fmla="*/ 2293 h 10000"/>
                          <a:gd name="connsiteX17" fmla="*/ 9813 w 10000"/>
                          <a:gd name="connsiteY17" fmla="*/ 224 h 10000"/>
                          <a:gd name="connsiteX18" fmla="*/ 9813 w 10000"/>
                          <a:gd name="connsiteY18" fmla="*/ 224 h 10000"/>
                          <a:gd name="connsiteX19" fmla="*/ 9813 w 10000"/>
                          <a:gd name="connsiteY19" fmla="*/ 209 h 10000"/>
                          <a:gd name="connsiteX20" fmla="*/ 9826 w 10000"/>
                          <a:gd name="connsiteY20" fmla="*/ 209 h 10000"/>
                          <a:gd name="connsiteX21" fmla="*/ 9838 w 10000"/>
                          <a:gd name="connsiteY21" fmla="*/ 194 h 10000"/>
                          <a:gd name="connsiteX22" fmla="*/ 9838 w 10000"/>
                          <a:gd name="connsiteY22" fmla="*/ 178 h 10000"/>
                          <a:gd name="connsiteX23" fmla="*/ 9851 w 10000"/>
                          <a:gd name="connsiteY23" fmla="*/ 171 h 10000"/>
                          <a:gd name="connsiteX24" fmla="*/ 9851 w 10000"/>
                          <a:gd name="connsiteY24" fmla="*/ 156 h 10000"/>
                          <a:gd name="connsiteX25" fmla="*/ 9838 w 10000"/>
                          <a:gd name="connsiteY25" fmla="*/ 141 h 10000"/>
                          <a:gd name="connsiteX26" fmla="*/ 9838 w 10000"/>
                          <a:gd name="connsiteY26" fmla="*/ 126 h 10000"/>
                          <a:gd name="connsiteX27" fmla="*/ 9813 w 10000"/>
                          <a:gd name="connsiteY27" fmla="*/ 126 h 10000"/>
                          <a:gd name="connsiteX28" fmla="*/ 9782 w 10000"/>
                          <a:gd name="connsiteY28" fmla="*/ 141 h 10000"/>
                          <a:gd name="connsiteX29" fmla="*/ 9751 w 10000"/>
                          <a:gd name="connsiteY29" fmla="*/ 156 h 10000"/>
                          <a:gd name="connsiteX30" fmla="*/ 9720 w 10000"/>
                          <a:gd name="connsiteY30" fmla="*/ 171 h 10000"/>
                          <a:gd name="connsiteX31" fmla="*/ 9639 w 10000"/>
                          <a:gd name="connsiteY31" fmla="*/ 224 h 10000"/>
                          <a:gd name="connsiteX32" fmla="*/ 9503 w 10000"/>
                          <a:gd name="connsiteY32" fmla="*/ 283 h 10000"/>
                          <a:gd name="connsiteX33" fmla="*/ 9329 w 10000"/>
                          <a:gd name="connsiteY33" fmla="*/ 394 h 10000"/>
                          <a:gd name="connsiteX34" fmla="*/ 9098 w 10000"/>
                          <a:gd name="connsiteY34" fmla="*/ 506 h 10000"/>
                          <a:gd name="connsiteX35" fmla="*/ 8837 w 10000"/>
                          <a:gd name="connsiteY35" fmla="*/ 655 h 10000"/>
                          <a:gd name="connsiteX36" fmla="*/ 8545 w 10000"/>
                          <a:gd name="connsiteY36" fmla="*/ 811 h 10000"/>
                          <a:gd name="connsiteX37" fmla="*/ 8216 w 10000"/>
                          <a:gd name="connsiteY37" fmla="*/ 990 h 10000"/>
                          <a:gd name="connsiteX38" fmla="*/ 7856 w 10000"/>
                          <a:gd name="connsiteY38" fmla="*/ 1183 h 10000"/>
                          <a:gd name="connsiteX39" fmla="*/ 7463 w 10000"/>
                          <a:gd name="connsiteY39" fmla="*/ 1392 h 10000"/>
                          <a:gd name="connsiteX40" fmla="*/ 7066 w 10000"/>
                          <a:gd name="connsiteY40" fmla="*/ 1615 h 10000"/>
                          <a:gd name="connsiteX41" fmla="*/ 6650 w 10000"/>
                          <a:gd name="connsiteY41" fmla="*/ 1854 h 10000"/>
                          <a:gd name="connsiteX42" fmla="*/ 6215 w 10000"/>
                          <a:gd name="connsiteY42" fmla="*/ 2084 h 10000"/>
                          <a:gd name="connsiteX43" fmla="*/ 5767 w 10000"/>
                          <a:gd name="connsiteY43" fmla="*/ 2330 h 10000"/>
                          <a:gd name="connsiteX44" fmla="*/ 5326 w 10000"/>
                          <a:gd name="connsiteY44" fmla="*/ 2583 h 10000"/>
                          <a:gd name="connsiteX45" fmla="*/ 4866 w 10000"/>
                          <a:gd name="connsiteY45" fmla="*/ 2843 h 10000"/>
                          <a:gd name="connsiteX46" fmla="*/ 4419 w 10000"/>
                          <a:gd name="connsiteY46" fmla="*/ 3089 h 10000"/>
                          <a:gd name="connsiteX47" fmla="*/ 3977 w 10000"/>
                          <a:gd name="connsiteY47" fmla="*/ 3335 h 10000"/>
                          <a:gd name="connsiteX48" fmla="*/ 3542 w 10000"/>
                          <a:gd name="connsiteY48" fmla="*/ 3587 h 10000"/>
                          <a:gd name="connsiteX49" fmla="*/ 3114 w 10000"/>
                          <a:gd name="connsiteY49" fmla="*/ 3818 h 10000"/>
                          <a:gd name="connsiteX50" fmla="*/ 2704 w 10000"/>
                          <a:gd name="connsiteY50" fmla="*/ 4057 h 10000"/>
                          <a:gd name="connsiteX51" fmla="*/ 2324 w 10000"/>
                          <a:gd name="connsiteY51" fmla="*/ 4272 h 10000"/>
                          <a:gd name="connsiteX52" fmla="*/ 1964 w 10000"/>
                          <a:gd name="connsiteY52" fmla="*/ 4481 h 10000"/>
                          <a:gd name="connsiteX53" fmla="*/ 1628 w 10000"/>
                          <a:gd name="connsiteY53" fmla="*/ 4682 h 10000"/>
                          <a:gd name="connsiteX54" fmla="*/ 1324 w 10000"/>
                          <a:gd name="connsiteY54" fmla="*/ 4846 h 10000"/>
                          <a:gd name="connsiteX55" fmla="*/ 1050 w 10000"/>
                          <a:gd name="connsiteY55" fmla="*/ 5017 h 10000"/>
                          <a:gd name="connsiteX56" fmla="*/ 820 w 10000"/>
                          <a:gd name="connsiteY56" fmla="*/ 5150 h 10000"/>
                          <a:gd name="connsiteX57" fmla="*/ 640 w 10000"/>
                          <a:gd name="connsiteY57" fmla="*/ 5278 h 10000"/>
                          <a:gd name="connsiteX58" fmla="*/ 497 w 10000"/>
                          <a:gd name="connsiteY58" fmla="*/ 5367 h 10000"/>
                          <a:gd name="connsiteX59" fmla="*/ 472 w 10000"/>
                          <a:gd name="connsiteY59" fmla="*/ 5381 h 10000"/>
                          <a:gd name="connsiteX60" fmla="*/ 428 w 10000"/>
                          <a:gd name="connsiteY60" fmla="*/ 5433 h 10000"/>
                          <a:gd name="connsiteX61" fmla="*/ 366 w 10000"/>
                          <a:gd name="connsiteY61" fmla="*/ 5500 h 10000"/>
                          <a:gd name="connsiteX62" fmla="*/ 298 w 10000"/>
                          <a:gd name="connsiteY62" fmla="*/ 5605 h 10000"/>
                          <a:gd name="connsiteX63" fmla="*/ 236 w 10000"/>
                          <a:gd name="connsiteY63" fmla="*/ 5731 h 10000"/>
                          <a:gd name="connsiteX64" fmla="*/ 180 w 10000"/>
                          <a:gd name="connsiteY64" fmla="*/ 5895 h 10000"/>
                          <a:gd name="connsiteX65" fmla="*/ 167 w 10000"/>
                          <a:gd name="connsiteY65" fmla="*/ 6089 h 10000"/>
                          <a:gd name="connsiteX66" fmla="*/ 167 w 10000"/>
                          <a:gd name="connsiteY66" fmla="*/ 6215 h 10000"/>
                          <a:gd name="connsiteX67" fmla="*/ 167 w 10000"/>
                          <a:gd name="connsiteY67" fmla="*/ 6424 h 10000"/>
                          <a:gd name="connsiteX68" fmla="*/ 167 w 10000"/>
                          <a:gd name="connsiteY68" fmla="*/ 6684 h 10000"/>
                          <a:gd name="connsiteX69" fmla="*/ 167 w 10000"/>
                          <a:gd name="connsiteY69" fmla="*/ 6989 h 10000"/>
                          <a:gd name="connsiteX70" fmla="*/ 167 w 10000"/>
                          <a:gd name="connsiteY70" fmla="*/ 7324 h 10000"/>
                          <a:gd name="connsiteX71" fmla="*/ 180 w 10000"/>
                          <a:gd name="connsiteY71" fmla="*/ 7674 h 10000"/>
                          <a:gd name="connsiteX72" fmla="*/ 180 w 10000"/>
                          <a:gd name="connsiteY72" fmla="*/ 8031 h 10000"/>
                          <a:gd name="connsiteX73" fmla="*/ 180 w 10000"/>
                          <a:gd name="connsiteY73" fmla="*/ 8381 h 10000"/>
                          <a:gd name="connsiteX74" fmla="*/ 180 w 10000"/>
                          <a:gd name="connsiteY74" fmla="*/ 8709 h 10000"/>
                          <a:gd name="connsiteX75" fmla="*/ 180 w 10000"/>
                          <a:gd name="connsiteY75" fmla="*/ 9006 h 10000"/>
                          <a:gd name="connsiteX76" fmla="*/ 192 w 10000"/>
                          <a:gd name="connsiteY76" fmla="*/ 9267 h 10000"/>
                          <a:gd name="connsiteX77" fmla="*/ 192 w 10000"/>
                          <a:gd name="connsiteY77" fmla="*/ 9461 h 10000"/>
                          <a:gd name="connsiteX78" fmla="*/ 192 w 10000"/>
                          <a:gd name="connsiteY78" fmla="*/ 9580 h 10000"/>
                          <a:gd name="connsiteX79" fmla="*/ 192 w 10000"/>
                          <a:gd name="connsiteY79" fmla="*/ 9632 h 10000"/>
                          <a:gd name="connsiteX80" fmla="*/ 8980 w 10000"/>
                          <a:gd name="connsiteY80" fmla="*/ 4630 h 10000"/>
                          <a:gd name="connsiteX81" fmla="*/ 8868 w 10000"/>
                          <a:gd name="connsiteY81" fmla="*/ 5150 h 10000"/>
                          <a:gd name="connsiteX82" fmla="*/ 243 w 10000"/>
                          <a:gd name="connsiteY82" fmla="*/ 10000 h 10000"/>
                          <a:gd name="connsiteX83" fmla="*/ 18 w 10000"/>
                          <a:gd name="connsiteY83" fmla="*/ 9304 h 10000"/>
                          <a:gd name="connsiteX84" fmla="*/ 18 w 10000"/>
                          <a:gd name="connsiteY84" fmla="*/ 5985 h 10000"/>
                          <a:gd name="connsiteX85" fmla="*/ 81 w 10000"/>
                          <a:gd name="connsiteY85" fmla="*/ 5709 h 10000"/>
                          <a:gd name="connsiteX86" fmla="*/ 279 w 10000"/>
                          <a:gd name="connsiteY86" fmla="*/ 5396 h 10000"/>
                          <a:gd name="connsiteX87" fmla="*/ 1541 w 10000"/>
                          <a:gd name="connsiteY87" fmla="*/ 4615 h 10000"/>
                          <a:gd name="connsiteX88" fmla="*/ 3368 w 10000"/>
                          <a:gd name="connsiteY88" fmla="*/ 3595 h 10000"/>
                          <a:gd name="connsiteX89" fmla="*/ 9459 w 10000"/>
                          <a:gd name="connsiteY89" fmla="*/ 205 h 10000"/>
                          <a:gd name="connsiteX90" fmla="*/ 9857 w 10000"/>
                          <a:gd name="connsiteY90" fmla="*/ 0 h 10000"/>
                          <a:gd name="connsiteX0" fmla="*/ 9857 w 10000"/>
                          <a:gd name="connsiteY0" fmla="*/ 0 h 10000"/>
                          <a:gd name="connsiteX1" fmla="*/ 10000 w 10000"/>
                          <a:gd name="connsiteY1" fmla="*/ 141 h 10000"/>
                          <a:gd name="connsiteX2" fmla="*/ 9987 w 10000"/>
                          <a:gd name="connsiteY2" fmla="*/ 171 h 10000"/>
                          <a:gd name="connsiteX3" fmla="*/ 9900 w 10000"/>
                          <a:gd name="connsiteY3" fmla="*/ 261 h 10000"/>
                          <a:gd name="connsiteX4" fmla="*/ 9826 w 10000"/>
                          <a:gd name="connsiteY4" fmla="*/ 313 h 10000"/>
                          <a:gd name="connsiteX5" fmla="*/ 9720 w 10000"/>
                          <a:gd name="connsiteY5" fmla="*/ 394 h 10000"/>
                          <a:gd name="connsiteX6" fmla="*/ 9590 w 10000"/>
                          <a:gd name="connsiteY6" fmla="*/ 484 h 10000"/>
                          <a:gd name="connsiteX7" fmla="*/ 9447 w 10000"/>
                          <a:gd name="connsiteY7" fmla="*/ 573 h 10000"/>
                          <a:gd name="connsiteX8" fmla="*/ 9304 w 10000"/>
                          <a:gd name="connsiteY8" fmla="*/ 663 h 10000"/>
                          <a:gd name="connsiteX9" fmla="*/ 9160 w 10000"/>
                          <a:gd name="connsiteY9" fmla="*/ 767 h 10000"/>
                          <a:gd name="connsiteX10" fmla="*/ 9042 w 10000"/>
                          <a:gd name="connsiteY10" fmla="*/ 848 h 10000"/>
                          <a:gd name="connsiteX11" fmla="*/ 8943 w 10000"/>
                          <a:gd name="connsiteY11" fmla="*/ 915 h 10000"/>
                          <a:gd name="connsiteX12" fmla="*/ 8881 w 10000"/>
                          <a:gd name="connsiteY12" fmla="*/ 952 h 10000"/>
                          <a:gd name="connsiteX13" fmla="*/ 8856 w 10000"/>
                          <a:gd name="connsiteY13" fmla="*/ 976 h 10000"/>
                          <a:gd name="connsiteX14" fmla="*/ 6432 w 10000"/>
                          <a:gd name="connsiteY14" fmla="*/ 2448 h 10000"/>
                          <a:gd name="connsiteX15" fmla="*/ 6215 w 10000"/>
                          <a:gd name="connsiteY15" fmla="*/ 2293 h 10000"/>
                          <a:gd name="connsiteX16" fmla="*/ 9813 w 10000"/>
                          <a:gd name="connsiteY16" fmla="*/ 224 h 10000"/>
                          <a:gd name="connsiteX17" fmla="*/ 9813 w 10000"/>
                          <a:gd name="connsiteY17" fmla="*/ 224 h 10000"/>
                          <a:gd name="connsiteX18" fmla="*/ 9813 w 10000"/>
                          <a:gd name="connsiteY18" fmla="*/ 209 h 10000"/>
                          <a:gd name="connsiteX19" fmla="*/ 9826 w 10000"/>
                          <a:gd name="connsiteY19" fmla="*/ 209 h 10000"/>
                          <a:gd name="connsiteX20" fmla="*/ 9838 w 10000"/>
                          <a:gd name="connsiteY20" fmla="*/ 194 h 10000"/>
                          <a:gd name="connsiteX21" fmla="*/ 9838 w 10000"/>
                          <a:gd name="connsiteY21" fmla="*/ 178 h 10000"/>
                          <a:gd name="connsiteX22" fmla="*/ 9851 w 10000"/>
                          <a:gd name="connsiteY22" fmla="*/ 171 h 10000"/>
                          <a:gd name="connsiteX23" fmla="*/ 9851 w 10000"/>
                          <a:gd name="connsiteY23" fmla="*/ 156 h 10000"/>
                          <a:gd name="connsiteX24" fmla="*/ 9838 w 10000"/>
                          <a:gd name="connsiteY24" fmla="*/ 141 h 10000"/>
                          <a:gd name="connsiteX25" fmla="*/ 9838 w 10000"/>
                          <a:gd name="connsiteY25" fmla="*/ 126 h 10000"/>
                          <a:gd name="connsiteX26" fmla="*/ 9813 w 10000"/>
                          <a:gd name="connsiteY26" fmla="*/ 126 h 10000"/>
                          <a:gd name="connsiteX27" fmla="*/ 9782 w 10000"/>
                          <a:gd name="connsiteY27" fmla="*/ 141 h 10000"/>
                          <a:gd name="connsiteX28" fmla="*/ 9751 w 10000"/>
                          <a:gd name="connsiteY28" fmla="*/ 156 h 10000"/>
                          <a:gd name="connsiteX29" fmla="*/ 9720 w 10000"/>
                          <a:gd name="connsiteY29" fmla="*/ 171 h 10000"/>
                          <a:gd name="connsiteX30" fmla="*/ 9639 w 10000"/>
                          <a:gd name="connsiteY30" fmla="*/ 224 h 10000"/>
                          <a:gd name="connsiteX31" fmla="*/ 9503 w 10000"/>
                          <a:gd name="connsiteY31" fmla="*/ 283 h 10000"/>
                          <a:gd name="connsiteX32" fmla="*/ 9329 w 10000"/>
                          <a:gd name="connsiteY32" fmla="*/ 394 h 10000"/>
                          <a:gd name="connsiteX33" fmla="*/ 9098 w 10000"/>
                          <a:gd name="connsiteY33" fmla="*/ 506 h 10000"/>
                          <a:gd name="connsiteX34" fmla="*/ 8837 w 10000"/>
                          <a:gd name="connsiteY34" fmla="*/ 655 h 10000"/>
                          <a:gd name="connsiteX35" fmla="*/ 8545 w 10000"/>
                          <a:gd name="connsiteY35" fmla="*/ 811 h 10000"/>
                          <a:gd name="connsiteX36" fmla="*/ 8216 w 10000"/>
                          <a:gd name="connsiteY36" fmla="*/ 990 h 10000"/>
                          <a:gd name="connsiteX37" fmla="*/ 7856 w 10000"/>
                          <a:gd name="connsiteY37" fmla="*/ 1183 h 10000"/>
                          <a:gd name="connsiteX38" fmla="*/ 7463 w 10000"/>
                          <a:gd name="connsiteY38" fmla="*/ 1392 h 10000"/>
                          <a:gd name="connsiteX39" fmla="*/ 7066 w 10000"/>
                          <a:gd name="connsiteY39" fmla="*/ 1615 h 10000"/>
                          <a:gd name="connsiteX40" fmla="*/ 6650 w 10000"/>
                          <a:gd name="connsiteY40" fmla="*/ 1854 h 10000"/>
                          <a:gd name="connsiteX41" fmla="*/ 6215 w 10000"/>
                          <a:gd name="connsiteY41" fmla="*/ 2084 h 10000"/>
                          <a:gd name="connsiteX42" fmla="*/ 5767 w 10000"/>
                          <a:gd name="connsiteY42" fmla="*/ 2330 h 10000"/>
                          <a:gd name="connsiteX43" fmla="*/ 5326 w 10000"/>
                          <a:gd name="connsiteY43" fmla="*/ 2583 h 10000"/>
                          <a:gd name="connsiteX44" fmla="*/ 4866 w 10000"/>
                          <a:gd name="connsiteY44" fmla="*/ 2843 h 10000"/>
                          <a:gd name="connsiteX45" fmla="*/ 4419 w 10000"/>
                          <a:gd name="connsiteY45" fmla="*/ 3089 h 10000"/>
                          <a:gd name="connsiteX46" fmla="*/ 3977 w 10000"/>
                          <a:gd name="connsiteY46" fmla="*/ 3335 h 10000"/>
                          <a:gd name="connsiteX47" fmla="*/ 3542 w 10000"/>
                          <a:gd name="connsiteY47" fmla="*/ 3587 h 10000"/>
                          <a:gd name="connsiteX48" fmla="*/ 3114 w 10000"/>
                          <a:gd name="connsiteY48" fmla="*/ 3818 h 10000"/>
                          <a:gd name="connsiteX49" fmla="*/ 2704 w 10000"/>
                          <a:gd name="connsiteY49" fmla="*/ 4057 h 10000"/>
                          <a:gd name="connsiteX50" fmla="*/ 2324 w 10000"/>
                          <a:gd name="connsiteY50" fmla="*/ 4272 h 10000"/>
                          <a:gd name="connsiteX51" fmla="*/ 1964 w 10000"/>
                          <a:gd name="connsiteY51" fmla="*/ 4481 h 10000"/>
                          <a:gd name="connsiteX52" fmla="*/ 1628 w 10000"/>
                          <a:gd name="connsiteY52" fmla="*/ 4682 h 10000"/>
                          <a:gd name="connsiteX53" fmla="*/ 1324 w 10000"/>
                          <a:gd name="connsiteY53" fmla="*/ 4846 h 10000"/>
                          <a:gd name="connsiteX54" fmla="*/ 1050 w 10000"/>
                          <a:gd name="connsiteY54" fmla="*/ 5017 h 10000"/>
                          <a:gd name="connsiteX55" fmla="*/ 820 w 10000"/>
                          <a:gd name="connsiteY55" fmla="*/ 5150 h 10000"/>
                          <a:gd name="connsiteX56" fmla="*/ 640 w 10000"/>
                          <a:gd name="connsiteY56" fmla="*/ 5278 h 10000"/>
                          <a:gd name="connsiteX57" fmla="*/ 497 w 10000"/>
                          <a:gd name="connsiteY57" fmla="*/ 5367 h 10000"/>
                          <a:gd name="connsiteX58" fmla="*/ 472 w 10000"/>
                          <a:gd name="connsiteY58" fmla="*/ 5381 h 10000"/>
                          <a:gd name="connsiteX59" fmla="*/ 428 w 10000"/>
                          <a:gd name="connsiteY59" fmla="*/ 5433 h 10000"/>
                          <a:gd name="connsiteX60" fmla="*/ 366 w 10000"/>
                          <a:gd name="connsiteY60" fmla="*/ 5500 h 10000"/>
                          <a:gd name="connsiteX61" fmla="*/ 298 w 10000"/>
                          <a:gd name="connsiteY61" fmla="*/ 5605 h 10000"/>
                          <a:gd name="connsiteX62" fmla="*/ 236 w 10000"/>
                          <a:gd name="connsiteY62" fmla="*/ 5731 h 10000"/>
                          <a:gd name="connsiteX63" fmla="*/ 180 w 10000"/>
                          <a:gd name="connsiteY63" fmla="*/ 5895 h 10000"/>
                          <a:gd name="connsiteX64" fmla="*/ 167 w 10000"/>
                          <a:gd name="connsiteY64" fmla="*/ 6089 h 10000"/>
                          <a:gd name="connsiteX65" fmla="*/ 167 w 10000"/>
                          <a:gd name="connsiteY65" fmla="*/ 6215 h 10000"/>
                          <a:gd name="connsiteX66" fmla="*/ 167 w 10000"/>
                          <a:gd name="connsiteY66" fmla="*/ 6424 h 10000"/>
                          <a:gd name="connsiteX67" fmla="*/ 167 w 10000"/>
                          <a:gd name="connsiteY67" fmla="*/ 6684 h 10000"/>
                          <a:gd name="connsiteX68" fmla="*/ 167 w 10000"/>
                          <a:gd name="connsiteY68" fmla="*/ 6989 h 10000"/>
                          <a:gd name="connsiteX69" fmla="*/ 167 w 10000"/>
                          <a:gd name="connsiteY69" fmla="*/ 7324 h 10000"/>
                          <a:gd name="connsiteX70" fmla="*/ 180 w 10000"/>
                          <a:gd name="connsiteY70" fmla="*/ 7674 h 10000"/>
                          <a:gd name="connsiteX71" fmla="*/ 180 w 10000"/>
                          <a:gd name="connsiteY71" fmla="*/ 8031 h 10000"/>
                          <a:gd name="connsiteX72" fmla="*/ 180 w 10000"/>
                          <a:gd name="connsiteY72" fmla="*/ 8381 h 10000"/>
                          <a:gd name="connsiteX73" fmla="*/ 180 w 10000"/>
                          <a:gd name="connsiteY73" fmla="*/ 8709 h 10000"/>
                          <a:gd name="connsiteX74" fmla="*/ 180 w 10000"/>
                          <a:gd name="connsiteY74" fmla="*/ 9006 h 10000"/>
                          <a:gd name="connsiteX75" fmla="*/ 192 w 10000"/>
                          <a:gd name="connsiteY75" fmla="*/ 9267 h 10000"/>
                          <a:gd name="connsiteX76" fmla="*/ 192 w 10000"/>
                          <a:gd name="connsiteY76" fmla="*/ 9461 h 10000"/>
                          <a:gd name="connsiteX77" fmla="*/ 192 w 10000"/>
                          <a:gd name="connsiteY77" fmla="*/ 9580 h 10000"/>
                          <a:gd name="connsiteX78" fmla="*/ 192 w 10000"/>
                          <a:gd name="connsiteY78" fmla="*/ 9632 h 10000"/>
                          <a:gd name="connsiteX79" fmla="*/ 8980 w 10000"/>
                          <a:gd name="connsiteY79" fmla="*/ 4630 h 10000"/>
                          <a:gd name="connsiteX80" fmla="*/ 8868 w 10000"/>
                          <a:gd name="connsiteY80" fmla="*/ 5150 h 10000"/>
                          <a:gd name="connsiteX81" fmla="*/ 243 w 10000"/>
                          <a:gd name="connsiteY81" fmla="*/ 10000 h 10000"/>
                          <a:gd name="connsiteX82" fmla="*/ 18 w 10000"/>
                          <a:gd name="connsiteY82" fmla="*/ 9304 h 10000"/>
                          <a:gd name="connsiteX83" fmla="*/ 18 w 10000"/>
                          <a:gd name="connsiteY83" fmla="*/ 5985 h 10000"/>
                          <a:gd name="connsiteX84" fmla="*/ 81 w 10000"/>
                          <a:gd name="connsiteY84" fmla="*/ 5709 h 10000"/>
                          <a:gd name="connsiteX85" fmla="*/ 279 w 10000"/>
                          <a:gd name="connsiteY85" fmla="*/ 5396 h 10000"/>
                          <a:gd name="connsiteX86" fmla="*/ 1541 w 10000"/>
                          <a:gd name="connsiteY86" fmla="*/ 4615 h 10000"/>
                          <a:gd name="connsiteX87" fmla="*/ 3368 w 10000"/>
                          <a:gd name="connsiteY87" fmla="*/ 3595 h 10000"/>
                          <a:gd name="connsiteX88" fmla="*/ 9459 w 10000"/>
                          <a:gd name="connsiteY88" fmla="*/ 205 h 10000"/>
                          <a:gd name="connsiteX89" fmla="*/ 9857 w 10000"/>
                          <a:gd name="connsiteY89" fmla="*/ 0 h 10000"/>
                          <a:gd name="connsiteX0" fmla="*/ 9857 w 10000"/>
                          <a:gd name="connsiteY0" fmla="*/ 0 h 10000"/>
                          <a:gd name="connsiteX1" fmla="*/ 10000 w 10000"/>
                          <a:gd name="connsiteY1" fmla="*/ 141 h 10000"/>
                          <a:gd name="connsiteX2" fmla="*/ 9900 w 10000"/>
                          <a:gd name="connsiteY2" fmla="*/ 261 h 10000"/>
                          <a:gd name="connsiteX3" fmla="*/ 9826 w 10000"/>
                          <a:gd name="connsiteY3" fmla="*/ 313 h 10000"/>
                          <a:gd name="connsiteX4" fmla="*/ 9720 w 10000"/>
                          <a:gd name="connsiteY4" fmla="*/ 394 h 10000"/>
                          <a:gd name="connsiteX5" fmla="*/ 9590 w 10000"/>
                          <a:gd name="connsiteY5" fmla="*/ 484 h 10000"/>
                          <a:gd name="connsiteX6" fmla="*/ 9447 w 10000"/>
                          <a:gd name="connsiteY6" fmla="*/ 573 h 10000"/>
                          <a:gd name="connsiteX7" fmla="*/ 9304 w 10000"/>
                          <a:gd name="connsiteY7" fmla="*/ 663 h 10000"/>
                          <a:gd name="connsiteX8" fmla="*/ 9160 w 10000"/>
                          <a:gd name="connsiteY8" fmla="*/ 767 h 10000"/>
                          <a:gd name="connsiteX9" fmla="*/ 9042 w 10000"/>
                          <a:gd name="connsiteY9" fmla="*/ 848 h 10000"/>
                          <a:gd name="connsiteX10" fmla="*/ 8943 w 10000"/>
                          <a:gd name="connsiteY10" fmla="*/ 915 h 10000"/>
                          <a:gd name="connsiteX11" fmla="*/ 8881 w 10000"/>
                          <a:gd name="connsiteY11" fmla="*/ 952 h 10000"/>
                          <a:gd name="connsiteX12" fmla="*/ 8856 w 10000"/>
                          <a:gd name="connsiteY12" fmla="*/ 976 h 10000"/>
                          <a:gd name="connsiteX13" fmla="*/ 6432 w 10000"/>
                          <a:gd name="connsiteY13" fmla="*/ 2448 h 10000"/>
                          <a:gd name="connsiteX14" fmla="*/ 6215 w 10000"/>
                          <a:gd name="connsiteY14" fmla="*/ 2293 h 10000"/>
                          <a:gd name="connsiteX15" fmla="*/ 9813 w 10000"/>
                          <a:gd name="connsiteY15" fmla="*/ 224 h 10000"/>
                          <a:gd name="connsiteX16" fmla="*/ 9813 w 10000"/>
                          <a:gd name="connsiteY16" fmla="*/ 224 h 10000"/>
                          <a:gd name="connsiteX17" fmla="*/ 9813 w 10000"/>
                          <a:gd name="connsiteY17" fmla="*/ 209 h 10000"/>
                          <a:gd name="connsiteX18" fmla="*/ 9826 w 10000"/>
                          <a:gd name="connsiteY18" fmla="*/ 209 h 10000"/>
                          <a:gd name="connsiteX19" fmla="*/ 9838 w 10000"/>
                          <a:gd name="connsiteY19" fmla="*/ 194 h 10000"/>
                          <a:gd name="connsiteX20" fmla="*/ 9838 w 10000"/>
                          <a:gd name="connsiteY20" fmla="*/ 178 h 10000"/>
                          <a:gd name="connsiteX21" fmla="*/ 9851 w 10000"/>
                          <a:gd name="connsiteY21" fmla="*/ 171 h 10000"/>
                          <a:gd name="connsiteX22" fmla="*/ 9851 w 10000"/>
                          <a:gd name="connsiteY22" fmla="*/ 156 h 10000"/>
                          <a:gd name="connsiteX23" fmla="*/ 9838 w 10000"/>
                          <a:gd name="connsiteY23" fmla="*/ 141 h 10000"/>
                          <a:gd name="connsiteX24" fmla="*/ 9838 w 10000"/>
                          <a:gd name="connsiteY24" fmla="*/ 126 h 10000"/>
                          <a:gd name="connsiteX25" fmla="*/ 9813 w 10000"/>
                          <a:gd name="connsiteY25" fmla="*/ 126 h 10000"/>
                          <a:gd name="connsiteX26" fmla="*/ 9782 w 10000"/>
                          <a:gd name="connsiteY26" fmla="*/ 141 h 10000"/>
                          <a:gd name="connsiteX27" fmla="*/ 9751 w 10000"/>
                          <a:gd name="connsiteY27" fmla="*/ 156 h 10000"/>
                          <a:gd name="connsiteX28" fmla="*/ 9720 w 10000"/>
                          <a:gd name="connsiteY28" fmla="*/ 171 h 10000"/>
                          <a:gd name="connsiteX29" fmla="*/ 9639 w 10000"/>
                          <a:gd name="connsiteY29" fmla="*/ 224 h 10000"/>
                          <a:gd name="connsiteX30" fmla="*/ 9503 w 10000"/>
                          <a:gd name="connsiteY30" fmla="*/ 283 h 10000"/>
                          <a:gd name="connsiteX31" fmla="*/ 9329 w 10000"/>
                          <a:gd name="connsiteY31" fmla="*/ 394 h 10000"/>
                          <a:gd name="connsiteX32" fmla="*/ 9098 w 10000"/>
                          <a:gd name="connsiteY32" fmla="*/ 506 h 10000"/>
                          <a:gd name="connsiteX33" fmla="*/ 8837 w 10000"/>
                          <a:gd name="connsiteY33" fmla="*/ 655 h 10000"/>
                          <a:gd name="connsiteX34" fmla="*/ 8545 w 10000"/>
                          <a:gd name="connsiteY34" fmla="*/ 811 h 10000"/>
                          <a:gd name="connsiteX35" fmla="*/ 8216 w 10000"/>
                          <a:gd name="connsiteY35" fmla="*/ 990 h 10000"/>
                          <a:gd name="connsiteX36" fmla="*/ 7856 w 10000"/>
                          <a:gd name="connsiteY36" fmla="*/ 1183 h 10000"/>
                          <a:gd name="connsiteX37" fmla="*/ 7463 w 10000"/>
                          <a:gd name="connsiteY37" fmla="*/ 1392 h 10000"/>
                          <a:gd name="connsiteX38" fmla="*/ 7066 w 10000"/>
                          <a:gd name="connsiteY38" fmla="*/ 1615 h 10000"/>
                          <a:gd name="connsiteX39" fmla="*/ 6650 w 10000"/>
                          <a:gd name="connsiteY39" fmla="*/ 1854 h 10000"/>
                          <a:gd name="connsiteX40" fmla="*/ 6215 w 10000"/>
                          <a:gd name="connsiteY40" fmla="*/ 2084 h 10000"/>
                          <a:gd name="connsiteX41" fmla="*/ 5767 w 10000"/>
                          <a:gd name="connsiteY41" fmla="*/ 2330 h 10000"/>
                          <a:gd name="connsiteX42" fmla="*/ 5326 w 10000"/>
                          <a:gd name="connsiteY42" fmla="*/ 2583 h 10000"/>
                          <a:gd name="connsiteX43" fmla="*/ 4866 w 10000"/>
                          <a:gd name="connsiteY43" fmla="*/ 2843 h 10000"/>
                          <a:gd name="connsiteX44" fmla="*/ 4419 w 10000"/>
                          <a:gd name="connsiteY44" fmla="*/ 3089 h 10000"/>
                          <a:gd name="connsiteX45" fmla="*/ 3977 w 10000"/>
                          <a:gd name="connsiteY45" fmla="*/ 3335 h 10000"/>
                          <a:gd name="connsiteX46" fmla="*/ 3542 w 10000"/>
                          <a:gd name="connsiteY46" fmla="*/ 3587 h 10000"/>
                          <a:gd name="connsiteX47" fmla="*/ 3114 w 10000"/>
                          <a:gd name="connsiteY47" fmla="*/ 3818 h 10000"/>
                          <a:gd name="connsiteX48" fmla="*/ 2704 w 10000"/>
                          <a:gd name="connsiteY48" fmla="*/ 4057 h 10000"/>
                          <a:gd name="connsiteX49" fmla="*/ 2324 w 10000"/>
                          <a:gd name="connsiteY49" fmla="*/ 4272 h 10000"/>
                          <a:gd name="connsiteX50" fmla="*/ 1964 w 10000"/>
                          <a:gd name="connsiteY50" fmla="*/ 4481 h 10000"/>
                          <a:gd name="connsiteX51" fmla="*/ 1628 w 10000"/>
                          <a:gd name="connsiteY51" fmla="*/ 4682 h 10000"/>
                          <a:gd name="connsiteX52" fmla="*/ 1324 w 10000"/>
                          <a:gd name="connsiteY52" fmla="*/ 4846 h 10000"/>
                          <a:gd name="connsiteX53" fmla="*/ 1050 w 10000"/>
                          <a:gd name="connsiteY53" fmla="*/ 5017 h 10000"/>
                          <a:gd name="connsiteX54" fmla="*/ 820 w 10000"/>
                          <a:gd name="connsiteY54" fmla="*/ 5150 h 10000"/>
                          <a:gd name="connsiteX55" fmla="*/ 640 w 10000"/>
                          <a:gd name="connsiteY55" fmla="*/ 5278 h 10000"/>
                          <a:gd name="connsiteX56" fmla="*/ 497 w 10000"/>
                          <a:gd name="connsiteY56" fmla="*/ 5367 h 10000"/>
                          <a:gd name="connsiteX57" fmla="*/ 472 w 10000"/>
                          <a:gd name="connsiteY57" fmla="*/ 5381 h 10000"/>
                          <a:gd name="connsiteX58" fmla="*/ 428 w 10000"/>
                          <a:gd name="connsiteY58" fmla="*/ 5433 h 10000"/>
                          <a:gd name="connsiteX59" fmla="*/ 366 w 10000"/>
                          <a:gd name="connsiteY59" fmla="*/ 5500 h 10000"/>
                          <a:gd name="connsiteX60" fmla="*/ 298 w 10000"/>
                          <a:gd name="connsiteY60" fmla="*/ 5605 h 10000"/>
                          <a:gd name="connsiteX61" fmla="*/ 236 w 10000"/>
                          <a:gd name="connsiteY61" fmla="*/ 5731 h 10000"/>
                          <a:gd name="connsiteX62" fmla="*/ 180 w 10000"/>
                          <a:gd name="connsiteY62" fmla="*/ 5895 h 10000"/>
                          <a:gd name="connsiteX63" fmla="*/ 167 w 10000"/>
                          <a:gd name="connsiteY63" fmla="*/ 6089 h 10000"/>
                          <a:gd name="connsiteX64" fmla="*/ 167 w 10000"/>
                          <a:gd name="connsiteY64" fmla="*/ 6215 h 10000"/>
                          <a:gd name="connsiteX65" fmla="*/ 167 w 10000"/>
                          <a:gd name="connsiteY65" fmla="*/ 6424 h 10000"/>
                          <a:gd name="connsiteX66" fmla="*/ 167 w 10000"/>
                          <a:gd name="connsiteY66" fmla="*/ 6684 h 10000"/>
                          <a:gd name="connsiteX67" fmla="*/ 167 w 10000"/>
                          <a:gd name="connsiteY67" fmla="*/ 6989 h 10000"/>
                          <a:gd name="connsiteX68" fmla="*/ 167 w 10000"/>
                          <a:gd name="connsiteY68" fmla="*/ 7324 h 10000"/>
                          <a:gd name="connsiteX69" fmla="*/ 180 w 10000"/>
                          <a:gd name="connsiteY69" fmla="*/ 7674 h 10000"/>
                          <a:gd name="connsiteX70" fmla="*/ 180 w 10000"/>
                          <a:gd name="connsiteY70" fmla="*/ 8031 h 10000"/>
                          <a:gd name="connsiteX71" fmla="*/ 180 w 10000"/>
                          <a:gd name="connsiteY71" fmla="*/ 8381 h 10000"/>
                          <a:gd name="connsiteX72" fmla="*/ 180 w 10000"/>
                          <a:gd name="connsiteY72" fmla="*/ 8709 h 10000"/>
                          <a:gd name="connsiteX73" fmla="*/ 180 w 10000"/>
                          <a:gd name="connsiteY73" fmla="*/ 9006 h 10000"/>
                          <a:gd name="connsiteX74" fmla="*/ 192 w 10000"/>
                          <a:gd name="connsiteY74" fmla="*/ 9267 h 10000"/>
                          <a:gd name="connsiteX75" fmla="*/ 192 w 10000"/>
                          <a:gd name="connsiteY75" fmla="*/ 9461 h 10000"/>
                          <a:gd name="connsiteX76" fmla="*/ 192 w 10000"/>
                          <a:gd name="connsiteY76" fmla="*/ 9580 h 10000"/>
                          <a:gd name="connsiteX77" fmla="*/ 192 w 10000"/>
                          <a:gd name="connsiteY77" fmla="*/ 9632 h 10000"/>
                          <a:gd name="connsiteX78" fmla="*/ 8980 w 10000"/>
                          <a:gd name="connsiteY78" fmla="*/ 4630 h 10000"/>
                          <a:gd name="connsiteX79" fmla="*/ 8868 w 10000"/>
                          <a:gd name="connsiteY79" fmla="*/ 5150 h 10000"/>
                          <a:gd name="connsiteX80" fmla="*/ 243 w 10000"/>
                          <a:gd name="connsiteY80" fmla="*/ 10000 h 10000"/>
                          <a:gd name="connsiteX81" fmla="*/ 18 w 10000"/>
                          <a:gd name="connsiteY81" fmla="*/ 9304 h 10000"/>
                          <a:gd name="connsiteX82" fmla="*/ 18 w 10000"/>
                          <a:gd name="connsiteY82" fmla="*/ 5985 h 10000"/>
                          <a:gd name="connsiteX83" fmla="*/ 81 w 10000"/>
                          <a:gd name="connsiteY83" fmla="*/ 5709 h 10000"/>
                          <a:gd name="connsiteX84" fmla="*/ 279 w 10000"/>
                          <a:gd name="connsiteY84" fmla="*/ 5396 h 10000"/>
                          <a:gd name="connsiteX85" fmla="*/ 1541 w 10000"/>
                          <a:gd name="connsiteY85" fmla="*/ 4615 h 10000"/>
                          <a:gd name="connsiteX86" fmla="*/ 3368 w 10000"/>
                          <a:gd name="connsiteY86" fmla="*/ 3595 h 10000"/>
                          <a:gd name="connsiteX87" fmla="*/ 9459 w 10000"/>
                          <a:gd name="connsiteY87" fmla="*/ 205 h 10000"/>
                          <a:gd name="connsiteX88" fmla="*/ 9857 w 10000"/>
                          <a:gd name="connsiteY88" fmla="*/ 0 h 10000"/>
                          <a:gd name="connsiteX0" fmla="*/ 9857 w 10000"/>
                          <a:gd name="connsiteY0" fmla="*/ 0 h 10000"/>
                          <a:gd name="connsiteX1" fmla="*/ 10000 w 10000"/>
                          <a:gd name="connsiteY1" fmla="*/ 141 h 10000"/>
                          <a:gd name="connsiteX2" fmla="*/ 9826 w 10000"/>
                          <a:gd name="connsiteY2" fmla="*/ 313 h 10000"/>
                          <a:gd name="connsiteX3" fmla="*/ 9720 w 10000"/>
                          <a:gd name="connsiteY3" fmla="*/ 394 h 10000"/>
                          <a:gd name="connsiteX4" fmla="*/ 9590 w 10000"/>
                          <a:gd name="connsiteY4" fmla="*/ 484 h 10000"/>
                          <a:gd name="connsiteX5" fmla="*/ 9447 w 10000"/>
                          <a:gd name="connsiteY5" fmla="*/ 573 h 10000"/>
                          <a:gd name="connsiteX6" fmla="*/ 9304 w 10000"/>
                          <a:gd name="connsiteY6" fmla="*/ 663 h 10000"/>
                          <a:gd name="connsiteX7" fmla="*/ 9160 w 10000"/>
                          <a:gd name="connsiteY7" fmla="*/ 767 h 10000"/>
                          <a:gd name="connsiteX8" fmla="*/ 9042 w 10000"/>
                          <a:gd name="connsiteY8" fmla="*/ 848 h 10000"/>
                          <a:gd name="connsiteX9" fmla="*/ 8943 w 10000"/>
                          <a:gd name="connsiteY9" fmla="*/ 915 h 10000"/>
                          <a:gd name="connsiteX10" fmla="*/ 8881 w 10000"/>
                          <a:gd name="connsiteY10" fmla="*/ 952 h 10000"/>
                          <a:gd name="connsiteX11" fmla="*/ 8856 w 10000"/>
                          <a:gd name="connsiteY11" fmla="*/ 976 h 10000"/>
                          <a:gd name="connsiteX12" fmla="*/ 6432 w 10000"/>
                          <a:gd name="connsiteY12" fmla="*/ 2448 h 10000"/>
                          <a:gd name="connsiteX13" fmla="*/ 6215 w 10000"/>
                          <a:gd name="connsiteY13" fmla="*/ 2293 h 10000"/>
                          <a:gd name="connsiteX14" fmla="*/ 9813 w 10000"/>
                          <a:gd name="connsiteY14" fmla="*/ 224 h 10000"/>
                          <a:gd name="connsiteX15" fmla="*/ 9813 w 10000"/>
                          <a:gd name="connsiteY15" fmla="*/ 224 h 10000"/>
                          <a:gd name="connsiteX16" fmla="*/ 9813 w 10000"/>
                          <a:gd name="connsiteY16" fmla="*/ 209 h 10000"/>
                          <a:gd name="connsiteX17" fmla="*/ 9826 w 10000"/>
                          <a:gd name="connsiteY17" fmla="*/ 209 h 10000"/>
                          <a:gd name="connsiteX18" fmla="*/ 9838 w 10000"/>
                          <a:gd name="connsiteY18" fmla="*/ 194 h 10000"/>
                          <a:gd name="connsiteX19" fmla="*/ 9838 w 10000"/>
                          <a:gd name="connsiteY19" fmla="*/ 178 h 10000"/>
                          <a:gd name="connsiteX20" fmla="*/ 9851 w 10000"/>
                          <a:gd name="connsiteY20" fmla="*/ 171 h 10000"/>
                          <a:gd name="connsiteX21" fmla="*/ 9851 w 10000"/>
                          <a:gd name="connsiteY21" fmla="*/ 156 h 10000"/>
                          <a:gd name="connsiteX22" fmla="*/ 9838 w 10000"/>
                          <a:gd name="connsiteY22" fmla="*/ 141 h 10000"/>
                          <a:gd name="connsiteX23" fmla="*/ 9838 w 10000"/>
                          <a:gd name="connsiteY23" fmla="*/ 126 h 10000"/>
                          <a:gd name="connsiteX24" fmla="*/ 9813 w 10000"/>
                          <a:gd name="connsiteY24" fmla="*/ 126 h 10000"/>
                          <a:gd name="connsiteX25" fmla="*/ 9782 w 10000"/>
                          <a:gd name="connsiteY25" fmla="*/ 141 h 10000"/>
                          <a:gd name="connsiteX26" fmla="*/ 9751 w 10000"/>
                          <a:gd name="connsiteY26" fmla="*/ 156 h 10000"/>
                          <a:gd name="connsiteX27" fmla="*/ 9720 w 10000"/>
                          <a:gd name="connsiteY27" fmla="*/ 171 h 10000"/>
                          <a:gd name="connsiteX28" fmla="*/ 9639 w 10000"/>
                          <a:gd name="connsiteY28" fmla="*/ 224 h 10000"/>
                          <a:gd name="connsiteX29" fmla="*/ 9503 w 10000"/>
                          <a:gd name="connsiteY29" fmla="*/ 283 h 10000"/>
                          <a:gd name="connsiteX30" fmla="*/ 9329 w 10000"/>
                          <a:gd name="connsiteY30" fmla="*/ 394 h 10000"/>
                          <a:gd name="connsiteX31" fmla="*/ 9098 w 10000"/>
                          <a:gd name="connsiteY31" fmla="*/ 506 h 10000"/>
                          <a:gd name="connsiteX32" fmla="*/ 8837 w 10000"/>
                          <a:gd name="connsiteY32" fmla="*/ 655 h 10000"/>
                          <a:gd name="connsiteX33" fmla="*/ 8545 w 10000"/>
                          <a:gd name="connsiteY33" fmla="*/ 811 h 10000"/>
                          <a:gd name="connsiteX34" fmla="*/ 8216 w 10000"/>
                          <a:gd name="connsiteY34" fmla="*/ 990 h 10000"/>
                          <a:gd name="connsiteX35" fmla="*/ 7856 w 10000"/>
                          <a:gd name="connsiteY35" fmla="*/ 1183 h 10000"/>
                          <a:gd name="connsiteX36" fmla="*/ 7463 w 10000"/>
                          <a:gd name="connsiteY36" fmla="*/ 1392 h 10000"/>
                          <a:gd name="connsiteX37" fmla="*/ 7066 w 10000"/>
                          <a:gd name="connsiteY37" fmla="*/ 1615 h 10000"/>
                          <a:gd name="connsiteX38" fmla="*/ 6650 w 10000"/>
                          <a:gd name="connsiteY38" fmla="*/ 1854 h 10000"/>
                          <a:gd name="connsiteX39" fmla="*/ 6215 w 10000"/>
                          <a:gd name="connsiteY39" fmla="*/ 2084 h 10000"/>
                          <a:gd name="connsiteX40" fmla="*/ 5767 w 10000"/>
                          <a:gd name="connsiteY40" fmla="*/ 2330 h 10000"/>
                          <a:gd name="connsiteX41" fmla="*/ 5326 w 10000"/>
                          <a:gd name="connsiteY41" fmla="*/ 2583 h 10000"/>
                          <a:gd name="connsiteX42" fmla="*/ 4866 w 10000"/>
                          <a:gd name="connsiteY42" fmla="*/ 2843 h 10000"/>
                          <a:gd name="connsiteX43" fmla="*/ 4419 w 10000"/>
                          <a:gd name="connsiteY43" fmla="*/ 3089 h 10000"/>
                          <a:gd name="connsiteX44" fmla="*/ 3977 w 10000"/>
                          <a:gd name="connsiteY44" fmla="*/ 3335 h 10000"/>
                          <a:gd name="connsiteX45" fmla="*/ 3542 w 10000"/>
                          <a:gd name="connsiteY45" fmla="*/ 3587 h 10000"/>
                          <a:gd name="connsiteX46" fmla="*/ 3114 w 10000"/>
                          <a:gd name="connsiteY46" fmla="*/ 3818 h 10000"/>
                          <a:gd name="connsiteX47" fmla="*/ 2704 w 10000"/>
                          <a:gd name="connsiteY47" fmla="*/ 4057 h 10000"/>
                          <a:gd name="connsiteX48" fmla="*/ 2324 w 10000"/>
                          <a:gd name="connsiteY48" fmla="*/ 4272 h 10000"/>
                          <a:gd name="connsiteX49" fmla="*/ 1964 w 10000"/>
                          <a:gd name="connsiteY49" fmla="*/ 4481 h 10000"/>
                          <a:gd name="connsiteX50" fmla="*/ 1628 w 10000"/>
                          <a:gd name="connsiteY50" fmla="*/ 4682 h 10000"/>
                          <a:gd name="connsiteX51" fmla="*/ 1324 w 10000"/>
                          <a:gd name="connsiteY51" fmla="*/ 4846 h 10000"/>
                          <a:gd name="connsiteX52" fmla="*/ 1050 w 10000"/>
                          <a:gd name="connsiteY52" fmla="*/ 5017 h 10000"/>
                          <a:gd name="connsiteX53" fmla="*/ 820 w 10000"/>
                          <a:gd name="connsiteY53" fmla="*/ 5150 h 10000"/>
                          <a:gd name="connsiteX54" fmla="*/ 640 w 10000"/>
                          <a:gd name="connsiteY54" fmla="*/ 5278 h 10000"/>
                          <a:gd name="connsiteX55" fmla="*/ 497 w 10000"/>
                          <a:gd name="connsiteY55" fmla="*/ 5367 h 10000"/>
                          <a:gd name="connsiteX56" fmla="*/ 472 w 10000"/>
                          <a:gd name="connsiteY56" fmla="*/ 5381 h 10000"/>
                          <a:gd name="connsiteX57" fmla="*/ 428 w 10000"/>
                          <a:gd name="connsiteY57" fmla="*/ 5433 h 10000"/>
                          <a:gd name="connsiteX58" fmla="*/ 366 w 10000"/>
                          <a:gd name="connsiteY58" fmla="*/ 5500 h 10000"/>
                          <a:gd name="connsiteX59" fmla="*/ 298 w 10000"/>
                          <a:gd name="connsiteY59" fmla="*/ 5605 h 10000"/>
                          <a:gd name="connsiteX60" fmla="*/ 236 w 10000"/>
                          <a:gd name="connsiteY60" fmla="*/ 5731 h 10000"/>
                          <a:gd name="connsiteX61" fmla="*/ 180 w 10000"/>
                          <a:gd name="connsiteY61" fmla="*/ 5895 h 10000"/>
                          <a:gd name="connsiteX62" fmla="*/ 167 w 10000"/>
                          <a:gd name="connsiteY62" fmla="*/ 6089 h 10000"/>
                          <a:gd name="connsiteX63" fmla="*/ 167 w 10000"/>
                          <a:gd name="connsiteY63" fmla="*/ 6215 h 10000"/>
                          <a:gd name="connsiteX64" fmla="*/ 167 w 10000"/>
                          <a:gd name="connsiteY64" fmla="*/ 6424 h 10000"/>
                          <a:gd name="connsiteX65" fmla="*/ 167 w 10000"/>
                          <a:gd name="connsiteY65" fmla="*/ 6684 h 10000"/>
                          <a:gd name="connsiteX66" fmla="*/ 167 w 10000"/>
                          <a:gd name="connsiteY66" fmla="*/ 6989 h 10000"/>
                          <a:gd name="connsiteX67" fmla="*/ 167 w 10000"/>
                          <a:gd name="connsiteY67" fmla="*/ 7324 h 10000"/>
                          <a:gd name="connsiteX68" fmla="*/ 180 w 10000"/>
                          <a:gd name="connsiteY68" fmla="*/ 7674 h 10000"/>
                          <a:gd name="connsiteX69" fmla="*/ 180 w 10000"/>
                          <a:gd name="connsiteY69" fmla="*/ 8031 h 10000"/>
                          <a:gd name="connsiteX70" fmla="*/ 180 w 10000"/>
                          <a:gd name="connsiteY70" fmla="*/ 8381 h 10000"/>
                          <a:gd name="connsiteX71" fmla="*/ 180 w 10000"/>
                          <a:gd name="connsiteY71" fmla="*/ 8709 h 10000"/>
                          <a:gd name="connsiteX72" fmla="*/ 180 w 10000"/>
                          <a:gd name="connsiteY72" fmla="*/ 9006 h 10000"/>
                          <a:gd name="connsiteX73" fmla="*/ 192 w 10000"/>
                          <a:gd name="connsiteY73" fmla="*/ 9267 h 10000"/>
                          <a:gd name="connsiteX74" fmla="*/ 192 w 10000"/>
                          <a:gd name="connsiteY74" fmla="*/ 9461 h 10000"/>
                          <a:gd name="connsiteX75" fmla="*/ 192 w 10000"/>
                          <a:gd name="connsiteY75" fmla="*/ 9580 h 10000"/>
                          <a:gd name="connsiteX76" fmla="*/ 192 w 10000"/>
                          <a:gd name="connsiteY76" fmla="*/ 9632 h 10000"/>
                          <a:gd name="connsiteX77" fmla="*/ 8980 w 10000"/>
                          <a:gd name="connsiteY77" fmla="*/ 4630 h 10000"/>
                          <a:gd name="connsiteX78" fmla="*/ 8868 w 10000"/>
                          <a:gd name="connsiteY78" fmla="*/ 5150 h 10000"/>
                          <a:gd name="connsiteX79" fmla="*/ 243 w 10000"/>
                          <a:gd name="connsiteY79" fmla="*/ 10000 h 10000"/>
                          <a:gd name="connsiteX80" fmla="*/ 18 w 10000"/>
                          <a:gd name="connsiteY80" fmla="*/ 9304 h 10000"/>
                          <a:gd name="connsiteX81" fmla="*/ 18 w 10000"/>
                          <a:gd name="connsiteY81" fmla="*/ 5985 h 10000"/>
                          <a:gd name="connsiteX82" fmla="*/ 81 w 10000"/>
                          <a:gd name="connsiteY82" fmla="*/ 5709 h 10000"/>
                          <a:gd name="connsiteX83" fmla="*/ 279 w 10000"/>
                          <a:gd name="connsiteY83" fmla="*/ 5396 h 10000"/>
                          <a:gd name="connsiteX84" fmla="*/ 1541 w 10000"/>
                          <a:gd name="connsiteY84" fmla="*/ 4615 h 10000"/>
                          <a:gd name="connsiteX85" fmla="*/ 3368 w 10000"/>
                          <a:gd name="connsiteY85" fmla="*/ 3595 h 10000"/>
                          <a:gd name="connsiteX86" fmla="*/ 9459 w 10000"/>
                          <a:gd name="connsiteY86" fmla="*/ 205 h 10000"/>
                          <a:gd name="connsiteX87" fmla="*/ 9857 w 10000"/>
                          <a:gd name="connsiteY87" fmla="*/ 0 h 10000"/>
                          <a:gd name="connsiteX0" fmla="*/ 9857 w 10000"/>
                          <a:gd name="connsiteY0" fmla="*/ 0 h 10000"/>
                          <a:gd name="connsiteX1" fmla="*/ 10000 w 10000"/>
                          <a:gd name="connsiteY1" fmla="*/ 141 h 10000"/>
                          <a:gd name="connsiteX2" fmla="*/ 9720 w 10000"/>
                          <a:gd name="connsiteY2" fmla="*/ 394 h 10000"/>
                          <a:gd name="connsiteX3" fmla="*/ 9590 w 10000"/>
                          <a:gd name="connsiteY3" fmla="*/ 484 h 10000"/>
                          <a:gd name="connsiteX4" fmla="*/ 9447 w 10000"/>
                          <a:gd name="connsiteY4" fmla="*/ 573 h 10000"/>
                          <a:gd name="connsiteX5" fmla="*/ 9304 w 10000"/>
                          <a:gd name="connsiteY5" fmla="*/ 663 h 10000"/>
                          <a:gd name="connsiteX6" fmla="*/ 9160 w 10000"/>
                          <a:gd name="connsiteY6" fmla="*/ 767 h 10000"/>
                          <a:gd name="connsiteX7" fmla="*/ 9042 w 10000"/>
                          <a:gd name="connsiteY7" fmla="*/ 848 h 10000"/>
                          <a:gd name="connsiteX8" fmla="*/ 8943 w 10000"/>
                          <a:gd name="connsiteY8" fmla="*/ 915 h 10000"/>
                          <a:gd name="connsiteX9" fmla="*/ 8881 w 10000"/>
                          <a:gd name="connsiteY9" fmla="*/ 952 h 10000"/>
                          <a:gd name="connsiteX10" fmla="*/ 8856 w 10000"/>
                          <a:gd name="connsiteY10" fmla="*/ 976 h 10000"/>
                          <a:gd name="connsiteX11" fmla="*/ 6432 w 10000"/>
                          <a:gd name="connsiteY11" fmla="*/ 2448 h 10000"/>
                          <a:gd name="connsiteX12" fmla="*/ 6215 w 10000"/>
                          <a:gd name="connsiteY12" fmla="*/ 2293 h 10000"/>
                          <a:gd name="connsiteX13" fmla="*/ 9813 w 10000"/>
                          <a:gd name="connsiteY13" fmla="*/ 224 h 10000"/>
                          <a:gd name="connsiteX14" fmla="*/ 9813 w 10000"/>
                          <a:gd name="connsiteY14" fmla="*/ 224 h 10000"/>
                          <a:gd name="connsiteX15" fmla="*/ 9813 w 10000"/>
                          <a:gd name="connsiteY15" fmla="*/ 209 h 10000"/>
                          <a:gd name="connsiteX16" fmla="*/ 9826 w 10000"/>
                          <a:gd name="connsiteY16" fmla="*/ 209 h 10000"/>
                          <a:gd name="connsiteX17" fmla="*/ 9838 w 10000"/>
                          <a:gd name="connsiteY17" fmla="*/ 194 h 10000"/>
                          <a:gd name="connsiteX18" fmla="*/ 9838 w 10000"/>
                          <a:gd name="connsiteY18" fmla="*/ 178 h 10000"/>
                          <a:gd name="connsiteX19" fmla="*/ 9851 w 10000"/>
                          <a:gd name="connsiteY19" fmla="*/ 171 h 10000"/>
                          <a:gd name="connsiteX20" fmla="*/ 9851 w 10000"/>
                          <a:gd name="connsiteY20" fmla="*/ 156 h 10000"/>
                          <a:gd name="connsiteX21" fmla="*/ 9838 w 10000"/>
                          <a:gd name="connsiteY21" fmla="*/ 141 h 10000"/>
                          <a:gd name="connsiteX22" fmla="*/ 9838 w 10000"/>
                          <a:gd name="connsiteY22" fmla="*/ 126 h 10000"/>
                          <a:gd name="connsiteX23" fmla="*/ 9813 w 10000"/>
                          <a:gd name="connsiteY23" fmla="*/ 126 h 10000"/>
                          <a:gd name="connsiteX24" fmla="*/ 9782 w 10000"/>
                          <a:gd name="connsiteY24" fmla="*/ 141 h 10000"/>
                          <a:gd name="connsiteX25" fmla="*/ 9751 w 10000"/>
                          <a:gd name="connsiteY25" fmla="*/ 156 h 10000"/>
                          <a:gd name="connsiteX26" fmla="*/ 9720 w 10000"/>
                          <a:gd name="connsiteY26" fmla="*/ 171 h 10000"/>
                          <a:gd name="connsiteX27" fmla="*/ 9639 w 10000"/>
                          <a:gd name="connsiteY27" fmla="*/ 224 h 10000"/>
                          <a:gd name="connsiteX28" fmla="*/ 9503 w 10000"/>
                          <a:gd name="connsiteY28" fmla="*/ 283 h 10000"/>
                          <a:gd name="connsiteX29" fmla="*/ 9329 w 10000"/>
                          <a:gd name="connsiteY29" fmla="*/ 394 h 10000"/>
                          <a:gd name="connsiteX30" fmla="*/ 9098 w 10000"/>
                          <a:gd name="connsiteY30" fmla="*/ 506 h 10000"/>
                          <a:gd name="connsiteX31" fmla="*/ 8837 w 10000"/>
                          <a:gd name="connsiteY31" fmla="*/ 655 h 10000"/>
                          <a:gd name="connsiteX32" fmla="*/ 8545 w 10000"/>
                          <a:gd name="connsiteY32" fmla="*/ 811 h 10000"/>
                          <a:gd name="connsiteX33" fmla="*/ 8216 w 10000"/>
                          <a:gd name="connsiteY33" fmla="*/ 990 h 10000"/>
                          <a:gd name="connsiteX34" fmla="*/ 7856 w 10000"/>
                          <a:gd name="connsiteY34" fmla="*/ 1183 h 10000"/>
                          <a:gd name="connsiteX35" fmla="*/ 7463 w 10000"/>
                          <a:gd name="connsiteY35" fmla="*/ 1392 h 10000"/>
                          <a:gd name="connsiteX36" fmla="*/ 7066 w 10000"/>
                          <a:gd name="connsiteY36" fmla="*/ 1615 h 10000"/>
                          <a:gd name="connsiteX37" fmla="*/ 6650 w 10000"/>
                          <a:gd name="connsiteY37" fmla="*/ 1854 h 10000"/>
                          <a:gd name="connsiteX38" fmla="*/ 6215 w 10000"/>
                          <a:gd name="connsiteY38" fmla="*/ 2084 h 10000"/>
                          <a:gd name="connsiteX39" fmla="*/ 5767 w 10000"/>
                          <a:gd name="connsiteY39" fmla="*/ 2330 h 10000"/>
                          <a:gd name="connsiteX40" fmla="*/ 5326 w 10000"/>
                          <a:gd name="connsiteY40" fmla="*/ 2583 h 10000"/>
                          <a:gd name="connsiteX41" fmla="*/ 4866 w 10000"/>
                          <a:gd name="connsiteY41" fmla="*/ 2843 h 10000"/>
                          <a:gd name="connsiteX42" fmla="*/ 4419 w 10000"/>
                          <a:gd name="connsiteY42" fmla="*/ 3089 h 10000"/>
                          <a:gd name="connsiteX43" fmla="*/ 3977 w 10000"/>
                          <a:gd name="connsiteY43" fmla="*/ 3335 h 10000"/>
                          <a:gd name="connsiteX44" fmla="*/ 3542 w 10000"/>
                          <a:gd name="connsiteY44" fmla="*/ 3587 h 10000"/>
                          <a:gd name="connsiteX45" fmla="*/ 3114 w 10000"/>
                          <a:gd name="connsiteY45" fmla="*/ 3818 h 10000"/>
                          <a:gd name="connsiteX46" fmla="*/ 2704 w 10000"/>
                          <a:gd name="connsiteY46" fmla="*/ 4057 h 10000"/>
                          <a:gd name="connsiteX47" fmla="*/ 2324 w 10000"/>
                          <a:gd name="connsiteY47" fmla="*/ 4272 h 10000"/>
                          <a:gd name="connsiteX48" fmla="*/ 1964 w 10000"/>
                          <a:gd name="connsiteY48" fmla="*/ 4481 h 10000"/>
                          <a:gd name="connsiteX49" fmla="*/ 1628 w 10000"/>
                          <a:gd name="connsiteY49" fmla="*/ 4682 h 10000"/>
                          <a:gd name="connsiteX50" fmla="*/ 1324 w 10000"/>
                          <a:gd name="connsiteY50" fmla="*/ 4846 h 10000"/>
                          <a:gd name="connsiteX51" fmla="*/ 1050 w 10000"/>
                          <a:gd name="connsiteY51" fmla="*/ 5017 h 10000"/>
                          <a:gd name="connsiteX52" fmla="*/ 820 w 10000"/>
                          <a:gd name="connsiteY52" fmla="*/ 5150 h 10000"/>
                          <a:gd name="connsiteX53" fmla="*/ 640 w 10000"/>
                          <a:gd name="connsiteY53" fmla="*/ 5278 h 10000"/>
                          <a:gd name="connsiteX54" fmla="*/ 497 w 10000"/>
                          <a:gd name="connsiteY54" fmla="*/ 5367 h 10000"/>
                          <a:gd name="connsiteX55" fmla="*/ 472 w 10000"/>
                          <a:gd name="connsiteY55" fmla="*/ 5381 h 10000"/>
                          <a:gd name="connsiteX56" fmla="*/ 428 w 10000"/>
                          <a:gd name="connsiteY56" fmla="*/ 5433 h 10000"/>
                          <a:gd name="connsiteX57" fmla="*/ 366 w 10000"/>
                          <a:gd name="connsiteY57" fmla="*/ 5500 h 10000"/>
                          <a:gd name="connsiteX58" fmla="*/ 298 w 10000"/>
                          <a:gd name="connsiteY58" fmla="*/ 5605 h 10000"/>
                          <a:gd name="connsiteX59" fmla="*/ 236 w 10000"/>
                          <a:gd name="connsiteY59" fmla="*/ 5731 h 10000"/>
                          <a:gd name="connsiteX60" fmla="*/ 180 w 10000"/>
                          <a:gd name="connsiteY60" fmla="*/ 5895 h 10000"/>
                          <a:gd name="connsiteX61" fmla="*/ 167 w 10000"/>
                          <a:gd name="connsiteY61" fmla="*/ 6089 h 10000"/>
                          <a:gd name="connsiteX62" fmla="*/ 167 w 10000"/>
                          <a:gd name="connsiteY62" fmla="*/ 6215 h 10000"/>
                          <a:gd name="connsiteX63" fmla="*/ 167 w 10000"/>
                          <a:gd name="connsiteY63" fmla="*/ 6424 h 10000"/>
                          <a:gd name="connsiteX64" fmla="*/ 167 w 10000"/>
                          <a:gd name="connsiteY64" fmla="*/ 6684 h 10000"/>
                          <a:gd name="connsiteX65" fmla="*/ 167 w 10000"/>
                          <a:gd name="connsiteY65" fmla="*/ 6989 h 10000"/>
                          <a:gd name="connsiteX66" fmla="*/ 167 w 10000"/>
                          <a:gd name="connsiteY66" fmla="*/ 7324 h 10000"/>
                          <a:gd name="connsiteX67" fmla="*/ 180 w 10000"/>
                          <a:gd name="connsiteY67" fmla="*/ 7674 h 10000"/>
                          <a:gd name="connsiteX68" fmla="*/ 180 w 10000"/>
                          <a:gd name="connsiteY68" fmla="*/ 8031 h 10000"/>
                          <a:gd name="connsiteX69" fmla="*/ 180 w 10000"/>
                          <a:gd name="connsiteY69" fmla="*/ 8381 h 10000"/>
                          <a:gd name="connsiteX70" fmla="*/ 180 w 10000"/>
                          <a:gd name="connsiteY70" fmla="*/ 8709 h 10000"/>
                          <a:gd name="connsiteX71" fmla="*/ 180 w 10000"/>
                          <a:gd name="connsiteY71" fmla="*/ 9006 h 10000"/>
                          <a:gd name="connsiteX72" fmla="*/ 192 w 10000"/>
                          <a:gd name="connsiteY72" fmla="*/ 9267 h 10000"/>
                          <a:gd name="connsiteX73" fmla="*/ 192 w 10000"/>
                          <a:gd name="connsiteY73" fmla="*/ 9461 h 10000"/>
                          <a:gd name="connsiteX74" fmla="*/ 192 w 10000"/>
                          <a:gd name="connsiteY74" fmla="*/ 9580 h 10000"/>
                          <a:gd name="connsiteX75" fmla="*/ 192 w 10000"/>
                          <a:gd name="connsiteY75" fmla="*/ 9632 h 10000"/>
                          <a:gd name="connsiteX76" fmla="*/ 8980 w 10000"/>
                          <a:gd name="connsiteY76" fmla="*/ 4630 h 10000"/>
                          <a:gd name="connsiteX77" fmla="*/ 8868 w 10000"/>
                          <a:gd name="connsiteY77" fmla="*/ 5150 h 10000"/>
                          <a:gd name="connsiteX78" fmla="*/ 243 w 10000"/>
                          <a:gd name="connsiteY78" fmla="*/ 10000 h 10000"/>
                          <a:gd name="connsiteX79" fmla="*/ 18 w 10000"/>
                          <a:gd name="connsiteY79" fmla="*/ 9304 h 10000"/>
                          <a:gd name="connsiteX80" fmla="*/ 18 w 10000"/>
                          <a:gd name="connsiteY80" fmla="*/ 5985 h 10000"/>
                          <a:gd name="connsiteX81" fmla="*/ 81 w 10000"/>
                          <a:gd name="connsiteY81" fmla="*/ 5709 h 10000"/>
                          <a:gd name="connsiteX82" fmla="*/ 279 w 10000"/>
                          <a:gd name="connsiteY82" fmla="*/ 5396 h 10000"/>
                          <a:gd name="connsiteX83" fmla="*/ 1541 w 10000"/>
                          <a:gd name="connsiteY83" fmla="*/ 4615 h 10000"/>
                          <a:gd name="connsiteX84" fmla="*/ 3368 w 10000"/>
                          <a:gd name="connsiteY84" fmla="*/ 3595 h 10000"/>
                          <a:gd name="connsiteX85" fmla="*/ 9459 w 10000"/>
                          <a:gd name="connsiteY85" fmla="*/ 205 h 10000"/>
                          <a:gd name="connsiteX86" fmla="*/ 9857 w 10000"/>
                          <a:gd name="connsiteY86" fmla="*/ 0 h 10000"/>
                          <a:gd name="connsiteX0" fmla="*/ 9857 w 10000"/>
                          <a:gd name="connsiteY0" fmla="*/ 0 h 10000"/>
                          <a:gd name="connsiteX1" fmla="*/ 10000 w 10000"/>
                          <a:gd name="connsiteY1" fmla="*/ 141 h 10000"/>
                          <a:gd name="connsiteX2" fmla="*/ 9590 w 10000"/>
                          <a:gd name="connsiteY2" fmla="*/ 484 h 10000"/>
                          <a:gd name="connsiteX3" fmla="*/ 9447 w 10000"/>
                          <a:gd name="connsiteY3" fmla="*/ 573 h 10000"/>
                          <a:gd name="connsiteX4" fmla="*/ 9304 w 10000"/>
                          <a:gd name="connsiteY4" fmla="*/ 663 h 10000"/>
                          <a:gd name="connsiteX5" fmla="*/ 9160 w 10000"/>
                          <a:gd name="connsiteY5" fmla="*/ 767 h 10000"/>
                          <a:gd name="connsiteX6" fmla="*/ 9042 w 10000"/>
                          <a:gd name="connsiteY6" fmla="*/ 848 h 10000"/>
                          <a:gd name="connsiteX7" fmla="*/ 8943 w 10000"/>
                          <a:gd name="connsiteY7" fmla="*/ 915 h 10000"/>
                          <a:gd name="connsiteX8" fmla="*/ 8881 w 10000"/>
                          <a:gd name="connsiteY8" fmla="*/ 952 h 10000"/>
                          <a:gd name="connsiteX9" fmla="*/ 8856 w 10000"/>
                          <a:gd name="connsiteY9" fmla="*/ 976 h 10000"/>
                          <a:gd name="connsiteX10" fmla="*/ 6432 w 10000"/>
                          <a:gd name="connsiteY10" fmla="*/ 2448 h 10000"/>
                          <a:gd name="connsiteX11" fmla="*/ 6215 w 10000"/>
                          <a:gd name="connsiteY11" fmla="*/ 2293 h 10000"/>
                          <a:gd name="connsiteX12" fmla="*/ 9813 w 10000"/>
                          <a:gd name="connsiteY12" fmla="*/ 224 h 10000"/>
                          <a:gd name="connsiteX13" fmla="*/ 9813 w 10000"/>
                          <a:gd name="connsiteY13" fmla="*/ 224 h 10000"/>
                          <a:gd name="connsiteX14" fmla="*/ 9813 w 10000"/>
                          <a:gd name="connsiteY14" fmla="*/ 209 h 10000"/>
                          <a:gd name="connsiteX15" fmla="*/ 9826 w 10000"/>
                          <a:gd name="connsiteY15" fmla="*/ 209 h 10000"/>
                          <a:gd name="connsiteX16" fmla="*/ 9838 w 10000"/>
                          <a:gd name="connsiteY16" fmla="*/ 194 h 10000"/>
                          <a:gd name="connsiteX17" fmla="*/ 9838 w 10000"/>
                          <a:gd name="connsiteY17" fmla="*/ 178 h 10000"/>
                          <a:gd name="connsiteX18" fmla="*/ 9851 w 10000"/>
                          <a:gd name="connsiteY18" fmla="*/ 171 h 10000"/>
                          <a:gd name="connsiteX19" fmla="*/ 9851 w 10000"/>
                          <a:gd name="connsiteY19" fmla="*/ 156 h 10000"/>
                          <a:gd name="connsiteX20" fmla="*/ 9838 w 10000"/>
                          <a:gd name="connsiteY20" fmla="*/ 141 h 10000"/>
                          <a:gd name="connsiteX21" fmla="*/ 9838 w 10000"/>
                          <a:gd name="connsiteY21" fmla="*/ 126 h 10000"/>
                          <a:gd name="connsiteX22" fmla="*/ 9813 w 10000"/>
                          <a:gd name="connsiteY22" fmla="*/ 126 h 10000"/>
                          <a:gd name="connsiteX23" fmla="*/ 9782 w 10000"/>
                          <a:gd name="connsiteY23" fmla="*/ 141 h 10000"/>
                          <a:gd name="connsiteX24" fmla="*/ 9751 w 10000"/>
                          <a:gd name="connsiteY24" fmla="*/ 156 h 10000"/>
                          <a:gd name="connsiteX25" fmla="*/ 9720 w 10000"/>
                          <a:gd name="connsiteY25" fmla="*/ 171 h 10000"/>
                          <a:gd name="connsiteX26" fmla="*/ 9639 w 10000"/>
                          <a:gd name="connsiteY26" fmla="*/ 224 h 10000"/>
                          <a:gd name="connsiteX27" fmla="*/ 9503 w 10000"/>
                          <a:gd name="connsiteY27" fmla="*/ 283 h 10000"/>
                          <a:gd name="connsiteX28" fmla="*/ 9329 w 10000"/>
                          <a:gd name="connsiteY28" fmla="*/ 394 h 10000"/>
                          <a:gd name="connsiteX29" fmla="*/ 9098 w 10000"/>
                          <a:gd name="connsiteY29" fmla="*/ 506 h 10000"/>
                          <a:gd name="connsiteX30" fmla="*/ 8837 w 10000"/>
                          <a:gd name="connsiteY30" fmla="*/ 655 h 10000"/>
                          <a:gd name="connsiteX31" fmla="*/ 8545 w 10000"/>
                          <a:gd name="connsiteY31" fmla="*/ 811 h 10000"/>
                          <a:gd name="connsiteX32" fmla="*/ 8216 w 10000"/>
                          <a:gd name="connsiteY32" fmla="*/ 990 h 10000"/>
                          <a:gd name="connsiteX33" fmla="*/ 7856 w 10000"/>
                          <a:gd name="connsiteY33" fmla="*/ 1183 h 10000"/>
                          <a:gd name="connsiteX34" fmla="*/ 7463 w 10000"/>
                          <a:gd name="connsiteY34" fmla="*/ 1392 h 10000"/>
                          <a:gd name="connsiteX35" fmla="*/ 7066 w 10000"/>
                          <a:gd name="connsiteY35" fmla="*/ 1615 h 10000"/>
                          <a:gd name="connsiteX36" fmla="*/ 6650 w 10000"/>
                          <a:gd name="connsiteY36" fmla="*/ 1854 h 10000"/>
                          <a:gd name="connsiteX37" fmla="*/ 6215 w 10000"/>
                          <a:gd name="connsiteY37" fmla="*/ 2084 h 10000"/>
                          <a:gd name="connsiteX38" fmla="*/ 5767 w 10000"/>
                          <a:gd name="connsiteY38" fmla="*/ 2330 h 10000"/>
                          <a:gd name="connsiteX39" fmla="*/ 5326 w 10000"/>
                          <a:gd name="connsiteY39" fmla="*/ 2583 h 10000"/>
                          <a:gd name="connsiteX40" fmla="*/ 4866 w 10000"/>
                          <a:gd name="connsiteY40" fmla="*/ 2843 h 10000"/>
                          <a:gd name="connsiteX41" fmla="*/ 4419 w 10000"/>
                          <a:gd name="connsiteY41" fmla="*/ 3089 h 10000"/>
                          <a:gd name="connsiteX42" fmla="*/ 3977 w 10000"/>
                          <a:gd name="connsiteY42" fmla="*/ 3335 h 10000"/>
                          <a:gd name="connsiteX43" fmla="*/ 3542 w 10000"/>
                          <a:gd name="connsiteY43" fmla="*/ 3587 h 10000"/>
                          <a:gd name="connsiteX44" fmla="*/ 3114 w 10000"/>
                          <a:gd name="connsiteY44" fmla="*/ 3818 h 10000"/>
                          <a:gd name="connsiteX45" fmla="*/ 2704 w 10000"/>
                          <a:gd name="connsiteY45" fmla="*/ 4057 h 10000"/>
                          <a:gd name="connsiteX46" fmla="*/ 2324 w 10000"/>
                          <a:gd name="connsiteY46" fmla="*/ 4272 h 10000"/>
                          <a:gd name="connsiteX47" fmla="*/ 1964 w 10000"/>
                          <a:gd name="connsiteY47" fmla="*/ 4481 h 10000"/>
                          <a:gd name="connsiteX48" fmla="*/ 1628 w 10000"/>
                          <a:gd name="connsiteY48" fmla="*/ 4682 h 10000"/>
                          <a:gd name="connsiteX49" fmla="*/ 1324 w 10000"/>
                          <a:gd name="connsiteY49" fmla="*/ 4846 h 10000"/>
                          <a:gd name="connsiteX50" fmla="*/ 1050 w 10000"/>
                          <a:gd name="connsiteY50" fmla="*/ 5017 h 10000"/>
                          <a:gd name="connsiteX51" fmla="*/ 820 w 10000"/>
                          <a:gd name="connsiteY51" fmla="*/ 5150 h 10000"/>
                          <a:gd name="connsiteX52" fmla="*/ 640 w 10000"/>
                          <a:gd name="connsiteY52" fmla="*/ 5278 h 10000"/>
                          <a:gd name="connsiteX53" fmla="*/ 497 w 10000"/>
                          <a:gd name="connsiteY53" fmla="*/ 5367 h 10000"/>
                          <a:gd name="connsiteX54" fmla="*/ 472 w 10000"/>
                          <a:gd name="connsiteY54" fmla="*/ 5381 h 10000"/>
                          <a:gd name="connsiteX55" fmla="*/ 428 w 10000"/>
                          <a:gd name="connsiteY55" fmla="*/ 5433 h 10000"/>
                          <a:gd name="connsiteX56" fmla="*/ 366 w 10000"/>
                          <a:gd name="connsiteY56" fmla="*/ 5500 h 10000"/>
                          <a:gd name="connsiteX57" fmla="*/ 298 w 10000"/>
                          <a:gd name="connsiteY57" fmla="*/ 5605 h 10000"/>
                          <a:gd name="connsiteX58" fmla="*/ 236 w 10000"/>
                          <a:gd name="connsiteY58" fmla="*/ 5731 h 10000"/>
                          <a:gd name="connsiteX59" fmla="*/ 180 w 10000"/>
                          <a:gd name="connsiteY59" fmla="*/ 5895 h 10000"/>
                          <a:gd name="connsiteX60" fmla="*/ 167 w 10000"/>
                          <a:gd name="connsiteY60" fmla="*/ 6089 h 10000"/>
                          <a:gd name="connsiteX61" fmla="*/ 167 w 10000"/>
                          <a:gd name="connsiteY61" fmla="*/ 6215 h 10000"/>
                          <a:gd name="connsiteX62" fmla="*/ 167 w 10000"/>
                          <a:gd name="connsiteY62" fmla="*/ 6424 h 10000"/>
                          <a:gd name="connsiteX63" fmla="*/ 167 w 10000"/>
                          <a:gd name="connsiteY63" fmla="*/ 6684 h 10000"/>
                          <a:gd name="connsiteX64" fmla="*/ 167 w 10000"/>
                          <a:gd name="connsiteY64" fmla="*/ 6989 h 10000"/>
                          <a:gd name="connsiteX65" fmla="*/ 167 w 10000"/>
                          <a:gd name="connsiteY65" fmla="*/ 7324 h 10000"/>
                          <a:gd name="connsiteX66" fmla="*/ 180 w 10000"/>
                          <a:gd name="connsiteY66" fmla="*/ 7674 h 10000"/>
                          <a:gd name="connsiteX67" fmla="*/ 180 w 10000"/>
                          <a:gd name="connsiteY67" fmla="*/ 8031 h 10000"/>
                          <a:gd name="connsiteX68" fmla="*/ 180 w 10000"/>
                          <a:gd name="connsiteY68" fmla="*/ 8381 h 10000"/>
                          <a:gd name="connsiteX69" fmla="*/ 180 w 10000"/>
                          <a:gd name="connsiteY69" fmla="*/ 8709 h 10000"/>
                          <a:gd name="connsiteX70" fmla="*/ 180 w 10000"/>
                          <a:gd name="connsiteY70" fmla="*/ 9006 h 10000"/>
                          <a:gd name="connsiteX71" fmla="*/ 192 w 10000"/>
                          <a:gd name="connsiteY71" fmla="*/ 9267 h 10000"/>
                          <a:gd name="connsiteX72" fmla="*/ 192 w 10000"/>
                          <a:gd name="connsiteY72" fmla="*/ 9461 h 10000"/>
                          <a:gd name="connsiteX73" fmla="*/ 192 w 10000"/>
                          <a:gd name="connsiteY73" fmla="*/ 9580 h 10000"/>
                          <a:gd name="connsiteX74" fmla="*/ 192 w 10000"/>
                          <a:gd name="connsiteY74" fmla="*/ 9632 h 10000"/>
                          <a:gd name="connsiteX75" fmla="*/ 8980 w 10000"/>
                          <a:gd name="connsiteY75" fmla="*/ 4630 h 10000"/>
                          <a:gd name="connsiteX76" fmla="*/ 8868 w 10000"/>
                          <a:gd name="connsiteY76" fmla="*/ 5150 h 10000"/>
                          <a:gd name="connsiteX77" fmla="*/ 243 w 10000"/>
                          <a:gd name="connsiteY77" fmla="*/ 10000 h 10000"/>
                          <a:gd name="connsiteX78" fmla="*/ 18 w 10000"/>
                          <a:gd name="connsiteY78" fmla="*/ 9304 h 10000"/>
                          <a:gd name="connsiteX79" fmla="*/ 18 w 10000"/>
                          <a:gd name="connsiteY79" fmla="*/ 5985 h 10000"/>
                          <a:gd name="connsiteX80" fmla="*/ 81 w 10000"/>
                          <a:gd name="connsiteY80" fmla="*/ 5709 h 10000"/>
                          <a:gd name="connsiteX81" fmla="*/ 279 w 10000"/>
                          <a:gd name="connsiteY81" fmla="*/ 5396 h 10000"/>
                          <a:gd name="connsiteX82" fmla="*/ 1541 w 10000"/>
                          <a:gd name="connsiteY82" fmla="*/ 4615 h 10000"/>
                          <a:gd name="connsiteX83" fmla="*/ 3368 w 10000"/>
                          <a:gd name="connsiteY83" fmla="*/ 3595 h 10000"/>
                          <a:gd name="connsiteX84" fmla="*/ 9459 w 10000"/>
                          <a:gd name="connsiteY84" fmla="*/ 205 h 10000"/>
                          <a:gd name="connsiteX85" fmla="*/ 9857 w 10000"/>
                          <a:gd name="connsiteY85" fmla="*/ 0 h 10000"/>
                          <a:gd name="connsiteX0" fmla="*/ 9857 w 10000"/>
                          <a:gd name="connsiteY0" fmla="*/ 0 h 10000"/>
                          <a:gd name="connsiteX1" fmla="*/ 10000 w 10000"/>
                          <a:gd name="connsiteY1" fmla="*/ 141 h 10000"/>
                          <a:gd name="connsiteX2" fmla="*/ 9447 w 10000"/>
                          <a:gd name="connsiteY2" fmla="*/ 573 h 10000"/>
                          <a:gd name="connsiteX3" fmla="*/ 9304 w 10000"/>
                          <a:gd name="connsiteY3" fmla="*/ 663 h 10000"/>
                          <a:gd name="connsiteX4" fmla="*/ 9160 w 10000"/>
                          <a:gd name="connsiteY4" fmla="*/ 767 h 10000"/>
                          <a:gd name="connsiteX5" fmla="*/ 9042 w 10000"/>
                          <a:gd name="connsiteY5" fmla="*/ 848 h 10000"/>
                          <a:gd name="connsiteX6" fmla="*/ 8943 w 10000"/>
                          <a:gd name="connsiteY6" fmla="*/ 915 h 10000"/>
                          <a:gd name="connsiteX7" fmla="*/ 8881 w 10000"/>
                          <a:gd name="connsiteY7" fmla="*/ 952 h 10000"/>
                          <a:gd name="connsiteX8" fmla="*/ 8856 w 10000"/>
                          <a:gd name="connsiteY8" fmla="*/ 976 h 10000"/>
                          <a:gd name="connsiteX9" fmla="*/ 6432 w 10000"/>
                          <a:gd name="connsiteY9" fmla="*/ 2448 h 10000"/>
                          <a:gd name="connsiteX10" fmla="*/ 6215 w 10000"/>
                          <a:gd name="connsiteY10" fmla="*/ 2293 h 10000"/>
                          <a:gd name="connsiteX11" fmla="*/ 9813 w 10000"/>
                          <a:gd name="connsiteY11" fmla="*/ 224 h 10000"/>
                          <a:gd name="connsiteX12" fmla="*/ 9813 w 10000"/>
                          <a:gd name="connsiteY12" fmla="*/ 224 h 10000"/>
                          <a:gd name="connsiteX13" fmla="*/ 9813 w 10000"/>
                          <a:gd name="connsiteY13" fmla="*/ 209 h 10000"/>
                          <a:gd name="connsiteX14" fmla="*/ 9826 w 10000"/>
                          <a:gd name="connsiteY14" fmla="*/ 209 h 10000"/>
                          <a:gd name="connsiteX15" fmla="*/ 9838 w 10000"/>
                          <a:gd name="connsiteY15" fmla="*/ 194 h 10000"/>
                          <a:gd name="connsiteX16" fmla="*/ 9838 w 10000"/>
                          <a:gd name="connsiteY16" fmla="*/ 178 h 10000"/>
                          <a:gd name="connsiteX17" fmla="*/ 9851 w 10000"/>
                          <a:gd name="connsiteY17" fmla="*/ 171 h 10000"/>
                          <a:gd name="connsiteX18" fmla="*/ 9851 w 10000"/>
                          <a:gd name="connsiteY18" fmla="*/ 156 h 10000"/>
                          <a:gd name="connsiteX19" fmla="*/ 9838 w 10000"/>
                          <a:gd name="connsiteY19" fmla="*/ 141 h 10000"/>
                          <a:gd name="connsiteX20" fmla="*/ 9838 w 10000"/>
                          <a:gd name="connsiteY20" fmla="*/ 126 h 10000"/>
                          <a:gd name="connsiteX21" fmla="*/ 9813 w 10000"/>
                          <a:gd name="connsiteY21" fmla="*/ 126 h 10000"/>
                          <a:gd name="connsiteX22" fmla="*/ 9782 w 10000"/>
                          <a:gd name="connsiteY22" fmla="*/ 141 h 10000"/>
                          <a:gd name="connsiteX23" fmla="*/ 9751 w 10000"/>
                          <a:gd name="connsiteY23" fmla="*/ 156 h 10000"/>
                          <a:gd name="connsiteX24" fmla="*/ 9720 w 10000"/>
                          <a:gd name="connsiteY24" fmla="*/ 171 h 10000"/>
                          <a:gd name="connsiteX25" fmla="*/ 9639 w 10000"/>
                          <a:gd name="connsiteY25" fmla="*/ 224 h 10000"/>
                          <a:gd name="connsiteX26" fmla="*/ 9503 w 10000"/>
                          <a:gd name="connsiteY26" fmla="*/ 283 h 10000"/>
                          <a:gd name="connsiteX27" fmla="*/ 9329 w 10000"/>
                          <a:gd name="connsiteY27" fmla="*/ 394 h 10000"/>
                          <a:gd name="connsiteX28" fmla="*/ 9098 w 10000"/>
                          <a:gd name="connsiteY28" fmla="*/ 506 h 10000"/>
                          <a:gd name="connsiteX29" fmla="*/ 8837 w 10000"/>
                          <a:gd name="connsiteY29" fmla="*/ 655 h 10000"/>
                          <a:gd name="connsiteX30" fmla="*/ 8545 w 10000"/>
                          <a:gd name="connsiteY30" fmla="*/ 811 h 10000"/>
                          <a:gd name="connsiteX31" fmla="*/ 8216 w 10000"/>
                          <a:gd name="connsiteY31" fmla="*/ 990 h 10000"/>
                          <a:gd name="connsiteX32" fmla="*/ 7856 w 10000"/>
                          <a:gd name="connsiteY32" fmla="*/ 1183 h 10000"/>
                          <a:gd name="connsiteX33" fmla="*/ 7463 w 10000"/>
                          <a:gd name="connsiteY33" fmla="*/ 1392 h 10000"/>
                          <a:gd name="connsiteX34" fmla="*/ 7066 w 10000"/>
                          <a:gd name="connsiteY34" fmla="*/ 1615 h 10000"/>
                          <a:gd name="connsiteX35" fmla="*/ 6650 w 10000"/>
                          <a:gd name="connsiteY35" fmla="*/ 1854 h 10000"/>
                          <a:gd name="connsiteX36" fmla="*/ 6215 w 10000"/>
                          <a:gd name="connsiteY36" fmla="*/ 2084 h 10000"/>
                          <a:gd name="connsiteX37" fmla="*/ 5767 w 10000"/>
                          <a:gd name="connsiteY37" fmla="*/ 2330 h 10000"/>
                          <a:gd name="connsiteX38" fmla="*/ 5326 w 10000"/>
                          <a:gd name="connsiteY38" fmla="*/ 2583 h 10000"/>
                          <a:gd name="connsiteX39" fmla="*/ 4866 w 10000"/>
                          <a:gd name="connsiteY39" fmla="*/ 2843 h 10000"/>
                          <a:gd name="connsiteX40" fmla="*/ 4419 w 10000"/>
                          <a:gd name="connsiteY40" fmla="*/ 3089 h 10000"/>
                          <a:gd name="connsiteX41" fmla="*/ 3977 w 10000"/>
                          <a:gd name="connsiteY41" fmla="*/ 3335 h 10000"/>
                          <a:gd name="connsiteX42" fmla="*/ 3542 w 10000"/>
                          <a:gd name="connsiteY42" fmla="*/ 3587 h 10000"/>
                          <a:gd name="connsiteX43" fmla="*/ 3114 w 10000"/>
                          <a:gd name="connsiteY43" fmla="*/ 3818 h 10000"/>
                          <a:gd name="connsiteX44" fmla="*/ 2704 w 10000"/>
                          <a:gd name="connsiteY44" fmla="*/ 4057 h 10000"/>
                          <a:gd name="connsiteX45" fmla="*/ 2324 w 10000"/>
                          <a:gd name="connsiteY45" fmla="*/ 4272 h 10000"/>
                          <a:gd name="connsiteX46" fmla="*/ 1964 w 10000"/>
                          <a:gd name="connsiteY46" fmla="*/ 4481 h 10000"/>
                          <a:gd name="connsiteX47" fmla="*/ 1628 w 10000"/>
                          <a:gd name="connsiteY47" fmla="*/ 4682 h 10000"/>
                          <a:gd name="connsiteX48" fmla="*/ 1324 w 10000"/>
                          <a:gd name="connsiteY48" fmla="*/ 4846 h 10000"/>
                          <a:gd name="connsiteX49" fmla="*/ 1050 w 10000"/>
                          <a:gd name="connsiteY49" fmla="*/ 5017 h 10000"/>
                          <a:gd name="connsiteX50" fmla="*/ 820 w 10000"/>
                          <a:gd name="connsiteY50" fmla="*/ 5150 h 10000"/>
                          <a:gd name="connsiteX51" fmla="*/ 640 w 10000"/>
                          <a:gd name="connsiteY51" fmla="*/ 5278 h 10000"/>
                          <a:gd name="connsiteX52" fmla="*/ 497 w 10000"/>
                          <a:gd name="connsiteY52" fmla="*/ 5367 h 10000"/>
                          <a:gd name="connsiteX53" fmla="*/ 472 w 10000"/>
                          <a:gd name="connsiteY53" fmla="*/ 5381 h 10000"/>
                          <a:gd name="connsiteX54" fmla="*/ 428 w 10000"/>
                          <a:gd name="connsiteY54" fmla="*/ 5433 h 10000"/>
                          <a:gd name="connsiteX55" fmla="*/ 366 w 10000"/>
                          <a:gd name="connsiteY55" fmla="*/ 5500 h 10000"/>
                          <a:gd name="connsiteX56" fmla="*/ 298 w 10000"/>
                          <a:gd name="connsiteY56" fmla="*/ 5605 h 10000"/>
                          <a:gd name="connsiteX57" fmla="*/ 236 w 10000"/>
                          <a:gd name="connsiteY57" fmla="*/ 5731 h 10000"/>
                          <a:gd name="connsiteX58" fmla="*/ 180 w 10000"/>
                          <a:gd name="connsiteY58" fmla="*/ 5895 h 10000"/>
                          <a:gd name="connsiteX59" fmla="*/ 167 w 10000"/>
                          <a:gd name="connsiteY59" fmla="*/ 6089 h 10000"/>
                          <a:gd name="connsiteX60" fmla="*/ 167 w 10000"/>
                          <a:gd name="connsiteY60" fmla="*/ 6215 h 10000"/>
                          <a:gd name="connsiteX61" fmla="*/ 167 w 10000"/>
                          <a:gd name="connsiteY61" fmla="*/ 6424 h 10000"/>
                          <a:gd name="connsiteX62" fmla="*/ 167 w 10000"/>
                          <a:gd name="connsiteY62" fmla="*/ 6684 h 10000"/>
                          <a:gd name="connsiteX63" fmla="*/ 167 w 10000"/>
                          <a:gd name="connsiteY63" fmla="*/ 6989 h 10000"/>
                          <a:gd name="connsiteX64" fmla="*/ 167 w 10000"/>
                          <a:gd name="connsiteY64" fmla="*/ 7324 h 10000"/>
                          <a:gd name="connsiteX65" fmla="*/ 180 w 10000"/>
                          <a:gd name="connsiteY65" fmla="*/ 7674 h 10000"/>
                          <a:gd name="connsiteX66" fmla="*/ 180 w 10000"/>
                          <a:gd name="connsiteY66" fmla="*/ 8031 h 10000"/>
                          <a:gd name="connsiteX67" fmla="*/ 180 w 10000"/>
                          <a:gd name="connsiteY67" fmla="*/ 8381 h 10000"/>
                          <a:gd name="connsiteX68" fmla="*/ 180 w 10000"/>
                          <a:gd name="connsiteY68" fmla="*/ 8709 h 10000"/>
                          <a:gd name="connsiteX69" fmla="*/ 180 w 10000"/>
                          <a:gd name="connsiteY69" fmla="*/ 9006 h 10000"/>
                          <a:gd name="connsiteX70" fmla="*/ 192 w 10000"/>
                          <a:gd name="connsiteY70" fmla="*/ 9267 h 10000"/>
                          <a:gd name="connsiteX71" fmla="*/ 192 w 10000"/>
                          <a:gd name="connsiteY71" fmla="*/ 9461 h 10000"/>
                          <a:gd name="connsiteX72" fmla="*/ 192 w 10000"/>
                          <a:gd name="connsiteY72" fmla="*/ 9580 h 10000"/>
                          <a:gd name="connsiteX73" fmla="*/ 192 w 10000"/>
                          <a:gd name="connsiteY73" fmla="*/ 9632 h 10000"/>
                          <a:gd name="connsiteX74" fmla="*/ 8980 w 10000"/>
                          <a:gd name="connsiteY74" fmla="*/ 4630 h 10000"/>
                          <a:gd name="connsiteX75" fmla="*/ 8868 w 10000"/>
                          <a:gd name="connsiteY75" fmla="*/ 5150 h 10000"/>
                          <a:gd name="connsiteX76" fmla="*/ 243 w 10000"/>
                          <a:gd name="connsiteY76" fmla="*/ 10000 h 10000"/>
                          <a:gd name="connsiteX77" fmla="*/ 18 w 10000"/>
                          <a:gd name="connsiteY77" fmla="*/ 9304 h 10000"/>
                          <a:gd name="connsiteX78" fmla="*/ 18 w 10000"/>
                          <a:gd name="connsiteY78" fmla="*/ 5985 h 10000"/>
                          <a:gd name="connsiteX79" fmla="*/ 81 w 10000"/>
                          <a:gd name="connsiteY79" fmla="*/ 5709 h 10000"/>
                          <a:gd name="connsiteX80" fmla="*/ 279 w 10000"/>
                          <a:gd name="connsiteY80" fmla="*/ 5396 h 10000"/>
                          <a:gd name="connsiteX81" fmla="*/ 1541 w 10000"/>
                          <a:gd name="connsiteY81" fmla="*/ 4615 h 10000"/>
                          <a:gd name="connsiteX82" fmla="*/ 3368 w 10000"/>
                          <a:gd name="connsiteY82" fmla="*/ 3595 h 10000"/>
                          <a:gd name="connsiteX83" fmla="*/ 9459 w 10000"/>
                          <a:gd name="connsiteY83" fmla="*/ 205 h 10000"/>
                          <a:gd name="connsiteX84" fmla="*/ 9857 w 10000"/>
                          <a:gd name="connsiteY84" fmla="*/ 0 h 10000"/>
                          <a:gd name="connsiteX0" fmla="*/ 9857 w 10000"/>
                          <a:gd name="connsiteY0" fmla="*/ 0 h 10000"/>
                          <a:gd name="connsiteX1" fmla="*/ 10000 w 10000"/>
                          <a:gd name="connsiteY1" fmla="*/ 141 h 10000"/>
                          <a:gd name="connsiteX2" fmla="*/ 9304 w 10000"/>
                          <a:gd name="connsiteY2" fmla="*/ 663 h 10000"/>
                          <a:gd name="connsiteX3" fmla="*/ 9160 w 10000"/>
                          <a:gd name="connsiteY3" fmla="*/ 767 h 10000"/>
                          <a:gd name="connsiteX4" fmla="*/ 9042 w 10000"/>
                          <a:gd name="connsiteY4" fmla="*/ 848 h 10000"/>
                          <a:gd name="connsiteX5" fmla="*/ 8943 w 10000"/>
                          <a:gd name="connsiteY5" fmla="*/ 915 h 10000"/>
                          <a:gd name="connsiteX6" fmla="*/ 8881 w 10000"/>
                          <a:gd name="connsiteY6" fmla="*/ 952 h 10000"/>
                          <a:gd name="connsiteX7" fmla="*/ 8856 w 10000"/>
                          <a:gd name="connsiteY7" fmla="*/ 976 h 10000"/>
                          <a:gd name="connsiteX8" fmla="*/ 6432 w 10000"/>
                          <a:gd name="connsiteY8" fmla="*/ 2448 h 10000"/>
                          <a:gd name="connsiteX9" fmla="*/ 6215 w 10000"/>
                          <a:gd name="connsiteY9" fmla="*/ 2293 h 10000"/>
                          <a:gd name="connsiteX10" fmla="*/ 9813 w 10000"/>
                          <a:gd name="connsiteY10" fmla="*/ 224 h 10000"/>
                          <a:gd name="connsiteX11" fmla="*/ 9813 w 10000"/>
                          <a:gd name="connsiteY11" fmla="*/ 224 h 10000"/>
                          <a:gd name="connsiteX12" fmla="*/ 9813 w 10000"/>
                          <a:gd name="connsiteY12" fmla="*/ 209 h 10000"/>
                          <a:gd name="connsiteX13" fmla="*/ 9826 w 10000"/>
                          <a:gd name="connsiteY13" fmla="*/ 209 h 10000"/>
                          <a:gd name="connsiteX14" fmla="*/ 9838 w 10000"/>
                          <a:gd name="connsiteY14" fmla="*/ 194 h 10000"/>
                          <a:gd name="connsiteX15" fmla="*/ 9838 w 10000"/>
                          <a:gd name="connsiteY15" fmla="*/ 178 h 10000"/>
                          <a:gd name="connsiteX16" fmla="*/ 9851 w 10000"/>
                          <a:gd name="connsiteY16" fmla="*/ 171 h 10000"/>
                          <a:gd name="connsiteX17" fmla="*/ 9851 w 10000"/>
                          <a:gd name="connsiteY17" fmla="*/ 156 h 10000"/>
                          <a:gd name="connsiteX18" fmla="*/ 9838 w 10000"/>
                          <a:gd name="connsiteY18" fmla="*/ 141 h 10000"/>
                          <a:gd name="connsiteX19" fmla="*/ 9838 w 10000"/>
                          <a:gd name="connsiteY19" fmla="*/ 126 h 10000"/>
                          <a:gd name="connsiteX20" fmla="*/ 9813 w 10000"/>
                          <a:gd name="connsiteY20" fmla="*/ 126 h 10000"/>
                          <a:gd name="connsiteX21" fmla="*/ 9782 w 10000"/>
                          <a:gd name="connsiteY21" fmla="*/ 141 h 10000"/>
                          <a:gd name="connsiteX22" fmla="*/ 9751 w 10000"/>
                          <a:gd name="connsiteY22" fmla="*/ 156 h 10000"/>
                          <a:gd name="connsiteX23" fmla="*/ 9720 w 10000"/>
                          <a:gd name="connsiteY23" fmla="*/ 171 h 10000"/>
                          <a:gd name="connsiteX24" fmla="*/ 9639 w 10000"/>
                          <a:gd name="connsiteY24" fmla="*/ 224 h 10000"/>
                          <a:gd name="connsiteX25" fmla="*/ 9503 w 10000"/>
                          <a:gd name="connsiteY25" fmla="*/ 283 h 10000"/>
                          <a:gd name="connsiteX26" fmla="*/ 9329 w 10000"/>
                          <a:gd name="connsiteY26" fmla="*/ 394 h 10000"/>
                          <a:gd name="connsiteX27" fmla="*/ 9098 w 10000"/>
                          <a:gd name="connsiteY27" fmla="*/ 506 h 10000"/>
                          <a:gd name="connsiteX28" fmla="*/ 8837 w 10000"/>
                          <a:gd name="connsiteY28" fmla="*/ 655 h 10000"/>
                          <a:gd name="connsiteX29" fmla="*/ 8545 w 10000"/>
                          <a:gd name="connsiteY29" fmla="*/ 811 h 10000"/>
                          <a:gd name="connsiteX30" fmla="*/ 8216 w 10000"/>
                          <a:gd name="connsiteY30" fmla="*/ 990 h 10000"/>
                          <a:gd name="connsiteX31" fmla="*/ 7856 w 10000"/>
                          <a:gd name="connsiteY31" fmla="*/ 1183 h 10000"/>
                          <a:gd name="connsiteX32" fmla="*/ 7463 w 10000"/>
                          <a:gd name="connsiteY32" fmla="*/ 1392 h 10000"/>
                          <a:gd name="connsiteX33" fmla="*/ 7066 w 10000"/>
                          <a:gd name="connsiteY33" fmla="*/ 1615 h 10000"/>
                          <a:gd name="connsiteX34" fmla="*/ 6650 w 10000"/>
                          <a:gd name="connsiteY34" fmla="*/ 1854 h 10000"/>
                          <a:gd name="connsiteX35" fmla="*/ 6215 w 10000"/>
                          <a:gd name="connsiteY35" fmla="*/ 2084 h 10000"/>
                          <a:gd name="connsiteX36" fmla="*/ 5767 w 10000"/>
                          <a:gd name="connsiteY36" fmla="*/ 2330 h 10000"/>
                          <a:gd name="connsiteX37" fmla="*/ 5326 w 10000"/>
                          <a:gd name="connsiteY37" fmla="*/ 2583 h 10000"/>
                          <a:gd name="connsiteX38" fmla="*/ 4866 w 10000"/>
                          <a:gd name="connsiteY38" fmla="*/ 2843 h 10000"/>
                          <a:gd name="connsiteX39" fmla="*/ 4419 w 10000"/>
                          <a:gd name="connsiteY39" fmla="*/ 3089 h 10000"/>
                          <a:gd name="connsiteX40" fmla="*/ 3977 w 10000"/>
                          <a:gd name="connsiteY40" fmla="*/ 3335 h 10000"/>
                          <a:gd name="connsiteX41" fmla="*/ 3542 w 10000"/>
                          <a:gd name="connsiteY41" fmla="*/ 3587 h 10000"/>
                          <a:gd name="connsiteX42" fmla="*/ 3114 w 10000"/>
                          <a:gd name="connsiteY42" fmla="*/ 3818 h 10000"/>
                          <a:gd name="connsiteX43" fmla="*/ 2704 w 10000"/>
                          <a:gd name="connsiteY43" fmla="*/ 4057 h 10000"/>
                          <a:gd name="connsiteX44" fmla="*/ 2324 w 10000"/>
                          <a:gd name="connsiteY44" fmla="*/ 4272 h 10000"/>
                          <a:gd name="connsiteX45" fmla="*/ 1964 w 10000"/>
                          <a:gd name="connsiteY45" fmla="*/ 4481 h 10000"/>
                          <a:gd name="connsiteX46" fmla="*/ 1628 w 10000"/>
                          <a:gd name="connsiteY46" fmla="*/ 4682 h 10000"/>
                          <a:gd name="connsiteX47" fmla="*/ 1324 w 10000"/>
                          <a:gd name="connsiteY47" fmla="*/ 4846 h 10000"/>
                          <a:gd name="connsiteX48" fmla="*/ 1050 w 10000"/>
                          <a:gd name="connsiteY48" fmla="*/ 5017 h 10000"/>
                          <a:gd name="connsiteX49" fmla="*/ 820 w 10000"/>
                          <a:gd name="connsiteY49" fmla="*/ 5150 h 10000"/>
                          <a:gd name="connsiteX50" fmla="*/ 640 w 10000"/>
                          <a:gd name="connsiteY50" fmla="*/ 5278 h 10000"/>
                          <a:gd name="connsiteX51" fmla="*/ 497 w 10000"/>
                          <a:gd name="connsiteY51" fmla="*/ 5367 h 10000"/>
                          <a:gd name="connsiteX52" fmla="*/ 472 w 10000"/>
                          <a:gd name="connsiteY52" fmla="*/ 5381 h 10000"/>
                          <a:gd name="connsiteX53" fmla="*/ 428 w 10000"/>
                          <a:gd name="connsiteY53" fmla="*/ 5433 h 10000"/>
                          <a:gd name="connsiteX54" fmla="*/ 366 w 10000"/>
                          <a:gd name="connsiteY54" fmla="*/ 5500 h 10000"/>
                          <a:gd name="connsiteX55" fmla="*/ 298 w 10000"/>
                          <a:gd name="connsiteY55" fmla="*/ 5605 h 10000"/>
                          <a:gd name="connsiteX56" fmla="*/ 236 w 10000"/>
                          <a:gd name="connsiteY56" fmla="*/ 5731 h 10000"/>
                          <a:gd name="connsiteX57" fmla="*/ 180 w 10000"/>
                          <a:gd name="connsiteY57" fmla="*/ 5895 h 10000"/>
                          <a:gd name="connsiteX58" fmla="*/ 167 w 10000"/>
                          <a:gd name="connsiteY58" fmla="*/ 6089 h 10000"/>
                          <a:gd name="connsiteX59" fmla="*/ 167 w 10000"/>
                          <a:gd name="connsiteY59" fmla="*/ 6215 h 10000"/>
                          <a:gd name="connsiteX60" fmla="*/ 167 w 10000"/>
                          <a:gd name="connsiteY60" fmla="*/ 6424 h 10000"/>
                          <a:gd name="connsiteX61" fmla="*/ 167 w 10000"/>
                          <a:gd name="connsiteY61" fmla="*/ 6684 h 10000"/>
                          <a:gd name="connsiteX62" fmla="*/ 167 w 10000"/>
                          <a:gd name="connsiteY62" fmla="*/ 6989 h 10000"/>
                          <a:gd name="connsiteX63" fmla="*/ 167 w 10000"/>
                          <a:gd name="connsiteY63" fmla="*/ 7324 h 10000"/>
                          <a:gd name="connsiteX64" fmla="*/ 180 w 10000"/>
                          <a:gd name="connsiteY64" fmla="*/ 7674 h 10000"/>
                          <a:gd name="connsiteX65" fmla="*/ 180 w 10000"/>
                          <a:gd name="connsiteY65" fmla="*/ 8031 h 10000"/>
                          <a:gd name="connsiteX66" fmla="*/ 180 w 10000"/>
                          <a:gd name="connsiteY66" fmla="*/ 8381 h 10000"/>
                          <a:gd name="connsiteX67" fmla="*/ 180 w 10000"/>
                          <a:gd name="connsiteY67" fmla="*/ 8709 h 10000"/>
                          <a:gd name="connsiteX68" fmla="*/ 180 w 10000"/>
                          <a:gd name="connsiteY68" fmla="*/ 9006 h 10000"/>
                          <a:gd name="connsiteX69" fmla="*/ 192 w 10000"/>
                          <a:gd name="connsiteY69" fmla="*/ 9267 h 10000"/>
                          <a:gd name="connsiteX70" fmla="*/ 192 w 10000"/>
                          <a:gd name="connsiteY70" fmla="*/ 9461 h 10000"/>
                          <a:gd name="connsiteX71" fmla="*/ 192 w 10000"/>
                          <a:gd name="connsiteY71" fmla="*/ 9580 h 10000"/>
                          <a:gd name="connsiteX72" fmla="*/ 192 w 10000"/>
                          <a:gd name="connsiteY72" fmla="*/ 9632 h 10000"/>
                          <a:gd name="connsiteX73" fmla="*/ 8980 w 10000"/>
                          <a:gd name="connsiteY73" fmla="*/ 4630 h 10000"/>
                          <a:gd name="connsiteX74" fmla="*/ 8868 w 10000"/>
                          <a:gd name="connsiteY74" fmla="*/ 5150 h 10000"/>
                          <a:gd name="connsiteX75" fmla="*/ 243 w 10000"/>
                          <a:gd name="connsiteY75" fmla="*/ 10000 h 10000"/>
                          <a:gd name="connsiteX76" fmla="*/ 18 w 10000"/>
                          <a:gd name="connsiteY76" fmla="*/ 9304 h 10000"/>
                          <a:gd name="connsiteX77" fmla="*/ 18 w 10000"/>
                          <a:gd name="connsiteY77" fmla="*/ 5985 h 10000"/>
                          <a:gd name="connsiteX78" fmla="*/ 81 w 10000"/>
                          <a:gd name="connsiteY78" fmla="*/ 5709 h 10000"/>
                          <a:gd name="connsiteX79" fmla="*/ 279 w 10000"/>
                          <a:gd name="connsiteY79" fmla="*/ 5396 h 10000"/>
                          <a:gd name="connsiteX80" fmla="*/ 1541 w 10000"/>
                          <a:gd name="connsiteY80" fmla="*/ 4615 h 10000"/>
                          <a:gd name="connsiteX81" fmla="*/ 3368 w 10000"/>
                          <a:gd name="connsiteY81" fmla="*/ 3595 h 10000"/>
                          <a:gd name="connsiteX82" fmla="*/ 9459 w 10000"/>
                          <a:gd name="connsiteY82" fmla="*/ 205 h 10000"/>
                          <a:gd name="connsiteX83" fmla="*/ 9857 w 10000"/>
                          <a:gd name="connsiteY83" fmla="*/ 0 h 10000"/>
                          <a:gd name="connsiteX0" fmla="*/ 9857 w 10000"/>
                          <a:gd name="connsiteY0" fmla="*/ 0 h 10000"/>
                          <a:gd name="connsiteX1" fmla="*/ 10000 w 10000"/>
                          <a:gd name="connsiteY1" fmla="*/ 141 h 10000"/>
                          <a:gd name="connsiteX2" fmla="*/ 9160 w 10000"/>
                          <a:gd name="connsiteY2" fmla="*/ 767 h 10000"/>
                          <a:gd name="connsiteX3" fmla="*/ 9042 w 10000"/>
                          <a:gd name="connsiteY3" fmla="*/ 848 h 10000"/>
                          <a:gd name="connsiteX4" fmla="*/ 8943 w 10000"/>
                          <a:gd name="connsiteY4" fmla="*/ 915 h 10000"/>
                          <a:gd name="connsiteX5" fmla="*/ 8881 w 10000"/>
                          <a:gd name="connsiteY5" fmla="*/ 952 h 10000"/>
                          <a:gd name="connsiteX6" fmla="*/ 8856 w 10000"/>
                          <a:gd name="connsiteY6" fmla="*/ 976 h 10000"/>
                          <a:gd name="connsiteX7" fmla="*/ 6432 w 10000"/>
                          <a:gd name="connsiteY7" fmla="*/ 2448 h 10000"/>
                          <a:gd name="connsiteX8" fmla="*/ 6215 w 10000"/>
                          <a:gd name="connsiteY8" fmla="*/ 2293 h 10000"/>
                          <a:gd name="connsiteX9" fmla="*/ 9813 w 10000"/>
                          <a:gd name="connsiteY9" fmla="*/ 224 h 10000"/>
                          <a:gd name="connsiteX10" fmla="*/ 9813 w 10000"/>
                          <a:gd name="connsiteY10" fmla="*/ 224 h 10000"/>
                          <a:gd name="connsiteX11" fmla="*/ 9813 w 10000"/>
                          <a:gd name="connsiteY11" fmla="*/ 209 h 10000"/>
                          <a:gd name="connsiteX12" fmla="*/ 9826 w 10000"/>
                          <a:gd name="connsiteY12" fmla="*/ 209 h 10000"/>
                          <a:gd name="connsiteX13" fmla="*/ 9838 w 10000"/>
                          <a:gd name="connsiteY13" fmla="*/ 194 h 10000"/>
                          <a:gd name="connsiteX14" fmla="*/ 9838 w 10000"/>
                          <a:gd name="connsiteY14" fmla="*/ 178 h 10000"/>
                          <a:gd name="connsiteX15" fmla="*/ 9851 w 10000"/>
                          <a:gd name="connsiteY15" fmla="*/ 171 h 10000"/>
                          <a:gd name="connsiteX16" fmla="*/ 9851 w 10000"/>
                          <a:gd name="connsiteY16" fmla="*/ 156 h 10000"/>
                          <a:gd name="connsiteX17" fmla="*/ 9838 w 10000"/>
                          <a:gd name="connsiteY17" fmla="*/ 141 h 10000"/>
                          <a:gd name="connsiteX18" fmla="*/ 9838 w 10000"/>
                          <a:gd name="connsiteY18" fmla="*/ 126 h 10000"/>
                          <a:gd name="connsiteX19" fmla="*/ 9813 w 10000"/>
                          <a:gd name="connsiteY19" fmla="*/ 126 h 10000"/>
                          <a:gd name="connsiteX20" fmla="*/ 9782 w 10000"/>
                          <a:gd name="connsiteY20" fmla="*/ 141 h 10000"/>
                          <a:gd name="connsiteX21" fmla="*/ 9751 w 10000"/>
                          <a:gd name="connsiteY21" fmla="*/ 156 h 10000"/>
                          <a:gd name="connsiteX22" fmla="*/ 9720 w 10000"/>
                          <a:gd name="connsiteY22" fmla="*/ 171 h 10000"/>
                          <a:gd name="connsiteX23" fmla="*/ 9639 w 10000"/>
                          <a:gd name="connsiteY23" fmla="*/ 224 h 10000"/>
                          <a:gd name="connsiteX24" fmla="*/ 9503 w 10000"/>
                          <a:gd name="connsiteY24" fmla="*/ 283 h 10000"/>
                          <a:gd name="connsiteX25" fmla="*/ 9329 w 10000"/>
                          <a:gd name="connsiteY25" fmla="*/ 394 h 10000"/>
                          <a:gd name="connsiteX26" fmla="*/ 9098 w 10000"/>
                          <a:gd name="connsiteY26" fmla="*/ 506 h 10000"/>
                          <a:gd name="connsiteX27" fmla="*/ 8837 w 10000"/>
                          <a:gd name="connsiteY27" fmla="*/ 655 h 10000"/>
                          <a:gd name="connsiteX28" fmla="*/ 8545 w 10000"/>
                          <a:gd name="connsiteY28" fmla="*/ 811 h 10000"/>
                          <a:gd name="connsiteX29" fmla="*/ 8216 w 10000"/>
                          <a:gd name="connsiteY29" fmla="*/ 990 h 10000"/>
                          <a:gd name="connsiteX30" fmla="*/ 7856 w 10000"/>
                          <a:gd name="connsiteY30" fmla="*/ 1183 h 10000"/>
                          <a:gd name="connsiteX31" fmla="*/ 7463 w 10000"/>
                          <a:gd name="connsiteY31" fmla="*/ 1392 h 10000"/>
                          <a:gd name="connsiteX32" fmla="*/ 7066 w 10000"/>
                          <a:gd name="connsiteY32" fmla="*/ 1615 h 10000"/>
                          <a:gd name="connsiteX33" fmla="*/ 6650 w 10000"/>
                          <a:gd name="connsiteY33" fmla="*/ 1854 h 10000"/>
                          <a:gd name="connsiteX34" fmla="*/ 6215 w 10000"/>
                          <a:gd name="connsiteY34" fmla="*/ 2084 h 10000"/>
                          <a:gd name="connsiteX35" fmla="*/ 5767 w 10000"/>
                          <a:gd name="connsiteY35" fmla="*/ 2330 h 10000"/>
                          <a:gd name="connsiteX36" fmla="*/ 5326 w 10000"/>
                          <a:gd name="connsiteY36" fmla="*/ 2583 h 10000"/>
                          <a:gd name="connsiteX37" fmla="*/ 4866 w 10000"/>
                          <a:gd name="connsiteY37" fmla="*/ 2843 h 10000"/>
                          <a:gd name="connsiteX38" fmla="*/ 4419 w 10000"/>
                          <a:gd name="connsiteY38" fmla="*/ 3089 h 10000"/>
                          <a:gd name="connsiteX39" fmla="*/ 3977 w 10000"/>
                          <a:gd name="connsiteY39" fmla="*/ 3335 h 10000"/>
                          <a:gd name="connsiteX40" fmla="*/ 3542 w 10000"/>
                          <a:gd name="connsiteY40" fmla="*/ 3587 h 10000"/>
                          <a:gd name="connsiteX41" fmla="*/ 3114 w 10000"/>
                          <a:gd name="connsiteY41" fmla="*/ 3818 h 10000"/>
                          <a:gd name="connsiteX42" fmla="*/ 2704 w 10000"/>
                          <a:gd name="connsiteY42" fmla="*/ 4057 h 10000"/>
                          <a:gd name="connsiteX43" fmla="*/ 2324 w 10000"/>
                          <a:gd name="connsiteY43" fmla="*/ 4272 h 10000"/>
                          <a:gd name="connsiteX44" fmla="*/ 1964 w 10000"/>
                          <a:gd name="connsiteY44" fmla="*/ 4481 h 10000"/>
                          <a:gd name="connsiteX45" fmla="*/ 1628 w 10000"/>
                          <a:gd name="connsiteY45" fmla="*/ 4682 h 10000"/>
                          <a:gd name="connsiteX46" fmla="*/ 1324 w 10000"/>
                          <a:gd name="connsiteY46" fmla="*/ 4846 h 10000"/>
                          <a:gd name="connsiteX47" fmla="*/ 1050 w 10000"/>
                          <a:gd name="connsiteY47" fmla="*/ 5017 h 10000"/>
                          <a:gd name="connsiteX48" fmla="*/ 820 w 10000"/>
                          <a:gd name="connsiteY48" fmla="*/ 5150 h 10000"/>
                          <a:gd name="connsiteX49" fmla="*/ 640 w 10000"/>
                          <a:gd name="connsiteY49" fmla="*/ 5278 h 10000"/>
                          <a:gd name="connsiteX50" fmla="*/ 497 w 10000"/>
                          <a:gd name="connsiteY50" fmla="*/ 5367 h 10000"/>
                          <a:gd name="connsiteX51" fmla="*/ 472 w 10000"/>
                          <a:gd name="connsiteY51" fmla="*/ 5381 h 10000"/>
                          <a:gd name="connsiteX52" fmla="*/ 428 w 10000"/>
                          <a:gd name="connsiteY52" fmla="*/ 5433 h 10000"/>
                          <a:gd name="connsiteX53" fmla="*/ 366 w 10000"/>
                          <a:gd name="connsiteY53" fmla="*/ 5500 h 10000"/>
                          <a:gd name="connsiteX54" fmla="*/ 298 w 10000"/>
                          <a:gd name="connsiteY54" fmla="*/ 5605 h 10000"/>
                          <a:gd name="connsiteX55" fmla="*/ 236 w 10000"/>
                          <a:gd name="connsiteY55" fmla="*/ 5731 h 10000"/>
                          <a:gd name="connsiteX56" fmla="*/ 180 w 10000"/>
                          <a:gd name="connsiteY56" fmla="*/ 5895 h 10000"/>
                          <a:gd name="connsiteX57" fmla="*/ 167 w 10000"/>
                          <a:gd name="connsiteY57" fmla="*/ 6089 h 10000"/>
                          <a:gd name="connsiteX58" fmla="*/ 167 w 10000"/>
                          <a:gd name="connsiteY58" fmla="*/ 6215 h 10000"/>
                          <a:gd name="connsiteX59" fmla="*/ 167 w 10000"/>
                          <a:gd name="connsiteY59" fmla="*/ 6424 h 10000"/>
                          <a:gd name="connsiteX60" fmla="*/ 167 w 10000"/>
                          <a:gd name="connsiteY60" fmla="*/ 6684 h 10000"/>
                          <a:gd name="connsiteX61" fmla="*/ 167 w 10000"/>
                          <a:gd name="connsiteY61" fmla="*/ 6989 h 10000"/>
                          <a:gd name="connsiteX62" fmla="*/ 167 w 10000"/>
                          <a:gd name="connsiteY62" fmla="*/ 7324 h 10000"/>
                          <a:gd name="connsiteX63" fmla="*/ 180 w 10000"/>
                          <a:gd name="connsiteY63" fmla="*/ 7674 h 10000"/>
                          <a:gd name="connsiteX64" fmla="*/ 180 w 10000"/>
                          <a:gd name="connsiteY64" fmla="*/ 8031 h 10000"/>
                          <a:gd name="connsiteX65" fmla="*/ 180 w 10000"/>
                          <a:gd name="connsiteY65" fmla="*/ 8381 h 10000"/>
                          <a:gd name="connsiteX66" fmla="*/ 180 w 10000"/>
                          <a:gd name="connsiteY66" fmla="*/ 8709 h 10000"/>
                          <a:gd name="connsiteX67" fmla="*/ 180 w 10000"/>
                          <a:gd name="connsiteY67" fmla="*/ 9006 h 10000"/>
                          <a:gd name="connsiteX68" fmla="*/ 192 w 10000"/>
                          <a:gd name="connsiteY68" fmla="*/ 9267 h 10000"/>
                          <a:gd name="connsiteX69" fmla="*/ 192 w 10000"/>
                          <a:gd name="connsiteY69" fmla="*/ 9461 h 10000"/>
                          <a:gd name="connsiteX70" fmla="*/ 192 w 10000"/>
                          <a:gd name="connsiteY70" fmla="*/ 9580 h 10000"/>
                          <a:gd name="connsiteX71" fmla="*/ 192 w 10000"/>
                          <a:gd name="connsiteY71" fmla="*/ 9632 h 10000"/>
                          <a:gd name="connsiteX72" fmla="*/ 8980 w 10000"/>
                          <a:gd name="connsiteY72" fmla="*/ 4630 h 10000"/>
                          <a:gd name="connsiteX73" fmla="*/ 8868 w 10000"/>
                          <a:gd name="connsiteY73" fmla="*/ 5150 h 10000"/>
                          <a:gd name="connsiteX74" fmla="*/ 243 w 10000"/>
                          <a:gd name="connsiteY74" fmla="*/ 10000 h 10000"/>
                          <a:gd name="connsiteX75" fmla="*/ 18 w 10000"/>
                          <a:gd name="connsiteY75" fmla="*/ 9304 h 10000"/>
                          <a:gd name="connsiteX76" fmla="*/ 18 w 10000"/>
                          <a:gd name="connsiteY76" fmla="*/ 5985 h 10000"/>
                          <a:gd name="connsiteX77" fmla="*/ 81 w 10000"/>
                          <a:gd name="connsiteY77" fmla="*/ 5709 h 10000"/>
                          <a:gd name="connsiteX78" fmla="*/ 279 w 10000"/>
                          <a:gd name="connsiteY78" fmla="*/ 5396 h 10000"/>
                          <a:gd name="connsiteX79" fmla="*/ 1541 w 10000"/>
                          <a:gd name="connsiteY79" fmla="*/ 4615 h 10000"/>
                          <a:gd name="connsiteX80" fmla="*/ 3368 w 10000"/>
                          <a:gd name="connsiteY80" fmla="*/ 3595 h 10000"/>
                          <a:gd name="connsiteX81" fmla="*/ 9459 w 10000"/>
                          <a:gd name="connsiteY81" fmla="*/ 205 h 10000"/>
                          <a:gd name="connsiteX82" fmla="*/ 9857 w 10000"/>
                          <a:gd name="connsiteY82" fmla="*/ 0 h 10000"/>
                          <a:gd name="connsiteX0" fmla="*/ 9857 w 10000"/>
                          <a:gd name="connsiteY0" fmla="*/ 0 h 10000"/>
                          <a:gd name="connsiteX1" fmla="*/ 10000 w 10000"/>
                          <a:gd name="connsiteY1" fmla="*/ 141 h 10000"/>
                          <a:gd name="connsiteX2" fmla="*/ 9042 w 10000"/>
                          <a:gd name="connsiteY2" fmla="*/ 848 h 10000"/>
                          <a:gd name="connsiteX3" fmla="*/ 8943 w 10000"/>
                          <a:gd name="connsiteY3" fmla="*/ 915 h 10000"/>
                          <a:gd name="connsiteX4" fmla="*/ 8881 w 10000"/>
                          <a:gd name="connsiteY4" fmla="*/ 952 h 10000"/>
                          <a:gd name="connsiteX5" fmla="*/ 8856 w 10000"/>
                          <a:gd name="connsiteY5" fmla="*/ 976 h 10000"/>
                          <a:gd name="connsiteX6" fmla="*/ 6432 w 10000"/>
                          <a:gd name="connsiteY6" fmla="*/ 2448 h 10000"/>
                          <a:gd name="connsiteX7" fmla="*/ 6215 w 10000"/>
                          <a:gd name="connsiteY7" fmla="*/ 2293 h 10000"/>
                          <a:gd name="connsiteX8" fmla="*/ 9813 w 10000"/>
                          <a:gd name="connsiteY8" fmla="*/ 224 h 10000"/>
                          <a:gd name="connsiteX9" fmla="*/ 9813 w 10000"/>
                          <a:gd name="connsiteY9" fmla="*/ 224 h 10000"/>
                          <a:gd name="connsiteX10" fmla="*/ 9813 w 10000"/>
                          <a:gd name="connsiteY10" fmla="*/ 209 h 10000"/>
                          <a:gd name="connsiteX11" fmla="*/ 9826 w 10000"/>
                          <a:gd name="connsiteY11" fmla="*/ 209 h 10000"/>
                          <a:gd name="connsiteX12" fmla="*/ 9838 w 10000"/>
                          <a:gd name="connsiteY12" fmla="*/ 194 h 10000"/>
                          <a:gd name="connsiteX13" fmla="*/ 9838 w 10000"/>
                          <a:gd name="connsiteY13" fmla="*/ 178 h 10000"/>
                          <a:gd name="connsiteX14" fmla="*/ 9851 w 10000"/>
                          <a:gd name="connsiteY14" fmla="*/ 171 h 10000"/>
                          <a:gd name="connsiteX15" fmla="*/ 9851 w 10000"/>
                          <a:gd name="connsiteY15" fmla="*/ 156 h 10000"/>
                          <a:gd name="connsiteX16" fmla="*/ 9838 w 10000"/>
                          <a:gd name="connsiteY16" fmla="*/ 141 h 10000"/>
                          <a:gd name="connsiteX17" fmla="*/ 9838 w 10000"/>
                          <a:gd name="connsiteY17" fmla="*/ 126 h 10000"/>
                          <a:gd name="connsiteX18" fmla="*/ 9813 w 10000"/>
                          <a:gd name="connsiteY18" fmla="*/ 126 h 10000"/>
                          <a:gd name="connsiteX19" fmla="*/ 9782 w 10000"/>
                          <a:gd name="connsiteY19" fmla="*/ 141 h 10000"/>
                          <a:gd name="connsiteX20" fmla="*/ 9751 w 10000"/>
                          <a:gd name="connsiteY20" fmla="*/ 156 h 10000"/>
                          <a:gd name="connsiteX21" fmla="*/ 9720 w 10000"/>
                          <a:gd name="connsiteY21" fmla="*/ 171 h 10000"/>
                          <a:gd name="connsiteX22" fmla="*/ 9639 w 10000"/>
                          <a:gd name="connsiteY22" fmla="*/ 224 h 10000"/>
                          <a:gd name="connsiteX23" fmla="*/ 9503 w 10000"/>
                          <a:gd name="connsiteY23" fmla="*/ 283 h 10000"/>
                          <a:gd name="connsiteX24" fmla="*/ 9329 w 10000"/>
                          <a:gd name="connsiteY24" fmla="*/ 394 h 10000"/>
                          <a:gd name="connsiteX25" fmla="*/ 9098 w 10000"/>
                          <a:gd name="connsiteY25" fmla="*/ 506 h 10000"/>
                          <a:gd name="connsiteX26" fmla="*/ 8837 w 10000"/>
                          <a:gd name="connsiteY26" fmla="*/ 655 h 10000"/>
                          <a:gd name="connsiteX27" fmla="*/ 8545 w 10000"/>
                          <a:gd name="connsiteY27" fmla="*/ 811 h 10000"/>
                          <a:gd name="connsiteX28" fmla="*/ 8216 w 10000"/>
                          <a:gd name="connsiteY28" fmla="*/ 990 h 10000"/>
                          <a:gd name="connsiteX29" fmla="*/ 7856 w 10000"/>
                          <a:gd name="connsiteY29" fmla="*/ 1183 h 10000"/>
                          <a:gd name="connsiteX30" fmla="*/ 7463 w 10000"/>
                          <a:gd name="connsiteY30" fmla="*/ 1392 h 10000"/>
                          <a:gd name="connsiteX31" fmla="*/ 7066 w 10000"/>
                          <a:gd name="connsiteY31" fmla="*/ 1615 h 10000"/>
                          <a:gd name="connsiteX32" fmla="*/ 6650 w 10000"/>
                          <a:gd name="connsiteY32" fmla="*/ 1854 h 10000"/>
                          <a:gd name="connsiteX33" fmla="*/ 6215 w 10000"/>
                          <a:gd name="connsiteY33" fmla="*/ 2084 h 10000"/>
                          <a:gd name="connsiteX34" fmla="*/ 5767 w 10000"/>
                          <a:gd name="connsiteY34" fmla="*/ 2330 h 10000"/>
                          <a:gd name="connsiteX35" fmla="*/ 5326 w 10000"/>
                          <a:gd name="connsiteY35" fmla="*/ 2583 h 10000"/>
                          <a:gd name="connsiteX36" fmla="*/ 4866 w 10000"/>
                          <a:gd name="connsiteY36" fmla="*/ 2843 h 10000"/>
                          <a:gd name="connsiteX37" fmla="*/ 4419 w 10000"/>
                          <a:gd name="connsiteY37" fmla="*/ 3089 h 10000"/>
                          <a:gd name="connsiteX38" fmla="*/ 3977 w 10000"/>
                          <a:gd name="connsiteY38" fmla="*/ 3335 h 10000"/>
                          <a:gd name="connsiteX39" fmla="*/ 3542 w 10000"/>
                          <a:gd name="connsiteY39" fmla="*/ 3587 h 10000"/>
                          <a:gd name="connsiteX40" fmla="*/ 3114 w 10000"/>
                          <a:gd name="connsiteY40" fmla="*/ 3818 h 10000"/>
                          <a:gd name="connsiteX41" fmla="*/ 2704 w 10000"/>
                          <a:gd name="connsiteY41" fmla="*/ 4057 h 10000"/>
                          <a:gd name="connsiteX42" fmla="*/ 2324 w 10000"/>
                          <a:gd name="connsiteY42" fmla="*/ 4272 h 10000"/>
                          <a:gd name="connsiteX43" fmla="*/ 1964 w 10000"/>
                          <a:gd name="connsiteY43" fmla="*/ 4481 h 10000"/>
                          <a:gd name="connsiteX44" fmla="*/ 1628 w 10000"/>
                          <a:gd name="connsiteY44" fmla="*/ 4682 h 10000"/>
                          <a:gd name="connsiteX45" fmla="*/ 1324 w 10000"/>
                          <a:gd name="connsiteY45" fmla="*/ 4846 h 10000"/>
                          <a:gd name="connsiteX46" fmla="*/ 1050 w 10000"/>
                          <a:gd name="connsiteY46" fmla="*/ 5017 h 10000"/>
                          <a:gd name="connsiteX47" fmla="*/ 820 w 10000"/>
                          <a:gd name="connsiteY47" fmla="*/ 5150 h 10000"/>
                          <a:gd name="connsiteX48" fmla="*/ 640 w 10000"/>
                          <a:gd name="connsiteY48" fmla="*/ 5278 h 10000"/>
                          <a:gd name="connsiteX49" fmla="*/ 497 w 10000"/>
                          <a:gd name="connsiteY49" fmla="*/ 5367 h 10000"/>
                          <a:gd name="connsiteX50" fmla="*/ 472 w 10000"/>
                          <a:gd name="connsiteY50" fmla="*/ 5381 h 10000"/>
                          <a:gd name="connsiteX51" fmla="*/ 428 w 10000"/>
                          <a:gd name="connsiteY51" fmla="*/ 5433 h 10000"/>
                          <a:gd name="connsiteX52" fmla="*/ 366 w 10000"/>
                          <a:gd name="connsiteY52" fmla="*/ 5500 h 10000"/>
                          <a:gd name="connsiteX53" fmla="*/ 298 w 10000"/>
                          <a:gd name="connsiteY53" fmla="*/ 5605 h 10000"/>
                          <a:gd name="connsiteX54" fmla="*/ 236 w 10000"/>
                          <a:gd name="connsiteY54" fmla="*/ 5731 h 10000"/>
                          <a:gd name="connsiteX55" fmla="*/ 180 w 10000"/>
                          <a:gd name="connsiteY55" fmla="*/ 5895 h 10000"/>
                          <a:gd name="connsiteX56" fmla="*/ 167 w 10000"/>
                          <a:gd name="connsiteY56" fmla="*/ 6089 h 10000"/>
                          <a:gd name="connsiteX57" fmla="*/ 167 w 10000"/>
                          <a:gd name="connsiteY57" fmla="*/ 6215 h 10000"/>
                          <a:gd name="connsiteX58" fmla="*/ 167 w 10000"/>
                          <a:gd name="connsiteY58" fmla="*/ 6424 h 10000"/>
                          <a:gd name="connsiteX59" fmla="*/ 167 w 10000"/>
                          <a:gd name="connsiteY59" fmla="*/ 6684 h 10000"/>
                          <a:gd name="connsiteX60" fmla="*/ 167 w 10000"/>
                          <a:gd name="connsiteY60" fmla="*/ 6989 h 10000"/>
                          <a:gd name="connsiteX61" fmla="*/ 167 w 10000"/>
                          <a:gd name="connsiteY61" fmla="*/ 7324 h 10000"/>
                          <a:gd name="connsiteX62" fmla="*/ 180 w 10000"/>
                          <a:gd name="connsiteY62" fmla="*/ 7674 h 10000"/>
                          <a:gd name="connsiteX63" fmla="*/ 180 w 10000"/>
                          <a:gd name="connsiteY63" fmla="*/ 8031 h 10000"/>
                          <a:gd name="connsiteX64" fmla="*/ 180 w 10000"/>
                          <a:gd name="connsiteY64" fmla="*/ 8381 h 10000"/>
                          <a:gd name="connsiteX65" fmla="*/ 180 w 10000"/>
                          <a:gd name="connsiteY65" fmla="*/ 8709 h 10000"/>
                          <a:gd name="connsiteX66" fmla="*/ 180 w 10000"/>
                          <a:gd name="connsiteY66" fmla="*/ 9006 h 10000"/>
                          <a:gd name="connsiteX67" fmla="*/ 192 w 10000"/>
                          <a:gd name="connsiteY67" fmla="*/ 9267 h 10000"/>
                          <a:gd name="connsiteX68" fmla="*/ 192 w 10000"/>
                          <a:gd name="connsiteY68" fmla="*/ 9461 h 10000"/>
                          <a:gd name="connsiteX69" fmla="*/ 192 w 10000"/>
                          <a:gd name="connsiteY69" fmla="*/ 9580 h 10000"/>
                          <a:gd name="connsiteX70" fmla="*/ 192 w 10000"/>
                          <a:gd name="connsiteY70" fmla="*/ 9632 h 10000"/>
                          <a:gd name="connsiteX71" fmla="*/ 8980 w 10000"/>
                          <a:gd name="connsiteY71" fmla="*/ 4630 h 10000"/>
                          <a:gd name="connsiteX72" fmla="*/ 8868 w 10000"/>
                          <a:gd name="connsiteY72" fmla="*/ 5150 h 10000"/>
                          <a:gd name="connsiteX73" fmla="*/ 243 w 10000"/>
                          <a:gd name="connsiteY73" fmla="*/ 10000 h 10000"/>
                          <a:gd name="connsiteX74" fmla="*/ 18 w 10000"/>
                          <a:gd name="connsiteY74" fmla="*/ 9304 h 10000"/>
                          <a:gd name="connsiteX75" fmla="*/ 18 w 10000"/>
                          <a:gd name="connsiteY75" fmla="*/ 5985 h 10000"/>
                          <a:gd name="connsiteX76" fmla="*/ 81 w 10000"/>
                          <a:gd name="connsiteY76" fmla="*/ 5709 h 10000"/>
                          <a:gd name="connsiteX77" fmla="*/ 279 w 10000"/>
                          <a:gd name="connsiteY77" fmla="*/ 5396 h 10000"/>
                          <a:gd name="connsiteX78" fmla="*/ 1541 w 10000"/>
                          <a:gd name="connsiteY78" fmla="*/ 4615 h 10000"/>
                          <a:gd name="connsiteX79" fmla="*/ 3368 w 10000"/>
                          <a:gd name="connsiteY79" fmla="*/ 3595 h 10000"/>
                          <a:gd name="connsiteX80" fmla="*/ 9459 w 10000"/>
                          <a:gd name="connsiteY80" fmla="*/ 205 h 10000"/>
                          <a:gd name="connsiteX81" fmla="*/ 9857 w 10000"/>
                          <a:gd name="connsiteY81" fmla="*/ 0 h 10000"/>
                          <a:gd name="connsiteX0" fmla="*/ 9857 w 10000"/>
                          <a:gd name="connsiteY0" fmla="*/ 0 h 10000"/>
                          <a:gd name="connsiteX1" fmla="*/ 10000 w 10000"/>
                          <a:gd name="connsiteY1" fmla="*/ 141 h 10000"/>
                          <a:gd name="connsiteX2" fmla="*/ 8943 w 10000"/>
                          <a:gd name="connsiteY2" fmla="*/ 915 h 10000"/>
                          <a:gd name="connsiteX3" fmla="*/ 8881 w 10000"/>
                          <a:gd name="connsiteY3" fmla="*/ 952 h 10000"/>
                          <a:gd name="connsiteX4" fmla="*/ 8856 w 10000"/>
                          <a:gd name="connsiteY4" fmla="*/ 976 h 10000"/>
                          <a:gd name="connsiteX5" fmla="*/ 6432 w 10000"/>
                          <a:gd name="connsiteY5" fmla="*/ 2448 h 10000"/>
                          <a:gd name="connsiteX6" fmla="*/ 6215 w 10000"/>
                          <a:gd name="connsiteY6" fmla="*/ 2293 h 10000"/>
                          <a:gd name="connsiteX7" fmla="*/ 9813 w 10000"/>
                          <a:gd name="connsiteY7" fmla="*/ 224 h 10000"/>
                          <a:gd name="connsiteX8" fmla="*/ 9813 w 10000"/>
                          <a:gd name="connsiteY8" fmla="*/ 224 h 10000"/>
                          <a:gd name="connsiteX9" fmla="*/ 9813 w 10000"/>
                          <a:gd name="connsiteY9" fmla="*/ 209 h 10000"/>
                          <a:gd name="connsiteX10" fmla="*/ 9826 w 10000"/>
                          <a:gd name="connsiteY10" fmla="*/ 209 h 10000"/>
                          <a:gd name="connsiteX11" fmla="*/ 9838 w 10000"/>
                          <a:gd name="connsiteY11" fmla="*/ 194 h 10000"/>
                          <a:gd name="connsiteX12" fmla="*/ 9838 w 10000"/>
                          <a:gd name="connsiteY12" fmla="*/ 178 h 10000"/>
                          <a:gd name="connsiteX13" fmla="*/ 9851 w 10000"/>
                          <a:gd name="connsiteY13" fmla="*/ 171 h 10000"/>
                          <a:gd name="connsiteX14" fmla="*/ 9851 w 10000"/>
                          <a:gd name="connsiteY14" fmla="*/ 156 h 10000"/>
                          <a:gd name="connsiteX15" fmla="*/ 9838 w 10000"/>
                          <a:gd name="connsiteY15" fmla="*/ 141 h 10000"/>
                          <a:gd name="connsiteX16" fmla="*/ 9838 w 10000"/>
                          <a:gd name="connsiteY16" fmla="*/ 126 h 10000"/>
                          <a:gd name="connsiteX17" fmla="*/ 9813 w 10000"/>
                          <a:gd name="connsiteY17" fmla="*/ 126 h 10000"/>
                          <a:gd name="connsiteX18" fmla="*/ 9782 w 10000"/>
                          <a:gd name="connsiteY18" fmla="*/ 141 h 10000"/>
                          <a:gd name="connsiteX19" fmla="*/ 9751 w 10000"/>
                          <a:gd name="connsiteY19" fmla="*/ 156 h 10000"/>
                          <a:gd name="connsiteX20" fmla="*/ 9720 w 10000"/>
                          <a:gd name="connsiteY20" fmla="*/ 171 h 10000"/>
                          <a:gd name="connsiteX21" fmla="*/ 9639 w 10000"/>
                          <a:gd name="connsiteY21" fmla="*/ 224 h 10000"/>
                          <a:gd name="connsiteX22" fmla="*/ 9503 w 10000"/>
                          <a:gd name="connsiteY22" fmla="*/ 283 h 10000"/>
                          <a:gd name="connsiteX23" fmla="*/ 9329 w 10000"/>
                          <a:gd name="connsiteY23" fmla="*/ 394 h 10000"/>
                          <a:gd name="connsiteX24" fmla="*/ 9098 w 10000"/>
                          <a:gd name="connsiteY24" fmla="*/ 506 h 10000"/>
                          <a:gd name="connsiteX25" fmla="*/ 8837 w 10000"/>
                          <a:gd name="connsiteY25" fmla="*/ 655 h 10000"/>
                          <a:gd name="connsiteX26" fmla="*/ 8545 w 10000"/>
                          <a:gd name="connsiteY26" fmla="*/ 811 h 10000"/>
                          <a:gd name="connsiteX27" fmla="*/ 8216 w 10000"/>
                          <a:gd name="connsiteY27" fmla="*/ 990 h 10000"/>
                          <a:gd name="connsiteX28" fmla="*/ 7856 w 10000"/>
                          <a:gd name="connsiteY28" fmla="*/ 1183 h 10000"/>
                          <a:gd name="connsiteX29" fmla="*/ 7463 w 10000"/>
                          <a:gd name="connsiteY29" fmla="*/ 1392 h 10000"/>
                          <a:gd name="connsiteX30" fmla="*/ 7066 w 10000"/>
                          <a:gd name="connsiteY30" fmla="*/ 1615 h 10000"/>
                          <a:gd name="connsiteX31" fmla="*/ 6650 w 10000"/>
                          <a:gd name="connsiteY31" fmla="*/ 1854 h 10000"/>
                          <a:gd name="connsiteX32" fmla="*/ 6215 w 10000"/>
                          <a:gd name="connsiteY32" fmla="*/ 2084 h 10000"/>
                          <a:gd name="connsiteX33" fmla="*/ 5767 w 10000"/>
                          <a:gd name="connsiteY33" fmla="*/ 2330 h 10000"/>
                          <a:gd name="connsiteX34" fmla="*/ 5326 w 10000"/>
                          <a:gd name="connsiteY34" fmla="*/ 2583 h 10000"/>
                          <a:gd name="connsiteX35" fmla="*/ 4866 w 10000"/>
                          <a:gd name="connsiteY35" fmla="*/ 2843 h 10000"/>
                          <a:gd name="connsiteX36" fmla="*/ 4419 w 10000"/>
                          <a:gd name="connsiteY36" fmla="*/ 3089 h 10000"/>
                          <a:gd name="connsiteX37" fmla="*/ 3977 w 10000"/>
                          <a:gd name="connsiteY37" fmla="*/ 3335 h 10000"/>
                          <a:gd name="connsiteX38" fmla="*/ 3542 w 10000"/>
                          <a:gd name="connsiteY38" fmla="*/ 3587 h 10000"/>
                          <a:gd name="connsiteX39" fmla="*/ 3114 w 10000"/>
                          <a:gd name="connsiteY39" fmla="*/ 3818 h 10000"/>
                          <a:gd name="connsiteX40" fmla="*/ 2704 w 10000"/>
                          <a:gd name="connsiteY40" fmla="*/ 4057 h 10000"/>
                          <a:gd name="connsiteX41" fmla="*/ 2324 w 10000"/>
                          <a:gd name="connsiteY41" fmla="*/ 4272 h 10000"/>
                          <a:gd name="connsiteX42" fmla="*/ 1964 w 10000"/>
                          <a:gd name="connsiteY42" fmla="*/ 4481 h 10000"/>
                          <a:gd name="connsiteX43" fmla="*/ 1628 w 10000"/>
                          <a:gd name="connsiteY43" fmla="*/ 4682 h 10000"/>
                          <a:gd name="connsiteX44" fmla="*/ 1324 w 10000"/>
                          <a:gd name="connsiteY44" fmla="*/ 4846 h 10000"/>
                          <a:gd name="connsiteX45" fmla="*/ 1050 w 10000"/>
                          <a:gd name="connsiteY45" fmla="*/ 5017 h 10000"/>
                          <a:gd name="connsiteX46" fmla="*/ 820 w 10000"/>
                          <a:gd name="connsiteY46" fmla="*/ 5150 h 10000"/>
                          <a:gd name="connsiteX47" fmla="*/ 640 w 10000"/>
                          <a:gd name="connsiteY47" fmla="*/ 5278 h 10000"/>
                          <a:gd name="connsiteX48" fmla="*/ 497 w 10000"/>
                          <a:gd name="connsiteY48" fmla="*/ 5367 h 10000"/>
                          <a:gd name="connsiteX49" fmla="*/ 472 w 10000"/>
                          <a:gd name="connsiteY49" fmla="*/ 5381 h 10000"/>
                          <a:gd name="connsiteX50" fmla="*/ 428 w 10000"/>
                          <a:gd name="connsiteY50" fmla="*/ 5433 h 10000"/>
                          <a:gd name="connsiteX51" fmla="*/ 366 w 10000"/>
                          <a:gd name="connsiteY51" fmla="*/ 5500 h 10000"/>
                          <a:gd name="connsiteX52" fmla="*/ 298 w 10000"/>
                          <a:gd name="connsiteY52" fmla="*/ 5605 h 10000"/>
                          <a:gd name="connsiteX53" fmla="*/ 236 w 10000"/>
                          <a:gd name="connsiteY53" fmla="*/ 5731 h 10000"/>
                          <a:gd name="connsiteX54" fmla="*/ 180 w 10000"/>
                          <a:gd name="connsiteY54" fmla="*/ 5895 h 10000"/>
                          <a:gd name="connsiteX55" fmla="*/ 167 w 10000"/>
                          <a:gd name="connsiteY55" fmla="*/ 6089 h 10000"/>
                          <a:gd name="connsiteX56" fmla="*/ 167 w 10000"/>
                          <a:gd name="connsiteY56" fmla="*/ 6215 h 10000"/>
                          <a:gd name="connsiteX57" fmla="*/ 167 w 10000"/>
                          <a:gd name="connsiteY57" fmla="*/ 6424 h 10000"/>
                          <a:gd name="connsiteX58" fmla="*/ 167 w 10000"/>
                          <a:gd name="connsiteY58" fmla="*/ 6684 h 10000"/>
                          <a:gd name="connsiteX59" fmla="*/ 167 w 10000"/>
                          <a:gd name="connsiteY59" fmla="*/ 6989 h 10000"/>
                          <a:gd name="connsiteX60" fmla="*/ 167 w 10000"/>
                          <a:gd name="connsiteY60" fmla="*/ 7324 h 10000"/>
                          <a:gd name="connsiteX61" fmla="*/ 180 w 10000"/>
                          <a:gd name="connsiteY61" fmla="*/ 7674 h 10000"/>
                          <a:gd name="connsiteX62" fmla="*/ 180 w 10000"/>
                          <a:gd name="connsiteY62" fmla="*/ 8031 h 10000"/>
                          <a:gd name="connsiteX63" fmla="*/ 180 w 10000"/>
                          <a:gd name="connsiteY63" fmla="*/ 8381 h 10000"/>
                          <a:gd name="connsiteX64" fmla="*/ 180 w 10000"/>
                          <a:gd name="connsiteY64" fmla="*/ 8709 h 10000"/>
                          <a:gd name="connsiteX65" fmla="*/ 180 w 10000"/>
                          <a:gd name="connsiteY65" fmla="*/ 9006 h 10000"/>
                          <a:gd name="connsiteX66" fmla="*/ 192 w 10000"/>
                          <a:gd name="connsiteY66" fmla="*/ 9267 h 10000"/>
                          <a:gd name="connsiteX67" fmla="*/ 192 w 10000"/>
                          <a:gd name="connsiteY67" fmla="*/ 9461 h 10000"/>
                          <a:gd name="connsiteX68" fmla="*/ 192 w 10000"/>
                          <a:gd name="connsiteY68" fmla="*/ 9580 h 10000"/>
                          <a:gd name="connsiteX69" fmla="*/ 192 w 10000"/>
                          <a:gd name="connsiteY69" fmla="*/ 9632 h 10000"/>
                          <a:gd name="connsiteX70" fmla="*/ 8980 w 10000"/>
                          <a:gd name="connsiteY70" fmla="*/ 4630 h 10000"/>
                          <a:gd name="connsiteX71" fmla="*/ 8868 w 10000"/>
                          <a:gd name="connsiteY71" fmla="*/ 5150 h 10000"/>
                          <a:gd name="connsiteX72" fmla="*/ 243 w 10000"/>
                          <a:gd name="connsiteY72" fmla="*/ 10000 h 10000"/>
                          <a:gd name="connsiteX73" fmla="*/ 18 w 10000"/>
                          <a:gd name="connsiteY73" fmla="*/ 9304 h 10000"/>
                          <a:gd name="connsiteX74" fmla="*/ 18 w 10000"/>
                          <a:gd name="connsiteY74" fmla="*/ 5985 h 10000"/>
                          <a:gd name="connsiteX75" fmla="*/ 81 w 10000"/>
                          <a:gd name="connsiteY75" fmla="*/ 5709 h 10000"/>
                          <a:gd name="connsiteX76" fmla="*/ 279 w 10000"/>
                          <a:gd name="connsiteY76" fmla="*/ 5396 h 10000"/>
                          <a:gd name="connsiteX77" fmla="*/ 1541 w 10000"/>
                          <a:gd name="connsiteY77" fmla="*/ 4615 h 10000"/>
                          <a:gd name="connsiteX78" fmla="*/ 3368 w 10000"/>
                          <a:gd name="connsiteY78" fmla="*/ 3595 h 10000"/>
                          <a:gd name="connsiteX79" fmla="*/ 9459 w 10000"/>
                          <a:gd name="connsiteY79" fmla="*/ 205 h 10000"/>
                          <a:gd name="connsiteX80" fmla="*/ 9857 w 10000"/>
                          <a:gd name="connsiteY80" fmla="*/ 0 h 10000"/>
                          <a:gd name="connsiteX0" fmla="*/ 9857 w 10000"/>
                          <a:gd name="connsiteY0" fmla="*/ 0 h 10000"/>
                          <a:gd name="connsiteX1" fmla="*/ 10000 w 10000"/>
                          <a:gd name="connsiteY1" fmla="*/ 141 h 10000"/>
                          <a:gd name="connsiteX2" fmla="*/ 8881 w 10000"/>
                          <a:gd name="connsiteY2" fmla="*/ 952 h 10000"/>
                          <a:gd name="connsiteX3" fmla="*/ 8856 w 10000"/>
                          <a:gd name="connsiteY3" fmla="*/ 976 h 10000"/>
                          <a:gd name="connsiteX4" fmla="*/ 6432 w 10000"/>
                          <a:gd name="connsiteY4" fmla="*/ 2448 h 10000"/>
                          <a:gd name="connsiteX5" fmla="*/ 6215 w 10000"/>
                          <a:gd name="connsiteY5" fmla="*/ 2293 h 10000"/>
                          <a:gd name="connsiteX6" fmla="*/ 9813 w 10000"/>
                          <a:gd name="connsiteY6" fmla="*/ 224 h 10000"/>
                          <a:gd name="connsiteX7" fmla="*/ 9813 w 10000"/>
                          <a:gd name="connsiteY7" fmla="*/ 224 h 10000"/>
                          <a:gd name="connsiteX8" fmla="*/ 9813 w 10000"/>
                          <a:gd name="connsiteY8" fmla="*/ 209 h 10000"/>
                          <a:gd name="connsiteX9" fmla="*/ 9826 w 10000"/>
                          <a:gd name="connsiteY9" fmla="*/ 209 h 10000"/>
                          <a:gd name="connsiteX10" fmla="*/ 9838 w 10000"/>
                          <a:gd name="connsiteY10" fmla="*/ 194 h 10000"/>
                          <a:gd name="connsiteX11" fmla="*/ 9838 w 10000"/>
                          <a:gd name="connsiteY11" fmla="*/ 178 h 10000"/>
                          <a:gd name="connsiteX12" fmla="*/ 9851 w 10000"/>
                          <a:gd name="connsiteY12" fmla="*/ 171 h 10000"/>
                          <a:gd name="connsiteX13" fmla="*/ 9851 w 10000"/>
                          <a:gd name="connsiteY13" fmla="*/ 156 h 10000"/>
                          <a:gd name="connsiteX14" fmla="*/ 9838 w 10000"/>
                          <a:gd name="connsiteY14" fmla="*/ 141 h 10000"/>
                          <a:gd name="connsiteX15" fmla="*/ 9838 w 10000"/>
                          <a:gd name="connsiteY15" fmla="*/ 126 h 10000"/>
                          <a:gd name="connsiteX16" fmla="*/ 9813 w 10000"/>
                          <a:gd name="connsiteY16" fmla="*/ 126 h 10000"/>
                          <a:gd name="connsiteX17" fmla="*/ 9782 w 10000"/>
                          <a:gd name="connsiteY17" fmla="*/ 141 h 10000"/>
                          <a:gd name="connsiteX18" fmla="*/ 9751 w 10000"/>
                          <a:gd name="connsiteY18" fmla="*/ 156 h 10000"/>
                          <a:gd name="connsiteX19" fmla="*/ 9720 w 10000"/>
                          <a:gd name="connsiteY19" fmla="*/ 171 h 10000"/>
                          <a:gd name="connsiteX20" fmla="*/ 9639 w 10000"/>
                          <a:gd name="connsiteY20" fmla="*/ 224 h 10000"/>
                          <a:gd name="connsiteX21" fmla="*/ 9503 w 10000"/>
                          <a:gd name="connsiteY21" fmla="*/ 283 h 10000"/>
                          <a:gd name="connsiteX22" fmla="*/ 9329 w 10000"/>
                          <a:gd name="connsiteY22" fmla="*/ 394 h 10000"/>
                          <a:gd name="connsiteX23" fmla="*/ 9098 w 10000"/>
                          <a:gd name="connsiteY23" fmla="*/ 506 h 10000"/>
                          <a:gd name="connsiteX24" fmla="*/ 8837 w 10000"/>
                          <a:gd name="connsiteY24" fmla="*/ 655 h 10000"/>
                          <a:gd name="connsiteX25" fmla="*/ 8545 w 10000"/>
                          <a:gd name="connsiteY25" fmla="*/ 811 h 10000"/>
                          <a:gd name="connsiteX26" fmla="*/ 8216 w 10000"/>
                          <a:gd name="connsiteY26" fmla="*/ 990 h 10000"/>
                          <a:gd name="connsiteX27" fmla="*/ 7856 w 10000"/>
                          <a:gd name="connsiteY27" fmla="*/ 1183 h 10000"/>
                          <a:gd name="connsiteX28" fmla="*/ 7463 w 10000"/>
                          <a:gd name="connsiteY28" fmla="*/ 1392 h 10000"/>
                          <a:gd name="connsiteX29" fmla="*/ 7066 w 10000"/>
                          <a:gd name="connsiteY29" fmla="*/ 1615 h 10000"/>
                          <a:gd name="connsiteX30" fmla="*/ 6650 w 10000"/>
                          <a:gd name="connsiteY30" fmla="*/ 1854 h 10000"/>
                          <a:gd name="connsiteX31" fmla="*/ 6215 w 10000"/>
                          <a:gd name="connsiteY31" fmla="*/ 2084 h 10000"/>
                          <a:gd name="connsiteX32" fmla="*/ 5767 w 10000"/>
                          <a:gd name="connsiteY32" fmla="*/ 2330 h 10000"/>
                          <a:gd name="connsiteX33" fmla="*/ 5326 w 10000"/>
                          <a:gd name="connsiteY33" fmla="*/ 2583 h 10000"/>
                          <a:gd name="connsiteX34" fmla="*/ 4866 w 10000"/>
                          <a:gd name="connsiteY34" fmla="*/ 2843 h 10000"/>
                          <a:gd name="connsiteX35" fmla="*/ 4419 w 10000"/>
                          <a:gd name="connsiteY35" fmla="*/ 3089 h 10000"/>
                          <a:gd name="connsiteX36" fmla="*/ 3977 w 10000"/>
                          <a:gd name="connsiteY36" fmla="*/ 3335 h 10000"/>
                          <a:gd name="connsiteX37" fmla="*/ 3542 w 10000"/>
                          <a:gd name="connsiteY37" fmla="*/ 3587 h 10000"/>
                          <a:gd name="connsiteX38" fmla="*/ 3114 w 10000"/>
                          <a:gd name="connsiteY38" fmla="*/ 3818 h 10000"/>
                          <a:gd name="connsiteX39" fmla="*/ 2704 w 10000"/>
                          <a:gd name="connsiteY39" fmla="*/ 4057 h 10000"/>
                          <a:gd name="connsiteX40" fmla="*/ 2324 w 10000"/>
                          <a:gd name="connsiteY40" fmla="*/ 4272 h 10000"/>
                          <a:gd name="connsiteX41" fmla="*/ 1964 w 10000"/>
                          <a:gd name="connsiteY41" fmla="*/ 4481 h 10000"/>
                          <a:gd name="connsiteX42" fmla="*/ 1628 w 10000"/>
                          <a:gd name="connsiteY42" fmla="*/ 4682 h 10000"/>
                          <a:gd name="connsiteX43" fmla="*/ 1324 w 10000"/>
                          <a:gd name="connsiteY43" fmla="*/ 4846 h 10000"/>
                          <a:gd name="connsiteX44" fmla="*/ 1050 w 10000"/>
                          <a:gd name="connsiteY44" fmla="*/ 5017 h 10000"/>
                          <a:gd name="connsiteX45" fmla="*/ 820 w 10000"/>
                          <a:gd name="connsiteY45" fmla="*/ 5150 h 10000"/>
                          <a:gd name="connsiteX46" fmla="*/ 640 w 10000"/>
                          <a:gd name="connsiteY46" fmla="*/ 5278 h 10000"/>
                          <a:gd name="connsiteX47" fmla="*/ 497 w 10000"/>
                          <a:gd name="connsiteY47" fmla="*/ 5367 h 10000"/>
                          <a:gd name="connsiteX48" fmla="*/ 472 w 10000"/>
                          <a:gd name="connsiteY48" fmla="*/ 5381 h 10000"/>
                          <a:gd name="connsiteX49" fmla="*/ 428 w 10000"/>
                          <a:gd name="connsiteY49" fmla="*/ 5433 h 10000"/>
                          <a:gd name="connsiteX50" fmla="*/ 366 w 10000"/>
                          <a:gd name="connsiteY50" fmla="*/ 5500 h 10000"/>
                          <a:gd name="connsiteX51" fmla="*/ 298 w 10000"/>
                          <a:gd name="connsiteY51" fmla="*/ 5605 h 10000"/>
                          <a:gd name="connsiteX52" fmla="*/ 236 w 10000"/>
                          <a:gd name="connsiteY52" fmla="*/ 5731 h 10000"/>
                          <a:gd name="connsiteX53" fmla="*/ 180 w 10000"/>
                          <a:gd name="connsiteY53" fmla="*/ 5895 h 10000"/>
                          <a:gd name="connsiteX54" fmla="*/ 167 w 10000"/>
                          <a:gd name="connsiteY54" fmla="*/ 6089 h 10000"/>
                          <a:gd name="connsiteX55" fmla="*/ 167 w 10000"/>
                          <a:gd name="connsiteY55" fmla="*/ 6215 h 10000"/>
                          <a:gd name="connsiteX56" fmla="*/ 167 w 10000"/>
                          <a:gd name="connsiteY56" fmla="*/ 6424 h 10000"/>
                          <a:gd name="connsiteX57" fmla="*/ 167 w 10000"/>
                          <a:gd name="connsiteY57" fmla="*/ 6684 h 10000"/>
                          <a:gd name="connsiteX58" fmla="*/ 167 w 10000"/>
                          <a:gd name="connsiteY58" fmla="*/ 6989 h 10000"/>
                          <a:gd name="connsiteX59" fmla="*/ 167 w 10000"/>
                          <a:gd name="connsiteY59" fmla="*/ 7324 h 10000"/>
                          <a:gd name="connsiteX60" fmla="*/ 180 w 10000"/>
                          <a:gd name="connsiteY60" fmla="*/ 7674 h 10000"/>
                          <a:gd name="connsiteX61" fmla="*/ 180 w 10000"/>
                          <a:gd name="connsiteY61" fmla="*/ 8031 h 10000"/>
                          <a:gd name="connsiteX62" fmla="*/ 180 w 10000"/>
                          <a:gd name="connsiteY62" fmla="*/ 8381 h 10000"/>
                          <a:gd name="connsiteX63" fmla="*/ 180 w 10000"/>
                          <a:gd name="connsiteY63" fmla="*/ 8709 h 10000"/>
                          <a:gd name="connsiteX64" fmla="*/ 180 w 10000"/>
                          <a:gd name="connsiteY64" fmla="*/ 9006 h 10000"/>
                          <a:gd name="connsiteX65" fmla="*/ 192 w 10000"/>
                          <a:gd name="connsiteY65" fmla="*/ 9267 h 10000"/>
                          <a:gd name="connsiteX66" fmla="*/ 192 w 10000"/>
                          <a:gd name="connsiteY66" fmla="*/ 9461 h 10000"/>
                          <a:gd name="connsiteX67" fmla="*/ 192 w 10000"/>
                          <a:gd name="connsiteY67" fmla="*/ 9580 h 10000"/>
                          <a:gd name="connsiteX68" fmla="*/ 192 w 10000"/>
                          <a:gd name="connsiteY68" fmla="*/ 9632 h 10000"/>
                          <a:gd name="connsiteX69" fmla="*/ 8980 w 10000"/>
                          <a:gd name="connsiteY69" fmla="*/ 4630 h 10000"/>
                          <a:gd name="connsiteX70" fmla="*/ 8868 w 10000"/>
                          <a:gd name="connsiteY70" fmla="*/ 5150 h 10000"/>
                          <a:gd name="connsiteX71" fmla="*/ 243 w 10000"/>
                          <a:gd name="connsiteY71" fmla="*/ 10000 h 10000"/>
                          <a:gd name="connsiteX72" fmla="*/ 18 w 10000"/>
                          <a:gd name="connsiteY72" fmla="*/ 9304 h 10000"/>
                          <a:gd name="connsiteX73" fmla="*/ 18 w 10000"/>
                          <a:gd name="connsiteY73" fmla="*/ 5985 h 10000"/>
                          <a:gd name="connsiteX74" fmla="*/ 81 w 10000"/>
                          <a:gd name="connsiteY74" fmla="*/ 5709 h 10000"/>
                          <a:gd name="connsiteX75" fmla="*/ 279 w 10000"/>
                          <a:gd name="connsiteY75" fmla="*/ 5396 h 10000"/>
                          <a:gd name="connsiteX76" fmla="*/ 1541 w 10000"/>
                          <a:gd name="connsiteY76" fmla="*/ 4615 h 10000"/>
                          <a:gd name="connsiteX77" fmla="*/ 3368 w 10000"/>
                          <a:gd name="connsiteY77" fmla="*/ 3595 h 10000"/>
                          <a:gd name="connsiteX78" fmla="*/ 9459 w 10000"/>
                          <a:gd name="connsiteY78" fmla="*/ 205 h 10000"/>
                          <a:gd name="connsiteX79" fmla="*/ 9857 w 10000"/>
                          <a:gd name="connsiteY79" fmla="*/ 0 h 10000"/>
                          <a:gd name="connsiteX0" fmla="*/ 9857 w 10000"/>
                          <a:gd name="connsiteY0" fmla="*/ 0 h 10000"/>
                          <a:gd name="connsiteX1" fmla="*/ 10000 w 10000"/>
                          <a:gd name="connsiteY1" fmla="*/ 141 h 10000"/>
                          <a:gd name="connsiteX2" fmla="*/ 8881 w 10000"/>
                          <a:gd name="connsiteY2" fmla="*/ 952 h 10000"/>
                          <a:gd name="connsiteX3" fmla="*/ 6432 w 10000"/>
                          <a:gd name="connsiteY3" fmla="*/ 2448 h 10000"/>
                          <a:gd name="connsiteX4" fmla="*/ 6215 w 10000"/>
                          <a:gd name="connsiteY4" fmla="*/ 2293 h 10000"/>
                          <a:gd name="connsiteX5" fmla="*/ 9813 w 10000"/>
                          <a:gd name="connsiteY5" fmla="*/ 224 h 10000"/>
                          <a:gd name="connsiteX6" fmla="*/ 9813 w 10000"/>
                          <a:gd name="connsiteY6" fmla="*/ 224 h 10000"/>
                          <a:gd name="connsiteX7" fmla="*/ 9813 w 10000"/>
                          <a:gd name="connsiteY7" fmla="*/ 209 h 10000"/>
                          <a:gd name="connsiteX8" fmla="*/ 9826 w 10000"/>
                          <a:gd name="connsiteY8" fmla="*/ 209 h 10000"/>
                          <a:gd name="connsiteX9" fmla="*/ 9838 w 10000"/>
                          <a:gd name="connsiteY9" fmla="*/ 194 h 10000"/>
                          <a:gd name="connsiteX10" fmla="*/ 9838 w 10000"/>
                          <a:gd name="connsiteY10" fmla="*/ 178 h 10000"/>
                          <a:gd name="connsiteX11" fmla="*/ 9851 w 10000"/>
                          <a:gd name="connsiteY11" fmla="*/ 171 h 10000"/>
                          <a:gd name="connsiteX12" fmla="*/ 9851 w 10000"/>
                          <a:gd name="connsiteY12" fmla="*/ 156 h 10000"/>
                          <a:gd name="connsiteX13" fmla="*/ 9838 w 10000"/>
                          <a:gd name="connsiteY13" fmla="*/ 141 h 10000"/>
                          <a:gd name="connsiteX14" fmla="*/ 9838 w 10000"/>
                          <a:gd name="connsiteY14" fmla="*/ 126 h 10000"/>
                          <a:gd name="connsiteX15" fmla="*/ 9813 w 10000"/>
                          <a:gd name="connsiteY15" fmla="*/ 126 h 10000"/>
                          <a:gd name="connsiteX16" fmla="*/ 9782 w 10000"/>
                          <a:gd name="connsiteY16" fmla="*/ 141 h 10000"/>
                          <a:gd name="connsiteX17" fmla="*/ 9751 w 10000"/>
                          <a:gd name="connsiteY17" fmla="*/ 156 h 10000"/>
                          <a:gd name="connsiteX18" fmla="*/ 9720 w 10000"/>
                          <a:gd name="connsiteY18" fmla="*/ 171 h 10000"/>
                          <a:gd name="connsiteX19" fmla="*/ 9639 w 10000"/>
                          <a:gd name="connsiteY19" fmla="*/ 224 h 10000"/>
                          <a:gd name="connsiteX20" fmla="*/ 9503 w 10000"/>
                          <a:gd name="connsiteY20" fmla="*/ 283 h 10000"/>
                          <a:gd name="connsiteX21" fmla="*/ 9329 w 10000"/>
                          <a:gd name="connsiteY21" fmla="*/ 394 h 10000"/>
                          <a:gd name="connsiteX22" fmla="*/ 9098 w 10000"/>
                          <a:gd name="connsiteY22" fmla="*/ 506 h 10000"/>
                          <a:gd name="connsiteX23" fmla="*/ 8837 w 10000"/>
                          <a:gd name="connsiteY23" fmla="*/ 655 h 10000"/>
                          <a:gd name="connsiteX24" fmla="*/ 8545 w 10000"/>
                          <a:gd name="connsiteY24" fmla="*/ 811 h 10000"/>
                          <a:gd name="connsiteX25" fmla="*/ 8216 w 10000"/>
                          <a:gd name="connsiteY25" fmla="*/ 990 h 10000"/>
                          <a:gd name="connsiteX26" fmla="*/ 7856 w 10000"/>
                          <a:gd name="connsiteY26" fmla="*/ 1183 h 10000"/>
                          <a:gd name="connsiteX27" fmla="*/ 7463 w 10000"/>
                          <a:gd name="connsiteY27" fmla="*/ 1392 h 10000"/>
                          <a:gd name="connsiteX28" fmla="*/ 7066 w 10000"/>
                          <a:gd name="connsiteY28" fmla="*/ 1615 h 10000"/>
                          <a:gd name="connsiteX29" fmla="*/ 6650 w 10000"/>
                          <a:gd name="connsiteY29" fmla="*/ 1854 h 10000"/>
                          <a:gd name="connsiteX30" fmla="*/ 6215 w 10000"/>
                          <a:gd name="connsiteY30" fmla="*/ 2084 h 10000"/>
                          <a:gd name="connsiteX31" fmla="*/ 5767 w 10000"/>
                          <a:gd name="connsiteY31" fmla="*/ 2330 h 10000"/>
                          <a:gd name="connsiteX32" fmla="*/ 5326 w 10000"/>
                          <a:gd name="connsiteY32" fmla="*/ 2583 h 10000"/>
                          <a:gd name="connsiteX33" fmla="*/ 4866 w 10000"/>
                          <a:gd name="connsiteY33" fmla="*/ 2843 h 10000"/>
                          <a:gd name="connsiteX34" fmla="*/ 4419 w 10000"/>
                          <a:gd name="connsiteY34" fmla="*/ 3089 h 10000"/>
                          <a:gd name="connsiteX35" fmla="*/ 3977 w 10000"/>
                          <a:gd name="connsiteY35" fmla="*/ 3335 h 10000"/>
                          <a:gd name="connsiteX36" fmla="*/ 3542 w 10000"/>
                          <a:gd name="connsiteY36" fmla="*/ 3587 h 10000"/>
                          <a:gd name="connsiteX37" fmla="*/ 3114 w 10000"/>
                          <a:gd name="connsiteY37" fmla="*/ 3818 h 10000"/>
                          <a:gd name="connsiteX38" fmla="*/ 2704 w 10000"/>
                          <a:gd name="connsiteY38" fmla="*/ 4057 h 10000"/>
                          <a:gd name="connsiteX39" fmla="*/ 2324 w 10000"/>
                          <a:gd name="connsiteY39" fmla="*/ 4272 h 10000"/>
                          <a:gd name="connsiteX40" fmla="*/ 1964 w 10000"/>
                          <a:gd name="connsiteY40" fmla="*/ 4481 h 10000"/>
                          <a:gd name="connsiteX41" fmla="*/ 1628 w 10000"/>
                          <a:gd name="connsiteY41" fmla="*/ 4682 h 10000"/>
                          <a:gd name="connsiteX42" fmla="*/ 1324 w 10000"/>
                          <a:gd name="connsiteY42" fmla="*/ 4846 h 10000"/>
                          <a:gd name="connsiteX43" fmla="*/ 1050 w 10000"/>
                          <a:gd name="connsiteY43" fmla="*/ 5017 h 10000"/>
                          <a:gd name="connsiteX44" fmla="*/ 820 w 10000"/>
                          <a:gd name="connsiteY44" fmla="*/ 5150 h 10000"/>
                          <a:gd name="connsiteX45" fmla="*/ 640 w 10000"/>
                          <a:gd name="connsiteY45" fmla="*/ 5278 h 10000"/>
                          <a:gd name="connsiteX46" fmla="*/ 497 w 10000"/>
                          <a:gd name="connsiteY46" fmla="*/ 5367 h 10000"/>
                          <a:gd name="connsiteX47" fmla="*/ 472 w 10000"/>
                          <a:gd name="connsiteY47" fmla="*/ 5381 h 10000"/>
                          <a:gd name="connsiteX48" fmla="*/ 428 w 10000"/>
                          <a:gd name="connsiteY48" fmla="*/ 5433 h 10000"/>
                          <a:gd name="connsiteX49" fmla="*/ 366 w 10000"/>
                          <a:gd name="connsiteY49" fmla="*/ 5500 h 10000"/>
                          <a:gd name="connsiteX50" fmla="*/ 298 w 10000"/>
                          <a:gd name="connsiteY50" fmla="*/ 5605 h 10000"/>
                          <a:gd name="connsiteX51" fmla="*/ 236 w 10000"/>
                          <a:gd name="connsiteY51" fmla="*/ 5731 h 10000"/>
                          <a:gd name="connsiteX52" fmla="*/ 180 w 10000"/>
                          <a:gd name="connsiteY52" fmla="*/ 5895 h 10000"/>
                          <a:gd name="connsiteX53" fmla="*/ 167 w 10000"/>
                          <a:gd name="connsiteY53" fmla="*/ 6089 h 10000"/>
                          <a:gd name="connsiteX54" fmla="*/ 167 w 10000"/>
                          <a:gd name="connsiteY54" fmla="*/ 6215 h 10000"/>
                          <a:gd name="connsiteX55" fmla="*/ 167 w 10000"/>
                          <a:gd name="connsiteY55" fmla="*/ 6424 h 10000"/>
                          <a:gd name="connsiteX56" fmla="*/ 167 w 10000"/>
                          <a:gd name="connsiteY56" fmla="*/ 6684 h 10000"/>
                          <a:gd name="connsiteX57" fmla="*/ 167 w 10000"/>
                          <a:gd name="connsiteY57" fmla="*/ 6989 h 10000"/>
                          <a:gd name="connsiteX58" fmla="*/ 167 w 10000"/>
                          <a:gd name="connsiteY58" fmla="*/ 7324 h 10000"/>
                          <a:gd name="connsiteX59" fmla="*/ 180 w 10000"/>
                          <a:gd name="connsiteY59" fmla="*/ 7674 h 10000"/>
                          <a:gd name="connsiteX60" fmla="*/ 180 w 10000"/>
                          <a:gd name="connsiteY60" fmla="*/ 8031 h 10000"/>
                          <a:gd name="connsiteX61" fmla="*/ 180 w 10000"/>
                          <a:gd name="connsiteY61" fmla="*/ 8381 h 10000"/>
                          <a:gd name="connsiteX62" fmla="*/ 180 w 10000"/>
                          <a:gd name="connsiteY62" fmla="*/ 8709 h 10000"/>
                          <a:gd name="connsiteX63" fmla="*/ 180 w 10000"/>
                          <a:gd name="connsiteY63" fmla="*/ 9006 h 10000"/>
                          <a:gd name="connsiteX64" fmla="*/ 192 w 10000"/>
                          <a:gd name="connsiteY64" fmla="*/ 9267 h 10000"/>
                          <a:gd name="connsiteX65" fmla="*/ 192 w 10000"/>
                          <a:gd name="connsiteY65" fmla="*/ 9461 h 10000"/>
                          <a:gd name="connsiteX66" fmla="*/ 192 w 10000"/>
                          <a:gd name="connsiteY66" fmla="*/ 9580 h 10000"/>
                          <a:gd name="connsiteX67" fmla="*/ 192 w 10000"/>
                          <a:gd name="connsiteY67" fmla="*/ 9632 h 10000"/>
                          <a:gd name="connsiteX68" fmla="*/ 8980 w 10000"/>
                          <a:gd name="connsiteY68" fmla="*/ 4630 h 10000"/>
                          <a:gd name="connsiteX69" fmla="*/ 8868 w 10000"/>
                          <a:gd name="connsiteY69" fmla="*/ 5150 h 10000"/>
                          <a:gd name="connsiteX70" fmla="*/ 243 w 10000"/>
                          <a:gd name="connsiteY70" fmla="*/ 10000 h 10000"/>
                          <a:gd name="connsiteX71" fmla="*/ 18 w 10000"/>
                          <a:gd name="connsiteY71" fmla="*/ 9304 h 10000"/>
                          <a:gd name="connsiteX72" fmla="*/ 18 w 10000"/>
                          <a:gd name="connsiteY72" fmla="*/ 5985 h 10000"/>
                          <a:gd name="connsiteX73" fmla="*/ 81 w 10000"/>
                          <a:gd name="connsiteY73" fmla="*/ 5709 h 10000"/>
                          <a:gd name="connsiteX74" fmla="*/ 279 w 10000"/>
                          <a:gd name="connsiteY74" fmla="*/ 5396 h 10000"/>
                          <a:gd name="connsiteX75" fmla="*/ 1541 w 10000"/>
                          <a:gd name="connsiteY75" fmla="*/ 4615 h 10000"/>
                          <a:gd name="connsiteX76" fmla="*/ 3368 w 10000"/>
                          <a:gd name="connsiteY76" fmla="*/ 3595 h 10000"/>
                          <a:gd name="connsiteX77" fmla="*/ 9459 w 10000"/>
                          <a:gd name="connsiteY77" fmla="*/ 205 h 10000"/>
                          <a:gd name="connsiteX78" fmla="*/ 9857 w 10000"/>
                          <a:gd name="connsiteY7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639 w 10000"/>
                          <a:gd name="connsiteY17" fmla="*/ 224 h 10000"/>
                          <a:gd name="connsiteX18" fmla="*/ 9503 w 10000"/>
                          <a:gd name="connsiteY18" fmla="*/ 283 h 10000"/>
                          <a:gd name="connsiteX19" fmla="*/ 9329 w 10000"/>
                          <a:gd name="connsiteY19" fmla="*/ 394 h 10000"/>
                          <a:gd name="connsiteX20" fmla="*/ 9098 w 10000"/>
                          <a:gd name="connsiteY20" fmla="*/ 506 h 10000"/>
                          <a:gd name="connsiteX21" fmla="*/ 8837 w 10000"/>
                          <a:gd name="connsiteY21" fmla="*/ 655 h 10000"/>
                          <a:gd name="connsiteX22" fmla="*/ 8545 w 10000"/>
                          <a:gd name="connsiteY22" fmla="*/ 811 h 10000"/>
                          <a:gd name="connsiteX23" fmla="*/ 8216 w 10000"/>
                          <a:gd name="connsiteY23" fmla="*/ 990 h 10000"/>
                          <a:gd name="connsiteX24" fmla="*/ 7856 w 10000"/>
                          <a:gd name="connsiteY24" fmla="*/ 1183 h 10000"/>
                          <a:gd name="connsiteX25" fmla="*/ 7463 w 10000"/>
                          <a:gd name="connsiteY25" fmla="*/ 1392 h 10000"/>
                          <a:gd name="connsiteX26" fmla="*/ 7066 w 10000"/>
                          <a:gd name="connsiteY26" fmla="*/ 1615 h 10000"/>
                          <a:gd name="connsiteX27" fmla="*/ 6650 w 10000"/>
                          <a:gd name="connsiteY27" fmla="*/ 1854 h 10000"/>
                          <a:gd name="connsiteX28" fmla="*/ 6215 w 10000"/>
                          <a:gd name="connsiteY28" fmla="*/ 2084 h 10000"/>
                          <a:gd name="connsiteX29" fmla="*/ 5767 w 10000"/>
                          <a:gd name="connsiteY29" fmla="*/ 2330 h 10000"/>
                          <a:gd name="connsiteX30" fmla="*/ 5326 w 10000"/>
                          <a:gd name="connsiteY30" fmla="*/ 2583 h 10000"/>
                          <a:gd name="connsiteX31" fmla="*/ 4866 w 10000"/>
                          <a:gd name="connsiteY31" fmla="*/ 2843 h 10000"/>
                          <a:gd name="connsiteX32" fmla="*/ 4419 w 10000"/>
                          <a:gd name="connsiteY32" fmla="*/ 3089 h 10000"/>
                          <a:gd name="connsiteX33" fmla="*/ 3977 w 10000"/>
                          <a:gd name="connsiteY33" fmla="*/ 3335 h 10000"/>
                          <a:gd name="connsiteX34" fmla="*/ 3542 w 10000"/>
                          <a:gd name="connsiteY34" fmla="*/ 3587 h 10000"/>
                          <a:gd name="connsiteX35" fmla="*/ 3114 w 10000"/>
                          <a:gd name="connsiteY35" fmla="*/ 3818 h 10000"/>
                          <a:gd name="connsiteX36" fmla="*/ 2704 w 10000"/>
                          <a:gd name="connsiteY36" fmla="*/ 4057 h 10000"/>
                          <a:gd name="connsiteX37" fmla="*/ 2324 w 10000"/>
                          <a:gd name="connsiteY37" fmla="*/ 4272 h 10000"/>
                          <a:gd name="connsiteX38" fmla="*/ 1964 w 10000"/>
                          <a:gd name="connsiteY38" fmla="*/ 4481 h 10000"/>
                          <a:gd name="connsiteX39" fmla="*/ 1628 w 10000"/>
                          <a:gd name="connsiteY39" fmla="*/ 4682 h 10000"/>
                          <a:gd name="connsiteX40" fmla="*/ 1324 w 10000"/>
                          <a:gd name="connsiteY40" fmla="*/ 4846 h 10000"/>
                          <a:gd name="connsiteX41" fmla="*/ 1050 w 10000"/>
                          <a:gd name="connsiteY41" fmla="*/ 5017 h 10000"/>
                          <a:gd name="connsiteX42" fmla="*/ 820 w 10000"/>
                          <a:gd name="connsiteY42" fmla="*/ 5150 h 10000"/>
                          <a:gd name="connsiteX43" fmla="*/ 640 w 10000"/>
                          <a:gd name="connsiteY43" fmla="*/ 5278 h 10000"/>
                          <a:gd name="connsiteX44" fmla="*/ 497 w 10000"/>
                          <a:gd name="connsiteY44" fmla="*/ 5367 h 10000"/>
                          <a:gd name="connsiteX45" fmla="*/ 472 w 10000"/>
                          <a:gd name="connsiteY45" fmla="*/ 5381 h 10000"/>
                          <a:gd name="connsiteX46" fmla="*/ 428 w 10000"/>
                          <a:gd name="connsiteY46" fmla="*/ 5433 h 10000"/>
                          <a:gd name="connsiteX47" fmla="*/ 366 w 10000"/>
                          <a:gd name="connsiteY47" fmla="*/ 5500 h 10000"/>
                          <a:gd name="connsiteX48" fmla="*/ 298 w 10000"/>
                          <a:gd name="connsiteY48" fmla="*/ 5605 h 10000"/>
                          <a:gd name="connsiteX49" fmla="*/ 236 w 10000"/>
                          <a:gd name="connsiteY49" fmla="*/ 5731 h 10000"/>
                          <a:gd name="connsiteX50" fmla="*/ 180 w 10000"/>
                          <a:gd name="connsiteY50" fmla="*/ 5895 h 10000"/>
                          <a:gd name="connsiteX51" fmla="*/ 167 w 10000"/>
                          <a:gd name="connsiteY51" fmla="*/ 6089 h 10000"/>
                          <a:gd name="connsiteX52" fmla="*/ 167 w 10000"/>
                          <a:gd name="connsiteY52" fmla="*/ 6215 h 10000"/>
                          <a:gd name="connsiteX53" fmla="*/ 167 w 10000"/>
                          <a:gd name="connsiteY53" fmla="*/ 6424 h 10000"/>
                          <a:gd name="connsiteX54" fmla="*/ 167 w 10000"/>
                          <a:gd name="connsiteY54" fmla="*/ 6684 h 10000"/>
                          <a:gd name="connsiteX55" fmla="*/ 167 w 10000"/>
                          <a:gd name="connsiteY55" fmla="*/ 6989 h 10000"/>
                          <a:gd name="connsiteX56" fmla="*/ 167 w 10000"/>
                          <a:gd name="connsiteY56" fmla="*/ 7324 h 10000"/>
                          <a:gd name="connsiteX57" fmla="*/ 180 w 10000"/>
                          <a:gd name="connsiteY57" fmla="*/ 7674 h 10000"/>
                          <a:gd name="connsiteX58" fmla="*/ 180 w 10000"/>
                          <a:gd name="connsiteY58" fmla="*/ 8031 h 10000"/>
                          <a:gd name="connsiteX59" fmla="*/ 180 w 10000"/>
                          <a:gd name="connsiteY59" fmla="*/ 8381 h 10000"/>
                          <a:gd name="connsiteX60" fmla="*/ 180 w 10000"/>
                          <a:gd name="connsiteY60" fmla="*/ 8709 h 10000"/>
                          <a:gd name="connsiteX61" fmla="*/ 180 w 10000"/>
                          <a:gd name="connsiteY61" fmla="*/ 9006 h 10000"/>
                          <a:gd name="connsiteX62" fmla="*/ 192 w 10000"/>
                          <a:gd name="connsiteY62" fmla="*/ 9267 h 10000"/>
                          <a:gd name="connsiteX63" fmla="*/ 192 w 10000"/>
                          <a:gd name="connsiteY63" fmla="*/ 9461 h 10000"/>
                          <a:gd name="connsiteX64" fmla="*/ 192 w 10000"/>
                          <a:gd name="connsiteY64" fmla="*/ 9580 h 10000"/>
                          <a:gd name="connsiteX65" fmla="*/ 192 w 10000"/>
                          <a:gd name="connsiteY65" fmla="*/ 9632 h 10000"/>
                          <a:gd name="connsiteX66" fmla="*/ 8980 w 10000"/>
                          <a:gd name="connsiteY66" fmla="*/ 4630 h 10000"/>
                          <a:gd name="connsiteX67" fmla="*/ 8868 w 10000"/>
                          <a:gd name="connsiteY67" fmla="*/ 5150 h 10000"/>
                          <a:gd name="connsiteX68" fmla="*/ 243 w 10000"/>
                          <a:gd name="connsiteY68" fmla="*/ 10000 h 10000"/>
                          <a:gd name="connsiteX69" fmla="*/ 18 w 10000"/>
                          <a:gd name="connsiteY69" fmla="*/ 9304 h 10000"/>
                          <a:gd name="connsiteX70" fmla="*/ 18 w 10000"/>
                          <a:gd name="connsiteY70" fmla="*/ 5985 h 10000"/>
                          <a:gd name="connsiteX71" fmla="*/ 81 w 10000"/>
                          <a:gd name="connsiteY71" fmla="*/ 5709 h 10000"/>
                          <a:gd name="connsiteX72" fmla="*/ 279 w 10000"/>
                          <a:gd name="connsiteY72" fmla="*/ 5396 h 10000"/>
                          <a:gd name="connsiteX73" fmla="*/ 1541 w 10000"/>
                          <a:gd name="connsiteY73" fmla="*/ 4615 h 10000"/>
                          <a:gd name="connsiteX74" fmla="*/ 3368 w 10000"/>
                          <a:gd name="connsiteY74" fmla="*/ 3595 h 10000"/>
                          <a:gd name="connsiteX75" fmla="*/ 9459 w 10000"/>
                          <a:gd name="connsiteY75" fmla="*/ 205 h 10000"/>
                          <a:gd name="connsiteX76" fmla="*/ 9857 w 10000"/>
                          <a:gd name="connsiteY7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639 w 10000"/>
                          <a:gd name="connsiteY16" fmla="*/ 224 h 10000"/>
                          <a:gd name="connsiteX17" fmla="*/ 9503 w 10000"/>
                          <a:gd name="connsiteY17" fmla="*/ 283 h 10000"/>
                          <a:gd name="connsiteX18" fmla="*/ 9329 w 10000"/>
                          <a:gd name="connsiteY18" fmla="*/ 394 h 10000"/>
                          <a:gd name="connsiteX19" fmla="*/ 9098 w 10000"/>
                          <a:gd name="connsiteY19" fmla="*/ 506 h 10000"/>
                          <a:gd name="connsiteX20" fmla="*/ 8837 w 10000"/>
                          <a:gd name="connsiteY20" fmla="*/ 655 h 10000"/>
                          <a:gd name="connsiteX21" fmla="*/ 8545 w 10000"/>
                          <a:gd name="connsiteY21" fmla="*/ 811 h 10000"/>
                          <a:gd name="connsiteX22" fmla="*/ 8216 w 10000"/>
                          <a:gd name="connsiteY22" fmla="*/ 990 h 10000"/>
                          <a:gd name="connsiteX23" fmla="*/ 7856 w 10000"/>
                          <a:gd name="connsiteY23" fmla="*/ 1183 h 10000"/>
                          <a:gd name="connsiteX24" fmla="*/ 7463 w 10000"/>
                          <a:gd name="connsiteY24" fmla="*/ 1392 h 10000"/>
                          <a:gd name="connsiteX25" fmla="*/ 7066 w 10000"/>
                          <a:gd name="connsiteY25" fmla="*/ 1615 h 10000"/>
                          <a:gd name="connsiteX26" fmla="*/ 6650 w 10000"/>
                          <a:gd name="connsiteY26" fmla="*/ 1854 h 10000"/>
                          <a:gd name="connsiteX27" fmla="*/ 6215 w 10000"/>
                          <a:gd name="connsiteY27" fmla="*/ 2084 h 10000"/>
                          <a:gd name="connsiteX28" fmla="*/ 5767 w 10000"/>
                          <a:gd name="connsiteY28" fmla="*/ 2330 h 10000"/>
                          <a:gd name="connsiteX29" fmla="*/ 5326 w 10000"/>
                          <a:gd name="connsiteY29" fmla="*/ 2583 h 10000"/>
                          <a:gd name="connsiteX30" fmla="*/ 4866 w 10000"/>
                          <a:gd name="connsiteY30" fmla="*/ 2843 h 10000"/>
                          <a:gd name="connsiteX31" fmla="*/ 4419 w 10000"/>
                          <a:gd name="connsiteY31" fmla="*/ 3089 h 10000"/>
                          <a:gd name="connsiteX32" fmla="*/ 3977 w 10000"/>
                          <a:gd name="connsiteY32" fmla="*/ 3335 h 10000"/>
                          <a:gd name="connsiteX33" fmla="*/ 3542 w 10000"/>
                          <a:gd name="connsiteY33" fmla="*/ 3587 h 10000"/>
                          <a:gd name="connsiteX34" fmla="*/ 3114 w 10000"/>
                          <a:gd name="connsiteY34" fmla="*/ 3818 h 10000"/>
                          <a:gd name="connsiteX35" fmla="*/ 2704 w 10000"/>
                          <a:gd name="connsiteY35" fmla="*/ 4057 h 10000"/>
                          <a:gd name="connsiteX36" fmla="*/ 2324 w 10000"/>
                          <a:gd name="connsiteY36" fmla="*/ 4272 h 10000"/>
                          <a:gd name="connsiteX37" fmla="*/ 1964 w 10000"/>
                          <a:gd name="connsiteY37" fmla="*/ 4481 h 10000"/>
                          <a:gd name="connsiteX38" fmla="*/ 1628 w 10000"/>
                          <a:gd name="connsiteY38" fmla="*/ 4682 h 10000"/>
                          <a:gd name="connsiteX39" fmla="*/ 1324 w 10000"/>
                          <a:gd name="connsiteY39" fmla="*/ 4846 h 10000"/>
                          <a:gd name="connsiteX40" fmla="*/ 1050 w 10000"/>
                          <a:gd name="connsiteY40" fmla="*/ 5017 h 10000"/>
                          <a:gd name="connsiteX41" fmla="*/ 820 w 10000"/>
                          <a:gd name="connsiteY41" fmla="*/ 5150 h 10000"/>
                          <a:gd name="connsiteX42" fmla="*/ 640 w 10000"/>
                          <a:gd name="connsiteY42" fmla="*/ 5278 h 10000"/>
                          <a:gd name="connsiteX43" fmla="*/ 497 w 10000"/>
                          <a:gd name="connsiteY43" fmla="*/ 5367 h 10000"/>
                          <a:gd name="connsiteX44" fmla="*/ 472 w 10000"/>
                          <a:gd name="connsiteY44" fmla="*/ 5381 h 10000"/>
                          <a:gd name="connsiteX45" fmla="*/ 428 w 10000"/>
                          <a:gd name="connsiteY45" fmla="*/ 5433 h 10000"/>
                          <a:gd name="connsiteX46" fmla="*/ 366 w 10000"/>
                          <a:gd name="connsiteY46" fmla="*/ 5500 h 10000"/>
                          <a:gd name="connsiteX47" fmla="*/ 298 w 10000"/>
                          <a:gd name="connsiteY47" fmla="*/ 5605 h 10000"/>
                          <a:gd name="connsiteX48" fmla="*/ 236 w 10000"/>
                          <a:gd name="connsiteY48" fmla="*/ 5731 h 10000"/>
                          <a:gd name="connsiteX49" fmla="*/ 180 w 10000"/>
                          <a:gd name="connsiteY49" fmla="*/ 5895 h 10000"/>
                          <a:gd name="connsiteX50" fmla="*/ 167 w 10000"/>
                          <a:gd name="connsiteY50" fmla="*/ 6089 h 10000"/>
                          <a:gd name="connsiteX51" fmla="*/ 167 w 10000"/>
                          <a:gd name="connsiteY51" fmla="*/ 6215 h 10000"/>
                          <a:gd name="connsiteX52" fmla="*/ 167 w 10000"/>
                          <a:gd name="connsiteY52" fmla="*/ 6424 h 10000"/>
                          <a:gd name="connsiteX53" fmla="*/ 167 w 10000"/>
                          <a:gd name="connsiteY53" fmla="*/ 6684 h 10000"/>
                          <a:gd name="connsiteX54" fmla="*/ 167 w 10000"/>
                          <a:gd name="connsiteY54" fmla="*/ 6989 h 10000"/>
                          <a:gd name="connsiteX55" fmla="*/ 167 w 10000"/>
                          <a:gd name="connsiteY55" fmla="*/ 7324 h 10000"/>
                          <a:gd name="connsiteX56" fmla="*/ 180 w 10000"/>
                          <a:gd name="connsiteY56" fmla="*/ 7674 h 10000"/>
                          <a:gd name="connsiteX57" fmla="*/ 180 w 10000"/>
                          <a:gd name="connsiteY57" fmla="*/ 8031 h 10000"/>
                          <a:gd name="connsiteX58" fmla="*/ 180 w 10000"/>
                          <a:gd name="connsiteY58" fmla="*/ 8381 h 10000"/>
                          <a:gd name="connsiteX59" fmla="*/ 180 w 10000"/>
                          <a:gd name="connsiteY59" fmla="*/ 8709 h 10000"/>
                          <a:gd name="connsiteX60" fmla="*/ 180 w 10000"/>
                          <a:gd name="connsiteY60" fmla="*/ 9006 h 10000"/>
                          <a:gd name="connsiteX61" fmla="*/ 192 w 10000"/>
                          <a:gd name="connsiteY61" fmla="*/ 9267 h 10000"/>
                          <a:gd name="connsiteX62" fmla="*/ 192 w 10000"/>
                          <a:gd name="connsiteY62" fmla="*/ 9461 h 10000"/>
                          <a:gd name="connsiteX63" fmla="*/ 192 w 10000"/>
                          <a:gd name="connsiteY63" fmla="*/ 9580 h 10000"/>
                          <a:gd name="connsiteX64" fmla="*/ 192 w 10000"/>
                          <a:gd name="connsiteY64" fmla="*/ 9632 h 10000"/>
                          <a:gd name="connsiteX65" fmla="*/ 8980 w 10000"/>
                          <a:gd name="connsiteY65" fmla="*/ 4630 h 10000"/>
                          <a:gd name="connsiteX66" fmla="*/ 8868 w 10000"/>
                          <a:gd name="connsiteY66" fmla="*/ 5150 h 10000"/>
                          <a:gd name="connsiteX67" fmla="*/ 243 w 10000"/>
                          <a:gd name="connsiteY67" fmla="*/ 10000 h 10000"/>
                          <a:gd name="connsiteX68" fmla="*/ 18 w 10000"/>
                          <a:gd name="connsiteY68" fmla="*/ 9304 h 10000"/>
                          <a:gd name="connsiteX69" fmla="*/ 18 w 10000"/>
                          <a:gd name="connsiteY69" fmla="*/ 5985 h 10000"/>
                          <a:gd name="connsiteX70" fmla="*/ 81 w 10000"/>
                          <a:gd name="connsiteY70" fmla="*/ 5709 h 10000"/>
                          <a:gd name="connsiteX71" fmla="*/ 279 w 10000"/>
                          <a:gd name="connsiteY71" fmla="*/ 5396 h 10000"/>
                          <a:gd name="connsiteX72" fmla="*/ 1541 w 10000"/>
                          <a:gd name="connsiteY72" fmla="*/ 4615 h 10000"/>
                          <a:gd name="connsiteX73" fmla="*/ 3368 w 10000"/>
                          <a:gd name="connsiteY73" fmla="*/ 3595 h 10000"/>
                          <a:gd name="connsiteX74" fmla="*/ 9459 w 10000"/>
                          <a:gd name="connsiteY74" fmla="*/ 205 h 10000"/>
                          <a:gd name="connsiteX75" fmla="*/ 9857 w 10000"/>
                          <a:gd name="connsiteY7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639 w 10000"/>
                          <a:gd name="connsiteY15" fmla="*/ 224 h 10000"/>
                          <a:gd name="connsiteX16" fmla="*/ 9503 w 10000"/>
                          <a:gd name="connsiteY16" fmla="*/ 283 h 10000"/>
                          <a:gd name="connsiteX17" fmla="*/ 9329 w 10000"/>
                          <a:gd name="connsiteY17" fmla="*/ 394 h 10000"/>
                          <a:gd name="connsiteX18" fmla="*/ 9098 w 10000"/>
                          <a:gd name="connsiteY18" fmla="*/ 506 h 10000"/>
                          <a:gd name="connsiteX19" fmla="*/ 8837 w 10000"/>
                          <a:gd name="connsiteY19" fmla="*/ 655 h 10000"/>
                          <a:gd name="connsiteX20" fmla="*/ 8545 w 10000"/>
                          <a:gd name="connsiteY20" fmla="*/ 811 h 10000"/>
                          <a:gd name="connsiteX21" fmla="*/ 8216 w 10000"/>
                          <a:gd name="connsiteY21" fmla="*/ 990 h 10000"/>
                          <a:gd name="connsiteX22" fmla="*/ 7856 w 10000"/>
                          <a:gd name="connsiteY22" fmla="*/ 1183 h 10000"/>
                          <a:gd name="connsiteX23" fmla="*/ 7463 w 10000"/>
                          <a:gd name="connsiteY23" fmla="*/ 1392 h 10000"/>
                          <a:gd name="connsiteX24" fmla="*/ 7066 w 10000"/>
                          <a:gd name="connsiteY24" fmla="*/ 1615 h 10000"/>
                          <a:gd name="connsiteX25" fmla="*/ 6650 w 10000"/>
                          <a:gd name="connsiteY25" fmla="*/ 1854 h 10000"/>
                          <a:gd name="connsiteX26" fmla="*/ 6215 w 10000"/>
                          <a:gd name="connsiteY26" fmla="*/ 2084 h 10000"/>
                          <a:gd name="connsiteX27" fmla="*/ 5767 w 10000"/>
                          <a:gd name="connsiteY27" fmla="*/ 2330 h 10000"/>
                          <a:gd name="connsiteX28" fmla="*/ 5326 w 10000"/>
                          <a:gd name="connsiteY28" fmla="*/ 2583 h 10000"/>
                          <a:gd name="connsiteX29" fmla="*/ 4866 w 10000"/>
                          <a:gd name="connsiteY29" fmla="*/ 2843 h 10000"/>
                          <a:gd name="connsiteX30" fmla="*/ 4419 w 10000"/>
                          <a:gd name="connsiteY30" fmla="*/ 3089 h 10000"/>
                          <a:gd name="connsiteX31" fmla="*/ 3977 w 10000"/>
                          <a:gd name="connsiteY31" fmla="*/ 3335 h 10000"/>
                          <a:gd name="connsiteX32" fmla="*/ 3542 w 10000"/>
                          <a:gd name="connsiteY32" fmla="*/ 3587 h 10000"/>
                          <a:gd name="connsiteX33" fmla="*/ 3114 w 10000"/>
                          <a:gd name="connsiteY33" fmla="*/ 3818 h 10000"/>
                          <a:gd name="connsiteX34" fmla="*/ 2704 w 10000"/>
                          <a:gd name="connsiteY34" fmla="*/ 4057 h 10000"/>
                          <a:gd name="connsiteX35" fmla="*/ 2324 w 10000"/>
                          <a:gd name="connsiteY35" fmla="*/ 4272 h 10000"/>
                          <a:gd name="connsiteX36" fmla="*/ 1964 w 10000"/>
                          <a:gd name="connsiteY36" fmla="*/ 4481 h 10000"/>
                          <a:gd name="connsiteX37" fmla="*/ 1628 w 10000"/>
                          <a:gd name="connsiteY37" fmla="*/ 4682 h 10000"/>
                          <a:gd name="connsiteX38" fmla="*/ 1324 w 10000"/>
                          <a:gd name="connsiteY38" fmla="*/ 4846 h 10000"/>
                          <a:gd name="connsiteX39" fmla="*/ 1050 w 10000"/>
                          <a:gd name="connsiteY39" fmla="*/ 5017 h 10000"/>
                          <a:gd name="connsiteX40" fmla="*/ 820 w 10000"/>
                          <a:gd name="connsiteY40" fmla="*/ 5150 h 10000"/>
                          <a:gd name="connsiteX41" fmla="*/ 640 w 10000"/>
                          <a:gd name="connsiteY41" fmla="*/ 5278 h 10000"/>
                          <a:gd name="connsiteX42" fmla="*/ 497 w 10000"/>
                          <a:gd name="connsiteY42" fmla="*/ 5367 h 10000"/>
                          <a:gd name="connsiteX43" fmla="*/ 472 w 10000"/>
                          <a:gd name="connsiteY43" fmla="*/ 5381 h 10000"/>
                          <a:gd name="connsiteX44" fmla="*/ 428 w 10000"/>
                          <a:gd name="connsiteY44" fmla="*/ 5433 h 10000"/>
                          <a:gd name="connsiteX45" fmla="*/ 366 w 10000"/>
                          <a:gd name="connsiteY45" fmla="*/ 5500 h 10000"/>
                          <a:gd name="connsiteX46" fmla="*/ 298 w 10000"/>
                          <a:gd name="connsiteY46" fmla="*/ 5605 h 10000"/>
                          <a:gd name="connsiteX47" fmla="*/ 236 w 10000"/>
                          <a:gd name="connsiteY47" fmla="*/ 5731 h 10000"/>
                          <a:gd name="connsiteX48" fmla="*/ 180 w 10000"/>
                          <a:gd name="connsiteY48" fmla="*/ 5895 h 10000"/>
                          <a:gd name="connsiteX49" fmla="*/ 167 w 10000"/>
                          <a:gd name="connsiteY49" fmla="*/ 6089 h 10000"/>
                          <a:gd name="connsiteX50" fmla="*/ 167 w 10000"/>
                          <a:gd name="connsiteY50" fmla="*/ 6215 h 10000"/>
                          <a:gd name="connsiteX51" fmla="*/ 167 w 10000"/>
                          <a:gd name="connsiteY51" fmla="*/ 6424 h 10000"/>
                          <a:gd name="connsiteX52" fmla="*/ 167 w 10000"/>
                          <a:gd name="connsiteY52" fmla="*/ 6684 h 10000"/>
                          <a:gd name="connsiteX53" fmla="*/ 167 w 10000"/>
                          <a:gd name="connsiteY53" fmla="*/ 6989 h 10000"/>
                          <a:gd name="connsiteX54" fmla="*/ 167 w 10000"/>
                          <a:gd name="connsiteY54" fmla="*/ 7324 h 10000"/>
                          <a:gd name="connsiteX55" fmla="*/ 180 w 10000"/>
                          <a:gd name="connsiteY55" fmla="*/ 7674 h 10000"/>
                          <a:gd name="connsiteX56" fmla="*/ 180 w 10000"/>
                          <a:gd name="connsiteY56" fmla="*/ 8031 h 10000"/>
                          <a:gd name="connsiteX57" fmla="*/ 180 w 10000"/>
                          <a:gd name="connsiteY57" fmla="*/ 8381 h 10000"/>
                          <a:gd name="connsiteX58" fmla="*/ 180 w 10000"/>
                          <a:gd name="connsiteY58" fmla="*/ 8709 h 10000"/>
                          <a:gd name="connsiteX59" fmla="*/ 180 w 10000"/>
                          <a:gd name="connsiteY59" fmla="*/ 9006 h 10000"/>
                          <a:gd name="connsiteX60" fmla="*/ 192 w 10000"/>
                          <a:gd name="connsiteY60" fmla="*/ 9267 h 10000"/>
                          <a:gd name="connsiteX61" fmla="*/ 192 w 10000"/>
                          <a:gd name="connsiteY61" fmla="*/ 9461 h 10000"/>
                          <a:gd name="connsiteX62" fmla="*/ 192 w 10000"/>
                          <a:gd name="connsiteY62" fmla="*/ 9580 h 10000"/>
                          <a:gd name="connsiteX63" fmla="*/ 192 w 10000"/>
                          <a:gd name="connsiteY63" fmla="*/ 9632 h 10000"/>
                          <a:gd name="connsiteX64" fmla="*/ 8980 w 10000"/>
                          <a:gd name="connsiteY64" fmla="*/ 4630 h 10000"/>
                          <a:gd name="connsiteX65" fmla="*/ 8868 w 10000"/>
                          <a:gd name="connsiteY65" fmla="*/ 5150 h 10000"/>
                          <a:gd name="connsiteX66" fmla="*/ 243 w 10000"/>
                          <a:gd name="connsiteY66" fmla="*/ 10000 h 10000"/>
                          <a:gd name="connsiteX67" fmla="*/ 18 w 10000"/>
                          <a:gd name="connsiteY67" fmla="*/ 9304 h 10000"/>
                          <a:gd name="connsiteX68" fmla="*/ 18 w 10000"/>
                          <a:gd name="connsiteY68" fmla="*/ 5985 h 10000"/>
                          <a:gd name="connsiteX69" fmla="*/ 81 w 10000"/>
                          <a:gd name="connsiteY69" fmla="*/ 5709 h 10000"/>
                          <a:gd name="connsiteX70" fmla="*/ 279 w 10000"/>
                          <a:gd name="connsiteY70" fmla="*/ 5396 h 10000"/>
                          <a:gd name="connsiteX71" fmla="*/ 1541 w 10000"/>
                          <a:gd name="connsiteY71" fmla="*/ 4615 h 10000"/>
                          <a:gd name="connsiteX72" fmla="*/ 3368 w 10000"/>
                          <a:gd name="connsiteY72" fmla="*/ 3595 h 10000"/>
                          <a:gd name="connsiteX73" fmla="*/ 9459 w 10000"/>
                          <a:gd name="connsiteY73" fmla="*/ 205 h 10000"/>
                          <a:gd name="connsiteX74" fmla="*/ 9857 w 10000"/>
                          <a:gd name="connsiteY7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639 w 10000"/>
                          <a:gd name="connsiteY14" fmla="*/ 224 h 10000"/>
                          <a:gd name="connsiteX15" fmla="*/ 9503 w 10000"/>
                          <a:gd name="connsiteY15" fmla="*/ 283 h 10000"/>
                          <a:gd name="connsiteX16" fmla="*/ 9329 w 10000"/>
                          <a:gd name="connsiteY16" fmla="*/ 394 h 10000"/>
                          <a:gd name="connsiteX17" fmla="*/ 9098 w 10000"/>
                          <a:gd name="connsiteY17" fmla="*/ 506 h 10000"/>
                          <a:gd name="connsiteX18" fmla="*/ 8837 w 10000"/>
                          <a:gd name="connsiteY18" fmla="*/ 655 h 10000"/>
                          <a:gd name="connsiteX19" fmla="*/ 8545 w 10000"/>
                          <a:gd name="connsiteY19" fmla="*/ 811 h 10000"/>
                          <a:gd name="connsiteX20" fmla="*/ 8216 w 10000"/>
                          <a:gd name="connsiteY20" fmla="*/ 990 h 10000"/>
                          <a:gd name="connsiteX21" fmla="*/ 7856 w 10000"/>
                          <a:gd name="connsiteY21" fmla="*/ 1183 h 10000"/>
                          <a:gd name="connsiteX22" fmla="*/ 7463 w 10000"/>
                          <a:gd name="connsiteY22" fmla="*/ 1392 h 10000"/>
                          <a:gd name="connsiteX23" fmla="*/ 7066 w 10000"/>
                          <a:gd name="connsiteY23" fmla="*/ 1615 h 10000"/>
                          <a:gd name="connsiteX24" fmla="*/ 6650 w 10000"/>
                          <a:gd name="connsiteY24" fmla="*/ 1854 h 10000"/>
                          <a:gd name="connsiteX25" fmla="*/ 6215 w 10000"/>
                          <a:gd name="connsiteY25" fmla="*/ 2084 h 10000"/>
                          <a:gd name="connsiteX26" fmla="*/ 5767 w 10000"/>
                          <a:gd name="connsiteY26" fmla="*/ 2330 h 10000"/>
                          <a:gd name="connsiteX27" fmla="*/ 5326 w 10000"/>
                          <a:gd name="connsiteY27" fmla="*/ 2583 h 10000"/>
                          <a:gd name="connsiteX28" fmla="*/ 4866 w 10000"/>
                          <a:gd name="connsiteY28" fmla="*/ 2843 h 10000"/>
                          <a:gd name="connsiteX29" fmla="*/ 4419 w 10000"/>
                          <a:gd name="connsiteY29" fmla="*/ 3089 h 10000"/>
                          <a:gd name="connsiteX30" fmla="*/ 3977 w 10000"/>
                          <a:gd name="connsiteY30" fmla="*/ 3335 h 10000"/>
                          <a:gd name="connsiteX31" fmla="*/ 3542 w 10000"/>
                          <a:gd name="connsiteY31" fmla="*/ 3587 h 10000"/>
                          <a:gd name="connsiteX32" fmla="*/ 3114 w 10000"/>
                          <a:gd name="connsiteY32" fmla="*/ 3818 h 10000"/>
                          <a:gd name="connsiteX33" fmla="*/ 2704 w 10000"/>
                          <a:gd name="connsiteY33" fmla="*/ 4057 h 10000"/>
                          <a:gd name="connsiteX34" fmla="*/ 2324 w 10000"/>
                          <a:gd name="connsiteY34" fmla="*/ 4272 h 10000"/>
                          <a:gd name="connsiteX35" fmla="*/ 1964 w 10000"/>
                          <a:gd name="connsiteY35" fmla="*/ 4481 h 10000"/>
                          <a:gd name="connsiteX36" fmla="*/ 1628 w 10000"/>
                          <a:gd name="connsiteY36" fmla="*/ 4682 h 10000"/>
                          <a:gd name="connsiteX37" fmla="*/ 1324 w 10000"/>
                          <a:gd name="connsiteY37" fmla="*/ 4846 h 10000"/>
                          <a:gd name="connsiteX38" fmla="*/ 1050 w 10000"/>
                          <a:gd name="connsiteY38" fmla="*/ 5017 h 10000"/>
                          <a:gd name="connsiteX39" fmla="*/ 820 w 10000"/>
                          <a:gd name="connsiteY39" fmla="*/ 5150 h 10000"/>
                          <a:gd name="connsiteX40" fmla="*/ 640 w 10000"/>
                          <a:gd name="connsiteY40" fmla="*/ 5278 h 10000"/>
                          <a:gd name="connsiteX41" fmla="*/ 497 w 10000"/>
                          <a:gd name="connsiteY41" fmla="*/ 5367 h 10000"/>
                          <a:gd name="connsiteX42" fmla="*/ 472 w 10000"/>
                          <a:gd name="connsiteY42" fmla="*/ 5381 h 10000"/>
                          <a:gd name="connsiteX43" fmla="*/ 428 w 10000"/>
                          <a:gd name="connsiteY43" fmla="*/ 5433 h 10000"/>
                          <a:gd name="connsiteX44" fmla="*/ 366 w 10000"/>
                          <a:gd name="connsiteY44" fmla="*/ 5500 h 10000"/>
                          <a:gd name="connsiteX45" fmla="*/ 298 w 10000"/>
                          <a:gd name="connsiteY45" fmla="*/ 5605 h 10000"/>
                          <a:gd name="connsiteX46" fmla="*/ 236 w 10000"/>
                          <a:gd name="connsiteY46" fmla="*/ 5731 h 10000"/>
                          <a:gd name="connsiteX47" fmla="*/ 180 w 10000"/>
                          <a:gd name="connsiteY47" fmla="*/ 5895 h 10000"/>
                          <a:gd name="connsiteX48" fmla="*/ 167 w 10000"/>
                          <a:gd name="connsiteY48" fmla="*/ 6089 h 10000"/>
                          <a:gd name="connsiteX49" fmla="*/ 167 w 10000"/>
                          <a:gd name="connsiteY49" fmla="*/ 6215 h 10000"/>
                          <a:gd name="connsiteX50" fmla="*/ 167 w 10000"/>
                          <a:gd name="connsiteY50" fmla="*/ 6424 h 10000"/>
                          <a:gd name="connsiteX51" fmla="*/ 167 w 10000"/>
                          <a:gd name="connsiteY51" fmla="*/ 6684 h 10000"/>
                          <a:gd name="connsiteX52" fmla="*/ 167 w 10000"/>
                          <a:gd name="connsiteY52" fmla="*/ 6989 h 10000"/>
                          <a:gd name="connsiteX53" fmla="*/ 167 w 10000"/>
                          <a:gd name="connsiteY53" fmla="*/ 7324 h 10000"/>
                          <a:gd name="connsiteX54" fmla="*/ 180 w 10000"/>
                          <a:gd name="connsiteY54" fmla="*/ 7674 h 10000"/>
                          <a:gd name="connsiteX55" fmla="*/ 180 w 10000"/>
                          <a:gd name="connsiteY55" fmla="*/ 8031 h 10000"/>
                          <a:gd name="connsiteX56" fmla="*/ 180 w 10000"/>
                          <a:gd name="connsiteY56" fmla="*/ 8381 h 10000"/>
                          <a:gd name="connsiteX57" fmla="*/ 180 w 10000"/>
                          <a:gd name="connsiteY57" fmla="*/ 8709 h 10000"/>
                          <a:gd name="connsiteX58" fmla="*/ 180 w 10000"/>
                          <a:gd name="connsiteY58" fmla="*/ 9006 h 10000"/>
                          <a:gd name="connsiteX59" fmla="*/ 192 w 10000"/>
                          <a:gd name="connsiteY59" fmla="*/ 9267 h 10000"/>
                          <a:gd name="connsiteX60" fmla="*/ 192 w 10000"/>
                          <a:gd name="connsiteY60" fmla="*/ 9461 h 10000"/>
                          <a:gd name="connsiteX61" fmla="*/ 192 w 10000"/>
                          <a:gd name="connsiteY61" fmla="*/ 9580 h 10000"/>
                          <a:gd name="connsiteX62" fmla="*/ 192 w 10000"/>
                          <a:gd name="connsiteY62" fmla="*/ 9632 h 10000"/>
                          <a:gd name="connsiteX63" fmla="*/ 8980 w 10000"/>
                          <a:gd name="connsiteY63" fmla="*/ 4630 h 10000"/>
                          <a:gd name="connsiteX64" fmla="*/ 8868 w 10000"/>
                          <a:gd name="connsiteY64" fmla="*/ 5150 h 10000"/>
                          <a:gd name="connsiteX65" fmla="*/ 243 w 10000"/>
                          <a:gd name="connsiteY65" fmla="*/ 10000 h 10000"/>
                          <a:gd name="connsiteX66" fmla="*/ 18 w 10000"/>
                          <a:gd name="connsiteY66" fmla="*/ 9304 h 10000"/>
                          <a:gd name="connsiteX67" fmla="*/ 18 w 10000"/>
                          <a:gd name="connsiteY67" fmla="*/ 5985 h 10000"/>
                          <a:gd name="connsiteX68" fmla="*/ 81 w 10000"/>
                          <a:gd name="connsiteY68" fmla="*/ 5709 h 10000"/>
                          <a:gd name="connsiteX69" fmla="*/ 279 w 10000"/>
                          <a:gd name="connsiteY69" fmla="*/ 5396 h 10000"/>
                          <a:gd name="connsiteX70" fmla="*/ 1541 w 10000"/>
                          <a:gd name="connsiteY70" fmla="*/ 4615 h 10000"/>
                          <a:gd name="connsiteX71" fmla="*/ 3368 w 10000"/>
                          <a:gd name="connsiteY71" fmla="*/ 3595 h 10000"/>
                          <a:gd name="connsiteX72" fmla="*/ 9459 w 10000"/>
                          <a:gd name="connsiteY72" fmla="*/ 205 h 10000"/>
                          <a:gd name="connsiteX73" fmla="*/ 9857 w 10000"/>
                          <a:gd name="connsiteY7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26 h 10000"/>
                          <a:gd name="connsiteX13" fmla="*/ 9639 w 10000"/>
                          <a:gd name="connsiteY13" fmla="*/ 224 h 10000"/>
                          <a:gd name="connsiteX14" fmla="*/ 9503 w 10000"/>
                          <a:gd name="connsiteY14" fmla="*/ 283 h 10000"/>
                          <a:gd name="connsiteX15" fmla="*/ 9329 w 10000"/>
                          <a:gd name="connsiteY15" fmla="*/ 394 h 10000"/>
                          <a:gd name="connsiteX16" fmla="*/ 9098 w 10000"/>
                          <a:gd name="connsiteY16" fmla="*/ 506 h 10000"/>
                          <a:gd name="connsiteX17" fmla="*/ 8837 w 10000"/>
                          <a:gd name="connsiteY17" fmla="*/ 655 h 10000"/>
                          <a:gd name="connsiteX18" fmla="*/ 8545 w 10000"/>
                          <a:gd name="connsiteY18" fmla="*/ 811 h 10000"/>
                          <a:gd name="connsiteX19" fmla="*/ 8216 w 10000"/>
                          <a:gd name="connsiteY19" fmla="*/ 990 h 10000"/>
                          <a:gd name="connsiteX20" fmla="*/ 7856 w 10000"/>
                          <a:gd name="connsiteY20" fmla="*/ 1183 h 10000"/>
                          <a:gd name="connsiteX21" fmla="*/ 7463 w 10000"/>
                          <a:gd name="connsiteY21" fmla="*/ 1392 h 10000"/>
                          <a:gd name="connsiteX22" fmla="*/ 7066 w 10000"/>
                          <a:gd name="connsiteY22" fmla="*/ 1615 h 10000"/>
                          <a:gd name="connsiteX23" fmla="*/ 6650 w 10000"/>
                          <a:gd name="connsiteY23" fmla="*/ 1854 h 10000"/>
                          <a:gd name="connsiteX24" fmla="*/ 6215 w 10000"/>
                          <a:gd name="connsiteY24" fmla="*/ 2084 h 10000"/>
                          <a:gd name="connsiteX25" fmla="*/ 5767 w 10000"/>
                          <a:gd name="connsiteY25" fmla="*/ 2330 h 10000"/>
                          <a:gd name="connsiteX26" fmla="*/ 5326 w 10000"/>
                          <a:gd name="connsiteY26" fmla="*/ 2583 h 10000"/>
                          <a:gd name="connsiteX27" fmla="*/ 4866 w 10000"/>
                          <a:gd name="connsiteY27" fmla="*/ 2843 h 10000"/>
                          <a:gd name="connsiteX28" fmla="*/ 4419 w 10000"/>
                          <a:gd name="connsiteY28" fmla="*/ 3089 h 10000"/>
                          <a:gd name="connsiteX29" fmla="*/ 3977 w 10000"/>
                          <a:gd name="connsiteY29" fmla="*/ 3335 h 10000"/>
                          <a:gd name="connsiteX30" fmla="*/ 3542 w 10000"/>
                          <a:gd name="connsiteY30" fmla="*/ 3587 h 10000"/>
                          <a:gd name="connsiteX31" fmla="*/ 3114 w 10000"/>
                          <a:gd name="connsiteY31" fmla="*/ 3818 h 10000"/>
                          <a:gd name="connsiteX32" fmla="*/ 2704 w 10000"/>
                          <a:gd name="connsiteY32" fmla="*/ 4057 h 10000"/>
                          <a:gd name="connsiteX33" fmla="*/ 2324 w 10000"/>
                          <a:gd name="connsiteY33" fmla="*/ 4272 h 10000"/>
                          <a:gd name="connsiteX34" fmla="*/ 1964 w 10000"/>
                          <a:gd name="connsiteY34" fmla="*/ 4481 h 10000"/>
                          <a:gd name="connsiteX35" fmla="*/ 1628 w 10000"/>
                          <a:gd name="connsiteY35" fmla="*/ 4682 h 10000"/>
                          <a:gd name="connsiteX36" fmla="*/ 1324 w 10000"/>
                          <a:gd name="connsiteY36" fmla="*/ 4846 h 10000"/>
                          <a:gd name="connsiteX37" fmla="*/ 1050 w 10000"/>
                          <a:gd name="connsiteY37" fmla="*/ 5017 h 10000"/>
                          <a:gd name="connsiteX38" fmla="*/ 820 w 10000"/>
                          <a:gd name="connsiteY38" fmla="*/ 5150 h 10000"/>
                          <a:gd name="connsiteX39" fmla="*/ 640 w 10000"/>
                          <a:gd name="connsiteY39" fmla="*/ 5278 h 10000"/>
                          <a:gd name="connsiteX40" fmla="*/ 497 w 10000"/>
                          <a:gd name="connsiteY40" fmla="*/ 5367 h 10000"/>
                          <a:gd name="connsiteX41" fmla="*/ 472 w 10000"/>
                          <a:gd name="connsiteY41" fmla="*/ 5381 h 10000"/>
                          <a:gd name="connsiteX42" fmla="*/ 428 w 10000"/>
                          <a:gd name="connsiteY42" fmla="*/ 5433 h 10000"/>
                          <a:gd name="connsiteX43" fmla="*/ 366 w 10000"/>
                          <a:gd name="connsiteY43" fmla="*/ 5500 h 10000"/>
                          <a:gd name="connsiteX44" fmla="*/ 298 w 10000"/>
                          <a:gd name="connsiteY44" fmla="*/ 5605 h 10000"/>
                          <a:gd name="connsiteX45" fmla="*/ 236 w 10000"/>
                          <a:gd name="connsiteY45" fmla="*/ 5731 h 10000"/>
                          <a:gd name="connsiteX46" fmla="*/ 180 w 10000"/>
                          <a:gd name="connsiteY46" fmla="*/ 5895 h 10000"/>
                          <a:gd name="connsiteX47" fmla="*/ 167 w 10000"/>
                          <a:gd name="connsiteY47" fmla="*/ 6089 h 10000"/>
                          <a:gd name="connsiteX48" fmla="*/ 167 w 10000"/>
                          <a:gd name="connsiteY48" fmla="*/ 6215 h 10000"/>
                          <a:gd name="connsiteX49" fmla="*/ 167 w 10000"/>
                          <a:gd name="connsiteY49" fmla="*/ 6424 h 10000"/>
                          <a:gd name="connsiteX50" fmla="*/ 167 w 10000"/>
                          <a:gd name="connsiteY50" fmla="*/ 6684 h 10000"/>
                          <a:gd name="connsiteX51" fmla="*/ 167 w 10000"/>
                          <a:gd name="connsiteY51" fmla="*/ 6989 h 10000"/>
                          <a:gd name="connsiteX52" fmla="*/ 167 w 10000"/>
                          <a:gd name="connsiteY52" fmla="*/ 7324 h 10000"/>
                          <a:gd name="connsiteX53" fmla="*/ 180 w 10000"/>
                          <a:gd name="connsiteY53" fmla="*/ 7674 h 10000"/>
                          <a:gd name="connsiteX54" fmla="*/ 180 w 10000"/>
                          <a:gd name="connsiteY54" fmla="*/ 8031 h 10000"/>
                          <a:gd name="connsiteX55" fmla="*/ 180 w 10000"/>
                          <a:gd name="connsiteY55" fmla="*/ 8381 h 10000"/>
                          <a:gd name="connsiteX56" fmla="*/ 180 w 10000"/>
                          <a:gd name="connsiteY56" fmla="*/ 8709 h 10000"/>
                          <a:gd name="connsiteX57" fmla="*/ 180 w 10000"/>
                          <a:gd name="connsiteY57" fmla="*/ 9006 h 10000"/>
                          <a:gd name="connsiteX58" fmla="*/ 192 w 10000"/>
                          <a:gd name="connsiteY58" fmla="*/ 9267 h 10000"/>
                          <a:gd name="connsiteX59" fmla="*/ 192 w 10000"/>
                          <a:gd name="connsiteY59" fmla="*/ 9461 h 10000"/>
                          <a:gd name="connsiteX60" fmla="*/ 192 w 10000"/>
                          <a:gd name="connsiteY60" fmla="*/ 9580 h 10000"/>
                          <a:gd name="connsiteX61" fmla="*/ 192 w 10000"/>
                          <a:gd name="connsiteY61" fmla="*/ 9632 h 10000"/>
                          <a:gd name="connsiteX62" fmla="*/ 8980 w 10000"/>
                          <a:gd name="connsiteY62" fmla="*/ 4630 h 10000"/>
                          <a:gd name="connsiteX63" fmla="*/ 8868 w 10000"/>
                          <a:gd name="connsiteY63" fmla="*/ 5150 h 10000"/>
                          <a:gd name="connsiteX64" fmla="*/ 243 w 10000"/>
                          <a:gd name="connsiteY64" fmla="*/ 10000 h 10000"/>
                          <a:gd name="connsiteX65" fmla="*/ 18 w 10000"/>
                          <a:gd name="connsiteY65" fmla="*/ 9304 h 10000"/>
                          <a:gd name="connsiteX66" fmla="*/ 18 w 10000"/>
                          <a:gd name="connsiteY66" fmla="*/ 5985 h 10000"/>
                          <a:gd name="connsiteX67" fmla="*/ 81 w 10000"/>
                          <a:gd name="connsiteY67" fmla="*/ 5709 h 10000"/>
                          <a:gd name="connsiteX68" fmla="*/ 279 w 10000"/>
                          <a:gd name="connsiteY68" fmla="*/ 5396 h 10000"/>
                          <a:gd name="connsiteX69" fmla="*/ 1541 w 10000"/>
                          <a:gd name="connsiteY69" fmla="*/ 4615 h 10000"/>
                          <a:gd name="connsiteX70" fmla="*/ 3368 w 10000"/>
                          <a:gd name="connsiteY70" fmla="*/ 3595 h 10000"/>
                          <a:gd name="connsiteX71" fmla="*/ 9459 w 10000"/>
                          <a:gd name="connsiteY71" fmla="*/ 205 h 10000"/>
                          <a:gd name="connsiteX72" fmla="*/ 9857 w 10000"/>
                          <a:gd name="connsiteY7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639 w 10000"/>
                          <a:gd name="connsiteY12" fmla="*/ 224 h 10000"/>
                          <a:gd name="connsiteX13" fmla="*/ 9503 w 10000"/>
                          <a:gd name="connsiteY13" fmla="*/ 283 h 10000"/>
                          <a:gd name="connsiteX14" fmla="*/ 9329 w 10000"/>
                          <a:gd name="connsiteY14" fmla="*/ 394 h 10000"/>
                          <a:gd name="connsiteX15" fmla="*/ 9098 w 10000"/>
                          <a:gd name="connsiteY15" fmla="*/ 506 h 10000"/>
                          <a:gd name="connsiteX16" fmla="*/ 8837 w 10000"/>
                          <a:gd name="connsiteY16" fmla="*/ 655 h 10000"/>
                          <a:gd name="connsiteX17" fmla="*/ 8545 w 10000"/>
                          <a:gd name="connsiteY17" fmla="*/ 811 h 10000"/>
                          <a:gd name="connsiteX18" fmla="*/ 8216 w 10000"/>
                          <a:gd name="connsiteY18" fmla="*/ 990 h 10000"/>
                          <a:gd name="connsiteX19" fmla="*/ 7856 w 10000"/>
                          <a:gd name="connsiteY19" fmla="*/ 1183 h 10000"/>
                          <a:gd name="connsiteX20" fmla="*/ 7463 w 10000"/>
                          <a:gd name="connsiteY20" fmla="*/ 1392 h 10000"/>
                          <a:gd name="connsiteX21" fmla="*/ 7066 w 10000"/>
                          <a:gd name="connsiteY21" fmla="*/ 1615 h 10000"/>
                          <a:gd name="connsiteX22" fmla="*/ 6650 w 10000"/>
                          <a:gd name="connsiteY22" fmla="*/ 1854 h 10000"/>
                          <a:gd name="connsiteX23" fmla="*/ 6215 w 10000"/>
                          <a:gd name="connsiteY23" fmla="*/ 2084 h 10000"/>
                          <a:gd name="connsiteX24" fmla="*/ 5767 w 10000"/>
                          <a:gd name="connsiteY24" fmla="*/ 2330 h 10000"/>
                          <a:gd name="connsiteX25" fmla="*/ 5326 w 10000"/>
                          <a:gd name="connsiteY25" fmla="*/ 2583 h 10000"/>
                          <a:gd name="connsiteX26" fmla="*/ 4866 w 10000"/>
                          <a:gd name="connsiteY26" fmla="*/ 2843 h 10000"/>
                          <a:gd name="connsiteX27" fmla="*/ 4419 w 10000"/>
                          <a:gd name="connsiteY27" fmla="*/ 3089 h 10000"/>
                          <a:gd name="connsiteX28" fmla="*/ 3977 w 10000"/>
                          <a:gd name="connsiteY28" fmla="*/ 3335 h 10000"/>
                          <a:gd name="connsiteX29" fmla="*/ 3542 w 10000"/>
                          <a:gd name="connsiteY29" fmla="*/ 3587 h 10000"/>
                          <a:gd name="connsiteX30" fmla="*/ 3114 w 10000"/>
                          <a:gd name="connsiteY30" fmla="*/ 3818 h 10000"/>
                          <a:gd name="connsiteX31" fmla="*/ 2704 w 10000"/>
                          <a:gd name="connsiteY31" fmla="*/ 4057 h 10000"/>
                          <a:gd name="connsiteX32" fmla="*/ 2324 w 10000"/>
                          <a:gd name="connsiteY32" fmla="*/ 4272 h 10000"/>
                          <a:gd name="connsiteX33" fmla="*/ 1964 w 10000"/>
                          <a:gd name="connsiteY33" fmla="*/ 4481 h 10000"/>
                          <a:gd name="connsiteX34" fmla="*/ 1628 w 10000"/>
                          <a:gd name="connsiteY34" fmla="*/ 4682 h 10000"/>
                          <a:gd name="connsiteX35" fmla="*/ 1324 w 10000"/>
                          <a:gd name="connsiteY35" fmla="*/ 4846 h 10000"/>
                          <a:gd name="connsiteX36" fmla="*/ 1050 w 10000"/>
                          <a:gd name="connsiteY36" fmla="*/ 5017 h 10000"/>
                          <a:gd name="connsiteX37" fmla="*/ 820 w 10000"/>
                          <a:gd name="connsiteY37" fmla="*/ 5150 h 10000"/>
                          <a:gd name="connsiteX38" fmla="*/ 640 w 10000"/>
                          <a:gd name="connsiteY38" fmla="*/ 5278 h 10000"/>
                          <a:gd name="connsiteX39" fmla="*/ 497 w 10000"/>
                          <a:gd name="connsiteY39" fmla="*/ 5367 h 10000"/>
                          <a:gd name="connsiteX40" fmla="*/ 472 w 10000"/>
                          <a:gd name="connsiteY40" fmla="*/ 5381 h 10000"/>
                          <a:gd name="connsiteX41" fmla="*/ 428 w 10000"/>
                          <a:gd name="connsiteY41" fmla="*/ 5433 h 10000"/>
                          <a:gd name="connsiteX42" fmla="*/ 366 w 10000"/>
                          <a:gd name="connsiteY42" fmla="*/ 5500 h 10000"/>
                          <a:gd name="connsiteX43" fmla="*/ 298 w 10000"/>
                          <a:gd name="connsiteY43" fmla="*/ 5605 h 10000"/>
                          <a:gd name="connsiteX44" fmla="*/ 236 w 10000"/>
                          <a:gd name="connsiteY44" fmla="*/ 5731 h 10000"/>
                          <a:gd name="connsiteX45" fmla="*/ 180 w 10000"/>
                          <a:gd name="connsiteY45" fmla="*/ 5895 h 10000"/>
                          <a:gd name="connsiteX46" fmla="*/ 167 w 10000"/>
                          <a:gd name="connsiteY46" fmla="*/ 6089 h 10000"/>
                          <a:gd name="connsiteX47" fmla="*/ 167 w 10000"/>
                          <a:gd name="connsiteY47" fmla="*/ 6215 h 10000"/>
                          <a:gd name="connsiteX48" fmla="*/ 167 w 10000"/>
                          <a:gd name="connsiteY48" fmla="*/ 6424 h 10000"/>
                          <a:gd name="connsiteX49" fmla="*/ 167 w 10000"/>
                          <a:gd name="connsiteY49" fmla="*/ 6684 h 10000"/>
                          <a:gd name="connsiteX50" fmla="*/ 167 w 10000"/>
                          <a:gd name="connsiteY50" fmla="*/ 6989 h 10000"/>
                          <a:gd name="connsiteX51" fmla="*/ 167 w 10000"/>
                          <a:gd name="connsiteY51" fmla="*/ 7324 h 10000"/>
                          <a:gd name="connsiteX52" fmla="*/ 180 w 10000"/>
                          <a:gd name="connsiteY52" fmla="*/ 7674 h 10000"/>
                          <a:gd name="connsiteX53" fmla="*/ 180 w 10000"/>
                          <a:gd name="connsiteY53" fmla="*/ 8031 h 10000"/>
                          <a:gd name="connsiteX54" fmla="*/ 180 w 10000"/>
                          <a:gd name="connsiteY54" fmla="*/ 8381 h 10000"/>
                          <a:gd name="connsiteX55" fmla="*/ 180 w 10000"/>
                          <a:gd name="connsiteY55" fmla="*/ 8709 h 10000"/>
                          <a:gd name="connsiteX56" fmla="*/ 180 w 10000"/>
                          <a:gd name="connsiteY56" fmla="*/ 9006 h 10000"/>
                          <a:gd name="connsiteX57" fmla="*/ 192 w 10000"/>
                          <a:gd name="connsiteY57" fmla="*/ 9267 h 10000"/>
                          <a:gd name="connsiteX58" fmla="*/ 192 w 10000"/>
                          <a:gd name="connsiteY58" fmla="*/ 9461 h 10000"/>
                          <a:gd name="connsiteX59" fmla="*/ 192 w 10000"/>
                          <a:gd name="connsiteY59" fmla="*/ 9580 h 10000"/>
                          <a:gd name="connsiteX60" fmla="*/ 192 w 10000"/>
                          <a:gd name="connsiteY60" fmla="*/ 9632 h 10000"/>
                          <a:gd name="connsiteX61" fmla="*/ 8980 w 10000"/>
                          <a:gd name="connsiteY61" fmla="*/ 4630 h 10000"/>
                          <a:gd name="connsiteX62" fmla="*/ 8868 w 10000"/>
                          <a:gd name="connsiteY62" fmla="*/ 5150 h 10000"/>
                          <a:gd name="connsiteX63" fmla="*/ 243 w 10000"/>
                          <a:gd name="connsiteY63" fmla="*/ 10000 h 10000"/>
                          <a:gd name="connsiteX64" fmla="*/ 18 w 10000"/>
                          <a:gd name="connsiteY64" fmla="*/ 9304 h 10000"/>
                          <a:gd name="connsiteX65" fmla="*/ 18 w 10000"/>
                          <a:gd name="connsiteY65" fmla="*/ 5985 h 10000"/>
                          <a:gd name="connsiteX66" fmla="*/ 81 w 10000"/>
                          <a:gd name="connsiteY66" fmla="*/ 5709 h 10000"/>
                          <a:gd name="connsiteX67" fmla="*/ 279 w 10000"/>
                          <a:gd name="connsiteY67" fmla="*/ 5396 h 10000"/>
                          <a:gd name="connsiteX68" fmla="*/ 1541 w 10000"/>
                          <a:gd name="connsiteY68" fmla="*/ 4615 h 10000"/>
                          <a:gd name="connsiteX69" fmla="*/ 3368 w 10000"/>
                          <a:gd name="connsiteY69" fmla="*/ 3595 h 10000"/>
                          <a:gd name="connsiteX70" fmla="*/ 9459 w 10000"/>
                          <a:gd name="connsiteY70" fmla="*/ 205 h 10000"/>
                          <a:gd name="connsiteX71" fmla="*/ 9857 w 10000"/>
                          <a:gd name="connsiteY7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851 w 10000"/>
                          <a:gd name="connsiteY10" fmla="*/ 156 h 10000"/>
                          <a:gd name="connsiteX11" fmla="*/ 9639 w 10000"/>
                          <a:gd name="connsiteY11" fmla="*/ 224 h 10000"/>
                          <a:gd name="connsiteX12" fmla="*/ 9503 w 10000"/>
                          <a:gd name="connsiteY12" fmla="*/ 283 h 10000"/>
                          <a:gd name="connsiteX13" fmla="*/ 9329 w 10000"/>
                          <a:gd name="connsiteY13" fmla="*/ 394 h 10000"/>
                          <a:gd name="connsiteX14" fmla="*/ 9098 w 10000"/>
                          <a:gd name="connsiteY14" fmla="*/ 506 h 10000"/>
                          <a:gd name="connsiteX15" fmla="*/ 8837 w 10000"/>
                          <a:gd name="connsiteY15" fmla="*/ 655 h 10000"/>
                          <a:gd name="connsiteX16" fmla="*/ 8545 w 10000"/>
                          <a:gd name="connsiteY16" fmla="*/ 811 h 10000"/>
                          <a:gd name="connsiteX17" fmla="*/ 8216 w 10000"/>
                          <a:gd name="connsiteY17" fmla="*/ 990 h 10000"/>
                          <a:gd name="connsiteX18" fmla="*/ 7856 w 10000"/>
                          <a:gd name="connsiteY18" fmla="*/ 1183 h 10000"/>
                          <a:gd name="connsiteX19" fmla="*/ 7463 w 10000"/>
                          <a:gd name="connsiteY19" fmla="*/ 1392 h 10000"/>
                          <a:gd name="connsiteX20" fmla="*/ 7066 w 10000"/>
                          <a:gd name="connsiteY20" fmla="*/ 1615 h 10000"/>
                          <a:gd name="connsiteX21" fmla="*/ 6650 w 10000"/>
                          <a:gd name="connsiteY21" fmla="*/ 1854 h 10000"/>
                          <a:gd name="connsiteX22" fmla="*/ 6215 w 10000"/>
                          <a:gd name="connsiteY22" fmla="*/ 2084 h 10000"/>
                          <a:gd name="connsiteX23" fmla="*/ 5767 w 10000"/>
                          <a:gd name="connsiteY23" fmla="*/ 2330 h 10000"/>
                          <a:gd name="connsiteX24" fmla="*/ 5326 w 10000"/>
                          <a:gd name="connsiteY24" fmla="*/ 2583 h 10000"/>
                          <a:gd name="connsiteX25" fmla="*/ 4866 w 10000"/>
                          <a:gd name="connsiteY25" fmla="*/ 2843 h 10000"/>
                          <a:gd name="connsiteX26" fmla="*/ 4419 w 10000"/>
                          <a:gd name="connsiteY26" fmla="*/ 3089 h 10000"/>
                          <a:gd name="connsiteX27" fmla="*/ 3977 w 10000"/>
                          <a:gd name="connsiteY27" fmla="*/ 3335 h 10000"/>
                          <a:gd name="connsiteX28" fmla="*/ 3542 w 10000"/>
                          <a:gd name="connsiteY28" fmla="*/ 3587 h 10000"/>
                          <a:gd name="connsiteX29" fmla="*/ 3114 w 10000"/>
                          <a:gd name="connsiteY29" fmla="*/ 3818 h 10000"/>
                          <a:gd name="connsiteX30" fmla="*/ 2704 w 10000"/>
                          <a:gd name="connsiteY30" fmla="*/ 4057 h 10000"/>
                          <a:gd name="connsiteX31" fmla="*/ 2324 w 10000"/>
                          <a:gd name="connsiteY31" fmla="*/ 4272 h 10000"/>
                          <a:gd name="connsiteX32" fmla="*/ 1964 w 10000"/>
                          <a:gd name="connsiteY32" fmla="*/ 4481 h 10000"/>
                          <a:gd name="connsiteX33" fmla="*/ 1628 w 10000"/>
                          <a:gd name="connsiteY33" fmla="*/ 4682 h 10000"/>
                          <a:gd name="connsiteX34" fmla="*/ 1324 w 10000"/>
                          <a:gd name="connsiteY34" fmla="*/ 4846 h 10000"/>
                          <a:gd name="connsiteX35" fmla="*/ 1050 w 10000"/>
                          <a:gd name="connsiteY35" fmla="*/ 5017 h 10000"/>
                          <a:gd name="connsiteX36" fmla="*/ 820 w 10000"/>
                          <a:gd name="connsiteY36" fmla="*/ 5150 h 10000"/>
                          <a:gd name="connsiteX37" fmla="*/ 640 w 10000"/>
                          <a:gd name="connsiteY37" fmla="*/ 5278 h 10000"/>
                          <a:gd name="connsiteX38" fmla="*/ 497 w 10000"/>
                          <a:gd name="connsiteY38" fmla="*/ 5367 h 10000"/>
                          <a:gd name="connsiteX39" fmla="*/ 472 w 10000"/>
                          <a:gd name="connsiteY39" fmla="*/ 5381 h 10000"/>
                          <a:gd name="connsiteX40" fmla="*/ 428 w 10000"/>
                          <a:gd name="connsiteY40" fmla="*/ 5433 h 10000"/>
                          <a:gd name="connsiteX41" fmla="*/ 366 w 10000"/>
                          <a:gd name="connsiteY41" fmla="*/ 5500 h 10000"/>
                          <a:gd name="connsiteX42" fmla="*/ 298 w 10000"/>
                          <a:gd name="connsiteY42" fmla="*/ 5605 h 10000"/>
                          <a:gd name="connsiteX43" fmla="*/ 236 w 10000"/>
                          <a:gd name="connsiteY43" fmla="*/ 5731 h 10000"/>
                          <a:gd name="connsiteX44" fmla="*/ 180 w 10000"/>
                          <a:gd name="connsiteY44" fmla="*/ 5895 h 10000"/>
                          <a:gd name="connsiteX45" fmla="*/ 167 w 10000"/>
                          <a:gd name="connsiteY45" fmla="*/ 6089 h 10000"/>
                          <a:gd name="connsiteX46" fmla="*/ 167 w 10000"/>
                          <a:gd name="connsiteY46" fmla="*/ 6215 h 10000"/>
                          <a:gd name="connsiteX47" fmla="*/ 167 w 10000"/>
                          <a:gd name="connsiteY47" fmla="*/ 6424 h 10000"/>
                          <a:gd name="connsiteX48" fmla="*/ 167 w 10000"/>
                          <a:gd name="connsiteY48" fmla="*/ 6684 h 10000"/>
                          <a:gd name="connsiteX49" fmla="*/ 167 w 10000"/>
                          <a:gd name="connsiteY49" fmla="*/ 6989 h 10000"/>
                          <a:gd name="connsiteX50" fmla="*/ 167 w 10000"/>
                          <a:gd name="connsiteY50" fmla="*/ 7324 h 10000"/>
                          <a:gd name="connsiteX51" fmla="*/ 180 w 10000"/>
                          <a:gd name="connsiteY51" fmla="*/ 7674 h 10000"/>
                          <a:gd name="connsiteX52" fmla="*/ 180 w 10000"/>
                          <a:gd name="connsiteY52" fmla="*/ 8031 h 10000"/>
                          <a:gd name="connsiteX53" fmla="*/ 180 w 10000"/>
                          <a:gd name="connsiteY53" fmla="*/ 8381 h 10000"/>
                          <a:gd name="connsiteX54" fmla="*/ 180 w 10000"/>
                          <a:gd name="connsiteY54" fmla="*/ 8709 h 10000"/>
                          <a:gd name="connsiteX55" fmla="*/ 180 w 10000"/>
                          <a:gd name="connsiteY55" fmla="*/ 9006 h 10000"/>
                          <a:gd name="connsiteX56" fmla="*/ 192 w 10000"/>
                          <a:gd name="connsiteY56" fmla="*/ 9267 h 10000"/>
                          <a:gd name="connsiteX57" fmla="*/ 192 w 10000"/>
                          <a:gd name="connsiteY57" fmla="*/ 9461 h 10000"/>
                          <a:gd name="connsiteX58" fmla="*/ 192 w 10000"/>
                          <a:gd name="connsiteY58" fmla="*/ 9580 h 10000"/>
                          <a:gd name="connsiteX59" fmla="*/ 192 w 10000"/>
                          <a:gd name="connsiteY59" fmla="*/ 9632 h 10000"/>
                          <a:gd name="connsiteX60" fmla="*/ 8980 w 10000"/>
                          <a:gd name="connsiteY60" fmla="*/ 4630 h 10000"/>
                          <a:gd name="connsiteX61" fmla="*/ 8868 w 10000"/>
                          <a:gd name="connsiteY61" fmla="*/ 5150 h 10000"/>
                          <a:gd name="connsiteX62" fmla="*/ 243 w 10000"/>
                          <a:gd name="connsiteY62" fmla="*/ 10000 h 10000"/>
                          <a:gd name="connsiteX63" fmla="*/ 18 w 10000"/>
                          <a:gd name="connsiteY63" fmla="*/ 9304 h 10000"/>
                          <a:gd name="connsiteX64" fmla="*/ 18 w 10000"/>
                          <a:gd name="connsiteY64" fmla="*/ 5985 h 10000"/>
                          <a:gd name="connsiteX65" fmla="*/ 81 w 10000"/>
                          <a:gd name="connsiteY65" fmla="*/ 5709 h 10000"/>
                          <a:gd name="connsiteX66" fmla="*/ 279 w 10000"/>
                          <a:gd name="connsiteY66" fmla="*/ 5396 h 10000"/>
                          <a:gd name="connsiteX67" fmla="*/ 1541 w 10000"/>
                          <a:gd name="connsiteY67" fmla="*/ 4615 h 10000"/>
                          <a:gd name="connsiteX68" fmla="*/ 3368 w 10000"/>
                          <a:gd name="connsiteY68" fmla="*/ 3595 h 10000"/>
                          <a:gd name="connsiteX69" fmla="*/ 9459 w 10000"/>
                          <a:gd name="connsiteY69" fmla="*/ 205 h 10000"/>
                          <a:gd name="connsiteX70" fmla="*/ 9857 w 10000"/>
                          <a:gd name="connsiteY7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639 w 10000"/>
                          <a:gd name="connsiteY10" fmla="*/ 224 h 10000"/>
                          <a:gd name="connsiteX11" fmla="*/ 9503 w 10000"/>
                          <a:gd name="connsiteY11" fmla="*/ 283 h 10000"/>
                          <a:gd name="connsiteX12" fmla="*/ 9329 w 10000"/>
                          <a:gd name="connsiteY12" fmla="*/ 394 h 10000"/>
                          <a:gd name="connsiteX13" fmla="*/ 9098 w 10000"/>
                          <a:gd name="connsiteY13" fmla="*/ 506 h 10000"/>
                          <a:gd name="connsiteX14" fmla="*/ 8837 w 10000"/>
                          <a:gd name="connsiteY14" fmla="*/ 655 h 10000"/>
                          <a:gd name="connsiteX15" fmla="*/ 8545 w 10000"/>
                          <a:gd name="connsiteY15" fmla="*/ 811 h 10000"/>
                          <a:gd name="connsiteX16" fmla="*/ 8216 w 10000"/>
                          <a:gd name="connsiteY16" fmla="*/ 990 h 10000"/>
                          <a:gd name="connsiteX17" fmla="*/ 7856 w 10000"/>
                          <a:gd name="connsiteY17" fmla="*/ 1183 h 10000"/>
                          <a:gd name="connsiteX18" fmla="*/ 7463 w 10000"/>
                          <a:gd name="connsiteY18" fmla="*/ 1392 h 10000"/>
                          <a:gd name="connsiteX19" fmla="*/ 7066 w 10000"/>
                          <a:gd name="connsiteY19" fmla="*/ 1615 h 10000"/>
                          <a:gd name="connsiteX20" fmla="*/ 6650 w 10000"/>
                          <a:gd name="connsiteY20" fmla="*/ 1854 h 10000"/>
                          <a:gd name="connsiteX21" fmla="*/ 6215 w 10000"/>
                          <a:gd name="connsiteY21" fmla="*/ 2084 h 10000"/>
                          <a:gd name="connsiteX22" fmla="*/ 5767 w 10000"/>
                          <a:gd name="connsiteY22" fmla="*/ 2330 h 10000"/>
                          <a:gd name="connsiteX23" fmla="*/ 5326 w 10000"/>
                          <a:gd name="connsiteY23" fmla="*/ 2583 h 10000"/>
                          <a:gd name="connsiteX24" fmla="*/ 4866 w 10000"/>
                          <a:gd name="connsiteY24" fmla="*/ 2843 h 10000"/>
                          <a:gd name="connsiteX25" fmla="*/ 4419 w 10000"/>
                          <a:gd name="connsiteY25" fmla="*/ 3089 h 10000"/>
                          <a:gd name="connsiteX26" fmla="*/ 3977 w 10000"/>
                          <a:gd name="connsiteY26" fmla="*/ 3335 h 10000"/>
                          <a:gd name="connsiteX27" fmla="*/ 3542 w 10000"/>
                          <a:gd name="connsiteY27" fmla="*/ 3587 h 10000"/>
                          <a:gd name="connsiteX28" fmla="*/ 3114 w 10000"/>
                          <a:gd name="connsiteY28" fmla="*/ 3818 h 10000"/>
                          <a:gd name="connsiteX29" fmla="*/ 2704 w 10000"/>
                          <a:gd name="connsiteY29" fmla="*/ 4057 h 10000"/>
                          <a:gd name="connsiteX30" fmla="*/ 2324 w 10000"/>
                          <a:gd name="connsiteY30" fmla="*/ 4272 h 10000"/>
                          <a:gd name="connsiteX31" fmla="*/ 1964 w 10000"/>
                          <a:gd name="connsiteY31" fmla="*/ 4481 h 10000"/>
                          <a:gd name="connsiteX32" fmla="*/ 1628 w 10000"/>
                          <a:gd name="connsiteY32" fmla="*/ 4682 h 10000"/>
                          <a:gd name="connsiteX33" fmla="*/ 1324 w 10000"/>
                          <a:gd name="connsiteY33" fmla="*/ 4846 h 10000"/>
                          <a:gd name="connsiteX34" fmla="*/ 1050 w 10000"/>
                          <a:gd name="connsiteY34" fmla="*/ 5017 h 10000"/>
                          <a:gd name="connsiteX35" fmla="*/ 820 w 10000"/>
                          <a:gd name="connsiteY35" fmla="*/ 5150 h 10000"/>
                          <a:gd name="connsiteX36" fmla="*/ 640 w 10000"/>
                          <a:gd name="connsiteY36" fmla="*/ 5278 h 10000"/>
                          <a:gd name="connsiteX37" fmla="*/ 497 w 10000"/>
                          <a:gd name="connsiteY37" fmla="*/ 5367 h 10000"/>
                          <a:gd name="connsiteX38" fmla="*/ 472 w 10000"/>
                          <a:gd name="connsiteY38" fmla="*/ 5381 h 10000"/>
                          <a:gd name="connsiteX39" fmla="*/ 428 w 10000"/>
                          <a:gd name="connsiteY39" fmla="*/ 5433 h 10000"/>
                          <a:gd name="connsiteX40" fmla="*/ 366 w 10000"/>
                          <a:gd name="connsiteY40" fmla="*/ 5500 h 10000"/>
                          <a:gd name="connsiteX41" fmla="*/ 298 w 10000"/>
                          <a:gd name="connsiteY41" fmla="*/ 5605 h 10000"/>
                          <a:gd name="connsiteX42" fmla="*/ 236 w 10000"/>
                          <a:gd name="connsiteY42" fmla="*/ 5731 h 10000"/>
                          <a:gd name="connsiteX43" fmla="*/ 180 w 10000"/>
                          <a:gd name="connsiteY43" fmla="*/ 5895 h 10000"/>
                          <a:gd name="connsiteX44" fmla="*/ 167 w 10000"/>
                          <a:gd name="connsiteY44" fmla="*/ 6089 h 10000"/>
                          <a:gd name="connsiteX45" fmla="*/ 167 w 10000"/>
                          <a:gd name="connsiteY45" fmla="*/ 6215 h 10000"/>
                          <a:gd name="connsiteX46" fmla="*/ 167 w 10000"/>
                          <a:gd name="connsiteY46" fmla="*/ 6424 h 10000"/>
                          <a:gd name="connsiteX47" fmla="*/ 167 w 10000"/>
                          <a:gd name="connsiteY47" fmla="*/ 6684 h 10000"/>
                          <a:gd name="connsiteX48" fmla="*/ 167 w 10000"/>
                          <a:gd name="connsiteY48" fmla="*/ 6989 h 10000"/>
                          <a:gd name="connsiteX49" fmla="*/ 167 w 10000"/>
                          <a:gd name="connsiteY49" fmla="*/ 7324 h 10000"/>
                          <a:gd name="connsiteX50" fmla="*/ 180 w 10000"/>
                          <a:gd name="connsiteY50" fmla="*/ 7674 h 10000"/>
                          <a:gd name="connsiteX51" fmla="*/ 180 w 10000"/>
                          <a:gd name="connsiteY51" fmla="*/ 8031 h 10000"/>
                          <a:gd name="connsiteX52" fmla="*/ 180 w 10000"/>
                          <a:gd name="connsiteY52" fmla="*/ 8381 h 10000"/>
                          <a:gd name="connsiteX53" fmla="*/ 180 w 10000"/>
                          <a:gd name="connsiteY53" fmla="*/ 8709 h 10000"/>
                          <a:gd name="connsiteX54" fmla="*/ 180 w 10000"/>
                          <a:gd name="connsiteY54" fmla="*/ 9006 h 10000"/>
                          <a:gd name="connsiteX55" fmla="*/ 192 w 10000"/>
                          <a:gd name="connsiteY55" fmla="*/ 9267 h 10000"/>
                          <a:gd name="connsiteX56" fmla="*/ 192 w 10000"/>
                          <a:gd name="connsiteY56" fmla="*/ 9461 h 10000"/>
                          <a:gd name="connsiteX57" fmla="*/ 192 w 10000"/>
                          <a:gd name="connsiteY57" fmla="*/ 9580 h 10000"/>
                          <a:gd name="connsiteX58" fmla="*/ 192 w 10000"/>
                          <a:gd name="connsiteY58" fmla="*/ 9632 h 10000"/>
                          <a:gd name="connsiteX59" fmla="*/ 8980 w 10000"/>
                          <a:gd name="connsiteY59" fmla="*/ 4630 h 10000"/>
                          <a:gd name="connsiteX60" fmla="*/ 8868 w 10000"/>
                          <a:gd name="connsiteY60" fmla="*/ 5150 h 10000"/>
                          <a:gd name="connsiteX61" fmla="*/ 243 w 10000"/>
                          <a:gd name="connsiteY61" fmla="*/ 10000 h 10000"/>
                          <a:gd name="connsiteX62" fmla="*/ 18 w 10000"/>
                          <a:gd name="connsiteY62" fmla="*/ 9304 h 10000"/>
                          <a:gd name="connsiteX63" fmla="*/ 18 w 10000"/>
                          <a:gd name="connsiteY63" fmla="*/ 5985 h 10000"/>
                          <a:gd name="connsiteX64" fmla="*/ 81 w 10000"/>
                          <a:gd name="connsiteY64" fmla="*/ 5709 h 10000"/>
                          <a:gd name="connsiteX65" fmla="*/ 279 w 10000"/>
                          <a:gd name="connsiteY65" fmla="*/ 5396 h 10000"/>
                          <a:gd name="connsiteX66" fmla="*/ 1541 w 10000"/>
                          <a:gd name="connsiteY66" fmla="*/ 4615 h 10000"/>
                          <a:gd name="connsiteX67" fmla="*/ 3368 w 10000"/>
                          <a:gd name="connsiteY67" fmla="*/ 3595 h 10000"/>
                          <a:gd name="connsiteX68" fmla="*/ 9459 w 10000"/>
                          <a:gd name="connsiteY68" fmla="*/ 205 h 10000"/>
                          <a:gd name="connsiteX69" fmla="*/ 9857 w 10000"/>
                          <a:gd name="connsiteY6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639 w 10000"/>
                          <a:gd name="connsiteY9" fmla="*/ 224 h 10000"/>
                          <a:gd name="connsiteX10" fmla="*/ 9503 w 10000"/>
                          <a:gd name="connsiteY10" fmla="*/ 283 h 10000"/>
                          <a:gd name="connsiteX11" fmla="*/ 9329 w 10000"/>
                          <a:gd name="connsiteY11" fmla="*/ 394 h 10000"/>
                          <a:gd name="connsiteX12" fmla="*/ 9098 w 10000"/>
                          <a:gd name="connsiteY12" fmla="*/ 506 h 10000"/>
                          <a:gd name="connsiteX13" fmla="*/ 8837 w 10000"/>
                          <a:gd name="connsiteY13" fmla="*/ 655 h 10000"/>
                          <a:gd name="connsiteX14" fmla="*/ 8545 w 10000"/>
                          <a:gd name="connsiteY14" fmla="*/ 811 h 10000"/>
                          <a:gd name="connsiteX15" fmla="*/ 8216 w 10000"/>
                          <a:gd name="connsiteY15" fmla="*/ 990 h 10000"/>
                          <a:gd name="connsiteX16" fmla="*/ 7856 w 10000"/>
                          <a:gd name="connsiteY16" fmla="*/ 1183 h 10000"/>
                          <a:gd name="connsiteX17" fmla="*/ 7463 w 10000"/>
                          <a:gd name="connsiteY17" fmla="*/ 1392 h 10000"/>
                          <a:gd name="connsiteX18" fmla="*/ 7066 w 10000"/>
                          <a:gd name="connsiteY18" fmla="*/ 1615 h 10000"/>
                          <a:gd name="connsiteX19" fmla="*/ 6650 w 10000"/>
                          <a:gd name="connsiteY19" fmla="*/ 1854 h 10000"/>
                          <a:gd name="connsiteX20" fmla="*/ 6215 w 10000"/>
                          <a:gd name="connsiteY20" fmla="*/ 2084 h 10000"/>
                          <a:gd name="connsiteX21" fmla="*/ 5767 w 10000"/>
                          <a:gd name="connsiteY21" fmla="*/ 2330 h 10000"/>
                          <a:gd name="connsiteX22" fmla="*/ 5326 w 10000"/>
                          <a:gd name="connsiteY22" fmla="*/ 2583 h 10000"/>
                          <a:gd name="connsiteX23" fmla="*/ 4866 w 10000"/>
                          <a:gd name="connsiteY23" fmla="*/ 2843 h 10000"/>
                          <a:gd name="connsiteX24" fmla="*/ 4419 w 10000"/>
                          <a:gd name="connsiteY24" fmla="*/ 3089 h 10000"/>
                          <a:gd name="connsiteX25" fmla="*/ 3977 w 10000"/>
                          <a:gd name="connsiteY25" fmla="*/ 3335 h 10000"/>
                          <a:gd name="connsiteX26" fmla="*/ 3542 w 10000"/>
                          <a:gd name="connsiteY26" fmla="*/ 3587 h 10000"/>
                          <a:gd name="connsiteX27" fmla="*/ 3114 w 10000"/>
                          <a:gd name="connsiteY27" fmla="*/ 3818 h 10000"/>
                          <a:gd name="connsiteX28" fmla="*/ 2704 w 10000"/>
                          <a:gd name="connsiteY28" fmla="*/ 4057 h 10000"/>
                          <a:gd name="connsiteX29" fmla="*/ 2324 w 10000"/>
                          <a:gd name="connsiteY29" fmla="*/ 4272 h 10000"/>
                          <a:gd name="connsiteX30" fmla="*/ 1964 w 10000"/>
                          <a:gd name="connsiteY30" fmla="*/ 4481 h 10000"/>
                          <a:gd name="connsiteX31" fmla="*/ 1628 w 10000"/>
                          <a:gd name="connsiteY31" fmla="*/ 4682 h 10000"/>
                          <a:gd name="connsiteX32" fmla="*/ 1324 w 10000"/>
                          <a:gd name="connsiteY32" fmla="*/ 4846 h 10000"/>
                          <a:gd name="connsiteX33" fmla="*/ 1050 w 10000"/>
                          <a:gd name="connsiteY33" fmla="*/ 5017 h 10000"/>
                          <a:gd name="connsiteX34" fmla="*/ 820 w 10000"/>
                          <a:gd name="connsiteY34" fmla="*/ 5150 h 10000"/>
                          <a:gd name="connsiteX35" fmla="*/ 640 w 10000"/>
                          <a:gd name="connsiteY35" fmla="*/ 5278 h 10000"/>
                          <a:gd name="connsiteX36" fmla="*/ 497 w 10000"/>
                          <a:gd name="connsiteY36" fmla="*/ 5367 h 10000"/>
                          <a:gd name="connsiteX37" fmla="*/ 472 w 10000"/>
                          <a:gd name="connsiteY37" fmla="*/ 5381 h 10000"/>
                          <a:gd name="connsiteX38" fmla="*/ 428 w 10000"/>
                          <a:gd name="connsiteY38" fmla="*/ 5433 h 10000"/>
                          <a:gd name="connsiteX39" fmla="*/ 366 w 10000"/>
                          <a:gd name="connsiteY39" fmla="*/ 5500 h 10000"/>
                          <a:gd name="connsiteX40" fmla="*/ 298 w 10000"/>
                          <a:gd name="connsiteY40" fmla="*/ 5605 h 10000"/>
                          <a:gd name="connsiteX41" fmla="*/ 236 w 10000"/>
                          <a:gd name="connsiteY41" fmla="*/ 5731 h 10000"/>
                          <a:gd name="connsiteX42" fmla="*/ 180 w 10000"/>
                          <a:gd name="connsiteY42" fmla="*/ 5895 h 10000"/>
                          <a:gd name="connsiteX43" fmla="*/ 167 w 10000"/>
                          <a:gd name="connsiteY43" fmla="*/ 6089 h 10000"/>
                          <a:gd name="connsiteX44" fmla="*/ 167 w 10000"/>
                          <a:gd name="connsiteY44" fmla="*/ 6215 h 10000"/>
                          <a:gd name="connsiteX45" fmla="*/ 167 w 10000"/>
                          <a:gd name="connsiteY45" fmla="*/ 6424 h 10000"/>
                          <a:gd name="connsiteX46" fmla="*/ 167 w 10000"/>
                          <a:gd name="connsiteY46" fmla="*/ 6684 h 10000"/>
                          <a:gd name="connsiteX47" fmla="*/ 167 w 10000"/>
                          <a:gd name="connsiteY47" fmla="*/ 6989 h 10000"/>
                          <a:gd name="connsiteX48" fmla="*/ 167 w 10000"/>
                          <a:gd name="connsiteY48" fmla="*/ 7324 h 10000"/>
                          <a:gd name="connsiteX49" fmla="*/ 180 w 10000"/>
                          <a:gd name="connsiteY49" fmla="*/ 7674 h 10000"/>
                          <a:gd name="connsiteX50" fmla="*/ 180 w 10000"/>
                          <a:gd name="connsiteY50" fmla="*/ 8031 h 10000"/>
                          <a:gd name="connsiteX51" fmla="*/ 180 w 10000"/>
                          <a:gd name="connsiteY51" fmla="*/ 8381 h 10000"/>
                          <a:gd name="connsiteX52" fmla="*/ 180 w 10000"/>
                          <a:gd name="connsiteY52" fmla="*/ 8709 h 10000"/>
                          <a:gd name="connsiteX53" fmla="*/ 180 w 10000"/>
                          <a:gd name="connsiteY53" fmla="*/ 9006 h 10000"/>
                          <a:gd name="connsiteX54" fmla="*/ 192 w 10000"/>
                          <a:gd name="connsiteY54" fmla="*/ 9267 h 10000"/>
                          <a:gd name="connsiteX55" fmla="*/ 192 w 10000"/>
                          <a:gd name="connsiteY55" fmla="*/ 9461 h 10000"/>
                          <a:gd name="connsiteX56" fmla="*/ 192 w 10000"/>
                          <a:gd name="connsiteY56" fmla="*/ 9580 h 10000"/>
                          <a:gd name="connsiteX57" fmla="*/ 192 w 10000"/>
                          <a:gd name="connsiteY57" fmla="*/ 9632 h 10000"/>
                          <a:gd name="connsiteX58" fmla="*/ 8980 w 10000"/>
                          <a:gd name="connsiteY58" fmla="*/ 4630 h 10000"/>
                          <a:gd name="connsiteX59" fmla="*/ 8868 w 10000"/>
                          <a:gd name="connsiteY59" fmla="*/ 5150 h 10000"/>
                          <a:gd name="connsiteX60" fmla="*/ 243 w 10000"/>
                          <a:gd name="connsiteY60" fmla="*/ 10000 h 10000"/>
                          <a:gd name="connsiteX61" fmla="*/ 18 w 10000"/>
                          <a:gd name="connsiteY61" fmla="*/ 9304 h 10000"/>
                          <a:gd name="connsiteX62" fmla="*/ 18 w 10000"/>
                          <a:gd name="connsiteY62" fmla="*/ 5985 h 10000"/>
                          <a:gd name="connsiteX63" fmla="*/ 81 w 10000"/>
                          <a:gd name="connsiteY63" fmla="*/ 5709 h 10000"/>
                          <a:gd name="connsiteX64" fmla="*/ 279 w 10000"/>
                          <a:gd name="connsiteY64" fmla="*/ 5396 h 10000"/>
                          <a:gd name="connsiteX65" fmla="*/ 1541 w 10000"/>
                          <a:gd name="connsiteY65" fmla="*/ 4615 h 10000"/>
                          <a:gd name="connsiteX66" fmla="*/ 3368 w 10000"/>
                          <a:gd name="connsiteY66" fmla="*/ 3595 h 10000"/>
                          <a:gd name="connsiteX67" fmla="*/ 9459 w 10000"/>
                          <a:gd name="connsiteY67" fmla="*/ 205 h 10000"/>
                          <a:gd name="connsiteX68" fmla="*/ 9857 w 10000"/>
                          <a:gd name="connsiteY6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639 w 10000"/>
                          <a:gd name="connsiteY8" fmla="*/ 224 h 10000"/>
                          <a:gd name="connsiteX9" fmla="*/ 9503 w 10000"/>
                          <a:gd name="connsiteY9" fmla="*/ 283 h 10000"/>
                          <a:gd name="connsiteX10" fmla="*/ 9329 w 10000"/>
                          <a:gd name="connsiteY10" fmla="*/ 394 h 10000"/>
                          <a:gd name="connsiteX11" fmla="*/ 9098 w 10000"/>
                          <a:gd name="connsiteY11" fmla="*/ 506 h 10000"/>
                          <a:gd name="connsiteX12" fmla="*/ 8837 w 10000"/>
                          <a:gd name="connsiteY12" fmla="*/ 655 h 10000"/>
                          <a:gd name="connsiteX13" fmla="*/ 8545 w 10000"/>
                          <a:gd name="connsiteY13" fmla="*/ 811 h 10000"/>
                          <a:gd name="connsiteX14" fmla="*/ 8216 w 10000"/>
                          <a:gd name="connsiteY14" fmla="*/ 990 h 10000"/>
                          <a:gd name="connsiteX15" fmla="*/ 7856 w 10000"/>
                          <a:gd name="connsiteY15" fmla="*/ 1183 h 10000"/>
                          <a:gd name="connsiteX16" fmla="*/ 7463 w 10000"/>
                          <a:gd name="connsiteY16" fmla="*/ 1392 h 10000"/>
                          <a:gd name="connsiteX17" fmla="*/ 7066 w 10000"/>
                          <a:gd name="connsiteY17" fmla="*/ 1615 h 10000"/>
                          <a:gd name="connsiteX18" fmla="*/ 6650 w 10000"/>
                          <a:gd name="connsiteY18" fmla="*/ 1854 h 10000"/>
                          <a:gd name="connsiteX19" fmla="*/ 6215 w 10000"/>
                          <a:gd name="connsiteY19" fmla="*/ 2084 h 10000"/>
                          <a:gd name="connsiteX20" fmla="*/ 5767 w 10000"/>
                          <a:gd name="connsiteY20" fmla="*/ 2330 h 10000"/>
                          <a:gd name="connsiteX21" fmla="*/ 5326 w 10000"/>
                          <a:gd name="connsiteY21" fmla="*/ 2583 h 10000"/>
                          <a:gd name="connsiteX22" fmla="*/ 4866 w 10000"/>
                          <a:gd name="connsiteY22" fmla="*/ 2843 h 10000"/>
                          <a:gd name="connsiteX23" fmla="*/ 4419 w 10000"/>
                          <a:gd name="connsiteY23" fmla="*/ 3089 h 10000"/>
                          <a:gd name="connsiteX24" fmla="*/ 3977 w 10000"/>
                          <a:gd name="connsiteY24" fmla="*/ 3335 h 10000"/>
                          <a:gd name="connsiteX25" fmla="*/ 3542 w 10000"/>
                          <a:gd name="connsiteY25" fmla="*/ 3587 h 10000"/>
                          <a:gd name="connsiteX26" fmla="*/ 3114 w 10000"/>
                          <a:gd name="connsiteY26" fmla="*/ 3818 h 10000"/>
                          <a:gd name="connsiteX27" fmla="*/ 2704 w 10000"/>
                          <a:gd name="connsiteY27" fmla="*/ 4057 h 10000"/>
                          <a:gd name="connsiteX28" fmla="*/ 2324 w 10000"/>
                          <a:gd name="connsiteY28" fmla="*/ 4272 h 10000"/>
                          <a:gd name="connsiteX29" fmla="*/ 1964 w 10000"/>
                          <a:gd name="connsiteY29" fmla="*/ 4481 h 10000"/>
                          <a:gd name="connsiteX30" fmla="*/ 1628 w 10000"/>
                          <a:gd name="connsiteY30" fmla="*/ 4682 h 10000"/>
                          <a:gd name="connsiteX31" fmla="*/ 1324 w 10000"/>
                          <a:gd name="connsiteY31" fmla="*/ 4846 h 10000"/>
                          <a:gd name="connsiteX32" fmla="*/ 1050 w 10000"/>
                          <a:gd name="connsiteY32" fmla="*/ 5017 h 10000"/>
                          <a:gd name="connsiteX33" fmla="*/ 820 w 10000"/>
                          <a:gd name="connsiteY33" fmla="*/ 5150 h 10000"/>
                          <a:gd name="connsiteX34" fmla="*/ 640 w 10000"/>
                          <a:gd name="connsiteY34" fmla="*/ 5278 h 10000"/>
                          <a:gd name="connsiteX35" fmla="*/ 497 w 10000"/>
                          <a:gd name="connsiteY35" fmla="*/ 5367 h 10000"/>
                          <a:gd name="connsiteX36" fmla="*/ 472 w 10000"/>
                          <a:gd name="connsiteY36" fmla="*/ 5381 h 10000"/>
                          <a:gd name="connsiteX37" fmla="*/ 428 w 10000"/>
                          <a:gd name="connsiteY37" fmla="*/ 5433 h 10000"/>
                          <a:gd name="connsiteX38" fmla="*/ 366 w 10000"/>
                          <a:gd name="connsiteY38" fmla="*/ 5500 h 10000"/>
                          <a:gd name="connsiteX39" fmla="*/ 298 w 10000"/>
                          <a:gd name="connsiteY39" fmla="*/ 5605 h 10000"/>
                          <a:gd name="connsiteX40" fmla="*/ 236 w 10000"/>
                          <a:gd name="connsiteY40" fmla="*/ 5731 h 10000"/>
                          <a:gd name="connsiteX41" fmla="*/ 180 w 10000"/>
                          <a:gd name="connsiteY41" fmla="*/ 5895 h 10000"/>
                          <a:gd name="connsiteX42" fmla="*/ 167 w 10000"/>
                          <a:gd name="connsiteY42" fmla="*/ 6089 h 10000"/>
                          <a:gd name="connsiteX43" fmla="*/ 167 w 10000"/>
                          <a:gd name="connsiteY43" fmla="*/ 6215 h 10000"/>
                          <a:gd name="connsiteX44" fmla="*/ 167 w 10000"/>
                          <a:gd name="connsiteY44" fmla="*/ 6424 h 10000"/>
                          <a:gd name="connsiteX45" fmla="*/ 167 w 10000"/>
                          <a:gd name="connsiteY45" fmla="*/ 6684 h 10000"/>
                          <a:gd name="connsiteX46" fmla="*/ 167 w 10000"/>
                          <a:gd name="connsiteY46" fmla="*/ 6989 h 10000"/>
                          <a:gd name="connsiteX47" fmla="*/ 167 w 10000"/>
                          <a:gd name="connsiteY47" fmla="*/ 7324 h 10000"/>
                          <a:gd name="connsiteX48" fmla="*/ 180 w 10000"/>
                          <a:gd name="connsiteY48" fmla="*/ 7674 h 10000"/>
                          <a:gd name="connsiteX49" fmla="*/ 180 w 10000"/>
                          <a:gd name="connsiteY49" fmla="*/ 8031 h 10000"/>
                          <a:gd name="connsiteX50" fmla="*/ 180 w 10000"/>
                          <a:gd name="connsiteY50" fmla="*/ 8381 h 10000"/>
                          <a:gd name="connsiteX51" fmla="*/ 180 w 10000"/>
                          <a:gd name="connsiteY51" fmla="*/ 8709 h 10000"/>
                          <a:gd name="connsiteX52" fmla="*/ 180 w 10000"/>
                          <a:gd name="connsiteY52" fmla="*/ 9006 h 10000"/>
                          <a:gd name="connsiteX53" fmla="*/ 192 w 10000"/>
                          <a:gd name="connsiteY53" fmla="*/ 9267 h 10000"/>
                          <a:gd name="connsiteX54" fmla="*/ 192 w 10000"/>
                          <a:gd name="connsiteY54" fmla="*/ 9461 h 10000"/>
                          <a:gd name="connsiteX55" fmla="*/ 192 w 10000"/>
                          <a:gd name="connsiteY55" fmla="*/ 9580 h 10000"/>
                          <a:gd name="connsiteX56" fmla="*/ 192 w 10000"/>
                          <a:gd name="connsiteY56" fmla="*/ 9632 h 10000"/>
                          <a:gd name="connsiteX57" fmla="*/ 8980 w 10000"/>
                          <a:gd name="connsiteY57" fmla="*/ 4630 h 10000"/>
                          <a:gd name="connsiteX58" fmla="*/ 8868 w 10000"/>
                          <a:gd name="connsiteY58" fmla="*/ 5150 h 10000"/>
                          <a:gd name="connsiteX59" fmla="*/ 243 w 10000"/>
                          <a:gd name="connsiteY59" fmla="*/ 10000 h 10000"/>
                          <a:gd name="connsiteX60" fmla="*/ 18 w 10000"/>
                          <a:gd name="connsiteY60" fmla="*/ 9304 h 10000"/>
                          <a:gd name="connsiteX61" fmla="*/ 18 w 10000"/>
                          <a:gd name="connsiteY61" fmla="*/ 5985 h 10000"/>
                          <a:gd name="connsiteX62" fmla="*/ 81 w 10000"/>
                          <a:gd name="connsiteY62" fmla="*/ 5709 h 10000"/>
                          <a:gd name="connsiteX63" fmla="*/ 279 w 10000"/>
                          <a:gd name="connsiteY63" fmla="*/ 5396 h 10000"/>
                          <a:gd name="connsiteX64" fmla="*/ 1541 w 10000"/>
                          <a:gd name="connsiteY64" fmla="*/ 4615 h 10000"/>
                          <a:gd name="connsiteX65" fmla="*/ 3368 w 10000"/>
                          <a:gd name="connsiteY65" fmla="*/ 3595 h 10000"/>
                          <a:gd name="connsiteX66" fmla="*/ 9459 w 10000"/>
                          <a:gd name="connsiteY66" fmla="*/ 205 h 10000"/>
                          <a:gd name="connsiteX67" fmla="*/ 9857 w 10000"/>
                          <a:gd name="connsiteY6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170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85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503 w 10000"/>
                          <a:gd name="connsiteY6" fmla="*/ 283 h 10000"/>
                          <a:gd name="connsiteX7" fmla="*/ 9329 w 10000"/>
                          <a:gd name="connsiteY7" fmla="*/ 394 h 10000"/>
                          <a:gd name="connsiteX8" fmla="*/ 9098 w 10000"/>
                          <a:gd name="connsiteY8" fmla="*/ 506 h 10000"/>
                          <a:gd name="connsiteX9" fmla="*/ 8837 w 10000"/>
                          <a:gd name="connsiteY9" fmla="*/ 655 h 10000"/>
                          <a:gd name="connsiteX10" fmla="*/ 8545 w 10000"/>
                          <a:gd name="connsiteY10" fmla="*/ 811 h 10000"/>
                          <a:gd name="connsiteX11" fmla="*/ 8216 w 10000"/>
                          <a:gd name="connsiteY11" fmla="*/ 990 h 10000"/>
                          <a:gd name="connsiteX12" fmla="*/ 7856 w 10000"/>
                          <a:gd name="connsiteY12" fmla="*/ 1183 h 10000"/>
                          <a:gd name="connsiteX13" fmla="*/ 7463 w 10000"/>
                          <a:gd name="connsiteY13" fmla="*/ 1392 h 10000"/>
                          <a:gd name="connsiteX14" fmla="*/ 7066 w 10000"/>
                          <a:gd name="connsiteY14" fmla="*/ 1615 h 10000"/>
                          <a:gd name="connsiteX15" fmla="*/ 6650 w 10000"/>
                          <a:gd name="connsiteY15" fmla="*/ 1854 h 10000"/>
                          <a:gd name="connsiteX16" fmla="*/ 6215 w 10000"/>
                          <a:gd name="connsiteY16" fmla="*/ 2084 h 10000"/>
                          <a:gd name="connsiteX17" fmla="*/ 5767 w 10000"/>
                          <a:gd name="connsiteY17" fmla="*/ 2330 h 10000"/>
                          <a:gd name="connsiteX18" fmla="*/ 5326 w 10000"/>
                          <a:gd name="connsiteY18" fmla="*/ 2583 h 10000"/>
                          <a:gd name="connsiteX19" fmla="*/ 4866 w 10000"/>
                          <a:gd name="connsiteY19" fmla="*/ 2843 h 10000"/>
                          <a:gd name="connsiteX20" fmla="*/ 4419 w 10000"/>
                          <a:gd name="connsiteY20" fmla="*/ 3089 h 10000"/>
                          <a:gd name="connsiteX21" fmla="*/ 3977 w 10000"/>
                          <a:gd name="connsiteY21" fmla="*/ 3335 h 10000"/>
                          <a:gd name="connsiteX22" fmla="*/ 3542 w 10000"/>
                          <a:gd name="connsiteY22" fmla="*/ 3587 h 10000"/>
                          <a:gd name="connsiteX23" fmla="*/ 3114 w 10000"/>
                          <a:gd name="connsiteY23" fmla="*/ 3818 h 10000"/>
                          <a:gd name="connsiteX24" fmla="*/ 2704 w 10000"/>
                          <a:gd name="connsiteY24" fmla="*/ 4057 h 10000"/>
                          <a:gd name="connsiteX25" fmla="*/ 2324 w 10000"/>
                          <a:gd name="connsiteY25" fmla="*/ 4272 h 10000"/>
                          <a:gd name="connsiteX26" fmla="*/ 1964 w 10000"/>
                          <a:gd name="connsiteY26" fmla="*/ 4481 h 10000"/>
                          <a:gd name="connsiteX27" fmla="*/ 1628 w 10000"/>
                          <a:gd name="connsiteY27" fmla="*/ 4682 h 10000"/>
                          <a:gd name="connsiteX28" fmla="*/ 1324 w 10000"/>
                          <a:gd name="connsiteY28" fmla="*/ 4846 h 10000"/>
                          <a:gd name="connsiteX29" fmla="*/ 1050 w 10000"/>
                          <a:gd name="connsiteY29" fmla="*/ 5017 h 10000"/>
                          <a:gd name="connsiteX30" fmla="*/ 820 w 10000"/>
                          <a:gd name="connsiteY30" fmla="*/ 5150 h 10000"/>
                          <a:gd name="connsiteX31" fmla="*/ 640 w 10000"/>
                          <a:gd name="connsiteY31" fmla="*/ 5278 h 10000"/>
                          <a:gd name="connsiteX32" fmla="*/ 497 w 10000"/>
                          <a:gd name="connsiteY32" fmla="*/ 5367 h 10000"/>
                          <a:gd name="connsiteX33" fmla="*/ 472 w 10000"/>
                          <a:gd name="connsiteY33" fmla="*/ 5381 h 10000"/>
                          <a:gd name="connsiteX34" fmla="*/ 428 w 10000"/>
                          <a:gd name="connsiteY34" fmla="*/ 5433 h 10000"/>
                          <a:gd name="connsiteX35" fmla="*/ 366 w 10000"/>
                          <a:gd name="connsiteY35" fmla="*/ 5500 h 10000"/>
                          <a:gd name="connsiteX36" fmla="*/ 298 w 10000"/>
                          <a:gd name="connsiteY36" fmla="*/ 5605 h 10000"/>
                          <a:gd name="connsiteX37" fmla="*/ 236 w 10000"/>
                          <a:gd name="connsiteY37" fmla="*/ 5731 h 10000"/>
                          <a:gd name="connsiteX38" fmla="*/ 180 w 10000"/>
                          <a:gd name="connsiteY38" fmla="*/ 5895 h 10000"/>
                          <a:gd name="connsiteX39" fmla="*/ 167 w 10000"/>
                          <a:gd name="connsiteY39" fmla="*/ 6089 h 10000"/>
                          <a:gd name="connsiteX40" fmla="*/ 167 w 10000"/>
                          <a:gd name="connsiteY40" fmla="*/ 6215 h 10000"/>
                          <a:gd name="connsiteX41" fmla="*/ 167 w 10000"/>
                          <a:gd name="connsiteY41" fmla="*/ 6424 h 10000"/>
                          <a:gd name="connsiteX42" fmla="*/ 167 w 10000"/>
                          <a:gd name="connsiteY42" fmla="*/ 6684 h 10000"/>
                          <a:gd name="connsiteX43" fmla="*/ 167 w 10000"/>
                          <a:gd name="connsiteY43" fmla="*/ 6989 h 10000"/>
                          <a:gd name="connsiteX44" fmla="*/ 167 w 10000"/>
                          <a:gd name="connsiteY44" fmla="*/ 7324 h 10000"/>
                          <a:gd name="connsiteX45" fmla="*/ 180 w 10000"/>
                          <a:gd name="connsiteY45" fmla="*/ 7674 h 10000"/>
                          <a:gd name="connsiteX46" fmla="*/ 180 w 10000"/>
                          <a:gd name="connsiteY46" fmla="*/ 8031 h 10000"/>
                          <a:gd name="connsiteX47" fmla="*/ 180 w 10000"/>
                          <a:gd name="connsiteY47" fmla="*/ 8381 h 10000"/>
                          <a:gd name="connsiteX48" fmla="*/ 180 w 10000"/>
                          <a:gd name="connsiteY48" fmla="*/ 8709 h 10000"/>
                          <a:gd name="connsiteX49" fmla="*/ 180 w 10000"/>
                          <a:gd name="connsiteY49" fmla="*/ 9006 h 10000"/>
                          <a:gd name="connsiteX50" fmla="*/ 192 w 10000"/>
                          <a:gd name="connsiteY50" fmla="*/ 9267 h 10000"/>
                          <a:gd name="connsiteX51" fmla="*/ 192 w 10000"/>
                          <a:gd name="connsiteY51" fmla="*/ 9461 h 10000"/>
                          <a:gd name="connsiteX52" fmla="*/ 192 w 10000"/>
                          <a:gd name="connsiteY52" fmla="*/ 9580 h 10000"/>
                          <a:gd name="connsiteX53" fmla="*/ 192 w 10000"/>
                          <a:gd name="connsiteY53" fmla="*/ 9632 h 10000"/>
                          <a:gd name="connsiteX54" fmla="*/ 8980 w 10000"/>
                          <a:gd name="connsiteY54" fmla="*/ 4630 h 10000"/>
                          <a:gd name="connsiteX55" fmla="*/ 8868 w 10000"/>
                          <a:gd name="connsiteY55" fmla="*/ 5150 h 10000"/>
                          <a:gd name="connsiteX56" fmla="*/ 243 w 10000"/>
                          <a:gd name="connsiteY56" fmla="*/ 10000 h 10000"/>
                          <a:gd name="connsiteX57" fmla="*/ 18 w 10000"/>
                          <a:gd name="connsiteY57" fmla="*/ 9304 h 10000"/>
                          <a:gd name="connsiteX58" fmla="*/ 18 w 10000"/>
                          <a:gd name="connsiteY58" fmla="*/ 5985 h 10000"/>
                          <a:gd name="connsiteX59" fmla="*/ 81 w 10000"/>
                          <a:gd name="connsiteY59" fmla="*/ 5709 h 10000"/>
                          <a:gd name="connsiteX60" fmla="*/ 279 w 10000"/>
                          <a:gd name="connsiteY60" fmla="*/ 5396 h 10000"/>
                          <a:gd name="connsiteX61" fmla="*/ 1541 w 10000"/>
                          <a:gd name="connsiteY61" fmla="*/ 4615 h 10000"/>
                          <a:gd name="connsiteX62" fmla="*/ 3368 w 10000"/>
                          <a:gd name="connsiteY62" fmla="*/ 3595 h 10000"/>
                          <a:gd name="connsiteX63" fmla="*/ 9459 w 10000"/>
                          <a:gd name="connsiteY63" fmla="*/ 205 h 10000"/>
                          <a:gd name="connsiteX64" fmla="*/ 9857 w 10000"/>
                          <a:gd name="connsiteY6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329 w 10000"/>
                          <a:gd name="connsiteY6" fmla="*/ 394 h 10000"/>
                          <a:gd name="connsiteX7" fmla="*/ 9098 w 10000"/>
                          <a:gd name="connsiteY7" fmla="*/ 506 h 10000"/>
                          <a:gd name="connsiteX8" fmla="*/ 8837 w 10000"/>
                          <a:gd name="connsiteY8" fmla="*/ 655 h 10000"/>
                          <a:gd name="connsiteX9" fmla="*/ 8545 w 10000"/>
                          <a:gd name="connsiteY9" fmla="*/ 811 h 10000"/>
                          <a:gd name="connsiteX10" fmla="*/ 8216 w 10000"/>
                          <a:gd name="connsiteY10" fmla="*/ 990 h 10000"/>
                          <a:gd name="connsiteX11" fmla="*/ 7856 w 10000"/>
                          <a:gd name="connsiteY11" fmla="*/ 1183 h 10000"/>
                          <a:gd name="connsiteX12" fmla="*/ 7463 w 10000"/>
                          <a:gd name="connsiteY12" fmla="*/ 1392 h 10000"/>
                          <a:gd name="connsiteX13" fmla="*/ 7066 w 10000"/>
                          <a:gd name="connsiteY13" fmla="*/ 1615 h 10000"/>
                          <a:gd name="connsiteX14" fmla="*/ 6650 w 10000"/>
                          <a:gd name="connsiteY14" fmla="*/ 1854 h 10000"/>
                          <a:gd name="connsiteX15" fmla="*/ 6215 w 10000"/>
                          <a:gd name="connsiteY15" fmla="*/ 2084 h 10000"/>
                          <a:gd name="connsiteX16" fmla="*/ 5767 w 10000"/>
                          <a:gd name="connsiteY16" fmla="*/ 2330 h 10000"/>
                          <a:gd name="connsiteX17" fmla="*/ 5326 w 10000"/>
                          <a:gd name="connsiteY17" fmla="*/ 2583 h 10000"/>
                          <a:gd name="connsiteX18" fmla="*/ 4866 w 10000"/>
                          <a:gd name="connsiteY18" fmla="*/ 2843 h 10000"/>
                          <a:gd name="connsiteX19" fmla="*/ 4419 w 10000"/>
                          <a:gd name="connsiteY19" fmla="*/ 3089 h 10000"/>
                          <a:gd name="connsiteX20" fmla="*/ 3977 w 10000"/>
                          <a:gd name="connsiteY20" fmla="*/ 3335 h 10000"/>
                          <a:gd name="connsiteX21" fmla="*/ 3542 w 10000"/>
                          <a:gd name="connsiteY21" fmla="*/ 3587 h 10000"/>
                          <a:gd name="connsiteX22" fmla="*/ 3114 w 10000"/>
                          <a:gd name="connsiteY22" fmla="*/ 3818 h 10000"/>
                          <a:gd name="connsiteX23" fmla="*/ 2704 w 10000"/>
                          <a:gd name="connsiteY23" fmla="*/ 4057 h 10000"/>
                          <a:gd name="connsiteX24" fmla="*/ 2324 w 10000"/>
                          <a:gd name="connsiteY24" fmla="*/ 4272 h 10000"/>
                          <a:gd name="connsiteX25" fmla="*/ 1964 w 10000"/>
                          <a:gd name="connsiteY25" fmla="*/ 4481 h 10000"/>
                          <a:gd name="connsiteX26" fmla="*/ 1628 w 10000"/>
                          <a:gd name="connsiteY26" fmla="*/ 4682 h 10000"/>
                          <a:gd name="connsiteX27" fmla="*/ 1324 w 10000"/>
                          <a:gd name="connsiteY27" fmla="*/ 4846 h 10000"/>
                          <a:gd name="connsiteX28" fmla="*/ 1050 w 10000"/>
                          <a:gd name="connsiteY28" fmla="*/ 5017 h 10000"/>
                          <a:gd name="connsiteX29" fmla="*/ 820 w 10000"/>
                          <a:gd name="connsiteY29" fmla="*/ 5150 h 10000"/>
                          <a:gd name="connsiteX30" fmla="*/ 640 w 10000"/>
                          <a:gd name="connsiteY30" fmla="*/ 5278 h 10000"/>
                          <a:gd name="connsiteX31" fmla="*/ 497 w 10000"/>
                          <a:gd name="connsiteY31" fmla="*/ 5367 h 10000"/>
                          <a:gd name="connsiteX32" fmla="*/ 472 w 10000"/>
                          <a:gd name="connsiteY32" fmla="*/ 5381 h 10000"/>
                          <a:gd name="connsiteX33" fmla="*/ 428 w 10000"/>
                          <a:gd name="connsiteY33" fmla="*/ 5433 h 10000"/>
                          <a:gd name="connsiteX34" fmla="*/ 366 w 10000"/>
                          <a:gd name="connsiteY34" fmla="*/ 5500 h 10000"/>
                          <a:gd name="connsiteX35" fmla="*/ 298 w 10000"/>
                          <a:gd name="connsiteY35" fmla="*/ 5605 h 10000"/>
                          <a:gd name="connsiteX36" fmla="*/ 236 w 10000"/>
                          <a:gd name="connsiteY36" fmla="*/ 5731 h 10000"/>
                          <a:gd name="connsiteX37" fmla="*/ 180 w 10000"/>
                          <a:gd name="connsiteY37" fmla="*/ 5895 h 10000"/>
                          <a:gd name="connsiteX38" fmla="*/ 167 w 10000"/>
                          <a:gd name="connsiteY38" fmla="*/ 6089 h 10000"/>
                          <a:gd name="connsiteX39" fmla="*/ 167 w 10000"/>
                          <a:gd name="connsiteY39" fmla="*/ 6215 h 10000"/>
                          <a:gd name="connsiteX40" fmla="*/ 167 w 10000"/>
                          <a:gd name="connsiteY40" fmla="*/ 6424 h 10000"/>
                          <a:gd name="connsiteX41" fmla="*/ 167 w 10000"/>
                          <a:gd name="connsiteY41" fmla="*/ 6684 h 10000"/>
                          <a:gd name="connsiteX42" fmla="*/ 167 w 10000"/>
                          <a:gd name="connsiteY42" fmla="*/ 6989 h 10000"/>
                          <a:gd name="connsiteX43" fmla="*/ 167 w 10000"/>
                          <a:gd name="connsiteY43" fmla="*/ 7324 h 10000"/>
                          <a:gd name="connsiteX44" fmla="*/ 180 w 10000"/>
                          <a:gd name="connsiteY44" fmla="*/ 7674 h 10000"/>
                          <a:gd name="connsiteX45" fmla="*/ 180 w 10000"/>
                          <a:gd name="connsiteY45" fmla="*/ 8031 h 10000"/>
                          <a:gd name="connsiteX46" fmla="*/ 180 w 10000"/>
                          <a:gd name="connsiteY46" fmla="*/ 8381 h 10000"/>
                          <a:gd name="connsiteX47" fmla="*/ 180 w 10000"/>
                          <a:gd name="connsiteY47" fmla="*/ 8709 h 10000"/>
                          <a:gd name="connsiteX48" fmla="*/ 180 w 10000"/>
                          <a:gd name="connsiteY48" fmla="*/ 9006 h 10000"/>
                          <a:gd name="connsiteX49" fmla="*/ 192 w 10000"/>
                          <a:gd name="connsiteY49" fmla="*/ 9267 h 10000"/>
                          <a:gd name="connsiteX50" fmla="*/ 192 w 10000"/>
                          <a:gd name="connsiteY50" fmla="*/ 9461 h 10000"/>
                          <a:gd name="connsiteX51" fmla="*/ 192 w 10000"/>
                          <a:gd name="connsiteY51" fmla="*/ 9580 h 10000"/>
                          <a:gd name="connsiteX52" fmla="*/ 192 w 10000"/>
                          <a:gd name="connsiteY52" fmla="*/ 9632 h 10000"/>
                          <a:gd name="connsiteX53" fmla="*/ 8980 w 10000"/>
                          <a:gd name="connsiteY53" fmla="*/ 4630 h 10000"/>
                          <a:gd name="connsiteX54" fmla="*/ 8868 w 10000"/>
                          <a:gd name="connsiteY54" fmla="*/ 5150 h 10000"/>
                          <a:gd name="connsiteX55" fmla="*/ 243 w 10000"/>
                          <a:gd name="connsiteY55" fmla="*/ 10000 h 10000"/>
                          <a:gd name="connsiteX56" fmla="*/ 18 w 10000"/>
                          <a:gd name="connsiteY56" fmla="*/ 9304 h 10000"/>
                          <a:gd name="connsiteX57" fmla="*/ 18 w 10000"/>
                          <a:gd name="connsiteY57" fmla="*/ 5985 h 10000"/>
                          <a:gd name="connsiteX58" fmla="*/ 81 w 10000"/>
                          <a:gd name="connsiteY58" fmla="*/ 5709 h 10000"/>
                          <a:gd name="connsiteX59" fmla="*/ 279 w 10000"/>
                          <a:gd name="connsiteY59" fmla="*/ 5396 h 10000"/>
                          <a:gd name="connsiteX60" fmla="*/ 1541 w 10000"/>
                          <a:gd name="connsiteY60" fmla="*/ 4615 h 10000"/>
                          <a:gd name="connsiteX61" fmla="*/ 3368 w 10000"/>
                          <a:gd name="connsiteY61" fmla="*/ 3595 h 10000"/>
                          <a:gd name="connsiteX62" fmla="*/ 9459 w 10000"/>
                          <a:gd name="connsiteY62" fmla="*/ 205 h 10000"/>
                          <a:gd name="connsiteX63" fmla="*/ 9857 w 10000"/>
                          <a:gd name="connsiteY6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098 w 10000"/>
                          <a:gd name="connsiteY6" fmla="*/ 506 h 10000"/>
                          <a:gd name="connsiteX7" fmla="*/ 8837 w 10000"/>
                          <a:gd name="connsiteY7" fmla="*/ 655 h 10000"/>
                          <a:gd name="connsiteX8" fmla="*/ 8545 w 10000"/>
                          <a:gd name="connsiteY8" fmla="*/ 811 h 10000"/>
                          <a:gd name="connsiteX9" fmla="*/ 8216 w 10000"/>
                          <a:gd name="connsiteY9" fmla="*/ 990 h 10000"/>
                          <a:gd name="connsiteX10" fmla="*/ 7856 w 10000"/>
                          <a:gd name="connsiteY10" fmla="*/ 1183 h 10000"/>
                          <a:gd name="connsiteX11" fmla="*/ 7463 w 10000"/>
                          <a:gd name="connsiteY11" fmla="*/ 1392 h 10000"/>
                          <a:gd name="connsiteX12" fmla="*/ 7066 w 10000"/>
                          <a:gd name="connsiteY12" fmla="*/ 1615 h 10000"/>
                          <a:gd name="connsiteX13" fmla="*/ 6650 w 10000"/>
                          <a:gd name="connsiteY13" fmla="*/ 1854 h 10000"/>
                          <a:gd name="connsiteX14" fmla="*/ 6215 w 10000"/>
                          <a:gd name="connsiteY14" fmla="*/ 2084 h 10000"/>
                          <a:gd name="connsiteX15" fmla="*/ 5767 w 10000"/>
                          <a:gd name="connsiteY15" fmla="*/ 2330 h 10000"/>
                          <a:gd name="connsiteX16" fmla="*/ 5326 w 10000"/>
                          <a:gd name="connsiteY16" fmla="*/ 2583 h 10000"/>
                          <a:gd name="connsiteX17" fmla="*/ 4866 w 10000"/>
                          <a:gd name="connsiteY17" fmla="*/ 2843 h 10000"/>
                          <a:gd name="connsiteX18" fmla="*/ 4419 w 10000"/>
                          <a:gd name="connsiteY18" fmla="*/ 3089 h 10000"/>
                          <a:gd name="connsiteX19" fmla="*/ 3977 w 10000"/>
                          <a:gd name="connsiteY19" fmla="*/ 3335 h 10000"/>
                          <a:gd name="connsiteX20" fmla="*/ 3542 w 10000"/>
                          <a:gd name="connsiteY20" fmla="*/ 3587 h 10000"/>
                          <a:gd name="connsiteX21" fmla="*/ 3114 w 10000"/>
                          <a:gd name="connsiteY21" fmla="*/ 3818 h 10000"/>
                          <a:gd name="connsiteX22" fmla="*/ 2704 w 10000"/>
                          <a:gd name="connsiteY22" fmla="*/ 4057 h 10000"/>
                          <a:gd name="connsiteX23" fmla="*/ 2324 w 10000"/>
                          <a:gd name="connsiteY23" fmla="*/ 4272 h 10000"/>
                          <a:gd name="connsiteX24" fmla="*/ 1964 w 10000"/>
                          <a:gd name="connsiteY24" fmla="*/ 4481 h 10000"/>
                          <a:gd name="connsiteX25" fmla="*/ 1628 w 10000"/>
                          <a:gd name="connsiteY25" fmla="*/ 4682 h 10000"/>
                          <a:gd name="connsiteX26" fmla="*/ 1324 w 10000"/>
                          <a:gd name="connsiteY26" fmla="*/ 4846 h 10000"/>
                          <a:gd name="connsiteX27" fmla="*/ 1050 w 10000"/>
                          <a:gd name="connsiteY27" fmla="*/ 5017 h 10000"/>
                          <a:gd name="connsiteX28" fmla="*/ 820 w 10000"/>
                          <a:gd name="connsiteY28" fmla="*/ 5150 h 10000"/>
                          <a:gd name="connsiteX29" fmla="*/ 640 w 10000"/>
                          <a:gd name="connsiteY29" fmla="*/ 5278 h 10000"/>
                          <a:gd name="connsiteX30" fmla="*/ 497 w 10000"/>
                          <a:gd name="connsiteY30" fmla="*/ 5367 h 10000"/>
                          <a:gd name="connsiteX31" fmla="*/ 472 w 10000"/>
                          <a:gd name="connsiteY31" fmla="*/ 5381 h 10000"/>
                          <a:gd name="connsiteX32" fmla="*/ 428 w 10000"/>
                          <a:gd name="connsiteY32" fmla="*/ 5433 h 10000"/>
                          <a:gd name="connsiteX33" fmla="*/ 366 w 10000"/>
                          <a:gd name="connsiteY33" fmla="*/ 5500 h 10000"/>
                          <a:gd name="connsiteX34" fmla="*/ 298 w 10000"/>
                          <a:gd name="connsiteY34" fmla="*/ 5605 h 10000"/>
                          <a:gd name="connsiteX35" fmla="*/ 236 w 10000"/>
                          <a:gd name="connsiteY35" fmla="*/ 5731 h 10000"/>
                          <a:gd name="connsiteX36" fmla="*/ 180 w 10000"/>
                          <a:gd name="connsiteY36" fmla="*/ 5895 h 10000"/>
                          <a:gd name="connsiteX37" fmla="*/ 167 w 10000"/>
                          <a:gd name="connsiteY37" fmla="*/ 6089 h 10000"/>
                          <a:gd name="connsiteX38" fmla="*/ 167 w 10000"/>
                          <a:gd name="connsiteY38" fmla="*/ 6215 h 10000"/>
                          <a:gd name="connsiteX39" fmla="*/ 167 w 10000"/>
                          <a:gd name="connsiteY39" fmla="*/ 6424 h 10000"/>
                          <a:gd name="connsiteX40" fmla="*/ 167 w 10000"/>
                          <a:gd name="connsiteY40" fmla="*/ 6684 h 10000"/>
                          <a:gd name="connsiteX41" fmla="*/ 167 w 10000"/>
                          <a:gd name="connsiteY41" fmla="*/ 6989 h 10000"/>
                          <a:gd name="connsiteX42" fmla="*/ 167 w 10000"/>
                          <a:gd name="connsiteY42" fmla="*/ 7324 h 10000"/>
                          <a:gd name="connsiteX43" fmla="*/ 180 w 10000"/>
                          <a:gd name="connsiteY43" fmla="*/ 7674 h 10000"/>
                          <a:gd name="connsiteX44" fmla="*/ 180 w 10000"/>
                          <a:gd name="connsiteY44" fmla="*/ 8031 h 10000"/>
                          <a:gd name="connsiteX45" fmla="*/ 180 w 10000"/>
                          <a:gd name="connsiteY45" fmla="*/ 8381 h 10000"/>
                          <a:gd name="connsiteX46" fmla="*/ 180 w 10000"/>
                          <a:gd name="connsiteY46" fmla="*/ 8709 h 10000"/>
                          <a:gd name="connsiteX47" fmla="*/ 180 w 10000"/>
                          <a:gd name="connsiteY47" fmla="*/ 9006 h 10000"/>
                          <a:gd name="connsiteX48" fmla="*/ 192 w 10000"/>
                          <a:gd name="connsiteY48" fmla="*/ 9267 h 10000"/>
                          <a:gd name="connsiteX49" fmla="*/ 192 w 10000"/>
                          <a:gd name="connsiteY49" fmla="*/ 9461 h 10000"/>
                          <a:gd name="connsiteX50" fmla="*/ 192 w 10000"/>
                          <a:gd name="connsiteY50" fmla="*/ 9580 h 10000"/>
                          <a:gd name="connsiteX51" fmla="*/ 192 w 10000"/>
                          <a:gd name="connsiteY51" fmla="*/ 9632 h 10000"/>
                          <a:gd name="connsiteX52" fmla="*/ 8980 w 10000"/>
                          <a:gd name="connsiteY52" fmla="*/ 4630 h 10000"/>
                          <a:gd name="connsiteX53" fmla="*/ 8868 w 10000"/>
                          <a:gd name="connsiteY53" fmla="*/ 5150 h 10000"/>
                          <a:gd name="connsiteX54" fmla="*/ 243 w 10000"/>
                          <a:gd name="connsiteY54" fmla="*/ 10000 h 10000"/>
                          <a:gd name="connsiteX55" fmla="*/ 18 w 10000"/>
                          <a:gd name="connsiteY55" fmla="*/ 9304 h 10000"/>
                          <a:gd name="connsiteX56" fmla="*/ 18 w 10000"/>
                          <a:gd name="connsiteY56" fmla="*/ 5985 h 10000"/>
                          <a:gd name="connsiteX57" fmla="*/ 81 w 10000"/>
                          <a:gd name="connsiteY57" fmla="*/ 5709 h 10000"/>
                          <a:gd name="connsiteX58" fmla="*/ 279 w 10000"/>
                          <a:gd name="connsiteY58" fmla="*/ 5396 h 10000"/>
                          <a:gd name="connsiteX59" fmla="*/ 1541 w 10000"/>
                          <a:gd name="connsiteY59" fmla="*/ 4615 h 10000"/>
                          <a:gd name="connsiteX60" fmla="*/ 3368 w 10000"/>
                          <a:gd name="connsiteY60" fmla="*/ 3595 h 10000"/>
                          <a:gd name="connsiteX61" fmla="*/ 9459 w 10000"/>
                          <a:gd name="connsiteY61" fmla="*/ 205 h 10000"/>
                          <a:gd name="connsiteX62" fmla="*/ 9857 w 10000"/>
                          <a:gd name="connsiteY6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837 w 10000"/>
                          <a:gd name="connsiteY6" fmla="*/ 655 h 10000"/>
                          <a:gd name="connsiteX7" fmla="*/ 8545 w 10000"/>
                          <a:gd name="connsiteY7" fmla="*/ 811 h 10000"/>
                          <a:gd name="connsiteX8" fmla="*/ 8216 w 10000"/>
                          <a:gd name="connsiteY8" fmla="*/ 990 h 10000"/>
                          <a:gd name="connsiteX9" fmla="*/ 7856 w 10000"/>
                          <a:gd name="connsiteY9" fmla="*/ 1183 h 10000"/>
                          <a:gd name="connsiteX10" fmla="*/ 7463 w 10000"/>
                          <a:gd name="connsiteY10" fmla="*/ 1392 h 10000"/>
                          <a:gd name="connsiteX11" fmla="*/ 7066 w 10000"/>
                          <a:gd name="connsiteY11" fmla="*/ 1615 h 10000"/>
                          <a:gd name="connsiteX12" fmla="*/ 6650 w 10000"/>
                          <a:gd name="connsiteY12" fmla="*/ 1854 h 10000"/>
                          <a:gd name="connsiteX13" fmla="*/ 6215 w 10000"/>
                          <a:gd name="connsiteY13" fmla="*/ 2084 h 10000"/>
                          <a:gd name="connsiteX14" fmla="*/ 5767 w 10000"/>
                          <a:gd name="connsiteY14" fmla="*/ 2330 h 10000"/>
                          <a:gd name="connsiteX15" fmla="*/ 5326 w 10000"/>
                          <a:gd name="connsiteY15" fmla="*/ 2583 h 10000"/>
                          <a:gd name="connsiteX16" fmla="*/ 4866 w 10000"/>
                          <a:gd name="connsiteY16" fmla="*/ 2843 h 10000"/>
                          <a:gd name="connsiteX17" fmla="*/ 4419 w 10000"/>
                          <a:gd name="connsiteY17" fmla="*/ 3089 h 10000"/>
                          <a:gd name="connsiteX18" fmla="*/ 3977 w 10000"/>
                          <a:gd name="connsiteY18" fmla="*/ 3335 h 10000"/>
                          <a:gd name="connsiteX19" fmla="*/ 3542 w 10000"/>
                          <a:gd name="connsiteY19" fmla="*/ 3587 h 10000"/>
                          <a:gd name="connsiteX20" fmla="*/ 3114 w 10000"/>
                          <a:gd name="connsiteY20" fmla="*/ 3818 h 10000"/>
                          <a:gd name="connsiteX21" fmla="*/ 2704 w 10000"/>
                          <a:gd name="connsiteY21" fmla="*/ 4057 h 10000"/>
                          <a:gd name="connsiteX22" fmla="*/ 2324 w 10000"/>
                          <a:gd name="connsiteY22" fmla="*/ 4272 h 10000"/>
                          <a:gd name="connsiteX23" fmla="*/ 1964 w 10000"/>
                          <a:gd name="connsiteY23" fmla="*/ 4481 h 10000"/>
                          <a:gd name="connsiteX24" fmla="*/ 1628 w 10000"/>
                          <a:gd name="connsiteY24" fmla="*/ 4682 h 10000"/>
                          <a:gd name="connsiteX25" fmla="*/ 1324 w 10000"/>
                          <a:gd name="connsiteY25" fmla="*/ 4846 h 10000"/>
                          <a:gd name="connsiteX26" fmla="*/ 1050 w 10000"/>
                          <a:gd name="connsiteY26" fmla="*/ 5017 h 10000"/>
                          <a:gd name="connsiteX27" fmla="*/ 820 w 10000"/>
                          <a:gd name="connsiteY27" fmla="*/ 5150 h 10000"/>
                          <a:gd name="connsiteX28" fmla="*/ 640 w 10000"/>
                          <a:gd name="connsiteY28" fmla="*/ 5278 h 10000"/>
                          <a:gd name="connsiteX29" fmla="*/ 497 w 10000"/>
                          <a:gd name="connsiteY29" fmla="*/ 5367 h 10000"/>
                          <a:gd name="connsiteX30" fmla="*/ 472 w 10000"/>
                          <a:gd name="connsiteY30" fmla="*/ 5381 h 10000"/>
                          <a:gd name="connsiteX31" fmla="*/ 428 w 10000"/>
                          <a:gd name="connsiteY31" fmla="*/ 5433 h 10000"/>
                          <a:gd name="connsiteX32" fmla="*/ 366 w 10000"/>
                          <a:gd name="connsiteY32" fmla="*/ 5500 h 10000"/>
                          <a:gd name="connsiteX33" fmla="*/ 298 w 10000"/>
                          <a:gd name="connsiteY33" fmla="*/ 5605 h 10000"/>
                          <a:gd name="connsiteX34" fmla="*/ 236 w 10000"/>
                          <a:gd name="connsiteY34" fmla="*/ 5731 h 10000"/>
                          <a:gd name="connsiteX35" fmla="*/ 180 w 10000"/>
                          <a:gd name="connsiteY35" fmla="*/ 5895 h 10000"/>
                          <a:gd name="connsiteX36" fmla="*/ 167 w 10000"/>
                          <a:gd name="connsiteY36" fmla="*/ 6089 h 10000"/>
                          <a:gd name="connsiteX37" fmla="*/ 167 w 10000"/>
                          <a:gd name="connsiteY37" fmla="*/ 6215 h 10000"/>
                          <a:gd name="connsiteX38" fmla="*/ 167 w 10000"/>
                          <a:gd name="connsiteY38" fmla="*/ 6424 h 10000"/>
                          <a:gd name="connsiteX39" fmla="*/ 167 w 10000"/>
                          <a:gd name="connsiteY39" fmla="*/ 6684 h 10000"/>
                          <a:gd name="connsiteX40" fmla="*/ 167 w 10000"/>
                          <a:gd name="connsiteY40" fmla="*/ 6989 h 10000"/>
                          <a:gd name="connsiteX41" fmla="*/ 167 w 10000"/>
                          <a:gd name="connsiteY41" fmla="*/ 7324 h 10000"/>
                          <a:gd name="connsiteX42" fmla="*/ 180 w 10000"/>
                          <a:gd name="connsiteY42" fmla="*/ 7674 h 10000"/>
                          <a:gd name="connsiteX43" fmla="*/ 180 w 10000"/>
                          <a:gd name="connsiteY43" fmla="*/ 8031 h 10000"/>
                          <a:gd name="connsiteX44" fmla="*/ 180 w 10000"/>
                          <a:gd name="connsiteY44" fmla="*/ 8381 h 10000"/>
                          <a:gd name="connsiteX45" fmla="*/ 180 w 10000"/>
                          <a:gd name="connsiteY45" fmla="*/ 8709 h 10000"/>
                          <a:gd name="connsiteX46" fmla="*/ 180 w 10000"/>
                          <a:gd name="connsiteY46" fmla="*/ 9006 h 10000"/>
                          <a:gd name="connsiteX47" fmla="*/ 192 w 10000"/>
                          <a:gd name="connsiteY47" fmla="*/ 9267 h 10000"/>
                          <a:gd name="connsiteX48" fmla="*/ 192 w 10000"/>
                          <a:gd name="connsiteY48" fmla="*/ 9461 h 10000"/>
                          <a:gd name="connsiteX49" fmla="*/ 192 w 10000"/>
                          <a:gd name="connsiteY49" fmla="*/ 9580 h 10000"/>
                          <a:gd name="connsiteX50" fmla="*/ 192 w 10000"/>
                          <a:gd name="connsiteY50" fmla="*/ 9632 h 10000"/>
                          <a:gd name="connsiteX51" fmla="*/ 8980 w 10000"/>
                          <a:gd name="connsiteY51" fmla="*/ 4630 h 10000"/>
                          <a:gd name="connsiteX52" fmla="*/ 8868 w 10000"/>
                          <a:gd name="connsiteY52" fmla="*/ 5150 h 10000"/>
                          <a:gd name="connsiteX53" fmla="*/ 243 w 10000"/>
                          <a:gd name="connsiteY53" fmla="*/ 10000 h 10000"/>
                          <a:gd name="connsiteX54" fmla="*/ 18 w 10000"/>
                          <a:gd name="connsiteY54" fmla="*/ 9304 h 10000"/>
                          <a:gd name="connsiteX55" fmla="*/ 18 w 10000"/>
                          <a:gd name="connsiteY55" fmla="*/ 5985 h 10000"/>
                          <a:gd name="connsiteX56" fmla="*/ 81 w 10000"/>
                          <a:gd name="connsiteY56" fmla="*/ 5709 h 10000"/>
                          <a:gd name="connsiteX57" fmla="*/ 279 w 10000"/>
                          <a:gd name="connsiteY57" fmla="*/ 5396 h 10000"/>
                          <a:gd name="connsiteX58" fmla="*/ 1541 w 10000"/>
                          <a:gd name="connsiteY58" fmla="*/ 4615 h 10000"/>
                          <a:gd name="connsiteX59" fmla="*/ 3368 w 10000"/>
                          <a:gd name="connsiteY59" fmla="*/ 3595 h 10000"/>
                          <a:gd name="connsiteX60" fmla="*/ 9459 w 10000"/>
                          <a:gd name="connsiteY60" fmla="*/ 205 h 10000"/>
                          <a:gd name="connsiteX61" fmla="*/ 9857 w 10000"/>
                          <a:gd name="connsiteY6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856 w 10000"/>
                          <a:gd name="connsiteY6" fmla="*/ 1183 h 10000"/>
                          <a:gd name="connsiteX7" fmla="*/ 7463 w 10000"/>
                          <a:gd name="connsiteY7" fmla="*/ 1392 h 10000"/>
                          <a:gd name="connsiteX8" fmla="*/ 7066 w 10000"/>
                          <a:gd name="connsiteY8" fmla="*/ 1615 h 10000"/>
                          <a:gd name="connsiteX9" fmla="*/ 6650 w 10000"/>
                          <a:gd name="connsiteY9" fmla="*/ 1854 h 10000"/>
                          <a:gd name="connsiteX10" fmla="*/ 6215 w 10000"/>
                          <a:gd name="connsiteY10" fmla="*/ 2084 h 10000"/>
                          <a:gd name="connsiteX11" fmla="*/ 5767 w 10000"/>
                          <a:gd name="connsiteY11" fmla="*/ 2330 h 10000"/>
                          <a:gd name="connsiteX12" fmla="*/ 5326 w 10000"/>
                          <a:gd name="connsiteY12" fmla="*/ 2583 h 10000"/>
                          <a:gd name="connsiteX13" fmla="*/ 4866 w 10000"/>
                          <a:gd name="connsiteY13" fmla="*/ 2843 h 10000"/>
                          <a:gd name="connsiteX14" fmla="*/ 4419 w 10000"/>
                          <a:gd name="connsiteY14" fmla="*/ 3089 h 10000"/>
                          <a:gd name="connsiteX15" fmla="*/ 3977 w 10000"/>
                          <a:gd name="connsiteY15" fmla="*/ 3335 h 10000"/>
                          <a:gd name="connsiteX16" fmla="*/ 3542 w 10000"/>
                          <a:gd name="connsiteY16" fmla="*/ 3587 h 10000"/>
                          <a:gd name="connsiteX17" fmla="*/ 3114 w 10000"/>
                          <a:gd name="connsiteY17" fmla="*/ 3818 h 10000"/>
                          <a:gd name="connsiteX18" fmla="*/ 2704 w 10000"/>
                          <a:gd name="connsiteY18" fmla="*/ 4057 h 10000"/>
                          <a:gd name="connsiteX19" fmla="*/ 2324 w 10000"/>
                          <a:gd name="connsiteY19" fmla="*/ 4272 h 10000"/>
                          <a:gd name="connsiteX20" fmla="*/ 1964 w 10000"/>
                          <a:gd name="connsiteY20" fmla="*/ 4481 h 10000"/>
                          <a:gd name="connsiteX21" fmla="*/ 1628 w 10000"/>
                          <a:gd name="connsiteY21" fmla="*/ 4682 h 10000"/>
                          <a:gd name="connsiteX22" fmla="*/ 1324 w 10000"/>
                          <a:gd name="connsiteY22" fmla="*/ 4846 h 10000"/>
                          <a:gd name="connsiteX23" fmla="*/ 1050 w 10000"/>
                          <a:gd name="connsiteY23" fmla="*/ 5017 h 10000"/>
                          <a:gd name="connsiteX24" fmla="*/ 820 w 10000"/>
                          <a:gd name="connsiteY24" fmla="*/ 5150 h 10000"/>
                          <a:gd name="connsiteX25" fmla="*/ 640 w 10000"/>
                          <a:gd name="connsiteY25" fmla="*/ 5278 h 10000"/>
                          <a:gd name="connsiteX26" fmla="*/ 497 w 10000"/>
                          <a:gd name="connsiteY26" fmla="*/ 5367 h 10000"/>
                          <a:gd name="connsiteX27" fmla="*/ 472 w 10000"/>
                          <a:gd name="connsiteY27" fmla="*/ 5381 h 10000"/>
                          <a:gd name="connsiteX28" fmla="*/ 428 w 10000"/>
                          <a:gd name="connsiteY28" fmla="*/ 5433 h 10000"/>
                          <a:gd name="connsiteX29" fmla="*/ 366 w 10000"/>
                          <a:gd name="connsiteY29" fmla="*/ 5500 h 10000"/>
                          <a:gd name="connsiteX30" fmla="*/ 298 w 10000"/>
                          <a:gd name="connsiteY30" fmla="*/ 5605 h 10000"/>
                          <a:gd name="connsiteX31" fmla="*/ 236 w 10000"/>
                          <a:gd name="connsiteY31" fmla="*/ 5731 h 10000"/>
                          <a:gd name="connsiteX32" fmla="*/ 180 w 10000"/>
                          <a:gd name="connsiteY32" fmla="*/ 5895 h 10000"/>
                          <a:gd name="connsiteX33" fmla="*/ 167 w 10000"/>
                          <a:gd name="connsiteY33" fmla="*/ 6089 h 10000"/>
                          <a:gd name="connsiteX34" fmla="*/ 167 w 10000"/>
                          <a:gd name="connsiteY34" fmla="*/ 6215 h 10000"/>
                          <a:gd name="connsiteX35" fmla="*/ 167 w 10000"/>
                          <a:gd name="connsiteY35" fmla="*/ 6424 h 10000"/>
                          <a:gd name="connsiteX36" fmla="*/ 167 w 10000"/>
                          <a:gd name="connsiteY36" fmla="*/ 6684 h 10000"/>
                          <a:gd name="connsiteX37" fmla="*/ 167 w 10000"/>
                          <a:gd name="connsiteY37" fmla="*/ 6989 h 10000"/>
                          <a:gd name="connsiteX38" fmla="*/ 167 w 10000"/>
                          <a:gd name="connsiteY38" fmla="*/ 7324 h 10000"/>
                          <a:gd name="connsiteX39" fmla="*/ 180 w 10000"/>
                          <a:gd name="connsiteY39" fmla="*/ 7674 h 10000"/>
                          <a:gd name="connsiteX40" fmla="*/ 180 w 10000"/>
                          <a:gd name="connsiteY40" fmla="*/ 8031 h 10000"/>
                          <a:gd name="connsiteX41" fmla="*/ 180 w 10000"/>
                          <a:gd name="connsiteY41" fmla="*/ 8381 h 10000"/>
                          <a:gd name="connsiteX42" fmla="*/ 180 w 10000"/>
                          <a:gd name="connsiteY42" fmla="*/ 8709 h 10000"/>
                          <a:gd name="connsiteX43" fmla="*/ 180 w 10000"/>
                          <a:gd name="connsiteY43" fmla="*/ 9006 h 10000"/>
                          <a:gd name="connsiteX44" fmla="*/ 192 w 10000"/>
                          <a:gd name="connsiteY44" fmla="*/ 9267 h 10000"/>
                          <a:gd name="connsiteX45" fmla="*/ 192 w 10000"/>
                          <a:gd name="connsiteY45" fmla="*/ 9461 h 10000"/>
                          <a:gd name="connsiteX46" fmla="*/ 192 w 10000"/>
                          <a:gd name="connsiteY46" fmla="*/ 9580 h 10000"/>
                          <a:gd name="connsiteX47" fmla="*/ 192 w 10000"/>
                          <a:gd name="connsiteY47" fmla="*/ 9632 h 10000"/>
                          <a:gd name="connsiteX48" fmla="*/ 8980 w 10000"/>
                          <a:gd name="connsiteY48" fmla="*/ 4630 h 10000"/>
                          <a:gd name="connsiteX49" fmla="*/ 8868 w 10000"/>
                          <a:gd name="connsiteY49" fmla="*/ 5150 h 10000"/>
                          <a:gd name="connsiteX50" fmla="*/ 243 w 10000"/>
                          <a:gd name="connsiteY50" fmla="*/ 10000 h 10000"/>
                          <a:gd name="connsiteX51" fmla="*/ 18 w 10000"/>
                          <a:gd name="connsiteY51" fmla="*/ 9304 h 10000"/>
                          <a:gd name="connsiteX52" fmla="*/ 18 w 10000"/>
                          <a:gd name="connsiteY52" fmla="*/ 5985 h 10000"/>
                          <a:gd name="connsiteX53" fmla="*/ 81 w 10000"/>
                          <a:gd name="connsiteY53" fmla="*/ 5709 h 10000"/>
                          <a:gd name="connsiteX54" fmla="*/ 279 w 10000"/>
                          <a:gd name="connsiteY54" fmla="*/ 5396 h 10000"/>
                          <a:gd name="connsiteX55" fmla="*/ 1541 w 10000"/>
                          <a:gd name="connsiteY55" fmla="*/ 4615 h 10000"/>
                          <a:gd name="connsiteX56" fmla="*/ 3368 w 10000"/>
                          <a:gd name="connsiteY56" fmla="*/ 3595 h 10000"/>
                          <a:gd name="connsiteX57" fmla="*/ 9459 w 10000"/>
                          <a:gd name="connsiteY57" fmla="*/ 205 h 10000"/>
                          <a:gd name="connsiteX58" fmla="*/ 9857 w 10000"/>
                          <a:gd name="connsiteY5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463 w 10000"/>
                          <a:gd name="connsiteY6" fmla="*/ 1392 h 10000"/>
                          <a:gd name="connsiteX7" fmla="*/ 7066 w 10000"/>
                          <a:gd name="connsiteY7" fmla="*/ 1615 h 10000"/>
                          <a:gd name="connsiteX8" fmla="*/ 6650 w 10000"/>
                          <a:gd name="connsiteY8" fmla="*/ 1854 h 10000"/>
                          <a:gd name="connsiteX9" fmla="*/ 6215 w 10000"/>
                          <a:gd name="connsiteY9" fmla="*/ 2084 h 10000"/>
                          <a:gd name="connsiteX10" fmla="*/ 5767 w 10000"/>
                          <a:gd name="connsiteY10" fmla="*/ 2330 h 10000"/>
                          <a:gd name="connsiteX11" fmla="*/ 5326 w 10000"/>
                          <a:gd name="connsiteY11" fmla="*/ 2583 h 10000"/>
                          <a:gd name="connsiteX12" fmla="*/ 4866 w 10000"/>
                          <a:gd name="connsiteY12" fmla="*/ 2843 h 10000"/>
                          <a:gd name="connsiteX13" fmla="*/ 4419 w 10000"/>
                          <a:gd name="connsiteY13" fmla="*/ 3089 h 10000"/>
                          <a:gd name="connsiteX14" fmla="*/ 3977 w 10000"/>
                          <a:gd name="connsiteY14" fmla="*/ 3335 h 10000"/>
                          <a:gd name="connsiteX15" fmla="*/ 3542 w 10000"/>
                          <a:gd name="connsiteY15" fmla="*/ 3587 h 10000"/>
                          <a:gd name="connsiteX16" fmla="*/ 3114 w 10000"/>
                          <a:gd name="connsiteY16" fmla="*/ 3818 h 10000"/>
                          <a:gd name="connsiteX17" fmla="*/ 2704 w 10000"/>
                          <a:gd name="connsiteY17" fmla="*/ 4057 h 10000"/>
                          <a:gd name="connsiteX18" fmla="*/ 2324 w 10000"/>
                          <a:gd name="connsiteY18" fmla="*/ 4272 h 10000"/>
                          <a:gd name="connsiteX19" fmla="*/ 1964 w 10000"/>
                          <a:gd name="connsiteY19" fmla="*/ 4481 h 10000"/>
                          <a:gd name="connsiteX20" fmla="*/ 1628 w 10000"/>
                          <a:gd name="connsiteY20" fmla="*/ 4682 h 10000"/>
                          <a:gd name="connsiteX21" fmla="*/ 1324 w 10000"/>
                          <a:gd name="connsiteY21" fmla="*/ 4846 h 10000"/>
                          <a:gd name="connsiteX22" fmla="*/ 1050 w 10000"/>
                          <a:gd name="connsiteY22" fmla="*/ 5017 h 10000"/>
                          <a:gd name="connsiteX23" fmla="*/ 820 w 10000"/>
                          <a:gd name="connsiteY23" fmla="*/ 5150 h 10000"/>
                          <a:gd name="connsiteX24" fmla="*/ 640 w 10000"/>
                          <a:gd name="connsiteY24" fmla="*/ 5278 h 10000"/>
                          <a:gd name="connsiteX25" fmla="*/ 497 w 10000"/>
                          <a:gd name="connsiteY25" fmla="*/ 5367 h 10000"/>
                          <a:gd name="connsiteX26" fmla="*/ 472 w 10000"/>
                          <a:gd name="connsiteY26" fmla="*/ 5381 h 10000"/>
                          <a:gd name="connsiteX27" fmla="*/ 428 w 10000"/>
                          <a:gd name="connsiteY27" fmla="*/ 5433 h 10000"/>
                          <a:gd name="connsiteX28" fmla="*/ 366 w 10000"/>
                          <a:gd name="connsiteY28" fmla="*/ 5500 h 10000"/>
                          <a:gd name="connsiteX29" fmla="*/ 298 w 10000"/>
                          <a:gd name="connsiteY29" fmla="*/ 5605 h 10000"/>
                          <a:gd name="connsiteX30" fmla="*/ 236 w 10000"/>
                          <a:gd name="connsiteY30" fmla="*/ 5731 h 10000"/>
                          <a:gd name="connsiteX31" fmla="*/ 180 w 10000"/>
                          <a:gd name="connsiteY31" fmla="*/ 5895 h 10000"/>
                          <a:gd name="connsiteX32" fmla="*/ 167 w 10000"/>
                          <a:gd name="connsiteY32" fmla="*/ 6089 h 10000"/>
                          <a:gd name="connsiteX33" fmla="*/ 167 w 10000"/>
                          <a:gd name="connsiteY33" fmla="*/ 6215 h 10000"/>
                          <a:gd name="connsiteX34" fmla="*/ 167 w 10000"/>
                          <a:gd name="connsiteY34" fmla="*/ 6424 h 10000"/>
                          <a:gd name="connsiteX35" fmla="*/ 167 w 10000"/>
                          <a:gd name="connsiteY35" fmla="*/ 6684 h 10000"/>
                          <a:gd name="connsiteX36" fmla="*/ 167 w 10000"/>
                          <a:gd name="connsiteY36" fmla="*/ 6989 h 10000"/>
                          <a:gd name="connsiteX37" fmla="*/ 167 w 10000"/>
                          <a:gd name="connsiteY37" fmla="*/ 7324 h 10000"/>
                          <a:gd name="connsiteX38" fmla="*/ 180 w 10000"/>
                          <a:gd name="connsiteY38" fmla="*/ 7674 h 10000"/>
                          <a:gd name="connsiteX39" fmla="*/ 180 w 10000"/>
                          <a:gd name="connsiteY39" fmla="*/ 8031 h 10000"/>
                          <a:gd name="connsiteX40" fmla="*/ 180 w 10000"/>
                          <a:gd name="connsiteY40" fmla="*/ 8381 h 10000"/>
                          <a:gd name="connsiteX41" fmla="*/ 180 w 10000"/>
                          <a:gd name="connsiteY41" fmla="*/ 8709 h 10000"/>
                          <a:gd name="connsiteX42" fmla="*/ 180 w 10000"/>
                          <a:gd name="connsiteY42" fmla="*/ 9006 h 10000"/>
                          <a:gd name="connsiteX43" fmla="*/ 192 w 10000"/>
                          <a:gd name="connsiteY43" fmla="*/ 9267 h 10000"/>
                          <a:gd name="connsiteX44" fmla="*/ 192 w 10000"/>
                          <a:gd name="connsiteY44" fmla="*/ 9461 h 10000"/>
                          <a:gd name="connsiteX45" fmla="*/ 192 w 10000"/>
                          <a:gd name="connsiteY45" fmla="*/ 9580 h 10000"/>
                          <a:gd name="connsiteX46" fmla="*/ 192 w 10000"/>
                          <a:gd name="connsiteY46" fmla="*/ 9632 h 10000"/>
                          <a:gd name="connsiteX47" fmla="*/ 8980 w 10000"/>
                          <a:gd name="connsiteY47" fmla="*/ 4630 h 10000"/>
                          <a:gd name="connsiteX48" fmla="*/ 8868 w 10000"/>
                          <a:gd name="connsiteY48" fmla="*/ 5150 h 10000"/>
                          <a:gd name="connsiteX49" fmla="*/ 243 w 10000"/>
                          <a:gd name="connsiteY49" fmla="*/ 10000 h 10000"/>
                          <a:gd name="connsiteX50" fmla="*/ 18 w 10000"/>
                          <a:gd name="connsiteY50" fmla="*/ 9304 h 10000"/>
                          <a:gd name="connsiteX51" fmla="*/ 18 w 10000"/>
                          <a:gd name="connsiteY51" fmla="*/ 5985 h 10000"/>
                          <a:gd name="connsiteX52" fmla="*/ 81 w 10000"/>
                          <a:gd name="connsiteY52" fmla="*/ 5709 h 10000"/>
                          <a:gd name="connsiteX53" fmla="*/ 279 w 10000"/>
                          <a:gd name="connsiteY53" fmla="*/ 5396 h 10000"/>
                          <a:gd name="connsiteX54" fmla="*/ 1541 w 10000"/>
                          <a:gd name="connsiteY54" fmla="*/ 4615 h 10000"/>
                          <a:gd name="connsiteX55" fmla="*/ 3368 w 10000"/>
                          <a:gd name="connsiteY55" fmla="*/ 3595 h 10000"/>
                          <a:gd name="connsiteX56" fmla="*/ 9459 w 10000"/>
                          <a:gd name="connsiteY56" fmla="*/ 205 h 10000"/>
                          <a:gd name="connsiteX57" fmla="*/ 9857 w 10000"/>
                          <a:gd name="connsiteY5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066 w 10000"/>
                          <a:gd name="connsiteY6" fmla="*/ 1615 h 10000"/>
                          <a:gd name="connsiteX7" fmla="*/ 6650 w 10000"/>
                          <a:gd name="connsiteY7" fmla="*/ 1854 h 10000"/>
                          <a:gd name="connsiteX8" fmla="*/ 6215 w 10000"/>
                          <a:gd name="connsiteY8" fmla="*/ 2084 h 10000"/>
                          <a:gd name="connsiteX9" fmla="*/ 5767 w 10000"/>
                          <a:gd name="connsiteY9" fmla="*/ 2330 h 10000"/>
                          <a:gd name="connsiteX10" fmla="*/ 5326 w 10000"/>
                          <a:gd name="connsiteY10" fmla="*/ 2583 h 10000"/>
                          <a:gd name="connsiteX11" fmla="*/ 4866 w 10000"/>
                          <a:gd name="connsiteY11" fmla="*/ 2843 h 10000"/>
                          <a:gd name="connsiteX12" fmla="*/ 4419 w 10000"/>
                          <a:gd name="connsiteY12" fmla="*/ 3089 h 10000"/>
                          <a:gd name="connsiteX13" fmla="*/ 3977 w 10000"/>
                          <a:gd name="connsiteY13" fmla="*/ 3335 h 10000"/>
                          <a:gd name="connsiteX14" fmla="*/ 3542 w 10000"/>
                          <a:gd name="connsiteY14" fmla="*/ 3587 h 10000"/>
                          <a:gd name="connsiteX15" fmla="*/ 3114 w 10000"/>
                          <a:gd name="connsiteY15" fmla="*/ 3818 h 10000"/>
                          <a:gd name="connsiteX16" fmla="*/ 2704 w 10000"/>
                          <a:gd name="connsiteY16" fmla="*/ 4057 h 10000"/>
                          <a:gd name="connsiteX17" fmla="*/ 2324 w 10000"/>
                          <a:gd name="connsiteY17" fmla="*/ 4272 h 10000"/>
                          <a:gd name="connsiteX18" fmla="*/ 1964 w 10000"/>
                          <a:gd name="connsiteY18" fmla="*/ 4481 h 10000"/>
                          <a:gd name="connsiteX19" fmla="*/ 1628 w 10000"/>
                          <a:gd name="connsiteY19" fmla="*/ 4682 h 10000"/>
                          <a:gd name="connsiteX20" fmla="*/ 1324 w 10000"/>
                          <a:gd name="connsiteY20" fmla="*/ 4846 h 10000"/>
                          <a:gd name="connsiteX21" fmla="*/ 1050 w 10000"/>
                          <a:gd name="connsiteY21" fmla="*/ 5017 h 10000"/>
                          <a:gd name="connsiteX22" fmla="*/ 820 w 10000"/>
                          <a:gd name="connsiteY22" fmla="*/ 5150 h 10000"/>
                          <a:gd name="connsiteX23" fmla="*/ 640 w 10000"/>
                          <a:gd name="connsiteY23" fmla="*/ 5278 h 10000"/>
                          <a:gd name="connsiteX24" fmla="*/ 497 w 10000"/>
                          <a:gd name="connsiteY24" fmla="*/ 5367 h 10000"/>
                          <a:gd name="connsiteX25" fmla="*/ 472 w 10000"/>
                          <a:gd name="connsiteY25" fmla="*/ 5381 h 10000"/>
                          <a:gd name="connsiteX26" fmla="*/ 428 w 10000"/>
                          <a:gd name="connsiteY26" fmla="*/ 5433 h 10000"/>
                          <a:gd name="connsiteX27" fmla="*/ 366 w 10000"/>
                          <a:gd name="connsiteY27" fmla="*/ 5500 h 10000"/>
                          <a:gd name="connsiteX28" fmla="*/ 298 w 10000"/>
                          <a:gd name="connsiteY28" fmla="*/ 5605 h 10000"/>
                          <a:gd name="connsiteX29" fmla="*/ 236 w 10000"/>
                          <a:gd name="connsiteY29" fmla="*/ 5731 h 10000"/>
                          <a:gd name="connsiteX30" fmla="*/ 180 w 10000"/>
                          <a:gd name="connsiteY30" fmla="*/ 5895 h 10000"/>
                          <a:gd name="connsiteX31" fmla="*/ 167 w 10000"/>
                          <a:gd name="connsiteY31" fmla="*/ 6089 h 10000"/>
                          <a:gd name="connsiteX32" fmla="*/ 167 w 10000"/>
                          <a:gd name="connsiteY32" fmla="*/ 6215 h 10000"/>
                          <a:gd name="connsiteX33" fmla="*/ 167 w 10000"/>
                          <a:gd name="connsiteY33" fmla="*/ 6424 h 10000"/>
                          <a:gd name="connsiteX34" fmla="*/ 167 w 10000"/>
                          <a:gd name="connsiteY34" fmla="*/ 6684 h 10000"/>
                          <a:gd name="connsiteX35" fmla="*/ 167 w 10000"/>
                          <a:gd name="connsiteY35" fmla="*/ 6989 h 10000"/>
                          <a:gd name="connsiteX36" fmla="*/ 167 w 10000"/>
                          <a:gd name="connsiteY36" fmla="*/ 7324 h 10000"/>
                          <a:gd name="connsiteX37" fmla="*/ 180 w 10000"/>
                          <a:gd name="connsiteY37" fmla="*/ 7674 h 10000"/>
                          <a:gd name="connsiteX38" fmla="*/ 180 w 10000"/>
                          <a:gd name="connsiteY38" fmla="*/ 8031 h 10000"/>
                          <a:gd name="connsiteX39" fmla="*/ 180 w 10000"/>
                          <a:gd name="connsiteY39" fmla="*/ 8381 h 10000"/>
                          <a:gd name="connsiteX40" fmla="*/ 180 w 10000"/>
                          <a:gd name="connsiteY40" fmla="*/ 8709 h 10000"/>
                          <a:gd name="connsiteX41" fmla="*/ 180 w 10000"/>
                          <a:gd name="connsiteY41" fmla="*/ 9006 h 10000"/>
                          <a:gd name="connsiteX42" fmla="*/ 192 w 10000"/>
                          <a:gd name="connsiteY42" fmla="*/ 9267 h 10000"/>
                          <a:gd name="connsiteX43" fmla="*/ 192 w 10000"/>
                          <a:gd name="connsiteY43" fmla="*/ 9461 h 10000"/>
                          <a:gd name="connsiteX44" fmla="*/ 192 w 10000"/>
                          <a:gd name="connsiteY44" fmla="*/ 9580 h 10000"/>
                          <a:gd name="connsiteX45" fmla="*/ 192 w 10000"/>
                          <a:gd name="connsiteY45" fmla="*/ 9632 h 10000"/>
                          <a:gd name="connsiteX46" fmla="*/ 8980 w 10000"/>
                          <a:gd name="connsiteY46" fmla="*/ 4630 h 10000"/>
                          <a:gd name="connsiteX47" fmla="*/ 8868 w 10000"/>
                          <a:gd name="connsiteY47" fmla="*/ 5150 h 10000"/>
                          <a:gd name="connsiteX48" fmla="*/ 243 w 10000"/>
                          <a:gd name="connsiteY48" fmla="*/ 10000 h 10000"/>
                          <a:gd name="connsiteX49" fmla="*/ 18 w 10000"/>
                          <a:gd name="connsiteY49" fmla="*/ 9304 h 10000"/>
                          <a:gd name="connsiteX50" fmla="*/ 18 w 10000"/>
                          <a:gd name="connsiteY50" fmla="*/ 5985 h 10000"/>
                          <a:gd name="connsiteX51" fmla="*/ 81 w 10000"/>
                          <a:gd name="connsiteY51" fmla="*/ 5709 h 10000"/>
                          <a:gd name="connsiteX52" fmla="*/ 279 w 10000"/>
                          <a:gd name="connsiteY52" fmla="*/ 5396 h 10000"/>
                          <a:gd name="connsiteX53" fmla="*/ 1541 w 10000"/>
                          <a:gd name="connsiteY53" fmla="*/ 4615 h 10000"/>
                          <a:gd name="connsiteX54" fmla="*/ 3368 w 10000"/>
                          <a:gd name="connsiteY54" fmla="*/ 3595 h 10000"/>
                          <a:gd name="connsiteX55" fmla="*/ 9459 w 10000"/>
                          <a:gd name="connsiteY55" fmla="*/ 205 h 10000"/>
                          <a:gd name="connsiteX56" fmla="*/ 9857 w 10000"/>
                          <a:gd name="connsiteY5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215 w 10000"/>
                          <a:gd name="connsiteY7" fmla="*/ 2084 h 10000"/>
                          <a:gd name="connsiteX8" fmla="*/ 5767 w 10000"/>
                          <a:gd name="connsiteY8" fmla="*/ 2330 h 10000"/>
                          <a:gd name="connsiteX9" fmla="*/ 5326 w 10000"/>
                          <a:gd name="connsiteY9" fmla="*/ 2583 h 10000"/>
                          <a:gd name="connsiteX10" fmla="*/ 4866 w 10000"/>
                          <a:gd name="connsiteY10" fmla="*/ 2843 h 10000"/>
                          <a:gd name="connsiteX11" fmla="*/ 4419 w 10000"/>
                          <a:gd name="connsiteY11" fmla="*/ 3089 h 10000"/>
                          <a:gd name="connsiteX12" fmla="*/ 3977 w 10000"/>
                          <a:gd name="connsiteY12" fmla="*/ 3335 h 10000"/>
                          <a:gd name="connsiteX13" fmla="*/ 3542 w 10000"/>
                          <a:gd name="connsiteY13" fmla="*/ 3587 h 10000"/>
                          <a:gd name="connsiteX14" fmla="*/ 3114 w 10000"/>
                          <a:gd name="connsiteY14" fmla="*/ 3818 h 10000"/>
                          <a:gd name="connsiteX15" fmla="*/ 2704 w 10000"/>
                          <a:gd name="connsiteY15" fmla="*/ 4057 h 10000"/>
                          <a:gd name="connsiteX16" fmla="*/ 2324 w 10000"/>
                          <a:gd name="connsiteY16" fmla="*/ 4272 h 10000"/>
                          <a:gd name="connsiteX17" fmla="*/ 1964 w 10000"/>
                          <a:gd name="connsiteY17" fmla="*/ 4481 h 10000"/>
                          <a:gd name="connsiteX18" fmla="*/ 1628 w 10000"/>
                          <a:gd name="connsiteY18" fmla="*/ 4682 h 10000"/>
                          <a:gd name="connsiteX19" fmla="*/ 1324 w 10000"/>
                          <a:gd name="connsiteY19" fmla="*/ 4846 h 10000"/>
                          <a:gd name="connsiteX20" fmla="*/ 1050 w 10000"/>
                          <a:gd name="connsiteY20" fmla="*/ 5017 h 10000"/>
                          <a:gd name="connsiteX21" fmla="*/ 820 w 10000"/>
                          <a:gd name="connsiteY21" fmla="*/ 5150 h 10000"/>
                          <a:gd name="connsiteX22" fmla="*/ 640 w 10000"/>
                          <a:gd name="connsiteY22" fmla="*/ 5278 h 10000"/>
                          <a:gd name="connsiteX23" fmla="*/ 497 w 10000"/>
                          <a:gd name="connsiteY23" fmla="*/ 5367 h 10000"/>
                          <a:gd name="connsiteX24" fmla="*/ 472 w 10000"/>
                          <a:gd name="connsiteY24" fmla="*/ 5381 h 10000"/>
                          <a:gd name="connsiteX25" fmla="*/ 428 w 10000"/>
                          <a:gd name="connsiteY25" fmla="*/ 5433 h 10000"/>
                          <a:gd name="connsiteX26" fmla="*/ 366 w 10000"/>
                          <a:gd name="connsiteY26" fmla="*/ 5500 h 10000"/>
                          <a:gd name="connsiteX27" fmla="*/ 298 w 10000"/>
                          <a:gd name="connsiteY27" fmla="*/ 5605 h 10000"/>
                          <a:gd name="connsiteX28" fmla="*/ 236 w 10000"/>
                          <a:gd name="connsiteY28" fmla="*/ 5731 h 10000"/>
                          <a:gd name="connsiteX29" fmla="*/ 180 w 10000"/>
                          <a:gd name="connsiteY29" fmla="*/ 5895 h 10000"/>
                          <a:gd name="connsiteX30" fmla="*/ 167 w 10000"/>
                          <a:gd name="connsiteY30" fmla="*/ 6089 h 10000"/>
                          <a:gd name="connsiteX31" fmla="*/ 167 w 10000"/>
                          <a:gd name="connsiteY31" fmla="*/ 6215 h 10000"/>
                          <a:gd name="connsiteX32" fmla="*/ 167 w 10000"/>
                          <a:gd name="connsiteY32" fmla="*/ 6424 h 10000"/>
                          <a:gd name="connsiteX33" fmla="*/ 167 w 10000"/>
                          <a:gd name="connsiteY33" fmla="*/ 6684 h 10000"/>
                          <a:gd name="connsiteX34" fmla="*/ 167 w 10000"/>
                          <a:gd name="connsiteY34" fmla="*/ 6989 h 10000"/>
                          <a:gd name="connsiteX35" fmla="*/ 167 w 10000"/>
                          <a:gd name="connsiteY35" fmla="*/ 7324 h 10000"/>
                          <a:gd name="connsiteX36" fmla="*/ 180 w 10000"/>
                          <a:gd name="connsiteY36" fmla="*/ 7674 h 10000"/>
                          <a:gd name="connsiteX37" fmla="*/ 180 w 10000"/>
                          <a:gd name="connsiteY37" fmla="*/ 8031 h 10000"/>
                          <a:gd name="connsiteX38" fmla="*/ 180 w 10000"/>
                          <a:gd name="connsiteY38" fmla="*/ 8381 h 10000"/>
                          <a:gd name="connsiteX39" fmla="*/ 180 w 10000"/>
                          <a:gd name="connsiteY39" fmla="*/ 8709 h 10000"/>
                          <a:gd name="connsiteX40" fmla="*/ 180 w 10000"/>
                          <a:gd name="connsiteY40" fmla="*/ 9006 h 10000"/>
                          <a:gd name="connsiteX41" fmla="*/ 192 w 10000"/>
                          <a:gd name="connsiteY41" fmla="*/ 9267 h 10000"/>
                          <a:gd name="connsiteX42" fmla="*/ 192 w 10000"/>
                          <a:gd name="connsiteY42" fmla="*/ 9461 h 10000"/>
                          <a:gd name="connsiteX43" fmla="*/ 192 w 10000"/>
                          <a:gd name="connsiteY43" fmla="*/ 9580 h 10000"/>
                          <a:gd name="connsiteX44" fmla="*/ 192 w 10000"/>
                          <a:gd name="connsiteY44" fmla="*/ 9632 h 10000"/>
                          <a:gd name="connsiteX45" fmla="*/ 8980 w 10000"/>
                          <a:gd name="connsiteY45" fmla="*/ 4630 h 10000"/>
                          <a:gd name="connsiteX46" fmla="*/ 8868 w 10000"/>
                          <a:gd name="connsiteY46" fmla="*/ 5150 h 10000"/>
                          <a:gd name="connsiteX47" fmla="*/ 243 w 10000"/>
                          <a:gd name="connsiteY47" fmla="*/ 10000 h 10000"/>
                          <a:gd name="connsiteX48" fmla="*/ 18 w 10000"/>
                          <a:gd name="connsiteY48" fmla="*/ 9304 h 10000"/>
                          <a:gd name="connsiteX49" fmla="*/ 18 w 10000"/>
                          <a:gd name="connsiteY49" fmla="*/ 5985 h 10000"/>
                          <a:gd name="connsiteX50" fmla="*/ 81 w 10000"/>
                          <a:gd name="connsiteY50" fmla="*/ 5709 h 10000"/>
                          <a:gd name="connsiteX51" fmla="*/ 279 w 10000"/>
                          <a:gd name="connsiteY51" fmla="*/ 5396 h 10000"/>
                          <a:gd name="connsiteX52" fmla="*/ 1541 w 10000"/>
                          <a:gd name="connsiteY52" fmla="*/ 4615 h 10000"/>
                          <a:gd name="connsiteX53" fmla="*/ 3368 w 10000"/>
                          <a:gd name="connsiteY53" fmla="*/ 3595 h 10000"/>
                          <a:gd name="connsiteX54" fmla="*/ 9459 w 10000"/>
                          <a:gd name="connsiteY54" fmla="*/ 205 h 10000"/>
                          <a:gd name="connsiteX55" fmla="*/ 9857 w 10000"/>
                          <a:gd name="connsiteY5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767 w 10000"/>
                          <a:gd name="connsiteY7" fmla="*/ 2330 h 10000"/>
                          <a:gd name="connsiteX8" fmla="*/ 5326 w 10000"/>
                          <a:gd name="connsiteY8" fmla="*/ 2583 h 10000"/>
                          <a:gd name="connsiteX9" fmla="*/ 4866 w 10000"/>
                          <a:gd name="connsiteY9" fmla="*/ 2843 h 10000"/>
                          <a:gd name="connsiteX10" fmla="*/ 4419 w 10000"/>
                          <a:gd name="connsiteY10" fmla="*/ 3089 h 10000"/>
                          <a:gd name="connsiteX11" fmla="*/ 3977 w 10000"/>
                          <a:gd name="connsiteY11" fmla="*/ 3335 h 10000"/>
                          <a:gd name="connsiteX12" fmla="*/ 3542 w 10000"/>
                          <a:gd name="connsiteY12" fmla="*/ 3587 h 10000"/>
                          <a:gd name="connsiteX13" fmla="*/ 3114 w 10000"/>
                          <a:gd name="connsiteY13" fmla="*/ 3818 h 10000"/>
                          <a:gd name="connsiteX14" fmla="*/ 2704 w 10000"/>
                          <a:gd name="connsiteY14" fmla="*/ 4057 h 10000"/>
                          <a:gd name="connsiteX15" fmla="*/ 2324 w 10000"/>
                          <a:gd name="connsiteY15" fmla="*/ 4272 h 10000"/>
                          <a:gd name="connsiteX16" fmla="*/ 1964 w 10000"/>
                          <a:gd name="connsiteY16" fmla="*/ 4481 h 10000"/>
                          <a:gd name="connsiteX17" fmla="*/ 1628 w 10000"/>
                          <a:gd name="connsiteY17" fmla="*/ 4682 h 10000"/>
                          <a:gd name="connsiteX18" fmla="*/ 1324 w 10000"/>
                          <a:gd name="connsiteY18" fmla="*/ 4846 h 10000"/>
                          <a:gd name="connsiteX19" fmla="*/ 1050 w 10000"/>
                          <a:gd name="connsiteY19" fmla="*/ 5017 h 10000"/>
                          <a:gd name="connsiteX20" fmla="*/ 820 w 10000"/>
                          <a:gd name="connsiteY20" fmla="*/ 5150 h 10000"/>
                          <a:gd name="connsiteX21" fmla="*/ 640 w 10000"/>
                          <a:gd name="connsiteY21" fmla="*/ 5278 h 10000"/>
                          <a:gd name="connsiteX22" fmla="*/ 497 w 10000"/>
                          <a:gd name="connsiteY22" fmla="*/ 5367 h 10000"/>
                          <a:gd name="connsiteX23" fmla="*/ 472 w 10000"/>
                          <a:gd name="connsiteY23" fmla="*/ 5381 h 10000"/>
                          <a:gd name="connsiteX24" fmla="*/ 428 w 10000"/>
                          <a:gd name="connsiteY24" fmla="*/ 5433 h 10000"/>
                          <a:gd name="connsiteX25" fmla="*/ 366 w 10000"/>
                          <a:gd name="connsiteY25" fmla="*/ 5500 h 10000"/>
                          <a:gd name="connsiteX26" fmla="*/ 298 w 10000"/>
                          <a:gd name="connsiteY26" fmla="*/ 5605 h 10000"/>
                          <a:gd name="connsiteX27" fmla="*/ 236 w 10000"/>
                          <a:gd name="connsiteY27" fmla="*/ 5731 h 10000"/>
                          <a:gd name="connsiteX28" fmla="*/ 180 w 10000"/>
                          <a:gd name="connsiteY28" fmla="*/ 5895 h 10000"/>
                          <a:gd name="connsiteX29" fmla="*/ 167 w 10000"/>
                          <a:gd name="connsiteY29" fmla="*/ 6089 h 10000"/>
                          <a:gd name="connsiteX30" fmla="*/ 167 w 10000"/>
                          <a:gd name="connsiteY30" fmla="*/ 6215 h 10000"/>
                          <a:gd name="connsiteX31" fmla="*/ 167 w 10000"/>
                          <a:gd name="connsiteY31" fmla="*/ 6424 h 10000"/>
                          <a:gd name="connsiteX32" fmla="*/ 167 w 10000"/>
                          <a:gd name="connsiteY32" fmla="*/ 6684 h 10000"/>
                          <a:gd name="connsiteX33" fmla="*/ 167 w 10000"/>
                          <a:gd name="connsiteY33" fmla="*/ 6989 h 10000"/>
                          <a:gd name="connsiteX34" fmla="*/ 167 w 10000"/>
                          <a:gd name="connsiteY34" fmla="*/ 7324 h 10000"/>
                          <a:gd name="connsiteX35" fmla="*/ 180 w 10000"/>
                          <a:gd name="connsiteY35" fmla="*/ 7674 h 10000"/>
                          <a:gd name="connsiteX36" fmla="*/ 180 w 10000"/>
                          <a:gd name="connsiteY36" fmla="*/ 8031 h 10000"/>
                          <a:gd name="connsiteX37" fmla="*/ 180 w 10000"/>
                          <a:gd name="connsiteY37" fmla="*/ 8381 h 10000"/>
                          <a:gd name="connsiteX38" fmla="*/ 180 w 10000"/>
                          <a:gd name="connsiteY38" fmla="*/ 8709 h 10000"/>
                          <a:gd name="connsiteX39" fmla="*/ 180 w 10000"/>
                          <a:gd name="connsiteY39" fmla="*/ 9006 h 10000"/>
                          <a:gd name="connsiteX40" fmla="*/ 192 w 10000"/>
                          <a:gd name="connsiteY40" fmla="*/ 9267 h 10000"/>
                          <a:gd name="connsiteX41" fmla="*/ 192 w 10000"/>
                          <a:gd name="connsiteY41" fmla="*/ 9461 h 10000"/>
                          <a:gd name="connsiteX42" fmla="*/ 192 w 10000"/>
                          <a:gd name="connsiteY42" fmla="*/ 9580 h 10000"/>
                          <a:gd name="connsiteX43" fmla="*/ 192 w 10000"/>
                          <a:gd name="connsiteY43" fmla="*/ 9632 h 10000"/>
                          <a:gd name="connsiteX44" fmla="*/ 8980 w 10000"/>
                          <a:gd name="connsiteY44" fmla="*/ 4630 h 10000"/>
                          <a:gd name="connsiteX45" fmla="*/ 8868 w 10000"/>
                          <a:gd name="connsiteY45" fmla="*/ 5150 h 10000"/>
                          <a:gd name="connsiteX46" fmla="*/ 243 w 10000"/>
                          <a:gd name="connsiteY46" fmla="*/ 10000 h 10000"/>
                          <a:gd name="connsiteX47" fmla="*/ 18 w 10000"/>
                          <a:gd name="connsiteY47" fmla="*/ 9304 h 10000"/>
                          <a:gd name="connsiteX48" fmla="*/ 18 w 10000"/>
                          <a:gd name="connsiteY48" fmla="*/ 5985 h 10000"/>
                          <a:gd name="connsiteX49" fmla="*/ 81 w 10000"/>
                          <a:gd name="connsiteY49" fmla="*/ 5709 h 10000"/>
                          <a:gd name="connsiteX50" fmla="*/ 279 w 10000"/>
                          <a:gd name="connsiteY50" fmla="*/ 5396 h 10000"/>
                          <a:gd name="connsiteX51" fmla="*/ 1541 w 10000"/>
                          <a:gd name="connsiteY51" fmla="*/ 4615 h 10000"/>
                          <a:gd name="connsiteX52" fmla="*/ 3368 w 10000"/>
                          <a:gd name="connsiteY52" fmla="*/ 3595 h 10000"/>
                          <a:gd name="connsiteX53" fmla="*/ 9459 w 10000"/>
                          <a:gd name="connsiteY53" fmla="*/ 205 h 10000"/>
                          <a:gd name="connsiteX54" fmla="*/ 9857 w 10000"/>
                          <a:gd name="connsiteY5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326 w 10000"/>
                          <a:gd name="connsiteY7" fmla="*/ 2583 h 10000"/>
                          <a:gd name="connsiteX8" fmla="*/ 4866 w 10000"/>
                          <a:gd name="connsiteY8" fmla="*/ 2843 h 10000"/>
                          <a:gd name="connsiteX9" fmla="*/ 4419 w 10000"/>
                          <a:gd name="connsiteY9" fmla="*/ 3089 h 10000"/>
                          <a:gd name="connsiteX10" fmla="*/ 3977 w 10000"/>
                          <a:gd name="connsiteY10" fmla="*/ 3335 h 10000"/>
                          <a:gd name="connsiteX11" fmla="*/ 3542 w 10000"/>
                          <a:gd name="connsiteY11" fmla="*/ 3587 h 10000"/>
                          <a:gd name="connsiteX12" fmla="*/ 3114 w 10000"/>
                          <a:gd name="connsiteY12" fmla="*/ 3818 h 10000"/>
                          <a:gd name="connsiteX13" fmla="*/ 2704 w 10000"/>
                          <a:gd name="connsiteY13" fmla="*/ 4057 h 10000"/>
                          <a:gd name="connsiteX14" fmla="*/ 2324 w 10000"/>
                          <a:gd name="connsiteY14" fmla="*/ 4272 h 10000"/>
                          <a:gd name="connsiteX15" fmla="*/ 1964 w 10000"/>
                          <a:gd name="connsiteY15" fmla="*/ 4481 h 10000"/>
                          <a:gd name="connsiteX16" fmla="*/ 1628 w 10000"/>
                          <a:gd name="connsiteY16" fmla="*/ 4682 h 10000"/>
                          <a:gd name="connsiteX17" fmla="*/ 1324 w 10000"/>
                          <a:gd name="connsiteY17" fmla="*/ 4846 h 10000"/>
                          <a:gd name="connsiteX18" fmla="*/ 1050 w 10000"/>
                          <a:gd name="connsiteY18" fmla="*/ 5017 h 10000"/>
                          <a:gd name="connsiteX19" fmla="*/ 820 w 10000"/>
                          <a:gd name="connsiteY19" fmla="*/ 5150 h 10000"/>
                          <a:gd name="connsiteX20" fmla="*/ 640 w 10000"/>
                          <a:gd name="connsiteY20" fmla="*/ 5278 h 10000"/>
                          <a:gd name="connsiteX21" fmla="*/ 497 w 10000"/>
                          <a:gd name="connsiteY21" fmla="*/ 5367 h 10000"/>
                          <a:gd name="connsiteX22" fmla="*/ 472 w 10000"/>
                          <a:gd name="connsiteY22" fmla="*/ 5381 h 10000"/>
                          <a:gd name="connsiteX23" fmla="*/ 428 w 10000"/>
                          <a:gd name="connsiteY23" fmla="*/ 5433 h 10000"/>
                          <a:gd name="connsiteX24" fmla="*/ 366 w 10000"/>
                          <a:gd name="connsiteY24" fmla="*/ 5500 h 10000"/>
                          <a:gd name="connsiteX25" fmla="*/ 298 w 10000"/>
                          <a:gd name="connsiteY25" fmla="*/ 5605 h 10000"/>
                          <a:gd name="connsiteX26" fmla="*/ 236 w 10000"/>
                          <a:gd name="connsiteY26" fmla="*/ 5731 h 10000"/>
                          <a:gd name="connsiteX27" fmla="*/ 180 w 10000"/>
                          <a:gd name="connsiteY27" fmla="*/ 5895 h 10000"/>
                          <a:gd name="connsiteX28" fmla="*/ 167 w 10000"/>
                          <a:gd name="connsiteY28" fmla="*/ 6089 h 10000"/>
                          <a:gd name="connsiteX29" fmla="*/ 167 w 10000"/>
                          <a:gd name="connsiteY29" fmla="*/ 6215 h 10000"/>
                          <a:gd name="connsiteX30" fmla="*/ 167 w 10000"/>
                          <a:gd name="connsiteY30" fmla="*/ 6424 h 10000"/>
                          <a:gd name="connsiteX31" fmla="*/ 167 w 10000"/>
                          <a:gd name="connsiteY31" fmla="*/ 6684 h 10000"/>
                          <a:gd name="connsiteX32" fmla="*/ 167 w 10000"/>
                          <a:gd name="connsiteY32" fmla="*/ 6989 h 10000"/>
                          <a:gd name="connsiteX33" fmla="*/ 167 w 10000"/>
                          <a:gd name="connsiteY33" fmla="*/ 7324 h 10000"/>
                          <a:gd name="connsiteX34" fmla="*/ 180 w 10000"/>
                          <a:gd name="connsiteY34" fmla="*/ 7674 h 10000"/>
                          <a:gd name="connsiteX35" fmla="*/ 180 w 10000"/>
                          <a:gd name="connsiteY35" fmla="*/ 8031 h 10000"/>
                          <a:gd name="connsiteX36" fmla="*/ 180 w 10000"/>
                          <a:gd name="connsiteY36" fmla="*/ 8381 h 10000"/>
                          <a:gd name="connsiteX37" fmla="*/ 180 w 10000"/>
                          <a:gd name="connsiteY37" fmla="*/ 8709 h 10000"/>
                          <a:gd name="connsiteX38" fmla="*/ 180 w 10000"/>
                          <a:gd name="connsiteY38" fmla="*/ 9006 h 10000"/>
                          <a:gd name="connsiteX39" fmla="*/ 192 w 10000"/>
                          <a:gd name="connsiteY39" fmla="*/ 9267 h 10000"/>
                          <a:gd name="connsiteX40" fmla="*/ 192 w 10000"/>
                          <a:gd name="connsiteY40" fmla="*/ 9461 h 10000"/>
                          <a:gd name="connsiteX41" fmla="*/ 192 w 10000"/>
                          <a:gd name="connsiteY41" fmla="*/ 9580 h 10000"/>
                          <a:gd name="connsiteX42" fmla="*/ 192 w 10000"/>
                          <a:gd name="connsiteY42" fmla="*/ 9632 h 10000"/>
                          <a:gd name="connsiteX43" fmla="*/ 8980 w 10000"/>
                          <a:gd name="connsiteY43" fmla="*/ 4630 h 10000"/>
                          <a:gd name="connsiteX44" fmla="*/ 8868 w 10000"/>
                          <a:gd name="connsiteY44" fmla="*/ 5150 h 10000"/>
                          <a:gd name="connsiteX45" fmla="*/ 243 w 10000"/>
                          <a:gd name="connsiteY45" fmla="*/ 10000 h 10000"/>
                          <a:gd name="connsiteX46" fmla="*/ 18 w 10000"/>
                          <a:gd name="connsiteY46" fmla="*/ 9304 h 10000"/>
                          <a:gd name="connsiteX47" fmla="*/ 18 w 10000"/>
                          <a:gd name="connsiteY47" fmla="*/ 5985 h 10000"/>
                          <a:gd name="connsiteX48" fmla="*/ 81 w 10000"/>
                          <a:gd name="connsiteY48" fmla="*/ 5709 h 10000"/>
                          <a:gd name="connsiteX49" fmla="*/ 279 w 10000"/>
                          <a:gd name="connsiteY49" fmla="*/ 5396 h 10000"/>
                          <a:gd name="connsiteX50" fmla="*/ 1541 w 10000"/>
                          <a:gd name="connsiteY50" fmla="*/ 4615 h 10000"/>
                          <a:gd name="connsiteX51" fmla="*/ 3368 w 10000"/>
                          <a:gd name="connsiteY51" fmla="*/ 3595 h 10000"/>
                          <a:gd name="connsiteX52" fmla="*/ 9459 w 10000"/>
                          <a:gd name="connsiteY52" fmla="*/ 205 h 10000"/>
                          <a:gd name="connsiteX53" fmla="*/ 9857 w 10000"/>
                          <a:gd name="connsiteY5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866 w 10000"/>
                          <a:gd name="connsiteY7" fmla="*/ 2843 h 10000"/>
                          <a:gd name="connsiteX8" fmla="*/ 4419 w 10000"/>
                          <a:gd name="connsiteY8" fmla="*/ 3089 h 10000"/>
                          <a:gd name="connsiteX9" fmla="*/ 3977 w 10000"/>
                          <a:gd name="connsiteY9" fmla="*/ 3335 h 10000"/>
                          <a:gd name="connsiteX10" fmla="*/ 3542 w 10000"/>
                          <a:gd name="connsiteY10" fmla="*/ 3587 h 10000"/>
                          <a:gd name="connsiteX11" fmla="*/ 3114 w 10000"/>
                          <a:gd name="connsiteY11" fmla="*/ 3818 h 10000"/>
                          <a:gd name="connsiteX12" fmla="*/ 2704 w 10000"/>
                          <a:gd name="connsiteY12" fmla="*/ 4057 h 10000"/>
                          <a:gd name="connsiteX13" fmla="*/ 2324 w 10000"/>
                          <a:gd name="connsiteY13" fmla="*/ 4272 h 10000"/>
                          <a:gd name="connsiteX14" fmla="*/ 1964 w 10000"/>
                          <a:gd name="connsiteY14" fmla="*/ 4481 h 10000"/>
                          <a:gd name="connsiteX15" fmla="*/ 1628 w 10000"/>
                          <a:gd name="connsiteY15" fmla="*/ 4682 h 10000"/>
                          <a:gd name="connsiteX16" fmla="*/ 1324 w 10000"/>
                          <a:gd name="connsiteY16" fmla="*/ 4846 h 10000"/>
                          <a:gd name="connsiteX17" fmla="*/ 1050 w 10000"/>
                          <a:gd name="connsiteY17" fmla="*/ 5017 h 10000"/>
                          <a:gd name="connsiteX18" fmla="*/ 820 w 10000"/>
                          <a:gd name="connsiteY18" fmla="*/ 5150 h 10000"/>
                          <a:gd name="connsiteX19" fmla="*/ 640 w 10000"/>
                          <a:gd name="connsiteY19" fmla="*/ 5278 h 10000"/>
                          <a:gd name="connsiteX20" fmla="*/ 497 w 10000"/>
                          <a:gd name="connsiteY20" fmla="*/ 5367 h 10000"/>
                          <a:gd name="connsiteX21" fmla="*/ 472 w 10000"/>
                          <a:gd name="connsiteY21" fmla="*/ 5381 h 10000"/>
                          <a:gd name="connsiteX22" fmla="*/ 428 w 10000"/>
                          <a:gd name="connsiteY22" fmla="*/ 5433 h 10000"/>
                          <a:gd name="connsiteX23" fmla="*/ 366 w 10000"/>
                          <a:gd name="connsiteY23" fmla="*/ 5500 h 10000"/>
                          <a:gd name="connsiteX24" fmla="*/ 298 w 10000"/>
                          <a:gd name="connsiteY24" fmla="*/ 5605 h 10000"/>
                          <a:gd name="connsiteX25" fmla="*/ 236 w 10000"/>
                          <a:gd name="connsiteY25" fmla="*/ 5731 h 10000"/>
                          <a:gd name="connsiteX26" fmla="*/ 180 w 10000"/>
                          <a:gd name="connsiteY26" fmla="*/ 5895 h 10000"/>
                          <a:gd name="connsiteX27" fmla="*/ 167 w 10000"/>
                          <a:gd name="connsiteY27" fmla="*/ 6089 h 10000"/>
                          <a:gd name="connsiteX28" fmla="*/ 167 w 10000"/>
                          <a:gd name="connsiteY28" fmla="*/ 6215 h 10000"/>
                          <a:gd name="connsiteX29" fmla="*/ 167 w 10000"/>
                          <a:gd name="connsiteY29" fmla="*/ 6424 h 10000"/>
                          <a:gd name="connsiteX30" fmla="*/ 167 w 10000"/>
                          <a:gd name="connsiteY30" fmla="*/ 6684 h 10000"/>
                          <a:gd name="connsiteX31" fmla="*/ 167 w 10000"/>
                          <a:gd name="connsiteY31" fmla="*/ 6989 h 10000"/>
                          <a:gd name="connsiteX32" fmla="*/ 167 w 10000"/>
                          <a:gd name="connsiteY32" fmla="*/ 7324 h 10000"/>
                          <a:gd name="connsiteX33" fmla="*/ 180 w 10000"/>
                          <a:gd name="connsiteY33" fmla="*/ 7674 h 10000"/>
                          <a:gd name="connsiteX34" fmla="*/ 180 w 10000"/>
                          <a:gd name="connsiteY34" fmla="*/ 8031 h 10000"/>
                          <a:gd name="connsiteX35" fmla="*/ 180 w 10000"/>
                          <a:gd name="connsiteY35" fmla="*/ 8381 h 10000"/>
                          <a:gd name="connsiteX36" fmla="*/ 180 w 10000"/>
                          <a:gd name="connsiteY36" fmla="*/ 8709 h 10000"/>
                          <a:gd name="connsiteX37" fmla="*/ 180 w 10000"/>
                          <a:gd name="connsiteY37" fmla="*/ 9006 h 10000"/>
                          <a:gd name="connsiteX38" fmla="*/ 192 w 10000"/>
                          <a:gd name="connsiteY38" fmla="*/ 9267 h 10000"/>
                          <a:gd name="connsiteX39" fmla="*/ 192 w 10000"/>
                          <a:gd name="connsiteY39" fmla="*/ 9461 h 10000"/>
                          <a:gd name="connsiteX40" fmla="*/ 192 w 10000"/>
                          <a:gd name="connsiteY40" fmla="*/ 9580 h 10000"/>
                          <a:gd name="connsiteX41" fmla="*/ 192 w 10000"/>
                          <a:gd name="connsiteY41" fmla="*/ 9632 h 10000"/>
                          <a:gd name="connsiteX42" fmla="*/ 8980 w 10000"/>
                          <a:gd name="connsiteY42" fmla="*/ 4630 h 10000"/>
                          <a:gd name="connsiteX43" fmla="*/ 8868 w 10000"/>
                          <a:gd name="connsiteY43" fmla="*/ 5150 h 10000"/>
                          <a:gd name="connsiteX44" fmla="*/ 243 w 10000"/>
                          <a:gd name="connsiteY44" fmla="*/ 10000 h 10000"/>
                          <a:gd name="connsiteX45" fmla="*/ 18 w 10000"/>
                          <a:gd name="connsiteY45" fmla="*/ 9304 h 10000"/>
                          <a:gd name="connsiteX46" fmla="*/ 18 w 10000"/>
                          <a:gd name="connsiteY46" fmla="*/ 5985 h 10000"/>
                          <a:gd name="connsiteX47" fmla="*/ 81 w 10000"/>
                          <a:gd name="connsiteY47" fmla="*/ 5709 h 10000"/>
                          <a:gd name="connsiteX48" fmla="*/ 279 w 10000"/>
                          <a:gd name="connsiteY48" fmla="*/ 5396 h 10000"/>
                          <a:gd name="connsiteX49" fmla="*/ 1541 w 10000"/>
                          <a:gd name="connsiteY49" fmla="*/ 4615 h 10000"/>
                          <a:gd name="connsiteX50" fmla="*/ 3368 w 10000"/>
                          <a:gd name="connsiteY50" fmla="*/ 3595 h 10000"/>
                          <a:gd name="connsiteX51" fmla="*/ 9459 w 10000"/>
                          <a:gd name="connsiteY51" fmla="*/ 205 h 10000"/>
                          <a:gd name="connsiteX52" fmla="*/ 9857 w 10000"/>
                          <a:gd name="connsiteY5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419 w 10000"/>
                          <a:gd name="connsiteY7" fmla="*/ 3089 h 10000"/>
                          <a:gd name="connsiteX8" fmla="*/ 3977 w 10000"/>
                          <a:gd name="connsiteY8" fmla="*/ 3335 h 10000"/>
                          <a:gd name="connsiteX9" fmla="*/ 3542 w 10000"/>
                          <a:gd name="connsiteY9" fmla="*/ 3587 h 10000"/>
                          <a:gd name="connsiteX10" fmla="*/ 3114 w 10000"/>
                          <a:gd name="connsiteY10" fmla="*/ 3818 h 10000"/>
                          <a:gd name="connsiteX11" fmla="*/ 2704 w 10000"/>
                          <a:gd name="connsiteY11" fmla="*/ 4057 h 10000"/>
                          <a:gd name="connsiteX12" fmla="*/ 2324 w 10000"/>
                          <a:gd name="connsiteY12" fmla="*/ 4272 h 10000"/>
                          <a:gd name="connsiteX13" fmla="*/ 1964 w 10000"/>
                          <a:gd name="connsiteY13" fmla="*/ 4481 h 10000"/>
                          <a:gd name="connsiteX14" fmla="*/ 1628 w 10000"/>
                          <a:gd name="connsiteY14" fmla="*/ 4682 h 10000"/>
                          <a:gd name="connsiteX15" fmla="*/ 1324 w 10000"/>
                          <a:gd name="connsiteY15" fmla="*/ 4846 h 10000"/>
                          <a:gd name="connsiteX16" fmla="*/ 1050 w 10000"/>
                          <a:gd name="connsiteY16" fmla="*/ 5017 h 10000"/>
                          <a:gd name="connsiteX17" fmla="*/ 820 w 10000"/>
                          <a:gd name="connsiteY17" fmla="*/ 5150 h 10000"/>
                          <a:gd name="connsiteX18" fmla="*/ 640 w 10000"/>
                          <a:gd name="connsiteY18" fmla="*/ 5278 h 10000"/>
                          <a:gd name="connsiteX19" fmla="*/ 497 w 10000"/>
                          <a:gd name="connsiteY19" fmla="*/ 5367 h 10000"/>
                          <a:gd name="connsiteX20" fmla="*/ 472 w 10000"/>
                          <a:gd name="connsiteY20" fmla="*/ 5381 h 10000"/>
                          <a:gd name="connsiteX21" fmla="*/ 428 w 10000"/>
                          <a:gd name="connsiteY21" fmla="*/ 5433 h 10000"/>
                          <a:gd name="connsiteX22" fmla="*/ 366 w 10000"/>
                          <a:gd name="connsiteY22" fmla="*/ 5500 h 10000"/>
                          <a:gd name="connsiteX23" fmla="*/ 298 w 10000"/>
                          <a:gd name="connsiteY23" fmla="*/ 5605 h 10000"/>
                          <a:gd name="connsiteX24" fmla="*/ 236 w 10000"/>
                          <a:gd name="connsiteY24" fmla="*/ 5731 h 10000"/>
                          <a:gd name="connsiteX25" fmla="*/ 180 w 10000"/>
                          <a:gd name="connsiteY25" fmla="*/ 5895 h 10000"/>
                          <a:gd name="connsiteX26" fmla="*/ 167 w 10000"/>
                          <a:gd name="connsiteY26" fmla="*/ 6089 h 10000"/>
                          <a:gd name="connsiteX27" fmla="*/ 167 w 10000"/>
                          <a:gd name="connsiteY27" fmla="*/ 6215 h 10000"/>
                          <a:gd name="connsiteX28" fmla="*/ 167 w 10000"/>
                          <a:gd name="connsiteY28" fmla="*/ 6424 h 10000"/>
                          <a:gd name="connsiteX29" fmla="*/ 167 w 10000"/>
                          <a:gd name="connsiteY29" fmla="*/ 6684 h 10000"/>
                          <a:gd name="connsiteX30" fmla="*/ 167 w 10000"/>
                          <a:gd name="connsiteY30" fmla="*/ 6989 h 10000"/>
                          <a:gd name="connsiteX31" fmla="*/ 167 w 10000"/>
                          <a:gd name="connsiteY31" fmla="*/ 7324 h 10000"/>
                          <a:gd name="connsiteX32" fmla="*/ 180 w 10000"/>
                          <a:gd name="connsiteY32" fmla="*/ 7674 h 10000"/>
                          <a:gd name="connsiteX33" fmla="*/ 180 w 10000"/>
                          <a:gd name="connsiteY33" fmla="*/ 8031 h 10000"/>
                          <a:gd name="connsiteX34" fmla="*/ 180 w 10000"/>
                          <a:gd name="connsiteY34" fmla="*/ 8381 h 10000"/>
                          <a:gd name="connsiteX35" fmla="*/ 180 w 10000"/>
                          <a:gd name="connsiteY35" fmla="*/ 8709 h 10000"/>
                          <a:gd name="connsiteX36" fmla="*/ 180 w 10000"/>
                          <a:gd name="connsiteY36" fmla="*/ 9006 h 10000"/>
                          <a:gd name="connsiteX37" fmla="*/ 192 w 10000"/>
                          <a:gd name="connsiteY37" fmla="*/ 9267 h 10000"/>
                          <a:gd name="connsiteX38" fmla="*/ 192 w 10000"/>
                          <a:gd name="connsiteY38" fmla="*/ 9461 h 10000"/>
                          <a:gd name="connsiteX39" fmla="*/ 192 w 10000"/>
                          <a:gd name="connsiteY39" fmla="*/ 9580 h 10000"/>
                          <a:gd name="connsiteX40" fmla="*/ 192 w 10000"/>
                          <a:gd name="connsiteY40" fmla="*/ 9632 h 10000"/>
                          <a:gd name="connsiteX41" fmla="*/ 8980 w 10000"/>
                          <a:gd name="connsiteY41" fmla="*/ 4630 h 10000"/>
                          <a:gd name="connsiteX42" fmla="*/ 8868 w 10000"/>
                          <a:gd name="connsiteY42" fmla="*/ 5150 h 10000"/>
                          <a:gd name="connsiteX43" fmla="*/ 243 w 10000"/>
                          <a:gd name="connsiteY43" fmla="*/ 10000 h 10000"/>
                          <a:gd name="connsiteX44" fmla="*/ 18 w 10000"/>
                          <a:gd name="connsiteY44" fmla="*/ 9304 h 10000"/>
                          <a:gd name="connsiteX45" fmla="*/ 18 w 10000"/>
                          <a:gd name="connsiteY45" fmla="*/ 5985 h 10000"/>
                          <a:gd name="connsiteX46" fmla="*/ 81 w 10000"/>
                          <a:gd name="connsiteY46" fmla="*/ 5709 h 10000"/>
                          <a:gd name="connsiteX47" fmla="*/ 279 w 10000"/>
                          <a:gd name="connsiteY47" fmla="*/ 5396 h 10000"/>
                          <a:gd name="connsiteX48" fmla="*/ 1541 w 10000"/>
                          <a:gd name="connsiteY48" fmla="*/ 4615 h 10000"/>
                          <a:gd name="connsiteX49" fmla="*/ 3368 w 10000"/>
                          <a:gd name="connsiteY49" fmla="*/ 3595 h 10000"/>
                          <a:gd name="connsiteX50" fmla="*/ 9459 w 10000"/>
                          <a:gd name="connsiteY50" fmla="*/ 205 h 10000"/>
                          <a:gd name="connsiteX51" fmla="*/ 9857 w 10000"/>
                          <a:gd name="connsiteY5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977 w 10000"/>
                          <a:gd name="connsiteY7" fmla="*/ 3335 h 10000"/>
                          <a:gd name="connsiteX8" fmla="*/ 3542 w 10000"/>
                          <a:gd name="connsiteY8" fmla="*/ 3587 h 10000"/>
                          <a:gd name="connsiteX9" fmla="*/ 3114 w 10000"/>
                          <a:gd name="connsiteY9" fmla="*/ 3818 h 10000"/>
                          <a:gd name="connsiteX10" fmla="*/ 2704 w 10000"/>
                          <a:gd name="connsiteY10" fmla="*/ 4057 h 10000"/>
                          <a:gd name="connsiteX11" fmla="*/ 2324 w 10000"/>
                          <a:gd name="connsiteY11" fmla="*/ 4272 h 10000"/>
                          <a:gd name="connsiteX12" fmla="*/ 1964 w 10000"/>
                          <a:gd name="connsiteY12" fmla="*/ 4481 h 10000"/>
                          <a:gd name="connsiteX13" fmla="*/ 1628 w 10000"/>
                          <a:gd name="connsiteY13" fmla="*/ 4682 h 10000"/>
                          <a:gd name="connsiteX14" fmla="*/ 1324 w 10000"/>
                          <a:gd name="connsiteY14" fmla="*/ 4846 h 10000"/>
                          <a:gd name="connsiteX15" fmla="*/ 1050 w 10000"/>
                          <a:gd name="connsiteY15" fmla="*/ 5017 h 10000"/>
                          <a:gd name="connsiteX16" fmla="*/ 820 w 10000"/>
                          <a:gd name="connsiteY16" fmla="*/ 5150 h 10000"/>
                          <a:gd name="connsiteX17" fmla="*/ 640 w 10000"/>
                          <a:gd name="connsiteY17" fmla="*/ 5278 h 10000"/>
                          <a:gd name="connsiteX18" fmla="*/ 497 w 10000"/>
                          <a:gd name="connsiteY18" fmla="*/ 5367 h 10000"/>
                          <a:gd name="connsiteX19" fmla="*/ 472 w 10000"/>
                          <a:gd name="connsiteY19" fmla="*/ 5381 h 10000"/>
                          <a:gd name="connsiteX20" fmla="*/ 428 w 10000"/>
                          <a:gd name="connsiteY20" fmla="*/ 5433 h 10000"/>
                          <a:gd name="connsiteX21" fmla="*/ 366 w 10000"/>
                          <a:gd name="connsiteY21" fmla="*/ 5500 h 10000"/>
                          <a:gd name="connsiteX22" fmla="*/ 298 w 10000"/>
                          <a:gd name="connsiteY22" fmla="*/ 5605 h 10000"/>
                          <a:gd name="connsiteX23" fmla="*/ 236 w 10000"/>
                          <a:gd name="connsiteY23" fmla="*/ 5731 h 10000"/>
                          <a:gd name="connsiteX24" fmla="*/ 180 w 10000"/>
                          <a:gd name="connsiteY24" fmla="*/ 5895 h 10000"/>
                          <a:gd name="connsiteX25" fmla="*/ 167 w 10000"/>
                          <a:gd name="connsiteY25" fmla="*/ 6089 h 10000"/>
                          <a:gd name="connsiteX26" fmla="*/ 167 w 10000"/>
                          <a:gd name="connsiteY26" fmla="*/ 6215 h 10000"/>
                          <a:gd name="connsiteX27" fmla="*/ 167 w 10000"/>
                          <a:gd name="connsiteY27" fmla="*/ 6424 h 10000"/>
                          <a:gd name="connsiteX28" fmla="*/ 167 w 10000"/>
                          <a:gd name="connsiteY28" fmla="*/ 6684 h 10000"/>
                          <a:gd name="connsiteX29" fmla="*/ 167 w 10000"/>
                          <a:gd name="connsiteY29" fmla="*/ 6989 h 10000"/>
                          <a:gd name="connsiteX30" fmla="*/ 167 w 10000"/>
                          <a:gd name="connsiteY30" fmla="*/ 7324 h 10000"/>
                          <a:gd name="connsiteX31" fmla="*/ 180 w 10000"/>
                          <a:gd name="connsiteY31" fmla="*/ 7674 h 10000"/>
                          <a:gd name="connsiteX32" fmla="*/ 180 w 10000"/>
                          <a:gd name="connsiteY32" fmla="*/ 8031 h 10000"/>
                          <a:gd name="connsiteX33" fmla="*/ 180 w 10000"/>
                          <a:gd name="connsiteY33" fmla="*/ 8381 h 10000"/>
                          <a:gd name="connsiteX34" fmla="*/ 180 w 10000"/>
                          <a:gd name="connsiteY34" fmla="*/ 8709 h 10000"/>
                          <a:gd name="connsiteX35" fmla="*/ 180 w 10000"/>
                          <a:gd name="connsiteY35" fmla="*/ 9006 h 10000"/>
                          <a:gd name="connsiteX36" fmla="*/ 192 w 10000"/>
                          <a:gd name="connsiteY36" fmla="*/ 9267 h 10000"/>
                          <a:gd name="connsiteX37" fmla="*/ 192 w 10000"/>
                          <a:gd name="connsiteY37" fmla="*/ 9461 h 10000"/>
                          <a:gd name="connsiteX38" fmla="*/ 192 w 10000"/>
                          <a:gd name="connsiteY38" fmla="*/ 9580 h 10000"/>
                          <a:gd name="connsiteX39" fmla="*/ 192 w 10000"/>
                          <a:gd name="connsiteY39" fmla="*/ 9632 h 10000"/>
                          <a:gd name="connsiteX40" fmla="*/ 8980 w 10000"/>
                          <a:gd name="connsiteY40" fmla="*/ 4630 h 10000"/>
                          <a:gd name="connsiteX41" fmla="*/ 8868 w 10000"/>
                          <a:gd name="connsiteY41" fmla="*/ 5150 h 10000"/>
                          <a:gd name="connsiteX42" fmla="*/ 243 w 10000"/>
                          <a:gd name="connsiteY42" fmla="*/ 10000 h 10000"/>
                          <a:gd name="connsiteX43" fmla="*/ 18 w 10000"/>
                          <a:gd name="connsiteY43" fmla="*/ 9304 h 10000"/>
                          <a:gd name="connsiteX44" fmla="*/ 18 w 10000"/>
                          <a:gd name="connsiteY44" fmla="*/ 5985 h 10000"/>
                          <a:gd name="connsiteX45" fmla="*/ 81 w 10000"/>
                          <a:gd name="connsiteY45" fmla="*/ 5709 h 10000"/>
                          <a:gd name="connsiteX46" fmla="*/ 279 w 10000"/>
                          <a:gd name="connsiteY46" fmla="*/ 5396 h 10000"/>
                          <a:gd name="connsiteX47" fmla="*/ 1541 w 10000"/>
                          <a:gd name="connsiteY47" fmla="*/ 4615 h 10000"/>
                          <a:gd name="connsiteX48" fmla="*/ 3368 w 10000"/>
                          <a:gd name="connsiteY48" fmla="*/ 3595 h 10000"/>
                          <a:gd name="connsiteX49" fmla="*/ 9459 w 10000"/>
                          <a:gd name="connsiteY49" fmla="*/ 205 h 10000"/>
                          <a:gd name="connsiteX50" fmla="*/ 9857 w 10000"/>
                          <a:gd name="connsiteY5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542 w 10000"/>
                          <a:gd name="connsiteY7" fmla="*/ 3587 h 10000"/>
                          <a:gd name="connsiteX8" fmla="*/ 3114 w 10000"/>
                          <a:gd name="connsiteY8" fmla="*/ 3818 h 10000"/>
                          <a:gd name="connsiteX9" fmla="*/ 2704 w 10000"/>
                          <a:gd name="connsiteY9" fmla="*/ 4057 h 10000"/>
                          <a:gd name="connsiteX10" fmla="*/ 2324 w 10000"/>
                          <a:gd name="connsiteY10" fmla="*/ 4272 h 10000"/>
                          <a:gd name="connsiteX11" fmla="*/ 1964 w 10000"/>
                          <a:gd name="connsiteY11" fmla="*/ 4481 h 10000"/>
                          <a:gd name="connsiteX12" fmla="*/ 1628 w 10000"/>
                          <a:gd name="connsiteY12" fmla="*/ 4682 h 10000"/>
                          <a:gd name="connsiteX13" fmla="*/ 1324 w 10000"/>
                          <a:gd name="connsiteY13" fmla="*/ 4846 h 10000"/>
                          <a:gd name="connsiteX14" fmla="*/ 1050 w 10000"/>
                          <a:gd name="connsiteY14" fmla="*/ 5017 h 10000"/>
                          <a:gd name="connsiteX15" fmla="*/ 820 w 10000"/>
                          <a:gd name="connsiteY15" fmla="*/ 5150 h 10000"/>
                          <a:gd name="connsiteX16" fmla="*/ 640 w 10000"/>
                          <a:gd name="connsiteY16" fmla="*/ 5278 h 10000"/>
                          <a:gd name="connsiteX17" fmla="*/ 497 w 10000"/>
                          <a:gd name="connsiteY17" fmla="*/ 5367 h 10000"/>
                          <a:gd name="connsiteX18" fmla="*/ 472 w 10000"/>
                          <a:gd name="connsiteY18" fmla="*/ 5381 h 10000"/>
                          <a:gd name="connsiteX19" fmla="*/ 428 w 10000"/>
                          <a:gd name="connsiteY19" fmla="*/ 5433 h 10000"/>
                          <a:gd name="connsiteX20" fmla="*/ 366 w 10000"/>
                          <a:gd name="connsiteY20" fmla="*/ 5500 h 10000"/>
                          <a:gd name="connsiteX21" fmla="*/ 298 w 10000"/>
                          <a:gd name="connsiteY21" fmla="*/ 5605 h 10000"/>
                          <a:gd name="connsiteX22" fmla="*/ 236 w 10000"/>
                          <a:gd name="connsiteY22" fmla="*/ 5731 h 10000"/>
                          <a:gd name="connsiteX23" fmla="*/ 180 w 10000"/>
                          <a:gd name="connsiteY23" fmla="*/ 5895 h 10000"/>
                          <a:gd name="connsiteX24" fmla="*/ 167 w 10000"/>
                          <a:gd name="connsiteY24" fmla="*/ 6089 h 10000"/>
                          <a:gd name="connsiteX25" fmla="*/ 167 w 10000"/>
                          <a:gd name="connsiteY25" fmla="*/ 6215 h 10000"/>
                          <a:gd name="connsiteX26" fmla="*/ 167 w 10000"/>
                          <a:gd name="connsiteY26" fmla="*/ 6424 h 10000"/>
                          <a:gd name="connsiteX27" fmla="*/ 167 w 10000"/>
                          <a:gd name="connsiteY27" fmla="*/ 6684 h 10000"/>
                          <a:gd name="connsiteX28" fmla="*/ 167 w 10000"/>
                          <a:gd name="connsiteY28" fmla="*/ 6989 h 10000"/>
                          <a:gd name="connsiteX29" fmla="*/ 167 w 10000"/>
                          <a:gd name="connsiteY29" fmla="*/ 7324 h 10000"/>
                          <a:gd name="connsiteX30" fmla="*/ 180 w 10000"/>
                          <a:gd name="connsiteY30" fmla="*/ 7674 h 10000"/>
                          <a:gd name="connsiteX31" fmla="*/ 180 w 10000"/>
                          <a:gd name="connsiteY31" fmla="*/ 8031 h 10000"/>
                          <a:gd name="connsiteX32" fmla="*/ 180 w 10000"/>
                          <a:gd name="connsiteY32" fmla="*/ 8381 h 10000"/>
                          <a:gd name="connsiteX33" fmla="*/ 180 w 10000"/>
                          <a:gd name="connsiteY33" fmla="*/ 8709 h 10000"/>
                          <a:gd name="connsiteX34" fmla="*/ 180 w 10000"/>
                          <a:gd name="connsiteY34" fmla="*/ 9006 h 10000"/>
                          <a:gd name="connsiteX35" fmla="*/ 192 w 10000"/>
                          <a:gd name="connsiteY35" fmla="*/ 9267 h 10000"/>
                          <a:gd name="connsiteX36" fmla="*/ 192 w 10000"/>
                          <a:gd name="connsiteY36" fmla="*/ 9461 h 10000"/>
                          <a:gd name="connsiteX37" fmla="*/ 192 w 10000"/>
                          <a:gd name="connsiteY37" fmla="*/ 9580 h 10000"/>
                          <a:gd name="connsiteX38" fmla="*/ 192 w 10000"/>
                          <a:gd name="connsiteY38" fmla="*/ 9632 h 10000"/>
                          <a:gd name="connsiteX39" fmla="*/ 8980 w 10000"/>
                          <a:gd name="connsiteY39" fmla="*/ 4630 h 10000"/>
                          <a:gd name="connsiteX40" fmla="*/ 8868 w 10000"/>
                          <a:gd name="connsiteY40" fmla="*/ 5150 h 10000"/>
                          <a:gd name="connsiteX41" fmla="*/ 243 w 10000"/>
                          <a:gd name="connsiteY41" fmla="*/ 10000 h 10000"/>
                          <a:gd name="connsiteX42" fmla="*/ 18 w 10000"/>
                          <a:gd name="connsiteY42" fmla="*/ 9304 h 10000"/>
                          <a:gd name="connsiteX43" fmla="*/ 18 w 10000"/>
                          <a:gd name="connsiteY43" fmla="*/ 5985 h 10000"/>
                          <a:gd name="connsiteX44" fmla="*/ 81 w 10000"/>
                          <a:gd name="connsiteY44" fmla="*/ 5709 h 10000"/>
                          <a:gd name="connsiteX45" fmla="*/ 279 w 10000"/>
                          <a:gd name="connsiteY45" fmla="*/ 5396 h 10000"/>
                          <a:gd name="connsiteX46" fmla="*/ 1541 w 10000"/>
                          <a:gd name="connsiteY46" fmla="*/ 4615 h 10000"/>
                          <a:gd name="connsiteX47" fmla="*/ 3368 w 10000"/>
                          <a:gd name="connsiteY47" fmla="*/ 3595 h 10000"/>
                          <a:gd name="connsiteX48" fmla="*/ 9459 w 10000"/>
                          <a:gd name="connsiteY48" fmla="*/ 205 h 10000"/>
                          <a:gd name="connsiteX49" fmla="*/ 9857 w 10000"/>
                          <a:gd name="connsiteY4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114 w 10000"/>
                          <a:gd name="connsiteY7" fmla="*/ 3818 h 10000"/>
                          <a:gd name="connsiteX8" fmla="*/ 2704 w 10000"/>
                          <a:gd name="connsiteY8" fmla="*/ 4057 h 10000"/>
                          <a:gd name="connsiteX9" fmla="*/ 2324 w 10000"/>
                          <a:gd name="connsiteY9" fmla="*/ 4272 h 10000"/>
                          <a:gd name="connsiteX10" fmla="*/ 1964 w 10000"/>
                          <a:gd name="connsiteY10" fmla="*/ 4481 h 10000"/>
                          <a:gd name="connsiteX11" fmla="*/ 1628 w 10000"/>
                          <a:gd name="connsiteY11" fmla="*/ 4682 h 10000"/>
                          <a:gd name="connsiteX12" fmla="*/ 1324 w 10000"/>
                          <a:gd name="connsiteY12" fmla="*/ 4846 h 10000"/>
                          <a:gd name="connsiteX13" fmla="*/ 1050 w 10000"/>
                          <a:gd name="connsiteY13" fmla="*/ 5017 h 10000"/>
                          <a:gd name="connsiteX14" fmla="*/ 820 w 10000"/>
                          <a:gd name="connsiteY14" fmla="*/ 5150 h 10000"/>
                          <a:gd name="connsiteX15" fmla="*/ 640 w 10000"/>
                          <a:gd name="connsiteY15" fmla="*/ 5278 h 10000"/>
                          <a:gd name="connsiteX16" fmla="*/ 497 w 10000"/>
                          <a:gd name="connsiteY16" fmla="*/ 5367 h 10000"/>
                          <a:gd name="connsiteX17" fmla="*/ 472 w 10000"/>
                          <a:gd name="connsiteY17" fmla="*/ 5381 h 10000"/>
                          <a:gd name="connsiteX18" fmla="*/ 428 w 10000"/>
                          <a:gd name="connsiteY18" fmla="*/ 5433 h 10000"/>
                          <a:gd name="connsiteX19" fmla="*/ 366 w 10000"/>
                          <a:gd name="connsiteY19" fmla="*/ 5500 h 10000"/>
                          <a:gd name="connsiteX20" fmla="*/ 298 w 10000"/>
                          <a:gd name="connsiteY20" fmla="*/ 5605 h 10000"/>
                          <a:gd name="connsiteX21" fmla="*/ 236 w 10000"/>
                          <a:gd name="connsiteY21" fmla="*/ 5731 h 10000"/>
                          <a:gd name="connsiteX22" fmla="*/ 180 w 10000"/>
                          <a:gd name="connsiteY22" fmla="*/ 5895 h 10000"/>
                          <a:gd name="connsiteX23" fmla="*/ 167 w 10000"/>
                          <a:gd name="connsiteY23" fmla="*/ 6089 h 10000"/>
                          <a:gd name="connsiteX24" fmla="*/ 167 w 10000"/>
                          <a:gd name="connsiteY24" fmla="*/ 6215 h 10000"/>
                          <a:gd name="connsiteX25" fmla="*/ 167 w 10000"/>
                          <a:gd name="connsiteY25" fmla="*/ 6424 h 10000"/>
                          <a:gd name="connsiteX26" fmla="*/ 167 w 10000"/>
                          <a:gd name="connsiteY26" fmla="*/ 6684 h 10000"/>
                          <a:gd name="connsiteX27" fmla="*/ 167 w 10000"/>
                          <a:gd name="connsiteY27" fmla="*/ 6989 h 10000"/>
                          <a:gd name="connsiteX28" fmla="*/ 167 w 10000"/>
                          <a:gd name="connsiteY28" fmla="*/ 7324 h 10000"/>
                          <a:gd name="connsiteX29" fmla="*/ 180 w 10000"/>
                          <a:gd name="connsiteY29" fmla="*/ 7674 h 10000"/>
                          <a:gd name="connsiteX30" fmla="*/ 180 w 10000"/>
                          <a:gd name="connsiteY30" fmla="*/ 8031 h 10000"/>
                          <a:gd name="connsiteX31" fmla="*/ 180 w 10000"/>
                          <a:gd name="connsiteY31" fmla="*/ 8381 h 10000"/>
                          <a:gd name="connsiteX32" fmla="*/ 180 w 10000"/>
                          <a:gd name="connsiteY32" fmla="*/ 8709 h 10000"/>
                          <a:gd name="connsiteX33" fmla="*/ 180 w 10000"/>
                          <a:gd name="connsiteY33" fmla="*/ 9006 h 10000"/>
                          <a:gd name="connsiteX34" fmla="*/ 192 w 10000"/>
                          <a:gd name="connsiteY34" fmla="*/ 9267 h 10000"/>
                          <a:gd name="connsiteX35" fmla="*/ 192 w 10000"/>
                          <a:gd name="connsiteY35" fmla="*/ 9461 h 10000"/>
                          <a:gd name="connsiteX36" fmla="*/ 192 w 10000"/>
                          <a:gd name="connsiteY36" fmla="*/ 9580 h 10000"/>
                          <a:gd name="connsiteX37" fmla="*/ 192 w 10000"/>
                          <a:gd name="connsiteY37" fmla="*/ 9632 h 10000"/>
                          <a:gd name="connsiteX38" fmla="*/ 8980 w 10000"/>
                          <a:gd name="connsiteY38" fmla="*/ 4630 h 10000"/>
                          <a:gd name="connsiteX39" fmla="*/ 8868 w 10000"/>
                          <a:gd name="connsiteY39" fmla="*/ 5150 h 10000"/>
                          <a:gd name="connsiteX40" fmla="*/ 243 w 10000"/>
                          <a:gd name="connsiteY40" fmla="*/ 10000 h 10000"/>
                          <a:gd name="connsiteX41" fmla="*/ 18 w 10000"/>
                          <a:gd name="connsiteY41" fmla="*/ 9304 h 10000"/>
                          <a:gd name="connsiteX42" fmla="*/ 18 w 10000"/>
                          <a:gd name="connsiteY42" fmla="*/ 5985 h 10000"/>
                          <a:gd name="connsiteX43" fmla="*/ 81 w 10000"/>
                          <a:gd name="connsiteY43" fmla="*/ 5709 h 10000"/>
                          <a:gd name="connsiteX44" fmla="*/ 279 w 10000"/>
                          <a:gd name="connsiteY44" fmla="*/ 5396 h 10000"/>
                          <a:gd name="connsiteX45" fmla="*/ 1541 w 10000"/>
                          <a:gd name="connsiteY45" fmla="*/ 4615 h 10000"/>
                          <a:gd name="connsiteX46" fmla="*/ 3368 w 10000"/>
                          <a:gd name="connsiteY46" fmla="*/ 3595 h 10000"/>
                          <a:gd name="connsiteX47" fmla="*/ 9459 w 10000"/>
                          <a:gd name="connsiteY47" fmla="*/ 205 h 10000"/>
                          <a:gd name="connsiteX48" fmla="*/ 9857 w 10000"/>
                          <a:gd name="connsiteY4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704 w 10000"/>
                          <a:gd name="connsiteY7" fmla="*/ 4057 h 10000"/>
                          <a:gd name="connsiteX8" fmla="*/ 2324 w 10000"/>
                          <a:gd name="connsiteY8" fmla="*/ 4272 h 10000"/>
                          <a:gd name="connsiteX9" fmla="*/ 1964 w 10000"/>
                          <a:gd name="connsiteY9" fmla="*/ 4481 h 10000"/>
                          <a:gd name="connsiteX10" fmla="*/ 1628 w 10000"/>
                          <a:gd name="connsiteY10" fmla="*/ 4682 h 10000"/>
                          <a:gd name="connsiteX11" fmla="*/ 1324 w 10000"/>
                          <a:gd name="connsiteY11" fmla="*/ 4846 h 10000"/>
                          <a:gd name="connsiteX12" fmla="*/ 1050 w 10000"/>
                          <a:gd name="connsiteY12" fmla="*/ 5017 h 10000"/>
                          <a:gd name="connsiteX13" fmla="*/ 820 w 10000"/>
                          <a:gd name="connsiteY13" fmla="*/ 5150 h 10000"/>
                          <a:gd name="connsiteX14" fmla="*/ 640 w 10000"/>
                          <a:gd name="connsiteY14" fmla="*/ 5278 h 10000"/>
                          <a:gd name="connsiteX15" fmla="*/ 497 w 10000"/>
                          <a:gd name="connsiteY15" fmla="*/ 5367 h 10000"/>
                          <a:gd name="connsiteX16" fmla="*/ 472 w 10000"/>
                          <a:gd name="connsiteY16" fmla="*/ 5381 h 10000"/>
                          <a:gd name="connsiteX17" fmla="*/ 428 w 10000"/>
                          <a:gd name="connsiteY17" fmla="*/ 5433 h 10000"/>
                          <a:gd name="connsiteX18" fmla="*/ 366 w 10000"/>
                          <a:gd name="connsiteY18" fmla="*/ 5500 h 10000"/>
                          <a:gd name="connsiteX19" fmla="*/ 298 w 10000"/>
                          <a:gd name="connsiteY19" fmla="*/ 5605 h 10000"/>
                          <a:gd name="connsiteX20" fmla="*/ 236 w 10000"/>
                          <a:gd name="connsiteY20" fmla="*/ 5731 h 10000"/>
                          <a:gd name="connsiteX21" fmla="*/ 180 w 10000"/>
                          <a:gd name="connsiteY21" fmla="*/ 5895 h 10000"/>
                          <a:gd name="connsiteX22" fmla="*/ 167 w 10000"/>
                          <a:gd name="connsiteY22" fmla="*/ 6089 h 10000"/>
                          <a:gd name="connsiteX23" fmla="*/ 167 w 10000"/>
                          <a:gd name="connsiteY23" fmla="*/ 6215 h 10000"/>
                          <a:gd name="connsiteX24" fmla="*/ 167 w 10000"/>
                          <a:gd name="connsiteY24" fmla="*/ 6424 h 10000"/>
                          <a:gd name="connsiteX25" fmla="*/ 167 w 10000"/>
                          <a:gd name="connsiteY25" fmla="*/ 6684 h 10000"/>
                          <a:gd name="connsiteX26" fmla="*/ 167 w 10000"/>
                          <a:gd name="connsiteY26" fmla="*/ 6989 h 10000"/>
                          <a:gd name="connsiteX27" fmla="*/ 167 w 10000"/>
                          <a:gd name="connsiteY27" fmla="*/ 7324 h 10000"/>
                          <a:gd name="connsiteX28" fmla="*/ 180 w 10000"/>
                          <a:gd name="connsiteY28" fmla="*/ 7674 h 10000"/>
                          <a:gd name="connsiteX29" fmla="*/ 180 w 10000"/>
                          <a:gd name="connsiteY29" fmla="*/ 8031 h 10000"/>
                          <a:gd name="connsiteX30" fmla="*/ 180 w 10000"/>
                          <a:gd name="connsiteY30" fmla="*/ 8381 h 10000"/>
                          <a:gd name="connsiteX31" fmla="*/ 180 w 10000"/>
                          <a:gd name="connsiteY31" fmla="*/ 8709 h 10000"/>
                          <a:gd name="connsiteX32" fmla="*/ 180 w 10000"/>
                          <a:gd name="connsiteY32" fmla="*/ 9006 h 10000"/>
                          <a:gd name="connsiteX33" fmla="*/ 192 w 10000"/>
                          <a:gd name="connsiteY33" fmla="*/ 9267 h 10000"/>
                          <a:gd name="connsiteX34" fmla="*/ 192 w 10000"/>
                          <a:gd name="connsiteY34" fmla="*/ 9461 h 10000"/>
                          <a:gd name="connsiteX35" fmla="*/ 192 w 10000"/>
                          <a:gd name="connsiteY35" fmla="*/ 9580 h 10000"/>
                          <a:gd name="connsiteX36" fmla="*/ 192 w 10000"/>
                          <a:gd name="connsiteY36" fmla="*/ 9632 h 10000"/>
                          <a:gd name="connsiteX37" fmla="*/ 8980 w 10000"/>
                          <a:gd name="connsiteY37" fmla="*/ 4630 h 10000"/>
                          <a:gd name="connsiteX38" fmla="*/ 8868 w 10000"/>
                          <a:gd name="connsiteY38" fmla="*/ 5150 h 10000"/>
                          <a:gd name="connsiteX39" fmla="*/ 243 w 10000"/>
                          <a:gd name="connsiteY39" fmla="*/ 10000 h 10000"/>
                          <a:gd name="connsiteX40" fmla="*/ 18 w 10000"/>
                          <a:gd name="connsiteY40" fmla="*/ 9304 h 10000"/>
                          <a:gd name="connsiteX41" fmla="*/ 18 w 10000"/>
                          <a:gd name="connsiteY41" fmla="*/ 5985 h 10000"/>
                          <a:gd name="connsiteX42" fmla="*/ 81 w 10000"/>
                          <a:gd name="connsiteY42" fmla="*/ 5709 h 10000"/>
                          <a:gd name="connsiteX43" fmla="*/ 279 w 10000"/>
                          <a:gd name="connsiteY43" fmla="*/ 5396 h 10000"/>
                          <a:gd name="connsiteX44" fmla="*/ 1541 w 10000"/>
                          <a:gd name="connsiteY44" fmla="*/ 4615 h 10000"/>
                          <a:gd name="connsiteX45" fmla="*/ 3368 w 10000"/>
                          <a:gd name="connsiteY45" fmla="*/ 3595 h 10000"/>
                          <a:gd name="connsiteX46" fmla="*/ 9459 w 10000"/>
                          <a:gd name="connsiteY46" fmla="*/ 205 h 10000"/>
                          <a:gd name="connsiteX47" fmla="*/ 9857 w 10000"/>
                          <a:gd name="connsiteY4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324 w 10000"/>
                          <a:gd name="connsiteY7" fmla="*/ 4272 h 10000"/>
                          <a:gd name="connsiteX8" fmla="*/ 1964 w 10000"/>
                          <a:gd name="connsiteY8" fmla="*/ 4481 h 10000"/>
                          <a:gd name="connsiteX9" fmla="*/ 1628 w 10000"/>
                          <a:gd name="connsiteY9" fmla="*/ 4682 h 10000"/>
                          <a:gd name="connsiteX10" fmla="*/ 1324 w 10000"/>
                          <a:gd name="connsiteY10" fmla="*/ 4846 h 10000"/>
                          <a:gd name="connsiteX11" fmla="*/ 1050 w 10000"/>
                          <a:gd name="connsiteY11" fmla="*/ 5017 h 10000"/>
                          <a:gd name="connsiteX12" fmla="*/ 820 w 10000"/>
                          <a:gd name="connsiteY12" fmla="*/ 5150 h 10000"/>
                          <a:gd name="connsiteX13" fmla="*/ 640 w 10000"/>
                          <a:gd name="connsiteY13" fmla="*/ 5278 h 10000"/>
                          <a:gd name="connsiteX14" fmla="*/ 497 w 10000"/>
                          <a:gd name="connsiteY14" fmla="*/ 5367 h 10000"/>
                          <a:gd name="connsiteX15" fmla="*/ 472 w 10000"/>
                          <a:gd name="connsiteY15" fmla="*/ 5381 h 10000"/>
                          <a:gd name="connsiteX16" fmla="*/ 428 w 10000"/>
                          <a:gd name="connsiteY16" fmla="*/ 5433 h 10000"/>
                          <a:gd name="connsiteX17" fmla="*/ 366 w 10000"/>
                          <a:gd name="connsiteY17" fmla="*/ 5500 h 10000"/>
                          <a:gd name="connsiteX18" fmla="*/ 298 w 10000"/>
                          <a:gd name="connsiteY18" fmla="*/ 5605 h 10000"/>
                          <a:gd name="connsiteX19" fmla="*/ 236 w 10000"/>
                          <a:gd name="connsiteY19" fmla="*/ 5731 h 10000"/>
                          <a:gd name="connsiteX20" fmla="*/ 180 w 10000"/>
                          <a:gd name="connsiteY20" fmla="*/ 5895 h 10000"/>
                          <a:gd name="connsiteX21" fmla="*/ 167 w 10000"/>
                          <a:gd name="connsiteY21" fmla="*/ 6089 h 10000"/>
                          <a:gd name="connsiteX22" fmla="*/ 167 w 10000"/>
                          <a:gd name="connsiteY22" fmla="*/ 6215 h 10000"/>
                          <a:gd name="connsiteX23" fmla="*/ 167 w 10000"/>
                          <a:gd name="connsiteY23" fmla="*/ 6424 h 10000"/>
                          <a:gd name="connsiteX24" fmla="*/ 167 w 10000"/>
                          <a:gd name="connsiteY24" fmla="*/ 6684 h 10000"/>
                          <a:gd name="connsiteX25" fmla="*/ 167 w 10000"/>
                          <a:gd name="connsiteY25" fmla="*/ 6989 h 10000"/>
                          <a:gd name="connsiteX26" fmla="*/ 167 w 10000"/>
                          <a:gd name="connsiteY26" fmla="*/ 7324 h 10000"/>
                          <a:gd name="connsiteX27" fmla="*/ 180 w 10000"/>
                          <a:gd name="connsiteY27" fmla="*/ 7674 h 10000"/>
                          <a:gd name="connsiteX28" fmla="*/ 180 w 10000"/>
                          <a:gd name="connsiteY28" fmla="*/ 8031 h 10000"/>
                          <a:gd name="connsiteX29" fmla="*/ 180 w 10000"/>
                          <a:gd name="connsiteY29" fmla="*/ 8381 h 10000"/>
                          <a:gd name="connsiteX30" fmla="*/ 180 w 10000"/>
                          <a:gd name="connsiteY30" fmla="*/ 8709 h 10000"/>
                          <a:gd name="connsiteX31" fmla="*/ 180 w 10000"/>
                          <a:gd name="connsiteY31" fmla="*/ 9006 h 10000"/>
                          <a:gd name="connsiteX32" fmla="*/ 192 w 10000"/>
                          <a:gd name="connsiteY32" fmla="*/ 9267 h 10000"/>
                          <a:gd name="connsiteX33" fmla="*/ 192 w 10000"/>
                          <a:gd name="connsiteY33" fmla="*/ 9461 h 10000"/>
                          <a:gd name="connsiteX34" fmla="*/ 192 w 10000"/>
                          <a:gd name="connsiteY34" fmla="*/ 9580 h 10000"/>
                          <a:gd name="connsiteX35" fmla="*/ 192 w 10000"/>
                          <a:gd name="connsiteY35" fmla="*/ 9632 h 10000"/>
                          <a:gd name="connsiteX36" fmla="*/ 8980 w 10000"/>
                          <a:gd name="connsiteY36" fmla="*/ 4630 h 10000"/>
                          <a:gd name="connsiteX37" fmla="*/ 8868 w 10000"/>
                          <a:gd name="connsiteY37" fmla="*/ 5150 h 10000"/>
                          <a:gd name="connsiteX38" fmla="*/ 243 w 10000"/>
                          <a:gd name="connsiteY38" fmla="*/ 10000 h 10000"/>
                          <a:gd name="connsiteX39" fmla="*/ 18 w 10000"/>
                          <a:gd name="connsiteY39" fmla="*/ 9304 h 10000"/>
                          <a:gd name="connsiteX40" fmla="*/ 18 w 10000"/>
                          <a:gd name="connsiteY40" fmla="*/ 5985 h 10000"/>
                          <a:gd name="connsiteX41" fmla="*/ 81 w 10000"/>
                          <a:gd name="connsiteY41" fmla="*/ 5709 h 10000"/>
                          <a:gd name="connsiteX42" fmla="*/ 279 w 10000"/>
                          <a:gd name="connsiteY42" fmla="*/ 5396 h 10000"/>
                          <a:gd name="connsiteX43" fmla="*/ 1541 w 10000"/>
                          <a:gd name="connsiteY43" fmla="*/ 4615 h 10000"/>
                          <a:gd name="connsiteX44" fmla="*/ 3368 w 10000"/>
                          <a:gd name="connsiteY44" fmla="*/ 3595 h 10000"/>
                          <a:gd name="connsiteX45" fmla="*/ 9459 w 10000"/>
                          <a:gd name="connsiteY45" fmla="*/ 205 h 10000"/>
                          <a:gd name="connsiteX46" fmla="*/ 9857 w 10000"/>
                          <a:gd name="connsiteY4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964 w 10000"/>
                          <a:gd name="connsiteY7" fmla="*/ 4481 h 10000"/>
                          <a:gd name="connsiteX8" fmla="*/ 1628 w 10000"/>
                          <a:gd name="connsiteY8" fmla="*/ 4682 h 10000"/>
                          <a:gd name="connsiteX9" fmla="*/ 1324 w 10000"/>
                          <a:gd name="connsiteY9" fmla="*/ 4846 h 10000"/>
                          <a:gd name="connsiteX10" fmla="*/ 1050 w 10000"/>
                          <a:gd name="connsiteY10" fmla="*/ 5017 h 10000"/>
                          <a:gd name="connsiteX11" fmla="*/ 820 w 10000"/>
                          <a:gd name="connsiteY11" fmla="*/ 5150 h 10000"/>
                          <a:gd name="connsiteX12" fmla="*/ 640 w 10000"/>
                          <a:gd name="connsiteY12" fmla="*/ 5278 h 10000"/>
                          <a:gd name="connsiteX13" fmla="*/ 497 w 10000"/>
                          <a:gd name="connsiteY13" fmla="*/ 5367 h 10000"/>
                          <a:gd name="connsiteX14" fmla="*/ 472 w 10000"/>
                          <a:gd name="connsiteY14" fmla="*/ 5381 h 10000"/>
                          <a:gd name="connsiteX15" fmla="*/ 428 w 10000"/>
                          <a:gd name="connsiteY15" fmla="*/ 5433 h 10000"/>
                          <a:gd name="connsiteX16" fmla="*/ 366 w 10000"/>
                          <a:gd name="connsiteY16" fmla="*/ 5500 h 10000"/>
                          <a:gd name="connsiteX17" fmla="*/ 298 w 10000"/>
                          <a:gd name="connsiteY17" fmla="*/ 5605 h 10000"/>
                          <a:gd name="connsiteX18" fmla="*/ 236 w 10000"/>
                          <a:gd name="connsiteY18" fmla="*/ 5731 h 10000"/>
                          <a:gd name="connsiteX19" fmla="*/ 180 w 10000"/>
                          <a:gd name="connsiteY19" fmla="*/ 5895 h 10000"/>
                          <a:gd name="connsiteX20" fmla="*/ 167 w 10000"/>
                          <a:gd name="connsiteY20" fmla="*/ 6089 h 10000"/>
                          <a:gd name="connsiteX21" fmla="*/ 167 w 10000"/>
                          <a:gd name="connsiteY21" fmla="*/ 6215 h 10000"/>
                          <a:gd name="connsiteX22" fmla="*/ 167 w 10000"/>
                          <a:gd name="connsiteY22" fmla="*/ 6424 h 10000"/>
                          <a:gd name="connsiteX23" fmla="*/ 167 w 10000"/>
                          <a:gd name="connsiteY23" fmla="*/ 6684 h 10000"/>
                          <a:gd name="connsiteX24" fmla="*/ 167 w 10000"/>
                          <a:gd name="connsiteY24" fmla="*/ 6989 h 10000"/>
                          <a:gd name="connsiteX25" fmla="*/ 167 w 10000"/>
                          <a:gd name="connsiteY25" fmla="*/ 7324 h 10000"/>
                          <a:gd name="connsiteX26" fmla="*/ 180 w 10000"/>
                          <a:gd name="connsiteY26" fmla="*/ 7674 h 10000"/>
                          <a:gd name="connsiteX27" fmla="*/ 180 w 10000"/>
                          <a:gd name="connsiteY27" fmla="*/ 8031 h 10000"/>
                          <a:gd name="connsiteX28" fmla="*/ 180 w 10000"/>
                          <a:gd name="connsiteY28" fmla="*/ 8381 h 10000"/>
                          <a:gd name="connsiteX29" fmla="*/ 180 w 10000"/>
                          <a:gd name="connsiteY29" fmla="*/ 8709 h 10000"/>
                          <a:gd name="connsiteX30" fmla="*/ 180 w 10000"/>
                          <a:gd name="connsiteY30" fmla="*/ 9006 h 10000"/>
                          <a:gd name="connsiteX31" fmla="*/ 192 w 10000"/>
                          <a:gd name="connsiteY31" fmla="*/ 9267 h 10000"/>
                          <a:gd name="connsiteX32" fmla="*/ 192 w 10000"/>
                          <a:gd name="connsiteY32" fmla="*/ 9461 h 10000"/>
                          <a:gd name="connsiteX33" fmla="*/ 192 w 10000"/>
                          <a:gd name="connsiteY33" fmla="*/ 9580 h 10000"/>
                          <a:gd name="connsiteX34" fmla="*/ 192 w 10000"/>
                          <a:gd name="connsiteY34" fmla="*/ 9632 h 10000"/>
                          <a:gd name="connsiteX35" fmla="*/ 8980 w 10000"/>
                          <a:gd name="connsiteY35" fmla="*/ 4630 h 10000"/>
                          <a:gd name="connsiteX36" fmla="*/ 8868 w 10000"/>
                          <a:gd name="connsiteY36" fmla="*/ 5150 h 10000"/>
                          <a:gd name="connsiteX37" fmla="*/ 243 w 10000"/>
                          <a:gd name="connsiteY37" fmla="*/ 10000 h 10000"/>
                          <a:gd name="connsiteX38" fmla="*/ 18 w 10000"/>
                          <a:gd name="connsiteY38" fmla="*/ 9304 h 10000"/>
                          <a:gd name="connsiteX39" fmla="*/ 18 w 10000"/>
                          <a:gd name="connsiteY39" fmla="*/ 5985 h 10000"/>
                          <a:gd name="connsiteX40" fmla="*/ 81 w 10000"/>
                          <a:gd name="connsiteY40" fmla="*/ 5709 h 10000"/>
                          <a:gd name="connsiteX41" fmla="*/ 279 w 10000"/>
                          <a:gd name="connsiteY41" fmla="*/ 5396 h 10000"/>
                          <a:gd name="connsiteX42" fmla="*/ 1541 w 10000"/>
                          <a:gd name="connsiteY42" fmla="*/ 4615 h 10000"/>
                          <a:gd name="connsiteX43" fmla="*/ 3368 w 10000"/>
                          <a:gd name="connsiteY43" fmla="*/ 3595 h 10000"/>
                          <a:gd name="connsiteX44" fmla="*/ 9459 w 10000"/>
                          <a:gd name="connsiteY44" fmla="*/ 205 h 10000"/>
                          <a:gd name="connsiteX45" fmla="*/ 9857 w 10000"/>
                          <a:gd name="connsiteY4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628 w 10000"/>
                          <a:gd name="connsiteY7" fmla="*/ 4682 h 10000"/>
                          <a:gd name="connsiteX8" fmla="*/ 1324 w 10000"/>
                          <a:gd name="connsiteY8" fmla="*/ 4846 h 10000"/>
                          <a:gd name="connsiteX9" fmla="*/ 1050 w 10000"/>
                          <a:gd name="connsiteY9" fmla="*/ 5017 h 10000"/>
                          <a:gd name="connsiteX10" fmla="*/ 820 w 10000"/>
                          <a:gd name="connsiteY10" fmla="*/ 5150 h 10000"/>
                          <a:gd name="connsiteX11" fmla="*/ 640 w 10000"/>
                          <a:gd name="connsiteY11" fmla="*/ 5278 h 10000"/>
                          <a:gd name="connsiteX12" fmla="*/ 497 w 10000"/>
                          <a:gd name="connsiteY12" fmla="*/ 5367 h 10000"/>
                          <a:gd name="connsiteX13" fmla="*/ 472 w 10000"/>
                          <a:gd name="connsiteY13" fmla="*/ 5381 h 10000"/>
                          <a:gd name="connsiteX14" fmla="*/ 428 w 10000"/>
                          <a:gd name="connsiteY14" fmla="*/ 5433 h 10000"/>
                          <a:gd name="connsiteX15" fmla="*/ 366 w 10000"/>
                          <a:gd name="connsiteY15" fmla="*/ 5500 h 10000"/>
                          <a:gd name="connsiteX16" fmla="*/ 298 w 10000"/>
                          <a:gd name="connsiteY16" fmla="*/ 5605 h 10000"/>
                          <a:gd name="connsiteX17" fmla="*/ 236 w 10000"/>
                          <a:gd name="connsiteY17" fmla="*/ 5731 h 10000"/>
                          <a:gd name="connsiteX18" fmla="*/ 180 w 10000"/>
                          <a:gd name="connsiteY18" fmla="*/ 5895 h 10000"/>
                          <a:gd name="connsiteX19" fmla="*/ 167 w 10000"/>
                          <a:gd name="connsiteY19" fmla="*/ 6089 h 10000"/>
                          <a:gd name="connsiteX20" fmla="*/ 167 w 10000"/>
                          <a:gd name="connsiteY20" fmla="*/ 6215 h 10000"/>
                          <a:gd name="connsiteX21" fmla="*/ 167 w 10000"/>
                          <a:gd name="connsiteY21" fmla="*/ 6424 h 10000"/>
                          <a:gd name="connsiteX22" fmla="*/ 167 w 10000"/>
                          <a:gd name="connsiteY22" fmla="*/ 6684 h 10000"/>
                          <a:gd name="connsiteX23" fmla="*/ 167 w 10000"/>
                          <a:gd name="connsiteY23" fmla="*/ 6989 h 10000"/>
                          <a:gd name="connsiteX24" fmla="*/ 167 w 10000"/>
                          <a:gd name="connsiteY24" fmla="*/ 7324 h 10000"/>
                          <a:gd name="connsiteX25" fmla="*/ 180 w 10000"/>
                          <a:gd name="connsiteY25" fmla="*/ 7674 h 10000"/>
                          <a:gd name="connsiteX26" fmla="*/ 180 w 10000"/>
                          <a:gd name="connsiteY26" fmla="*/ 8031 h 10000"/>
                          <a:gd name="connsiteX27" fmla="*/ 180 w 10000"/>
                          <a:gd name="connsiteY27" fmla="*/ 8381 h 10000"/>
                          <a:gd name="connsiteX28" fmla="*/ 180 w 10000"/>
                          <a:gd name="connsiteY28" fmla="*/ 8709 h 10000"/>
                          <a:gd name="connsiteX29" fmla="*/ 180 w 10000"/>
                          <a:gd name="connsiteY29" fmla="*/ 9006 h 10000"/>
                          <a:gd name="connsiteX30" fmla="*/ 192 w 10000"/>
                          <a:gd name="connsiteY30" fmla="*/ 9267 h 10000"/>
                          <a:gd name="connsiteX31" fmla="*/ 192 w 10000"/>
                          <a:gd name="connsiteY31" fmla="*/ 9461 h 10000"/>
                          <a:gd name="connsiteX32" fmla="*/ 192 w 10000"/>
                          <a:gd name="connsiteY32" fmla="*/ 9580 h 10000"/>
                          <a:gd name="connsiteX33" fmla="*/ 192 w 10000"/>
                          <a:gd name="connsiteY33" fmla="*/ 9632 h 10000"/>
                          <a:gd name="connsiteX34" fmla="*/ 8980 w 10000"/>
                          <a:gd name="connsiteY34" fmla="*/ 4630 h 10000"/>
                          <a:gd name="connsiteX35" fmla="*/ 8868 w 10000"/>
                          <a:gd name="connsiteY35" fmla="*/ 5150 h 10000"/>
                          <a:gd name="connsiteX36" fmla="*/ 243 w 10000"/>
                          <a:gd name="connsiteY36" fmla="*/ 10000 h 10000"/>
                          <a:gd name="connsiteX37" fmla="*/ 18 w 10000"/>
                          <a:gd name="connsiteY37" fmla="*/ 9304 h 10000"/>
                          <a:gd name="connsiteX38" fmla="*/ 18 w 10000"/>
                          <a:gd name="connsiteY38" fmla="*/ 5985 h 10000"/>
                          <a:gd name="connsiteX39" fmla="*/ 81 w 10000"/>
                          <a:gd name="connsiteY39" fmla="*/ 5709 h 10000"/>
                          <a:gd name="connsiteX40" fmla="*/ 279 w 10000"/>
                          <a:gd name="connsiteY40" fmla="*/ 5396 h 10000"/>
                          <a:gd name="connsiteX41" fmla="*/ 1541 w 10000"/>
                          <a:gd name="connsiteY41" fmla="*/ 4615 h 10000"/>
                          <a:gd name="connsiteX42" fmla="*/ 3368 w 10000"/>
                          <a:gd name="connsiteY42" fmla="*/ 3595 h 10000"/>
                          <a:gd name="connsiteX43" fmla="*/ 9459 w 10000"/>
                          <a:gd name="connsiteY43" fmla="*/ 205 h 10000"/>
                          <a:gd name="connsiteX44" fmla="*/ 9857 w 10000"/>
                          <a:gd name="connsiteY4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324 w 10000"/>
                          <a:gd name="connsiteY7" fmla="*/ 4846 h 10000"/>
                          <a:gd name="connsiteX8" fmla="*/ 1050 w 10000"/>
                          <a:gd name="connsiteY8" fmla="*/ 5017 h 10000"/>
                          <a:gd name="connsiteX9" fmla="*/ 820 w 10000"/>
                          <a:gd name="connsiteY9" fmla="*/ 5150 h 10000"/>
                          <a:gd name="connsiteX10" fmla="*/ 640 w 10000"/>
                          <a:gd name="connsiteY10" fmla="*/ 5278 h 10000"/>
                          <a:gd name="connsiteX11" fmla="*/ 497 w 10000"/>
                          <a:gd name="connsiteY11" fmla="*/ 5367 h 10000"/>
                          <a:gd name="connsiteX12" fmla="*/ 472 w 10000"/>
                          <a:gd name="connsiteY12" fmla="*/ 5381 h 10000"/>
                          <a:gd name="connsiteX13" fmla="*/ 428 w 10000"/>
                          <a:gd name="connsiteY13" fmla="*/ 5433 h 10000"/>
                          <a:gd name="connsiteX14" fmla="*/ 366 w 10000"/>
                          <a:gd name="connsiteY14" fmla="*/ 5500 h 10000"/>
                          <a:gd name="connsiteX15" fmla="*/ 298 w 10000"/>
                          <a:gd name="connsiteY15" fmla="*/ 5605 h 10000"/>
                          <a:gd name="connsiteX16" fmla="*/ 236 w 10000"/>
                          <a:gd name="connsiteY16" fmla="*/ 5731 h 10000"/>
                          <a:gd name="connsiteX17" fmla="*/ 180 w 10000"/>
                          <a:gd name="connsiteY17" fmla="*/ 5895 h 10000"/>
                          <a:gd name="connsiteX18" fmla="*/ 167 w 10000"/>
                          <a:gd name="connsiteY18" fmla="*/ 6089 h 10000"/>
                          <a:gd name="connsiteX19" fmla="*/ 167 w 10000"/>
                          <a:gd name="connsiteY19" fmla="*/ 6215 h 10000"/>
                          <a:gd name="connsiteX20" fmla="*/ 167 w 10000"/>
                          <a:gd name="connsiteY20" fmla="*/ 6424 h 10000"/>
                          <a:gd name="connsiteX21" fmla="*/ 167 w 10000"/>
                          <a:gd name="connsiteY21" fmla="*/ 6684 h 10000"/>
                          <a:gd name="connsiteX22" fmla="*/ 167 w 10000"/>
                          <a:gd name="connsiteY22" fmla="*/ 6989 h 10000"/>
                          <a:gd name="connsiteX23" fmla="*/ 167 w 10000"/>
                          <a:gd name="connsiteY23" fmla="*/ 7324 h 10000"/>
                          <a:gd name="connsiteX24" fmla="*/ 180 w 10000"/>
                          <a:gd name="connsiteY24" fmla="*/ 7674 h 10000"/>
                          <a:gd name="connsiteX25" fmla="*/ 180 w 10000"/>
                          <a:gd name="connsiteY25" fmla="*/ 8031 h 10000"/>
                          <a:gd name="connsiteX26" fmla="*/ 180 w 10000"/>
                          <a:gd name="connsiteY26" fmla="*/ 8381 h 10000"/>
                          <a:gd name="connsiteX27" fmla="*/ 180 w 10000"/>
                          <a:gd name="connsiteY27" fmla="*/ 8709 h 10000"/>
                          <a:gd name="connsiteX28" fmla="*/ 180 w 10000"/>
                          <a:gd name="connsiteY28" fmla="*/ 9006 h 10000"/>
                          <a:gd name="connsiteX29" fmla="*/ 192 w 10000"/>
                          <a:gd name="connsiteY29" fmla="*/ 9267 h 10000"/>
                          <a:gd name="connsiteX30" fmla="*/ 192 w 10000"/>
                          <a:gd name="connsiteY30" fmla="*/ 9461 h 10000"/>
                          <a:gd name="connsiteX31" fmla="*/ 192 w 10000"/>
                          <a:gd name="connsiteY31" fmla="*/ 9580 h 10000"/>
                          <a:gd name="connsiteX32" fmla="*/ 192 w 10000"/>
                          <a:gd name="connsiteY32" fmla="*/ 9632 h 10000"/>
                          <a:gd name="connsiteX33" fmla="*/ 8980 w 10000"/>
                          <a:gd name="connsiteY33" fmla="*/ 4630 h 10000"/>
                          <a:gd name="connsiteX34" fmla="*/ 8868 w 10000"/>
                          <a:gd name="connsiteY34" fmla="*/ 5150 h 10000"/>
                          <a:gd name="connsiteX35" fmla="*/ 243 w 10000"/>
                          <a:gd name="connsiteY35" fmla="*/ 10000 h 10000"/>
                          <a:gd name="connsiteX36" fmla="*/ 18 w 10000"/>
                          <a:gd name="connsiteY36" fmla="*/ 9304 h 10000"/>
                          <a:gd name="connsiteX37" fmla="*/ 18 w 10000"/>
                          <a:gd name="connsiteY37" fmla="*/ 5985 h 10000"/>
                          <a:gd name="connsiteX38" fmla="*/ 81 w 10000"/>
                          <a:gd name="connsiteY38" fmla="*/ 5709 h 10000"/>
                          <a:gd name="connsiteX39" fmla="*/ 279 w 10000"/>
                          <a:gd name="connsiteY39" fmla="*/ 5396 h 10000"/>
                          <a:gd name="connsiteX40" fmla="*/ 1541 w 10000"/>
                          <a:gd name="connsiteY40" fmla="*/ 4615 h 10000"/>
                          <a:gd name="connsiteX41" fmla="*/ 3368 w 10000"/>
                          <a:gd name="connsiteY41" fmla="*/ 3595 h 10000"/>
                          <a:gd name="connsiteX42" fmla="*/ 9459 w 10000"/>
                          <a:gd name="connsiteY42" fmla="*/ 205 h 10000"/>
                          <a:gd name="connsiteX43" fmla="*/ 9857 w 10000"/>
                          <a:gd name="connsiteY4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050 w 10000"/>
                          <a:gd name="connsiteY7" fmla="*/ 5017 h 10000"/>
                          <a:gd name="connsiteX8" fmla="*/ 820 w 10000"/>
                          <a:gd name="connsiteY8" fmla="*/ 5150 h 10000"/>
                          <a:gd name="connsiteX9" fmla="*/ 640 w 10000"/>
                          <a:gd name="connsiteY9" fmla="*/ 5278 h 10000"/>
                          <a:gd name="connsiteX10" fmla="*/ 497 w 10000"/>
                          <a:gd name="connsiteY10" fmla="*/ 5367 h 10000"/>
                          <a:gd name="connsiteX11" fmla="*/ 472 w 10000"/>
                          <a:gd name="connsiteY11" fmla="*/ 5381 h 10000"/>
                          <a:gd name="connsiteX12" fmla="*/ 428 w 10000"/>
                          <a:gd name="connsiteY12" fmla="*/ 5433 h 10000"/>
                          <a:gd name="connsiteX13" fmla="*/ 366 w 10000"/>
                          <a:gd name="connsiteY13" fmla="*/ 5500 h 10000"/>
                          <a:gd name="connsiteX14" fmla="*/ 298 w 10000"/>
                          <a:gd name="connsiteY14" fmla="*/ 5605 h 10000"/>
                          <a:gd name="connsiteX15" fmla="*/ 236 w 10000"/>
                          <a:gd name="connsiteY15" fmla="*/ 5731 h 10000"/>
                          <a:gd name="connsiteX16" fmla="*/ 180 w 10000"/>
                          <a:gd name="connsiteY16" fmla="*/ 5895 h 10000"/>
                          <a:gd name="connsiteX17" fmla="*/ 167 w 10000"/>
                          <a:gd name="connsiteY17" fmla="*/ 6089 h 10000"/>
                          <a:gd name="connsiteX18" fmla="*/ 167 w 10000"/>
                          <a:gd name="connsiteY18" fmla="*/ 6215 h 10000"/>
                          <a:gd name="connsiteX19" fmla="*/ 167 w 10000"/>
                          <a:gd name="connsiteY19" fmla="*/ 6424 h 10000"/>
                          <a:gd name="connsiteX20" fmla="*/ 167 w 10000"/>
                          <a:gd name="connsiteY20" fmla="*/ 6684 h 10000"/>
                          <a:gd name="connsiteX21" fmla="*/ 167 w 10000"/>
                          <a:gd name="connsiteY21" fmla="*/ 6989 h 10000"/>
                          <a:gd name="connsiteX22" fmla="*/ 167 w 10000"/>
                          <a:gd name="connsiteY22" fmla="*/ 7324 h 10000"/>
                          <a:gd name="connsiteX23" fmla="*/ 180 w 10000"/>
                          <a:gd name="connsiteY23" fmla="*/ 7674 h 10000"/>
                          <a:gd name="connsiteX24" fmla="*/ 180 w 10000"/>
                          <a:gd name="connsiteY24" fmla="*/ 8031 h 10000"/>
                          <a:gd name="connsiteX25" fmla="*/ 180 w 10000"/>
                          <a:gd name="connsiteY25" fmla="*/ 8381 h 10000"/>
                          <a:gd name="connsiteX26" fmla="*/ 180 w 10000"/>
                          <a:gd name="connsiteY26" fmla="*/ 8709 h 10000"/>
                          <a:gd name="connsiteX27" fmla="*/ 180 w 10000"/>
                          <a:gd name="connsiteY27" fmla="*/ 9006 h 10000"/>
                          <a:gd name="connsiteX28" fmla="*/ 192 w 10000"/>
                          <a:gd name="connsiteY28" fmla="*/ 9267 h 10000"/>
                          <a:gd name="connsiteX29" fmla="*/ 192 w 10000"/>
                          <a:gd name="connsiteY29" fmla="*/ 9461 h 10000"/>
                          <a:gd name="connsiteX30" fmla="*/ 192 w 10000"/>
                          <a:gd name="connsiteY30" fmla="*/ 9580 h 10000"/>
                          <a:gd name="connsiteX31" fmla="*/ 192 w 10000"/>
                          <a:gd name="connsiteY31" fmla="*/ 9632 h 10000"/>
                          <a:gd name="connsiteX32" fmla="*/ 8980 w 10000"/>
                          <a:gd name="connsiteY32" fmla="*/ 4630 h 10000"/>
                          <a:gd name="connsiteX33" fmla="*/ 8868 w 10000"/>
                          <a:gd name="connsiteY33" fmla="*/ 5150 h 10000"/>
                          <a:gd name="connsiteX34" fmla="*/ 243 w 10000"/>
                          <a:gd name="connsiteY34" fmla="*/ 10000 h 10000"/>
                          <a:gd name="connsiteX35" fmla="*/ 18 w 10000"/>
                          <a:gd name="connsiteY35" fmla="*/ 9304 h 10000"/>
                          <a:gd name="connsiteX36" fmla="*/ 18 w 10000"/>
                          <a:gd name="connsiteY36" fmla="*/ 5985 h 10000"/>
                          <a:gd name="connsiteX37" fmla="*/ 81 w 10000"/>
                          <a:gd name="connsiteY37" fmla="*/ 5709 h 10000"/>
                          <a:gd name="connsiteX38" fmla="*/ 279 w 10000"/>
                          <a:gd name="connsiteY38" fmla="*/ 5396 h 10000"/>
                          <a:gd name="connsiteX39" fmla="*/ 1541 w 10000"/>
                          <a:gd name="connsiteY39" fmla="*/ 4615 h 10000"/>
                          <a:gd name="connsiteX40" fmla="*/ 3368 w 10000"/>
                          <a:gd name="connsiteY40" fmla="*/ 3595 h 10000"/>
                          <a:gd name="connsiteX41" fmla="*/ 9459 w 10000"/>
                          <a:gd name="connsiteY41" fmla="*/ 205 h 10000"/>
                          <a:gd name="connsiteX42" fmla="*/ 9857 w 10000"/>
                          <a:gd name="connsiteY4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820 w 10000"/>
                          <a:gd name="connsiteY7" fmla="*/ 5150 h 10000"/>
                          <a:gd name="connsiteX8" fmla="*/ 640 w 10000"/>
                          <a:gd name="connsiteY8" fmla="*/ 5278 h 10000"/>
                          <a:gd name="connsiteX9" fmla="*/ 497 w 10000"/>
                          <a:gd name="connsiteY9" fmla="*/ 5367 h 10000"/>
                          <a:gd name="connsiteX10" fmla="*/ 472 w 10000"/>
                          <a:gd name="connsiteY10" fmla="*/ 5381 h 10000"/>
                          <a:gd name="connsiteX11" fmla="*/ 428 w 10000"/>
                          <a:gd name="connsiteY11" fmla="*/ 5433 h 10000"/>
                          <a:gd name="connsiteX12" fmla="*/ 366 w 10000"/>
                          <a:gd name="connsiteY12" fmla="*/ 5500 h 10000"/>
                          <a:gd name="connsiteX13" fmla="*/ 298 w 10000"/>
                          <a:gd name="connsiteY13" fmla="*/ 5605 h 10000"/>
                          <a:gd name="connsiteX14" fmla="*/ 236 w 10000"/>
                          <a:gd name="connsiteY14" fmla="*/ 5731 h 10000"/>
                          <a:gd name="connsiteX15" fmla="*/ 180 w 10000"/>
                          <a:gd name="connsiteY15" fmla="*/ 5895 h 10000"/>
                          <a:gd name="connsiteX16" fmla="*/ 167 w 10000"/>
                          <a:gd name="connsiteY16" fmla="*/ 6089 h 10000"/>
                          <a:gd name="connsiteX17" fmla="*/ 167 w 10000"/>
                          <a:gd name="connsiteY17" fmla="*/ 6215 h 10000"/>
                          <a:gd name="connsiteX18" fmla="*/ 167 w 10000"/>
                          <a:gd name="connsiteY18" fmla="*/ 6424 h 10000"/>
                          <a:gd name="connsiteX19" fmla="*/ 167 w 10000"/>
                          <a:gd name="connsiteY19" fmla="*/ 6684 h 10000"/>
                          <a:gd name="connsiteX20" fmla="*/ 167 w 10000"/>
                          <a:gd name="connsiteY20" fmla="*/ 6989 h 10000"/>
                          <a:gd name="connsiteX21" fmla="*/ 167 w 10000"/>
                          <a:gd name="connsiteY21" fmla="*/ 7324 h 10000"/>
                          <a:gd name="connsiteX22" fmla="*/ 180 w 10000"/>
                          <a:gd name="connsiteY22" fmla="*/ 7674 h 10000"/>
                          <a:gd name="connsiteX23" fmla="*/ 180 w 10000"/>
                          <a:gd name="connsiteY23" fmla="*/ 8031 h 10000"/>
                          <a:gd name="connsiteX24" fmla="*/ 180 w 10000"/>
                          <a:gd name="connsiteY24" fmla="*/ 8381 h 10000"/>
                          <a:gd name="connsiteX25" fmla="*/ 180 w 10000"/>
                          <a:gd name="connsiteY25" fmla="*/ 8709 h 10000"/>
                          <a:gd name="connsiteX26" fmla="*/ 180 w 10000"/>
                          <a:gd name="connsiteY26" fmla="*/ 9006 h 10000"/>
                          <a:gd name="connsiteX27" fmla="*/ 192 w 10000"/>
                          <a:gd name="connsiteY27" fmla="*/ 9267 h 10000"/>
                          <a:gd name="connsiteX28" fmla="*/ 192 w 10000"/>
                          <a:gd name="connsiteY28" fmla="*/ 9461 h 10000"/>
                          <a:gd name="connsiteX29" fmla="*/ 192 w 10000"/>
                          <a:gd name="connsiteY29" fmla="*/ 9580 h 10000"/>
                          <a:gd name="connsiteX30" fmla="*/ 192 w 10000"/>
                          <a:gd name="connsiteY30" fmla="*/ 9632 h 10000"/>
                          <a:gd name="connsiteX31" fmla="*/ 8980 w 10000"/>
                          <a:gd name="connsiteY31" fmla="*/ 4630 h 10000"/>
                          <a:gd name="connsiteX32" fmla="*/ 8868 w 10000"/>
                          <a:gd name="connsiteY32" fmla="*/ 5150 h 10000"/>
                          <a:gd name="connsiteX33" fmla="*/ 243 w 10000"/>
                          <a:gd name="connsiteY33" fmla="*/ 10000 h 10000"/>
                          <a:gd name="connsiteX34" fmla="*/ 18 w 10000"/>
                          <a:gd name="connsiteY34" fmla="*/ 9304 h 10000"/>
                          <a:gd name="connsiteX35" fmla="*/ 18 w 10000"/>
                          <a:gd name="connsiteY35" fmla="*/ 5985 h 10000"/>
                          <a:gd name="connsiteX36" fmla="*/ 81 w 10000"/>
                          <a:gd name="connsiteY36" fmla="*/ 5709 h 10000"/>
                          <a:gd name="connsiteX37" fmla="*/ 279 w 10000"/>
                          <a:gd name="connsiteY37" fmla="*/ 5396 h 10000"/>
                          <a:gd name="connsiteX38" fmla="*/ 1541 w 10000"/>
                          <a:gd name="connsiteY38" fmla="*/ 4615 h 10000"/>
                          <a:gd name="connsiteX39" fmla="*/ 3368 w 10000"/>
                          <a:gd name="connsiteY39" fmla="*/ 3595 h 10000"/>
                          <a:gd name="connsiteX40" fmla="*/ 9459 w 10000"/>
                          <a:gd name="connsiteY40" fmla="*/ 205 h 10000"/>
                          <a:gd name="connsiteX41" fmla="*/ 9857 w 10000"/>
                          <a:gd name="connsiteY4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40 w 10000"/>
                          <a:gd name="connsiteY7" fmla="*/ 5278 h 10000"/>
                          <a:gd name="connsiteX8" fmla="*/ 497 w 10000"/>
                          <a:gd name="connsiteY8" fmla="*/ 5367 h 10000"/>
                          <a:gd name="connsiteX9" fmla="*/ 472 w 10000"/>
                          <a:gd name="connsiteY9" fmla="*/ 5381 h 10000"/>
                          <a:gd name="connsiteX10" fmla="*/ 428 w 10000"/>
                          <a:gd name="connsiteY10" fmla="*/ 5433 h 10000"/>
                          <a:gd name="connsiteX11" fmla="*/ 366 w 10000"/>
                          <a:gd name="connsiteY11" fmla="*/ 5500 h 10000"/>
                          <a:gd name="connsiteX12" fmla="*/ 298 w 10000"/>
                          <a:gd name="connsiteY12" fmla="*/ 5605 h 10000"/>
                          <a:gd name="connsiteX13" fmla="*/ 236 w 10000"/>
                          <a:gd name="connsiteY13" fmla="*/ 5731 h 10000"/>
                          <a:gd name="connsiteX14" fmla="*/ 180 w 10000"/>
                          <a:gd name="connsiteY14" fmla="*/ 5895 h 10000"/>
                          <a:gd name="connsiteX15" fmla="*/ 167 w 10000"/>
                          <a:gd name="connsiteY15" fmla="*/ 6089 h 10000"/>
                          <a:gd name="connsiteX16" fmla="*/ 167 w 10000"/>
                          <a:gd name="connsiteY16" fmla="*/ 6215 h 10000"/>
                          <a:gd name="connsiteX17" fmla="*/ 167 w 10000"/>
                          <a:gd name="connsiteY17" fmla="*/ 6424 h 10000"/>
                          <a:gd name="connsiteX18" fmla="*/ 167 w 10000"/>
                          <a:gd name="connsiteY18" fmla="*/ 6684 h 10000"/>
                          <a:gd name="connsiteX19" fmla="*/ 167 w 10000"/>
                          <a:gd name="connsiteY19" fmla="*/ 6989 h 10000"/>
                          <a:gd name="connsiteX20" fmla="*/ 167 w 10000"/>
                          <a:gd name="connsiteY20" fmla="*/ 7324 h 10000"/>
                          <a:gd name="connsiteX21" fmla="*/ 180 w 10000"/>
                          <a:gd name="connsiteY21" fmla="*/ 7674 h 10000"/>
                          <a:gd name="connsiteX22" fmla="*/ 180 w 10000"/>
                          <a:gd name="connsiteY22" fmla="*/ 8031 h 10000"/>
                          <a:gd name="connsiteX23" fmla="*/ 180 w 10000"/>
                          <a:gd name="connsiteY23" fmla="*/ 8381 h 10000"/>
                          <a:gd name="connsiteX24" fmla="*/ 180 w 10000"/>
                          <a:gd name="connsiteY24" fmla="*/ 8709 h 10000"/>
                          <a:gd name="connsiteX25" fmla="*/ 180 w 10000"/>
                          <a:gd name="connsiteY25" fmla="*/ 9006 h 10000"/>
                          <a:gd name="connsiteX26" fmla="*/ 192 w 10000"/>
                          <a:gd name="connsiteY26" fmla="*/ 9267 h 10000"/>
                          <a:gd name="connsiteX27" fmla="*/ 192 w 10000"/>
                          <a:gd name="connsiteY27" fmla="*/ 9461 h 10000"/>
                          <a:gd name="connsiteX28" fmla="*/ 192 w 10000"/>
                          <a:gd name="connsiteY28" fmla="*/ 9580 h 10000"/>
                          <a:gd name="connsiteX29" fmla="*/ 192 w 10000"/>
                          <a:gd name="connsiteY29" fmla="*/ 9632 h 10000"/>
                          <a:gd name="connsiteX30" fmla="*/ 8980 w 10000"/>
                          <a:gd name="connsiteY30" fmla="*/ 4630 h 10000"/>
                          <a:gd name="connsiteX31" fmla="*/ 8868 w 10000"/>
                          <a:gd name="connsiteY31" fmla="*/ 5150 h 10000"/>
                          <a:gd name="connsiteX32" fmla="*/ 243 w 10000"/>
                          <a:gd name="connsiteY32" fmla="*/ 10000 h 10000"/>
                          <a:gd name="connsiteX33" fmla="*/ 18 w 10000"/>
                          <a:gd name="connsiteY33" fmla="*/ 9304 h 10000"/>
                          <a:gd name="connsiteX34" fmla="*/ 18 w 10000"/>
                          <a:gd name="connsiteY34" fmla="*/ 5985 h 10000"/>
                          <a:gd name="connsiteX35" fmla="*/ 81 w 10000"/>
                          <a:gd name="connsiteY35" fmla="*/ 5709 h 10000"/>
                          <a:gd name="connsiteX36" fmla="*/ 279 w 10000"/>
                          <a:gd name="connsiteY36" fmla="*/ 5396 h 10000"/>
                          <a:gd name="connsiteX37" fmla="*/ 1541 w 10000"/>
                          <a:gd name="connsiteY37" fmla="*/ 4615 h 10000"/>
                          <a:gd name="connsiteX38" fmla="*/ 3368 w 10000"/>
                          <a:gd name="connsiteY38" fmla="*/ 3595 h 10000"/>
                          <a:gd name="connsiteX39" fmla="*/ 9459 w 10000"/>
                          <a:gd name="connsiteY39" fmla="*/ 205 h 10000"/>
                          <a:gd name="connsiteX40" fmla="*/ 9857 w 10000"/>
                          <a:gd name="connsiteY4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428 w 10000"/>
                          <a:gd name="connsiteY9" fmla="*/ 5433 h 10000"/>
                          <a:gd name="connsiteX10" fmla="*/ 366 w 10000"/>
                          <a:gd name="connsiteY10" fmla="*/ 5500 h 10000"/>
                          <a:gd name="connsiteX11" fmla="*/ 298 w 10000"/>
                          <a:gd name="connsiteY11" fmla="*/ 5605 h 10000"/>
                          <a:gd name="connsiteX12" fmla="*/ 236 w 10000"/>
                          <a:gd name="connsiteY12" fmla="*/ 5731 h 10000"/>
                          <a:gd name="connsiteX13" fmla="*/ 180 w 10000"/>
                          <a:gd name="connsiteY13" fmla="*/ 5895 h 10000"/>
                          <a:gd name="connsiteX14" fmla="*/ 167 w 10000"/>
                          <a:gd name="connsiteY14" fmla="*/ 6089 h 10000"/>
                          <a:gd name="connsiteX15" fmla="*/ 167 w 10000"/>
                          <a:gd name="connsiteY15" fmla="*/ 6215 h 10000"/>
                          <a:gd name="connsiteX16" fmla="*/ 167 w 10000"/>
                          <a:gd name="connsiteY16" fmla="*/ 6424 h 10000"/>
                          <a:gd name="connsiteX17" fmla="*/ 167 w 10000"/>
                          <a:gd name="connsiteY17" fmla="*/ 6684 h 10000"/>
                          <a:gd name="connsiteX18" fmla="*/ 167 w 10000"/>
                          <a:gd name="connsiteY18" fmla="*/ 6989 h 10000"/>
                          <a:gd name="connsiteX19" fmla="*/ 167 w 10000"/>
                          <a:gd name="connsiteY19" fmla="*/ 7324 h 10000"/>
                          <a:gd name="connsiteX20" fmla="*/ 180 w 10000"/>
                          <a:gd name="connsiteY20" fmla="*/ 7674 h 10000"/>
                          <a:gd name="connsiteX21" fmla="*/ 180 w 10000"/>
                          <a:gd name="connsiteY21" fmla="*/ 8031 h 10000"/>
                          <a:gd name="connsiteX22" fmla="*/ 180 w 10000"/>
                          <a:gd name="connsiteY22" fmla="*/ 8381 h 10000"/>
                          <a:gd name="connsiteX23" fmla="*/ 180 w 10000"/>
                          <a:gd name="connsiteY23" fmla="*/ 8709 h 10000"/>
                          <a:gd name="connsiteX24" fmla="*/ 180 w 10000"/>
                          <a:gd name="connsiteY24" fmla="*/ 9006 h 10000"/>
                          <a:gd name="connsiteX25" fmla="*/ 192 w 10000"/>
                          <a:gd name="connsiteY25" fmla="*/ 9267 h 10000"/>
                          <a:gd name="connsiteX26" fmla="*/ 192 w 10000"/>
                          <a:gd name="connsiteY26" fmla="*/ 9461 h 10000"/>
                          <a:gd name="connsiteX27" fmla="*/ 192 w 10000"/>
                          <a:gd name="connsiteY27" fmla="*/ 9580 h 10000"/>
                          <a:gd name="connsiteX28" fmla="*/ 192 w 10000"/>
                          <a:gd name="connsiteY28" fmla="*/ 9632 h 10000"/>
                          <a:gd name="connsiteX29" fmla="*/ 8980 w 10000"/>
                          <a:gd name="connsiteY29" fmla="*/ 4630 h 10000"/>
                          <a:gd name="connsiteX30" fmla="*/ 8868 w 10000"/>
                          <a:gd name="connsiteY30" fmla="*/ 5150 h 10000"/>
                          <a:gd name="connsiteX31" fmla="*/ 243 w 10000"/>
                          <a:gd name="connsiteY31" fmla="*/ 10000 h 10000"/>
                          <a:gd name="connsiteX32" fmla="*/ 18 w 10000"/>
                          <a:gd name="connsiteY32" fmla="*/ 9304 h 10000"/>
                          <a:gd name="connsiteX33" fmla="*/ 18 w 10000"/>
                          <a:gd name="connsiteY33" fmla="*/ 5985 h 10000"/>
                          <a:gd name="connsiteX34" fmla="*/ 81 w 10000"/>
                          <a:gd name="connsiteY34" fmla="*/ 5709 h 10000"/>
                          <a:gd name="connsiteX35" fmla="*/ 279 w 10000"/>
                          <a:gd name="connsiteY35" fmla="*/ 5396 h 10000"/>
                          <a:gd name="connsiteX36" fmla="*/ 1541 w 10000"/>
                          <a:gd name="connsiteY36" fmla="*/ 4615 h 10000"/>
                          <a:gd name="connsiteX37" fmla="*/ 3368 w 10000"/>
                          <a:gd name="connsiteY37" fmla="*/ 3595 h 10000"/>
                          <a:gd name="connsiteX38" fmla="*/ 9459 w 10000"/>
                          <a:gd name="connsiteY38" fmla="*/ 205 h 10000"/>
                          <a:gd name="connsiteX39" fmla="*/ 9857 w 10000"/>
                          <a:gd name="connsiteY3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366 w 10000"/>
                          <a:gd name="connsiteY9" fmla="*/ 5500 h 10000"/>
                          <a:gd name="connsiteX10" fmla="*/ 298 w 10000"/>
                          <a:gd name="connsiteY10" fmla="*/ 5605 h 10000"/>
                          <a:gd name="connsiteX11" fmla="*/ 236 w 10000"/>
                          <a:gd name="connsiteY11" fmla="*/ 5731 h 10000"/>
                          <a:gd name="connsiteX12" fmla="*/ 180 w 10000"/>
                          <a:gd name="connsiteY12" fmla="*/ 5895 h 10000"/>
                          <a:gd name="connsiteX13" fmla="*/ 167 w 10000"/>
                          <a:gd name="connsiteY13" fmla="*/ 6089 h 10000"/>
                          <a:gd name="connsiteX14" fmla="*/ 167 w 10000"/>
                          <a:gd name="connsiteY14" fmla="*/ 6215 h 10000"/>
                          <a:gd name="connsiteX15" fmla="*/ 167 w 10000"/>
                          <a:gd name="connsiteY15" fmla="*/ 6424 h 10000"/>
                          <a:gd name="connsiteX16" fmla="*/ 167 w 10000"/>
                          <a:gd name="connsiteY16" fmla="*/ 6684 h 10000"/>
                          <a:gd name="connsiteX17" fmla="*/ 167 w 10000"/>
                          <a:gd name="connsiteY17" fmla="*/ 6989 h 10000"/>
                          <a:gd name="connsiteX18" fmla="*/ 167 w 10000"/>
                          <a:gd name="connsiteY18" fmla="*/ 7324 h 10000"/>
                          <a:gd name="connsiteX19" fmla="*/ 180 w 10000"/>
                          <a:gd name="connsiteY19" fmla="*/ 7674 h 10000"/>
                          <a:gd name="connsiteX20" fmla="*/ 180 w 10000"/>
                          <a:gd name="connsiteY20" fmla="*/ 8031 h 10000"/>
                          <a:gd name="connsiteX21" fmla="*/ 180 w 10000"/>
                          <a:gd name="connsiteY21" fmla="*/ 8381 h 10000"/>
                          <a:gd name="connsiteX22" fmla="*/ 180 w 10000"/>
                          <a:gd name="connsiteY22" fmla="*/ 8709 h 10000"/>
                          <a:gd name="connsiteX23" fmla="*/ 180 w 10000"/>
                          <a:gd name="connsiteY23" fmla="*/ 9006 h 10000"/>
                          <a:gd name="connsiteX24" fmla="*/ 192 w 10000"/>
                          <a:gd name="connsiteY24" fmla="*/ 9267 h 10000"/>
                          <a:gd name="connsiteX25" fmla="*/ 192 w 10000"/>
                          <a:gd name="connsiteY25" fmla="*/ 9461 h 10000"/>
                          <a:gd name="connsiteX26" fmla="*/ 192 w 10000"/>
                          <a:gd name="connsiteY26" fmla="*/ 9580 h 10000"/>
                          <a:gd name="connsiteX27" fmla="*/ 192 w 10000"/>
                          <a:gd name="connsiteY27" fmla="*/ 9632 h 10000"/>
                          <a:gd name="connsiteX28" fmla="*/ 8980 w 10000"/>
                          <a:gd name="connsiteY28" fmla="*/ 4630 h 10000"/>
                          <a:gd name="connsiteX29" fmla="*/ 8868 w 10000"/>
                          <a:gd name="connsiteY29" fmla="*/ 5150 h 10000"/>
                          <a:gd name="connsiteX30" fmla="*/ 243 w 10000"/>
                          <a:gd name="connsiteY30" fmla="*/ 10000 h 10000"/>
                          <a:gd name="connsiteX31" fmla="*/ 18 w 10000"/>
                          <a:gd name="connsiteY31" fmla="*/ 9304 h 10000"/>
                          <a:gd name="connsiteX32" fmla="*/ 18 w 10000"/>
                          <a:gd name="connsiteY32" fmla="*/ 5985 h 10000"/>
                          <a:gd name="connsiteX33" fmla="*/ 81 w 10000"/>
                          <a:gd name="connsiteY33" fmla="*/ 5709 h 10000"/>
                          <a:gd name="connsiteX34" fmla="*/ 279 w 10000"/>
                          <a:gd name="connsiteY34" fmla="*/ 5396 h 10000"/>
                          <a:gd name="connsiteX35" fmla="*/ 1541 w 10000"/>
                          <a:gd name="connsiteY35" fmla="*/ 4615 h 10000"/>
                          <a:gd name="connsiteX36" fmla="*/ 3368 w 10000"/>
                          <a:gd name="connsiteY36" fmla="*/ 3595 h 10000"/>
                          <a:gd name="connsiteX37" fmla="*/ 9459 w 10000"/>
                          <a:gd name="connsiteY37" fmla="*/ 205 h 10000"/>
                          <a:gd name="connsiteX38" fmla="*/ 9857 w 10000"/>
                          <a:gd name="connsiteY3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366 w 10000"/>
                          <a:gd name="connsiteY8" fmla="*/ 5500 h 10000"/>
                          <a:gd name="connsiteX9" fmla="*/ 298 w 10000"/>
                          <a:gd name="connsiteY9" fmla="*/ 5605 h 10000"/>
                          <a:gd name="connsiteX10" fmla="*/ 236 w 10000"/>
                          <a:gd name="connsiteY10" fmla="*/ 5731 h 10000"/>
                          <a:gd name="connsiteX11" fmla="*/ 180 w 10000"/>
                          <a:gd name="connsiteY11" fmla="*/ 5895 h 10000"/>
                          <a:gd name="connsiteX12" fmla="*/ 167 w 10000"/>
                          <a:gd name="connsiteY12" fmla="*/ 6089 h 10000"/>
                          <a:gd name="connsiteX13" fmla="*/ 167 w 10000"/>
                          <a:gd name="connsiteY13" fmla="*/ 6215 h 10000"/>
                          <a:gd name="connsiteX14" fmla="*/ 167 w 10000"/>
                          <a:gd name="connsiteY14" fmla="*/ 6424 h 10000"/>
                          <a:gd name="connsiteX15" fmla="*/ 167 w 10000"/>
                          <a:gd name="connsiteY15" fmla="*/ 6684 h 10000"/>
                          <a:gd name="connsiteX16" fmla="*/ 167 w 10000"/>
                          <a:gd name="connsiteY16" fmla="*/ 6989 h 10000"/>
                          <a:gd name="connsiteX17" fmla="*/ 167 w 10000"/>
                          <a:gd name="connsiteY17" fmla="*/ 7324 h 10000"/>
                          <a:gd name="connsiteX18" fmla="*/ 180 w 10000"/>
                          <a:gd name="connsiteY18" fmla="*/ 7674 h 10000"/>
                          <a:gd name="connsiteX19" fmla="*/ 180 w 10000"/>
                          <a:gd name="connsiteY19" fmla="*/ 8031 h 10000"/>
                          <a:gd name="connsiteX20" fmla="*/ 180 w 10000"/>
                          <a:gd name="connsiteY20" fmla="*/ 8381 h 10000"/>
                          <a:gd name="connsiteX21" fmla="*/ 180 w 10000"/>
                          <a:gd name="connsiteY21" fmla="*/ 8709 h 10000"/>
                          <a:gd name="connsiteX22" fmla="*/ 180 w 10000"/>
                          <a:gd name="connsiteY22" fmla="*/ 9006 h 10000"/>
                          <a:gd name="connsiteX23" fmla="*/ 192 w 10000"/>
                          <a:gd name="connsiteY23" fmla="*/ 9267 h 10000"/>
                          <a:gd name="connsiteX24" fmla="*/ 192 w 10000"/>
                          <a:gd name="connsiteY24" fmla="*/ 9461 h 10000"/>
                          <a:gd name="connsiteX25" fmla="*/ 192 w 10000"/>
                          <a:gd name="connsiteY25" fmla="*/ 9580 h 10000"/>
                          <a:gd name="connsiteX26" fmla="*/ 192 w 10000"/>
                          <a:gd name="connsiteY26" fmla="*/ 9632 h 10000"/>
                          <a:gd name="connsiteX27" fmla="*/ 8980 w 10000"/>
                          <a:gd name="connsiteY27" fmla="*/ 4630 h 10000"/>
                          <a:gd name="connsiteX28" fmla="*/ 8868 w 10000"/>
                          <a:gd name="connsiteY28" fmla="*/ 5150 h 10000"/>
                          <a:gd name="connsiteX29" fmla="*/ 243 w 10000"/>
                          <a:gd name="connsiteY29" fmla="*/ 10000 h 10000"/>
                          <a:gd name="connsiteX30" fmla="*/ 18 w 10000"/>
                          <a:gd name="connsiteY30" fmla="*/ 9304 h 10000"/>
                          <a:gd name="connsiteX31" fmla="*/ 18 w 10000"/>
                          <a:gd name="connsiteY31" fmla="*/ 5985 h 10000"/>
                          <a:gd name="connsiteX32" fmla="*/ 81 w 10000"/>
                          <a:gd name="connsiteY32" fmla="*/ 5709 h 10000"/>
                          <a:gd name="connsiteX33" fmla="*/ 279 w 10000"/>
                          <a:gd name="connsiteY33" fmla="*/ 5396 h 10000"/>
                          <a:gd name="connsiteX34" fmla="*/ 1541 w 10000"/>
                          <a:gd name="connsiteY34" fmla="*/ 4615 h 10000"/>
                          <a:gd name="connsiteX35" fmla="*/ 3368 w 10000"/>
                          <a:gd name="connsiteY35" fmla="*/ 3595 h 10000"/>
                          <a:gd name="connsiteX36" fmla="*/ 9459 w 10000"/>
                          <a:gd name="connsiteY36" fmla="*/ 205 h 10000"/>
                          <a:gd name="connsiteX37" fmla="*/ 9857 w 10000"/>
                          <a:gd name="connsiteY3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1541 w 10000"/>
                          <a:gd name="connsiteY33" fmla="*/ 4615 h 10000"/>
                          <a:gd name="connsiteX34" fmla="*/ 3368 w 10000"/>
                          <a:gd name="connsiteY34" fmla="*/ 3595 h 10000"/>
                          <a:gd name="connsiteX35" fmla="*/ 9459 w 10000"/>
                          <a:gd name="connsiteY35" fmla="*/ 205 h 10000"/>
                          <a:gd name="connsiteX36" fmla="*/ 9857 w 10000"/>
                          <a:gd name="connsiteY3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994 w 10137"/>
                          <a:gd name="connsiteY0" fmla="*/ 0 h 10000"/>
                          <a:gd name="connsiteX1" fmla="*/ 10137 w 10137"/>
                          <a:gd name="connsiteY1" fmla="*/ 141 h 10000"/>
                          <a:gd name="connsiteX2" fmla="*/ 6569 w 10137"/>
                          <a:gd name="connsiteY2" fmla="*/ 2448 h 10000"/>
                          <a:gd name="connsiteX3" fmla="*/ 6352 w 10137"/>
                          <a:gd name="connsiteY3" fmla="*/ 2293 h 10000"/>
                          <a:gd name="connsiteX4" fmla="*/ 9950 w 10137"/>
                          <a:gd name="connsiteY4" fmla="*/ 147 h 10000"/>
                          <a:gd name="connsiteX5" fmla="*/ 8682 w 10137"/>
                          <a:gd name="connsiteY5" fmla="*/ 811 h 10000"/>
                          <a:gd name="connsiteX6" fmla="*/ 6787 w 10137"/>
                          <a:gd name="connsiteY6" fmla="*/ 1854 h 10000"/>
                          <a:gd name="connsiteX7" fmla="*/ 503 w 10137"/>
                          <a:gd name="connsiteY7" fmla="*/ 5500 h 10000"/>
                          <a:gd name="connsiteX8" fmla="*/ 373 w 10137"/>
                          <a:gd name="connsiteY8" fmla="*/ 5731 h 10000"/>
                          <a:gd name="connsiteX9" fmla="*/ 317 w 10137"/>
                          <a:gd name="connsiteY9" fmla="*/ 5895 h 10000"/>
                          <a:gd name="connsiteX10" fmla="*/ 304 w 10137"/>
                          <a:gd name="connsiteY10" fmla="*/ 6089 h 10000"/>
                          <a:gd name="connsiteX11" fmla="*/ 304 w 10137"/>
                          <a:gd name="connsiteY11" fmla="*/ 6215 h 10000"/>
                          <a:gd name="connsiteX12" fmla="*/ 304 w 10137"/>
                          <a:gd name="connsiteY12" fmla="*/ 6424 h 10000"/>
                          <a:gd name="connsiteX13" fmla="*/ 304 w 10137"/>
                          <a:gd name="connsiteY13" fmla="*/ 6684 h 10000"/>
                          <a:gd name="connsiteX14" fmla="*/ 304 w 10137"/>
                          <a:gd name="connsiteY14" fmla="*/ 6989 h 10000"/>
                          <a:gd name="connsiteX15" fmla="*/ 304 w 10137"/>
                          <a:gd name="connsiteY15" fmla="*/ 7324 h 10000"/>
                          <a:gd name="connsiteX16" fmla="*/ 317 w 10137"/>
                          <a:gd name="connsiteY16" fmla="*/ 7674 h 10000"/>
                          <a:gd name="connsiteX17" fmla="*/ 317 w 10137"/>
                          <a:gd name="connsiteY17" fmla="*/ 8031 h 10000"/>
                          <a:gd name="connsiteX18" fmla="*/ 317 w 10137"/>
                          <a:gd name="connsiteY18" fmla="*/ 8381 h 10000"/>
                          <a:gd name="connsiteX19" fmla="*/ 317 w 10137"/>
                          <a:gd name="connsiteY19" fmla="*/ 8709 h 10000"/>
                          <a:gd name="connsiteX20" fmla="*/ 317 w 10137"/>
                          <a:gd name="connsiteY20" fmla="*/ 9006 h 10000"/>
                          <a:gd name="connsiteX21" fmla="*/ 329 w 10137"/>
                          <a:gd name="connsiteY21" fmla="*/ 9267 h 10000"/>
                          <a:gd name="connsiteX22" fmla="*/ 329 w 10137"/>
                          <a:gd name="connsiteY22" fmla="*/ 9461 h 10000"/>
                          <a:gd name="connsiteX23" fmla="*/ 329 w 10137"/>
                          <a:gd name="connsiteY23" fmla="*/ 9580 h 10000"/>
                          <a:gd name="connsiteX24" fmla="*/ 329 w 10137"/>
                          <a:gd name="connsiteY24" fmla="*/ 9632 h 10000"/>
                          <a:gd name="connsiteX25" fmla="*/ 9117 w 10137"/>
                          <a:gd name="connsiteY25" fmla="*/ 4630 h 10000"/>
                          <a:gd name="connsiteX26" fmla="*/ 9005 w 10137"/>
                          <a:gd name="connsiteY26" fmla="*/ 5150 h 10000"/>
                          <a:gd name="connsiteX27" fmla="*/ 380 w 10137"/>
                          <a:gd name="connsiteY27" fmla="*/ 10000 h 10000"/>
                          <a:gd name="connsiteX28" fmla="*/ 155 w 10137"/>
                          <a:gd name="connsiteY28" fmla="*/ 9304 h 10000"/>
                          <a:gd name="connsiteX29" fmla="*/ 155 w 10137"/>
                          <a:gd name="connsiteY29" fmla="*/ 5985 h 10000"/>
                          <a:gd name="connsiteX30" fmla="*/ 218 w 10137"/>
                          <a:gd name="connsiteY30" fmla="*/ 5709 h 10000"/>
                          <a:gd name="connsiteX31" fmla="*/ 416 w 10137"/>
                          <a:gd name="connsiteY31" fmla="*/ 5396 h 10000"/>
                          <a:gd name="connsiteX32" fmla="*/ 3505 w 10137"/>
                          <a:gd name="connsiteY32" fmla="*/ 3595 h 10000"/>
                          <a:gd name="connsiteX33" fmla="*/ 9596 w 10137"/>
                          <a:gd name="connsiteY33" fmla="*/ 205 h 10000"/>
                          <a:gd name="connsiteX34" fmla="*/ 9994 w 10137"/>
                          <a:gd name="connsiteY34" fmla="*/ 0 h 10000"/>
                          <a:gd name="connsiteX0" fmla="*/ 10014 w 10157"/>
                          <a:gd name="connsiteY0" fmla="*/ 0 h 10000"/>
                          <a:gd name="connsiteX1" fmla="*/ 10157 w 10157"/>
                          <a:gd name="connsiteY1" fmla="*/ 141 h 10000"/>
                          <a:gd name="connsiteX2" fmla="*/ 6589 w 10157"/>
                          <a:gd name="connsiteY2" fmla="*/ 2448 h 10000"/>
                          <a:gd name="connsiteX3" fmla="*/ 6372 w 10157"/>
                          <a:gd name="connsiteY3" fmla="*/ 2293 h 10000"/>
                          <a:gd name="connsiteX4" fmla="*/ 9970 w 10157"/>
                          <a:gd name="connsiteY4" fmla="*/ 147 h 10000"/>
                          <a:gd name="connsiteX5" fmla="*/ 8702 w 10157"/>
                          <a:gd name="connsiteY5" fmla="*/ 811 h 10000"/>
                          <a:gd name="connsiteX6" fmla="*/ 6807 w 10157"/>
                          <a:gd name="connsiteY6" fmla="*/ 1854 h 10000"/>
                          <a:gd name="connsiteX7" fmla="*/ 523 w 10157"/>
                          <a:gd name="connsiteY7" fmla="*/ 5500 h 10000"/>
                          <a:gd name="connsiteX8" fmla="*/ 337 w 10157"/>
                          <a:gd name="connsiteY8" fmla="*/ 5895 h 10000"/>
                          <a:gd name="connsiteX9" fmla="*/ 324 w 10157"/>
                          <a:gd name="connsiteY9" fmla="*/ 6089 h 10000"/>
                          <a:gd name="connsiteX10" fmla="*/ 324 w 10157"/>
                          <a:gd name="connsiteY10" fmla="*/ 6215 h 10000"/>
                          <a:gd name="connsiteX11" fmla="*/ 324 w 10157"/>
                          <a:gd name="connsiteY11" fmla="*/ 6424 h 10000"/>
                          <a:gd name="connsiteX12" fmla="*/ 324 w 10157"/>
                          <a:gd name="connsiteY12" fmla="*/ 6684 h 10000"/>
                          <a:gd name="connsiteX13" fmla="*/ 324 w 10157"/>
                          <a:gd name="connsiteY13" fmla="*/ 6989 h 10000"/>
                          <a:gd name="connsiteX14" fmla="*/ 324 w 10157"/>
                          <a:gd name="connsiteY14" fmla="*/ 7324 h 10000"/>
                          <a:gd name="connsiteX15" fmla="*/ 337 w 10157"/>
                          <a:gd name="connsiteY15" fmla="*/ 7674 h 10000"/>
                          <a:gd name="connsiteX16" fmla="*/ 337 w 10157"/>
                          <a:gd name="connsiteY16" fmla="*/ 8031 h 10000"/>
                          <a:gd name="connsiteX17" fmla="*/ 337 w 10157"/>
                          <a:gd name="connsiteY17" fmla="*/ 8381 h 10000"/>
                          <a:gd name="connsiteX18" fmla="*/ 337 w 10157"/>
                          <a:gd name="connsiteY18" fmla="*/ 8709 h 10000"/>
                          <a:gd name="connsiteX19" fmla="*/ 337 w 10157"/>
                          <a:gd name="connsiteY19" fmla="*/ 9006 h 10000"/>
                          <a:gd name="connsiteX20" fmla="*/ 349 w 10157"/>
                          <a:gd name="connsiteY20" fmla="*/ 9267 h 10000"/>
                          <a:gd name="connsiteX21" fmla="*/ 349 w 10157"/>
                          <a:gd name="connsiteY21" fmla="*/ 9461 h 10000"/>
                          <a:gd name="connsiteX22" fmla="*/ 349 w 10157"/>
                          <a:gd name="connsiteY22" fmla="*/ 9580 h 10000"/>
                          <a:gd name="connsiteX23" fmla="*/ 349 w 10157"/>
                          <a:gd name="connsiteY23" fmla="*/ 9632 h 10000"/>
                          <a:gd name="connsiteX24" fmla="*/ 9137 w 10157"/>
                          <a:gd name="connsiteY24" fmla="*/ 4630 h 10000"/>
                          <a:gd name="connsiteX25" fmla="*/ 9025 w 10157"/>
                          <a:gd name="connsiteY25" fmla="*/ 5150 h 10000"/>
                          <a:gd name="connsiteX26" fmla="*/ 400 w 10157"/>
                          <a:gd name="connsiteY26" fmla="*/ 10000 h 10000"/>
                          <a:gd name="connsiteX27" fmla="*/ 175 w 10157"/>
                          <a:gd name="connsiteY27" fmla="*/ 9304 h 10000"/>
                          <a:gd name="connsiteX28" fmla="*/ 175 w 10157"/>
                          <a:gd name="connsiteY28" fmla="*/ 5985 h 10000"/>
                          <a:gd name="connsiteX29" fmla="*/ 238 w 10157"/>
                          <a:gd name="connsiteY29" fmla="*/ 5709 h 10000"/>
                          <a:gd name="connsiteX30" fmla="*/ 436 w 10157"/>
                          <a:gd name="connsiteY30" fmla="*/ 5396 h 10000"/>
                          <a:gd name="connsiteX31" fmla="*/ 3525 w 10157"/>
                          <a:gd name="connsiteY31" fmla="*/ 3595 h 10000"/>
                          <a:gd name="connsiteX32" fmla="*/ 9616 w 10157"/>
                          <a:gd name="connsiteY32" fmla="*/ 205 h 10000"/>
                          <a:gd name="connsiteX33" fmla="*/ 10014 w 10157"/>
                          <a:gd name="connsiteY33"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089 h 10000"/>
                          <a:gd name="connsiteX9" fmla="*/ 329 w 10162"/>
                          <a:gd name="connsiteY9" fmla="*/ 6215 h 10000"/>
                          <a:gd name="connsiteX10" fmla="*/ 329 w 10162"/>
                          <a:gd name="connsiteY10" fmla="*/ 6424 h 10000"/>
                          <a:gd name="connsiteX11" fmla="*/ 329 w 10162"/>
                          <a:gd name="connsiteY11" fmla="*/ 6684 h 10000"/>
                          <a:gd name="connsiteX12" fmla="*/ 329 w 10162"/>
                          <a:gd name="connsiteY12" fmla="*/ 6989 h 10000"/>
                          <a:gd name="connsiteX13" fmla="*/ 329 w 10162"/>
                          <a:gd name="connsiteY13" fmla="*/ 7324 h 10000"/>
                          <a:gd name="connsiteX14" fmla="*/ 342 w 10162"/>
                          <a:gd name="connsiteY14" fmla="*/ 7674 h 10000"/>
                          <a:gd name="connsiteX15" fmla="*/ 342 w 10162"/>
                          <a:gd name="connsiteY15" fmla="*/ 8031 h 10000"/>
                          <a:gd name="connsiteX16" fmla="*/ 342 w 10162"/>
                          <a:gd name="connsiteY16" fmla="*/ 8381 h 10000"/>
                          <a:gd name="connsiteX17" fmla="*/ 342 w 10162"/>
                          <a:gd name="connsiteY17" fmla="*/ 8709 h 10000"/>
                          <a:gd name="connsiteX18" fmla="*/ 342 w 10162"/>
                          <a:gd name="connsiteY18" fmla="*/ 9006 h 10000"/>
                          <a:gd name="connsiteX19" fmla="*/ 354 w 10162"/>
                          <a:gd name="connsiteY19" fmla="*/ 9267 h 10000"/>
                          <a:gd name="connsiteX20" fmla="*/ 354 w 10162"/>
                          <a:gd name="connsiteY20" fmla="*/ 9461 h 10000"/>
                          <a:gd name="connsiteX21" fmla="*/ 354 w 10162"/>
                          <a:gd name="connsiteY21" fmla="*/ 9580 h 10000"/>
                          <a:gd name="connsiteX22" fmla="*/ 354 w 10162"/>
                          <a:gd name="connsiteY22" fmla="*/ 9632 h 10000"/>
                          <a:gd name="connsiteX23" fmla="*/ 9142 w 10162"/>
                          <a:gd name="connsiteY23" fmla="*/ 4630 h 10000"/>
                          <a:gd name="connsiteX24" fmla="*/ 9030 w 10162"/>
                          <a:gd name="connsiteY24" fmla="*/ 5150 h 10000"/>
                          <a:gd name="connsiteX25" fmla="*/ 405 w 10162"/>
                          <a:gd name="connsiteY25" fmla="*/ 10000 h 10000"/>
                          <a:gd name="connsiteX26" fmla="*/ 180 w 10162"/>
                          <a:gd name="connsiteY26" fmla="*/ 9304 h 10000"/>
                          <a:gd name="connsiteX27" fmla="*/ 180 w 10162"/>
                          <a:gd name="connsiteY27" fmla="*/ 5985 h 10000"/>
                          <a:gd name="connsiteX28" fmla="*/ 243 w 10162"/>
                          <a:gd name="connsiteY28" fmla="*/ 5709 h 10000"/>
                          <a:gd name="connsiteX29" fmla="*/ 441 w 10162"/>
                          <a:gd name="connsiteY29" fmla="*/ 5396 h 10000"/>
                          <a:gd name="connsiteX30" fmla="*/ 3530 w 10162"/>
                          <a:gd name="connsiteY30" fmla="*/ 3595 h 10000"/>
                          <a:gd name="connsiteX31" fmla="*/ 9621 w 10162"/>
                          <a:gd name="connsiteY31" fmla="*/ 205 h 10000"/>
                          <a:gd name="connsiteX32" fmla="*/ 10019 w 10162"/>
                          <a:gd name="connsiteY32"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215 h 10000"/>
                          <a:gd name="connsiteX9" fmla="*/ 329 w 10162"/>
                          <a:gd name="connsiteY9" fmla="*/ 6424 h 10000"/>
                          <a:gd name="connsiteX10" fmla="*/ 329 w 10162"/>
                          <a:gd name="connsiteY10" fmla="*/ 6684 h 10000"/>
                          <a:gd name="connsiteX11" fmla="*/ 329 w 10162"/>
                          <a:gd name="connsiteY11" fmla="*/ 6989 h 10000"/>
                          <a:gd name="connsiteX12" fmla="*/ 329 w 10162"/>
                          <a:gd name="connsiteY12" fmla="*/ 7324 h 10000"/>
                          <a:gd name="connsiteX13" fmla="*/ 342 w 10162"/>
                          <a:gd name="connsiteY13" fmla="*/ 7674 h 10000"/>
                          <a:gd name="connsiteX14" fmla="*/ 342 w 10162"/>
                          <a:gd name="connsiteY14" fmla="*/ 8031 h 10000"/>
                          <a:gd name="connsiteX15" fmla="*/ 342 w 10162"/>
                          <a:gd name="connsiteY15" fmla="*/ 8381 h 10000"/>
                          <a:gd name="connsiteX16" fmla="*/ 342 w 10162"/>
                          <a:gd name="connsiteY16" fmla="*/ 8709 h 10000"/>
                          <a:gd name="connsiteX17" fmla="*/ 342 w 10162"/>
                          <a:gd name="connsiteY17" fmla="*/ 9006 h 10000"/>
                          <a:gd name="connsiteX18" fmla="*/ 354 w 10162"/>
                          <a:gd name="connsiteY18" fmla="*/ 9267 h 10000"/>
                          <a:gd name="connsiteX19" fmla="*/ 354 w 10162"/>
                          <a:gd name="connsiteY19" fmla="*/ 9461 h 10000"/>
                          <a:gd name="connsiteX20" fmla="*/ 354 w 10162"/>
                          <a:gd name="connsiteY20" fmla="*/ 9580 h 10000"/>
                          <a:gd name="connsiteX21" fmla="*/ 354 w 10162"/>
                          <a:gd name="connsiteY21" fmla="*/ 9632 h 10000"/>
                          <a:gd name="connsiteX22" fmla="*/ 9142 w 10162"/>
                          <a:gd name="connsiteY22" fmla="*/ 4630 h 10000"/>
                          <a:gd name="connsiteX23" fmla="*/ 9030 w 10162"/>
                          <a:gd name="connsiteY23" fmla="*/ 5150 h 10000"/>
                          <a:gd name="connsiteX24" fmla="*/ 405 w 10162"/>
                          <a:gd name="connsiteY24" fmla="*/ 10000 h 10000"/>
                          <a:gd name="connsiteX25" fmla="*/ 180 w 10162"/>
                          <a:gd name="connsiteY25" fmla="*/ 9304 h 10000"/>
                          <a:gd name="connsiteX26" fmla="*/ 180 w 10162"/>
                          <a:gd name="connsiteY26" fmla="*/ 5985 h 10000"/>
                          <a:gd name="connsiteX27" fmla="*/ 243 w 10162"/>
                          <a:gd name="connsiteY27" fmla="*/ 5709 h 10000"/>
                          <a:gd name="connsiteX28" fmla="*/ 441 w 10162"/>
                          <a:gd name="connsiteY28" fmla="*/ 5396 h 10000"/>
                          <a:gd name="connsiteX29" fmla="*/ 3530 w 10162"/>
                          <a:gd name="connsiteY29" fmla="*/ 3595 h 10000"/>
                          <a:gd name="connsiteX30" fmla="*/ 9621 w 10162"/>
                          <a:gd name="connsiteY30" fmla="*/ 205 h 10000"/>
                          <a:gd name="connsiteX31" fmla="*/ 10019 w 10162"/>
                          <a:gd name="connsiteY31"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424 h 10000"/>
                          <a:gd name="connsiteX9" fmla="*/ 330 w 10163"/>
                          <a:gd name="connsiteY9" fmla="*/ 6684 h 10000"/>
                          <a:gd name="connsiteX10" fmla="*/ 330 w 10163"/>
                          <a:gd name="connsiteY10" fmla="*/ 6989 h 10000"/>
                          <a:gd name="connsiteX11" fmla="*/ 330 w 10163"/>
                          <a:gd name="connsiteY11" fmla="*/ 7324 h 10000"/>
                          <a:gd name="connsiteX12" fmla="*/ 343 w 10163"/>
                          <a:gd name="connsiteY12" fmla="*/ 7674 h 10000"/>
                          <a:gd name="connsiteX13" fmla="*/ 343 w 10163"/>
                          <a:gd name="connsiteY13" fmla="*/ 8031 h 10000"/>
                          <a:gd name="connsiteX14" fmla="*/ 343 w 10163"/>
                          <a:gd name="connsiteY14" fmla="*/ 8381 h 10000"/>
                          <a:gd name="connsiteX15" fmla="*/ 343 w 10163"/>
                          <a:gd name="connsiteY15" fmla="*/ 8709 h 10000"/>
                          <a:gd name="connsiteX16" fmla="*/ 343 w 10163"/>
                          <a:gd name="connsiteY16" fmla="*/ 9006 h 10000"/>
                          <a:gd name="connsiteX17" fmla="*/ 355 w 10163"/>
                          <a:gd name="connsiteY17" fmla="*/ 9267 h 10000"/>
                          <a:gd name="connsiteX18" fmla="*/ 355 w 10163"/>
                          <a:gd name="connsiteY18" fmla="*/ 9461 h 10000"/>
                          <a:gd name="connsiteX19" fmla="*/ 355 w 10163"/>
                          <a:gd name="connsiteY19" fmla="*/ 9580 h 10000"/>
                          <a:gd name="connsiteX20" fmla="*/ 355 w 10163"/>
                          <a:gd name="connsiteY20" fmla="*/ 9632 h 10000"/>
                          <a:gd name="connsiteX21" fmla="*/ 9143 w 10163"/>
                          <a:gd name="connsiteY21" fmla="*/ 4630 h 10000"/>
                          <a:gd name="connsiteX22" fmla="*/ 9031 w 10163"/>
                          <a:gd name="connsiteY22" fmla="*/ 5150 h 10000"/>
                          <a:gd name="connsiteX23" fmla="*/ 406 w 10163"/>
                          <a:gd name="connsiteY23" fmla="*/ 10000 h 10000"/>
                          <a:gd name="connsiteX24" fmla="*/ 181 w 10163"/>
                          <a:gd name="connsiteY24" fmla="*/ 9304 h 10000"/>
                          <a:gd name="connsiteX25" fmla="*/ 181 w 10163"/>
                          <a:gd name="connsiteY25" fmla="*/ 5985 h 10000"/>
                          <a:gd name="connsiteX26" fmla="*/ 244 w 10163"/>
                          <a:gd name="connsiteY26" fmla="*/ 5709 h 10000"/>
                          <a:gd name="connsiteX27" fmla="*/ 442 w 10163"/>
                          <a:gd name="connsiteY27" fmla="*/ 5396 h 10000"/>
                          <a:gd name="connsiteX28" fmla="*/ 3531 w 10163"/>
                          <a:gd name="connsiteY28" fmla="*/ 3595 h 10000"/>
                          <a:gd name="connsiteX29" fmla="*/ 9622 w 10163"/>
                          <a:gd name="connsiteY29" fmla="*/ 205 h 10000"/>
                          <a:gd name="connsiteX30" fmla="*/ 10020 w 10163"/>
                          <a:gd name="connsiteY30"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684 h 10000"/>
                          <a:gd name="connsiteX9" fmla="*/ 330 w 10163"/>
                          <a:gd name="connsiteY9" fmla="*/ 6989 h 10000"/>
                          <a:gd name="connsiteX10" fmla="*/ 330 w 10163"/>
                          <a:gd name="connsiteY10" fmla="*/ 7324 h 10000"/>
                          <a:gd name="connsiteX11" fmla="*/ 343 w 10163"/>
                          <a:gd name="connsiteY11" fmla="*/ 7674 h 10000"/>
                          <a:gd name="connsiteX12" fmla="*/ 343 w 10163"/>
                          <a:gd name="connsiteY12" fmla="*/ 8031 h 10000"/>
                          <a:gd name="connsiteX13" fmla="*/ 343 w 10163"/>
                          <a:gd name="connsiteY13" fmla="*/ 8381 h 10000"/>
                          <a:gd name="connsiteX14" fmla="*/ 343 w 10163"/>
                          <a:gd name="connsiteY14" fmla="*/ 8709 h 10000"/>
                          <a:gd name="connsiteX15" fmla="*/ 343 w 10163"/>
                          <a:gd name="connsiteY15" fmla="*/ 9006 h 10000"/>
                          <a:gd name="connsiteX16" fmla="*/ 355 w 10163"/>
                          <a:gd name="connsiteY16" fmla="*/ 9267 h 10000"/>
                          <a:gd name="connsiteX17" fmla="*/ 355 w 10163"/>
                          <a:gd name="connsiteY17" fmla="*/ 9461 h 10000"/>
                          <a:gd name="connsiteX18" fmla="*/ 355 w 10163"/>
                          <a:gd name="connsiteY18" fmla="*/ 9580 h 10000"/>
                          <a:gd name="connsiteX19" fmla="*/ 355 w 10163"/>
                          <a:gd name="connsiteY19" fmla="*/ 9632 h 10000"/>
                          <a:gd name="connsiteX20" fmla="*/ 9143 w 10163"/>
                          <a:gd name="connsiteY20" fmla="*/ 4630 h 10000"/>
                          <a:gd name="connsiteX21" fmla="*/ 9031 w 10163"/>
                          <a:gd name="connsiteY21" fmla="*/ 5150 h 10000"/>
                          <a:gd name="connsiteX22" fmla="*/ 406 w 10163"/>
                          <a:gd name="connsiteY22" fmla="*/ 10000 h 10000"/>
                          <a:gd name="connsiteX23" fmla="*/ 181 w 10163"/>
                          <a:gd name="connsiteY23" fmla="*/ 9304 h 10000"/>
                          <a:gd name="connsiteX24" fmla="*/ 181 w 10163"/>
                          <a:gd name="connsiteY24" fmla="*/ 5985 h 10000"/>
                          <a:gd name="connsiteX25" fmla="*/ 244 w 10163"/>
                          <a:gd name="connsiteY25" fmla="*/ 5709 h 10000"/>
                          <a:gd name="connsiteX26" fmla="*/ 442 w 10163"/>
                          <a:gd name="connsiteY26" fmla="*/ 5396 h 10000"/>
                          <a:gd name="connsiteX27" fmla="*/ 3531 w 10163"/>
                          <a:gd name="connsiteY27" fmla="*/ 3595 h 10000"/>
                          <a:gd name="connsiteX28" fmla="*/ 9622 w 10163"/>
                          <a:gd name="connsiteY28" fmla="*/ 205 h 10000"/>
                          <a:gd name="connsiteX29" fmla="*/ 10020 w 10163"/>
                          <a:gd name="connsiteY29"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989 h 10000"/>
                          <a:gd name="connsiteX9" fmla="*/ 330 w 10163"/>
                          <a:gd name="connsiteY9" fmla="*/ 7324 h 10000"/>
                          <a:gd name="connsiteX10" fmla="*/ 343 w 10163"/>
                          <a:gd name="connsiteY10" fmla="*/ 7674 h 10000"/>
                          <a:gd name="connsiteX11" fmla="*/ 343 w 10163"/>
                          <a:gd name="connsiteY11" fmla="*/ 8031 h 10000"/>
                          <a:gd name="connsiteX12" fmla="*/ 343 w 10163"/>
                          <a:gd name="connsiteY12" fmla="*/ 8381 h 10000"/>
                          <a:gd name="connsiteX13" fmla="*/ 343 w 10163"/>
                          <a:gd name="connsiteY13" fmla="*/ 8709 h 10000"/>
                          <a:gd name="connsiteX14" fmla="*/ 343 w 10163"/>
                          <a:gd name="connsiteY14" fmla="*/ 9006 h 10000"/>
                          <a:gd name="connsiteX15" fmla="*/ 355 w 10163"/>
                          <a:gd name="connsiteY15" fmla="*/ 9267 h 10000"/>
                          <a:gd name="connsiteX16" fmla="*/ 355 w 10163"/>
                          <a:gd name="connsiteY16" fmla="*/ 9461 h 10000"/>
                          <a:gd name="connsiteX17" fmla="*/ 355 w 10163"/>
                          <a:gd name="connsiteY17" fmla="*/ 9580 h 10000"/>
                          <a:gd name="connsiteX18" fmla="*/ 355 w 10163"/>
                          <a:gd name="connsiteY18" fmla="*/ 9632 h 10000"/>
                          <a:gd name="connsiteX19" fmla="*/ 9143 w 10163"/>
                          <a:gd name="connsiteY19" fmla="*/ 4630 h 10000"/>
                          <a:gd name="connsiteX20" fmla="*/ 9031 w 10163"/>
                          <a:gd name="connsiteY20" fmla="*/ 5150 h 10000"/>
                          <a:gd name="connsiteX21" fmla="*/ 406 w 10163"/>
                          <a:gd name="connsiteY21" fmla="*/ 10000 h 10000"/>
                          <a:gd name="connsiteX22" fmla="*/ 181 w 10163"/>
                          <a:gd name="connsiteY22" fmla="*/ 9304 h 10000"/>
                          <a:gd name="connsiteX23" fmla="*/ 181 w 10163"/>
                          <a:gd name="connsiteY23" fmla="*/ 5985 h 10000"/>
                          <a:gd name="connsiteX24" fmla="*/ 244 w 10163"/>
                          <a:gd name="connsiteY24" fmla="*/ 5709 h 10000"/>
                          <a:gd name="connsiteX25" fmla="*/ 442 w 10163"/>
                          <a:gd name="connsiteY25" fmla="*/ 5396 h 10000"/>
                          <a:gd name="connsiteX26" fmla="*/ 3531 w 10163"/>
                          <a:gd name="connsiteY26" fmla="*/ 3595 h 10000"/>
                          <a:gd name="connsiteX27" fmla="*/ 9622 w 10163"/>
                          <a:gd name="connsiteY27" fmla="*/ 205 h 10000"/>
                          <a:gd name="connsiteX28" fmla="*/ 10020 w 10163"/>
                          <a:gd name="connsiteY28"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7324 h 10000"/>
                          <a:gd name="connsiteX9" fmla="*/ 343 w 10163"/>
                          <a:gd name="connsiteY9" fmla="*/ 7674 h 10000"/>
                          <a:gd name="connsiteX10" fmla="*/ 343 w 10163"/>
                          <a:gd name="connsiteY10" fmla="*/ 8031 h 10000"/>
                          <a:gd name="connsiteX11" fmla="*/ 343 w 10163"/>
                          <a:gd name="connsiteY11" fmla="*/ 8381 h 10000"/>
                          <a:gd name="connsiteX12" fmla="*/ 343 w 10163"/>
                          <a:gd name="connsiteY12" fmla="*/ 8709 h 10000"/>
                          <a:gd name="connsiteX13" fmla="*/ 343 w 10163"/>
                          <a:gd name="connsiteY13" fmla="*/ 9006 h 10000"/>
                          <a:gd name="connsiteX14" fmla="*/ 355 w 10163"/>
                          <a:gd name="connsiteY14" fmla="*/ 9267 h 10000"/>
                          <a:gd name="connsiteX15" fmla="*/ 355 w 10163"/>
                          <a:gd name="connsiteY15" fmla="*/ 9461 h 10000"/>
                          <a:gd name="connsiteX16" fmla="*/ 355 w 10163"/>
                          <a:gd name="connsiteY16" fmla="*/ 9580 h 10000"/>
                          <a:gd name="connsiteX17" fmla="*/ 355 w 10163"/>
                          <a:gd name="connsiteY17" fmla="*/ 9632 h 10000"/>
                          <a:gd name="connsiteX18" fmla="*/ 9143 w 10163"/>
                          <a:gd name="connsiteY18" fmla="*/ 4630 h 10000"/>
                          <a:gd name="connsiteX19" fmla="*/ 9031 w 10163"/>
                          <a:gd name="connsiteY19" fmla="*/ 5150 h 10000"/>
                          <a:gd name="connsiteX20" fmla="*/ 406 w 10163"/>
                          <a:gd name="connsiteY20" fmla="*/ 10000 h 10000"/>
                          <a:gd name="connsiteX21" fmla="*/ 181 w 10163"/>
                          <a:gd name="connsiteY21" fmla="*/ 9304 h 10000"/>
                          <a:gd name="connsiteX22" fmla="*/ 181 w 10163"/>
                          <a:gd name="connsiteY22" fmla="*/ 5985 h 10000"/>
                          <a:gd name="connsiteX23" fmla="*/ 244 w 10163"/>
                          <a:gd name="connsiteY23" fmla="*/ 5709 h 10000"/>
                          <a:gd name="connsiteX24" fmla="*/ 442 w 10163"/>
                          <a:gd name="connsiteY24" fmla="*/ 5396 h 10000"/>
                          <a:gd name="connsiteX25" fmla="*/ 3531 w 10163"/>
                          <a:gd name="connsiteY25" fmla="*/ 3595 h 10000"/>
                          <a:gd name="connsiteX26" fmla="*/ 9622 w 10163"/>
                          <a:gd name="connsiteY26" fmla="*/ 205 h 10000"/>
                          <a:gd name="connsiteX27" fmla="*/ 10020 w 10163"/>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031 h 10000"/>
                          <a:gd name="connsiteX10" fmla="*/ 180 w 10000"/>
                          <a:gd name="connsiteY10" fmla="*/ 8381 h 10000"/>
                          <a:gd name="connsiteX11" fmla="*/ 180 w 10000"/>
                          <a:gd name="connsiteY11" fmla="*/ 8709 h 10000"/>
                          <a:gd name="connsiteX12" fmla="*/ 180 w 10000"/>
                          <a:gd name="connsiteY12" fmla="*/ 9006 h 10000"/>
                          <a:gd name="connsiteX13" fmla="*/ 192 w 10000"/>
                          <a:gd name="connsiteY13" fmla="*/ 9267 h 10000"/>
                          <a:gd name="connsiteX14" fmla="*/ 192 w 10000"/>
                          <a:gd name="connsiteY14" fmla="*/ 9461 h 10000"/>
                          <a:gd name="connsiteX15" fmla="*/ 192 w 10000"/>
                          <a:gd name="connsiteY15" fmla="*/ 9580 h 10000"/>
                          <a:gd name="connsiteX16" fmla="*/ 192 w 10000"/>
                          <a:gd name="connsiteY16" fmla="*/ 9632 h 10000"/>
                          <a:gd name="connsiteX17" fmla="*/ 8980 w 10000"/>
                          <a:gd name="connsiteY17" fmla="*/ 4630 h 10000"/>
                          <a:gd name="connsiteX18" fmla="*/ 8868 w 10000"/>
                          <a:gd name="connsiteY18" fmla="*/ 5150 h 10000"/>
                          <a:gd name="connsiteX19" fmla="*/ 243 w 10000"/>
                          <a:gd name="connsiteY19" fmla="*/ 10000 h 10000"/>
                          <a:gd name="connsiteX20" fmla="*/ 18 w 10000"/>
                          <a:gd name="connsiteY20" fmla="*/ 9304 h 10000"/>
                          <a:gd name="connsiteX21" fmla="*/ 18 w 10000"/>
                          <a:gd name="connsiteY21" fmla="*/ 5985 h 10000"/>
                          <a:gd name="connsiteX22" fmla="*/ 81 w 10000"/>
                          <a:gd name="connsiteY22" fmla="*/ 5709 h 10000"/>
                          <a:gd name="connsiteX23" fmla="*/ 279 w 10000"/>
                          <a:gd name="connsiteY23" fmla="*/ 5396 h 10000"/>
                          <a:gd name="connsiteX24" fmla="*/ 3368 w 10000"/>
                          <a:gd name="connsiteY24" fmla="*/ 3595 h 10000"/>
                          <a:gd name="connsiteX25" fmla="*/ 9459 w 10000"/>
                          <a:gd name="connsiteY25" fmla="*/ 205 h 10000"/>
                          <a:gd name="connsiteX26" fmla="*/ 9857 w 10000"/>
                          <a:gd name="connsiteY2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381 h 10000"/>
                          <a:gd name="connsiteX10" fmla="*/ 180 w 10000"/>
                          <a:gd name="connsiteY10" fmla="*/ 8709 h 10000"/>
                          <a:gd name="connsiteX11" fmla="*/ 180 w 10000"/>
                          <a:gd name="connsiteY11" fmla="*/ 9006 h 10000"/>
                          <a:gd name="connsiteX12" fmla="*/ 192 w 10000"/>
                          <a:gd name="connsiteY12" fmla="*/ 9267 h 10000"/>
                          <a:gd name="connsiteX13" fmla="*/ 192 w 10000"/>
                          <a:gd name="connsiteY13" fmla="*/ 9461 h 10000"/>
                          <a:gd name="connsiteX14" fmla="*/ 192 w 10000"/>
                          <a:gd name="connsiteY14" fmla="*/ 9580 h 10000"/>
                          <a:gd name="connsiteX15" fmla="*/ 192 w 10000"/>
                          <a:gd name="connsiteY15" fmla="*/ 9632 h 10000"/>
                          <a:gd name="connsiteX16" fmla="*/ 8980 w 10000"/>
                          <a:gd name="connsiteY16" fmla="*/ 4630 h 10000"/>
                          <a:gd name="connsiteX17" fmla="*/ 8868 w 10000"/>
                          <a:gd name="connsiteY17" fmla="*/ 5150 h 10000"/>
                          <a:gd name="connsiteX18" fmla="*/ 243 w 10000"/>
                          <a:gd name="connsiteY18" fmla="*/ 10000 h 10000"/>
                          <a:gd name="connsiteX19" fmla="*/ 18 w 10000"/>
                          <a:gd name="connsiteY19" fmla="*/ 9304 h 10000"/>
                          <a:gd name="connsiteX20" fmla="*/ 18 w 10000"/>
                          <a:gd name="connsiteY20" fmla="*/ 5985 h 10000"/>
                          <a:gd name="connsiteX21" fmla="*/ 81 w 10000"/>
                          <a:gd name="connsiteY21" fmla="*/ 5709 h 10000"/>
                          <a:gd name="connsiteX22" fmla="*/ 279 w 10000"/>
                          <a:gd name="connsiteY22" fmla="*/ 5396 h 10000"/>
                          <a:gd name="connsiteX23" fmla="*/ 3368 w 10000"/>
                          <a:gd name="connsiteY23" fmla="*/ 3595 h 10000"/>
                          <a:gd name="connsiteX24" fmla="*/ 9459 w 10000"/>
                          <a:gd name="connsiteY24" fmla="*/ 205 h 10000"/>
                          <a:gd name="connsiteX25" fmla="*/ 9857 w 10000"/>
                          <a:gd name="connsiteY2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709 h 10000"/>
                          <a:gd name="connsiteX10" fmla="*/ 180 w 10000"/>
                          <a:gd name="connsiteY10" fmla="*/ 9006 h 10000"/>
                          <a:gd name="connsiteX11" fmla="*/ 192 w 10000"/>
                          <a:gd name="connsiteY11" fmla="*/ 9267 h 10000"/>
                          <a:gd name="connsiteX12" fmla="*/ 192 w 10000"/>
                          <a:gd name="connsiteY12" fmla="*/ 9461 h 10000"/>
                          <a:gd name="connsiteX13" fmla="*/ 192 w 10000"/>
                          <a:gd name="connsiteY13" fmla="*/ 9580 h 10000"/>
                          <a:gd name="connsiteX14" fmla="*/ 192 w 10000"/>
                          <a:gd name="connsiteY14" fmla="*/ 9632 h 10000"/>
                          <a:gd name="connsiteX15" fmla="*/ 8980 w 10000"/>
                          <a:gd name="connsiteY15" fmla="*/ 4630 h 10000"/>
                          <a:gd name="connsiteX16" fmla="*/ 8868 w 10000"/>
                          <a:gd name="connsiteY16" fmla="*/ 5150 h 10000"/>
                          <a:gd name="connsiteX17" fmla="*/ 243 w 10000"/>
                          <a:gd name="connsiteY17" fmla="*/ 10000 h 10000"/>
                          <a:gd name="connsiteX18" fmla="*/ 18 w 10000"/>
                          <a:gd name="connsiteY18" fmla="*/ 9304 h 10000"/>
                          <a:gd name="connsiteX19" fmla="*/ 18 w 10000"/>
                          <a:gd name="connsiteY19" fmla="*/ 5985 h 10000"/>
                          <a:gd name="connsiteX20" fmla="*/ 81 w 10000"/>
                          <a:gd name="connsiteY20" fmla="*/ 5709 h 10000"/>
                          <a:gd name="connsiteX21" fmla="*/ 279 w 10000"/>
                          <a:gd name="connsiteY21" fmla="*/ 5396 h 10000"/>
                          <a:gd name="connsiteX22" fmla="*/ 3368 w 10000"/>
                          <a:gd name="connsiteY22" fmla="*/ 3595 h 10000"/>
                          <a:gd name="connsiteX23" fmla="*/ 9459 w 10000"/>
                          <a:gd name="connsiteY23" fmla="*/ 205 h 10000"/>
                          <a:gd name="connsiteX24" fmla="*/ 9857 w 10000"/>
                          <a:gd name="connsiteY2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9006 h 10000"/>
                          <a:gd name="connsiteX10" fmla="*/ 192 w 10000"/>
                          <a:gd name="connsiteY10" fmla="*/ 9267 h 10000"/>
                          <a:gd name="connsiteX11" fmla="*/ 192 w 10000"/>
                          <a:gd name="connsiteY11" fmla="*/ 9461 h 10000"/>
                          <a:gd name="connsiteX12" fmla="*/ 192 w 10000"/>
                          <a:gd name="connsiteY12" fmla="*/ 9580 h 10000"/>
                          <a:gd name="connsiteX13" fmla="*/ 192 w 10000"/>
                          <a:gd name="connsiteY13" fmla="*/ 9632 h 10000"/>
                          <a:gd name="connsiteX14" fmla="*/ 8980 w 10000"/>
                          <a:gd name="connsiteY14" fmla="*/ 4630 h 10000"/>
                          <a:gd name="connsiteX15" fmla="*/ 8868 w 10000"/>
                          <a:gd name="connsiteY15" fmla="*/ 5150 h 10000"/>
                          <a:gd name="connsiteX16" fmla="*/ 243 w 10000"/>
                          <a:gd name="connsiteY16" fmla="*/ 10000 h 10000"/>
                          <a:gd name="connsiteX17" fmla="*/ 18 w 10000"/>
                          <a:gd name="connsiteY17" fmla="*/ 9304 h 10000"/>
                          <a:gd name="connsiteX18" fmla="*/ 18 w 10000"/>
                          <a:gd name="connsiteY18" fmla="*/ 5985 h 10000"/>
                          <a:gd name="connsiteX19" fmla="*/ 81 w 10000"/>
                          <a:gd name="connsiteY19" fmla="*/ 5709 h 10000"/>
                          <a:gd name="connsiteX20" fmla="*/ 279 w 10000"/>
                          <a:gd name="connsiteY20" fmla="*/ 5396 h 10000"/>
                          <a:gd name="connsiteX21" fmla="*/ 3368 w 10000"/>
                          <a:gd name="connsiteY21" fmla="*/ 3595 h 10000"/>
                          <a:gd name="connsiteX22" fmla="*/ 9459 w 10000"/>
                          <a:gd name="connsiteY22" fmla="*/ 205 h 10000"/>
                          <a:gd name="connsiteX23" fmla="*/ 9857 w 10000"/>
                          <a:gd name="connsiteY2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267 h 10000"/>
                          <a:gd name="connsiteX10" fmla="*/ 192 w 10000"/>
                          <a:gd name="connsiteY10" fmla="*/ 9461 h 10000"/>
                          <a:gd name="connsiteX11" fmla="*/ 192 w 10000"/>
                          <a:gd name="connsiteY11" fmla="*/ 9580 h 10000"/>
                          <a:gd name="connsiteX12" fmla="*/ 192 w 10000"/>
                          <a:gd name="connsiteY12" fmla="*/ 9632 h 10000"/>
                          <a:gd name="connsiteX13" fmla="*/ 8980 w 10000"/>
                          <a:gd name="connsiteY13" fmla="*/ 4630 h 10000"/>
                          <a:gd name="connsiteX14" fmla="*/ 8868 w 10000"/>
                          <a:gd name="connsiteY14" fmla="*/ 5150 h 10000"/>
                          <a:gd name="connsiteX15" fmla="*/ 243 w 10000"/>
                          <a:gd name="connsiteY15" fmla="*/ 10000 h 10000"/>
                          <a:gd name="connsiteX16" fmla="*/ 18 w 10000"/>
                          <a:gd name="connsiteY16" fmla="*/ 9304 h 10000"/>
                          <a:gd name="connsiteX17" fmla="*/ 18 w 10000"/>
                          <a:gd name="connsiteY17" fmla="*/ 5985 h 10000"/>
                          <a:gd name="connsiteX18" fmla="*/ 81 w 10000"/>
                          <a:gd name="connsiteY18" fmla="*/ 5709 h 10000"/>
                          <a:gd name="connsiteX19" fmla="*/ 279 w 10000"/>
                          <a:gd name="connsiteY19" fmla="*/ 5396 h 10000"/>
                          <a:gd name="connsiteX20" fmla="*/ 3368 w 10000"/>
                          <a:gd name="connsiteY20" fmla="*/ 3595 h 10000"/>
                          <a:gd name="connsiteX21" fmla="*/ 9459 w 10000"/>
                          <a:gd name="connsiteY21" fmla="*/ 205 h 10000"/>
                          <a:gd name="connsiteX22" fmla="*/ 9857 w 10000"/>
                          <a:gd name="connsiteY2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461 h 10000"/>
                          <a:gd name="connsiteX10" fmla="*/ 192 w 10000"/>
                          <a:gd name="connsiteY10" fmla="*/ 9580 h 10000"/>
                          <a:gd name="connsiteX11" fmla="*/ 192 w 10000"/>
                          <a:gd name="connsiteY11" fmla="*/ 9632 h 10000"/>
                          <a:gd name="connsiteX12" fmla="*/ 8980 w 10000"/>
                          <a:gd name="connsiteY12" fmla="*/ 4630 h 10000"/>
                          <a:gd name="connsiteX13" fmla="*/ 8868 w 10000"/>
                          <a:gd name="connsiteY13" fmla="*/ 5150 h 10000"/>
                          <a:gd name="connsiteX14" fmla="*/ 243 w 10000"/>
                          <a:gd name="connsiteY14" fmla="*/ 10000 h 10000"/>
                          <a:gd name="connsiteX15" fmla="*/ 18 w 10000"/>
                          <a:gd name="connsiteY15" fmla="*/ 9304 h 10000"/>
                          <a:gd name="connsiteX16" fmla="*/ 18 w 10000"/>
                          <a:gd name="connsiteY16" fmla="*/ 5985 h 10000"/>
                          <a:gd name="connsiteX17" fmla="*/ 81 w 10000"/>
                          <a:gd name="connsiteY17" fmla="*/ 5709 h 10000"/>
                          <a:gd name="connsiteX18" fmla="*/ 279 w 10000"/>
                          <a:gd name="connsiteY18" fmla="*/ 5396 h 10000"/>
                          <a:gd name="connsiteX19" fmla="*/ 3368 w 10000"/>
                          <a:gd name="connsiteY19" fmla="*/ 3595 h 10000"/>
                          <a:gd name="connsiteX20" fmla="*/ 9459 w 10000"/>
                          <a:gd name="connsiteY20" fmla="*/ 205 h 10000"/>
                          <a:gd name="connsiteX21" fmla="*/ 9857 w 10000"/>
                          <a:gd name="connsiteY2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192 w 10000"/>
                          <a:gd name="connsiteY10" fmla="*/ 9632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81 w 10000"/>
                          <a:gd name="connsiteY16" fmla="*/ 5709 h 10000"/>
                          <a:gd name="connsiteX17" fmla="*/ 279 w 10000"/>
                          <a:gd name="connsiteY17" fmla="*/ 5396 h 10000"/>
                          <a:gd name="connsiteX18" fmla="*/ 3368 w 10000"/>
                          <a:gd name="connsiteY18" fmla="*/ 3595 h 10000"/>
                          <a:gd name="connsiteX19" fmla="*/ 9459 w 10000"/>
                          <a:gd name="connsiteY19" fmla="*/ 205 h 10000"/>
                          <a:gd name="connsiteX20" fmla="*/ 9857 w 10000"/>
                          <a:gd name="connsiteY2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902 w 10045"/>
                          <a:gd name="connsiteY0" fmla="*/ 0 h 10000"/>
                          <a:gd name="connsiteX1" fmla="*/ 10045 w 10045"/>
                          <a:gd name="connsiteY1" fmla="*/ 141 h 10000"/>
                          <a:gd name="connsiteX2" fmla="*/ 6477 w 10045"/>
                          <a:gd name="connsiteY2" fmla="*/ 2448 h 10000"/>
                          <a:gd name="connsiteX3" fmla="*/ 6260 w 10045"/>
                          <a:gd name="connsiteY3" fmla="*/ 2293 h 10000"/>
                          <a:gd name="connsiteX4" fmla="*/ 9858 w 10045"/>
                          <a:gd name="connsiteY4" fmla="*/ 147 h 10000"/>
                          <a:gd name="connsiteX5" fmla="*/ 8590 w 10045"/>
                          <a:gd name="connsiteY5" fmla="*/ 811 h 10000"/>
                          <a:gd name="connsiteX6" fmla="*/ 6695 w 10045"/>
                          <a:gd name="connsiteY6" fmla="*/ 1854 h 10000"/>
                          <a:gd name="connsiteX7" fmla="*/ 411 w 10045"/>
                          <a:gd name="connsiteY7" fmla="*/ 5500 h 10000"/>
                          <a:gd name="connsiteX8" fmla="*/ 212 w 10045"/>
                          <a:gd name="connsiteY8" fmla="*/ 7324 h 10000"/>
                          <a:gd name="connsiteX9" fmla="*/ 248 w 10045"/>
                          <a:gd name="connsiteY9" fmla="*/ 9670 h 10000"/>
                          <a:gd name="connsiteX10" fmla="*/ 9025 w 10045"/>
                          <a:gd name="connsiteY10" fmla="*/ 4630 h 10000"/>
                          <a:gd name="connsiteX11" fmla="*/ 8913 w 10045"/>
                          <a:gd name="connsiteY11" fmla="*/ 5150 h 10000"/>
                          <a:gd name="connsiteX12" fmla="*/ 288 w 10045"/>
                          <a:gd name="connsiteY12" fmla="*/ 10000 h 10000"/>
                          <a:gd name="connsiteX13" fmla="*/ 63 w 10045"/>
                          <a:gd name="connsiteY13" fmla="*/ 9304 h 10000"/>
                          <a:gd name="connsiteX14" fmla="*/ 63 w 10045"/>
                          <a:gd name="connsiteY14" fmla="*/ 5985 h 10000"/>
                          <a:gd name="connsiteX15" fmla="*/ 324 w 10045"/>
                          <a:gd name="connsiteY15" fmla="*/ 5396 h 10000"/>
                          <a:gd name="connsiteX16" fmla="*/ 3413 w 10045"/>
                          <a:gd name="connsiteY16" fmla="*/ 3595 h 10000"/>
                          <a:gd name="connsiteX17" fmla="*/ 9504 w 10045"/>
                          <a:gd name="connsiteY17" fmla="*/ 205 h 10000"/>
                          <a:gd name="connsiteX18" fmla="*/ 9902 w 10045"/>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10314 w 10457"/>
                          <a:gd name="connsiteY0" fmla="*/ 0 h 10093"/>
                          <a:gd name="connsiteX1" fmla="*/ 10457 w 10457"/>
                          <a:gd name="connsiteY1" fmla="*/ 141 h 10093"/>
                          <a:gd name="connsiteX2" fmla="*/ 6889 w 10457"/>
                          <a:gd name="connsiteY2" fmla="*/ 2448 h 10093"/>
                          <a:gd name="connsiteX3" fmla="*/ 6672 w 10457"/>
                          <a:gd name="connsiteY3" fmla="*/ 2293 h 10093"/>
                          <a:gd name="connsiteX4" fmla="*/ 10270 w 10457"/>
                          <a:gd name="connsiteY4" fmla="*/ 147 h 10093"/>
                          <a:gd name="connsiteX5" fmla="*/ 9002 w 10457"/>
                          <a:gd name="connsiteY5" fmla="*/ 811 h 10093"/>
                          <a:gd name="connsiteX6" fmla="*/ 7107 w 10457"/>
                          <a:gd name="connsiteY6" fmla="*/ 1854 h 10093"/>
                          <a:gd name="connsiteX7" fmla="*/ 823 w 10457"/>
                          <a:gd name="connsiteY7" fmla="*/ 5462 h 10093"/>
                          <a:gd name="connsiteX8" fmla="*/ 598 w 10457"/>
                          <a:gd name="connsiteY8" fmla="*/ 6025 h 10093"/>
                          <a:gd name="connsiteX9" fmla="*/ 640 w 10457"/>
                          <a:gd name="connsiteY9" fmla="*/ 9366 h 10093"/>
                          <a:gd name="connsiteX10" fmla="*/ 652 w 10457"/>
                          <a:gd name="connsiteY10" fmla="*/ 9688 h 10093"/>
                          <a:gd name="connsiteX11" fmla="*/ 9437 w 10457"/>
                          <a:gd name="connsiteY11" fmla="*/ 4630 h 10093"/>
                          <a:gd name="connsiteX12" fmla="*/ 9325 w 10457"/>
                          <a:gd name="connsiteY12" fmla="*/ 5150 h 10093"/>
                          <a:gd name="connsiteX13" fmla="*/ 700 w 10457"/>
                          <a:gd name="connsiteY13" fmla="*/ 10000 h 10093"/>
                          <a:gd name="connsiteX14" fmla="*/ 475 w 10457"/>
                          <a:gd name="connsiteY14" fmla="*/ 9304 h 10093"/>
                          <a:gd name="connsiteX15" fmla="*/ 475 w 10457"/>
                          <a:gd name="connsiteY15" fmla="*/ 5985 h 10093"/>
                          <a:gd name="connsiteX16" fmla="*/ 736 w 10457"/>
                          <a:gd name="connsiteY16" fmla="*/ 5357 h 10093"/>
                          <a:gd name="connsiteX17" fmla="*/ 3825 w 10457"/>
                          <a:gd name="connsiteY17" fmla="*/ 3595 h 10093"/>
                          <a:gd name="connsiteX18" fmla="*/ 9916 w 10457"/>
                          <a:gd name="connsiteY18" fmla="*/ 205 h 10093"/>
                          <a:gd name="connsiteX19" fmla="*/ 10314 w 10457"/>
                          <a:gd name="connsiteY19" fmla="*/ 0 h 10093"/>
                          <a:gd name="connsiteX0" fmla="*/ 10317 w 10460"/>
                          <a:gd name="connsiteY0" fmla="*/ 0 h 10126"/>
                          <a:gd name="connsiteX1" fmla="*/ 10460 w 10460"/>
                          <a:gd name="connsiteY1" fmla="*/ 141 h 10126"/>
                          <a:gd name="connsiteX2" fmla="*/ 6892 w 10460"/>
                          <a:gd name="connsiteY2" fmla="*/ 2448 h 10126"/>
                          <a:gd name="connsiteX3" fmla="*/ 6675 w 10460"/>
                          <a:gd name="connsiteY3" fmla="*/ 2293 h 10126"/>
                          <a:gd name="connsiteX4" fmla="*/ 10273 w 10460"/>
                          <a:gd name="connsiteY4" fmla="*/ 147 h 10126"/>
                          <a:gd name="connsiteX5" fmla="*/ 9005 w 10460"/>
                          <a:gd name="connsiteY5" fmla="*/ 811 h 10126"/>
                          <a:gd name="connsiteX6" fmla="*/ 7110 w 10460"/>
                          <a:gd name="connsiteY6" fmla="*/ 1854 h 10126"/>
                          <a:gd name="connsiteX7" fmla="*/ 826 w 10460"/>
                          <a:gd name="connsiteY7" fmla="*/ 5462 h 10126"/>
                          <a:gd name="connsiteX8" fmla="*/ 601 w 10460"/>
                          <a:gd name="connsiteY8" fmla="*/ 6025 h 10126"/>
                          <a:gd name="connsiteX9" fmla="*/ 632 w 10460"/>
                          <a:gd name="connsiteY9" fmla="*/ 9467 h 10126"/>
                          <a:gd name="connsiteX10" fmla="*/ 655 w 10460"/>
                          <a:gd name="connsiteY10" fmla="*/ 9688 h 10126"/>
                          <a:gd name="connsiteX11" fmla="*/ 9440 w 10460"/>
                          <a:gd name="connsiteY11" fmla="*/ 4630 h 10126"/>
                          <a:gd name="connsiteX12" fmla="*/ 9328 w 10460"/>
                          <a:gd name="connsiteY12" fmla="*/ 5150 h 10126"/>
                          <a:gd name="connsiteX13" fmla="*/ 703 w 10460"/>
                          <a:gd name="connsiteY13" fmla="*/ 10000 h 10126"/>
                          <a:gd name="connsiteX14" fmla="*/ 478 w 10460"/>
                          <a:gd name="connsiteY14" fmla="*/ 9304 h 10126"/>
                          <a:gd name="connsiteX15" fmla="*/ 478 w 10460"/>
                          <a:gd name="connsiteY15" fmla="*/ 5985 h 10126"/>
                          <a:gd name="connsiteX16" fmla="*/ 739 w 10460"/>
                          <a:gd name="connsiteY16" fmla="*/ 5357 h 10126"/>
                          <a:gd name="connsiteX17" fmla="*/ 3828 w 10460"/>
                          <a:gd name="connsiteY17" fmla="*/ 3595 h 10126"/>
                          <a:gd name="connsiteX18" fmla="*/ 9919 w 10460"/>
                          <a:gd name="connsiteY18" fmla="*/ 205 h 10126"/>
                          <a:gd name="connsiteX19" fmla="*/ 10317 w 10460"/>
                          <a:gd name="connsiteY19" fmla="*/ 0 h 10126"/>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2 h 10002"/>
                          <a:gd name="connsiteX1" fmla="*/ 10000 w 10000"/>
                          <a:gd name="connsiteY1" fmla="*/ 143 h 10002"/>
                          <a:gd name="connsiteX2" fmla="*/ 6432 w 10000"/>
                          <a:gd name="connsiteY2" fmla="*/ 2450 h 10002"/>
                          <a:gd name="connsiteX3" fmla="*/ 6215 w 10000"/>
                          <a:gd name="connsiteY3" fmla="*/ 2295 h 10002"/>
                          <a:gd name="connsiteX4" fmla="*/ 9813 w 10000"/>
                          <a:gd name="connsiteY4" fmla="*/ 149 h 10002"/>
                          <a:gd name="connsiteX5" fmla="*/ 8545 w 10000"/>
                          <a:gd name="connsiteY5" fmla="*/ 813 h 10002"/>
                          <a:gd name="connsiteX6" fmla="*/ 6650 w 10000"/>
                          <a:gd name="connsiteY6" fmla="*/ 1856 h 10002"/>
                          <a:gd name="connsiteX7" fmla="*/ 366 w 10000"/>
                          <a:gd name="connsiteY7" fmla="*/ 5464 h 10002"/>
                          <a:gd name="connsiteX8" fmla="*/ 141 w 10000"/>
                          <a:gd name="connsiteY8" fmla="*/ 6027 h 10002"/>
                          <a:gd name="connsiteX9" fmla="*/ 172 w 10000"/>
                          <a:gd name="connsiteY9" fmla="*/ 9469 h 10002"/>
                          <a:gd name="connsiteX10" fmla="*/ 290 w 10000"/>
                          <a:gd name="connsiteY10" fmla="*/ 9627 h 10002"/>
                          <a:gd name="connsiteX11" fmla="*/ 8980 w 10000"/>
                          <a:gd name="connsiteY11" fmla="*/ 4632 h 10002"/>
                          <a:gd name="connsiteX12" fmla="*/ 8868 w 10000"/>
                          <a:gd name="connsiteY12" fmla="*/ 5152 h 10002"/>
                          <a:gd name="connsiteX13" fmla="*/ 243 w 10000"/>
                          <a:gd name="connsiteY13" fmla="*/ 10002 h 10002"/>
                          <a:gd name="connsiteX14" fmla="*/ 18 w 10000"/>
                          <a:gd name="connsiteY14" fmla="*/ 9306 h 10002"/>
                          <a:gd name="connsiteX15" fmla="*/ 18 w 10000"/>
                          <a:gd name="connsiteY15" fmla="*/ 5987 h 10002"/>
                          <a:gd name="connsiteX16" fmla="*/ 279 w 10000"/>
                          <a:gd name="connsiteY16" fmla="*/ 5359 h 10002"/>
                          <a:gd name="connsiteX17" fmla="*/ 3368 w 10000"/>
                          <a:gd name="connsiteY17" fmla="*/ 3597 h 10002"/>
                          <a:gd name="connsiteX18" fmla="*/ 9459 w 10000"/>
                          <a:gd name="connsiteY18" fmla="*/ 207 h 10002"/>
                          <a:gd name="connsiteX19" fmla="*/ 9857 w 10000"/>
                          <a:gd name="connsiteY19" fmla="*/ 2 h 1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10002">
                            <a:moveTo>
                              <a:pt x="9857" y="2"/>
                            </a:moveTo>
                            <a:cubicBezTo>
                              <a:pt x="9949" y="-15"/>
                              <a:pt x="9963" y="71"/>
                              <a:pt x="10000" y="143"/>
                            </a:cubicBezTo>
                            <a:cubicBezTo>
                              <a:pt x="9526" y="654"/>
                              <a:pt x="7063" y="2091"/>
                              <a:pt x="6432" y="2450"/>
                            </a:cubicBezTo>
                            <a:lnTo>
                              <a:pt x="6215" y="2295"/>
                            </a:lnTo>
                            <a:cubicBezTo>
                              <a:pt x="7414" y="1580"/>
                              <a:pt x="8689" y="1018"/>
                              <a:pt x="9813" y="149"/>
                            </a:cubicBezTo>
                            <a:cubicBezTo>
                              <a:pt x="9390" y="319"/>
                              <a:pt x="8968" y="592"/>
                              <a:pt x="8545" y="813"/>
                            </a:cubicBezTo>
                            <a:lnTo>
                              <a:pt x="6650" y="1856"/>
                            </a:lnTo>
                            <a:lnTo>
                              <a:pt x="366" y="5464"/>
                            </a:lnTo>
                            <a:cubicBezTo>
                              <a:pt x="163" y="5599"/>
                              <a:pt x="152" y="5780"/>
                              <a:pt x="141" y="6027"/>
                            </a:cubicBezTo>
                            <a:cubicBezTo>
                              <a:pt x="111" y="6678"/>
                              <a:pt x="163" y="8859"/>
                              <a:pt x="172" y="9469"/>
                            </a:cubicBezTo>
                            <a:cubicBezTo>
                              <a:pt x="181" y="9549"/>
                              <a:pt x="204" y="9747"/>
                              <a:pt x="290" y="9627"/>
                            </a:cubicBezTo>
                            <a:lnTo>
                              <a:pt x="8980" y="4632"/>
                            </a:lnTo>
                            <a:cubicBezTo>
                              <a:pt x="8943" y="4805"/>
                              <a:pt x="8905" y="4979"/>
                              <a:pt x="8868" y="5152"/>
                            </a:cubicBezTo>
                            <a:lnTo>
                              <a:pt x="243" y="10002"/>
                            </a:lnTo>
                            <a:cubicBezTo>
                              <a:pt x="3" y="9961"/>
                              <a:pt x="-7" y="9543"/>
                              <a:pt x="18" y="9306"/>
                            </a:cubicBezTo>
                            <a:cubicBezTo>
                              <a:pt x="-19" y="8637"/>
                              <a:pt x="15" y="6560"/>
                              <a:pt x="18" y="5987"/>
                            </a:cubicBezTo>
                            <a:cubicBezTo>
                              <a:pt x="41" y="5632"/>
                              <a:pt x="44" y="5513"/>
                              <a:pt x="279" y="5359"/>
                            </a:cubicBezTo>
                            <a:cubicBezTo>
                              <a:pt x="1309" y="4643"/>
                              <a:pt x="2338" y="4197"/>
                              <a:pt x="3368" y="3597"/>
                            </a:cubicBezTo>
                            <a:lnTo>
                              <a:pt x="9459" y="207"/>
                            </a:lnTo>
                            <a:lnTo>
                              <a:pt x="9857" y="2"/>
                            </a:lnTo>
                            <a:close/>
                          </a:path>
                        </a:pathLst>
                      </a:custGeom>
                      <a:solidFill>
                        <a:srgbClr val="A96728"/>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63" name="Freeform 778"/>
                      <p:cNvSpPr>
                        <a:spLocks/>
                      </p:cNvSpPr>
                      <p:nvPr/>
                    </p:nvSpPr>
                    <p:spPr bwMode="auto">
                      <a:xfrm flipH="1">
                        <a:off x="1621249" y="2525882"/>
                        <a:ext cx="1860360" cy="1534613"/>
                      </a:xfrm>
                      <a:custGeom>
                        <a:avLst/>
                        <a:gdLst>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68455 w 2185046"/>
                          <a:gd name="connsiteY50" fmla="*/ 40797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68455 w 2185046"/>
                          <a:gd name="connsiteY74" fmla="*/ 407978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94291 w 2185046"/>
                          <a:gd name="connsiteY50" fmla="*/ 422330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94291 w 2185046"/>
                          <a:gd name="connsiteY74" fmla="*/ 422330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1468923 w 2185046"/>
                          <a:gd name="connsiteY1" fmla="*/ 439554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08174 w 2185046"/>
                          <a:gd name="connsiteY49" fmla="*/ 410848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08174 w 2185046"/>
                          <a:gd name="connsiteY73"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22526 w 2185046"/>
                          <a:gd name="connsiteY50" fmla="*/ 385013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91419 w 2185046"/>
                          <a:gd name="connsiteY50" fmla="*/ 416589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98098 w 2185046"/>
                          <a:gd name="connsiteY51" fmla="*/ 284544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497629 w 2185046"/>
                          <a:gd name="connsiteY51" fmla="*/ 353437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11981 w 2185046"/>
                          <a:gd name="connsiteY51" fmla="*/ 362049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42078 h 1791315"/>
                          <a:gd name="connsiteX56" fmla="*/ 2150482 w 2168516"/>
                          <a:gd name="connsiteY56" fmla="*/ 79648 h 1791315"/>
                          <a:gd name="connsiteX57" fmla="*/ 2150482 w 2168516"/>
                          <a:gd name="connsiteY57" fmla="*/ 84156 h 1791315"/>
                          <a:gd name="connsiteX58" fmla="*/ 2150482 w 2168516"/>
                          <a:gd name="connsiteY58" fmla="*/ 96179 h 1791315"/>
                          <a:gd name="connsiteX59" fmla="*/ 2150481 w 2168516"/>
                          <a:gd name="connsiteY59" fmla="*/ 96180 h 1791315"/>
                          <a:gd name="connsiteX60" fmla="*/ 2150481 w 2168516"/>
                          <a:gd name="connsiteY60" fmla="*/ 171316 h 1791315"/>
                          <a:gd name="connsiteX61" fmla="*/ 7513 w 2168516"/>
                          <a:gd name="connsiteY61" fmla="*/ 1134600 h 1791315"/>
                          <a:gd name="connsiteX62" fmla="*/ 7513 w 2168516"/>
                          <a:gd name="connsiteY62" fmla="*/ 1100036 h 1791315"/>
                          <a:gd name="connsiteX63" fmla="*/ 7513 w 2168516"/>
                          <a:gd name="connsiteY63" fmla="*/ 1082002 h 1791315"/>
                          <a:gd name="connsiteX64" fmla="*/ 0 w 2168516"/>
                          <a:gd name="connsiteY64" fmla="*/ 1066976 h 1791315"/>
                          <a:gd name="connsiteX65" fmla="*/ 7513 w 2168516"/>
                          <a:gd name="connsiteY65" fmla="*/ 1050447 h 1791315"/>
                          <a:gd name="connsiteX66" fmla="*/ 7513 w 2168516"/>
                          <a:gd name="connsiteY66" fmla="*/ 1050444 h 1791315"/>
                          <a:gd name="connsiteX67" fmla="*/ 7514 w 2168516"/>
                          <a:gd name="connsiteY67" fmla="*/ 1050444 h 1791315"/>
                          <a:gd name="connsiteX68" fmla="*/ 7514 w 2168516"/>
                          <a:gd name="connsiteY68" fmla="*/ 1030909 h 1791315"/>
                          <a:gd name="connsiteX69" fmla="*/ 7514 w 2168516"/>
                          <a:gd name="connsiteY69" fmla="*/ 1020390 h 1791315"/>
                          <a:gd name="connsiteX70" fmla="*/ 7514 w 2168516"/>
                          <a:gd name="connsiteY70" fmla="*/ 1015881 h 1791315"/>
                          <a:gd name="connsiteX71" fmla="*/ 10520 w 2168516"/>
                          <a:gd name="connsiteY71" fmla="*/ 1002356 h 1791315"/>
                          <a:gd name="connsiteX72" fmla="*/ 18034 w 2168516"/>
                          <a:gd name="connsiteY72" fmla="*/ 984323 h 1791315"/>
                          <a:gd name="connsiteX73" fmla="*/ 31559 w 2168516"/>
                          <a:gd name="connsiteY73" fmla="*/ 963284 h 1791315"/>
                          <a:gd name="connsiteX74" fmla="*/ 42078 w 2168516"/>
                          <a:gd name="connsiteY74" fmla="*/ 949759 h 1791315"/>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79648 h 1791315"/>
                          <a:gd name="connsiteX56" fmla="*/ 2150482 w 2168516"/>
                          <a:gd name="connsiteY56" fmla="*/ 84156 h 1791315"/>
                          <a:gd name="connsiteX57" fmla="*/ 2150482 w 2168516"/>
                          <a:gd name="connsiteY57" fmla="*/ 96179 h 1791315"/>
                          <a:gd name="connsiteX58" fmla="*/ 2150481 w 2168516"/>
                          <a:gd name="connsiteY58" fmla="*/ 96180 h 1791315"/>
                          <a:gd name="connsiteX59" fmla="*/ 2150481 w 2168516"/>
                          <a:gd name="connsiteY59" fmla="*/ 171316 h 1791315"/>
                          <a:gd name="connsiteX60" fmla="*/ 7513 w 2168516"/>
                          <a:gd name="connsiteY60" fmla="*/ 1134600 h 1791315"/>
                          <a:gd name="connsiteX61" fmla="*/ 7513 w 2168516"/>
                          <a:gd name="connsiteY61" fmla="*/ 1100036 h 1791315"/>
                          <a:gd name="connsiteX62" fmla="*/ 7513 w 2168516"/>
                          <a:gd name="connsiteY62" fmla="*/ 1082002 h 1791315"/>
                          <a:gd name="connsiteX63" fmla="*/ 0 w 2168516"/>
                          <a:gd name="connsiteY63" fmla="*/ 1066976 h 1791315"/>
                          <a:gd name="connsiteX64" fmla="*/ 7513 w 2168516"/>
                          <a:gd name="connsiteY64" fmla="*/ 1050447 h 1791315"/>
                          <a:gd name="connsiteX65" fmla="*/ 7513 w 2168516"/>
                          <a:gd name="connsiteY65" fmla="*/ 1050444 h 1791315"/>
                          <a:gd name="connsiteX66" fmla="*/ 7514 w 2168516"/>
                          <a:gd name="connsiteY66" fmla="*/ 1050444 h 1791315"/>
                          <a:gd name="connsiteX67" fmla="*/ 7514 w 2168516"/>
                          <a:gd name="connsiteY67" fmla="*/ 1030909 h 1791315"/>
                          <a:gd name="connsiteX68" fmla="*/ 7514 w 2168516"/>
                          <a:gd name="connsiteY68" fmla="*/ 1020390 h 1791315"/>
                          <a:gd name="connsiteX69" fmla="*/ 7514 w 2168516"/>
                          <a:gd name="connsiteY69" fmla="*/ 1015881 h 1791315"/>
                          <a:gd name="connsiteX70" fmla="*/ 10520 w 2168516"/>
                          <a:gd name="connsiteY70" fmla="*/ 1002356 h 1791315"/>
                          <a:gd name="connsiteX71" fmla="*/ 18034 w 2168516"/>
                          <a:gd name="connsiteY71" fmla="*/ 984323 h 1791315"/>
                          <a:gd name="connsiteX72" fmla="*/ 31559 w 2168516"/>
                          <a:gd name="connsiteY72" fmla="*/ 963284 h 1791315"/>
                          <a:gd name="connsiteX73" fmla="*/ 42078 w 2168516"/>
                          <a:gd name="connsiteY73" fmla="*/ 949759 h 1791315"/>
                          <a:gd name="connsiteX0" fmla="*/ 2142967 w 2154991"/>
                          <a:gd name="connsiteY0" fmla="*/ 746881 h 1773281"/>
                          <a:gd name="connsiteX1" fmla="*/ 2142967 w 2154991"/>
                          <a:gd name="connsiteY1" fmla="*/ 755898 h 1773281"/>
                          <a:gd name="connsiteX2" fmla="*/ 25546 w 2154991"/>
                          <a:gd name="connsiteY2" fmla="*/ 1773281 h 1773281"/>
                          <a:gd name="connsiteX3" fmla="*/ 22541 w 2154991"/>
                          <a:gd name="connsiteY3" fmla="*/ 1773281 h 1773281"/>
                          <a:gd name="connsiteX4" fmla="*/ 21038 w 2154991"/>
                          <a:gd name="connsiteY4" fmla="*/ 1773281 h 1773281"/>
                          <a:gd name="connsiteX5" fmla="*/ 18032 w 2154991"/>
                          <a:gd name="connsiteY5" fmla="*/ 1768773 h 1773281"/>
                          <a:gd name="connsiteX6" fmla="*/ 12021 w 2154991"/>
                          <a:gd name="connsiteY6" fmla="*/ 1755248 h 1773281"/>
                          <a:gd name="connsiteX7" fmla="*/ 10518 w 2154991"/>
                          <a:gd name="connsiteY7" fmla="*/ 1731203 h 1773281"/>
                          <a:gd name="connsiteX8" fmla="*/ 10518 w 2154991"/>
                          <a:gd name="connsiteY8" fmla="*/ 1705656 h 1773281"/>
                          <a:gd name="connsiteX9" fmla="*/ 2142967 w 2154991"/>
                          <a:gd name="connsiteY9" fmla="*/ 746881 h 1773281"/>
                          <a:gd name="connsiteX10" fmla="*/ 2144470 w 2154991"/>
                          <a:gd name="connsiteY10" fmla="*/ 577066 h 1773281"/>
                          <a:gd name="connsiteX11" fmla="*/ 2142967 w 2154991"/>
                          <a:gd name="connsiteY11" fmla="*/ 661222 h 1773281"/>
                          <a:gd name="connsiteX12" fmla="*/ 2142967 w 2154991"/>
                          <a:gd name="connsiteY12" fmla="*/ 746881 h 1773281"/>
                          <a:gd name="connsiteX13" fmla="*/ 10518 w 2154991"/>
                          <a:gd name="connsiteY13" fmla="*/ 1705655 h 1773281"/>
                          <a:gd name="connsiteX14" fmla="*/ 10518 w 2154991"/>
                          <a:gd name="connsiteY14" fmla="*/ 1695136 h 1773281"/>
                          <a:gd name="connsiteX15" fmla="*/ 10518 w 2154991"/>
                          <a:gd name="connsiteY15" fmla="*/ 1660572 h 1773281"/>
                          <a:gd name="connsiteX16" fmla="*/ 10518 w 2154991"/>
                          <a:gd name="connsiteY16" fmla="*/ 1621499 h 1773281"/>
                          <a:gd name="connsiteX17" fmla="*/ 10518 w 2154991"/>
                          <a:gd name="connsiteY17" fmla="*/ 1610980 h 1773281"/>
                          <a:gd name="connsiteX18" fmla="*/ 10518 w 2154991"/>
                          <a:gd name="connsiteY18" fmla="*/ 1552371 h 1773281"/>
                          <a:gd name="connsiteX19" fmla="*/ 10518 w 2154991"/>
                          <a:gd name="connsiteY19" fmla="*/ 1537343 h 1773281"/>
                          <a:gd name="connsiteX20" fmla="*/ 2144470 w 2154991"/>
                          <a:gd name="connsiteY20" fmla="*/ 577066 h 1773281"/>
                          <a:gd name="connsiteX21" fmla="*/ 2147476 w 2154991"/>
                          <a:gd name="connsiteY21" fmla="*/ 237439 h 1773281"/>
                          <a:gd name="connsiteX22" fmla="*/ 2147476 w 2154991"/>
                          <a:gd name="connsiteY22" fmla="*/ 321595 h 1773281"/>
                          <a:gd name="connsiteX23" fmla="*/ 2147477 w 2154991"/>
                          <a:gd name="connsiteY23" fmla="*/ 321594 h 1773281"/>
                          <a:gd name="connsiteX24" fmla="*/ 2147477 w 2154991"/>
                          <a:gd name="connsiteY24" fmla="*/ 405750 h 1773281"/>
                          <a:gd name="connsiteX25" fmla="*/ 2147476 w 2154991"/>
                          <a:gd name="connsiteY25" fmla="*/ 405750 h 1773281"/>
                          <a:gd name="connsiteX26" fmla="*/ 2144470 w 2154991"/>
                          <a:gd name="connsiteY26" fmla="*/ 492910 h 1773281"/>
                          <a:gd name="connsiteX27" fmla="*/ 2144469 w 2154991"/>
                          <a:gd name="connsiteY27" fmla="*/ 492911 h 1773281"/>
                          <a:gd name="connsiteX28" fmla="*/ 2144469 w 2154991"/>
                          <a:gd name="connsiteY28" fmla="*/ 577066 h 1773281"/>
                          <a:gd name="connsiteX29" fmla="*/ 10517 w 2154991"/>
                          <a:gd name="connsiteY29" fmla="*/ 1537343 h 1773281"/>
                          <a:gd name="connsiteX30" fmla="*/ 10517 w 2154991"/>
                          <a:gd name="connsiteY30" fmla="*/ 1486249 h 1773281"/>
                          <a:gd name="connsiteX31" fmla="*/ 7512 w 2154991"/>
                          <a:gd name="connsiteY31" fmla="*/ 1453187 h 1773281"/>
                          <a:gd name="connsiteX32" fmla="*/ 7513 w 2154991"/>
                          <a:gd name="connsiteY32" fmla="*/ 1453187 h 1773281"/>
                          <a:gd name="connsiteX33" fmla="*/ 7513 w 2154991"/>
                          <a:gd name="connsiteY33" fmla="*/ 1412613 h 1773281"/>
                          <a:gd name="connsiteX34" fmla="*/ 7513 w 2154991"/>
                          <a:gd name="connsiteY34" fmla="*/ 1369032 h 1773281"/>
                          <a:gd name="connsiteX35" fmla="*/ 7514 w 2154991"/>
                          <a:gd name="connsiteY35" fmla="*/ 1369032 h 1773281"/>
                          <a:gd name="connsiteX36" fmla="*/ 7514 w 2154991"/>
                          <a:gd name="connsiteY36" fmla="*/ 1338978 h 1773281"/>
                          <a:gd name="connsiteX37" fmla="*/ 7514 w 2154991"/>
                          <a:gd name="connsiteY37" fmla="*/ 1284878 h 1773281"/>
                          <a:gd name="connsiteX38" fmla="*/ 7513 w 2154991"/>
                          <a:gd name="connsiteY38" fmla="*/ 1284878 h 1773281"/>
                          <a:gd name="connsiteX39" fmla="*/ 7513 w 2154991"/>
                          <a:gd name="connsiteY39" fmla="*/ 1268348 h 1773281"/>
                          <a:gd name="connsiteX40" fmla="*/ 7513 w 2154991"/>
                          <a:gd name="connsiteY40" fmla="*/ 1200722 h 1773281"/>
                          <a:gd name="connsiteX41" fmla="*/ 2147476 w 2154991"/>
                          <a:gd name="connsiteY41" fmla="*/ 237439 h 1773281"/>
                          <a:gd name="connsiteX42" fmla="*/ 2150481 w 2154991"/>
                          <a:gd name="connsiteY42" fmla="*/ 153283 h 1773281"/>
                          <a:gd name="connsiteX43" fmla="*/ 2147475 w 2154991"/>
                          <a:gd name="connsiteY43" fmla="*/ 237439 h 1773281"/>
                          <a:gd name="connsiteX44" fmla="*/ 7513 w 2154991"/>
                          <a:gd name="connsiteY44" fmla="*/ 1200722 h 1773281"/>
                          <a:gd name="connsiteX45" fmla="*/ 7513 w 2154991"/>
                          <a:gd name="connsiteY45" fmla="*/ 1197717 h 1773281"/>
                          <a:gd name="connsiteX46" fmla="*/ 7513 w 2154991"/>
                          <a:gd name="connsiteY46" fmla="*/ 1134600 h 1773281"/>
                          <a:gd name="connsiteX47" fmla="*/ 7513 w 2154991"/>
                          <a:gd name="connsiteY47" fmla="*/ 1116566 h 1773281"/>
                          <a:gd name="connsiteX48" fmla="*/ 2150481 w 2154991"/>
                          <a:gd name="connsiteY48" fmla="*/ 153283 h 1773281"/>
                          <a:gd name="connsiteX49" fmla="*/ 42078 w 2154991"/>
                          <a:gd name="connsiteY49" fmla="*/ 931725 h 1773281"/>
                          <a:gd name="connsiteX50" fmla="*/ 1474665 w 2154991"/>
                          <a:gd name="connsiteY50" fmla="*/ 316136 h 1773281"/>
                          <a:gd name="connsiteX51" fmla="*/ 1511981 w 2154991"/>
                          <a:gd name="connsiteY51" fmla="*/ 330490 h 1773281"/>
                          <a:gd name="connsiteX52" fmla="*/ 2133376 w 2154991"/>
                          <a:gd name="connsiteY52" fmla="*/ 5758 h 1773281"/>
                          <a:gd name="connsiteX53" fmla="*/ 2154990 w 2154991"/>
                          <a:gd name="connsiteY53" fmla="*/ 0 h 1773281"/>
                          <a:gd name="connsiteX54" fmla="*/ 2150482 w 2154991"/>
                          <a:gd name="connsiteY54" fmla="*/ 61614 h 1773281"/>
                          <a:gd name="connsiteX55" fmla="*/ 2150482 w 2154991"/>
                          <a:gd name="connsiteY55" fmla="*/ 66122 h 1773281"/>
                          <a:gd name="connsiteX56" fmla="*/ 2150482 w 2154991"/>
                          <a:gd name="connsiteY56" fmla="*/ 78145 h 1773281"/>
                          <a:gd name="connsiteX57" fmla="*/ 2150481 w 2154991"/>
                          <a:gd name="connsiteY57" fmla="*/ 78146 h 1773281"/>
                          <a:gd name="connsiteX58" fmla="*/ 2150481 w 2154991"/>
                          <a:gd name="connsiteY58" fmla="*/ 153282 h 1773281"/>
                          <a:gd name="connsiteX59" fmla="*/ 7513 w 2154991"/>
                          <a:gd name="connsiteY59" fmla="*/ 1116566 h 1773281"/>
                          <a:gd name="connsiteX60" fmla="*/ 7513 w 2154991"/>
                          <a:gd name="connsiteY60" fmla="*/ 1082002 h 1773281"/>
                          <a:gd name="connsiteX61" fmla="*/ 7513 w 2154991"/>
                          <a:gd name="connsiteY61" fmla="*/ 1063968 h 1773281"/>
                          <a:gd name="connsiteX62" fmla="*/ 0 w 2154991"/>
                          <a:gd name="connsiteY62" fmla="*/ 1048942 h 1773281"/>
                          <a:gd name="connsiteX63" fmla="*/ 7513 w 2154991"/>
                          <a:gd name="connsiteY63" fmla="*/ 1032413 h 1773281"/>
                          <a:gd name="connsiteX64" fmla="*/ 7513 w 2154991"/>
                          <a:gd name="connsiteY64" fmla="*/ 1032410 h 1773281"/>
                          <a:gd name="connsiteX65" fmla="*/ 7514 w 2154991"/>
                          <a:gd name="connsiteY65" fmla="*/ 1032410 h 1773281"/>
                          <a:gd name="connsiteX66" fmla="*/ 7514 w 2154991"/>
                          <a:gd name="connsiteY66" fmla="*/ 1012875 h 1773281"/>
                          <a:gd name="connsiteX67" fmla="*/ 7514 w 2154991"/>
                          <a:gd name="connsiteY67" fmla="*/ 1002356 h 1773281"/>
                          <a:gd name="connsiteX68" fmla="*/ 7514 w 2154991"/>
                          <a:gd name="connsiteY68" fmla="*/ 997847 h 1773281"/>
                          <a:gd name="connsiteX69" fmla="*/ 10520 w 2154991"/>
                          <a:gd name="connsiteY69" fmla="*/ 984322 h 1773281"/>
                          <a:gd name="connsiteX70" fmla="*/ 18034 w 2154991"/>
                          <a:gd name="connsiteY70" fmla="*/ 966289 h 1773281"/>
                          <a:gd name="connsiteX71" fmla="*/ 31559 w 2154991"/>
                          <a:gd name="connsiteY71" fmla="*/ 945250 h 1773281"/>
                          <a:gd name="connsiteX72" fmla="*/ 42078 w 2154991"/>
                          <a:gd name="connsiteY72" fmla="*/ 931725 h 1773281"/>
                          <a:gd name="connsiteX0" fmla="*/ 2142967 w 2150483"/>
                          <a:gd name="connsiteY0" fmla="*/ 746881 h 1773281"/>
                          <a:gd name="connsiteX1" fmla="*/ 2142967 w 2150483"/>
                          <a:gd name="connsiteY1" fmla="*/ 755898 h 1773281"/>
                          <a:gd name="connsiteX2" fmla="*/ 25546 w 2150483"/>
                          <a:gd name="connsiteY2" fmla="*/ 1773281 h 1773281"/>
                          <a:gd name="connsiteX3" fmla="*/ 22541 w 2150483"/>
                          <a:gd name="connsiteY3" fmla="*/ 1773281 h 1773281"/>
                          <a:gd name="connsiteX4" fmla="*/ 21038 w 2150483"/>
                          <a:gd name="connsiteY4" fmla="*/ 1773281 h 1773281"/>
                          <a:gd name="connsiteX5" fmla="*/ 18032 w 2150483"/>
                          <a:gd name="connsiteY5" fmla="*/ 1768773 h 1773281"/>
                          <a:gd name="connsiteX6" fmla="*/ 12021 w 2150483"/>
                          <a:gd name="connsiteY6" fmla="*/ 1755248 h 1773281"/>
                          <a:gd name="connsiteX7" fmla="*/ 10518 w 2150483"/>
                          <a:gd name="connsiteY7" fmla="*/ 1731203 h 1773281"/>
                          <a:gd name="connsiteX8" fmla="*/ 10518 w 2150483"/>
                          <a:gd name="connsiteY8" fmla="*/ 1705656 h 1773281"/>
                          <a:gd name="connsiteX9" fmla="*/ 2142967 w 2150483"/>
                          <a:gd name="connsiteY9" fmla="*/ 746881 h 1773281"/>
                          <a:gd name="connsiteX10" fmla="*/ 2144470 w 2150483"/>
                          <a:gd name="connsiteY10" fmla="*/ 577066 h 1773281"/>
                          <a:gd name="connsiteX11" fmla="*/ 2142967 w 2150483"/>
                          <a:gd name="connsiteY11" fmla="*/ 661222 h 1773281"/>
                          <a:gd name="connsiteX12" fmla="*/ 2142967 w 2150483"/>
                          <a:gd name="connsiteY12" fmla="*/ 746881 h 1773281"/>
                          <a:gd name="connsiteX13" fmla="*/ 10518 w 2150483"/>
                          <a:gd name="connsiteY13" fmla="*/ 1705655 h 1773281"/>
                          <a:gd name="connsiteX14" fmla="*/ 10518 w 2150483"/>
                          <a:gd name="connsiteY14" fmla="*/ 1695136 h 1773281"/>
                          <a:gd name="connsiteX15" fmla="*/ 10518 w 2150483"/>
                          <a:gd name="connsiteY15" fmla="*/ 1660572 h 1773281"/>
                          <a:gd name="connsiteX16" fmla="*/ 10518 w 2150483"/>
                          <a:gd name="connsiteY16" fmla="*/ 1621499 h 1773281"/>
                          <a:gd name="connsiteX17" fmla="*/ 10518 w 2150483"/>
                          <a:gd name="connsiteY17" fmla="*/ 1610980 h 1773281"/>
                          <a:gd name="connsiteX18" fmla="*/ 10518 w 2150483"/>
                          <a:gd name="connsiteY18" fmla="*/ 1552371 h 1773281"/>
                          <a:gd name="connsiteX19" fmla="*/ 10518 w 2150483"/>
                          <a:gd name="connsiteY19" fmla="*/ 1537343 h 1773281"/>
                          <a:gd name="connsiteX20" fmla="*/ 2144470 w 2150483"/>
                          <a:gd name="connsiteY20" fmla="*/ 577066 h 1773281"/>
                          <a:gd name="connsiteX21" fmla="*/ 2147476 w 2150483"/>
                          <a:gd name="connsiteY21" fmla="*/ 237439 h 1773281"/>
                          <a:gd name="connsiteX22" fmla="*/ 2147476 w 2150483"/>
                          <a:gd name="connsiteY22" fmla="*/ 321595 h 1773281"/>
                          <a:gd name="connsiteX23" fmla="*/ 2147477 w 2150483"/>
                          <a:gd name="connsiteY23" fmla="*/ 321594 h 1773281"/>
                          <a:gd name="connsiteX24" fmla="*/ 2147477 w 2150483"/>
                          <a:gd name="connsiteY24" fmla="*/ 405750 h 1773281"/>
                          <a:gd name="connsiteX25" fmla="*/ 2147476 w 2150483"/>
                          <a:gd name="connsiteY25" fmla="*/ 405750 h 1773281"/>
                          <a:gd name="connsiteX26" fmla="*/ 2144470 w 2150483"/>
                          <a:gd name="connsiteY26" fmla="*/ 492910 h 1773281"/>
                          <a:gd name="connsiteX27" fmla="*/ 2144469 w 2150483"/>
                          <a:gd name="connsiteY27" fmla="*/ 492911 h 1773281"/>
                          <a:gd name="connsiteX28" fmla="*/ 2144469 w 2150483"/>
                          <a:gd name="connsiteY28" fmla="*/ 577066 h 1773281"/>
                          <a:gd name="connsiteX29" fmla="*/ 10517 w 2150483"/>
                          <a:gd name="connsiteY29" fmla="*/ 1537343 h 1773281"/>
                          <a:gd name="connsiteX30" fmla="*/ 10517 w 2150483"/>
                          <a:gd name="connsiteY30" fmla="*/ 1486249 h 1773281"/>
                          <a:gd name="connsiteX31" fmla="*/ 7512 w 2150483"/>
                          <a:gd name="connsiteY31" fmla="*/ 1453187 h 1773281"/>
                          <a:gd name="connsiteX32" fmla="*/ 7513 w 2150483"/>
                          <a:gd name="connsiteY32" fmla="*/ 1453187 h 1773281"/>
                          <a:gd name="connsiteX33" fmla="*/ 7513 w 2150483"/>
                          <a:gd name="connsiteY33" fmla="*/ 1412613 h 1773281"/>
                          <a:gd name="connsiteX34" fmla="*/ 7513 w 2150483"/>
                          <a:gd name="connsiteY34" fmla="*/ 1369032 h 1773281"/>
                          <a:gd name="connsiteX35" fmla="*/ 7514 w 2150483"/>
                          <a:gd name="connsiteY35" fmla="*/ 1369032 h 1773281"/>
                          <a:gd name="connsiteX36" fmla="*/ 7514 w 2150483"/>
                          <a:gd name="connsiteY36" fmla="*/ 1338978 h 1773281"/>
                          <a:gd name="connsiteX37" fmla="*/ 7514 w 2150483"/>
                          <a:gd name="connsiteY37" fmla="*/ 1284878 h 1773281"/>
                          <a:gd name="connsiteX38" fmla="*/ 7513 w 2150483"/>
                          <a:gd name="connsiteY38" fmla="*/ 1284878 h 1773281"/>
                          <a:gd name="connsiteX39" fmla="*/ 7513 w 2150483"/>
                          <a:gd name="connsiteY39" fmla="*/ 1268348 h 1773281"/>
                          <a:gd name="connsiteX40" fmla="*/ 7513 w 2150483"/>
                          <a:gd name="connsiteY40" fmla="*/ 1200722 h 1773281"/>
                          <a:gd name="connsiteX41" fmla="*/ 2147476 w 2150483"/>
                          <a:gd name="connsiteY41" fmla="*/ 237439 h 1773281"/>
                          <a:gd name="connsiteX42" fmla="*/ 2150481 w 2150483"/>
                          <a:gd name="connsiteY42" fmla="*/ 153283 h 1773281"/>
                          <a:gd name="connsiteX43" fmla="*/ 2147475 w 2150483"/>
                          <a:gd name="connsiteY43" fmla="*/ 237439 h 1773281"/>
                          <a:gd name="connsiteX44" fmla="*/ 7513 w 2150483"/>
                          <a:gd name="connsiteY44" fmla="*/ 1200722 h 1773281"/>
                          <a:gd name="connsiteX45" fmla="*/ 7513 w 2150483"/>
                          <a:gd name="connsiteY45" fmla="*/ 1197717 h 1773281"/>
                          <a:gd name="connsiteX46" fmla="*/ 7513 w 2150483"/>
                          <a:gd name="connsiteY46" fmla="*/ 1134600 h 1773281"/>
                          <a:gd name="connsiteX47" fmla="*/ 7513 w 2150483"/>
                          <a:gd name="connsiteY47" fmla="*/ 1116566 h 1773281"/>
                          <a:gd name="connsiteX48" fmla="*/ 2150481 w 2150483"/>
                          <a:gd name="connsiteY48" fmla="*/ 153283 h 1773281"/>
                          <a:gd name="connsiteX49" fmla="*/ 42078 w 2150483"/>
                          <a:gd name="connsiteY49" fmla="*/ 931725 h 1773281"/>
                          <a:gd name="connsiteX50" fmla="*/ 1474665 w 2150483"/>
                          <a:gd name="connsiteY50" fmla="*/ 316136 h 1773281"/>
                          <a:gd name="connsiteX51" fmla="*/ 1511981 w 2150483"/>
                          <a:gd name="connsiteY51" fmla="*/ 330490 h 1773281"/>
                          <a:gd name="connsiteX52" fmla="*/ 2133376 w 2150483"/>
                          <a:gd name="connsiteY52" fmla="*/ 5758 h 1773281"/>
                          <a:gd name="connsiteX53" fmla="*/ 2146378 w 2150483"/>
                          <a:gd name="connsiteY53" fmla="*/ 0 h 1773281"/>
                          <a:gd name="connsiteX54" fmla="*/ 2150482 w 2150483"/>
                          <a:gd name="connsiteY54" fmla="*/ 61614 h 1773281"/>
                          <a:gd name="connsiteX55" fmla="*/ 2150482 w 2150483"/>
                          <a:gd name="connsiteY55" fmla="*/ 66122 h 1773281"/>
                          <a:gd name="connsiteX56" fmla="*/ 2150482 w 2150483"/>
                          <a:gd name="connsiteY56" fmla="*/ 78145 h 1773281"/>
                          <a:gd name="connsiteX57" fmla="*/ 2150481 w 2150483"/>
                          <a:gd name="connsiteY57" fmla="*/ 78146 h 1773281"/>
                          <a:gd name="connsiteX58" fmla="*/ 2150481 w 2150483"/>
                          <a:gd name="connsiteY58" fmla="*/ 153282 h 1773281"/>
                          <a:gd name="connsiteX59" fmla="*/ 7513 w 2150483"/>
                          <a:gd name="connsiteY59" fmla="*/ 1116566 h 1773281"/>
                          <a:gd name="connsiteX60" fmla="*/ 7513 w 2150483"/>
                          <a:gd name="connsiteY60" fmla="*/ 1082002 h 1773281"/>
                          <a:gd name="connsiteX61" fmla="*/ 7513 w 2150483"/>
                          <a:gd name="connsiteY61" fmla="*/ 1063968 h 1773281"/>
                          <a:gd name="connsiteX62" fmla="*/ 0 w 2150483"/>
                          <a:gd name="connsiteY62" fmla="*/ 1048942 h 1773281"/>
                          <a:gd name="connsiteX63" fmla="*/ 7513 w 2150483"/>
                          <a:gd name="connsiteY63" fmla="*/ 1032413 h 1773281"/>
                          <a:gd name="connsiteX64" fmla="*/ 7513 w 2150483"/>
                          <a:gd name="connsiteY64" fmla="*/ 1032410 h 1773281"/>
                          <a:gd name="connsiteX65" fmla="*/ 7514 w 2150483"/>
                          <a:gd name="connsiteY65" fmla="*/ 1032410 h 1773281"/>
                          <a:gd name="connsiteX66" fmla="*/ 7514 w 2150483"/>
                          <a:gd name="connsiteY66" fmla="*/ 1012875 h 1773281"/>
                          <a:gd name="connsiteX67" fmla="*/ 7514 w 2150483"/>
                          <a:gd name="connsiteY67" fmla="*/ 1002356 h 1773281"/>
                          <a:gd name="connsiteX68" fmla="*/ 7514 w 2150483"/>
                          <a:gd name="connsiteY68" fmla="*/ 997847 h 1773281"/>
                          <a:gd name="connsiteX69" fmla="*/ 10520 w 2150483"/>
                          <a:gd name="connsiteY69" fmla="*/ 984322 h 1773281"/>
                          <a:gd name="connsiteX70" fmla="*/ 18034 w 2150483"/>
                          <a:gd name="connsiteY70" fmla="*/ 966289 h 1773281"/>
                          <a:gd name="connsiteX71" fmla="*/ 31559 w 2150483"/>
                          <a:gd name="connsiteY71" fmla="*/ 945250 h 1773281"/>
                          <a:gd name="connsiteX72" fmla="*/ 42078 w 2150483"/>
                          <a:gd name="connsiteY72" fmla="*/ 93172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82735 w 2150482"/>
                          <a:gd name="connsiteY49" fmla="*/ 877185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82735 w 2150482"/>
                          <a:gd name="connsiteY72" fmla="*/ 87718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29203 w 2150482"/>
                          <a:gd name="connsiteY51" fmla="*/ 336231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1122 h 1767522"/>
                          <a:gd name="connsiteX1" fmla="*/ 2142967 w 2150482"/>
                          <a:gd name="connsiteY1" fmla="*/ 750139 h 1767522"/>
                          <a:gd name="connsiteX2" fmla="*/ 25546 w 2150482"/>
                          <a:gd name="connsiteY2" fmla="*/ 1767522 h 1767522"/>
                          <a:gd name="connsiteX3" fmla="*/ 22541 w 2150482"/>
                          <a:gd name="connsiteY3" fmla="*/ 1767522 h 1767522"/>
                          <a:gd name="connsiteX4" fmla="*/ 21038 w 2150482"/>
                          <a:gd name="connsiteY4" fmla="*/ 1767522 h 1767522"/>
                          <a:gd name="connsiteX5" fmla="*/ 18032 w 2150482"/>
                          <a:gd name="connsiteY5" fmla="*/ 1763014 h 1767522"/>
                          <a:gd name="connsiteX6" fmla="*/ 12021 w 2150482"/>
                          <a:gd name="connsiteY6" fmla="*/ 1749489 h 1767522"/>
                          <a:gd name="connsiteX7" fmla="*/ 10518 w 2150482"/>
                          <a:gd name="connsiteY7" fmla="*/ 1725444 h 1767522"/>
                          <a:gd name="connsiteX8" fmla="*/ 10518 w 2150482"/>
                          <a:gd name="connsiteY8" fmla="*/ 1699897 h 1767522"/>
                          <a:gd name="connsiteX9" fmla="*/ 2142967 w 2150482"/>
                          <a:gd name="connsiteY9" fmla="*/ 741122 h 1767522"/>
                          <a:gd name="connsiteX10" fmla="*/ 2144470 w 2150482"/>
                          <a:gd name="connsiteY10" fmla="*/ 571307 h 1767522"/>
                          <a:gd name="connsiteX11" fmla="*/ 2142967 w 2150482"/>
                          <a:gd name="connsiteY11" fmla="*/ 655463 h 1767522"/>
                          <a:gd name="connsiteX12" fmla="*/ 2142967 w 2150482"/>
                          <a:gd name="connsiteY12" fmla="*/ 741122 h 1767522"/>
                          <a:gd name="connsiteX13" fmla="*/ 10518 w 2150482"/>
                          <a:gd name="connsiteY13" fmla="*/ 1699896 h 1767522"/>
                          <a:gd name="connsiteX14" fmla="*/ 10518 w 2150482"/>
                          <a:gd name="connsiteY14" fmla="*/ 1689377 h 1767522"/>
                          <a:gd name="connsiteX15" fmla="*/ 10518 w 2150482"/>
                          <a:gd name="connsiteY15" fmla="*/ 1654813 h 1767522"/>
                          <a:gd name="connsiteX16" fmla="*/ 10518 w 2150482"/>
                          <a:gd name="connsiteY16" fmla="*/ 1615740 h 1767522"/>
                          <a:gd name="connsiteX17" fmla="*/ 10518 w 2150482"/>
                          <a:gd name="connsiteY17" fmla="*/ 1605221 h 1767522"/>
                          <a:gd name="connsiteX18" fmla="*/ 10518 w 2150482"/>
                          <a:gd name="connsiteY18" fmla="*/ 1546612 h 1767522"/>
                          <a:gd name="connsiteX19" fmla="*/ 10518 w 2150482"/>
                          <a:gd name="connsiteY19" fmla="*/ 1531584 h 1767522"/>
                          <a:gd name="connsiteX20" fmla="*/ 2144470 w 2150482"/>
                          <a:gd name="connsiteY20" fmla="*/ 571307 h 1767522"/>
                          <a:gd name="connsiteX21" fmla="*/ 2147476 w 2150482"/>
                          <a:gd name="connsiteY21" fmla="*/ 231680 h 1767522"/>
                          <a:gd name="connsiteX22" fmla="*/ 2147476 w 2150482"/>
                          <a:gd name="connsiteY22" fmla="*/ 315836 h 1767522"/>
                          <a:gd name="connsiteX23" fmla="*/ 2147477 w 2150482"/>
                          <a:gd name="connsiteY23" fmla="*/ 315835 h 1767522"/>
                          <a:gd name="connsiteX24" fmla="*/ 2147477 w 2150482"/>
                          <a:gd name="connsiteY24" fmla="*/ 399991 h 1767522"/>
                          <a:gd name="connsiteX25" fmla="*/ 2147476 w 2150482"/>
                          <a:gd name="connsiteY25" fmla="*/ 399991 h 1767522"/>
                          <a:gd name="connsiteX26" fmla="*/ 2144470 w 2150482"/>
                          <a:gd name="connsiteY26" fmla="*/ 487151 h 1767522"/>
                          <a:gd name="connsiteX27" fmla="*/ 2144469 w 2150482"/>
                          <a:gd name="connsiteY27" fmla="*/ 487152 h 1767522"/>
                          <a:gd name="connsiteX28" fmla="*/ 2144469 w 2150482"/>
                          <a:gd name="connsiteY28" fmla="*/ 571307 h 1767522"/>
                          <a:gd name="connsiteX29" fmla="*/ 10517 w 2150482"/>
                          <a:gd name="connsiteY29" fmla="*/ 1531584 h 1767522"/>
                          <a:gd name="connsiteX30" fmla="*/ 10517 w 2150482"/>
                          <a:gd name="connsiteY30" fmla="*/ 1480490 h 1767522"/>
                          <a:gd name="connsiteX31" fmla="*/ 7512 w 2150482"/>
                          <a:gd name="connsiteY31" fmla="*/ 1447428 h 1767522"/>
                          <a:gd name="connsiteX32" fmla="*/ 7513 w 2150482"/>
                          <a:gd name="connsiteY32" fmla="*/ 1447428 h 1767522"/>
                          <a:gd name="connsiteX33" fmla="*/ 7513 w 2150482"/>
                          <a:gd name="connsiteY33" fmla="*/ 1406854 h 1767522"/>
                          <a:gd name="connsiteX34" fmla="*/ 7513 w 2150482"/>
                          <a:gd name="connsiteY34" fmla="*/ 1363273 h 1767522"/>
                          <a:gd name="connsiteX35" fmla="*/ 7514 w 2150482"/>
                          <a:gd name="connsiteY35" fmla="*/ 1363273 h 1767522"/>
                          <a:gd name="connsiteX36" fmla="*/ 7514 w 2150482"/>
                          <a:gd name="connsiteY36" fmla="*/ 1333219 h 1767522"/>
                          <a:gd name="connsiteX37" fmla="*/ 7514 w 2150482"/>
                          <a:gd name="connsiteY37" fmla="*/ 1279119 h 1767522"/>
                          <a:gd name="connsiteX38" fmla="*/ 7513 w 2150482"/>
                          <a:gd name="connsiteY38" fmla="*/ 1279119 h 1767522"/>
                          <a:gd name="connsiteX39" fmla="*/ 7513 w 2150482"/>
                          <a:gd name="connsiteY39" fmla="*/ 1262589 h 1767522"/>
                          <a:gd name="connsiteX40" fmla="*/ 7513 w 2150482"/>
                          <a:gd name="connsiteY40" fmla="*/ 1194963 h 1767522"/>
                          <a:gd name="connsiteX41" fmla="*/ 2147476 w 2150482"/>
                          <a:gd name="connsiteY41" fmla="*/ 231680 h 1767522"/>
                          <a:gd name="connsiteX42" fmla="*/ 2150481 w 2150482"/>
                          <a:gd name="connsiteY42" fmla="*/ 147524 h 1767522"/>
                          <a:gd name="connsiteX43" fmla="*/ 2147475 w 2150482"/>
                          <a:gd name="connsiteY43" fmla="*/ 231680 h 1767522"/>
                          <a:gd name="connsiteX44" fmla="*/ 7513 w 2150482"/>
                          <a:gd name="connsiteY44" fmla="*/ 1194963 h 1767522"/>
                          <a:gd name="connsiteX45" fmla="*/ 7513 w 2150482"/>
                          <a:gd name="connsiteY45" fmla="*/ 1191958 h 1767522"/>
                          <a:gd name="connsiteX46" fmla="*/ 7513 w 2150482"/>
                          <a:gd name="connsiteY46" fmla="*/ 1128841 h 1767522"/>
                          <a:gd name="connsiteX47" fmla="*/ 7513 w 2150482"/>
                          <a:gd name="connsiteY47" fmla="*/ 1110807 h 1767522"/>
                          <a:gd name="connsiteX48" fmla="*/ 2150481 w 2150482"/>
                          <a:gd name="connsiteY48" fmla="*/ 147524 h 1767522"/>
                          <a:gd name="connsiteX49" fmla="*/ 148288 w 2150482"/>
                          <a:gd name="connsiteY49" fmla="*/ 865684 h 1767522"/>
                          <a:gd name="connsiteX50" fmla="*/ 1468925 w 2150482"/>
                          <a:gd name="connsiteY50" fmla="*/ 293154 h 1767522"/>
                          <a:gd name="connsiteX51" fmla="*/ 1529203 w 2150482"/>
                          <a:gd name="connsiteY51" fmla="*/ 330472 h 1767522"/>
                          <a:gd name="connsiteX52" fmla="*/ 2133376 w 2150482"/>
                          <a:gd name="connsiteY52" fmla="*/ -1 h 1767522"/>
                          <a:gd name="connsiteX53" fmla="*/ 2146379 w 2150482"/>
                          <a:gd name="connsiteY53" fmla="*/ 8593 h 1767522"/>
                          <a:gd name="connsiteX54" fmla="*/ 2150482 w 2150482"/>
                          <a:gd name="connsiteY54" fmla="*/ 55855 h 1767522"/>
                          <a:gd name="connsiteX55" fmla="*/ 2150482 w 2150482"/>
                          <a:gd name="connsiteY55" fmla="*/ 60363 h 1767522"/>
                          <a:gd name="connsiteX56" fmla="*/ 2150482 w 2150482"/>
                          <a:gd name="connsiteY56" fmla="*/ 72386 h 1767522"/>
                          <a:gd name="connsiteX57" fmla="*/ 2150481 w 2150482"/>
                          <a:gd name="connsiteY57" fmla="*/ 72387 h 1767522"/>
                          <a:gd name="connsiteX58" fmla="*/ 2150481 w 2150482"/>
                          <a:gd name="connsiteY58" fmla="*/ 147523 h 1767522"/>
                          <a:gd name="connsiteX59" fmla="*/ 7513 w 2150482"/>
                          <a:gd name="connsiteY59" fmla="*/ 1110807 h 1767522"/>
                          <a:gd name="connsiteX60" fmla="*/ 7513 w 2150482"/>
                          <a:gd name="connsiteY60" fmla="*/ 1076243 h 1767522"/>
                          <a:gd name="connsiteX61" fmla="*/ 7513 w 2150482"/>
                          <a:gd name="connsiteY61" fmla="*/ 1058209 h 1767522"/>
                          <a:gd name="connsiteX62" fmla="*/ 0 w 2150482"/>
                          <a:gd name="connsiteY62" fmla="*/ 1043183 h 1767522"/>
                          <a:gd name="connsiteX63" fmla="*/ 7513 w 2150482"/>
                          <a:gd name="connsiteY63" fmla="*/ 1026654 h 1767522"/>
                          <a:gd name="connsiteX64" fmla="*/ 7513 w 2150482"/>
                          <a:gd name="connsiteY64" fmla="*/ 1026651 h 1767522"/>
                          <a:gd name="connsiteX65" fmla="*/ 7514 w 2150482"/>
                          <a:gd name="connsiteY65" fmla="*/ 1026651 h 1767522"/>
                          <a:gd name="connsiteX66" fmla="*/ 7514 w 2150482"/>
                          <a:gd name="connsiteY66" fmla="*/ 1007116 h 1767522"/>
                          <a:gd name="connsiteX67" fmla="*/ 7514 w 2150482"/>
                          <a:gd name="connsiteY67" fmla="*/ 996597 h 1767522"/>
                          <a:gd name="connsiteX68" fmla="*/ 7514 w 2150482"/>
                          <a:gd name="connsiteY68" fmla="*/ 992088 h 1767522"/>
                          <a:gd name="connsiteX69" fmla="*/ 10520 w 2150482"/>
                          <a:gd name="connsiteY69" fmla="*/ 978563 h 1767522"/>
                          <a:gd name="connsiteX70" fmla="*/ 18034 w 2150482"/>
                          <a:gd name="connsiteY70" fmla="*/ 960530 h 1767522"/>
                          <a:gd name="connsiteX71" fmla="*/ 31559 w 2150482"/>
                          <a:gd name="connsiteY71" fmla="*/ 939491 h 1767522"/>
                          <a:gd name="connsiteX72" fmla="*/ 148288 w 2150482"/>
                          <a:gd name="connsiteY72" fmla="*/ 865684 h 1767522"/>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33376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44858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29523 h 1770394"/>
                          <a:gd name="connsiteX65" fmla="*/ 7514 w 2153470"/>
                          <a:gd name="connsiteY65" fmla="*/ 1009988 h 1770394"/>
                          <a:gd name="connsiteX66" fmla="*/ 7514 w 2153470"/>
                          <a:gd name="connsiteY66" fmla="*/ 999469 h 1770394"/>
                          <a:gd name="connsiteX67" fmla="*/ 7514 w 2153470"/>
                          <a:gd name="connsiteY67" fmla="*/ 994960 h 1770394"/>
                          <a:gd name="connsiteX68" fmla="*/ 10520 w 2153470"/>
                          <a:gd name="connsiteY68" fmla="*/ 981435 h 1770394"/>
                          <a:gd name="connsiteX69" fmla="*/ 18034 w 2153470"/>
                          <a:gd name="connsiteY69" fmla="*/ 963402 h 1770394"/>
                          <a:gd name="connsiteX70" fmla="*/ 31559 w 2153470"/>
                          <a:gd name="connsiteY70" fmla="*/ 942363 h 1770394"/>
                          <a:gd name="connsiteX71" fmla="*/ 148288 w 2153470"/>
                          <a:gd name="connsiteY71"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09988 h 1770394"/>
                          <a:gd name="connsiteX65" fmla="*/ 7514 w 2153470"/>
                          <a:gd name="connsiteY65" fmla="*/ 999469 h 1770394"/>
                          <a:gd name="connsiteX66" fmla="*/ 7514 w 2153470"/>
                          <a:gd name="connsiteY66" fmla="*/ 994960 h 1770394"/>
                          <a:gd name="connsiteX67" fmla="*/ 10520 w 2153470"/>
                          <a:gd name="connsiteY67" fmla="*/ 981435 h 1770394"/>
                          <a:gd name="connsiteX68" fmla="*/ 18034 w 2153470"/>
                          <a:gd name="connsiteY68" fmla="*/ 963402 h 1770394"/>
                          <a:gd name="connsiteX69" fmla="*/ 31559 w 2153470"/>
                          <a:gd name="connsiteY69" fmla="*/ 942363 h 1770394"/>
                          <a:gd name="connsiteX70" fmla="*/ 148288 w 2153470"/>
                          <a:gd name="connsiteY70"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4 w 2153470"/>
                          <a:gd name="connsiteY63" fmla="*/ 1009988 h 1770394"/>
                          <a:gd name="connsiteX64" fmla="*/ 7514 w 2153470"/>
                          <a:gd name="connsiteY64" fmla="*/ 999469 h 1770394"/>
                          <a:gd name="connsiteX65" fmla="*/ 7514 w 2153470"/>
                          <a:gd name="connsiteY65" fmla="*/ 994960 h 1770394"/>
                          <a:gd name="connsiteX66" fmla="*/ 10520 w 2153470"/>
                          <a:gd name="connsiteY66" fmla="*/ 981435 h 1770394"/>
                          <a:gd name="connsiteX67" fmla="*/ 18034 w 2153470"/>
                          <a:gd name="connsiteY67" fmla="*/ 963402 h 1770394"/>
                          <a:gd name="connsiteX68" fmla="*/ 31559 w 2153470"/>
                          <a:gd name="connsiteY68" fmla="*/ 942363 h 1770394"/>
                          <a:gd name="connsiteX69" fmla="*/ 148288 w 2153470"/>
                          <a:gd name="connsiteY6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 w 2145958"/>
                          <a:gd name="connsiteY61" fmla="*/ 1029526 h 1770394"/>
                          <a:gd name="connsiteX62" fmla="*/ 2 w 2145958"/>
                          <a:gd name="connsiteY62" fmla="*/ 1009988 h 1770394"/>
                          <a:gd name="connsiteX63" fmla="*/ 2 w 2145958"/>
                          <a:gd name="connsiteY63" fmla="*/ 999469 h 1770394"/>
                          <a:gd name="connsiteX64" fmla="*/ 2 w 2145958"/>
                          <a:gd name="connsiteY64" fmla="*/ 994960 h 1770394"/>
                          <a:gd name="connsiteX65" fmla="*/ 3008 w 2145958"/>
                          <a:gd name="connsiteY65" fmla="*/ 981435 h 1770394"/>
                          <a:gd name="connsiteX66" fmla="*/ 10522 w 2145958"/>
                          <a:gd name="connsiteY66" fmla="*/ 963402 h 1770394"/>
                          <a:gd name="connsiteX67" fmla="*/ 24047 w 2145958"/>
                          <a:gd name="connsiteY67" fmla="*/ 942363 h 1770394"/>
                          <a:gd name="connsiteX68" fmla="*/ 140776 w 2145958"/>
                          <a:gd name="connsiteY6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2 w 2145958"/>
                          <a:gd name="connsiteY63" fmla="*/ 994960 h 1770394"/>
                          <a:gd name="connsiteX64" fmla="*/ 3008 w 2145958"/>
                          <a:gd name="connsiteY64" fmla="*/ 981435 h 1770394"/>
                          <a:gd name="connsiteX65" fmla="*/ 10522 w 2145958"/>
                          <a:gd name="connsiteY65" fmla="*/ 963402 h 1770394"/>
                          <a:gd name="connsiteX66" fmla="*/ 24047 w 2145958"/>
                          <a:gd name="connsiteY66" fmla="*/ 942363 h 1770394"/>
                          <a:gd name="connsiteX67" fmla="*/ 140776 w 2145958"/>
                          <a:gd name="connsiteY6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3008 w 2145958"/>
                          <a:gd name="connsiteY63" fmla="*/ 981435 h 1770394"/>
                          <a:gd name="connsiteX64" fmla="*/ 10522 w 2145958"/>
                          <a:gd name="connsiteY64" fmla="*/ 963402 h 1770394"/>
                          <a:gd name="connsiteX65" fmla="*/ 24047 w 2145958"/>
                          <a:gd name="connsiteY65" fmla="*/ 942363 h 1770394"/>
                          <a:gd name="connsiteX66" fmla="*/ 140776 w 2145958"/>
                          <a:gd name="connsiteY6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10522 w 2145958"/>
                          <a:gd name="connsiteY63" fmla="*/ 963402 h 1770394"/>
                          <a:gd name="connsiteX64" fmla="*/ 24047 w 2145958"/>
                          <a:gd name="connsiteY64" fmla="*/ 942363 h 1770394"/>
                          <a:gd name="connsiteX65" fmla="*/ 140776 w 2145958"/>
                          <a:gd name="connsiteY6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10522 w 2145958"/>
                          <a:gd name="connsiteY62" fmla="*/ 963402 h 1770394"/>
                          <a:gd name="connsiteX63" fmla="*/ 24047 w 2145958"/>
                          <a:gd name="connsiteY63" fmla="*/ 942363 h 1770394"/>
                          <a:gd name="connsiteX64" fmla="*/ 140776 w 2145958"/>
                          <a:gd name="connsiteY6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0522 w 2145958"/>
                          <a:gd name="connsiteY61" fmla="*/ 963402 h 1770394"/>
                          <a:gd name="connsiteX62" fmla="*/ 24047 w 2145958"/>
                          <a:gd name="connsiteY62" fmla="*/ 942363 h 1770394"/>
                          <a:gd name="connsiteX63" fmla="*/ 140776 w 2145958"/>
                          <a:gd name="connsiteY6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0522 w 2145958"/>
                          <a:gd name="connsiteY60" fmla="*/ 963402 h 1770394"/>
                          <a:gd name="connsiteX61" fmla="*/ 24047 w 2145958"/>
                          <a:gd name="connsiteY61" fmla="*/ 942363 h 1770394"/>
                          <a:gd name="connsiteX62" fmla="*/ 140776 w 2145958"/>
                          <a:gd name="connsiteY62"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0522 w 2145958"/>
                          <a:gd name="connsiteY59" fmla="*/ 963402 h 1770394"/>
                          <a:gd name="connsiteX60" fmla="*/ 24047 w 2145958"/>
                          <a:gd name="connsiteY60" fmla="*/ 942363 h 1770394"/>
                          <a:gd name="connsiteX61" fmla="*/ 140776 w 2145958"/>
                          <a:gd name="connsiteY61"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31713 h 1770394"/>
                          <a:gd name="connsiteX46" fmla="*/ 1 w 2145958"/>
                          <a:gd name="connsiteY46" fmla="*/ 1113679 h 1770394"/>
                          <a:gd name="connsiteX47" fmla="*/ 2142969 w 2145958"/>
                          <a:gd name="connsiteY47" fmla="*/ 150396 h 1770394"/>
                          <a:gd name="connsiteX48" fmla="*/ 140776 w 2145958"/>
                          <a:gd name="connsiteY48" fmla="*/ 868556 h 1770394"/>
                          <a:gd name="connsiteX49" fmla="*/ 1461413 w 2145958"/>
                          <a:gd name="connsiteY49" fmla="*/ 296026 h 1770394"/>
                          <a:gd name="connsiteX50" fmla="*/ 1521691 w 2145958"/>
                          <a:gd name="connsiteY50" fmla="*/ 333344 h 1770394"/>
                          <a:gd name="connsiteX51" fmla="*/ 2145958 w 2145958"/>
                          <a:gd name="connsiteY51" fmla="*/ 0 h 1770394"/>
                          <a:gd name="connsiteX52" fmla="*/ 2142970 w 2145958"/>
                          <a:gd name="connsiteY52" fmla="*/ 58727 h 1770394"/>
                          <a:gd name="connsiteX53" fmla="*/ 2142970 w 2145958"/>
                          <a:gd name="connsiteY53" fmla="*/ 63235 h 1770394"/>
                          <a:gd name="connsiteX54" fmla="*/ 2142970 w 2145958"/>
                          <a:gd name="connsiteY54" fmla="*/ 75258 h 1770394"/>
                          <a:gd name="connsiteX55" fmla="*/ 2142969 w 2145958"/>
                          <a:gd name="connsiteY55" fmla="*/ 75259 h 1770394"/>
                          <a:gd name="connsiteX56" fmla="*/ 2142969 w 2145958"/>
                          <a:gd name="connsiteY56" fmla="*/ 150395 h 1770394"/>
                          <a:gd name="connsiteX57" fmla="*/ 1 w 2145958"/>
                          <a:gd name="connsiteY57" fmla="*/ 1113679 h 1770394"/>
                          <a:gd name="connsiteX58" fmla="*/ 10522 w 2145958"/>
                          <a:gd name="connsiteY58" fmla="*/ 963402 h 1770394"/>
                          <a:gd name="connsiteX59" fmla="*/ 24047 w 2145958"/>
                          <a:gd name="connsiteY59" fmla="*/ 942363 h 1770394"/>
                          <a:gd name="connsiteX60" fmla="*/ 140776 w 2145958"/>
                          <a:gd name="connsiteY60"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197835 h 1770394"/>
                          <a:gd name="connsiteX40" fmla="*/ 2139964 w 2145958"/>
                          <a:gd name="connsiteY40" fmla="*/ 234552 h 1770394"/>
                          <a:gd name="connsiteX41" fmla="*/ 2142969 w 2145958"/>
                          <a:gd name="connsiteY41" fmla="*/ 150396 h 1770394"/>
                          <a:gd name="connsiteX42" fmla="*/ 2139963 w 2145958"/>
                          <a:gd name="connsiteY42" fmla="*/ 234552 h 1770394"/>
                          <a:gd name="connsiteX43" fmla="*/ 1 w 2145958"/>
                          <a:gd name="connsiteY43" fmla="*/ 1197835 h 1770394"/>
                          <a:gd name="connsiteX44" fmla="*/ 1 w 2145958"/>
                          <a:gd name="connsiteY44" fmla="*/ 1131713 h 1770394"/>
                          <a:gd name="connsiteX45" fmla="*/ 1 w 2145958"/>
                          <a:gd name="connsiteY45" fmla="*/ 1113679 h 1770394"/>
                          <a:gd name="connsiteX46" fmla="*/ 2142969 w 2145958"/>
                          <a:gd name="connsiteY46" fmla="*/ 150396 h 1770394"/>
                          <a:gd name="connsiteX47" fmla="*/ 140776 w 2145958"/>
                          <a:gd name="connsiteY47" fmla="*/ 868556 h 1770394"/>
                          <a:gd name="connsiteX48" fmla="*/ 1461413 w 2145958"/>
                          <a:gd name="connsiteY48" fmla="*/ 296026 h 1770394"/>
                          <a:gd name="connsiteX49" fmla="*/ 1521691 w 2145958"/>
                          <a:gd name="connsiteY49" fmla="*/ 333344 h 1770394"/>
                          <a:gd name="connsiteX50" fmla="*/ 2145958 w 2145958"/>
                          <a:gd name="connsiteY50" fmla="*/ 0 h 1770394"/>
                          <a:gd name="connsiteX51" fmla="*/ 2142970 w 2145958"/>
                          <a:gd name="connsiteY51" fmla="*/ 58727 h 1770394"/>
                          <a:gd name="connsiteX52" fmla="*/ 2142970 w 2145958"/>
                          <a:gd name="connsiteY52" fmla="*/ 63235 h 1770394"/>
                          <a:gd name="connsiteX53" fmla="*/ 2142970 w 2145958"/>
                          <a:gd name="connsiteY53" fmla="*/ 75258 h 1770394"/>
                          <a:gd name="connsiteX54" fmla="*/ 2142969 w 2145958"/>
                          <a:gd name="connsiteY54" fmla="*/ 75259 h 1770394"/>
                          <a:gd name="connsiteX55" fmla="*/ 2142969 w 2145958"/>
                          <a:gd name="connsiteY55" fmla="*/ 150395 h 1770394"/>
                          <a:gd name="connsiteX56" fmla="*/ 1 w 2145958"/>
                          <a:gd name="connsiteY56" fmla="*/ 1113679 h 1770394"/>
                          <a:gd name="connsiteX57" fmla="*/ 10522 w 2145958"/>
                          <a:gd name="connsiteY57" fmla="*/ 963402 h 1770394"/>
                          <a:gd name="connsiteX58" fmla="*/ 24047 w 2145958"/>
                          <a:gd name="connsiteY58" fmla="*/ 942363 h 1770394"/>
                          <a:gd name="connsiteX59" fmla="*/ 140776 w 2145958"/>
                          <a:gd name="connsiteY5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197835 h 1770394"/>
                          <a:gd name="connsiteX39" fmla="*/ 2139964 w 2145958"/>
                          <a:gd name="connsiteY39" fmla="*/ 234552 h 1770394"/>
                          <a:gd name="connsiteX40" fmla="*/ 2142969 w 2145958"/>
                          <a:gd name="connsiteY40" fmla="*/ 150396 h 1770394"/>
                          <a:gd name="connsiteX41" fmla="*/ 2139963 w 2145958"/>
                          <a:gd name="connsiteY41" fmla="*/ 234552 h 1770394"/>
                          <a:gd name="connsiteX42" fmla="*/ 1 w 2145958"/>
                          <a:gd name="connsiteY42" fmla="*/ 1197835 h 1770394"/>
                          <a:gd name="connsiteX43" fmla="*/ 1 w 2145958"/>
                          <a:gd name="connsiteY43" fmla="*/ 1131713 h 1770394"/>
                          <a:gd name="connsiteX44" fmla="*/ 1 w 2145958"/>
                          <a:gd name="connsiteY44" fmla="*/ 1113679 h 1770394"/>
                          <a:gd name="connsiteX45" fmla="*/ 2142969 w 2145958"/>
                          <a:gd name="connsiteY45" fmla="*/ 150396 h 1770394"/>
                          <a:gd name="connsiteX46" fmla="*/ 140776 w 2145958"/>
                          <a:gd name="connsiteY46" fmla="*/ 868556 h 1770394"/>
                          <a:gd name="connsiteX47" fmla="*/ 1461413 w 2145958"/>
                          <a:gd name="connsiteY47" fmla="*/ 296026 h 1770394"/>
                          <a:gd name="connsiteX48" fmla="*/ 1521691 w 2145958"/>
                          <a:gd name="connsiteY48" fmla="*/ 333344 h 1770394"/>
                          <a:gd name="connsiteX49" fmla="*/ 2145958 w 2145958"/>
                          <a:gd name="connsiteY49" fmla="*/ 0 h 1770394"/>
                          <a:gd name="connsiteX50" fmla="*/ 2142970 w 2145958"/>
                          <a:gd name="connsiteY50" fmla="*/ 58727 h 1770394"/>
                          <a:gd name="connsiteX51" fmla="*/ 2142970 w 2145958"/>
                          <a:gd name="connsiteY51" fmla="*/ 63235 h 1770394"/>
                          <a:gd name="connsiteX52" fmla="*/ 2142970 w 2145958"/>
                          <a:gd name="connsiteY52" fmla="*/ 75258 h 1770394"/>
                          <a:gd name="connsiteX53" fmla="*/ 2142969 w 2145958"/>
                          <a:gd name="connsiteY53" fmla="*/ 75259 h 1770394"/>
                          <a:gd name="connsiteX54" fmla="*/ 2142969 w 2145958"/>
                          <a:gd name="connsiteY54" fmla="*/ 150395 h 1770394"/>
                          <a:gd name="connsiteX55" fmla="*/ 1 w 2145958"/>
                          <a:gd name="connsiteY55" fmla="*/ 1113679 h 1770394"/>
                          <a:gd name="connsiteX56" fmla="*/ 10522 w 2145958"/>
                          <a:gd name="connsiteY56" fmla="*/ 963402 h 1770394"/>
                          <a:gd name="connsiteX57" fmla="*/ 24047 w 2145958"/>
                          <a:gd name="connsiteY57" fmla="*/ 942363 h 1770394"/>
                          <a:gd name="connsiteX58" fmla="*/ 140776 w 2145958"/>
                          <a:gd name="connsiteY5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1 w 2145958"/>
                          <a:gd name="connsiteY37" fmla="*/ 1197835 h 1770394"/>
                          <a:gd name="connsiteX38" fmla="*/ 2139964 w 2145958"/>
                          <a:gd name="connsiteY38" fmla="*/ 234552 h 1770394"/>
                          <a:gd name="connsiteX39" fmla="*/ 2142969 w 2145958"/>
                          <a:gd name="connsiteY39" fmla="*/ 150396 h 1770394"/>
                          <a:gd name="connsiteX40" fmla="*/ 2139963 w 2145958"/>
                          <a:gd name="connsiteY40" fmla="*/ 234552 h 1770394"/>
                          <a:gd name="connsiteX41" fmla="*/ 1 w 2145958"/>
                          <a:gd name="connsiteY41" fmla="*/ 1197835 h 1770394"/>
                          <a:gd name="connsiteX42" fmla="*/ 1 w 2145958"/>
                          <a:gd name="connsiteY42" fmla="*/ 1131713 h 1770394"/>
                          <a:gd name="connsiteX43" fmla="*/ 1 w 2145958"/>
                          <a:gd name="connsiteY43" fmla="*/ 1113679 h 1770394"/>
                          <a:gd name="connsiteX44" fmla="*/ 2142969 w 2145958"/>
                          <a:gd name="connsiteY44" fmla="*/ 150396 h 1770394"/>
                          <a:gd name="connsiteX45" fmla="*/ 140776 w 2145958"/>
                          <a:gd name="connsiteY45" fmla="*/ 868556 h 1770394"/>
                          <a:gd name="connsiteX46" fmla="*/ 1461413 w 2145958"/>
                          <a:gd name="connsiteY46" fmla="*/ 296026 h 1770394"/>
                          <a:gd name="connsiteX47" fmla="*/ 1521691 w 2145958"/>
                          <a:gd name="connsiteY47" fmla="*/ 333344 h 1770394"/>
                          <a:gd name="connsiteX48" fmla="*/ 2145958 w 2145958"/>
                          <a:gd name="connsiteY48" fmla="*/ 0 h 1770394"/>
                          <a:gd name="connsiteX49" fmla="*/ 2142970 w 2145958"/>
                          <a:gd name="connsiteY49" fmla="*/ 58727 h 1770394"/>
                          <a:gd name="connsiteX50" fmla="*/ 2142970 w 2145958"/>
                          <a:gd name="connsiteY50" fmla="*/ 63235 h 1770394"/>
                          <a:gd name="connsiteX51" fmla="*/ 2142970 w 2145958"/>
                          <a:gd name="connsiteY51" fmla="*/ 75258 h 1770394"/>
                          <a:gd name="connsiteX52" fmla="*/ 2142969 w 2145958"/>
                          <a:gd name="connsiteY52" fmla="*/ 75259 h 1770394"/>
                          <a:gd name="connsiteX53" fmla="*/ 2142969 w 2145958"/>
                          <a:gd name="connsiteY53" fmla="*/ 150395 h 1770394"/>
                          <a:gd name="connsiteX54" fmla="*/ 1 w 2145958"/>
                          <a:gd name="connsiteY54" fmla="*/ 1113679 h 1770394"/>
                          <a:gd name="connsiteX55" fmla="*/ 10522 w 2145958"/>
                          <a:gd name="connsiteY55" fmla="*/ 963402 h 1770394"/>
                          <a:gd name="connsiteX56" fmla="*/ 24047 w 2145958"/>
                          <a:gd name="connsiteY56" fmla="*/ 942363 h 1770394"/>
                          <a:gd name="connsiteX57" fmla="*/ 140776 w 2145958"/>
                          <a:gd name="connsiteY5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1 w 2145958"/>
                          <a:gd name="connsiteY36" fmla="*/ 1197835 h 1770394"/>
                          <a:gd name="connsiteX37" fmla="*/ 2139964 w 2145958"/>
                          <a:gd name="connsiteY37" fmla="*/ 234552 h 1770394"/>
                          <a:gd name="connsiteX38" fmla="*/ 2142969 w 2145958"/>
                          <a:gd name="connsiteY38" fmla="*/ 150396 h 1770394"/>
                          <a:gd name="connsiteX39" fmla="*/ 2139963 w 2145958"/>
                          <a:gd name="connsiteY39" fmla="*/ 234552 h 1770394"/>
                          <a:gd name="connsiteX40" fmla="*/ 1 w 2145958"/>
                          <a:gd name="connsiteY40" fmla="*/ 1197835 h 1770394"/>
                          <a:gd name="connsiteX41" fmla="*/ 1 w 2145958"/>
                          <a:gd name="connsiteY41" fmla="*/ 1131713 h 1770394"/>
                          <a:gd name="connsiteX42" fmla="*/ 1 w 2145958"/>
                          <a:gd name="connsiteY42" fmla="*/ 1113679 h 1770394"/>
                          <a:gd name="connsiteX43" fmla="*/ 2142969 w 2145958"/>
                          <a:gd name="connsiteY43" fmla="*/ 150396 h 1770394"/>
                          <a:gd name="connsiteX44" fmla="*/ 140776 w 2145958"/>
                          <a:gd name="connsiteY44" fmla="*/ 868556 h 1770394"/>
                          <a:gd name="connsiteX45" fmla="*/ 1461413 w 2145958"/>
                          <a:gd name="connsiteY45" fmla="*/ 296026 h 1770394"/>
                          <a:gd name="connsiteX46" fmla="*/ 1521691 w 2145958"/>
                          <a:gd name="connsiteY46" fmla="*/ 333344 h 1770394"/>
                          <a:gd name="connsiteX47" fmla="*/ 2145958 w 2145958"/>
                          <a:gd name="connsiteY47" fmla="*/ 0 h 1770394"/>
                          <a:gd name="connsiteX48" fmla="*/ 2142970 w 2145958"/>
                          <a:gd name="connsiteY48" fmla="*/ 58727 h 1770394"/>
                          <a:gd name="connsiteX49" fmla="*/ 2142970 w 2145958"/>
                          <a:gd name="connsiteY49" fmla="*/ 63235 h 1770394"/>
                          <a:gd name="connsiteX50" fmla="*/ 2142970 w 2145958"/>
                          <a:gd name="connsiteY50" fmla="*/ 75258 h 1770394"/>
                          <a:gd name="connsiteX51" fmla="*/ 2142969 w 2145958"/>
                          <a:gd name="connsiteY51" fmla="*/ 75259 h 1770394"/>
                          <a:gd name="connsiteX52" fmla="*/ 2142969 w 2145958"/>
                          <a:gd name="connsiteY52" fmla="*/ 150395 h 1770394"/>
                          <a:gd name="connsiteX53" fmla="*/ 1 w 2145958"/>
                          <a:gd name="connsiteY53" fmla="*/ 1113679 h 1770394"/>
                          <a:gd name="connsiteX54" fmla="*/ 10522 w 2145958"/>
                          <a:gd name="connsiteY54" fmla="*/ 963402 h 1770394"/>
                          <a:gd name="connsiteX55" fmla="*/ 24047 w 2145958"/>
                          <a:gd name="connsiteY55" fmla="*/ 942363 h 1770394"/>
                          <a:gd name="connsiteX56" fmla="*/ 140776 w 2145958"/>
                          <a:gd name="connsiteY5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2 w 2145958"/>
                          <a:gd name="connsiteY34" fmla="*/ 1366145 h 1770394"/>
                          <a:gd name="connsiteX35" fmla="*/ 1 w 2145958"/>
                          <a:gd name="connsiteY35" fmla="*/ 1197835 h 1770394"/>
                          <a:gd name="connsiteX36" fmla="*/ 2139964 w 2145958"/>
                          <a:gd name="connsiteY36" fmla="*/ 234552 h 1770394"/>
                          <a:gd name="connsiteX37" fmla="*/ 2142969 w 2145958"/>
                          <a:gd name="connsiteY37" fmla="*/ 150396 h 1770394"/>
                          <a:gd name="connsiteX38" fmla="*/ 2139963 w 2145958"/>
                          <a:gd name="connsiteY38" fmla="*/ 234552 h 1770394"/>
                          <a:gd name="connsiteX39" fmla="*/ 1 w 2145958"/>
                          <a:gd name="connsiteY39" fmla="*/ 1197835 h 1770394"/>
                          <a:gd name="connsiteX40" fmla="*/ 1 w 2145958"/>
                          <a:gd name="connsiteY40" fmla="*/ 1131713 h 1770394"/>
                          <a:gd name="connsiteX41" fmla="*/ 1 w 2145958"/>
                          <a:gd name="connsiteY41" fmla="*/ 1113679 h 1770394"/>
                          <a:gd name="connsiteX42" fmla="*/ 2142969 w 2145958"/>
                          <a:gd name="connsiteY42" fmla="*/ 150396 h 1770394"/>
                          <a:gd name="connsiteX43" fmla="*/ 140776 w 2145958"/>
                          <a:gd name="connsiteY43" fmla="*/ 868556 h 1770394"/>
                          <a:gd name="connsiteX44" fmla="*/ 1461413 w 2145958"/>
                          <a:gd name="connsiteY44" fmla="*/ 296026 h 1770394"/>
                          <a:gd name="connsiteX45" fmla="*/ 1521691 w 2145958"/>
                          <a:gd name="connsiteY45" fmla="*/ 333344 h 1770394"/>
                          <a:gd name="connsiteX46" fmla="*/ 2145958 w 2145958"/>
                          <a:gd name="connsiteY46" fmla="*/ 0 h 1770394"/>
                          <a:gd name="connsiteX47" fmla="*/ 2142970 w 2145958"/>
                          <a:gd name="connsiteY47" fmla="*/ 58727 h 1770394"/>
                          <a:gd name="connsiteX48" fmla="*/ 2142970 w 2145958"/>
                          <a:gd name="connsiteY48" fmla="*/ 63235 h 1770394"/>
                          <a:gd name="connsiteX49" fmla="*/ 2142970 w 2145958"/>
                          <a:gd name="connsiteY49" fmla="*/ 75258 h 1770394"/>
                          <a:gd name="connsiteX50" fmla="*/ 2142969 w 2145958"/>
                          <a:gd name="connsiteY50" fmla="*/ 75259 h 1770394"/>
                          <a:gd name="connsiteX51" fmla="*/ 2142969 w 2145958"/>
                          <a:gd name="connsiteY51" fmla="*/ 150395 h 1770394"/>
                          <a:gd name="connsiteX52" fmla="*/ 1 w 2145958"/>
                          <a:gd name="connsiteY52" fmla="*/ 1113679 h 1770394"/>
                          <a:gd name="connsiteX53" fmla="*/ 10522 w 2145958"/>
                          <a:gd name="connsiteY53" fmla="*/ 963402 h 1770394"/>
                          <a:gd name="connsiteX54" fmla="*/ 24047 w 2145958"/>
                          <a:gd name="connsiteY54" fmla="*/ 942363 h 1770394"/>
                          <a:gd name="connsiteX55" fmla="*/ 140776 w 2145958"/>
                          <a:gd name="connsiteY5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1 w 2145958"/>
                          <a:gd name="connsiteY34" fmla="*/ 1197835 h 1770394"/>
                          <a:gd name="connsiteX35" fmla="*/ 2139964 w 2145958"/>
                          <a:gd name="connsiteY35" fmla="*/ 234552 h 1770394"/>
                          <a:gd name="connsiteX36" fmla="*/ 2142969 w 2145958"/>
                          <a:gd name="connsiteY36" fmla="*/ 150396 h 1770394"/>
                          <a:gd name="connsiteX37" fmla="*/ 2139963 w 2145958"/>
                          <a:gd name="connsiteY37" fmla="*/ 234552 h 1770394"/>
                          <a:gd name="connsiteX38" fmla="*/ 1 w 2145958"/>
                          <a:gd name="connsiteY38" fmla="*/ 1197835 h 1770394"/>
                          <a:gd name="connsiteX39" fmla="*/ 1 w 2145958"/>
                          <a:gd name="connsiteY39" fmla="*/ 1131713 h 1770394"/>
                          <a:gd name="connsiteX40" fmla="*/ 1 w 2145958"/>
                          <a:gd name="connsiteY40" fmla="*/ 1113679 h 1770394"/>
                          <a:gd name="connsiteX41" fmla="*/ 2142969 w 2145958"/>
                          <a:gd name="connsiteY41" fmla="*/ 150396 h 1770394"/>
                          <a:gd name="connsiteX42" fmla="*/ 140776 w 2145958"/>
                          <a:gd name="connsiteY42" fmla="*/ 868556 h 1770394"/>
                          <a:gd name="connsiteX43" fmla="*/ 1461413 w 2145958"/>
                          <a:gd name="connsiteY43" fmla="*/ 296026 h 1770394"/>
                          <a:gd name="connsiteX44" fmla="*/ 1521691 w 2145958"/>
                          <a:gd name="connsiteY44" fmla="*/ 333344 h 1770394"/>
                          <a:gd name="connsiteX45" fmla="*/ 2145958 w 2145958"/>
                          <a:gd name="connsiteY45" fmla="*/ 0 h 1770394"/>
                          <a:gd name="connsiteX46" fmla="*/ 2142970 w 2145958"/>
                          <a:gd name="connsiteY46" fmla="*/ 58727 h 1770394"/>
                          <a:gd name="connsiteX47" fmla="*/ 2142970 w 2145958"/>
                          <a:gd name="connsiteY47" fmla="*/ 63235 h 1770394"/>
                          <a:gd name="connsiteX48" fmla="*/ 2142970 w 2145958"/>
                          <a:gd name="connsiteY48" fmla="*/ 75258 h 1770394"/>
                          <a:gd name="connsiteX49" fmla="*/ 2142969 w 2145958"/>
                          <a:gd name="connsiteY49" fmla="*/ 75259 h 1770394"/>
                          <a:gd name="connsiteX50" fmla="*/ 2142969 w 2145958"/>
                          <a:gd name="connsiteY50" fmla="*/ 150395 h 1770394"/>
                          <a:gd name="connsiteX51" fmla="*/ 1 w 2145958"/>
                          <a:gd name="connsiteY51" fmla="*/ 1113679 h 1770394"/>
                          <a:gd name="connsiteX52" fmla="*/ 10522 w 2145958"/>
                          <a:gd name="connsiteY52" fmla="*/ 963402 h 1770394"/>
                          <a:gd name="connsiteX53" fmla="*/ 24047 w 2145958"/>
                          <a:gd name="connsiteY53" fmla="*/ 942363 h 1770394"/>
                          <a:gd name="connsiteX54" fmla="*/ 140776 w 2145958"/>
                          <a:gd name="connsiteY5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197835 h 1770394"/>
                          <a:gd name="connsiteX34" fmla="*/ 2139964 w 2145958"/>
                          <a:gd name="connsiteY34" fmla="*/ 234552 h 1770394"/>
                          <a:gd name="connsiteX35" fmla="*/ 2142969 w 2145958"/>
                          <a:gd name="connsiteY35" fmla="*/ 150396 h 1770394"/>
                          <a:gd name="connsiteX36" fmla="*/ 2139963 w 2145958"/>
                          <a:gd name="connsiteY36" fmla="*/ 234552 h 1770394"/>
                          <a:gd name="connsiteX37" fmla="*/ 1 w 2145958"/>
                          <a:gd name="connsiteY37" fmla="*/ 1197835 h 1770394"/>
                          <a:gd name="connsiteX38" fmla="*/ 1 w 2145958"/>
                          <a:gd name="connsiteY38" fmla="*/ 1131713 h 1770394"/>
                          <a:gd name="connsiteX39" fmla="*/ 1 w 2145958"/>
                          <a:gd name="connsiteY39" fmla="*/ 1113679 h 1770394"/>
                          <a:gd name="connsiteX40" fmla="*/ 2142969 w 2145958"/>
                          <a:gd name="connsiteY40" fmla="*/ 150396 h 1770394"/>
                          <a:gd name="connsiteX41" fmla="*/ 140776 w 2145958"/>
                          <a:gd name="connsiteY41" fmla="*/ 868556 h 1770394"/>
                          <a:gd name="connsiteX42" fmla="*/ 1461413 w 2145958"/>
                          <a:gd name="connsiteY42" fmla="*/ 296026 h 1770394"/>
                          <a:gd name="connsiteX43" fmla="*/ 1521691 w 2145958"/>
                          <a:gd name="connsiteY43" fmla="*/ 333344 h 1770394"/>
                          <a:gd name="connsiteX44" fmla="*/ 2145958 w 2145958"/>
                          <a:gd name="connsiteY44" fmla="*/ 0 h 1770394"/>
                          <a:gd name="connsiteX45" fmla="*/ 2142970 w 2145958"/>
                          <a:gd name="connsiteY45" fmla="*/ 58727 h 1770394"/>
                          <a:gd name="connsiteX46" fmla="*/ 2142970 w 2145958"/>
                          <a:gd name="connsiteY46" fmla="*/ 63235 h 1770394"/>
                          <a:gd name="connsiteX47" fmla="*/ 2142970 w 2145958"/>
                          <a:gd name="connsiteY47" fmla="*/ 75258 h 1770394"/>
                          <a:gd name="connsiteX48" fmla="*/ 2142969 w 2145958"/>
                          <a:gd name="connsiteY48" fmla="*/ 75259 h 1770394"/>
                          <a:gd name="connsiteX49" fmla="*/ 2142969 w 2145958"/>
                          <a:gd name="connsiteY49" fmla="*/ 150395 h 1770394"/>
                          <a:gd name="connsiteX50" fmla="*/ 1 w 2145958"/>
                          <a:gd name="connsiteY50" fmla="*/ 1113679 h 1770394"/>
                          <a:gd name="connsiteX51" fmla="*/ 10522 w 2145958"/>
                          <a:gd name="connsiteY51" fmla="*/ 963402 h 1770394"/>
                          <a:gd name="connsiteX52" fmla="*/ 24047 w 2145958"/>
                          <a:gd name="connsiteY52" fmla="*/ 942363 h 1770394"/>
                          <a:gd name="connsiteX53" fmla="*/ 140776 w 2145958"/>
                          <a:gd name="connsiteY5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197835 h 1770394"/>
                          <a:gd name="connsiteX33" fmla="*/ 2139964 w 2145958"/>
                          <a:gd name="connsiteY33" fmla="*/ 234552 h 1770394"/>
                          <a:gd name="connsiteX34" fmla="*/ 2142969 w 2145958"/>
                          <a:gd name="connsiteY34" fmla="*/ 150396 h 1770394"/>
                          <a:gd name="connsiteX35" fmla="*/ 2139963 w 2145958"/>
                          <a:gd name="connsiteY35" fmla="*/ 234552 h 1770394"/>
                          <a:gd name="connsiteX36" fmla="*/ 1 w 2145958"/>
                          <a:gd name="connsiteY36" fmla="*/ 1197835 h 1770394"/>
                          <a:gd name="connsiteX37" fmla="*/ 1 w 2145958"/>
                          <a:gd name="connsiteY37" fmla="*/ 1131713 h 1770394"/>
                          <a:gd name="connsiteX38" fmla="*/ 1 w 2145958"/>
                          <a:gd name="connsiteY38" fmla="*/ 1113679 h 1770394"/>
                          <a:gd name="connsiteX39" fmla="*/ 2142969 w 2145958"/>
                          <a:gd name="connsiteY39" fmla="*/ 150396 h 1770394"/>
                          <a:gd name="connsiteX40" fmla="*/ 140776 w 2145958"/>
                          <a:gd name="connsiteY40" fmla="*/ 868556 h 1770394"/>
                          <a:gd name="connsiteX41" fmla="*/ 1461413 w 2145958"/>
                          <a:gd name="connsiteY41" fmla="*/ 296026 h 1770394"/>
                          <a:gd name="connsiteX42" fmla="*/ 1521691 w 2145958"/>
                          <a:gd name="connsiteY42" fmla="*/ 333344 h 1770394"/>
                          <a:gd name="connsiteX43" fmla="*/ 2145958 w 2145958"/>
                          <a:gd name="connsiteY43" fmla="*/ 0 h 1770394"/>
                          <a:gd name="connsiteX44" fmla="*/ 2142970 w 2145958"/>
                          <a:gd name="connsiteY44" fmla="*/ 58727 h 1770394"/>
                          <a:gd name="connsiteX45" fmla="*/ 2142970 w 2145958"/>
                          <a:gd name="connsiteY45" fmla="*/ 63235 h 1770394"/>
                          <a:gd name="connsiteX46" fmla="*/ 2142970 w 2145958"/>
                          <a:gd name="connsiteY46" fmla="*/ 75258 h 1770394"/>
                          <a:gd name="connsiteX47" fmla="*/ 2142969 w 2145958"/>
                          <a:gd name="connsiteY47" fmla="*/ 75259 h 1770394"/>
                          <a:gd name="connsiteX48" fmla="*/ 2142969 w 2145958"/>
                          <a:gd name="connsiteY48" fmla="*/ 150395 h 1770394"/>
                          <a:gd name="connsiteX49" fmla="*/ 1 w 2145958"/>
                          <a:gd name="connsiteY49" fmla="*/ 1113679 h 1770394"/>
                          <a:gd name="connsiteX50" fmla="*/ 10522 w 2145958"/>
                          <a:gd name="connsiteY50" fmla="*/ 963402 h 1770394"/>
                          <a:gd name="connsiteX51" fmla="*/ 24047 w 2145958"/>
                          <a:gd name="connsiteY51" fmla="*/ 942363 h 1770394"/>
                          <a:gd name="connsiteX52" fmla="*/ 140776 w 2145958"/>
                          <a:gd name="connsiteY5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3004 w 2145957"/>
                          <a:gd name="connsiteY30" fmla="*/ 1483362 h 1770394"/>
                          <a:gd name="connsiteX31" fmla="*/ 0 w 2145957"/>
                          <a:gd name="connsiteY31" fmla="*/ 1197835 h 1770394"/>
                          <a:gd name="connsiteX32" fmla="*/ 2139963 w 2145957"/>
                          <a:gd name="connsiteY32" fmla="*/ 234552 h 1770394"/>
                          <a:gd name="connsiteX33" fmla="*/ 2142968 w 2145957"/>
                          <a:gd name="connsiteY33" fmla="*/ 150396 h 1770394"/>
                          <a:gd name="connsiteX34" fmla="*/ 2139962 w 2145957"/>
                          <a:gd name="connsiteY34" fmla="*/ 234552 h 1770394"/>
                          <a:gd name="connsiteX35" fmla="*/ 0 w 2145957"/>
                          <a:gd name="connsiteY35" fmla="*/ 1197835 h 1770394"/>
                          <a:gd name="connsiteX36" fmla="*/ 0 w 2145957"/>
                          <a:gd name="connsiteY36" fmla="*/ 1131713 h 1770394"/>
                          <a:gd name="connsiteX37" fmla="*/ 0 w 2145957"/>
                          <a:gd name="connsiteY37" fmla="*/ 1113679 h 1770394"/>
                          <a:gd name="connsiteX38" fmla="*/ 2142968 w 2145957"/>
                          <a:gd name="connsiteY38" fmla="*/ 150396 h 1770394"/>
                          <a:gd name="connsiteX39" fmla="*/ 140775 w 2145957"/>
                          <a:gd name="connsiteY39" fmla="*/ 868556 h 1770394"/>
                          <a:gd name="connsiteX40" fmla="*/ 1461412 w 2145957"/>
                          <a:gd name="connsiteY40" fmla="*/ 296026 h 1770394"/>
                          <a:gd name="connsiteX41" fmla="*/ 1521690 w 2145957"/>
                          <a:gd name="connsiteY41" fmla="*/ 333344 h 1770394"/>
                          <a:gd name="connsiteX42" fmla="*/ 2145957 w 2145957"/>
                          <a:gd name="connsiteY42" fmla="*/ 0 h 1770394"/>
                          <a:gd name="connsiteX43" fmla="*/ 2142969 w 2145957"/>
                          <a:gd name="connsiteY43" fmla="*/ 58727 h 1770394"/>
                          <a:gd name="connsiteX44" fmla="*/ 2142969 w 2145957"/>
                          <a:gd name="connsiteY44" fmla="*/ 63235 h 1770394"/>
                          <a:gd name="connsiteX45" fmla="*/ 2142969 w 2145957"/>
                          <a:gd name="connsiteY45" fmla="*/ 75258 h 1770394"/>
                          <a:gd name="connsiteX46" fmla="*/ 2142968 w 2145957"/>
                          <a:gd name="connsiteY46" fmla="*/ 75259 h 1770394"/>
                          <a:gd name="connsiteX47" fmla="*/ 2142968 w 2145957"/>
                          <a:gd name="connsiteY47" fmla="*/ 150395 h 1770394"/>
                          <a:gd name="connsiteX48" fmla="*/ 0 w 2145957"/>
                          <a:gd name="connsiteY48" fmla="*/ 1113679 h 1770394"/>
                          <a:gd name="connsiteX49" fmla="*/ 10521 w 2145957"/>
                          <a:gd name="connsiteY49" fmla="*/ 963402 h 1770394"/>
                          <a:gd name="connsiteX50" fmla="*/ 24046 w 2145957"/>
                          <a:gd name="connsiteY50" fmla="*/ 942363 h 1770394"/>
                          <a:gd name="connsiteX51" fmla="*/ 140775 w 2145957"/>
                          <a:gd name="connsiteY51"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0 w 2145957"/>
                          <a:gd name="connsiteY30" fmla="*/ 1197835 h 1770394"/>
                          <a:gd name="connsiteX31" fmla="*/ 2139963 w 2145957"/>
                          <a:gd name="connsiteY31" fmla="*/ 234552 h 1770394"/>
                          <a:gd name="connsiteX32" fmla="*/ 2142968 w 2145957"/>
                          <a:gd name="connsiteY32" fmla="*/ 150396 h 1770394"/>
                          <a:gd name="connsiteX33" fmla="*/ 2139962 w 2145957"/>
                          <a:gd name="connsiteY33" fmla="*/ 234552 h 1770394"/>
                          <a:gd name="connsiteX34" fmla="*/ 0 w 2145957"/>
                          <a:gd name="connsiteY34" fmla="*/ 1197835 h 1770394"/>
                          <a:gd name="connsiteX35" fmla="*/ 0 w 2145957"/>
                          <a:gd name="connsiteY35" fmla="*/ 1131713 h 1770394"/>
                          <a:gd name="connsiteX36" fmla="*/ 0 w 2145957"/>
                          <a:gd name="connsiteY36" fmla="*/ 1113679 h 1770394"/>
                          <a:gd name="connsiteX37" fmla="*/ 2142968 w 2145957"/>
                          <a:gd name="connsiteY37" fmla="*/ 150396 h 1770394"/>
                          <a:gd name="connsiteX38" fmla="*/ 140775 w 2145957"/>
                          <a:gd name="connsiteY38" fmla="*/ 868556 h 1770394"/>
                          <a:gd name="connsiteX39" fmla="*/ 1461412 w 2145957"/>
                          <a:gd name="connsiteY39" fmla="*/ 296026 h 1770394"/>
                          <a:gd name="connsiteX40" fmla="*/ 1521690 w 2145957"/>
                          <a:gd name="connsiteY40" fmla="*/ 333344 h 1770394"/>
                          <a:gd name="connsiteX41" fmla="*/ 2145957 w 2145957"/>
                          <a:gd name="connsiteY41" fmla="*/ 0 h 1770394"/>
                          <a:gd name="connsiteX42" fmla="*/ 2142969 w 2145957"/>
                          <a:gd name="connsiteY42" fmla="*/ 58727 h 1770394"/>
                          <a:gd name="connsiteX43" fmla="*/ 2142969 w 2145957"/>
                          <a:gd name="connsiteY43" fmla="*/ 63235 h 1770394"/>
                          <a:gd name="connsiteX44" fmla="*/ 2142969 w 2145957"/>
                          <a:gd name="connsiteY44" fmla="*/ 75258 h 1770394"/>
                          <a:gd name="connsiteX45" fmla="*/ 2142968 w 2145957"/>
                          <a:gd name="connsiteY45" fmla="*/ 75259 h 1770394"/>
                          <a:gd name="connsiteX46" fmla="*/ 2142968 w 2145957"/>
                          <a:gd name="connsiteY46" fmla="*/ 150395 h 1770394"/>
                          <a:gd name="connsiteX47" fmla="*/ 0 w 2145957"/>
                          <a:gd name="connsiteY47" fmla="*/ 1113679 h 1770394"/>
                          <a:gd name="connsiteX48" fmla="*/ 10521 w 2145957"/>
                          <a:gd name="connsiteY48" fmla="*/ 963402 h 1770394"/>
                          <a:gd name="connsiteX49" fmla="*/ 24046 w 2145957"/>
                          <a:gd name="connsiteY49" fmla="*/ 942363 h 1770394"/>
                          <a:gd name="connsiteX50" fmla="*/ 140775 w 2145957"/>
                          <a:gd name="connsiteY50"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549484 h 1770394"/>
                          <a:gd name="connsiteX18" fmla="*/ 3005 w 2145957"/>
                          <a:gd name="connsiteY18" fmla="*/ 1534456 h 1770394"/>
                          <a:gd name="connsiteX19" fmla="*/ 2136957 w 2145957"/>
                          <a:gd name="connsiteY19" fmla="*/ 574179 h 1770394"/>
                          <a:gd name="connsiteX20" fmla="*/ 2139963 w 2145957"/>
                          <a:gd name="connsiteY20" fmla="*/ 234552 h 1770394"/>
                          <a:gd name="connsiteX21" fmla="*/ 2139963 w 2145957"/>
                          <a:gd name="connsiteY21" fmla="*/ 318708 h 1770394"/>
                          <a:gd name="connsiteX22" fmla="*/ 2139964 w 2145957"/>
                          <a:gd name="connsiteY22" fmla="*/ 318707 h 1770394"/>
                          <a:gd name="connsiteX23" fmla="*/ 2139964 w 2145957"/>
                          <a:gd name="connsiteY23" fmla="*/ 402863 h 1770394"/>
                          <a:gd name="connsiteX24" fmla="*/ 2139963 w 2145957"/>
                          <a:gd name="connsiteY24" fmla="*/ 402863 h 1770394"/>
                          <a:gd name="connsiteX25" fmla="*/ 2136957 w 2145957"/>
                          <a:gd name="connsiteY25" fmla="*/ 490023 h 1770394"/>
                          <a:gd name="connsiteX26" fmla="*/ 2136956 w 2145957"/>
                          <a:gd name="connsiteY26" fmla="*/ 490024 h 1770394"/>
                          <a:gd name="connsiteX27" fmla="*/ 2136956 w 2145957"/>
                          <a:gd name="connsiteY27" fmla="*/ 574179 h 1770394"/>
                          <a:gd name="connsiteX28" fmla="*/ 3004 w 2145957"/>
                          <a:gd name="connsiteY28" fmla="*/ 1534456 h 1770394"/>
                          <a:gd name="connsiteX29" fmla="*/ 0 w 2145957"/>
                          <a:gd name="connsiteY29" fmla="*/ 1197835 h 1770394"/>
                          <a:gd name="connsiteX30" fmla="*/ 2139963 w 2145957"/>
                          <a:gd name="connsiteY30" fmla="*/ 234552 h 1770394"/>
                          <a:gd name="connsiteX31" fmla="*/ 2142968 w 2145957"/>
                          <a:gd name="connsiteY31" fmla="*/ 150396 h 1770394"/>
                          <a:gd name="connsiteX32" fmla="*/ 2139962 w 2145957"/>
                          <a:gd name="connsiteY32" fmla="*/ 234552 h 1770394"/>
                          <a:gd name="connsiteX33" fmla="*/ 0 w 2145957"/>
                          <a:gd name="connsiteY33" fmla="*/ 1197835 h 1770394"/>
                          <a:gd name="connsiteX34" fmla="*/ 0 w 2145957"/>
                          <a:gd name="connsiteY34" fmla="*/ 1131713 h 1770394"/>
                          <a:gd name="connsiteX35" fmla="*/ 0 w 2145957"/>
                          <a:gd name="connsiteY35" fmla="*/ 1113679 h 1770394"/>
                          <a:gd name="connsiteX36" fmla="*/ 2142968 w 2145957"/>
                          <a:gd name="connsiteY36" fmla="*/ 150396 h 1770394"/>
                          <a:gd name="connsiteX37" fmla="*/ 140775 w 2145957"/>
                          <a:gd name="connsiteY37" fmla="*/ 868556 h 1770394"/>
                          <a:gd name="connsiteX38" fmla="*/ 1461412 w 2145957"/>
                          <a:gd name="connsiteY38" fmla="*/ 296026 h 1770394"/>
                          <a:gd name="connsiteX39" fmla="*/ 1521690 w 2145957"/>
                          <a:gd name="connsiteY39" fmla="*/ 333344 h 1770394"/>
                          <a:gd name="connsiteX40" fmla="*/ 2145957 w 2145957"/>
                          <a:gd name="connsiteY40" fmla="*/ 0 h 1770394"/>
                          <a:gd name="connsiteX41" fmla="*/ 2142969 w 2145957"/>
                          <a:gd name="connsiteY41" fmla="*/ 58727 h 1770394"/>
                          <a:gd name="connsiteX42" fmla="*/ 2142969 w 2145957"/>
                          <a:gd name="connsiteY42" fmla="*/ 63235 h 1770394"/>
                          <a:gd name="connsiteX43" fmla="*/ 2142969 w 2145957"/>
                          <a:gd name="connsiteY43" fmla="*/ 75258 h 1770394"/>
                          <a:gd name="connsiteX44" fmla="*/ 2142968 w 2145957"/>
                          <a:gd name="connsiteY44" fmla="*/ 75259 h 1770394"/>
                          <a:gd name="connsiteX45" fmla="*/ 2142968 w 2145957"/>
                          <a:gd name="connsiteY45" fmla="*/ 150395 h 1770394"/>
                          <a:gd name="connsiteX46" fmla="*/ 0 w 2145957"/>
                          <a:gd name="connsiteY46" fmla="*/ 1113679 h 1770394"/>
                          <a:gd name="connsiteX47" fmla="*/ 10521 w 2145957"/>
                          <a:gd name="connsiteY47" fmla="*/ 963402 h 1770394"/>
                          <a:gd name="connsiteX48" fmla="*/ 24046 w 2145957"/>
                          <a:gd name="connsiteY48" fmla="*/ 942363 h 1770394"/>
                          <a:gd name="connsiteX49" fmla="*/ 140775 w 2145957"/>
                          <a:gd name="connsiteY49"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549484 h 1770394"/>
                          <a:gd name="connsiteX17" fmla="*/ 3005 w 2145957"/>
                          <a:gd name="connsiteY17" fmla="*/ 1534456 h 1770394"/>
                          <a:gd name="connsiteX18" fmla="*/ 2136957 w 2145957"/>
                          <a:gd name="connsiteY18" fmla="*/ 574179 h 1770394"/>
                          <a:gd name="connsiteX19" fmla="*/ 2139963 w 2145957"/>
                          <a:gd name="connsiteY19" fmla="*/ 234552 h 1770394"/>
                          <a:gd name="connsiteX20" fmla="*/ 2139963 w 2145957"/>
                          <a:gd name="connsiteY20" fmla="*/ 318708 h 1770394"/>
                          <a:gd name="connsiteX21" fmla="*/ 2139964 w 2145957"/>
                          <a:gd name="connsiteY21" fmla="*/ 318707 h 1770394"/>
                          <a:gd name="connsiteX22" fmla="*/ 2139964 w 2145957"/>
                          <a:gd name="connsiteY22" fmla="*/ 402863 h 1770394"/>
                          <a:gd name="connsiteX23" fmla="*/ 2139963 w 2145957"/>
                          <a:gd name="connsiteY23" fmla="*/ 402863 h 1770394"/>
                          <a:gd name="connsiteX24" fmla="*/ 2136957 w 2145957"/>
                          <a:gd name="connsiteY24" fmla="*/ 490023 h 1770394"/>
                          <a:gd name="connsiteX25" fmla="*/ 2136956 w 2145957"/>
                          <a:gd name="connsiteY25" fmla="*/ 490024 h 1770394"/>
                          <a:gd name="connsiteX26" fmla="*/ 2136956 w 2145957"/>
                          <a:gd name="connsiteY26" fmla="*/ 574179 h 1770394"/>
                          <a:gd name="connsiteX27" fmla="*/ 3004 w 2145957"/>
                          <a:gd name="connsiteY27" fmla="*/ 1534456 h 1770394"/>
                          <a:gd name="connsiteX28" fmla="*/ 0 w 2145957"/>
                          <a:gd name="connsiteY28" fmla="*/ 1197835 h 1770394"/>
                          <a:gd name="connsiteX29" fmla="*/ 2139963 w 2145957"/>
                          <a:gd name="connsiteY29" fmla="*/ 234552 h 1770394"/>
                          <a:gd name="connsiteX30" fmla="*/ 2142968 w 2145957"/>
                          <a:gd name="connsiteY30" fmla="*/ 150396 h 1770394"/>
                          <a:gd name="connsiteX31" fmla="*/ 2139962 w 2145957"/>
                          <a:gd name="connsiteY31" fmla="*/ 234552 h 1770394"/>
                          <a:gd name="connsiteX32" fmla="*/ 0 w 2145957"/>
                          <a:gd name="connsiteY32" fmla="*/ 1197835 h 1770394"/>
                          <a:gd name="connsiteX33" fmla="*/ 0 w 2145957"/>
                          <a:gd name="connsiteY33" fmla="*/ 1131713 h 1770394"/>
                          <a:gd name="connsiteX34" fmla="*/ 0 w 2145957"/>
                          <a:gd name="connsiteY34" fmla="*/ 1113679 h 1770394"/>
                          <a:gd name="connsiteX35" fmla="*/ 2142968 w 2145957"/>
                          <a:gd name="connsiteY35" fmla="*/ 150396 h 1770394"/>
                          <a:gd name="connsiteX36" fmla="*/ 140775 w 2145957"/>
                          <a:gd name="connsiteY36" fmla="*/ 868556 h 1770394"/>
                          <a:gd name="connsiteX37" fmla="*/ 1461412 w 2145957"/>
                          <a:gd name="connsiteY37" fmla="*/ 296026 h 1770394"/>
                          <a:gd name="connsiteX38" fmla="*/ 1521690 w 2145957"/>
                          <a:gd name="connsiteY38" fmla="*/ 333344 h 1770394"/>
                          <a:gd name="connsiteX39" fmla="*/ 2145957 w 2145957"/>
                          <a:gd name="connsiteY39" fmla="*/ 0 h 1770394"/>
                          <a:gd name="connsiteX40" fmla="*/ 2142969 w 2145957"/>
                          <a:gd name="connsiteY40" fmla="*/ 58727 h 1770394"/>
                          <a:gd name="connsiteX41" fmla="*/ 2142969 w 2145957"/>
                          <a:gd name="connsiteY41" fmla="*/ 63235 h 1770394"/>
                          <a:gd name="connsiteX42" fmla="*/ 2142969 w 2145957"/>
                          <a:gd name="connsiteY42" fmla="*/ 75258 h 1770394"/>
                          <a:gd name="connsiteX43" fmla="*/ 2142968 w 2145957"/>
                          <a:gd name="connsiteY43" fmla="*/ 75259 h 1770394"/>
                          <a:gd name="connsiteX44" fmla="*/ 2142968 w 2145957"/>
                          <a:gd name="connsiteY44" fmla="*/ 150395 h 1770394"/>
                          <a:gd name="connsiteX45" fmla="*/ 0 w 2145957"/>
                          <a:gd name="connsiteY45" fmla="*/ 1113679 h 1770394"/>
                          <a:gd name="connsiteX46" fmla="*/ 10521 w 2145957"/>
                          <a:gd name="connsiteY46" fmla="*/ 963402 h 1770394"/>
                          <a:gd name="connsiteX47" fmla="*/ 24046 w 2145957"/>
                          <a:gd name="connsiteY47" fmla="*/ 942363 h 1770394"/>
                          <a:gd name="connsiteX48" fmla="*/ 140775 w 2145957"/>
                          <a:gd name="connsiteY48"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549484 h 1770394"/>
                          <a:gd name="connsiteX16" fmla="*/ 3005 w 2145957"/>
                          <a:gd name="connsiteY16" fmla="*/ 1534456 h 1770394"/>
                          <a:gd name="connsiteX17" fmla="*/ 2136957 w 2145957"/>
                          <a:gd name="connsiteY17" fmla="*/ 574179 h 1770394"/>
                          <a:gd name="connsiteX18" fmla="*/ 2139963 w 2145957"/>
                          <a:gd name="connsiteY18" fmla="*/ 234552 h 1770394"/>
                          <a:gd name="connsiteX19" fmla="*/ 2139963 w 2145957"/>
                          <a:gd name="connsiteY19" fmla="*/ 318708 h 1770394"/>
                          <a:gd name="connsiteX20" fmla="*/ 2139964 w 2145957"/>
                          <a:gd name="connsiteY20" fmla="*/ 318707 h 1770394"/>
                          <a:gd name="connsiteX21" fmla="*/ 2139964 w 2145957"/>
                          <a:gd name="connsiteY21" fmla="*/ 402863 h 1770394"/>
                          <a:gd name="connsiteX22" fmla="*/ 2139963 w 2145957"/>
                          <a:gd name="connsiteY22" fmla="*/ 402863 h 1770394"/>
                          <a:gd name="connsiteX23" fmla="*/ 2136957 w 2145957"/>
                          <a:gd name="connsiteY23" fmla="*/ 490023 h 1770394"/>
                          <a:gd name="connsiteX24" fmla="*/ 2136956 w 2145957"/>
                          <a:gd name="connsiteY24" fmla="*/ 490024 h 1770394"/>
                          <a:gd name="connsiteX25" fmla="*/ 2136956 w 2145957"/>
                          <a:gd name="connsiteY25" fmla="*/ 574179 h 1770394"/>
                          <a:gd name="connsiteX26" fmla="*/ 3004 w 2145957"/>
                          <a:gd name="connsiteY26" fmla="*/ 1534456 h 1770394"/>
                          <a:gd name="connsiteX27" fmla="*/ 0 w 2145957"/>
                          <a:gd name="connsiteY27" fmla="*/ 1197835 h 1770394"/>
                          <a:gd name="connsiteX28" fmla="*/ 2139963 w 2145957"/>
                          <a:gd name="connsiteY28" fmla="*/ 234552 h 1770394"/>
                          <a:gd name="connsiteX29" fmla="*/ 2142968 w 2145957"/>
                          <a:gd name="connsiteY29" fmla="*/ 150396 h 1770394"/>
                          <a:gd name="connsiteX30" fmla="*/ 2139962 w 2145957"/>
                          <a:gd name="connsiteY30" fmla="*/ 234552 h 1770394"/>
                          <a:gd name="connsiteX31" fmla="*/ 0 w 2145957"/>
                          <a:gd name="connsiteY31" fmla="*/ 1197835 h 1770394"/>
                          <a:gd name="connsiteX32" fmla="*/ 0 w 2145957"/>
                          <a:gd name="connsiteY32" fmla="*/ 1131713 h 1770394"/>
                          <a:gd name="connsiteX33" fmla="*/ 0 w 2145957"/>
                          <a:gd name="connsiteY33" fmla="*/ 1113679 h 1770394"/>
                          <a:gd name="connsiteX34" fmla="*/ 2142968 w 2145957"/>
                          <a:gd name="connsiteY34" fmla="*/ 150396 h 1770394"/>
                          <a:gd name="connsiteX35" fmla="*/ 140775 w 2145957"/>
                          <a:gd name="connsiteY35" fmla="*/ 868556 h 1770394"/>
                          <a:gd name="connsiteX36" fmla="*/ 1461412 w 2145957"/>
                          <a:gd name="connsiteY36" fmla="*/ 296026 h 1770394"/>
                          <a:gd name="connsiteX37" fmla="*/ 1521690 w 2145957"/>
                          <a:gd name="connsiteY37" fmla="*/ 333344 h 1770394"/>
                          <a:gd name="connsiteX38" fmla="*/ 2145957 w 2145957"/>
                          <a:gd name="connsiteY38" fmla="*/ 0 h 1770394"/>
                          <a:gd name="connsiteX39" fmla="*/ 2142969 w 2145957"/>
                          <a:gd name="connsiteY39" fmla="*/ 58727 h 1770394"/>
                          <a:gd name="connsiteX40" fmla="*/ 2142969 w 2145957"/>
                          <a:gd name="connsiteY40" fmla="*/ 63235 h 1770394"/>
                          <a:gd name="connsiteX41" fmla="*/ 2142969 w 2145957"/>
                          <a:gd name="connsiteY41" fmla="*/ 75258 h 1770394"/>
                          <a:gd name="connsiteX42" fmla="*/ 2142968 w 2145957"/>
                          <a:gd name="connsiteY42" fmla="*/ 75259 h 1770394"/>
                          <a:gd name="connsiteX43" fmla="*/ 2142968 w 2145957"/>
                          <a:gd name="connsiteY43" fmla="*/ 150395 h 1770394"/>
                          <a:gd name="connsiteX44" fmla="*/ 0 w 2145957"/>
                          <a:gd name="connsiteY44" fmla="*/ 1113679 h 1770394"/>
                          <a:gd name="connsiteX45" fmla="*/ 10521 w 2145957"/>
                          <a:gd name="connsiteY45" fmla="*/ 963402 h 1770394"/>
                          <a:gd name="connsiteX46" fmla="*/ 24046 w 2145957"/>
                          <a:gd name="connsiteY46" fmla="*/ 942363 h 1770394"/>
                          <a:gd name="connsiteX47" fmla="*/ 140775 w 2145957"/>
                          <a:gd name="connsiteY47"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02769 h 1770394"/>
                          <a:gd name="connsiteX8" fmla="*/ 2135454 w 2145957"/>
                          <a:gd name="connsiteY8" fmla="*/ 743994 h 1770394"/>
                          <a:gd name="connsiteX9" fmla="*/ 2136957 w 2145957"/>
                          <a:gd name="connsiteY9" fmla="*/ 574179 h 1770394"/>
                          <a:gd name="connsiteX10" fmla="*/ 2135454 w 2145957"/>
                          <a:gd name="connsiteY10" fmla="*/ 658335 h 1770394"/>
                          <a:gd name="connsiteX11" fmla="*/ 2135454 w 2145957"/>
                          <a:gd name="connsiteY11" fmla="*/ 743994 h 1770394"/>
                          <a:gd name="connsiteX12" fmla="*/ 3005 w 2145957"/>
                          <a:gd name="connsiteY12" fmla="*/ 1702768 h 1770394"/>
                          <a:gd name="connsiteX13" fmla="*/ 3005 w 2145957"/>
                          <a:gd name="connsiteY13" fmla="*/ 1692249 h 1770394"/>
                          <a:gd name="connsiteX14" fmla="*/ 3005 w 2145957"/>
                          <a:gd name="connsiteY14" fmla="*/ 1549484 h 1770394"/>
                          <a:gd name="connsiteX15" fmla="*/ 3005 w 2145957"/>
                          <a:gd name="connsiteY15" fmla="*/ 1534456 h 1770394"/>
                          <a:gd name="connsiteX16" fmla="*/ 2136957 w 2145957"/>
                          <a:gd name="connsiteY16" fmla="*/ 574179 h 1770394"/>
                          <a:gd name="connsiteX17" fmla="*/ 2139963 w 2145957"/>
                          <a:gd name="connsiteY17" fmla="*/ 234552 h 1770394"/>
                          <a:gd name="connsiteX18" fmla="*/ 2139963 w 2145957"/>
                          <a:gd name="connsiteY18" fmla="*/ 318708 h 1770394"/>
                          <a:gd name="connsiteX19" fmla="*/ 2139964 w 2145957"/>
                          <a:gd name="connsiteY19" fmla="*/ 318707 h 1770394"/>
                          <a:gd name="connsiteX20" fmla="*/ 2139964 w 2145957"/>
                          <a:gd name="connsiteY20" fmla="*/ 402863 h 1770394"/>
                          <a:gd name="connsiteX21" fmla="*/ 2139963 w 2145957"/>
                          <a:gd name="connsiteY21" fmla="*/ 402863 h 1770394"/>
                          <a:gd name="connsiteX22" fmla="*/ 2136957 w 2145957"/>
                          <a:gd name="connsiteY22" fmla="*/ 490023 h 1770394"/>
                          <a:gd name="connsiteX23" fmla="*/ 2136956 w 2145957"/>
                          <a:gd name="connsiteY23" fmla="*/ 490024 h 1770394"/>
                          <a:gd name="connsiteX24" fmla="*/ 2136956 w 2145957"/>
                          <a:gd name="connsiteY24" fmla="*/ 574179 h 1770394"/>
                          <a:gd name="connsiteX25" fmla="*/ 3004 w 2145957"/>
                          <a:gd name="connsiteY25" fmla="*/ 1534456 h 1770394"/>
                          <a:gd name="connsiteX26" fmla="*/ 0 w 2145957"/>
                          <a:gd name="connsiteY26" fmla="*/ 1197835 h 1770394"/>
                          <a:gd name="connsiteX27" fmla="*/ 2139963 w 2145957"/>
                          <a:gd name="connsiteY27" fmla="*/ 234552 h 1770394"/>
                          <a:gd name="connsiteX28" fmla="*/ 2142968 w 2145957"/>
                          <a:gd name="connsiteY28" fmla="*/ 150396 h 1770394"/>
                          <a:gd name="connsiteX29" fmla="*/ 2139962 w 2145957"/>
                          <a:gd name="connsiteY29" fmla="*/ 234552 h 1770394"/>
                          <a:gd name="connsiteX30" fmla="*/ 0 w 2145957"/>
                          <a:gd name="connsiteY30" fmla="*/ 1197835 h 1770394"/>
                          <a:gd name="connsiteX31" fmla="*/ 0 w 2145957"/>
                          <a:gd name="connsiteY31" fmla="*/ 1131713 h 1770394"/>
                          <a:gd name="connsiteX32" fmla="*/ 0 w 2145957"/>
                          <a:gd name="connsiteY32" fmla="*/ 1113679 h 1770394"/>
                          <a:gd name="connsiteX33" fmla="*/ 2142968 w 2145957"/>
                          <a:gd name="connsiteY33" fmla="*/ 150396 h 1770394"/>
                          <a:gd name="connsiteX34" fmla="*/ 140775 w 2145957"/>
                          <a:gd name="connsiteY34" fmla="*/ 868556 h 1770394"/>
                          <a:gd name="connsiteX35" fmla="*/ 1461412 w 2145957"/>
                          <a:gd name="connsiteY35" fmla="*/ 296026 h 1770394"/>
                          <a:gd name="connsiteX36" fmla="*/ 1521690 w 2145957"/>
                          <a:gd name="connsiteY36" fmla="*/ 333344 h 1770394"/>
                          <a:gd name="connsiteX37" fmla="*/ 2145957 w 2145957"/>
                          <a:gd name="connsiteY37" fmla="*/ 0 h 1770394"/>
                          <a:gd name="connsiteX38" fmla="*/ 2142969 w 2145957"/>
                          <a:gd name="connsiteY38" fmla="*/ 58727 h 1770394"/>
                          <a:gd name="connsiteX39" fmla="*/ 2142969 w 2145957"/>
                          <a:gd name="connsiteY39" fmla="*/ 63235 h 1770394"/>
                          <a:gd name="connsiteX40" fmla="*/ 2142969 w 2145957"/>
                          <a:gd name="connsiteY40" fmla="*/ 75258 h 1770394"/>
                          <a:gd name="connsiteX41" fmla="*/ 2142968 w 2145957"/>
                          <a:gd name="connsiteY41" fmla="*/ 75259 h 1770394"/>
                          <a:gd name="connsiteX42" fmla="*/ 2142968 w 2145957"/>
                          <a:gd name="connsiteY42" fmla="*/ 150395 h 1770394"/>
                          <a:gd name="connsiteX43" fmla="*/ 0 w 2145957"/>
                          <a:gd name="connsiteY43" fmla="*/ 1113679 h 1770394"/>
                          <a:gd name="connsiteX44" fmla="*/ 10521 w 2145957"/>
                          <a:gd name="connsiteY44" fmla="*/ 963402 h 1770394"/>
                          <a:gd name="connsiteX45" fmla="*/ 24046 w 2145957"/>
                          <a:gd name="connsiteY45" fmla="*/ 942363 h 1770394"/>
                          <a:gd name="connsiteX46" fmla="*/ 140775 w 2145957"/>
                          <a:gd name="connsiteY46"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3005 w 2145957"/>
                          <a:gd name="connsiteY6" fmla="*/ 1702769 h 1770394"/>
                          <a:gd name="connsiteX7" fmla="*/ 2135454 w 2145957"/>
                          <a:gd name="connsiteY7" fmla="*/ 743994 h 1770394"/>
                          <a:gd name="connsiteX8" fmla="*/ 2136957 w 2145957"/>
                          <a:gd name="connsiteY8" fmla="*/ 574179 h 1770394"/>
                          <a:gd name="connsiteX9" fmla="*/ 2135454 w 2145957"/>
                          <a:gd name="connsiteY9" fmla="*/ 658335 h 1770394"/>
                          <a:gd name="connsiteX10" fmla="*/ 2135454 w 2145957"/>
                          <a:gd name="connsiteY10" fmla="*/ 743994 h 1770394"/>
                          <a:gd name="connsiteX11" fmla="*/ 3005 w 2145957"/>
                          <a:gd name="connsiteY11" fmla="*/ 1702768 h 1770394"/>
                          <a:gd name="connsiteX12" fmla="*/ 3005 w 2145957"/>
                          <a:gd name="connsiteY12" fmla="*/ 1692249 h 1770394"/>
                          <a:gd name="connsiteX13" fmla="*/ 3005 w 2145957"/>
                          <a:gd name="connsiteY13" fmla="*/ 1549484 h 1770394"/>
                          <a:gd name="connsiteX14" fmla="*/ 3005 w 2145957"/>
                          <a:gd name="connsiteY14" fmla="*/ 1534456 h 1770394"/>
                          <a:gd name="connsiteX15" fmla="*/ 2136957 w 2145957"/>
                          <a:gd name="connsiteY15" fmla="*/ 574179 h 1770394"/>
                          <a:gd name="connsiteX16" fmla="*/ 2139963 w 2145957"/>
                          <a:gd name="connsiteY16" fmla="*/ 234552 h 1770394"/>
                          <a:gd name="connsiteX17" fmla="*/ 2139963 w 2145957"/>
                          <a:gd name="connsiteY17" fmla="*/ 318708 h 1770394"/>
                          <a:gd name="connsiteX18" fmla="*/ 2139964 w 2145957"/>
                          <a:gd name="connsiteY18" fmla="*/ 318707 h 1770394"/>
                          <a:gd name="connsiteX19" fmla="*/ 2139964 w 2145957"/>
                          <a:gd name="connsiteY19" fmla="*/ 402863 h 1770394"/>
                          <a:gd name="connsiteX20" fmla="*/ 2139963 w 2145957"/>
                          <a:gd name="connsiteY20" fmla="*/ 402863 h 1770394"/>
                          <a:gd name="connsiteX21" fmla="*/ 2136957 w 2145957"/>
                          <a:gd name="connsiteY21" fmla="*/ 490023 h 1770394"/>
                          <a:gd name="connsiteX22" fmla="*/ 2136956 w 2145957"/>
                          <a:gd name="connsiteY22" fmla="*/ 490024 h 1770394"/>
                          <a:gd name="connsiteX23" fmla="*/ 2136956 w 2145957"/>
                          <a:gd name="connsiteY23" fmla="*/ 574179 h 1770394"/>
                          <a:gd name="connsiteX24" fmla="*/ 3004 w 2145957"/>
                          <a:gd name="connsiteY24" fmla="*/ 1534456 h 1770394"/>
                          <a:gd name="connsiteX25" fmla="*/ 0 w 2145957"/>
                          <a:gd name="connsiteY25" fmla="*/ 1197835 h 1770394"/>
                          <a:gd name="connsiteX26" fmla="*/ 2139963 w 2145957"/>
                          <a:gd name="connsiteY26" fmla="*/ 234552 h 1770394"/>
                          <a:gd name="connsiteX27" fmla="*/ 2142968 w 2145957"/>
                          <a:gd name="connsiteY27" fmla="*/ 150396 h 1770394"/>
                          <a:gd name="connsiteX28" fmla="*/ 2139962 w 2145957"/>
                          <a:gd name="connsiteY28" fmla="*/ 234552 h 1770394"/>
                          <a:gd name="connsiteX29" fmla="*/ 0 w 2145957"/>
                          <a:gd name="connsiteY29" fmla="*/ 1197835 h 1770394"/>
                          <a:gd name="connsiteX30" fmla="*/ 0 w 2145957"/>
                          <a:gd name="connsiteY30" fmla="*/ 1131713 h 1770394"/>
                          <a:gd name="connsiteX31" fmla="*/ 0 w 2145957"/>
                          <a:gd name="connsiteY31" fmla="*/ 1113679 h 1770394"/>
                          <a:gd name="connsiteX32" fmla="*/ 2142968 w 2145957"/>
                          <a:gd name="connsiteY32" fmla="*/ 150396 h 1770394"/>
                          <a:gd name="connsiteX33" fmla="*/ 140775 w 2145957"/>
                          <a:gd name="connsiteY33" fmla="*/ 868556 h 1770394"/>
                          <a:gd name="connsiteX34" fmla="*/ 1461412 w 2145957"/>
                          <a:gd name="connsiteY34" fmla="*/ 296026 h 1770394"/>
                          <a:gd name="connsiteX35" fmla="*/ 1521690 w 2145957"/>
                          <a:gd name="connsiteY35" fmla="*/ 333344 h 1770394"/>
                          <a:gd name="connsiteX36" fmla="*/ 2145957 w 2145957"/>
                          <a:gd name="connsiteY36" fmla="*/ 0 h 1770394"/>
                          <a:gd name="connsiteX37" fmla="*/ 2142969 w 2145957"/>
                          <a:gd name="connsiteY37" fmla="*/ 58727 h 1770394"/>
                          <a:gd name="connsiteX38" fmla="*/ 2142969 w 2145957"/>
                          <a:gd name="connsiteY38" fmla="*/ 63235 h 1770394"/>
                          <a:gd name="connsiteX39" fmla="*/ 2142969 w 2145957"/>
                          <a:gd name="connsiteY39" fmla="*/ 75258 h 1770394"/>
                          <a:gd name="connsiteX40" fmla="*/ 2142968 w 2145957"/>
                          <a:gd name="connsiteY40" fmla="*/ 75259 h 1770394"/>
                          <a:gd name="connsiteX41" fmla="*/ 2142968 w 2145957"/>
                          <a:gd name="connsiteY41" fmla="*/ 150395 h 1770394"/>
                          <a:gd name="connsiteX42" fmla="*/ 0 w 2145957"/>
                          <a:gd name="connsiteY42" fmla="*/ 1113679 h 1770394"/>
                          <a:gd name="connsiteX43" fmla="*/ 10521 w 2145957"/>
                          <a:gd name="connsiteY43" fmla="*/ 963402 h 1770394"/>
                          <a:gd name="connsiteX44" fmla="*/ 24046 w 2145957"/>
                          <a:gd name="connsiteY44" fmla="*/ 942363 h 1770394"/>
                          <a:gd name="connsiteX45" fmla="*/ 140775 w 2145957"/>
                          <a:gd name="connsiteY45"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10521 w 2145957"/>
                          <a:gd name="connsiteY42" fmla="*/ 963402 h 1770394"/>
                          <a:gd name="connsiteX43" fmla="*/ 24046 w 2145957"/>
                          <a:gd name="connsiteY43" fmla="*/ 942363 h 1770394"/>
                          <a:gd name="connsiteX44" fmla="*/ 140775 w 2145957"/>
                          <a:gd name="connsiteY44"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682 w 2146185"/>
                          <a:gd name="connsiteY0" fmla="*/ 743994 h 1770394"/>
                          <a:gd name="connsiteX1" fmla="*/ 2135682 w 2146185"/>
                          <a:gd name="connsiteY1" fmla="*/ 753011 h 1770394"/>
                          <a:gd name="connsiteX2" fmla="*/ 18261 w 2146185"/>
                          <a:gd name="connsiteY2" fmla="*/ 1770394 h 1770394"/>
                          <a:gd name="connsiteX3" fmla="*/ 15256 w 2146185"/>
                          <a:gd name="connsiteY3" fmla="*/ 1770394 h 1770394"/>
                          <a:gd name="connsiteX4" fmla="*/ 13753 w 2146185"/>
                          <a:gd name="connsiteY4" fmla="*/ 1770394 h 1770394"/>
                          <a:gd name="connsiteX5" fmla="*/ 3233 w 2146185"/>
                          <a:gd name="connsiteY5" fmla="*/ 1702769 h 1770394"/>
                          <a:gd name="connsiteX6" fmla="*/ 2135682 w 2146185"/>
                          <a:gd name="connsiteY6" fmla="*/ 743994 h 1770394"/>
                          <a:gd name="connsiteX7" fmla="*/ 2137185 w 2146185"/>
                          <a:gd name="connsiteY7" fmla="*/ 574179 h 1770394"/>
                          <a:gd name="connsiteX8" fmla="*/ 2135682 w 2146185"/>
                          <a:gd name="connsiteY8" fmla="*/ 658335 h 1770394"/>
                          <a:gd name="connsiteX9" fmla="*/ 2135682 w 2146185"/>
                          <a:gd name="connsiteY9" fmla="*/ 743994 h 1770394"/>
                          <a:gd name="connsiteX10" fmla="*/ 3233 w 2146185"/>
                          <a:gd name="connsiteY10" fmla="*/ 1702768 h 1770394"/>
                          <a:gd name="connsiteX11" fmla="*/ 3233 w 2146185"/>
                          <a:gd name="connsiteY11" fmla="*/ 1692249 h 1770394"/>
                          <a:gd name="connsiteX12" fmla="*/ 3233 w 2146185"/>
                          <a:gd name="connsiteY12" fmla="*/ 1549484 h 1770394"/>
                          <a:gd name="connsiteX13" fmla="*/ 3233 w 2146185"/>
                          <a:gd name="connsiteY13" fmla="*/ 1534456 h 1770394"/>
                          <a:gd name="connsiteX14" fmla="*/ 2137185 w 2146185"/>
                          <a:gd name="connsiteY14" fmla="*/ 574179 h 1770394"/>
                          <a:gd name="connsiteX15" fmla="*/ 2140191 w 2146185"/>
                          <a:gd name="connsiteY15" fmla="*/ 234552 h 1770394"/>
                          <a:gd name="connsiteX16" fmla="*/ 2140191 w 2146185"/>
                          <a:gd name="connsiteY16" fmla="*/ 318708 h 1770394"/>
                          <a:gd name="connsiteX17" fmla="*/ 2140192 w 2146185"/>
                          <a:gd name="connsiteY17" fmla="*/ 318707 h 1770394"/>
                          <a:gd name="connsiteX18" fmla="*/ 2140192 w 2146185"/>
                          <a:gd name="connsiteY18" fmla="*/ 402863 h 1770394"/>
                          <a:gd name="connsiteX19" fmla="*/ 2140191 w 2146185"/>
                          <a:gd name="connsiteY19" fmla="*/ 402863 h 1770394"/>
                          <a:gd name="connsiteX20" fmla="*/ 2137185 w 2146185"/>
                          <a:gd name="connsiteY20" fmla="*/ 490023 h 1770394"/>
                          <a:gd name="connsiteX21" fmla="*/ 2137184 w 2146185"/>
                          <a:gd name="connsiteY21" fmla="*/ 490024 h 1770394"/>
                          <a:gd name="connsiteX22" fmla="*/ 2137184 w 2146185"/>
                          <a:gd name="connsiteY22" fmla="*/ 574179 h 1770394"/>
                          <a:gd name="connsiteX23" fmla="*/ 3232 w 2146185"/>
                          <a:gd name="connsiteY23" fmla="*/ 1534456 h 1770394"/>
                          <a:gd name="connsiteX24" fmla="*/ 228 w 2146185"/>
                          <a:gd name="connsiteY24" fmla="*/ 1197835 h 1770394"/>
                          <a:gd name="connsiteX25" fmla="*/ 2140191 w 2146185"/>
                          <a:gd name="connsiteY25" fmla="*/ 234552 h 1770394"/>
                          <a:gd name="connsiteX26" fmla="*/ 2143196 w 2146185"/>
                          <a:gd name="connsiteY26" fmla="*/ 150396 h 1770394"/>
                          <a:gd name="connsiteX27" fmla="*/ 2140190 w 2146185"/>
                          <a:gd name="connsiteY27" fmla="*/ 234552 h 1770394"/>
                          <a:gd name="connsiteX28" fmla="*/ 228 w 2146185"/>
                          <a:gd name="connsiteY28" fmla="*/ 1197835 h 1770394"/>
                          <a:gd name="connsiteX29" fmla="*/ 228 w 2146185"/>
                          <a:gd name="connsiteY29" fmla="*/ 1113679 h 1770394"/>
                          <a:gd name="connsiteX30" fmla="*/ 2143196 w 2146185"/>
                          <a:gd name="connsiteY30" fmla="*/ 150396 h 1770394"/>
                          <a:gd name="connsiteX31" fmla="*/ 141003 w 2146185"/>
                          <a:gd name="connsiteY31" fmla="*/ 868556 h 1770394"/>
                          <a:gd name="connsiteX32" fmla="*/ 1461640 w 2146185"/>
                          <a:gd name="connsiteY32" fmla="*/ 296026 h 1770394"/>
                          <a:gd name="connsiteX33" fmla="*/ 1521918 w 2146185"/>
                          <a:gd name="connsiteY33" fmla="*/ 333344 h 1770394"/>
                          <a:gd name="connsiteX34" fmla="*/ 2146185 w 2146185"/>
                          <a:gd name="connsiteY34" fmla="*/ 0 h 1770394"/>
                          <a:gd name="connsiteX35" fmla="*/ 2143197 w 2146185"/>
                          <a:gd name="connsiteY35" fmla="*/ 58727 h 1770394"/>
                          <a:gd name="connsiteX36" fmla="*/ 2143197 w 2146185"/>
                          <a:gd name="connsiteY36" fmla="*/ 63235 h 1770394"/>
                          <a:gd name="connsiteX37" fmla="*/ 2143197 w 2146185"/>
                          <a:gd name="connsiteY37" fmla="*/ 75258 h 1770394"/>
                          <a:gd name="connsiteX38" fmla="*/ 2143196 w 2146185"/>
                          <a:gd name="connsiteY38" fmla="*/ 75259 h 1770394"/>
                          <a:gd name="connsiteX39" fmla="*/ 2143196 w 2146185"/>
                          <a:gd name="connsiteY39" fmla="*/ 150395 h 1770394"/>
                          <a:gd name="connsiteX40" fmla="*/ 228 w 2146185"/>
                          <a:gd name="connsiteY40" fmla="*/ 1113679 h 1770394"/>
                          <a:gd name="connsiteX41" fmla="*/ 24274 w 2146185"/>
                          <a:gd name="connsiteY41" fmla="*/ 942363 h 1770394"/>
                          <a:gd name="connsiteX42" fmla="*/ 141003 w 2146185"/>
                          <a:gd name="connsiteY42" fmla="*/ 868556 h 17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46185" h="1770394">
                            <a:moveTo>
                              <a:pt x="2135682" y="743994"/>
                            </a:moveTo>
                            <a:lnTo>
                              <a:pt x="2135682" y="753011"/>
                            </a:lnTo>
                            <a:lnTo>
                              <a:pt x="18261" y="1770394"/>
                            </a:lnTo>
                            <a:lnTo>
                              <a:pt x="15256" y="1770394"/>
                            </a:lnTo>
                            <a:lnTo>
                              <a:pt x="13753" y="1770394"/>
                            </a:lnTo>
                            <a:lnTo>
                              <a:pt x="3233" y="1702769"/>
                            </a:lnTo>
                            <a:lnTo>
                              <a:pt x="2135682" y="743994"/>
                            </a:lnTo>
                            <a:close/>
                            <a:moveTo>
                              <a:pt x="2137185" y="574179"/>
                            </a:moveTo>
                            <a:lnTo>
                              <a:pt x="2135682" y="658335"/>
                            </a:lnTo>
                            <a:lnTo>
                              <a:pt x="2135682" y="743994"/>
                            </a:lnTo>
                            <a:lnTo>
                              <a:pt x="3233" y="1702768"/>
                            </a:lnTo>
                            <a:lnTo>
                              <a:pt x="3233" y="1692249"/>
                            </a:lnTo>
                            <a:lnTo>
                              <a:pt x="3233" y="1549484"/>
                            </a:lnTo>
                            <a:lnTo>
                              <a:pt x="3233" y="1534456"/>
                            </a:lnTo>
                            <a:lnTo>
                              <a:pt x="2137185" y="574179"/>
                            </a:lnTo>
                            <a:close/>
                            <a:moveTo>
                              <a:pt x="2140191" y="234552"/>
                            </a:moveTo>
                            <a:lnTo>
                              <a:pt x="2140191" y="318708"/>
                            </a:lnTo>
                            <a:lnTo>
                              <a:pt x="2140192" y="318707"/>
                            </a:lnTo>
                            <a:lnTo>
                              <a:pt x="2140192" y="402863"/>
                            </a:lnTo>
                            <a:lnTo>
                              <a:pt x="2140191" y="402863"/>
                            </a:lnTo>
                            <a:lnTo>
                              <a:pt x="2137185" y="490023"/>
                            </a:lnTo>
                            <a:lnTo>
                              <a:pt x="2137184" y="490024"/>
                            </a:lnTo>
                            <a:lnTo>
                              <a:pt x="2137184" y="574179"/>
                            </a:lnTo>
                            <a:lnTo>
                              <a:pt x="3232" y="1534456"/>
                            </a:lnTo>
                            <a:cubicBezTo>
                              <a:pt x="2231" y="1422249"/>
                              <a:pt x="1229" y="1310042"/>
                              <a:pt x="228" y="1197835"/>
                            </a:cubicBezTo>
                            <a:lnTo>
                              <a:pt x="2140191" y="234552"/>
                            </a:lnTo>
                            <a:close/>
                            <a:moveTo>
                              <a:pt x="2143196" y="150396"/>
                            </a:moveTo>
                            <a:lnTo>
                              <a:pt x="2140190" y="234552"/>
                            </a:lnTo>
                            <a:lnTo>
                              <a:pt x="228" y="1197835"/>
                            </a:lnTo>
                            <a:lnTo>
                              <a:pt x="228" y="1113679"/>
                            </a:lnTo>
                            <a:lnTo>
                              <a:pt x="2143196" y="150396"/>
                            </a:lnTo>
                            <a:close/>
                            <a:moveTo>
                              <a:pt x="141003" y="868556"/>
                            </a:moveTo>
                            <a:lnTo>
                              <a:pt x="1461640" y="296026"/>
                            </a:lnTo>
                            <a:lnTo>
                              <a:pt x="1521918" y="333344"/>
                            </a:lnTo>
                            <a:lnTo>
                              <a:pt x="2146185" y="0"/>
                            </a:lnTo>
                            <a:lnTo>
                              <a:pt x="2143197" y="58727"/>
                            </a:lnTo>
                            <a:lnTo>
                              <a:pt x="2143197" y="63235"/>
                            </a:lnTo>
                            <a:lnTo>
                              <a:pt x="2143197" y="75258"/>
                            </a:lnTo>
                            <a:lnTo>
                              <a:pt x="2143196" y="75259"/>
                            </a:lnTo>
                            <a:lnTo>
                              <a:pt x="2143196" y="150395"/>
                            </a:lnTo>
                            <a:lnTo>
                              <a:pt x="228" y="1113679"/>
                            </a:lnTo>
                            <a:cubicBezTo>
                              <a:pt x="8243" y="1056574"/>
                              <a:pt x="-16409" y="979364"/>
                              <a:pt x="24274" y="942363"/>
                            </a:cubicBezTo>
                            <a:lnTo>
                              <a:pt x="141003" y="868556"/>
                            </a:lnTo>
                            <a:close/>
                          </a:path>
                        </a:pathLst>
                      </a:custGeom>
                      <a:solidFill>
                        <a:schemeClr val="bg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nvGrpSpPr>
                      <p:cNvPr id="264" name="Group 263"/>
                      <p:cNvGrpSpPr/>
                      <p:nvPr/>
                    </p:nvGrpSpPr>
                    <p:grpSpPr>
                      <a:xfrm flipH="1">
                        <a:off x="1630095" y="2468123"/>
                        <a:ext cx="1850817" cy="1549849"/>
                        <a:chOff x="1484556" y="2843299"/>
                        <a:chExt cx="2139936" cy="1787969"/>
                      </a:xfrm>
                      <a:solidFill>
                        <a:srgbClr val="FFFFFF">
                          <a:lumMod val="85000"/>
                        </a:srgbClr>
                      </a:solidFill>
                    </p:grpSpPr>
                    <p:sp>
                      <p:nvSpPr>
                        <p:cNvPr id="266"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67"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68"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69"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70"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71"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72"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73"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74"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75"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76" name="Freeform 790"/>
                        <p:cNvSpPr>
                          <a:spLocks/>
                        </p:cNvSpPr>
                        <p:nvPr/>
                      </p:nvSpPr>
                      <p:spPr bwMode="auto">
                        <a:xfrm>
                          <a:off x="1484975" y="3268201"/>
                          <a:ext cx="2139516"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4561"/>
                            <a:gd name="connsiteX1" fmla="*/ 2139517 w 2139517"/>
                            <a:gd name="connsiteY1" fmla="*/ 19798 h 1024561"/>
                            <a:gd name="connsiteX2" fmla="*/ 0 w 2139517"/>
                            <a:gd name="connsiteY2" fmla="*/ 1024561 h 1024561"/>
                            <a:gd name="connsiteX3" fmla="*/ 3306 w 2139517"/>
                            <a:gd name="connsiteY3" fmla="*/ 1003956 h 1024561"/>
                            <a:gd name="connsiteX4" fmla="*/ 2139517 w 2139517"/>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4561">
                              <a:moveTo>
                                <a:pt x="2139517" y="0"/>
                              </a:moveTo>
                              <a:lnTo>
                                <a:pt x="2139517" y="19798"/>
                              </a:lnTo>
                              <a:lnTo>
                                <a:pt x="0" y="102456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77"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78"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79"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80"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81"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82"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83"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84" name="Freeform 790"/>
                        <p:cNvSpPr>
                          <a:spLocks/>
                        </p:cNvSpPr>
                        <p:nvPr/>
                      </p:nvSpPr>
                      <p:spPr bwMode="auto">
                        <a:xfrm>
                          <a:off x="1487245" y="3610425"/>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4 w 2132484"/>
                            <a:gd name="connsiteY0" fmla="*/ 0 h 1018984"/>
                            <a:gd name="connsiteX1" fmla="*/ 2132484 w 2132484"/>
                            <a:gd name="connsiteY1" fmla="*/ 19798 h 1018984"/>
                            <a:gd name="connsiteX2" fmla="*/ 2284 w 2132484"/>
                            <a:gd name="connsiteY2" fmla="*/ 1018984 h 1018984"/>
                            <a:gd name="connsiteX3" fmla="*/ 0 w 2132484"/>
                            <a:gd name="connsiteY3" fmla="*/ 998378 h 1018984"/>
                            <a:gd name="connsiteX4" fmla="*/ 2132484 w 2132484"/>
                            <a:gd name="connsiteY4" fmla="*/ 0 h 1018984"/>
                            <a:gd name="connsiteX0" fmla="*/ 2132484 w 2132484"/>
                            <a:gd name="connsiteY0" fmla="*/ 0 h 1020843"/>
                            <a:gd name="connsiteX1" fmla="*/ 2132484 w 2132484"/>
                            <a:gd name="connsiteY1" fmla="*/ 19798 h 1020843"/>
                            <a:gd name="connsiteX2" fmla="*/ 4147 w 2132484"/>
                            <a:gd name="connsiteY2" fmla="*/ 1020843 h 1020843"/>
                            <a:gd name="connsiteX3" fmla="*/ 0 w 2132484"/>
                            <a:gd name="connsiteY3" fmla="*/ 998378 h 1020843"/>
                            <a:gd name="connsiteX4" fmla="*/ 2132484 w 2132484"/>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4" h="1020843">
                              <a:moveTo>
                                <a:pt x="2132484" y="0"/>
                              </a:moveTo>
                              <a:lnTo>
                                <a:pt x="2132484" y="19798"/>
                              </a:lnTo>
                              <a:lnTo>
                                <a:pt x="4147" y="1020843"/>
                              </a:lnTo>
                              <a:lnTo>
                                <a:pt x="0" y="998378"/>
                              </a:lnTo>
                              <a:lnTo>
                                <a:pt x="213248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sp>
                    <p:nvSpPr>
                      <p:cNvPr id="265"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C77B2F"/>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grpSp>
              <p:sp>
                <p:nvSpPr>
                  <p:cNvPr id="256" name="TextBox 255"/>
                  <p:cNvSpPr txBox="1"/>
                  <p:nvPr/>
                </p:nvSpPr>
                <p:spPr>
                  <a:xfrm rot="20366553">
                    <a:off x="4597890" y="5073258"/>
                    <a:ext cx="1469690" cy="468220"/>
                  </a:xfrm>
                  <a:prstGeom prst="rect">
                    <a:avLst/>
                  </a:prstGeom>
                  <a:noFill/>
                  <a:scene3d>
                    <a:camera prst="orthographicFront">
                      <a:rot lat="20084769" lon="1874153" rev="20678117"/>
                    </a:camera>
                    <a:lightRig rig="threePt" dir="t"/>
                  </a:scene3d>
                </p:spPr>
                <p:txBody>
                  <a:bodyPr wrap="none" rtlCol="0" anchor="ctr">
                    <a:spAutoFit/>
                    <a:scene3d>
                      <a:camera prst="isometricRightUp"/>
                      <a:lightRig rig="threePt" dir="t"/>
                    </a:scene3d>
                  </a:bodyPr>
                  <a:lstStyle/>
                  <a:p>
                    <a:pPr algn="ctr"/>
                    <a:r>
                      <a:rPr lang="en-US"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Learning</a:t>
                    </a:r>
                  </a:p>
                </p:txBody>
              </p:sp>
            </p:grpSp>
            <p:grpSp>
              <p:nvGrpSpPr>
                <p:cNvPr id="135" name="Group 134"/>
                <p:cNvGrpSpPr/>
                <p:nvPr/>
              </p:nvGrpSpPr>
              <p:grpSpPr>
                <a:xfrm>
                  <a:off x="3700107" y="3881348"/>
                  <a:ext cx="3603952" cy="1774051"/>
                  <a:chOff x="3700107" y="3350668"/>
                  <a:chExt cx="3603952" cy="1774051"/>
                </a:xfrm>
              </p:grpSpPr>
              <p:grpSp>
                <p:nvGrpSpPr>
                  <p:cNvPr id="225" name="Group 224"/>
                  <p:cNvGrpSpPr/>
                  <p:nvPr/>
                </p:nvGrpSpPr>
                <p:grpSpPr>
                  <a:xfrm rot="60000">
                    <a:off x="3700107" y="3350668"/>
                    <a:ext cx="3603952" cy="1774051"/>
                    <a:chOff x="447732" y="3398521"/>
                    <a:chExt cx="5994708" cy="2950912"/>
                  </a:xfrm>
                </p:grpSpPr>
                <p:pic>
                  <p:nvPicPr>
                    <p:cNvPr id="227" name="Picture 226"/>
                    <p:cNvPicPr>
                      <a:picLocks noChangeAspect="1"/>
                    </p:cNvPicPr>
                    <p:nvPr/>
                  </p:nvPicPr>
                  <p:blipFill rotWithShape="1">
                    <a:blip r:embed="rId2" cstate="print">
                      <a:extLst>
                        <a:ext uri="{28A0092B-C50C-407E-A947-70E740481C1C}">
                          <a14:useLocalDpi xmlns:a14="http://schemas.microsoft.com/office/drawing/2010/main" val="0"/>
                        </a:ext>
                      </a:extLst>
                    </a:blip>
                    <a:srcRect l="12887" t="33270" r="13083" b="30406"/>
                    <a:stretch/>
                  </p:blipFill>
                  <p:spPr>
                    <a:xfrm rot="20306637">
                      <a:off x="2429808" y="5271542"/>
                      <a:ext cx="4012632" cy="691639"/>
                    </a:xfrm>
                    <a:prstGeom prst="rect">
                      <a:avLst/>
                    </a:prstGeom>
                  </p:spPr>
                </p:pic>
                <p:grpSp>
                  <p:nvGrpSpPr>
                    <p:cNvPr id="228" name="Group 227"/>
                    <p:cNvGrpSpPr/>
                    <p:nvPr/>
                  </p:nvGrpSpPr>
                  <p:grpSpPr>
                    <a:xfrm>
                      <a:off x="447732" y="3398521"/>
                      <a:ext cx="5745863" cy="2950912"/>
                      <a:chOff x="1404280" y="1442808"/>
                      <a:chExt cx="5269678" cy="2706354"/>
                    </a:xfrm>
                  </p:grpSpPr>
                  <p:sp>
                    <p:nvSpPr>
                      <p:cNvPr id="229" name="Freeform 762"/>
                      <p:cNvSpPr>
                        <a:spLocks/>
                      </p:cNvSpPr>
                      <p:nvPr/>
                    </p:nvSpPr>
                    <p:spPr bwMode="auto">
                      <a:xfrm flipH="1">
                        <a:off x="1404280" y="1442808"/>
                        <a:ext cx="5262123" cy="2704251"/>
                      </a:xfrm>
                      <a:custGeom>
                        <a:avLst/>
                        <a:gdLst>
                          <a:gd name="T0" fmla="*/ 1726 w 4042"/>
                          <a:gd name="T1" fmla="*/ 11 h 2070"/>
                          <a:gd name="T2" fmla="*/ 1764 w 4042"/>
                          <a:gd name="T3" fmla="*/ 21 h 2070"/>
                          <a:gd name="T4" fmla="*/ 1907 w 4042"/>
                          <a:gd name="T5" fmla="*/ 65 h 2070"/>
                          <a:gd name="T6" fmla="*/ 2163 w 4042"/>
                          <a:gd name="T7" fmla="*/ 140 h 2070"/>
                          <a:gd name="T8" fmla="*/ 2490 w 4042"/>
                          <a:gd name="T9" fmla="*/ 238 h 2070"/>
                          <a:gd name="T10" fmla="*/ 2858 w 4042"/>
                          <a:gd name="T11" fmla="*/ 347 h 2070"/>
                          <a:gd name="T12" fmla="*/ 3225 w 4042"/>
                          <a:gd name="T13" fmla="*/ 457 h 2070"/>
                          <a:gd name="T14" fmla="*/ 3559 w 4042"/>
                          <a:gd name="T15" fmla="*/ 557 h 2070"/>
                          <a:gd name="T16" fmla="*/ 3823 w 4042"/>
                          <a:gd name="T17" fmla="*/ 636 h 2070"/>
                          <a:gd name="T18" fmla="*/ 3983 w 4042"/>
                          <a:gd name="T19" fmla="*/ 685 h 2070"/>
                          <a:gd name="T20" fmla="*/ 4042 w 4042"/>
                          <a:gd name="T21" fmla="*/ 713 h 2070"/>
                          <a:gd name="T22" fmla="*/ 4007 w 4042"/>
                          <a:gd name="T23" fmla="*/ 755 h 2070"/>
                          <a:gd name="T24" fmla="*/ 3932 w 4042"/>
                          <a:gd name="T25" fmla="*/ 797 h 2070"/>
                          <a:gd name="T26" fmla="*/ 3865 w 4042"/>
                          <a:gd name="T27" fmla="*/ 834 h 2070"/>
                          <a:gd name="T28" fmla="*/ 3879 w 4042"/>
                          <a:gd name="T29" fmla="*/ 1298 h 2070"/>
                          <a:gd name="T30" fmla="*/ 3963 w 4042"/>
                          <a:gd name="T31" fmla="*/ 1329 h 2070"/>
                          <a:gd name="T32" fmla="*/ 3993 w 4042"/>
                          <a:gd name="T33" fmla="*/ 1361 h 2070"/>
                          <a:gd name="T34" fmla="*/ 3976 w 4042"/>
                          <a:gd name="T35" fmla="*/ 1382 h 2070"/>
                          <a:gd name="T36" fmla="*/ 3909 w 4042"/>
                          <a:gd name="T37" fmla="*/ 1413 h 2070"/>
                          <a:gd name="T38" fmla="*/ 3731 w 4042"/>
                          <a:gd name="T39" fmla="*/ 1496 h 2070"/>
                          <a:gd name="T40" fmla="*/ 3482 w 4042"/>
                          <a:gd name="T41" fmla="*/ 1610 h 2070"/>
                          <a:gd name="T42" fmla="*/ 3200 w 4042"/>
                          <a:gd name="T43" fmla="*/ 1739 h 2070"/>
                          <a:gd name="T44" fmla="*/ 2922 w 4042"/>
                          <a:gd name="T45" fmla="*/ 1865 h 2070"/>
                          <a:gd name="T46" fmla="*/ 2691 w 4042"/>
                          <a:gd name="T47" fmla="*/ 1972 h 2070"/>
                          <a:gd name="T48" fmla="*/ 2541 w 4042"/>
                          <a:gd name="T49" fmla="*/ 2042 h 2070"/>
                          <a:gd name="T50" fmla="*/ 2452 w 4042"/>
                          <a:gd name="T51" fmla="*/ 2070 h 2070"/>
                          <a:gd name="T52" fmla="*/ 2390 w 4042"/>
                          <a:gd name="T53" fmla="*/ 2060 h 2070"/>
                          <a:gd name="T54" fmla="*/ 2319 w 4042"/>
                          <a:gd name="T55" fmla="*/ 2032 h 2070"/>
                          <a:gd name="T56" fmla="*/ 2123 w 4042"/>
                          <a:gd name="T57" fmla="*/ 1953 h 2070"/>
                          <a:gd name="T58" fmla="*/ 1837 w 4042"/>
                          <a:gd name="T59" fmla="*/ 1839 h 2070"/>
                          <a:gd name="T60" fmla="*/ 1498 w 4042"/>
                          <a:gd name="T61" fmla="*/ 1702 h 2070"/>
                          <a:gd name="T62" fmla="*/ 1132 w 4042"/>
                          <a:gd name="T63" fmla="*/ 1557 h 2070"/>
                          <a:gd name="T64" fmla="*/ 777 w 4042"/>
                          <a:gd name="T65" fmla="*/ 1415 h 2070"/>
                          <a:gd name="T66" fmla="*/ 466 w 4042"/>
                          <a:gd name="T67" fmla="*/ 1291 h 2070"/>
                          <a:gd name="T68" fmla="*/ 230 w 4042"/>
                          <a:gd name="T69" fmla="*/ 1196 h 2070"/>
                          <a:gd name="T70" fmla="*/ 102 w 4042"/>
                          <a:gd name="T71" fmla="*/ 1144 h 2070"/>
                          <a:gd name="T72" fmla="*/ 21 w 4042"/>
                          <a:gd name="T73" fmla="*/ 1079 h 2070"/>
                          <a:gd name="T74" fmla="*/ 0 w 4042"/>
                          <a:gd name="T75" fmla="*/ 1011 h 2070"/>
                          <a:gd name="T76" fmla="*/ 0 w 4042"/>
                          <a:gd name="T77" fmla="*/ 956 h 2070"/>
                          <a:gd name="T78" fmla="*/ 0 w 4042"/>
                          <a:gd name="T79" fmla="*/ 667 h 2070"/>
                          <a:gd name="T80" fmla="*/ 53 w 4042"/>
                          <a:gd name="T81" fmla="*/ 548 h 2070"/>
                          <a:gd name="T82" fmla="*/ 121 w 4042"/>
                          <a:gd name="T83" fmla="*/ 494 h 2070"/>
                          <a:gd name="T84" fmla="*/ 167 w 4042"/>
                          <a:gd name="T85" fmla="*/ 478 h 2070"/>
                          <a:gd name="T86" fmla="*/ 328 w 4042"/>
                          <a:gd name="T87" fmla="*/ 424 h 2070"/>
                          <a:gd name="T88" fmla="*/ 573 w 4042"/>
                          <a:gd name="T89" fmla="*/ 342 h 2070"/>
                          <a:gd name="T90" fmla="*/ 856 w 4042"/>
                          <a:gd name="T91" fmla="*/ 247 h 2070"/>
                          <a:gd name="T92" fmla="*/ 1139 w 4042"/>
                          <a:gd name="T93" fmla="*/ 151 h 2070"/>
                          <a:gd name="T94" fmla="*/ 1377 w 4042"/>
                          <a:gd name="T95" fmla="*/ 72 h 2070"/>
                          <a:gd name="T96" fmla="*/ 1530 w 4042"/>
                          <a:gd name="T97" fmla="*/ 23 h 207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458 w 10000"/>
                          <a:gd name="connsiteY35" fmla="*/ 3072 h 10000"/>
                          <a:gd name="connsiteX36" fmla="*/ 9693 w 10000"/>
                          <a:gd name="connsiteY36" fmla="*/ 3217 h 10000"/>
                          <a:gd name="connsiteX37" fmla="*/ 9785 w 10000"/>
                          <a:gd name="connsiteY37" fmla="*/ 3266 h 10000"/>
                          <a:gd name="connsiteX38" fmla="*/ 9854 w 10000"/>
                          <a:gd name="connsiteY38" fmla="*/ 3309 h 10000"/>
                          <a:gd name="connsiteX39" fmla="*/ 9901 w 10000"/>
                          <a:gd name="connsiteY39" fmla="*/ 3333 h 10000"/>
                          <a:gd name="connsiteX40" fmla="*/ 9923 w 10000"/>
                          <a:gd name="connsiteY40" fmla="*/ 3353 h 10000"/>
                          <a:gd name="connsiteX41" fmla="*/ 9975 w 10000"/>
                          <a:gd name="connsiteY41" fmla="*/ 3391 h 10000"/>
                          <a:gd name="connsiteX42" fmla="*/ 10000 w 10000"/>
                          <a:gd name="connsiteY42" fmla="*/ 3444 h 10000"/>
                          <a:gd name="connsiteX43" fmla="*/ 10000 w 10000"/>
                          <a:gd name="connsiteY43" fmla="*/ 3493 h 10000"/>
                          <a:gd name="connsiteX44" fmla="*/ 9988 w 10000"/>
                          <a:gd name="connsiteY44" fmla="*/ 3536 h 10000"/>
                          <a:gd name="connsiteX45" fmla="*/ 9958 w 10000"/>
                          <a:gd name="connsiteY45" fmla="*/ 3589 h 10000"/>
                          <a:gd name="connsiteX46" fmla="*/ 9913 w 10000"/>
                          <a:gd name="connsiteY46" fmla="*/ 3647 h 10000"/>
                          <a:gd name="connsiteX47" fmla="*/ 9874 w 10000"/>
                          <a:gd name="connsiteY47" fmla="*/ 3681 h 10000"/>
                          <a:gd name="connsiteX48" fmla="*/ 9832 w 10000"/>
                          <a:gd name="connsiteY48" fmla="*/ 3734 h 10000"/>
                          <a:gd name="connsiteX49" fmla="*/ 9780 w 10000"/>
                          <a:gd name="connsiteY49" fmla="*/ 3792 h 10000"/>
                          <a:gd name="connsiteX50" fmla="*/ 9728 w 10000"/>
                          <a:gd name="connsiteY50" fmla="*/ 3850 h 10000"/>
                          <a:gd name="connsiteX51" fmla="*/ 9671 w 10000"/>
                          <a:gd name="connsiteY51" fmla="*/ 3903 h 10000"/>
                          <a:gd name="connsiteX52" fmla="*/ 9629 w 10000"/>
                          <a:gd name="connsiteY52" fmla="*/ 3952 h 10000"/>
                          <a:gd name="connsiteX53" fmla="*/ 9589 w 10000"/>
                          <a:gd name="connsiteY53" fmla="*/ 3995 h 10000"/>
                          <a:gd name="connsiteX54" fmla="*/ 9562 w 10000"/>
                          <a:gd name="connsiteY54" fmla="*/ 4029 h 10000"/>
                          <a:gd name="connsiteX55" fmla="*/ 9550 w 10000"/>
                          <a:gd name="connsiteY55" fmla="*/ 4039 h 10000"/>
                          <a:gd name="connsiteX56" fmla="*/ 9555 w 10000"/>
                          <a:gd name="connsiteY56" fmla="*/ 6237 h 10000"/>
                          <a:gd name="connsiteX57" fmla="*/ 9567 w 10000"/>
                          <a:gd name="connsiteY57" fmla="*/ 6246 h 10000"/>
                          <a:gd name="connsiteX58" fmla="*/ 9597 w 10000"/>
                          <a:gd name="connsiteY58" fmla="*/ 6271 h 10000"/>
                          <a:gd name="connsiteX59" fmla="*/ 9641 w 10000"/>
                          <a:gd name="connsiteY59" fmla="*/ 6304 h 10000"/>
                          <a:gd name="connsiteX60" fmla="*/ 9698 w 10000"/>
                          <a:gd name="connsiteY60" fmla="*/ 6338 h 10000"/>
                          <a:gd name="connsiteX61" fmla="*/ 9753 w 10000"/>
                          <a:gd name="connsiteY61" fmla="*/ 6382 h 10000"/>
                          <a:gd name="connsiteX62" fmla="*/ 9805 w 10000"/>
                          <a:gd name="connsiteY62" fmla="*/ 6420 h 10000"/>
                          <a:gd name="connsiteX63" fmla="*/ 9844 w 10000"/>
                          <a:gd name="connsiteY63" fmla="*/ 6454 h 10000"/>
                          <a:gd name="connsiteX64" fmla="*/ 9874 w 10000"/>
                          <a:gd name="connsiteY64" fmla="*/ 6488 h 10000"/>
                          <a:gd name="connsiteX65" fmla="*/ 9884 w 10000"/>
                          <a:gd name="connsiteY65" fmla="*/ 6531 h 10000"/>
                          <a:gd name="connsiteX66" fmla="*/ 9879 w 10000"/>
                          <a:gd name="connsiteY66" fmla="*/ 6575 h 10000"/>
                          <a:gd name="connsiteX67" fmla="*/ 9866 w 10000"/>
                          <a:gd name="connsiteY67" fmla="*/ 6618 h 10000"/>
                          <a:gd name="connsiteX68" fmla="*/ 9854 w 10000"/>
                          <a:gd name="connsiteY68" fmla="*/ 6652 h 10000"/>
                          <a:gd name="connsiteX69" fmla="*/ 9839 w 10000"/>
                          <a:gd name="connsiteY69" fmla="*/ 6667 h 10000"/>
                          <a:gd name="connsiteX70" fmla="*/ 9837 w 10000"/>
                          <a:gd name="connsiteY70" fmla="*/ 6676 h 10000"/>
                          <a:gd name="connsiteX71" fmla="*/ 9827 w 10000"/>
                          <a:gd name="connsiteY71" fmla="*/ 6686 h 10000"/>
                          <a:gd name="connsiteX72" fmla="*/ 9792 w 10000"/>
                          <a:gd name="connsiteY72" fmla="*/ 6720 h 10000"/>
                          <a:gd name="connsiteX73" fmla="*/ 9740 w 10000"/>
                          <a:gd name="connsiteY73" fmla="*/ 6758 h 10000"/>
                          <a:gd name="connsiteX74" fmla="*/ 9671 w 10000"/>
                          <a:gd name="connsiteY74" fmla="*/ 6826 h 10000"/>
                          <a:gd name="connsiteX75" fmla="*/ 9579 w 10000"/>
                          <a:gd name="connsiteY75" fmla="*/ 6903 h 10000"/>
                          <a:gd name="connsiteX76" fmla="*/ 9476 w 10000"/>
                          <a:gd name="connsiteY76" fmla="*/ 6995 h 10000"/>
                          <a:gd name="connsiteX77" fmla="*/ 9359 w 10000"/>
                          <a:gd name="connsiteY77" fmla="*/ 7106 h 10000"/>
                          <a:gd name="connsiteX78" fmla="*/ 9231 w 10000"/>
                          <a:gd name="connsiteY78" fmla="*/ 7227 h 10000"/>
                          <a:gd name="connsiteX79" fmla="*/ 9087 w 10000"/>
                          <a:gd name="connsiteY79" fmla="*/ 7353 h 10000"/>
                          <a:gd name="connsiteX80" fmla="*/ 8939 w 10000"/>
                          <a:gd name="connsiteY80" fmla="*/ 7478 h 10000"/>
                          <a:gd name="connsiteX81" fmla="*/ 8780 w 10000"/>
                          <a:gd name="connsiteY81" fmla="*/ 7623 h 10000"/>
                          <a:gd name="connsiteX82" fmla="*/ 8615 w 10000"/>
                          <a:gd name="connsiteY82" fmla="*/ 7778 h 10000"/>
                          <a:gd name="connsiteX83" fmla="*/ 8441 w 10000"/>
                          <a:gd name="connsiteY83" fmla="*/ 7928 h 10000"/>
                          <a:gd name="connsiteX84" fmla="*/ 8268 w 10000"/>
                          <a:gd name="connsiteY84" fmla="*/ 8082 h 10000"/>
                          <a:gd name="connsiteX85" fmla="*/ 8090 w 10000"/>
                          <a:gd name="connsiteY85" fmla="*/ 8242 h 10000"/>
                          <a:gd name="connsiteX86" fmla="*/ 7917 w 10000"/>
                          <a:gd name="connsiteY86" fmla="*/ 8401 h 10000"/>
                          <a:gd name="connsiteX87" fmla="*/ 7741 w 10000"/>
                          <a:gd name="connsiteY87" fmla="*/ 8556 h 10000"/>
                          <a:gd name="connsiteX88" fmla="*/ 7568 w 10000"/>
                          <a:gd name="connsiteY88" fmla="*/ 8715 h 10000"/>
                          <a:gd name="connsiteX89" fmla="*/ 7395 w 10000"/>
                          <a:gd name="connsiteY89" fmla="*/ 8865 h 10000"/>
                          <a:gd name="connsiteX90" fmla="*/ 7229 w 10000"/>
                          <a:gd name="connsiteY90" fmla="*/ 9010 h 10000"/>
                          <a:gd name="connsiteX91" fmla="*/ 7073 w 10000"/>
                          <a:gd name="connsiteY91" fmla="*/ 9155 h 10000"/>
                          <a:gd name="connsiteX92" fmla="*/ 6927 w 10000"/>
                          <a:gd name="connsiteY92" fmla="*/ 9290 h 10000"/>
                          <a:gd name="connsiteX93" fmla="*/ 6784 w 10000"/>
                          <a:gd name="connsiteY93" fmla="*/ 9415 h 10000"/>
                          <a:gd name="connsiteX94" fmla="*/ 6658 w 10000"/>
                          <a:gd name="connsiteY94" fmla="*/ 9527 h 10000"/>
                          <a:gd name="connsiteX95" fmla="*/ 6541 w 10000"/>
                          <a:gd name="connsiteY95" fmla="*/ 9628 h 10000"/>
                          <a:gd name="connsiteX96" fmla="*/ 6437 w 10000"/>
                          <a:gd name="connsiteY96" fmla="*/ 9720 h 10000"/>
                          <a:gd name="connsiteX97" fmla="*/ 6356 w 10000"/>
                          <a:gd name="connsiteY97" fmla="*/ 9797 h 10000"/>
                          <a:gd name="connsiteX98" fmla="*/ 6286 w 10000"/>
                          <a:gd name="connsiteY98" fmla="*/ 9865 h 10000"/>
                          <a:gd name="connsiteX99" fmla="*/ 6235 w 10000"/>
                          <a:gd name="connsiteY99" fmla="*/ 9908 h 10000"/>
                          <a:gd name="connsiteX100" fmla="*/ 6205 w 10000"/>
                          <a:gd name="connsiteY100" fmla="*/ 9932 h 10000"/>
                          <a:gd name="connsiteX101" fmla="*/ 6131 w 10000"/>
                          <a:gd name="connsiteY101" fmla="*/ 9986 h 10000"/>
                          <a:gd name="connsiteX102" fmla="*/ 6066 w 10000"/>
                          <a:gd name="connsiteY102" fmla="*/ 10000 h 10000"/>
                          <a:gd name="connsiteX103" fmla="*/ 6004 w 10000"/>
                          <a:gd name="connsiteY103" fmla="*/ 9990 h 10000"/>
                          <a:gd name="connsiteX104" fmla="*/ 5957 w 10000"/>
                          <a:gd name="connsiteY104" fmla="*/ 9976 h 10000"/>
                          <a:gd name="connsiteX105" fmla="*/ 5928 w 10000"/>
                          <a:gd name="connsiteY105" fmla="*/ 9957 h 10000"/>
                          <a:gd name="connsiteX106" fmla="*/ 5913 w 10000"/>
                          <a:gd name="connsiteY106" fmla="*/ 9952 h 10000"/>
                          <a:gd name="connsiteX107" fmla="*/ 5901 w 10000"/>
                          <a:gd name="connsiteY107" fmla="*/ 9942 h 10000"/>
                          <a:gd name="connsiteX108" fmla="*/ 5866 w 10000"/>
                          <a:gd name="connsiteY108" fmla="*/ 9918 h 10000"/>
                          <a:gd name="connsiteX109" fmla="*/ 5809 w 10000"/>
                          <a:gd name="connsiteY109" fmla="*/ 9874 h 10000"/>
                          <a:gd name="connsiteX110" fmla="*/ 5737 w 10000"/>
                          <a:gd name="connsiteY110" fmla="*/ 9816 h 10000"/>
                          <a:gd name="connsiteX111" fmla="*/ 5641 w 10000"/>
                          <a:gd name="connsiteY111" fmla="*/ 9739 h 10000"/>
                          <a:gd name="connsiteX112" fmla="*/ 5524 w 10000"/>
                          <a:gd name="connsiteY112" fmla="*/ 9647 h 10000"/>
                          <a:gd name="connsiteX113" fmla="*/ 5398 w 10000"/>
                          <a:gd name="connsiteY113" fmla="*/ 9546 h 10000"/>
                          <a:gd name="connsiteX114" fmla="*/ 5252 w 10000"/>
                          <a:gd name="connsiteY114" fmla="*/ 9435 h 10000"/>
                          <a:gd name="connsiteX115" fmla="*/ 5096 w 10000"/>
                          <a:gd name="connsiteY115" fmla="*/ 9314 h 10000"/>
                          <a:gd name="connsiteX116" fmla="*/ 4923 w 10000"/>
                          <a:gd name="connsiteY116" fmla="*/ 9179 h 10000"/>
                          <a:gd name="connsiteX117" fmla="*/ 4740 w 10000"/>
                          <a:gd name="connsiteY117" fmla="*/ 9034 h 10000"/>
                          <a:gd name="connsiteX118" fmla="*/ 4545 w 10000"/>
                          <a:gd name="connsiteY118" fmla="*/ 8884 h 10000"/>
                          <a:gd name="connsiteX119" fmla="*/ 4347 w 10000"/>
                          <a:gd name="connsiteY119" fmla="*/ 8729 h 10000"/>
                          <a:gd name="connsiteX120" fmla="*/ 4139 w 10000"/>
                          <a:gd name="connsiteY120" fmla="*/ 8560 h 10000"/>
                          <a:gd name="connsiteX121" fmla="*/ 3924 w 10000"/>
                          <a:gd name="connsiteY121" fmla="*/ 8401 h 10000"/>
                          <a:gd name="connsiteX122" fmla="*/ 3706 w 10000"/>
                          <a:gd name="connsiteY122" fmla="*/ 8222 h 10000"/>
                          <a:gd name="connsiteX123" fmla="*/ 3481 w 10000"/>
                          <a:gd name="connsiteY123" fmla="*/ 8053 h 10000"/>
                          <a:gd name="connsiteX124" fmla="*/ 3256 w 10000"/>
                          <a:gd name="connsiteY124" fmla="*/ 7879 h 10000"/>
                          <a:gd name="connsiteX125" fmla="*/ 3026 w 10000"/>
                          <a:gd name="connsiteY125" fmla="*/ 7700 h 10000"/>
                          <a:gd name="connsiteX126" fmla="*/ 2801 w 10000"/>
                          <a:gd name="connsiteY126" fmla="*/ 7522 h 10000"/>
                          <a:gd name="connsiteX127" fmla="*/ 2575 w 10000"/>
                          <a:gd name="connsiteY127" fmla="*/ 7343 h 10000"/>
                          <a:gd name="connsiteX128" fmla="*/ 2355 w 10000"/>
                          <a:gd name="connsiteY128" fmla="*/ 7174 h 10000"/>
                          <a:gd name="connsiteX129" fmla="*/ 2135 w 10000"/>
                          <a:gd name="connsiteY129" fmla="*/ 7005 h 10000"/>
                          <a:gd name="connsiteX130" fmla="*/ 1922 w 10000"/>
                          <a:gd name="connsiteY130" fmla="*/ 6836 h 10000"/>
                          <a:gd name="connsiteX131" fmla="*/ 1719 w 10000"/>
                          <a:gd name="connsiteY131" fmla="*/ 6676 h 10000"/>
                          <a:gd name="connsiteX132" fmla="*/ 1519 w 10000"/>
                          <a:gd name="connsiteY132" fmla="*/ 6522 h 10000"/>
                          <a:gd name="connsiteX133" fmla="*/ 1331 w 10000"/>
                          <a:gd name="connsiteY133" fmla="*/ 6372 h 10000"/>
                          <a:gd name="connsiteX134" fmla="*/ 1153 w 10000"/>
                          <a:gd name="connsiteY134" fmla="*/ 6237 h 10000"/>
                          <a:gd name="connsiteX135" fmla="*/ 985 w 10000"/>
                          <a:gd name="connsiteY135" fmla="*/ 6101 h 10000"/>
                          <a:gd name="connsiteX136" fmla="*/ 831 w 10000"/>
                          <a:gd name="connsiteY136" fmla="*/ 5981 h 10000"/>
                          <a:gd name="connsiteX137" fmla="*/ 690 w 10000"/>
                          <a:gd name="connsiteY137" fmla="*/ 5874 h 10000"/>
                          <a:gd name="connsiteX138" fmla="*/ 569 w 10000"/>
                          <a:gd name="connsiteY138" fmla="*/ 5778 h 10000"/>
                          <a:gd name="connsiteX139" fmla="*/ 460 w 10000"/>
                          <a:gd name="connsiteY139" fmla="*/ 5696 h 10000"/>
                          <a:gd name="connsiteX140" fmla="*/ 369 w 10000"/>
                          <a:gd name="connsiteY140" fmla="*/ 5618 h 10000"/>
                          <a:gd name="connsiteX141" fmla="*/ 299 w 10000"/>
                          <a:gd name="connsiteY141" fmla="*/ 5570 h 10000"/>
                          <a:gd name="connsiteX142" fmla="*/ 252 w 10000"/>
                          <a:gd name="connsiteY142" fmla="*/ 5527 h 10000"/>
                          <a:gd name="connsiteX143" fmla="*/ 225 w 10000"/>
                          <a:gd name="connsiteY143" fmla="*/ 5502 h 10000"/>
                          <a:gd name="connsiteX144" fmla="*/ 148 w 10000"/>
                          <a:gd name="connsiteY144" fmla="*/ 5425 h 10000"/>
                          <a:gd name="connsiteX145" fmla="*/ 92 w 10000"/>
                          <a:gd name="connsiteY145" fmla="*/ 5324 h 10000"/>
                          <a:gd name="connsiteX146" fmla="*/ 52 w 10000"/>
                          <a:gd name="connsiteY146" fmla="*/ 5213 h 10000"/>
                          <a:gd name="connsiteX147" fmla="*/ 27 w 10000"/>
                          <a:gd name="connsiteY147" fmla="*/ 5111 h 10000"/>
                          <a:gd name="connsiteX148" fmla="*/ 10 w 10000"/>
                          <a:gd name="connsiteY148" fmla="*/ 5019 h 10000"/>
                          <a:gd name="connsiteX149" fmla="*/ 5 w 10000"/>
                          <a:gd name="connsiteY149" fmla="*/ 4942 h 10000"/>
                          <a:gd name="connsiteX150" fmla="*/ 0 w 10000"/>
                          <a:gd name="connsiteY150" fmla="*/ 4884 h 10000"/>
                          <a:gd name="connsiteX151" fmla="*/ 0 w 10000"/>
                          <a:gd name="connsiteY151" fmla="*/ 4865 h 10000"/>
                          <a:gd name="connsiteX152" fmla="*/ 0 w 10000"/>
                          <a:gd name="connsiteY152" fmla="*/ 4831 h 10000"/>
                          <a:gd name="connsiteX153" fmla="*/ 0 w 10000"/>
                          <a:gd name="connsiteY153" fmla="*/ 4749 h 10000"/>
                          <a:gd name="connsiteX154" fmla="*/ 0 w 10000"/>
                          <a:gd name="connsiteY154" fmla="*/ 4618 h 10000"/>
                          <a:gd name="connsiteX155" fmla="*/ 0 w 10000"/>
                          <a:gd name="connsiteY155" fmla="*/ 3826 h 10000"/>
                          <a:gd name="connsiteX156" fmla="*/ 0 w 10000"/>
                          <a:gd name="connsiteY156" fmla="*/ 3604 h 10000"/>
                          <a:gd name="connsiteX157" fmla="*/ 0 w 10000"/>
                          <a:gd name="connsiteY157" fmla="*/ 3401 h 10000"/>
                          <a:gd name="connsiteX158" fmla="*/ 0 w 10000"/>
                          <a:gd name="connsiteY158" fmla="*/ 3222 h 10000"/>
                          <a:gd name="connsiteX159" fmla="*/ 10 w 10000"/>
                          <a:gd name="connsiteY159" fmla="*/ 3053 h 10000"/>
                          <a:gd name="connsiteX160" fmla="*/ 40 w 10000"/>
                          <a:gd name="connsiteY160" fmla="*/ 2894 h 10000"/>
                          <a:gd name="connsiteX161" fmla="*/ 84 w 10000"/>
                          <a:gd name="connsiteY161" fmla="*/ 2758 h 10000"/>
                          <a:gd name="connsiteX162" fmla="*/ 131 w 10000"/>
                          <a:gd name="connsiteY162" fmla="*/ 2647 h 10000"/>
                          <a:gd name="connsiteX163" fmla="*/ 183 w 10000"/>
                          <a:gd name="connsiteY163" fmla="*/ 2546 h 10000"/>
                          <a:gd name="connsiteX164" fmla="*/ 230 w 10000"/>
                          <a:gd name="connsiteY164" fmla="*/ 2478 h 10000"/>
                          <a:gd name="connsiteX165" fmla="*/ 275 w 10000"/>
                          <a:gd name="connsiteY165" fmla="*/ 2420 h 10000"/>
                          <a:gd name="connsiteX166" fmla="*/ 299 w 10000"/>
                          <a:gd name="connsiteY166" fmla="*/ 2386 h 10000"/>
                          <a:gd name="connsiteX167" fmla="*/ 312 w 10000"/>
                          <a:gd name="connsiteY167" fmla="*/ 2377 h 10000"/>
                          <a:gd name="connsiteX168" fmla="*/ 322 w 10000"/>
                          <a:gd name="connsiteY168" fmla="*/ 2372 h 10000"/>
                          <a:gd name="connsiteX169" fmla="*/ 356 w 10000"/>
                          <a:gd name="connsiteY169" fmla="*/ 2353 h 10000"/>
                          <a:gd name="connsiteX170" fmla="*/ 413 w 10000"/>
                          <a:gd name="connsiteY170" fmla="*/ 2309 h 10000"/>
                          <a:gd name="connsiteX171" fmla="*/ 485 w 10000"/>
                          <a:gd name="connsiteY171" fmla="*/ 2261 h 10000"/>
                          <a:gd name="connsiteX172" fmla="*/ 581 w 10000"/>
                          <a:gd name="connsiteY172" fmla="*/ 2203 h 10000"/>
                          <a:gd name="connsiteX173" fmla="*/ 690 w 10000"/>
                          <a:gd name="connsiteY173" fmla="*/ 2135 h 10000"/>
                          <a:gd name="connsiteX174" fmla="*/ 811 w 10000"/>
                          <a:gd name="connsiteY174" fmla="*/ 2048 h 10000"/>
                          <a:gd name="connsiteX175" fmla="*/ 950 w 10000"/>
                          <a:gd name="connsiteY175" fmla="*/ 1966 h 10000"/>
                          <a:gd name="connsiteX176" fmla="*/ 1096 w 10000"/>
                          <a:gd name="connsiteY176" fmla="*/ 1865 h 10000"/>
                          <a:gd name="connsiteX177" fmla="*/ 1252 w 10000"/>
                          <a:gd name="connsiteY177" fmla="*/ 1758 h 10000"/>
                          <a:gd name="connsiteX178" fmla="*/ 1418 w 10000"/>
                          <a:gd name="connsiteY178" fmla="*/ 1652 h 10000"/>
                          <a:gd name="connsiteX179" fmla="*/ 1586 w 10000"/>
                          <a:gd name="connsiteY179" fmla="*/ 1541 h 10000"/>
                          <a:gd name="connsiteX180" fmla="*/ 1759 w 10000"/>
                          <a:gd name="connsiteY180" fmla="*/ 1420 h 10000"/>
                          <a:gd name="connsiteX181" fmla="*/ 1940 w 10000"/>
                          <a:gd name="connsiteY181" fmla="*/ 1314 h 10000"/>
                          <a:gd name="connsiteX182" fmla="*/ 2118 w 10000"/>
                          <a:gd name="connsiteY182" fmla="*/ 1193 h 10000"/>
                          <a:gd name="connsiteX183" fmla="*/ 2298 w 10000"/>
                          <a:gd name="connsiteY183" fmla="*/ 1077 h 10000"/>
                          <a:gd name="connsiteX184" fmla="*/ 2476 w 10000"/>
                          <a:gd name="connsiteY184" fmla="*/ 957 h 10000"/>
                          <a:gd name="connsiteX185" fmla="*/ 2650 w 10000"/>
                          <a:gd name="connsiteY185" fmla="*/ 845 h 10000"/>
                          <a:gd name="connsiteX186" fmla="*/ 2818 w 10000"/>
                          <a:gd name="connsiteY186" fmla="*/ 729 h 10000"/>
                          <a:gd name="connsiteX187" fmla="*/ 2979 w 10000"/>
                          <a:gd name="connsiteY187" fmla="*/ 628 h 10000"/>
                          <a:gd name="connsiteX188" fmla="*/ 3135 w 10000"/>
                          <a:gd name="connsiteY188" fmla="*/ 527 h 10000"/>
                          <a:gd name="connsiteX189" fmla="*/ 3278 w 10000"/>
                          <a:gd name="connsiteY189" fmla="*/ 435 h 10000"/>
                          <a:gd name="connsiteX190" fmla="*/ 3407 w 10000"/>
                          <a:gd name="connsiteY190" fmla="*/ 348 h 10000"/>
                          <a:gd name="connsiteX191" fmla="*/ 3525 w 10000"/>
                          <a:gd name="connsiteY191" fmla="*/ 271 h 10000"/>
                          <a:gd name="connsiteX192" fmla="*/ 3629 w 10000"/>
                          <a:gd name="connsiteY192" fmla="*/ 203 h 10000"/>
                          <a:gd name="connsiteX193" fmla="*/ 3716 w 10000"/>
                          <a:gd name="connsiteY193" fmla="*/ 155 h 10000"/>
                          <a:gd name="connsiteX194" fmla="*/ 3785 w 10000"/>
                          <a:gd name="connsiteY194" fmla="*/ 111 h 10000"/>
                          <a:gd name="connsiteX195" fmla="*/ 3837 w 10000"/>
                          <a:gd name="connsiteY195" fmla="*/ 77 h 10000"/>
                          <a:gd name="connsiteX196" fmla="*/ 3949 w 10000"/>
                          <a:gd name="connsiteY196" fmla="*/ 29 h 10000"/>
                          <a:gd name="connsiteX197" fmla="*/ 4052 w 10000"/>
                          <a:gd name="connsiteY19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693 w 10000"/>
                          <a:gd name="connsiteY35" fmla="*/ 3217 h 10000"/>
                          <a:gd name="connsiteX36" fmla="*/ 9785 w 10000"/>
                          <a:gd name="connsiteY36" fmla="*/ 3266 h 10000"/>
                          <a:gd name="connsiteX37" fmla="*/ 9854 w 10000"/>
                          <a:gd name="connsiteY37" fmla="*/ 3309 h 10000"/>
                          <a:gd name="connsiteX38" fmla="*/ 9901 w 10000"/>
                          <a:gd name="connsiteY38" fmla="*/ 3333 h 10000"/>
                          <a:gd name="connsiteX39" fmla="*/ 9923 w 10000"/>
                          <a:gd name="connsiteY39" fmla="*/ 3353 h 10000"/>
                          <a:gd name="connsiteX40" fmla="*/ 9975 w 10000"/>
                          <a:gd name="connsiteY40" fmla="*/ 3391 h 10000"/>
                          <a:gd name="connsiteX41" fmla="*/ 10000 w 10000"/>
                          <a:gd name="connsiteY41" fmla="*/ 3444 h 10000"/>
                          <a:gd name="connsiteX42" fmla="*/ 10000 w 10000"/>
                          <a:gd name="connsiteY42" fmla="*/ 3493 h 10000"/>
                          <a:gd name="connsiteX43" fmla="*/ 9988 w 10000"/>
                          <a:gd name="connsiteY43" fmla="*/ 3536 h 10000"/>
                          <a:gd name="connsiteX44" fmla="*/ 9958 w 10000"/>
                          <a:gd name="connsiteY44" fmla="*/ 3589 h 10000"/>
                          <a:gd name="connsiteX45" fmla="*/ 9913 w 10000"/>
                          <a:gd name="connsiteY45" fmla="*/ 3647 h 10000"/>
                          <a:gd name="connsiteX46" fmla="*/ 9874 w 10000"/>
                          <a:gd name="connsiteY46" fmla="*/ 3681 h 10000"/>
                          <a:gd name="connsiteX47" fmla="*/ 9832 w 10000"/>
                          <a:gd name="connsiteY47" fmla="*/ 3734 h 10000"/>
                          <a:gd name="connsiteX48" fmla="*/ 9780 w 10000"/>
                          <a:gd name="connsiteY48" fmla="*/ 3792 h 10000"/>
                          <a:gd name="connsiteX49" fmla="*/ 9728 w 10000"/>
                          <a:gd name="connsiteY49" fmla="*/ 3850 h 10000"/>
                          <a:gd name="connsiteX50" fmla="*/ 9671 w 10000"/>
                          <a:gd name="connsiteY50" fmla="*/ 3903 h 10000"/>
                          <a:gd name="connsiteX51" fmla="*/ 9629 w 10000"/>
                          <a:gd name="connsiteY51" fmla="*/ 3952 h 10000"/>
                          <a:gd name="connsiteX52" fmla="*/ 9589 w 10000"/>
                          <a:gd name="connsiteY52" fmla="*/ 3995 h 10000"/>
                          <a:gd name="connsiteX53" fmla="*/ 9562 w 10000"/>
                          <a:gd name="connsiteY53" fmla="*/ 4029 h 10000"/>
                          <a:gd name="connsiteX54" fmla="*/ 9550 w 10000"/>
                          <a:gd name="connsiteY54" fmla="*/ 4039 h 10000"/>
                          <a:gd name="connsiteX55" fmla="*/ 9555 w 10000"/>
                          <a:gd name="connsiteY55" fmla="*/ 6237 h 10000"/>
                          <a:gd name="connsiteX56" fmla="*/ 9567 w 10000"/>
                          <a:gd name="connsiteY56" fmla="*/ 6246 h 10000"/>
                          <a:gd name="connsiteX57" fmla="*/ 9597 w 10000"/>
                          <a:gd name="connsiteY57" fmla="*/ 6271 h 10000"/>
                          <a:gd name="connsiteX58" fmla="*/ 9641 w 10000"/>
                          <a:gd name="connsiteY58" fmla="*/ 6304 h 10000"/>
                          <a:gd name="connsiteX59" fmla="*/ 9698 w 10000"/>
                          <a:gd name="connsiteY59" fmla="*/ 6338 h 10000"/>
                          <a:gd name="connsiteX60" fmla="*/ 9753 w 10000"/>
                          <a:gd name="connsiteY60" fmla="*/ 6382 h 10000"/>
                          <a:gd name="connsiteX61" fmla="*/ 9805 w 10000"/>
                          <a:gd name="connsiteY61" fmla="*/ 6420 h 10000"/>
                          <a:gd name="connsiteX62" fmla="*/ 9844 w 10000"/>
                          <a:gd name="connsiteY62" fmla="*/ 6454 h 10000"/>
                          <a:gd name="connsiteX63" fmla="*/ 9874 w 10000"/>
                          <a:gd name="connsiteY63" fmla="*/ 6488 h 10000"/>
                          <a:gd name="connsiteX64" fmla="*/ 9884 w 10000"/>
                          <a:gd name="connsiteY64" fmla="*/ 6531 h 10000"/>
                          <a:gd name="connsiteX65" fmla="*/ 9879 w 10000"/>
                          <a:gd name="connsiteY65" fmla="*/ 6575 h 10000"/>
                          <a:gd name="connsiteX66" fmla="*/ 9866 w 10000"/>
                          <a:gd name="connsiteY66" fmla="*/ 6618 h 10000"/>
                          <a:gd name="connsiteX67" fmla="*/ 9854 w 10000"/>
                          <a:gd name="connsiteY67" fmla="*/ 6652 h 10000"/>
                          <a:gd name="connsiteX68" fmla="*/ 9839 w 10000"/>
                          <a:gd name="connsiteY68" fmla="*/ 6667 h 10000"/>
                          <a:gd name="connsiteX69" fmla="*/ 9837 w 10000"/>
                          <a:gd name="connsiteY69" fmla="*/ 6676 h 10000"/>
                          <a:gd name="connsiteX70" fmla="*/ 9827 w 10000"/>
                          <a:gd name="connsiteY70" fmla="*/ 6686 h 10000"/>
                          <a:gd name="connsiteX71" fmla="*/ 9792 w 10000"/>
                          <a:gd name="connsiteY71" fmla="*/ 6720 h 10000"/>
                          <a:gd name="connsiteX72" fmla="*/ 9740 w 10000"/>
                          <a:gd name="connsiteY72" fmla="*/ 6758 h 10000"/>
                          <a:gd name="connsiteX73" fmla="*/ 9671 w 10000"/>
                          <a:gd name="connsiteY73" fmla="*/ 6826 h 10000"/>
                          <a:gd name="connsiteX74" fmla="*/ 9579 w 10000"/>
                          <a:gd name="connsiteY74" fmla="*/ 6903 h 10000"/>
                          <a:gd name="connsiteX75" fmla="*/ 9476 w 10000"/>
                          <a:gd name="connsiteY75" fmla="*/ 6995 h 10000"/>
                          <a:gd name="connsiteX76" fmla="*/ 9359 w 10000"/>
                          <a:gd name="connsiteY76" fmla="*/ 7106 h 10000"/>
                          <a:gd name="connsiteX77" fmla="*/ 9231 w 10000"/>
                          <a:gd name="connsiteY77" fmla="*/ 7227 h 10000"/>
                          <a:gd name="connsiteX78" fmla="*/ 9087 w 10000"/>
                          <a:gd name="connsiteY78" fmla="*/ 7353 h 10000"/>
                          <a:gd name="connsiteX79" fmla="*/ 8939 w 10000"/>
                          <a:gd name="connsiteY79" fmla="*/ 7478 h 10000"/>
                          <a:gd name="connsiteX80" fmla="*/ 8780 w 10000"/>
                          <a:gd name="connsiteY80" fmla="*/ 7623 h 10000"/>
                          <a:gd name="connsiteX81" fmla="*/ 8615 w 10000"/>
                          <a:gd name="connsiteY81" fmla="*/ 7778 h 10000"/>
                          <a:gd name="connsiteX82" fmla="*/ 8441 w 10000"/>
                          <a:gd name="connsiteY82" fmla="*/ 7928 h 10000"/>
                          <a:gd name="connsiteX83" fmla="*/ 8268 w 10000"/>
                          <a:gd name="connsiteY83" fmla="*/ 8082 h 10000"/>
                          <a:gd name="connsiteX84" fmla="*/ 8090 w 10000"/>
                          <a:gd name="connsiteY84" fmla="*/ 8242 h 10000"/>
                          <a:gd name="connsiteX85" fmla="*/ 7917 w 10000"/>
                          <a:gd name="connsiteY85" fmla="*/ 8401 h 10000"/>
                          <a:gd name="connsiteX86" fmla="*/ 7741 w 10000"/>
                          <a:gd name="connsiteY86" fmla="*/ 8556 h 10000"/>
                          <a:gd name="connsiteX87" fmla="*/ 7568 w 10000"/>
                          <a:gd name="connsiteY87" fmla="*/ 8715 h 10000"/>
                          <a:gd name="connsiteX88" fmla="*/ 7395 w 10000"/>
                          <a:gd name="connsiteY88" fmla="*/ 8865 h 10000"/>
                          <a:gd name="connsiteX89" fmla="*/ 7229 w 10000"/>
                          <a:gd name="connsiteY89" fmla="*/ 9010 h 10000"/>
                          <a:gd name="connsiteX90" fmla="*/ 7073 w 10000"/>
                          <a:gd name="connsiteY90" fmla="*/ 9155 h 10000"/>
                          <a:gd name="connsiteX91" fmla="*/ 6927 w 10000"/>
                          <a:gd name="connsiteY91" fmla="*/ 9290 h 10000"/>
                          <a:gd name="connsiteX92" fmla="*/ 6784 w 10000"/>
                          <a:gd name="connsiteY92" fmla="*/ 9415 h 10000"/>
                          <a:gd name="connsiteX93" fmla="*/ 6658 w 10000"/>
                          <a:gd name="connsiteY93" fmla="*/ 9527 h 10000"/>
                          <a:gd name="connsiteX94" fmla="*/ 6541 w 10000"/>
                          <a:gd name="connsiteY94" fmla="*/ 9628 h 10000"/>
                          <a:gd name="connsiteX95" fmla="*/ 6437 w 10000"/>
                          <a:gd name="connsiteY95" fmla="*/ 9720 h 10000"/>
                          <a:gd name="connsiteX96" fmla="*/ 6356 w 10000"/>
                          <a:gd name="connsiteY96" fmla="*/ 9797 h 10000"/>
                          <a:gd name="connsiteX97" fmla="*/ 6286 w 10000"/>
                          <a:gd name="connsiteY97" fmla="*/ 9865 h 10000"/>
                          <a:gd name="connsiteX98" fmla="*/ 6235 w 10000"/>
                          <a:gd name="connsiteY98" fmla="*/ 9908 h 10000"/>
                          <a:gd name="connsiteX99" fmla="*/ 6205 w 10000"/>
                          <a:gd name="connsiteY99" fmla="*/ 9932 h 10000"/>
                          <a:gd name="connsiteX100" fmla="*/ 6131 w 10000"/>
                          <a:gd name="connsiteY100" fmla="*/ 9986 h 10000"/>
                          <a:gd name="connsiteX101" fmla="*/ 6066 w 10000"/>
                          <a:gd name="connsiteY101" fmla="*/ 10000 h 10000"/>
                          <a:gd name="connsiteX102" fmla="*/ 6004 w 10000"/>
                          <a:gd name="connsiteY102" fmla="*/ 9990 h 10000"/>
                          <a:gd name="connsiteX103" fmla="*/ 5957 w 10000"/>
                          <a:gd name="connsiteY103" fmla="*/ 9976 h 10000"/>
                          <a:gd name="connsiteX104" fmla="*/ 5928 w 10000"/>
                          <a:gd name="connsiteY104" fmla="*/ 9957 h 10000"/>
                          <a:gd name="connsiteX105" fmla="*/ 5913 w 10000"/>
                          <a:gd name="connsiteY105" fmla="*/ 9952 h 10000"/>
                          <a:gd name="connsiteX106" fmla="*/ 5901 w 10000"/>
                          <a:gd name="connsiteY106" fmla="*/ 9942 h 10000"/>
                          <a:gd name="connsiteX107" fmla="*/ 5866 w 10000"/>
                          <a:gd name="connsiteY107" fmla="*/ 9918 h 10000"/>
                          <a:gd name="connsiteX108" fmla="*/ 5809 w 10000"/>
                          <a:gd name="connsiteY108" fmla="*/ 9874 h 10000"/>
                          <a:gd name="connsiteX109" fmla="*/ 5737 w 10000"/>
                          <a:gd name="connsiteY109" fmla="*/ 9816 h 10000"/>
                          <a:gd name="connsiteX110" fmla="*/ 5641 w 10000"/>
                          <a:gd name="connsiteY110" fmla="*/ 9739 h 10000"/>
                          <a:gd name="connsiteX111" fmla="*/ 5524 w 10000"/>
                          <a:gd name="connsiteY111" fmla="*/ 9647 h 10000"/>
                          <a:gd name="connsiteX112" fmla="*/ 5398 w 10000"/>
                          <a:gd name="connsiteY112" fmla="*/ 9546 h 10000"/>
                          <a:gd name="connsiteX113" fmla="*/ 5252 w 10000"/>
                          <a:gd name="connsiteY113" fmla="*/ 9435 h 10000"/>
                          <a:gd name="connsiteX114" fmla="*/ 5096 w 10000"/>
                          <a:gd name="connsiteY114" fmla="*/ 9314 h 10000"/>
                          <a:gd name="connsiteX115" fmla="*/ 4923 w 10000"/>
                          <a:gd name="connsiteY115" fmla="*/ 9179 h 10000"/>
                          <a:gd name="connsiteX116" fmla="*/ 4740 w 10000"/>
                          <a:gd name="connsiteY116" fmla="*/ 9034 h 10000"/>
                          <a:gd name="connsiteX117" fmla="*/ 4545 w 10000"/>
                          <a:gd name="connsiteY117" fmla="*/ 8884 h 10000"/>
                          <a:gd name="connsiteX118" fmla="*/ 4347 w 10000"/>
                          <a:gd name="connsiteY118" fmla="*/ 8729 h 10000"/>
                          <a:gd name="connsiteX119" fmla="*/ 4139 w 10000"/>
                          <a:gd name="connsiteY119" fmla="*/ 8560 h 10000"/>
                          <a:gd name="connsiteX120" fmla="*/ 3924 w 10000"/>
                          <a:gd name="connsiteY120" fmla="*/ 8401 h 10000"/>
                          <a:gd name="connsiteX121" fmla="*/ 3706 w 10000"/>
                          <a:gd name="connsiteY121" fmla="*/ 8222 h 10000"/>
                          <a:gd name="connsiteX122" fmla="*/ 3481 w 10000"/>
                          <a:gd name="connsiteY122" fmla="*/ 8053 h 10000"/>
                          <a:gd name="connsiteX123" fmla="*/ 3256 w 10000"/>
                          <a:gd name="connsiteY123" fmla="*/ 7879 h 10000"/>
                          <a:gd name="connsiteX124" fmla="*/ 3026 w 10000"/>
                          <a:gd name="connsiteY124" fmla="*/ 7700 h 10000"/>
                          <a:gd name="connsiteX125" fmla="*/ 2801 w 10000"/>
                          <a:gd name="connsiteY125" fmla="*/ 7522 h 10000"/>
                          <a:gd name="connsiteX126" fmla="*/ 2575 w 10000"/>
                          <a:gd name="connsiteY126" fmla="*/ 7343 h 10000"/>
                          <a:gd name="connsiteX127" fmla="*/ 2355 w 10000"/>
                          <a:gd name="connsiteY127" fmla="*/ 7174 h 10000"/>
                          <a:gd name="connsiteX128" fmla="*/ 2135 w 10000"/>
                          <a:gd name="connsiteY128" fmla="*/ 7005 h 10000"/>
                          <a:gd name="connsiteX129" fmla="*/ 1922 w 10000"/>
                          <a:gd name="connsiteY129" fmla="*/ 6836 h 10000"/>
                          <a:gd name="connsiteX130" fmla="*/ 1719 w 10000"/>
                          <a:gd name="connsiteY130" fmla="*/ 6676 h 10000"/>
                          <a:gd name="connsiteX131" fmla="*/ 1519 w 10000"/>
                          <a:gd name="connsiteY131" fmla="*/ 6522 h 10000"/>
                          <a:gd name="connsiteX132" fmla="*/ 1331 w 10000"/>
                          <a:gd name="connsiteY132" fmla="*/ 6372 h 10000"/>
                          <a:gd name="connsiteX133" fmla="*/ 1153 w 10000"/>
                          <a:gd name="connsiteY133" fmla="*/ 6237 h 10000"/>
                          <a:gd name="connsiteX134" fmla="*/ 985 w 10000"/>
                          <a:gd name="connsiteY134" fmla="*/ 6101 h 10000"/>
                          <a:gd name="connsiteX135" fmla="*/ 831 w 10000"/>
                          <a:gd name="connsiteY135" fmla="*/ 5981 h 10000"/>
                          <a:gd name="connsiteX136" fmla="*/ 690 w 10000"/>
                          <a:gd name="connsiteY136" fmla="*/ 5874 h 10000"/>
                          <a:gd name="connsiteX137" fmla="*/ 569 w 10000"/>
                          <a:gd name="connsiteY137" fmla="*/ 5778 h 10000"/>
                          <a:gd name="connsiteX138" fmla="*/ 460 w 10000"/>
                          <a:gd name="connsiteY138" fmla="*/ 5696 h 10000"/>
                          <a:gd name="connsiteX139" fmla="*/ 369 w 10000"/>
                          <a:gd name="connsiteY139" fmla="*/ 5618 h 10000"/>
                          <a:gd name="connsiteX140" fmla="*/ 299 w 10000"/>
                          <a:gd name="connsiteY140" fmla="*/ 5570 h 10000"/>
                          <a:gd name="connsiteX141" fmla="*/ 252 w 10000"/>
                          <a:gd name="connsiteY141" fmla="*/ 5527 h 10000"/>
                          <a:gd name="connsiteX142" fmla="*/ 225 w 10000"/>
                          <a:gd name="connsiteY142" fmla="*/ 5502 h 10000"/>
                          <a:gd name="connsiteX143" fmla="*/ 148 w 10000"/>
                          <a:gd name="connsiteY143" fmla="*/ 5425 h 10000"/>
                          <a:gd name="connsiteX144" fmla="*/ 92 w 10000"/>
                          <a:gd name="connsiteY144" fmla="*/ 5324 h 10000"/>
                          <a:gd name="connsiteX145" fmla="*/ 52 w 10000"/>
                          <a:gd name="connsiteY145" fmla="*/ 5213 h 10000"/>
                          <a:gd name="connsiteX146" fmla="*/ 27 w 10000"/>
                          <a:gd name="connsiteY146" fmla="*/ 5111 h 10000"/>
                          <a:gd name="connsiteX147" fmla="*/ 10 w 10000"/>
                          <a:gd name="connsiteY147" fmla="*/ 5019 h 10000"/>
                          <a:gd name="connsiteX148" fmla="*/ 5 w 10000"/>
                          <a:gd name="connsiteY148" fmla="*/ 4942 h 10000"/>
                          <a:gd name="connsiteX149" fmla="*/ 0 w 10000"/>
                          <a:gd name="connsiteY149" fmla="*/ 4884 h 10000"/>
                          <a:gd name="connsiteX150" fmla="*/ 0 w 10000"/>
                          <a:gd name="connsiteY150" fmla="*/ 4865 h 10000"/>
                          <a:gd name="connsiteX151" fmla="*/ 0 w 10000"/>
                          <a:gd name="connsiteY151" fmla="*/ 4831 h 10000"/>
                          <a:gd name="connsiteX152" fmla="*/ 0 w 10000"/>
                          <a:gd name="connsiteY152" fmla="*/ 4749 h 10000"/>
                          <a:gd name="connsiteX153" fmla="*/ 0 w 10000"/>
                          <a:gd name="connsiteY153" fmla="*/ 4618 h 10000"/>
                          <a:gd name="connsiteX154" fmla="*/ 0 w 10000"/>
                          <a:gd name="connsiteY154" fmla="*/ 3826 h 10000"/>
                          <a:gd name="connsiteX155" fmla="*/ 0 w 10000"/>
                          <a:gd name="connsiteY155" fmla="*/ 3604 h 10000"/>
                          <a:gd name="connsiteX156" fmla="*/ 0 w 10000"/>
                          <a:gd name="connsiteY156" fmla="*/ 3401 h 10000"/>
                          <a:gd name="connsiteX157" fmla="*/ 0 w 10000"/>
                          <a:gd name="connsiteY157" fmla="*/ 3222 h 10000"/>
                          <a:gd name="connsiteX158" fmla="*/ 10 w 10000"/>
                          <a:gd name="connsiteY158" fmla="*/ 3053 h 10000"/>
                          <a:gd name="connsiteX159" fmla="*/ 40 w 10000"/>
                          <a:gd name="connsiteY159" fmla="*/ 2894 h 10000"/>
                          <a:gd name="connsiteX160" fmla="*/ 84 w 10000"/>
                          <a:gd name="connsiteY160" fmla="*/ 2758 h 10000"/>
                          <a:gd name="connsiteX161" fmla="*/ 131 w 10000"/>
                          <a:gd name="connsiteY161" fmla="*/ 2647 h 10000"/>
                          <a:gd name="connsiteX162" fmla="*/ 183 w 10000"/>
                          <a:gd name="connsiteY162" fmla="*/ 2546 h 10000"/>
                          <a:gd name="connsiteX163" fmla="*/ 230 w 10000"/>
                          <a:gd name="connsiteY163" fmla="*/ 2478 h 10000"/>
                          <a:gd name="connsiteX164" fmla="*/ 275 w 10000"/>
                          <a:gd name="connsiteY164" fmla="*/ 2420 h 10000"/>
                          <a:gd name="connsiteX165" fmla="*/ 299 w 10000"/>
                          <a:gd name="connsiteY165" fmla="*/ 2386 h 10000"/>
                          <a:gd name="connsiteX166" fmla="*/ 312 w 10000"/>
                          <a:gd name="connsiteY166" fmla="*/ 2377 h 10000"/>
                          <a:gd name="connsiteX167" fmla="*/ 322 w 10000"/>
                          <a:gd name="connsiteY167" fmla="*/ 2372 h 10000"/>
                          <a:gd name="connsiteX168" fmla="*/ 356 w 10000"/>
                          <a:gd name="connsiteY168" fmla="*/ 2353 h 10000"/>
                          <a:gd name="connsiteX169" fmla="*/ 413 w 10000"/>
                          <a:gd name="connsiteY169" fmla="*/ 2309 h 10000"/>
                          <a:gd name="connsiteX170" fmla="*/ 485 w 10000"/>
                          <a:gd name="connsiteY170" fmla="*/ 2261 h 10000"/>
                          <a:gd name="connsiteX171" fmla="*/ 581 w 10000"/>
                          <a:gd name="connsiteY171" fmla="*/ 2203 h 10000"/>
                          <a:gd name="connsiteX172" fmla="*/ 690 w 10000"/>
                          <a:gd name="connsiteY172" fmla="*/ 2135 h 10000"/>
                          <a:gd name="connsiteX173" fmla="*/ 811 w 10000"/>
                          <a:gd name="connsiteY173" fmla="*/ 2048 h 10000"/>
                          <a:gd name="connsiteX174" fmla="*/ 950 w 10000"/>
                          <a:gd name="connsiteY174" fmla="*/ 1966 h 10000"/>
                          <a:gd name="connsiteX175" fmla="*/ 1096 w 10000"/>
                          <a:gd name="connsiteY175" fmla="*/ 1865 h 10000"/>
                          <a:gd name="connsiteX176" fmla="*/ 1252 w 10000"/>
                          <a:gd name="connsiteY176" fmla="*/ 1758 h 10000"/>
                          <a:gd name="connsiteX177" fmla="*/ 1418 w 10000"/>
                          <a:gd name="connsiteY177" fmla="*/ 1652 h 10000"/>
                          <a:gd name="connsiteX178" fmla="*/ 1586 w 10000"/>
                          <a:gd name="connsiteY178" fmla="*/ 1541 h 10000"/>
                          <a:gd name="connsiteX179" fmla="*/ 1759 w 10000"/>
                          <a:gd name="connsiteY179" fmla="*/ 1420 h 10000"/>
                          <a:gd name="connsiteX180" fmla="*/ 1940 w 10000"/>
                          <a:gd name="connsiteY180" fmla="*/ 1314 h 10000"/>
                          <a:gd name="connsiteX181" fmla="*/ 2118 w 10000"/>
                          <a:gd name="connsiteY181" fmla="*/ 1193 h 10000"/>
                          <a:gd name="connsiteX182" fmla="*/ 2298 w 10000"/>
                          <a:gd name="connsiteY182" fmla="*/ 1077 h 10000"/>
                          <a:gd name="connsiteX183" fmla="*/ 2476 w 10000"/>
                          <a:gd name="connsiteY183" fmla="*/ 957 h 10000"/>
                          <a:gd name="connsiteX184" fmla="*/ 2650 w 10000"/>
                          <a:gd name="connsiteY184" fmla="*/ 845 h 10000"/>
                          <a:gd name="connsiteX185" fmla="*/ 2818 w 10000"/>
                          <a:gd name="connsiteY185" fmla="*/ 729 h 10000"/>
                          <a:gd name="connsiteX186" fmla="*/ 2979 w 10000"/>
                          <a:gd name="connsiteY186" fmla="*/ 628 h 10000"/>
                          <a:gd name="connsiteX187" fmla="*/ 3135 w 10000"/>
                          <a:gd name="connsiteY187" fmla="*/ 527 h 10000"/>
                          <a:gd name="connsiteX188" fmla="*/ 3278 w 10000"/>
                          <a:gd name="connsiteY188" fmla="*/ 435 h 10000"/>
                          <a:gd name="connsiteX189" fmla="*/ 3407 w 10000"/>
                          <a:gd name="connsiteY189" fmla="*/ 348 h 10000"/>
                          <a:gd name="connsiteX190" fmla="*/ 3525 w 10000"/>
                          <a:gd name="connsiteY190" fmla="*/ 271 h 10000"/>
                          <a:gd name="connsiteX191" fmla="*/ 3629 w 10000"/>
                          <a:gd name="connsiteY191" fmla="*/ 203 h 10000"/>
                          <a:gd name="connsiteX192" fmla="*/ 3716 w 10000"/>
                          <a:gd name="connsiteY192" fmla="*/ 155 h 10000"/>
                          <a:gd name="connsiteX193" fmla="*/ 3785 w 10000"/>
                          <a:gd name="connsiteY193" fmla="*/ 111 h 10000"/>
                          <a:gd name="connsiteX194" fmla="*/ 3837 w 10000"/>
                          <a:gd name="connsiteY194" fmla="*/ 77 h 10000"/>
                          <a:gd name="connsiteX195" fmla="*/ 3949 w 10000"/>
                          <a:gd name="connsiteY195" fmla="*/ 29 h 10000"/>
                          <a:gd name="connsiteX196" fmla="*/ 4052 w 10000"/>
                          <a:gd name="connsiteY19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693 w 10000"/>
                          <a:gd name="connsiteY34" fmla="*/ 3217 h 10000"/>
                          <a:gd name="connsiteX35" fmla="*/ 9785 w 10000"/>
                          <a:gd name="connsiteY35" fmla="*/ 3266 h 10000"/>
                          <a:gd name="connsiteX36" fmla="*/ 9854 w 10000"/>
                          <a:gd name="connsiteY36" fmla="*/ 3309 h 10000"/>
                          <a:gd name="connsiteX37" fmla="*/ 9901 w 10000"/>
                          <a:gd name="connsiteY37" fmla="*/ 3333 h 10000"/>
                          <a:gd name="connsiteX38" fmla="*/ 9923 w 10000"/>
                          <a:gd name="connsiteY38" fmla="*/ 3353 h 10000"/>
                          <a:gd name="connsiteX39" fmla="*/ 9975 w 10000"/>
                          <a:gd name="connsiteY39" fmla="*/ 3391 h 10000"/>
                          <a:gd name="connsiteX40" fmla="*/ 10000 w 10000"/>
                          <a:gd name="connsiteY40" fmla="*/ 3444 h 10000"/>
                          <a:gd name="connsiteX41" fmla="*/ 10000 w 10000"/>
                          <a:gd name="connsiteY41" fmla="*/ 3493 h 10000"/>
                          <a:gd name="connsiteX42" fmla="*/ 9988 w 10000"/>
                          <a:gd name="connsiteY42" fmla="*/ 3536 h 10000"/>
                          <a:gd name="connsiteX43" fmla="*/ 9958 w 10000"/>
                          <a:gd name="connsiteY43" fmla="*/ 3589 h 10000"/>
                          <a:gd name="connsiteX44" fmla="*/ 9913 w 10000"/>
                          <a:gd name="connsiteY44" fmla="*/ 3647 h 10000"/>
                          <a:gd name="connsiteX45" fmla="*/ 9874 w 10000"/>
                          <a:gd name="connsiteY45" fmla="*/ 3681 h 10000"/>
                          <a:gd name="connsiteX46" fmla="*/ 9832 w 10000"/>
                          <a:gd name="connsiteY46" fmla="*/ 3734 h 10000"/>
                          <a:gd name="connsiteX47" fmla="*/ 9780 w 10000"/>
                          <a:gd name="connsiteY47" fmla="*/ 3792 h 10000"/>
                          <a:gd name="connsiteX48" fmla="*/ 9728 w 10000"/>
                          <a:gd name="connsiteY48" fmla="*/ 3850 h 10000"/>
                          <a:gd name="connsiteX49" fmla="*/ 9671 w 10000"/>
                          <a:gd name="connsiteY49" fmla="*/ 3903 h 10000"/>
                          <a:gd name="connsiteX50" fmla="*/ 9629 w 10000"/>
                          <a:gd name="connsiteY50" fmla="*/ 3952 h 10000"/>
                          <a:gd name="connsiteX51" fmla="*/ 9589 w 10000"/>
                          <a:gd name="connsiteY51" fmla="*/ 3995 h 10000"/>
                          <a:gd name="connsiteX52" fmla="*/ 9562 w 10000"/>
                          <a:gd name="connsiteY52" fmla="*/ 4029 h 10000"/>
                          <a:gd name="connsiteX53" fmla="*/ 9550 w 10000"/>
                          <a:gd name="connsiteY53" fmla="*/ 4039 h 10000"/>
                          <a:gd name="connsiteX54" fmla="*/ 9555 w 10000"/>
                          <a:gd name="connsiteY54" fmla="*/ 6237 h 10000"/>
                          <a:gd name="connsiteX55" fmla="*/ 9567 w 10000"/>
                          <a:gd name="connsiteY55" fmla="*/ 6246 h 10000"/>
                          <a:gd name="connsiteX56" fmla="*/ 9597 w 10000"/>
                          <a:gd name="connsiteY56" fmla="*/ 6271 h 10000"/>
                          <a:gd name="connsiteX57" fmla="*/ 9641 w 10000"/>
                          <a:gd name="connsiteY57" fmla="*/ 6304 h 10000"/>
                          <a:gd name="connsiteX58" fmla="*/ 9698 w 10000"/>
                          <a:gd name="connsiteY58" fmla="*/ 6338 h 10000"/>
                          <a:gd name="connsiteX59" fmla="*/ 9753 w 10000"/>
                          <a:gd name="connsiteY59" fmla="*/ 6382 h 10000"/>
                          <a:gd name="connsiteX60" fmla="*/ 9805 w 10000"/>
                          <a:gd name="connsiteY60" fmla="*/ 6420 h 10000"/>
                          <a:gd name="connsiteX61" fmla="*/ 9844 w 10000"/>
                          <a:gd name="connsiteY61" fmla="*/ 6454 h 10000"/>
                          <a:gd name="connsiteX62" fmla="*/ 9874 w 10000"/>
                          <a:gd name="connsiteY62" fmla="*/ 6488 h 10000"/>
                          <a:gd name="connsiteX63" fmla="*/ 9884 w 10000"/>
                          <a:gd name="connsiteY63" fmla="*/ 6531 h 10000"/>
                          <a:gd name="connsiteX64" fmla="*/ 9879 w 10000"/>
                          <a:gd name="connsiteY64" fmla="*/ 6575 h 10000"/>
                          <a:gd name="connsiteX65" fmla="*/ 9866 w 10000"/>
                          <a:gd name="connsiteY65" fmla="*/ 6618 h 10000"/>
                          <a:gd name="connsiteX66" fmla="*/ 9854 w 10000"/>
                          <a:gd name="connsiteY66" fmla="*/ 6652 h 10000"/>
                          <a:gd name="connsiteX67" fmla="*/ 9839 w 10000"/>
                          <a:gd name="connsiteY67" fmla="*/ 6667 h 10000"/>
                          <a:gd name="connsiteX68" fmla="*/ 9837 w 10000"/>
                          <a:gd name="connsiteY68" fmla="*/ 6676 h 10000"/>
                          <a:gd name="connsiteX69" fmla="*/ 9827 w 10000"/>
                          <a:gd name="connsiteY69" fmla="*/ 6686 h 10000"/>
                          <a:gd name="connsiteX70" fmla="*/ 9792 w 10000"/>
                          <a:gd name="connsiteY70" fmla="*/ 6720 h 10000"/>
                          <a:gd name="connsiteX71" fmla="*/ 9740 w 10000"/>
                          <a:gd name="connsiteY71" fmla="*/ 6758 h 10000"/>
                          <a:gd name="connsiteX72" fmla="*/ 9671 w 10000"/>
                          <a:gd name="connsiteY72" fmla="*/ 6826 h 10000"/>
                          <a:gd name="connsiteX73" fmla="*/ 9579 w 10000"/>
                          <a:gd name="connsiteY73" fmla="*/ 6903 h 10000"/>
                          <a:gd name="connsiteX74" fmla="*/ 9476 w 10000"/>
                          <a:gd name="connsiteY74" fmla="*/ 6995 h 10000"/>
                          <a:gd name="connsiteX75" fmla="*/ 9359 w 10000"/>
                          <a:gd name="connsiteY75" fmla="*/ 7106 h 10000"/>
                          <a:gd name="connsiteX76" fmla="*/ 9231 w 10000"/>
                          <a:gd name="connsiteY76" fmla="*/ 7227 h 10000"/>
                          <a:gd name="connsiteX77" fmla="*/ 9087 w 10000"/>
                          <a:gd name="connsiteY77" fmla="*/ 7353 h 10000"/>
                          <a:gd name="connsiteX78" fmla="*/ 8939 w 10000"/>
                          <a:gd name="connsiteY78" fmla="*/ 7478 h 10000"/>
                          <a:gd name="connsiteX79" fmla="*/ 8780 w 10000"/>
                          <a:gd name="connsiteY79" fmla="*/ 7623 h 10000"/>
                          <a:gd name="connsiteX80" fmla="*/ 8615 w 10000"/>
                          <a:gd name="connsiteY80" fmla="*/ 7778 h 10000"/>
                          <a:gd name="connsiteX81" fmla="*/ 8441 w 10000"/>
                          <a:gd name="connsiteY81" fmla="*/ 7928 h 10000"/>
                          <a:gd name="connsiteX82" fmla="*/ 8268 w 10000"/>
                          <a:gd name="connsiteY82" fmla="*/ 8082 h 10000"/>
                          <a:gd name="connsiteX83" fmla="*/ 8090 w 10000"/>
                          <a:gd name="connsiteY83" fmla="*/ 8242 h 10000"/>
                          <a:gd name="connsiteX84" fmla="*/ 7917 w 10000"/>
                          <a:gd name="connsiteY84" fmla="*/ 8401 h 10000"/>
                          <a:gd name="connsiteX85" fmla="*/ 7741 w 10000"/>
                          <a:gd name="connsiteY85" fmla="*/ 8556 h 10000"/>
                          <a:gd name="connsiteX86" fmla="*/ 7568 w 10000"/>
                          <a:gd name="connsiteY86" fmla="*/ 8715 h 10000"/>
                          <a:gd name="connsiteX87" fmla="*/ 7395 w 10000"/>
                          <a:gd name="connsiteY87" fmla="*/ 8865 h 10000"/>
                          <a:gd name="connsiteX88" fmla="*/ 7229 w 10000"/>
                          <a:gd name="connsiteY88" fmla="*/ 9010 h 10000"/>
                          <a:gd name="connsiteX89" fmla="*/ 7073 w 10000"/>
                          <a:gd name="connsiteY89" fmla="*/ 9155 h 10000"/>
                          <a:gd name="connsiteX90" fmla="*/ 6927 w 10000"/>
                          <a:gd name="connsiteY90" fmla="*/ 9290 h 10000"/>
                          <a:gd name="connsiteX91" fmla="*/ 6784 w 10000"/>
                          <a:gd name="connsiteY91" fmla="*/ 9415 h 10000"/>
                          <a:gd name="connsiteX92" fmla="*/ 6658 w 10000"/>
                          <a:gd name="connsiteY92" fmla="*/ 9527 h 10000"/>
                          <a:gd name="connsiteX93" fmla="*/ 6541 w 10000"/>
                          <a:gd name="connsiteY93" fmla="*/ 9628 h 10000"/>
                          <a:gd name="connsiteX94" fmla="*/ 6437 w 10000"/>
                          <a:gd name="connsiteY94" fmla="*/ 9720 h 10000"/>
                          <a:gd name="connsiteX95" fmla="*/ 6356 w 10000"/>
                          <a:gd name="connsiteY95" fmla="*/ 9797 h 10000"/>
                          <a:gd name="connsiteX96" fmla="*/ 6286 w 10000"/>
                          <a:gd name="connsiteY96" fmla="*/ 9865 h 10000"/>
                          <a:gd name="connsiteX97" fmla="*/ 6235 w 10000"/>
                          <a:gd name="connsiteY97" fmla="*/ 9908 h 10000"/>
                          <a:gd name="connsiteX98" fmla="*/ 6205 w 10000"/>
                          <a:gd name="connsiteY98" fmla="*/ 9932 h 10000"/>
                          <a:gd name="connsiteX99" fmla="*/ 6131 w 10000"/>
                          <a:gd name="connsiteY99" fmla="*/ 9986 h 10000"/>
                          <a:gd name="connsiteX100" fmla="*/ 6066 w 10000"/>
                          <a:gd name="connsiteY100" fmla="*/ 10000 h 10000"/>
                          <a:gd name="connsiteX101" fmla="*/ 6004 w 10000"/>
                          <a:gd name="connsiteY101" fmla="*/ 9990 h 10000"/>
                          <a:gd name="connsiteX102" fmla="*/ 5957 w 10000"/>
                          <a:gd name="connsiteY102" fmla="*/ 9976 h 10000"/>
                          <a:gd name="connsiteX103" fmla="*/ 5928 w 10000"/>
                          <a:gd name="connsiteY103" fmla="*/ 9957 h 10000"/>
                          <a:gd name="connsiteX104" fmla="*/ 5913 w 10000"/>
                          <a:gd name="connsiteY104" fmla="*/ 9952 h 10000"/>
                          <a:gd name="connsiteX105" fmla="*/ 5901 w 10000"/>
                          <a:gd name="connsiteY105" fmla="*/ 9942 h 10000"/>
                          <a:gd name="connsiteX106" fmla="*/ 5866 w 10000"/>
                          <a:gd name="connsiteY106" fmla="*/ 9918 h 10000"/>
                          <a:gd name="connsiteX107" fmla="*/ 5809 w 10000"/>
                          <a:gd name="connsiteY107" fmla="*/ 9874 h 10000"/>
                          <a:gd name="connsiteX108" fmla="*/ 5737 w 10000"/>
                          <a:gd name="connsiteY108" fmla="*/ 9816 h 10000"/>
                          <a:gd name="connsiteX109" fmla="*/ 5641 w 10000"/>
                          <a:gd name="connsiteY109" fmla="*/ 9739 h 10000"/>
                          <a:gd name="connsiteX110" fmla="*/ 5524 w 10000"/>
                          <a:gd name="connsiteY110" fmla="*/ 9647 h 10000"/>
                          <a:gd name="connsiteX111" fmla="*/ 5398 w 10000"/>
                          <a:gd name="connsiteY111" fmla="*/ 9546 h 10000"/>
                          <a:gd name="connsiteX112" fmla="*/ 5252 w 10000"/>
                          <a:gd name="connsiteY112" fmla="*/ 9435 h 10000"/>
                          <a:gd name="connsiteX113" fmla="*/ 5096 w 10000"/>
                          <a:gd name="connsiteY113" fmla="*/ 9314 h 10000"/>
                          <a:gd name="connsiteX114" fmla="*/ 4923 w 10000"/>
                          <a:gd name="connsiteY114" fmla="*/ 9179 h 10000"/>
                          <a:gd name="connsiteX115" fmla="*/ 4740 w 10000"/>
                          <a:gd name="connsiteY115" fmla="*/ 9034 h 10000"/>
                          <a:gd name="connsiteX116" fmla="*/ 4545 w 10000"/>
                          <a:gd name="connsiteY116" fmla="*/ 8884 h 10000"/>
                          <a:gd name="connsiteX117" fmla="*/ 4347 w 10000"/>
                          <a:gd name="connsiteY117" fmla="*/ 8729 h 10000"/>
                          <a:gd name="connsiteX118" fmla="*/ 4139 w 10000"/>
                          <a:gd name="connsiteY118" fmla="*/ 8560 h 10000"/>
                          <a:gd name="connsiteX119" fmla="*/ 3924 w 10000"/>
                          <a:gd name="connsiteY119" fmla="*/ 8401 h 10000"/>
                          <a:gd name="connsiteX120" fmla="*/ 3706 w 10000"/>
                          <a:gd name="connsiteY120" fmla="*/ 8222 h 10000"/>
                          <a:gd name="connsiteX121" fmla="*/ 3481 w 10000"/>
                          <a:gd name="connsiteY121" fmla="*/ 8053 h 10000"/>
                          <a:gd name="connsiteX122" fmla="*/ 3256 w 10000"/>
                          <a:gd name="connsiteY122" fmla="*/ 7879 h 10000"/>
                          <a:gd name="connsiteX123" fmla="*/ 3026 w 10000"/>
                          <a:gd name="connsiteY123" fmla="*/ 7700 h 10000"/>
                          <a:gd name="connsiteX124" fmla="*/ 2801 w 10000"/>
                          <a:gd name="connsiteY124" fmla="*/ 7522 h 10000"/>
                          <a:gd name="connsiteX125" fmla="*/ 2575 w 10000"/>
                          <a:gd name="connsiteY125" fmla="*/ 7343 h 10000"/>
                          <a:gd name="connsiteX126" fmla="*/ 2355 w 10000"/>
                          <a:gd name="connsiteY126" fmla="*/ 7174 h 10000"/>
                          <a:gd name="connsiteX127" fmla="*/ 2135 w 10000"/>
                          <a:gd name="connsiteY127" fmla="*/ 7005 h 10000"/>
                          <a:gd name="connsiteX128" fmla="*/ 1922 w 10000"/>
                          <a:gd name="connsiteY128" fmla="*/ 6836 h 10000"/>
                          <a:gd name="connsiteX129" fmla="*/ 1719 w 10000"/>
                          <a:gd name="connsiteY129" fmla="*/ 6676 h 10000"/>
                          <a:gd name="connsiteX130" fmla="*/ 1519 w 10000"/>
                          <a:gd name="connsiteY130" fmla="*/ 6522 h 10000"/>
                          <a:gd name="connsiteX131" fmla="*/ 1331 w 10000"/>
                          <a:gd name="connsiteY131" fmla="*/ 6372 h 10000"/>
                          <a:gd name="connsiteX132" fmla="*/ 1153 w 10000"/>
                          <a:gd name="connsiteY132" fmla="*/ 6237 h 10000"/>
                          <a:gd name="connsiteX133" fmla="*/ 985 w 10000"/>
                          <a:gd name="connsiteY133" fmla="*/ 6101 h 10000"/>
                          <a:gd name="connsiteX134" fmla="*/ 831 w 10000"/>
                          <a:gd name="connsiteY134" fmla="*/ 5981 h 10000"/>
                          <a:gd name="connsiteX135" fmla="*/ 690 w 10000"/>
                          <a:gd name="connsiteY135" fmla="*/ 5874 h 10000"/>
                          <a:gd name="connsiteX136" fmla="*/ 569 w 10000"/>
                          <a:gd name="connsiteY136" fmla="*/ 5778 h 10000"/>
                          <a:gd name="connsiteX137" fmla="*/ 460 w 10000"/>
                          <a:gd name="connsiteY137" fmla="*/ 5696 h 10000"/>
                          <a:gd name="connsiteX138" fmla="*/ 369 w 10000"/>
                          <a:gd name="connsiteY138" fmla="*/ 5618 h 10000"/>
                          <a:gd name="connsiteX139" fmla="*/ 299 w 10000"/>
                          <a:gd name="connsiteY139" fmla="*/ 5570 h 10000"/>
                          <a:gd name="connsiteX140" fmla="*/ 252 w 10000"/>
                          <a:gd name="connsiteY140" fmla="*/ 5527 h 10000"/>
                          <a:gd name="connsiteX141" fmla="*/ 225 w 10000"/>
                          <a:gd name="connsiteY141" fmla="*/ 5502 h 10000"/>
                          <a:gd name="connsiteX142" fmla="*/ 148 w 10000"/>
                          <a:gd name="connsiteY142" fmla="*/ 5425 h 10000"/>
                          <a:gd name="connsiteX143" fmla="*/ 92 w 10000"/>
                          <a:gd name="connsiteY143" fmla="*/ 5324 h 10000"/>
                          <a:gd name="connsiteX144" fmla="*/ 52 w 10000"/>
                          <a:gd name="connsiteY144" fmla="*/ 5213 h 10000"/>
                          <a:gd name="connsiteX145" fmla="*/ 27 w 10000"/>
                          <a:gd name="connsiteY145" fmla="*/ 5111 h 10000"/>
                          <a:gd name="connsiteX146" fmla="*/ 10 w 10000"/>
                          <a:gd name="connsiteY146" fmla="*/ 5019 h 10000"/>
                          <a:gd name="connsiteX147" fmla="*/ 5 w 10000"/>
                          <a:gd name="connsiteY147" fmla="*/ 4942 h 10000"/>
                          <a:gd name="connsiteX148" fmla="*/ 0 w 10000"/>
                          <a:gd name="connsiteY148" fmla="*/ 4884 h 10000"/>
                          <a:gd name="connsiteX149" fmla="*/ 0 w 10000"/>
                          <a:gd name="connsiteY149" fmla="*/ 4865 h 10000"/>
                          <a:gd name="connsiteX150" fmla="*/ 0 w 10000"/>
                          <a:gd name="connsiteY150" fmla="*/ 4831 h 10000"/>
                          <a:gd name="connsiteX151" fmla="*/ 0 w 10000"/>
                          <a:gd name="connsiteY151" fmla="*/ 4749 h 10000"/>
                          <a:gd name="connsiteX152" fmla="*/ 0 w 10000"/>
                          <a:gd name="connsiteY152" fmla="*/ 4618 h 10000"/>
                          <a:gd name="connsiteX153" fmla="*/ 0 w 10000"/>
                          <a:gd name="connsiteY153" fmla="*/ 3826 h 10000"/>
                          <a:gd name="connsiteX154" fmla="*/ 0 w 10000"/>
                          <a:gd name="connsiteY154" fmla="*/ 3604 h 10000"/>
                          <a:gd name="connsiteX155" fmla="*/ 0 w 10000"/>
                          <a:gd name="connsiteY155" fmla="*/ 3401 h 10000"/>
                          <a:gd name="connsiteX156" fmla="*/ 0 w 10000"/>
                          <a:gd name="connsiteY156" fmla="*/ 3222 h 10000"/>
                          <a:gd name="connsiteX157" fmla="*/ 10 w 10000"/>
                          <a:gd name="connsiteY157" fmla="*/ 3053 h 10000"/>
                          <a:gd name="connsiteX158" fmla="*/ 40 w 10000"/>
                          <a:gd name="connsiteY158" fmla="*/ 2894 h 10000"/>
                          <a:gd name="connsiteX159" fmla="*/ 84 w 10000"/>
                          <a:gd name="connsiteY159" fmla="*/ 2758 h 10000"/>
                          <a:gd name="connsiteX160" fmla="*/ 131 w 10000"/>
                          <a:gd name="connsiteY160" fmla="*/ 2647 h 10000"/>
                          <a:gd name="connsiteX161" fmla="*/ 183 w 10000"/>
                          <a:gd name="connsiteY161" fmla="*/ 2546 h 10000"/>
                          <a:gd name="connsiteX162" fmla="*/ 230 w 10000"/>
                          <a:gd name="connsiteY162" fmla="*/ 2478 h 10000"/>
                          <a:gd name="connsiteX163" fmla="*/ 275 w 10000"/>
                          <a:gd name="connsiteY163" fmla="*/ 2420 h 10000"/>
                          <a:gd name="connsiteX164" fmla="*/ 299 w 10000"/>
                          <a:gd name="connsiteY164" fmla="*/ 2386 h 10000"/>
                          <a:gd name="connsiteX165" fmla="*/ 312 w 10000"/>
                          <a:gd name="connsiteY165" fmla="*/ 2377 h 10000"/>
                          <a:gd name="connsiteX166" fmla="*/ 322 w 10000"/>
                          <a:gd name="connsiteY166" fmla="*/ 2372 h 10000"/>
                          <a:gd name="connsiteX167" fmla="*/ 356 w 10000"/>
                          <a:gd name="connsiteY167" fmla="*/ 2353 h 10000"/>
                          <a:gd name="connsiteX168" fmla="*/ 413 w 10000"/>
                          <a:gd name="connsiteY168" fmla="*/ 2309 h 10000"/>
                          <a:gd name="connsiteX169" fmla="*/ 485 w 10000"/>
                          <a:gd name="connsiteY169" fmla="*/ 2261 h 10000"/>
                          <a:gd name="connsiteX170" fmla="*/ 581 w 10000"/>
                          <a:gd name="connsiteY170" fmla="*/ 2203 h 10000"/>
                          <a:gd name="connsiteX171" fmla="*/ 690 w 10000"/>
                          <a:gd name="connsiteY171" fmla="*/ 2135 h 10000"/>
                          <a:gd name="connsiteX172" fmla="*/ 811 w 10000"/>
                          <a:gd name="connsiteY172" fmla="*/ 2048 h 10000"/>
                          <a:gd name="connsiteX173" fmla="*/ 950 w 10000"/>
                          <a:gd name="connsiteY173" fmla="*/ 1966 h 10000"/>
                          <a:gd name="connsiteX174" fmla="*/ 1096 w 10000"/>
                          <a:gd name="connsiteY174" fmla="*/ 1865 h 10000"/>
                          <a:gd name="connsiteX175" fmla="*/ 1252 w 10000"/>
                          <a:gd name="connsiteY175" fmla="*/ 1758 h 10000"/>
                          <a:gd name="connsiteX176" fmla="*/ 1418 w 10000"/>
                          <a:gd name="connsiteY176" fmla="*/ 1652 h 10000"/>
                          <a:gd name="connsiteX177" fmla="*/ 1586 w 10000"/>
                          <a:gd name="connsiteY177" fmla="*/ 1541 h 10000"/>
                          <a:gd name="connsiteX178" fmla="*/ 1759 w 10000"/>
                          <a:gd name="connsiteY178" fmla="*/ 1420 h 10000"/>
                          <a:gd name="connsiteX179" fmla="*/ 1940 w 10000"/>
                          <a:gd name="connsiteY179" fmla="*/ 1314 h 10000"/>
                          <a:gd name="connsiteX180" fmla="*/ 2118 w 10000"/>
                          <a:gd name="connsiteY180" fmla="*/ 1193 h 10000"/>
                          <a:gd name="connsiteX181" fmla="*/ 2298 w 10000"/>
                          <a:gd name="connsiteY181" fmla="*/ 1077 h 10000"/>
                          <a:gd name="connsiteX182" fmla="*/ 2476 w 10000"/>
                          <a:gd name="connsiteY182" fmla="*/ 957 h 10000"/>
                          <a:gd name="connsiteX183" fmla="*/ 2650 w 10000"/>
                          <a:gd name="connsiteY183" fmla="*/ 845 h 10000"/>
                          <a:gd name="connsiteX184" fmla="*/ 2818 w 10000"/>
                          <a:gd name="connsiteY184" fmla="*/ 729 h 10000"/>
                          <a:gd name="connsiteX185" fmla="*/ 2979 w 10000"/>
                          <a:gd name="connsiteY185" fmla="*/ 628 h 10000"/>
                          <a:gd name="connsiteX186" fmla="*/ 3135 w 10000"/>
                          <a:gd name="connsiteY186" fmla="*/ 527 h 10000"/>
                          <a:gd name="connsiteX187" fmla="*/ 3278 w 10000"/>
                          <a:gd name="connsiteY187" fmla="*/ 435 h 10000"/>
                          <a:gd name="connsiteX188" fmla="*/ 3407 w 10000"/>
                          <a:gd name="connsiteY188" fmla="*/ 348 h 10000"/>
                          <a:gd name="connsiteX189" fmla="*/ 3525 w 10000"/>
                          <a:gd name="connsiteY189" fmla="*/ 271 h 10000"/>
                          <a:gd name="connsiteX190" fmla="*/ 3629 w 10000"/>
                          <a:gd name="connsiteY190" fmla="*/ 203 h 10000"/>
                          <a:gd name="connsiteX191" fmla="*/ 3716 w 10000"/>
                          <a:gd name="connsiteY191" fmla="*/ 155 h 10000"/>
                          <a:gd name="connsiteX192" fmla="*/ 3785 w 10000"/>
                          <a:gd name="connsiteY192" fmla="*/ 111 h 10000"/>
                          <a:gd name="connsiteX193" fmla="*/ 3837 w 10000"/>
                          <a:gd name="connsiteY193" fmla="*/ 77 h 10000"/>
                          <a:gd name="connsiteX194" fmla="*/ 3949 w 10000"/>
                          <a:gd name="connsiteY194" fmla="*/ 29 h 10000"/>
                          <a:gd name="connsiteX195" fmla="*/ 4052 w 10000"/>
                          <a:gd name="connsiteY19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693 w 10000"/>
                          <a:gd name="connsiteY33" fmla="*/ 3217 h 10000"/>
                          <a:gd name="connsiteX34" fmla="*/ 9785 w 10000"/>
                          <a:gd name="connsiteY34" fmla="*/ 3266 h 10000"/>
                          <a:gd name="connsiteX35" fmla="*/ 9854 w 10000"/>
                          <a:gd name="connsiteY35" fmla="*/ 3309 h 10000"/>
                          <a:gd name="connsiteX36" fmla="*/ 9901 w 10000"/>
                          <a:gd name="connsiteY36" fmla="*/ 3333 h 10000"/>
                          <a:gd name="connsiteX37" fmla="*/ 9923 w 10000"/>
                          <a:gd name="connsiteY37" fmla="*/ 3353 h 10000"/>
                          <a:gd name="connsiteX38" fmla="*/ 9975 w 10000"/>
                          <a:gd name="connsiteY38" fmla="*/ 3391 h 10000"/>
                          <a:gd name="connsiteX39" fmla="*/ 10000 w 10000"/>
                          <a:gd name="connsiteY39" fmla="*/ 3444 h 10000"/>
                          <a:gd name="connsiteX40" fmla="*/ 10000 w 10000"/>
                          <a:gd name="connsiteY40" fmla="*/ 3493 h 10000"/>
                          <a:gd name="connsiteX41" fmla="*/ 9988 w 10000"/>
                          <a:gd name="connsiteY41" fmla="*/ 3536 h 10000"/>
                          <a:gd name="connsiteX42" fmla="*/ 9958 w 10000"/>
                          <a:gd name="connsiteY42" fmla="*/ 3589 h 10000"/>
                          <a:gd name="connsiteX43" fmla="*/ 9913 w 10000"/>
                          <a:gd name="connsiteY43" fmla="*/ 3647 h 10000"/>
                          <a:gd name="connsiteX44" fmla="*/ 9874 w 10000"/>
                          <a:gd name="connsiteY44" fmla="*/ 3681 h 10000"/>
                          <a:gd name="connsiteX45" fmla="*/ 9832 w 10000"/>
                          <a:gd name="connsiteY45" fmla="*/ 3734 h 10000"/>
                          <a:gd name="connsiteX46" fmla="*/ 9780 w 10000"/>
                          <a:gd name="connsiteY46" fmla="*/ 3792 h 10000"/>
                          <a:gd name="connsiteX47" fmla="*/ 9728 w 10000"/>
                          <a:gd name="connsiteY47" fmla="*/ 3850 h 10000"/>
                          <a:gd name="connsiteX48" fmla="*/ 9671 w 10000"/>
                          <a:gd name="connsiteY48" fmla="*/ 3903 h 10000"/>
                          <a:gd name="connsiteX49" fmla="*/ 9629 w 10000"/>
                          <a:gd name="connsiteY49" fmla="*/ 3952 h 10000"/>
                          <a:gd name="connsiteX50" fmla="*/ 9589 w 10000"/>
                          <a:gd name="connsiteY50" fmla="*/ 3995 h 10000"/>
                          <a:gd name="connsiteX51" fmla="*/ 9562 w 10000"/>
                          <a:gd name="connsiteY51" fmla="*/ 4029 h 10000"/>
                          <a:gd name="connsiteX52" fmla="*/ 9550 w 10000"/>
                          <a:gd name="connsiteY52" fmla="*/ 4039 h 10000"/>
                          <a:gd name="connsiteX53" fmla="*/ 9555 w 10000"/>
                          <a:gd name="connsiteY53" fmla="*/ 6237 h 10000"/>
                          <a:gd name="connsiteX54" fmla="*/ 9567 w 10000"/>
                          <a:gd name="connsiteY54" fmla="*/ 6246 h 10000"/>
                          <a:gd name="connsiteX55" fmla="*/ 9597 w 10000"/>
                          <a:gd name="connsiteY55" fmla="*/ 6271 h 10000"/>
                          <a:gd name="connsiteX56" fmla="*/ 9641 w 10000"/>
                          <a:gd name="connsiteY56" fmla="*/ 6304 h 10000"/>
                          <a:gd name="connsiteX57" fmla="*/ 9698 w 10000"/>
                          <a:gd name="connsiteY57" fmla="*/ 6338 h 10000"/>
                          <a:gd name="connsiteX58" fmla="*/ 9753 w 10000"/>
                          <a:gd name="connsiteY58" fmla="*/ 6382 h 10000"/>
                          <a:gd name="connsiteX59" fmla="*/ 9805 w 10000"/>
                          <a:gd name="connsiteY59" fmla="*/ 6420 h 10000"/>
                          <a:gd name="connsiteX60" fmla="*/ 9844 w 10000"/>
                          <a:gd name="connsiteY60" fmla="*/ 6454 h 10000"/>
                          <a:gd name="connsiteX61" fmla="*/ 9874 w 10000"/>
                          <a:gd name="connsiteY61" fmla="*/ 6488 h 10000"/>
                          <a:gd name="connsiteX62" fmla="*/ 9884 w 10000"/>
                          <a:gd name="connsiteY62" fmla="*/ 6531 h 10000"/>
                          <a:gd name="connsiteX63" fmla="*/ 9879 w 10000"/>
                          <a:gd name="connsiteY63" fmla="*/ 6575 h 10000"/>
                          <a:gd name="connsiteX64" fmla="*/ 9866 w 10000"/>
                          <a:gd name="connsiteY64" fmla="*/ 6618 h 10000"/>
                          <a:gd name="connsiteX65" fmla="*/ 9854 w 10000"/>
                          <a:gd name="connsiteY65" fmla="*/ 6652 h 10000"/>
                          <a:gd name="connsiteX66" fmla="*/ 9839 w 10000"/>
                          <a:gd name="connsiteY66" fmla="*/ 6667 h 10000"/>
                          <a:gd name="connsiteX67" fmla="*/ 9837 w 10000"/>
                          <a:gd name="connsiteY67" fmla="*/ 6676 h 10000"/>
                          <a:gd name="connsiteX68" fmla="*/ 9827 w 10000"/>
                          <a:gd name="connsiteY68" fmla="*/ 6686 h 10000"/>
                          <a:gd name="connsiteX69" fmla="*/ 9792 w 10000"/>
                          <a:gd name="connsiteY69" fmla="*/ 6720 h 10000"/>
                          <a:gd name="connsiteX70" fmla="*/ 9740 w 10000"/>
                          <a:gd name="connsiteY70" fmla="*/ 6758 h 10000"/>
                          <a:gd name="connsiteX71" fmla="*/ 9671 w 10000"/>
                          <a:gd name="connsiteY71" fmla="*/ 6826 h 10000"/>
                          <a:gd name="connsiteX72" fmla="*/ 9579 w 10000"/>
                          <a:gd name="connsiteY72" fmla="*/ 6903 h 10000"/>
                          <a:gd name="connsiteX73" fmla="*/ 9476 w 10000"/>
                          <a:gd name="connsiteY73" fmla="*/ 6995 h 10000"/>
                          <a:gd name="connsiteX74" fmla="*/ 9359 w 10000"/>
                          <a:gd name="connsiteY74" fmla="*/ 7106 h 10000"/>
                          <a:gd name="connsiteX75" fmla="*/ 9231 w 10000"/>
                          <a:gd name="connsiteY75" fmla="*/ 7227 h 10000"/>
                          <a:gd name="connsiteX76" fmla="*/ 9087 w 10000"/>
                          <a:gd name="connsiteY76" fmla="*/ 7353 h 10000"/>
                          <a:gd name="connsiteX77" fmla="*/ 8939 w 10000"/>
                          <a:gd name="connsiteY77" fmla="*/ 7478 h 10000"/>
                          <a:gd name="connsiteX78" fmla="*/ 8780 w 10000"/>
                          <a:gd name="connsiteY78" fmla="*/ 7623 h 10000"/>
                          <a:gd name="connsiteX79" fmla="*/ 8615 w 10000"/>
                          <a:gd name="connsiteY79" fmla="*/ 7778 h 10000"/>
                          <a:gd name="connsiteX80" fmla="*/ 8441 w 10000"/>
                          <a:gd name="connsiteY80" fmla="*/ 7928 h 10000"/>
                          <a:gd name="connsiteX81" fmla="*/ 8268 w 10000"/>
                          <a:gd name="connsiteY81" fmla="*/ 8082 h 10000"/>
                          <a:gd name="connsiteX82" fmla="*/ 8090 w 10000"/>
                          <a:gd name="connsiteY82" fmla="*/ 8242 h 10000"/>
                          <a:gd name="connsiteX83" fmla="*/ 7917 w 10000"/>
                          <a:gd name="connsiteY83" fmla="*/ 8401 h 10000"/>
                          <a:gd name="connsiteX84" fmla="*/ 7741 w 10000"/>
                          <a:gd name="connsiteY84" fmla="*/ 8556 h 10000"/>
                          <a:gd name="connsiteX85" fmla="*/ 7568 w 10000"/>
                          <a:gd name="connsiteY85" fmla="*/ 8715 h 10000"/>
                          <a:gd name="connsiteX86" fmla="*/ 7395 w 10000"/>
                          <a:gd name="connsiteY86" fmla="*/ 8865 h 10000"/>
                          <a:gd name="connsiteX87" fmla="*/ 7229 w 10000"/>
                          <a:gd name="connsiteY87" fmla="*/ 9010 h 10000"/>
                          <a:gd name="connsiteX88" fmla="*/ 7073 w 10000"/>
                          <a:gd name="connsiteY88" fmla="*/ 9155 h 10000"/>
                          <a:gd name="connsiteX89" fmla="*/ 6927 w 10000"/>
                          <a:gd name="connsiteY89" fmla="*/ 9290 h 10000"/>
                          <a:gd name="connsiteX90" fmla="*/ 6784 w 10000"/>
                          <a:gd name="connsiteY90" fmla="*/ 9415 h 10000"/>
                          <a:gd name="connsiteX91" fmla="*/ 6658 w 10000"/>
                          <a:gd name="connsiteY91" fmla="*/ 9527 h 10000"/>
                          <a:gd name="connsiteX92" fmla="*/ 6541 w 10000"/>
                          <a:gd name="connsiteY92" fmla="*/ 9628 h 10000"/>
                          <a:gd name="connsiteX93" fmla="*/ 6437 w 10000"/>
                          <a:gd name="connsiteY93" fmla="*/ 9720 h 10000"/>
                          <a:gd name="connsiteX94" fmla="*/ 6356 w 10000"/>
                          <a:gd name="connsiteY94" fmla="*/ 9797 h 10000"/>
                          <a:gd name="connsiteX95" fmla="*/ 6286 w 10000"/>
                          <a:gd name="connsiteY95" fmla="*/ 9865 h 10000"/>
                          <a:gd name="connsiteX96" fmla="*/ 6235 w 10000"/>
                          <a:gd name="connsiteY96" fmla="*/ 9908 h 10000"/>
                          <a:gd name="connsiteX97" fmla="*/ 6205 w 10000"/>
                          <a:gd name="connsiteY97" fmla="*/ 9932 h 10000"/>
                          <a:gd name="connsiteX98" fmla="*/ 6131 w 10000"/>
                          <a:gd name="connsiteY98" fmla="*/ 9986 h 10000"/>
                          <a:gd name="connsiteX99" fmla="*/ 6066 w 10000"/>
                          <a:gd name="connsiteY99" fmla="*/ 10000 h 10000"/>
                          <a:gd name="connsiteX100" fmla="*/ 6004 w 10000"/>
                          <a:gd name="connsiteY100" fmla="*/ 9990 h 10000"/>
                          <a:gd name="connsiteX101" fmla="*/ 5957 w 10000"/>
                          <a:gd name="connsiteY101" fmla="*/ 9976 h 10000"/>
                          <a:gd name="connsiteX102" fmla="*/ 5928 w 10000"/>
                          <a:gd name="connsiteY102" fmla="*/ 9957 h 10000"/>
                          <a:gd name="connsiteX103" fmla="*/ 5913 w 10000"/>
                          <a:gd name="connsiteY103" fmla="*/ 9952 h 10000"/>
                          <a:gd name="connsiteX104" fmla="*/ 5901 w 10000"/>
                          <a:gd name="connsiteY104" fmla="*/ 9942 h 10000"/>
                          <a:gd name="connsiteX105" fmla="*/ 5866 w 10000"/>
                          <a:gd name="connsiteY105" fmla="*/ 9918 h 10000"/>
                          <a:gd name="connsiteX106" fmla="*/ 5809 w 10000"/>
                          <a:gd name="connsiteY106" fmla="*/ 9874 h 10000"/>
                          <a:gd name="connsiteX107" fmla="*/ 5737 w 10000"/>
                          <a:gd name="connsiteY107" fmla="*/ 9816 h 10000"/>
                          <a:gd name="connsiteX108" fmla="*/ 5641 w 10000"/>
                          <a:gd name="connsiteY108" fmla="*/ 9739 h 10000"/>
                          <a:gd name="connsiteX109" fmla="*/ 5524 w 10000"/>
                          <a:gd name="connsiteY109" fmla="*/ 9647 h 10000"/>
                          <a:gd name="connsiteX110" fmla="*/ 5398 w 10000"/>
                          <a:gd name="connsiteY110" fmla="*/ 9546 h 10000"/>
                          <a:gd name="connsiteX111" fmla="*/ 5252 w 10000"/>
                          <a:gd name="connsiteY111" fmla="*/ 9435 h 10000"/>
                          <a:gd name="connsiteX112" fmla="*/ 5096 w 10000"/>
                          <a:gd name="connsiteY112" fmla="*/ 9314 h 10000"/>
                          <a:gd name="connsiteX113" fmla="*/ 4923 w 10000"/>
                          <a:gd name="connsiteY113" fmla="*/ 9179 h 10000"/>
                          <a:gd name="connsiteX114" fmla="*/ 4740 w 10000"/>
                          <a:gd name="connsiteY114" fmla="*/ 9034 h 10000"/>
                          <a:gd name="connsiteX115" fmla="*/ 4545 w 10000"/>
                          <a:gd name="connsiteY115" fmla="*/ 8884 h 10000"/>
                          <a:gd name="connsiteX116" fmla="*/ 4347 w 10000"/>
                          <a:gd name="connsiteY116" fmla="*/ 8729 h 10000"/>
                          <a:gd name="connsiteX117" fmla="*/ 4139 w 10000"/>
                          <a:gd name="connsiteY117" fmla="*/ 8560 h 10000"/>
                          <a:gd name="connsiteX118" fmla="*/ 3924 w 10000"/>
                          <a:gd name="connsiteY118" fmla="*/ 8401 h 10000"/>
                          <a:gd name="connsiteX119" fmla="*/ 3706 w 10000"/>
                          <a:gd name="connsiteY119" fmla="*/ 8222 h 10000"/>
                          <a:gd name="connsiteX120" fmla="*/ 3481 w 10000"/>
                          <a:gd name="connsiteY120" fmla="*/ 8053 h 10000"/>
                          <a:gd name="connsiteX121" fmla="*/ 3256 w 10000"/>
                          <a:gd name="connsiteY121" fmla="*/ 7879 h 10000"/>
                          <a:gd name="connsiteX122" fmla="*/ 3026 w 10000"/>
                          <a:gd name="connsiteY122" fmla="*/ 7700 h 10000"/>
                          <a:gd name="connsiteX123" fmla="*/ 2801 w 10000"/>
                          <a:gd name="connsiteY123" fmla="*/ 7522 h 10000"/>
                          <a:gd name="connsiteX124" fmla="*/ 2575 w 10000"/>
                          <a:gd name="connsiteY124" fmla="*/ 7343 h 10000"/>
                          <a:gd name="connsiteX125" fmla="*/ 2355 w 10000"/>
                          <a:gd name="connsiteY125" fmla="*/ 7174 h 10000"/>
                          <a:gd name="connsiteX126" fmla="*/ 2135 w 10000"/>
                          <a:gd name="connsiteY126" fmla="*/ 7005 h 10000"/>
                          <a:gd name="connsiteX127" fmla="*/ 1922 w 10000"/>
                          <a:gd name="connsiteY127" fmla="*/ 6836 h 10000"/>
                          <a:gd name="connsiteX128" fmla="*/ 1719 w 10000"/>
                          <a:gd name="connsiteY128" fmla="*/ 6676 h 10000"/>
                          <a:gd name="connsiteX129" fmla="*/ 1519 w 10000"/>
                          <a:gd name="connsiteY129" fmla="*/ 6522 h 10000"/>
                          <a:gd name="connsiteX130" fmla="*/ 1331 w 10000"/>
                          <a:gd name="connsiteY130" fmla="*/ 6372 h 10000"/>
                          <a:gd name="connsiteX131" fmla="*/ 1153 w 10000"/>
                          <a:gd name="connsiteY131" fmla="*/ 6237 h 10000"/>
                          <a:gd name="connsiteX132" fmla="*/ 985 w 10000"/>
                          <a:gd name="connsiteY132" fmla="*/ 6101 h 10000"/>
                          <a:gd name="connsiteX133" fmla="*/ 831 w 10000"/>
                          <a:gd name="connsiteY133" fmla="*/ 5981 h 10000"/>
                          <a:gd name="connsiteX134" fmla="*/ 690 w 10000"/>
                          <a:gd name="connsiteY134" fmla="*/ 5874 h 10000"/>
                          <a:gd name="connsiteX135" fmla="*/ 569 w 10000"/>
                          <a:gd name="connsiteY135" fmla="*/ 5778 h 10000"/>
                          <a:gd name="connsiteX136" fmla="*/ 460 w 10000"/>
                          <a:gd name="connsiteY136" fmla="*/ 5696 h 10000"/>
                          <a:gd name="connsiteX137" fmla="*/ 369 w 10000"/>
                          <a:gd name="connsiteY137" fmla="*/ 5618 h 10000"/>
                          <a:gd name="connsiteX138" fmla="*/ 299 w 10000"/>
                          <a:gd name="connsiteY138" fmla="*/ 5570 h 10000"/>
                          <a:gd name="connsiteX139" fmla="*/ 252 w 10000"/>
                          <a:gd name="connsiteY139" fmla="*/ 5527 h 10000"/>
                          <a:gd name="connsiteX140" fmla="*/ 225 w 10000"/>
                          <a:gd name="connsiteY140" fmla="*/ 5502 h 10000"/>
                          <a:gd name="connsiteX141" fmla="*/ 148 w 10000"/>
                          <a:gd name="connsiteY141" fmla="*/ 5425 h 10000"/>
                          <a:gd name="connsiteX142" fmla="*/ 92 w 10000"/>
                          <a:gd name="connsiteY142" fmla="*/ 5324 h 10000"/>
                          <a:gd name="connsiteX143" fmla="*/ 52 w 10000"/>
                          <a:gd name="connsiteY143" fmla="*/ 5213 h 10000"/>
                          <a:gd name="connsiteX144" fmla="*/ 27 w 10000"/>
                          <a:gd name="connsiteY144" fmla="*/ 5111 h 10000"/>
                          <a:gd name="connsiteX145" fmla="*/ 10 w 10000"/>
                          <a:gd name="connsiteY145" fmla="*/ 5019 h 10000"/>
                          <a:gd name="connsiteX146" fmla="*/ 5 w 10000"/>
                          <a:gd name="connsiteY146" fmla="*/ 4942 h 10000"/>
                          <a:gd name="connsiteX147" fmla="*/ 0 w 10000"/>
                          <a:gd name="connsiteY147" fmla="*/ 4884 h 10000"/>
                          <a:gd name="connsiteX148" fmla="*/ 0 w 10000"/>
                          <a:gd name="connsiteY148" fmla="*/ 4865 h 10000"/>
                          <a:gd name="connsiteX149" fmla="*/ 0 w 10000"/>
                          <a:gd name="connsiteY149" fmla="*/ 4831 h 10000"/>
                          <a:gd name="connsiteX150" fmla="*/ 0 w 10000"/>
                          <a:gd name="connsiteY150" fmla="*/ 4749 h 10000"/>
                          <a:gd name="connsiteX151" fmla="*/ 0 w 10000"/>
                          <a:gd name="connsiteY151" fmla="*/ 4618 h 10000"/>
                          <a:gd name="connsiteX152" fmla="*/ 0 w 10000"/>
                          <a:gd name="connsiteY152" fmla="*/ 3826 h 10000"/>
                          <a:gd name="connsiteX153" fmla="*/ 0 w 10000"/>
                          <a:gd name="connsiteY153" fmla="*/ 3604 h 10000"/>
                          <a:gd name="connsiteX154" fmla="*/ 0 w 10000"/>
                          <a:gd name="connsiteY154" fmla="*/ 3401 h 10000"/>
                          <a:gd name="connsiteX155" fmla="*/ 0 w 10000"/>
                          <a:gd name="connsiteY155" fmla="*/ 3222 h 10000"/>
                          <a:gd name="connsiteX156" fmla="*/ 10 w 10000"/>
                          <a:gd name="connsiteY156" fmla="*/ 3053 h 10000"/>
                          <a:gd name="connsiteX157" fmla="*/ 40 w 10000"/>
                          <a:gd name="connsiteY157" fmla="*/ 2894 h 10000"/>
                          <a:gd name="connsiteX158" fmla="*/ 84 w 10000"/>
                          <a:gd name="connsiteY158" fmla="*/ 2758 h 10000"/>
                          <a:gd name="connsiteX159" fmla="*/ 131 w 10000"/>
                          <a:gd name="connsiteY159" fmla="*/ 2647 h 10000"/>
                          <a:gd name="connsiteX160" fmla="*/ 183 w 10000"/>
                          <a:gd name="connsiteY160" fmla="*/ 2546 h 10000"/>
                          <a:gd name="connsiteX161" fmla="*/ 230 w 10000"/>
                          <a:gd name="connsiteY161" fmla="*/ 2478 h 10000"/>
                          <a:gd name="connsiteX162" fmla="*/ 275 w 10000"/>
                          <a:gd name="connsiteY162" fmla="*/ 2420 h 10000"/>
                          <a:gd name="connsiteX163" fmla="*/ 299 w 10000"/>
                          <a:gd name="connsiteY163" fmla="*/ 2386 h 10000"/>
                          <a:gd name="connsiteX164" fmla="*/ 312 w 10000"/>
                          <a:gd name="connsiteY164" fmla="*/ 2377 h 10000"/>
                          <a:gd name="connsiteX165" fmla="*/ 322 w 10000"/>
                          <a:gd name="connsiteY165" fmla="*/ 2372 h 10000"/>
                          <a:gd name="connsiteX166" fmla="*/ 356 w 10000"/>
                          <a:gd name="connsiteY166" fmla="*/ 2353 h 10000"/>
                          <a:gd name="connsiteX167" fmla="*/ 413 w 10000"/>
                          <a:gd name="connsiteY167" fmla="*/ 2309 h 10000"/>
                          <a:gd name="connsiteX168" fmla="*/ 485 w 10000"/>
                          <a:gd name="connsiteY168" fmla="*/ 2261 h 10000"/>
                          <a:gd name="connsiteX169" fmla="*/ 581 w 10000"/>
                          <a:gd name="connsiteY169" fmla="*/ 2203 h 10000"/>
                          <a:gd name="connsiteX170" fmla="*/ 690 w 10000"/>
                          <a:gd name="connsiteY170" fmla="*/ 2135 h 10000"/>
                          <a:gd name="connsiteX171" fmla="*/ 811 w 10000"/>
                          <a:gd name="connsiteY171" fmla="*/ 2048 h 10000"/>
                          <a:gd name="connsiteX172" fmla="*/ 950 w 10000"/>
                          <a:gd name="connsiteY172" fmla="*/ 1966 h 10000"/>
                          <a:gd name="connsiteX173" fmla="*/ 1096 w 10000"/>
                          <a:gd name="connsiteY173" fmla="*/ 1865 h 10000"/>
                          <a:gd name="connsiteX174" fmla="*/ 1252 w 10000"/>
                          <a:gd name="connsiteY174" fmla="*/ 1758 h 10000"/>
                          <a:gd name="connsiteX175" fmla="*/ 1418 w 10000"/>
                          <a:gd name="connsiteY175" fmla="*/ 1652 h 10000"/>
                          <a:gd name="connsiteX176" fmla="*/ 1586 w 10000"/>
                          <a:gd name="connsiteY176" fmla="*/ 1541 h 10000"/>
                          <a:gd name="connsiteX177" fmla="*/ 1759 w 10000"/>
                          <a:gd name="connsiteY177" fmla="*/ 1420 h 10000"/>
                          <a:gd name="connsiteX178" fmla="*/ 1940 w 10000"/>
                          <a:gd name="connsiteY178" fmla="*/ 1314 h 10000"/>
                          <a:gd name="connsiteX179" fmla="*/ 2118 w 10000"/>
                          <a:gd name="connsiteY179" fmla="*/ 1193 h 10000"/>
                          <a:gd name="connsiteX180" fmla="*/ 2298 w 10000"/>
                          <a:gd name="connsiteY180" fmla="*/ 1077 h 10000"/>
                          <a:gd name="connsiteX181" fmla="*/ 2476 w 10000"/>
                          <a:gd name="connsiteY181" fmla="*/ 957 h 10000"/>
                          <a:gd name="connsiteX182" fmla="*/ 2650 w 10000"/>
                          <a:gd name="connsiteY182" fmla="*/ 845 h 10000"/>
                          <a:gd name="connsiteX183" fmla="*/ 2818 w 10000"/>
                          <a:gd name="connsiteY183" fmla="*/ 729 h 10000"/>
                          <a:gd name="connsiteX184" fmla="*/ 2979 w 10000"/>
                          <a:gd name="connsiteY184" fmla="*/ 628 h 10000"/>
                          <a:gd name="connsiteX185" fmla="*/ 3135 w 10000"/>
                          <a:gd name="connsiteY185" fmla="*/ 527 h 10000"/>
                          <a:gd name="connsiteX186" fmla="*/ 3278 w 10000"/>
                          <a:gd name="connsiteY186" fmla="*/ 435 h 10000"/>
                          <a:gd name="connsiteX187" fmla="*/ 3407 w 10000"/>
                          <a:gd name="connsiteY187" fmla="*/ 348 h 10000"/>
                          <a:gd name="connsiteX188" fmla="*/ 3525 w 10000"/>
                          <a:gd name="connsiteY188" fmla="*/ 271 h 10000"/>
                          <a:gd name="connsiteX189" fmla="*/ 3629 w 10000"/>
                          <a:gd name="connsiteY189" fmla="*/ 203 h 10000"/>
                          <a:gd name="connsiteX190" fmla="*/ 3716 w 10000"/>
                          <a:gd name="connsiteY190" fmla="*/ 155 h 10000"/>
                          <a:gd name="connsiteX191" fmla="*/ 3785 w 10000"/>
                          <a:gd name="connsiteY191" fmla="*/ 111 h 10000"/>
                          <a:gd name="connsiteX192" fmla="*/ 3837 w 10000"/>
                          <a:gd name="connsiteY192" fmla="*/ 77 h 10000"/>
                          <a:gd name="connsiteX193" fmla="*/ 3949 w 10000"/>
                          <a:gd name="connsiteY193" fmla="*/ 29 h 10000"/>
                          <a:gd name="connsiteX194" fmla="*/ 4052 w 10000"/>
                          <a:gd name="connsiteY19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9693 w 10000"/>
                          <a:gd name="connsiteY32" fmla="*/ 3217 h 10000"/>
                          <a:gd name="connsiteX33" fmla="*/ 9785 w 10000"/>
                          <a:gd name="connsiteY33" fmla="*/ 3266 h 10000"/>
                          <a:gd name="connsiteX34" fmla="*/ 9854 w 10000"/>
                          <a:gd name="connsiteY34" fmla="*/ 3309 h 10000"/>
                          <a:gd name="connsiteX35" fmla="*/ 9901 w 10000"/>
                          <a:gd name="connsiteY35" fmla="*/ 3333 h 10000"/>
                          <a:gd name="connsiteX36" fmla="*/ 9923 w 10000"/>
                          <a:gd name="connsiteY36" fmla="*/ 3353 h 10000"/>
                          <a:gd name="connsiteX37" fmla="*/ 9975 w 10000"/>
                          <a:gd name="connsiteY37" fmla="*/ 3391 h 10000"/>
                          <a:gd name="connsiteX38" fmla="*/ 10000 w 10000"/>
                          <a:gd name="connsiteY38" fmla="*/ 3444 h 10000"/>
                          <a:gd name="connsiteX39" fmla="*/ 10000 w 10000"/>
                          <a:gd name="connsiteY39" fmla="*/ 3493 h 10000"/>
                          <a:gd name="connsiteX40" fmla="*/ 9988 w 10000"/>
                          <a:gd name="connsiteY40" fmla="*/ 3536 h 10000"/>
                          <a:gd name="connsiteX41" fmla="*/ 9958 w 10000"/>
                          <a:gd name="connsiteY41" fmla="*/ 3589 h 10000"/>
                          <a:gd name="connsiteX42" fmla="*/ 9913 w 10000"/>
                          <a:gd name="connsiteY42" fmla="*/ 3647 h 10000"/>
                          <a:gd name="connsiteX43" fmla="*/ 9874 w 10000"/>
                          <a:gd name="connsiteY43" fmla="*/ 3681 h 10000"/>
                          <a:gd name="connsiteX44" fmla="*/ 9832 w 10000"/>
                          <a:gd name="connsiteY44" fmla="*/ 3734 h 10000"/>
                          <a:gd name="connsiteX45" fmla="*/ 9780 w 10000"/>
                          <a:gd name="connsiteY45" fmla="*/ 3792 h 10000"/>
                          <a:gd name="connsiteX46" fmla="*/ 9728 w 10000"/>
                          <a:gd name="connsiteY46" fmla="*/ 3850 h 10000"/>
                          <a:gd name="connsiteX47" fmla="*/ 9671 w 10000"/>
                          <a:gd name="connsiteY47" fmla="*/ 3903 h 10000"/>
                          <a:gd name="connsiteX48" fmla="*/ 9629 w 10000"/>
                          <a:gd name="connsiteY48" fmla="*/ 3952 h 10000"/>
                          <a:gd name="connsiteX49" fmla="*/ 9589 w 10000"/>
                          <a:gd name="connsiteY49" fmla="*/ 3995 h 10000"/>
                          <a:gd name="connsiteX50" fmla="*/ 9562 w 10000"/>
                          <a:gd name="connsiteY50" fmla="*/ 4029 h 10000"/>
                          <a:gd name="connsiteX51" fmla="*/ 9550 w 10000"/>
                          <a:gd name="connsiteY51" fmla="*/ 4039 h 10000"/>
                          <a:gd name="connsiteX52" fmla="*/ 9555 w 10000"/>
                          <a:gd name="connsiteY52" fmla="*/ 6237 h 10000"/>
                          <a:gd name="connsiteX53" fmla="*/ 9567 w 10000"/>
                          <a:gd name="connsiteY53" fmla="*/ 6246 h 10000"/>
                          <a:gd name="connsiteX54" fmla="*/ 9597 w 10000"/>
                          <a:gd name="connsiteY54" fmla="*/ 6271 h 10000"/>
                          <a:gd name="connsiteX55" fmla="*/ 9641 w 10000"/>
                          <a:gd name="connsiteY55" fmla="*/ 6304 h 10000"/>
                          <a:gd name="connsiteX56" fmla="*/ 9698 w 10000"/>
                          <a:gd name="connsiteY56" fmla="*/ 6338 h 10000"/>
                          <a:gd name="connsiteX57" fmla="*/ 9753 w 10000"/>
                          <a:gd name="connsiteY57" fmla="*/ 6382 h 10000"/>
                          <a:gd name="connsiteX58" fmla="*/ 9805 w 10000"/>
                          <a:gd name="connsiteY58" fmla="*/ 6420 h 10000"/>
                          <a:gd name="connsiteX59" fmla="*/ 9844 w 10000"/>
                          <a:gd name="connsiteY59" fmla="*/ 6454 h 10000"/>
                          <a:gd name="connsiteX60" fmla="*/ 9874 w 10000"/>
                          <a:gd name="connsiteY60" fmla="*/ 6488 h 10000"/>
                          <a:gd name="connsiteX61" fmla="*/ 9884 w 10000"/>
                          <a:gd name="connsiteY61" fmla="*/ 6531 h 10000"/>
                          <a:gd name="connsiteX62" fmla="*/ 9879 w 10000"/>
                          <a:gd name="connsiteY62" fmla="*/ 6575 h 10000"/>
                          <a:gd name="connsiteX63" fmla="*/ 9866 w 10000"/>
                          <a:gd name="connsiteY63" fmla="*/ 6618 h 10000"/>
                          <a:gd name="connsiteX64" fmla="*/ 9854 w 10000"/>
                          <a:gd name="connsiteY64" fmla="*/ 6652 h 10000"/>
                          <a:gd name="connsiteX65" fmla="*/ 9839 w 10000"/>
                          <a:gd name="connsiteY65" fmla="*/ 6667 h 10000"/>
                          <a:gd name="connsiteX66" fmla="*/ 9837 w 10000"/>
                          <a:gd name="connsiteY66" fmla="*/ 6676 h 10000"/>
                          <a:gd name="connsiteX67" fmla="*/ 9827 w 10000"/>
                          <a:gd name="connsiteY67" fmla="*/ 6686 h 10000"/>
                          <a:gd name="connsiteX68" fmla="*/ 9792 w 10000"/>
                          <a:gd name="connsiteY68" fmla="*/ 6720 h 10000"/>
                          <a:gd name="connsiteX69" fmla="*/ 9740 w 10000"/>
                          <a:gd name="connsiteY69" fmla="*/ 6758 h 10000"/>
                          <a:gd name="connsiteX70" fmla="*/ 9671 w 10000"/>
                          <a:gd name="connsiteY70" fmla="*/ 6826 h 10000"/>
                          <a:gd name="connsiteX71" fmla="*/ 9579 w 10000"/>
                          <a:gd name="connsiteY71" fmla="*/ 6903 h 10000"/>
                          <a:gd name="connsiteX72" fmla="*/ 9476 w 10000"/>
                          <a:gd name="connsiteY72" fmla="*/ 6995 h 10000"/>
                          <a:gd name="connsiteX73" fmla="*/ 9359 w 10000"/>
                          <a:gd name="connsiteY73" fmla="*/ 7106 h 10000"/>
                          <a:gd name="connsiteX74" fmla="*/ 9231 w 10000"/>
                          <a:gd name="connsiteY74" fmla="*/ 7227 h 10000"/>
                          <a:gd name="connsiteX75" fmla="*/ 9087 w 10000"/>
                          <a:gd name="connsiteY75" fmla="*/ 7353 h 10000"/>
                          <a:gd name="connsiteX76" fmla="*/ 8939 w 10000"/>
                          <a:gd name="connsiteY76" fmla="*/ 7478 h 10000"/>
                          <a:gd name="connsiteX77" fmla="*/ 8780 w 10000"/>
                          <a:gd name="connsiteY77" fmla="*/ 7623 h 10000"/>
                          <a:gd name="connsiteX78" fmla="*/ 8615 w 10000"/>
                          <a:gd name="connsiteY78" fmla="*/ 7778 h 10000"/>
                          <a:gd name="connsiteX79" fmla="*/ 8441 w 10000"/>
                          <a:gd name="connsiteY79" fmla="*/ 7928 h 10000"/>
                          <a:gd name="connsiteX80" fmla="*/ 8268 w 10000"/>
                          <a:gd name="connsiteY80" fmla="*/ 8082 h 10000"/>
                          <a:gd name="connsiteX81" fmla="*/ 8090 w 10000"/>
                          <a:gd name="connsiteY81" fmla="*/ 8242 h 10000"/>
                          <a:gd name="connsiteX82" fmla="*/ 7917 w 10000"/>
                          <a:gd name="connsiteY82" fmla="*/ 8401 h 10000"/>
                          <a:gd name="connsiteX83" fmla="*/ 7741 w 10000"/>
                          <a:gd name="connsiteY83" fmla="*/ 8556 h 10000"/>
                          <a:gd name="connsiteX84" fmla="*/ 7568 w 10000"/>
                          <a:gd name="connsiteY84" fmla="*/ 8715 h 10000"/>
                          <a:gd name="connsiteX85" fmla="*/ 7395 w 10000"/>
                          <a:gd name="connsiteY85" fmla="*/ 8865 h 10000"/>
                          <a:gd name="connsiteX86" fmla="*/ 7229 w 10000"/>
                          <a:gd name="connsiteY86" fmla="*/ 9010 h 10000"/>
                          <a:gd name="connsiteX87" fmla="*/ 7073 w 10000"/>
                          <a:gd name="connsiteY87" fmla="*/ 9155 h 10000"/>
                          <a:gd name="connsiteX88" fmla="*/ 6927 w 10000"/>
                          <a:gd name="connsiteY88" fmla="*/ 9290 h 10000"/>
                          <a:gd name="connsiteX89" fmla="*/ 6784 w 10000"/>
                          <a:gd name="connsiteY89" fmla="*/ 9415 h 10000"/>
                          <a:gd name="connsiteX90" fmla="*/ 6658 w 10000"/>
                          <a:gd name="connsiteY90" fmla="*/ 9527 h 10000"/>
                          <a:gd name="connsiteX91" fmla="*/ 6541 w 10000"/>
                          <a:gd name="connsiteY91" fmla="*/ 9628 h 10000"/>
                          <a:gd name="connsiteX92" fmla="*/ 6437 w 10000"/>
                          <a:gd name="connsiteY92" fmla="*/ 9720 h 10000"/>
                          <a:gd name="connsiteX93" fmla="*/ 6356 w 10000"/>
                          <a:gd name="connsiteY93" fmla="*/ 9797 h 10000"/>
                          <a:gd name="connsiteX94" fmla="*/ 6286 w 10000"/>
                          <a:gd name="connsiteY94" fmla="*/ 9865 h 10000"/>
                          <a:gd name="connsiteX95" fmla="*/ 6235 w 10000"/>
                          <a:gd name="connsiteY95" fmla="*/ 9908 h 10000"/>
                          <a:gd name="connsiteX96" fmla="*/ 6205 w 10000"/>
                          <a:gd name="connsiteY96" fmla="*/ 9932 h 10000"/>
                          <a:gd name="connsiteX97" fmla="*/ 6131 w 10000"/>
                          <a:gd name="connsiteY97" fmla="*/ 9986 h 10000"/>
                          <a:gd name="connsiteX98" fmla="*/ 6066 w 10000"/>
                          <a:gd name="connsiteY98" fmla="*/ 10000 h 10000"/>
                          <a:gd name="connsiteX99" fmla="*/ 6004 w 10000"/>
                          <a:gd name="connsiteY99" fmla="*/ 9990 h 10000"/>
                          <a:gd name="connsiteX100" fmla="*/ 5957 w 10000"/>
                          <a:gd name="connsiteY100" fmla="*/ 9976 h 10000"/>
                          <a:gd name="connsiteX101" fmla="*/ 5928 w 10000"/>
                          <a:gd name="connsiteY101" fmla="*/ 9957 h 10000"/>
                          <a:gd name="connsiteX102" fmla="*/ 5913 w 10000"/>
                          <a:gd name="connsiteY102" fmla="*/ 9952 h 10000"/>
                          <a:gd name="connsiteX103" fmla="*/ 5901 w 10000"/>
                          <a:gd name="connsiteY103" fmla="*/ 9942 h 10000"/>
                          <a:gd name="connsiteX104" fmla="*/ 5866 w 10000"/>
                          <a:gd name="connsiteY104" fmla="*/ 9918 h 10000"/>
                          <a:gd name="connsiteX105" fmla="*/ 5809 w 10000"/>
                          <a:gd name="connsiteY105" fmla="*/ 9874 h 10000"/>
                          <a:gd name="connsiteX106" fmla="*/ 5737 w 10000"/>
                          <a:gd name="connsiteY106" fmla="*/ 9816 h 10000"/>
                          <a:gd name="connsiteX107" fmla="*/ 5641 w 10000"/>
                          <a:gd name="connsiteY107" fmla="*/ 9739 h 10000"/>
                          <a:gd name="connsiteX108" fmla="*/ 5524 w 10000"/>
                          <a:gd name="connsiteY108" fmla="*/ 9647 h 10000"/>
                          <a:gd name="connsiteX109" fmla="*/ 5398 w 10000"/>
                          <a:gd name="connsiteY109" fmla="*/ 9546 h 10000"/>
                          <a:gd name="connsiteX110" fmla="*/ 5252 w 10000"/>
                          <a:gd name="connsiteY110" fmla="*/ 9435 h 10000"/>
                          <a:gd name="connsiteX111" fmla="*/ 5096 w 10000"/>
                          <a:gd name="connsiteY111" fmla="*/ 9314 h 10000"/>
                          <a:gd name="connsiteX112" fmla="*/ 4923 w 10000"/>
                          <a:gd name="connsiteY112" fmla="*/ 9179 h 10000"/>
                          <a:gd name="connsiteX113" fmla="*/ 4740 w 10000"/>
                          <a:gd name="connsiteY113" fmla="*/ 9034 h 10000"/>
                          <a:gd name="connsiteX114" fmla="*/ 4545 w 10000"/>
                          <a:gd name="connsiteY114" fmla="*/ 8884 h 10000"/>
                          <a:gd name="connsiteX115" fmla="*/ 4347 w 10000"/>
                          <a:gd name="connsiteY115" fmla="*/ 8729 h 10000"/>
                          <a:gd name="connsiteX116" fmla="*/ 4139 w 10000"/>
                          <a:gd name="connsiteY116" fmla="*/ 8560 h 10000"/>
                          <a:gd name="connsiteX117" fmla="*/ 3924 w 10000"/>
                          <a:gd name="connsiteY117" fmla="*/ 8401 h 10000"/>
                          <a:gd name="connsiteX118" fmla="*/ 3706 w 10000"/>
                          <a:gd name="connsiteY118" fmla="*/ 8222 h 10000"/>
                          <a:gd name="connsiteX119" fmla="*/ 3481 w 10000"/>
                          <a:gd name="connsiteY119" fmla="*/ 8053 h 10000"/>
                          <a:gd name="connsiteX120" fmla="*/ 3256 w 10000"/>
                          <a:gd name="connsiteY120" fmla="*/ 7879 h 10000"/>
                          <a:gd name="connsiteX121" fmla="*/ 3026 w 10000"/>
                          <a:gd name="connsiteY121" fmla="*/ 7700 h 10000"/>
                          <a:gd name="connsiteX122" fmla="*/ 2801 w 10000"/>
                          <a:gd name="connsiteY122" fmla="*/ 7522 h 10000"/>
                          <a:gd name="connsiteX123" fmla="*/ 2575 w 10000"/>
                          <a:gd name="connsiteY123" fmla="*/ 7343 h 10000"/>
                          <a:gd name="connsiteX124" fmla="*/ 2355 w 10000"/>
                          <a:gd name="connsiteY124" fmla="*/ 7174 h 10000"/>
                          <a:gd name="connsiteX125" fmla="*/ 2135 w 10000"/>
                          <a:gd name="connsiteY125" fmla="*/ 7005 h 10000"/>
                          <a:gd name="connsiteX126" fmla="*/ 1922 w 10000"/>
                          <a:gd name="connsiteY126" fmla="*/ 6836 h 10000"/>
                          <a:gd name="connsiteX127" fmla="*/ 1719 w 10000"/>
                          <a:gd name="connsiteY127" fmla="*/ 6676 h 10000"/>
                          <a:gd name="connsiteX128" fmla="*/ 1519 w 10000"/>
                          <a:gd name="connsiteY128" fmla="*/ 6522 h 10000"/>
                          <a:gd name="connsiteX129" fmla="*/ 1331 w 10000"/>
                          <a:gd name="connsiteY129" fmla="*/ 6372 h 10000"/>
                          <a:gd name="connsiteX130" fmla="*/ 1153 w 10000"/>
                          <a:gd name="connsiteY130" fmla="*/ 6237 h 10000"/>
                          <a:gd name="connsiteX131" fmla="*/ 985 w 10000"/>
                          <a:gd name="connsiteY131" fmla="*/ 6101 h 10000"/>
                          <a:gd name="connsiteX132" fmla="*/ 831 w 10000"/>
                          <a:gd name="connsiteY132" fmla="*/ 5981 h 10000"/>
                          <a:gd name="connsiteX133" fmla="*/ 690 w 10000"/>
                          <a:gd name="connsiteY133" fmla="*/ 5874 h 10000"/>
                          <a:gd name="connsiteX134" fmla="*/ 569 w 10000"/>
                          <a:gd name="connsiteY134" fmla="*/ 5778 h 10000"/>
                          <a:gd name="connsiteX135" fmla="*/ 460 w 10000"/>
                          <a:gd name="connsiteY135" fmla="*/ 5696 h 10000"/>
                          <a:gd name="connsiteX136" fmla="*/ 369 w 10000"/>
                          <a:gd name="connsiteY136" fmla="*/ 5618 h 10000"/>
                          <a:gd name="connsiteX137" fmla="*/ 299 w 10000"/>
                          <a:gd name="connsiteY137" fmla="*/ 5570 h 10000"/>
                          <a:gd name="connsiteX138" fmla="*/ 252 w 10000"/>
                          <a:gd name="connsiteY138" fmla="*/ 5527 h 10000"/>
                          <a:gd name="connsiteX139" fmla="*/ 225 w 10000"/>
                          <a:gd name="connsiteY139" fmla="*/ 5502 h 10000"/>
                          <a:gd name="connsiteX140" fmla="*/ 148 w 10000"/>
                          <a:gd name="connsiteY140" fmla="*/ 5425 h 10000"/>
                          <a:gd name="connsiteX141" fmla="*/ 92 w 10000"/>
                          <a:gd name="connsiteY141" fmla="*/ 5324 h 10000"/>
                          <a:gd name="connsiteX142" fmla="*/ 52 w 10000"/>
                          <a:gd name="connsiteY142" fmla="*/ 5213 h 10000"/>
                          <a:gd name="connsiteX143" fmla="*/ 27 w 10000"/>
                          <a:gd name="connsiteY143" fmla="*/ 5111 h 10000"/>
                          <a:gd name="connsiteX144" fmla="*/ 10 w 10000"/>
                          <a:gd name="connsiteY144" fmla="*/ 5019 h 10000"/>
                          <a:gd name="connsiteX145" fmla="*/ 5 w 10000"/>
                          <a:gd name="connsiteY145" fmla="*/ 4942 h 10000"/>
                          <a:gd name="connsiteX146" fmla="*/ 0 w 10000"/>
                          <a:gd name="connsiteY146" fmla="*/ 4884 h 10000"/>
                          <a:gd name="connsiteX147" fmla="*/ 0 w 10000"/>
                          <a:gd name="connsiteY147" fmla="*/ 4865 h 10000"/>
                          <a:gd name="connsiteX148" fmla="*/ 0 w 10000"/>
                          <a:gd name="connsiteY148" fmla="*/ 4831 h 10000"/>
                          <a:gd name="connsiteX149" fmla="*/ 0 w 10000"/>
                          <a:gd name="connsiteY149" fmla="*/ 4749 h 10000"/>
                          <a:gd name="connsiteX150" fmla="*/ 0 w 10000"/>
                          <a:gd name="connsiteY150" fmla="*/ 4618 h 10000"/>
                          <a:gd name="connsiteX151" fmla="*/ 0 w 10000"/>
                          <a:gd name="connsiteY151" fmla="*/ 3826 h 10000"/>
                          <a:gd name="connsiteX152" fmla="*/ 0 w 10000"/>
                          <a:gd name="connsiteY152" fmla="*/ 3604 h 10000"/>
                          <a:gd name="connsiteX153" fmla="*/ 0 w 10000"/>
                          <a:gd name="connsiteY153" fmla="*/ 3401 h 10000"/>
                          <a:gd name="connsiteX154" fmla="*/ 0 w 10000"/>
                          <a:gd name="connsiteY154" fmla="*/ 3222 h 10000"/>
                          <a:gd name="connsiteX155" fmla="*/ 10 w 10000"/>
                          <a:gd name="connsiteY155" fmla="*/ 3053 h 10000"/>
                          <a:gd name="connsiteX156" fmla="*/ 40 w 10000"/>
                          <a:gd name="connsiteY156" fmla="*/ 2894 h 10000"/>
                          <a:gd name="connsiteX157" fmla="*/ 84 w 10000"/>
                          <a:gd name="connsiteY157" fmla="*/ 2758 h 10000"/>
                          <a:gd name="connsiteX158" fmla="*/ 131 w 10000"/>
                          <a:gd name="connsiteY158" fmla="*/ 2647 h 10000"/>
                          <a:gd name="connsiteX159" fmla="*/ 183 w 10000"/>
                          <a:gd name="connsiteY159" fmla="*/ 2546 h 10000"/>
                          <a:gd name="connsiteX160" fmla="*/ 230 w 10000"/>
                          <a:gd name="connsiteY160" fmla="*/ 2478 h 10000"/>
                          <a:gd name="connsiteX161" fmla="*/ 275 w 10000"/>
                          <a:gd name="connsiteY161" fmla="*/ 2420 h 10000"/>
                          <a:gd name="connsiteX162" fmla="*/ 299 w 10000"/>
                          <a:gd name="connsiteY162" fmla="*/ 2386 h 10000"/>
                          <a:gd name="connsiteX163" fmla="*/ 312 w 10000"/>
                          <a:gd name="connsiteY163" fmla="*/ 2377 h 10000"/>
                          <a:gd name="connsiteX164" fmla="*/ 322 w 10000"/>
                          <a:gd name="connsiteY164" fmla="*/ 2372 h 10000"/>
                          <a:gd name="connsiteX165" fmla="*/ 356 w 10000"/>
                          <a:gd name="connsiteY165" fmla="*/ 2353 h 10000"/>
                          <a:gd name="connsiteX166" fmla="*/ 413 w 10000"/>
                          <a:gd name="connsiteY166" fmla="*/ 2309 h 10000"/>
                          <a:gd name="connsiteX167" fmla="*/ 485 w 10000"/>
                          <a:gd name="connsiteY167" fmla="*/ 2261 h 10000"/>
                          <a:gd name="connsiteX168" fmla="*/ 581 w 10000"/>
                          <a:gd name="connsiteY168" fmla="*/ 2203 h 10000"/>
                          <a:gd name="connsiteX169" fmla="*/ 690 w 10000"/>
                          <a:gd name="connsiteY169" fmla="*/ 2135 h 10000"/>
                          <a:gd name="connsiteX170" fmla="*/ 811 w 10000"/>
                          <a:gd name="connsiteY170" fmla="*/ 2048 h 10000"/>
                          <a:gd name="connsiteX171" fmla="*/ 950 w 10000"/>
                          <a:gd name="connsiteY171" fmla="*/ 1966 h 10000"/>
                          <a:gd name="connsiteX172" fmla="*/ 1096 w 10000"/>
                          <a:gd name="connsiteY172" fmla="*/ 1865 h 10000"/>
                          <a:gd name="connsiteX173" fmla="*/ 1252 w 10000"/>
                          <a:gd name="connsiteY173" fmla="*/ 1758 h 10000"/>
                          <a:gd name="connsiteX174" fmla="*/ 1418 w 10000"/>
                          <a:gd name="connsiteY174" fmla="*/ 1652 h 10000"/>
                          <a:gd name="connsiteX175" fmla="*/ 1586 w 10000"/>
                          <a:gd name="connsiteY175" fmla="*/ 1541 h 10000"/>
                          <a:gd name="connsiteX176" fmla="*/ 1759 w 10000"/>
                          <a:gd name="connsiteY176" fmla="*/ 1420 h 10000"/>
                          <a:gd name="connsiteX177" fmla="*/ 1940 w 10000"/>
                          <a:gd name="connsiteY177" fmla="*/ 1314 h 10000"/>
                          <a:gd name="connsiteX178" fmla="*/ 2118 w 10000"/>
                          <a:gd name="connsiteY178" fmla="*/ 1193 h 10000"/>
                          <a:gd name="connsiteX179" fmla="*/ 2298 w 10000"/>
                          <a:gd name="connsiteY179" fmla="*/ 1077 h 10000"/>
                          <a:gd name="connsiteX180" fmla="*/ 2476 w 10000"/>
                          <a:gd name="connsiteY180" fmla="*/ 957 h 10000"/>
                          <a:gd name="connsiteX181" fmla="*/ 2650 w 10000"/>
                          <a:gd name="connsiteY181" fmla="*/ 845 h 10000"/>
                          <a:gd name="connsiteX182" fmla="*/ 2818 w 10000"/>
                          <a:gd name="connsiteY182" fmla="*/ 729 h 10000"/>
                          <a:gd name="connsiteX183" fmla="*/ 2979 w 10000"/>
                          <a:gd name="connsiteY183" fmla="*/ 628 h 10000"/>
                          <a:gd name="connsiteX184" fmla="*/ 3135 w 10000"/>
                          <a:gd name="connsiteY184" fmla="*/ 527 h 10000"/>
                          <a:gd name="connsiteX185" fmla="*/ 3278 w 10000"/>
                          <a:gd name="connsiteY185" fmla="*/ 435 h 10000"/>
                          <a:gd name="connsiteX186" fmla="*/ 3407 w 10000"/>
                          <a:gd name="connsiteY186" fmla="*/ 348 h 10000"/>
                          <a:gd name="connsiteX187" fmla="*/ 3525 w 10000"/>
                          <a:gd name="connsiteY187" fmla="*/ 271 h 10000"/>
                          <a:gd name="connsiteX188" fmla="*/ 3629 w 10000"/>
                          <a:gd name="connsiteY188" fmla="*/ 203 h 10000"/>
                          <a:gd name="connsiteX189" fmla="*/ 3716 w 10000"/>
                          <a:gd name="connsiteY189" fmla="*/ 155 h 10000"/>
                          <a:gd name="connsiteX190" fmla="*/ 3785 w 10000"/>
                          <a:gd name="connsiteY190" fmla="*/ 111 h 10000"/>
                          <a:gd name="connsiteX191" fmla="*/ 3837 w 10000"/>
                          <a:gd name="connsiteY191" fmla="*/ 77 h 10000"/>
                          <a:gd name="connsiteX192" fmla="*/ 3949 w 10000"/>
                          <a:gd name="connsiteY192" fmla="*/ 29 h 10000"/>
                          <a:gd name="connsiteX193" fmla="*/ 4052 w 10000"/>
                          <a:gd name="connsiteY19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9693 w 10000"/>
                          <a:gd name="connsiteY31" fmla="*/ 3217 h 10000"/>
                          <a:gd name="connsiteX32" fmla="*/ 9785 w 10000"/>
                          <a:gd name="connsiteY32" fmla="*/ 3266 h 10000"/>
                          <a:gd name="connsiteX33" fmla="*/ 9854 w 10000"/>
                          <a:gd name="connsiteY33" fmla="*/ 3309 h 10000"/>
                          <a:gd name="connsiteX34" fmla="*/ 9901 w 10000"/>
                          <a:gd name="connsiteY34" fmla="*/ 3333 h 10000"/>
                          <a:gd name="connsiteX35" fmla="*/ 9923 w 10000"/>
                          <a:gd name="connsiteY35" fmla="*/ 3353 h 10000"/>
                          <a:gd name="connsiteX36" fmla="*/ 9975 w 10000"/>
                          <a:gd name="connsiteY36" fmla="*/ 3391 h 10000"/>
                          <a:gd name="connsiteX37" fmla="*/ 10000 w 10000"/>
                          <a:gd name="connsiteY37" fmla="*/ 3444 h 10000"/>
                          <a:gd name="connsiteX38" fmla="*/ 10000 w 10000"/>
                          <a:gd name="connsiteY38" fmla="*/ 3493 h 10000"/>
                          <a:gd name="connsiteX39" fmla="*/ 9988 w 10000"/>
                          <a:gd name="connsiteY39" fmla="*/ 3536 h 10000"/>
                          <a:gd name="connsiteX40" fmla="*/ 9958 w 10000"/>
                          <a:gd name="connsiteY40" fmla="*/ 3589 h 10000"/>
                          <a:gd name="connsiteX41" fmla="*/ 9913 w 10000"/>
                          <a:gd name="connsiteY41" fmla="*/ 3647 h 10000"/>
                          <a:gd name="connsiteX42" fmla="*/ 9874 w 10000"/>
                          <a:gd name="connsiteY42" fmla="*/ 3681 h 10000"/>
                          <a:gd name="connsiteX43" fmla="*/ 9832 w 10000"/>
                          <a:gd name="connsiteY43" fmla="*/ 3734 h 10000"/>
                          <a:gd name="connsiteX44" fmla="*/ 9780 w 10000"/>
                          <a:gd name="connsiteY44" fmla="*/ 3792 h 10000"/>
                          <a:gd name="connsiteX45" fmla="*/ 9728 w 10000"/>
                          <a:gd name="connsiteY45" fmla="*/ 3850 h 10000"/>
                          <a:gd name="connsiteX46" fmla="*/ 9671 w 10000"/>
                          <a:gd name="connsiteY46" fmla="*/ 3903 h 10000"/>
                          <a:gd name="connsiteX47" fmla="*/ 9629 w 10000"/>
                          <a:gd name="connsiteY47" fmla="*/ 3952 h 10000"/>
                          <a:gd name="connsiteX48" fmla="*/ 9589 w 10000"/>
                          <a:gd name="connsiteY48" fmla="*/ 3995 h 10000"/>
                          <a:gd name="connsiteX49" fmla="*/ 9562 w 10000"/>
                          <a:gd name="connsiteY49" fmla="*/ 4029 h 10000"/>
                          <a:gd name="connsiteX50" fmla="*/ 9550 w 10000"/>
                          <a:gd name="connsiteY50" fmla="*/ 4039 h 10000"/>
                          <a:gd name="connsiteX51" fmla="*/ 9555 w 10000"/>
                          <a:gd name="connsiteY51" fmla="*/ 6237 h 10000"/>
                          <a:gd name="connsiteX52" fmla="*/ 9567 w 10000"/>
                          <a:gd name="connsiteY52" fmla="*/ 6246 h 10000"/>
                          <a:gd name="connsiteX53" fmla="*/ 9597 w 10000"/>
                          <a:gd name="connsiteY53" fmla="*/ 6271 h 10000"/>
                          <a:gd name="connsiteX54" fmla="*/ 9641 w 10000"/>
                          <a:gd name="connsiteY54" fmla="*/ 6304 h 10000"/>
                          <a:gd name="connsiteX55" fmla="*/ 9698 w 10000"/>
                          <a:gd name="connsiteY55" fmla="*/ 6338 h 10000"/>
                          <a:gd name="connsiteX56" fmla="*/ 9753 w 10000"/>
                          <a:gd name="connsiteY56" fmla="*/ 6382 h 10000"/>
                          <a:gd name="connsiteX57" fmla="*/ 9805 w 10000"/>
                          <a:gd name="connsiteY57" fmla="*/ 6420 h 10000"/>
                          <a:gd name="connsiteX58" fmla="*/ 9844 w 10000"/>
                          <a:gd name="connsiteY58" fmla="*/ 6454 h 10000"/>
                          <a:gd name="connsiteX59" fmla="*/ 9874 w 10000"/>
                          <a:gd name="connsiteY59" fmla="*/ 6488 h 10000"/>
                          <a:gd name="connsiteX60" fmla="*/ 9884 w 10000"/>
                          <a:gd name="connsiteY60" fmla="*/ 6531 h 10000"/>
                          <a:gd name="connsiteX61" fmla="*/ 9879 w 10000"/>
                          <a:gd name="connsiteY61" fmla="*/ 6575 h 10000"/>
                          <a:gd name="connsiteX62" fmla="*/ 9866 w 10000"/>
                          <a:gd name="connsiteY62" fmla="*/ 6618 h 10000"/>
                          <a:gd name="connsiteX63" fmla="*/ 9854 w 10000"/>
                          <a:gd name="connsiteY63" fmla="*/ 6652 h 10000"/>
                          <a:gd name="connsiteX64" fmla="*/ 9839 w 10000"/>
                          <a:gd name="connsiteY64" fmla="*/ 6667 h 10000"/>
                          <a:gd name="connsiteX65" fmla="*/ 9837 w 10000"/>
                          <a:gd name="connsiteY65" fmla="*/ 6676 h 10000"/>
                          <a:gd name="connsiteX66" fmla="*/ 9827 w 10000"/>
                          <a:gd name="connsiteY66" fmla="*/ 6686 h 10000"/>
                          <a:gd name="connsiteX67" fmla="*/ 9792 w 10000"/>
                          <a:gd name="connsiteY67" fmla="*/ 6720 h 10000"/>
                          <a:gd name="connsiteX68" fmla="*/ 9740 w 10000"/>
                          <a:gd name="connsiteY68" fmla="*/ 6758 h 10000"/>
                          <a:gd name="connsiteX69" fmla="*/ 9671 w 10000"/>
                          <a:gd name="connsiteY69" fmla="*/ 6826 h 10000"/>
                          <a:gd name="connsiteX70" fmla="*/ 9579 w 10000"/>
                          <a:gd name="connsiteY70" fmla="*/ 6903 h 10000"/>
                          <a:gd name="connsiteX71" fmla="*/ 9476 w 10000"/>
                          <a:gd name="connsiteY71" fmla="*/ 6995 h 10000"/>
                          <a:gd name="connsiteX72" fmla="*/ 9359 w 10000"/>
                          <a:gd name="connsiteY72" fmla="*/ 7106 h 10000"/>
                          <a:gd name="connsiteX73" fmla="*/ 9231 w 10000"/>
                          <a:gd name="connsiteY73" fmla="*/ 7227 h 10000"/>
                          <a:gd name="connsiteX74" fmla="*/ 9087 w 10000"/>
                          <a:gd name="connsiteY74" fmla="*/ 7353 h 10000"/>
                          <a:gd name="connsiteX75" fmla="*/ 8939 w 10000"/>
                          <a:gd name="connsiteY75" fmla="*/ 7478 h 10000"/>
                          <a:gd name="connsiteX76" fmla="*/ 8780 w 10000"/>
                          <a:gd name="connsiteY76" fmla="*/ 7623 h 10000"/>
                          <a:gd name="connsiteX77" fmla="*/ 8615 w 10000"/>
                          <a:gd name="connsiteY77" fmla="*/ 7778 h 10000"/>
                          <a:gd name="connsiteX78" fmla="*/ 8441 w 10000"/>
                          <a:gd name="connsiteY78" fmla="*/ 7928 h 10000"/>
                          <a:gd name="connsiteX79" fmla="*/ 8268 w 10000"/>
                          <a:gd name="connsiteY79" fmla="*/ 8082 h 10000"/>
                          <a:gd name="connsiteX80" fmla="*/ 8090 w 10000"/>
                          <a:gd name="connsiteY80" fmla="*/ 8242 h 10000"/>
                          <a:gd name="connsiteX81" fmla="*/ 7917 w 10000"/>
                          <a:gd name="connsiteY81" fmla="*/ 8401 h 10000"/>
                          <a:gd name="connsiteX82" fmla="*/ 7741 w 10000"/>
                          <a:gd name="connsiteY82" fmla="*/ 8556 h 10000"/>
                          <a:gd name="connsiteX83" fmla="*/ 7568 w 10000"/>
                          <a:gd name="connsiteY83" fmla="*/ 8715 h 10000"/>
                          <a:gd name="connsiteX84" fmla="*/ 7395 w 10000"/>
                          <a:gd name="connsiteY84" fmla="*/ 8865 h 10000"/>
                          <a:gd name="connsiteX85" fmla="*/ 7229 w 10000"/>
                          <a:gd name="connsiteY85" fmla="*/ 9010 h 10000"/>
                          <a:gd name="connsiteX86" fmla="*/ 7073 w 10000"/>
                          <a:gd name="connsiteY86" fmla="*/ 9155 h 10000"/>
                          <a:gd name="connsiteX87" fmla="*/ 6927 w 10000"/>
                          <a:gd name="connsiteY87" fmla="*/ 9290 h 10000"/>
                          <a:gd name="connsiteX88" fmla="*/ 6784 w 10000"/>
                          <a:gd name="connsiteY88" fmla="*/ 9415 h 10000"/>
                          <a:gd name="connsiteX89" fmla="*/ 6658 w 10000"/>
                          <a:gd name="connsiteY89" fmla="*/ 9527 h 10000"/>
                          <a:gd name="connsiteX90" fmla="*/ 6541 w 10000"/>
                          <a:gd name="connsiteY90" fmla="*/ 9628 h 10000"/>
                          <a:gd name="connsiteX91" fmla="*/ 6437 w 10000"/>
                          <a:gd name="connsiteY91" fmla="*/ 9720 h 10000"/>
                          <a:gd name="connsiteX92" fmla="*/ 6356 w 10000"/>
                          <a:gd name="connsiteY92" fmla="*/ 9797 h 10000"/>
                          <a:gd name="connsiteX93" fmla="*/ 6286 w 10000"/>
                          <a:gd name="connsiteY93" fmla="*/ 9865 h 10000"/>
                          <a:gd name="connsiteX94" fmla="*/ 6235 w 10000"/>
                          <a:gd name="connsiteY94" fmla="*/ 9908 h 10000"/>
                          <a:gd name="connsiteX95" fmla="*/ 6205 w 10000"/>
                          <a:gd name="connsiteY95" fmla="*/ 9932 h 10000"/>
                          <a:gd name="connsiteX96" fmla="*/ 6131 w 10000"/>
                          <a:gd name="connsiteY96" fmla="*/ 9986 h 10000"/>
                          <a:gd name="connsiteX97" fmla="*/ 6066 w 10000"/>
                          <a:gd name="connsiteY97" fmla="*/ 10000 h 10000"/>
                          <a:gd name="connsiteX98" fmla="*/ 6004 w 10000"/>
                          <a:gd name="connsiteY98" fmla="*/ 9990 h 10000"/>
                          <a:gd name="connsiteX99" fmla="*/ 5957 w 10000"/>
                          <a:gd name="connsiteY99" fmla="*/ 9976 h 10000"/>
                          <a:gd name="connsiteX100" fmla="*/ 5928 w 10000"/>
                          <a:gd name="connsiteY100" fmla="*/ 9957 h 10000"/>
                          <a:gd name="connsiteX101" fmla="*/ 5913 w 10000"/>
                          <a:gd name="connsiteY101" fmla="*/ 9952 h 10000"/>
                          <a:gd name="connsiteX102" fmla="*/ 5901 w 10000"/>
                          <a:gd name="connsiteY102" fmla="*/ 9942 h 10000"/>
                          <a:gd name="connsiteX103" fmla="*/ 5866 w 10000"/>
                          <a:gd name="connsiteY103" fmla="*/ 9918 h 10000"/>
                          <a:gd name="connsiteX104" fmla="*/ 5809 w 10000"/>
                          <a:gd name="connsiteY104" fmla="*/ 9874 h 10000"/>
                          <a:gd name="connsiteX105" fmla="*/ 5737 w 10000"/>
                          <a:gd name="connsiteY105" fmla="*/ 9816 h 10000"/>
                          <a:gd name="connsiteX106" fmla="*/ 5641 w 10000"/>
                          <a:gd name="connsiteY106" fmla="*/ 9739 h 10000"/>
                          <a:gd name="connsiteX107" fmla="*/ 5524 w 10000"/>
                          <a:gd name="connsiteY107" fmla="*/ 9647 h 10000"/>
                          <a:gd name="connsiteX108" fmla="*/ 5398 w 10000"/>
                          <a:gd name="connsiteY108" fmla="*/ 9546 h 10000"/>
                          <a:gd name="connsiteX109" fmla="*/ 5252 w 10000"/>
                          <a:gd name="connsiteY109" fmla="*/ 9435 h 10000"/>
                          <a:gd name="connsiteX110" fmla="*/ 5096 w 10000"/>
                          <a:gd name="connsiteY110" fmla="*/ 9314 h 10000"/>
                          <a:gd name="connsiteX111" fmla="*/ 4923 w 10000"/>
                          <a:gd name="connsiteY111" fmla="*/ 9179 h 10000"/>
                          <a:gd name="connsiteX112" fmla="*/ 4740 w 10000"/>
                          <a:gd name="connsiteY112" fmla="*/ 9034 h 10000"/>
                          <a:gd name="connsiteX113" fmla="*/ 4545 w 10000"/>
                          <a:gd name="connsiteY113" fmla="*/ 8884 h 10000"/>
                          <a:gd name="connsiteX114" fmla="*/ 4347 w 10000"/>
                          <a:gd name="connsiteY114" fmla="*/ 8729 h 10000"/>
                          <a:gd name="connsiteX115" fmla="*/ 4139 w 10000"/>
                          <a:gd name="connsiteY115" fmla="*/ 8560 h 10000"/>
                          <a:gd name="connsiteX116" fmla="*/ 3924 w 10000"/>
                          <a:gd name="connsiteY116" fmla="*/ 8401 h 10000"/>
                          <a:gd name="connsiteX117" fmla="*/ 3706 w 10000"/>
                          <a:gd name="connsiteY117" fmla="*/ 8222 h 10000"/>
                          <a:gd name="connsiteX118" fmla="*/ 3481 w 10000"/>
                          <a:gd name="connsiteY118" fmla="*/ 8053 h 10000"/>
                          <a:gd name="connsiteX119" fmla="*/ 3256 w 10000"/>
                          <a:gd name="connsiteY119" fmla="*/ 7879 h 10000"/>
                          <a:gd name="connsiteX120" fmla="*/ 3026 w 10000"/>
                          <a:gd name="connsiteY120" fmla="*/ 7700 h 10000"/>
                          <a:gd name="connsiteX121" fmla="*/ 2801 w 10000"/>
                          <a:gd name="connsiteY121" fmla="*/ 7522 h 10000"/>
                          <a:gd name="connsiteX122" fmla="*/ 2575 w 10000"/>
                          <a:gd name="connsiteY122" fmla="*/ 7343 h 10000"/>
                          <a:gd name="connsiteX123" fmla="*/ 2355 w 10000"/>
                          <a:gd name="connsiteY123" fmla="*/ 7174 h 10000"/>
                          <a:gd name="connsiteX124" fmla="*/ 2135 w 10000"/>
                          <a:gd name="connsiteY124" fmla="*/ 7005 h 10000"/>
                          <a:gd name="connsiteX125" fmla="*/ 1922 w 10000"/>
                          <a:gd name="connsiteY125" fmla="*/ 6836 h 10000"/>
                          <a:gd name="connsiteX126" fmla="*/ 1719 w 10000"/>
                          <a:gd name="connsiteY126" fmla="*/ 6676 h 10000"/>
                          <a:gd name="connsiteX127" fmla="*/ 1519 w 10000"/>
                          <a:gd name="connsiteY127" fmla="*/ 6522 h 10000"/>
                          <a:gd name="connsiteX128" fmla="*/ 1331 w 10000"/>
                          <a:gd name="connsiteY128" fmla="*/ 6372 h 10000"/>
                          <a:gd name="connsiteX129" fmla="*/ 1153 w 10000"/>
                          <a:gd name="connsiteY129" fmla="*/ 6237 h 10000"/>
                          <a:gd name="connsiteX130" fmla="*/ 985 w 10000"/>
                          <a:gd name="connsiteY130" fmla="*/ 6101 h 10000"/>
                          <a:gd name="connsiteX131" fmla="*/ 831 w 10000"/>
                          <a:gd name="connsiteY131" fmla="*/ 5981 h 10000"/>
                          <a:gd name="connsiteX132" fmla="*/ 690 w 10000"/>
                          <a:gd name="connsiteY132" fmla="*/ 5874 h 10000"/>
                          <a:gd name="connsiteX133" fmla="*/ 569 w 10000"/>
                          <a:gd name="connsiteY133" fmla="*/ 5778 h 10000"/>
                          <a:gd name="connsiteX134" fmla="*/ 460 w 10000"/>
                          <a:gd name="connsiteY134" fmla="*/ 5696 h 10000"/>
                          <a:gd name="connsiteX135" fmla="*/ 369 w 10000"/>
                          <a:gd name="connsiteY135" fmla="*/ 5618 h 10000"/>
                          <a:gd name="connsiteX136" fmla="*/ 299 w 10000"/>
                          <a:gd name="connsiteY136" fmla="*/ 5570 h 10000"/>
                          <a:gd name="connsiteX137" fmla="*/ 252 w 10000"/>
                          <a:gd name="connsiteY137" fmla="*/ 5527 h 10000"/>
                          <a:gd name="connsiteX138" fmla="*/ 225 w 10000"/>
                          <a:gd name="connsiteY138" fmla="*/ 5502 h 10000"/>
                          <a:gd name="connsiteX139" fmla="*/ 148 w 10000"/>
                          <a:gd name="connsiteY139" fmla="*/ 5425 h 10000"/>
                          <a:gd name="connsiteX140" fmla="*/ 92 w 10000"/>
                          <a:gd name="connsiteY140" fmla="*/ 5324 h 10000"/>
                          <a:gd name="connsiteX141" fmla="*/ 52 w 10000"/>
                          <a:gd name="connsiteY141" fmla="*/ 5213 h 10000"/>
                          <a:gd name="connsiteX142" fmla="*/ 27 w 10000"/>
                          <a:gd name="connsiteY142" fmla="*/ 5111 h 10000"/>
                          <a:gd name="connsiteX143" fmla="*/ 10 w 10000"/>
                          <a:gd name="connsiteY143" fmla="*/ 5019 h 10000"/>
                          <a:gd name="connsiteX144" fmla="*/ 5 w 10000"/>
                          <a:gd name="connsiteY144" fmla="*/ 4942 h 10000"/>
                          <a:gd name="connsiteX145" fmla="*/ 0 w 10000"/>
                          <a:gd name="connsiteY145" fmla="*/ 4884 h 10000"/>
                          <a:gd name="connsiteX146" fmla="*/ 0 w 10000"/>
                          <a:gd name="connsiteY146" fmla="*/ 4865 h 10000"/>
                          <a:gd name="connsiteX147" fmla="*/ 0 w 10000"/>
                          <a:gd name="connsiteY147" fmla="*/ 4831 h 10000"/>
                          <a:gd name="connsiteX148" fmla="*/ 0 w 10000"/>
                          <a:gd name="connsiteY148" fmla="*/ 4749 h 10000"/>
                          <a:gd name="connsiteX149" fmla="*/ 0 w 10000"/>
                          <a:gd name="connsiteY149" fmla="*/ 4618 h 10000"/>
                          <a:gd name="connsiteX150" fmla="*/ 0 w 10000"/>
                          <a:gd name="connsiteY150" fmla="*/ 3826 h 10000"/>
                          <a:gd name="connsiteX151" fmla="*/ 0 w 10000"/>
                          <a:gd name="connsiteY151" fmla="*/ 3604 h 10000"/>
                          <a:gd name="connsiteX152" fmla="*/ 0 w 10000"/>
                          <a:gd name="connsiteY152" fmla="*/ 3401 h 10000"/>
                          <a:gd name="connsiteX153" fmla="*/ 0 w 10000"/>
                          <a:gd name="connsiteY153" fmla="*/ 3222 h 10000"/>
                          <a:gd name="connsiteX154" fmla="*/ 10 w 10000"/>
                          <a:gd name="connsiteY154" fmla="*/ 3053 h 10000"/>
                          <a:gd name="connsiteX155" fmla="*/ 40 w 10000"/>
                          <a:gd name="connsiteY155" fmla="*/ 2894 h 10000"/>
                          <a:gd name="connsiteX156" fmla="*/ 84 w 10000"/>
                          <a:gd name="connsiteY156" fmla="*/ 2758 h 10000"/>
                          <a:gd name="connsiteX157" fmla="*/ 131 w 10000"/>
                          <a:gd name="connsiteY157" fmla="*/ 2647 h 10000"/>
                          <a:gd name="connsiteX158" fmla="*/ 183 w 10000"/>
                          <a:gd name="connsiteY158" fmla="*/ 2546 h 10000"/>
                          <a:gd name="connsiteX159" fmla="*/ 230 w 10000"/>
                          <a:gd name="connsiteY159" fmla="*/ 2478 h 10000"/>
                          <a:gd name="connsiteX160" fmla="*/ 275 w 10000"/>
                          <a:gd name="connsiteY160" fmla="*/ 2420 h 10000"/>
                          <a:gd name="connsiteX161" fmla="*/ 299 w 10000"/>
                          <a:gd name="connsiteY161" fmla="*/ 2386 h 10000"/>
                          <a:gd name="connsiteX162" fmla="*/ 312 w 10000"/>
                          <a:gd name="connsiteY162" fmla="*/ 2377 h 10000"/>
                          <a:gd name="connsiteX163" fmla="*/ 322 w 10000"/>
                          <a:gd name="connsiteY163" fmla="*/ 2372 h 10000"/>
                          <a:gd name="connsiteX164" fmla="*/ 356 w 10000"/>
                          <a:gd name="connsiteY164" fmla="*/ 2353 h 10000"/>
                          <a:gd name="connsiteX165" fmla="*/ 413 w 10000"/>
                          <a:gd name="connsiteY165" fmla="*/ 2309 h 10000"/>
                          <a:gd name="connsiteX166" fmla="*/ 485 w 10000"/>
                          <a:gd name="connsiteY166" fmla="*/ 2261 h 10000"/>
                          <a:gd name="connsiteX167" fmla="*/ 581 w 10000"/>
                          <a:gd name="connsiteY167" fmla="*/ 2203 h 10000"/>
                          <a:gd name="connsiteX168" fmla="*/ 690 w 10000"/>
                          <a:gd name="connsiteY168" fmla="*/ 2135 h 10000"/>
                          <a:gd name="connsiteX169" fmla="*/ 811 w 10000"/>
                          <a:gd name="connsiteY169" fmla="*/ 2048 h 10000"/>
                          <a:gd name="connsiteX170" fmla="*/ 950 w 10000"/>
                          <a:gd name="connsiteY170" fmla="*/ 1966 h 10000"/>
                          <a:gd name="connsiteX171" fmla="*/ 1096 w 10000"/>
                          <a:gd name="connsiteY171" fmla="*/ 1865 h 10000"/>
                          <a:gd name="connsiteX172" fmla="*/ 1252 w 10000"/>
                          <a:gd name="connsiteY172" fmla="*/ 1758 h 10000"/>
                          <a:gd name="connsiteX173" fmla="*/ 1418 w 10000"/>
                          <a:gd name="connsiteY173" fmla="*/ 1652 h 10000"/>
                          <a:gd name="connsiteX174" fmla="*/ 1586 w 10000"/>
                          <a:gd name="connsiteY174" fmla="*/ 1541 h 10000"/>
                          <a:gd name="connsiteX175" fmla="*/ 1759 w 10000"/>
                          <a:gd name="connsiteY175" fmla="*/ 1420 h 10000"/>
                          <a:gd name="connsiteX176" fmla="*/ 1940 w 10000"/>
                          <a:gd name="connsiteY176" fmla="*/ 1314 h 10000"/>
                          <a:gd name="connsiteX177" fmla="*/ 2118 w 10000"/>
                          <a:gd name="connsiteY177" fmla="*/ 1193 h 10000"/>
                          <a:gd name="connsiteX178" fmla="*/ 2298 w 10000"/>
                          <a:gd name="connsiteY178" fmla="*/ 1077 h 10000"/>
                          <a:gd name="connsiteX179" fmla="*/ 2476 w 10000"/>
                          <a:gd name="connsiteY179" fmla="*/ 957 h 10000"/>
                          <a:gd name="connsiteX180" fmla="*/ 2650 w 10000"/>
                          <a:gd name="connsiteY180" fmla="*/ 845 h 10000"/>
                          <a:gd name="connsiteX181" fmla="*/ 2818 w 10000"/>
                          <a:gd name="connsiteY181" fmla="*/ 729 h 10000"/>
                          <a:gd name="connsiteX182" fmla="*/ 2979 w 10000"/>
                          <a:gd name="connsiteY182" fmla="*/ 628 h 10000"/>
                          <a:gd name="connsiteX183" fmla="*/ 3135 w 10000"/>
                          <a:gd name="connsiteY183" fmla="*/ 527 h 10000"/>
                          <a:gd name="connsiteX184" fmla="*/ 3278 w 10000"/>
                          <a:gd name="connsiteY184" fmla="*/ 435 h 10000"/>
                          <a:gd name="connsiteX185" fmla="*/ 3407 w 10000"/>
                          <a:gd name="connsiteY185" fmla="*/ 348 h 10000"/>
                          <a:gd name="connsiteX186" fmla="*/ 3525 w 10000"/>
                          <a:gd name="connsiteY186" fmla="*/ 271 h 10000"/>
                          <a:gd name="connsiteX187" fmla="*/ 3629 w 10000"/>
                          <a:gd name="connsiteY187" fmla="*/ 203 h 10000"/>
                          <a:gd name="connsiteX188" fmla="*/ 3716 w 10000"/>
                          <a:gd name="connsiteY188" fmla="*/ 155 h 10000"/>
                          <a:gd name="connsiteX189" fmla="*/ 3785 w 10000"/>
                          <a:gd name="connsiteY189" fmla="*/ 111 h 10000"/>
                          <a:gd name="connsiteX190" fmla="*/ 3837 w 10000"/>
                          <a:gd name="connsiteY190" fmla="*/ 77 h 10000"/>
                          <a:gd name="connsiteX191" fmla="*/ 3949 w 10000"/>
                          <a:gd name="connsiteY191" fmla="*/ 29 h 10000"/>
                          <a:gd name="connsiteX192" fmla="*/ 4052 w 10000"/>
                          <a:gd name="connsiteY19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9693 w 10000"/>
                          <a:gd name="connsiteY30" fmla="*/ 3217 h 10000"/>
                          <a:gd name="connsiteX31" fmla="*/ 9785 w 10000"/>
                          <a:gd name="connsiteY31" fmla="*/ 3266 h 10000"/>
                          <a:gd name="connsiteX32" fmla="*/ 9854 w 10000"/>
                          <a:gd name="connsiteY32" fmla="*/ 3309 h 10000"/>
                          <a:gd name="connsiteX33" fmla="*/ 9901 w 10000"/>
                          <a:gd name="connsiteY33" fmla="*/ 3333 h 10000"/>
                          <a:gd name="connsiteX34" fmla="*/ 9923 w 10000"/>
                          <a:gd name="connsiteY34" fmla="*/ 3353 h 10000"/>
                          <a:gd name="connsiteX35" fmla="*/ 9975 w 10000"/>
                          <a:gd name="connsiteY35" fmla="*/ 3391 h 10000"/>
                          <a:gd name="connsiteX36" fmla="*/ 10000 w 10000"/>
                          <a:gd name="connsiteY36" fmla="*/ 3444 h 10000"/>
                          <a:gd name="connsiteX37" fmla="*/ 10000 w 10000"/>
                          <a:gd name="connsiteY37" fmla="*/ 3493 h 10000"/>
                          <a:gd name="connsiteX38" fmla="*/ 9988 w 10000"/>
                          <a:gd name="connsiteY38" fmla="*/ 3536 h 10000"/>
                          <a:gd name="connsiteX39" fmla="*/ 9958 w 10000"/>
                          <a:gd name="connsiteY39" fmla="*/ 3589 h 10000"/>
                          <a:gd name="connsiteX40" fmla="*/ 9913 w 10000"/>
                          <a:gd name="connsiteY40" fmla="*/ 3647 h 10000"/>
                          <a:gd name="connsiteX41" fmla="*/ 9874 w 10000"/>
                          <a:gd name="connsiteY41" fmla="*/ 3681 h 10000"/>
                          <a:gd name="connsiteX42" fmla="*/ 9832 w 10000"/>
                          <a:gd name="connsiteY42" fmla="*/ 3734 h 10000"/>
                          <a:gd name="connsiteX43" fmla="*/ 9780 w 10000"/>
                          <a:gd name="connsiteY43" fmla="*/ 3792 h 10000"/>
                          <a:gd name="connsiteX44" fmla="*/ 9728 w 10000"/>
                          <a:gd name="connsiteY44" fmla="*/ 3850 h 10000"/>
                          <a:gd name="connsiteX45" fmla="*/ 9671 w 10000"/>
                          <a:gd name="connsiteY45" fmla="*/ 3903 h 10000"/>
                          <a:gd name="connsiteX46" fmla="*/ 9629 w 10000"/>
                          <a:gd name="connsiteY46" fmla="*/ 3952 h 10000"/>
                          <a:gd name="connsiteX47" fmla="*/ 9589 w 10000"/>
                          <a:gd name="connsiteY47" fmla="*/ 3995 h 10000"/>
                          <a:gd name="connsiteX48" fmla="*/ 9562 w 10000"/>
                          <a:gd name="connsiteY48" fmla="*/ 4029 h 10000"/>
                          <a:gd name="connsiteX49" fmla="*/ 9550 w 10000"/>
                          <a:gd name="connsiteY49" fmla="*/ 4039 h 10000"/>
                          <a:gd name="connsiteX50" fmla="*/ 9555 w 10000"/>
                          <a:gd name="connsiteY50" fmla="*/ 6237 h 10000"/>
                          <a:gd name="connsiteX51" fmla="*/ 9567 w 10000"/>
                          <a:gd name="connsiteY51" fmla="*/ 6246 h 10000"/>
                          <a:gd name="connsiteX52" fmla="*/ 9597 w 10000"/>
                          <a:gd name="connsiteY52" fmla="*/ 6271 h 10000"/>
                          <a:gd name="connsiteX53" fmla="*/ 9641 w 10000"/>
                          <a:gd name="connsiteY53" fmla="*/ 6304 h 10000"/>
                          <a:gd name="connsiteX54" fmla="*/ 9698 w 10000"/>
                          <a:gd name="connsiteY54" fmla="*/ 6338 h 10000"/>
                          <a:gd name="connsiteX55" fmla="*/ 9753 w 10000"/>
                          <a:gd name="connsiteY55" fmla="*/ 6382 h 10000"/>
                          <a:gd name="connsiteX56" fmla="*/ 9805 w 10000"/>
                          <a:gd name="connsiteY56" fmla="*/ 6420 h 10000"/>
                          <a:gd name="connsiteX57" fmla="*/ 9844 w 10000"/>
                          <a:gd name="connsiteY57" fmla="*/ 6454 h 10000"/>
                          <a:gd name="connsiteX58" fmla="*/ 9874 w 10000"/>
                          <a:gd name="connsiteY58" fmla="*/ 6488 h 10000"/>
                          <a:gd name="connsiteX59" fmla="*/ 9884 w 10000"/>
                          <a:gd name="connsiteY59" fmla="*/ 6531 h 10000"/>
                          <a:gd name="connsiteX60" fmla="*/ 9879 w 10000"/>
                          <a:gd name="connsiteY60" fmla="*/ 6575 h 10000"/>
                          <a:gd name="connsiteX61" fmla="*/ 9866 w 10000"/>
                          <a:gd name="connsiteY61" fmla="*/ 6618 h 10000"/>
                          <a:gd name="connsiteX62" fmla="*/ 9854 w 10000"/>
                          <a:gd name="connsiteY62" fmla="*/ 6652 h 10000"/>
                          <a:gd name="connsiteX63" fmla="*/ 9839 w 10000"/>
                          <a:gd name="connsiteY63" fmla="*/ 6667 h 10000"/>
                          <a:gd name="connsiteX64" fmla="*/ 9837 w 10000"/>
                          <a:gd name="connsiteY64" fmla="*/ 6676 h 10000"/>
                          <a:gd name="connsiteX65" fmla="*/ 9827 w 10000"/>
                          <a:gd name="connsiteY65" fmla="*/ 6686 h 10000"/>
                          <a:gd name="connsiteX66" fmla="*/ 9792 w 10000"/>
                          <a:gd name="connsiteY66" fmla="*/ 6720 h 10000"/>
                          <a:gd name="connsiteX67" fmla="*/ 9740 w 10000"/>
                          <a:gd name="connsiteY67" fmla="*/ 6758 h 10000"/>
                          <a:gd name="connsiteX68" fmla="*/ 9671 w 10000"/>
                          <a:gd name="connsiteY68" fmla="*/ 6826 h 10000"/>
                          <a:gd name="connsiteX69" fmla="*/ 9579 w 10000"/>
                          <a:gd name="connsiteY69" fmla="*/ 6903 h 10000"/>
                          <a:gd name="connsiteX70" fmla="*/ 9476 w 10000"/>
                          <a:gd name="connsiteY70" fmla="*/ 6995 h 10000"/>
                          <a:gd name="connsiteX71" fmla="*/ 9359 w 10000"/>
                          <a:gd name="connsiteY71" fmla="*/ 7106 h 10000"/>
                          <a:gd name="connsiteX72" fmla="*/ 9231 w 10000"/>
                          <a:gd name="connsiteY72" fmla="*/ 7227 h 10000"/>
                          <a:gd name="connsiteX73" fmla="*/ 9087 w 10000"/>
                          <a:gd name="connsiteY73" fmla="*/ 7353 h 10000"/>
                          <a:gd name="connsiteX74" fmla="*/ 8939 w 10000"/>
                          <a:gd name="connsiteY74" fmla="*/ 7478 h 10000"/>
                          <a:gd name="connsiteX75" fmla="*/ 8780 w 10000"/>
                          <a:gd name="connsiteY75" fmla="*/ 7623 h 10000"/>
                          <a:gd name="connsiteX76" fmla="*/ 8615 w 10000"/>
                          <a:gd name="connsiteY76" fmla="*/ 7778 h 10000"/>
                          <a:gd name="connsiteX77" fmla="*/ 8441 w 10000"/>
                          <a:gd name="connsiteY77" fmla="*/ 7928 h 10000"/>
                          <a:gd name="connsiteX78" fmla="*/ 8268 w 10000"/>
                          <a:gd name="connsiteY78" fmla="*/ 8082 h 10000"/>
                          <a:gd name="connsiteX79" fmla="*/ 8090 w 10000"/>
                          <a:gd name="connsiteY79" fmla="*/ 8242 h 10000"/>
                          <a:gd name="connsiteX80" fmla="*/ 7917 w 10000"/>
                          <a:gd name="connsiteY80" fmla="*/ 8401 h 10000"/>
                          <a:gd name="connsiteX81" fmla="*/ 7741 w 10000"/>
                          <a:gd name="connsiteY81" fmla="*/ 8556 h 10000"/>
                          <a:gd name="connsiteX82" fmla="*/ 7568 w 10000"/>
                          <a:gd name="connsiteY82" fmla="*/ 8715 h 10000"/>
                          <a:gd name="connsiteX83" fmla="*/ 7395 w 10000"/>
                          <a:gd name="connsiteY83" fmla="*/ 8865 h 10000"/>
                          <a:gd name="connsiteX84" fmla="*/ 7229 w 10000"/>
                          <a:gd name="connsiteY84" fmla="*/ 9010 h 10000"/>
                          <a:gd name="connsiteX85" fmla="*/ 7073 w 10000"/>
                          <a:gd name="connsiteY85" fmla="*/ 9155 h 10000"/>
                          <a:gd name="connsiteX86" fmla="*/ 6927 w 10000"/>
                          <a:gd name="connsiteY86" fmla="*/ 9290 h 10000"/>
                          <a:gd name="connsiteX87" fmla="*/ 6784 w 10000"/>
                          <a:gd name="connsiteY87" fmla="*/ 9415 h 10000"/>
                          <a:gd name="connsiteX88" fmla="*/ 6658 w 10000"/>
                          <a:gd name="connsiteY88" fmla="*/ 9527 h 10000"/>
                          <a:gd name="connsiteX89" fmla="*/ 6541 w 10000"/>
                          <a:gd name="connsiteY89" fmla="*/ 9628 h 10000"/>
                          <a:gd name="connsiteX90" fmla="*/ 6437 w 10000"/>
                          <a:gd name="connsiteY90" fmla="*/ 9720 h 10000"/>
                          <a:gd name="connsiteX91" fmla="*/ 6356 w 10000"/>
                          <a:gd name="connsiteY91" fmla="*/ 9797 h 10000"/>
                          <a:gd name="connsiteX92" fmla="*/ 6286 w 10000"/>
                          <a:gd name="connsiteY92" fmla="*/ 9865 h 10000"/>
                          <a:gd name="connsiteX93" fmla="*/ 6235 w 10000"/>
                          <a:gd name="connsiteY93" fmla="*/ 9908 h 10000"/>
                          <a:gd name="connsiteX94" fmla="*/ 6205 w 10000"/>
                          <a:gd name="connsiteY94" fmla="*/ 9932 h 10000"/>
                          <a:gd name="connsiteX95" fmla="*/ 6131 w 10000"/>
                          <a:gd name="connsiteY95" fmla="*/ 9986 h 10000"/>
                          <a:gd name="connsiteX96" fmla="*/ 6066 w 10000"/>
                          <a:gd name="connsiteY96" fmla="*/ 10000 h 10000"/>
                          <a:gd name="connsiteX97" fmla="*/ 6004 w 10000"/>
                          <a:gd name="connsiteY97" fmla="*/ 9990 h 10000"/>
                          <a:gd name="connsiteX98" fmla="*/ 5957 w 10000"/>
                          <a:gd name="connsiteY98" fmla="*/ 9976 h 10000"/>
                          <a:gd name="connsiteX99" fmla="*/ 5928 w 10000"/>
                          <a:gd name="connsiteY99" fmla="*/ 9957 h 10000"/>
                          <a:gd name="connsiteX100" fmla="*/ 5913 w 10000"/>
                          <a:gd name="connsiteY100" fmla="*/ 9952 h 10000"/>
                          <a:gd name="connsiteX101" fmla="*/ 5901 w 10000"/>
                          <a:gd name="connsiteY101" fmla="*/ 9942 h 10000"/>
                          <a:gd name="connsiteX102" fmla="*/ 5866 w 10000"/>
                          <a:gd name="connsiteY102" fmla="*/ 9918 h 10000"/>
                          <a:gd name="connsiteX103" fmla="*/ 5809 w 10000"/>
                          <a:gd name="connsiteY103" fmla="*/ 9874 h 10000"/>
                          <a:gd name="connsiteX104" fmla="*/ 5737 w 10000"/>
                          <a:gd name="connsiteY104" fmla="*/ 9816 h 10000"/>
                          <a:gd name="connsiteX105" fmla="*/ 5641 w 10000"/>
                          <a:gd name="connsiteY105" fmla="*/ 9739 h 10000"/>
                          <a:gd name="connsiteX106" fmla="*/ 5524 w 10000"/>
                          <a:gd name="connsiteY106" fmla="*/ 9647 h 10000"/>
                          <a:gd name="connsiteX107" fmla="*/ 5398 w 10000"/>
                          <a:gd name="connsiteY107" fmla="*/ 9546 h 10000"/>
                          <a:gd name="connsiteX108" fmla="*/ 5252 w 10000"/>
                          <a:gd name="connsiteY108" fmla="*/ 9435 h 10000"/>
                          <a:gd name="connsiteX109" fmla="*/ 5096 w 10000"/>
                          <a:gd name="connsiteY109" fmla="*/ 9314 h 10000"/>
                          <a:gd name="connsiteX110" fmla="*/ 4923 w 10000"/>
                          <a:gd name="connsiteY110" fmla="*/ 9179 h 10000"/>
                          <a:gd name="connsiteX111" fmla="*/ 4740 w 10000"/>
                          <a:gd name="connsiteY111" fmla="*/ 9034 h 10000"/>
                          <a:gd name="connsiteX112" fmla="*/ 4545 w 10000"/>
                          <a:gd name="connsiteY112" fmla="*/ 8884 h 10000"/>
                          <a:gd name="connsiteX113" fmla="*/ 4347 w 10000"/>
                          <a:gd name="connsiteY113" fmla="*/ 8729 h 10000"/>
                          <a:gd name="connsiteX114" fmla="*/ 4139 w 10000"/>
                          <a:gd name="connsiteY114" fmla="*/ 8560 h 10000"/>
                          <a:gd name="connsiteX115" fmla="*/ 3924 w 10000"/>
                          <a:gd name="connsiteY115" fmla="*/ 8401 h 10000"/>
                          <a:gd name="connsiteX116" fmla="*/ 3706 w 10000"/>
                          <a:gd name="connsiteY116" fmla="*/ 8222 h 10000"/>
                          <a:gd name="connsiteX117" fmla="*/ 3481 w 10000"/>
                          <a:gd name="connsiteY117" fmla="*/ 8053 h 10000"/>
                          <a:gd name="connsiteX118" fmla="*/ 3256 w 10000"/>
                          <a:gd name="connsiteY118" fmla="*/ 7879 h 10000"/>
                          <a:gd name="connsiteX119" fmla="*/ 3026 w 10000"/>
                          <a:gd name="connsiteY119" fmla="*/ 7700 h 10000"/>
                          <a:gd name="connsiteX120" fmla="*/ 2801 w 10000"/>
                          <a:gd name="connsiteY120" fmla="*/ 7522 h 10000"/>
                          <a:gd name="connsiteX121" fmla="*/ 2575 w 10000"/>
                          <a:gd name="connsiteY121" fmla="*/ 7343 h 10000"/>
                          <a:gd name="connsiteX122" fmla="*/ 2355 w 10000"/>
                          <a:gd name="connsiteY122" fmla="*/ 7174 h 10000"/>
                          <a:gd name="connsiteX123" fmla="*/ 2135 w 10000"/>
                          <a:gd name="connsiteY123" fmla="*/ 7005 h 10000"/>
                          <a:gd name="connsiteX124" fmla="*/ 1922 w 10000"/>
                          <a:gd name="connsiteY124" fmla="*/ 6836 h 10000"/>
                          <a:gd name="connsiteX125" fmla="*/ 1719 w 10000"/>
                          <a:gd name="connsiteY125" fmla="*/ 6676 h 10000"/>
                          <a:gd name="connsiteX126" fmla="*/ 1519 w 10000"/>
                          <a:gd name="connsiteY126" fmla="*/ 6522 h 10000"/>
                          <a:gd name="connsiteX127" fmla="*/ 1331 w 10000"/>
                          <a:gd name="connsiteY127" fmla="*/ 6372 h 10000"/>
                          <a:gd name="connsiteX128" fmla="*/ 1153 w 10000"/>
                          <a:gd name="connsiteY128" fmla="*/ 6237 h 10000"/>
                          <a:gd name="connsiteX129" fmla="*/ 985 w 10000"/>
                          <a:gd name="connsiteY129" fmla="*/ 6101 h 10000"/>
                          <a:gd name="connsiteX130" fmla="*/ 831 w 10000"/>
                          <a:gd name="connsiteY130" fmla="*/ 5981 h 10000"/>
                          <a:gd name="connsiteX131" fmla="*/ 690 w 10000"/>
                          <a:gd name="connsiteY131" fmla="*/ 5874 h 10000"/>
                          <a:gd name="connsiteX132" fmla="*/ 569 w 10000"/>
                          <a:gd name="connsiteY132" fmla="*/ 5778 h 10000"/>
                          <a:gd name="connsiteX133" fmla="*/ 460 w 10000"/>
                          <a:gd name="connsiteY133" fmla="*/ 5696 h 10000"/>
                          <a:gd name="connsiteX134" fmla="*/ 369 w 10000"/>
                          <a:gd name="connsiteY134" fmla="*/ 5618 h 10000"/>
                          <a:gd name="connsiteX135" fmla="*/ 299 w 10000"/>
                          <a:gd name="connsiteY135" fmla="*/ 5570 h 10000"/>
                          <a:gd name="connsiteX136" fmla="*/ 252 w 10000"/>
                          <a:gd name="connsiteY136" fmla="*/ 5527 h 10000"/>
                          <a:gd name="connsiteX137" fmla="*/ 225 w 10000"/>
                          <a:gd name="connsiteY137" fmla="*/ 5502 h 10000"/>
                          <a:gd name="connsiteX138" fmla="*/ 148 w 10000"/>
                          <a:gd name="connsiteY138" fmla="*/ 5425 h 10000"/>
                          <a:gd name="connsiteX139" fmla="*/ 92 w 10000"/>
                          <a:gd name="connsiteY139" fmla="*/ 5324 h 10000"/>
                          <a:gd name="connsiteX140" fmla="*/ 52 w 10000"/>
                          <a:gd name="connsiteY140" fmla="*/ 5213 h 10000"/>
                          <a:gd name="connsiteX141" fmla="*/ 27 w 10000"/>
                          <a:gd name="connsiteY141" fmla="*/ 5111 h 10000"/>
                          <a:gd name="connsiteX142" fmla="*/ 10 w 10000"/>
                          <a:gd name="connsiteY142" fmla="*/ 5019 h 10000"/>
                          <a:gd name="connsiteX143" fmla="*/ 5 w 10000"/>
                          <a:gd name="connsiteY143" fmla="*/ 4942 h 10000"/>
                          <a:gd name="connsiteX144" fmla="*/ 0 w 10000"/>
                          <a:gd name="connsiteY144" fmla="*/ 4884 h 10000"/>
                          <a:gd name="connsiteX145" fmla="*/ 0 w 10000"/>
                          <a:gd name="connsiteY145" fmla="*/ 4865 h 10000"/>
                          <a:gd name="connsiteX146" fmla="*/ 0 w 10000"/>
                          <a:gd name="connsiteY146" fmla="*/ 4831 h 10000"/>
                          <a:gd name="connsiteX147" fmla="*/ 0 w 10000"/>
                          <a:gd name="connsiteY147" fmla="*/ 4749 h 10000"/>
                          <a:gd name="connsiteX148" fmla="*/ 0 w 10000"/>
                          <a:gd name="connsiteY148" fmla="*/ 4618 h 10000"/>
                          <a:gd name="connsiteX149" fmla="*/ 0 w 10000"/>
                          <a:gd name="connsiteY149" fmla="*/ 3826 h 10000"/>
                          <a:gd name="connsiteX150" fmla="*/ 0 w 10000"/>
                          <a:gd name="connsiteY150" fmla="*/ 3604 h 10000"/>
                          <a:gd name="connsiteX151" fmla="*/ 0 w 10000"/>
                          <a:gd name="connsiteY151" fmla="*/ 3401 h 10000"/>
                          <a:gd name="connsiteX152" fmla="*/ 0 w 10000"/>
                          <a:gd name="connsiteY152" fmla="*/ 3222 h 10000"/>
                          <a:gd name="connsiteX153" fmla="*/ 10 w 10000"/>
                          <a:gd name="connsiteY153" fmla="*/ 3053 h 10000"/>
                          <a:gd name="connsiteX154" fmla="*/ 40 w 10000"/>
                          <a:gd name="connsiteY154" fmla="*/ 2894 h 10000"/>
                          <a:gd name="connsiteX155" fmla="*/ 84 w 10000"/>
                          <a:gd name="connsiteY155" fmla="*/ 2758 h 10000"/>
                          <a:gd name="connsiteX156" fmla="*/ 131 w 10000"/>
                          <a:gd name="connsiteY156" fmla="*/ 2647 h 10000"/>
                          <a:gd name="connsiteX157" fmla="*/ 183 w 10000"/>
                          <a:gd name="connsiteY157" fmla="*/ 2546 h 10000"/>
                          <a:gd name="connsiteX158" fmla="*/ 230 w 10000"/>
                          <a:gd name="connsiteY158" fmla="*/ 2478 h 10000"/>
                          <a:gd name="connsiteX159" fmla="*/ 275 w 10000"/>
                          <a:gd name="connsiteY159" fmla="*/ 2420 h 10000"/>
                          <a:gd name="connsiteX160" fmla="*/ 299 w 10000"/>
                          <a:gd name="connsiteY160" fmla="*/ 2386 h 10000"/>
                          <a:gd name="connsiteX161" fmla="*/ 312 w 10000"/>
                          <a:gd name="connsiteY161" fmla="*/ 2377 h 10000"/>
                          <a:gd name="connsiteX162" fmla="*/ 322 w 10000"/>
                          <a:gd name="connsiteY162" fmla="*/ 2372 h 10000"/>
                          <a:gd name="connsiteX163" fmla="*/ 356 w 10000"/>
                          <a:gd name="connsiteY163" fmla="*/ 2353 h 10000"/>
                          <a:gd name="connsiteX164" fmla="*/ 413 w 10000"/>
                          <a:gd name="connsiteY164" fmla="*/ 2309 h 10000"/>
                          <a:gd name="connsiteX165" fmla="*/ 485 w 10000"/>
                          <a:gd name="connsiteY165" fmla="*/ 2261 h 10000"/>
                          <a:gd name="connsiteX166" fmla="*/ 581 w 10000"/>
                          <a:gd name="connsiteY166" fmla="*/ 2203 h 10000"/>
                          <a:gd name="connsiteX167" fmla="*/ 690 w 10000"/>
                          <a:gd name="connsiteY167" fmla="*/ 2135 h 10000"/>
                          <a:gd name="connsiteX168" fmla="*/ 811 w 10000"/>
                          <a:gd name="connsiteY168" fmla="*/ 2048 h 10000"/>
                          <a:gd name="connsiteX169" fmla="*/ 950 w 10000"/>
                          <a:gd name="connsiteY169" fmla="*/ 1966 h 10000"/>
                          <a:gd name="connsiteX170" fmla="*/ 1096 w 10000"/>
                          <a:gd name="connsiteY170" fmla="*/ 1865 h 10000"/>
                          <a:gd name="connsiteX171" fmla="*/ 1252 w 10000"/>
                          <a:gd name="connsiteY171" fmla="*/ 1758 h 10000"/>
                          <a:gd name="connsiteX172" fmla="*/ 1418 w 10000"/>
                          <a:gd name="connsiteY172" fmla="*/ 1652 h 10000"/>
                          <a:gd name="connsiteX173" fmla="*/ 1586 w 10000"/>
                          <a:gd name="connsiteY173" fmla="*/ 1541 h 10000"/>
                          <a:gd name="connsiteX174" fmla="*/ 1759 w 10000"/>
                          <a:gd name="connsiteY174" fmla="*/ 1420 h 10000"/>
                          <a:gd name="connsiteX175" fmla="*/ 1940 w 10000"/>
                          <a:gd name="connsiteY175" fmla="*/ 1314 h 10000"/>
                          <a:gd name="connsiteX176" fmla="*/ 2118 w 10000"/>
                          <a:gd name="connsiteY176" fmla="*/ 1193 h 10000"/>
                          <a:gd name="connsiteX177" fmla="*/ 2298 w 10000"/>
                          <a:gd name="connsiteY177" fmla="*/ 1077 h 10000"/>
                          <a:gd name="connsiteX178" fmla="*/ 2476 w 10000"/>
                          <a:gd name="connsiteY178" fmla="*/ 957 h 10000"/>
                          <a:gd name="connsiteX179" fmla="*/ 2650 w 10000"/>
                          <a:gd name="connsiteY179" fmla="*/ 845 h 10000"/>
                          <a:gd name="connsiteX180" fmla="*/ 2818 w 10000"/>
                          <a:gd name="connsiteY180" fmla="*/ 729 h 10000"/>
                          <a:gd name="connsiteX181" fmla="*/ 2979 w 10000"/>
                          <a:gd name="connsiteY181" fmla="*/ 628 h 10000"/>
                          <a:gd name="connsiteX182" fmla="*/ 3135 w 10000"/>
                          <a:gd name="connsiteY182" fmla="*/ 527 h 10000"/>
                          <a:gd name="connsiteX183" fmla="*/ 3278 w 10000"/>
                          <a:gd name="connsiteY183" fmla="*/ 435 h 10000"/>
                          <a:gd name="connsiteX184" fmla="*/ 3407 w 10000"/>
                          <a:gd name="connsiteY184" fmla="*/ 348 h 10000"/>
                          <a:gd name="connsiteX185" fmla="*/ 3525 w 10000"/>
                          <a:gd name="connsiteY185" fmla="*/ 271 h 10000"/>
                          <a:gd name="connsiteX186" fmla="*/ 3629 w 10000"/>
                          <a:gd name="connsiteY186" fmla="*/ 203 h 10000"/>
                          <a:gd name="connsiteX187" fmla="*/ 3716 w 10000"/>
                          <a:gd name="connsiteY187" fmla="*/ 155 h 10000"/>
                          <a:gd name="connsiteX188" fmla="*/ 3785 w 10000"/>
                          <a:gd name="connsiteY188" fmla="*/ 111 h 10000"/>
                          <a:gd name="connsiteX189" fmla="*/ 3837 w 10000"/>
                          <a:gd name="connsiteY189" fmla="*/ 77 h 10000"/>
                          <a:gd name="connsiteX190" fmla="*/ 3949 w 10000"/>
                          <a:gd name="connsiteY190" fmla="*/ 29 h 10000"/>
                          <a:gd name="connsiteX191" fmla="*/ 4052 w 10000"/>
                          <a:gd name="connsiteY19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9693 w 10000"/>
                          <a:gd name="connsiteY29" fmla="*/ 3217 h 10000"/>
                          <a:gd name="connsiteX30" fmla="*/ 9785 w 10000"/>
                          <a:gd name="connsiteY30" fmla="*/ 3266 h 10000"/>
                          <a:gd name="connsiteX31" fmla="*/ 9854 w 10000"/>
                          <a:gd name="connsiteY31" fmla="*/ 3309 h 10000"/>
                          <a:gd name="connsiteX32" fmla="*/ 9901 w 10000"/>
                          <a:gd name="connsiteY32" fmla="*/ 3333 h 10000"/>
                          <a:gd name="connsiteX33" fmla="*/ 9923 w 10000"/>
                          <a:gd name="connsiteY33" fmla="*/ 3353 h 10000"/>
                          <a:gd name="connsiteX34" fmla="*/ 9975 w 10000"/>
                          <a:gd name="connsiteY34" fmla="*/ 3391 h 10000"/>
                          <a:gd name="connsiteX35" fmla="*/ 10000 w 10000"/>
                          <a:gd name="connsiteY35" fmla="*/ 3444 h 10000"/>
                          <a:gd name="connsiteX36" fmla="*/ 10000 w 10000"/>
                          <a:gd name="connsiteY36" fmla="*/ 3493 h 10000"/>
                          <a:gd name="connsiteX37" fmla="*/ 9988 w 10000"/>
                          <a:gd name="connsiteY37" fmla="*/ 3536 h 10000"/>
                          <a:gd name="connsiteX38" fmla="*/ 9958 w 10000"/>
                          <a:gd name="connsiteY38" fmla="*/ 3589 h 10000"/>
                          <a:gd name="connsiteX39" fmla="*/ 9913 w 10000"/>
                          <a:gd name="connsiteY39" fmla="*/ 3647 h 10000"/>
                          <a:gd name="connsiteX40" fmla="*/ 9874 w 10000"/>
                          <a:gd name="connsiteY40" fmla="*/ 3681 h 10000"/>
                          <a:gd name="connsiteX41" fmla="*/ 9832 w 10000"/>
                          <a:gd name="connsiteY41" fmla="*/ 3734 h 10000"/>
                          <a:gd name="connsiteX42" fmla="*/ 9780 w 10000"/>
                          <a:gd name="connsiteY42" fmla="*/ 3792 h 10000"/>
                          <a:gd name="connsiteX43" fmla="*/ 9728 w 10000"/>
                          <a:gd name="connsiteY43" fmla="*/ 3850 h 10000"/>
                          <a:gd name="connsiteX44" fmla="*/ 9671 w 10000"/>
                          <a:gd name="connsiteY44" fmla="*/ 3903 h 10000"/>
                          <a:gd name="connsiteX45" fmla="*/ 9629 w 10000"/>
                          <a:gd name="connsiteY45" fmla="*/ 3952 h 10000"/>
                          <a:gd name="connsiteX46" fmla="*/ 9589 w 10000"/>
                          <a:gd name="connsiteY46" fmla="*/ 3995 h 10000"/>
                          <a:gd name="connsiteX47" fmla="*/ 9562 w 10000"/>
                          <a:gd name="connsiteY47" fmla="*/ 4029 h 10000"/>
                          <a:gd name="connsiteX48" fmla="*/ 9550 w 10000"/>
                          <a:gd name="connsiteY48" fmla="*/ 4039 h 10000"/>
                          <a:gd name="connsiteX49" fmla="*/ 9555 w 10000"/>
                          <a:gd name="connsiteY49" fmla="*/ 6237 h 10000"/>
                          <a:gd name="connsiteX50" fmla="*/ 9567 w 10000"/>
                          <a:gd name="connsiteY50" fmla="*/ 6246 h 10000"/>
                          <a:gd name="connsiteX51" fmla="*/ 9597 w 10000"/>
                          <a:gd name="connsiteY51" fmla="*/ 6271 h 10000"/>
                          <a:gd name="connsiteX52" fmla="*/ 9641 w 10000"/>
                          <a:gd name="connsiteY52" fmla="*/ 6304 h 10000"/>
                          <a:gd name="connsiteX53" fmla="*/ 9698 w 10000"/>
                          <a:gd name="connsiteY53" fmla="*/ 6338 h 10000"/>
                          <a:gd name="connsiteX54" fmla="*/ 9753 w 10000"/>
                          <a:gd name="connsiteY54" fmla="*/ 6382 h 10000"/>
                          <a:gd name="connsiteX55" fmla="*/ 9805 w 10000"/>
                          <a:gd name="connsiteY55" fmla="*/ 6420 h 10000"/>
                          <a:gd name="connsiteX56" fmla="*/ 9844 w 10000"/>
                          <a:gd name="connsiteY56" fmla="*/ 6454 h 10000"/>
                          <a:gd name="connsiteX57" fmla="*/ 9874 w 10000"/>
                          <a:gd name="connsiteY57" fmla="*/ 6488 h 10000"/>
                          <a:gd name="connsiteX58" fmla="*/ 9884 w 10000"/>
                          <a:gd name="connsiteY58" fmla="*/ 6531 h 10000"/>
                          <a:gd name="connsiteX59" fmla="*/ 9879 w 10000"/>
                          <a:gd name="connsiteY59" fmla="*/ 6575 h 10000"/>
                          <a:gd name="connsiteX60" fmla="*/ 9866 w 10000"/>
                          <a:gd name="connsiteY60" fmla="*/ 6618 h 10000"/>
                          <a:gd name="connsiteX61" fmla="*/ 9854 w 10000"/>
                          <a:gd name="connsiteY61" fmla="*/ 6652 h 10000"/>
                          <a:gd name="connsiteX62" fmla="*/ 9839 w 10000"/>
                          <a:gd name="connsiteY62" fmla="*/ 6667 h 10000"/>
                          <a:gd name="connsiteX63" fmla="*/ 9837 w 10000"/>
                          <a:gd name="connsiteY63" fmla="*/ 6676 h 10000"/>
                          <a:gd name="connsiteX64" fmla="*/ 9827 w 10000"/>
                          <a:gd name="connsiteY64" fmla="*/ 6686 h 10000"/>
                          <a:gd name="connsiteX65" fmla="*/ 9792 w 10000"/>
                          <a:gd name="connsiteY65" fmla="*/ 6720 h 10000"/>
                          <a:gd name="connsiteX66" fmla="*/ 9740 w 10000"/>
                          <a:gd name="connsiteY66" fmla="*/ 6758 h 10000"/>
                          <a:gd name="connsiteX67" fmla="*/ 9671 w 10000"/>
                          <a:gd name="connsiteY67" fmla="*/ 6826 h 10000"/>
                          <a:gd name="connsiteX68" fmla="*/ 9579 w 10000"/>
                          <a:gd name="connsiteY68" fmla="*/ 6903 h 10000"/>
                          <a:gd name="connsiteX69" fmla="*/ 9476 w 10000"/>
                          <a:gd name="connsiteY69" fmla="*/ 6995 h 10000"/>
                          <a:gd name="connsiteX70" fmla="*/ 9359 w 10000"/>
                          <a:gd name="connsiteY70" fmla="*/ 7106 h 10000"/>
                          <a:gd name="connsiteX71" fmla="*/ 9231 w 10000"/>
                          <a:gd name="connsiteY71" fmla="*/ 7227 h 10000"/>
                          <a:gd name="connsiteX72" fmla="*/ 9087 w 10000"/>
                          <a:gd name="connsiteY72" fmla="*/ 7353 h 10000"/>
                          <a:gd name="connsiteX73" fmla="*/ 8939 w 10000"/>
                          <a:gd name="connsiteY73" fmla="*/ 7478 h 10000"/>
                          <a:gd name="connsiteX74" fmla="*/ 8780 w 10000"/>
                          <a:gd name="connsiteY74" fmla="*/ 7623 h 10000"/>
                          <a:gd name="connsiteX75" fmla="*/ 8615 w 10000"/>
                          <a:gd name="connsiteY75" fmla="*/ 7778 h 10000"/>
                          <a:gd name="connsiteX76" fmla="*/ 8441 w 10000"/>
                          <a:gd name="connsiteY76" fmla="*/ 7928 h 10000"/>
                          <a:gd name="connsiteX77" fmla="*/ 8268 w 10000"/>
                          <a:gd name="connsiteY77" fmla="*/ 8082 h 10000"/>
                          <a:gd name="connsiteX78" fmla="*/ 8090 w 10000"/>
                          <a:gd name="connsiteY78" fmla="*/ 8242 h 10000"/>
                          <a:gd name="connsiteX79" fmla="*/ 7917 w 10000"/>
                          <a:gd name="connsiteY79" fmla="*/ 8401 h 10000"/>
                          <a:gd name="connsiteX80" fmla="*/ 7741 w 10000"/>
                          <a:gd name="connsiteY80" fmla="*/ 8556 h 10000"/>
                          <a:gd name="connsiteX81" fmla="*/ 7568 w 10000"/>
                          <a:gd name="connsiteY81" fmla="*/ 8715 h 10000"/>
                          <a:gd name="connsiteX82" fmla="*/ 7395 w 10000"/>
                          <a:gd name="connsiteY82" fmla="*/ 8865 h 10000"/>
                          <a:gd name="connsiteX83" fmla="*/ 7229 w 10000"/>
                          <a:gd name="connsiteY83" fmla="*/ 9010 h 10000"/>
                          <a:gd name="connsiteX84" fmla="*/ 7073 w 10000"/>
                          <a:gd name="connsiteY84" fmla="*/ 9155 h 10000"/>
                          <a:gd name="connsiteX85" fmla="*/ 6927 w 10000"/>
                          <a:gd name="connsiteY85" fmla="*/ 9290 h 10000"/>
                          <a:gd name="connsiteX86" fmla="*/ 6784 w 10000"/>
                          <a:gd name="connsiteY86" fmla="*/ 9415 h 10000"/>
                          <a:gd name="connsiteX87" fmla="*/ 6658 w 10000"/>
                          <a:gd name="connsiteY87" fmla="*/ 9527 h 10000"/>
                          <a:gd name="connsiteX88" fmla="*/ 6541 w 10000"/>
                          <a:gd name="connsiteY88" fmla="*/ 9628 h 10000"/>
                          <a:gd name="connsiteX89" fmla="*/ 6437 w 10000"/>
                          <a:gd name="connsiteY89" fmla="*/ 9720 h 10000"/>
                          <a:gd name="connsiteX90" fmla="*/ 6356 w 10000"/>
                          <a:gd name="connsiteY90" fmla="*/ 9797 h 10000"/>
                          <a:gd name="connsiteX91" fmla="*/ 6286 w 10000"/>
                          <a:gd name="connsiteY91" fmla="*/ 9865 h 10000"/>
                          <a:gd name="connsiteX92" fmla="*/ 6235 w 10000"/>
                          <a:gd name="connsiteY92" fmla="*/ 9908 h 10000"/>
                          <a:gd name="connsiteX93" fmla="*/ 6205 w 10000"/>
                          <a:gd name="connsiteY93" fmla="*/ 9932 h 10000"/>
                          <a:gd name="connsiteX94" fmla="*/ 6131 w 10000"/>
                          <a:gd name="connsiteY94" fmla="*/ 9986 h 10000"/>
                          <a:gd name="connsiteX95" fmla="*/ 6066 w 10000"/>
                          <a:gd name="connsiteY95" fmla="*/ 10000 h 10000"/>
                          <a:gd name="connsiteX96" fmla="*/ 6004 w 10000"/>
                          <a:gd name="connsiteY96" fmla="*/ 9990 h 10000"/>
                          <a:gd name="connsiteX97" fmla="*/ 5957 w 10000"/>
                          <a:gd name="connsiteY97" fmla="*/ 9976 h 10000"/>
                          <a:gd name="connsiteX98" fmla="*/ 5928 w 10000"/>
                          <a:gd name="connsiteY98" fmla="*/ 9957 h 10000"/>
                          <a:gd name="connsiteX99" fmla="*/ 5913 w 10000"/>
                          <a:gd name="connsiteY99" fmla="*/ 9952 h 10000"/>
                          <a:gd name="connsiteX100" fmla="*/ 5901 w 10000"/>
                          <a:gd name="connsiteY100" fmla="*/ 9942 h 10000"/>
                          <a:gd name="connsiteX101" fmla="*/ 5866 w 10000"/>
                          <a:gd name="connsiteY101" fmla="*/ 9918 h 10000"/>
                          <a:gd name="connsiteX102" fmla="*/ 5809 w 10000"/>
                          <a:gd name="connsiteY102" fmla="*/ 9874 h 10000"/>
                          <a:gd name="connsiteX103" fmla="*/ 5737 w 10000"/>
                          <a:gd name="connsiteY103" fmla="*/ 9816 h 10000"/>
                          <a:gd name="connsiteX104" fmla="*/ 5641 w 10000"/>
                          <a:gd name="connsiteY104" fmla="*/ 9739 h 10000"/>
                          <a:gd name="connsiteX105" fmla="*/ 5524 w 10000"/>
                          <a:gd name="connsiteY105" fmla="*/ 9647 h 10000"/>
                          <a:gd name="connsiteX106" fmla="*/ 5398 w 10000"/>
                          <a:gd name="connsiteY106" fmla="*/ 9546 h 10000"/>
                          <a:gd name="connsiteX107" fmla="*/ 5252 w 10000"/>
                          <a:gd name="connsiteY107" fmla="*/ 9435 h 10000"/>
                          <a:gd name="connsiteX108" fmla="*/ 5096 w 10000"/>
                          <a:gd name="connsiteY108" fmla="*/ 9314 h 10000"/>
                          <a:gd name="connsiteX109" fmla="*/ 4923 w 10000"/>
                          <a:gd name="connsiteY109" fmla="*/ 9179 h 10000"/>
                          <a:gd name="connsiteX110" fmla="*/ 4740 w 10000"/>
                          <a:gd name="connsiteY110" fmla="*/ 9034 h 10000"/>
                          <a:gd name="connsiteX111" fmla="*/ 4545 w 10000"/>
                          <a:gd name="connsiteY111" fmla="*/ 8884 h 10000"/>
                          <a:gd name="connsiteX112" fmla="*/ 4347 w 10000"/>
                          <a:gd name="connsiteY112" fmla="*/ 8729 h 10000"/>
                          <a:gd name="connsiteX113" fmla="*/ 4139 w 10000"/>
                          <a:gd name="connsiteY113" fmla="*/ 8560 h 10000"/>
                          <a:gd name="connsiteX114" fmla="*/ 3924 w 10000"/>
                          <a:gd name="connsiteY114" fmla="*/ 8401 h 10000"/>
                          <a:gd name="connsiteX115" fmla="*/ 3706 w 10000"/>
                          <a:gd name="connsiteY115" fmla="*/ 8222 h 10000"/>
                          <a:gd name="connsiteX116" fmla="*/ 3481 w 10000"/>
                          <a:gd name="connsiteY116" fmla="*/ 8053 h 10000"/>
                          <a:gd name="connsiteX117" fmla="*/ 3256 w 10000"/>
                          <a:gd name="connsiteY117" fmla="*/ 7879 h 10000"/>
                          <a:gd name="connsiteX118" fmla="*/ 3026 w 10000"/>
                          <a:gd name="connsiteY118" fmla="*/ 7700 h 10000"/>
                          <a:gd name="connsiteX119" fmla="*/ 2801 w 10000"/>
                          <a:gd name="connsiteY119" fmla="*/ 7522 h 10000"/>
                          <a:gd name="connsiteX120" fmla="*/ 2575 w 10000"/>
                          <a:gd name="connsiteY120" fmla="*/ 7343 h 10000"/>
                          <a:gd name="connsiteX121" fmla="*/ 2355 w 10000"/>
                          <a:gd name="connsiteY121" fmla="*/ 7174 h 10000"/>
                          <a:gd name="connsiteX122" fmla="*/ 2135 w 10000"/>
                          <a:gd name="connsiteY122" fmla="*/ 7005 h 10000"/>
                          <a:gd name="connsiteX123" fmla="*/ 1922 w 10000"/>
                          <a:gd name="connsiteY123" fmla="*/ 6836 h 10000"/>
                          <a:gd name="connsiteX124" fmla="*/ 1719 w 10000"/>
                          <a:gd name="connsiteY124" fmla="*/ 6676 h 10000"/>
                          <a:gd name="connsiteX125" fmla="*/ 1519 w 10000"/>
                          <a:gd name="connsiteY125" fmla="*/ 6522 h 10000"/>
                          <a:gd name="connsiteX126" fmla="*/ 1331 w 10000"/>
                          <a:gd name="connsiteY126" fmla="*/ 6372 h 10000"/>
                          <a:gd name="connsiteX127" fmla="*/ 1153 w 10000"/>
                          <a:gd name="connsiteY127" fmla="*/ 6237 h 10000"/>
                          <a:gd name="connsiteX128" fmla="*/ 985 w 10000"/>
                          <a:gd name="connsiteY128" fmla="*/ 6101 h 10000"/>
                          <a:gd name="connsiteX129" fmla="*/ 831 w 10000"/>
                          <a:gd name="connsiteY129" fmla="*/ 5981 h 10000"/>
                          <a:gd name="connsiteX130" fmla="*/ 690 w 10000"/>
                          <a:gd name="connsiteY130" fmla="*/ 5874 h 10000"/>
                          <a:gd name="connsiteX131" fmla="*/ 569 w 10000"/>
                          <a:gd name="connsiteY131" fmla="*/ 5778 h 10000"/>
                          <a:gd name="connsiteX132" fmla="*/ 460 w 10000"/>
                          <a:gd name="connsiteY132" fmla="*/ 5696 h 10000"/>
                          <a:gd name="connsiteX133" fmla="*/ 369 w 10000"/>
                          <a:gd name="connsiteY133" fmla="*/ 5618 h 10000"/>
                          <a:gd name="connsiteX134" fmla="*/ 299 w 10000"/>
                          <a:gd name="connsiteY134" fmla="*/ 5570 h 10000"/>
                          <a:gd name="connsiteX135" fmla="*/ 252 w 10000"/>
                          <a:gd name="connsiteY135" fmla="*/ 5527 h 10000"/>
                          <a:gd name="connsiteX136" fmla="*/ 225 w 10000"/>
                          <a:gd name="connsiteY136" fmla="*/ 5502 h 10000"/>
                          <a:gd name="connsiteX137" fmla="*/ 148 w 10000"/>
                          <a:gd name="connsiteY137" fmla="*/ 5425 h 10000"/>
                          <a:gd name="connsiteX138" fmla="*/ 92 w 10000"/>
                          <a:gd name="connsiteY138" fmla="*/ 5324 h 10000"/>
                          <a:gd name="connsiteX139" fmla="*/ 52 w 10000"/>
                          <a:gd name="connsiteY139" fmla="*/ 5213 h 10000"/>
                          <a:gd name="connsiteX140" fmla="*/ 27 w 10000"/>
                          <a:gd name="connsiteY140" fmla="*/ 5111 h 10000"/>
                          <a:gd name="connsiteX141" fmla="*/ 10 w 10000"/>
                          <a:gd name="connsiteY141" fmla="*/ 5019 h 10000"/>
                          <a:gd name="connsiteX142" fmla="*/ 5 w 10000"/>
                          <a:gd name="connsiteY142" fmla="*/ 4942 h 10000"/>
                          <a:gd name="connsiteX143" fmla="*/ 0 w 10000"/>
                          <a:gd name="connsiteY143" fmla="*/ 4884 h 10000"/>
                          <a:gd name="connsiteX144" fmla="*/ 0 w 10000"/>
                          <a:gd name="connsiteY144" fmla="*/ 4865 h 10000"/>
                          <a:gd name="connsiteX145" fmla="*/ 0 w 10000"/>
                          <a:gd name="connsiteY145" fmla="*/ 4831 h 10000"/>
                          <a:gd name="connsiteX146" fmla="*/ 0 w 10000"/>
                          <a:gd name="connsiteY146" fmla="*/ 4749 h 10000"/>
                          <a:gd name="connsiteX147" fmla="*/ 0 w 10000"/>
                          <a:gd name="connsiteY147" fmla="*/ 4618 h 10000"/>
                          <a:gd name="connsiteX148" fmla="*/ 0 w 10000"/>
                          <a:gd name="connsiteY148" fmla="*/ 3826 h 10000"/>
                          <a:gd name="connsiteX149" fmla="*/ 0 w 10000"/>
                          <a:gd name="connsiteY149" fmla="*/ 3604 h 10000"/>
                          <a:gd name="connsiteX150" fmla="*/ 0 w 10000"/>
                          <a:gd name="connsiteY150" fmla="*/ 3401 h 10000"/>
                          <a:gd name="connsiteX151" fmla="*/ 0 w 10000"/>
                          <a:gd name="connsiteY151" fmla="*/ 3222 h 10000"/>
                          <a:gd name="connsiteX152" fmla="*/ 10 w 10000"/>
                          <a:gd name="connsiteY152" fmla="*/ 3053 h 10000"/>
                          <a:gd name="connsiteX153" fmla="*/ 40 w 10000"/>
                          <a:gd name="connsiteY153" fmla="*/ 2894 h 10000"/>
                          <a:gd name="connsiteX154" fmla="*/ 84 w 10000"/>
                          <a:gd name="connsiteY154" fmla="*/ 2758 h 10000"/>
                          <a:gd name="connsiteX155" fmla="*/ 131 w 10000"/>
                          <a:gd name="connsiteY155" fmla="*/ 2647 h 10000"/>
                          <a:gd name="connsiteX156" fmla="*/ 183 w 10000"/>
                          <a:gd name="connsiteY156" fmla="*/ 2546 h 10000"/>
                          <a:gd name="connsiteX157" fmla="*/ 230 w 10000"/>
                          <a:gd name="connsiteY157" fmla="*/ 2478 h 10000"/>
                          <a:gd name="connsiteX158" fmla="*/ 275 w 10000"/>
                          <a:gd name="connsiteY158" fmla="*/ 2420 h 10000"/>
                          <a:gd name="connsiteX159" fmla="*/ 299 w 10000"/>
                          <a:gd name="connsiteY159" fmla="*/ 2386 h 10000"/>
                          <a:gd name="connsiteX160" fmla="*/ 312 w 10000"/>
                          <a:gd name="connsiteY160" fmla="*/ 2377 h 10000"/>
                          <a:gd name="connsiteX161" fmla="*/ 322 w 10000"/>
                          <a:gd name="connsiteY161" fmla="*/ 2372 h 10000"/>
                          <a:gd name="connsiteX162" fmla="*/ 356 w 10000"/>
                          <a:gd name="connsiteY162" fmla="*/ 2353 h 10000"/>
                          <a:gd name="connsiteX163" fmla="*/ 413 w 10000"/>
                          <a:gd name="connsiteY163" fmla="*/ 2309 h 10000"/>
                          <a:gd name="connsiteX164" fmla="*/ 485 w 10000"/>
                          <a:gd name="connsiteY164" fmla="*/ 2261 h 10000"/>
                          <a:gd name="connsiteX165" fmla="*/ 581 w 10000"/>
                          <a:gd name="connsiteY165" fmla="*/ 2203 h 10000"/>
                          <a:gd name="connsiteX166" fmla="*/ 690 w 10000"/>
                          <a:gd name="connsiteY166" fmla="*/ 2135 h 10000"/>
                          <a:gd name="connsiteX167" fmla="*/ 811 w 10000"/>
                          <a:gd name="connsiteY167" fmla="*/ 2048 h 10000"/>
                          <a:gd name="connsiteX168" fmla="*/ 950 w 10000"/>
                          <a:gd name="connsiteY168" fmla="*/ 1966 h 10000"/>
                          <a:gd name="connsiteX169" fmla="*/ 1096 w 10000"/>
                          <a:gd name="connsiteY169" fmla="*/ 1865 h 10000"/>
                          <a:gd name="connsiteX170" fmla="*/ 1252 w 10000"/>
                          <a:gd name="connsiteY170" fmla="*/ 1758 h 10000"/>
                          <a:gd name="connsiteX171" fmla="*/ 1418 w 10000"/>
                          <a:gd name="connsiteY171" fmla="*/ 1652 h 10000"/>
                          <a:gd name="connsiteX172" fmla="*/ 1586 w 10000"/>
                          <a:gd name="connsiteY172" fmla="*/ 1541 h 10000"/>
                          <a:gd name="connsiteX173" fmla="*/ 1759 w 10000"/>
                          <a:gd name="connsiteY173" fmla="*/ 1420 h 10000"/>
                          <a:gd name="connsiteX174" fmla="*/ 1940 w 10000"/>
                          <a:gd name="connsiteY174" fmla="*/ 1314 h 10000"/>
                          <a:gd name="connsiteX175" fmla="*/ 2118 w 10000"/>
                          <a:gd name="connsiteY175" fmla="*/ 1193 h 10000"/>
                          <a:gd name="connsiteX176" fmla="*/ 2298 w 10000"/>
                          <a:gd name="connsiteY176" fmla="*/ 1077 h 10000"/>
                          <a:gd name="connsiteX177" fmla="*/ 2476 w 10000"/>
                          <a:gd name="connsiteY177" fmla="*/ 957 h 10000"/>
                          <a:gd name="connsiteX178" fmla="*/ 2650 w 10000"/>
                          <a:gd name="connsiteY178" fmla="*/ 845 h 10000"/>
                          <a:gd name="connsiteX179" fmla="*/ 2818 w 10000"/>
                          <a:gd name="connsiteY179" fmla="*/ 729 h 10000"/>
                          <a:gd name="connsiteX180" fmla="*/ 2979 w 10000"/>
                          <a:gd name="connsiteY180" fmla="*/ 628 h 10000"/>
                          <a:gd name="connsiteX181" fmla="*/ 3135 w 10000"/>
                          <a:gd name="connsiteY181" fmla="*/ 527 h 10000"/>
                          <a:gd name="connsiteX182" fmla="*/ 3278 w 10000"/>
                          <a:gd name="connsiteY182" fmla="*/ 435 h 10000"/>
                          <a:gd name="connsiteX183" fmla="*/ 3407 w 10000"/>
                          <a:gd name="connsiteY183" fmla="*/ 348 h 10000"/>
                          <a:gd name="connsiteX184" fmla="*/ 3525 w 10000"/>
                          <a:gd name="connsiteY184" fmla="*/ 271 h 10000"/>
                          <a:gd name="connsiteX185" fmla="*/ 3629 w 10000"/>
                          <a:gd name="connsiteY185" fmla="*/ 203 h 10000"/>
                          <a:gd name="connsiteX186" fmla="*/ 3716 w 10000"/>
                          <a:gd name="connsiteY186" fmla="*/ 155 h 10000"/>
                          <a:gd name="connsiteX187" fmla="*/ 3785 w 10000"/>
                          <a:gd name="connsiteY187" fmla="*/ 111 h 10000"/>
                          <a:gd name="connsiteX188" fmla="*/ 3837 w 10000"/>
                          <a:gd name="connsiteY188" fmla="*/ 77 h 10000"/>
                          <a:gd name="connsiteX189" fmla="*/ 3949 w 10000"/>
                          <a:gd name="connsiteY189" fmla="*/ 29 h 10000"/>
                          <a:gd name="connsiteX190" fmla="*/ 4052 w 10000"/>
                          <a:gd name="connsiteY19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9693 w 10000"/>
                          <a:gd name="connsiteY28" fmla="*/ 3217 h 10000"/>
                          <a:gd name="connsiteX29" fmla="*/ 9785 w 10000"/>
                          <a:gd name="connsiteY29" fmla="*/ 3266 h 10000"/>
                          <a:gd name="connsiteX30" fmla="*/ 9854 w 10000"/>
                          <a:gd name="connsiteY30" fmla="*/ 3309 h 10000"/>
                          <a:gd name="connsiteX31" fmla="*/ 9901 w 10000"/>
                          <a:gd name="connsiteY31" fmla="*/ 3333 h 10000"/>
                          <a:gd name="connsiteX32" fmla="*/ 9923 w 10000"/>
                          <a:gd name="connsiteY32" fmla="*/ 3353 h 10000"/>
                          <a:gd name="connsiteX33" fmla="*/ 9975 w 10000"/>
                          <a:gd name="connsiteY33" fmla="*/ 3391 h 10000"/>
                          <a:gd name="connsiteX34" fmla="*/ 10000 w 10000"/>
                          <a:gd name="connsiteY34" fmla="*/ 3444 h 10000"/>
                          <a:gd name="connsiteX35" fmla="*/ 10000 w 10000"/>
                          <a:gd name="connsiteY35" fmla="*/ 3493 h 10000"/>
                          <a:gd name="connsiteX36" fmla="*/ 9988 w 10000"/>
                          <a:gd name="connsiteY36" fmla="*/ 3536 h 10000"/>
                          <a:gd name="connsiteX37" fmla="*/ 9958 w 10000"/>
                          <a:gd name="connsiteY37" fmla="*/ 3589 h 10000"/>
                          <a:gd name="connsiteX38" fmla="*/ 9913 w 10000"/>
                          <a:gd name="connsiteY38" fmla="*/ 3647 h 10000"/>
                          <a:gd name="connsiteX39" fmla="*/ 9874 w 10000"/>
                          <a:gd name="connsiteY39" fmla="*/ 3681 h 10000"/>
                          <a:gd name="connsiteX40" fmla="*/ 9832 w 10000"/>
                          <a:gd name="connsiteY40" fmla="*/ 3734 h 10000"/>
                          <a:gd name="connsiteX41" fmla="*/ 9780 w 10000"/>
                          <a:gd name="connsiteY41" fmla="*/ 3792 h 10000"/>
                          <a:gd name="connsiteX42" fmla="*/ 9728 w 10000"/>
                          <a:gd name="connsiteY42" fmla="*/ 3850 h 10000"/>
                          <a:gd name="connsiteX43" fmla="*/ 9671 w 10000"/>
                          <a:gd name="connsiteY43" fmla="*/ 3903 h 10000"/>
                          <a:gd name="connsiteX44" fmla="*/ 9629 w 10000"/>
                          <a:gd name="connsiteY44" fmla="*/ 3952 h 10000"/>
                          <a:gd name="connsiteX45" fmla="*/ 9589 w 10000"/>
                          <a:gd name="connsiteY45" fmla="*/ 3995 h 10000"/>
                          <a:gd name="connsiteX46" fmla="*/ 9562 w 10000"/>
                          <a:gd name="connsiteY46" fmla="*/ 4029 h 10000"/>
                          <a:gd name="connsiteX47" fmla="*/ 9550 w 10000"/>
                          <a:gd name="connsiteY47" fmla="*/ 4039 h 10000"/>
                          <a:gd name="connsiteX48" fmla="*/ 9555 w 10000"/>
                          <a:gd name="connsiteY48" fmla="*/ 6237 h 10000"/>
                          <a:gd name="connsiteX49" fmla="*/ 9567 w 10000"/>
                          <a:gd name="connsiteY49" fmla="*/ 6246 h 10000"/>
                          <a:gd name="connsiteX50" fmla="*/ 9597 w 10000"/>
                          <a:gd name="connsiteY50" fmla="*/ 6271 h 10000"/>
                          <a:gd name="connsiteX51" fmla="*/ 9641 w 10000"/>
                          <a:gd name="connsiteY51" fmla="*/ 6304 h 10000"/>
                          <a:gd name="connsiteX52" fmla="*/ 9698 w 10000"/>
                          <a:gd name="connsiteY52" fmla="*/ 6338 h 10000"/>
                          <a:gd name="connsiteX53" fmla="*/ 9753 w 10000"/>
                          <a:gd name="connsiteY53" fmla="*/ 6382 h 10000"/>
                          <a:gd name="connsiteX54" fmla="*/ 9805 w 10000"/>
                          <a:gd name="connsiteY54" fmla="*/ 6420 h 10000"/>
                          <a:gd name="connsiteX55" fmla="*/ 9844 w 10000"/>
                          <a:gd name="connsiteY55" fmla="*/ 6454 h 10000"/>
                          <a:gd name="connsiteX56" fmla="*/ 9874 w 10000"/>
                          <a:gd name="connsiteY56" fmla="*/ 6488 h 10000"/>
                          <a:gd name="connsiteX57" fmla="*/ 9884 w 10000"/>
                          <a:gd name="connsiteY57" fmla="*/ 6531 h 10000"/>
                          <a:gd name="connsiteX58" fmla="*/ 9879 w 10000"/>
                          <a:gd name="connsiteY58" fmla="*/ 6575 h 10000"/>
                          <a:gd name="connsiteX59" fmla="*/ 9866 w 10000"/>
                          <a:gd name="connsiteY59" fmla="*/ 6618 h 10000"/>
                          <a:gd name="connsiteX60" fmla="*/ 9854 w 10000"/>
                          <a:gd name="connsiteY60" fmla="*/ 6652 h 10000"/>
                          <a:gd name="connsiteX61" fmla="*/ 9839 w 10000"/>
                          <a:gd name="connsiteY61" fmla="*/ 6667 h 10000"/>
                          <a:gd name="connsiteX62" fmla="*/ 9837 w 10000"/>
                          <a:gd name="connsiteY62" fmla="*/ 6676 h 10000"/>
                          <a:gd name="connsiteX63" fmla="*/ 9827 w 10000"/>
                          <a:gd name="connsiteY63" fmla="*/ 6686 h 10000"/>
                          <a:gd name="connsiteX64" fmla="*/ 9792 w 10000"/>
                          <a:gd name="connsiteY64" fmla="*/ 6720 h 10000"/>
                          <a:gd name="connsiteX65" fmla="*/ 9740 w 10000"/>
                          <a:gd name="connsiteY65" fmla="*/ 6758 h 10000"/>
                          <a:gd name="connsiteX66" fmla="*/ 9671 w 10000"/>
                          <a:gd name="connsiteY66" fmla="*/ 6826 h 10000"/>
                          <a:gd name="connsiteX67" fmla="*/ 9579 w 10000"/>
                          <a:gd name="connsiteY67" fmla="*/ 6903 h 10000"/>
                          <a:gd name="connsiteX68" fmla="*/ 9476 w 10000"/>
                          <a:gd name="connsiteY68" fmla="*/ 6995 h 10000"/>
                          <a:gd name="connsiteX69" fmla="*/ 9359 w 10000"/>
                          <a:gd name="connsiteY69" fmla="*/ 7106 h 10000"/>
                          <a:gd name="connsiteX70" fmla="*/ 9231 w 10000"/>
                          <a:gd name="connsiteY70" fmla="*/ 7227 h 10000"/>
                          <a:gd name="connsiteX71" fmla="*/ 9087 w 10000"/>
                          <a:gd name="connsiteY71" fmla="*/ 7353 h 10000"/>
                          <a:gd name="connsiteX72" fmla="*/ 8939 w 10000"/>
                          <a:gd name="connsiteY72" fmla="*/ 7478 h 10000"/>
                          <a:gd name="connsiteX73" fmla="*/ 8780 w 10000"/>
                          <a:gd name="connsiteY73" fmla="*/ 7623 h 10000"/>
                          <a:gd name="connsiteX74" fmla="*/ 8615 w 10000"/>
                          <a:gd name="connsiteY74" fmla="*/ 7778 h 10000"/>
                          <a:gd name="connsiteX75" fmla="*/ 8441 w 10000"/>
                          <a:gd name="connsiteY75" fmla="*/ 7928 h 10000"/>
                          <a:gd name="connsiteX76" fmla="*/ 8268 w 10000"/>
                          <a:gd name="connsiteY76" fmla="*/ 8082 h 10000"/>
                          <a:gd name="connsiteX77" fmla="*/ 8090 w 10000"/>
                          <a:gd name="connsiteY77" fmla="*/ 8242 h 10000"/>
                          <a:gd name="connsiteX78" fmla="*/ 7917 w 10000"/>
                          <a:gd name="connsiteY78" fmla="*/ 8401 h 10000"/>
                          <a:gd name="connsiteX79" fmla="*/ 7741 w 10000"/>
                          <a:gd name="connsiteY79" fmla="*/ 8556 h 10000"/>
                          <a:gd name="connsiteX80" fmla="*/ 7568 w 10000"/>
                          <a:gd name="connsiteY80" fmla="*/ 8715 h 10000"/>
                          <a:gd name="connsiteX81" fmla="*/ 7395 w 10000"/>
                          <a:gd name="connsiteY81" fmla="*/ 8865 h 10000"/>
                          <a:gd name="connsiteX82" fmla="*/ 7229 w 10000"/>
                          <a:gd name="connsiteY82" fmla="*/ 9010 h 10000"/>
                          <a:gd name="connsiteX83" fmla="*/ 7073 w 10000"/>
                          <a:gd name="connsiteY83" fmla="*/ 9155 h 10000"/>
                          <a:gd name="connsiteX84" fmla="*/ 6927 w 10000"/>
                          <a:gd name="connsiteY84" fmla="*/ 9290 h 10000"/>
                          <a:gd name="connsiteX85" fmla="*/ 6784 w 10000"/>
                          <a:gd name="connsiteY85" fmla="*/ 9415 h 10000"/>
                          <a:gd name="connsiteX86" fmla="*/ 6658 w 10000"/>
                          <a:gd name="connsiteY86" fmla="*/ 9527 h 10000"/>
                          <a:gd name="connsiteX87" fmla="*/ 6541 w 10000"/>
                          <a:gd name="connsiteY87" fmla="*/ 9628 h 10000"/>
                          <a:gd name="connsiteX88" fmla="*/ 6437 w 10000"/>
                          <a:gd name="connsiteY88" fmla="*/ 9720 h 10000"/>
                          <a:gd name="connsiteX89" fmla="*/ 6356 w 10000"/>
                          <a:gd name="connsiteY89" fmla="*/ 9797 h 10000"/>
                          <a:gd name="connsiteX90" fmla="*/ 6286 w 10000"/>
                          <a:gd name="connsiteY90" fmla="*/ 9865 h 10000"/>
                          <a:gd name="connsiteX91" fmla="*/ 6235 w 10000"/>
                          <a:gd name="connsiteY91" fmla="*/ 9908 h 10000"/>
                          <a:gd name="connsiteX92" fmla="*/ 6205 w 10000"/>
                          <a:gd name="connsiteY92" fmla="*/ 9932 h 10000"/>
                          <a:gd name="connsiteX93" fmla="*/ 6131 w 10000"/>
                          <a:gd name="connsiteY93" fmla="*/ 9986 h 10000"/>
                          <a:gd name="connsiteX94" fmla="*/ 6066 w 10000"/>
                          <a:gd name="connsiteY94" fmla="*/ 10000 h 10000"/>
                          <a:gd name="connsiteX95" fmla="*/ 6004 w 10000"/>
                          <a:gd name="connsiteY95" fmla="*/ 9990 h 10000"/>
                          <a:gd name="connsiteX96" fmla="*/ 5957 w 10000"/>
                          <a:gd name="connsiteY96" fmla="*/ 9976 h 10000"/>
                          <a:gd name="connsiteX97" fmla="*/ 5928 w 10000"/>
                          <a:gd name="connsiteY97" fmla="*/ 9957 h 10000"/>
                          <a:gd name="connsiteX98" fmla="*/ 5913 w 10000"/>
                          <a:gd name="connsiteY98" fmla="*/ 9952 h 10000"/>
                          <a:gd name="connsiteX99" fmla="*/ 5901 w 10000"/>
                          <a:gd name="connsiteY99" fmla="*/ 9942 h 10000"/>
                          <a:gd name="connsiteX100" fmla="*/ 5866 w 10000"/>
                          <a:gd name="connsiteY100" fmla="*/ 9918 h 10000"/>
                          <a:gd name="connsiteX101" fmla="*/ 5809 w 10000"/>
                          <a:gd name="connsiteY101" fmla="*/ 9874 h 10000"/>
                          <a:gd name="connsiteX102" fmla="*/ 5737 w 10000"/>
                          <a:gd name="connsiteY102" fmla="*/ 9816 h 10000"/>
                          <a:gd name="connsiteX103" fmla="*/ 5641 w 10000"/>
                          <a:gd name="connsiteY103" fmla="*/ 9739 h 10000"/>
                          <a:gd name="connsiteX104" fmla="*/ 5524 w 10000"/>
                          <a:gd name="connsiteY104" fmla="*/ 9647 h 10000"/>
                          <a:gd name="connsiteX105" fmla="*/ 5398 w 10000"/>
                          <a:gd name="connsiteY105" fmla="*/ 9546 h 10000"/>
                          <a:gd name="connsiteX106" fmla="*/ 5252 w 10000"/>
                          <a:gd name="connsiteY106" fmla="*/ 9435 h 10000"/>
                          <a:gd name="connsiteX107" fmla="*/ 5096 w 10000"/>
                          <a:gd name="connsiteY107" fmla="*/ 9314 h 10000"/>
                          <a:gd name="connsiteX108" fmla="*/ 4923 w 10000"/>
                          <a:gd name="connsiteY108" fmla="*/ 9179 h 10000"/>
                          <a:gd name="connsiteX109" fmla="*/ 4740 w 10000"/>
                          <a:gd name="connsiteY109" fmla="*/ 9034 h 10000"/>
                          <a:gd name="connsiteX110" fmla="*/ 4545 w 10000"/>
                          <a:gd name="connsiteY110" fmla="*/ 8884 h 10000"/>
                          <a:gd name="connsiteX111" fmla="*/ 4347 w 10000"/>
                          <a:gd name="connsiteY111" fmla="*/ 8729 h 10000"/>
                          <a:gd name="connsiteX112" fmla="*/ 4139 w 10000"/>
                          <a:gd name="connsiteY112" fmla="*/ 8560 h 10000"/>
                          <a:gd name="connsiteX113" fmla="*/ 3924 w 10000"/>
                          <a:gd name="connsiteY113" fmla="*/ 8401 h 10000"/>
                          <a:gd name="connsiteX114" fmla="*/ 3706 w 10000"/>
                          <a:gd name="connsiteY114" fmla="*/ 8222 h 10000"/>
                          <a:gd name="connsiteX115" fmla="*/ 3481 w 10000"/>
                          <a:gd name="connsiteY115" fmla="*/ 8053 h 10000"/>
                          <a:gd name="connsiteX116" fmla="*/ 3256 w 10000"/>
                          <a:gd name="connsiteY116" fmla="*/ 7879 h 10000"/>
                          <a:gd name="connsiteX117" fmla="*/ 3026 w 10000"/>
                          <a:gd name="connsiteY117" fmla="*/ 7700 h 10000"/>
                          <a:gd name="connsiteX118" fmla="*/ 2801 w 10000"/>
                          <a:gd name="connsiteY118" fmla="*/ 7522 h 10000"/>
                          <a:gd name="connsiteX119" fmla="*/ 2575 w 10000"/>
                          <a:gd name="connsiteY119" fmla="*/ 7343 h 10000"/>
                          <a:gd name="connsiteX120" fmla="*/ 2355 w 10000"/>
                          <a:gd name="connsiteY120" fmla="*/ 7174 h 10000"/>
                          <a:gd name="connsiteX121" fmla="*/ 2135 w 10000"/>
                          <a:gd name="connsiteY121" fmla="*/ 7005 h 10000"/>
                          <a:gd name="connsiteX122" fmla="*/ 1922 w 10000"/>
                          <a:gd name="connsiteY122" fmla="*/ 6836 h 10000"/>
                          <a:gd name="connsiteX123" fmla="*/ 1719 w 10000"/>
                          <a:gd name="connsiteY123" fmla="*/ 6676 h 10000"/>
                          <a:gd name="connsiteX124" fmla="*/ 1519 w 10000"/>
                          <a:gd name="connsiteY124" fmla="*/ 6522 h 10000"/>
                          <a:gd name="connsiteX125" fmla="*/ 1331 w 10000"/>
                          <a:gd name="connsiteY125" fmla="*/ 6372 h 10000"/>
                          <a:gd name="connsiteX126" fmla="*/ 1153 w 10000"/>
                          <a:gd name="connsiteY126" fmla="*/ 6237 h 10000"/>
                          <a:gd name="connsiteX127" fmla="*/ 985 w 10000"/>
                          <a:gd name="connsiteY127" fmla="*/ 6101 h 10000"/>
                          <a:gd name="connsiteX128" fmla="*/ 831 w 10000"/>
                          <a:gd name="connsiteY128" fmla="*/ 5981 h 10000"/>
                          <a:gd name="connsiteX129" fmla="*/ 690 w 10000"/>
                          <a:gd name="connsiteY129" fmla="*/ 5874 h 10000"/>
                          <a:gd name="connsiteX130" fmla="*/ 569 w 10000"/>
                          <a:gd name="connsiteY130" fmla="*/ 5778 h 10000"/>
                          <a:gd name="connsiteX131" fmla="*/ 460 w 10000"/>
                          <a:gd name="connsiteY131" fmla="*/ 5696 h 10000"/>
                          <a:gd name="connsiteX132" fmla="*/ 369 w 10000"/>
                          <a:gd name="connsiteY132" fmla="*/ 5618 h 10000"/>
                          <a:gd name="connsiteX133" fmla="*/ 299 w 10000"/>
                          <a:gd name="connsiteY133" fmla="*/ 5570 h 10000"/>
                          <a:gd name="connsiteX134" fmla="*/ 252 w 10000"/>
                          <a:gd name="connsiteY134" fmla="*/ 5527 h 10000"/>
                          <a:gd name="connsiteX135" fmla="*/ 225 w 10000"/>
                          <a:gd name="connsiteY135" fmla="*/ 5502 h 10000"/>
                          <a:gd name="connsiteX136" fmla="*/ 148 w 10000"/>
                          <a:gd name="connsiteY136" fmla="*/ 5425 h 10000"/>
                          <a:gd name="connsiteX137" fmla="*/ 92 w 10000"/>
                          <a:gd name="connsiteY137" fmla="*/ 5324 h 10000"/>
                          <a:gd name="connsiteX138" fmla="*/ 52 w 10000"/>
                          <a:gd name="connsiteY138" fmla="*/ 5213 h 10000"/>
                          <a:gd name="connsiteX139" fmla="*/ 27 w 10000"/>
                          <a:gd name="connsiteY139" fmla="*/ 5111 h 10000"/>
                          <a:gd name="connsiteX140" fmla="*/ 10 w 10000"/>
                          <a:gd name="connsiteY140" fmla="*/ 5019 h 10000"/>
                          <a:gd name="connsiteX141" fmla="*/ 5 w 10000"/>
                          <a:gd name="connsiteY141" fmla="*/ 4942 h 10000"/>
                          <a:gd name="connsiteX142" fmla="*/ 0 w 10000"/>
                          <a:gd name="connsiteY142" fmla="*/ 4884 h 10000"/>
                          <a:gd name="connsiteX143" fmla="*/ 0 w 10000"/>
                          <a:gd name="connsiteY143" fmla="*/ 4865 h 10000"/>
                          <a:gd name="connsiteX144" fmla="*/ 0 w 10000"/>
                          <a:gd name="connsiteY144" fmla="*/ 4831 h 10000"/>
                          <a:gd name="connsiteX145" fmla="*/ 0 w 10000"/>
                          <a:gd name="connsiteY145" fmla="*/ 4749 h 10000"/>
                          <a:gd name="connsiteX146" fmla="*/ 0 w 10000"/>
                          <a:gd name="connsiteY146" fmla="*/ 4618 h 10000"/>
                          <a:gd name="connsiteX147" fmla="*/ 0 w 10000"/>
                          <a:gd name="connsiteY147" fmla="*/ 3826 h 10000"/>
                          <a:gd name="connsiteX148" fmla="*/ 0 w 10000"/>
                          <a:gd name="connsiteY148" fmla="*/ 3604 h 10000"/>
                          <a:gd name="connsiteX149" fmla="*/ 0 w 10000"/>
                          <a:gd name="connsiteY149" fmla="*/ 3401 h 10000"/>
                          <a:gd name="connsiteX150" fmla="*/ 0 w 10000"/>
                          <a:gd name="connsiteY150" fmla="*/ 3222 h 10000"/>
                          <a:gd name="connsiteX151" fmla="*/ 10 w 10000"/>
                          <a:gd name="connsiteY151" fmla="*/ 3053 h 10000"/>
                          <a:gd name="connsiteX152" fmla="*/ 40 w 10000"/>
                          <a:gd name="connsiteY152" fmla="*/ 2894 h 10000"/>
                          <a:gd name="connsiteX153" fmla="*/ 84 w 10000"/>
                          <a:gd name="connsiteY153" fmla="*/ 2758 h 10000"/>
                          <a:gd name="connsiteX154" fmla="*/ 131 w 10000"/>
                          <a:gd name="connsiteY154" fmla="*/ 2647 h 10000"/>
                          <a:gd name="connsiteX155" fmla="*/ 183 w 10000"/>
                          <a:gd name="connsiteY155" fmla="*/ 2546 h 10000"/>
                          <a:gd name="connsiteX156" fmla="*/ 230 w 10000"/>
                          <a:gd name="connsiteY156" fmla="*/ 2478 h 10000"/>
                          <a:gd name="connsiteX157" fmla="*/ 275 w 10000"/>
                          <a:gd name="connsiteY157" fmla="*/ 2420 h 10000"/>
                          <a:gd name="connsiteX158" fmla="*/ 299 w 10000"/>
                          <a:gd name="connsiteY158" fmla="*/ 2386 h 10000"/>
                          <a:gd name="connsiteX159" fmla="*/ 312 w 10000"/>
                          <a:gd name="connsiteY159" fmla="*/ 2377 h 10000"/>
                          <a:gd name="connsiteX160" fmla="*/ 322 w 10000"/>
                          <a:gd name="connsiteY160" fmla="*/ 2372 h 10000"/>
                          <a:gd name="connsiteX161" fmla="*/ 356 w 10000"/>
                          <a:gd name="connsiteY161" fmla="*/ 2353 h 10000"/>
                          <a:gd name="connsiteX162" fmla="*/ 413 w 10000"/>
                          <a:gd name="connsiteY162" fmla="*/ 2309 h 10000"/>
                          <a:gd name="connsiteX163" fmla="*/ 485 w 10000"/>
                          <a:gd name="connsiteY163" fmla="*/ 2261 h 10000"/>
                          <a:gd name="connsiteX164" fmla="*/ 581 w 10000"/>
                          <a:gd name="connsiteY164" fmla="*/ 2203 h 10000"/>
                          <a:gd name="connsiteX165" fmla="*/ 690 w 10000"/>
                          <a:gd name="connsiteY165" fmla="*/ 2135 h 10000"/>
                          <a:gd name="connsiteX166" fmla="*/ 811 w 10000"/>
                          <a:gd name="connsiteY166" fmla="*/ 2048 h 10000"/>
                          <a:gd name="connsiteX167" fmla="*/ 950 w 10000"/>
                          <a:gd name="connsiteY167" fmla="*/ 1966 h 10000"/>
                          <a:gd name="connsiteX168" fmla="*/ 1096 w 10000"/>
                          <a:gd name="connsiteY168" fmla="*/ 1865 h 10000"/>
                          <a:gd name="connsiteX169" fmla="*/ 1252 w 10000"/>
                          <a:gd name="connsiteY169" fmla="*/ 1758 h 10000"/>
                          <a:gd name="connsiteX170" fmla="*/ 1418 w 10000"/>
                          <a:gd name="connsiteY170" fmla="*/ 1652 h 10000"/>
                          <a:gd name="connsiteX171" fmla="*/ 1586 w 10000"/>
                          <a:gd name="connsiteY171" fmla="*/ 1541 h 10000"/>
                          <a:gd name="connsiteX172" fmla="*/ 1759 w 10000"/>
                          <a:gd name="connsiteY172" fmla="*/ 1420 h 10000"/>
                          <a:gd name="connsiteX173" fmla="*/ 1940 w 10000"/>
                          <a:gd name="connsiteY173" fmla="*/ 1314 h 10000"/>
                          <a:gd name="connsiteX174" fmla="*/ 2118 w 10000"/>
                          <a:gd name="connsiteY174" fmla="*/ 1193 h 10000"/>
                          <a:gd name="connsiteX175" fmla="*/ 2298 w 10000"/>
                          <a:gd name="connsiteY175" fmla="*/ 1077 h 10000"/>
                          <a:gd name="connsiteX176" fmla="*/ 2476 w 10000"/>
                          <a:gd name="connsiteY176" fmla="*/ 957 h 10000"/>
                          <a:gd name="connsiteX177" fmla="*/ 2650 w 10000"/>
                          <a:gd name="connsiteY177" fmla="*/ 845 h 10000"/>
                          <a:gd name="connsiteX178" fmla="*/ 2818 w 10000"/>
                          <a:gd name="connsiteY178" fmla="*/ 729 h 10000"/>
                          <a:gd name="connsiteX179" fmla="*/ 2979 w 10000"/>
                          <a:gd name="connsiteY179" fmla="*/ 628 h 10000"/>
                          <a:gd name="connsiteX180" fmla="*/ 3135 w 10000"/>
                          <a:gd name="connsiteY180" fmla="*/ 527 h 10000"/>
                          <a:gd name="connsiteX181" fmla="*/ 3278 w 10000"/>
                          <a:gd name="connsiteY181" fmla="*/ 435 h 10000"/>
                          <a:gd name="connsiteX182" fmla="*/ 3407 w 10000"/>
                          <a:gd name="connsiteY182" fmla="*/ 348 h 10000"/>
                          <a:gd name="connsiteX183" fmla="*/ 3525 w 10000"/>
                          <a:gd name="connsiteY183" fmla="*/ 271 h 10000"/>
                          <a:gd name="connsiteX184" fmla="*/ 3629 w 10000"/>
                          <a:gd name="connsiteY184" fmla="*/ 203 h 10000"/>
                          <a:gd name="connsiteX185" fmla="*/ 3716 w 10000"/>
                          <a:gd name="connsiteY185" fmla="*/ 155 h 10000"/>
                          <a:gd name="connsiteX186" fmla="*/ 3785 w 10000"/>
                          <a:gd name="connsiteY186" fmla="*/ 111 h 10000"/>
                          <a:gd name="connsiteX187" fmla="*/ 3837 w 10000"/>
                          <a:gd name="connsiteY187" fmla="*/ 77 h 10000"/>
                          <a:gd name="connsiteX188" fmla="*/ 3949 w 10000"/>
                          <a:gd name="connsiteY188" fmla="*/ 29 h 10000"/>
                          <a:gd name="connsiteX189" fmla="*/ 4052 w 10000"/>
                          <a:gd name="connsiteY18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9693 w 10000"/>
                          <a:gd name="connsiteY27" fmla="*/ 3217 h 10000"/>
                          <a:gd name="connsiteX28" fmla="*/ 9785 w 10000"/>
                          <a:gd name="connsiteY28" fmla="*/ 3266 h 10000"/>
                          <a:gd name="connsiteX29" fmla="*/ 9854 w 10000"/>
                          <a:gd name="connsiteY29" fmla="*/ 3309 h 10000"/>
                          <a:gd name="connsiteX30" fmla="*/ 9901 w 10000"/>
                          <a:gd name="connsiteY30" fmla="*/ 3333 h 10000"/>
                          <a:gd name="connsiteX31" fmla="*/ 9923 w 10000"/>
                          <a:gd name="connsiteY31" fmla="*/ 3353 h 10000"/>
                          <a:gd name="connsiteX32" fmla="*/ 9975 w 10000"/>
                          <a:gd name="connsiteY32" fmla="*/ 3391 h 10000"/>
                          <a:gd name="connsiteX33" fmla="*/ 10000 w 10000"/>
                          <a:gd name="connsiteY33" fmla="*/ 3444 h 10000"/>
                          <a:gd name="connsiteX34" fmla="*/ 10000 w 10000"/>
                          <a:gd name="connsiteY34" fmla="*/ 3493 h 10000"/>
                          <a:gd name="connsiteX35" fmla="*/ 9988 w 10000"/>
                          <a:gd name="connsiteY35" fmla="*/ 3536 h 10000"/>
                          <a:gd name="connsiteX36" fmla="*/ 9958 w 10000"/>
                          <a:gd name="connsiteY36" fmla="*/ 3589 h 10000"/>
                          <a:gd name="connsiteX37" fmla="*/ 9913 w 10000"/>
                          <a:gd name="connsiteY37" fmla="*/ 3647 h 10000"/>
                          <a:gd name="connsiteX38" fmla="*/ 9874 w 10000"/>
                          <a:gd name="connsiteY38" fmla="*/ 3681 h 10000"/>
                          <a:gd name="connsiteX39" fmla="*/ 9832 w 10000"/>
                          <a:gd name="connsiteY39" fmla="*/ 3734 h 10000"/>
                          <a:gd name="connsiteX40" fmla="*/ 9780 w 10000"/>
                          <a:gd name="connsiteY40" fmla="*/ 3792 h 10000"/>
                          <a:gd name="connsiteX41" fmla="*/ 9728 w 10000"/>
                          <a:gd name="connsiteY41" fmla="*/ 3850 h 10000"/>
                          <a:gd name="connsiteX42" fmla="*/ 9671 w 10000"/>
                          <a:gd name="connsiteY42" fmla="*/ 3903 h 10000"/>
                          <a:gd name="connsiteX43" fmla="*/ 9629 w 10000"/>
                          <a:gd name="connsiteY43" fmla="*/ 3952 h 10000"/>
                          <a:gd name="connsiteX44" fmla="*/ 9589 w 10000"/>
                          <a:gd name="connsiteY44" fmla="*/ 3995 h 10000"/>
                          <a:gd name="connsiteX45" fmla="*/ 9562 w 10000"/>
                          <a:gd name="connsiteY45" fmla="*/ 4029 h 10000"/>
                          <a:gd name="connsiteX46" fmla="*/ 9550 w 10000"/>
                          <a:gd name="connsiteY46" fmla="*/ 4039 h 10000"/>
                          <a:gd name="connsiteX47" fmla="*/ 9555 w 10000"/>
                          <a:gd name="connsiteY47" fmla="*/ 6237 h 10000"/>
                          <a:gd name="connsiteX48" fmla="*/ 9567 w 10000"/>
                          <a:gd name="connsiteY48" fmla="*/ 6246 h 10000"/>
                          <a:gd name="connsiteX49" fmla="*/ 9597 w 10000"/>
                          <a:gd name="connsiteY49" fmla="*/ 6271 h 10000"/>
                          <a:gd name="connsiteX50" fmla="*/ 9641 w 10000"/>
                          <a:gd name="connsiteY50" fmla="*/ 6304 h 10000"/>
                          <a:gd name="connsiteX51" fmla="*/ 9698 w 10000"/>
                          <a:gd name="connsiteY51" fmla="*/ 6338 h 10000"/>
                          <a:gd name="connsiteX52" fmla="*/ 9753 w 10000"/>
                          <a:gd name="connsiteY52" fmla="*/ 6382 h 10000"/>
                          <a:gd name="connsiteX53" fmla="*/ 9805 w 10000"/>
                          <a:gd name="connsiteY53" fmla="*/ 6420 h 10000"/>
                          <a:gd name="connsiteX54" fmla="*/ 9844 w 10000"/>
                          <a:gd name="connsiteY54" fmla="*/ 6454 h 10000"/>
                          <a:gd name="connsiteX55" fmla="*/ 9874 w 10000"/>
                          <a:gd name="connsiteY55" fmla="*/ 6488 h 10000"/>
                          <a:gd name="connsiteX56" fmla="*/ 9884 w 10000"/>
                          <a:gd name="connsiteY56" fmla="*/ 6531 h 10000"/>
                          <a:gd name="connsiteX57" fmla="*/ 9879 w 10000"/>
                          <a:gd name="connsiteY57" fmla="*/ 6575 h 10000"/>
                          <a:gd name="connsiteX58" fmla="*/ 9866 w 10000"/>
                          <a:gd name="connsiteY58" fmla="*/ 6618 h 10000"/>
                          <a:gd name="connsiteX59" fmla="*/ 9854 w 10000"/>
                          <a:gd name="connsiteY59" fmla="*/ 6652 h 10000"/>
                          <a:gd name="connsiteX60" fmla="*/ 9839 w 10000"/>
                          <a:gd name="connsiteY60" fmla="*/ 6667 h 10000"/>
                          <a:gd name="connsiteX61" fmla="*/ 9837 w 10000"/>
                          <a:gd name="connsiteY61" fmla="*/ 6676 h 10000"/>
                          <a:gd name="connsiteX62" fmla="*/ 9827 w 10000"/>
                          <a:gd name="connsiteY62" fmla="*/ 6686 h 10000"/>
                          <a:gd name="connsiteX63" fmla="*/ 9792 w 10000"/>
                          <a:gd name="connsiteY63" fmla="*/ 6720 h 10000"/>
                          <a:gd name="connsiteX64" fmla="*/ 9740 w 10000"/>
                          <a:gd name="connsiteY64" fmla="*/ 6758 h 10000"/>
                          <a:gd name="connsiteX65" fmla="*/ 9671 w 10000"/>
                          <a:gd name="connsiteY65" fmla="*/ 6826 h 10000"/>
                          <a:gd name="connsiteX66" fmla="*/ 9579 w 10000"/>
                          <a:gd name="connsiteY66" fmla="*/ 6903 h 10000"/>
                          <a:gd name="connsiteX67" fmla="*/ 9476 w 10000"/>
                          <a:gd name="connsiteY67" fmla="*/ 6995 h 10000"/>
                          <a:gd name="connsiteX68" fmla="*/ 9359 w 10000"/>
                          <a:gd name="connsiteY68" fmla="*/ 7106 h 10000"/>
                          <a:gd name="connsiteX69" fmla="*/ 9231 w 10000"/>
                          <a:gd name="connsiteY69" fmla="*/ 7227 h 10000"/>
                          <a:gd name="connsiteX70" fmla="*/ 9087 w 10000"/>
                          <a:gd name="connsiteY70" fmla="*/ 7353 h 10000"/>
                          <a:gd name="connsiteX71" fmla="*/ 8939 w 10000"/>
                          <a:gd name="connsiteY71" fmla="*/ 7478 h 10000"/>
                          <a:gd name="connsiteX72" fmla="*/ 8780 w 10000"/>
                          <a:gd name="connsiteY72" fmla="*/ 7623 h 10000"/>
                          <a:gd name="connsiteX73" fmla="*/ 8615 w 10000"/>
                          <a:gd name="connsiteY73" fmla="*/ 7778 h 10000"/>
                          <a:gd name="connsiteX74" fmla="*/ 8441 w 10000"/>
                          <a:gd name="connsiteY74" fmla="*/ 7928 h 10000"/>
                          <a:gd name="connsiteX75" fmla="*/ 8268 w 10000"/>
                          <a:gd name="connsiteY75" fmla="*/ 8082 h 10000"/>
                          <a:gd name="connsiteX76" fmla="*/ 8090 w 10000"/>
                          <a:gd name="connsiteY76" fmla="*/ 8242 h 10000"/>
                          <a:gd name="connsiteX77" fmla="*/ 7917 w 10000"/>
                          <a:gd name="connsiteY77" fmla="*/ 8401 h 10000"/>
                          <a:gd name="connsiteX78" fmla="*/ 7741 w 10000"/>
                          <a:gd name="connsiteY78" fmla="*/ 8556 h 10000"/>
                          <a:gd name="connsiteX79" fmla="*/ 7568 w 10000"/>
                          <a:gd name="connsiteY79" fmla="*/ 8715 h 10000"/>
                          <a:gd name="connsiteX80" fmla="*/ 7395 w 10000"/>
                          <a:gd name="connsiteY80" fmla="*/ 8865 h 10000"/>
                          <a:gd name="connsiteX81" fmla="*/ 7229 w 10000"/>
                          <a:gd name="connsiteY81" fmla="*/ 9010 h 10000"/>
                          <a:gd name="connsiteX82" fmla="*/ 7073 w 10000"/>
                          <a:gd name="connsiteY82" fmla="*/ 9155 h 10000"/>
                          <a:gd name="connsiteX83" fmla="*/ 6927 w 10000"/>
                          <a:gd name="connsiteY83" fmla="*/ 9290 h 10000"/>
                          <a:gd name="connsiteX84" fmla="*/ 6784 w 10000"/>
                          <a:gd name="connsiteY84" fmla="*/ 9415 h 10000"/>
                          <a:gd name="connsiteX85" fmla="*/ 6658 w 10000"/>
                          <a:gd name="connsiteY85" fmla="*/ 9527 h 10000"/>
                          <a:gd name="connsiteX86" fmla="*/ 6541 w 10000"/>
                          <a:gd name="connsiteY86" fmla="*/ 9628 h 10000"/>
                          <a:gd name="connsiteX87" fmla="*/ 6437 w 10000"/>
                          <a:gd name="connsiteY87" fmla="*/ 9720 h 10000"/>
                          <a:gd name="connsiteX88" fmla="*/ 6356 w 10000"/>
                          <a:gd name="connsiteY88" fmla="*/ 9797 h 10000"/>
                          <a:gd name="connsiteX89" fmla="*/ 6286 w 10000"/>
                          <a:gd name="connsiteY89" fmla="*/ 9865 h 10000"/>
                          <a:gd name="connsiteX90" fmla="*/ 6235 w 10000"/>
                          <a:gd name="connsiteY90" fmla="*/ 9908 h 10000"/>
                          <a:gd name="connsiteX91" fmla="*/ 6205 w 10000"/>
                          <a:gd name="connsiteY91" fmla="*/ 9932 h 10000"/>
                          <a:gd name="connsiteX92" fmla="*/ 6131 w 10000"/>
                          <a:gd name="connsiteY92" fmla="*/ 9986 h 10000"/>
                          <a:gd name="connsiteX93" fmla="*/ 6066 w 10000"/>
                          <a:gd name="connsiteY93" fmla="*/ 10000 h 10000"/>
                          <a:gd name="connsiteX94" fmla="*/ 6004 w 10000"/>
                          <a:gd name="connsiteY94" fmla="*/ 9990 h 10000"/>
                          <a:gd name="connsiteX95" fmla="*/ 5957 w 10000"/>
                          <a:gd name="connsiteY95" fmla="*/ 9976 h 10000"/>
                          <a:gd name="connsiteX96" fmla="*/ 5928 w 10000"/>
                          <a:gd name="connsiteY96" fmla="*/ 9957 h 10000"/>
                          <a:gd name="connsiteX97" fmla="*/ 5913 w 10000"/>
                          <a:gd name="connsiteY97" fmla="*/ 9952 h 10000"/>
                          <a:gd name="connsiteX98" fmla="*/ 5901 w 10000"/>
                          <a:gd name="connsiteY98" fmla="*/ 9942 h 10000"/>
                          <a:gd name="connsiteX99" fmla="*/ 5866 w 10000"/>
                          <a:gd name="connsiteY99" fmla="*/ 9918 h 10000"/>
                          <a:gd name="connsiteX100" fmla="*/ 5809 w 10000"/>
                          <a:gd name="connsiteY100" fmla="*/ 9874 h 10000"/>
                          <a:gd name="connsiteX101" fmla="*/ 5737 w 10000"/>
                          <a:gd name="connsiteY101" fmla="*/ 9816 h 10000"/>
                          <a:gd name="connsiteX102" fmla="*/ 5641 w 10000"/>
                          <a:gd name="connsiteY102" fmla="*/ 9739 h 10000"/>
                          <a:gd name="connsiteX103" fmla="*/ 5524 w 10000"/>
                          <a:gd name="connsiteY103" fmla="*/ 9647 h 10000"/>
                          <a:gd name="connsiteX104" fmla="*/ 5398 w 10000"/>
                          <a:gd name="connsiteY104" fmla="*/ 9546 h 10000"/>
                          <a:gd name="connsiteX105" fmla="*/ 5252 w 10000"/>
                          <a:gd name="connsiteY105" fmla="*/ 9435 h 10000"/>
                          <a:gd name="connsiteX106" fmla="*/ 5096 w 10000"/>
                          <a:gd name="connsiteY106" fmla="*/ 9314 h 10000"/>
                          <a:gd name="connsiteX107" fmla="*/ 4923 w 10000"/>
                          <a:gd name="connsiteY107" fmla="*/ 9179 h 10000"/>
                          <a:gd name="connsiteX108" fmla="*/ 4740 w 10000"/>
                          <a:gd name="connsiteY108" fmla="*/ 9034 h 10000"/>
                          <a:gd name="connsiteX109" fmla="*/ 4545 w 10000"/>
                          <a:gd name="connsiteY109" fmla="*/ 8884 h 10000"/>
                          <a:gd name="connsiteX110" fmla="*/ 4347 w 10000"/>
                          <a:gd name="connsiteY110" fmla="*/ 8729 h 10000"/>
                          <a:gd name="connsiteX111" fmla="*/ 4139 w 10000"/>
                          <a:gd name="connsiteY111" fmla="*/ 8560 h 10000"/>
                          <a:gd name="connsiteX112" fmla="*/ 3924 w 10000"/>
                          <a:gd name="connsiteY112" fmla="*/ 8401 h 10000"/>
                          <a:gd name="connsiteX113" fmla="*/ 3706 w 10000"/>
                          <a:gd name="connsiteY113" fmla="*/ 8222 h 10000"/>
                          <a:gd name="connsiteX114" fmla="*/ 3481 w 10000"/>
                          <a:gd name="connsiteY114" fmla="*/ 8053 h 10000"/>
                          <a:gd name="connsiteX115" fmla="*/ 3256 w 10000"/>
                          <a:gd name="connsiteY115" fmla="*/ 7879 h 10000"/>
                          <a:gd name="connsiteX116" fmla="*/ 3026 w 10000"/>
                          <a:gd name="connsiteY116" fmla="*/ 7700 h 10000"/>
                          <a:gd name="connsiteX117" fmla="*/ 2801 w 10000"/>
                          <a:gd name="connsiteY117" fmla="*/ 7522 h 10000"/>
                          <a:gd name="connsiteX118" fmla="*/ 2575 w 10000"/>
                          <a:gd name="connsiteY118" fmla="*/ 7343 h 10000"/>
                          <a:gd name="connsiteX119" fmla="*/ 2355 w 10000"/>
                          <a:gd name="connsiteY119" fmla="*/ 7174 h 10000"/>
                          <a:gd name="connsiteX120" fmla="*/ 2135 w 10000"/>
                          <a:gd name="connsiteY120" fmla="*/ 7005 h 10000"/>
                          <a:gd name="connsiteX121" fmla="*/ 1922 w 10000"/>
                          <a:gd name="connsiteY121" fmla="*/ 6836 h 10000"/>
                          <a:gd name="connsiteX122" fmla="*/ 1719 w 10000"/>
                          <a:gd name="connsiteY122" fmla="*/ 6676 h 10000"/>
                          <a:gd name="connsiteX123" fmla="*/ 1519 w 10000"/>
                          <a:gd name="connsiteY123" fmla="*/ 6522 h 10000"/>
                          <a:gd name="connsiteX124" fmla="*/ 1331 w 10000"/>
                          <a:gd name="connsiteY124" fmla="*/ 6372 h 10000"/>
                          <a:gd name="connsiteX125" fmla="*/ 1153 w 10000"/>
                          <a:gd name="connsiteY125" fmla="*/ 6237 h 10000"/>
                          <a:gd name="connsiteX126" fmla="*/ 985 w 10000"/>
                          <a:gd name="connsiteY126" fmla="*/ 6101 h 10000"/>
                          <a:gd name="connsiteX127" fmla="*/ 831 w 10000"/>
                          <a:gd name="connsiteY127" fmla="*/ 5981 h 10000"/>
                          <a:gd name="connsiteX128" fmla="*/ 690 w 10000"/>
                          <a:gd name="connsiteY128" fmla="*/ 5874 h 10000"/>
                          <a:gd name="connsiteX129" fmla="*/ 569 w 10000"/>
                          <a:gd name="connsiteY129" fmla="*/ 5778 h 10000"/>
                          <a:gd name="connsiteX130" fmla="*/ 460 w 10000"/>
                          <a:gd name="connsiteY130" fmla="*/ 5696 h 10000"/>
                          <a:gd name="connsiteX131" fmla="*/ 369 w 10000"/>
                          <a:gd name="connsiteY131" fmla="*/ 5618 h 10000"/>
                          <a:gd name="connsiteX132" fmla="*/ 299 w 10000"/>
                          <a:gd name="connsiteY132" fmla="*/ 5570 h 10000"/>
                          <a:gd name="connsiteX133" fmla="*/ 252 w 10000"/>
                          <a:gd name="connsiteY133" fmla="*/ 5527 h 10000"/>
                          <a:gd name="connsiteX134" fmla="*/ 225 w 10000"/>
                          <a:gd name="connsiteY134" fmla="*/ 5502 h 10000"/>
                          <a:gd name="connsiteX135" fmla="*/ 148 w 10000"/>
                          <a:gd name="connsiteY135" fmla="*/ 5425 h 10000"/>
                          <a:gd name="connsiteX136" fmla="*/ 92 w 10000"/>
                          <a:gd name="connsiteY136" fmla="*/ 5324 h 10000"/>
                          <a:gd name="connsiteX137" fmla="*/ 52 w 10000"/>
                          <a:gd name="connsiteY137" fmla="*/ 5213 h 10000"/>
                          <a:gd name="connsiteX138" fmla="*/ 27 w 10000"/>
                          <a:gd name="connsiteY138" fmla="*/ 5111 h 10000"/>
                          <a:gd name="connsiteX139" fmla="*/ 10 w 10000"/>
                          <a:gd name="connsiteY139" fmla="*/ 5019 h 10000"/>
                          <a:gd name="connsiteX140" fmla="*/ 5 w 10000"/>
                          <a:gd name="connsiteY140" fmla="*/ 4942 h 10000"/>
                          <a:gd name="connsiteX141" fmla="*/ 0 w 10000"/>
                          <a:gd name="connsiteY141" fmla="*/ 4884 h 10000"/>
                          <a:gd name="connsiteX142" fmla="*/ 0 w 10000"/>
                          <a:gd name="connsiteY142" fmla="*/ 4865 h 10000"/>
                          <a:gd name="connsiteX143" fmla="*/ 0 w 10000"/>
                          <a:gd name="connsiteY143" fmla="*/ 4831 h 10000"/>
                          <a:gd name="connsiteX144" fmla="*/ 0 w 10000"/>
                          <a:gd name="connsiteY144" fmla="*/ 4749 h 10000"/>
                          <a:gd name="connsiteX145" fmla="*/ 0 w 10000"/>
                          <a:gd name="connsiteY145" fmla="*/ 4618 h 10000"/>
                          <a:gd name="connsiteX146" fmla="*/ 0 w 10000"/>
                          <a:gd name="connsiteY146" fmla="*/ 3826 h 10000"/>
                          <a:gd name="connsiteX147" fmla="*/ 0 w 10000"/>
                          <a:gd name="connsiteY147" fmla="*/ 3604 h 10000"/>
                          <a:gd name="connsiteX148" fmla="*/ 0 w 10000"/>
                          <a:gd name="connsiteY148" fmla="*/ 3401 h 10000"/>
                          <a:gd name="connsiteX149" fmla="*/ 0 w 10000"/>
                          <a:gd name="connsiteY149" fmla="*/ 3222 h 10000"/>
                          <a:gd name="connsiteX150" fmla="*/ 10 w 10000"/>
                          <a:gd name="connsiteY150" fmla="*/ 3053 h 10000"/>
                          <a:gd name="connsiteX151" fmla="*/ 40 w 10000"/>
                          <a:gd name="connsiteY151" fmla="*/ 2894 h 10000"/>
                          <a:gd name="connsiteX152" fmla="*/ 84 w 10000"/>
                          <a:gd name="connsiteY152" fmla="*/ 2758 h 10000"/>
                          <a:gd name="connsiteX153" fmla="*/ 131 w 10000"/>
                          <a:gd name="connsiteY153" fmla="*/ 2647 h 10000"/>
                          <a:gd name="connsiteX154" fmla="*/ 183 w 10000"/>
                          <a:gd name="connsiteY154" fmla="*/ 2546 h 10000"/>
                          <a:gd name="connsiteX155" fmla="*/ 230 w 10000"/>
                          <a:gd name="connsiteY155" fmla="*/ 2478 h 10000"/>
                          <a:gd name="connsiteX156" fmla="*/ 275 w 10000"/>
                          <a:gd name="connsiteY156" fmla="*/ 2420 h 10000"/>
                          <a:gd name="connsiteX157" fmla="*/ 299 w 10000"/>
                          <a:gd name="connsiteY157" fmla="*/ 2386 h 10000"/>
                          <a:gd name="connsiteX158" fmla="*/ 312 w 10000"/>
                          <a:gd name="connsiteY158" fmla="*/ 2377 h 10000"/>
                          <a:gd name="connsiteX159" fmla="*/ 322 w 10000"/>
                          <a:gd name="connsiteY159" fmla="*/ 2372 h 10000"/>
                          <a:gd name="connsiteX160" fmla="*/ 356 w 10000"/>
                          <a:gd name="connsiteY160" fmla="*/ 2353 h 10000"/>
                          <a:gd name="connsiteX161" fmla="*/ 413 w 10000"/>
                          <a:gd name="connsiteY161" fmla="*/ 2309 h 10000"/>
                          <a:gd name="connsiteX162" fmla="*/ 485 w 10000"/>
                          <a:gd name="connsiteY162" fmla="*/ 2261 h 10000"/>
                          <a:gd name="connsiteX163" fmla="*/ 581 w 10000"/>
                          <a:gd name="connsiteY163" fmla="*/ 2203 h 10000"/>
                          <a:gd name="connsiteX164" fmla="*/ 690 w 10000"/>
                          <a:gd name="connsiteY164" fmla="*/ 2135 h 10000"/>
                          <a:gd name="connsiteX165" fmla="*/ 811 w 10000"/>
                          <a:gd name="connsiteY165" fmla="*/ 2048 h 10000"/>
                          <a:gd name="connsiteX166" fmla="*/ 950 w 10000"/>
                          <a:gd name="connsiteY166" fmla="*/ 1966 h 10000"/>
                          <a:gd name="connsiteX167" fmla="*/ 1096 w 10000"/>
                          <a:gd name="connsiteY167" fmla="*/ 1865 h 10000"/>
                          <a:gd name="connsiteX168" fmla="*/ 1252 w 10000"/>
                          <a:gd name="connsiteY168" fmla="*/ 1758 h 10000"/>
                          <a:gd name="connsiteX169" fmla="*/ 1418 w 10000"/>
                          <a:gd name="connsiteY169" fmla="*/ 1652 h 10000"/>
                          <a:gd name="connsiteX170" fmla="*/ 1586 w 10000"/>
                          <a:gd name="connsiteY170" fmla="*/ 1541 h 10000"/>
                          <a:gd name="connsiteX171" fmla="*/ 1759 w 10000"/>
                          <a:gd name="connsiteY171" fmla="*/ 1420 h 10000"/>
                          <a:gd name="connsiteX172" fmla="*/ 1940 w 10000"/>
                          <a:gd name="connsiteY172" fmla="*/ 1314 h 10000"/>
                          <a:gd name="connsiteX173" fmla="*/ 2118 w 10000"/>
                          <a:gd name="connsiteY173" fmla="*/ 1193 h 10000"/>
                          <a:gd name="connsiteX174" fmla="*/ 2298 w 10000"/>
                          <a:gd name="connsiteY174" fmla="*/ 1077 h 10000"/>
                          <a:gd name="connsiteX175" fmla="*/ 2476 w 10000"/>
                          <a:gd name="connsiteY175" fmla="*/ 957 h 10000"/>
                          <a:gd name="connsiteX176" fmla="*/ 2650 w 10000"/>
                          <a:gd name="connsiteY176" fmla="*/ 845 h 10000"/>
                          <a:gd name="connsiteX177" fmla="*/ 2818 w 10000"/>
                          <a:gd name="connsiteY177" fmla="*/ 729 h 10000"/>
                          <a:gd name="connsiteX178" fmla="*/ 2979 w 10000"/>
                          <a:gd name="connsiteY178" fmla="*/ 628 h 10000"/>
                          <a:gd name="connsiteX179" fmla="*/ 3135 w 10000"/>
                          <a:gd name="connsiteY179" fmla="*/ 527 h 10000"/>
                          <a:gd name="connsiteX180" fmla="*/ 3278 w 10000"/>
                          <a:gd name="connsiteY180" fmla="*/ 435 h 10000"/>
                          <a:gd name="connsiteX181" fmla="*/ 3407 w 10000"/>
                          <a:gd name="connsiteY181" fmla="*/ 348 h 10000"/>
                          <a:gd name="connsiteX182" fmla="*/ 3525 w 10000"/>
                          <a:gd name="connsiteY182" fmla="*/ 271 h 10000"/>
                          <a:gd name="connsiteX183" fmla="*/ 3629 w 10000"/>
                          <a:gd name="connsiteY183" fmla="*/ 203 h 10000"/>
                          <a:gd name="connsiteX184" fmla="*/ 3716 w 10000"/>
                          <a:gd name="connsiteY184" fmla="*/ 155 h 10000"/>
                          <a:gd name="connsiteX185" fmla="*/ 3785 w 10000"/>
                          <a:gd name="connsiteY185" fmla="*/ 111 h 10000"/>
                          <a:gd name="connsiteX186" fmla="*/ 3837 w 10000"/>
                          <a:gd name="connsiteY186" fmla="*/ 77 h 10000"/>
                          <a:gd name="connsiteX187" fmla="*/ 3949 w 10000"/>
                          <a:gd name="connsiteY187" fmla="*/ 29 h 10000"/>
                          <a:gd name="connsiteX188" fmla="*/ 4052 w 10000"/>
                          <a:gd name="connsiteY18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9693 w 10000"/>
                          <a:gd name="connsiteY26" fmla="*/ 3217 h 10000"/>
                          <a:gd name="connsiteX27" fmla="*/ 9785 w 10000"/>
                          <a:gd name="connsiteY27" fmla="*/ 3266 h 10000"/>
                          <a:gd name="connsiteX28" fmla="*/ 9854 w 10000"/>
                          <a:gd name="connsiteY28" fmla="*/ 3309 h 10000"/>
                          <a:gd name="connsiteX29" fmla="*/ 9901 w 10000"/>
                          <a:gd name="connsiteY29" fmla="*/ 3333 h 10000"/>
                          <a:gd name="connsiteX30" fmla="*/ 9923 w 10000"/>
                          <a:gd name="connsiteY30" fmla="*/ 3353 h 10000"/>
                          <a:gd name="connsiteX31" fmla="*/ 9975 w 10000"/>
                          <a:gd name="connsiteY31" fmla="*/ 3391 h 10000"/>
                          <a:gd name="connsiteX32" fmla="*/ 10000 w 10000"/>
                          <a:gd name="connsiteY32" fmla="*/ 3444 h 10000"/>
                          <a:gd name="connsiteX33" fmla="*/ 10000 w 10000"/>
                          <a:gd name="connsiteY33" fmla="*/ 3493 h 10000"/>
                          <a:gd name="connsiteX34" fmla="*/ 9988 w 10000"/>
                          <a:gd name="connsiteY34" fmla="*/ 3536 h 10000"/>
                          <a:gd name="connsiteX35" fmla="*/ 9958 w 10000"/>
                          <a:gd name="connsiteY35" fmla="*/ 3589 h 10000"/>
                          <a:gd name="connsiteX36" fmla="*/ 9913 w 10000"/>
                          <a:gd name="connsiteY36" fmla="*/ 3647 h 10000"/>
                          <a:gd name="connsiteX37" fmla="*/ 9874 w 10000"/>
                          <a:gd name="connsiteY37" fmla="*/ 3681 h 10000"/>
                          <a:gd name="connsiteX38" fmla="*/ 9832 w 10000"/>
                          <a:gd name="connsiteY38" fmla="*/ 3734 h 10000"/>
                          <a:gd name="connsiteX39" fmla="*/ 9780 w 10000"/>
                          <a:gd name="connsiteY39" fmla="*/ 3792 h 10000"/>
                          <a:gd name="connsiteX40" fmla="*/ 9728 w 10000"/>
                          <a:gd name="connsiteY40" fmla="*/ 3850 h 10000"/>
                          <a:gd name="connsiteX41" fmla="*/ 9671 w 10000"/>
                          <a:gd name="connsiteY41" fmla="*/ 3903 h 10000"/>
                          <a:gd name="connsiteX42" fmla="*/ 9629 w 10000"/>
                          <a:gd name="connsiteY42" fmla="*/ 3952 h 10000"/>
                          <a:gd name="connsiteX43" fmla="*/ 9589 w 10000"/>
                          <a:gd name="connsiteY43" fmla="*/ 3995 h 10000"/>
                          <a:gd name="connsiteX44" fmla="*/ 9562 w 10000"/>
                          <a:gd name="connsiteY44" fmla="*/ 4029 h 10000"/>
                          <a:gd name="connsiteX45" fmla="*/ 9550 w 10000"/>
                          <a:gd name="connsiteY45" fmla="*/ 4039 h 10000"/>
                          <a:gd name="connsiteX46" fmla="*/ 9555 w 10000"/>
                          <a:gd name="connsiteY46" fmla="*/ 6237 h 10000"/>
                          <a:gd name="connsiteX47" fmla="*/ 9567 w 10000"/>
                          <a:gd name="connsiteY47" fmla="*/ 6246 h 10000"/>
                          <a:gd name="connsiteX48" fmla="*/ 9597 w 10000"/>
                          <a:gd name="connsiteY48" fmla="*/ 6271 h 10000"/>
                          <a:gd name="connsiteX49" fmla="*/ 9641 w 10000"/>
                          <a:gd name="connsiteY49" fmla="*/ 6304 h 10000"/>
                          <a:gd name="connsiteX50" fmla="*/ 9698 w 10000"/>
                          <a:gd name="connsiteY50" fmla="*/ 6338 h 10000"/>
                          <a:gd name="connsiteX51" fmla="*/ 9753 w 10000"/>
                          <a:gd name="connsiteY51" fmla="*/ 6382 h 10000"/>
                          <a:gd name="connsiteX52" fmla="*/ 9805 w 10000"/>
                          <a:gd name="connsiteY52" fmla="*/ 6420 h 10000"/>
                          <a:gd name="connsiteX53" fmla="*/ 9844 w 10000"/>
                          <a:gd name="connsiteY53" fmla="*/ 6454 h 10000"/>
                          <a:gd name="connsiteX54" fmla="*/ 9874 w 10000"/>
                          <a:gd name="connsiteY54" fmla="*/ 6488 h 10000"/>
                          <a:gd name="connsiteX55" fmla="*/ 9884 w 10000"/>
                          <a:gd name="connsiteY55" fmla="*/ 6531 h 10000"/>
                          <a:gd name="connsiteX56" fmla="*/ 9879 w 10000"/>
                          <a:gd name="connsiteY56" fmla="*/ 6575 h 10000"/>
                          <a:gd name="connsiteX57" fmla="*/ 9866 w 10000"/>
                          <a:gd name="connsiteY57" fmla="*/ 6618 h 10000"/>
                          <a:gd name="connsiteX58" fmla="*/ 9854 w 10000"/>
                          <a:gd name="connsiteY58" fmla="*/ 6652 h 10000"/>
                          <a:gd name="connsiteX59" fmla="*/ 9839 w 10000"/>
                          <a:gd name="connsiteY59" fmla="*/ 6667 h 10000"/>
                          <a:gd name="connsiteX60" fmla="*/ 9837 w 10000"/>
                          <a:gd name="connsiteY60" fmla="*/ 6676 h 10000"/>
                          <a:gd name="connsiteX61" fmla="*/ 9827 w 10000"/>
                          <a:gd name="connsiteY61" fmla="*/ 6686 h 10000"/>
                          <a:gd name="connsiteX62" fmla="*/ 9792 w 10000"/>
                          <a:gd name="connsiteY62" fmla="*/ 6720 h 10000"/>
                          <a:gd name="connsiteX63" fmla="*/ 9740 w 10000"/>
                          <a:gd name="connsiteY63" fmla="*/ 6758 h 10000"/>
                          <a:gd name="connsiteX64" fmla="*/ 9671 w 10000"/>
                          <a:gd name="connsiteY64" fmla="*/ 6826 h 10000"/>
                          <a:gd name="connsiteX65" fmla="*/ 9579 w 10000"/>
                          <a:gd name="connsiteY65" fmla="*/ 6903 h 10000"/>
                          <a:gd name="connsiteX66" fmla="*/ 9476 w 10000"/>
                          <a:gd name="connsiteY66" fmla="*/ 6995 h 10000"/>
                          <a:gd name="connsiteX67" fmla="*/ 9359 w 10000"/>
                          <a:gd name="connsiteY67" fmla="*/ 7106 h 10000"/>
                          <a:gd name="connsiteX68" fmla="*/ 9231 w 10000"/>
                          <a:gd name="connsiteY68" fmla="*/ 7227 h 10000"/>
                          <a:gd name="connsiteX69" fmla="*/ 9087 w 10000"/>
                          <a:gd name="connsiteY69" fmla="*/ 7353 h 10000"/>
                          <a:gd name="connsiteX70" fmla="*/ 8939 w 10000"/>
                          <a:gd name="connsiteY70" fmla="*/ 7478 h 10000"/>
                          <a:gd name="connsiteX71" fmla="*/ 8780 w 10000"/>
                          <a:gd name="connsiteY71" fmla="*/ 7623 h 10000"/>
                          <a:gd name="connsiteX72" fmla="*/ 8615 w 10000"/>
                          <a:gd name="connsiteY72" fmla="*/ 7778 h 10000"/>
                          <a:gd name="connsiteX73" fmla="*/ 8441 w 10000"/>
                          <a:gd name="connsiteY73" fmla="*/ 7928 h 10000"/>
                          <a:gd name="connsiteX74" fmla="*/ 8268 w 10000"/>
                          <a:gd name="connsiteY74" fmla="*/ 8082 h 10000"/>
                          <a:gd name="connsiteX75" fmla="*/ 8090 w 10000"/>
                          <a:gd name="connsiteY75" fmla="*/ 8242 h 10000"/>
                          <a:gd name="connsiteX76" fmla="*/ 7917 w 10000"/>
                          <a:gd name="connsiteY76" fmla="*/ 8401 h 10000"/>
                          <a:gd name="connsiteX77" fmla="*/ 7741 w 10000"/>
                          <a:gd name="connsiteY77" fmla="*/ 8556 h 10000"/>
                          <a:gd name="connsiteX78" fmla="*/ 7568 w 10000"/>
                          <a:gd name="connsiteY78" fmla="*/ 8715 h 10000"/>
                          <a:gd name="connsiteX79" fmla="*/ 7395 w 10000"/>
                          <a:gd name="connsiteY79" fmla="*/ 8865 h 10000"/>
                          <a:gd name="connsiteX80" fmla="*/ 7229 w 10000"/>
                          <a:gd name="connsiteY80" fmla="*/ 9010 h 10000"/>
                          <a:gd name="connsiteX81" fmla="*/ 7073 w 10000"/>
                          <a:gd name="connsiteY81" fmla="*/ 9155 h 10000"/>
                          <a:gd name="connsiteX82" fmla="*/ 6927 w 10000"/>
                          <a:gd name="connsiteY82" fmla="*/ 9290 h 10000"/>
                          <a:gd name="connsiteX83" fmla="*/ 6784 w 10000"/>
                          <a:gd name="connsiteY83" fmla="*/ 9415 h 10000"/>
                          <a:gd name="connsiteX84" fmla="*/ 6658 w 10000"/>
                          <a:gd name="connsiteY84" fmla="*/ 9527 h 10000"/>
                          <a:gd name="connsiteX85" fmla="*/ 6541 w 10000"/>
                          <a:gd name="connsiteY85" fmla="*/ 9628 h 10000"/>
                          <a:gd name="connsiteX86" fmla="*/ 6437 w 10000"/>
                          <a:gd name="connsiteY86" fmla="*/ 9720 h 10000"/>
                          <a:gd name="connsiteX87" fmla="*/ 6356 w 10000"/>
                          <a:gd name="connsiteY87" fmla="*/ 9797 h 10000"/>
                          <a:gd name="connsiteX88" fmla="*/ 6286 w 10000"/>
                          <a:gd name="connsiteY88" fmla="*/ 9865 h 10000"/>
                          <a:gd name="connsiteX89" fmla="*/ 6235 w 10000"/>
                          <a:gd name="connsiteY89" fmla="*/ 9908 h 10000"/>
                          <a:gd name="connsiteX90" fmla="*/ 6205 w 10000"/>
                          <a:gd name="connsiteY90" fmla="*/ 9932 h 10000"/>
                          <a:gd name="connsiteX91" fmla="*/ 6131 w 10000"/>
                          <a:gd name="connsiteY91" fmla="*/ 9986 h 10000"/>
                          <a:gd name="connsiteX92" fmla="*/ 6066 w 10000"/>
                          <a:gd name="connsiteY92" fmla="*/ 10000 h 10000"/>
                          <a:gd name="connsiteX93" fmla="*/ 6004 w 10000"/>
                          <a:gd name="connsiteY93" fmla="*/ 9990 h 10000"/>
                          <a:gd name="connsiteX94" fmla="*/ 5957 w 10000"/>
                          <a:gd name="connsiteY94" fmla="*/ 9976 h 10000"/>
                          <a:gd name="connsiteX95" fmla="*/ 5928 w 10000"/>
                          <a:gd name="connsiteY95" fmla="*/ 9957 h 10000"/>
                          <a:gd name="connsiteX96" fmla="*/ 5913 w 10000"/>
                          <a:gd name="connsiteY96" fmla="*/ 9952 h 10000"/>
                          <a:gd name="connsiteX97" fmla="*/ 5901 w 10000"/>
                          <a:gd name="connsiteY97" fmla="*/ 9942 h 10000"/>
                          <a:gd name="connsiteX98" fmla="*/ 5866 w 10000"/>
                          <a:gd name="connsiteY98" fmla="*/ 9918 h 10000"/>
                          <a:gd name="connsiteX99" fmla="*/ 5809 w 10000"/>
                          <a:gd name="connsiteY99" fmla="*/ 9874 h 10000"/>
                          <a:gd name="connsiteX100" fmla="*/ 5737 w 10000"/>
                          <a:gd name="connsiteY100" fmla="*/ 9816 h 10000"/>
                          <a:gd name="connsiteX101" fmla="*/ 5641 w 10000"/>
                          <a:gd name="connsiteY101" fmla="*/ 9739 h 10000"/>
                          <a:gd name="connsiteX102" fmla="*/ 5524 w 10000"/>
                          <a:gd name="connsiteY102" fmla="*/ 9647 h 10000"/>
                          <a:gd name="connsiteX103" fmla="*/ 5398 w 10000"/>
                          <a:gd name="connsiteY103" fmla="*/ 9546 h 10000"/>
                          <a:gd name="connsiteX104" fmla="*/ 5252 w 10000"/>
                          <a:gd name="connsiteY104" fmla="*/ 9435 h 10000"/>
                          <a:gd name="connsiteX105" fmla="*/ 5096 w 10000"/>
                          <a:gd name="connsiteY105" fmla="*/ 9314 h 10000"/>
                          <a:gd name="connsiteX106" fmla="*/ 4923 w 10000"/>
                          <a:gd name="connsiteY106" fmla="*/ 9179 h 10000"/>
                          <a:gd name="connsiteX107" fmla="*/ 4740 w 10000"/>
                          <a:gd name="connsiteY107" fmla="*/ 9034 h 10000"/>
                          <a:gd name="connsiteX108" fmla="*/ 4545 w 10000"/>
                          <a:gd name="connsiteY108" fmla="*/ 8884 h 10000"/>
                          <a:gd name="connsiteX109" fmla="*/ 4347 w 10000"/>
                          <a:gd name="connsiteY109" fmla="*/ 8729 h 10000"/>
                          <a:gd name="connsiteX110" fmla="*/ 4139 w 10000"/>
                          <a:gd name="connsiteY110" fmla="*/ 8560 h 10000"/>
                          <a:gd name="connsiteX111" fmla="*/ 3924 w 10000"/>
                          <a:gd name="connsiteY111" fmla="*/ 8401 h 10000"/>
                          <a:gd name="connsiteX112" fmla="*/ 3706 w 10000"/>
                          <a:gd name="connsiteY112" fmla="*/ 8222 h 10000"/>
                          <a:gd name="connsiteX113" fmla="*/ 3481 w 10000"/>
                          <a:gd name="connsiteY113" fmla="*/ 8053 h 10000"/>
                          <a:gd name="connsiteX114" fmla="*/ 3256 w 10000"/>
                          <a:gd name="connsiteY114" fmla="*/ 7879 h 10000"/>
                          <a:gd name="connsiteX115" fmla="*/ 3026 w 10000"/>
                          <a:gd name="connsiteY115" fmla="*/ 7700 h 10000"/>
                          <a:gd name="connsiteX116" fmla="*/ 2801 w 10000"/>
                          <a:gd name="connsiteY116" fmla="*/ 7522 h 10000"/>
                          <a:gd name="connsiteX117" fmla="*/ 2575 w 10000"/>
                          <a:gd name="connsiteY117" fmla="*/ 7343 h 10000"/>
                          <a:gd name="connsiteX118" fmla="*/ 2355 w 10000"/>
                          <a:gd name="connsiteY118" fmla="*/ 7174 h 10000"/>
                          <a:gd name="connsiteX119" fmla="*/ 2135 w 10000"/>
                          <a:gd name="connsiteY119" fmla="*/ 7005 h 10000"/>
                          <a:gd name="connsiteX120" fmla="*/ 1922 w 10000"/>
                          <a:gd name="connsiteY120" fmla="*/ 6836 h 10000"/>
                          <a:gd name="connsiteX121" fmla="*/ 1719 w 10000"/>
                          <a:gd name="connsiteY121" fmla="*/ 6676 h 10000"/>
                          <a:gd name="connsiteX122" fmla="*/ 1519 w 10000"/>
                          <a:gd name="connsiteY122" fmla="*/ 6522 h 10000"/>
                          <a:gd name="connsiteX123" fmla="*/ 1331 w 10000"/>
                          <a:gd name="connsiteY123" fmla="*/ 6372 h 10000"/>
                          <a:gd name="connsiteX124" fmla="*/ 1153 w 10000"/>
                          <a:gd name="connsiteY124" fmla="*/ 6237 h 10000"/>
                          <a:gd name="connsiteX125" fmla="*/ 985 w 10000"/>
                          <a:gd name="connsiteY125" fmla="*/ 6101 h 10000"/>
                          <a:gd name="connsiteX126" fmla="*/ 831 w 10000"/>
                          <a:gd name="connsiteY126" fmla="*/ 5981 h 10000"/>
                          <a:gd name="connsiteX127" fmla="*/ 690 w 10000"/>
                          <a:gd name="connsiteY127" fmla="*/ 5874 h 10000"/>
                          <a:gd name="connsiteX128" fmla="*/ 569 w 10000"/>
                          <a:gd name="connsiteY128" fmla="*/ 5778 h 10000"/>
                          <a:gd name="connsiteX129" fmla="*/ 460 w 10000"/>
                          <a:gd name="connsiteY129" fmla="*/ 5696 h 10000"/>
                          <a:gd name="connsiteX130" fmla="*/ 369 w 10000"/>
                          <a:gd name="connsiteY130" fmla="*/ 5618 h 10000"/>
                          <a:gd name="connsiteX131" fmla="*/ 299 w 10000"/>
                          <a:gd name="connsiteY131" fmla="*/ 5570 h 10000"/>
                          <a:gd name="connsiteX132" fmla="*/ 252 w 10000"/>
                          <a:gd name="connsiteY132" fmla="*/ 5527 h 10000"/>
                          <a:gd name="connsiteX133" fmla="*/ 225 w 10000"/>
                          <a:gd name="connsiteY133" fmla="*/ 5502 h 10000"/>
                          <a:gd name="connsiteX134" fmla="*/ 148 w 10000"/>
                          <a:gd name="connsiteY134" fmla="*/ 5425 h 10000"/>
                          <a:gd name="connsiteX135" fmla="*/ 92 w 10000"/>
                          <a:gd name="connsiteY135" fmla="*/ 5324 h 10000"/>
                          <a:gd name="connsiteX136" fmla="*/ 52 w 10000"/>
                          <a:gd name="connsiteY136" fmla="*/ 5213 h 10000"/>
                          <a:gd name="connsiteX137" fmla="*/ 27 w 10000"/>
                          <a:gd name="connsiteY137" fmla="*/ 5111 h 10000"/>
                          <a:gd name="connsiteX138" fmla="*/ 10 w 10000"/>
                          <a:gd name="connsiteY138" fmla="*/ 5019 h 10000"/>
                          <a:gd name="connsiteX139" fmla="*/ 5 w 10000"/>
                          <a:gd name="connsiteY139" fmla="*/ 4942 h 10000"/>
                          <a:gd name="connsiteX140" fmla="*/ 0 w 10000"/>
                          <a:gd name="connsiteY140" fmla="*/ 4884 h 10000"/>
                          <a:gd name="connsiteX141" fmla="*/ 0 w 10000"/>
                          <a:gd name="connsiteY141" fmla="*/ 4865 h 10000"/>
                          <a:gd name="connsiteX142" fmla="*/ 0 w 10000"/>
                          <a:gd name="connsiteY142" fmla="*/ 4831 h 10000"/>
                          <a:gd name="connsiteX143" fmla="*/ 0 w 10000"/>
                          <a:gd name="connsiteY143" fmla="*/ 4749 h 10000"/>
                          <a:gd name="connsiteX144" fmla="*/ 0 w 10000"/>
                          <a:gd name="connsiteY144" fmla="*/ 4618 h 10000"/>
                          <a:gd name="connsiteX145" fmla="*/ 0 w 10000"/>
                          <a:gd name="connsiteY145" fmla="*/ 3826 h 10000"/>
                          <a:gd name="connsiteX146" fmla="*/ 0 w 10000"/>
                          <a:gd name="connsiteY146" fmla="*/ 3604 h 10000"/>
                          <a:gd name="connsiteX147" fmla="*/ 0 w 10000"/>
                          <a:gd name="connsiteY147" fmla="*/ 3401 h 10000"/>
                          <a:gd name="connsiteX148" fmla="*/ 0 w 10000"/>
                          <a:gd name="connsiteY148" fmla="*/ 3222 h 10000"/>
                          <a:gd name="connsiteX149" fmla="*/ 10 w 10000"/>
                          <a:gd name="connsiteY149" fmla="*/ 3053 h 10000"/>
                          <a:gd name="connsiteX150" fmla="*/ 40 w 10000"/>
                          <a:gd name="connsiteY150" fmla="*/ 2894 h 10000"/>
                          <a:gd name="connsiteX151" fmla="*/ 84 w 10000"/>
                          <a:gd name="connsiteY151" fmla="*/ 2758 h 10000"/>
                          <a:gd name="connsiteX152" fmla="*/ 131 w 10000"/>
                          <a:gd name="connsiteY152" fmla="*/ 2647 h 10000"/>
                          <a:gd name="connsiteX153" fmla="*/ 183 w 10000"/>
                          <a:gd name="connsiteY153" fmla="*/ 2546 h 10000"/>
                          <a:gd name="connsiteX154" fmla="*/ 230 w 10000"/>
                          <a:gd name="connsiteY154" fmla="*/ 2478 h 10000"/>
                          <a:gd name="connsiteX155" fmla="*/ 275 w 10000"/>
                          <a:gd name="connsiteY155" fmla="*/ 2420 h 10000"/>
                          <a:gd name="connsiteX156" fmla="*/ 299 w 10000"/>
                          <a:gd name="connsiteY156" fmla="*/ 2386 h 10000"/>
                          <a:gd name="connsiteX157" fmla="*/ 312 w 10000"/>
                          <a:gd name="connsiteY157" fmla="*/ 2377 h 10000"/>
                          <a:gd name="connsiteX158" fmla="*/ 322 w 10000"/>
                          <a:gd name="connsiteY158" fmla="*/ 2372 h 10000"/>
                          <a:gd name="connsiteX159" fmla="*/ 356 w 10000"/>
                          <a:gd name="connsiteY159" fmla="*/ 2353 h 10000"/>
                          <a:gd name="connsiteX160" fmla="*/ 413 w 10000"/>
                          <a:gd name="connsiteY160" fmla="*/ 2309 h 10000"/>
                          <a:gd name="connsiteX161" fmla="*/ 485 w 10000"/>
                          <a:gd name="connsiteY161" fmla="*/ 2261 h 10000"/>
                          <a:gd name="connsiteX162" fmla="*/ 581 w 10000"/>
                          <a:gd name="connsiteY162" fmla="*/ 2203 h 10000"/>
                          <a:gd name="connsiteX163" fmla="*/ 690 w 10000"/>
                          <a:gd name="connsiteY163" fmla="*/ 2135 h 10000"/>
                          <a:gd name="connsiteX164" fmla="*/ 811 w 10000"/>
                          <a:gd name="connsiteY164" fmla="*/ 2048 h 10000"/>
                          <a:gd name="connsiteX165" fmla="*/ 950 w 10000"/>
                          <a:gd name="connsiteY165" fmla="*/ 1966 h 10000"/>
                          <a:gd name="connsiteX166" fmla="*/ 1096 w 10000"/>
                          <a:gd name="connsiteY166" fmla="*/ 1865 h 10000"/>
                          <a:gd name="connsiteX167" fmla="*/ 1252 w 10000"/>
                          <a:gd name="connsiteY167" fmla="*/ 1758 h 10000"/>
                          <a:gd name="connsiteX168" fmla="*/ 1418 w 10000"/>
                          <a:gd name="connsiteY168" fmla="*/ 1652 h 10000"/>
                          <a:gd name="connsiteX169" fmla="*/ 1586 w 10000"/>
                          <a:gd name="connsiteY169" fmla="*/ 1541 h 10000"/>
                          <a:gd name="connsiteX170" fmla="*/ 1759 w 10000"/>
                          <a:gd name="connsiteY170" fmla="*/ 1420 h 10000"/>
                          <a:gd name="connsiteX171" fmla="*/ 1940 w 10000"/>
                          <a:gd name="connsiteY171" fmla="*/ 1314 h 10000"/>
                          <a:gd name="connsiteX172" fmla="*/ 2118 w 10000"/>
                          <a:gd name="connsiteY172" fmla="*/ 1193 h 10000"/>
                          <a:gd name="connsiteX173" fmla="*/ 2298 w 10000"/>
                          <a:gd name="connsiteY173" fmla="*/ 1077 h 10000"/>
                          <a:gd name="connsiteX174" fmla="*/ 2476 w 10000"/>
                          <a:gd name="connsiteY174" fmla="*/ 957 h 10000"/>
                          <a:gd name="connsiteX175" fmla="*/ 2650 w 10000"/>
                          <a:gd name="connsiteY175" fmla="*/ 845 h 10000"/>
                          <a:gd name="connsiteX176" fmla="*/ 2818 w 10000"/>
                          <a:gd name="connsiteY176" fmla="*/ 729 h 10000"/>
                          <a:gd name="connsiteX177" fmla="*/ 2979 w 10000"/>
                          <a:gd name="connsiteY177" fmla="*/ 628 h 10000"/>
                          <a:gd name="connsiteX178" fmla="*/ 3135 w 10000"/>
                          <a:gd name="connsiteY178" fmla="*/ 527 h 10000"/>
                          <a:gd name="connsiteX179" fmla="*/ 3278 w 10000"/>
                          <a:gd name="connsiteY179" fmla="*/ 435 h 10000"/>
                          <a:gd name="connsiteX180" fmla="*/ 3407 w 10000"/>
                          <a:gd name="connsiteY180" fmla="*/ 348 h 10000"/>
                          <a:gd name="connsiteX181" fmla="*/ 3525 w 10000"/>
                          <a:gd name="connsiteY181" fmla="*/ 271 h 10000"/>
                          <a:gd name="connsiteX182" fmla="*/ 3629 w 10000"/>
                          <a:gd name="connsiteY182" fmla="*/ 203 h 10000"/>
                          <a:gd name="connsiteX183" fmla="*/ 3716 w 10000"/>
                          <a:gd name="connsiteY183" fmla="*/ 155 h 10000"/>
                          <a:gd name="connsiteX184" fmla="*/ 3785 w 10000"/>
                          <a:gd name="connsiteY184" fmla="*/ 111 h 10000"/>
                          <a:gd name="connsiteX185" fmla="*/ 3837 w 10000"/>
                          <a:gd name="connsiteY185" fmla="*/ 77 h 10000"/>
                          <a:gd name="connsiteX186" fmla="*/ 3949 w 10000"/>
                          <a:gd name="connsiteY186" fmla="*/ 29 h 10000"/>
                          <a:gd name="connsiteX187" fmla="*/ 4052 w 10000"/>
                          <a:gd name="connsiteY18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9693 w 10000"/>
                          <a:gd name="connsiteY25" fmla="*/ 3217 h 10000"/>
                          <a:gd name="connsiteX26" fmla="*/ 9785 w 10000"/>
                          <a:gd name="connsiteY26" fmla="*/ 3266 h 10000"/>
                          <a:gd name="connsiteX27" fmla="*/ 9854 w 10000"/>
                          <a:gd name="connsiteY27" fmla="*/ 3309 h 10000"/>
                          <a:gd name="connsiteX28" fmla="*/ 9901 w 10000"/>
                          <a:gd name="connsiteY28" fmla="*/ 3333 h 10000"/>
                          <a:gd name="connsiteX29" fmla="*/ 9923 w 10000"/>
                          <a:gd name="connsiteY29" fmla="*/ 3353 h 10000"/>
                          <a:gd name="connsiteX30" fmla="*/ 9975 w 10000"/>
                          <a:gd name="connsiteY30" fmla="*/ 3391 h 10000"/>
                          <a:gd name="connsiteX31" fmla="*/ 10000 w 10000"/>
                          <a:gd name="connsiteY31" fmla="*/ 3444 h 10000"/>
                          <a:gd name="connsiteX32" fmla="*/ 10000 w 10000"/>
                          <a:gd name="connsiteY32" fmla="*/ 3493 h 10000"/>
                          <a:gd name="connsiteX33" fmla="*/ 9988 w 10000"/>
                          <a:gd name="connsiteY33" fmla="*/ 3536 h 10000"/>
                          <a:gd name="connsiteX34" fmla="*/ 9958 w 10000"/>
                          <a:gd name="connsiteY34" fmla="*/ 3589 h 10000"/>
                          <a:gd name="connsiteX35" fmla="*/ 9913 w 10000"/>
                          <a:gd name="connsiteY35" fmla="*/ 3647 h 10000"/>
                          <a:gd name="connsiteX36" fmla="*/ 9874 w 10000"/>
                          <a:gd name="connsiteY36" fmla="*/ 3681 h 10000"/>
                          <a:gd name="connsiteX37" fmla="*/ 9832 w 10000"/>
                          <a:gd name="connsiteY37" fmla="*/ 3734 h 10000"/>
                          <a:gd name="connsiteX38" fmla="*/ 9780 w 10000"/>
                          <a:gd name="connsiteY38" fmla="*/ 3792 h 10000"/>
                          <a:gd name="connsiteX39" fmla="*/ 9728 w 10000"/>
                          <a:gd name="connsiteY39" fmla="*/ 3850 h 10000"/>
                          <a:gd name="connsiteX40" fmla="*/ 9671 w 10000"/>
                          <a:gd name="connsiteY40" fmla="*/ 3903 h 10000"/>
                          <a:gd name="connsiteX41" fmla="*/ 9629 w 10000"/>
                          <a:gd name="connsiteY41" fmla="*/ 3952 h 10000"/>
                          <a:gd name="connsiteX42" fmla="*/ 9589 w 10000"/>
                          <a:gd name="connsiteY42" fmla="*/ 3995 h 10000"/>
                          <a:gd name="connsiteX43" fmla="*/ 9562 w 10000"/>
                          <a:gd name="connsiteY43" fmla="*/ 4029 h 10000"/>
                          <a:gd name="connsiteX44" fmla="*/ 9550 w 10000"/>
                          <a:gd name="connsiteY44" fmla="*/ 4039 h 10000"/>
                          <a:gd name="connsiteX45" fmla="*/ 9555 w 10000"/>
                          <a:gd name="connsiteY45" fmla="*/ 6237 h 10000"/>
                          <a:gd name="connsiteX46" fmla="*/ 9567 w 10000"/>
                          <a:gd name="connsiteY46" fmla="*/ 6246 h 10000"/>
                          <a:gd name="connsiteX47" fmla="*/ 9597 w 10000"/>
                          <a:gd name="connsiteY47" fmla="*/ 6271 h 10000"/>
                          <a:gd name="connsiteX48" fmla="*/ 9641 w 10000"/>
                          <a:gd name="connsiteY48" fmla="*/ 6304 h 10000"/>
                          <a:gd name="connsiteX49" fmla="*/ 9698 w 10000"/>
                          <a:gd name="connsiteY49" fmla="*/ 6338 h 10000"/>
                          <a:gd name="connsiteX50" fmla="*/ 9753 w 10000"/>
                          <a:gd name="connsiteY50" fmla="*/ 6382 h 10000"/>
                          <a:gd name="connsiteX51" fmla="*/ 9805 w 10000"/>
                          <a:gd name="connsiteY51" fmla="*/ 6420 h 10000"/>
                          <a:gd name="connsiteX52" fmla="*/ 9844 w 10000"/>
                          <a:gd name="connsiteY52" fmla="*/ 6454 h 10000"/>
                          <a:gd name="connsiteX53" fmla="*/ 9874 w 10000"/>
                          <a:gd name="connsiteY53" fmla="*/ 6488 h 10000"/>
                          <a:gd name="connsiteX54" fmla="*/ 9884 w 10000"/>
                          <a:gd name="connsiteY54" fmla="*/ 6531 h 10000"/>
                          <a:gd name="connsiteX55" fmla="*/ 9879 w 10000"/>
                          <a:gd name="connsiteY55" fmla="*/ 6575 h 10000"/>
                          <a:gd name="connsiteX56" fmla="*/ 9866 w 10000"/>
                          <a:gd name="connsiteY56" fmla="*/ 6618 h 10000"/>
                          <a:gd name="connsiteX57" fmla="*/ 9854 w 10000"/>
                          <a:gd name="connsiteY57" fmla="*/ 6652 h 10000"/>
                          <a:gd name="connsiteX58" fmla="*/ 9839 w 10000"/>
                          <a:gd name="connsiteY58" fmla="*/ 6667 h 10000"/>
                          <a:gd name="connsiteX59" fmla="*/ 9837 w 10000"/>
                          <a:gd name="connsiteY59" fmla="*/ 6676 h 10000"/>
                          <a:gd name="connsiteX60" fmla="*/ 9827 w 10000"/>
                          <a:gd name="connsiteY60" fmla="*/ 6686 h 10000"/>
                          <a:gd name="connsiteX61" fmla="*/ 9792 w 10000"/>
                          <a:gd name="connsiteY61" fmla="*/ 6720 h 10000"/>
                          <a:gd name="connsiteX62" fmla="*/ 9740 w 10000"/>
                          <a:gd name="connsiteY62" fmla="*/ 6758 h 10000"/>
                          <a:gd name="connsiteX63" fmla="*/ 9671 w 10000"/>
                          <a:gd name="connsiteY63" fmla="*/ 6826 h 10000"/>
                          <a:gd name="connsiteX64" fmla="*/ 9579 w 10000"/>
                          <a:gd name="connsiteY64" fmla="*/ 6903 h 10000"/>
                          <a:gd name="connsiteX65" fmla="*/ 9476 w 10000"/>
                          <a:gd name="connsiteY65" fmla="*/ 6995 h 10000"/>
                          <a:gd name="connsiteX66" fmla="*/ 9359 w 10000"/>
                          <a:gd name="connsiteY66" fmla="*/ 7106 h 10000"/>
                          <a:gd name="connsiteX67" fmla="*/ 9231 w 10000"/>
                          <a:gd name="connsiteY67" fmla="*/ 7227 h 10000"/>
                          <a:gd name="connsiteX68" fmla="*/ 9087 w 10000"/>
                          <a:gd name="connsiteY68" fmla="*/ 7353 h 10000"/>
                          <a:gd name="connsiteX69" fmla="*/ 8939 w 10000"/>
                          <a:gd name="connsiteY69" fmla="*/ 7478 h 10000"/>
                          <a:gd name="connsiteX70" fmla="*/ 8780 w 10000"/>
                          <a:gd name="connsiteY70" fmla="*/ 7623 h 10000"/>
                          <a:gd name="connsiteX71" fmla="*/ 8615 w 10000"/>
                          <a:gd name="connsiteY71" fmla="*/ 7778 h 10000"/>
                          <a:gd name="connsiteX72" fmla="*/ 8441 w 10000"/>
                          <a:gd name="connsiteY72" fmla="*/ 7928 h 10000"/>
                          <a:gd name="connsiteX73" fmla="*/ 8268 w 10000"/>
                          <a:gd name="connsiteY73" fmla="*/ 8082 h 10000"/>
                          <a:gd name="connsiteX74" fmla="*/ 8090 w 10000"/>
                          <a:gd name="connsiteY74" fmla="*/ 8242 h 10000"/>
                          <a:gd name="connsiteX75" fmla="*/ 7917 w 10000"/>
                          <a:gd name="connsiteY75" fmla="*/ 8401 h 10000"/>
                          <a:gd name="connsiteX76" fmla="*/ 7741 w 10000"/>
                          <a:gd name="connsiteY76" fmla="*/ 8556 h 10000"/>
                          <a:gd name="connsiteX77" fmla="*/ 7568 w 10000"/>
                          <a:gd name="connsiteY77" fmla="*/ 8715 h 10000"/>
                          <a:gd name="connsiteX78" fmla="*/ 7395 w 10000"/>
                          <a:gd name="connsiteY78" fmla="*/ 8865 h 10000"/>
                          <a:gd name="connsiteX79" fmla="*/ 7229 w 10000"/>
                          <a:gd name="connsiteY79" fmla="*/ 9010 h 10000"/>
                          <a:gd name="connsiteX80" fmla="*/ 7073 w 10000"/>
                          <a:gd name="connsiteY80" fmla="*/ 9155 h 10000"/>
                          <a:gd name="connsiteX81" fmla="*/ 6927 w 10000"/>
                          <a:gd name="connsiteY81" fmla="*/ 9290 h 10000"/>
                          <a:gd name="connsiteX82" fmla="*/ 6784 w 10000"/>
                          <a:gd name="connsiteY82" fmla="*/ 9415 h 10000"/>
                          <a:gd name="connsiteX83" fmla="*/ 6658 w 10000"/>
                          <a:gd name="connsiteY83" fmla="*/ 9527 h 10000"/>
                          <a:gd name="connsiteX84" fmla="*/ 6541 w 10000"/>
                          <a:gd name="connsiteY84" fmla="*/ 9628 h 10000"/>
                          <a:gd name="connsiteX85" fmla="*/ 6437 w 10000"/>
                          <a:gd name="connsiteY85" fmla="*/ 9720 h 10000"/>
                          <a:gd name="connsiteX86" fmla="*/ 6356 w 10000"/>
                          <a:gd name="connsiteY86" fmla="*/ 9797 h 10000"/>
                          <a:gd name="connsiteX87" fmla="*/ 6286 w 10000"/>
                          <a:gd name="connsiteY87" fmla="*/ 9865 h 10000"/>
                          <a:gd name="connsiteX88" fmla="*/ 6235 w 10000"/>
                          <a:gd name="connsiteY88" fmla="*/ 9908 h 10000"/>
                          <a:gd name="connsiteX89" fmla="*/ 6205 w 10000"/>
                          <a:gd name="connsiteY89" fmla="*/ 9932 h 10000"/>
                          <a:gd name="connsiteX90" fmla="*/ 6131 w 10000"/>
                          <a:gd name="connsiteY90" fmla="*/ 9986 h 10000"/>
                          <a:gd name="connsiteX91" fmla="*/ 6066 w 10000"/>
                          <a:gd name="connsiteY91" fmla="*/ 10000 h 10000"/>
                          <a:gd name="connsiteX92" fmla="*/ 6004 w 10000"/>
                          <a:gd name="connsiteY92" fmla="*/ 9990 h 10000"/>
                          <a:gd name="connsiteX93" fmla="*/ 5957 w 10000"/>
                          <a:gd name="connsiteY93" fmla="*/ 9976 h 10000"/>
                          <a:gd name="connsiteX94" fmla="*/ 5928 w 10000"/>
                          <a:gd name="connsiteY94" fmla="*/ 9957 h 10000"/>
                          <a:gd name="connsiteX95" fmla="*/ 5913 w 10000"/>
                          <a:gd name="connsiteY95" fmla="*/ 9952 h 10000"/>
                          <a:gd name="connsiteX96" fmla="*/ 5901 w 10000"/>
                          <a:gd name="connsiteY96" fmla="*/ 9942 h 10000"/>
                          <a:gd name="connsiteX97" fmla="*/ 5866 w 10000"/>
                          <a:gd name="connsiteY97" fmla="*/ 9918 h 10000"/>
                          <a:gd name="connsiteX98" fmla="*/ 5809 w 10000"/>
                          <a:gd name="connsiteY98" fmla="*/ 9874 h 10000"/>
                          <a:gd name="connsiteX99" fmla="*/ 5737 w 10000"/>
                          <a:gd name="connsiteY99" fmla="*/ 9816 h 10000"/>
                          <a:gd name="connsiteX100" fmla="*/ 5641 w 10000"/>
                          <a:gd name="connsiteY100" fmla="*/ 9739 h 10000"/>
                          <a:gd name="connsiteX101" fmla="*/ 5524 w 10000"/>
                          <a:gd name="connsiteY101" fmla="*/ 9647 h 10000"/>
                          <a:gd name="connsiteX102" fmla="*/ 5398 w 10000"/>
                          <a:gd name="connsiteY102" fmla="*/ 9546 h 10000"/>
                          <a:gd name="connsiteX103" fmla="*/ 5252 w 10000"/>
                          <a:gd name="connsiteY103" fmla="*/ 9435 h 10000"/>
                          <a:gd name="connsiteX104" fmla="*/ 5096 w 10000"/>
                          <a:gd name="connsiteY104" fmla="*/ 9314 h 10000"/>
                          <a:gd name="connsiteX105" fmla="*/ 4923 w 10000"/>
                          <a:gd name="connsiteY105" fmla="*/ 9179 h 10000"/>
                          <a:gd name="connsiteX106" fmla="*/ 4740 w 10000"/>
                          <a:gd name="connsiteY106" fmla="*/ 9034 h 10000"/>
                          <a:gd name="connsiteX107" fmla="*/ 4545 w 10000"/>
                          <a:gd name="connsiteY107" fmla="*/ 8884 h 10000"/>
                          <a:gd name="connsiteX108" fmla="*/ 4347 w 10000"/>
                          <a:gd name="connsiteY108" fmla="*/ 8729 h 10000"/>
                          <a:gd name="connsiteX109" fmla="*/ 4139 w 10000"/>
                          <a:gd name="connsiteY109" fmla="*/ 8560 h 10000"/>
                          <a:gd name="connsiteX110" fmla="*/ 3924 w 10000"/>
                          <a:gd name="connsiteY110" fmla="*/ 8401 h 10000"/>
                          <a:gd name="connsiteX111" fmla="*/ 3706 w 10000"/>
                          <a:gd name="connsiteY111" fmla="*/ 8222 h 10000"/>
                          <a:gd name="connsiteX112" fmla="*/ 3481 w 10000"/>
                          <a:gd name="connsiteY112" fmla="*/ 8053 h 10000"/>
                          <a:gd name="connsiteX113" fmla="*/ 3256 w 10000"/>
                          <a:gd name="connsiteY113" fmla="*/ 7879 h 10000"/>
                          <a:gd name="connsiteX114" fmla="*/ 3026 w 10000"/>
                          <a:gd name="connsiteY114" fmla="*/ 7700 h 10000"/>
                          <a:gd name="connsiteX115" fmla="*/ 2801 w 10000"/>
                          <a:gd name="connsiteY115" fmla="*/ 7522 h 10000"/>
                          <a:gd name="connsiteX116" fmla="*/ 2575 w 10000"/>
                          <a:gd name="connsiteY116" fmla="*/ 7343 h 10000"/>
                          <a:gd name="connsiteX117" fmla="*/ 2355 w 10000"/>
                          <a:gd name="connsiteY117" fmla="*/ 7174 h 10000"/>
                          <a:gd name="connsiteX118" fmla="*/ 2135 w 10000"/>
                          <a:gd name="connsiteY118" fmla="*/ 7005 h 10000"/>
                          <a:gd name="connsiteX119" fmla="*/ 1922 w 10000"/>
                          <a:gd name="connsiteY119" fmla="*/ 6836 h 10000"/>
                          <a:gd name="connsiteX120" fmla="*/ 1719 w 10000"/>
                          <a:gd name="connsiteY120" fmla="*/ 6676 h 10000"/>
                          <a:gd name="connsiteX121" fmla="*/ 1519 w 10000"/>
                          <a:gd name="connsiteY121" fmla="*/ 6522 h 10000"/>
                          <a:gd name="connsiteX122" fmla="*/ 1331 w 10000"/>
                          <a:gd name="connsiteY122" fmla="*/ 6372 h 10000"/>
                          <a:gd name="connsiteX123" fmla="*/ 1153 w 10000"/>
                          <a:gd name="connsiteY123" fmla="*/ 6237 h 10000"/>
                          <a:gd name="connsiteX124" fmla="*/ 985 w 10000"/>
                          <a:gd name="connsiteY124" fmla="*/ 6101 h 10000"/>
                          <a:gd name="connsiteX125" fmla="*/ 831 w 10000"/>
                          <a:gd name="connsiteY125" fmla="*/ 5981 h 10000"/>
                          <a:gd name="connsiteX126" fmla="*/ 690 w 10000"/>
                          <a:gd name="connsiteY126" fmla="*/ 5874 h 10000"/>
                          <a:gd name="connsiteX127" fmla="*/ 569 w 10000"/>
                          <a:gd name="connsiteY127" fmla="*/ 5778 h 10000"/>
                          <a:gd name="connsiteX128" fmla="*/ 460 w 10000"/>
                          <a:gd name="connsiteY128" fmla="*/ 5696 h 10000"/>
                          <a:gd name="connsiteX129" fmla="*/ 369 w 10000"/>
                          <a:gd name="connsiteY129" fmla="*/ 5618 h 10000"/>
                          <a:gd name="connsiteX130" fmla="*/ 299 w 10000"/>
                          <a:gd name="connsiteY130" fmla="*/ 5570 h 10000"/>
                          <a:gd name="connsiteX131" fmla="*/ 252 w 10000"/>
                          <a:gd name="connsiteY131" fmla="*/ 5527 h 10000"/>
                          <a:gd name="connsiteX132" fmla="*/ 225 w 10000"/>
                          <a:gd name="connsiteY132" fmla="*/ 5502 h 10000"/>
                          <a:gd name="connsiteX133" fmla="*/ 148 w 10000"/>
                          <a:gd name="connsiteY133" fmla="*/ 5425 h 10000"/>
                          <a:gd name="connsiteX134" fmla="*/ 92 w 10000"/>
                          <a:gd name="connsiteY134" fmla="*/ 5324 h 10000"/>
                          <a:gd name="connsiteX135" fmla="*/ 52 w 10000"/>
                          <a:gd name="connsiteY135" fmla="*/ 5213 h 10000"/>
                          <a:gd name="connsiteX136" fmla="*/ 27 w 10000"/>
                          <a:gd name="connsiteY136" fmla="*/ 5111 h 10000"/>
                          <a:gd name="connsiteX137" fmla="*/ 10 w 10000"/>
                          <a:gd name="connsiteY137" fmla="*/ 5019 h 10000"/>
                          <a:gd name="connsiteX138" fmla="*/ 5 w 10000"/>
                          <a:gd name="connsiteY138" fmla="*/ 4942 h 10000"/>
                          <a:gd name="connsiteX139" fmla="*/ 0 w 10000"/>
                          <a:gd name="connsiteY139" fmla="*/ 4884 h 10000"/>
                          <a:gd name="connsiteX140" fmla="*/ 0 w 10000"/>
                          <a:gd name="connsiteY140" fmla="*/ 4865 h 10000"/>
                          <a:gd name="connsiteX141" fmla="*/ 0 w 10000"/>
                          <a:gd name="connsiteY141" fmla="*/ 4831 h 10000"/>
                          <a:gd name="connsiteX142" fmla="*/ 0 w 10000"/>
                          <a:gd name="connsiteY142" fmla="*/ 4749 h 10000"/>
                          <a:gd name="connsiteX143" fmla="*/ 0 w 10000"/>
                          <a:gd name="connsiteY143" fmla="*/ 4618 h 10000"/>
                          <a:gd name="connsiteX144" fmla="*/ 0 w 10000"/>
                          <a:gd name="connsiteY144" fmla="*/ 3826 h 10000"/>
                          <a:gd name="connsiteX145" fmla="*/ 0 w 10000"/>
                          <a:gd name="connsiteY145" fmla="*/ 3604 h 10000"/>
                          <a:gd name="connsiteX146" fmla="*/ 0 w 10000"/>
                          <a:gd name="connsiteY146" fmla="*/ 3401 h 10000"/>
                          <a:gd name="connsiteX147" fmla="*/ 0 w 10000"/>
                          <a:gd name="connsiteY147" fmla="*/ 3222 h 10000"/>
                          <a:gd name="connsiteX148" fmla="*/ 10 w 10000"/>
                          <a:gd name="connsiteY148" fmla="*/ 3053 h 10000"/>
                          <a:gd name="connsiteX149" fmla="*/ 40 w 10000"/>
                          <a:gd name="connsiteY149" fmla="*/ 2894 h 10000"/>
                          <a:gd name="connsiteX150" fmla="*/ 84 w 10000"/>
                          <a:gd name="connsiteY150" fmla="*/ 2758 h 10000"/>
                          <a:gd name="connsiteX151" fmla="*/ 131 w 10000"/>
                          <a:gd name="connsiteY151" fmla="*/ 2647 h 10000"/>
                          <a:gd name="connsiteX152" fmla="*/ 183 w 10000"/>
                          <a:gd name="connsiteY152" fmla="*/ 2546 h 10000"/>
                          <a:gd name="connsiteX153" fmla="*/ 230 w 10000"/>
                          <a:gd name="connsiteY153" fmla="*/ 2478 h 10000"/>
                          <a:gd name="connsiteX154" fmla="*/ 275 w 10000"/>
                          <a:gd name="connsiteY154" fmla="*/ 2420 h 10000"/>
                          <a:gd name="connsiteX155" fmla="*/ 299 w 10000"/>
                          <a:gd name="connsiteY155" fmla="*/ 2386 h 10000"/>
                          <a:gd name="connsiteX156" fmla="*/ 312 w 10000"/>
                          <a:gd name="connsiteY156" fmla="*/ 2377 h 10000"/>
                          <a:gd name="connsiteX157" fmla="*/ 322 w 10000"/>
                          <a:gd name="connsiteY157" fmla="*/ 2372 h 10000"/>
                          <a:gd name="connsiteX158" fmla="*/ 356 w 10000"/>
                          <a:gd name="connsiteY158" fmla="*/ 2353 h 10000"/>
                          <a:gd name="connsiteX159" fmla="*/ 413 w 10000"/>
                          <a:gd name="connsiteY159" fmla="*/ 2309 h 10000"/>
                          <a:gd name="connsiteX160" fmla="*/ 485 w 10000"/>
                          <a:gd name="connsiteY160" fmla="*/ 2261 h 10000"/>
                          <a:gd name="connsiteX161" fmla="*/ 581 w 10000"/>
                          <a:gd name="connsiteY161" fmla="*/ 2203 h 10000"/>
                          <a:gd name="connsiteX162" fmla="*/ 690 w 10000"/>
                          <a:gd name="connsiteY162" fmla="*/ 2135 h 10000"/>
                          <a:gd name="connsiteX163" fmla="*/ 811 w 10000"/>
                          <a:gd name="connsiteY163" fmla="*/ 2048 h 10000"/>
                          <a:gd name="connsiteX164" fmla="*/ 950 w 10000"/>
                          <a:gd name="connsiteY164" fmla="*/ 1966 h 10000"/>
                          <a:gd name="connsiteX165" fmla="*/ 1096 w 10000"/>
                          <a:gd name="connsiteY165" fmla="*/ 1865 h 10000"/>
                          <a:gd name="connsiteX166" fmla="*/ 1252 w 10000"/>
                          <a:gd name="connsiteY166" fmla="*/ 1758 h 10000"/>
                          <a:gd name="connsiteX167" fmla="*/ 1418 w 10000"/>
                          <a:gd name="connsiteY167" fmla="*/ 1652 h 10000"/>
                          <a:gd name="connsiteX168" fmla="*/ 1586 w 10000"/>
                          <a:gd name="connsiteY168" fmla="*/ 1541 h 10000"/>
                          <a:gd name="connsiteX169" fmla="*/ 1759 w 10000"/>
                          <a:gd name="connsiteY169" fmla="*/ 1420 h 10000"/>
                          <a:gd name="connsiteX170" fmla="*/ 1940 w 10000"/>
                          <a:gd name="connsiteY170" fmla="*/ 1314 h 10000"/>
                          <a:gd name="connsiteX171" fmla="*/ 2118 w 10000"/>
                          <a:gd name="connsiteY171" fmla="*/ 1193 h 10000"/>
                          <a:gd name="connsiteX172" fmla="*/ 2298 w 10000"/>
                          <a:gd name="connsiteY172" fmla="*/ 1077 h 10000"/>
                          <a:gd name="connsiteX173" fmla="*/ 2476 w 10000"/>
                          <a:gd name="connsiteY173" fmla="*/ 957 h 10000"/>
                          <a:gd name="connsiteX174" fmla="*/ 2650 w 10000"/>
                          <a:gd name="connsiteY174" fmla="*/ 845 h 10000"/>
                          <a:gd name="connsiteX175" fmla="*/ 2818 w 10000"/>
                          <a:gd name="connsiteY175" fmla="*/ 729 h 10000"/>
                          <a:gd name="connsiteX176" fmla="*/ 2979 w 10000"/>
                          <a:gd name="connsiteY176" fmla="*/ 628 h 10000"/>
                          <a:gd name="connsiteX177" fmla="*/ 3135 w 10000"/>
                          <a:gd name="connsiteY177" fmla="*/ 527 h 10000"/>
                          <a:gd name="connsiteX178" fmla="*/ 3278 w 10000"/>
                          <a:gd name="connsiteY178" fmla="*/ 435 h 10000"/>
                          <a:gd name="connsiteX179" fmla="*/ 3407 w 10000"/>
                          <a:gd name="connsiteY179" fmla="*/ 348 h 10000"/>
                          <a:gd name="connsiteX180" fmla="*/ 3525 w 10000"/>
                          <a:gd name="connsiteY180" fmla="*/ 271 h 10000"/>
                          <a:gd name="connsiteX181" fmla="*/ 3629 w 10000"/>
                          <a:gd name="connsiteY181" fmla="*/ 203 h 10000"/>
                          <a:gd name="connsiteX182" fmla="*/ 3716 w 10000"/>
                          <a:gd name="connsiteY182" fmla="*/ 155 h 10000"/>
                          <a:gd name="connsiteX183" fmla="*/ 3785 w 10000"/>
                          <a:gd name="connsiteY183" fmla="*/ 111 h 10000"/>
                          <a:gd name="connsiteX184" fmla="*/ 3837 w 10000"/>
                          <a:gd name="connsiteY184" fmla="*/ 77 h 10000"/>
                          <a:gd name="connsiteX185" fmla="*/ 3949 w 10000"/>
                          <a:gd name="connsiteY185" fmla="*/ 29 h 10000"/>
                          <a:gd name="connsiteX186" fmla="*/ 4052 w 10000"/>
                          <a:gd name="connsiteY18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9693 w 10000"/>
                          <a:gd name="connsiteY24" fmla="*/ 3217 h 10000"/>
                          <a:gd name="connsiteX25" fmla="*/ 9785 w 10000"/>
                          <a:gd name="connsiteY25" fmla="*/ 3266 h 10000"/>
                          <a:gd name="connsiteX26" fmla="*/ 9854 w 10000"/>
                          <a:gd name="connsiteY26" fmla="*/ 3309 h 10000"/>
                          <a:gd name="connsiteX27" fmla="*/ 9901 w 10000"/>
                          <a:gd name="connsiteY27" fmla="*/ 3333 h 10000"/>
                          <a:gd name="connsiteX28" fmla="*/ 9923 w 10000"/>
                          <a:gd name="connsiteY28" fmla="*/ 3353 h 10000"/>
                          <a:gd name="connsiteX29" fmla="*/ 9975 w 10000"/>
                          <a:gd name="connsiteY29" fmla="*/ 3391 h 10000"/>
                          <a:gd name="connsiteX30" fmla="*/ 10000 w 10000"/>
                          <a:gd name="connsiteY30" fmla="*/ 3444 h 10000"/>
                          <a:gd name="connsiteX31" fmla="*/ 10000 w 10000"/>
                          <a:gd name="connsiteY31" fmla="*/ 3493 h 10000"/>
                          <a:gd name="connsiteX32" fmla="*/ 9988 w 10000"/>
                          <a:gd name="connsiteY32" fmla="*/ 3536 h 10000"/>
                          <a:gd name="connsiteX33" fmla="*/ 9958 w 10000"/>
                          <a:gd name="connsiteY33" fmla="*/ 3589 h 10000"/>
                          <a:gd name="connsiteX34" fmla="*/ 9913 w 10000"/>
                          <a:gd name="connsiteY34" fmla="*/ 3647 h 10000"/>
                          <a:gd name="connsiteX35" fmla="*/ 9874 w 10000"/>
                          <a:gd name="connsiteY35" fmla="*/ 3681 h 10000"/>
                          <a:gd name="connsiteX36" fmla="*/ 9832 w 10000"/>
                          <a:gd name="connsiteY36" fmla="*/ 3734 h 10000"/>
                          <a:gd name="connsiteX37" fmla="*/ 9780 w 10000"/>
                          <a:gd name="connsiteY37" fmla="*/ 3792 h 10000"/>
                          <a:gd name="connsiteX38" fmla="*/ 9728 w 10000"/>
                          <a:gd name="connsiteY38" fmla="*/ 3850 h 10000"/>
                          <a:gd name="connsiteX39" fmla="*/ 9671 w 10000"/>
                          <a:gd name="connsiteY39" fmla="*/ 3903 h 10000"/>
                          <a:gd name="connsiteX40" fmla="*/ 9629 w 10000"/>
                          <a:gd name="connsiteY40" fmla="*/ 3952 h 10000"/>
                          <a:gd name="connsiteX41" fmla="*/ 9589 w 10000"/>
                          <a:gd name="connsiteY41" fmla="*/ 3995 h 10000"/>
                          <a:gd name="connsiteX42" fmla="*/ 9562 w 10000"/>
                          <a:gd name="connsiteY42" fmla="*/ 4029 h 10000"/>
                          <a:gd name="connsiteX43" fmla="*/ 9550 w 10000"/>
                          <a:gd name="connsiteY43" fmla="*/ 4039 h 10000"/>
                          <a:gd name="connsiteX44" fmla="*/ 9555 w 10000"/>
                          <a:gd name="connsiteY44" fmla="*/ 6237 h 10000"/>
                          <a:gd name="connsiteX45" fmla="*/ 9567 w 10000"/>
                          <a:gd name="connsiteY45" fmla="*/ 6246 h 10000"/>
                          <a:gd name="connsiteX46" fmla="*/ 9597 w 10000"/>
                          <a:gd name="connsiteY46" fmla="*/ 6271 h 10000"/>
                          <a:gd name="connsiteX47" fmla="*/ 9641 w 10000"/>
                          <a:gd name="connsiteY47" fmla="*/ 6304 h 10000"/>
                          <a:gd name="connsiteX48" fmla="*/ 9698 w 10000"/>
                          <a:gd name="connsiteY48" fmla="*/ 6338 h 10000"/>
                          <a:gd name="connsiteX49" fmla="*/ 9753 w 10000"/>
                          <a:gd name="connsiteY49" fmla="*/ 6382 h 10000"/>
                          <a:gd name="connsiteX50" fmla="*/ 9805 w 10000"/>
                          <a:gd name="connsiteY50" fmla="*/ 6420 h 10000"/>
                          <a:gd name="connsiteX51" fmla="*/ 9844 w 10000"/>
                          <a:gd name="connsiteY51" fmla="*/ 6454 h 10000"/>
                          <a:gd name="connsiteX52" fmla="*/ 9874 w 10000"/>
                          <a:gd name="connsiteY52" fmla="*/ 6488 h 10000"/>
                          <a:gd name="connsiteX53" fmla="*/ 9884 w 10000"/>
                          <a:gd name="connsiteY53" fmla="*/ 6531 h 10000"/>
                          <a:gd name="connsiteX54" fmla="*/ 9879 w 10000"/>
                          <a:gd name="connsiteY54" fmla="*/ 6575 h 10000"/>
                          <a:gd name="connsiteX55" fmla="*/ 9866 w 10000"/>
                          <a:gd name="connsiteY55" fmla="*/ 6618 h 10000"/>
                          <a:gd name="connsiteX56" fmla="*/ 9854 w 10000"/>
                          <a:gd name="connsiteY56" fmla="*/ 6652 h 10000"/>
                          <a:gd name="connsiteX57" fmla="*/ 9839 w 10000"/>
                          <a:gd name="connsiteY57" fmla="*/ 6667 h 10000"/>
                          <a:gd name="connsiteX58" fmla="*/ 9837 w 10000"/>
                          <a:gd name="connsiteY58" fmla="*/ 6676 h 10000"/>
                          <a:gd name="connsiteX59" fmla="*/ 9827 w 10000"/>
                          <a:gd name="connsiteY59" fmla="*/ 6686 h 10000"/>
                          <a:gd name="connsiteX60" fmla="*/ 9792 w 10000"/>
                          <a:gd name="connsiteY60" fmla="*/ 6720 h 10000"/>
                          <a:gd name="connsiteX61" fmla="*/ 9740 w 10000"/>
                          <a:gd name="connsiteY61" fmla="*/ 6758 h 10000"/>
                          <a:gd name="connsiteX62" fmla="*/ 9671 w 10000"/>
                          <a:gd name="connsiteY62" fmla="*/ 6826 h 10000"/>
                          <a:gd name="connsiteX63" fmla="*/ 9579 w 10000"/>
                          <a:gd name="connsiteY63" fmla="*/ 6903 h 10000"/>
                          <a:gd name="connsiteX64" fmla="*/ 9476 w 10000"/>
                          <a:gd name="connsiteY64" fmla="*/ 6995 h 10000"/>
                          <a:gd name="connsiteX65" fmla="*/ 9359 w 10000"/>
                          <a:gd name="connsiteY65" fmla="*/ 7106 h 10000"/>
                          <a:gd name="connsiteX66" fmla="*/ 9231 w 10000"/>
                          <a:gd name="connsiteY66" fmla="*/ 7227 h 10000"/>
                          <a:gd name="connsiteX67" fmla="*/ 9087 w 10000"/>
                          <a:gd name="connsiteY67" fmla="*/ 7353 h 10000"/>
                          <a:gd name="connsiteX68" fmla="*/ 8939 w 10000"/>
                          <a:gd name="connsiteY68" fmla="*/ 7478 h 10000"/>
                          <a:gd name="connsiteX69" fmla="*/ 8780 w 10000"/>
                          <a:gd name="connsiteY69" fmla="*/ 7623 h 10000"/>
                          <a:gd name="connsiteX70" fmla="*/ 8615 w 10000"/>
                          <a:gd name="connsiteY70" fmla="*/ 7778 h 10000"/>
                          <a:gd name="connsiteX71" fmla="*/ 8441 w 10000"/>
                          <a:gd name="connsiteY71" fmla="*/ 7928 h 10000"/>
                          <a:gd name="connsiteX72" fmla="*/ 8268 w 10000"/>
                          <a:gd name="connsiteY72" fmla="*/ 8082 h 10000"/>
                          <a:gd name="connsiteX73" fmla="*/ 8090 w 10000"/>
                          <a:gd name="connsiteY73" fmla="*/ 8242 h 10000"/>
                          <a:gd name="connsiteX74" fmla="*/ 7917 w 10000"/>
                          <a:gd name="connsiteY74" fmla="*/ 8401 h 10000"/>
                          <a:gd name="connsiteX75" fmla="*/ 7741 w 10000"/>
                          <a:gd name="connsiteY75" fmla="*/ 8556 h 10000"/>
                          <a:gd name="connsiteX76" fmla="*/ 7568 w 10000"/>
                          <a:gd name="connsiteY76" fmla="*/ 8715 h 10000"/>
                          <a:gd name="connsiteX77" fmla="*/ 7395 w 10000"/>
                          <a:gd name="connsiteY77" fmla="*/ 8865 h 10000"/>
                          <a:gd name="connsiteX78" fmla="*/ 7229 w 10000"/>
                          <a:gd name="connsiteY78" fmla="*/ 9010 h 10000"/>
                          <a:gd name="connsiteX79" fmla="*/ 7073 w 10000"/>
                          <a:gd name="connsiteY79" fmla="*/ 9155 h 10000"/>
                          <a:gd name="connsiteX80" fmla="*/ 6927 w 10000"/>
                          <a:gd name="connsiteY80" fmla="*/ 9290 h 10000"/>
                          <a:gd name="connsiteX81" fmla="*/ 6784 w 10000"/>
                          <a:gd name="connsiteY81" fmla="*/ 9415 h 10000"/>
                          <a:gd name="connsiteX82" fmla="*/ 6658 w 10000"/>
                          <a:gd name="connsiteY82" fmla="*/ 9527 h 10000"/>
                          <a:gd name="connsiteX83" fmla="*/ 6541 w 10000"/>
                          <a:gd name="connsiteY83" fmla="*/ 9628 h 10000"/>
                          <a:gd name="connsiteX84" fmla="*/ 6437 w 10000"/>
                          <a:gd name="connsiteY84" fmla="*/ 9720 h 10000"/>
                          <a:gd name="connsiteX85" fmla="*/ 6356 w 10000"/>
                          <a:gd name="connsiteY85" fmla="*/ 9797 h 10000"/>
                          <a:gd name="connsiteX86" fmla="*/ 6286 w 10000"/>
                          <a:gd name="connsiteY86" fmla="*/ 9865 h 10000"/>
                          <a:gd name="connsiteX87" fmla="*/ 6235 w 10000"/>
                          <a:gd name="connsiteY87" fmla="*/ 9908 h 10000"/>
                          <a:gd name="connsiteX88" fmla="*/ 6205 w 10000"/>
                          <a:gd name="connsiteY88" fmla="*/ 9932 h 10000"/>
                          <a:gd name="connsiteX89" fmla="*/ 6131 w 10000"/>
                          <a:gd name="connsiteY89" fmla="*/ 9986 h 10000"/>
                          <a:gd name="connsiteX90" fmla="*/ 6066 w 10000"/>
                          <a:gd name="connsiteY90" fmla="*/ 10000 h 10000"/>
                          <a:gd name="connsiteX91" fmla="*/ 6004 w 10000"/>
                          <a:gd name="connsiteY91" fmla="*/ 9990 h 10000"/>
                          <a:gd name="connsiteX92" fmla="*/ 5957 w 10000"/>
                          <a:gd name="connsiteY92" fmla="*/ 9976 h 10000"/>
                          <a:gd name="connsiteX93" fmla="*/ 5928 w 10000"/>
                          <a:gd name="connsiteY93" fmla="*/ 9957 h 10000"/>
                          <a:gd name="connsiteX94" fmla="*/ 5913 w 10000"/>
                          <a:gd name="connsiteY94" fmla="*/ 9952 h 10000"/>
                          <a:gd name="connsiteX95" fmla="*/ 5901 w 10000"/>
                          <a:gd name="connsiteY95" fmla="*/ 9942 h 10000"/>
                          <a:gd name="connsiteX96" fmla="*/ 5866 w 10000"/>
                          <a:gd name="connsiteY96" fmla="*/ 9918 h 10000"/>
                          <a:gd name="connsiteX97" fmla="*/ 5809 w 10000"/>
                          <a:gd name="connsiteY97" fmla="*/ 9874 h 10000"/>
                          <a:gd name="connsiteX98" fmla="*/ 5737 w 10000"/>
                          <a:gd name="connsiteY98" fmla="*/ 9816 h 10000"/>
                          <a:gd name="connsiteX99" fmla="*/ 5641 w 10000"/>
                          <a:gd name="connsiteY99" fmla="*/ 9739 h 10000"/>
                          <a:gd name="connsiteX100" fmla="*/ 5524 w 10000"/>
                          <a:gd name="connsiteY100" fmla="*/ 9647 h 10000"/>
                          <a:gd name="connsiteX101" fmla="*/ 5398 w 10000"/>
                          <a:gd name="connsiteY101" fmla="*/ 9546 h 10000"/>
                          <a:gd name="connsiteX102" fmla="*/ 5252 w 10000"/>
                          <a:gd name="connsiteY102" fmla="*/ 9435 h 10000"/>
                          <a:gd name="connsiteX103" fmla="*/ 5096 w 10000"/>
                          <a:gd name="connsiteY103" fmla="*/ 9314 h 10000"/>
                          <a:gd name="connsiteX104" fmla="*/ 4923 w 10000"/>
                          <a:gd name="connsiteY104" fmla="*/ 9179 h 10000"/>
                          <a:gd name="connsiteX105" fmla="*/ 4740 w 10000"/>
                          <a:gd name="connsiteY105" fmla="*/ 9034 h 10000"/>
                          <a:gd name="connsiteX106" fmla="*/ 4545 w 10000"/>
                          <a:gd name="connsiteY106" fmla="*/ 8884 h 10000"/>
                          <a:gd name="connsiteX107" fmla="*/ 4347 w 10000"/>
                          <a:gd name="connsiteY107" fmla="*/ 8729 h 10000"/>
                          <a:gd name="connsiteX108" fmla="*/ 4139 w 10000"/>
                          <a:gd name="connsiteY108" fmla="*/ 8560 h 10000"/>
                          <a:gd name="connsiteX109" fmla="*/ 3924 w 10000"/>
                          <a:gd name="connsiteY109" fmla="*/ 8401 h 10000"/>
                          <a:gd name="connsiteX110" fmla="*/ 3706 w 10000"/>
                          <a:gd name="connsiteY110" fmla="*/ 8222 h 10000"/>
                          <a:gd name="connsiteX111" fmla="*/ 3481 w 10000"/>
                          <a:gd name="connsiteY111" fmla="*/ 8053 h 10000"/>
                          <a:gd name="connsiteX112" fmla="*/ 3256 w 10000"/>
                          <a:gd name="connsiteY112" fmla="*/ 7879 h 10000"/>
                          <a:gd name="connsiteX113" fmla="*/ 3026 w 10000"/>
                          <a:gd name="connsiteY113" fmla="*/ 7700 h 10000"/>
                          <a:gd name="connsiteX114" fmla="*/ 2801 w 10000"/>
                          <a:gd name="connsiteY114" fmla="*/ 7522 h 10000"/>
                          <a:gd name="connsiteX115" fmla="*/ 2575 w 10000"/>
                          <a:gd name="connsiteY115" fmla="*/ 7343 h 10000"/>
                          <a:gd name="connsiteX116" fmla="*/ 2355 w 10000"/>
                          <a:gd name="connsiteY116" fmla="*/ 7174 h 10000"/>
                          <a:gd name="connsiteX117" fmla="*/ 2135 w 10000"/>
                          <a:gd name="connsiteY117" fmla="*/ 7005 h 10000"/>
                          <a:gd name="connsiteX118" fmla="*/ 1922 w 10000"/>
                          <a:gd name="connsiteY118" fmla="*/ 6836 h 10000"/>
                          <a:gd name="connsiteX119" fmla="*/ 1719 w 10000"/>
                          <a:gd name="connsiteY119" fmla="*/ 6676 h 10000"/>
                          <a:gd name="connsiteX120" fmla="*/ 1519 w 10000"/>
                          <a:gd name="connsiteY120" fmla="*/ 6522 h 10000"/>
                          <a:gd name="connsiteX121" fmla="*/ 1331 w 10000"/>
                          <a:gd name="connsiteY121" fmla="*/ 6372 h 10000"/>
                          <a:gd name="connsiteX122" fmla="*/ 1153 w 10000"/>
                          <a:gd name="connsiteY122" fmla="*/ 6237 h 10000"/>
                          <a:gd name="connsiteX123" fmla="*/ 985 w 10000"/>
                          <a:gd name="connsiteY123" fmla="*/ 6101 h 10000"/>
                          <a:gd name="connsiteX124" fmla="*/ 831 w 10000"/>
                          <a:gd name="connsiteY124" fmla="*/ 5981 h 10000"/>
                          <a:gd name="connsiteX125" fmla="*/ 690 w 10000"/>
                          <a:gd name="connsiteY125" fmla="*/ 5874 h 10000"/>
                          <a:gd name="connsiteX126" fmla="*/ 569 w 10000"/>
                          <a:gd name="connsiteY126" fmla="*/ 5778 h 10000"/>
                          <a:gd name="connsiteX127" fmla="*/ 460 w 10000"/>
                          <a:gd name="connsiteY127" fmla="*/ 5696 h 10000"/>
                          <a:gd name="connsiteX128" fmla="*/ 369 w 10000"/>
                          <a:gd name="connsiteY128" fmla="*/ 5618 h 10000"/>
                          <a:gd name="connsiteX129" fmla="*/ 299 w 10000"/>
                          <a:gd name="connsiteY129" fmla="*/ 5570 h 10000"/>
                          <a:gd name="connsiteX130" fmla="*/ 252 w 10000"/>
                          <a:gd name="connsiteY130" fmla="*/ 5527 h 10000"/>
                          <a:gd name="connsiteX131" fmla="*/ 225 w 10000"/>
                          <a:gd name="connsiteY131" fmla="*/ 5502 h 10000"/>
                          <a:gd name="connsiteX132" fmla="*/ 148 w 10000"/>
                          <a:gd name="connsiteY132" fmla="*/ 5425 h 10000"/>
                          <a:gd name="connsiteX133" fmla="*/ 92 w 10000"/>
                          <a:gd name="connsiteY133" fmla="*/ 5324 h 10000"/>
                          <a:gd name="connsiteX134" fmla="*/ 52 w 10000"/>
                          <a:gd name="connsiteY134" fmla="*/ 5213 h 10000"/>
                          <a:gd name="connsiteX135" fmla="*/ 27 w 10000"/>
                          <a:gd name="connsiteY135" fmla="*/ 5111 h 10000"/>
                          <a:gd name="connsiteX136" fmla="*/ 10 w 10000"/>
                          <a:gd name="connsiteY136" fmla="*/ 5019 h 10000"/>
                          <a:gd name="connsiteX137" fmla="*/ 5 w 10000"/>
                          <a:gd name="connsiteY137" fmla="*/ 4942 h 10000"/>
                          <a:gd name="connsiteX138" fmla="*/ 0 w 10000"/>
                          <a:gd name="connsiteY138" fmla="*/ 4884 h 10000"/>
                          <a:gd name="connsiteX139" fmla="*/ 0 w 10000"/>
                          <a:gd name="connsiteY139" fmla="*/ 4865 h 10000"/>
                          <a:gd name="connsiteX140" fmla="*/ 0 w 10000"/>
                          <a:gd name="connsiteY140" fmla="*/ 4831 h 10000"/>
                          <a:gd name="connsiteX141" fmla="*/ 0 w 10000"/>
                          <a:gd name="connsiteY141" fmla="*/ 4749 h 10000"/>
                          <a:gd name="connsiteX142" fmla="*/ 0 w 10000"/>
                          <a:gd name="connsiteY142" fmla="*/ 4618 h 10000"/>
                          <a:gd name="connsiteX143" fmla="*/ 0 w 10000"/>
                          <a:gd name="connsiteY143" fmla="*/ 3826 h 10000"/>
                          <a:gd name="connsiteX144" fmla="*/ 0 w 10000"/>
                          <a:gd name="connsiteY144" fmla="*/ 3604 h 10000"/>
                          <a:gd name="connsiteX145" fmla="*/ 0 w 10000"/>
                          <a:gd name="connsiteY145" fmla="*/ 3401 h 10000"/>
                          <a:gd name="connsiteX146" fmla="*/ 0 w 10000"/>
                          <a:gd name="connsiteY146" fmla="*/ 3222 h 10000"/>
                          <a:gd name="connsiteX147" fmla="*/ 10 w 10000"/>
                          <a:gd name="connsiteY147" fmla="*/ 3053 h 10000"/>
                          <a:gd name="connsiteX148" fmla="*/ 40 w 10000"/>
                          <a:gd name="connsiteY148" fmla="*/ 2894 h 10000"/>
                          <a:gd name="connsiteX149" fmla="*/ 84 w 10000"/>
                          <a:gd name="connsiteY149" fmla="*/ 2758 h 10000"/>
                          <a:gd name="connsiteX150" fmla="*/ 131 w 10000"/>
                          <a:gd name="connsiteY150" fmla="*/ 2647 h 10000"/>
                          <a:gd name="connsiteX151" fmla="*/ 183 w 10000"/>
                          <a:gd name="connsiteY151" fmla="*/ 2546 h 10000"/>
                          <a:gd name="connsiteX152" fmla="*/ 230 w 10000"/>
                          <a:gd name="connsiteY152" fmla="*/ 2478 h 10000"/>
                          <a:gd name="connsiteX153" fmla="*/ 275 w 10000"/>
                          <a:gd name="connsiteY153" fmla="*/ 2420 h 10000"/>
                          <a:gd name="connsiteX154" fmla="*/ 299 w 10000"/>
                          <a:gd name="connsiteY154" fmla="*/ 2386 h 10000"/>
                          <a:gd name="connsiteX155" fmla="*/ 312 w 10000"/>
                          <a:gd name="connsiteY155" fmla="*/ 2377 h 10000"/>
                          <a:gd name="connsiteX156" fmla="*/ 322 w 10000"/>
                          <a:gd name="connsiteY156" fmla="*/ 2372 h 10000"/>
                          <a:gd name="connsiteX157" fmla="*/ 356 w 10000"/>
                          <a:gd name="connsiteY157" fmla="*/ 2353 h 10000"/>
                          <a:gd name="connsiteX158" fmla="*/ 413 w 10000"/>
                          <a:gd name="connsiteY158" fmla="*/ 2309 h 10000"/>
                          <a:gd name="connsiteX159" fmla="*/ 485 w 10000"/>
                          <a:gd name="connsiteY159" fmla="*/ 2261 h 10000"/>
                          <a:gd name="connsiteX160" fmla="*/ 581 w 10000"/>
                          <a:gd name="connsiteY160" fmla="*/ 2203 h 10000"/>
                          <a:gd name="connsiteX161" fmla="*/ 690 w 10000"/>
                          <a:gd name="connsiteY161" fmla="*/ 2135 h 10000"/>
                          <a:gd name="connsiteX162" fmla="*/ 811 w 10000"/>
                          <a:gd name="connsiteY162" fmla="*/ 2048 h 10000"/>
                          <a:gd name="connsiteX163" fmla="*/ 950 w 10000"/>
                          <a:gd name="connsiteY163" fmla="*/ 1966 h 10000"/>
                          <a:gd name="connsiteX164" fmla="*/ 1096 w 10000"/>
                          <a:gd name="connsiteY164" fmla="*/ 1865 h 10000"/>
                          <a:gd name="connsiteX165" fmla="*/ 1252 w 10000"/>
                          <a:gd name="connsiteY165" fmla="*/ 1758 h 10000"/>
                          <a:gd name="connsiteX166" fmla="*/ 1418 w 10000"/>
                          <a:gd name="connsiteY166" fmla="*/ 1652 h 10000"/>
                          <a:gd name="connsiteX167" fmla="*/ 1586 w 10000"/>
                          <a:gd name="connsiteY167" fmla="*/ 1541 h 10000"/>
                          <a:gd name="connsiteX168" fmla="*/ 1759 w 10000"/>
                          <a:gd name="connsiteY168" fmla="*/ 1420 h 10000"/>
                          <a:gd name="connsiteX169" fmla="*/ 1940 w 10000"/>
                          <a:gd name="connsiteY169" fmla="*/ 1314 h 10000"/>
                          <a:gd name="connsiteX170" fmla="*/ 2118 w 10000"/>
                          <a:gd name="connsiteY170" fmla="*/ 1193 h 10000"/>
                          <a:gd name="connsiteX171" fmla="*/ 2298 w 10000"/>
                          <a:gd name="connsiteY171" fmla="*/ 1077 h 10000"/>
                          <a:gd name="connsiteX172" fmla="*/ 2476 w 10000"/>
                          <a:gd name="connsiteY172" fmla="*/ 957 h 10000"/>
                          <a:gd name="connsiteX173" fmla="*/ 2650 w 10000"/>
                          <a:gd name="connsiteY173" fmla="*/ 845 h 10000"/>
                          <a:gd name="connsiteX174" fmla="*/ 2818 w 10000"/>
                          <a:gd name="connsiteY174" fmla="*/ 729 h 10000"/>
                          <a:gd name="connsiteX175" fmla="*/ 2979 w 10000"/>
                          <a:gd name="connsiteY175" fmla="*/ 628 h 10000"/>
                          <a:gd name="connsiteX176" fmla="*/ 3135 w 10000"/>
                          <a:gd name="connsiteY176" fmla="*/ 527 h 10000"/>
                          <a:gd name="connsiteX177" fmla="*/ 3278 w 10000"/>
                          <a:gd name="connsiteY177" fmla="*/ 435 h 10000"/>
                          <a:gd name="connsiteX178" fmla="*/ 3407 w 10000"/>
                          <a:gd name="connsiteY178" fmla="*/ 348 h 10000"/>
                          <a:gd name="connsiteX179" fmla="*/ 3525 w 10000"/>
                          <a:gd name="connsiteY179" fmla="*/ 271 h 10000"/>
                          <a:gd name="connsiteX180" fmla="*/ 3629 w 10000"/>
                          <a:gd name="connsiteY180" fmla="*/ 203 h 10000"/>
                          <a:gd name="connsiteX181" fmla="*/ 3716 w 10000"/>
                          <a:gd name="connsiteY181" fmla="*/ 155 h 10000"/>
                          <a:gd name="connsiteX182" fmla="*/ 3785 w 10000"/>
                          <a:gd name="connsiteY182" fmla="*/ 111 h 10000"/>
                          <a:gd name="connsiteX183" fmla="*/ 3837 w 10000"/>
                          <a:gd name="connsiteY183" fmla="*/ 77 h 10000"/>
                          <a:gd name="connsiteX184" fmla="*/ 3949 w 10000"/>
                          <a:gd name="connsiteY184" fmla="*/ 29 h 10000"/>
                          <a:gd name="connsiteX185" fmla="*/ 4052 w 10000"/>
                          <a:gd name="connsiteY18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9693 w 10000"/>
                          <a:gd name="connsiteY23" fmla="*/ 3217 h 10000"/>
                          <a:gd name="connsiteX24" fmla="*/ 9785 w 10000"/>
                          <a:gd name="connsiteY24" fmla="*/ 3266 h 10000"/>
                          <a:gd name="connsiteX25" fmla="*/ 9854 w 10000"/>
                          <a:gd name="connsiteY25" fmla="*/ 3309 h 10000"/>
                          <a:gd name="connsiteX26" fmla="*/ 9901 w 10000"/>
                          <a:gd name="connsiteY26" fmla="*/ 3333 h 10000"/>
                          <a:gd name="connsiteX27" fmla="*/ 9923 w 10000"/>
                          <a:gd name="connsiteY27" fmla="*/ 3353 h 10000"/>
                          <a:gd name="connsiteX28" fmla="*/ 9975 w 10000"/>
                          <a:gd name="connsiteY28" fmla="*/ 3391 h 10000"/>
                          <a:gd name="connsiteX29" fmla="*/ 10000 w 10000"/>
                          <a:gd name="connsiteY29" fmla="*/ 3444 h 10000"/>
                          <a:gd name="connsiteX30" fmla="*/ 10000 w 10000"/>
                          <a:gd name="connsiteY30" fmla="*/ 3493 h 10000"/>
                          <a:gd name="connsiteX31" fmla="*/ 9988 w 10000"/>
                          <a:gd name="connsiteY31" fmla="*/ 3536 h 10000"/>
                          <a:gd name="connsiteX32" fmla="*/ 9958 w 10000"/>
                          <a:gd name="connsiteY32" fmla="*/ 3589 h 10000"/>
                          <a:gd name="connsiteX33" fmla="*/ 9913 w 10000"/>
                          <a:gd name="connsiteY33" fmla="*/ 3647 h 10000"/>
                          <a:gd name="connsiteX34" fmla="*/ 9874 w 10000"/>
                          <a:gd name="connsiteY34" fmla="*/ 3681 h 10000"/>
                          <a:gd name="connsiteX35" fmla="*/ 9832 w 10000"/>
                          <a:gd name="connsiteY35" fmla="*/ 3734 h 10000"/>
                          <a:gd name="connsiteX36" fmla="*/ 9780 w 10000"/>
                          <a:gd name="connsiteY36" fmla="*/ 3792 h 10000"/>
                          <a:gd name="connsiteX37" fmla="*/ 9728 w 10000"/>
                          <a:gd name="connsiteY37" fmla="*/ 3850 h 10000"/>
                          <a:gd name="connsiteX38" fmla="*/ 9671 w 10000"/>
                          <a:gd name="connsiteY38" fmla="*/ 3903 h 10000"/>
                          <a:gd name="connsiteX39" fmla="*/ 9629 w 10000"/>
                          <a:gd name="connsiteY39" fmla="*/ 3952 h 10000"/>
                          <a:gd name="connsiteX40" fmla="*/ 9589 w 10000"/>
                          <a:gd name="connsiteY40" fmla="*/ 3995 h 10000"/>
                          <a:gd name="connsiteX41" fmla="*/ 9562 w 10000"/>
                          <a:gd name="connsiteY41" fmla="*/ 4029 h 10000"/>
                          <a:gd name="connsiteX42" fmla="*/ 9550 w 10000"/>
                          <a:gd name="connsiteY42" fmla="*/ 4039 h 10000"/>
                          <a:gd name="connsiteX43" fmla="*/ 9555 w 10000"/>
                          <a:gd name="connsiteY43" fmla="*/ 6237 h 10000"/>
                          <a:gd name="connsiteX44" fmla="*/ 9567 w 10000"/>
                          <a:gd name="connsiteY44" fmla="*/ 6246 h 10000"/>
                          <a:gd name="connsiteX45" fmla="*/ 9597 w 10000"/>
                          <a:gd name="connsiteY45" fmla="*/ 6271 h 10000"/>
                          <a:gd name="connsiteX46" fmla="*/ 9641 w 10000"/>
                          <a:gd name="connsiteY46" fmla="*/ 6304 h 10000"/>
                          <a:gd name="connsiteX47" fmla="*/ 9698 w 10000"/>
                          <a:gd name="connsiteY47" fmla="*/ 6338 h 10000"/>
                          <a:gd name="connsiteX48" fmla="*/ 9753 w 10000"/>
                          <a:gd name="connsiteY48" fmla="*/ 6382 h 10000"/>
                          <a:gd name="connsiteX49" fmla="*/ 9805 w 10000"/>
                          <a:gd name="connsiteY49" fmla="*/ 6420 h 10000"/>
                          <a:gd name="connsiteX50" fmla="*/ 9844 w 10000"/>
                          <a:gd name="connsiteY50" fmla="*/ 6454 h 10000"/>
                          <a:gd name="connsiteX51" fmla="*/ 9874 w 10000"/>
                          <a:gd name="connsiteY51" fmla="*/ 6488 h 10000"/>
                          <a:gd name="connsiteX52" fmla="*/ 9884 w 10000"/>
                          <a:gd name="connsiteY52" fmla="*/ 6531 h 10000"/>
                          <a:gd name="connsiteX53" fmla="*/ 9879 w 10000"/>
                          <a:gd name="connsiteY53" fmla="*/ 6575 h 10000"/>
                          <a:gd name="connsiteX54" fmla="*/ 9866 w 10000"/>
                          <a:gd name="connsiteY54" fmla="*/ 6618 h 10000"/>
                          <a:gd name="connsiteX55" fmla="*/ 9854 w 10000"/>
                          <a:gd name="connsiteY55" fmla="*/ 6652 h 10000"/>
                          <a:gd name="connsiteX56" fmla="*/ 9839 w 10000"/>
                          <a:gd name="connsiteY56" fmla="*/ 6667 h 10000"/>
                          <a:gd name="connsiteX57" fmla="*/ 9837 w 10000"/>
                          <a:gd name="connsiteY57" fmla="*/ 6676 h 10000"/>
                          <a:gd name="connsiteX58" fmla="*/ 9827 w 10000"/>
                          <a:gd name="connsiteY58" fmla="*/ 6686 h 10000"/>
                          <a:gd name="connsiteX59" fmla="*/ 9792 w 10000"/>
                          <a:gd name="connsiteY59" fmla="*/ 6720 h 10000"/>
                          <a:gd name="connsiteX60" fmla="*/ 9740 w 10000"/>
                          <a:gd name="connsiteY60" fmla="*/ 6758 h 10000"/>
                          <a:gd name="connsiteX61" fmla="*/ 9671 w 10000"/>
                          <a:gd name="connsiteY61" fmla="*/ 6826 h 10000"/>
                          <a:gd name="connsiteX62" fmla="*/ 9579 w 10000"/>
                          <a:gd name="connsiteY62" fmla="*/ 6903 h 10000"/>
                          <a:gd name="connsiteX63" fmla="*/ 9476 w 10000"/>
                          <a:gd name="connsiteY63" fmla="*/ 6995 h 10000"/>
                          <a:gd name="connsiteX64" fmla="*/ 9359 w 10000"/>
                          <a:gd name="connsiteY64" fmla="*/ 7106 h 10000"/>
                          <a:gd name="connsiteX65" fmla="*/ 9231 w 10000"/>
                          <a:gd name="connsiteY65" fmla="*/ 7227 h 10000"/>
                          <a:gd name="connsiteX66" fmla="*/ 9087 w 10000"/>
                          <a:gd name="connsiteY66" fmla="*/ 7353 h 10000"/>
                          <a:gd name="connsiteX67" fmla="*/ 8939 w 10000"/>
                          <a:gd name="connsiteY67" fmla="*/ 7478 h 10000"/>
                          <a:gd name="connsiteX68" fmla="*/ 8780 w 10000"/>
                          <a:gd name="connsiteY68" fmla="*/ 7623 h 10000"/>
                          <a:gd name="connsiteX69" fmla="*/ 8615 w 10000"/>
                          <a:gd name="connsiteY69" fmla="*/ 7778 h 10000"/>
                          <a:gd name="connsiteX70" fmla="*/ 8441 w 10000"/>
                          <a:gd name="connsiteY70" fmla="*/ 7928 h 10000"/>
                          <a:gd name="connsiteX71" fmla="*/ 8268 w 10000"/>
                          <a:gd name="connsiteY71" fmla="*/ 8082 h 10000"/>
                          <a:gd name="connsiteX72" fmla="*/ 8090 w 10000"/>
                          <a:gd name="connsiteY72" fmla="*/ 8242 h 10000"/>
                          <a:gd name="connsiteX73" fmla="*/ 7917 w 10000"/>
                          <a:gd name="connsiteY73" fmla="*/ 8401 h 10000"/>
                          <a:gd name="connsiteX74" fmla="*/ 7741 w 10000"/>
                          <a:gd name="connsiteY74" fmla="*/ 8556 h 10000"/>
                          <a:gd name="connsiteX75" fmla="*/ 7568 w 10000"/>
                          <a:gd name="connsiteY75" fmla="*/ 8715 h 10000"/>
                          <a:gd name="connsiteX76" fmla="*/ 7395 w 10000"/>
                          <a:gd name="connsiteY76" fmla="*/ 8865 h 10000"/>
                          <a:gd name="connsiteX77" fmla="*/ 7229 w 10000"/>
                          <a:gd name="connsiteY77" fmla="*/ 9010 h 10000"/>
                          <a:gd name="connsiteX78" fmla="*/ 7073 w 10000"/>
                          <a:gd name="connsiteY78" fmla="*/ 9155 h 10000"/>
                          <a:gd name="connsiteX79" fmla="*/ 6927 w 10000"/>
                          <a:gd name="connsiteY79" fmla="*/ 9290 h 10000"/>
                          <a:gd name="connsiteX80" fmla="*/ 6784 w 10000"/>
                          <a:gd name="connsiteY80" fmla="*/ 9415 h 10000"/>
                          <a:gd name="connsiteX81" fmla="*/ 6658 w 10000"/>
                          <a:gd name="connsiteY81" fmla="*/ 9527 h 10000"/>
                          <a:gd name="connsiteX82" fmla="*/ 6541 w 10000"/>
                          <a:gd name="connsiteY82" fmla="*/ 9628 h 10000"/>
                          <a:gd name="connsiteX83" fmla="*/ 6437 w 10000"/>
                          <a:gd name="connsiteY83" fmla="*/ 9720 h 10000"/>
                          <a:gd name="connsiteX84" fmla="*/ 6356 w 10000"/>
                          <a:gd name="connsiteY84" fmla="*/ 9797 h 10000"/>
                          <a:gd name="connsiteX85" fmla="*/ 6286 w 10000"/>
                          <a:gd name="connsiteY85" fmla="*/ 9865 h 10000"/>
                          <a:gd name="connsiteX86" fmla="*/ 6235 w 10000"/>
                          <a:gd name="connsiteY86" fmla="*/ 9908 h 10000"/>
                          <a:gd name="connsiteX87" fmla="*/ 6205 w 10000"/>
                          <a:gd name="connsiteY87" fmla="*/ 9932 h 10000"/>
                          <a:gd name="connsiteX88" fmla="*/ 6131 w 10000"/>
                          <a:gd name="connsiteY88" fmla="*/ 9986 h 10000"/>
                          <a:gd name="connsiteX89" fmla="*/ 6066 w 10000"/>
                          <a:gd name="connsiteY89" fmla="*/ 10000 h 10000"/>
                          <a:gd name="connsiteX90" fmla="*/ 6004 w 10000"/>
                          <a:gd name="connsiteY90" fmla="*/ 9990 h 10000"/>
                          <a:gd name="connsiteX91" fmla="*/ 5957 w 10000"/>
                          <a:gd name="connsiteY91" fmla="*/ 9976 h 10000"/>
                          <a:gd name="connsiteX92" fmla="*/ 5928 w 10000"/>
                          <a:gd name="connsiteY92" fmla="*/ 9957 h 10000"/>
                          <a:gd name="connsiteX93" fmla="*/ 5913 w 10000"/>
                          <a:gd name="connsiteY93" fmla="*/ 9952 h 10000"/>
                          <a:gd name="connsiteX94" fmla="*/ 5901 w 10000"/>
                          <a:gd name="connsiteY94" fmla="*/ 9942 h 10000"/>
                          <a:gd name="connsiteX95" fmla="*/ 5866 w 10000"/>
                          <a:gd name="connsiteY95" fmla="*/ 9918 h 10000"/>
                          <a:gd name="connsiteX96" fmla="*/ 5809 w 10000"/>
                          <a:gd name="connsiteY96" fmla="*/ 9874 h 10000"/>
                          <a:gd name="connsiteX97" fmla="*/ 5737 w 10000"/>
                          <a:gd name="connsiteY97" fmla="*/ 9816 h 10000"/>
                          <a:gd name="connsiteX98" fmla="*/ 5641 w 10000"/>
                          <a:gd name="connsiteY98" fmla="*/ 9739 h 10000"/>
                          <a:gd name="connsiteX99" fmla="*/ 5524 w 10000"/>
                          <a:gd name="connsiteY99" fmla="*/ 9647 h 10000"/>
                          <a:gd name="connsiteX100" fmla="*/ 5398 w 10000"/>
                          <a:gd name="connsiteY100" fmla="*/ 9546 h 10000"/>
                          <a:gd name="connsiteX101" fmla="*/ 5252 w 10000"/>
                          <a:gd name="connsiteY101" fmla="*/ 9435 h 10000"/>
                          <a:gd name="connsiteX102" fmla="*/ 5096 w 10000"/>
                          <a:gd name="connsiteY102" fmla="*/ 9314 h 10000"/>
                          <a:gd name="connsiteX103" fmla="*/ 4923 w 10000"/>
                          <a:gd name="connsiteY103" fmla="*/ 9179 h 10000"/>
                          <a:gd name="connsiteX104" fmla="*/ 4740 w 10000"/>
                          <a:gd name="connsiteY104" fmla="*/ 9034 h 10000"/>
                          <a:gd name="connsiteX105" fmla="*/ 4545 w 10000"/>
                          <a:gd name="connsiteY105" fmla="*/ 8884 h 10000"/>
                          <a:gd name="connsiteX106" fmla="*/ 4347 w 10000"/>
                          <a:gd name="connsiteY106" fmla="*/ 8729 h 10000"/>
                          <a:gd name="connsiteX107" fmla="*/ 4139 w 10000"/>
                          <a:gd name="connsiteY107" fmla="*/ 8560 h 10000"/>
                          <a:gd name="connsiteX108" fmla="*/ 3924 w 10000"/>
                          <a:gd name="connsiteY108" fmla="*/ 8401 h 10000"/>
                          <a:gd name="connsiteX109" fmla="*/ 3706 w 10000"/>
                          <a:gd name="connsiteY109" fmla="*/ 8222 h 10000"/>
                          <a:gd name="connsiteX110" fmla="*/ 3481 w 10000"/>
                          <a:gd name="connsiteY110" fmla="*/ 8053 h 10000"/>
                          <a:gd name="connsiteX111" fmla="*/ 3256 w 10000"/>
                          <a:gd name="connsiteY111" fmla="*/ 7879 h 10000"/>
                          <a:gd name="connsiteX112" fmla="*/ 3026 w 10000"/>
                          <a:gd name="connsiteY112" fmla="*/ 7700 h 10000"/>
                          <a:gd name="connsiteX113" fmla="*/ 2801 w 10000"/>
                          <a:gd name="connsiteY113" fmla="*/ 7522 h 10000"/>
                          <a:gd name="connsiteX114" fmla="*/ 2575 w 10000"/>
                          <a:gd name="connsiteY114" fmla="*/ 7343 h 10000"/>
                          <a:gd name="connsiteX115" fmla="*/ 2355 w 10000"/>
                          <a:gd name="connsiteY115" fmla="*/ 7174 h 10000"/>
                          <a:gd name="connsiteX116" fmla="*/ 2135 w 10000"/>
                          <a:gd name="connsiteY116" fmla="*/ 7005 h 10000"/>
                          <a:gd name="connsiteX117" fmla="*/ 1922 w 10000"/>
                          <a:gd name="connsiteY117" fmla="*/ 6836 h 10000"/>
                          <a:gd name="connsiteX118" fmla="*/ 1719 w 10000"/>
                          <a:gd name="connsiteY118" fmla="*/ 6676 h 10000"/>
                          <a:gd name="connsiteX119" fmla="*/ 1519 w 10000"/>
                          <a:gd name="connsiteY119" fmla="*/ 6522 h 10000"/>
                          <a:gd name="connsiteX120" fmla="*/ 1331 w 10000"/>
                          <a:gd name="connsiteY120" fmla="*/ 6372 h 10000"/>
                          <a:gd name="connsiteX121" fmla="*/ 1153 w 10000"/>
                          <a:gd name="connsiteY121" fmla="*/ 6237 h 10000"/>
                          <a:gd name="connsiteX122" fmla="*/ 985 w 10000"/>
                          <a:gd name="connsiteY122" fmla="*/ 6101 h 10000"/>
                          <a:gd name="connsiteX123" fmla="*/ 831 w 10000"/>
                          <a:gd name="connsiteY123" fmla="*/ 5981 h 10000"/>
                          <a:gd name="connsiteX124" fmla="*/ 690 w 10000"/>
                          <a:gd name="connsiteY124" fmla="*/ 5874 h 10000"/>
                          <a:gd name="connsiteX125" fmla="*/ 569 w 10000"/>
                          <a:gd name="connsiteY125" fmla="*/ 5778 h 10000"/>
                          <a:gd name="connsiteX126" fmla="*/ 460 w 10000"/>
                          <a:gd name="connsiteY126" fmla="*/ 5696 h 10000"/>
                          <a:gd name="connsiteX127" fmla="*/ 369 w 10000"/>
                          <a:gd name="connsiteY127" fmla="*/ 5618 h 10000"/>
                          <a:gd name="connsiteX128" fmla="*/ 299 w 10000"/>
                          <a:gd name="connsiteY128" fmla="*/ 5570 h 10000"/>
                          <a:gd name="connsiteX129" fmla="*/ 252 w 10000"/>
                          <a:gd name="connsiteY129" fmla="*/ 5527 h 10000"/>
                          <a:gd name="connsiteX130" fmla="*/ 225 w 10000"/>
                          <a:gd name="connsiteY130" fmla="*/ 5502 h 10000"/>
                          <a:gd name="connsiteX131" fmla="*/ 148 w 10000"/>
                          <a:gd name="connsiteY131" fmla="*/ 5425 h 10000"/>
                          <a:gd name="connsiteX132" fmla="*/ 92 w 10000"/>
                          <a:gd name="connsiteY132" fmla="*/ 5324 h 10000"/>
                          <a:gd name="connsiteX133" fmla="*/ 52 w 10000"/>
                          <a:gd name="connsiteY133" fmla="*/ 5213 h 10000"/>
                          <a:gd name="connsiteX134" fmla="*/ 27 w 10000"/>
                          <a:gd name="connsiteY134" fmla="*/ 5111 h 10000"/>
                          <a:gd name="connsiteX135" fmla="*/ 10 w 10000"/>
                          <a:gd name="connsiteY135" fmla="*/ 5019 h 10000"/>
                          <a:gd name="connsiteX136" fmla="*/ 5 w 10000"/>
                          <a:gd name="connsiteY136" fmla="*/ 4942 h 10000"/>
                          <a:gd name="connsiteX137" fmla="*/ 0 w 10000"/>
                          <a:gd name="connsiteY137" fmla="*/ 4884 h 10000"/>
                          <a:gd name="connsiteX138" fmla="*/ 0 w 10000"/>
                          <a:gd name="connsiteY138" fmla="*/ 4865 h 10000"/>
                          <a:gd name="connsiteX139" fmla="*/ 0 w 10000"/>
                          <a:gd name="connsiteY139" fmla="*/ 4831 h 10000"/>
                          <a:gd name="connsiteX140" fmla="*/ 0 w 10000"/>
                          <a:gd name="connsiteY140" fmla="*/ 4749 h 10000"/>
                          <a:gd name="connsiteX141" fmla="*/ 0 w 10000"/>
                          <a:gd name="connsiteY141" fmla="*/ 4618 h 10000"/>
                          <a:gd name="connsiteX142" fmla="*/ 0 w 10000"/>
                          <a:gd name="connsiteY142" fmla="*/ 3826 h 10000"/>
                          <a:gd name="connsiteX143" fmla="*/ 0 w 10000"/>
                          <a:gd name="connsiteY143" fmla="*/ 3604 h 10000"/>
                          <a:gd name="connsiteX144" fmla="*/ 0 w 10000"/>
                          <a:gd name="connsiteY144" fmla="*/ 3401 h 10000"/>
                          <a:gd name="connsiteX145" fmla="*/ 0 w 10000"/>
                          <a:gd name="connsiteY145" fmla="*/ 3222 h 10000"/>
                          <a:gd name="connsiteX146" fmla="*/ 10 w 10000"/>
                          <a:gd name="connsiteY146" fmla="*/ 3053 h 10000"/>
                          <a:gd name="connsiteX147" fmla="*/ 40 w 10000"/>
                          <a:gd name="connsiteY147" fmla="*/ 2894 h 10000"/>
                          <a:gd name="connsiteX148" fmla="*/ 84 w 10000"/>
                          <a:gd name="connsiteY148" fmla="*/ 2758 h 10000"/>
                          <a:gd name="connsiteX149" fmla="*/ 131 w 10000"/>
                          <a:gd name="connsiteY149" fmla="*/ 2647 h 10000"/>
                          <a:gd name="connsiteX150" fmla="*/ 183 w 10000"/>
                          <a:gd name="connsiteY150" fmla="*/ 2546 h 10000"/>
                          <a:gd name="connsiteX151" fmla="*/ 230 w 10000"/>
                          <a:gd name="connsiteY151" fmla="*/ 2478 h 10000"/>
                          <a:gd name="connsiteX152" fmla="*/ 275 w 10000"/>
                          <a:gd name="connsiteY152" fmla="*/ 2420 h 10000"/>
                          <a:gd name="connsiteX153" fmla="*/ 299 w 10000"/>
                          <a:gd name="connsiteY153" fmla="*/ 2386 h 10000"/>
                          <a:gd name="connsiteX154" fmla="*/ 312 w 10000"/>
                          <a:gd name="connsiteY154" fmla="*/ 2377 h 10000"/>
                          <a:gd name="connsiteX155" fmla="*/ 322 w 10000"/>
                          <a:gd name="connsiteY155" fmla="*/ 2372 h 10000"/>
                          <a:gd name="connsiteX156" fmla="*/ 356 w 10000"/>
                          <a:gd name="connsiteY156" fmla="*/ 2353 h 10000"/>
                          <a:gd name="connsiteX157" fmla="*/ 413 w 10000"/>
                          <a:gd name="connsiteY157" fmla="*/ 2309 h 10000"/>
                          <a:gd name="connsiteX158" fmla="*/ 485 w 10000"/>
                          <a:gd name="connsiteY158" fmla="*/ 2261 h 10000"/>
                          <a:gd name="connsiteX159" fmla="*/ 581 w 10000"/>
                          <a:gd name="connsiteY159" fmla="*/ 2203 h 10000"/>
                          <a:gd name="connsiteX160" fmla="*/ 690 w 10000"/>
                          <a:gd name="connsiteY160" fmla="*/ 2135 h 10000"/>
                          <a:gd name="connsiteX161" fmla="*/ 811 w 10000"/>
                          <a:gd name="connsiteY161" fmla="*/ 2048 h 10000"/>
                          <a:gd name="connsiteX162" fmla="*/ 950 w 10000"/>
                          <a:gd name="connsiteY162" fmla="*/ 1966 h 10000"/>
                          <a:gd name="connsiteX163" fmla="*/ 1096 w 10000"/>
                          <a:gd name="connsiteY163" fmla="*/ 1865 h 10000"/>
                          <a:gd name="connsiteX164" fmla="*/ 1252 w 10000"/>
                          <a:gd name="connsiteY164" fmla="*/ 1758 h 10000"/>
                          <a:gd name="connsiteX165" fmla="*/ 1418 w 10000"/>
                          <a:gd name="connsiteY165" fmla="*/ 1652 h 10000"/>
                          <a:gd name="connsiteX166" fmla="*/ 1586 w 10000"/>
                          <a:gd name="connsiteY166" fmla="*/ 1541 h 10000"/>
                          <a:gd name="connsiteX167" fmla="*/ 1759 w 10000"/>
                          <a:gd name="connsiteY167" fmla="*/ 1420 h 10000"/>
                          <a:gd name="connsiteX168" fmla="*/ 1940 w 10000"/>
                          <a:gd name="connsiteY168" fmla="*/ 1314 h 10000"/>
                          <a:gd name="connsiteX169" fmla="*/ 2118 w 10000"/>
                          <a:gd name="connsiteY169" fmla="*/ 1193 h 10000"/>
                          <a:gd name="connsiteX170" fmla="*/ 2298 w 10000"/>
                          <a:gd name="connsiteY170" fmla="*/ 1077 h 10000"/>
                          <a:gd name="connsiteX171" fmla="*/ 2476 w 10000"/>
                          <a:gd name="connsiteY171" fmla="*/ 957 h 10000"/>
                          <a:gd name="connsiteX172" fmla="*/ 2650 w 10000"/>
                          <a:gd name="connsiteY172" fmla="*/ 845 h 10000"/>
                          <a:gd name="connsiteX173" fmla="*/ 2818 w 10000"/>
                          <a:gd name="connsiteY173" fmla="*/ 729 h 10000"/>
                          <a:gd name="connsiteX174" fmla="*/ 2979 w 10000"/>
                          <a:gd name="connsiteY174" fmla="*/ 628 h 10000"/>
                          <a:gd name="connsiteX175" fmla="*/ 3135 w 10000"/>
                          <a:gd name="connsiteY175" fmla="*/ 527 h 10000"/>
                          <a:gd name="connsiteX176" fmla="*/ 3278 w 10000"/>
                          <a:gd name="connsiteY176" fmla="*/ 435 h 10000"/>
                          <a:gd name="connsiteX177" fmla="*/ 3407 w 10000"/>
                          <a:gd name="connsiteY177" fmla="*/ 348 h 10000"/>
                          <a:gd name="connsiteX178" fmla="*/ 3525 w 10000"/>
                          <a:gd name="connsiteY178" fmla="*/ 271 h 10000"/>
                          <a:gd name="connsiteX179" fmla="*/ 3629 w 10000"/>
                          <a:gd name="connsiteY179" fmla="*/ 203 h 10000"/>
                          <a:gd name="connsiteX180" fmla="*/ 3716 w 10000"/>
                          <a:gd name="connsiteY180" fmla="*/ 155 h 10000"/>
                          <a:gd name="connsiteX181" fmla="*/ 3785 w 10000"/>
                          <a:gd name="connsiteY181" fmla="*/ 111 h 10000"/>
                          <a:gd name="connsiteX182" fmla="*/ 3837 w 10000"/>
                          <a:gd name="connsiteY182" fmla="*/ 77 h 10000"/>
                          <a:gd name="connsiteX183" fmla="*/ 3949 w 10000"/>
                          <a:gd name="connsiteY183" fmla="*/ 29 h 10000"/>
                          <a:gd name="connsiteX184" fmla="*/ 4052 w 10000"/>
                          <a:gd name="connsiteY18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9693 w 10000"/>
                          <a:gd name="connsiteY22" fmla="*/ 3217 h 10000"/>
                          <a:gd name="connsiteX23" fmla="*/ 9785 w 10000"/>
                          <a:gd name="connsiteY23" fmla="*/ 3266 h 10000"/>
                          <a:gd name="connsiteX24" fmla="*/ 9854 w 10000"/>
                          <a:gd name="connsiteY24" fmla="*/ 3309 h 10000"/>
                          <a:gd name="connsiteX25" fmla="*/ 9901 w 10000"/>
                          <a:gd name="connsiteY25" fmla="*/ 3333 h 10000"/>
                          <a:gd name="connsiteX26" fmla="*/ 9923 w 10000"/>
                          <a:gd name="connsiteY26" fmla="*/ 3353 h 10000"/>
                          <a:gd name="connsiteX27" fmla="*/ 9975 w 10000"/>
                          <a:gd name="connsiteY27" fmla="*/ 3391 h 10000"/>
                          <a:gd name="connsiteX28" fmla="*/ 10000 w 10000"/>
                          <a:gd name="connsiteY28" fmla="*/ 3444 h 10000"/>
                          <a:gd name="connsiteX29" fmla="*/ 10000 w 10000"/>
                          <a:gd name="connsiteY29" fmla="*/ 3493 h 10000"/>
                          <a:gd name="connsiteX30" fmla="*/ 9988 w 10000"/>
                          <a:gd name="connsiteY30" fmla="*/ 3536 h 10000"/>
                          <a:gd name="connsiteX31" fmla="*/ 9958 w 10000"/>
                          <a:gd name="connsiteY31" fmla="*/ 3589 h 10000"/>
                          <a:gd name="connsiteX32" fmla="*/ 9913 w 10000"/>
                          <a:gd name="connsiteY32" fmla="*/ 3647 h 10000"/>
                          <a:gd name="connsiteX33" fmla="*/ 9874 w 10000"/>
                          <a:gd name="connsiteY33" fmla="*/ 3681 h 10000"/>
                          <a:gd name="connsiteX34" fmla="*/ 9832 w 10000"/>
                          <a:gd name="connsiteY34" fmla="*/ 3734 h 10000"/>
                          <a:gd name="connsiteX35" fmla="*/ 9780 w 10000"/>
                          <a:gd name="connsiteY35" fmla="*/ 3792 h 10000"/>
                          <a:gd name="connsiteX36" fmla="*/ 9728 w 10000"/>
                          <a:gd name="connsiteY36" fmla="*/ 3850 h 10000"/>
                          <a:gd name="connsiteX37" fmla="*/ 9671 w 10000"/>
                          <a:gd name="connsiteY37" fmla="*/ 3903 h 10000"/>
                          <a:gd name="connsiteX38" fmla="*/ 9629 w 10000"/>
                          <a:gd name="connsiteY38" fmla="*/ 3952 h 10000"/>
                          <a:gd name="connsiteX39" fmla="*/ 9589 w 10000"/>
                          <a:gd name="connsiteY39" fmla="*/ 3995 h 10000"/>
                          <a:gd name="connsiteX40" fmla="*/ 9562 w 10000"/>
                          <a:gd name="connsiteY40" fmla="*/ 4029 h 10000"/>
                          <a:gd name="connsiteX41" fmla="*/ 9550 w 10000"/>
                          <a:gd name="connsiteY41" fmla="*/ 4039 h 10000"/>
                          <a:gd name="connsiteX42" fmla="*/ 9555 w 10000"/>
                          <a:gd name="connsiteY42" fmla="*/ 6237 h 10000"/>
                          <a:gd name="connsiteX43" fmla="*/ 9567 w 10000"/>
                          <a:gd name="connsiteY43" fmla="*/ 6246 h 10000"/>
                          <a:gd name="connsiteX44" fmla="*/ 9597 w 10000"/>
                          <a:gd name="connsiteY44" fmla="*/ 6271 h 10000"/>
                          <a:gd name="connsiteX45" fmla="*/ 9641 w 10000"/>
                          <a:gd name="connsiteY45" fmla="*/ 6304 h 10000"/>
                          <a:gd name="connsiteX46" fmla="*/ 9698 w 10000"/>
                          <a:gd name="connsiteY46" fmla="*/ 6338 h 10000"/>
                          <a:gd name="connsiteX47" fmla="*/ 9753 w 10000"/>
                          <a:gd name="connsiteY47" fmla="*/ 6382 h 10000"/>
                          <a:gd name="connsiteX48" fmla="*/ 9805 w 10000"/>
                          <a:gd name="connsiteY48" fmla="*/ 6420 h 10000"/>
                          <a:gd name="connsiteX49" fmla="*/ 9844 w 10000"/>
                          <a:gd name="connsiteY49" fmla="*/ 6454 h 10000"/>
                          <a:gd name="connsiteX50" fmla="*/ 9874 w 10000"/>
                          <a:gd name="connsiteY50" fmla="*/ 6488 h 10000"/>
                          <a:gd name="connsiteX51" fmla="*/ 9884 w 10000"/>
                          <a:gd name="connsiteY51" fmla="*/ 6531 h 10000"/>
                          <a:gd name="connsiteX52" fmla="*/ 9879 w 10000"/>
                          <a:gd name="connsiteY52" fmla="*/ 6575 h 10000"/>
                          <a:gd name="connsiteX53" fmla="*/ 9866 w 10000"/>
                          <a:gd name="connsiteY53" fmla="*/ 6618 h 10000"/>
                          <a:gd name="connsiteX54" fmla="*/ 9854 w 10000"/>
                          <a:gd name="connsiteY54" fmla="*/ 6652 h 10000"/>
                          <a:gd name="connsiteX55" fmla="*/ 9839 w 10000"/>
                          <a:gd name="connsiteY55" fmla="*/ 6667 h 10000"/>
                          <a:gd name="connsiteX56" fmla="*/ 9837 w 10000"/>
                          <a:gd name="connsiteY56" fmla="*/ 6676 h 10000"/>
                          <a:gd name="connsiteX57" fmla="*/ 9827 w 10000"/>
                          <a:gd name="connsiteY57" fmla="*/ 6686 h 10000"/>
                          <a:gd name="connsiteX58" fmla="*/ 9792 w 10000"/>
                          <a:gd name="connsiteY58" fmla="*/ 6720 h 10000"/>
                          <a:gd name="connsiteX59" fmla="*/ 9740 w 10000"/>
                          <a:gd name="connsiteY59" fmla="*/ 6758 h 10000"/>
                          <a:gd name="connsiteX60" fmla="*/ 9671 w 10000"/>
                          <a:gd name="connsiteY60" fmla="*/ 6826 h 10000"/>
                          <a:gd name="connsiteX61" fmla="*/ 9579 w 10000"/>
                          <a:gd name="connsiteY61" fmla="*/ 6903 h 10000"/>
                          <a:gd name="connsiteX62" fmla="*/ 9476 w 10000"/>
                          <a:gd name="connsiteY62" fmla="*/ 6995 h 10000"/>
                          <a:gd name="connsiteX63" fmla="*/ 9359 w 10000"/>
                          <a:gd name="connsiteY63" fmla="*/ 7106 h 10000"/>
                          <a:gd name="connsiteX64" fmla="*/ 9231 w 10000"/>
                          <a:gd name="connsiteY64" fmla="*/ 7227 h 10000"/>
                          <a:gd name="connsiteX65" fmla="*/ 9087 w 10000"/>
                          <a:gd name="connsiteY65" fmla="*/ 7353 h 10000"/>
                          <a:gd name="connsiteX66" fmla="*/ 8939 w 10000"/>
                          <a:gd name="connsiteY66" fmla="*/ 7478 h 10000"/>
                          <a:gd name="connsiteX67" fmla="*/ 8780 w 10000"/>
                          <a:gd name="connsiteY67" fmla="*/ 7623 h 10000"/>
                          <a:gd name="connsiteX68" fmla="*/ 8615 w 10000"/>
                          <a:gd name="connsiteY68" fmla="*/ 7778 h 10000"/>
                          <a:gd name="connsiteX69" fmla="*/ 8441 w 10000"/>
                          <a:gd name="connsiteY69" fmla="*/ 7928 h 10000"/>
                          <a:gd name="connsiteX70" fmla="*/ 8268 w 10000"/>
                          <a:gd name="connsiteY70" fmla="*/ 8082 h 10000"/>
                          <a:gd name="connsiteX71" fmla="*/ 8090 w 10000"/>
                          <a:gd name="connsiteY71" fmla="*/ 8242 h 10000"/>
                          <a:gd name="connsiteX72" fmla="*/ 7917 w 10000"/>
                          <a:gd name="connsiteY72" fmla="*/ 8401 h 10000"/>
                          <a:gd name="connsiteX73" fmla="*/ 7741 w 10000"/>
                          <a:gd name="connsiteY73" fmla="*/ 8556 h 10000"/>
                          <a:gd name="connsiteX74" fmla="*/ 7568 w 10000"/>
                          <a:gd name="connsiteY74" fmla="*/ 8715 h 10000"/>
                          <a:gd name="connsiteX75" fmla="*/ 7395 w 10000"/>
                          <a:gd name="connsiteY75" fmla="*/ 8865 h 10000"/>
                          <a:gd name="connsiteX76" fmla="*/ 7229 w 10000"/>
                          <a:gd name="connsiteY76" fmla="*/ 9010 h 10000"/>
                          <a:gd name="connsiteX77" fmla="*/ 7073 w 10000"/>
                          <a:gd name="connsiteY77" fmla="*/ 9155 h 10000"/>
                          <a:gd name="connsiteX78" fmla="*/ 6927 w 10000"/>
                          <a:gd name="connsiteY78" fmla="*/ 9290 h 10000"/>
                          <a:gd name="connsiteX79" fmla="*/ 6784 w 10000"/>
                          <a:gd name="connsiteY79" fmla="*/ 9415 h 10000"/>
                          <a:gd name="connsiteX80" fmla="*/ 6658 w 10000"/>
                          <a:gd name="connsiteY80" fmla="*/ 9527 h 10000"/>
                          <a:gd name="connsiteX81" fmla="*/ 6541 w 10000"/>
                          <a:gd name="connsiteY81" fmla="*/ 9628 h 10000"/>
                          <a:gd name="connsiteX82" fmla="*/ 6437 w 10000"/>
                          <a:gd name="connsiteY82" fmla="*/ 9720 h 10000"/>
                          <a:gd name="connsiteX83" fmla="*/ 6356 w 10000"/>
                          <a:gd name="connsiteY83" fmla="*/ 9797 h 10000"/>
                          <a:gd name="connsiteX84" fmla="*/ 6286 w 10000"/>
                          <a:gd name="connsiteY84" fmla="*/ 9865 h 10000"/>
                          <a:gd name="connsiteX85" fmla="*/ 6235 w 10000"/>
                          <a:gd name="connsiteY85" fmla="*/ 9908 h 10000"/>
                          <a:gd name="connsiteX86" fmla="*/ 6205 w 10000"/>
                          <a:gd name="connsiteY86" fmla="*/ 9932 h 10000"/>
                          <a:gd name="connsiteX87" fmla="*/ 6131 w 10000"/>
                          <a:gd name="connsiteY87" fmla="*/ 9986 h 10000"/>
                          <a:gd name="connsiteX88" fmla="*/ 6066 w 10000"/>
                          <a:gd name="connsiteY88" fmla="*/ 10000 h 10000"/>
                          <a:gd name="connsiteX89" fmla="*/ 6004 w 10000"/>
                          <a:gd name="connsiteY89" fmla="*/ 9990 h 10000"/>
                          <a:gd name="connsiteX90" fmla="*/ 5957 w 10000"/>
                          <a:gd name="connsiteY90" fmla="*/ 9976 h 10000"/>
                          <a:gd name="connsiteX91" fmla="*/ 5928 w 10000"/>
                          <a:gd name="connsiteY91" fmla="*/ 9957 h 10000"/>
                          <a:gd name="connsiteX92" fmla="*/ 5913 w 10000"/>
                          <a:gd name="connsiteY92" fmla="*/ 9952 h 10000"/>
                          <a:gd name="connsiteX93" fmla="*/ 5901 w 10000"/>
                          <a:gd name="connsiteY93" fmla="*/ 9942 h 10000"/>
                          <a:gd name="connsiteX94" fmla="*/ 5866 w 10000"/>
                          <a:gd name="connsiteY94" fmla="*/ 9918 h 10000"/>
                          <a:gd name="connsiteX95" fmla="*/ 5809 w 10000"/>
                          <a:gd name="connsiteY95" fmla="*/ 9874 h 10000"/>
                          <a:gd name="connsiteX96" fmla="*/ 5737 w 10000"/>
                          <a:gd name="connsiteY96" fmla="*/ 9816 h 10000"/>
                          <a:gd name="connsiteX97" fmla="*/ 5641 w 10000"/>
                          <a:gd name="connsiteY97" fmla="*/ 9739 h 10000"/>
                          <a:gd name="connsiteX98" fmla="*/ 5524 w 10000"/>
                          <a:gd name="connsiteY98" fmla="*/ 9647 h 10000"/>
                          <a:gd name="connsiteX99" fmla="*/ 5398 w 10000"/>
                          <a:gd name="connsiteY99" fmla="*/ 9546 h 10000"/>
                          <a:gd name="connsiteX100" fmla="*/ 5252 w 10000"/>
                          <a:gd name="connsiteY100" fmla="*/ 9435 h 10000"/>
                          <a:gd name="connsiteX101" fmla="*/ 5096 w 10000"/>
                          <a:gd name="connsiteY101" fmla="*/ 9314 h 10000"/>
                          <a:gd name="connsiteX102" fmla="*/ 4923 w 10000"/>
                          <a:gd name="connsiteY102" fmla="*/ 9179 h 10000"/>
                          <a:gd name="connsiteX103" fmla="*/ 4740 w 10000"/>
                          <a:gd name="connsiteY103" fmla="*/ 9034 h 10000"/>
                          <a:gd name="connsiteX104" fmla="*/ 4545 w 10000"/>
                          <a:gd name="connsiteY104" fmla="*/ 8884 h 10000"/>
                          <a:gd name="connsiteX105" fmla="*/ 4347 w 10000"/>
                          <a:gd name="connsiteY105" fmla="*/ 8729 h 10000"/>
                          <a:gd name="connsiteX106" fmla="*/ 4139 w 10000"/>
                          <a:gd name="connsiteY106" fmla="*/ 8560 h 10000"/>
                          <a:gd name="connsiteX107" fmla="*/ 3924 w 10000"/>
                          <a:gd name="connsiteY107" fmla="*/ 8401 h 10000"/>
                          <a:gd name="connsiteX108" fmla="*/ 3706 w 10000"/>
                          <a:gd name="connsiteY108" fmla="*/ 8222 h 10000"/>
                          <a:gd name="connsiteX109" fmla="*/ 3481 w 10000"/>
                          <a:gd name="connsiteY109" fmla="*/ 8053 h 10000"/>
                          <a:gd name="connsiteX110" fmla="*/ 3256 w 10000"/>
                          <a:gd name="connsiteY110" fmla="*/ 7879 h 10000"/>
                          <a:gd name="connsiteX111" fmla="*/ 3026 w 10000"/>
                          <a:gd name="connsiteY111" fmla="*/ 7700 h 10000"/>
                          <a:gd name="connsiteX112" fmla="*/ 2801 w 10000"/>
                          <a:gd name="connsiteY112" fmla="*/ 7522 h 10000"/>
                          <a:gd name="connsiteX113" fmla="*/ 2575 w 10000"/>
                          <a:gd name="connsiteY113" fmla="*/ 7343 h 10000"/>
                          <a:gd name="connsiteX114" fmla="*/ 2355 w 10000"/>
                          <a:gd name="connsiteY114" fmla="*/ 7174 h 10000"/>
                          <a:gd name="connsiteX115" fmla="*/ 2135 w 10000"/>
                          <a:gd name="connsiteY115" fmla="*/ 7005 h 10000"/>
                          <a:gd name="connsiteX116" fmla="*/ 1922 w 10000"/>
                          <a:gd name="connsiteY116" fmla="*/ 6836 h 10000"/>
                          <a:gd name="connsiteX117" fmla="*/ 1719 w 10000"/>
                          <a:gd name="connsiteY117" fmla="*/ 6676 h 10000"/>
                          <a:gd name="connsiteX118" fmla="*/ 1519 w 10000"/>
                          <a:gd name="connsiteY118" fmla="*/ 6522 h 10000"/>
                          <a:gd name="connsiteX119" fmla="*/ 1331 w 10000"/>
                          <a:gd name="connsiteY119" fmla="*/ 6372 h 10000"/>
                          <a:gd name="connsiteX120" fmla="*/ 1153 w 10000"/>
                          <a:gd name="connsiteY120" fmla="*/ 6237 h 10000"/>
                          <a:gd name="connsiteX121" fmla="*/ 985 w 10000"/>
                          <a:gd name="connsiteY121" fmla="*/ 6101 h 10000"/>
                          <a:gd name="connsiteX122" fmla="*/ 831 w 10000"/>
                          <a:gd name="connsiteY122" fmla="*/ 5981 h 10000"/>
                          <a:gd name="connsiteX123" fmla="*/ 690 w 10000"/>
                          <a:gd name="connsiteY123" fmla="*/ 5874 h 10000"/>
                          <a:gd name="connsiteX124" fmla="*/ 569 w 10000"/>
                          <a:gd name="connsiteY124" fmla="*/ 5778 h 10000"/>
                          <a:gd name="connsiteX125" fmla="*/ 460 w 10000"/>
                          <a:gd name="connsiteY125" fmla="*/ 5696 h 10000"/>
                          <a:gd name="connsiteX126" fmla="*/ 369 w 10000"/>
                          <a:gd name="connsiteY126" fmla="*/ 5618 h 10000"/>
                          <a:gd name="connsiteX127" fmla="*/ 299 w 10000"/>
                          <a:gd name="connsiteY127" fmla="*/ 5570 h 10000"/>
                          <a:gd name="connsiteX128" fmla="*/ 252 w 10000"/>
                          <a:gd name="connsiteY128" fmla="*/ 5527 h 10000"/>
                          <a:gd name="connsiteX129" fmla="*/ 225 w 10000"/>
                          <a:gd name="connsiteY129" fmla="*/ 5502 h 10000"/>
                          <a:gd name="connsiteX130" fmla="*/ 148 w 10000"/>
                          <a:gd name="connsiteY130" fmla="*/ 5425 h 10000"/>
                          <a:gd name="connsiteX131" fmla="*/ 92 w 10000"/>
                          <a:gd name="connsiteY131" fmla="*/ 5324 h 10000"/>
                          <a:gd name="connsiteX132" fmla="*/ 52 w 10000"/>
                          <a:gd name="connsiteY132" fmla="*/ 5213 h 10000"/>
                          <a:gd name="connsiteX133" fmla="*/ 27 w 10000"/>
                          <a:gd name="connsiteY133" fmla="*/ 5111 h 10000"/>
                          <a:gd name="connsiteX134" fmla="*/ 10 w 10000"/>
                          <a:gd name="connsiteY134" fmla="*/ 5019 h 10000"/>
                          <a:gd name="connsiteX135" fmla="*/ 5 w 10000"/>
                          <a:gd name="connsiteY135" fmla="*/ 4942 h 10000"/>
                          <a:gd name="connsiteX136" fmla="*/ 0 w 10000"/>
                          <a:gd name="connsiteY136" fmla="*/ 4884 h 10000"/>
                          <a:gd name="connsiteX137" fmla="*/ 0 w 10000"/>
                          <a:gd name="connsiteY137" fmla="*/ 4865 h 10000"/>
                          <a:gd name="connsiteX138" fmla="*/ 0 w 10000"/>
                          <a:gd name="connsiteY138" fmla="*/ 4831 h 10000"/>
                          <a:gd name="connsiteX139" fmla="*/ 0 w 10000"/>
                          <a:gd name="connsiteY139" fmla="*/ 4749 h 10000"/>
                          <a:gd name="connsiteX140" fmla="*/ 0 w 10000"/>
                          <a:gd name="connsiteY140" fmla="*/ 4618 h 10000"/>
                          <a:gd name="connsiteX141" fmla="*/ 0 w 10000"/>
                          <a:gd name="connsiteY141" fmla="*/ 3826 h 10000"/>
                          <a:gd name="connsiteX142" fmla="*/ 0 w 10000"/>
                          <a:gd name="connsiteY142" fmla="*/ 3604 h 10000"/>
                          <a:gd name="connsiteX143" fmla="*/ 0 w 10000"/>
                          <a:gd name="connsiteY143" fmla="*/ 3401 h 10000"/>
                          <a:gd name="connsiteX144" fmla="*/ 0 w 10000"/>
                          <a:gd name="connsiteY144" fmla="*/ 3222 h 10000"/>
                          <a:gd name="connsiteX145" fmla="*/ 10 w 10000"/>
                          <a:gd name="connsiteY145" fmla="*/ 3053 h 10000"/>
                          <a:gd name="connsiteX146" fmla="*/ 40 w 10000"/>
                          <a:gd name="connsiteY146" fmla="*/ 2894 h 10000"/>
                          <a:gd name="connsiteX147" fmla="*/ 84 w 10000"/>
                          <a:gd name="connsiteY147" fmla="*/ 2758 h 10000"/>
                          <a:gd name="connsiteX148" fmla="*/ 131 w 10000"/>
                          <a:gd name="connsiteY148" fmla="*/ 2647 h 10000"/>
                          <a:gd name="connsiteX149" fmla="*/ 183 w 10000"/>
                          <a:gd name="connsiteY149" fmla="*/ 2546 h 10000"/>
                          <a:gd name="connsiteX150" fmla="*/ 230 w 10000"/>
                          <a:gd name="connsiteY150" fmla="*/ 2478 h 10000"/>
                          <a:gd name="connsiteX151" fmla="*/ 275 w 10000"/>
                          <a:gd name="connsiteY151" fmla="*/ 2420 h 10000"/>
                          <a:gd name="connsiteX152" fmla="*/ 299 w 10000"/>
                          <a:gd name="connsiteY152" fmla="*/ 2386 h 10000"/>
                          <a:gd name="connsiteX153" fmla="*/ 312 w 10000"/>
                          <a:gd name="connsiteY153" fmla="*/ 2377 h 10000"/>
                          <a:gd name="connsiteX154" fmla="*/ 322 w 10000"/>
                          <a:gd name="connsiteY154" fmla="*/ 2372 h 10000"/>
                          <a:gd name="connsiteX155" fmla="*/ 356 w 10000"/>
                          <a:gd name="connsiteY155" fmla="*/ 2353 h 10000"/>
                          <a:gd name="connsiteX156" fmla="*/ 413 w 10000"/>
                          <a:gd name="connsiteY156" fmla="*/ 2309 h 10000"/>
                          <a:gd name="connsiteX157" fmla="*/ 485 w 10000"/>
                          <a:gd name="connsiteY157" fmla="*/ 2261 h 10000"/>
                          <a:gd name="connsiteX158" fmla="*/ 581 w 10000"/>
                          <a:gd name="connsiteY158" fmla="*/ 2203 h 10000"/>
                          <a:gd name="connsiteX159" fmla="*/ 690 w 10000"/>
                          <a:gd name="connsiteY159" fmla="*/ 2135 h 10000"/>
                          <a:gd name="connsiteX160" fmla="*/ 811 w 10000"/>
                          <a:gd name="connsiteY160" fmla="*/ 2048 h 10000"/>
                          <a:gd name="connsiteX161" fmla="*/ 950 w 10000"/>
                          <a:gd name="connsiteY161" fmla="*/ 1966 h 10000"/>
                          <a:gd name="connsiteX162" fmla="*/ 1096 w 10000"/>
                          <a:gd name="connsiteY162" fmla="*/ 1865 h 10000"/>
                          <a:gd name="connsiteX163" fmla="*/ 1252 w 10000"/>
                          <a:gd name="connsiteY163" fmla="*/ 1758 h 10000"/>
                          <a:gd name="connsiteX164" fmla="*/ 1418 w 10000"/>
                          <a:gd name="connsiteY164" fmla="*/ 1652 h 10000"/>
                          <a:gd name="connsiteX165" fmla="*/ 1586 w 10000"/>
                          <a:gd name="connsiteY165" fmla="*/ 1541 h 10000"/>
                          <a:gd name="connsiteX166" fmla="*/ 1759 w 10000"/>
                          <a:gd name="connsiteY166" fmla="*/ 1420 h 10000"/>
                          <a:gd name="connsiteX167" fmla="*/ 1940 w 10000"/>
                          <a:gd name="connsiteY167" fmla="*/ 1314 h 10000"/>
                          <a:gd name="connsiteX168" fmla="*/ 2118 w 10000"/>
                          <a:gd name="connsiteY168" fmla="*/ 1193 h 10000"/>
                          <a:gd name="connsiteX169" fmla="*/ 2298 w 10000"/>
                          <a:gd name="connsiteY169" fmla="*/ 1077 h 10000"/>
                          <a:gd name="connsiteX170" fmla="*/ 2476 w 10000"/>
                          <a:gd name="connsiteY170" fmla="*/ 957 h 10000"/>
                          <a:gd name="connsiteX171" fmla="*/ 2650 w 10000"/>
                          <a:gd name="connsiteY171" fmla="*/ 845 h 10000"/>
                          <a:gd name="connsiteX172" fmla="*/ 2818 w 10000"/>
                          <a:gd name="connsiteY172" fmla="*/ 729 h 10000"/>
                          <a:gd name="connsiteX173" fmla="*/ 2979 w 10000"/>
                          <a:gd name="connsiteY173" fmla="*/ 628 h 10000"/>
                          <a:gd name="connsiteX174" fmla="*/ 3135 w 10000"/>
                          <a:gd name="connsiteY174" fmla="*/ 527 h 10000"/>
                          <a:gd name="connsiteX175" fmla="*/ 3278 w 10000"/>
                          <a:gd name="connsiteY175" fmla="*/ 435 h 10000"/>
                          <a:gd name="connsiteX176" fmla="*/ 3407 w 10000"/>
                          <a:gd name="connsiteY176" fmla="*/ 348 h 10000"/>
                          <a:gd name="connsiteX177" fmla="*/ 3525 w 10000"/>
                          <a:gd name="connsiteY177" fmla="*/ 271 h 10000"/>
                          <a:gd name="connsiteX178" fmla="*/ 3629 w 10000"/>
                          <a:gd name="connsiteY178" fmla="*/ 203 h 10000"/>
                          <a:gd name="connsiteX179" fmla="*/ 3716 w 10000"/>
                          <a:gd name="connsiteY179" fmla="*/ 155 h 10000"/>
                          <a:gd name="connsiteX180" fmla="*/ 3785 w 10000"/>
                          <a:gd name="connsiteY180" fmla="*/ 111 h 10000"/>
                          <a:gd name="connsiteX181" fmla="*/ 3837 w 10000"/>
                          <a:gd name="connsiteY181" fmla="*/ 77 h 10000"/>
                          <a:gd name="connsiteX182" fmla="*/ 3949 w 10000"/>
                          <a:gd name="connsiteY182" fmla="*/ 29 h 10000"/>
                          <a:gd name="connsiteX183" fmla="*/ 4052 w 10000"/>
                          <a:gd name="connsiteY18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9693 w 10000"/>
                          <a:gd name="connsiteY21" fmla="*/ 3217 h 10000"/>
                          <a:gd name="connsiteX22" fmla="*/ 9785 w 10000"/>
                          <a:gd name="connsiteY22" fmla="*/ 3266 h 10000"/>
                          <a:gd name="connsiteX23" fmla="*/ 9854 w 10000"/>
                          <a:gd name="connsiteY23" fmla="*/ 3309 h 10000"/>
                          <a:gd name="connsiteX24" fmla="*/ 9901 w 10000"/>
                          <a:gd name="connsiteY24" fmla="*/ 3333 h 10000"/>
                          <a:gd name="connsiteX25" fmla="*/ 9923 w 10000"/>
                          <a:gd name="connsiteY25" fmla="*/ 3353 h 10000"/>
                          <a:gd name="connsiteX26" fmla="*/ 9975 w 10000"/>
                          <a:gd name="connsiteY26" fmla="*/ 3391 h 10000"/>
                          <a:gd name="connsiteX27" fmla="*/ 10000 w 10000"/>
                          <a:gd name="connsiteY27" fmla="*/ 3444 h 10000"/>
                          <a:gd name="connsiteX28" fmla="*/ 10000 w 10000"/>
                          <a:gd name="connsiteY28" fmla="*/ 3493 h 10000"/>
                          <a:gd name="connsiteX29" fmla="*/ 9988 w 10000"/>
                          <a:gd name="connsiteY29" fmla="*/ 3536 h 10000"/>
                          <a:gd name="connsiteX30" fmla="*/ 9958 w 10000"/>
                          <a:gd name="connsiteY30" fmla="*/ 3589 h 10000"/>
                          <a:gd name="connsiteX31" fmla="*/ 9913 w 10000"/>
                          <a:gd name="connsiteY31" fmla="*/ 3647 h 10000"/>
                          <a:gd name="connsiteX32" fmla="*/ 9874 w 10000"/>
                          <a:gd name="connsiteY32" fmla="*/ 3681 h 10000"/>
                          <a:gd name="connsiteX33" fmla="*/ 9832 w 10000"/>
                          <a:gd name="connsiteY33" fmla="*/ 3734 h 10000"/>
                          <a:gd name="connsiteX34" fmla="*/ 9780 w 10000"/>
                          <a:gd name="connsiteY34" fmla="*/ 3792 h 10000"/>
                          <a:gd name="connsiteX35" fmla="*/ 9728 w 10000"/>
                          <a:gd name="connsiteY35" fmla="*/ 3850 h 10000"/>
                          <a:gd name="connsiteX36" fmla="*/ 9671 w 10000"/>
                          <a:gd name="connsiteY36" fmla="*/ 3903 h 10000"/>
                          <a:gd name="connsiteX37" fmla="*/ 9629 w 10000"/>
                          <a:gd name="connsiteY37" fmla="*/ 3952 h 10000"/>
                          <a:gd name="connsiteX38" fmla="*/ 9589 w 10000"/>
                          <a:gd name="connsiteY38" fmla="*/ 3995 h 10000"/>
                          <a:gd name="connsiteX39" fmla="*/ 9562 w 10000"/>
                          <a:gd name="connsiteY39" fmla="*/ 4029 h 10000"/>
                          <a:gd name="connsiteX40" fmla="*/ 9550 w 10000"/>
                          <a:gd name="connsiteY40" fmla="*/ 4039 h 10000"/>
                          <a:gd name="connsiteX41" fmla="*/ 9555 w 10000"/>
                          <a:gd name="connsiteY41" fmla="*/ 6237 h 10000"/>
                          <a:gd name="connsiteX42" fmla="*/ 9567 w 10000"/>
                          <a:gd name="connsiteY42" fmla="*/ 6246 h 10000"/>
                          <a:gd name="connsiteX43" fmla="*/ 9597 w 10000"/>
                          <a:gd name="connsiteY43" fmla="*/ 6271 h 10000"/>
                          <a:gd name="connsiteX44" fmla="*/ 9641 w 10000"/>
                          <a:gd name="connsiteY44" fmla="*/ 6304 h 10000"/>
                          <a:gd name="connsiteX45" fmla="*/ 9698 w 10000"/>
                          <a:gd name="connsiteY45" fmla="*/ 6338 h 10000"/>
                          <a:gd name="connsiteX46" fmla="*/ 9753 w 10000"/>
                          <a:gd name="connsiteY46" fmla="*/ 6382 h 10000"/>
                          <a:gd name="connsiteX47" fmla="*/ 9805 w 10000"/>
                          <a:gd name="connsiteY47" fmla="*/ 6420 h 10000"/>
                          <a:gd name="connsiteX48" fmla="*/ 9844 w 10000"/>
                          <a:gd name="connsiteY48" fmla="*/ 6454 h 10000"/>
                          <a:gd name="connsiteX49" fmla="*/ 9874 w 10000"/>
                          <a:gd name="connsiteY49" fmla="*/ 6488 h 10000"/>
                          <a:gd name="connsiteX50" fmla="*/ 9884 w 10000"/>
                          <a:gd name="connsiteY50" fmla="*/ 6531 h 10000"/>
                          <a:gd name="connsiteX51" fmla="*/ 9879 w 10000"/>
                          <a:gd name="connsiteY51" fmla="*/ 6575 h 10000"/>
                          <a:gd name="connsiteX52" fmla="*/ 9866 w 10000"/>
                          <a:gd name="connsiteY52" fmla="*/ 6618 h 10000"/>
                          <a:gd name="connsiteX53" fmla="*/ 9854 w 10000"/>
                          <a:gd name="connsiteY53" fmla="*/ 6652 h 10000"/>
                          <a:gd name="connsiteX54" fmla="*/ 9839 w 10000"/>
                          <a:gd name="connsiteY54" fmla="*/ 6667 h 10000"/>
                          <a:gd name="connsiteX55" fmla="*/ 9837 w 10000"/>
                          <a:gd name="connsiteY55" fmla="*/ 6676 h 10000"/>
                          <a:gd name="connsiteX56" fmla="*/ 9827 w 10000"/>
                          <a:gd name="connsiteY56" fmla="*/ 6686 h 10000"/>
                          <a:gd name="connsiteX57" fmla="*/ 9792 w 10000"/>
                          <a:gd name="connsiteY57" fmla="*/ 6720 h 10000"/>
                          <a:gd name="connsiteX58" fmla="*/ 9740 w 10000"/>
                          <a:gd name="connsiteY58" fmla="*/ 6758 h 10000"/>
                          <a:gd name="connsiteX59" fmla="*/ 9671 w 10000"/>
                          <a:gd name="connsiteY59" fmla="*/ 6826 h 10000"/>
                          <a:gd name="connsiteX60" fmla="*/ 9579 w 10000"/>
                          <a:gd name="connsiteY60" fmla="*/ 6903 h 10000"/>
                          <a:gd name="connsiteX61" fmla="*/ 9476 w 10000"/>
                          <a:gd name="connsiteY61" fmla="*/ 6995 h 10000"/>
                          <a:gd name="connsiteX62" fmla="*/ 9359 w 10000"/>
                          <a:gd name="connsiteY62" fmla="*/ 7106 h 10000"/>
                          <a:gd name="connsiteX63" fmla="*/ 9231 w 10000"/>
                          <a:gd name="connsiteY63" fmla="*/ 7227 h 10000"/>
                          <a:gd name="connsiteX64" fmla="*/ 9087 w 10000"/>
                          <a:gd name="connsiteY64" fmla="*/ 7353 h 10000"/>
                          <a:gd name="connsiteX65" fmla="*/ 8939 w 10000"/>
                          <a:gd name="connsiteY65" fmla="*/ 7478 h 10000"/>
                          <a:gd name="connsiteX66" fmla="*/ 8780 w 10000"/>
                          <a:gd name="connsiteY66" fmla="*/ 7623 h 10000"/>
                          <a:gd name="connsiteX67" fmla="*/ 8615 w 10000"/>
                          <a:gd name="connsiteY67" fmla="*/ 7778 h 10000"/>
                          <a:gd name="connsiteX68" fmla="*/ 8441 w 10000"/>
                          <a:gd name="connsiteY68" fmla="*/ 7928 h 10000"/>
                          <a:gd name="connsiteX69" fmla="*/ 8268 w 10000"/>
                          <a:gd name="connsiteY69" fmla="*/ 8082 h 10000"/>
                          <a:gd name="connsiteX70" fmla="*/ 8090 w 10000"/>
                          <a:gd name="connsiteY70" fmla="*/ 8242 h 10000"/>
                          <a:gd name="connsiteX71" fmla="*/ 7917 w 10000"/>
                          <a:gd name="connsiteY71" fmla="*/ 8401 h 10000"/>
                          <a:gd name="connsiteX72" fmla="*/ 7741 w 10000"/>
                          <a:gd name="connsiteY72" fmla="*/ 8556 h 10000"/>
                          <a:gd name="connsiteX73" fmla="*/ 7568 w 10000"/>
                          <a:gd name="connsiteY73" fmla="*/ 8715 h 10000"/>
                          <a:gd name="connsiteX74" fmla="*/ 7395 w 10000"/>
                          <a:gd name="connsiteY74" fmla="*/ 8865 h 10000"/>
                          <a:gd name="connsiteX75" fmla="*/ 7229 w 10000"/>
                          <a:gd name="connsiteY75" fmla="*/ 9010 h 10000"/>
                          <a:gd name="connsiteX76" fmla="*/ 7073 w 10000"/>
                          <a:gd name="connsiteY76" fmla="*/ 9155 h 10000"/>
                          <a:gd name="connsiteX77" fmla="*/ 6927 w 10000"/>
                          <a:gd name="connsiteY77" fmla="*/ 9290 h 10000"/>
                          <a:gd name="connsiteX78" fmla="*/ 6784 w 10000"/>
                          <a:gd name="connsiteY78" fmla="*/ 9415 h 10000"/>
                          <a:gd name="connsiteX79" fmla="*/ 6658 w 10000"/>
                          <a:gd name="connsiteY79" fmla="*/ 9527 h 10000"/>
                          <a:gd name="connsiteX80" fmla="*/ 6541 w 10000"/>
                          <a:gd name="connsiteY80" fmla="*/ 9628 h 10000"/>
                          <a:gd name="connsiteX81" fmla="*/ 6437 w 10000"/>
                          <a:gd name="connsiteY81" fmla="*/ 9720 h 10000"/>
                          <a:gd name="connsiteX82" fmla="*/ 6356 w 10000"/>
                          <a:gd name="connsiteY82" fmla="*/ 9797 h 10000"/>
                          <a:gd name="connsiteX83" fmla="*/ 6286 w 10000"/>
                          <a:gd name="connsiteY83" fmla="*/ 9865 h 10000"/>
                          <a:gd name="connsiteX84" fmla="*/ 6235 w 10000"/>
                          <a:gd name="connsiteY84" fmla="*/ 9908 h 10000"/>
                          <a:gd name="connsiteX85" fmla="*/ 6205 w 10000"/>
                          <a:gd name="connsiteY85" fmla="*/ 9932 h 10000"/>
                          <a:gd name="connsiteX86" fmla="*/ 6131 w 10000"/>
                          <a:gd name="connsiteY86" fmla="*/ 9986 h 10000"/>
                          <a:gd name="connsiteX87" fmla="*/ 6066 w 10000"/>
                          <a:gd name="connsiteY87" fmla="*/ 10000 h 10000"/>
                          <a:gd name="connsiteX88" fmla="*/ 6004 w 10000"/>
                          <a:gd name="connsiteY88" fmla="*/ 9990 h 10000"/>
                          <a:gd name="connsiteX89" fmla="*/ 5957 w 10000"/>
                          <a:gd name="connsiteY89" fmla="*/ 9976 h 10000"/>
                          <a:gd name="connsiteX90" fmla="*/ 5928 w 10000"/>
                          <a:gd name="connsiteY90" fmla="*/ 9957 h 10000"/>
                          <a:gd name="connsiteX91" fmla="*/ 5913 w 10000"/>
                          <a:gd name="connsiteY91" fmla="*/ 9952 h 10000"/>
                          <a:gd name="connsiteX92" fmla="*/ 5901 w 10000"/>
                          <a:gd name="connsiteY92" fmla="*/ 9942 h 10000"/>
                          <a:gd name="connsiteX93" fmla="*/ 5866 w 10000"/>
                          <a:gd name="connsiteY93" fmla="*/ 9918 h 10000"/>
                          <a:gd name="connsiteX94" fmla="*/ 5809 w 10000"/>
                          <a:gd name="connsiteY94" fmla="*/ 9874 h 10000"/>
                          <a:gd name="connsiteX95" fmla="*/ 5737 w 10000"/>
                          <a:gd name="connsiteY95" fmla="*/ 9816 h 10000"/>
                          <a:gd name="connsiteX96" fmla="*/ 5641 w 10000"/>
                          <a:gd name="connsiteY96" fmla="*/ 9739 h 10000"/>
                          <a:gd name="connsiteX97" fmla="*/ 5524 w 10000"/>
                          <a:gd name="connsiteY97" fmla="*/ 9647 h 10000"/>
                          <a:gd name="connsiteX98" fmla="*/ 5398 w 10000"/>
                          <a:gd name="connsiteY98" fmla="*/ 9546 h 10000"/>
                          <a:gd name="connsiteX99" fmla="*/ 5252 w 10000"/>
                          <a:gd name="connsiteY99" fmla="*/ 9435 h 10000"/>
                          <a:gd name="connsiteX100" fmla="*/ 5096 w 10000"/>
                          <a:gd name="connsiteY100" fmla="*/ 9314 h 10000"/>
                          <a:gd name="connsiteX101" fmla="*/ 4923 w 10000"/>
                          <a:gd name="connsiteY101" fmla="*/ 9179 h 10000"/>
                          <a:gd name="connsiteX102" fmla="*/ 4740 w 10000"/>
                          <a:gd name="connsiteY102" fmla="*/ 9034 h 10000"/>
                          <a:gd name="connsiteX103" fmla="*/ 4545 w 10000"/>
                          <a:gd name="connsiteY103" fmla="*/ 8884 h 10000"/>
                          <a:gd name="connsiteX104" fmla="*/ 4347 w 10000"/>
                          <a:gd name="connsiteY104" fmla="*/ 8729 h 10000"/>
                          <a:gd name="connsiteX105" fmla="*/ 4139 w 10000"/>
                          <a:gd name="connsiteY105" fmla="*/ 8560 h 10000"/>
                          <a:gd name="connsiteX106" fmla="*/ 3924 w 10000"/>
                          <a:gd name="connsiteY106" fmla="*/ 8401 h 10000"/>
                          <a:gd name="connsiteX107" fmla="*/ 3706 w 10000"/>
                          <a:gd name="connsiteY107" fmla="*/ 8222 h 10000"/>
                          <a:gd name="connsiteX108" fmla="*/ 3481 w 10000"/>
                          <a:gd name="connsiteY108" fmla="*/ 8053 h 10000"/>
                          <a:gd name="connsiteX109" fmla="*/ 3256 w 10000"/>
                          <a:gd name="connsiteY109" fmla="*/ 7879 h 10000"/>
                          <a:gd name="connsiteX110" fmla="*/ 3026 w 10000"/>
                          <a:gd name="connsiteY110" fmla="*/ 7700 h 10000"/>
                          <a:gd name="connsiteX111" fmla="*/ 2801 w 10000"/>
                          <a:gd name="connsiteY111" fmla="*/ 7522 h 10000"/>
                          <a:gd name="connsiteX112" fmla="*/ 2575 w 10000"/>
                          <a:gd name="connsiteY112" fmla="*/ 7343 h 10000"/>
                          <a:gd name="connsiteX113" fmla="*/ 2355 w 10000"/>
                          <a:gd name="connsiteY113" fmla="*/ 7174 h 10000"/>
                          <a:gd name="connsiteX114" fmla="*/ 2135 w 10000"/>
                          <a:gd name="connsiteY114" fmla="*/ 7005 h 10000"/>
                          <a:gd name="connsiteX115" fmla="*/ 1922 w 10000"/>
                          <a:gd name="connsiteY115" fmla="*/ 6836 h 10000"/>
                          <a:gd name="connsiteX116" fmla="*/ 1719 w 10000"/>
                          <a:gd name="connsiteY116" fmla="*/ 6676 h 10000"/>
                          <a:gd name="connsiteX117" fmla="*/ 1519 w 10000"/>
                          <a:gd name="connsiteY117" fmla="*/ 6522 h 10000"/>
                          <a:gd name="connsiteX118" fmla="*/ 1331 w 10000"/>
                          <a:gd name="connsiteY118" fmla="*/ 6372 h 10000"/>
                          <a:gd name="connsiteX119" fmla="*/ 1153 w 10000"/>
                          <a:gd name="connsiteY119" fmla="*/ 6237 h 10000"/>
                          <a:gd name="connsiteX120" fmla="*/ 985 w 10000"/>
                          <a:gd name="connsiteY120" fmla="*/ 6101 h 10000"/>
                          <a:gd name="connsiteX121" fmla="*/ 831 w 10000"/>
                          <a:gd name="connsiteY121" fmla="*/ 5981 h 10000"/>
                          <a:gd name="connsiteX122" fmla="*/ 690 w 10000"/>
                          <a:gd name="connsiteY122" fmla="*/ 5874 h 10000"/>
                          <a:gd name="connsiteX123" fmla="*/ 569 w 10000"/>
                          <a:gd name="connsiteY123" fmla="*/ 5778 h 10000"/>
                          <a:gd name="connsiteX124" fmla="*/ 460 w 10000"/>
                          <a:gd name="connsiteY124" fmla="*/ 5696 h 10000"/>
                          <a:gd name="connsiteX125" fmla="*/ 369 w 10000"/>
                          <a:gd name="connsiteY125" fmla="*/ 5618 h 10000"/>
                          <a:gd name="connsiteX126" fmla="*/ 299 w 10000"/>
                          <a:gd name="connsiteY126" fmla="*/ 5570 h 10000"/>
                          <a:gd name="connsiteX127" fmla="*/ 252 w 10000"/>
                          <a:gd name="connsiteY127" fmla="*/ 5527 h 10000"/>
                          <a:gd name="connsiteX128" fmla="*/ 225 w 10000"/>
                          <a:gd name="connsiteY128" fmla="*/ 5502 h 10000"/>
                          <a:gd name="connsiteX129" fmla="*/ 148 w 10000"/>
                          <a:gd name="connsiteY129" fmla="*/ 5425 h 10000"/>
                          <a:gd name="connsiteX130" fmla="*/ 92 w 10000"/>
                          <a:gd name="connsiteY130" fmla="*/ 5324 h 10000"/>
                          <a:gd name="connsiteX131" fmla="*/ 52 w 10000"/>
                          <a:gd name="connsiteY131" fmla="*/ 5213 h 10000"/>
                          <a:gd name="connsiteX132" fmla="*/ 27 w 10000"/>
                          <a:gd name="connsiteY132" fmla="*/ 5111 h 10000"/>
                          <a:gd name="connsiteX133" fmla="*/ 10 w 10000"/>
                          <a:gd name="connsiteY133" fmla="*/ 5019 h 10000"/>
                          <a:gd name="connsiteX134" fmla="*/ 5 w 10000"/>
                          <a:gd name="connsiteY134" fmla="*/ 4942 h 10000"/>
                          <a:gd name="connsiteX135" fmla="*/ 0 w 10000"/>
                          <a:gd name="connsiteY135" fmla="*/ 4884 h 10000"/>
                          <a:gd name="connsiteX136" fmla="*/ 0 w 10000"/>
                          <a:gd name="connsiteY136" fmla="*/ 4865 h 10000"/>
                          <a:gd name="connsiteX137" fmla="*/ 0 w 10000"/>
                          <a:gd name="connsiteY137" fmla="*/ 4831 h 10000"/>
                          <a:gd name="connsiteX138" fmla="*/ 0 w 10000"/>
                          <a:gd name="connsiteY138" fmla="*/ 4749 h 10000"/>
                          <a:gd name="connsiteX139" fmla="*/ 0 w 10000"/>
                          <a:gd name="connsiteY139" fmla="*/ 4618 h 10000"/>
                          <a:gd name="connsiteX140" fmla="*/ 0 w 10000"/>
                          <a:gd name="connsiteY140" fmla="*/ 3826 h 10000"/>
                          <a:gd name="connsiteX141" fmla="*/ 0 w 10000"/>
                          <a:gd name="connsiteY141" fmla="*/ 3604 h 10000"/>
                          <a:gd name="connsiteX142" fmla="*/ 0 w 10000"/>
                          <a:gd name="connsiteY142" fmla="*/ 3401 h 10000"/>
                          <a:gd name="connsiteX143" fmla="*/ 0 w 10000"/>
                          <a:gd name="connsiteY143" fmla="*/ 3222 h 10000"/>
                          <a:gd name="connsiteX144" fmla="*/ 10 w 10000"/>
                          <a:gd name="connsiteY144" fmla="*/ 3053 h 10000"/>
                          <a:gd name="connsiteX145" fmla="*/ 40 w 10000"/>
                          <a:gd name="connsiteY145" fmla="*/ 2894 h 10000"/>
                          <a:gd name="connsiteX146" fmla="*/ 84 w 10000"/>
                          <a:gd name="connsiteY146" fmla="*/ 2758 h 10000"/>
                          <a:gd name="connsiteX147" fmla="*/ 131 w 10000"/>
                          <a:gd name="connsiteY147" fmla="*/ 2647 h 10000"/>
                          <a:gd name="connsiteX148" fmla="*/ 183 w 10000"/>
                          <a:gd name="connsiteY148" fmla="*/ 2546 h 10000"/>
                          <a:gd name="connsiteX149" fmla="*/ 230 w 10000"/>
                          <a:gd name="connsiteY149" fmla="*/ 2478 h 10000"/>
                          <a:gd name="connsiteX150" fmla="*/ 275 w 10000"/>
                          <a:gd name="connsiteY150" fmla="*/ 2420 h 10000"/>
                          <a:gd name="connsiteX151" fmla="*/ 299 w 10000"/>
                          <a:gd name="connsiteY151" fmla="*/ 2386 h 10000"/>
                          <a:gd name="connsiteX152" fmla="*/ 312 w 10000"/>
                          <a:gd name="connsiteY152" fmla="*/ 2377 h 10000"/>
                          <a:gd name="connsiteX153" fmla="*/ 322 w 10000"/>
                          <a:gd name="connsiteY153" fmla="*/ 2372 h 10000"/>
                          <a:gd name="connsiteX154" fmla="*/ 356 w 10000"/>
                          <a:gd name="connsiteY154" fmla="*/ 2353 h 10000"/>
                          <a:gd name="connsiteX155" fmla="*/ 413 w 10000"/>
                          <a:gd name="connsiteY155" fmla="*/ 2309 h 10000"/>
                          <a:gd name="connsiteX156" fmla="*/ 485 w 10000"/>
                          <a:gd name="connsiteY156" fmla="*/ 2261 h 10000"/>
                          <a:gd name="connsiteX157" fmla="*/ 581 w 10000"/>
                          <a:gd name="connsiteY157" fmla="*/ 2203 h 10000"/>
                          <a:gd name="connsiteX158" fmla="*/ 690 w 10000"/>
                          <a:gd name="connsiteY158" fmla="*/ 2135 h 10000"/>
                          <a:gd name="connsiteX159" fmla="*/ 811 w 10000"/>
                          <a:gd name="connsiteY159" fmla="*/ 2048 h 10000"/>
                          <a:gd name="connsiteX160" fmla="*/ 950 w 10000"/>
                          <a:gd name="connsiteY160" fmla="*/ 1966 h 10000"/>
                          <a:gd name="connsiteX161" fmla="*/ 1096 w 10000"/>
                          <a:gd name="connsiteY161" fmla="*/ 1865 h 10000"/>
                          <a:gd name="connsiteX162" fmla="*/ 1252 w 10000"/>
                          <a:gd name="connsiteY162" fmla="*/ 1758 h 10000"/>
                          <a:gd name="connsiteX163" fmla="*/ 1418 w 10000"/>
                          <a:gd name="connsiteY163" fmla="*/ 1652 h 10000"/>
                          <a:gd name="connsiteX164" fmla="*/ 1586 w 10000"/>
                          <a:gd name="connsiteY164" fmla="*/ 1541 h 10000"/>
                          <a:gd name="connsiteX165" fmla="*/ 1759 w 10000"/>
                          <a:gd name="connsiteY165" fmla="*/ 1420 h 10000"/>
                          <a:gd name="connsiteX166" fmla="*/ 1940 w 10000"/>
                          <a:gd name="connsiteY166" fmla="*/ 1314 h 10000"/>
                          <a:gd name="connsiteX167" fmla="*/ 2118 w 10000"/>
                          <a:gd name="connsiteY167" fmla="*/ 1193 h 10000"/>
                          <a:gd name="connsiteX168" fmla="*/ 2298 w 10000"/>
                          <a:gd name="connsiteY168" fmla="*/ 1077 h 10000"/>
                          <a:gd name="connsiteX169" fmla="*/ 2476 w 10000"/>
                          <a:gd name="connsiteY169" fmla="*/ 957 h 10000"/>
                          <a:gd name="connsiteX170" fmla="*/ 2650 w 10000"/>
                          <a:gd name="connsiteY170" fmla="*/ 845 h 10000"/>
                          <a:gd name="connsiteX171" fmla="*/ 2818 w 10000"/>
                          <a:gd name="connsiteY171" fmla="*/ 729 h 10000"/>
                          <a:gd name="connsiteX172" fmla="*/ 2979 w 10000"/>
                          <a:gd name="connsiteY172" fmla="*/ 628 h 10000"/>
                          <a:gd name="connsiteX173" fmla="*/ 3135 w 10000"/>
                          <a:gd name="connsiteY173" fmla="*/ 527 h 10000"/>
                          <a:gd name="connsiteX174" fmla="*/ 3278 w 10000"/>
                          <a:gd name="connsiteY174" fmla="*/ 435 h 10000"/>
                          <a:gd name="connsiteX175" fmla="*/ 3407 w 10000"/>
                          <a:gd name="connsiteY175" fmla="*/ 348 h 10000"/>
                          <a:gd name="connsiteX176" fmla="*/ 3525 w 10000"/>
                          <a:gd name="connsiteY176" fmla="*/ 271 h 10000"/>
                          <a:gd name="connsiteX177" fmla="*/ 3629 w 10000"/>
                          <a:gd name="connsiteY177" fmla="*/ 203 h 10000"/>
                          <a:gd name="connsiteX178" fmla="*/ 3716 w 10000"/>
                          <a:gd name="connsiteY178" fmla="*/ 155 h 10000"/>
                          <a:gd name="connsiteX179" fmla="*/ 3785 w 10000"/>
                          <a:gd name="connsiteY179" fmla="*/ 111 h 10000"/>
                          <a:gd name="connsiteX180" fmla="*/ 3837 w 10000"/>
                          <a:gd name="connsiteY180" fmla="*/ 77 h 10000"/>
                          <a:gd name="connsiteX181" fmla="*/ 3949 w 10000"/>
                          <a:gd name="connsiteY181" fmla="*/ 29 h 10000"/>
                          <a:gd name="connsiteX182" fmla="*/ 4052 w 10000"/>
                          <a:gd name="connsiteY18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9693 w 10000"/>
                          <a:gd name="connsiteY20" fmla="*/ 3217 h 10000"/>
                          <a:gd name="connsiteX21" fmla="*/ 9785 w 10000"/>
                          <a:gd name="connsiteY21" fmla="*/ 3266 h 10000"/>
                          <a:gd name="connsiteX22" fmla="*/ 9854 w 10000"/>
                          <a:gd name="connsiteY22" fmla="*/ 3309 h 10000"/>
                          <a:gd name="connsiteX23" fmla="*/ 9901 w 10000"/>
                          <a:gd name="connsiteY23" fmla="*/ 3333 h 10000"/>
                          <a:gd name="connsiteX24" fmla="*/ 9923 w 10000"/>
                          <a:gd name="connsiteY24" fmla="*/ 3353 h 10000"/>
                          <a:gd name="connsiteX25" fmla="*/ 9975 w 10000"/>
                          <a:gd name="connsiteY25" fmla="*/ 3391 h 10000"/>
                          <a:gd name="connsiteX26" fmla="*/ 10000 w 10000"/>
                          <a:gd name="connsiteY26" fmla="*/ 3444 h 10000"/>
                          <a:gd name="connsiteX27" fmla="*/ 10000 w 10000"/>
                          <a:gd name="connsiteY27" fmla="*/ 3493 h 10000"/>
                          <a:gd name="connsiteX28" fmla="*/ 9988 w 10000"/>
                          <a:gd name="connsiteY28" fmla="*/ 3536 h 10000"/>
                          <a:gd name="connsiteX29" fmla="*/ 9958 w 10000"/>
                          <a:gd name="connsiteY29" fmla="*/ 3589 h 10000"/>
                          <a:gd name="connsiteX30" fmla="*/ 9913 w 10000"/>
                          <a:gd name="connsiteY30" fmla="*/ 3647 h 10000"/>
                          <a:gd name="connsiteX31" fmla="*/ 9874 w 10000"/>
                          <a:gd name="connsiteY31" fmla="*/ 3681 h 10000"/>
                          <a:gd name="connsiteX32" fmla="*/ 9832 w 10000"/>
                          <a:gd name="connsiteY32" fmla="*/ 3734 h 10000"/>
                          <a:gd name="connsiteX33" fmla="*/ 9780 w 10000"/>
                          <a:gd name="connsiteY33" fmla="*/ 3792 h 10000"/>
                          <a:gd name="connsiteX34" fmla="*/ 9728 w 10000"/>
                          <a:gd name="connsiteY34" fmla="*/ 3850 h 10000"/>
                          <a:gd name="connsiteX35" fmla="*/ 9671 w 10000"/>
                          <a:gd name="connsiteY35" fmla="*/ 3903 h 10000"/>
                          <a:gd name="connsiteX36" fmla="*/ 9629 w 10000"/>
                          <a:gd name="connsiteY36" fmla="*/ 3952 h 10000"/>
                          <a:gd name="connsiteX37" fmla="*/ 9589 w 10000"/>
                          <a:gd name="connsiteY37" fmla="*/ 3995 h 10000"/>
                          <a:gd name="connsiteX38" fmla="*/ 9562 w 10000"/>
                          <a:gd name="connsiteY38" fmla="*/ 4029 h 10000"/>
                          <a:gd name="connsiteX39" fmla="*/ 9550 w 10000"/>
                          <a:gd name="connsiteY39" fmla="*/ 4039 h 10000"/>
                          <a:gd name="connsiteX40" fmla="*/ 9555 w 10000"/>
                          <a:gd name="connsiteY40" fmla="*/ 6237 h 10000"/>
                          <a:gd name="connsiteX41" fmla="*/ 9567 w 10000"/>
                          <a:gd name="connsiteY41" fmla="*/ 6246 h 10000"/>
                          <a:gd name="connsiteX42" fmla="*/ 9597 w 10000"/>
                          <a:gd name="connsiteY42" fmla="*/ 6271 h 10000"/>
                          <a:gd name="connsiteX43" fmla="*/ 9641 w 10000"/>
                          <a:gd name="connsiteY43" fmla="*/ 6304 h 10000"/>
                          <a:gd name="connsiteX44" fmla="*/ 9698 w 10000"/>
                          <a:gd name="connsiteY44" fmla="*/ 6338 h 10000"/>
                          <a:gd name="connsiteX45" fmla="*/ 9753 w 10000"/>
                          <a:gd name="connsiteY45" fmla="*/ 6382 h 10000"/>
                          <a:gd name="connsiteX46" fmla="*/ 9805 w 10000"/>
                          <a:gd name="connsiteY46" fmla="*/ 6420 h 10000"/>
                          <a:gd name="connsiteX47" fmla="*/ 9844 w 10000"/>
                          <a:gd name="connsiteY47" fmla="*/ 6454 h 10000"/>
                          <a:gd name="connsiteX48" fmla="*/ 9874 w 10000"/>
                          <a:gd name="connsiteY48" fmla="*/ 6488 h 10000"/>
                          <a:gd name="connsiteX49" fmla="*/ 9884 w 10000"/>
                          <a:gd name="connsiteY49" fmla="*/ 6531 h 10000"/>
                          <a:gd name="connsiteX50" fmla="*/ 9879 w 10000"/>
                          <a:gd name="connsiteY50" fmla="*/ 6575 h 10000"/>
                          <a:gd name="connsiteX51" fmla="*/ 9866 w 10000"/>
                          <a:gd name="connsiteY51" fmla="*/ 6618 h 10000"/>
                          <a:gd name="connsiteX52" fmla="*/ 9854 w 10000"/>
                          <a:gd name="connsiteY52" fmla="*/ 6652 h 10000"/>
                          <a:gd name="connsiteX53" fmla="*/ 9839 w 10000"/>
                          <a:gd name="connsiteY53" fmla="*/ 6667 h 10000"/>
                          <a:gd name="connsiteX54" fmla="*/ 9837 w 10000"/>
                          <a:gd name="connsiteY54" fmla="*/ 6676 h 10000"/>
                          <a:gd name="connsiteX55" fmla="*/ 9827 w 10000"/>
                          <a:gd name="connsiteY55" fmla="*/ 6686 h 10000"/>
                          <a:gd name="connsiteX56" fmla="*/ 9792 w 10000"/>
                          <a:gd name="connsiteY56" fmla="*/ 6720 h 10000"/>
                          <a:gd name="connsiteX57" fmla="*/ 9740 w 10000"/>
                          <a:gd name="connsiteY57" fmla="*/ 6758 h 10000"/>
                          <a:gd name="connsiteX58" fmla="*/ 9671 w 10000"/>
                          <a:gd name="connsiteY58" fmla="*/ 6826 h 10000"/>
                          <a:gd name="connsiteX59" fmla="*/ 9579 w 10000"/>
                          <a:gd name="connsiteY59" fmla="*/ 6903 h 10000"/>
                          <a:gd name="connsiteX60" fmla="*/ 9476 w 10000"/>
                          <a:gd name="connsiteY60" fmla="*/ 6995 h 10000"/>
                          <a:gd name="connsiteX61" fmla="*/ 9359 w 10000"/>
                          <a:gd name="connsiteY61" fmla="*/ 7106 h 10000"/>
                          <a:gd name="connsiteX62" fmla="*/ 9231 w 10000"/>
                          <a:gd name="connsiteY62" fmla="*/ 7227 h 10000"/>
                          <a:gd name="connsiteX63" fmla="*/ 9087 w 10000"/>
                          <a:gd name="connsiteY63" fmla="*/ 7353 h 10000"/>
                          <a:gd name="connsiteX64" fmla="*/ 8939 w 10000"/>
                          <a:gd name="connsiteY64" fmla="*/ 7478 h 10000"/>
                          <a:gd name="connsiteX65" fmla="*/ 8780 w 10000"/>
                          <a:gd name="connsiteY65" fmla="*/ 7623 h 10000"/>
                          <a:gd name="connsiteX66" fmla="*/ 8615 w 10000"/>
                          <a:gd name="connsiteY66" fmla="*/ 7778 h 10000"/>
                          <a:gd name="connsiteX67" fmla="*/ 8441 w 10000"/>
                          <a:gd name="connsiteY67" fmla="*/ 7928 h 10000"/>
                          <a:gd name="connsiteX68" fmla="*/ 8268 w 10000"/>
                          <a:gd name="connsiteY68" fmla="*/ 8082 h 10000"/>
                          <a:gd name="connsiteX69" fmla="*/ 8090 w 10000"/>
                          <a:gd name="connsiteY69" fmla="*/ 8242 h 10000"/>
                          <a:gd name="connsiteX70" fmla="*/ 7917 w 10000"/>
                          <a:gd name="connsiteY70" fmla="*/ 8401 h 10000"/>
                          <a:gd name="connsiteX71" fmla="*/ 7741 w 10000"/>
                          <a:gd name="connsiteY71" fmla="*/ 8556 h 10000"/>
                          <a:gd name="connsiteX72" fmla="*/ 7568 w 10000"/>
                          <a:gd name="connsiteY72" fmla="*/ 8715 h 10000"/>
                          <a:gd name="connsiteX73" fmla="*/ 7395 w 10000"/>
                          <a:gd name="connsiteY73" fmla="*/ 8865 h 10000"/>
                          <a:gd name="connsiteX74" fmla="*/ 7229 w 10000"/>
                          <a:gd name="connsiteY74" fmla="*/ 9010 h 10000"/>
                          <a:gd name="connsiteX75" fmla="*/ 7073 w 10000"/>
                          <a:gd name="connsiteY75" fmla="*/ 9155 h 10000"/>
                          <a:gd name="connsiteX76" fmla="*/ 6927 w 10000"/>
                          <a:gd name="connsiteY76" fmla="*/ 9290 h 10000"/>
                          <a:gd name="connsiteX77" fmla="*/ 6784 w 10000"/>
                          <a:gd name="connsiteY77" fmla="*/ 9415 h 10000"/>
                          <a:gd name="connsiteX78" fmla="*/ 6658 w 10000"/>
                          <a:gd name="connsiteY78" fmla="*/ 9527 h 10000"/>
                          <a:gd name="connsiteX79" fmla="*/ 6541 w 10000"/>
                          <a:gd name="connsiteY79" fmla="*/ 9628 h 10000"/>
                          <a:gd name="connsiteX80" fmla="*/ 6437 w 10000"/>
                          <a:gd name="connsiteY80" fmla="*/ 9720 h 10000"/>
                          <a:gd name="connsiteX81" fmla="*/ 6356 w 10000"/>
                          <a:gd name="connsiteY81" fmla="*/ 9797 h 10000"/>
                          <a:gd name="connsiteX82" fmla="*/ 6286 w 10000"/>
                          <a:gd name="connsiteY82" fmla="*/ 9865 h 10000"/>
                          <a:gd name="connsiteX83" fmla="*/ 6235 w 10000"/>
                          <a:gd name="connsiteY83" fmla="*/ 9908 h 10000"/>
                          <a:gd name="connsiteX84" fmla="*/ 6205 w 10000"/>
                          <a:gd name="connsiteY84" fmla="*/ 9932 h 10000"/>
                          <a:gd name="connsiteX85" fmla="*/ 6131 w 10000"/>
                          <a:gd name="connsiteY85" fmla="*/ 9986 h 10000"/>
                          <a:gd name="connsiteX86" fmla="*/ 6066 w 10000"/>
                          <a:gd name="connsiteY86" fmla="*/ 10000 h 10000"/>
                          <a:gd name="connsiteX87" fmla="*/ 6004 w 10000"/>
                          <a:gd name="connsiteY87" fmla="*/ 9990 h 10000"/>
                          <a:gd name="connsiteX88" fmla="*/ 5957 w 10000"/>
                          <a:gd name="connsiteY88" fmla="*/ 9976 h 10000"/>
                          <a:gd name="connsiteX89" fmla="*/ 5928 w 10000"/>
                          <a:gd name="connsiteY89" fmla="*/ 9957 h 10000"/>
                          <a:gd name="connsiteX90" fmla="*/ 5913 w 10000"/>
                          <a:gd name="connsiteY90" fmla="*/ 9952 h 10000"/>
                          <a:gd name="connsiteX91" fmla="*/ 5901 w 10000"/>
                          <a:gd name="connsiteY91" fmla="*/ 9942 h 10000"/>
                          <a:gd name="connsiteX92" fmla="*/ 5866 w 10000"/>
                          <a:gd name="connsiteY92" fmla="*/ 9918 h 10000"/>
                          <a:gd name="connsiteX93" fmla="*/ 5809 w 10000"/>
                          <a:gd name="connsiteY93" fmla="*/ 9874 h 10000"/>
                          <a:gd name="connsiteX94" fmla="*/ 5737 w 10000"/>
                          <a:gd name="connsiteY94" fmla="*/ 9816 h 10000"/>
                          <a:gd name="connsiteX95" fmla="*/ 5641 w 10000"/>
                          <a:gd name="connsiteY95" fmla="*/ 9739 h 10000"/>
                          <a:gd name="connsiteX96" fmla="*/ 5524 w 10000"/>
                          <a:gd name="connsiteY96" fmla="*/ 9647 h 10000"/>
                          <a:gd name="connsiteX97" fmla="*/ 5398 w 10000"/>
                          <a:gd name="connsiteY97" fmla="*/ 9546 h 10000"/>
                          <a:gd name="connsiteX98" fmla="*/ 5252 w 10000"/>
                          <a:gd name="connsiteY98" fmla="*/ 9435 h 10000"/>
                          <a:gd name="connsiteX99" fmla="*/ 5096 w 10000"/>
                          <a:gd name="connsiteY99" fmla="*/ 9314 h 10000"/>
                          <a:gd name="connsiteX100" fmla="*/ 4923 w 10000"/>
                          <a:gd name="connsiteY100" fmla="*/ 9179 h 10000"/>
                          <a:gd name="connsiteX101" fmla="*/ 4740 w 10000"/>
                          <a:gd name="connsiteY101" fmla="*/ 9034 h 10000"/>
                          <a:gd name="connsiteX102" fmla="*/ 4545 w 10000"/>
                          <a:gd name="connsiteY102" fmla="*/ 8884 h 10000"/>
                          <a:gd name="connsiteX103" fmla="*/ 4347 w 10000"/>
                          <a:gd name="connsiteY103" fmla="*/ 8729 h 10000"/>
                          <a:gd name="connsiteX104" fmla="*/ 4139 w 10000"/>
                          <a:gd name="connsiteY104" fmla="*/ 8560 h 10000"/>
                          <a:gd name="connsiteX105" fmla="*/ 3924 w 10000"/>
                          <a:gd name="connsiteY105" fmla="*/ 8401 h 10000"/>
                          <a:gd name="connsiteX106" fmla="*/ 3706 w 10000"/>
                          <a:gd name="connsiteY106" fmla="*/ 8222 h 10000"/>
                          <a:gd name="connsiteX107" fmla="*/ 3481 w 10000"/>
                          <a:gd name="connsiteY107" fmla="*/ 8053 h 10000"/>
                          <a:gd name="connsiteX108" fmla="*/ 3256 w 10000"/>
                          <a:gd name="connsiteY108" fmla="*/ 7879 h 10000"/>
                          <a:gd name="connsiteX109" fmla="*/ 3026 w 10000"/>
                          <a:gd name="connsiteY109" fmla="*/ 7700 h 10000"/>
                          <a:gd name="connsiteX110" fmla="*/ 2801 w 10000"/>
                          <a:gd name="connsiteY110" fmla="*/ 7522 h 10000"/>
                          <a:gd name="connsiteX111" fmla="*/ 2575 w 10000"/>
                          <a:gd name="connsiteY111" fmla="*/ 7343 h 10000"/>
                          <a:gd name="connsiteX112" fmla="*/ 2355 w 10000"/>
                          <a:gd name="connsiteY112" fmla="*/ 7174 h 10000"/>
                          <a:gd name="connsiteX113" fmla="*/ 2135 w 10000"/>
                          <a:gd name="connsiteY113" fmla="*/ 7005 h 10000"/>
                          <a:gd name="connsiteX114" fmla="*/ 1922 w 10000"/>
                          <a:gd name="connsiteY114" fmla="*/ 6836 h 10000"/>
                          <a:gd name="connsiteX115" fmla="*/ 1719 w 10000"/>
                          <a:gd name="connsiteY115" fmla="*/ 6676 h 10000"/>
                          <a:gd name="connsiteX116" fmla="*/ 1519 w 10000"/>
                          <a:gd name="connsiteY116" fmla="*/ 6522 h 10000"/>
                          <a:gd name="connsiteX117" fmla="*/ 1331 w 10000"/>
                          <a:gd name="connsiteY117" fmla="*/ 6372 h 10000"/>
                          <a:gd name="connsiteX118" fmla="*/ 1153 w 10000"/>
                          <a:gd name="connsiteY118" fmla="*/ 6237 h 10000"/>
                          <a:gd name="connsiteX119" fmla="*/ 985 w 10000"/>
                          <a:gd name="connsiteY119" fmla="*/ 6101 h 10000"/>
                          <a:gd name="connsiteX120" fmla="*/ 831 w 10000"/>
                          <a:gd name="connsiteY120" fmla="*/ 5981 h 10000"/>
                          <a:gd name="connsiteX121" fmla="*/ 690 w 10000"/>
                          <a:gd name="connsiteY121" fmla="*/ 5874 h 10000"/>
                          <a:gd name="connsiteX122" fmla="*/ 569 w 10000"/>
                          <a:gd name="connsiteY122" fmla="*/ 5778 h 10000"/>
                          <a:gd name="connsiteX123" fmla="*/ 460 w 10000"/>
                          <a:gd name="connsiteY123" fmla="*/ 5696 h 10000"/>
                          <a:gd name="connsiteX124" fmla="*/ 369 w 10000"/>
                          <a:gd name="connsiteY124" fmla="*/ 5618 h 10000"/>
                          <a:gd name="connsiteX125" fmla="*/ 299 w 10000"/>
                          <a:gd name="connsiteY125" fmla="*/ 5570 h 10000"/>
                          <a:gd name="connsiteX126" fmla="*/ 252 w 10000"/>
                          <a:gd name="connsiteY126" fmla="*/ 5527 h 10000"/>
                          <a:gd name="connsiteX127" fmla="*/ 225 w 10000"/>
                          <a:gd name="connsiteY127" fmla="*/ 5502 h 10000"/>
                          <a:gd name="connsiteX128" fmla="*/ 148 w 10000"/>
                          <a:gd name="connsiteY128" fmla="*/ 5425 h 10000"/>
                          <a:gd name="connsiteX129" fmla="*/ 92 w 10000"/>
                          <a:gd name="connsiteY129" fmla="*/ 5324 h 10000"/>
                          <a:gd name="connsiteX130" fmla="*/ 52 w 10000"/>
                          <a:gd name="connsiteY130" fmla="*/ 5213 h 10000"/>
                          <a:gd name="connsiteX131" fmla="*/ 27 w 10000"/>
                          <a:gd name="connsiteY131" fmla="*/ 5111 h 10000"/>
                          <a:gd name="connsiteX132" fmla="*/ 10 w 10000"/>
                          <a:gd name="connsiteY132" fmla="*/ 5019 h 10000"/>
                          <a:gd name="connsiteX133" fmla="*/ 5 w 10000"/>
                          <a:gd name="connsiteY133" fmla="*/ 4942 h 10000"/>
                          <a:gd name="connsiteX134" fmla="*/ 0 w 10000"/>
                          <a:gd name="connsiteY134" fmla="*/ 4884 h 10000"/>
                          <a:gd name="connsiteX135" fmla="*/ 0 w 10000"/>
                          <a:gd name="connsiteY135" fmla="*/ 4865 h 10000"/>
                          <a:gd name="connsiteX136" fmla="*/ 0 w 10000"/>
                          <a:gd name="connsiteY136" fmla="*/ 4831 h 10000"/>
                          <a:gd name="connsiteX137" fmla="*/ 0 w 10000"/>
                          <a:gd name="connsiteY137" fmla="*/ 4749 h 10000"/>
                          <a:gd name="connsiteX138" fmla="*/ 0 w 10000"/>
                          <a:gd name="connsiteY138" fmla="*/ 4618 h 10000"/>
                          <a:gd name="connsiteX139" fmla="*/ 0 w 10000"/>
                          <a:gd name="connsiteY139" fmla="*/ 3826 h 10000"/>
                          <a:gd name="connsiteX140" fmla="*/ 0 w 10000"/>
                          <a:gd name="connsiteY140" fmla="*/ 3604 h 10000"/>
                          <a:gd name="connsiteX141" fmla="*/ 0 w 10000"/>
                          <a:gd name="connsiteY141" fmla="*/ 3401 h 10000"/>
                          <a:gd name="connsiteX142" fmla="*/ 0 w 10000"/>
                          <a:gd name="connsiteY142" fmla="*/ 3222 h 10000"/>
                          <a:gd name="connsiteX143" fmla="*/ 10 w 10000"/>
                          <a:gd name="connsiteY143" fmla="*/ 3053 h 10000"/>
                          <a:gd name="connsiteX144" fmla="*/ 40 w 10000"/>
                          <a:gd name="connsiteY144" fmla="*/ 2894 h 10000"/>
                          <a:gd name="connsiteX145" fmla="*/ 84 w 10000"/>
                          <a:gd name="connsiteY145" fmla="*/ 2758 h 10000"/>
                          <a:gd name="connsiteX146" fmla="*/ 131 w 10000"/>
                          <a:gd name="connsiteY146" fmla="*/ 2647 h 10000"/>
                          <a:gd name="connsiteX147" fmla="*/ 183 w 10000"/>
                          <a:gd name="connsiteY147" fmla="*/ 2546 h 10000"/>
                          <a:gd name="connsiteX148" fmla="*/ 230 w 10000"/>
                          <a:gd name="connsiteY148" fmla="*/ 2478 h 10000"/>
                          <a:gd name="connsiteX149" fmla="*/ 275 w 10000"/>
                          <a:gd name="connsiteY149" fmla="*/ 2420 h 10000"/>
                          <a:gd name="connsiteX150" fmla="*/ 299 w 10000"/>
                          <a:gd name="connsiteY150" fmla="*/ 2386 h 10000"/>
                          <a:gd name="connsiteX151" fmla="*/ 312 w 10000"/>
                          <a:gd name="connsiteY151" fmla="*/ 2377 h 10000"/>
                          <a:gd name="connsiteX152" fmla="*/ 322 w 10000"/>
                          <a:gd name="connsiteY152" fmla="*/ 2372 h 10000"/>
                          <a:gd name="connsiteX153" fmla="*/ 356 w 10000"/>
                          <a:gd name="connsiteY153" fmla="*/ 2353 h 10000"/>
                          <a:gd name="connsiteX154" fmla="*/ 413 w 10000"/>
                          <a:gd name="connsiteY154" fmla="*/ 2309 h 10000"/>
                          <a:gd name="connsiteX155" fmla="*/ 485 w 10000"/>
                          <a:gd name="connsiteY155" fmla="*/ 2261 h 10000"/>
                          <a:gd name="connsiteX156" fmla="*/ 581 w 10000"/>
                          <a:gd name="connsiteY156" fmla="*/ 2203 h 10000"/>
                          <a:gd name="connsiteX157" fmla="*/ 690 w 10000"/>
                          <a:gd name="connsiteY157" fmla="*/ 2135 h 10000"/>
                          <a:gd name="connsiteX158" fmla="*/ 811 w 10000"/>
                          <a:gd name="connsiteY158" fmla="*/ 2048 h 10000"/>
                          <a:gd name="connsiteX159" fmla="*/ 950 w 10000"/>
                          <a:gd name="connsiteY159" fmla="*/ 1966 h 10000"/>
                          <a:gd name="connsiteX160" fmla="*/ 1096 w 10000"/>
                          <a:gd name="connsiteY160" fmla="*/ 1865 h 10000"/>
                          <a:gd name="connsiteX161" fmla="*/ 1252 w 10000"/>
                          <a:gd name="connsiteY161" fmla="*/ 1758 h 10000"/>
                          <a:gd name="connsiteX162" fmla="*/ 1418 w 10000"/>
                          <a:gd name="connsiteY162" fmla="*/ 1652 h 10000"/>
                          <a:gd name="connsiteX163" fmla="*/ 1586 w 10000"/>
                          <a:gd name="connsiteY163" fmla="*/ 1541 h 10000"/>
                          <a:gd name="connsiteX164" fmla="*/ 1759 w 10000"/>
                          <a:gd name="connsiteY164" fmla="*/ 1420 h 10000"/>
                          <a:gd name="connsiteX165" fmla="*/ 1940 w 10000"/>
                          <a:gd name="connsiteY165" fmla="*/ 1314 h 10000"/>
                          <a:gd name="connsiteX166" fmla="*/ 2118 w 10000"/>
                          <a:gd name="connsiteY166" fmla="*/ 1193 h 10000"/>
                          <a:gd name="connsiteX167" fmla="*/ 2298 w 10000"/>
                          <a:gd name="connsiteY167" fmla="*/ 1077 h 10000"/>
                          <a:gd name="connsiteX168" fmla="*/ 2476 w 10000"/>
                          <a:gd name="connsiteY168" fmla="*/ 957 h 10000"/>
                          <a:gd name="connsiteX169" fmla="*/ 2650 w 10000"/>
                          <a:gd name="connsiteY169" fmla="*/ 845 h 10000"/>
                          <a:gd name="connsiteX170" fmla="*/ 2818 w 10000"/>
                          <a:gd name="connsiteY170" fmla="*/ 729 h 10000"/>
                          <a:gd name="connsiteX171" fmla="*/ 2979 w 10000"/>
                          <a:gd name="connsiteY171" fmla="*/ 628 h 10000"/>
                          <a:gd name="connsiteX172" fmla="*/ 3135 w 10000"/>
                          <a:gd name="connsiteY172" fmla="*/ 527 h 10000"/>
                          <a:gd name="connsiteX173" fmla="*/ 3278 w 10000"/>
                          <a:gd name="connsiteY173" fmla="*/ 435 h 10000"/>
                          <a:gd name="connsiteX174" fmla="*/ 3407 w 10000"/>
                          <a:gd name="connsiteY174" fmla="*/ 348 h 10000"/>
                          <a:gd name="connsiteX175" fmla="*/ 3525 w 10000"/>
                          <a:gd name="connsiteY175" fmla="*/ 271 h 10000"/>
                          <a:gd name="connsiteX176" fmla="*/ 3629 w 10000"/>
                          <a:gd name="connsiteY176" fmla="*/ 203 h 10000"/>
                          <a:gd name="connsiteX177" fmla="*/ 3716 w 10000"/>
                          <a:gd name="connsiteY177" fmla="*/ 155 h 10000"/>
                          <a:gd name="connsiteX178" fmla="*/ 3785 w 10000"/>
                          <a:gd name="connsiteY178" fmla="*/ 111 h 10000"/>
                          <a:gd name="connsiteX179" fmla="*/ 3837 w 10000"/>
                          <a:gd name="connsiteY179" fmla="*/ 77 h 10000"/>
                          <a:gd name="connsiteX180" fmla="*/ 3949 w 10000"/>
                          <a:gd name="connsiteY180" fmla="*/ 29 h 10000"/>
                          <a:gd name="connsiteX181" fmla="*/ 4052 w 10000"/>
                          <a:gd name="connsiteY18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9693 w 10000"/>
                          <a:gd name="connsiteY19" fmla="*/ 3217 h 10000"/>
                          <a:gd name="connsiteX20" fmla="*/ 9785 w 10000"/>
                          <a:gd name="connsiteY20" fmla="*/ 3266 h 10000"/>
                          <a:gd name="connsiteX21" fmla="*/ 9854 w 10000"/>
                          <a:gd name="connsiteY21" fmla="*/ 3309 h 10000"/>
                          <a:gd name="connsiteX22" fmla="*/ 9901 w 10000"/>
                          <a:gd name="connsiteY22" fmla="*/ 3333 h 10000"/>
                          <a:gd name="connsiteX23" fmla="*/ 9923 w 10000"/>
                          <a:gd name="connsiteY23" fmla="*/ 3353 h 10000"/>
                          <a:gd name="connsiteX24" fmla="*/ 9975 w 10000"/>
                          <a:gd name="connsiteY24" fmla="*/ 3391 h 10000"/>
                          <a:gd name="connsiteX25" fmla="*/ 10000 w 10000"/>
                          <a:gd name="connsiteY25" fmla="*/ 3444 h 10000"/>
                          <a:gd name="connsiteX26" fmla="*/ 10000 w 10000"/>
                          <a:gd name="connsiteY26" fmla="*/ 3493 h 10000"/>
                          <a:gd name="connsiteX27" fmla="*/ 9988 w 10000"/>
                          <a:gd name="connsiteY27" fmla="*/ 3536 h 10000"/>
                          <a:gd name="connsiteX28" fmla="*/ 9958 w 10000"/>
                          <a:gd name="connsiteY28" fmla="*/ 3589 h 10000"/>
                          <a:gd name="connsiteX29" fmla="*/ 9913 w 10000"/>
                          <a:gd name="connsiteY29" fmla="*/ 3647 h 10000"/>
                          <a:gd name="connsiteX30" fmla="*/ 9874 w 10000"/>
                          <a:gd name="connsiteY30" fmla="*/ 3681 h 10000"/>
                          <a:gd name="connsiteX31" fmla="*/ 9832 w 10000"/>
                          <a:gd name="connsiteY31" fmla="*/ 3734 h 10000"/>
                          <a:gd name="connsiteX32" fmla="*/ 9780 w 10000"/>
                          <a:gd name="connsiteY32" fmla="*/ 3792 h 10000"/>
                          <a:gd name="connsiteX33" fmla="*/ 9728 w 10000"/>
                          <a:gd name="connsiteY33" fmla="*/ 3850 h 10000"/>
                          <a:gd name="connsiteX34" fmla="*/ 9671 w 10000"/>
                          <a:gd name="connsiteY34" fmla="*/ 3903 h 10000"/>
                          <a:gd name="connsiteX35" fmla="*/ 9629 w 10000"/>
                          <a:gd name="connsiteY35" fmla="*/ 3952 h 10000"/>
                          <a:gd name="connsiteX36" fmla="*/ 9589 w 10000"/>
                          <a:gd name="connsiteY36" fmla="*/ 3995 h 10000"/>
                          <a:gd name="connsiteX37" fmla="*/ 9562 w 10000"/>
                          <a:gd name="connsiteY37" fmla="*/ 4029 h 10000"/>
                          <a:gd name="connsiteX38" fmla="*/ 9550 w 10000"/>
                          <a:gd name="connsiteY38" fmla="*/ 4039 h 10000"/>
                          <a:gd name="connsiteX39" fmla="*/ 9555 w 10000"/>
                          <a:gd name="connsiteY39" fmla="*/ 6237 h 10000"/>
                          <a:gd name="connsiteX40" fmla="*/ 9567 w 10000"/>
                          <a:gd name="connsiteY40" fmla="*/ 6246 h 10000"/>
                          <a:gd name="connsiteX41" fmla="*/ 9597 w 10000"/>
                          <a:gd name="connsiteY41" fmla="*/ 6271 h 10000"/>
                          <a:gd name="connsiteX42" fmla="*/ 9641 w 10000"/>
                          <a:gd name="connsiteY42" fmla="*/ 6304 h 10000"/>
                          <a:gd name="connsiteX43" fmla="*/ 9698 w 10000"/>
                          <a:gd name="connsiteY43" fmla="*/ 6338 h 10000"/>
                          <a:gd name="connsiteX44" fmla="*/ 9753 w 10000"/>
                          <a:gd name="connsiteY44" fmla="*/ 6382 h 10000"/>
                          <a:gd name="connsiteX45" fmla="*/ 9805 w 10000"/>
                          <a:gd name="connsiteY45" fmla="*/ 6420 h 10000"/>
                          <a:gd name="connsiteX46" fmla="*/ 9844 w 10000"/>
                          <a:gd name="connsiteY46" fmla="*/ 6454 h 10000"/>
                          <a:gd name="connsiteX47" fmla="*/ 9874 w 10000"/>
                          <a:gd name="connsiteY47" fmla="*/ 6488 h 10000"/>
                          <a:gd name="connsiteX48" fmla="*/ 9884 w 10000"/>
                          <a:gd name="connsiteY48" fmla="*/ 6531 h 10000"/>
                          <a:gd name="connsiteX49" fmla="*/ 9879 w 10000"/>
                          <a:gd name="connsiteY49" fmla="*/ 6575 h 10000"/>
                          <a:gd name="connsiteX50" fmla="*/ 9866 w 10000"/>
                          <a:gd name="connsiteY50" fmla="*/ 6618 h 10000"/>
                          <a:gd name="connsiteX51" fmla="*/ 9854 w 10000"/>
                          <a:gd name="connsiteY51" fmla="*/ 6652 h 10000"/>
                          <a:gd name="connsiteX52" fmla="*/ 9839 w 10000"/>
                          <a:gd name="connsiteY52" fmla="*/ 6667 h 10000"/>
                          <a:gd name="connsiteX53" fmla="*/ 9837 w 10000"/>
                          <a:gd name="connsiteY53" fmla="*/ 6676 h 10000"/>
                          <a:gd name="connsiteX54" fmla="*/ 9827 w 10000"/>
                          <a:gd name="connsiteY54" fmla="*/ 6686 h 10000"/>
                          <a:gd name="connsiteX55" fmla="*/ 9792 w 10000"/>
                          <a:gd name="connsiteY55" fmla="*/ 6720 h 10000"/>
                          <a:gd name="connsiteX56" fmla="*/ 9740 w 10000"/>
                          <a:gd name="connsiteY56" fmla="*/ 6758 h 10000"/>
                          <a:gd name="connsiteX57" fmla="*/ 9671 w 10000"/>
                          <a:gd name="connsiteY57" fmla="*/ 6826 h 10000"/>
                          <a:gd name="connsiteX58" fmla="*/ 9579 w 10000"/>
                          <a:gd name="connsiteY58" fmla="*/ 6903 h 10000"/>
                          <a:gd name="connsiteX59" fmla="*/ 9476 w 10000"/>
                          <a:gd name="connsiteY59" fmla="*/ 6995 h 10000"/>
                          <a:gd name="connsiteX60" fmla="*/ 9359 w 10000"/>
                          <a:gd name="connsiteY60" fmla="*/ 7106 h 10000"/>
                          <a:gd name="connsiteX61" fmla="*/ 9231 w 10000"/>
                          <a:gd name="connsiteY61" fmla="*/ 7227 h 10000"/>
                          <a:gd name="connsiteX62" fmla="*/ 9087 w 10000"/>
                          <a:gd name="connsiteY62" fmla="*/ 7353 h 10000"/>
                          <a:gd name="connsiteX63" fmla="*/ 8939 w 10000"/>
                          <a:gd name="connsiteY63" fmla="*/ 7478 h 10000"/>
                          <a:gd name="connsiteX64" fmla="*/ 8780 w 10000"/>
                          <a:gd name="connsiteY64" fmla="*/ 7623 h 10000"/>
                          <a:gd name="connsiteX65" fmla="*/ 8615 w 10000"/>
                          <a:gd name="connsiteY65" fmla="*/ 7778 h 10000"/>
                          <a:gd name="connsiteX66" fmla="*/ 8441 w 10000"/>
                          <a:gd name="connsiteY66" fmla="*/ 7928 h 10000"/>
                          <a:gd name="connsiteX67" fmla="*/ 8268 w 10000"/>
                          <a:gd name="connsiteY67" fmla="*/ 8082 h 10000"/>
                          <a:gd name="connsiteX68" fmla="*/ 8090 w 10000"/>
                          <a:gd name="connsiteY68" fmla="*/ 8242 h 10000"/>
                          <a:gd name="connsiteX69" fmla="*/ 7917 w 10000"/>
                          <a:gd name="connsiteY69" fmla="*/ 8401 h 10000"/>
                          <a:gd name="connsiteX70" fmla="*/ 7741 w 10000"/>
                          <a:gd name="connsiteY70" fmla="*/ 8556 h 10000"/>
                          <a:gd name="connsiteX71" fmla="*/ 7568 w 10000"/>
                          <a:gd name="connsiteY71" fmla="*/ 8715 h 10000"/>
                          <a:gd name="connsiteX72" fmla="*/ 7395 w 10000"/>
                          <a:gd name="connsiteY72" fmla="*/ 8865 h 10000"/>
                          <a:gd name="connsiteX73" fmla="*/ 7229 w 10000"/>
                          <a:gd name="connsiteY73" fmla="*/ 9010 h 10000"/>
                          <a:gd name="connsiteX74" fmla="*/ 7073 w 10000"/>
                          <a:gd name="connsiteY74" fmla="*/ 9155 h 10000"/>
                          <a:gd name="connsiteX75" fmla="*/ 6927 w 10000"/>
                          <a:gd name="connsiteY75" fmla="*/ 9290 h 10000"/>
                          <a:gd name="connsiteX76" fmla="*/ 6784 w 10000"/>
                          <a:gd name="connsiteY76" fmla="*/ 9415 h 10000"/>
                          <a:gd name="connsiteX77" fmla="*/ 6658 w 10000"/>
                          <a:gd name="connsiteY77" fmla="*/ 9527 h 10000"/>
                          <a:gd name="connsiteX78" fmla="*/ 6541 w 10000"/>
                          <a:gd name="connsiteY78" fmla="*/ 9628 h 10000"/>
                          <a:gd name="connsiteX79" fmla="*/ 6437 w 10000"/>
                          <a:gd name="connsiteY79" fmla="*/ 9720 h 10000"/>
                          <a:gd name="connsiteX80" fmla="*/ 6356 w 10000"/>
                          <a:gd name="connsiteY80" fmla="*/ 9797 h 10000"/>
                          <a:gd name="connsiteX81" fmla="*/ 6286 w 10000"/>
                          <a:gd name="connsiteY81" fmla="*/ 9865 h 10000"/>
                          <a:gd name="connsiteX82" fmla="*/ 6235 w 10000"/>
                          <a:gd name="connsiteY82" fmla="*/ 9908 h 10000"/>
                          <a:gd name="connsiteX83" fmla="*/ 6205 w 10000"/>
                          <a:gd name="connsiteY83" fmla="*/ 9932 h 10000"/>
                          <a:gd name="connsiteX84" fmla="*/ 6131 w 10000"/>
                          <a:gd name="connsiteY84" fmla="*/ 9986 h 10000"/>
                          <a:gd name="connsiteX85" fmla="*/ 6066 w 10000"/>
                          <a:gd name="connsiteY85" fmla="*/ 10000 h 10000"/>
                          <a:gd name="connsiteX86" fmla="*/ 6004 w 10000"/>
                          <a:gd name="connsiteY86" fmla="*/ 9990 h 10000"/>
                          <a:gd name="connsiteX87" fmla="*/ 5957 w 10000"/>
                          <a:gd name="connsiteY87" fmla="*/ 9976 h 10000"/>
                          <a:gd name="connsiteX88" fmla="*/ 5928 w 10000"/>
                          <a:gd name="connsiteY88" fmla="*/ 9957 h 10000"/>
                          <a:gd name="connsiteX89" fmla="*/ 5913 w 10000"/>
                          <a:gd name="connsiteY89" fmla="*/ 9952 h 10000"/>
                          <a:gd name="connsiteX90" fmla="*/ 5901 w 10000"/>
                          <a:gd name="connsiteY90" fmla="*/ 9942 h 10000"/>
                          <a:gd name="connsiteX91" fmla="*/ 5866 w 10000"/>
                          <a:gd name="connsiteY91" fmla="*/ 9918 h 10000"/>
                          <a:gd name="connsiteX92" fmla="*/ 5809 w 10000"/>
                          <a:gd name="connsiteY92" fmla="*/ 9874 h 10000"/>
                          <a:gd name="connsiteX93" fmla="*/ 5737 w 10000"/>
                          <a:gd name="connsiteY93" fmla="*/ 9816 h 10000"/>
                          <a:gd name="connsiteX94" fmla="*/ 5641 w 10000"/>
                          <a:gd name="connsiteY94" fmla="*/ 9739 h 10000"/>
                          <a:gd name="connsiteX95" fmla="*/ 5524 w 10000"/>
                          <a:gd name="connsiteY95" fmla="*/ 9647 h 10000"/>
                          <a:gd name="connsiteX96" fmla="*/ 5398 w 10000"/>
                          <a:gd name="connsiteY96" fmla="*/ 9546 h 10000"/>
                          <a:gd name="connsiteX97" fmla="*/ 5252 w 10000"/>
                          <a:gd name="connsiteY97" fmla="*/ 9435 h 10000"/>
                          <a:gd name="connsiteX98" fmla="*/ 5096 w 10000"/>
                          <a:gd name="connsiteY98" fmla="*/ 9314 h 10000"/>
                          <a:gd name="connsiteX99" fmla="*/ 4923 w 10000"/>
                          <a:gd name="connsiteY99" fmla="*/ 9179 h 10000"/>
                          <a:gd name="connsiteX100" fmla="*/ 4740 w 10000"/>
                          <a:gd name="connsiteY100" fmla="*/ 9034 h 10000"/>
                          <a:gd name="connsiteX101" fmla="*/ 4545 w 10000"/>
                          <a:gd name="connsiteY101" fmla="*/ 8884 h 10000"/>
                          <a:gd name="connsiteX102" fmla="*/ 4347 w 10000"/>
                          <a:gd name="connsiteY102" fmla="*/ 8729 h 10000"/>
                          <a:gd name="connsiteX103" fmla="*/ 4139 w 10000"/>
                          <a:gd name="connsiteY103" fmla="*/ 8560 h 10000"/>
                          <a:gd name="connsiteX104" fmla="*/ 3924 w 10000"/>
                          <a:gd name="connsiteY104" fmla="*/ 8401 h 10000"/>
                          <a:gd name="connsiteX105" fmla="*/ 3706 w 10000"/>
                          <a:gd name="connsiteY105" fmla="*/ 8222 h 10000"/>
                          <a:gd name="connsiteX106" fmla="*/ 3481 w 10000"/>
                          <a:gd name="connsiteY106" fmla="*/ 8053 h 10000"/>
                          <a:gd name="connsiteX107" fmla="*/ 3256 w 10000"/>
                          <a:gd name="connsiteY107" fmla="*/ 7879 h 10000"/>
                          <a:gd name="connsiteX108" fmla="*/ 3026 w 10000"/>
                          <a:gd name="connsiteY108" fmla="*/ 7700 h 10000"/>
                          <a:gd name="connsiteX109" fmla="*/ 2801 w 10000"/>
                          <a:gd name="connsiteY109" fmla="*/ 7522 h 10000"/>
                          <a:gd name="connsiteX110" fmla="*/ 2575 w 10000"/>
                          <a:gd name="connsiteY110" fmla="*/ 7343 h 10000"/>
                          <a:gd name="connsiteX111" fmla="*/ 2355 w 10000"/>
                          <a:gd name="connsiteY111" fmla="*/ 7174 h 10000"/>
                          <a:gd name="connsiteX112" fmla="*/ 2135 w 10000"/>
                          <a:gd name="connsiteY112" fmla="*/ 7005 h 10000"/>
                          <a:gd name="connsiteX113" fmla="*/ 1922 w 10000"/>
                          <a:gd name="connsiteY113" fmla="*/ 6836 h 10000"/>
                          <a:gd name="connsiteX114" fmla="*/ 1719 w 10000"/>
                          <a:gd name="connsiteY114" fmla="*/ 6676 h 10000"/>
                          <a:gd name="connsiteX115" fmla="*/ 1519 w 10000"/>
                          <a:gd name="connsiteY115" fmla="*/ 6522 h 10000"/>
                          <a:gd name="connsiteX116" fmla="*/ 1331 w 10000"/>
                          <a:gd name="connsiteY116" fmla="*/ 6372 h 10000"/>
                          <a:gd name="connsiteX117" fmla="*/ 1153 w 10000"/>
                          <a:gd name="connsiteY117" fmla="*/ 6237 h 10000"/>
                          <a:gd name="connsiteX118" fmla="*/ 985 w 10000"/>
                          <a:gd name="connsiteY118" fmla="*/ 6101 h 10000"/>
                          <a:gd name="connsiteX119" fmla="*/ 831 w 10000"/>
                          <a:gd name="connsiteY119" fmla="*/ 5981 h 10000"/>
                          <a:gd name="connsiteX120" fmla="*/ 690 w 10000"/>
                          <a:gd name="connsiteY120" fmla="*/ 5874 h 10000"/>
                          <a:gd name="connsiteX121" fmla="*/ 569 w 10000"/>
                          <a:gd name="connsiteY121" fmla="*/ 5778 h 10000"/>
                          <a:gd name="connsiteX122" fmla="*/ 460 w 10000"/>
                          <a:gd name="connsiteY122" fmla="*/ 5696 h 10000"/>
                          <a:gd name="connsiteX123" fmla="*/ 369 w 10000"/>
                          <a:gd name="connsiteY123" fmla="*/ 5618 h 10000"/>
                          <a:gd name="connsiteX124" fmla="*/ 299 w 10000"/>
                          <a:gd name="connsiteY124" fmla="*/ 5570 h 10000"/>
                          <a:gd name="connsiteX125" fmla="*/ 252 w 10000"/>
                          <a:gd name="connsiteY125" fmla="*/ 5527 h 10000"/>
                          <a:gd name="connsiteX126" fmla="*/ 225 w 10000"/>
                          <a:gd name="connsiteY126" fmla="*/ 5502 h 10000"/>
                          <a:gd name="connsiteX127" fmla="*/ 148 w 10000"/>
                          <a:gd name="connsiteY127" fmla="*/ 5425 h 10000"/>
                          <a:gd name="connsiteX128" fmla="*/ 92 w 10000"/>
                          <a:gd name="connsiteY128" fmla="*/ 5324 h 10000"/>
                          <a:gd name="connsiteX129" fmla="*/ 52 w 10000"/>
                          <a:gd name="connsiteY129" fmla="*/ 5213 h 10000"/>
                          <a:gd name="connsiteX130" fmla="*/ 27 w 10000"/>
                          <a:gd name="connsiteY130" fmla="*/ 5111 h 10000"/>
                          <a:gd name="connsiteX131" fmla="*/ 10 w 10000"/>
                          <a:gd name="connsiteY131" fmla="*/ 5019 h 10000"/>
                          <a:gd name="connsiteX132" fmla="*/ 5 w 10000"/>
                          <a:gd name="connsiteY132" fmla="*/ 4942 h 10000"/>
                          <a:gd name="connsiteX133" fmla="*/ 0 w 10000"/>
                          <a:gd name="connsiteY133" fmla="*/ 4884 h 10000"/>
                          <a:gd name="connsiteX134" fmla="*/ 0 w 10000"/>
                          <a:gd name="connsiteY134" fmla="*/ 4865 h 10000"/>
                          <a:gd name="connsiteX135" fmla="*/ 0 w 10000"/>
                          <a:gd name="connsiteY135" fmla="*/ 4831 h 10000"/>
                          <a:gd name="connsiteX136" fmla="*/ 0 w 10000"/>
                          <a:gd name="connsiteY136" fmla="*/ 4749 h 10000"/>
                          <a:gd name="connsiteX137" fmla="*/ 0 w 10000"/>
                          <a:gd name="connsiteY137" fmla="*/ 4618 h 10000"/>
                          <a:gd name="connsiteX138" fmla="*/ 0 w 10000"/>
                          <a:gd name="connsiteY138" fmla="*/ 3826 h 10000"/>
                          <a:gd name="connsiteX139" fmla="*/ 0 w 10000"/>
                          <a:gd name="connsiteY139" fmla="*/ 3604 h 10000"/>
                          <a:gd name="connsiteX140" fmla="*/ 0 w 10000"/>
                          <a:gd name="connsiteY140" fmla="*/ 3401 h 10000"/>
                          <a:gd name="connsiteX141" fmla="*/ 0 w 10000"/>
                          <a:gd name="connsiteY141" fmla="*/ 3222 h 10000"/>
                          <a:gd name="connsiteX142" fmla="*/ 10 w 10000"/>
                          <a:gd name="connsiteY142" fmla="*/ 3053 h 10000"/>
                          <a:gd name="connsiteX143" fmla="*/ 40 w 10000"/>
                          <a:gd name="connsiteY143" fmla="*/ 2894 h 10000"/>
                          <a:gd name="connsiteX144" fmla="*/ 84 w 10000"/>
                          <a:gd name="connsiteY144" fmla="*/ 2758 h 10000"/>
                          <a:gd name="connsiteX145" fmla="*/ 131 w 10000"/>
                          <a:gd name="connsiteY145" fmla="*/ 2647 h 10000"/>
                          <a:gd name="connsiteX146" fmla="*/ 183 w 10000"/>
                          <a:gd name="connsiteY146" fmla="*/ 2546 h 10000"/>
                          <a:gd name="connsiteX147" fmla="*/ 230 w 10000"/>
                          <a:gd name="connsiteY147" fmla="*/ 2478 h 10000"/>
                          <a:gd name="connsiteX148" fmla="*/ 275 w 10000"/>
                          <a:gd name="connsiteY148" fmla="*/ 2420 h 10000"/>
                          <a:gd name="connsiteX149" fmla="*/ 299 w 10000"/>
                          <a:gd name="connsiteY149" fmla="*/ 2386 h 10000"/>
                          <a:gd name="connsiteX150" fmla="*/ 312 w 10000"/>
                          <a:gd name="connsiteY150" fmla="*/ 2377 h 10000"/>
                          <a:gd name="connsiteX151" fmla="*/ 322 w 10000"/>
                          <a:gd name="connsiteY151" fmla="*/ 2372 h 10000"/>
                          <a:gd name="connsiteX152" fmla="*/ 356 w 10000"/>
                          <a:gd name="connsiteY152" fmla="*/ 2353 h 10000"/>
                          <a:gd name="connsiteX153" fmla="*/ 413 w 10000"/>
                          <a:gd name="connsiteY153" fmla="*/ 2309 h 10000"/>
                          <a:gd name="connsiteX154" fmla="*/ 485 w 10000"/>
                          <a:gd name="connsiteY154" fmla="*/ 2261 h 10000"/>
                          <a:gd name="connsiteX155" fmla="*/ 581 w 10000"/>
                          <a:gd name="connsiteY155" fmla="*/ 2203 h 10000"/>
                          <a:gd name="connsiteX156" fmla="*/ 690 w 10000"/>
                          <a:gd name="connsiteY156" fmla="*/ 2135 h 10000"/>
                          <a:gd name="connsiteX157" fmla="*/ 811 w 10000"/>
                          <a:gd name="connsiteY157" fmla="*/ 2048 h 10000"/>
                          <a:gd name="connsiteX158" fmla="*/ 950 w 10000"/>
                          <a:gd name="connsiteY158" fmla="*/ 1966 h 10000"/>
                          <a:gd name="connsiteX159" fmla="*/ 1096 w 10000"/>
                          <a:gd name="connsiteY159" fmla="*/ 1865 h 10000"/>
                          <a:gd name="connsiteX160" fmla="*/ 1252 w 10000"/>
                          <a:gd name="connsiteY160" fmla="*/ 1758 h 10000"/>
                          <a:gd name="connsiteX161" fmla="*/ 1418 w 10000"/>
                          <a:gd name="connsiteY161" fmla="*/ 1652 h 10000"/>
                          <a:gd name="connsiteX162" fmla="*/ 1586 w 10000"/>
                          <a:gd name="connsiteY162" fmla="*/ 1541 h 10000"/>
                          <a:gd name="connsiteX163" fmla="*/ 1759 w 10000"/>
                          <a:gd name="connsiteY163" fmla="*/ 1420 h 10000"/>
                          <a:gd name="connsiteX164" fmla="*/ 1940 w 10000"/>
                          <a:gd name="connsiteY164" fmla="*/ 1314 h 10000"/>
                          <a:gd name="connsiteX165" fmla="*/ 2118 w 10000"/>
                          <a:gd name="connsiteY165" fmla="*/ 1193 h 10000"/>
                          <a:gd name="connsiteX166" fmla="*/ 2298 w 10000"/>
                          <a:gd name="connsiteY166" fmla="*/ 1077 h 10000"/>
                          <a:gd name="connsiteX167" fmla="*/ 2476 w 10000"/>
                          <a:gd name="connsiteY167" fmla="*/ 957 h 10000"/>
                          <a:gd name="connsiteX168" fmla="*/ 2650 w 10000"/>
                          <a:gd name="connsiteY168" fmla="*/ 845 h 10000"/>
                          <a:gd name="connsiteX169" fmla="*/ 2818 w 10000"/>
                          <a:gd name="connsiteY169" fmla="*/ 729 h 10000"/>
                          <a:gd name="connsiteX170" fmla="*/ 2979 w 10000"/>
                          <a:gd name="connsiteY170" fmla="*/ 628 h 10000"/>
                          <a:gd name="connsiteX171" fmla="*/ 3135 w 10000"/>
                          <a:gd name="connsiteY171" fmla="*/ 527 h 10000"/>
                          <a:gd name="connsiteX172" fmla="*/ 3278 w 10000"/>
                          <a:gd name="connsiteY172" fmla="*/ 435 h 10000"/>
                          <a:gd name="connsiteX173" fmla="*/ 3407 w 10000"/>
                          <a:gd name="connsiteY173" fmla="*/ 348 h 10000"/>
                          <a:gd name="connsiteX174" fmla="*/ 3525 w 10000"/>
                          <a:gd name="connsiteY174" fmla="*/ 271 h 10000"/>
                          <a:gd name="connsiteX175" fmla="*/ 3629 w 10000"/>
                          <a:gd name="connsiteY175" fmla="*/ 203 h 10000"/>
                          <a:gd name="connsiteX176" fmla="*/ 3716 w 10000"/>
                          <a:gd name="connsiteY176" fmla="*/ 155 h 10000"/>
                          <a:gd name="connsiteX177" fmla="*/ 3785 w 10000"/>
                          <a:gd name="connsiteY177" fmla="*/ 111 h 10000"/>
                          <a:gd name="connsiteX178" fmla="*/ 3837 w 10000"/>
                          <a:gd name="connsiteY178" fmla="*/ 77 h 10000"/>
                          <a:gd name="connsiteX179" fmla="*/ 3949 w 10000"/>
                          <a:gd name="connsiteY179" fmla="*/ 29 h 10000"/>
                          <a:gd name="connsiteX180" fmla="*/ 4052 w 10000"/>
                          <a:gd name="connsiteY18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9693 w 10000"/>
                          <a:gd name="connsiteY18" fmla="*/ 3217 h 10000"/>
                          <a:gd name="connsiteX19" fmla="*/ 9785 w 10000"/>
                          <a:gd name="connsiteY19" fmla="*/ 3266 h 10000"/>
                          <a:gd name="connsiteX20" fmla="*/ 9854 w 10000"/>
                          <a:gd name="connsiteY20" fmla="*/ 3309 h 10000"/>
                          <a:gd name="connsiteX21" fmla="*/ 9901 w 10000"/>
                          <a:gd name="connsiteY21" fmla="*/ 3333 h 10000"/>
                          <a:gd name="connsiteX22" fmla="*/ 9923 w 10000"/>
                          <a:gd name="connsiteY22" fmla="*/ 3353 h 10000"/>
                          <a:gd name="connsiteX23" fmla="*/ 9975 w 10000"/>
                          <a:gd name="connsiteY23" fmla="*/ 3391 h 10000"/>
                          <a:gd name="connsiteX24" fmla="*/ 10000 w 10000"/>
                          <a:gd name="connsiteY24" fmla="*/ 3444 h 10000"/>
                          <a:gd name="connsiteX25" fmla="*/ 10000 w 10000"/>
                          <a:gd name="connsiteY25" fmla="*/ 3493 h 10000"/>
                          <a:gd name="connsiteX26" fmla="*/ 9988 w 10000"/>
                          <a:gd name="connsiteY26" fmla="*/ 3536 h 10000"/>
                          <a:gd name="connsiteX27" fmla="*/ 9958 w 10000"/>
                          <a:gd name="connsiteY27" fmla="*/ 3589 h 10000"/>
                          <a:gd name="connsiteX28" fmla="*/ 9913 w 10000"/>
                          <a:gd name="connsiteY28" fmla="*/ 3647 h 10000"/>
                          <a:gd name="connsiteX29" fmla="*/ 9874 w 10000"/>
                          <a:gd name="connsiteY29" fmla="*/ 3681 h 10000"/>
                          <a:gd name="connsiteX30" fmla="*/ 9832 w 10000"/>
                          <a:gd name="connsiteY30" fmla="*/ 3734 h 10000"/>
                          <a:gd name="connsiteX31" fmla="*/ 9780 w 10000"/>
                          <a:gd name="connsiteY31" fmla="*/ 3792 h 10000"/>
                          <a:gd name="connsiteX32" fmla="*/ 9728 w 10000"/>
                          <a:gd name="connsiteY32" fmla="*/ 3850 h 10000"/>
                          <a:gd name="connsiteX33" fmla="*/ 9671 w 10000"/>
                          <a:gd name="connsiteY33" fmla="*/ 3903 h 10000"/>
                          <a:gd name="connsiteX34" fmla="*/ 9629 w 10000"/>
                          <a:gd name="connsiteY34" fmla="*/ 3952 h 10000"/>
                          <a:gd name="connsiteX35" fmla="*/ 9589 w 10000"/>
                          <a:gd name="connsiteY35" fmla="*/ 3995 h 10000"/>
                          <a:gd name="connsiteX36" fmla="*/ 9562 w 10000"/>
                          <a:gd name="connsiteY36" fmla="*/ 4029 h 10000"/>
                          <a:gd name="connsiteX37" fmla="*/ 9550 w 10000"/>
                          <a:gd name="connsiteY37" fmla="*/ 4039 h 10000"/>
                          <a:gd name="connsiteX38" fmla="*/ 9555 w 10000"/>
                          <a:gd name="connsiteY38" fmla="*/ 6237 h 10000"/>
                          <a:gd name="connsiteX39" fmla="*/ 9567 w 10000"/>
                          <a:gd name="connsiteY39" fmla="*/ 6246 h 10000"/>
                          <a:gd name="connsiteX40" fmla="*/ 9597 w 10000"/>
                          <a:gd name="connsiteY40" fmla="*/ 6271 h 10000"/>
                          <a:gd name="connsiteX41" fmla="*/ 9641 w 10000"/>
                          <a:gd name="connsiteY41" fmla="*/ 6304 h 10000"/>
                          <a:gd name="connsiteX42" fmla="*/ 9698 w 10000"/>
                          <a:gd name="connsiteY42" fmla="*/ 6338 h 10000"/>
                          <a:gd name="connsiteX43" fmla="*/ 9753 w 10000"/>
                          <a:gd name="connsiteY43" fmla="*/ 6382 h 10000"/>
                          <a:gd name="connsiteX44" fmla="*/ 9805 w 10000"/>
                          <a:gd name="connsiteY44" fmla="*/ 6420 h 10000"/>
                          <a:gd name="connsiteX45" fmla="*/ 9844 w 10000"/>
                          <a:gd name="connsiteY45" fmla="*/ 6454 h 10000"/>
                          <a:gd name="connsiteX46" fmla="*/ 9874 w 10000"/>
                          <a:gd name="connsiteY46" fmla="*/ 6488 h 10000"/>
                          <a:gd name="connsiteX47" fmla="*/ 9884 w 10000"/>
                          <a:gd name="connsiteY47" fmla="*/ 6531 h 10000"/>
                          <a:gd name="connsiteX48" fmla="*/ 9879 w 10000"/>
                          <a:gd name="connsiteY48" fmla="*/ 6575 h 10000"/>
                          <a:gd name="connsiteX49" fmla="*/ 9866 w 10000"/>
                          <a:gd name="connsiteY49" fmla="*/ 6618 h 10000"/>
                          <a:gd name="connsiteX50" fmla="*/ 9854 w 10000"/>
                          <a:gd name="connsiteY50" fmla="*/ 6652 h 10000"/>
                          <a:gd name="connsiteX51" fmla="*/ 9839 w 10000"/>
                          <a:gd name="connsiteY51" fmla="*/ 6667 h 10000"/>
                          <a:gd name="connsiteX52" fmla="*/ 9837 w 10000"/>
                          <a:gd name="connsiteY52" fmla="*/ 6676 h 10000"/>
                          <a:gd name="connsiteX53" fmla="*/ 9827 w 10000"/>
                          <a:gd name="connsiteY53" fmla="*/ 6686 h 10000"/>
                          <a:gd name="connsiteX54" fmla="*/ 9792 w 10000"/>
                          <a:gd name="connsiteY54" fmla="*/ 6720 h 10000"/>
                          <a:gd name="connsiteX55" fmla="*/ 9740 w 10000"/>
                          <a:gd name="connsiteY55" fmla="*/ 6758 h 10000"/>
                          <a:gd name="connsiteX56" fmla="*/ 9671 w 10000"/>
                          <a:gd name="connsiteY56" fmla="*/ 6826 h 10000"/>
                          <a:gd name="connsiteX57" fmla="*/ 9579 w 10000"/>
                          <a:gd name="connsiteY57" fmla="*/ 6903 h 10000"/>
                          <a:gd name="connsiteX58" fmla="*/ 9476 w 10000"/>
                          <a:gd name="connsiteY58" fmla="*/ 6995 h 10000"/>
                          <a:gd name="connsiteX59" fmla="*/ 9359 w 10000"/>
                          <a:gd name="connsiteY59" fmla="*/ 7106 h 10000"/>
                          <a:gd name="connsiteX60" fmla="*/ 9231 w 10000"/>
                          <a:gd name="connsiteY60" fmla="*/ 7227 h 10000"/>
                          <a:gd name="connsiteX61" fmla="*/ 9087 w 10000"/>
                          <a:gd name="connsiteY61" fmla="*/ 7353 h 10000"/>
                          <a:gd name="connsiteX62" fmla="*/ 8939 w 10000"/>
                          <a:gd name="connsiteY62" fmla="*/ 7478 h 10000"/>
                          <a:gd name="connsiteX63" fmla="*/ 8780 w 10000"/>
                          <a:gd name="connsiteY63" fmla="*/ 7623 h 10000"/>
                          <a:gd name="connsiteX64" fmla="*/ 8615 w 10000"/>
                          <a:gd name="connsiteY64" fmla="*/ 7778 h 10000"/>
                          <a:gd name="connsiteX65" fmla="*/ 8441 w 10000"/>
                          <a:gd name="connsiteY65" fmla="*/ 7928 h 10000"/>
                          <a:gd name="connsiteX66" fmla="*/ 8268 w 10000"/>
                          <a:gd name="connsiteY66" fmla="*/ 8082 h 10000"/>
                          <a:gd name="connsiteX67" fmla="*/ 8090 w 10000"/>
                          <a:gd name="connsiteY67" fmla="*/ 8242 h 10000"/>
                          <a:gd name="connsiteX68" fmla="*/ 7917 w 10000"/>
                          <a:gd name="connsiteY68" fmla="*/ 8401 h 10000"/>
                          <a:gd name="connsiteX69" fmla="*/ 7741 w 10000"/>
                          <a:gd name="connsiteY69" fmla="*/ 8556 h 10000"/>
                          <a:gd name="connsiteX70" fmla="*/ 7568 w 10000"/>
                          <a:gd name="connsiteY70" fmla="*/ 8715 h 10000"/>
                          <a:gd name="connsiteX71" fmla="*/ 7395 w 10000"/>
                          <a:gd name="connsiteY71" fmla="*/ 8865 h 10000"/>
                          <a:gd name="connsiteX72" fmla="*/ 7229 w 10000"/>
                          <a:gd name="connsiteY72" fmla="*/ 9010 h 10000"/>
                          <a:gd name="connsiteX73" fmla="*/ 7073 w 10000"/>
                          <a:gd name="connsiteY73" fmla="*/ 9155 h 10000"/>
                          <a:gd name="connsiteX74" fmla="*/ 6927 w 10000"/>
                          <a:gd name="connsiteY74" fmla="*/ 9290 h 10000"/>
                          <a:gd name="connsiteX75" fmla="*/ 6784 w 10000"/>
                          <a:gd name="connsiteY75" fmla="*/ 9415 h 10000"/>
                          <a:gd name="connsiteX76" fmla="*/ 6658 w 10000"/>
                          <a:gd name="connsiteY76" fmla="*/ 9527 h 10000"/>
                          <a:gd name="connsiteX77" fmla="*/ 6541 w 10000"/>
                          <a:gd name="connsiteY77" fmla="*/ 9628 h 10000"/>
                          <a:gd name="connsiteX78" fmla="*/ 6437 w 10000"/>
                          <a:gd name="connsiteY78" fmla="*/ 9720 h 10000"/>
                          <a:gd name="connsiteX79" fmla="*/ 6356 w 10000"/>
                          <a:gd name="connsiteY79" fmla="*/ 9797 h 10000"/>
                          <a:gd name="connsiteX80" fmla="*/ 6286 w 10000"/>
                          <a:gd name="connsiteY80" fmla="*/ 9865 h 10000"/>
                          <a:gd name="connsiteX81" fmla="*/ 6235 w 10000"/>
                          <a:gd name="connsiteY81" fmla="*/ 9908 h 10000"/>
                          <a:gd name="connsiteX82" fmla="*/ 6205 w 10000"/>
                          <a:gd name="connsiteY82" fmla="*/ 9932 h 10000"/>
                          <a:gd name="connsiteX83" fmla="*/ 6131 w 10000"/>
                          <a:gd name="connsiteY83" fmla="*/ 9986 h 10000"/>
                          <a:gd name="connsiteX84" fmla="*/ 6066 w 10000"/>
                          <a:gd name="connsiteY84" fmla="*/ 10000 h 10000"/>
                          <a:gd name="connsiteX85" fmla="*/ 6004 w 10000"/>
                          <a:gd name="connsiteY85" fmla="*/ 9990 h 10000"/>
                          <a:gd name="connsiteX86" fmla="*/ 5957 w 10000"/>
                          <a:gd name="connsiteY86" fmla="*/ 9976 h 10000"/>
                          <a:gd name="connsiteX87" fmla="*/ 5928 w 10000"/>
                          <a:gd name="connsiteY87" fmla="*/ 9957 h 10000"/>
                          <a:gd name="connsiteX88" fmla="*/ 5913 w 10000"/>
                          <a:gd name="connsiteY88" fmla="*/ 9952 h 10000"/>
                          <a:gd name="connsiteX89" fmla="*/ 5901 w 10000"/>
                          <a:gd name="connsiteY89" fmla="*/ 9942 h 10000"/>
                          <a:gd name="connsiteX90" fmla="*/ 5866 w 10000"/>
                          <a:gd name="connsiteY90" fmla="*/ 9918 h 10000"/>
                          <a:gd name="connsiteX91" fmla="*/ 5809 w 10000"/>
                          <a:gd name="connsiteY91" fmla="*/ 9874 h 10000"/>
                          <a:gd name="connsiteX92" fmla="*/ 5737 w 10000"/>
                          <a:gd name="connsiteY92" fmla="*/ 9816 h 10000"/>
                          <a:gd name="connsiteX93" fmla="*/ 5641 w 10000"/>
                          <a:gd name="connsiteY93" fmla="*/ 9739 h 10000"/>
                          <a:gd name="connsiteX94" fmla="*/ 5524 w 10000"/>
                          <a:gd name="connsiteY94" fmla="*/ 9647 h 10000"/>
                          <a:gd name="connsiteX95" fmla="*/ 5398 w 10000"/>
                          <a:gd name="connsiteY95" fmla="*/ 9546 h 10000"/>
                          <a:gd name="connsiteX96" fmla="*/ 5252 w 10000"/>
                          <a:gd name="connsiteY96" fmla="*/ 9435 h 10000"/>
                          <a:gd name="connsiteX97" fmla="*/ 5096 w 10000"/>
                          <a:gd name="connsiteY97" fmla="*/ 9314 h 10000"/>
                          <a:gd name="connsiteX98" fmla="*/ 4923 w 10000"/>
                          <a:gd name="connsiteY98" fmla="*/ 9179 h 10000"/>
                          <a:gd name="connsiteX99" fmla="*/ 4740 w 10000"/>
                          <a:gd name="connsiteY99" fmla="*/ 9034 h 10000"/>
                          <a:gd name="connsiteX100" fmla="*/ 4545 w 10000"/>
                          <a:gd name="connsiteY100" fmla="*/ 8884 h 10000"/>
                          <a:gd name="connsiteX101" fmla="*/ 4347 w 10000"/>
                          <a:gd name="connsiteY101" fmla="*/ 8729 h 10000"/>
                          <a:gd name="connsiteX102" fmla="*/ 4139 w 10000"/>
                          <a:gd name="connsiteY102" fmla="*/ 8560 h 10000"/>
                          <a:gd name="connsiteX103" fmla="*/ 3924 w 10000"/>
                          <a:gd name="connsiteY103" fmla="*/ 8401 h 10000"/>
                          <a:gd name="connsiteX104" fmla="*/ 3706 w 10000"/>
                          <a:gd name="connsiteY104" fmla="*/ 8222 h 10000"/>
                          <a:gd name="connsiteX105" fmla="*/ 3481 w 10000"/>
                          <a:gd name="connsiteY105" fmla="*/ 8053 h 10000"/>
                          <a:gd name="connsiteX106" fmla="*/ 3256 w 10000"/>
                          <a:gd name="connsiteY106" fmla="*/ 7879 h 10000"/>
                          <a:gd name="connsiteX107" fmla="*/ 3026 w 10000"/>
                          <a:gd name="connsiteY107" fmla="*/ 7700 h 10000"/>
                          <a:gd name="connsiteX108" fmla="*/ 2801 w 10000"/>
                          <a:gd name="connsiteY108" fmla="*/ 7522 h 10000"/>
                          <a:gd name="connsiteX109" fmla="*/ 2575 w 10000"/>
                          <a:gd name="connsiteY109" fmla="*/ 7343 h 10000"/>
                          <a:gd name="connsiteX110" fmla="*/ 2355 w 10000"/>
                          <a:gd name="connsiteY110" fmla="*/ 7174 h 10000"/>
                          <a:gd name="connsiteX111" fmla="*/ 2135 w 10000"/>
                          <a:gd name="connsiteY111" fmla="*/ 7005 h 10000"/>
                          <a:gd name="connsiteX112" fmla="*/ 1922 w 10000"/>
                          <a:gd name="connsiteY112" fmla="*/ 6836 h 10000"/>
                          <a:gd name="connsiteX113" fmla="*/ 1719 w 10000"/>
                          <a:gd name="connsiteY113" fmla="*/ 6676 h 10000"/>
                          <a:gd name="connsiteX114" fmla="*/ 1519 w 10000"/>
                          <a:gd name="connsiteY114" fmla="*/ 6522 h 10000"/>
                          <a:gd name="connsiteX115" fmla="*/ 1331 w 10000"/>
                          <a:gd name="connsiteY115" fmla="*/ 6372 h 10000"/>
                          <a:gd name="connsiteX116" fmla="*/ 1153 w 10000"/>
                          <a:gd name="connsiteY116" fmla="*/ 6237 h 10000"/>
                          <a:gd name="connsiteX117" fmla="*/ 985 w 10000"/>
                          <a:gd name="connsiteY117" fmla="*/ 6101 h 10000"/>
                          <a:gd name="connsiteX118" fmla="*/ 831 w 10000"/>
                          <a:gd name="connsiteY118" fmla="*/ 5981 h 10000"/>
                          <a:gd name="connsiteX119" fmla="*/ 690 w 10000"/>
                          <a:gd name="connsiteY119" fmla="*/ 5874 h 10000"/>
                          <a:gd name="connsiteX120" fmla="*/ 569 w 10000"/>
                          <a:gd name="connsiteY120" fmla="*/ 5778 h 10000"/>
                          <a:gd name="connsiteX121" fmla="*/ 460 w 10000"/>
                          <a:gd name="connsiteY121" fmla="*/ 5696 h 10000"/>
                          <a:gd name="connsiteX122" fmla="*/ 369 w 10000"/>
                          <a:gd name="connsiteY122" fmla="*/ 5618 h 10000"/>
                          <a:gd name="connsiteX123" fmla="*/ 299 w 10000"/>
                          <a:gd name="connsiteY123" fmla="*/ 5570 h 10000"/>
                          <a:gd name="connsiteX124" fmla="*/ 252 w 10000"/>
                          <a:gd name="connsiteY124" fmla="*/ 5527 h 10000"/>
                          <a:gd name="connsiteX125" fmla="*/ 225 w 10000"/>
                          <a:gd name="connsiteY125" fmla="*/ 5502 h 10000"/>
                          <a:gd name="connsiteX126" fmla="*/ 148 w 10000"/>
                          <a:gd name="connsiteY126" fmla="*/ 5425 h 10000"/>
                          <a:gd name="connsiteX127" fmla="*/ 92 w 10000"/>
                          <a:gd name="connsiteY127" fmla="*/ 5324 h 10000"/>
                          <a:gd name="connsiteX128" fmla="*/ 52 w 10000"/>
                          <a:gd name="connsiteY128" fmla="*/ 5213 h 10000"/>
                          <a:gd name="connsiteX129" fmla="*/ 27 w 10000"/>
                          <a:gd name="connsiteY129" fmla="*/ 5111 h 10000"/>
                          <a:gd name="connsiteX130" fmla="*/ 10 w 10000"/>
                          <a:gd name="connsiteY130" fmla="*/ 5019 h 10000"/>
                          <a:gd name="connsiteX131" fmla="*/ 5 w 10000"/>
                          <a:gd name="connsiteY131" fmla="*/ 4942 h 10000"/>
                          <a:gd name="connsiteX132" fmla="*/ 0 w 10000"/>
                          <a:gd name="connsiteY132" fmla="*/ 4884 h 10000"/>
                          <a:gd name="connsiteX133" fmla="*/ 0 w 10000"/>
                          <a:gd name="connsiteY133" fmla="*/ 4865 h 10000"/>
                          <a:gd name="connsiteX134" fmla="*/ 0 w 10000"/>
                          <a:gd name="connsiteY134" fmla="*/ 4831 h 10000"/>
                          <a:gd name="connsiteX135" fmla="*/ 0 w 10000"/>
                          <a:gd name="connsiteY135" fmla="*/ 4749 h 10000"/>
                          <a:gd name="connsiteX136" fmla="*/ 0 w 10000"/>
                          <a:gd name="connsiteY136" fmla="*/ 4618 h 10000"/>
                          <a:gd name="connsiteX137" fmla="*/ 0 w 10000"/>
                          <a:gd name="connsiteY137" fmla="*/ 3826 h 10000"/>
                          <a:gd name="connsiteX138" fmla="*/ 0 w 10000"/>
                          <a:gd name="connsiteY138" fmla="*/ 3604 h 10000"/>
                          <a:gd name="connsiteX139" fmla="*/ 0 w 10000"/>
                          <a:gd name="connsiteY139" fmla="*/ 3401 h 10000"/>
                          <a:gd name="connsiteX140" fmla="*/ 0 w 10000"/>
                          <a:gd name="connsiteY140" fmla="*/ 3222 h 10000"/>
                          <a:gd name="connsiteX141" fmla="*/ 10 w 10000"/>
                          <a:gd name="connsiteY141" fmla="*/ 3053 h 10000"/>
                          <a:gd name="connsiteX142" fmla="*/ 40 w 10000"/>
                          <a:gd name="connsiteY142" fmla="*/ 2894 h 10000"/>
                          <a:gd name="connsiteX143" fmla="*/ 84 w 10000"/>
                          <a:gd name="connsiteY143" fmla="*/ 2758 h 10000"/>
                          <a:gd name="connsiteX144" fmla="*/ 131 w 10000"/>
                          <a:gd name="connsiteY144" fmla="*/ 2647 h 10000"/>
                          <a:gd name="connsiteX145" fmla="*/ 183 w 10000"/>
                          <a:gd name="connsiteY145" fmla="*/ 2546 h 10000"/>
                          <a:gd name="connsiteX146" fmla="*/ 230 w 10000"/>
                          <a:gd name="connsiteY146" fmla="*/ 2478 h 10000"/>
                          <a:gd name="connsiteX147" fmla="*/ 275 w 10000"/>
                          <a:gd name="connsiteY147" fmla="*/ 2420 h 10000"/>
                          <a:gd name="connsiteX148" fmla="*/ 299 w 10000"/>
                          <a:gd name="connsiteY148" fmla="*/ 2386 h 10000"/>
                          <a:gd name="connsiteX149" fmla="*/ 312 w 10000"/>
                          <a:gd name="connsiteY149" fmla="*/ 2377 h 10000"/>
                          <a:gd name="connsiteX150" fmla="*/ 322 w 10000"/>
                          <a:gd name="connsiteY150" fmla="*/ 2372 h 10000"/>
                          <a:gd name="connsiteX151" fmla="*/ 356 w 10000"/>
                          <a:gd name="connsiteY151" fmla="*/ 2353 h 10000"/>
                          <a:gd name="connsiteX152" fmla="*/ 413 w 10000"/>
                          <a:gd name="connsiteY152" fmla="*/ 2309 h 10000"/>
                          <a:gd name="connsiteX153" fmla="*/ 485 w 10000"/>
                          <a:gd name="connsiteY153" fmla="*/ 2261 h 10000"/>
                          <a:gd name="connsiteX154" fmla="*/ 581 w 10000"/>
                          <a:gd name="connsiteY154" fmla="*/ 2203 h 10000"/>
                          <a:gd name="connsiteX155" fmla="*/ 690 w 10000"/>
                          <a:gd name="connsiteY155" fmla="*/ 2135 h 10000"/>
                          <a:gd name="connsiteX156" fmla="*/ 811 w 10000"/>
                          <a:gd name="connsiteY156" fmla="*/ 2048 h 10000"/>
                          <a:gd name="connsiteX157" fmla="*/ 950 w 10000"/>
                          <a:gd name="connsiteY157" fmla="*/ 1966 h 10000"/>
                          <a:gd name="connsiteX158" fmla="*/ 1096 w 10000"/>
                          <a:gd name="connsiteY158" fmla="*/ 1865 h 10000"/>
                          <a:gd name="connsiteX159" fmla="*/ 1252 w 10000"/>
                          <a:gd name="connsiteY159" fmla="*/ 1758 h 10000"/>
                          <a:gd name="connsiteX160" fmla="*/ 1418 w 10000"/>
                          <a:gd name="connsiteY160" fmla="*/ 1652 h 10000"/>
                          <a:gd name="connsiteX161" fmla="*/ 1586 w 10000"/>
                          <a:gd name="connsiteY161" fmla="*/ 1541 h 10000"/>
                          <a:gd name="connsiteX162" fmla="*/ 1759 w 10000"/>
                          <a:gd name="connsiteY162" fmla="*/ 1420 h 10000"/>
                          <a:gd name="connsiteX163" fmla="*/ 1940 w 10000"/>
                          <a:gd name="connsiteY163" fmla="*/ 1314 h 10000"/>
                          <a:gd name="connsiteX164" fmla="*/ 2118 w 10000"/>
                          <a:gd name="connsiteY164" fmla="*/ 1193 h 10000"/>
                          <a:gd name="connsiteX165" fmla="*/ 2298 w 10000"/>
                          <a:gd name="connsiteY165" fmla="*/ 1077 h 10000"/>
                          <a:gd name="connsiteX166" fmla="*/ 2476 w 10000"/>
                          <a:gd name="connsiteY166" fmla="*/ 957 h 10000"/>
                          <a:gd name="connsiteX167" fmla="*/ 2650 w 10000"/>
                          <a:gd name="connsiteY167" fmla="*/ 845 h 10000"/>
                          <a:gd name="connsiteX168" fmla="*/ 2818 w 10000"/>
                          <a:gd name="connsiteY168" fmla="*/ 729 h 10000"/>
                          <a:gd name="connsiteX169" fmla="*/ 2979 w 10000"/>
                          <a:gd name="connsiteY169" fmla="*/ 628 h 10000"/>
                          <a:gd name="connsiteX170" fmla="*/ 3135 w 10000"/>
                          <a:gd name="connsiteY170" fmla="*/ 527 h 10000"/>
                          <a:gd name="connsiteX171" fmla="*/ 3278 w 10000"/>
                          <a:gd name="connsiteY171" fmla="*/ 435 h 10000"/>
                          <a:gd name="connsiteX172" fmla="*/ 3407 w 10000"/>
                          <a:gd name="connsiteY172" fmla="*/ 348 h 10000"/>
                          <a:gd name="connsiteX173" fmla="*/ 3525 w 10000"/>
                          <a:gd name="connsiteY173" fmla="*/ 271 h 10000"/>
                          <a:gd name="connsiteX174" fmla="*/ 3629 w 10000"/>
                          <a:gd name="connsiteY174" fmla="*/ 203 h 10000"/>
                          <a:gd name="connsiteX175" fmla="*/ 3716 w 10000"/>
                          <a:gd name="connsiteY175" fmla="*/ 155 h 10000"/>
                          <a:gd name="connsiteX176" fmla="*/ 3785 w 10000"/>
                          <a:gd name="connsiteY176" fmla="*/ 111 h 10000"/>
                          <a:gd name="connsiteX177" fmla="*/ 3837 w 10000"/>
                          <a:gd name="connsiteY177" fmla="*/ 77 h 10000"/>
                          <a:gd name="connsiteX178" fmla="*/ 3949 w 10000"/>
                          <a:gd name="connsiteY178" fmla="*/ 29 h 10000"/>
                          <a:gd name="connsiteX179" fmla="*/ 4052 w 10000"/>
                          <a:gd name="connsiteY17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9693 w 10000"/>
                          <a:gd name="connsiteY17" fmla="*/ 3217 h 10000"/>
                          <a:gd name="connsiteX18" fmla="*/ 9785 w 10000"/>
                          <a:gd name="connsiteY18" fmla="*/ 3266 h 10000"/>
                          <a:gd name="connsiteX19" fmla="*/ 9854 w 10000"/>
                          <a:gd name="connsiteY19" fmla="*/ 3309 h 10000"/>
                          <a:gd name="connsiteX20" fmla="*/ 9901 w 10000"/>
                          <a:gd name="connsiteY20" fmla="*/ 3333 h 10000"/>
                          <a:gd name="connsiteX21" fmla="*/ 9923 w 10000"/>
                          <a:gd name="connsiteY21" fmla="*/ 3353 h 10000"/>
                          <a:gd name="connsiteX22" fmla="*/ 9975 w 10000"/>
                          <a:gd name="connsiteY22" fmla="*/ 3391 h 10000"/>
                          <a:gd name="connsiteX23" fmla="*/ 10000 w 10000"/>
                          <a:gd name="connsiteY23" fmla="*/ 3444 h 10000"/>
                          <a:gd name="connsiteX24" fmla="*/ 10000 w 10000"/>
                          <a:gd name="connsiteY24" fmla="*/ 3493 h 10000"/>
                          <a:gd name="connsiteX25" fmla="*/ 9988 w 10000"/>
                          <a:gd name="connsiteY25" fmla="*/ 3536 h 10000"/>
                          <a:gd name="connsiteX26" fmla="*/ 9958 w 10000"/>
                          <a:gd name="connsiteY26" fmla="*/ 3589 h 10000"/>
                          <a:gd name="connsiteX27" fmla="*/ 9913 w 10000"/>
                          <a:gd name="connsiteY27" fmla="*/ 3647 h 10000"/>
                          <a:gd name="connsiteX28" fmla="*/ 9874 w 10000"/>
                          <a:gd name="connsiteY28" fmla="*/ 3681 h 10000"/>
                          <a:gd name="connsiteX29" fmla="*/ 9832 w 10000"/>
                          <a:gd name="connsiteY29" fmla="*/ 3734 h 10000"/>
                          <a:gd name="connsiteX30" fmla="*/ 9780 w 10000"/>
                          <a:gd name="connsiteY30" fmla="*/ 3792 h 10000"/>
                          <a:gd name="connsiteX31" fmla="*/ 9728 w 10000"/>
                          <a:gd name="connsiteY31" fmla="*/ 3850 h 10000"/>
                          <a:gd name="connsiteX32" fmla="*/ 9671 w 10000"/>
                          <a:gd name="connsiteY32" fmla="*/ 3903 h 10000"/>
                          <a:gd name="connsiteX33" fmla="*/ 9629 w 10000"/>
                          <a:gd name="connsiteY33" fmla="*/ 3952 h 10000"/>
                          <a:gd name="connsiteX34" fmla="*/ 9589 w 10000"/>
                          <a:gd name="connsiteY34" fmla="*/ 3995 h 10000"/>
                          <a:gd name="connsiteX35" fmla="*/ 9562 w 10000"/>
                          <a:gd name="connsiteY35" fmla="*/ 4029 h 10000"/>
                          <a:gd name="connsiteX36" fmla="*/ 9550 w 10000"/>
                          <a:gd name="connsiteY36" fmla="*/ 4039 h 10000"/>
                          <a:gd name="connsiteX37" fmla="*/ 9555 w 10000"/>
                          <a:gd name="connsiteY37" fmla="*/ 6237 h 10000"/>
                          <a:gd name="connsiteX38" fmla="*/ 9567 w 10000"/>
                          <a:gd name="connsiteY38" fmla="*/ 6246 h 10000"/>
                          <a:gd name="connsiteX39" fmla="*/ 9597 w 10000"/>
                          <a:gd name="connsiteY39" fmla="*/ 6271 h 10000"/>
                          <a:gd name="connsiteX40" fmla="*/ 9641 w 10000"/>
                          <a:gd name="connsiteY40" fmla="*/ 6304 h 10000"/>
                          <a:gd name="connsiteX41" fmla="*/ 9698 w 10000"/>
                          <a:gd name="connsiteY41" fmla="*/ 6338 h 10000"/>
                          <a:gd name="connsiteX42" fmla="*/ 9753 w 10000"/>
                          <a:gd name="connsiteY42" fmla="*/ 6382 h 10000"/>
                          <a:gd name="connsiteX43" fmla="*/ 9805 w 10000"/>
                          <a:gd name="connsiteY43" fmla="*/ 6420 h 10000"/>
                          <a:gd name="connsiteX44" fmla="*/ 9844 w 10000"/>
                          <a:gd name="connsiteY44" fmla="*/ 6454 h 10000"/>
                          <a:gd name="connsiteX45" fmla="*/ 9874 w 10000"/>
                          <a:gd name="connsiteY45" fmla="*/ 6488 h 10000"/>
                          <a:gd name="connsiteX46" fmla="*/ 9884 w 10000"/>
                          <a:gd name="connsiteY46" fmla="*/ 6531 h 10000"/>
                          <a:gd name="connsiteX47" fmla="*/ 9879 w 10000"/>
                          <a:gd name="connsiteY47" fmla="*/ 6575 h 10000"/>
                          <a:gd name="connsiteX48" fmla="*/ 9866 w 10000"/>
                          <a:gd name="connsiteY48" fmla="*/ 6618 h 10000"/>
                          <a:gd name="connsiteX49" fmla="*/ 9854 w 10000"/>
                          <a:gd name="connsiteY49" fmla="*/ 6652 h 10000"/>
                          <a:gd name="connsiteX50" fmla="*/ 9839 w 10000"/>
                          <a:gd name="connsiteY50" fmla="*/ 6667 h 10000"/>
                          <a:gd name="connsiteX51" fmla="*/ 9837 w 10000"/>
                          <a:gd name="connsiteY51" fmla="*/ 6676 h 10000"/>
                          <a:gd name="connsiteX52" fmla="*/ 9827 w 10000"/>
                          <a:gd name="connsiteY52" fmla="*/ 6686 h 10000"/>
                          <a:gd name="connsiteX53" fmla="*/ 9792 w 10000"/>
                          <a:gd name="connsiteY53" fmla="*/ 6720 h 10000"/>
                          <a:gd name="connsiteX54" fmla="*/ 9740 w 10000"/>
                          <a:gd name="connsiteY54" fmla="*/ 6758 h 10000"/>
                          <a:gd name="connsiteX55" fmla="*/ 9671 w 10000"/>
                          <a:gd name="connsiteY55" fmla="*/ 6826 h 10000"/>
                          <a:gd name="connsiteX56" fmla="*/ 9579 w 10000"/>
                          <a:gd name="connsiteY56" fmla="*/ 6903 h 10000"/>
                          <a:gd name="connsiteX57" fmla="*/ 9476 w 10000"/>
                          <a:gd name="connsiteY57" fmla="*/ 6995 h 10000"/>
                          <a:gd name="connsiteX58" fmla="*/ 9359 w 10000"/>
                          <a:gd name="connsiteY58" fmla="*/ 7106 h 10000"/>
                          <a:gd name="connsiteX59" fmla="*/ 9231 w 10000"/>
                          <a:gd name="connsiteY59" fmla="*/ 7227 h 10000"/>
                          <a:gd name="connsiteX60" fmla="*/ 9087 w 10000"/>
                          <a:gd name="connsiteY60" fmla="*/ 7353 h 10000"/>
                          <a:gd name="connsiteX61" fmla="*/ 8939 w 10000"/>
                          <a:gd name="connsiteY61" fmla="*/ 7478 h 10000"/>
                          <a:gd name="connsiteX62" fmla="*/ 8780 w 10000"/>
                          <a:gd name="connsiteY62" fmla="*/ 7623 h 10000"/>
                          <a:gd name="connsiteX63" fmla="*/ 8615 w 10000"/>
                          <a:gd name="connsiteY63" fmla="*/ 7778 h 10000"/>
                          <a:gd name="connsiteX64" fmla="*/ 8441 w 10000"/>
                          <a:gd name="connsiteY64" fmla="*/ 7928 h 10000"/>
                          <a:gd name="connsiteX65" fmla="*/ 8268 w 10000"/>
                          <a:gd name="connsiteY65" fmla="*/ 8082 h 10000"/>
                          <a:gd name="connsiteX66" fmla="*/ 8090 w 10000"/>
                          <a:gd name="connsiteY66" fmla="*/ 8242 h 10000"/>
                          <a:gd name="connsiteX67" fmla="*/ 7917 w 10000"/>
                          <a:gd name="connsiteY67" fmla="*/ 8401 h 10000"/>
                          <a:gd name="connsiteX68" fmla="*/ 7741 w 10000"/>
                          <a:gd name="connsiteY68" fmla="*/ 8556 h 10000"/>
                          <a:gd name="connsiteX69" fmla="*/ 7568 w 10000"/>
                          <a:gd name="connsiteY69" fmla="*/ 8715 h 10000"/>
                          <a:gd name="connsiteX70" fmla="*/ 7395 w 10000"/>
                          <a:gd name="connsiteY70" fmla="*/ 8865 h 10000"/>
                          <a:gd name="connsiteX71" fmla="*/ 7229 w 10000"/>
                          <a:gd name="connsiteY71" fmla="*/ 9010 h 10000"/>
                          <a:gd name="connsiteX72" fmla="*/ 7073 w 10000"/>
                          <a:gd name="connsiteY72" fmla="*/ 9155 h 10000"/>
                          <a:gd name="connsiteX73" fmla="*/ 6927 w 10000"/>
                          <a:gd name="connsiteY73" fmla="*/ 9290 h 10000"/>
                          <a:gd name="connsiteX74" fmla="*/ 6784 w 10000"/>
                          <a:gd name="connsiteY74" fmla="*/ 9415 h 10000"/>
                          <a:gd name="connsiteX75" fmla="*/ 6658 w 10000"/>
                          <a:gd name="connsiteY75" fmla="*/ 9527 h 10000"/>
                          <a:gd name="connsiteX76" fmla="*/ 6541 w 10000"/>
                          <a:gd name="connsiteY76" fmla="*/ 9628 h 10000"/>
                          <a:gd name="connsiteX77" fmla="*/ 6437 w 10000"/>
                          <a:gd name="connsiteY77" fmla="*/ 9720 h 10000"/>
                          <a:gd name="connsiteX78" fmla="*/ 6356 w 10000"/>
                          <a:gd name="connsiteY78" fmla="*/ 9797 h 10000"/>
                          <a:gd name="connsiteX79" fmla="*/ 6286 w 10000"/>
                          <a:gd name="connsiteY79" fmla="*/ 9865 h 10000"/>
                          <a:gd name="connsiteX80" fmla="*/ 6235 w 10000"/>
                          <a:gd name="connsiteY80" fmla="*/ 9908 h 10000"/>
                          <a:gd name="connsiteX81" fmla="*/ 6205 w 10000"/>
                          <a:gd name="connsiteY81" fmla="*/ 9932 h 10000"/>
                          <a:gd name="connsiteX82" fmla="*/ 6131 w 10000"/>
                          <a:gd name="connsiteY82" fmla="*/ 9986 h 10000"/>
                          <a:gd name="connsiteX83" fmla="*/ 6066 w 10000"/>
                          <a:gd name="connsiteY83" fmla="*/ 10000 h 10000"/>
                          <a:gd name="connsiteX84" fmla="*/ 6004 w 10000"/>
                          <a:gd name="connsiteY84" fmla="*/ 9990 h 10000"/>
                          <a:gd name="connsiteX85" fmla="*/ 5957 w 10000"/>
                          <a:gd name="connsiteY85" fmla="*/ 9976 h 10000"/>
                          <a:gd name="connsiteX86" fmla="*/ 5928 w 10000"/>
                          <a:gd name="connsiteY86" fmla="*/ 9957 h 10000"/>
                          <a:gd name="connsiteX87" fmla="*/ 5913 w 10000"/>
                          <a:gd name="connsiteY87" fmla="*/ 9952 h 10000"/>
                          <a:gd name="connsiteX88" fmla="*/ 5901 w 10000"/>
                          <a:gd name="connsiteY88" fmla="*/ 9942 h 10000"/>
                          <a:gd name="connsiteX89" fmla="*/ 5866 w 10000"/>
                          <a:gd name="connsiteY89" fmla="*/ 9918 h 10000"/>
                          <a:gd name="connsiteX90" fmla="*/ 5809 w 10000"/>
                          <a:gd name="connsiteY90" fmla="*/ 9874 h 10000"/>
                          <a:gd name="connsiteX91" fmla="*/ 5737 w 10000"/>
                          <a:gd name="connsiteY91" fmla="*/ 9816 h 10000"/>
                          <a:gd name="connsiteX92" fmla="*/ 5641 w 10000"/>
                          <a:gd name="connsiteY92" fmla="*/ 9739 h 10000"/>
                          <a:gd name="connsiteX93" fmla="*/ 5524 w 10000"/>
                          <a:gd name="connsiteY93" fmla="*/ 9647 h 10000"/>
                          <a:gd name="connsiteX94" fmla="*/ 5398 w 10000"/>
                          <a:gd name="connsiteY94" fmla="*/ 9546 h 10000"/>
                          <a:gd name="connsiteX95" fmla="*/ 5252 w 10000"/>
                          <a:gd name="connsiteY95" fmla="*/ 9435 h 10000"/>
                          <a:gd name="connsiteX96" fmla="*/ 5096 w 10000"/>
                          <a:gd name="connsiteY96" fmla="*/ 9314 h 10000"/>
                          <a:gd name="connsiteX97" fmla="*/ 4923 w 10000"/>
                          <a:gd name="connsiteY97" fmla="*/ 9179 h 10000"/>
                          <a:gd name="connsiteX98" fmla="*/ 4740 w 10000"/>
                          <a:gd name="connsiteY98" fmla="*/ 9034 h 10000"/>
                          <a:gd name="connsiteX99" fmla="*/ 4545 w 10000"/>
                          <a:gd name="connsiteY99" fmla="*/ 8884 h 10000"/>
                          <a:gd name="connsiteX100" fmla="*/ 4347 w 10000"/>
                          <a:gd name="connsiteY100" fmla="*/ 8729 h 10000"/>
                          <a:gd name="connsiteX101" fmla="*/ 4139 w 10000"/>
                          <a:gd name="connsiteY101" fmla="*/ 8560 h 10000"/>
                          <a:gd name="connsiteX102" fmla="*/ 3924 w 10000"/>
                          <a:gd name="connsiteY102" fmla="*/ 8401 h 10000"/>
                          <a:gd name="connsiteX103" fmla="*/ 3706 w 10000"/>
                          <a:gd name="connsiteY103" fmla="*/ 8222 h 10000"/>
                          <a:gd name="connsiteX104" fmla="*/ 3481 w 10000"/>
                          <a:gd name="connsiteY104" fmla="*/ 8053 h 10000"/>
                          <a:gd name="connsiteX105" fmla="*/ 3256 w 10000"/>
                          <a:gd name="connsiteY105" fmla="*/ 7879 h 10000"/>
                          <a:gd name="connsiteX106" fmla="*/ 3026 w 10000"/>
                          <a:gd name="connsiteY106" fmla="*/ 7700 h 10000"/>
                          <a:gd name="connsiteX107" fmla="*/ 2801 w 10000"/>
                          <a:gd name="connsiteY107" fmla="*/ 7522 h 10000"/>
                          <a:gd name="connsiteX108" fmla="*/ 2575 w 10000"/>
                          <a:gd name="connsiteY108" fmla="*/ 7343 h 10000"/>
                          <a:gd name="connsiteX109" fmla="*/ 2355 w 10000"/>
                          <a:gd name="connsiteY109" fmla="*/ 7174 h 10000"/>
                          <a:gd name="connsiteX110" fmla="*/ 2135 w 10000"/>
                          <a:gd name="connsiteY110" fmla="*/ 7005 h 10000"/>
                          <a:gd name="connsiteX111" fmla="*/ 1922 w 10000"/>
                          <a:gd name="connsiteY111" fmla="*/ 6836 h 10000"/>
                          <a:gd name="connsiteX112" fmla="*/ 1719 w 10000"/>
                          <a:gd name="connsiteY112" fmla="*/ 6676 h 10000"/>
                          <a:gd name="connsiteX113" fmla="*/ 1519 w 10000"/>
                          <a:gd name="connsiteY113" fmla="*/ 6522 h 10000"/>
                          <a:gd name="connsiteX114" fmla="*/ 1331 w 10000"/>
                          <a:gd name="connsiteY114" fmla="*/ 6372 h 10000"/>
                          <a:gd name="connsiteX115" fmla="*/ 1153 w 10000"/>
                          <a:gd name="connsiteY115" fmla="*/ 6237 h 10000"/>
                          <a:gd name="connsiteX116" fmla="*/ 985 w 10000"/>
                          <a:gd name="connsiteY116" fmla="*/ 6101 h 10000"/>
                          <a:gd name="connsiteX117" fmla="*/ 831 w 10000"/>
                          <a:gd name="connsiteY117" fmla="*/ 5981 h 10000"/>
                          <a:gd name="connsiteX118" fmla="*/ 690 w 10000"/>
                          <a:gd name="connsiteY118" fmla="*/ 5874 h 10000"/>
                          <a:gd name="connsiteX119" fmla="*/ 569 w 10000"/>
                          <a:gd name="connsiteY119" fmla="*/ 5778 h 10000"/>
                          <a:gd name="connsiteX120" fmla="*/ 460 w 10000"/>
                          <a:gd name="connsiteY120" fmla="*/ 5696 h 10000"/>
                          <a:gd name="connsiteX121" fmla="*/ 369 w 10000"/>
                          <a:gd name="connsiteY121" fmla="*/ 5618 h 10000"/>
                          <a:gd name="connsiteX122" fmla="*/ 299 w 10000"/>
                          <a:gd name="connsiteY122" fmla="*/ 5570 h 10000"/>
                          <a:gd name="connsiteX123" fmla="*/ 252 w 10000"/>
                          <a:gd name="connsiteY123" fmla="*/ 5527 h 10000"/>
                          <a:gd name="connsiteX124" fmla="*/ 225 w 10000"/>
                          <a:gd name="connsiteY124" fmla="*/ 5502 h 10000"/>
                          <a:gd name="connsiteX125" fmla="*/ 148 w 10000"/>
                          <a:gd name="connsiteY125" fmla="*/ 5425 h 10000"/>
                          <a:gd name="connsiteX126" fmla="*/ 92 w 10000"/>
                          <a:gd name="connsiteY126" fmla="*/ 5324 h 10000"/>
                          <a:gd name="connsiteX127" fmla="*/ 52 w 10000"/>
                          <a:gd name="connsiteY127" fmla="*/ 5213 h 10000"/>
                          <a:gd name="connsiteX128" fmla="*/ 27 w 10000"/>
                          <a:gd name="connsiteY128" fmla="*/ 5111 h 10000"/>
                          <a:gd name="connsiteX129" fmla="*/ 10 w 10000"/>
                          <a:gd name="connsiteY129" fmla="*/ 5019 h 10000"/>
                          <a:gd name="connsiteX130" fmla="*/ 5 w 10000"/>
                          <a:gd name="connsiteY130" fmla="*/ 4942 h 10000"/>
                          <a:gd name="connsiteX131" fmla="*/ 0 w 10000"/>
                          <a:gd name="connsiteY131" fmla="*/ 4884 h 10000"/>
                          <a:gd name="connsiteX132" fmla="*/ 0 w 10000"/>
                          <a:gd name="connsiteY132" fmla="*/ 4865 h 10000"/>
                          <a:gd name="connsiteX133" fmla="*/ 0 w 10000"/>
                          <a:gd name="connsiteY133" fmla="*/ 4831 h 10000"/>
                          <a:gd name="connsiteX134" fmla="*/ 0 w 10000"/>
                          <a:gd name="connsiteY134" fmla="*/ 4749 h 10000"/>
                          <a:gd name="connsiteX135" fmla="*/ 0 w 10000"/>
                          <a:gd name="connsiteY135" fmla="*/ 4618 h 10000"/>
                          <a:gd name="connsiteX136" fmla="*/ 0 w 10000"/>
                          <a:gd name="connsiteY136" fmla="*/ 3826 h 10000"/>
                          <a:gd name="connsiteX137" fmla="*/ 0 w 10000"/>
                          <a:gd name="connsiteY137" fmla="*/ 3604 h 10000"/>
                          <a:gd name="connsiteX138" fmla="*/ 0 w 10000"/>
                          <a:gd name="connsiteY138" fmla="*/ 3401 h 10000"/>
                          <a:gd name="connsiteX139" fmla="*/ 0 w 10000"/>
                          <a:gd name="connsiteY139" fmla="*/ 3222 h 10000"/>
                          <a:gd name="connsiteX140" fmla="*/ 10 w 10000"/>
                          <a:gd name="connsiteY140" fmla="*/ 3053 h 10000"/>
                          <a:gd name="connsiteX141" fmla="*/ 40 w 10000"/>
                          <a:gd name="connsiteY141" fmla="*/ 2894 h 10000"/>
                          <a:gd name="connsiteX142" fmla="*/ 84 w 10000"/>
                          <a:gd name="connsiteY142" fmla="*/ 2758 h 10000"/>
                          <a:gd name="connsiteX143" fmla="*/ 131 w 10000"/>
                          <a:gd name="connsiteY143" fmla="*/ 2647 h 10000"/>
                          <a:gd name="connsiteX144" fmla="*/ 183 w 10000"/>
                          <a:gd name="connsiteY144" fmla="*/ 2546 h 10000"/>
                          <a:gd name="connsiteX145" fmla="*/ 230 w 10000"/>
                          <a:gd name="connsiteY145" fmla="*/ 2478 h 10000"/>
                          <a:gd name="connsiteX146" fmla="*/ 275 w 10000"/>
                          <a:gd name="connsiteY146" fmla="*/ 2420 h 10000"/>
                          <a:gd name="connsiteX147" fmla="*/ 299 w 10000"/>
                          <a:gd name="connsiteY147" fmla="*/ 2386 h 10000"/>
                          <a:gd name="connsiteX148" fmla="*/ 312 w 10000"/>
                          <a:gd name="connsiteY148" fmla="*/ 2377 h 10000"/>
                          <a:gd name="connsiteX149" fmla="*/ 322 w 10000"/>
                          <a:gd name="connsiteY149" fmla="*/ 2372 h 10000"/>
                          <a:gd name="connsiteX150" fmla="*/ 356 w 10000"/>
                          <a:gd name="connsiteY150" fmla="*/ 2353 h 10000"/>
                          <a:gd name="connsiteX151" fmla="*/ 413 w 10000"/>
                          <a:gd name="connsiteY151" fmla="*/ 2309 h 10000"/>
                          <a:gd name="connsiteX152" fmla="*/ 485 w 10000"/>
                          <a:gd name="connsiteY152" fmla="*/ 2261 h 10000"/>
                          <a:gd name="connsiteX153" fmla="*/ 581 w 10000"/>
                          <a:gd name="connsiteY153" fmla="*/ 2203 h 10000"/>
                          <a:gd name="connsiteX154" fmla="*/ 690 w 10000"/>
                          <a:gd name="connsiteY154" fmla="*/ 2135 h 10000"/>
                          <a:gd name="connsiteX155" fmla="*/ 811 w 10000"/>
                          <a:gd name="connsiteY155" fmla="*/ 2048 h 10000"/>
                          <a:gd name="connsiteX156" fmla="*/ 950 w 10000"/>
                          <a:gd name="connsiteY156" fmla="*/ 1966 h 10000"/>
                          <a:gd name="connsiteX157" fmla="*/ 1096 w 10000"/>
                          <a:gd name="connsiteY157" fmla="*/ 1865 h 10000"/>
                          <a:gd name="connsiteX158" fmla="*/ 1252 w 10000"/>
                          <a:gd name="connsiteY158" fmla="*/ 1758 h 10000"/>
                          <a:gd name="connsiteX159" fmla="*/ 1418 w 10000"/>
                          <a:gd name="connsiteY159" fmla="*/ 1652 h 10000"/>
                          <a:gd name="connsiteX160" fmla="*/ 1586 w 10000"/>
                          <a:gd name="connsiteY160" fmla="*/ 1541 h 10000"/>
                          <a:gd name="connsiteX161" fmla="*/ 1759 w 10000"/>
                          <a:gd name="connsiteY161" fmla="*/ 1420 h 10000"/>
                          <a:gd name="connsiteX162" fmla="*/ 1940 w 10000"/>
                          <a:gd name="connsiteY162" fmla="*/ 1314 h 10000"/>
                          <a:gd name="connsiteX163" fmla="*/ 2118 w 10000"/>
                          <a:gd name="connsiteY163" fmla="*/ 1193 h 10000"/>
                          <a:gd name="connsiteX164" fmla="*/ 2298 w 10000"/>
                          <a:gd name="connsiteY164" fmla="*/ 1077 h 10000"/>
                          <a:gd name="connsiteX165" fmla="*/ 2476 w 10000"/>
                          <a:gd name="connsiteY165" fmla="*/ 957 h 10000"/>
                          <a:gd name="connsiteX166" fmla="*/ 2650 w 10000"/>
                          <a:gd name="connsiteY166" fmla="*/ 845 h 10000"/>
                          <a:gd name="connsiteX167" fmla="*/ 2818 w 10000"/>
                          <a:gd name="connsiteY167" fmla="*/ 729 h 10000"/>
                          <a:gd name="connsiteX168" fmla="*/ 2979 w 10000"/>
                          <a:gd name="connsiteY168" fmla="*/ 628 h 10000"/>
                          <a:gd name="connsiteX169" fmla="*/ 3135 w 10000"/>
                          <a:gd name="connsiteY169" fmla="*/ 527 h 10000"/>
                          <a:gd name="connsiteX170" fmla="*/ 3278 w 10000"/>
                          <a:gd name="connsiteY170" fmla="*/ 435 h 10000"/>
                          <a:gd name="connsiteX171" fmla="*/ 3407 w 10000"/>
                          <a:gd name="connsiteY171" fmla="*/ 348 h 10000"/>
                          <a:gd name="connsiteX172" fmla="*/ 3525 w 10000"/>
                          <a:gd name="connsiteY172" fmla="*/ 271 h 10000"/>
                          <a:gd name="connsiteX173" fmla="*/ 3629 w 10000"/>
                          <a:gd name="connsiteY173" fmla="*/ 203 h 10000"/>
                          <a:gd name="connsiteX174" fmla="*/ 3716 w 10000"/>
                          <a:gd name="connsiteY174" fmla="*/ 155 h 10000"/>
                          <a:gd name="connsiteX175" fmla="*/ 3785 w 10000"/>
                          <a:gd name="connsiteY175" fmla="*/ 111 h 10000"/>
                          <a:gd name="connsiteX176" fmla="*/ 3837 w 10000"/>
                          <a:gd name="connsiteY176" fmla="*/ 77 h 10000"/>
                          <a:gd name="connsiteX177" fmla="*/ 3949 w 10000"/>
                          <a:gd name="connsiteY177" fmla="*/ 29 h 10000"/>
                          <a:gd name="connsiteX178" fmla="*/ 4052 w 10000"/>
                          <a:gd name="connsiteY17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9693 w 10000"/>
                          <a:gd name="connsiteY16" fmla="*/ 3217 h 10000"/>
                          <a:gd name="connsiteX17" fmla="*/ 9785 w 10000"/>
                          <a:gd name="connsiteY17" fmla="*/ 3266 h 10000"/>
                          <a:gd name="connsiteX18" fmla="*/ 9854 w 10000"/>
                          <a:gd name="connsiteY18" fmla="*/ 3309 h 10000"/>
                          <a:gd name="connsiteX19" fmla="*/ 9901 w 10000"/>
                          <a:gd name="connsiteY19" fmla="*/ 3333 h 10000"/>
                          <a:gd name="connsiteX20" fmla="*/ 9923 w 10000"/>
                          <a:gd name="connsiteY20" fmla="*/ 3353 h 10000"/>
                          <a:gd name="connsiteX21" fmla="*/ 9975 w 10000"/>
                          <a:gd name="connsiteY21" fmla="*/ 3391 h 10000"/>
                          <a:gd name="connsiteX22" fmla="*/ 10000 w 10000"/>
                          <a:gd name="connsiteY22" fmla="*/ 3444 h 10000"/>
                          <a:gd name="connsiteX23" fmla="*/ 10000 w 10000"/>
                          <a:gd name="connsiteY23" fmla="*/ 3493 h 10000"/>
                          <a:gd name="connsiteX24" fmla="*/ 9988 w 10000"/>
                          <a:gd name="connsiteY24" fmla="*/ 3536 h 10000"/>
                          <a:gd name="connsiteX25" fmla="*/ 9958 w 10000"/>
                          <a:gd name="connsiteY25" fmla="*/ 3589 h 10000"/>
                          <a:gd name="connsiteX26" fmla="*/ 9913 w 10000"/>
                          <a:gd name="connsiteY26" fmla="*/ 3647 h 10000"/>
                          <a:gd name="connsiteX27" fmla="*/ 9874 w 10000"/>
                          <a:gd name="connsiteY27" fmla="*/ 3681 h 10000"/>
                          <a:gd name="connsiteX28" fmla="*/ 9832 w 10000"/>
                          <a:gd name="connsiteY28" fmla="*/ 3734 h 10000"/>
                          <a:gd name="connsiteX29" fmla="*/ 9780 w 10000"/>
                          <a:gd name="connsiteY29" fmla="*/ 3792 h 10000"/>
                          <a:gd name="connsiteX30" fmla="*/ 9728 w 10000"/>
                          <a:gd name="connsiteY30" fmla="*/ 3850 h 10000"/>
                          <a:gd name="connsiteX31" fmla="*/ 9671 w 10000"/>
                          <a:gd name="connsiteY31" fmla="*/ 3903 h 10000"/>
                          <a:gd name="connsiteX32" fmla="*/ 9629 w 10000"/>
                          <a:gd name="connsiteY32" fmla="*/ 3952 h 10000"/>
                          <a:gd name="connsiteX33" fmla="*/ 9589 w 10000"/>
                          <a:gd name="connsiteY33" fmla="*/ 3995 h 10000"/>
                          <a:gd name="connsiteX34" fmla="*/ 9562 w 10000"/>
                          <a:gd name="connsiteY34" fmla="*/ 4029 h 10000"/>
                          <a:gd name="connsiteX35" fmla="*/ 9550 w 10000"/>
                          <a:gd name="connsiteY35" fmla="*/ 4039 h 10000"/>
                          <a:gd name="connsiteX36" fmla="*/ 9555 w 10000"/>
                          <a:gd name="connsiteY36" fmla="*/ 6237 h 10000"/>
                          <a:gd name="connsiteX37" fmla="*/ 9567 w 10000"/>
                          <a:gd name="connsiteY37" fmla="*/ 6246 h 10000"/>
                          <a:gd name="connsiteX38" fmla="*/ 9597 w 10000"/>
                          <a:gd name="connsiteY38" fmla="*/ 6271 h 10000"/>
                          <a:gd name="connsiteX39" fmla="*/ 9641 w 10000"/>
                          <a:gd name="connsiteY39" fmla="*/ 6304 h 10000"/>
                          <a:gd name="connsiteX40" fmla="*/ 9698 w 10000"/>
                          <a:gd name="connsiteY40" fmla="*/ 6338 h 10000"/>
                          <a:gd name="connsiteX41" fmla="*/ 9753 w 10000"/>
                          <a:gd name="connsiteY41" fmla="*/ 6382 h 10000"/>
                          <a:gd name="connsiteX42" fmla="*/ 9805 w 10000"/>
                          <a:gd name="connsiteY42" fmla="*/ 6420 h 10000"/>
                          <a:gd name="connsiteX43" fmla="*/ 9844 w 10000"/>
                          <a:gd name="connsiteY43" fmla="*/ 6454 h 10000"/>
                          <a:gd name="connsiteX44" fmla="*/ 9874 w 10000"/>
                          <a:gd name="connsiteY44" fmla="*/ 6488 h 10000"/>
                          <a:gd name="connsiteX45" fmla="*/ 9884 w 10000"/>
                          <a:gd name="connsiteY45" fmla="*/ 6531 h 10000"/>
                          <a:gd name="connsiteX46" fmla="*/ 9879 w 10000"/>
                          <a:gd name="connsiteY46" fmla="*/ 6575 h 10000"/>
                          <a:gd name="connsiteX47" fmla="*/ 9866 w 10000"/>
                          <a:gd name="connsiteY47" fmla="*/ 6618 h 10000"/>
                          <a:gd name="connsiteX48" fmla="*/ 9854 w 10000"/>
                          <a:gd name="connsiteY48" fmla="*/ 6652 h 10000"/>
                          <a:gd name="connsiteX49" fmla="*/ 9839 w 10000"/>
                          <a:gd name="connsiteY49" fmla="*/ 6667 h 10000"/>
                          <a:gd name="connsiteX50" fmla="*/ 9837 w 10000"/>
                          <a:gd name="connsiteY50" fmla="*/ 6676 h 10000"/>
                          <a:gd name="connsiteX51" fmla="*/ 9827 w 10000"/>
                          <a:gd name="connsiteY51" fmla="*/ 6686 h 10000"/>
                          <a:gd name="connsiteX52" fmla="*/ 9792 w 10000"/>
                          <a:gd name="connsiteY52" fmla="*/ 6720 h 10000"/>
                          <a:gd name="connsiteX53" fmla="*/ 9740 w 10000"/>
                          <a:gd name="connsiteY53" fmla="*/ 6758 h 10000"/>
                          <a:gd name="connsiteX54" fmla="*/ 9671 w 10000"/>
                          <a:gd name="connsiteY54" fmla="*/ 6826 h 10000"/>
                          <a:gd name="connsiteX55" fmla="*/ 9579 w 10000"/>
                          <a:gd name="connsiteY55" fmla="*/ 6903 h 10000"/>
                          <a:gd name="connsiteX56" fmla="*/ 9476 w 10000"/>
                          <a:gd name="connsiteY56" fmla="*/ 6995 h 10000"/>
                          <a:gd name="connsiteX57" fmla="*/ 9359 w 10000"/>
                          <a:gd name="connsiteY57" fmla="*/ 7106 h 10000"/>
                          <a:gd name="connsiteX58" fmla="*/ 9231 w 10000"/>
                          <a:gd name="connsiteY58" fmla="*/ 7227 h 10000"/>
                          <a:gd name="connsiteX59" fmla="*/ 9087 w 10000"/>
                          <a:gd name="connsiteY59" fmla="*/ 7353 h 10000"/>
                          <a:gd name="connsiteX60" fmla="*/ 8939 w 10000"/>
                          <a:gd name="connsiteY60" fmla="*/ 7478 h 10000"/>
                          <a:gd name="connsiteX61" fmla="*/ 8780 w 10000"/>
                          <a:gd name="connsiteY61" fmla="*/ 7623 h 10000"/>
                          <a:gd name="connsiteX62" fmla="*/ 8615 w 10000"/>
                          <a:gd name="connsiteY62" fmla="*/ 7778 h 10000"/>
                          <a:gd name="connsiteX63" fmla="*/ 8441 w 10000"/>
                          <a:gd name="connsiteY63" fmla="*/ 7928 h 10000"/>
                          <a:gd name="connsiteX64" fmla="*/ 8268 w 10000"/>
                          <a:gd name="connsiteY64" fmla="*/ 8082 h 10000"/>
                          <a:gd name="connsiteX65" fmla="*/ 8090 w 10000"/>
                          <a:gd name="connsiteY65" fmla="*/ 8242 h 10000"/>
                          <a:gd name="connsiteX66" fmla="*/ 7917 w 10000"/>
                          <a:gd name="connsiteY66" fmla="*/ 8401 h 10000"/>
                          <a:gd name="connsiteX67" fmla="*/ 7741 w 10000"/>
                          <a:gd name="connsiteY67" fmla="*/ 8556 h 10000"/>
                          <a:gd name="connsiteX68" fmla="*/ 7568 w 10000"/>
                          <a:gd name="connsiteY68" fmla="*/ 8715 h 10000"/>
                          <a:gd name="connsiteX69" fmla="*/ 7395 w 10000"/>
                          <a:gd name="connsiteY69" fmla="*/ 8865 h 10000"/>
                          <a:gd name="connsiteX70" fmla="*/ 7229 w 10000"/>
                          <a:gd name="connsiteY70" fmla="*/ 9010 h 10000"/>
                          <a:gd name="connsiteX71" fmla="*/ 7073 w 10000"/>
                          <a:gd name="connsiteY71" fmla="*/ 9155 h 10000"/>
                          <a:gd name="connsiteX72" fmla="*/ 6927 w 10000"/>
                          <a:gd name="connsiteY72" fmla="*/ 9290 h 10000"/>
                          <a:gd name="connsiteX73" fmla="*/ 6784 w 10000"/>
                          <a:gd name="connsiteY73" fmla="*/ 9415 h 10000"/>
                          <a:gd name="connsiteX74" fmla="*/ 6658 w 10000"/>
                          <a:gd name="connsiteY74" fmla="*/ 9527 h 10000"/>
                          <a:gd name="connsiteX75" fmla="*/ 6541 w 10000"/>
                          <a:gd name="connsiteY75" fmla="*/ 9628 h 10000"/>
                          <a:gd name="connsiteX76" fmla="*/ 6437 w 10000"/>
                          <a:gd name="connsiteY76" fmla="*/ 9720 h 10000"/>
                          <a:gd name="connsiteX77" fmla="*/ 6356 w 10000"/>
                          <a:gd name="connsiteY77" fmla="*/ 9797 h 10000"/>
                          <a:gd name="connsiteX78" fmla="*/ 6286 w 10000"/>
                          <a:gd name="connsiteY78" fmla="*/ 9865 h 10000"/>
                          <a:gd name="connsiteX79" fmla="*/ 6235 w 10000"/>
                          <a:gd name="connsiteY79" fmla="*/ 9908 h 10000"/>
                          <a:gd name="connsiteX80" fmla="*/ 6205 w 10000"/>
                          <a:gd name="connsiteY80" fmla="*/ 9932 h 10000"/>
                          <a:gd name="connsiteX81" fmla="*/ 6131 w 10000"/>
                          <a:gd name="connsiteY81" fmla="*/ 9986 h 10000"/>
                          <a:gd name="connsiteX82" fmla="*/ 6066 w 10000"/>
                          <a:gd name="connsiteY82" fmla="*/ 10000 h 10000"/>
                          <a:gd name="connsiteX83" fmla="*/ 6004 w 10000"/>
                          <a:gd name="connsiteY83" fmla="*/ 9990 h 10000"/>
                          <a:gd name="connsiteX84" fmla="*/ 5957 w 10000"/>
                          <a:gd name="connsiteY84" fmla="*/ 9976 h 10000"/>
                          <a:gd name="connsiteX85" fmla="*/ 5928 w 10000"/>
                          <a:gd name="connsiteY85" fmla="*/ 9957 h 10000"/>
                          <a:gd name="connsiteX86" fmla="*/ 5913 w 10000"/>
                          <a:gd name="connsiteY86" fmla="*/ 9952 h 10000"/>
                          <a:gd name="connsiteX87" fmla="*/ 5901 w 10000"/>
                          <a:gd name="connsiteY87" fmla="*/ 9942 h 10000"/>
                          <a:gd name="connsiteX88" fmla="*/ 5866 w 10000"/>
                          <a:gd name="connsiteY88" fmla="*/ 9918 h 10000"/>
                          <a:gd name="connsiteX89" fmla="*/ 5809 w 10000"/>
                          <a:gd name="connsiteY89" fmla="*/ 9874 h 10000"/>
                          <a:gd name="connsiteX90" fmla="*/ 5737 w 10000"/>
                          <a:gd name="connsiteY90" fmla="*/ 9816 h 10000"/>
                          <a:gd name="connsiteX91" fmla="*/ 5641 w 10000"/>
                          <a:gd name="connsiteY91" fmla="*/ 9739 h 10000"/>
                          <a:gd name="connsiteX92" fmla="*/ 5524 w 10000"/>
                          <a:gd name="connsiteY92" fmla="*/ 9647 h 10000"/>
                          <a:gd name="connsiteX93" fmla="*/ 5398 w 10000"/>
                          <a:gd name="connsiteY93" fmla="*/ 9546 h 10000"/>
                          <a:gd name="connsiteX94" fmla="*/ 5252 w 10000"/>
                          <a:gd name="connsiteY94" fmla="*/ 9435 h 10000"/>
                          <a:gd name="connsiteX95" fmla="*/ 5096 w 10000"/>
                          <a:gd name="connsiteY95" fmla="*/ 9314 h 10000"/>
                          <a:gd name="connsiteX96" fmla="*/ 4923 w 10000"/>
                          <a:gd name="connsiteY96" fmla="*/ 9179 h 10000"/>
                          <a:gd name="connsiteX97" fmla="*/ 4740 w 10000"/>
                          <a:gd name="connsiteY97" fmla="*/ 9034 h 10000"/>
                          <a:gd name="connsiteX98" fmla="*/ 4545 w 10000"/>
                          <a:gd name="connsiteY98" fmla="*/ 8884 h 10000"/>
                          <a:gd name="connsiteX99" fmla="*/ 4347 w 10000"/>
                          <a:gd name="connsiteY99" fmla="*/ 8729 h 10000"/>
                          <a:gd name="connsiteX100" fmla="*/ 4139 w 10000"/>
                          <a:gd name="connsiteY100" fmla="*/ 8560 h 10000"/>
                          <a:gd name="connsiteX101" fmla="*/ 3924 w 10000"/>
                          <a:gd name="connsiteY101" fmla="*/ 8401 h 10000"/>
                          <a:gd name="connsiteX102" fmla="*/ 3706 w 10000"/>
                          <a:gd name="connsiteY102" fmla="*/ 8222 h 10000"/>
                          <a:gd name="connsiteX103" fmla="*/ 3481 w 10000"/>
                          <a:gd name="connsiteY103" fmla="*/ 8053 h 10000"/>
                          <a:gd name="connsiteX104" fmla="*/ 3256 w 10000"/>
                          <a:gd name="connsiteY104" fmla="*/ 7879 h 10000"/>
                          <a:gd name="connsiteX105" fmla="*/ 3026 w 10000"/>
                          <a:gd name="connsiteY105" fmla="*/ 7700 h 10000"/>
                          <a:gd name="connsiteX106" fmla="*/ 2801 w 10000"/>
                          <a:gd name="connsiteY106" fmla="*/ 7522 h 10000"/>
                          <a:gd name="connsiteX107" fmla="*/ 2575 w 10000"/>
                          <a:gd name="connsiteY107" fmla="*/ 7343 h 10000"/>
                          <a:gd name="connsiteX108" fmla="*/ 2355 w 10000"/>
                          <a:gd name="connsiteY108" fmla="*/ 7174 h 10000"/>
                          <a:gd name="connsiteX109" fmla="*/ 2135 w 10000"/>
                          <a:gd name="connsiteY109" fmla="*/ 7005 h 10000"/>
                          <a:gd name="connsiteX110" fmla="*/ 1922 w 10000"/>
                          <a:gd name="connsiteY110" fmla="*/ 6836 h 10000"/>
                          <a:gd name="connsiteX111" fmla="*/ 1719 w 10000"/>
                          <a:gd name="connsiteY111" fmla="*/ 6676 h 10000"/>
                          <a:gd name="connsiteX112" fmla="*/ 1519 w 10000"/>
                          <a:gd name="connsiteY112" fmla="*/ 6522 h 10000"/>
                          <a:gd name="connsiteX113" fmla="*/ 1331 w 10000"/>
                          <a:gd name="connsiteY113" fmla="*/ 6372 h 10000"/>
                          <a:gd name="connsiteX114" fmla="*/ 1153 w 10000"/>
                          <a:gd name="connsiteY114" fmla="*/ 6237 h 10000"/>
                          <a:gd name="connsiteX115" fmla="*/ 985 w 10000"/>
                          <a:gd name="connsiteY115" fmla="*/ 6101 h 10000"/>
                          <a:gd name="connsiteX116" fmla="*/ 831 w 10000"/>
                          <a:gd name="connsiteY116" fmla="*/ 5981 h 10000"/>
                          <a:gd name="connsiteX117" fmla="*/ 690 w 10000"/>
                          <a:gd name="connsiteY117" fmla="*/ 5874 h 10000"/>
                          <a:gd name="connsiteX118" fmla="*/ 569 w 10000"/>
                          <a:gd name="connsiteY118" fmla="*/ 5778 h 10000"/>
                          <a:gd name="connsiteX119" fmla="*/ 460 w 10000"/>
                          <a:gd name="connsiteY119" fmla="*/ 5696 h 10000"/>
                          <a:gd name="connsiteX120" fmla="*/ 369 w 10000"/>
                          <a:gd name="connsiteY120" fmla="*/ 5618 h 10000"/>
                          <a:gd name="connsiteX121" fmla="*/ 299 w 10000"/>
                          <a:gd name="connsiteY121" fmla="*/ 5570 h 10000"/>
                          <a:gd name="connsiteX122" fmla="*/ 252 w 10000"/>
                          <a:gd name="connsiteY122" fmla="*/ 5527 h 10000"/>
                          <a:gd name="connsiteX123" fmla="*/ 225 w 10000"/>
                          <a:gd name="connsiteY123" fmla="*/ 5502 h 10000"/>
                          <a:gd name="connsiteX124" fmla="*/ 148 w 10000"/>
                          <a:gd name="connsiteY124" fmla="*/ 5425 h 10000"/>
                          <a:gd name="connsiteX125" fmla="*/ 92 w 10000"/>
                          <a:gd name="connsiteY125" fmla="*/ 5324 h 10000"/>
                          <a:gd name="connsiteX126" fmla="*/ 52 w 10000"/>
                          <a:gd name="connsiteY126" fmla="*/ 5213 h 10000"/>
                          <a:gd name="connsiteX127" fmla="*/ 27 w 10000"/>
                          <a:gd name="connsiteY127" fmla="*/ 5111 h 10000"/>
                          <a:gd name="connsiteX128" fmla="*/ 10 w 10000"/>
                          <a:gd name="connsiteY128" fmla="*/ 5019 h 10000"/>
                          <a:gd name="connsiteX129" fmla="*/ 5 w 10000"/>
                          <a:gd name="connsiteY129" fmla="*/ 4942 h 10000"/>
                          <a:gd name="connsiteX130" fmla="*/ 0 w 10000"/>
                          <a:gd name="connsiteY130" fmla="*/ 4884 h 10000"/>
                          <a:gd name="connsiteX131" fmla="*/ 0 w 10000"/>
                          <a:gd name="connsiteY131" fmla="*/ 4865 h 10000"/>
                          <a:gd name="connsiteX132" fmla="*/ 0 w 10000"/>
                          <a:gd name="connsiteY132" fmla="*/ 4831 h 10000"/>
                          <a:gd name="connsiteX133" fmla="*/ 0 w 10000"/>
                          <a:gd name="connsiteY133" fmla="*/ 4749 h 10000"/>
                          <a:gd name="connsiteX134" fmla="*/ 0 w 10000"/>
                          <a:gd name="connsiteY134" fmla="*/ 4618 h 10000"/>
                          <a:gd name="connsiteX135" fmla="*/ 0 w 10000"/>
                          <a:gd name="connsiteY135" fmla="*/ 3826 h 10000"/>
                          <a:gd name="connsiteX136" fmla="*/ 0 w 10000"/>
                          <a:gd name="connsiteY136" fmla="*/ 3604 h 10000"/>
                          <a:gd name="connsiteX137" fmla="*/ 0 w 10000"/>
                          <a:gd name="connsiteY137" fmla="*/ 3401 h 10000"/>
                          <a:gd name="connsiteX138" fmla="*/ 0 w 10000"/>
                          <a:gd name="connsiteY138" fmla="*/ 3222 h 10000"/>
                          <a:gd name="connsiteX139" fmla="*/ 10 w 10000"/>
                          <a:gd name="connsiteY139" fmla="*/ 3053 h 10000"/>
                          <a:gd name="connsiteX140" fmla="*/ 40 w 10000"/>
                          <a:gd name="connsiteY140" fmla="*/ 2894 h 10000"/>
                          <a:gd name="connsiteX141" fmla="*/ 84 w 10000"/>
                          <a:gd name="connsiteY141" fmla="*/ 2758 h 10000"/>
                          <a:gd name="connsiteX142" fmla="*/ 131 w 10000"/>
                          <a:gd name="connsiteY142" fmla="*/ 2647 h 10000"/>
                          <a:gd name="connsiteX143" fmla="*/ 183 w 10000"/>
                          <a:gd name="connsiteY143" fmla="*/ 2546 h 10000"/>
                          <a:gd name="connsiteX144" fmla="*/ 230 w 10000"/>
                          <a:gd name="connsiteY144" fmla="*/ 2478 h 10000"/>
                          <a:gd name="connsiteX145" fmla="*/ 275 w 10000"/>
                          <a:gd name="connsiteY145" fmla="*/ 2420 h 10000"/>
                          <a:gd name="connsiteX146" fmla="*/ 299 w 10000"/>
                          <a:gd name="connsiteY146" fmla="*/ 2386 h 10000"/>
                          <a:gd name="connsiteX147" fmla="*/ 312 w 10000"/>
                          <a:gd name="connsiteY147" fmla="*/ 2377 h 10000"/>
                          <a:gd name="connsiteX148" fmla="*/ 322 w 10000"/>
                          <a:gd name="connsiteY148" fmla="*/ 2372 h 10000"/>
                          <a:gd name="connsiteX149" fmla="*/ 356 w 10000"/>
                          <a:gd name="connsiteY149" fmla="*/ 2353 h 10000"/>
                          <a:gd name="connsiteX150" fmla="*/ 413 w 10000"/>
                          <a:gd name="connsiteY150" fmla="*/ 2309 h 10000"/>
                          <a:gd name="connsiteX151" fmla="*/ 485 w 10000"/>
                          <a:gd name="connsiteY151" fmla="*/ 2261 h 10000"/>
                          <a:gd name="connsiteX152" fmla="*/ 581 w 10000"/>
                          <a:gd name="connsiteY152" fmla="*/ 2203 h 10000"/>
                          <a:gd name="connsiteX153" fmla="*/ 690 w 10000"/>
                          <a:gd name="connsiteY153" fmla="*/ 2135 h 10000"/>
                          <a:gd name="connsiteX154" fmla="*/ 811 w 10000"/>
                          <a:gd name="connsiteY154" fmla="*/ 2048 h 10000"/>
                          <a:gd name="connsiteX155" fmla="*/ 950 w 10000"/>
                          <a:gd name="connsiteY155" fmla="*/ 1966 h 10000"/>
                          <a:gd name="connsiteX156" fmla="*/ 1096 w 10000"/>
                          <a:gd name="connsiteY156" fmla="*/ 1865 h 10000"/>
                          <a:gd name="connsiteX157" fmla="*/ 1252 w 10000"/>
                          <a:gd name="connsiteY157" fmla="*/ 1758 h 10000"/>
                          <a:gd name="connsiteX158" fmla="*/ 1418 w 10000"/>
                          <a:gd name="connsiteY158" fmla="*/ 1652 h 10000"/>
                          <a:gd name="connsiteX159" fmla="*/ 1586 w 10000"/>
                          <a:gd name="connsiteY159" fmla="*/ 1541 h 10000"/>
                          <a:gd name="connsiteX160" fmla="*/ 1759 w 10000"/>
                          <a:gd name="connsiteY160" fmla="*/ 1420 h 10000"/>
                          <a:gd name="connsiteX161" fmla="*/ 1940 w 10000"/>
                          <a:gd name="connsiteY161" fmla="*/ 1314 h 10000"/>
                          <a:gd name="connsiteX162" fmla="*/ 2118 w 10000"/>
                          <a:gd name="connsiteY162" fmla="*/ 1193 h 10000"/>
                          <a:gd name="connsiteX163" fmla="*/ 2298 w 10000"/>
                          <a:gd name="connsiteY163" fmla="*/ 1077 h 10000"/>
                          <a:gd name="connsiteX164" fmla="*/ 2476 w 10000"/>
                          <a:gd name="connsiteY164" fmla="*/ 957 h 10000"/>
                          <a:gd name="connsiteX165" fmla="*/ 2650 w 10000"/>
                          <a:gd name="connsiteY165" fmla="*/ 845 h 10000"/>
                          <a:gd name="connsiteX166" fmla="*/ 2818 w 10000"/>
                          <a:gd name="connsiteY166" fmla="*/ 729 h 10000"/>
                          <a:gd name="connsiteX167" fmla="*/ 2979 w 10000"/>
                          <a:gd name="connsiteY167" fmla="*/ 628 h 10000"/>
                          <a:gd name="connsiteX168" fmla="*/ 3135 w 10000"/>
                          <a:gd name="connsiteY168" fmla="*/ 527 h 10000"/>
                          <a:gd name="connsiteX169" fmla="*/ 3278 w 10000"/>
                          <a:gd name="connsiteY169" fmla="*/ 435 h 10000"/>
                          <a:gd name="connsiteX170" fmla="*/ 3407 w 10000"/>
                          <a:gd name="connsiteY170" fmla="*/ 348 h 10000"/>
                          <a:gd name="connsiteX171" fmla="*/ 3525 w 10000"/>
                          <a:gd name="connsiteY171" fmla="*/ 271 h 10000"/>
                          <a:gd name="connsiteX172" fmla="*/ 3629 w 10000"/>
                          <a:gd name="connsiteY172" fmla="*/ 203 h 10000"/>
                          <a:gd name="connsiteX173" fmla="*/ 3716 w 10000"/>
                          <a:gd name="connsiteY173" fmla="*/ 155 h 10000"/>
                          <a:gd name="connsiteX174" fmla="*/ 3785 w 10000"/>
                          <a:gd name="connsiteY174" fmla="*/ 111 h 10000"/>
                          <a:gd name="connsiteX175" fmla="*/ 3837 w 10000"/>
                          <a:gd name="connsiteY175" fmla="*/ 77 h 10000"/>
                          <a:gd name="connsiteX176" fmla="*/ 3949 w 10000"/>
                          <a:gd name="connsiteY176" fmla="*/ 29 h 10000"/>
                          <a:gd name="connsiteX177" fmla="*/ 4052 w 10000"/>
                          <a:gd name="connsiteY17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9693 w 10000"/>
                          <a:gd name="connsiteY15" fmla="*/ 3217 h 10000"/>
                          <a:gd name="connsiteX16" fmla="*/ 9785 w 10000"/>
                          <a:gd name="connsiteY16" fmla="*/ 3266 h 10000"/>
                          <a:gd name="connsiteX17" fmla="*/ 9854 w 10000"/>
                          <a:gd name="connsiteY17" fmla="*/ 3309 h 10000"/>
                          <a:gd name="connsiteX18" fmla="*/ 9901 w 10000"/>
                          <a:gd name="connsiteY18" fmla="*/ 3333 h 10000"/>
                          <a:gd name="connsiteX19" fmla="*/ 9923 w 10000"/>
                          <a:gd name="connsiteY19" fmla="*/ 3353 h 10000"/>
                          <a:gd name="connsiteX20" fmla="*/ 9975 w 10000"/>
                          <a:gd name="connsiteY20" fmla="*/ 3391 h 10000"/>
                          <a:gd name="connsiteX21" fmla="*/ 10000 w 10000"/>
                          <a:gd name="connsiteY21" fmla="*/ 3444 h 10000"/>
                          <a:gd name="connsiteX22" fmla="*/ 10000 w 10000"/>
                          <a:gd name="connsiteY22" fmla="*/ 3493 h 10000"/>
                          <a:gd name="connsiteX23" fmla="*/ 9988 w 10000"/>
                          <a:gd name="connsiteY23" fmla="*/ 3536 h 10000"/>
                          <a:gd name="connsiteX24" fmla="*/ 9958 w 10000"/>
                          <a:gd name="connsiteY24" fmla="*/ 3589 h 10000"/>
                          <a:gd name="connsiteX25" fmla="*/ 9913 w 10000"/>
                          <a:gd name="connsiteY25" fmla="*/ 3647 h 10000"/>
                          <a:gd name="connsiteX26" fmla="*/ 9874 w 10000"/>
                          <a:gd name="connsiteY26" fmla="*/ 3681 h 10000"/>
                          <a:gd name="connsiteX27" fmla="*/ 9832 w 10000"/>
                          <a:gd name="connsiteY27" fmla="*/ 3734 h 10000"/>
                          <a:gd name="connsiteX28" fmla="*/ 9780 w 10000"/>
                          <a:gd name="connsiteY28" fmla="*/ 3792 h 10000"/>
                          <a:gd name="connsiteX29" fmla="*/ 9728 w 10000"/>
                          <a:gd name="connsiteY29" fmla="*/ 3850 h 10000"/>
                          <a:gd name="connsiteX30" fmla="*/ 9671 w 10000"/>
                          <a:gd name="connsiteY30" fmla="*/ 3903 h 10000"/>
                          <a:gd name="connsiteX31" fmla="*/ 9629 w 10000"/>
                          <a:gd name="connsiteY31" fmla="*/ 3952 h 10000"/>
                          <a:gd name="connsiteX32" fmla="*/ 9589 w 10000"/>
                          <a:gd name="connsiteY32" fmla="*/ 3995 h 10000"/>
                          <a:gd name="connsiteX33" fmla="*/ 9562 w 10000"/>
                          <a:gd name="connsiteY33" fmla="*/ 4029 h 10000"/>
                          <a:gd name="connsiteX34" fmla="*/ 9550 w 10000"/>
                          <a:gd name="connsiteY34" fmla="*/ 4039 h 10000"/>
                          <a:gd name="connsiteX35" fmla="*/ 9555 w 10000"/>
                          <a:gd name="connsiteY35" fmla="*/ 6237 h 10000"/>
                          <a:gd name="connsiteX36" fmla="*/ 9567 w 10000"/>
                          <a:gd name="connsiteY36" fmla="*/ 6246 h 10000"/>
                          <a:gd name="connsiteX37" fmla="*/ 9597 w 10000"/>
                          <a:gd name="connsiteY37" fmla="*/ 6271 h 10000"/>
                          <a:gd name="connsiteX38" fmla="*/ 9641 w 10000"/>
                          <a:gd name="connsiteY38" fmla="*/ 6304 h 10000"/>
                          <a:gd name="connsiteX39" fmla="*/ 9698 w 10000"/>
                          <a:gd name="connsiteY39" fmla="*/ 6338 h 10000"/>
                          <a:gd name="connsiteX40" fmla="*/ 9753 w 10000"/>
                          <a:gd name="connsiteY40" fmla="*/ 6382 h 10000"/>
                          <a:gd name="connsiteX41" fmla="*/ 9805 w 10000"/>
                          <a:gd name="connsiteY41" fmla="*/ 6420 h 10000"/>
                          <a:gd name="connsiteX42" fmla="*/ 9844 w 10000"/>
                          <a:gd name="connsiteY42" fmla="*/ 6454 h 10000"/>
                          <a:gd name="connsiteX43" fmla="*/ 9874 w 10000"/>
                          <a:gd name="connsiteY43" fmla="*/ 6488 h 10000"/>
                          <a:gd name="connsiteX44" fmla="*/ 9884 w 10000"/>
                          <a:gd name="connsiteY44" fmla="*/ 6531 h 10000"/>
                          <a:gd name="connsiteX45" fmla="*/ 9879 w 10000"/>
                          <a:gd name="connsiteY45" fmla="*/ 6575 h 10000"/>
                          <a:gd name="connsiteX46" fmla="*/ 9866 w 10000"/>
                          <a:gd name="connsiteY46" fmla="*/ 6618 h 10000"/>
                          <a:gd name="connsiteX47" fmla="*/ 9854 w 10000"/>
                          <a:gd name="connsiteY47" fmla="*/ 6652 h 10000"/>
                          <a:gd name="connsiteX48" fmla="*/ 9839 w 10000"/>
                          <a:gd name="connsiteY48" fmla="*/ 6667 h 10000"/>
                          <a:gd name="connsiteX49" fmla="*/ 9837 w 10000"/>
                          <a:gd name="connsiteY49" fmla="*/ 6676 h 10000"/>
                          <a:gd name="connsiteX50" fmla="*/ 9827 w 10000"/>
                          <a:gd name="connsiteY50" fmla="*/ 6686 h 10000"/>
                          <a:gd name="connsiteX51" fmla="*/ 9792 w 10000"/>
                          <a:gd name="connsiteY51" fmla="*/ 6720 h 10000"/>
                          <a:gd name="connsiteX52" fmla="*/ 9740 w 10000"/>
                          <a:gd name="connsiteY52" fmla="*/ 6758 h 10000"/>
                          <a:gd name="connsiteX53" fmla="*/ 9671 w 10000"/>
                          <a:gd name="connsiteY53" fmla="*/ 6826 h 10000"/>
                          <a:gd name="connsiteX54" fmla="*/ 9579 w 10000"/>
                          <a:gd name="connsiteY54" fmla="*/ 6903 h 10000"/>
                          <a:gd name="connsiteX55" fmla="*/ 9476 w 10000"/>
                          <a:gd name="connsiteY55" fmla="*/ 6995 h 10000"/>
                          <a:gd name="connsiteX56" fmla="*/ 9359 w 10000"/>
                          <a:gd name="connsiteY56" fmla="*/ 7106 h 10000"/>
                          <a:gd name="connsiteX57" fmla="*/ 9231 w 10000"/>
                          <a:gd name="connsiteY57" fmla="*/ 7227 h 10000"/>
                          <a:gd name="connsiteX58" fmla="*/ 9087 w 10000"/>
                          <a:gd name="connsiteY58" fmla="*/ 7353 h 10000"/>
                          <a:gd name="connsiteX59" fmla="*/ 8939 w 10000"/>
                          <a:gd name="connsiteY59" fmla="*/ 7478 h 10000"/>
                          <a:gd name="connsiteX60" fmla="*/ 8780 w 10000"/>
                          <a:gd name="connsiteY60" fmla="*/ 7623 h 10000"/>
                          <a:gd name="connsiteX61" fmla="*/ 8615 w 10000"/>
                          <a:gd name="connsiteY61" fmla="*/ 7778 h 10000"/>
                          <a:gd name="connsiteX62" fmla="*/ 8441 w 10000"/>
                          <a:gd name="connsiteY62" fmla="*/ 7928 h 10000"/>
                          <a:gd name="connsiteX63" fmla="*/ 8268 w 10000"/>
                          <a:gd name="connsiteY63" fmla="*/ 8082 h 10000"/>
                          <a:gd name="connsiteX64" fmla="*/ 8090 w 10000"/>
                          <a:gd name="connsiteY64" fmla="*/ 8242 h 10000"/>
                          <a:gd name="connsiteX65" fmla="*/ 7917 w 10000"/>
                          <a:gd name="connsiteY65" fmla="*/ 8401 h 10000"/>
                          <a:gd name="connsiteX66" fmla="*/ 7741 w 10000"/>
                          <a:gd name="connsiteY66" fmla="*/ 8556 h 10000"/>
                          <a:gd name="connsiteX67" fmla="*/ 7568 w 10000"/>
                          <a:gd name="connsiteY67" fmla="*/ 8715 h 10000"/>
                          <a:gd name="connsiteX68" fmla="*/ 7395 w 10000"/>
                          <a:gd name="connsiteY68" fmla="*/ 8865 h 10000"/>
                          <a:gd name="connsiteX69" fmla="*/ 7229 w 10000"/>
                          <a:gd name="connsiteY69" fmla="*/ 9010 h 10000"/>
                          <a:gd name="connsiteX70" fmla="*/ 7073 w 10000"/>
                          <a:gd name="connsiteY70" fmla="*/ 9155 h 10000"/>
                          <a:gd name="connsiteX71" fmla="*/ 6927 w 10000"/>
                          <a:gd name="connsiteY71" fmla="*/ 9290 h 10000"/>
                          <a:gd name="connsiteX72" fmla="*/ 6784 w 10000"/>
                          <a:gd name="connsiteY72" fmla="*/ 9415 h 10000"/>
                          <a:gd name="connsiteX73" fmla="*/ 6658 w 10000"/>
                          <a:gd name="connsiteY73" fmla="*/ 9527 h 10000"/>
                          <a:gd name="connsiteX74" fmla="*/ 6541 w 10000"/>
                          <a:gd name="connsiteY74" fmla="*/ 9628 h 10000"/>
                          <a:gd name="connsiteX75" fmla="*/ 6437 w 10000"/>
                          <a:gd name="connsiteY75" fmla="*/ 9720 h 10000"/>
                          <a:gd name="connsiteX76" fmla="*/ 6356 w 10000"/>
                          <a:gd name="connsiteY76" fmla="*/ 9797 h 10000"/>
                          <a:gd name="connsiteX77" fmla="*/ 6286 w 10000"/>
                          <a:gd name="connsiteY77" fmla="*/ 9865 h 10000"/>
                          <a:gd name="connsiteX78" fmla="*/ 6235 w 10000"/>
                          <a:gd name="connsiteY78" fmla="*/ 9908 h 10000"/>
                          <a:gd name="connsiteX79" fmla="*/ 6205 w 10000"/>
                          <a:gd name="connsiteY79" fmla="*/ 9932 h 10000"/>
                          <a:gd name="connsiteX80" fmla="*/ 6131 w 10000"/>
                          <a:gd name="connsiteY80" fmla="*/ 9986 h 10000"/>
                          <a:gd name="connsiteX81" fmla="*/ 6066 w 10000"/>
                          <a:gd name="connsiteY81" fmla="*/ 10000 h 10000"/>
                          <a:gd name="connsiteX82" fmla="*/ 6004 w 10000"/>
                          <a:gd name="connsiteY82" fmla="*/ 9990 h 10000"/>
                          <a:gd name="connsiteX83" fmla="*/ 5957 w 10000"/>
                          <a:gd name="connsiteY83" fmla="*/ 9976 h 10000"/>
                          <a:gd name="connsiteX84" fmla="*/ 5928 w 10000"/>
                          <a:gd name="connsiteY84" fmla="*/ 9957 h 10000"/>
                          <a:gd name="connsiteX85" fmla="*/ 5913 w 10000"/>
                          <a:gd name="connsiteY85" fmla="*/ 9952 h 10000"/>
                          <a:gd name="connsiteX86" fmla="*/ 5901 w 10000"/>
                          <a:gd name="connsiteY86" fmla="*/ 9942 h 10000"/>
                          <a:gd name="connsiteX87" fmla="*/ 5866 w 10000"/>
                          <a:gd name="connsiteY87" fmla="*/ 9918 h 10000"/>
                          <a:gd name="connsiteX88" fmla="*/ 5809 w 10000"/>
                          <a:gd name="connsiteY88" fmla="*/ 9874 h 10000"/>
                          <a:gd name="connsiteX89" fmla="*/ 5737 w 10000"/>
                          <a:gd name="connsiteY89" fmla="*/ 9816 h 10000"/>
                          <a:gd name="connsiteX90" fmla="*/ 5641 w 10000"/>
                          <a:gd name="connsiteY90" fmla="*/ 9739 h 10000"/>
                          <a:gd name="connsiteX91" fmla="*/ 5524 w 10000"/>
                          <a:gd name="connsiteY91" fmla="*/ 9647 h 10000"/>
                          <a:gd name="connsiteX92" fmla="*/ 5398 w 10000"/>
                          <a:gd name="connsiteY92" fmla="*/ 9546 h 10000"/>
                          <a:gd name="connsiteX93" fmla="*/ 5252 w 10000"/>
                          <a:gd name="connsiteY93" fmla="*/ 9435 h 10000"/>
                          <a:gd name="connsiteX94" fmla="*/ 5096 w 10000"/>
                          <a:gd name="connsiteY94" fmla="*/ 9314 h 10000"/>
                          <a:gd name="connsiteX95" fmla="*/ 4923 w 10000"/>
                          <a:gd name="connsiteY95" fmla="*/ 9179 h 10000"/>
                          <a:gd name="connsiteX96" fmla="*/ 4740 w 10000"/>
                          <a:gd name="connsiteY96" fmla="*/ 9034 h 10000"/>
                          <a:gd name="connsiteX97" fmla="*/ 4545 w 10000"/>
                          <a:gd name="connsiteY97" fmla="*/ 8884 h 10000"/>
                          <a:gd name="connsiteX98" fmla="*/ 4347 w 10000"/>
                          <a:gd name="connsiteY98" fmla="*/ 8729 h 10000"/>
                          <a:gd name="connsiteX99" fmla="*/ 4139 w 10000"/>
                          <a:gd name="connsiteY99" fmla="*/ 8560 h 10000"/>
                          <a:gd name="connsiteX100" fmla="*/ 3924 w 10000"/>
                          <a:gd name="connsiteY100" fmla="*/ 8401 h 10000"/>
                          <a:gd name="connsiteX101" fmla="*/ 3706 w 10000"/>
                          <a:gd name="connsiteY101" fmla="*/ 8222 h 10000"/>
                          <a:gd name="connsiteX102" fmla="*/ 3481 w 10000"/>
                          <a:gd name="connsiteY102" fmla="*/ 8053 h 10000"/>
                          <a:gd name="connsiteX103" fmla="*/ 3256 w 10000"/>
                          <a:gd name="connsiteY103" fmla="*/ 7879 h 10000"/>
                          <a:gd name="connsiteX104" fmla="*/ 3026 w 10000"/>
                          <a:gd name="connsiteY104" fmla="*/ 7700 h 10000"/>
                          <a:gd name="connsiteX105" fmla="*/ 2801 w 10000"/>
                          <a:gd name="connsiteY105" fmla="*/ 7522 h 10000"/>
                          <a:gd name="connsiteX106" fmla="*/ 2575 w 10000"/>
                          <a:gd name="connsiteY106" fmla="*/ 7343 h 10000"/>
                          <a:gd name="connsiteX107" fmla="*/ 2355 w 10000"/>
                          <a:gd name="connsiteY107" fmla="*/ 7174 h 10000"/>
                          <a:gd name="connsiteX108" fmla="*/ 2135 w 10000"/>
                          <a:gd name="connsiteY108" fmla="*/ 7005 h 10000"/>
                          <a:gd name="connsiteX109" fmla="*/ 1922 w 10000"/>
                          <a:gd name="connsiteY109" fmla="*/ 6836 h 10000"/>
                          <a:gd name="connsiteX110" fmla="*/ 1719 w 10000"/>
                          <a:gd name="connsiteY110" fmla="*/ 6676 h 10000"/>
                          <a:gd name="connsiteX111" fmla="*/ 1519 w 10000"/>
                          <a:gd name="connsiteY111" fmla="*/ 6522 h 10000"/>
                          <a:gd name="connsiteX112" fmla="*/ 1331 w 10000"/>
                          <a:gd name="connsiteY112" fmla="*/ 6372 h 10000"/>
                          <a:gd name="connsiteX113" fmla="*/ 1153 w 10000"/>
                          <a:gd name="connsiteY113" fmla="*/ 6237 h 10000"/>
                          <a:gd name="connsiteX114" fmla="*/ 985 w 10000"/>
                          <a:gd name="connsiteY114" fmla="*/ 6101 h 10000"/>
                          <a:gd name="connsiteX115" fmla="*/ 831 w 10000"/>
                          <a:gd name="connsiteY115" fmla="*/ 5981 h 10000"/>
                          <a:gd name="connsiteX116" fmla="*/ 690 w 10000"/>
                          <a:gd name="connsiteY116" fmla="*/ 5874 h 10000"/>
                          <a:gd name="connsiteX117" fmla="*/ 569 w 10000"/>
                          <a:gd name="connsiteY117" fmla="*/ 5778 h 10000"/>
                          <a:gd name="connsiteX118" fmla="*/ 460 w 10000"/>
                          <a:gd name="connsiteY118" fmla="*/ 5696 h 10000"/>
                          <a:gd name="connsiteX119" fmla="*/ 369 w 10000"/>
                          <a:gd name="connsiteY119" fmla="*/ 5618 h 10000"/>
                          <a:gd name="connsiteX120" fmla="*/ 299 w 10000"/>
                          <a:gd name="connsiteY120" fmla="*/ 5570 h 10000"/>
                          <a:gd name="connsiteX121" fmla="*/ 252 w 10000"/>
                          <a:gd name="connsiteY121" fmla="*/ 5527 h 10000"/>
                          <a:gd name="connsiteX122" fmla="*/ 225 w 10000"/>
                          <a:gd name="connsiteY122" fmla="*/ 5502 h 10000"/>
                          <a:gd name="connsiteX123" fmla="*/ 148 w 10000"/>
                          <a:gd name="connsiteY123" fmla="*/ 5425 h 10000"/>
                          <a:gd name="connsiteX124" fmla="*/ 92 w 10000"/>
                          <a:gd name="connsiteY124" fmla="*/ 5324 h 10000"/>
                          <a:gd name="connsiteX125" fmla="*/ 52 w 10000"/>
                          <a:gd name="connsiteY125" fmla="*/ 5213 h 10000"/>
                          <a:gd name="connsiteX126" fmla="*/ 27 w 10000"/>
                          <a:gd name="connsiteY126" fmla="*/ 5111 h 10000"/>
                          <a:gd name="connsiteX127" fmla="*/ 10 w 10000"/>
                          <a:gd name="connsiteY127" fmla="*/ 5019 h 10000"/>
                          <a:gd name="connsiteX128" fmla="*/ 5 w 10000"/>
                          <a:gd name="connsiteY128" fmla="*/ 4942 h 10000"/>
                          <a:gd name="connsiteX129" fmla="*/ 0 w 10000"/>
                          <a:gd name="connsiteY129" fmla="*/ 4884 h 10000"/>
                          <a:gd name="connsiteX130" fmla="*/ 0 w 10000"/>
                          <a:gd name="connsiteY130" fmla="*/ 4865 h 10000"/>
                          <a:gd name="connsiteX131" fmla="*/ 0 w 10000"/>
                          <a:gd name="connsiteY131" fmla="*/ 4831 h 10000"/>
                          <a:gd name="connsiteX132" fmla="*/ 0 w 10000"/>
                          <a:gd name="connsiteY132" fmla="*/ 4749 h 10000"/>
                          <a:gd name="connsiteX133" fmla="*/ 0 w 10000"/>
                          <a:gd name="connsiteY133" fmla="*/ 4618 h 10000"/>
                          <a:gd name="connsiteX134" fmla="*/ 0 w 10000"/>
                          <a:gd name="connsiteY134" fmla="*/ 3826 h 10000"/>
                          <a:gd name="connsiteX135" fmla="*/ 0 w 10000"/>
                          <a:gd name="connsiteY135" fmla="*/ 3604 h 10000"/>
                          <a:gd name="connsiteX136" fmla="*/ 0 w 10000"/>
                          <a:gd name="connsiteY136" fmla="*/ 3401 h 10000"/>
                          <a:gd name="connsiteX137" fmla="*/ 0 w 10000"/>
                          <a:gd name="connsiteY137" fmla="*/ 3222 h 10000"/>
                          <a:gd name="connsiteX138" fmla="*/ 10 w 10000"/>
                          <a:gd name="connsiteY138" fmla="*/ 3053 h 10000"/>
                          <a:gd name="connsiteX139" fmla="*/ 40 w 10000"/>
                          <a:gd name="connsiteY139" fmla="*/ 2894 h 10000"/>
                          <a:gd name="connsiteX140" fmla="*/ 84 w 10000"/>
                          <a:gd name="connsiteY140" fmla="*/ 2758 h 10000"/>
                          <a:gd name="connsiteX141" fmla="*/ 131 w 10000"/>
                          <a:gd name="connsiteY141" fmla="*/ 2647 h 10000"/>
                          <a:gd name="connsiteX142" fmla="*/ 183 w 10000"/>
                          <a:gd name="connsiteY142" fmla="*/ 2546 h 10000"/>
                          <a:gd name="connsiteX143" fmla="*/ 230 w 10000"/>
                          <a:gd name="connsiteY143" fmla="*/ 2478 h 10000"/>
                          <a:gd name="connsiteX144" fmla="*/ 275 w 10000"/>
                          <a:gd name="connsiteY144" fmla="*/ 2420 h 10000"/>
                          <a:gd name="connsiteX145" fmla="*/ 299 w 10000"/>
                          <a:gd name="connsiteY145" fmla="*/ 2386 h 10000"/>
                          <a:gd name="connsiteX146" fmla="*/ 312 w 10000"/>
                          <a:gd name="connsiteY146" fmla="*/ 2377 h 10000"/>
                          <a:gd name="connsiteX147" fmla="*/ 322 w 10000"/>
                          <a:gd name="connsiteY147" fmla="*/ 2372 h 10000"/>
                          <a:gd name="connsiteX148" fmla="*/ 356 w 10000"/>
                          <a:gd name="connsiteY148" fmla="*/ 2353 h 10000"/>
                          <a:gd name="connsiteX149" fmla="*/ 413 w 10000"/>
                          <a:gd name="connsiteY149" fmla="*/ 2309 h 10000"/>
                          <a:gd name="connsiteX150" fmla="*/ 485 w 10000"/>
                          <a:gd name="connsiteY150" fmla="*/ 2261 h 10000"/>
                          <a:gd name="connsiteX151" fmla="*/ 581 w 10000"/>
                          <a:gd name="connsiteY151" fmla="*/ 2203 h 10000"/>
                          <a:gd name="connsiteX152" fmla="*/ 690 w 10000"/>
                          <a:gd name="connsiteY152" fmla="*/ 2135 h 10000"/>
                          <a:gd name="connsiteX153" fmla="*/ 811 w 10000"/>
                          <a:gd name="connsiteY153" fmla="*/ 2048 h 10000"/>
                          <a:gd name="connsiteX154" fmla="*/ 950 w 10000"/>
                          <a:gd name="connsiteY154" fmla="*/ 1966 h 10000"/>
                          <a:gd name="connsiteX155" fmla="*/ 1096 w 10000"/>
                          <a:gd name="connsiteY155" fmla="*/ 1865 h 10000"/>
                          <a:gd name="connsiteX156" fmla="*/ 1252 w 10000"/>
                          <a:gd name="connsiteY156" fmla="*/ 1758 h 10000"/>
                          <a:gd name="connsiteX157" fmla="*/ 1418 w 10000"/>
                          <a:gd name="connsiteY157" fmla="*/ 1652 h 10000"/>
                          <a:gd name="connsiteX158" fmla="*/ 1586 w 10000"/>
                          <a:gd name="connsiteY158" fmla="*/ 1541 h 10000"/>
                          <a:gd name="connsiteX159" fmla="*/ 1759 w 10000"/>
                          <a:gd name="connsiteY159" fmla="*/ 1420 h 10000"/>
                          <a:gd name="connsiteX160" fmla="*/ 1940 w 10000"/>
                          <a:gd name="connsiteY160" fmla="*/ 1314 h 10000"/>
                          <a:gd name="connsiteX161" fmla="*/ 2118 w 10000"/>
                          <a:gd name="connsiteY161" fmla="*/ 1193 h 10000"/>
                          <a:gd name="connsiteX162" fmla="*/ 2298 w 10000"/>
                          <a:gd name="connsiteY162" fmla="*/ 1077 h 10000"/>
                          <a:gd name="connsiteX163" fmla="*/ 2476 w 10000"/>
                          <a:gd name="connsiteY163" fmla="*/ 957 h 10000"/>
                          <a:gd name="connsiteX164" fmla="*/ 2650 w 10000"/>
                          <a:gd name="connsiteY164" fmla="*/ 845 h 10000"/>
                          <a:gd name="connsiteX165" fmla="*/ 2818 w 10000"/>
                          <a:gd name="connsiteY165" fmla="*/ 729 h 10000"/>
                          <a:gd name="connsiteX166" fmla="*/ 2979 w 10000"/>
                          <a:gd name="connsiteY166" fmla="*/ 628 h 10000"/>
                          <a:gd name="connsiteX167" fmla="*/ 3135 w 10000"/>
                          <a:gd name="connsiteY167" fmla="*/ 527 h 10000"/>
                          <a:gd name="connsiteX168" fmla="*/ 3278 w 10000"/>
                          <a:gd name="connsiteY168" fmla="*/ 435 h 10000"/>
                          <a:gd name="connsiteX169" fmla="*/ 3407 w 10000"/>
                          <a:gd name="connsiteY169" fmla="*/ 348 h 10000"/>
                          <a:gd name="connsiteX170" fmla="*/ 3525 w 10000"/>
                          <a:gd name="connsiteY170" fmla="*/ 271 h 10000"/>
                          <a:gd name="connsiteX171" fmla="*/ 3629 w 10000"/>
                          <a:gd name="connsiteY171" fmla="*/ 203 h 10000"/>
                          <a:gd name="connsiteX172" fmla="*/ 3716 w 10000"/>
                          <a:gd name="connsiteY172" fmla="*/ 155 h 10000"/>
                          <a:gd name="connsiteX173" fmla="*/ 3785 w 10000"/>
                          <a:gd name="connsiteY173" fmla="*/ 111 h 10000"/>
                          <a:gd name="connsiteX174" fmla="*/ 3837 w 10000"/>
                          <a:gd name="connsiteY174" fmla="*/ 77 h 10000"/>
                          <a:gd name="connsiteX175" fmla="*/ 3949 w 10000"/>
                          <a:gd name="connsiteY175" fmla="*/ 29 h 10000"/>
                          <a:gd name="connsiteX176" fmla="*/ 4052 w 10000"/>
                          <a:gd name="connsiteY17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9693 w 10000"/>
                          <a:gd name="connsiteY14" fmla="*/ 3217 h 10000"/>
                          <a:gd name="connsiteX15" fmla="*/ 9785 w 10000"/>
                          <a:gd name="connsiteY15" fmla="*/ 3266 h 10000"/>
                          <a:gd name="connsiteX16" fmla="*/ 9854 w 10000"/>
                          <a:gd name="connsiteY16" fmla="*/ 3309 h 10000"/>
                          <a:gd name="connsiteX17" fmla="*/ 9901 w 10000"/>
                          <a:gd name="connsiteY17" fmla="*/ 3333 h 10000"/>
                          <a:gd name="connsiteX18" fmla="*/ 9923 w 10000"/>
                          <a:gd name="connsiteY18" fmla="*/ 3353 h 10000"/>
                          <a:gd name="connsiteX19" fmla="*/ 9975 w 10000"/>
                          <a:gd name="connsiteY19" fmla="*/ 3391 h 10000"/>
                          <a:gd name="connsiteX20" fmla="*/ 10000 w 10000"/>
                          <a:gd name="connsiteY20" fmla="*/ 3444 h 10000"/>
                          <a:gd name="connsiteX21" fmla="*/ 10000 w 10000"/>
                          <a:gd name="connsiteY21" fmla="*/ 3493 h 10000"/>
                          <a:gd name="connsiteX22" fmla="*/ 9988 w 10000"/>
                          <a:gd name="connsiteY22" fmla="*/ 3536 h 10000"/>
                          <a:gd name="connsiteX23" fmla="*/ 9958 w 10000"/>
                          <a:gd name="connsiteY23" fmla="*/ 3589 h 10000"/>
                          <a:gd name="connsiteX24" fmla="*/ 9913 w 10000"/>
                          <a:gd name="connsiteY24" fmla="*/ 3647 h 10000"/>
                          <a:gd name="connsiteX25" fmla="*/ 9874 w 10000"/>
                          <a:gd name="connsiteY25" fmla="*/ 3681 h 10000"/>
                          <a:gd name="connsiteX26" fmla="*/ 9832 w 10000"/>
                          <a:gd name="connsiteY26" fmla="*/ 3734 h 10000"/>
                          <a:gd name="connsiteX27" fmla="*/ 9780 w 10000"/>
                          <a:gd name="connsiteY27" fmla="*/ 3792 h 10000"/>
                          <a:gd name="connsiteX28" fmla="*/ 9728 w 10000"/>
                          <a:gd name="connsiteY28" fmla="*/ 3850 h 10000"/>
                          <a:gd name="connsiteX29" fmla="*/ 9671 w 10000"/>
                          <a:gd name="connsiteY29" fmla="*/ 3903 h 10000"/>
                          <a:gd name="connsiteX30" fmla="*/ 9629 w 10000"/>
                          <a:gd name="connsiteY30" fmla="*/ 3952 h 10000"/>
                          <a:gd name="connsiteX31" fmla="*/ 9589 w 10000"/>
                          <a:gd name="connsiteY31" fmla="*/ 3995 h 10000"/>
                          <a:gd name="connsiteX32" fmla="*/ 9562 w 10000"/>
                          <a:gd name="connsiteY32" fmla="*/ 4029 h 10000"/>
                          <a:gd name="connsiteX33" fmla="*/ 9550 w 10000"/>
                          <a:gd name="connsiteY33" fmla="*/ 4039 h 10000"/>
                          <a:gd name="connsiteX34" fmla="*/ 9555 w 10000"/>
                          <a:gd name="connsiteY34" fmla="*/ 6237 h 10000"/>
                          <a:gd name="connsiteX35" fmla="*/ 9567 w 10000"/>
                          <a:gd name="connsiteY35" fmla="*/ 6246 h 10000"/>
                          <a:gd name="connsiteX36" fmla="*/ 9597 w 10000"/>
                          <a:gd name="connsiteY36" fmla="*/ 6271 h 10000"/>
                          <a:gd name="connsiteX37" fmla="*/ 9641 w 10000"/>
                          <a:gd name="connsiteY37" fmla="*/ 6304 h 10000"/>
                          <a:gd name="connsiteX38" fmla="*/ 9698 w 10000"/>
                          <a:gd name="connsiteY38" fmla="*/ 6338 h 10000"/>
                          <a:gd name="connsiteX39" fmla="*/ 9753 w 10000"/>
                          <a:gd name="connsiteY39" fmla="*/ 6382 h 10000"/>
                          <a:gd name="connsiteX40" fmla="*/ 9805 w 10000"/>
                          <a:gd name="connsiteY40" fmla="*/ 6420 h 10000"/>
                          <a:gd name="connsiteX41" fmla="*/ 9844 w 10000"/>
                          <a:gd name="connsiteY41" fmla="*/ 6454 h 10000"/>
                          <a:gd name="connsiteX42" fmla="*/ 9874 w 10000"/>
                          <a:gd name="connsiteY42" fmla="*/ 6488 h 10000"/>
                          <a:gd name="connsiteX43" fmla="*/ 9884 w 10000"/>
                          <a:gd name="connsiteY43" fmla="*/ 6531 h 10000"/>
                          <a:gd name="connsiteX44" fmla="*/ 9879 w 10000"/>
                          <a:gd name="connsiteY44" fmla="*/ 6575 h 10000"/>
                          <a:gd name="connsiteX45" fmla="*/ 9866 w 10000"/>
                          <a:gd name="connsiteY45" fmla="*/ 6618 h 10000"/>
                          <a:gd name="connsiteX46" fmla="*/ 9854 w 10000"/>
                          <a:gd name="connsiteY46" fmla="*/ 6652 h 10000"/>
                          <a:gd name="connsiteX47" fmla="*/ 9839 w 10000"/>
                          <a:gd name="connsiteY47" fmla="*/ 6667 h 10000"/>
                          <a:gd name="connsiteX48" fmla="*/ 9837 w 10000"/>
                          <a:gd name="connsiteY48" fmla="*/ 6676 h 10000"/>
                          <a:gd name="connsiteX49" fmla="*/ 9827 w 10000"/>
                          <a:gd name="connsiteY49" fmla="*/ 6686 h 10000"/>
                          <a:gd name="connsiteX50" fmla="*/ 9792 w 10000"/>
                          <a:gd name="connsiteY50" fmla="*/ 6720 h 10000"/>
                          <a:gd name="connsiteX51" fmla="*/ 9740 w 10000"/>
                          <a:gd name="connsiteY51" fmla="*/ 6758 h 10000"/>
                          <a:gd name="connsiteX52" fmla="*/ 9671 w 10000"/>
                          <a:gd name="connsiteY52" fmla="*/ 6826 h 10000"/>
                          <a:gd name="connsiteX53" fmla="*/ 9579 w 10000"/>
                          <a:gd name="connsiteY53" fmla="*/ 6903 h 10000"/>
                          <a:gd name="connsiteX54" fmla="*/ 9476 w 10000"/>
                          <a:gd name="connsiteY54" fmla="*/ 6995 h 10000"/>
                          <a:gd name="connsiteX55" fmla="*/ 9359 w 10000"/>
                          <a:gd name="connsiteY55" fmla="*/ 7106 h 10000"/>
                          <a:gd name="connsiteX56" fmla="*/ 9231 w 10000"/>
                          <a:gd name="connsiteY56" fmla="*/ 7227 h 10000"/>
                          <a:gd name="connsiteX57" fmla="*/ 9087 w 10000"/>
                          <a:gd name="connsiteY57" fmla="*/ 7353 h 10000"/>
                          <a:gd name="connsiteX58" fmla="*/ 8939 w 10000"/>
                          <a:gd name="connsiteY58" fmla="*/ 7478 h 10000"/>
                          <a:gd name="connsiteX59" fmla="*/ 8780 w 10000"/>
                          <a:gd name="connsiteY59" fmla="*/ 7623 h 10000"/>
                          <a:gd name="connsiteX60" fmla="*/ 8615 w 10000"/>
                          <a:gd name="connsiteY60" fmla="*/ 7778 h 10000"/>
                          <a:gd name="connsiteX61" fmla="*/ 8441 w 10000"/>
                          <a:gd name="connsiteY61" fmla="*/ 7928 h 10000"/>
                          <a:gd name="connsiteX62" fmla="*/ 8268 w 10000"/>
                          <a:gd name="connsiteY62" fmla="*/ 8082 h 10000"/>
                          <a:gd name="connsiteX63" fmla="*/ 8090 w 10000"/>
                          <a:gd name="connsiteY63" fmla="*/ 8242 h 10000"/>
                          <a:gd name="connsiteX64" fmla="*/ 7917 w 10000"/>
                          <a:gd name="connsiteY64" fmla="*/ 8401 h 10000"/>
                          <a:gd name="connsiteX65" fmla="*/ 7741 w 10000"/>
                          <a:gd name="connsiteY65" fmla="*/ 8556 h 10000"/>
                          <a:gd name="connsiteX66" fmla="*/ 7568 w 10000"/>
                          <a:gd name="connsiteY66" fmla="*/ 8715 h 10000"/>
                          <a:gd name="connsiteX67" fmla="*/ 7395 w 10000"/>
                          <a:gd name="connsiteY67" fmla="*/ 8865 h 10000"/>
                          <a:gd name="connsiteX68" fmla="*/ 7229 w 10000"/>
                          <a:gd name="connsiteY68" fmla="*/ 9010 h 10000"/>
                          <a:gd name="connsiteX69" fmla="*/ 7073 w 10000"/>
                          <a:gd name="connsiteY69" fmla="*/ 9155 h 10000"/>
                          <a:gd name="connsiteX70" fmla="*/ 6927 w 10000"/>
                          <a:gd name="connsiteY70" fmla="*/ 9290 h 10000"/>
                          <a:gd name="connsiteX71" fmla="*/ 6784 w 10000"/>
                          <a:gd name="connsiteY71" fmla="*/ 9415 h 10000"/>
                          <a:gd name="connsiteX72" fmla="*/ 6658 w 10000"/>
                          <a:gd name="connsiteY72" fmla="*/ 9527 h 10000"/>
                          <a:gd name="connsiteX73" fmla="*/ 6541 w 10000"/>
                          <a:gd name="connsiteY73" fmla="*/ 9628 h 10000"/>
                          <a:gd name="connsiteX74" fmla="*/ 6437 w 10000"/>
                          <a:gd name="connsiteY74" fmla="*/ 9720 h 10000"/>
                          <a:gd name="connsiteX75" fmla="*/ 6356 w 10000"/>
                          <a:gd name="connsiteY75" fmla="*/ 9797 h 10000"/>
                          <a:gd name="connsiteX76" fmla="*/ 6286 w 10000"/>
                          <a:gd name="connsiteY76" fmla="*/ 9865 h 10000"/>
                          <a:gd name="connsiteX77" fmla="*/ 6235 w 10000"/>
                          <a:gd name="connsiteY77" fmla="*/ 9908 h 10000"/>
                          <a:gd name="connsiteX78" fmla="*/ 6205 w 10000"/>
                          <a:gd name="connsiteY78" fmla="*/ 9932 h 10000"/>
                          <a:gd name="connsiteX79" fmla="*/ 6131 w 10000"/>
                          <a:gd name="connsiteY79" fmla="*/ 9986 h 10000"/>
                          <a:gd name="connsiteX80" fmla="*/ 6066 w 10000"/>
                          <a:gd name="connsiteY80" fmla="*/ 10000 h 10000"/>
                          <a:gd name="connsiteX81" fmla="*/ 6004 w 10000"/>
                          <a:gd name="connsiteY81" fmla="*/ 9990 h 10000"/>
                          <a:gd name="connsiteX82" fmla="*/ 5957 w 10000"/>
                          <a:gd name="connsiteY82" fmla="*/ 9976 h 10000"/>
                          <a:gd name="connsiteX83" fmla="*/ 5928 w 10000"/>
                          <a:gd name="connsiteY83" fmla="*/ 9957 h 10000"/>
                          <a:gd name="connsiteX84" fmla="*/ 5913 w 10000"/>
                          <a:gd name="connsiteY84" fmla="*/ 9952 h 10000"/>
                          <a:gd name="connsiteX85" fmla="*/ 5901 w 10000"/>
                          <a:gd name="connsiteY85" fmla="*/ 9942 h 10000"/>
                          <a:gd name="connsiteX86" fmla="*/ 5866 w 10000"/>
                          <a:gd name="connsiteY86" fmla="*/ 9918 h 10000"/>
                          <a:gd name="connsiteX87" fmla="*/ 5809 w 10000"/>
                          <a:gd name="connsiteY87" fmla="*/ 9874 h 10000"/>
                          <a:gd name="connsiteX88" fmla="*/ 5737 w 10000"/>
                          <a:gd name="connsiteY88" fmla="*/ 9816 h 10000"/>
                          <a:gd name="connsiteX89" fmla="*/ 5641 w 10000"/>
                          <a:gd name="connsiteY89" fmla="*/ 9739 h 10000"/>
                          <a:gd name="connsiteX90" fmla="*/ 5524 w 10000"/>
                          <a:gd name="connsiteY90" fmla="*/ 9647 h 10000"/>
                          <a:gd name="connsiteX91" fmla="*/ 5398 w 10000"/>
                          <a:gd name="connsiteY91" fmla="*/ 9546 h 10000"/>
                          <a:gd name="connsiteX92" fmla="*/ 5252 w 10000"/>
                          <a:gd name="connsiteY92" fmla="*/ 9435 h 10000"/>
                          <a:gd name="connsiteX93" fmla="*/ 5096 w 10000"/>
                          <a:gd name="connsiteY93" fmla="*/ 9314 h 10000"/>
                          <a:gd name="connsiteX94" fmla="*/ 4923 w 10000"/>
                          <a:gd name="connsiteY94" fmla="*/ 9179 h 10000"/>
                          <a:gd name="connsiteX95" fmla="*/ 4740 w 10000"/>
                          <a:gd name="connsiteY95" fmla="*/ 9034 h 10000"/>
                          <a:gd name="connsiteX96" fmla="*/ 4545 w 10000"/>
                          <a:gd name="connsiteY96" fmla="*/ 8884 h 10000"/>
                          <a:gd name="connsiteX97" fmla="*/ 4347 w 10000"/>
                          <a:gd name="connsiteY97" fmla="*/ 8729 h 10000"/>
                          <a:gd name="connsiteX98" fmla="*/ 4139 w 10000"/>
                          <a:gd name="connsiteY98" fmla="*/ 8560 h 10000"/>
                          <a:gd name="connsiteX99" fmla="*/ 3924 w 10000"/>
                          <a:gd name="connsiteY99" fmla="*/ 8401 h 10000"/>
                          <a:gd name="connsiteX100" fmla="*/ 3706 w 10000"/>
                          <a:gd name="connsiteY100" fmla="*/ 8222 h 10000"/>
                          <a:gd name="connsiteX101" fmla="*/ 3481 w 10000"/>
                          <a:gd name="connsiteY101" fmla="*/ 8053 h 10000"/>
                          <a:gd name="connsiteX102" fmla="*/ 3256 w 10000"/>
                          <a:gd name="connsiteY102" fmla="*/ 7879 h 10000"/>
                          <a:gd name="connsiteX103" fmla="*/ 3026 w 10000"/>
                          <a:gd name="connsiteY103" fmla="*/ 7700 h 10000"/>
                          <a:gd name="connsiteX104" fmla="*/ 2801 w 10000"/>
                          <a:gd name="connsiteY104" fmla="*/ 7522 h 10000"/>
                          <a:gd name="connsiteX105" fmla="*/ 2575 w 10000"/>
                          <a:gd name="connsiteY105" fmla="*/ 7343 h 10000"/>
                          <a:gd name="connsiteX106" fmla="*/ 2355 w 10000"/>
                          <a:gd name="connsiteY106" fmla="*/ 7174 h 10000"/>
                          <a:gd name="connsiteX107" fmla="*/ 2135 w 10000"/>
                          <a:gd name="connsiteY107" fmla="*/ 7005 h 10000"/>
                          <a:gd name="connsiteX108" fmla="*/ 1922 w 10000"/>
                          <a:gd name="connsiteY108" fmla="*/ 6836 h 10000"/>
                          <a:gd name="connsiteX109" fmla="*/ 1719 w 10000"/>
                          <a:gd name="connsiteY109" fmla="*/ 6676 h 10000"/>
                          <a:gd name="connsiteX110" fmla="*/ 1519 w 10000"/>
                          <a:gd name="connsiteY110" fmla="*/ 6522 h 10000"/>
                          <a:gd name="connsiteX111" fmla="*/ 1331 w 10000"/>
                          <a:gd name="connsiteY111" fmla="*/ 6372 h 10000"/>
                          <a:gd name="connsiteX112" fmla="*/ 1153 w 10000"/>
                          <a:gd name="connsiteY112" fmla="*/ 6237 h 10000"/>
                          <a:gd name="connsiteX113" fmla="*/ 985 w 10000"/>
                          <a:gd name="connsiteY113" fmla="*/ 6101 h 10000"/>
                          <a:gd name="connsiteX114" fmla="*/ 831 w 10000"/>
                          <a:gd name="connsiteY114" fmla="*/ 5981 h 10000"/>
                          <a:gd name="connsiteX115" fmla="*/ 690 w 10000"/>
                          <a:gd name="connsiteY115" fmla="*/ 5874 h 10000"/>
                          <a:gd name="connsiteX116" fmla="*/ 569 w 10000"/>
                          <a:gd name="connsiteY116" fmla="*/ 5778 h 10000"/>
                          <a:gd name="connsiteX117" fmla="*/ 460 w 10000"/>
                          <a:gd name="connsiteY117" fmla="*/ 5696 h 10000"/>
                          <a:gd name="connsiteX118" fmla="*/ 369 w 10000"/>
                          <a:gd name="connsiteY118" fmla="*/ 5618 h 10000"/>
                          <a:gd name="connsiteX119" fmla="*/ 299 w 10000"/>
                          <a:gd name="connsiteY119" fmla="*/ 5570 h 10000"/>
                          <a:gd name="connsiteX120" fmla="*/ 252 w 10000"/>
                          <a:gd name="connsiteY120" fmla="*/ 5527 h 10000"/>
                          <a:gd name="connsiteX121" fmla="*/ 225 w 10000"/>
                          <a:gd name="connsiteY121" fmla="*/ 5502 h 10000"/>
                          <a:gd name="connsiteX122" fmla="*/ 148 w 10000"/>
                          <a:gd name="connsiteY122" fmla="*/ 5425 h 10000"/>
                          <a:gd name="connsiteX123" fmla="*/ 92 w 10000"/>
                          <a:gd name="connsiteY123" fmla="*/ 5324 h 10000"/>
                          <a:gd name="connsiteX124" fmla="*/ 52 w 10000"/>
                          <a:gd name="connsiteY124" fmla="*/ 5213 h 10000"/>
                          <a:gd name="connsiteX125" fmla="*/ 27 w 10000"/>
                          <a:gd name="connsiteY125" fmla="*/ 5111 h 10000"/>
                          <a:gd name="connsiteX126" fmla="*/ 10 w 10000"/>
                          <a:gd name="connsiteY126" fmla="*/ 5019 h 10000"/>
                          <a:gd name="connsiteX127" fmla="*/ 5 w 10000"/>
                          <a:gd name="connsiteY127" fmla="*/ 4942 h 10000"/>
                          <a:gd name="connsiteX128" fmla="*/ 0 w 10000"/>
                          <a:gd name="connsiteY128" fmla="*/ 4884 h 10000"/>
                          <a:gd name="connsiteX129" fmla="*/ 0 w 10000"/>
                          <a:gd name="connsiteY129" fmla="*/ 4865 h 10000"/>
                          <a:gd name="connsiteX130" fmla="*/ 0 w 10000"/>
                          <a:gd name="connsiteY130" fmla="*/ 4831 h 10000"/>
                          <a:gd name="connsiteX131" fmla="*/ 0 w 10000"/>
                          <a:gd name="connsiteY131" fmla="*/ 4749 h 10000"/>
                          <a:gd name="connsiteX132" fmla="*/ 0 w 10000"/>
                          <a:gd name="connsiteY132" fmla="*/ 4618 h 10000"/>
                          <a:gd name="connsiteX133" fmla="*/ 0 w 10000"/>
                          <a:gd name="connsiteY133" fmla="*/ 3826 h 10000"/>
                          <a:gd name="connsiteX134" fmla="*/ 0 w 10000"/>
                          <a:gd name="connsiteY134" fmla="*/ 3604 h 10000"/>
                          <a:gd name="connsiteX135" fmla="*/ 0 w 10000"/>
                          <a:gd name="connsiteY135" fmla="*/ 3401 h 10000"/>
                          <a:gd name="connsiteX136" fmla="*/ 0 w 10000"/>
                          <a:gd name="connsiteY136" fmla="*/ 3222 h 10000"/>
                          <a:gd name="connsiteX137" fmla="*/ 10 w 10000"/>
                          <a:gd name="connsiteY137" fmla="*/ 3053 h 10000"/>
                          <a:gd name="connsiteX138" fmla="*/ 40 w 10000"/>
                          <a:gd name="connsiteY138" fmla="*/ 2894 h 10000"/>
                          <a:gd name="connsiteX139" fmla="*/ 84 w 10000"/>
                          <a:gd name="connsiteY139" fmla="*/ 2758 h 10000"/>
                          <a:gd name="connsiteX140" fmla="*/ 131 w 10000"/>
                          <a:gd name="connsiteY140" fmla="*/ 2647 h 10000"/>
                          <a:gd name="connsiteX141" fmla="*/ 183 w 10000"/>
                          <a:gd name="connsiteY141" fmla="*/ 2546 h 10000"/>
                          <a:gd name="connsiteX142" fmla="*/ 230 w 10000"/>
                          <a:gd name="connsiteY142" fmla="*/ 2478 h 10000"/>
                          <a:gd name="connsiteX143" fmla="*/ 275 w 10000"/>
                          <a:gd name="connsiteY143" fmla="*/ 2420 h 10000"/>
                          <a:gd name="connsiteX144" fmla="*/ 299 w 10000"/>
                          <a:gd name="connsiteY144" fmla="*/ 2386 h 10000"/>
                          <a:gd name="connsiteX145" fmla="*/ 312 w 10000"/>
                          <a:gd name="connsiteY145" fmla="*/ 2377 h 10000"/>
                          <a:gd name="connsiteX146" fmla="*/ 322 w 10000"/>
                          <a:gd name="connsiteY146" fmla="*/ 2372 h 10000"/>
                          <a:gd name="connsiteX147" fmla="*/ 356 w 10000"/>
                          <a:gd name="connsiteY147" fmla="*/ 2353 h 10000"/>
                          <a:gd name="connsiteX148" fmla="*/ 413 w 10000"/>
                          <a:gd name="connsiteY148" fmla="*/ 2309 h 10000"/>
                          <a:gd name="connsiteX149" fmla="*/ 485 w 10000"/>
                          <a:gd name="connsiteY149" fmla="*/ 2261 h 10000"/>
                          <a:gd name="connsiteX150" fmla="*/ 581 w 10000"/>
                          <a:gd name="connsiteY150" fmla="*/ 2203 h 10000"/>
                          <a:gd name="connsiteX151" fmla="*/ 690 w 10000"/>
                          <a:gd name="connsiteY151" fmla="*/ 2135 h 10000"/>
                          <a:gd name="connsiteX152" fmla="*/ 811 w 10000"/>
                          <a:gd name="connsiteY152" fmla="*/ 2048 h 10000"/>
                          <a:gd name="connsiteX153" fmla="*/ 950 w 10000"/>
                          <a:gd name="connsiteY153" fmla="*/ 1966 h 10000"/>
                          <a:gd name="connsiteX154" fmla="*/ 1096 w 10000"/>
                          <a:gd name="connsiteY154" fmla="*/ 1865 h 10000"/>
                          <a:gd name="connsiteX155" fmla="*/ 1252 w 10000"/>
                          <a:gd name="connsiteY155" fmla="*/ 1758 h 10000"/>
                          <a:gd name="connsiteX156" fmla="*/ 1418 w 10000"/>
                          <a:gd name="connsiteY156" fmla="*/ 1652 h 10000"/>
                          <a:gd name="connsiteX157" fmla="*/ 1586 w 10000"/>
                          <a:gd name="connsiteY157" fmla="*/ 1541 h 10000"/>
                          <a:gd name="connsiteX158" fmla="*/ 1759 w 10000"/>
                          <a:gd name="connsiteY158" fmla="*/ 1420 h 10000"/>
                          <a:gd name="connsiteX159" fmla="*/ 1940 w 10000"/>
                          <a:gd name="connsiteY159" fmla="*/ 1314 h 10000"/>
                          <a:gd name="connsiteX160" fmla="*/ 2118 w 10000"/>
                          <a:gd name="connsiteY160" fmla="*/ 1193 h 10000"/>
                          <a:gd name="connsiteX161" fmla="*/ 2298 w 10000"/>
                          <a:gd name="connsiteY161" fmla="*/ 1077 h 10000"/>
                          <a:gd name="connsiteX162" fmla="*/ 2476 w 10000"/>
                          <a:gd name="connsiteY162" fmla="*/ 957 h 10000"/>
                          <a:gd name="connsiteX163" fmla="*/ 2650 w 10000"/>
                          <a:gd name="connsiteY163" fmla="*/ 845 h 10000"/>
                          <a:gd name="connsiteX164" fmla="*/ 2818 w 10000"/>
                          <a:gd name="connsiteY164" fmla="*/ 729 h 10000"/>
                          <a:gd name="connsiteX165" fmla="*/ 2979 w 10000"/>
                          <a:gd name="connsiteY165" fmla="*/ 628 h 10000"/>
                          <a:gd name="connsiteX166" fmla="*/ 3135 w 10000"/>
                          <a:gd name="connsiteY166" fmla="*/ 527 h 10000"/>
                          <a:gd name="connsiteX167" fmla="*/ 3278 w 10000"/>
                          <a:gd name="connsiteY167" fmla="*/ 435 h 10000"/>
                          <a:gd name="connsiteX168" fmla="*/ 3407 w 10000"/>
                          <a:gd name="connsiteY168" fmla="*/ 348 h 10000"/>
                          <a:gd name="connsiteX169" fmla="*/ 3525 w 10000"/>
                          <a:gd name="connsiteY169" fmla="*/ 271 h 10000"/>
                          <a:gd name="connsiteX170" fmla="*/ 3629 w 10000"/>
                          <a:gd name="connsiteY170" fmla="*/ 203 h 10000"/>
                          <a:gd name="connsiteX171" fmla="*/ 3716 w 10000"/>
                          <a:gd name="connsiteY171" fmla="*/ 155 h 10000"/>
                          <a:gd name="connsiteX172" fmla="*/ 3785 w 10000"/>
                          <a:gd name="connsiteY172" fmla="*/ 111 h 10000"/>
                          <a:gd name="connsiteX173" fmla="*/ 3837 w 10000"/>
                          <a:gd name="connsiteY173" fmla="*/ 77 h 10000"/>
                          <a:gd name="connsiteX174" fmla="*/ 3949 w 10000"/>
                          <a:gd name="connsiteY174" fmla="*/ 29 h 10000"/>
                          <a:gd name="connsiteX175" fmla="*/ 4052 w 10000"/>
                          <a:gd name="connsiteY17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9693 w 10000"/>
                          <a:gd name="connsiteY13" fmla="*/ 3217 h 10000"/>
                          <a:gd name="connsiteX14" fmla="*/ 9785 w 10000"/>
                          <a:gd name="connsiteY14" fmla="*/ 3266 h 10000"/>
                          <a:gd name="connsiteX15" fmla="*/ 9854 w 10000"/>
                          <a:gd name="connsiteY15" fmla="*/ 3309 h 10000"/>
                          <a:gd name="connsiteX16" fmla="*/ 9901 w 10000"/>
                          <a:gd name="connsiteY16" fmla="*/ 3333 h 10000"/>
                          <a:gd name="connsiteX17" fmla="*/ 9923 w 10000"/>
                          <a:gd name="connsiteY17" fmla="*/ 3353 h 10000"/>
                          <a:gd name="connsiteX18" fmla="*/ 9975 w 10000"/>
                          <a:gd name="connsiteY18" fmla="*/ 3391 h 10000"/>
                          <a:gd name="connsiteX19" fmla="*/ 10000 w 10000"/>
                          <a:gd name="connsiteY19" fmla="*/ 3444 h 10000"/>
                          <a:gd name="connsiteX20" fmla="*/ 10000 w 10000"/>
                          <a:gd name="connsiteY20" fmla="*/ 3493 h 10000"/>
                          <a:gd name="connsiteX21" fmla="*/ 9988 w 10000"/>
                          <a:gd name="connsiteY21" fmla="*/ 3536 h 10000"/>
                          <a:gd name="connsiteX22" fmla="*/ 9958 w 10000"/>
                          <a:gd name="connsiteY22" fmla="*/ 3589 h 10000"/>
                          <a:gd name="connsiteX23" fmla="*/ 9913 w 10000"/>
                          <a:gd name="connsiteY23" fmla="*/ 3647 h 10000"/>
                          <a:gd name="connsiteX24" fmla="*/ 9874 w 10000"/>
                          <a:gd name="connsiteY24" fmla="*/ 3681 h 10000"/>
                          <a:gd name="connsiteX25" fmla="*/ 9832 w 10000"/>
                          <a:gd name="connsiteY25" fmla="*/ 3734 h 10000"/>
                          <a:gd name="connsiteX26" fmla="*/ 9780 w 10000"/>
                          <a:gd name="connsiteY26" fmla="*/ 3792 h 10000"/>
                          <a:gd name="connsiteX27" fmla="*/ 9728 w 10000"/>
                          <a:gd name="connsiteY27" fmla="*/ 3850 h 10000"/>
                          <a:gd name="connsiteX28" fmla="*/ 9671 w 10000"/>
                          <a:gd name="connsiteY28" fmla="*/ 3903 h 10000"/>
                          <a:gd name="connsiteX29" fmla="*/ 9629 w 10000"/>
                          <a:gd name="connsiteY29" fmla="*/ 3952 h 10000"/>
                          <a:gd name="connsiteX30" fmla="*/ 9589 w 10000"/>
                          <a:gd name="connsiteY30" fmla="*/ 3995 h 10000"/>
                          <a:gd name="connsiteX31" fmla="*/ 9562 w 10000"/>
                          <a:gd name="connsiteY31" fmla="*/ 4029 h 10000"/>
                          <a:gd name="connsiteX32" fmla="*/ 9550 w 10000"/>
                          <a:gd name="connsiteY32" fmla="*/ 4039 h 10000"/>
                          <a:gd name="connsiteX33" fmla="*/ 9555 w 10000"/>
                          <a:gd name="connsiteY33" fmla="*/ 6237 h 10000"/>
                          <a:gd name="connsiteX34" fmla="*/ 9567 w 10000"/>
                          <a:gd name="connsiteY34" fmla="*/ 6246 h 10000"/>
                          <a:gd name="connsiteX35" fmla="*/ 9597 w 10000"/>
                          <a:gd name="connsiteY35" fmla="*/ 6271 h 10000"/>
                          <a:gd name="connsiteX36" fmla="*/ 9641 w 10000"/>
                          <a:gd name="connsiteY36" fmla="*/ 6304 h 10000"/>
                          <a:gd name="connsiteX37" fmla="*/ 9698 w 10000"/>
                          <a:gd name="connsiteY37" fmla="*/ 6338 h 10000"/>
                          <a:gd name="connsiteX38" fmla="*/ 9753 w 10000"/>
                          <a:gd name="connsiteY38" fmla="*/ 6382 h 10000"/>
                          <a:gd name="connsiteX39" fmla="*/ 9805 w 10000"/>
                          <a:gd name="connsiteY39" fmla="*/ 6420 h 10000"/>
                          <a:gd name="connsiteX40" fmla="*/ 9844 w 10000"/>
                          <a:gd name="connsiteY40" fmla="*/ 6454 h 10000"/>
                          <a:gd name="connsiteX41" fmla="*/ 9874 w 10000"/>
                          <a:gd name="connsiteY41" fmla="*/ 6488 h 10000"/>
                          <a:gd name="connsiteX42" fmla="*/ 9884 w 10000"/>
                          <a:gd name="connsiteY42" fmla="*/ 6531 h 10000"/>
                          <a:gd name="connsiteX43" fmla="*/ 9879 w 10000"/>
                          <a:gd name="connsiteY43" fmla="*/ 6575 h 10000"/>
                          <a:gd name="connsiteX44" fmla="*/ 9866 w 10000"/>
                          <a:gd name="connsiteY44" fmla="*/ 6618 h 10000"/>
                          <a:gd name="connsiteX45" fmla="*/ 9854 w 10000"/>
                          <a:gd name="connsiteY45" fmla="*/ 6652 h 10000"/>
                          <a:gd name="connsiteX46" fmla="*/ 9839 w 10000"/>
                          <a:gd name="connsiteY46" fmla="*/ 6667 h 10000"/>
                          <a:gd name="connsiteX47" fmla="*/ 9837 w 10000"/>
                          <a:gd name="connsiteY47" fmla="*/ 6676 h 10000"/>
                          <a:gd name="connsiteX48" fmla="*/ 9827 w 10000"/>
                          <a:gd name="connsiteY48" fmla="*/ 6686 h 10000"/>
                          <a:gd name="connsiteX49" fmla="*/ 9792 w 10000"/>
                          <a:gd name="connsiteY49" fmla="*/ 6720 h 10000"/>
                          <a:gd name="connsiteX50" fmla="*/ 9740 w 10000"/>
                          <a:gd name="connsiteY50" fmla="*/ 6758 h 10000"/>
                          <a:gd name="connsiteX51" fmla="*/ 9671 w 10000"/>
                          <a:gd name="connsiteY51" fmla="*/ 6826 h 10000"/>
                          <a:gd name="connsiteX52" fmla="*/ 9579 w 10000"/>
                          <a:gd name="connsiteY52" fmla="*/ 6903 h 10000"/>
                          <a:gd name="connsiteX53" fmla="*/ 9476 w 10000"/>
                          <a:gd name="connsiteY53" fmla="*/ 6995 h 10000"/>
                          <a:gd name="connsiteX54" fmla="*/ 9359 w 10000"/>
                          <a:gd name="connsiteY54" fmla="*/ 7106 h 10000"/>
                          <a:gd name="connsiteX55" fmla="*/ 9231 w 10000"/>
                          <a:gd name="connsiteY55" fmla="*/ 7227 h 10000"/>
                          <a:gd name="connsiteX56" fmla="*/ 9087 w 10000"/>
                          <a:gd name="connsiteY56" fmla="*/ 7353 h 10000"/>
                          <a:gd name="connsiteX57" fmla="*/ 8939 w 10000"/>
                          <a:gd name="connsiteY57" fmla="*/ 7478 h 10000"/>
                          <a:gd name="connsiteX58" fmla="*/ 8780 w 10000"/>
                          <a:gd name="connsiteY58" fmla="*/ 7623 h 10000"/>
                          <a:gd name="connsiteX59" fmla="*/ 8615 w 10000"/>
                          <a:gd name="connsiteY59" fmla="*/ 7778 h 10000"/>
                          <a:gd name="connsiteX60" fmla="*/ 8441 w 10000"/>
                          <a:gd name="connsiteY60" fmla="*/ 7928 h 10000"/>
                          <a:gd name="connsiteX61" fmla="*/ 8268 w 10000"/>
                          <a:gd name="connsiteY61" fmla="*/ 8082 h 10000"/>
                          <a:gd name="connsiteX62" fmla="*/ 8090 w 10000"/>
                          <a:gd name="connsiteY62" fmla="*/ 8242 h 10000"/>
                          <a:gd name="connsiteX63" fmla="*/ 7917 w 10000"/>
                          <a:gd name="connsiteY63" fmla="*/ 8401 h 10000"/>
                          <a:gd name="connsiteX64" fmla="*/ 7741 w 10000"/>
                          <a:gd name="connsiteY64" fmla="*/ 8556 h 10000"/>
                          <a:gd name="connsiteX65" fmla="*/ 7568 w 10000"/>
                          <a:gd name="connsiteY65" fmla="*/ 8715 h 10000"/>
                          <a:gd name="connsiteX66" fmla="*/ 7395 w 10000"/>
                          <a:gd name="connsiteY66" fmla="*/ 8865 h 10000"/>
                          <a:gd name="connsiteX67" fmla="*/ 7229 w 10000"/>
                          <a:gd name="connsiteY67" fmla="*/ 9010 h 10000"/>
                          <a:gd name="connsiteX68" fmla="*/ 7073 w 10000"/>
                          <a:gd name="connsiteY68" fmla="*/ 9155 h 10000"/>
                          <a:gd name="connsiteX69" fmla="*/ 6927 w 10000"/>
                          <a:gd name="connsiteY69" fmla="*/ 9290 h 10000"/>
                          <a:gd name="connsiteX70" fmla="*/ 6784 w 10000"/>
                          <a:gd name="connsiteY70" fmla="*/ 9415 h 10000"/>
                          <a:gd name="connsiteX71" fmla="*/ 6658 w 10000"/>
                          <a:gd name="connsiteY71" fmla="*/ 9527 h 10000"/>
                          <a:gd name="connsiteX72" fmla="*/ 6541 w 10000"/>
                          <a:gd name="connsiteY72" fmla="*/ 9628 h 10000"/>
                          <a:gd name="connsiteX73" fmla="*/ 6437 w 10000"/>
                          <a:gd name="connsiteY73" fmla="*/ 9720 h 10000"/>
                          <a:gd name="connsiteX74" fmla="*/ 6356 w 10000"/>
                          <a:gd name="connsiteY74" fmla="*/ 9797 h 10000"/>
                          <a:gd name="connsiteX75" fmla="*/ 6286 w 10000"/>
                          <a:gd name="connsiteY75" fmla="*/ 9865 h 10000"/>
                          <a:gd name="connsiteX76" fmla="*/ 6235 w 10000"/>
                          <a:gd name="connsiteY76" fmla="*/ 9908 h 10000"/>
                          <a:gd name="connsiteX77" fmla="*/ 6205 w 10000"/>
                          <a:gd name="connsiteY77" fmla="*/ 9932 h 10000"/>
                          <a:gd name="connsiteX78" fmla="*/ 6131 w 10000"/>
                          <a:gd name="connsiteY78" fmla="*/ 9986 h 10000"/>
                          <a:gd name="connsiteX79" fmla="*/ 6066 w 10000"/>
                          <a:gd name="connsiteY79" fmla="*/ 10000 h 10000"/>
                          <a:gd name="connsiteX80" fmla="*/ 6004 w 10000"/>
                          <a:gd name="connsiteY80" fmla="*/ 9990 h 10000"/>
                          <a:gd name="connsiteX81" fmla="*/ 5957 w 10000"/>
                          <a:gd name="connsiteY81" fmla="*/ 9976 h 10000"/>
                          <a:gd name="connsiteX82" fmla="*/ 5928 w 10000"/>
                          <a:gd name="connsiteY82" fmla="*/ 9957 h 10000"/>
                          <a:gd name="connsiteX83" fmla="*/ 5913 w 10000"/>
                          <a:gd name="connsiteY83" fmla="*/ 9952 h 10000"/>
                          <a:gd name="connsiteX84" fmla="*/ 5901 w 10000"/>
                          <a:gd name="connsiteY84" fmla="*/ 9942 h 10000"/>
                          <a:gd name="connsiteX85" fmla="*/ 5866 w 10000"/>
                          <a:gd name="connsiteY85" fmla="*/ 9918 h 10000"/>
                          <a:gd name="connsiteX86" fmla="*/ 5809 w 10000"/>
                          <a:gd name="connsiteY86" fmla="*/ 9874 h 10000"/>
                          <a:gd name="connsiteX87" fmla="*/ 5737 w 10000"/>
                          <a:gd name="connsiteY87" fmla="*/ 9816 h 10000"/>
                          <a:gd name="connsiteX88" fmla="*/ 5641 w 10000"/>
                          <a:gd name="connsiteY88" fmla="*/ 9739 h 10000"/>
                          <a:gd name="connsiteX89" fmla="*/ 5524 w 10000"/>
                          <a:gd name="connsiteY89" fmla="*/ 9647 h 10000"/>
                          <a:gd name="connsiteX90" fmla="*/ 5398 w 10000"/>
                          <a:gd name="connsiteY90" fmla="*/ 9546 h 10000"/>
                          <a:gd name="connsiteX91" fmla="*/ 5252 w 10000"/>
                          <a:gd name="connsiteY91" fmla="*/ 9435 h 10000"/>
                          <a:gd name="connsiteX92" fmla="*/ 5096 w 10000"/>
                          <a:gd name="connsiteY92" fmla="*/ 9314 h 10000"/>
                          <a:gd name="connsiteX93" fmla="*/ 4923 w 10000"/>
                          <a:gd name="connsiteY93" fmla="*/ 9179 h 10000"/>
                          <a:gd name="connsiteX94" fmla="*/ 4740 w 10000"/>
                          <a:gd name="connsiteY94" fmla="*/ 9034 h 10000"/>
                          <a:gd name="connsiteX95" fmla="*/ 4545 w 10000"/>
                          <a:gd name="connsiteY95" fmla="*/ 8884 h 10000"/>
                          <a:gd name="connsiteX96" fmla="*/ 4347 w 10000"/>
                          <a:gd name="connsiteY96" fmla="*/ 8729 h 10000"/>
                          <a:gd name="connsiteX97" fmla="*/ 4139 w 10000"/>
                          <a:gd name="connsiteY97" fmla="*/ 8560 h 10000"/>
                          <a:gd name="connsiteX98" fmla="*/ 3924 w 10000"/>
                          <a:gd name="connsiteY98" fmla="*/ 8401 h 10000"/>
                          <a:gd name="connsiteX99" fmla="*/ 3706 w 10000"/>
                          <a:gd name="connsiteY99" fmla="*/ 8222 h 10000"/>
                          <a:gd name="connsiteX100" fmla="*/ 3481 w 10000"/>
                          <a:gd name="connsiteY100" fmla="*/ 8053 h 10000"/>
                          <a:gd name="connsiteX101" fmla="*/ 3256 w 10000"/>
                          <a:gd name="connsiteY101" fmla="*/ 7879 h 10000"/>
                          <a:gd name="connsiteX102" fmla="*/ 3026 w 10000"/>
                          <a:gd name="connsiteY102" fmla="*/ 7700 h 10000"/>
                          <a:gd name="connsiteX103" fmla="*/ 2801 w 10000"/>
                          <a:gd name="connsiteY103" fmla="*/ 7522 h 10000"/>
                          <a:gd name="connsiteX104" fmla="*/ 2575 w 10000"/>
                          <a:gd name="connsiteY104" fmla="*/ 7343 h 10000"/>
                          <a:gd name="connsiteX105" fmla="*/ 2355 w 10000"/>
                          <a:gd name="connsiteY105" fmla="*/ 7174 h 10000"/>
                          <a:gd name="connsiteX106" fmla="*/ 2135 w 10000"/>
                          <a:gd name="connsiteY106" fmla="*/ 7005 h 10000"/>
                          <a:gd name="connsiteX107" fmla="*/ 1922 w 10000"/>
                          <a:gd name="connsiteY107" fmla="*/ 6836 h 10000"/>
                          <a:gd name="connsiteX108" fmla="*/ 1719 w 10000"/>
                          <a:gd name="connsiteY108" fmla="*/ 6676 h 10000"/>
                          <a:gd name="connsiteX109" fmla="*/ 1519 w 10000"/>
                          <a:gd name="connsiteY109" fmla="*/ 6522 h 10000"/>
                          <a:gd name="connsiteX110" fmla="*/ 1331 w 10000"/>
                          <a:gd name="connsiteY110" fmla="*/ 6372 h 10000"/>
                          <a:gd name="connsiteX111" fmla="*/ 1153 w 10000"/>
                          <a:gd name="connsiteY111" fmla="*/ 6237 h 10000"/>
                          <a:gd name="connsiteX112" fmla="*/ 985 w 10000"/>
                          <a:gd name="connsiteY112" fmla="*/ 6101 h 10000"/>
                          <a:gd name="connsiteX113" fmla="*/ 831 w 10000"/>
                          <a:gd name="connsiteY113" fmla="*/ 5981 h 10000"/>
                          <a:gd name="connsiteX114" fmla="*/ 690 w 10000"/>
                          <a:gd name="connsiteY114" fmla="*/ 5874 h 10000"/>
                          <a:gd name="connsiteX115" fmla="*/ 569 w 10000"/>
                          <a:gd name="connsiteY115" fmla="*/ 5778 h 10000"/>
                          <a:gd name="connsiteX116" fmla="*/ 460 w 10000"/>
                          <a:gd name="connsiteY116" fmla="*/ 5696 h 10000"/>
                          <a:gd name="connsiteX117" fmla="*/ 369 w 10000"/>
                          <a:gd name="connsiteY117" fmla="*/ 5618 h 10000"/>
                          <a:gd name="connsiteX118" fmla="*/ 299 w 10000"/>
                          <a:gd name="connsiteY118" fmla="*/ 5570 h 10000"/>
                          <a:gd name="connsiteX119" fmla="*/ 252 w 10000"/>
                          <a:gd name="connsiteY119" fmla="*/ 5527 h 10000"/>
                          <a:gd name="connsiteX120" fmla="*/ 225 w 10000"/>
                          <a:gd name="connsiteY120" fmla="*/ 5502 h 10000"/>
                          <a:gd name="connsiteX121" fmla="*/ 148 w 10000"/>
                          <a:gd name="connsiteY121" fmla="*/ 5425 h 10000"/>
                          <a:gd name="connsiteX122" fmla="*/ 92 w 10000"/>
                          <a:gd name="connsiteY122" fmla="*/ 5324 h 10000"/>
                          <a:gd name="connsiteX123" fmla="*/ 52 w 10000"/>
                          <a:gd name="connsiteY123" fmla="*/ 5213 h 10000"/>
                          <a:gd name="connsiteX124" fmla="*/ 27 w 10000"/>
                          <a:gd name="connsiteY124" fmla="*/ 5111 h 10000"/>
                          <a:gd name="connsiteX125" fmla="*/ 10 w 10000"/>
                          <a:gd name="connsiteY125" fmla="*/ 5019 h 10000"/>
                          <a:gd name="connsiteX126" fmla="*/ 5 w 10000"/>
                          <a:gd name="connsiteY126" fmla="*/ 4942 h 10000"/>
                          <a:gd name="connsiteX127" fmla="*/ 0 w 10000"/>
                          <a:gd name="connsiteY127" fmla="*/ 4884 h 10000"/>
                          <a:gd name="connsiteX128" fmla="*/ 0 w 10000"/>
                          <a:gd name="connsiteY128" fmla="*/ 4865 h 10000"/>
                          <a:gd name="connsiteX129" fmla="*/ 0 w 10000"/>
                          <a:gd name="connsiteY129" fmla="*/ 4831 h 10000"/>
                          <a:gd name="connsiteX130" fmla="*/ 0 w 10000"/>
                          <a:gd name="connsiteY130" fmla="*/ 4749 h 10000"/>
                          <a:gd name="connsiteX131" fmla="*/ 0 w 10000"/>
                          <a:gd name="connsiteY131" fmla="*/ 4618 h 10000"/>
                          <a:gd name="connsiteX132" fmla="*/ 0 w 10000"/>
                          <a:gd name="connsiteY132" fmla="*/ 3826 h 10000"/>
                          <a:gd name="connsiteX133" fmla="*/ 0 w 10000"/>
                          <a:gd name="connsiteY133" fmla="*/ 3604 h 10000"/>
                          <a:gd name="connsiteX134" fmla="*/ 0 w 10000"/>
                          <a:gd name="connsiteY134" fmla="*/ 3401 h 10000"/>
                          <a:gd name="connsiteX135" fmla="*/ 0 w 10000"/>
                          <a:gd name="connsiteY135" fmla="*/ 3222 h 10000"/>
                          <a:gd name="connsiteX136" fmla="*/ 10 w 10000"/>
                          <a:gd name="connsiteY136" fmla="*/ 3053 h 10000"/>
                          <a:gd name="connsiteX137" fmla="*/ 40 w 10000"/>
                          <a:gd name="connsiteY137" fmla="*/ 2894 h 10000"/>
                          <a:gd name="connsiteX138" fmla="*/ 84 w 10000"/>
                          <a:gd name="connsiteY138" fmla="*/ 2758 h 10000"/>
                          <a:gd name="connsiteX139" fmla="*/ 131 w 10000"/>
                          <a:gd name="connsiteY139" fmla="*/ 2647 h 10000"/>
                          <a:gd name="connsiteX140" fmla="*/ 183 w 10000"/>
                          <a:gd name="connsiteY140" fmla="*/ 2546 h 10000"/>
                          <a:gd name="connsiteX141" fmla="*/ 230 w 10000"/>
                          <a:gd name="connsiteY141" fmla="*/ 2478 h 10000"/>
                          <a:gd name="connsiteX142" fmla="*/ 275 w 10000"/>
                          <a:gd name="connsiteY142" fmla="*/ 2420 h 10000"/>
                          <a:gd name="connsiteX143" fmla="*/ 299 w 10000"/>
                          <a:gd name="connsiteY143" fmla="*/ 2386 h 10000"/>
                          <a:gd name="connsiteX144" fmla="*/ 312 w 10000"/>
                          <a:gd name="connsiteY144" fmla="*/ 2377 h 10000"/>
                          <a:gd name="connsiteX145" fmla="*/ 322 w 10000"/>
                          <a:gd name="connsiteY145" fmla="*/ 2372 h 10000"/>
                          <a:gd name="connsiteX146" fmla="*/ 356 w 10000"/>
                          <a:gd name="connsiteY146" fmla="*/ 2353 h 10000"/>
                          <a:gd name="connsiteX147" fmla="*/ 413 w 10000"/>
                          <a:gd name="connsiteY147" fmla="*/ 2309 h 10000"/>
                          <a:gd name="connsiteX148" fmla="*/ 485 w 10000"/>
                          <a:gd name="connsiteY148" fmla="*/ 2261 h 10000"/>
                          <a:gd name="connsiteX149" fmla="*/ 581 w 10000"/>
                          <a:gd name="connsiteY149" fmla="*/ 2203 h 10000"/>
                          <a:gd name="connsiteX150" fmla="*/ 690 w 10000"/>
                          <a:gd name="connsiteY150" fmla="*/ 2135 h 10000"/>
                          <a:gd name="connsiteX151" fmla="*/ 811 w 10000"/>
                          <a:gd name="connsiteY151" fmla="*/ 2048 h 10000"/>
                          <a:gd name="connsiteX152" fmla="*/ 950 w 10000"/>
                          <a:gd name="connsiteY152" fmla="*/ 1966 h 10000"/>
                          <a:gd name="connsiteX153" fmla="*/ 1096 w 10000"/>
                          <a:gd name="connsiteY153" fmla="*/ 1865 h 10000"/>
                          <a:gd name="connsiteX154" fmla="*/ 1252 w 10000"/>
                          <a:gd name="connsiteY154" fmla="*/ 1758 h 10000"/>
                          <a:gd name="connsiteX155" fmla="*/ 1418 w 10000"/>
                          <a:gd name="connsiteY155" fmla="*/ 1652 h 10000"/>
                          <a:gd name="connsiteX156" fmla="*/ 1586 w 10000"/>
                          <a:gd name="connsiteY156" fmla="*/ 1541 h 10000"/>
                          <a:gd name="connsiteX157" fmla="*/ 1759 w 10000"/>
                          <a:gd name="connsiteY157" fmla="*/ 1420 h 10000"/>
                          <a:gd name="connsiteX158" fmla="*/ 1940 w 10000"/>
                          <a:gd name="connsiteY158" fmla="*/ 1314 h 10000"/>
                          <a:gd name="connsiteX159" fmla="*/ 2118 w 10000"/>
                          <a:gd name="connsiteY159" fmla="*/ 1193 h 10000"/>
                          <a:gd name="connsiteX160" fmla="*/ 2298 w 10000"/>
                          <a:gd name="connsiteY160" fmla="*/ 1077 h 10000"/>
                          <a:gd name="connsiteX161" fmla="*/ 2476 w 10000"/>
                          <a:gd name="connsiteY161" fmla="*/ 957 h 10000"/>
                          <a:gd name="connsiteX162" fmla="*/ 2650 w 10000"/>
                          <a:gd name="connsiteY162" fmla="*/ 845 h 10000"/>
                          <a:gd name="connsiteX163" fmla="*/ 2818 w 10000"/>
                          <a:gd name="connsiteY163" fmla="*/ 729 h 10000"/>
                          <a:gd name="connsiteX164" fmla="*/ 2979 w 10000"/>
                          <a:gd name="connsiteY164" fmla="*/ 628 h 10000"/>
                          <a:gd name="connsiteX165" fmla="*/ 3135 w 10000"/>
                          <a:gd name="connsiteY165" fmla="*/ 527 h 10000"/>
                          <a:gd name="connsiteX166" fmla="*/ 3278 w 10000"/>
                          <a:gd name="connsiteY166" fmla="*/ 435 h 10000"/>
                          <a:gd name="connsiteX167" fmla="*/ 3407 w 10000"/>
                          <a:gd name="connsiteY167" fmla="*/ 348 h 10000"/>
                          <a:gd name="connsiteX168" fmla="*/ 3525 w 10000"/>
                          <a:gd name="connsiteY168" fmla="*/ 271 h 10000"/>
                          <a:gd name="connsiteX169" fmla="*/ 3629 w 10000"/>
                          <a:gd name="connsiteY169" fmla="*/ 203 h 10000"/>
                          <a:gd name="connsiteX170" fmla="*/ 3716 w 10000"/>
                          <a:gd name="connsiteY170" fmla="*/ 155 h 10000"/>
                          <a:gd name="connsiteX171" fmla="*/ 3785 w 10000"/>
                          <a:gd name="connsiteY171" fmla="*/ 111 h 10000"/>
                          <a:gd name="connsiteX172" fmla="*/ 3837 w 10000"/>
                          <a:gd name="connsiteY172" fmla="*/ 77 h 10000"/>
                          <a:gd name="connsiteX173" fmla="*/ 3949 w 10000"/>
                          <a:gd name="connsiteY173" fmla="*/ 29 h 10000"/>
                          <a:gd name="connsiteX174" fmla="*/ 4052 w 10000"/>
                          <a:gd name="connsiteY17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9693 w 10000"/>
                          <a:gd name="connsiteY12" fmla="*/ 3217 h 10000"/>
                          <a:gd name="connsiteX13" fmla="*/ 9785 w 10000"/>
                          <a:gd name="connsiteY13" fmla="*/ 3266 h 10000"/>
                          <a:gd name="connsiteX14" fmla="*/ 9854 w 10000"/>
                          <a:gd name="connsiteY14" fmla="*/ 3309 h 10000"/>
                          <a:gd name="connsiteX15" fmla="*/ 9901 w 10000"/>
                          <a:gd name="connsiteY15" fmla="*/ 3333 h 10000"/>
                          <a:gd name="connsiteX16" fmla="*/ 9923 w 10000"/>
                          <a:gd name="connsiteY16" fmla="*/ 3353 h 10000"/>
                          <a:gd name="connsiteX17" fmla="*/ 9975 w 10000"/>
                          <a:gd name="connsiteY17" fmla="*/ 3391 h 10000"/>
                          <a:gd name="connsiteX18" fmla="*/ 10000 w 10000"/>
                          <a:gd name="connsiteY18" fmla="*/ 3444 h 10000"/>
                          <a:gd name="connsiteX19" fmla="*/ 10000 w 10000"/>
                          <a:gd name="connsiteY19" fmla="*/ 3493 h 10000"/>
                          <a:gd name="connsiteX20" fmla="*/ 9988 w 10000"/>
                          <a:gd name="connsiteY20" fmla="*/ 3536 h 10000"/>
                          <a:gd name="connsiteX21" fmla="*/ 9958 w 10000"/>
                          <a:gd name="connsiteY21" fmla="*/ 3589 h 10000"/>
                          <a:gd name="connsiteX22" fmla="*/ 9913 w 10000"/>
                          <a:gd name="connsiteY22" fmla="*/ 3647 h 10000"/>
                          <a:gd name="connsiteX23" fmla="*/ 9874 w 10000"/>
                          <a:gd name="connsiteY23" fmla="*/ 3681 h 10000"/>
                          <a:gd name="connsiteX24" fmla="*/ 9832 w 10000"/>
                          <a:gd name="connsiteY24" fmla="*/ 3734 h 10000"/>
                          <a:gd name="connsiteX25" fmla="*/ 9780 w 10000"/>
                          <a:gd name="connsiteY25" fmla="*/ 3792 h 10000"/>
                          <a:gd name="connsiteX26" fmla="*/ 9728 w 10000"/>
                          <a:gd name="connsiteY26" fmla="*/ 3850 h 10000"/>
                          <a:gd name="connsiteX27" fmla="*/ 9671 w 10000"/>
                          <a:gd name="connsiteY27" fmla="*/ 3903 h 10000"/>
                          <a:gd name="connsiteX28" fmla="*/ 9629 w 10000"/>
                          <a:gd name="connsiteY28" fmla="*/ 3952 h 10000"/>
                          <a:gd name="connsiteX29" fmla="*/ 9589 w 10000"/>
                          <a:gd name="connsiteY29" fmla="*/ 3995 h 10000"/>
                          <a:gd name="connsiteX30" fmla="*/ 9562 w 10000"/>
                          <a:gd name="connsiteY30" fmla="*/ 4029 h 10000"/>
                          <a:gd name="connsiteX31" fmla="*/ 9550 w 10000"/>
                          <a:gd name="connsiteY31" fmla="*/ 4039 h 10000"/>
                          <a:gd name="connsiteX32" fmla="*/ 9555 w 10000"/>
                          <a:gd name="connsiteY32" fmla="*/ 6237 h 10000"/>
                          <a:gd name="connsiteX33" fmla="*/ 9567 w 10000"/>
                          <a:gd name="connsiteY33" fmla="*/ 6246 h 10000"/>
                          <a:gd name="connsiteX34" fmla="*/ 9597 w 10000"/>
                          <a:gd name="connsiteY34" fmla="*/ 6271 h 10000"/>
                          <a:gd name="connsiteX35" fmla="*/ 9641 w 10000"/>
                          <a:gd name="connsiteY35" fmla="*/ 6304 h 10000"/>
                          <a:gd name="connsiteX36" fmla="*/ 9698 w 10000"/>
                          <a:gd name="connsiteY36" fmla="*/ 6338 h 10000"/>
                          <a:gd name="connsiteX37" fmla="*/ 9753 w 10000"/>
                          <a:gd name="connsiteY37" fmla="*/ 6382 h 10000"/>
                          <a:gd name="connsiteX38" fmla="*/ 9805 w 10000"/>
                          <a:gd name="connsiteY38" fmla="*/ 6420 h 10000"/>
                          <a:gd name="connsiteX39" fmla="*/ 9844 w 10000"/>
                          <a:gd name="connsiteY39" fmla="*/ 6454 h 10000"/>
                          <a:gd name="connsiteX40" fmla="*/ 9874 w 10000"/>
                          <a:gd name="connsiteY40" fmla="*/ 6488 h 10000"/>
                          <a:gd name="connsiteX41" fmla="*/ 9884 w 10000"/>
                          <a:gd name="connsiteY41" fmla="*/ 6531 h 10000"/>
                          <a:gd name="connsiteX42" fmla="*/ 9879 w 10000"/>
                          <a:gd name="connsiteY42" fmla="*/ 6575 h 10000"/>
                          <a:gd name="connsiteX43" fmla="*/ 9866 w 10000"/>
                          <a:gd name="connsiteY43" fmla="*/ 6618 h 10000"/>
                          <a:gd name="connsiteX44" fmla="*/ 9854 w 10000"/>
                          <a:gd name="connsiteY44" fmla="*/ 6652 h 10000"/>
                          <a:gd name="connsiteX45" fmla="*/ 9839 w 10000"/>
                          <a:gd name="connsiteY45" fmla="*/ 6667 h 10000"/>
                          <a:gd name="connsiteX46" fmla="*/ 9837 w 10000"/>
                          <a:gd name="connsiteY46" fmla="*/ 6676 h 10000"/>
                          <a:gd name="connsiteX47" fmla="*/ 9827 w 10000"/>
                          <a:gd name="connsiteY47" fmla="*/ 6686 h 10000"/>
                          <a:gd name="connsiteX48" fmla="*/ 9792 w 10000"/>
                          <a:gd name="connsiteY48" fmla="*/ 6720 h 10000"/>
                          <a:gd name="connsiteX49" fmla="*/ 9740 w 10000"/>
                          <a:gd name="connsiteY49" fmla="*/ 6758 h 10000"/>
                          <a:gd name="connsiteX50" fmla="*/ 9671 w 10000"/>
                          <a:gd name="connsiteY50" fmla="*/ 6826 h 10000"/>
                          <a:gd name="connsiteX51" fmla="*/ 9579 w 10000"/>
                          <a:gd name="connsiteY51" fmla="*/ 6903 h 10000"/>
                          <a:gd name="connsiteX52" fmla="*/ 9476 w 10000"/>
                          <a:gd name="connsiteY52" fmla="*/ 6995 h 10000"/>
                          <a:gd name="connsiteX53" fmla="*/ 9359 w 10000"/>
                          <a:gd name="connsiteY53" fmla="*/ 7106 h 10000"/>
                          <a:gd name="connsiteX54" fmla="*/ 9231 w 10000"/>
                          <a:gd name="connsiteY54" fmla="*/ 7227 h 10000"/>
                          <a:gd name="connsiteX55" fmla="*/ 9087 w 10000"/>
                          <a:gd name="connsiteY55" fmla="*/ 7353 h 10000"/>
                          <a:gd name="connsiteX56" fmla="*/ 8939 w 10000"/>
                          <a:gd name="connsiteY56" fmla="*/ 7478 h 10000"/>
                          <a:gd name="connsiteX57" fmla="*/ 8780 w 10000"/>
                          <a:gd name="connsiteY57" fmla="*/ 7623 h 10000"/>
                          <a:gd name="connsiteX58" fmla="*/ 8615 w 10000"/>
                          <a:gd name="connsiteY58" fmla="*/ 7778 h 10000"/>
                          <a:gd name="connsiteX59" fmla="*/ 8441 w 10000"/>
                          <a:gd name="connsiteY59" fmla="*/ 7928 h 10000"/>
                          <a:gd name="connsiteX60" fmla="*/ 8268 w 10000"/>
                          <a:gd name="connsiteY60" fmla="*/ 8082 h 10000"/>
                          <a:gd name="connsiteX61" fmla="*/ 8090 w 10000"/>
                          <a:gd name="connsiteY61" fmla="*/ 8242 h 10000"/>
                          <a:gd name="connsiteX62" fmla="*/ 7917 w 10000"/>
                          <a:gd name="connsiteY62" fmla="*/ 8401 h 10000"/>
                          <a:gd name="connsiteX63" fmla="*/ 7741 w 10000"/>
                          <a:gd name="connsiteY63" fmla="*/ 8556 h 10000"/>
                          <a:gd name="connsiteX64" fmla="*/ 7568 w 10000"/>
                          <a:gd name="connsiteY64" fmla="*/ 8715 h 10000"/>
                          <a:gd name="connsiteX65" fmla="*/ 7395 w 10000"/>
                          <a:gd name="connsiteY65" fmla="*/ 8865 h 10000"/>
                          <a:gd name="connsiteX66" fmla="*/ 7229 w 10000"/>
                          <a:gd name="connsiteY66" fmla="*/ 9010 h 10000"/>
                          <a:gd name="connsiteX67" fmla="*/ 7073 w 10000"/>
                          <a:gd name="connsiteY67" fmla="*/ 9155 h 10000"/>
                          <a:gd name="connsiteX68" fmla="*/ 6927 w 10000"/>
                          <a:gd name="connsiteY68" fmla="*/ 9290 h 10000"/>
                          <a:gd name="connsiteX69" fmla="*/ 6784 w 10000"/>
                          <a:gd name="connsiteY69" fmla="*/ 9415 h 10000"/>
                          <a:gd name="connsiteX70" fmla="*/ 6658 w 10000"/>
                          <a:gd name="connsiteY70" fmla="*/ 9527 h 10000"/>
                          <a:gd name="connsiteX71" fmla="*/ 6541 w 10000"/>
                          <a:gd name="connsiteY71" fmla="*/ 9628 h 10000"/>
                          <a:gd name="connsiteX72" fmla="*/ 6437 w 10000"/>
                          <a:gd name="connsiteY72" fmla="*/ 9720 h 10000"/>
                          <a:gd name="connsiteX73" fmla="*/ 6356 w 10000"/>
                          <a:gd name="connsiteY73" fmla="*/ 9797 h 10000"/>
                          <a:gd name="connsiteX74" fmla="*/ 6286 w 10000"/>
                          <a:gd name="connsiteY74" fmla="*/ 9865 h 10000"/>
                          <a:gd name="connsiteX75" fmla="*/ 6235 w 10000"/>
                          <a:gd name="connsiteY75" fmla="*/ 9908 h 10000"/>
                          <a:gd name="connsiteX76" fmla="*/ 6205 w 10000"/>
                          <a:gd name="connsiteY76" fmla="*/ 9932 h 10000"/>
                          <a:gd name="connsiteX77" fmla="*/ 6131 w 10000"/>
                          <a:gd name="connsiteY77" fmla="*/ 9986 h 10000"/>
                          <a:gd name="connsiteX78" fmla="*/ 6066 w 10000"/>
                          <a:gd name="connsiteY78" fmla="*/ 10000 h 10000"/>
                          <a:gd name="connsiteX79" fmla="*/ 6004 w 10000"/>
                          <a:gd name="connsiteY79" fmla="*/ 9990 h 10000"/>
                          <a:gd name="connsiteX80" fmla="*/ 5957 w 10000"/>
                          <a:gd name="connsiteY80" fmla="*/ 9976 h 10000"/>
                          <a:gd name="connsiteX81" fmla="*/ 5928 w 10000"/>
                          <a:gd name="connsiteY81" fmla="*/ 9957 h 10000"/>
                          <a:gd name="connsiteX82" fmla="*/ 5913 w 10000"/>
                          <a:gd name="connsiteY82" fmla="*/ 9952 h 10000"/>
                          <a:gd name="connsiteX83" fmla="*/ 5901 w 10000"/>
                          <a:gd name="connsiteY83" fmla="*/ 9942 h 10000"/>
                          <a:gd name="connsiteX84" fmla="*/ 5866 w 10000"/>
                          <a:gd name="connsiteY84" fmla="*/ 9918 h 10000"/>
                          <a:gd name="connsiteX85" fmla="*/ 5809 w 10000"/>
                          <a:gd name="connsiteY85" fmla="*/ 9874 h 10000"/>
                          <a:gd name="connsiteX86" fmla="*/ 5737 w 10000"/>
                          <a:gd name="connsiteY86" fmla="*/ 9816 h 10000"/>
                          <a:gd name="connsiteX87" fmla="*/ 5641 w 10000"/>
                          <a:gd name="connsiteY87" fmla="*/ 9739 h 10000"/>
                          <a:gd name="connsiteX88" fmla="*/ 5524 w 10000"/>
                          <a:gd name="connsiteY88" fmla="*/ 9647 h 10000"/>
                          <a:gd name="connsiteX89" fmla="*/ 5398 w 10000"/>
                          <a:gd name="connsiteY89" fmla="*/ 9546 h 10000"/>
                          <a:gd name="connsiteX90" fmla="*/ 5252 w 10000"/>
                          <a:gd name="connsiteY90" fmla="*/ 9435 h 10000"/>
                          <a:gd name="connsiteX91" fmla="*/ 5096 w 10000"/>
                          <a:gd name="connsiteY91" fmla="*/ 9314 h 10000"/>
                          <a:gd name="connsiteX92" fmla="*/ 4923 w 10000"/>
                          <a:gd name="connsiteY92" fmla="*/ 9179 h 10000"/>
                          <a:gd name="connsiteX93" fmla="*/ 4740 w 10000"/>
                          <a:gd name="connsiteY93" fmla="*/ 9034 h 10000"/>
                          <a:gd name="connsiteX94" fmla="*/ 4545 w 10000"/>
                          <a:gd name="connsiteY94" fmla="*/ 8884 h 10000"/>
                          <a:gd name="connsiteX95" fmla="*/ 4347 w 10000"/>
                          <a:gd name="connsiteY95" fmla="*/ 8729 h 10000"/>
                          <a:gd name="connsiteX96" fmla="*/ 4139 w 10000"/>
                          <a:gd name="connsiteY96" fmla="*/ 8560 h 10000"/>
                          <a:gd name="connsiteX97" fmla="*/ 3924 w 10000"/>
                          <a:gd name="connsiteY97" fmla="*/ 8401 h 10000"/>
                          <a:gd name="connsiteX98" fmla="*/ 3706 w 10000"/>
                          <a:gd name="connsiteY98" fmla="*/ 8222 h 10000"/>
                          <a:gd name="connsiteX99" fmla="*/ 3481 w 10000"/>
                          <a:gd name="connsiteY99" fmla="*/ 8053 h 10000"/>
                          <a:gd name="connsiteX100" fmla="*/ 3256 w 10000"/>
                          <a:gd name="connsiteY100" fmla="*/ 7879 h 10000"/>
                          <a:gd name="connsiteX101" fmla="*/ 3026 w 10000"/>
                          <a:gd name="connsiteY101" fmla="*/ 7700 h 10000"/>
                          <a:gd name="connsiteX102" fmla="*/ 2801 w 10000"/>
                          <a:gd name="connsiteY102" fmla="*/ 7522 h 10000"/>
                          <a:gd name="connsiteX103" fmla="*/ 2575 w 10000"/>
                          <a:gd name="connsiteY103" fmla="*/ 7343 h 10000"/>
                          <a:gd name="connsiteX104" fmla="*/ 2355 w 10000"/>
                          <a:gd name="connsiteY104" fmla="*/ 7174 h 10000"/>
                          <a:gd name="connsiteX105" fmla="*/ 2135 w 10000"/>
                          <a:gd name="connsiteY105" fmla="*/ 7005 h 10000"/>
                          <a:gd name="connsiteX106" fmla="*/ 1922 w 10000"/>
                          <a:gd name="connsiteY106" fmla="*/ 6836 h 10000"/>
                          <a:gd name="connsiteX107" fmla="*/ 1719 w 10000"/>
                          <a:gd name="connsiteY107" fmla="*/ 6676 h 10000"/>
                          <a:gd name="connsiteX108" fmla="*/ 1519 w 10000"/>
                          <a:gd name="connsiteY108" fmla="*/ 6522 h 10000"/>
                          <a:gd name="connsiteX109" fmla="*/ 1331 w 10000"/>
                          <a:gd name="connsiteY109" fmla="*/ 6372 h 10000"/>
                          <a:gd name="connsiteX110" fmla="*/ 1153 w 10000"/>
                          <a:gd name="connsiteY110" fmla="*/ 6237 h 10000"/>
                          <a:gd name="connsiteX111" fmla="*/ 985 w 10000"/>
                          <a:gd name="connsiteY111" fmla="*/ 6101 h 10000"/>
                          <a:gd name="connsiteX112" fmla="*/ 831 w 10000"/>
                          <a:gd name="connsiteY112" fmla="*/ 5981 h 10000"/>
                          <a:gd name="connsiteX113" fmla="*/ 690 w 10000"/>
                          <a:gd name="connsiteY113" fmla="*/ 5874 h 10000"/>
                          <a:gd name="connsiteX114" fmla="*/ 569 w 10000"/>
                          <a:gd name="connsiteY114" fmla="*/ 5778 h 10000"/>
                          <a:gd name="connsiteX115" fmla="*/ 460 w 10000"/>
                          <a:gd name="connsiteY115" fmla="*/ 5696 h 10000"/>
                          <a:gd name="connsiteX116" fmla="*/ 369 w 10000"/>
                          <a:gd name="connsiteY116" fmla="*/ 5618 h 10000"/>
                          <a:gd name="connsiteX117" fmla="*/ 299 w 10000"/>
                          <a:gd name="connsiteY117" fmla="*/ 5570 h 10000"/>
                          <a:gd name="connsiteX118" fmla="*/ 252 w 10000"/>
                          <a:gd name="connsiteY118" fmla="*/ 5527 h 10000"/>
                          <a:gd name="connsiteX119" fmla="*/ 225 w 10000"/>
                          <a:gd name="connsiteY119" fmla="*/ 5502 h 10000"/>
                          <a:gd name="connsiteX120" fmla="*/ 148 w 10000"/>
                          <a:gd name="connsiteY120" fmla="*/ 5425 h 10000"/>
                          <a:gd name="connsiteX121" fmla="*/ 92 w 10000"/>
                          <a:gd name="connsiteY121" fmla="*/ 5324 h 10000"/>
                          <a:gd name="connsiteX122" fmla="*/ 52 w 10000"/>
                          <a:gd name="connsiteY122" fmla="*/ 5213 h 10000"/>
                          <a:gd name="connsiteX123" fmla="*/ 27 w 10000"/>
                          <a:gd name="connsiteY123" fmla="*/ 5111 h 10000"/>
                          <a:gd name="connsiteX124" fmla="*/ 10 w 10000"/>
                          <a:gd name="connsiteY124" fmla="*/ 5019 h 10000"/>
                          <a:gd name="connsiteX125" fmla="*/ 5 w 10000"/>
                          <a:gd name="connsiteY125" fmla="*/ 4942 h 10000"/>
                          <a:gd name="connsiteX126" fmla="*/ 0 w 10000"/>
                          <a:gd name="connsiteY126" fmla="*/ 4884 h 10000"/>
                          <a:gd name="connsiteX127" fmla="*/ 0 w 10000"/>
                          <a:gd name="connsiteY127" fmla="*/ 4865 h 10000"/>
                          <a:gd name="connsiteX128" fmla="*/ 0 w 10000"/>
                          <a:gd name="connsiteY128" fmla="*/ 4831 h 10000"/>
                          <a:gd name="connsiteX129" fmla="*/ 0 w 10000"/>
                          <a:gd name="connsiteY129" fmla="*/ 4749 h 10000"/>
                          <a:gd name="connsiteX130" fmla="*/ 0 w 10000"/>
                          <a:gd name="connsiteY130" fmla="*/ 4618 h 10000"/>
                          <a:gd name="connsiteX131" fmla="*/ 0 w 10000"/>
                          <a:gd name="connsiteY131" fmla="*/ 3826 h 10000"/>
                          <a:gd name="connsiteX132" fmla="*/ 0 w 10000"/>
                          <a:gd name="connsiteY132" fmla="*/ 3604 h 10000"/>
                          <a:gd name="connsiteX133" fmla="*/ 0 w 10000"/>
                          <a:gd name="connsiteY133" fmla="*/ 3401 h 10000"/>
                          <a:gd name="connsiteX134" fmla="*/ 0 w 10000"/>
                          <a:gd name="connsiteY134" fmla="*/ 3222 h 10000"/>
                          <a:gd name="connsiteX135" fmla="*/ 10 w 10000"/>
                          <a:gd name="connsiteY135" fmla="*/ 3053 h 10000"/>
                          <a:gd name="connsiteX136" fmla="*/ 40 w 10000"/>
                          <a:gd name="connsiteY136" fmla="*/ 2894 h 10000"/>
                          <a:gd name="connsiteX137" fmla="*/ 84 w 10000"/>
                          <a:gd name="connsiteY137" fmla="*/ 2758 h 10000"/>
                          <a:gd name="connsiteX138" fmla="*/ 131 w 10000"/>
                          <a:gd name="connsiteY138" fmla="*/ 2647 h 10000"/>
                          <a:gd name="connsiteX139" fmla="*/ 183 w 10000"/>
                          <a:gd name="connsiteY139" fmla="*/ 2546 h 10000"/>
                          <a:gd name="connsiteX140" fmla="*/ 230 w 10000"/>
                          <a:gd name="connsiteY140" fmla="*/ 2478 h 10000"/>
                          <a:gd name="connsiteX141" fmla="*/ 275 w 10000"/>
                          <a:gd name="connsiteY141" fmla="*/ 2420 h 10000"/>
                          <a:gd name="connsiteX142" fmla="*/ 299 w 10000"/>
                          <a:gd name="connsiteY142" fmla="*/ 2386 h 10000"/>
                          <a:gd name="connsiteX143" fmla="*/ 312 w 10000"/>
                          <a:gd name="connsiteY143" fmla="*/ 2377 h 10000"/>
                          <a:gd name="connsiteX144" fmla="*/ 322 w 10000"/>
                          <a:gd name="connsiteY144" fmla="*/ 2372 h 10000"/>
                          <a:gd name="connsiteX145" fmla="*/ 356 w 10000"/>
                          <a:gd name="connsiteY145" fmla="*/ 2353 h 10000"/>
                          <a:gd name="connsiteX146" fmla="*/ 413 w 10000"/>
                          <a:gd name="connsiteY146" fmla="*/ 2309 h 10000"/>
                          <a:gd name="connsiteX147" fmla="*/ 485 w 10000"/>
                          <a:gd name="connsiteY147" fmla="*/ 2261 h 10000"/>
                          <a:gd name="connsiteX148" fmla="*/ 581 w 10000"/>
                          <a:gd name="connsiteY148" fmla="*/ 2203 h 10000"/>
                          <a:gd name="connsiteX149" fmla="*/ 690 w 10000"/>
                          <a:gd name="connsiteY149" fmla="*/ 2135 h 10000"/>
                          <a:gd name="connsiteX150" fmla="*/ 811 w 10000"/>
                          <a:gd name="connsiteY150" fmla="*/ 2048 h 10000"/>
                          <a:gd name="connsiteX151" fmla="*/ 950 w 10000"/>
                          <a:gd name="connsiteY151" fmla="*/ 1966 h 10000"/>
                          <a:gd name="connsiteX152" fmla="*/ 1096 w 10000"/>
                          <a:gd name="connsiteY152" fmla="*/ 1865 h 10000"/>
                          <a:gd name="connsiteX153" fmla="*/ 1252 w 10000"/>
                          <a:gd name="connsiteY153" fmla="*/ 1758 h 10000"/>
                          <a:gd name="connsiteX154" fmla="*/ 1418 w 10000"/>
                          <a:gd name="connsiteY154" fmla="*/ 1652 h 10000"/>
                          <a:gd name="connsiteX155" fmla="*/ 1586 w 10000"/>
                          <a:gd name="connsiteY155" fmla="*/ 1541 h 10000"/>
                          <a:gd name="connsiteX156" fmla="*/ 1759 w 10000"/>
                          <a:gd name="connsiteY156" fmla="*/ 1420 h 10000"/>
                          <a:gd name="connsiteX157" fmla="*/ 1940 w 10000"/>
                          <a:gd name="connsiteY157" fmla="*/ 1314 h 10000"/>
                          <a:gd name="connsiteX158" fmla="*/ 2118 w 10000"/>
                          <a:gd name="connsiteY158" fmla="*/ 1193 h 10000"/>
                          <a:gd name="connsiteX159" fmla="*/ 2298 w 10000"/>
                          <a:gd name="connsiteY159" fmla="*/ 1077 h 10000"/>
                          <a:gd name="connsiteX160" fmla="*/ 2476 w 10000"/>
                          <a:gd name="connsiteY160" fmla="*/ 957 h 10000"/>
                          <a:gd name="connsiteX161" fmla="*/ 2650 w 10000"/>
                          <a:gd name="connsiteY161" fmla="*/ 845 h 10000"/>
                          <a:gd name="connsiteX162" fmla="*/ 2818 w 10000"/>
                          <a:gd name="connsiteY162" fmla="*/ 729 h 10000"/>
                          <a:gd name="connsiteX163" fmla="*/ 2979 w 10000"/>
                          <a:gd name="connsiteY163" fmla="*/ 628 h 10000"/>
                          <a:gd name="connsiteX164" fmla="*/ 3135 w 10000"/>
                          <a:gd name="connsiteY164" fmla="*/ 527 h 10000"/>
                          <a:gd name="connsiteX165" fmla="*/ 3278 w 10000"/>
                          <a:gd name="connsiteY165" fmla="*/ 435 h 10000"/>
                          <a:gd name="connsiteX166" fmla="*/ 3407 w 10000"/>
                          <a:gd name="connsiteY166" fmla="*/ 348 h 10000"/>
                          <a:gd name="connsiteX167" fmla="*/ 3525 w 10000"/>
                          <a:gd name="connsiteY167" fmla="*/ 271 h 10000"/>
                          <a:gd name="connsiteX168" fmla="*/ 3629 w 10000"/>
                          <a:gd name="connsiteY168" fmla="*/ 203 h 10000"/>
                          <a:gd name="connsiteX169" fmla="*/ 3716 w 10000"/>
                          <a:gd name="connsiteY169" fmla="*/ 155 h 10000"/>
                          <a:gd name="connsiteX170" fmla="*/ 3785 w 10000"/>
                          <a:gd name="connsiteY170" fmla="*/ 111 h 10000"/>
                          <a:gd name="connsiteX171" fmla="*/ 3837 w 10000"/>
                          <a:gd name="connsiteY171" fmla="*/ 77 h 10000"/>
                          <a:gd name="connsiteX172" fmla="*/ 3949 w 10000"/>
                          <a:gd name="connsiteY172" fmla="*/ 29 h 10000"/>
                          <a:gd name="connsiteX173" fmla="*/ 4052 w 10000"/>
                          <a:gd name="connsiteY17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9693 w 10000"/>
                          <a:gd name="connsiteY11" fmla="*/ 3217 h 10000"/>
                          <a:gd name="connsiteX12" fmla="*/ 9785 w 10000"/>
                          <a:gd name="connsiteY12" fmla="*/ 3266 h 10000"/>
                          <a:gd name="connsiteX13" fmla="*/ 9854 w 10000"/>
                          <a:gd name="connsiteY13" fmla="*/ 3309 h 10000"/>
                          <a:gd name="connsiteX14" fmla="*/ 9901 w 10000"/>
                          <a:gd name="connsiteY14" fmla="*/ 3333 h 10000"/>
                          <a:gd name="connsiteX15" fmla="*/ 9923 w 10000"/>
                          <a:gd name="connsiteY15" fmla="*/ 3353 h 10000"/>
                          <a:gd name="connsiteX16" fmla="*/ 9975 w 10000"/>
                          <a:gd name="connsiteY16" fmla="*/ 3391 h 10000"/>
                          <a:gd name="connsiteX17" fmla="*/ 10000 w 10000"/>
                          <a:gd name="connsiteY17" fmla="*/ 3444 h 10000"/>
                          <a:gd name="connsiteX18" fmla="*/ 10000 w 10000"/>
                          <a:gd name="connsiteY18" fmla="*/ 3493 h 10000"/>
                          <a:gd name="connsiteX19" fmla="*/ 9988 w 10000"/>
                          <a:gd name="connsiteY19" fmla="*/ 3536 h 10000"/>
                          <a:gd name="connsiteX20" fmla="*/ 9958 w 10000"/>
                          <a:gd name="connsiteY20" fmla="*/ 3589 h 10000"/>
                          <a:gd name="connsiteX21" fmla="*/ 9913 w 10000"/>
                          <a:gd name="connsiteY21" fmla="*/ 3647 h 10000"/>
                          <a:gd name="connsiteX22" fmla="*/ 9874 w 10000"/>
                          <a:gd name="connsiteY22" fmla="*/ 3681 h 10000"/>
                          <a:gd name="connsiteX23" fmla="*/ 9832 w 10000"/>
                          <a:gd name="connsiteY23" fmla="*/ 3734 h 10000"/>
                          <a:gd name="connsiteX24" fmla="*/ 9780 w 10000"/>
                          <a:gd name="connsiteY24" fmla="*/ 3792 h 10000"/>
                          <a:gd name="connsiteX25" fmla="*/ 9728 w 10000"/>
                          <a:gd name="connsiteY25" fmla="*/ 3850 h 10000"/>
                          <a:gd name="connsiteX26" fmla="*/ 9671 w 10000"/>
                          <a:gd name="connsiteY26" fmla="*/ 3903 h 10000"/>
                          <a:gd name="connsiteX27" fmla="*/ 9629 w 10000"/>
                          <a:gd name="connsiteY27" fmla="*/ 3952 h 10000"/>
                          <a:gd name="connsiteX28" fmla="*/ 9589 w 10000"/>
                          <a:gd name="connsiteY28" fmla="*/ 3995 h 10000"/>
                          <a:gd name="connsiteX29" fmla="*/ 9562 w 10000"/>
                          <a:gd name="connsiteY29" fmla="*/ 4029 h 10000"/>
                          <a:gd name="connsiteX30" fmla="*/ 9550 w 10000"/>
                          <a:gd name="connsiteY30" fmla="*/ 4039 h 10000"/>
                          <a:gd name="connsiteX31" fmla="*/ 9555 w 10000"/>
                          <a:gd name="connsiteY31" fmla="*/ 6237 h 10000"/>
                          <a:gd name="connsiteX32" fmla="*/ 9567 w 10000"/>
                          <a:gd name="connsiteY32" fmla="*/ 6246 h 10000"/>
                          <a:gd name="connsiteX33" fmla="*/ 9597 w 10000"/>
                          <a:gd name="connsiteY33" fmla="*/ 6271 h 10000"/>
                          <a:gd name="connsiteX34" fmla="*/ 9641 w 10000"/>
                          <a:gd name="connsiteY34" fmla="*/ 6304 h 10000"/>
                          <a:gd name="connsiteX35" fmla="*/ 9698 w 10000"/>
                          <a:gd name="connsiteY35" fmla="*/ 6338 h 10000"/>
                          <a:gd name="connsiteX36" fmla="*/ 9753 w 10000"/>
                          <a:gd name="connsiteY36" fmla="*/ 6382 h 10000"/>
                          <a:gd name="connsiteX37" fmla="*/ 9805 w 10000"/>
                          <a:gd name="connsiteY37" fmla="*/ 6420 h 10000"/>
                          <a:gd name="connsiteX38" fmla="*/ 9844 w 10000"/>
                          <a:gd name="connsiteY38" fmla="*/ 6454 h 10000"/>
                          <a:gd name="connsiteX39" fmla="*/ 9874 w 10000"/>
                          <a:gd name="connsiteY39" fmla="*/ 6488 h 10000"/>
                          <a:gd name="connsiteX40" fmla="*/ 9884 w 10000"/>
                          <a:gd name="connsiteY40" fmla="*/ 6531 h 10000"/>
                          <a:gd name="connsiteX41" fmla="*/ 9879 w 10000"/>
                          <a:gd name="connsiteY41" fmla="*/ 6575 h 10000"/>
                          <a:gd name="connsiteX42" fmla="*/ 9866 w 10000"/>
                          <a:gd name="connsiteY42" fmla="*/ 6618 h 10000"/>
                          <a:gd name="connsiteX43" fmla="*/ 9854 w 10000"/>
                          <a:gd name="connsiteY43" fmla="*/ 6652 h 10000"/>
                          <a:gd name="connsiteX44" fmla="*/ 9839 w 10000"/>
                          <a:gd name="connsiteY44" fmla="*/ 6667 h 10000"/>
                          <a:gd name="connsiteX45" fmla="*/ 9837 w 10000"/>
                          <a:gd name="connsiteY45" fmla="*/ 6676 h 10000"/>
                          <a:gd name="connsiteX46" fmla="*/ 9827 w 10000"/>
                          <a:gd name="connsiteY46" fmla="*/ 6686 h 10000"/>
                          <a:gd name="connsiteX47" fmla="*/ 9792 w 10000"/>
                          <a:gd name="connsiteY47" fmla="*/ 6720 h 10000"/>
                          <a:gd name="connsiteX48" fmla="*/ 9740 w 10000"/>
                          <a:gd name="connsiteY48" fmla="*/ 6758 h 10000"/>
                          <a:gd name="connsiteX49" fmla="*/ 9671 w 10000"/>
                          <a:gd name="connsiteY49" fmla="*/ 6826 h 10000"/>
                          <a:gd name="connsiteX50" fmla="*/ 9579 w 10000"/>
                          <a:gd name="connsiteY50" fmla="*/ 6903 h 10000"/>
                          <a:gd name="connsiteX51" fmla="*/ 9476 w 10000"/>
                          <a:gd name="connsiteY51" fmla="*/ 6995 h 10000"/>
                          <a:gd name="connsiteX52" fmla="*/ 9359 w 10000"/>
                          <a:gd name="connsiteY52" fmla="*/ 7106 h 10000"/>
                          <a:gd name="connsiteX53" fmla="*/ 9231 w 10000"/>
                          <a:gd name="connsiteY53" fmla="*/ 7227 h 10000"/>
                          <a:gd name="connsiteX54" fmla="*/ 9087 w 10000"/>
                          <a:gd name="connsiteY54" fmla="*/ 7353 h 10000"/>
                          <a:gd name="connsiteX55" fmla="*/ 8939 w 10000"/>
                          <a:gd name="connsiteY55" fmla="*/ 7478 h 10000"/>
                          <a:gd name="connsiteX56" fmla="*/ 8780 w 10000"/>
                          <a:gd name="connsiteY56" fmla="*/ 7623 h 10000"/>
                          <a:gd name="connsiteX57" fmla="*/ 8615 w 10000"/>
                          <a:gd name="connsiteY57" fmla="*/ 7778 h 10000"/>
                          <a:gd name="connsiteX58" fmla="*/ 8441 w 10000"/>
                          <a:gd name="connsiteY58" fmla="*/ 7928 h 10000"/>
                          <a:gd name="connsiteX59" fmla="*/ 8268 w 10000"/>
                          <a:gd name="connsiteY59" fmla="*/ 8082 h 10000"/>
                          <a:gd name="connsiteX60" fmla="*/ 8090 w 10000"/>
                          <a:gd name="connsiteY60" fmla="*/ 8242 h 10000"/>
                          <a:gd name="connsiteX61" fmla="*/ 7917 w 10000"/>
                          <a:gd name="connsiteY61" fmla="*/ 8401 h 10000"/>
                          <a:gd name="connsiteX62" fmla="*/ 7741 w 10000"/>
                          <a:gd name="connsiteY62" fmla="*/ 8556 h 10000"/>
                          <a:gd name="connsiteX63" fmla="*/ 7568 w 10000"/>
                          <a:gd name="connsiteY63" fmla="*/ 8715 h 10000"/>
                          <a:gd name="connsiteX64" fmla="*/ 7395 w 10000"/>
                          <a:gd name="connsiteY64" fmla="*/ 8865 h 10000"/>
                          <a:gd name="connsiteX65" fmla="*/ 7229 w 10000"/>
                          <a:gd name="connsiteY65" fmla="*/ 9010 h 10000"/>
                          <a:gd name="connsiteX66" fmla="*/ 7073 w 10000"/>
                          <a:gd name="connsiteY66" fmla="*/ 9155 h 10000"/>
                          <a:gd name="connsiteX67" fmla="*/ 6927 w 10000"/>
                          <a:gd name="connsiteY67" fmla="*/ 9290 h 10000"/>
                          <a:gd name="connsiteX68" fmla="*/ 6784 w 10000"/>
                          <a:gd name="connsiteY68" fmla="*/ 9415 h 10000"/>
                          <a:gd name="connsiteX69" fmla="*/ 6658 w 10000"/>
                          <a:gd name="connsiteY69" fmla="*/ 9527 h 10000"/>
                          <a:gd name="connsiteX70" fmla="*/ 6541 w 10000"/>
                          <a:gd name="connsiteY70" fmla="*/ 9628 h 10000"/>
                          <a:gd name="connsiteX71" fmla="*/ 6437 w 10000"/>
                          <a:gd name="connsiteY71" fmla="*/ 9720 h 10000"/>
                          <a:gd name="connsiteX72" fmla="*/ 6356 w 10000"/>
                          <a:gd name="connsiteY72" fmla="*/ 9797 h 10000"/>
                          <a:gd name="connsiteX73" fmla="*/ 6286 w 10000"/>
                          <a:gd name="connsiteY73" fmla="*/ 9865 h 10000"/>
                          <a:gd name="connsiteX74" fmla="*/ 6235 w 10000"/>
                          <a:gd name="connsiteY74" fmla="*/ 9908 h 10000"/>
                          <a:gd name="connsiteX75" fmla="*/ 6205 w 10000"/>
                          <a:gd name="connsiteY75" fmla="*/ 9932 h 10000"/>
                          <a:gd name="connsiteX76" fmla="*/ 6131 w 10000"/>
                          <a:gd name="connsiteY76" fmla="*/ 9986 h 10000"/>
                          <a:gd name="connsiteX77" fmla="*/ 6066 w 10000"/>
                          <a:gd name="connsiteY77" fmla="*/ 10000 h 10000"/>
                          <a:gd name="connsiteX78" fmla="*/ 6004 w 10000"/>
                          <a:gd name="connsiteY78" fmla="*/ 9990 h 10000"/>
                          <a:gd name="connsiteX79" fmla="*/ 5957 w 10000"/>
                          <a:gd name="connsiteY79" fmla="*/ 9976 h 10000"/>
                          <a:gd name="connsiteX80" fmla="*/ 5928 w 10000"/>
                          <a:gd name="connsiteY80" fmla="*/ 9957 h 10000"/>
                          <a:gd name="connsiteX81" fmla="*/ 5913 w 10000"/>
                          <a:gd name="connsiteY81" fmla="*/ 9952 h 10000"/>
                          <a:gd name="connsiteX82" fmla="*/ 5901 w 10000"/>
                          <a:gd name="connsiteY82" fmla="*/ 9942 h 10000"/>
                          <a:gd name="connsiteX83" fmla="*/ 5866 w 10000"/>
                          <a:gd name="connsiteY83" fmla="*/ 9918 h 10000"/>
                          <a:gd name="connsiteX84" fmla="*/ 5809 w 10000"/>
                          <a:gd name="connsiteY84" fmla="*/ 9874 h 10000"/>
                          <a:gd name="connsiteX85" fmla="*/ 5737 w 10000"/>
                          <a:gd name="connsiteY85" fmla="*/ 9816 h 10000"/>
                          <a:gd name="connsiteX86" fmla="*/ 5641 w 10000"/>
                          <a:gd name="connsiteY86" fmla="*/ 9739 h 10000"/>
                          <a:gd name="connsiteX87" fmla="*/ 5524 w 10000"/>
                          <a:gd name="connsiteY87" fmla="*/ 9647 h 10000"/>
                          <a:gd name="connsiteX88" fmla="*/ 5398 w 10000"/>
                          <a:gd name="connsiteY88" fmla="*/ 9546 h 10000"/>
                          <a:gd name="connsiteX89" fmla="*/ 5252 w 10000"/>
                          <a:gd name="connsiteY89" fmla="*/ 9435 h 10000"/>
                          <a:gd name="connsiteX90" fmla="*/ 5096 w 10000"/>
                          <a:gd name="connsiteY90" fmla="*/ 9314 h 10000"/>
                          <a:gd name="connsiteX91" fmla="*/ 4923 w 10000"/>
                          <a:gd name="connsiteY91" fmla="*/ 9179 h 10000"/>
                          <a:gd name="connsiteX92" fmla="*/ 4740 w 10000"/>
                          <a:gd name="connsiteY92" fmla="*/ 9034 h 10000"/>
                          <a:gd name="connsiteX93" fmla="*/ 4545 w 10000"/>
                          <a:gd name="connsiteY93" fmla="*/ 8884 h 10000"/>
                          <a:gd name="connsiteX94" fmla="*/ 4347 w 10000"/>
                          <a:gd name="connsiteY94" fmla="*/ 8729 h 10000"/>
                          <a:gd name="connsiteX95" fmla="*/ 4139 w 10000"/>
                          <a:gd name="connsiteY95" fmla="*/ 8560 h 10000"/>
                          <a:gd name="connsiteX96" fmla="*/ 3924 w 10000"/>
                          <a:gd name="connsiteY96" fmla="*/ 8401 h 10000"/>
                          <a:gd name="connsiteX97" fmla="*/ 3706 w 10000"/>
                          <a:gd name="connsiteY97" fmla="*/ 8222 h 10000"/>
                          <a:gd name="connsiteX98" fmla="*/ 3481 w 10000"/>
                          <a:gd name="connsiteY98" fmla="*/ 8053 h 10000"/>
                          <a:gd name="connsiteX99" fmla="*/ 3256 w 10000"/>
                          <a:gd name="connsiteY99" fmla="*/ 7879 h 10000"/>
                          <a:gd name="connsiteX100" fmla="*/ 3026 w 10000"/>
                          <a:gd name="connsiteY100" fmla="*/ 7700 h 10000"/>
                          <a:gd name="connsiteX101" fmla="*/ 2801 w 10000"/>
                          <a:gd name="connsiteY101" fmla="*/ 7522 h 10000"/>
                          <a:gd name="connsiteX102" fmla="*/ 2575 w 10000"/>
                          <a:gd name="connsiteY102" fmla="*/ 7343 h 10000"/>
                          <a:gd name="connsiteX103" fmla="*/ 2355 w 10000"/>
                          <a:gd name="connsiteY103" fmla="*/ 7174 h 10000"/>
                          <a:gd name="connsiteX104" fmla="*/ 2135 w 10000"/>
                          <a:gd name="connsiteY104" fmla="*/ 7005 h 10000"/>
                          <a:gd name="connsiteX105" fmla="*/ 1922 w 10000"/>
                          <a:gd name="connsiteY105" fmla="*/ 6836 h 10000"/>
                          <a:gd name="connsiteX106" fmla="*/ 1719 w 10000"/>
                          <a:gd name="connsiteY106" fmla="*/ 6676 h 10000"/>
                          <a:gd name="connsiteX107" fmla="*/ 1519 w 10000"/>
                          <a:gd name="connsiteY107" fmla="*/ 6522 h 10000"/>
                          <a:gd name="connsiteX108" fmla="*/ 1331 w 10000"/>
                          <a:gd name="connsiteY108" fmla="*/ 6372 h 10000"/>
                          <a:gd name="connsiteX109" fmla="*/ 1153 w 10000"/>
                          <a:gd name="connsiteY109" fmla="*/ 6237 h 10000"/>
                          <a:gd name="connsiteX110" fmla="*/ 985 w 10000"/>
                          <a:gd name="connsiteY110" fmla="*/ 6101 h 10000"/>
                          <a:gd name="connsiteX111" fmla="*/ 831 w 10000"/>
                          <a:gd name="connsiteY111" fmla="*/ 5981 h 10000"/>
                          <a:gd name="connsiteX112" fmla="*/ 690 w 10000"/>
                          <a:gd name="connsiteY112" fmla="*/ 5874 h 10000"/>
                          <a:gd name="connsiteX113" fmla="*/ 569 w 10000"/>
                          <a:gd name="connsiteY113" fmla="*/ 5778 h 10000"/>
                          <a:gd name="connsiteX114" fmla="*/ 460 w 10000"/>
                          <a:gd name="connsiteY114" fmla="*/ 5696 h 10000"/>
                          <a:gd name="connsiteX115" fmla="*/ 369 w 10000"/>
                          <a:gd name="connsiteY115" fmla="*/ 5618 h 10000"/>
                          <a:gd name="connsiteX116" fmla="*/ 299 w 10000"/>
                          <a:gd name="connsiteY116" fmla="*/ 5570 h 10000"/>
                          <a:gd name="connsiteX117" fmla="*/ 252 w 10000"/>
                          <a:gd name="connsiteY117" fmla="*/ 5527 h 10000"/>
                          <a:gd name="connsiteX118" fmla="*/ 225 w 10000"/>
                          <a:gd name="connsiteY118" fmla="*/ 5502 h 10000"/>
                          <a:gd name="connsiteX119" fmla="*/ 148 w 10000"/>
                          <a:gd name="connsiteY119" fmla="*/ 5425 h 10000"/>
                          <a:gd name="connsiteX120" fmla="*/ 92 w 10000"/>
                          <a:gd name="connsiteY120" fmla="*/ 5324 h 10000"/>
                          <a:gd name="connsiteX121" fmla="*/ 52 w 10000"/>
                          <a:gd name="connsiteY121" fmla="*/ 5213 h 10000"/>
                          <a:gd name="connsiteX122" fmla="*/ 27 w 10000"/>
                          <a:gd name="connsiteY122" fmla="*/ 5111 h 10000"/>
                          <a:gd name="connsiteX123" fmla="*/ 10 w 10000"/>
                          <a:gd name="connsiteY123" fmla="*/ 5019 h 10000"/>
                          <a:gd name="connsiteX124" fmla="*/ 5 w 10000"/>
                          <a:gd name="connsiteY124" fmla="*/ 4942 h 10000"/>
                          <a:gd name="connsiteX125" fmla="*/ 0 w 10000"/>
                          <a:gd name="connsiteY125" fmla="*/ 4884 h 10000"/>
                          <a:gd name="connsiteX126" fmla="*/ 0 w 10000"/>
                          <a:gd name="connsiteY126" fmla="*/ 4865 h 10000"/>
                          <a:gd name="connsiteX127" fmla="*/ 0 w 10000"/>
                          <a:gd name="connsiteY127" fmla="*/ 4831 h 10000"/>
                          <a:gd name="connsiteX128" fmla="*/ 0 w 10000"/>
                          <a:gd name="connsiteY128" fmla="*/ 4749 h 10000"/>
                          <a:gd name="connsiteX129" fmla="*/ 0 w 10000"/>
                          <a:gd name="connsiteY129" fmla="*/ 4618 h 10000"/>
                          <a:gd name="connsiteX130" fmla="*/ 0 w 10000"/>
                          <a:gd name="connsiteY130" fmla="*/ 3826 h 10000"/>
                          <a:gd name="connsiteX131" fmla="*/ 0 w 10000"/>
                          <a:gd name="connsiteY131" fmla="*/ 3604 h 10000"/>
                          <a:gd name="connsiteX132" fmla="*/ 0 w 10000"/>
                          <a:gd name="connsiteY132" fmla="*/ 3401 h 10000"/>
                          <a:gd name="connsiteX133" fmla="*/ 0 w 10000"/>
                          <a:gd name="connsiteY133" fmla="*/ 3222 h 10000"/>
                          <a:gd name="connsiteX134" fmla="*/ 10 w 10000"/>
                          <a:gd name="connsiteY134" fmla="*/ 3053 h 10000"/>
                          <a:gd name="connsiteX135" fmla="*/ 40 w 10000"/>
                          <a:gd name="connsiteY135" fmla="*/ 2894 h 10000"/>
                          <a:gd name="connsiteX136" fmla="*/ 84 w 10000"/>
                          <a:gd name="connsiteY136" fmla="*/ 2758 h 10000"/>
                          <a:gd name="connsiteX137" fmla="*/ 131 w 10000"/>
                          <a:gd name="connsiteY137" fmla="*/ 2647 h 10000"/>
                          <a:gd name="connsiteX138" fmla="*/ 183 w 10000"/>
                          <a:gd name="connsiteY138" fmla="*/ 2546 h 10000"/>
                          <a:gd name="connsiteX139" fmla="*/ 230 w 10000"/>
                          <a:gd name="connsiteY139" fmla="*/ 2478 h 10000"/>
                          <a:gd name="connsiteX140" fmla="*/ 275 w 10000"/>
                          <a:gd name="connsiteY140" fmla="*/ 2420 h 10000"/>
                          <a:gd name="connsiteX141" fmla="*/ 299 w 10000"/>
                          <a:gd name="connsiteY141" fmla="*/ 2386 h 10000"/>
                          <a:gd name="connsiteX142" fmla="*/ 312 w 10000"/>
                          <a:gd name="connsiteY142" fmla="*/ 2377 h 10000"/>
                          <a:gd name="connsiteX143" fmla="*/ 322 w 10000"/>
                          <a:gd name="connsiteY143" fmla="*/ 2372 h 10000"/>
                          <a:gd name="connsiteX144" fmla="*/ 356 w 10000"/>
                          <a:gd name="connsiteY144" fmla="*/ 2353 h 10000"/>
                          <a:gd name="connsiteX145" fmla="*/ 413 w 10000"/>
                          <a:gd name="connsiteY145" fmla="*/ 2309 h 10000"/>
                          <a:gd name="connsiteX146" fmla="*/ 485 w 10000"/>
                          <a:gd name="connsiteY146" fmla="*/ 2261 h 10000"/>
                          <a:gd name="connsiteX147" fmla="*/ 581 w 10000"/>
                          <a:gd name="connsiteY147" fmla="*/ 2203 h 10000"/>
                          <a:gd name="connsiteX148" fmla="*/ 690 w 10000"/>
                          <a:gd name="connsiteY148" fmla="*/ 2135 h 10000"/>
                          <a:gd name="connsiteX149" fmla="*/ 811 w 10000"/>
                          <a:gd name="connsiteY149" fmla="*/ 2048 h 10000"/>
                          <a:gd name="connsiteX150" fmla="*/ 950 w 10000"/>
                          <a:gd name="connsiteY150" fmla="*/ 1966 h 10000"/>
                          <a:gd name="connsiteX151" fmla="*/ 1096 w 10000"/>
                          <a:gd name="connsiteY151" fmla="*/ 1865 h 10000"/>
                          <a:gd name="connsiteX152" fmla="*/ 1252 w 10000"/>
                          <a:gd name="connsiteY152" fmla="*/ 1758 h 10000"/>
                          <a:gd name="connsiteX153" fmla="*/ 1418 w 10000"/>
                          <a:gd name="connsiteY153" fmla="*/ 1652 h 10000"/>
                          <a:gd name="connsiteX154" fmla="*/ 1586 w 10000"/>
                          <a:gd name="connsiteY154" fmla="*/ 1541 h 10000"/>
                          <a:gd name="connsiteX155" fmla="*/ 1759 w 10000"/>
                          <a:gd name="connsiteY155" fmla="*/ 1420 h 10000"/>
                          <a:gd name="connsiteX156" fmla="*/ 1940 w 10000"/>
                          <a:gd name="connsiteY156" fmla="*/ 1314 h 10000"/>
                          <a:gd name="connsiteX157" fmla="*/ 2118 w 10000"/>
                          <a:gd name="connsiteY157" fmla="*/ 1193 h 10000"/>
                          <a:gd name="connsiteX158" fmla="*/ 2298 w 10000"/>
                          <a:gd name="connsiteY158" fmla="*/ 1077 h 10000"/>
                          <a:gd name="connsiteX159" fmla="*/ 2476 w 10000"/>
                          <a:gd name="connsiteY159" fmla="*/ 957 h 10000"/>
                          <a:gd name="connsiteX160" fmla="*/ 2650 w 10000"/>
                          <a:gd name="connsiteY160" fmla="*/ 845 h 10000"/>
                          <a:gd name="connsiteX161" fmla="*/ 2818 w 10000"/>
                          <a:gd name="connsiteY161" fmla="*/ 729 h 10000"/>
                          <a:gd name="connsiteX162" fmla="*/ 2979 w 10000"/>
                          <a:gd name="connsiteY162" fmla="*/ 628 h 10000"/>
                          <a:gd name="connsiteX163" fmla="*/ 3135 w 10000"/>
                          <a:gd name="connsiteY163" fmla="*/ 527 h 10000"/>
                          <a:gd name="connsiteX164" fmla="*/ 3278 w 10000"/>
                          <a:gd name="connsiteY164" fmla="*/ 435 h 10000"/>
                          <a:gd name="connsiteX165" fmla="*/ 3407 w 10000"/>
                          <a:gd name="connsiteY165" fmla="*/ 348 h 10000"/>
                          <a:gd name="connsiteX166" fmla="*/ 3525 w 10000"/>
                          <a:gd name="connsiteY166" fmla="*/ 271 h 10000"/>
                          <a:gd name="connsiteX167" fmla="*/ 3629 w 10000"/>
                          <a:gd name="connsiteY167" fmla="*/ 203 h 10000"/>
                          <a:gd name="connsiteX168" fmla="*/ 3716 w 10000"/>
                          <a:gd name="connsiteY168" fmla="*/ 155 h 10000"/>
                          <a:gd name="connsiteX169" fmla="*/ 3785 w 10000"/>
                          <a:gd name="connsiteY169" fmla="*/ 111 h 10000"/>
                          <a:gd name="connsiteX170" fmla="*/ 3837 w 10000"/>
                          <a:gd name="connsiteY170" fmla="*/ 77 h 10000"/>
                          <a:gd name="connsiteX171" fmla="*/ 3949 w 10000"/>
                          <a:gd name="connsiteY171" fmla="*/ 29 h 10000"/>
                          <a:gd name="connsiteX172" fmla="*/ 4052 w 10000"/>
                          <a:gd name="connsiteY17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9693 w 10000"/>
                          <a:gd name="connsiteY10" fmla="*/ 3217 h 10000"/>
                          <a:gd name="connsiteX11" fmla="*/ 9785 w 10000"/>
                          <a:gd name="connsiteY11" fmla="*/ 3266 h 10000"/>
                          <a:gd name="connsiteX12" fmla="*/ 9854 w 10000"/>
                          <a:gd name="connsiteY12" fmla="*/ 3309 h 10000"/>
                          <a:gd name="connsiteX13" fmla="*/ 9901 w 10000"/>
                          <a:gd name="connsiteY13" fmla="*/ 3333 h 10000"/>
                          <a:gd name="connsiteX14" fmla="*/ 9923 w 10000"/>
                          <a:gd name="connsiteY14" fmla="*/ 3353 h 10000"/>
                          <a:gd name="connsiteX15" fmla="*/ 9975 w 10000"/>
                          <a:gd name="connsiteY15" fmla="*/ 3391 h 10000"/>
                          <a:gd name="connsiteX16" fmla="*/ 10000 w 10000"/>
                          <a:gd name="connsiteY16" fmla="*/ 3444 h 10000"/>
                          <a:gd name="connsiteX17" fmla="*/ 10000 w 10000"/>
                          <a:gd name="connsiteY17" fmla="*/ 3493 h 10000"/>
                          <a:gd name="connsiteX18" fmla="*/ 9988 w 10000"/>
                          <a:gd name="connsiteY18" fmla="*/ 3536 h 10000"/>
                          <a:gd name="connsiteX19" fmla="*/ 9958 w 10000"/>
                          <a:gd name="connsiteY19" fmla="*/ 3589 h 10000"/>
                          <a:gd name="connsiteX20" fmla="*/ 9913 w 10000"/>
                          <a:gd name="connsiteY20" fmla="*/ 3647 h 10000"/>
                          <a:gd name="connsiteX21" fmla="*/ 9874 w 10000"/>
                          <a:gd name="connsiteY21" fmla="*/ 3681 h 10000"/>
                          <a:gd name="connsiteX22" fmla="*/ 9832 w 10000"/>
                          <a:gd name="connsiteY22" fmla="*/ 3734 h 10000"/>
                          <a:gd name="connsiteX23" fmla="*/ 9780 w 10000"/>
                          <a:gd name="connsiteY23" fmla="*/ 3792 h 10000"/>
                          <a:gd name="connsiteX24" fmla="*/ 9728 w 10000"/>
                          <a:gd name="connsiteY24" fmla="*/ 3850 h 10000"/>
                          <a:gd name="connsiteX25" fmla="*/ 9671 w 10000"/>
                          <a:gd name="connsiteY25" fmla="*/ 3903 h 10000"/>
                          <a:gd name="connsiteX26" fmla="*/ 9629 w 10000"/>
                          <a:gd name="connsiteY26" fmla="*/ 3952 h 10000"/>
                          <a:gd name="connsiteX27" fmla="*/ 9589 w 10000"/>
                          <a:gd name="connsiteY27" fmla="*/ 3995 h 10000"/>
                          <a:gd name="connsiteX28" fmla="*/ 9562 w 10000"/>
                          <a:gd name="connsiteY28" fmla="*/ 4029 h 10000"/>
                          <a:gd name="connsiteX29" fmla="*/ 9550 w 10000"/>
                          <a:gd name="connsiteY29" fmla="*/ 4039 h 10000"/>
                          <a:gd name="connsiteX30" fmla="*/ 9555 w 10000"/>
                          <a:gd name="connsiteY30" fmla="*/ 6237 h 10000"/>
                          <a:gd name="connsiteX31" fmla="*/ 9567 w 10000"/>
                          <a:gd name="connsiteY31" fmla="*/ 6246 h 10000"/>
                          <a:gd name="connsiteX32" fmla="*/ 9597 w 10000"/>
                          <a:gd name="connsiteY32" fmla="*/ 6271 h 10000"/>
                          <a:gd name="connsiteX33" fmla="*/ 9641 w 10000"/>
                          <a:gd name="connsiteY33" fmla="*/ 6304 h 10000"/>
                          <a:gd name="connsiteX34" fmla="*/ 9698 w 10000"/>
                          <a:gd name="connsiteY34" fmla="*/ 6338 h 10000"/>
                          <a:gd name="connsiteX35" fmla="*/ 9753 w 10000"/>
                          <a:gd name="connsiteY35" fmla="*/ 6382 h 10000"/>
                          <a:gd name="connsiteX36" fmla="*/ 9805 w 10000"/>
                          <a:gd name="connsiteY36" fmla="*/ 6420 h 10000"/>
                          <a:gd name="connsiteX37" fmla="*/ 9844 w 10000"/>
                          <a:gd name="connsiteY37" fmla="*/ 6454 h 10000"/>
                          <a:gd name="connsiteX38" fmla="*/ 9874 w 10000"/>
                          <a:gd name="connsiteY38" fmla="*/ 6488 h 10000"/>
                          <a:gd name="connsiteX39" fmla="*/ 9884 w 10000"/>
                          <a:gd name="connsiteY39" fmla="*/ 6531 h 10000"/>
                          <a:gd name="connsiteX40" fmla="*/ 9879 w 10000"/>
                          <a:gd name="connsiteY40" fmla="*/ 6575 h 10000"/>
                          <a:gd name="connsiteX41" fmla="*/ 9866 w 10000"/>
                          <a:gd name="connsiteY41" fmla="*/ 6618 h 10000"/>
                          <a:gd name="connsiteX42" fmla="*/ 9854 w 10000"/>
                          <a:gd name="connsiteY42" fmla="*/ 6652 h 10000"/>
                          <a:gd name="connsiteX43" fmla="*/ 9839 w 10000"/>
                          <a:gd name="connsiteY43" fmla="*/ 6667 h 10000"/>
                          <a:gd name="connsiteX44" fmla="*/ 9837 w 10000"/>
                          <a:gd name="connsiteY44" fmla="*/ 6676 h 10000"/>
                          <a:gd name="connsiteX45" fmla="*/ 9827 w 10000"/>
                          <a:gd name="connsiteY45" fmla="*/ 6686 h 10000"/>
                          <a:gd name="connsiteX46" fmla="*/ 9792 w 10000"/>
                          <a:gd name="connsiteY46" fmla="*/ 6720 h 10000"/>
                          <a:gd name="connsiteX47" fmla="*/ 9740 w 10000"/>
                          <a:gd name="connsiteY47" fmla="*/ 6758 h 10000"/>
                          <a:gd name="connsiteX48" fmla="*/ 9671 w 10000"/>
                          <a:gd name="connsiteY48" fmla="*/ 6826 h 10000"/>
                          <a:gd name="connsiteX49" fmla="*/ 9579 w 10000"/>
                          <a:gd name="connsiteY49" fmla="*/ 6903 h 10000"/>
                          <a:gd name="connsiteX50" fmla="*/ 9476 w 10000"/>
                          <a:gd name="connsiteY50" fmla="*/ 6995 h 10000"/>
                          <a:gd name="connsiteX51" fmla="*/ 9359 w 10000"/>
                          <a:gd name="connsiteY51" fmla="*/ 7106 h 10000"/>
                          <a:gd name="connsiteX52" fmla="*/ 9231 w 10000"/>
                          <a:gd name="connsiteY52" fmla="*/ 7227 h 10000"/>
                          <a:gd name="connsiteX53" fmla="*/ 9087 w 10000"/>
                          <a:gd name="connsiteY53" fmla="*/ 7353 h 10000"/>
                          <a:gd name="connsiteX54" fmla="*/ 8939 w 10000"/>
                          <a:gd name="connsiteY54" fmla="*/ 7478 h 10000"/>
                          <a:gd name="connsiteX55" fmla="*/ 8780 w 10000"/>
                          <a:gd name="connsiteY55" fmla="*/ 7623 h 10000"/>
                          <a:gd name="connsiteX56" fmla="*/ 8615 w 10000"/>
                          <a:gd name="connsiteY56" fmla="*/ 7778 h 10000"/>
                          <a:gd name="connsiteX57" fmla="*/ 8441 w 10000"/>
                          <a:gd name="connsiteY57" fmla="*/ 7928 h 10000"/>
                          <a:gd name="connsiteX58" fmla="*/ 8268 w 10000"/>
                          <a:gd name="connsiteY58" fmla="*/ 8082 h 10000"/>
                          <a:gd name="connsiteX59" fmla="*/ 8090 w 10000"/>
                          <a:gd name="connsiteY59" fmla="*/ 8242 h 10000"/>
                          <a:gd name="connsiteX60" fmla="*/ 7917 w 10000"/>
                          <a:gd name="connsiteY60" fmla="*/ 8401 h 10000"/>
                          <a:gd name="connsiteX61" fmla="*/ 7741 w 10000"/>
                          <a:gd name="connsiteY61" fmla="*/ 8556 h 10000"/>
                          <a:gd name="connsiteX62" fmla="*/ 7568 w 10000"/>
                          <a:gd name="connsiteY62" fmla="*/ 8715 h 10000"/>
                          <a:gd name="connsiteX63" fmla="*/ 7395 w 10000"/>
                          <a:gd name="connsiteY63" fmla="*/ 8865 h 10000"/>
                          <a:gd name="connsiteX64" fmla="*/ 7229 w 10000"/>
                          <a:gd name="connsiteY64" fmla="*/ 9010 h 10000"/>
                          <a:gd name="connsiteX65" fmla="*/ 7073 w 10000"/>
                          <a:gd name="connsiteY65" fmla="*/ 9155 h 10000"/>
                          <a:gd name="connsiteX66" fmla="*/ 6927 w 10000"/>
                          <a:gd name="connsiteY66" fmla="*/ 9290 h 10000"/>
                          <a:gd name="connsiteX67" fmla="*/ 6784 w 10000"/>
                          <a:gd name="connsiteY67" fmla="*/ 9415 h 10000"/>
                          <a:gd name="connsiteX68" fmla="*/ 6658 w 10000"/>
                          <a:gd name="connsiteY68" fmla="*/ 9527 h 10000"/>
                          <a:gd name="connsiteX69" fmla="*/ 6541 w 10000"/>
                          <a:gd name="connsiteY69" fmla="*/ 9628 h 10000"/>
                          <a:gd name="connsiteX70" fmla="*/ 6437 w 10000"/>
                          <a:gd name="connsiteY70" fmla="*/ 9720 h 10000"/>
                          <a:gd name="connsiteX71" fmla="*/ 6356 w 10000"/>
                          <a:gd name="connsiteY71" fmla="*/ 9797 h 10000"/>
                          <a:gd name="connsiteX72" fmla="*/ 6286 w 10000"/>
                          <a:gd name="connsiteY72" fmla="*/ 9865 h 10000"/>
                          <a:gd name="connsiteX73" fmla="*/ 6235 w 10000"/>
                          <a:gd name="connsiteY73" fmla="*/ 9908 h 10000"/>
                          <a:gd name="connsiteX74" fmla="*/ 6205 w 10000"/>
                          <a:gd name="connsiteY74" fmla="*/ 9932 h 10000"/>
                          <a:gd name="connsiteX75" fmla="*/ 6131 w 10000"/>
                          <a:gd name="connsiteY75" fmla="*/ 9986 h 10000"/>
                          <a:gd name="connsiteX76" fmla="*/ 6066 w 10000"/>
                          <a:gd name="connsiteY76" fmla="*/ 10000 h 10000"/>
                          <a:gd name="connsiteX77" fmla="*/ 6004 w 10000"/>
                          <a:gd name="connsiteY77" fmla="*/ 9990 h 10000"/>
                          <a:gd name="connsiteX78" fmla="*/ 5957 w 10000"/>
                          <a:gd name="connsiteY78" fmla="*/ 9976 h 10000"/>
                          <a:gd name="connsiteX79" fmla="*/ 5928 w 10000"/>
                          <a:gd name="connsiteY79" fmla="*/ 9957 h 10000"/>
                          <a:gd name="connsiteX80" fmla="*/ 5913 w 10000"/>
                          <a:gd name="connsiteY80" fmla="*/ 9952 h 10000"/>
                          <a:gd name="connsiteX81" fmla="*/ 5901 w 10000"/>
                          <a:gd name="connsiteY81" fmla="*/ 9942 h 10000"/>
                          <a:gd name="connsiteX82" fmla="*/ 5866 w 10000"/>
                          <a:gd name="connsiteY82" fmla="*/ 9918 h 10000"/>
                          <a:gd name="connsiteX83" fmla="*/ 5809 w 10000"/>
                          <a:gd name="connsiteY83" fmla="*/ 9874 h 10000"/>
                          <a:gd name="connsiteX84" fmla="*/ 5737 w 10000"/>
                          <a:gd name="connsiteY84" fmla="*/ 9816 h 10000"/>
                          <a:gd name="connsiteX85" fmla="*/ 5641 w 10000"/>
                          <a:gd name="connsiteY85" fmla="*/ 9739 h 10000"/>
                          <a:gd name="connsiteX86" fmla="*/ 5524 w 10000"/>
                          <a:gd name="connsiteY86" fmla="*/ 9647 h 10000"/>
                          <a:gd name="connsiteX87" fmla="*/ 5398 w 10000"/>
                          <a:gd name="connsiteY87" fmla="*/ 9546 h 10000"/>
                          <a:gd name="connsiteX88" fmla="*/ 5252 w 10000"/>
                          <a:gd name="connsiteY88" fmla="*/ 9435 h 10000"/>
                          <a:gd name="connsiteX89" fmla="*/ 5096 w 10000"/>
                          <a:gd name="connsiteY89" fmla="*/ 9314 h 10000"/>
                          <a:gd name="connsiteX90" fmla="*/ 4923 w 10000"/>
                          <a:gd name="connsiteY90" fmla="*/ 9179 h 10000"/>
                          <a:gd name="connsiteX91" fmla="*/ 4740 w 10000"/>
                          <a:gd name="connsiteY91" fmla="*/ 9034 h 10000"/>
                          <a:gd name="connsiteX92" fmla="*/ 4545 w 10000"/>
                          <a:gd name="connsiteY92" fmla="*/ 8884 h 10000"/>
                          <a:gd name="connsiteX93" fmla="*/ 4347 w 10000"/>
                          <a:gd name="connsiteY93" fmla="*/ 8729 h 10000"/>
                          <a:gd name="connsiteX94" fmla="*/ 4139 w 10000"/>
                          <a:gd name="connsiteY94" fmla="*/ 8560 h 10000"/>
                          <a:gd name="connsiteX95" fmla="*/ 3924 w 10000"/>
                          <a:gd name="connsiteY95" fmla="*/ 8401 h 10000"/>
                          <a:gd name="connsiteX96" fmla="*/ 3706 w 10000"/>
                          <a:gd name="connsiteY96" fmla="*/ 8222 h 10000"/>
                          <a:gd name="connsiteX97" fmla="*/ 3481 w 10000"/>
                          <a:gd name="connsiteY97" fmla="*/ 8053 h 10000"/>
                          <a:gd name="connsiteX98" fmla="*/ 3256 w 10000"/>
                          <a:gd name="connsiteY98" fmla="*/ 7879 h 10000"/>
                          <a:gd name="connsiteX99" fmla="*/ 3026 w 10000"/>
                          <a:gd name="connsiteY99" fmla="*/ 7700 h 10000"/>
                          <a:gd name="connsiteX100" fmla="*/ 2801 w 10000"/>
                          <a:gd name="connsiteY100" fmla="*/ 7522 h 10000"/>
                          <a:gd name="connsiteX101" fmla="*/ 2575 w 10000"/>
                          <a:gd name="connsiteY101" fmla="*/ 7343 h 10000"/>
                          <a:gd name="connsiteX102" fmla="*/ 2355 w 10000"/>
                          <a:gd name="connsiteY102" fmla="*/ 7174 h 10000"/>
                          <a:gd name="connsiteX103" fmla="*/ 2135 w 10000"/>
                          <a:gd name="connsiteY103" fmla="*/ 7005 h 10000"/>
                          <a:gd name="connsiteX104" fmla="*/ 1922 w 10000"/>
                          <a:gd name="connsiteY104" fmla="*/ 6836 h 10000"/>
                          <a:gd name="connsiteX105" fmla="*/ 1719 w 10000"/>
                          <a:gd name="connsiteY105" fmla="*/ 6676 h 10000"/>
                          <a:gd name="connsiteX106" fmla="*/ 1519 w 10000"/>
                          <a:gd name="connsiteY106" fmla="*/ 6522 h 10000"/>
                          <a:gd name="connsiteX107" fmla="*/ 1331 w 10000"/>
                          <a:gd name="connsiteY107" fmla="*/ 6372 h 10000"/>
                          <a:gd name="connsiteX108" fmla="*/ 1153 w 10000"/>
                          <a:gd name="connsiteY108" fmla="*/ 6237 h 10000"/>
                          <a:gd name="connsiteX109" fmla="*/ 985 w 10000"/>
                          <a:gd name="connsiteY109" fmla="*/ 6101 h 10000"/>
                          <a:gd name="connsiteX110" fmla="*/ 831 w 10000"/>
                          <a:gd name="connsiteY110" fmla="*/ 5981 h 10000"/>
                          <a:gd name="connsiteX111" fmla="*/ 690 w 10000"/>
                          <a:gd name="connsiteY111" fmla="*/ 5874 h 10000"/>
                          <a:gd name="connsiteX112" fmla="*/ 569 w 10000"/>
                          <a:gd name="connsiteY112" fmla="*/ 5778 h 10000"/>
                          <a:gd name="connsiteX113" fmla="*/ 460 w 10000"/>
                          <a:gd name="connsiteY113" fmla="*/ 5696 h 10000"/>
                          <a:gd name="connsiteX114" fmla="*/ 369 w 10000"/>
                          <a:gd name="connsiteY114" fmla="*/ 5618 h 10000"/>
                          <a:gd name="connsiteX115" fmla="*/ 299 w 10000"/>
                          <a:gd name="connsiteY115" fmla="*/ 5570 h 10000"/>
                          <a:gd name="connsiteX116" fmla="*/ 252 w 10000"/>
                          <a:gd name="connsiteY116" fmla="*/ 5527 h 10000"/>
                          <a:gd name="connsiteX117" fmla="*/ 225 w 10000"/>
                          <a:gd name="connsiteY117" fmla="*/ 5502 h 10000"/>
                          <a:gd name="connsiteX118" fmla="*/ 148 w 10000"/>
                          <a:gd name="connsiteY118" fmla="*/ 5425 h 10000"/>
                          <a:gd name="connsiteX119" fmla="*/ 92 w 10000"/>
                          <a:gd name="connsiteY119" fmla="*/ 5324 h 10000"/>
                          <a:gd name="connsiteX120" fmla="*/ 52 w 10000"/>
                          <a:gd name="connsiteY120" fmla="*/ 5213 h 10000"/>
                          <a:gd name="connsiteX121" fmla="*/ 27 w 10000"/>
                          <a:gd name="connsiteY121" fmla="*/ 5111 h 10000"/>
                          <a:gd name="connsiteX122" fmla="*/ 10 w 10000"/>
                          <a:gd name="connsiteY122" fmla="*/ 5019 h 10000"/>
                          <a:gd name="connsiteX123" fmla="*/ 5 w 10000"/>
                          <a:gd name="connsiteY123" fmla="*/ 4942 h 10000"/>
                          <a:gd name="connsiteX124" fmla="*/ 0 w 10000"/>
                          <a:gd name="connsiteY124" fmla="*/ 4884 h 10000"/>
                          <a:gd name="connsiteX125" fmla="*/ 0 w 10000"/>
                          <a:gd name="connsiteY125" fmla="*/ 4865 h 10000"/>
                          <a:gd name="connsiteX126" fmla="*/ 0 w 10000"/>
                          <a:gd name="connsiteY126" fmla="*/ 4831 h 10000"/>
                          <a:gd name="connsiteX127" fmla="*/ 0 w 10000"/>
                          <a:gd name="connsiteY127" fmla="*/ 4749 h 10000"/>
                          <a:gd name="connsiteX128" fmla="*/ 0 w 10000"/>
                          <a:gd name="connsiteY128" fmla="*/ 4618 h 10000"/>
                          <a:gd name="connsiteX129" fmla="*/ 0 w 10000"/>
                          <a:gd name="connsiteY129" fmla="*/ 3826 h 10000"/>
                          <a:gd name="connsiteX130" fmla="*/ 0 w 10000"/>
                          <a:gd name="connsiteY130" fmla="*/ 3604 h 10000"/>
                          <a:gd name="connsiteX131" fmla="*/ 0 w 10000"/>
                          <a:gd name="connsiteY131" fmla="*/ 3401 h 10000"/>
                          <a:gd name="connsiteX132" fmla="*/ 0 w 10000"/>
                          <a:gd name="connsiteY132" fmla="*/ 3222 h 10000"/>
                          <a:gd name="connsiteX133" fmla="*/ 10 w 10000"/>
                          <a:gd name="connsiteY133" fmla="*/ 3053 h 10000"/>
                          <a:gd name="connsiteX134" fmla="*/ 40 w 10000"/>
                          <a:gd name="connsiteY134" fmla="*/ 2894 h 10000"/>
                          <a:gd name="connsiteX135" fmla="*/ 84 w 10000"/>
                          <a:gd name="connsiteY135" fmla="*/ 2758 h 10000"/>
                          <a:gd name="connsiteX136" fmla="*/ 131 w 10000"/>
                          <a:gd name="connsiteY136" fmla="*/ 2647 h 10000"/>
                          <a:gd name="connsiteX137" fmla="*/ 183 w 10000"/>
                          <a:gd name="connsiteY137" fmla="*/ 2546 h 10000"/>
                          <a:gd name="connsiteX138" fmla="*/ 230 w 10000"/>
                          <a:gd name="connsiteY138" fmla="*/ 2478 h 10000"/>
                          <a:gd name="connsiteX139" fmla="*/ 275 w 10000"/>
                          <a:gd name="connsiteY139" fmla="*/ 2420 h 10000"/>
                          <a:gd name="connsiteX140" fmla="*/ 299 w 10000"/>
                          <a:gd name="connsiteY140" fmla="*/ 2386 h 10000"/>
                          <a:gd name="connsiteX141" fmla="*/ 312 w 10000"/>
                          <a:gd name="connsiteY141" fmla="*/ 2377 h 10000"/>
                          <a:gd name="connsiteX142" fmla="*/ 322 w 10000"/>
                          <a:gd name="connsiteY142" fmla="*/ 2372 h 10000"/>
                          <a:gd name="connsiteX143" fmla="*/ 356 w 10000"/>
                          <a:gd name="connsiteY143" fmla="*/ 2353 h 10000"/>
                          <a:gd name="connsiteX144" fmla="*/ 413 w 10000"/>
                          <a:gd name="connsiteY144" fmla="*/ 2309 h 10000"/>
                          <a:gd name="connsiteX145" fmla="*/ 485 w 10000"/>
                          <a:gd name="connsiteY145" fmla="*/ 2261 h 10000"/>
                          <a:gd name="connsiteX146" fmla="*/ 581 w 10000"/>
                          <a:gd name="connsiteY146" fmla="*/ 2203 h 10000"/>
                          <a:gd name="connsiteX147" fmla="*/ 690 w 10000"/>
                          <a:gd name="connsiteY147" fmla="*/ 2135 h 10000"/>
                          <a:gd name="connsiteX148" fmla="*/ 811 w 10000"/>
                          <a:gd name="connsiteY148" fmla="*/ 2048 h 10000"/>
                          <a:gd name="connsiteX149" fmla="*/ 950 w 10000"/>
                          <a:gd name="connsiteY149" fmla="*/ 1966 h 10000"/>
                          <a:gd name="connsiteX150" fmla="*/ 1096 w 10000"/>
                          <a:gd name="connsiteY150" fmla="*/ 1865 h 10000"/>
                          <a:gd name="connsiteX151" fmla="*/ 1252 w 10000"/>
                          <a:gd name="connsiteY151" fmla="*/ 1758 h 10000"/>
                          <a:gd name="connsiteX152" fmla="*/ 1418 w 10000"/>
                          <a:gd name="connsiteY152" fmla="*/ 1652 h 10000"/>
                          <a:gd name="connsiteX153" fmla="*/ 1586 w 10000"/>
                          <a:gd name="connsiteY153" fmla="*/ 1541 h 10000"/>
                          <a:gd name="connsiteX154" fmla="*/ 1759 w 10000"/>
                          <a:gd name="connsiteY154" fmla="*/ 1420 h 10000"/>
                          <a:gd name="connsiteX155" fmla="*/ 1940 w 10000"/>
                          <a:gd name="connsiteY155" fmla="*/ 1314 h 10000"/>
                          <a:gd name="connsiteX156" fmla="*/ 2118 w 10000"/>
                          <a:gd name="connsiteY156" fmla="*/ 1193 h 10000"/>
                          <a:gd name="connsiteX157" fmla="*/ 2298 w 10000"/>
                          <a:gd name="connsiteY157" fmla="*/ 1077 h 10000"/>
                          <a:gd name="connsiteX158" fmla="*/ 2476 w 10000"/>
                          <a:gd name="connsiteY158" fmla="*/ 957 h 10000"/>
                          <a:gd name="connsiteX159" fmla="*/ 2650 w 10000"/>
                          <a:gd name="connsiteY159" fmla="*/ 845 h 10000"/>
                          <a:gd name="connsiteX160" fmla="*/ 2818 w 10000"/>
                          <a:gd name="connsiteY160" fmla="*/ 729 h 10000"/>
                          <a:gd name="connsiteX161" fmla="*/ 2979 w 10000"/>
                          <a:gd name="connsiteY161" fmla="*/ 628 h 10000"/>
                          <a:gd name="connsiteX162" fmla="*/ 3135 w 10000"/>
                          <a:gd name="connsiteY162" fmla="*/ 527 h 10000"/>
                          <a:gd name="connsiteX163" fmla="*/ 3278 w 10000"/>
                          <a:gd name="connsiteY163" fmla="*/ 435 h 10000"/>
                          <a:gd name="connsiteX164" fmla="*/ 3407 w 10000"/>
                          <a:gd name="connsiteY164" fmla="*/ 348 h 10000"/>
                          <a:gd name="connsiteX165" fmla="*/ 3525 w 10000"/>
                          <a:gd name="connsiteY165" fmla="*/ 271 h 10000"/>
                          <a:gd name="connsiteX166" fmla="*/ 3629 w 10000"/>
                          <a:gd name="connsiteY166" fmla="*/ 203 h 10000"/>
                          <a:gd name="connsiteX167" fmla="*/ 3716 w 10000"/>
                          <a:gd name="connsiteY167" fmla="*/ 155 h 10000"/>
                          <a:gd name="connsiteX168" fmla="*/ 3785 w 10000"/>
                          <a:gd name="connsiteY168" fmla="*/ 111 h 10000"/>
                          <a:gd name="connsiteX169" fmla="*/ 3837 w 10000"/>
                          <a:gd name="connsiteY169" fmla="*/ 77 h 10000"/>
                          <a:gd name="connsiteX170" fmla="*/ 3949 w 10000"/>
                          <a:gd name="connsiteY170" fmla="*/ 29 h 10000"/>
                          <a:gd name="connsiteX171" fmla="*/ 4052 w 10000"/>
                          <a:gd name="connsiteY17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9693 w 10000"/>
                          <a:gd name="connsiteY9" fmla="*/ 3217 h 10000"/>
                          <a:gd name="connsiteX10" fmla="*/ 9785 w 10000"/>
                          <a:gd name="connsiteY10" fmla="*/ 3266 h 10000"/>
                          <a:gd name="connsiteX11" fmla="*/ 9854 w 10000"/>
                          <a:gd name="connsiteY11" fmla="*/ 3309 h 10000"/>
                          <a:gd name="connsiteX12" fmla="*/ 9901 w 10000"/>
                          <a:gd name="connsiteY12" fmla="*/ 3333 h 10000"/>
                          <a:gd name="connsiteX13" fmla="*/ 9923 w 10000"/>
                          <a:gd name="connsiteY13" fmla="*/ 3353 h 10000"/>
                          <a:gd name="connsiteX14" fmla="*/ 9975 w 10000"/>
                          <a:gd name="connsiteY14" fmla="*/ 3391 h 10000"/>
                          <a:gd name="connsiteX15" fmla="*/ 10000 w 10000"/>
                          <a:gd name="connsiteY15" fmla="*/ 3444 h 10000"/>
                          <a:gd name="connsiteX16" fmla="*/ 10000 w 10000"/>
                          <a:gd name="connsiteY16" fmla="*/ 3493 h 10000"/>
                          <a:gd name="connsiteX17" fmla="*/ 9988 w 10000"/>
                          <a:gd name="connsiteY17" fmla="*/ 3536 h 10000"/>
                          <a:gd name="connsiteX18" fmla="*/ 9958 w 10000"/>
                          <a:gd name="connsiteY18" fmla="*/ 3589 h 10000"/>
                          <a:gd name="connsiteX19" fmla="*/ 9913 w 10000"/>
                          <a:gd name="connsiteY19" fmla="*/ 3647 h 10000"/>
                          <a:gd name="connsiteX20" fmla="*/ 9874 w 10000"/>
                          <a:gd name="connsiteY20" fmla="*/ 3681 h 10000"/>
                          <a:gd name="connsiteX21" fmla="*/ 9832 w 10000"/>
                          <a:gd name="connsiteY21" fmla="*/ 3734 h 10000"/>
                          <a:gd name="connsiteX22" fmla="*/ 9780 w 10000"/>
                          <a:gd name="connsiteY22" fmla="*/ 3792 h 10000"/>
                          <a:gd name="connsiteX23" fmla="*/ 9728 w 10000"/>
                          <a:gd name="connsiteY23" fmla="*/ 3850 h 10000"/>
                          <a:gd name="connsiteX24" fmla="*/ 9671 w 10000"/>
                          <a:gd name="connsiteY24" fmla="*/ 3903 h 10000"/>
                          <a:gd name="connsiteX25" fmla="*/ 9629 w 10000"/>
                          <a:gd name="connsiteY25" fmla="*/ 3952 h 10000"/>
                          <a:gd name="connsiteX26" fmla="*/ 9589 w 10000"/>
                          <a:gd name="connsiteY26" fmla="*/ 3995 h 10000"/>
                          <a:gd name="connsiteX27" fmla="*/ 9562 w 10000"/>
                          <a:gd name="connsiteY27" fmla="*/ 4029 h 10000"/>
                          <a:gd name="connsiteX28" fmla="*/ 9550 w 10000"/>
                          <a:gd name="connsiteY28" fmla="*/ 4039 h 10000"/>
                          <a:gd name="connsiteX29" fmla="*/ 9555 w 10000"/>
                          <a:gd name="connsiteY29" fmla="*/ 6237 h 10000"/>
                          <a:gd name="connsiteX30" fmla="*/ 9567 w 10000"/>
                          <a:gd name="connsiteY30" fmla="*/ 6246 h 10000"/>
                          <a:gd name="connsiteX31" fmla="*/ 9597 w 10000"/>
                          <a:gd name="connsiteY31" fmla="*/ 6271 h 10000"/>
                          <a:gd name="connsiteX32" fmla="*/ 9641 w 10000"/>
                          <a:gd name="connsiteY32" fmla="*/ 6304 h 10000"/>
                          <a:gd name="connsiteX33" fmla="*/ 9698 w 10000"/>
                          <a:gd name="connsiteY33" fmla="*/ 6338 h 10000"/>
                          <a:gd name="connsiteX34" fmla="*/ 9753 w 10000"/>
                          <a:gd name="connsiteY34" fmla="*/ 6382 h 10000"/>
                          <a:gd name="connsiteX35" fmla="*/ 9805 w 10000"/>
                          <a:gd name="connsiteY35" fmla="*/ 6420 h 10000"/>
                          <a:gd name="connsiteX36" fmla="*/ 9844 w 10000"/>
                          <a:gd name="connsiteY36" fmla="*/ 6454 h 10000"/>
                          <a:gd name="connsiteX37" fmla="*/ 9874 w 10000"/>
                          <a:gd name="connsiteY37" fmla="*/ 6488 h 10000"/>
                          <a:gd name="connsiteX38" fmla="*/ 9884 w 10000"/>
                          <a:gd name="connsiteY38" fmla="*/ 6531 h 10000"/>
                          <a:gd name="connsiteX39" fmla="*/ 9879 w 10000"/>
                          <a:gd name="connsiteY39" fmla="*/ 6575 h 10000"/>
                          <a:gd name="connsiteX40" fmla="*/ 9866 w 10000"/>
                          <a:gd name="connsiteY40" fmla="*/ 6618 h 10000"/>
                          <a:gd name="connsiteX41" fmla="*/ 9854 w 10000"/>
                          <a:gd name="connsiteY41" fmla="*/ 6652 h 10000"/>
                          <a:gd name="connsiteX42" fmla="*/ 9839 w 10000"/>
                          <a:gd name="connsiteY42" fmla="*/ 6667 h 10000"/>
                          <a:gd name="connsiteX43" fmla="*/ 9837 w 10000"/>
                          <a:gd name="connsiteY43" fmla="*/ 6676 h 10000"/>
                          <a:gd name="connsiteX44" fmla="*/ 9827 w 10000"/>
                          <a:gd name="connsiteY44" fmla="*/ 6686 h 10000"/>
                          <a:gd name="connsiteX45" fmla="*/ 9792 w 10000"/>
                          <a:gd name="connsiteY45" fmla="*/ 6720 h 10000"/>
                          <a:gd name="connsiteX46" fmla="*/ 9740 w 10000"/>
                          <a:gd name="connsiteY46" fmla="*/ 6758 h 10000"/>
                          <a:gd name="connsiteX47" fmla="*/ 9671 w 10000"/>
                          <a:gd name="connsiteY47" fmla="*/ 6826 h 10000"/>
                          <a:gd name="connsiteX48" fmla="*/ 9579 w 10000"/>
                          <a:gd name="connsiteY48" fmla="*/ 6903 h 10000"/>
                          <a:gd name="connsiteX49" fmla="*/ 9476 w 10000"/>
                          <a:gd name="connsiteY49" fmla="*/ 6995 h 10000"/>
                          <a:gd name="connsiteX50" fmla="*/ 9359 w 10000"/>
                          <a:gd name="connsiteY50" fmla="*/ 7106 h 10000"/>
                          <a:gd name="connsiteX51" fmla="*/ 9231 w 10000"/>
                          <a:gd name="connsiteY51" fmla="*/ 7227 h 10000"/>
                          <a:gd name="connsiteX52" fmla="*/ 9087 w 10000"/>
                          <a:gd name="connsiteY52" fmla="*/ 7353 h 10000"/>
                          <a:gd name="connsiteX53" fmla="*/ 8939 w 10000"/>
                          <a:gd name="connsiteY53" fmla="*/ 7478 h 10000"/>
                          <a:gd name="connsiteX54" fmla="*/ 8780 w 10000"/>
                          <a:gd name="connsiteY54" fmla="*/ 7623 h 10000"/>
                          <a:gd name="connsiteX55" fmla="*/ 8615 w 10000"/>
                          <a:gd name="connsiteY55" fmla="*/ 7778 h 10000"/>
                          <a:gd name="connsiteX56" fmla="*/ 8441 w 10000"/>
                          <a:gd name="connsiteY56" fmla="*/ 7928 h 10000"/>
                          <a:gd name="connsiteX57" fmla="*/ 8268 w 10000"/>
                          <a:gd name="connsiteY57" fmla="*/ 8082 h 10000"/>
                          <a:gd name="connsiteX58" fmla="*/ 8090 w 10000"/>
                          <a:gd name="connsiteY58" fmla="*/ 8242 h 10000"/>
                          <a:gd name="connsiteX59" fmla="*/ 7917 w 10000"/>
                          <a:gd name="connsiteY59" fmla="*/ 8401 h 10000"/>
                          <a:gd name="connsiteX60" fmla="*/ 7741 w 10000"/>
                          <a:gd name="connsiteY60" fmla="*/ 8556 h 10000"/>
                          <a:gd name="connsiteX61" fmla="*/ 7568 w 10000"/>
                          <a:gd name="connsiteY61" fmla="*/ 8715 h 10000"/>
                          <a:gd name="connsiteX62" fmla="*/ 7395 w 10000"/>
                          <a:gd name="connsiteY62" fmla="*/ 8865 h 10000"/>
                          <a:gd name="connsiteX63" fmla="*/ 7229 w 10000"/>
                          <a:gd name="connsiteY63" fmla="*/ 9010 h 10000"/>
                          <a:gd name="connsiteX64" fmla="*/ 7073 w 10000"/>
                          <a:gd name="connsiteY64" fmla="*/ 9155 h 10000"/>
                          <a:gd name="connsiteX65" fmla="*/ 6927 w 10000"/>
                          <a:gd name="connsiteY65" fmla="*/ 9290 h 10000"/>
                          <a:gd name="connsiteX66" fmla="*/ 6784 w 10000"/>
                          <a:gd name="connsiteY66" fmla="*/ 9415 h 10000"/>
                          <a:gd name="connsiteX67" fmla="*/ 6658 w 10000"/>
                          <a:gd name="connsiteY67" fmla="*/ 9527 h 10000"/>
                          <a:gd name="connsiteX68" fmla="*/ 6541 w 10000"/>
                          <a:gd name="connsiteY68" fmla="*/ 9628 h 10000"/>
                          <a:gd name="connsiteX69" fmla="*/ 6437 w 10000"/>
                          <a:gd name="connsiteY69" fmla="*/ 9720 h 10000"/>
                          <a:gd name="connsiteX70" fmla="*/ 6356 w 10000"/>
                          <a:gd name="connsiteY70" fmla="*/ 9797 h 10000"/>
                          <a:gd name="connsiteX71" fmla="*/ 6286 w 10000"/>
                          <a:gd name="connsiteY71" fmla="*/ 9865 h 10000"/>
                          <a:gd name="connsiteX72" fmla="*/ 6235 w 10000"/>
                          <a:gd name="connsiteY72" fmla="*/ 9908 h 10000"/>
                          <a:gd name="connsiteX73" fmla="*/ 6205 w 10000"/>
                          <a:gd name="connsiteY73" fmla="*/ 9932 h 10000"/>
                          <a:gd name="connsiteX74" fmla="*/ 6131 w 10000"/>
                          <a:gd name="connsiteY74" fmla="*/ 9986 h 10000"/>
                          <a:gd name="connsiteX75" fmla="*/ 6066 w 10000"/>
                          <a:gd name="connsiteY75" fmla="*/ 10000 h 10000"/>
                          <a:gd name="connsiteX76" fmla="*/ 6004 w 10000"/>
                          <a:gd name="connsiteY76" fmla="*/ 9990 h 10000"/>
                          <a:gd name="connsiteX77" fmla="*/ 5957 w 10000"/>
                          <a:gd name="connsiteY77" fmla="*/ 9976 h 10000"/>
                          <a:gd name="connsiteX78" fmla="*/ 5928 w 10000"/>
                          <a:gd name="connsiteY78" fmla="*/ 9957 h 10000"/>
                          <a:gd name="connsiteX79" fmla="*/ 5913 w 10000"/>
                          <a:gd name="connsiteY79" fmla="*/ 9952 h 10000"/>
                          <a:gd name="connsiteX80" fmla="*/ 5901 w 10000"/>
                          <a:gd name="connsiteY80" fmla="*/ 9942 h 10000"/>
                          <a:gd name="connsiteX81" fmla="*/ 5866 w 10000"/>
                          <a:gd name="connsiteY81" fmla="*/ 9918 h 10000"/>
                          <a:gd name="connsiteX82" fmla="*/ 5809 w 10000"/>
                          <a:gd name="connsiteY82" fmla="*/ 9874 h 10000"/>
                          <a:gd name="connsiteX83" fmla="*/ 5737 w 10000"/>
                          <a:gd name="connsiteY83" fmla="*/ 9816 h 10000"/>
                          <a:gd name="connsiteX84" fmla="*/ 5641 w 10000"/>
                          <a:gd name="connsiteY84" fmla="*/ 9739 h 10000"/>
                          <a:gd name="connsiteX85" fmla="*/ 5524 w 10000"/>
                          <a:gd name="connsiteY85" fmla="*/ 9647 h 10000"/>
                          <a:gd name="connsiteX86" fmla="*/ 5398 w 10000"/>
                          <a:gd name="connsiteY86" fmla="*/ 9546 h 10000"/>
                          <a:gd name="connsiteX87" fmla="*/ 5252 w 10000"/>
                          <a:gd name="connsiteY87" fmla="*/ 9435 h 10000"/>
                          <a:gd name="connsiteX88" fmla="*/ 5096 w 10000"/>
                          <a:gd name="connsiteY88" fmla="*/ 9314 h 10000"/>
                          <a:gd name="connsiteX89" fmla="*/ 4923 w 10000"/>
                          <a:gd name="connsiteY89" fmla="*/ 9179 h 10000"/>
                          <a:gd name="connsiteX90" fmla="*/ 4740 w 10000"/>
                          <a:gd name="connsiteY90" fmla="*/ 9034 h 10000"/>
                          <a:gd name="connsiteX91" fmla="*/ 4545 w 10000"/>
                          <a:gd name="connsiteY91" fmla="*/ 8884 h 10000"/>
                          <a:gd name="connsiteX92" fmla="*/ 4347 w 10000"/>
                          <a:gd name="connsiteY92" fmla="*/ 8729 h 10000"/>
                          <a:gd name="connsiteX93" fmla="*/ 4139 w 10000"/>
                          <a:gd name="connsiteY93" fmla="*/ 8560 h 10000"/>
                          <a:gd name="connsiteX94" fmla="*/ 3924 w 10000"/>
                          <a:gd name="connsiteY94" fmla="*/ 8401 h 10000"/>
                          <a:gd name="connsiteX95" fmla="*/ 3706 w 10000"/>
                          <a:gd name="connsiteY95" fmla="*/ 8222 h 10000"/>
                          <a:gd name="connsiteX96" fmla="*/ 3481 w 10000"/>
                          <a:gd name="connsiteY96" fmla="*/ 8053 h 10000"/>
                          <a:gd name="connsiteX97" fmla="*/ 3256 w 10000"/>
                          <a:gd name="connsiteY97" fmla="*/ 7879 h 10000"/>
                          <a:gd name="connsiteX98" fmla="*/ 3026 w 10000"/>
                          <a:gd name="connsiteY98" fmla="*/ 7700 h 10000"/>
                          <a:gd name="connsiteX99" fmla="*/ 2801 w 10000"/>
                          <a:gd name="connsiteY99" fmla="*/ 7522 h 10000"/>
                          <a:gd name="connsiteX100" fmla="*/ 2575 w 10000"/>
                          <a:gd name="connsiteY100" fmla="*/ 7343 h 10000"/>
                          <a:gd name="connsiteX101" fmla="*/ 2355 w 10000"/>
                          <a:gd name="connsiteY101" fmla="*/ 7174 h 10000"/>
                          <a:gd name="connsiteX102" fmla="*/ 2135 w 10000"/>
                          <a:gd name="connsiteY102" fmla="*/ 7005 h 10000"/>
                          <a:gd name="connsiteX103" fmla="*/ 1922 w 10000"/>
                          <a:gd name="connsiteY103" fmla="*/ 6836 h 10000"/>
                          <a:gd name="connsiteX104" fmla="*/ 1719 w 10000"/>
                          <a:gd name="connsiteY104" fmla="*/ 6676 h 10000"/>
                          <a:gd name="connsiteX105" fmla="*/ 1519 w 10000"/>
                          <a:gd name="connsiteY105" fmla="*/ 6522 h 10000"/>
                          <a:gd name="connsiteX106" fmla="*/ 1331 w 10000"/>
                          <a:gd name="connsiteY106" fmla="*/ 6372 h 10000"/>
                          <a:gd name="connsiteX107" fmla="*/ 1153 w 10000"/>
                          <a:gd name="connsiteY107" fmla="*/ 6237 h 10000"/>
                          <a:gd name="connsiteX108" fmla="*/ 985 w 10000"/>
                          <a:gd name="connsiteY108" fmla="*/ 6101 h 10000"/>
                          <a:gd name="connsiteX109" fmla="*/ 831 w 10000"/>
                          <a:gd name="connsiteY109" fmla="*/ 5981 h 10000"/>
                          <a:gd name="connsiteX110" fmla="*/ 690 w 10000"/>
                          <a:gd name="connsiteY110" fmla="*/ 5874 h 10000"/>
                          <a:gd name="connsiteX111" fmla="*/ 569 w 10000"/>
                          <a:gd name="connsiteY111" fmla="*/ 5778 h 10000"/>
                          <a:gd name="connsiteX112" fmla="*/ 460 w 10000"/>
                          <a:gd name="connsiteY112" fmla="*/ 5696 h 10000"/>
                          <a:gd name="connsiteX113" fmla="*/ 369 w 10000"/>
                          <a:gd name="connsiteY113" fmla="*/ 5618 h 10000"/>
                          <a:gd name="connsiteX114" fmla="*/ 299 w 10000"/>
                          <a:gd name="connsiteY114" fmla="*/ 5570 h 10000"/>
                          <a:gd name="connsiteX115" fmla="*/ 252 w 10000"/>
                          <a:gd name="connsiteY115" fmla="*/ 5527 h 10000"/>
                          <a:gd name="connsiteX116" fmla="*/ 225 w 10000"/>
                          <a:gd name="connsiteY116" fmla="*/ 5502 h 10000"/>
                          <a:gd name="connsiteX117" fmla="*/ 148 w 10000"/>
                          <a:gd name="connsiteY117" fmla="*/ 5425 h 10000"/>
                          <a:gd name="connsiteX118" fmla="*/ 92 w 10000"/>
                          <a:gd name="connsiteY118" fmla="*/ 5324 h 10000"/>
                          <a:gd name="connsiteX119" fmla="*/ 52 w 10000"/>
                          <a:gd name="connsiteY119" fmla="*/ 5213 h 10000"/>
                          <a:gd name="connsiteX120" fmla="*/ 27 w 10000"/>
                          <a:gd name="connsiteY120" fmla="*/ 5111 h 10000"/>
                          <a:gd name="connsiteX121" fmla="*/ 10 w 10000"/>
                          <a:gd name="connsiteY121" fmla="*/ 5019 h 10000"/>
                          <a:gd name="connsiteX122" fmla="*/ 5 w 10000"/>
                          <a:gd name="connsiteY122" fmla="*/ 4942 h 10000"/>
                          <a:gd name="connsiteX123" fmla="*/ 0 w 10000"/>
                          <a:gd name="connsiteY123" fmla="*/ 4884 h 10000"/>
                          <a:gd name="connsiteX124" fmla="*/ 0 w 10000"/>
                          <a:gd name="connsiteY124" fmla="*/ 4865 h 10000"/>
                          <a:gd name="connsiteX125" fmla="*/ 0 w 10000"/>
                          <a:gd name="connsiteY125" fmla="*/ 4831 h 10000"/>
                          <a:gd name="connsiteX126" fmla="*/ 0 w 10000"/>
                          <a:gd name="connsiteY126" fmla="*/ 4749 h 10000"/>
                          <a:gd name="connsiteX127" fmla="*/ 0 w 10000"/>
                          <a:gd name="connsiteY127" fmla="*/ 4618 h 10000"/>
                          <a:gd name="connsiteX128" fmla="*/ 0 w 10000"/>
                          <a:gd name="connsiteY128" fmla="*/ 3826 h 10000"/>
                          <a:gd name="connsiteX129" fmla="*/ 0 w 10000"/>
                          <a:gd name="connsiteY129" fmla="*/ 3604 h 10000"/>
                          <a:gd name="connsiteX130" fmla="*/ 0 w 10000"/>
                          <a:gd name="connsiteY130" fmla="*/ 3401 h 10000"/>
                          <a:gd name="connsiteX131" fmla="*/ 0 w 10000"/>
                          <a:gd name="connsiteY131" fmla="*/ 3222 h 10000"/>
                          <a:gd name="connsiteX132" fmla="*/ 10 w 10000"/>
                          <a:gd name="connsiteY132" fmla="*/ 3053 h 10000"/>
                          <a:gd name="connsiteX133" fmla="*/ 40 w 10000"/>
                          <a:gd name="connsiteY133" fmla="*/ 2894 h 10000"/>
                          <a:gd name="connsiteX134" fmla="*/ 84 w 10000"/>
                          <a:gd name="connsiteY134" fmla="*/ 2758 h 10000"/>
                          <a:gd name="connsiteX135" fmla="*/ 131 w 10000"/>
                          <a:gd name="connsiteY135" fmla="*/ 2647 h 10000"/>
                          <a:gd name="connsiteX136" fmla="*/ 183 w 10000"/>
                          <a:gd name="connsiteY136" fmla="*/ 2546 h 10000"/>
                          <a:gd name="connsiteX137" fmla="*/ 230 w 10000"/>
                          <a:gd name="connsiteY137" fmla="*/ 2478 h 10000"/>
                          <a:gd name="connsiteX138" fmla="*/ 275 w 10000"/>
                          <a:gd name="connsiteY138" fmla="*/ 2420 h 10000"/>
                          <a:gd name="connsiteX139" fmla="*/ 299 w 10000"/>
                          <a:gd name="connsiteY139" fmla="*/ 2386 h 10000"/>
                          <a:gd name="connsiteX140" fmla="*/ 312 w 10000"/>
                          <a:gd name="connsiteY140" fmla="*/ 2377 h 10000"/>
                          <a:gd name="connsiteX141" fmla="*/ 322 w 10000"/>
                          <a:gd name="connsiteY141" fmla="*/ 2372 h 10000"/>
                          <a:gd name="connsiteX142" fmla="*/ 356 w 10000"/>
                          <a:gd name="connsiteY142" fmla="*/ 2353 h 10000"/>
                          <a:gd name="connsiteX143" fmla="*/ 413 w 10000"/>
                          <a:gd name="connsiteY143" fmla="*/ 2309 h 10000"/>
                          <a:gd name="connsiteX144" fmla="*/ 485 w 10000"/>
                          <a:gd name="connsiteY144" fmla="*/ 2261 h 10000"/>
                          <a:gd name="connsiteX145" fmla="*/ 581 w 10000"/>
                          <a:gd name="connsiteY145" fmla="*/ 2203 h 10000"/>
                          <a:gd name="connsiteX146" fmla="*/ 690 w 10000"/>
                          <a:gd name="connsiteY146" fmla="*/ 2135 h 10000"/>
                          <a:gd name="connsiteX147" fmla="*/ 811 w 10000"/>
                          <a:gd name="connsiteY147" fmla="*/ 2048 h 10000"/>
                          <a:gd name="connsiteX148" fmla="*/ 950 w 10000"/>
                          <a:gd name="connsiteY148" fmla="*/ 1966 h 10000"/>
                          <a:gd name="connsiteX149" fmla="*/ 1096 w 10000"/>
                          <a:gd name="connsiteY149" fmla="*/ 1865 h 10000"/>
                          <a:gd name="connsiteX150" fmla="*/ 1252 w 10000"/>
                          <a:gd name="connsiteY150" fmla="*/ 1758 h 10000"/>
                          <a:gd name="connsiteX151" fmla="*/ 1418 w 10000"/>
                          <a:gd name="connsiteY151" fmla="*/ 1652 h 10000"/>
                          <a:gd name="connsiteX152" fmla="*/ 1586 w 10000"/>
                          <a:gd name="connsiteY152" fmla="*/ 1541 h 10000"/>
                          <a:gd name="connsiteX153" fmla="*/ 1759 w 10000"/>
                          <a:gd name="connsiteY153" fmla="*/ 1420 h 10000"/>
                          <a:gd name="connsiteX154" fmla="*/ 1940 w 10000"/>
                          <a:gd name="connsiteY154" fmla="*/ 1314 h 10000"/>
                          <a:gd name="connsiteX155" fmla="*/ 2118 w 10000"/>
                          <a:gd name="connsiteY155" fmla="*/ 1193 h 10000"/>
                          <a:gd name="connsiteX156" fmla="*/ 2298 w 10000"/>
                          <a:gd name="connsiteY156" fmla="*/ 1077 h 10000"/>
                          <a:gd name="connsiteX157" fmla="*/ 2476 w 10000"/>
                          <a:gd name="connsiteY157" fmla="*/ 957 h 10000"/>
                          <a:gd name="connsiteX158" fmla="*/ 2650 w 10000"/>
                          <a:gd name="connsiteY158" fmla="*/ 845 h 10000"/>
                          <a:gd name="connsiteX159" fmla="*/ 2818 w 10000"/>
                          <a:gd name="connsiteY159" fmla="*/ 729 h 10000"/>
                          <a:gd name="connsiteX160" fmla="*/ 2979 w 10000"/>
                          <a:gd name="connsiteY160" fmla="*/ 628 h 10000"/>
                          <a:gd name="connsiteX161" fmla="*/ 3135 w 10000"/>
                          <a:gd name="connsiteY161" fmla="*/ 527 h 10000"/>
                          <a:gd name="connsiteX162" fmla="*/ 3278 w 10000"/>
                          <a:gd name="connsiteY162" fmla="*/ 435 h 10000"/>
                          <a:gd name="connsiteX163" fmla="*/ 3407 w 10000"/>
                          <a:gd name="connsiteY163" fmla="*/ 348 h 10000"/>
                          <a:gd name="connsiteX164" fmla="*/ 3525 w 10000"/>
                          <a:gd name="connsiteY164" fmla="*/ 271 h 10000"/>
                          <a:gd name="connsiteX165" fmla="*/ 3629 w 10000"/>
                          <a:gd name="connsiteY165" fmla="*/ 203 h 10000"/>
                          <a:gd name="connsiteX166" fmla="*/ 3716 w 10000"/>
                          <a:gd name="connsiteY166" fmla="*/ 155 h 10000"/>
                          <a:gd name="connsiteX167" fmla="*/ 3785 w 10000"/>
                          <a:gd name="connsiteY167" fmla="*/ 111 h 10000"/>
                          <a:gd name="connsiteX168" fmla="*/ 3837 w 10000"/>
                          <a:gd name="connsiteY168" fmla="*/ 77 h 10000"/>
                          <a:gd name="connsiteX169" fmla="*/ 3949 w 10000"/>
                          <a:gd name="connsiteY169" fmla="*/ 29 h 10000"/>
                          <a:gd name="connsiteX170" fmla="*/ 4052 w 10000"/>
                          <a:gd name="connsiteY17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9693 w 10000"/>
                          <a:gd name="connsiteY8" fmla="*/ 3217 h 10000"/>
                          <a:gd name="connsiteX9" fmla="*/ 9785 w 10000"/>
                          <a:gd name="connsiteY9" fmla="*/ 3266 h 10000"/>
                          <a:gd name="connsiteX10" fmla="*/ 9854 w 10000"/>
                          <a:gd name="connsiteY10" fmla="*/ 3309 h 10000"/>
                          <a:gd name="connsiteX11" fmla="*/ 9901 w 10000"/>
                          <a:gd name="connsiteY11" fmla="*/ 3333 h 10000"/>
                          <a:gd name="connsiteX12" fmla="*/ 9923 w 10000"/>
                          <a:gd name="connsiteY12" fmla="*/ 3353 h 10000"/>
                          <a:gd name="connsiteX13" fmla="*/ 9975 w 10000"/>
                          <a:gd name="connsiteY13" fmla="*/ 3391 h 10000"/>
                          <a:gd name="connsiteX14" fmla="*/ 10000 w 10000"/>
                          <a:gd name="connsiteY14" fmla="*/ 3444 h 10000"/>
                          <a:gd name="connsiteX15" fmla="*/ 10000 w 10000"/>
                          <a:gd name="connsiteY15" fmla="*/ 3493 h 10000"/>
                          <a:gd name="connsiteX16" fmla="*/ 9988 w 10000"/>
                          <a:gd name="connsiteY16" fmla="*/ 3536 h 10000"/>
                          <a:gd name="connsiteX17" fmla="*/ 9958 w 10000"/>
                          <a:gd name="connsiteY17" fmla="*/ 3589 h 10000"/>
                          <a:gd name="connsiteX18" fmla="*/ 9913 w 10000"/>
                          <a:gd name="connsiteY18" fmla="*/ 3647 h 10000"/>
                          <a:gd name="connsiteX19" fmla="*/ 9874 w 10000"/>
                          <a:gd name="connsiteY19" fmla="*/ 3681 h 10000"/>
                          <a:gd name="connsiteX20" fmla="*/ 9832 w 10000"/>
                          <a:gd name="connsiteY20" fmla="*/ 3734 h 10000"/>
                          <a:gd name="connsiteX21" fmla="*/ 9780 w 10000"/>
                          <a:gd name="connsiteY21" fmla="*/ 3792 h 10000"/>
                          <a:gd name="connsiteX22" fmla="*/ 9728 w 10000"/>
                          <a:gd name="connsiteY22" fmla="*/ 3850 h 10000"/>
                          <a:gd name="connsiteX23" fmla="*/ 9671 w 10000"/>
                          <a:gd name="connsiteY23" fmla="*/ 3903 h 10000"/>
                          <a:gd name="connsiteX24" fmla="*/ 9629 w 10000"/>
                          <a:gd name="connsiteY24" fmla="*/ 3952 h 10000"/>
                          <a:gd name="connsiteX25" fmla="*/ 9589 w 10000"/>
                          <a:gd name="connsiteY25" fmla="*/ 3995 h 10000"/>
                          <a:gd name="connsiteX26" fmla="*/ 9562 w 10000"/>
                          <a:gd name="connsiteY26" fmla="*/ 4029 h 10000"/>
                          <a:gd name="connsiteX27" fmla="*/ 9550 w 10000"/>
                          <a:gd name="connsiteY27" fmla="*/ 4039 h 10000"/>
                          <a:gd name="connsiteX28" fmla="*/ 9555 w 10000"/>
                          <a:gd name="connsiteY28" fmla="*/ 6237 h 10000"/>
                          <a:gd name="connsiteX29" fmla="*/ 9567 w 10000"/>
                          <a:gd name="connsiteY29" fmla="*/ 6246 h 10000"/>
                          <a:gd name="connsiteX30" fmla="*/ 9597 w 10000"/>
                          <a:gd name="connsiteY30" fmla="*/ 6271 h 10000"/>
                          <a:gd name="connsiteX31" fmla="*/ 9641 w 10000"/>
                          <a:gd name="connsiteY31" fmla="*/ 6304 h 10000"/>
                          <a:gd name="connsiteX32" fmla="*/ 9698 w 10000"/>
                          <a:gd name="connsiteY32" fmla="*/ 6338 h 10000"/>
                          <a:gd name="connsiteX33" fmla="*/ 9753 w 10000"/>
                          <a:gd name="connsiteY33" fmla="*/ 6382 h 10000"/>
                          <a:gd name="connsiteX34" fmla="*/ 9805 w 10000"/>
                          <a:gd name="connsiteY34" fmla="*/ 6420 h 10000"/>
                          <a:gd name="connsiteX35" fmla="*/ 9844 w 10000"/>
                          <a:gd name="connsiteY35" fmla="*/ 6454 h 10000"/>
                          <a:gd name="connsiteX36" fmla="*/ 9874 w 10000"/>
                          <a:gd name="connsiteY36" fmla="*/ 6488 h 10000"/>
                          <a:gd name="connsiteX37" fmla="*/ 9884 w 10000"/>
                          <a:gd name="connsiteY37" fmla="*/ 6531 h 10000"/>
                          <a:gd name="connsiteX38" fmla="*/ 9879 w 10000"/>
                          <a:gd name="connsiteY38" fmla="*/ 6575 h 10000"/>
                          <a:gd name="connsiteX39" fmla="*/ 9866 w 10000"/>
                          <a:gd name="connsiteY39" fmla="*/ 6618 h 10000"/>
                          <a:gd name="connsiteX40" fmla="*/ 9854 w 10000"/>
                          <a:gd name="connsiteY40" fmla="*/ 6652 h 10000"/>
                          <a:gd name="connsiteX41" fmla="*/ 9839 w 10000"/>
                          <a:gd name="connsiteY41" fmla="*/ 6667 h 10000"/>
                          <a:gd name="connsiteX42" fmla="*/ 9837 w 10000"/>
                          <a:gd name="connsiteY42" fmla="*/ 6676 h 10000"/>
                          <a:gd name="connsiteX43" fmla="*/ 9827 w 10000"/>
                          <a:gd name="connsiteY43" fmla="*/ 6686 h 10000"/>
                          <a:gd name="connsiteX44" fmla="*/ 9792 w 10000"/>
                          <a:gd name="connsiteY44" fmla="*/ 6720 h 10000"/>
                          <a:gd name="connsiteX45" fmla="*/ 9740 w 10000"/>
                          <a:gd name="connsiteY45" fmla="*/ 6758 h 10000"/>
                          <a:gd name="connsiteX46" fmla="*/ 9671 w 10000"/>
                          <a:gd name="connsiteY46" fmla="*/ 6826 h 10000"/>
                          <a:gd name="connsiteX47" fmla="*/ 9579 w 10000"/>
                          <a:gd name="connsiteY47" fmla="*/ 6903 h 10000"/>
                          <a:gd name="connsiteX48" fmla="*/ 9476 w 10000"/>
                          <a:gd name="connsiteY48" fmla="*/ 6995 h 10000"/>
                          <a:gd name="connsiteX49" fmla="*/ 9359 w 10000"/>
                          <a:gd name="connsiteY49" fmla="*/ 7106 h 10000"/>
                          <a:gd name="connsiteX50" fmla="*/ 9231 w 10000"/>
                          <a:gd name="connsiteY50" fmla="*/ 7227 h 10000"/>
                          <a:gd name="connsiteX51" fmla="*/ 9087 w 10000"/>
                          <a:gd name="connsiteY51" fmla="*/ 7353 h 10000"/>
                          <a:gd name="connsiteX52" fmla="*/ 8939 w 10000"/>
                          <a:gd name="connsiteY52" fmla="*/ 7478 h 10000"/>
                          <a:gd name="connsiteX53" fmla="*/ 8780 w 10000"/>
                          <a:gd name="connsiteY53" fmla="*/ 7623 h 10000"/>
                          <a:gd name="connsiteX54" fmla="*/ 8615 w 10000"/>
                          <a:gd name="connsiteY54" fmla="*/ 7778 h 10000"/>
                          <a:gd name="connsiteX55" fmla="*/ 8441 w 10000"/>
                          <a:gd name="connsiteY55" fmla="*/ 7928 h 10000"/>
                          <a:gd name="connsiteX56" fmla="*/ 8268 w 10000"/>
                          <a:gd name="connsiteY56" fmla="*/ 8082 h 10000"/>
                          <a:gd name="connsiteX57" fmla="*/ 8090 w 10000"/>
                          <a:gd name="connsiteY57" fmla="*/ 8242 h 10000"/>
                          <a:gd name="connsiteX58" fmla="*/ 7917 w 10000"/>
                          <a:gd name="connsiteY58" fmla="*/ 8401 h 10000"/>
                          <a:gd name="connsiteX59" fmla="*/ 7741 w 10000"/>
                          <a:gd name="connsiteY59" fmla="*/ 8556 h 10000"/>
                          <a:gd name="connsiteX60" fmla="*/ 7568 w 10000"/>
                          <a:gd name="connsiteY60" fmla="*/ 8715 h 10000"/>
                          <a:gd name="connsiteX61" fmla="*/ 7395 w 10000"/>
                          <a:gd name="connsiteY61" fmla="*/ 8865 h 10000"/>
                          <a:gd name="connsiteX62" fmla="*/ 7229 w 10000"/>
                          <a:gd name="connsiteY62" fmla="*/ 9010 h 10000"/>
                          <a:gd name="connsiteX63" fmla="*/ 7073 w 10000"/>
                          <a:gd name="connsiteY63" fmla="*/ 9155 h 10000"/>
                          <a:gd name="connsiteX64" fmla="*/ 6927 w 10000"/>
                          <a:gd name="connsiteY64" fmla="*/ 9290 h 10000"/>
                          <a:gd name="connsiteX65" fmla="*/ 6784 w 10000"/>
                          <a:gd name="connsiteY65" fmla="*/ 9415 h 10000"/>
                          <a:gd name="connsiteX66" fmla="*/ 6658 w 10000"/>
                          <a:gd name="connsiteY66" fmla="*/ 9527 h 10000"/>
                          <a:gd name="connsiteX67" fmla="*/ 6541 w 10000"/>
                          <a:gd name="connsiteY67" fmla="*/ 9628 h 10000"/>
                          <a:gd name="connsiteX68" fmla="*/ 6437 w 10000"/>
                          <a:gd name="connsiteY68" fmla="*/ 9720 h 10000"/>
                          <a:gd name="connsiteX69" fmla="*/ 6356 w 10000"/>
                          <a:gd name="connsiteY69" fmla="*/ 9797 h 10000"/>
                          <a:gd name="connsiteX70" fmla="*/ 6286 w 10000"/>
                          <a:gd name="connsiteY70" fmla="*/ 9865 h 10000"/>
                          <a:gd name="connsiteX71" fmla="*/ 6235 w 10000"/>
                          <a:gd name="connsiteY71" fmla="*/ 9908 h 10000"/>
                          <a:gd name="connsiteX72" fmla="*/ 6205 w 10000"/>
                          <a:gd name="connsiteY72" fmla="*/ 9932 h 10000"/>
                          <a:gd name="connsiteX73" fmla="*/ 6131 w 10000"/>
                          <a:gd name="connsiteY73" fmla="*/ 9986 h 10000"/>
                          <a:gd name="connsiteX74" fmla="*/ 6066 w 10000"/>
                          <a:gd name="connsiteY74" fmla="*/ 10000 h 10000"/>
                          <a:gd name="connsiteX75" fmla="*/ 6004 w 10000"/>
                          <a:gd name="connsiteY75" fmla="*/ 9990 h 10000"/>
                          <a:gd name="connsiteX76" fmla="*/ 5957 w 10000"/>
                          <a:gd name="connsiteY76" fmla="*/ 9976 h 10000"/>
                          <a:gd name="connsiteX77" fmla="*/ 5928 w 10000"/>
                          <a:gd name="connsiteY77" fmla="*/ 9957 h 10000"/>
                          <a:gd name="connsiteX78" fmla="*/ 5913 w 10000"/>
                          <a:gd name="connsiteY78" fmla="*/ 9952 h 10000"/>
                          <a:gd name="connsiteX79" fmla="*/ 5901 w 10000"/>
                          <a:gd name="connsiteY79" fmla="*/ 9942 h 10000"/>
                          <a:gd name="connsiteX80" fmla="*/ 5866 w 10000"/>
                          <a:gd name="connsiteY80" fmla="*/ 9918 h 10000"/>
                          <a:gd name="connsiteX81" fmla="*/ 5809 w 10000"/>
                          <a:gd name="connsiteY81" fmla="*/ 9874 h 10000"/>
                          <a:gd name="connsiteX82" fmla="*/ 5737 w 10000"/>
                          <a:gd name="connsiteY82" fmla="*/ 9816 h 10000"/>
                          <a:gd name="connsiteX83" fmla="*/ 5641 w 10000"/>
                          <a:gd name="connsiteY83" fmla="*/ 9739 h 10000"/>
                          <a:gd name="connsiteX84" fmla="*/ 5524 w 10000"/>
                          <a:gd name="connsiteY84" fmla="*/ 9647 h 10000"/>
                          <a:gd name="connsiteX85" fmla="*/ 5398 w 10000"/>
                          <a:gd name="connsiteY85" fmla="*/ 9546 h 10000"/>
                          <a:gd name="connsiteX86" fmla="*/ 5252 w 10000"/>
                          <a:gd name="connsiteY86" fmla="*/ 9435 h 10000"/>
                          <a:gd name="connsiteX87" fmla="*/ 5096 w 10000"/>
                          <a:gd name="connsiteY87" fmla="*/ 9314 h 10000"/>
                          <a:gd name="connsiteX88" fmla="*/ 4923 w 10000"/>
                          <a:gd name="connsiteY88" fmla="*/ 9179 h 10000"/>
                          <a:gd name="connsiteX89" fmla="*/ 4740 w 10000"/>
                          <a:gd name="connsiteY89" fmla="*/ 9034 h 10000"/>
                          <a:gd name="connsiteX90" fmla="*/ 4545 w 10000"/>
                          <a:gd name="connsiteY90" fmla="*/ 8884 h 10000"/>
                          <a:gd name="connsiteX91" fmla="*/ 4347 w 10000"/>
                          <a:gd name="connsiteY91" fmla="*/ 8729 h 10000"/>
                          <a:gd name="connsiteX92" fmla="*/ 4139 w 10000"/>
                          <a:gd name="connsiteY92" fmla="*/ 8560 h 10000"/>
                          <a:gd name="connsiteX93" fmla="*/ 3924 w 10000"/>
                          <a:gd name="connsiteY93" fmla="*/ 8401 h 10000"/>
                          <a:gd name="connsiteX94" fmla="*/ 3706 w 10000"/>
                          <a:gd name="connsiteY94" fmla="*/ 8222 h 10000"/>
                          <a:gd name="connsiteX95" fmla="*/ 3481 w 10000"/>
                          <a:gd name="connsiteY95" fmla="*/ 8053 h 10000"/>
                          <a:gd name="connsiteX96" fmla="*/ 3256 w 10000"/>
                          <a:gd name="connsiteY96" fmla="*/ 7879 h 10000"/>
                          <a:gd name="connsiteX97" fmla="*/ 3026 w 10000"/>
                          <a:gd name="connsiteY97" fmla="*/ 7700 h 10000"/>
                          <a:gd name="connsiteX98" fmla="*/ 2801 w 10000"/>
                          <a:gd name="connsiteY98" fmla="*/ 7522 h 10000"/>
                          <a:gd name="connsiteX99" fmla="*/ 2575 w 10000"/>
                          <a:gd name="connsiteY99" fmla="*/ 7343 h 10000"/>
                          <a:gd name="connsiteX100" fmla="*/ 2355 w 10000"/>
                          <a:gd name="connsiteY100" fmla="*/ 7174 h 10000"/>
                          <a:gd name="connsiteX101" fmla="*/ 2135 w 10000"/>
                          <a:gd name="connsiteY101" fmla="*/ 7005 h 10000"/>
                          <a:gd name="connsiteX102" fmla="*/ 1922 w 10000"/>
                          <a:gd name="connsiteY102" fmla="*/ 6836 h 10000"/>
                          <a:gd name="connsiteX103" fmla="*/ 1719 w 10000"/>
                          <a:gd name="connsiteY103" fmla="*/ 6676 h 10000"/>
                          <a:gd name="connsiteX104" fmla="*/ 1519 w 10000"/>
                          <a:gd name="connsiteY104" fmla="*/ 6522 h 10000"/>
                          <a:gd name="connsiteX105" fmla="*/ 1331 w 10000"/>
                          <a:gd name="connsiteY105" fmla="*/ 6372 h 10000"/>
                          <a:gd name="connsiteX106" fmla="*/ 1153 w 10000"/>
                          <a:gd name="connsiteY106" fmla="*/ 6237 h 10000"/>
                          <a:gd name="connsiteX107" fmla="*/ 985 w 10000"/>
                          <a:gd name="connsiteY107" fmla="*/ 6101 h 10000"/>
                          <a:gd name="connsiteX108" fmla="*/ 831 w 10000"/>
                          <a:gd name="connsiteY108" fmla="*/ 5981 h 10000"/>
                          <a:gd name="connsiteX109" fmla="*/ 690 w 10000"/>
                          <a:gd name="connsiteY109" fmla="*/ 5874 h 10000"/>
                          <a:gd name="connsiteX110" fmla="*/ 569 w 10000"/>
                          <a:gd name="connsiteY110" fmla="*/ 5778 h 10000"/>
                          <a:gd name="connsiteX111" fmla="*/ 460 w 10000"/>
                          <a:gd name="connsiteY111" fmla="*/ 5696 h 10000"/>
                          <a:gd name="connsiteX112" fmla="*/ 369 w 10000"/>
                          <a:gd name="connsiteY112" fmla="*/ 5618 h 10000"/>
                          <a:gd name="connsiteX113" fmla="*/ 299 w 10000"/>
                          <a:gd name="connsiteY113" fmla="*/ 5570 h 10000"/>
                          <a:gd name="connsiteX114" fmla="*/ 252 w 10000"/>
                          <a:gd name="connsiteY114" fmla="*/ 5527 h 10000"/>
                          <a:gd name="connsiteX115" fmla="*/ 225 w 10000"/>
                          <a:gd name="connsiteY115" fmla="*/ 5502 h 10000"/>
                          <a:gd name="connsiteX116" fmla="*/ 148 w 10000"/>
                          <a:gd name="connsiteY116" fmla="*/ 5425 h 10000"/>
                          <a:gd name="connsiteX117" fmla="*/ 92 w 10000"/>
                          <a:gd name="connsiteY117" fmla="*/ 5324 h 10000"/>
                          <a:gd name="connsiteX118" fmla="*/ 52 w 10000"/>
                          <a:gd name="connsiteY118" fmla="*/ 5213 h 10000"/>
                          <a:gd name="connsiteX119" fmla="*/ 27 w 10000"/>
                          <a:gd name="connsiteY119" fmla="*/ 5111 h 10000"/>
                          <a:gd name="connsiteX120" fmla="*/ 10 w 10000"/>
                          <a:gd name="connsiteY120" fmla="*/ 5019 h 10000"/>
                          <a:gd name="connsiteX121" fmla="*/ 5 w 10000"/>
                          <a:gd name="connsiteY121" fmla="*/ 4942 h 10000"/>
                          <a:gd name="connsiteX122" fmla="*/ 0 w 10000"/>
                          <a:gd name="connsiteY122" fmla="*/ 4884 h 10000"/>
                          <a:gd name="connsiteX123" fmla="*/ 0 w 10000"/>
                          <a:gd name="connsiteY123" fmla="*/ 4865 h 10000"/>
                          <a:gd name="connsiteX124" fmla="*/ 0 w 10000"/>
                          <a:gd name="connsiteY124" fmla="*/ 4831 h 10000"/>
                          <a:gd name="connsiteX125" fmla="*/ 0 w 10000"/>
                          <a:gd name="connsiteY125" fmla="*/ 4749 h 10000"/>
                          <a:gd name="connsiteX126" fmla="*/ 0 w 10000"/>
                          <a:gd name="connsiteY126" fmla="*/ 4618 h 10000"/>
                          <a:gd name="connsiteX127" fmla="*/ 0 w 10000"/>
                          <a:gd name="connsiteY127" fmla="*/ 3826 h 10000"/>
                          <a:gd name="connsiteX128" fmla="*/ 0 w 10000"/>
                          <a:gd name="connsiteY128" fmla="*/ 3604 h 10000"/>
                          <a:gd name="connsiteX129" fmla="*/ 0 w 10000"/>
                          <a:gd name="connsiteY129" fmla="*/ 3401 h 10000"/>
                          <a:gd name="connsiteX130" fmla="*/ 0 w 10000"/>
                          <a:gd name="connsiteY130" fmla="*/ 3222 h 10000"/>
                          <a:gd name="connsiteX131" fmla="*/ 10 w 10000"/>
                          <a:gd name="connsiteY131" fmla="*/ 3053 h 10000"/>
                          <a:gd name="connsiteX132" fmla="*/ 40 w 10000"/>
                          <a:gd name="connsiteY132" fmla="*/ 2894 h 10000"/>
                          <a:gd name="connsiteX133" fmla="*/ 84 w 10000"/>
                          <a:gd name="connsiteY133" fmla="*/ 2758 h 10000"/>
                          <a:gd name="connsiteX134" fmla="*/ 131 w 10000"/>
                          <a:gd name="connsiteY134" fmla="*/ 2647 h 10000"/>
                          <a:gd name="connsiteX135" fmla="*/ 183 w 10000"/>
                          <a:gd name="connsiteY135" fmla="*/ 2546 h 10000"/>
                          <a:gd name="connsiteX136" fmla="*/ 230 w 10000"/>
                          <a:gd name="connsiteY136" fmla="*/ 2478 h 10000"/>
                          <a:gd name="connsiteX137" fmla="*/ 275 w 10000"/>
                          <a:gd name="connsiteY137" fmla="*/ 2420 h 10000"/>
                          <a:gd name="connsiteX138" fmla="*/ 299 w 10000"/>
                          <a:gd name="connsiteY138" fmla="*/ 2386 h 10000"/>
                          <a:gd name="connsiteX139" fmla="*/ 312 w 10000"/>
                          <a:gd name="connsiteY139" fmla="*/ 2377 h 10000"/>
                          <a:gd name="connsiteX140" fmla="*/ 322 w 10000"/>
                          <a:gd name="connsiteY140" fmla="*/ 2372 h 10000"/>
                          <a:gd name="connsiteX141" fmla="*/ 356 w 10000"/>
                          <a:gd name="connsiteY141" fmla="*/ 2353 h 10000"/>
                          <a:gd name="connsiteX142" fmla="*/ 413 w 10000"/>
                          <a:gd name="connsiteY142" fmla="*/ 2309 h 10000"/>
                          <a:gd name="connsiteX143" fmla="*/ 485 w 10000"/>
                          <a:gd name="connsiteY143" fmla="*/ 2261 h 10000"/>
                          <a:gd name="connsiteX144" fmla="*/ 581 w 10000"/>
                          <a:gd name="connsiteY144" fmla="*/ 2203 h 10000"/>
                          <a:gd name="connsiteX145" fmla="*/ 690 w 10000"/>
                          <a:gd name="connsiteY145" fmla="*/ 2135 h 10000"/>
                          <a:gd name="connsiteX146" fmla="*/ 811 w 10000"/>
                          <a:gd name="connsiteY146" fmla="*/ 2048 h 10000"/>
                          <a:gd name="connsiteX147" fmla="*/ 950 w 10000"/>
                          <a:gd name="connsiteY147" fmla="*/ 1966 h 10000"/>
                          <a:gd name="connsiteX148" fmla="*/ 1096 w 10000"/>
                          <a:gd name="connsiteY148" fmla="*/ 1865 h 10000"/>
                          <a:gd name="connsiteX149" fmla="*/ 1252 w 10000"/>
                          <a:gd name="connsiteY149" fmla="*/ 1758 h 10000"/>
                          <a:gd name="connsiteX150" fmla="*/ 1418 w 10000"/>
                          <a:gd name="connsiteY150" fmla="*/ 1652 h 10000"/>
                          <a:gd name="connsiteX151" fmla="*/ 1586 w 10000"/>
                          <a:gd name="connsiteY151" fmla="*/ 1541 h 10000"/>
                          <a:gd name="connsiteX152" fmla="*/ 1759 w 10000"/>
                          <a:gd name="connsiteY152" fmla="*/ 1420 h 10000"/>
                          <a:gd name="connsiteX153" fmla="*/ 1940 w 10000"/>
                          <a:gd name="connsiteY153" fmla="*/ 1314 h 10000"/>
                          <a:gd name="connsiteX154" fmla="*/ 2118 w 10000"/>
                          <a:gd name="connsiteY154" fmla="*/ 1193 h 10000"/>
                          <a:gd name="connsiteX155" fmla="*/ 2298 w 10000"/>
                          <a:gd name="connsiteY155" fmla="*/ 1077 h 10000"/>
                          <a:gd name="connsiteX156" fmla="*/ 2476 w 10000"/>
                          <a:gd name="connsiteY156" fmla="*/ 957 h 10000"/>
                          <a:gd name="connsiteX157" fmla="*/ 2650 w 10000"/>
                          <a:gd name="connsiteY157" fmla="*/ 845 h 10000"/>
                          <a:gd name="connsiteX158" fmla="*/ 2818 w 10000"/>
                          <a:gd name="connsiteY158" fmla="*/ 729 h 10000"/>
                          <a:gd name="connsiteX159" fmla="*/ 2979 w 10000"/>
                          <a:gd name="connsiteY159" fmla="*/ 628 h 10000"/>
                          <a:gd name="connsiteX160" fmla="*/ 3135 w 10000"/>
                          <a:gd name="connsiteY160" fmla="*/ 527 h 10000"/>
                          <a:gd name="connsiteX161" fmla="*/ 3278 w 10000"/>
                          <a:gd name="connsiteY161" fmla="*/ 435 h 10000"/>
                          <a:gd name="connsiteX162" fmla="*/ 3407 w 10000"/>
                          <a:gd name="connsiteY162" fmla="*/ 348 h 10000"/>
                          <a:gd name="connsiteX163" fmla="*/ 3525 w 10000"/>
                          <a:gd name="connsiteY163" fmla="*/ 271 h 10000"/>
                          <a:gd name="connsiteX164" fmla="*/ 3629 w 10000"/>
                          <a:gd name="connsiteY164" fmla="*/ 203 h 10000"/>
                          <a:gd name="connsiteX165" fmla="*/ 3716 w 10000"/>
                          <a:gd name="connsiteY165" fmla="*/ 155 h 10000"/>
                          <a:gd name="connsiteX166" fmla="*/ 3785 w 10000"/>
                          <a:gd name="connsiteY166" fmla="*/ 111 h 10000"/>
                          <a:gd name="connsiteX167" fmla="*/ 3837 w 10000"/>
                          <a:gd name="connsiteY167" fmla="*/ 77 h 10000"/>
                          <a:gd name="connsiteX168" fmla="*/ 3949 w 10000"/>
                          <a:gd name="connsiteY168" fmla="*/ 29 h 10000"/>
                          <a:gd name="connsiteX169" fmla="*/ 4052 w 10000"/>
                          <a:gd name="connsiteY16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9693 w 10000"/>
                          <a:gd name="connsiteY7" fmla="*/ 3217 h 10000"/>
                          <a:gd name="connsiteX8" fmla="*/ 9785 w 10000"/>
                          <a:gd name="connsiteY8" fmla="*/ 3266 h 10000"/>
                          <a:gd name="connsiteX9" fmla="*/ 9854 w 10000"/>
                          <a:gd name="connsiteY9" fmla="*/ 3309 h 10000"/>
                          <a:gd name="connsiteX10" fmla="*/ 9901 w 10000"/>
                          <a:gd name="connsiteY10" fmla="*/ 3333 h 10000"/>
                          <a:gd name="connsiteX11" fmla="*/ 9923 w 10000"/>
                          <a:gd name="connsiteY11" fmla="*/ 3353 h 10000"/>
                          <a:gd name="connsiteX12" fmla="*/ 9975 w 10000"/>
                          <a:gd name="connsiteY12" fmla="*/ 3391 h 10000"/>
                          <a:gd name="connsiteX13" fmla="*/ 10000 w 10000"/>
                          <a:gd name="connsiteY13" fmla="*/ 3444 h 10000"/>
                          <a:gd name="connsiteX14" fmla="*/ 10000 w 10000"/>
                          <a:gd name="connsiteY14" fmla="*/ 3493 h 10000"/>
                          <a:gd name="connsiteX15" fmla="*/ 9988 w 10000"/>
                          <a:gd name="connsiteY15" fmla="*/ 3536 h 10000"/>
                          <a:gd name="connsiteX16" fmla="*/ 9958 w 10000"/>
                          <a:gd name="connsiteY16" fmla="*/ 3589 h 10000"/>
                          <a:gd name="connsiteX17" fmla="*/ 9913 w 10000"/>
                          <a:gd name="connsiteY17" fmla="*/ 3647 h 10000"/>
                          <a:gd name="connsiteX18" fmla="*/ 9874 w 10000"/>
                          <a:gd name="connsiteY18" fmla="*/ 3681 h 10000"/>
                          <a:gd name="connsiteX19" fmla="*/ 9832 w 10000"/>
                          <a:gd name="connsiteY19" fmla="*/ 3734 h 10000"/>
                          <a:gd name="connsiteX20" fmla="*/ 9780 w 10000"/>
                          <a:gd name="connsiteY20" fmla="*/ 3792 h 10000"/>
                          <a:gd name="connsiteX21" fmla="*/ 9728 w 10000"/>
                          <a:gd name="connsiteY21" fmla="*/ 3850 h 10000"/>
                          <a:gd name="connsiteX22" fmla="*/ 9671 w 10000"/>
                          <a:gd name="connsiteY22" fmla="*/ 3903 h 10000"/>
                          <a:gd name="connsiteX23" fmla="*/ 9629 w 10000"/>
                          <a:gd name="connsiteY23" fmla="*/ 3952 h 10000"/>
                          <a:gd name="connsiteX24" fmla="*/ 9589 w 10000"/>
                          <a:gd name="connsiteY24" fmla="*/ 3995 h 10000"/>
                          <a:gd name="connsiteX25" fmla="*/ 9562 w 10000"/>
                          <a:gd name="connsiteY25" fmla="*/ 4029 h 10000"/>
                          <a:gd name="connsiteX26" fmla="*/ 9550 w 10000"/>
                          <a:gd name="connsiteY26" fmla="*/ 4039 h 10000"/>
                          <a:gd name="connsiteX27" fmla="*/ 9555 w 10000"/>
                          <a:gd name="connsiteY27" fmla="*/ 6237 h 10000"/>
                          <a:gd name="connsiteX28" fmla="*/ 9567 w 10000"/>
                          <a:gd name="connsiteY28" fmla="*/ 6246 h 10000"/>
                          <a:gd name="connsiteX29" fmla="*/ 9597 w 10000"/>
                          <a:gd name="connsiteY29" fmla="*/ 6271 h 10000"/>
                          <a:gd name="connsiteX30" fmla="*/ 9641 w 10000"/>
                          <a:gd name="connsiteY30" fmla="*/ 6304 h 10000"/>
                          <a:gd name="connsiteX31" fmla="*/ 9698 w 10000"/>
                          <a:gd name="connsiteY31" fmla="*/ 6338 h 10000"/>
                          <a:gd name="connsiteX32" fmla="*/ 9753 w 10000"/>
                          <a:gd name="connsiteY32" fmla="*/ 6382 h 10000"/>
                          <a:gd name="connsiteX33" fmla="*/ 9805 w 10000"/>
                          <a:gd name="connsiteY33" fmla="*/ 6420 h 10000"/>
                          <a:gd name="connsiteX34" fmla="*/ 9844 w 10000"/>
                          <a:gd name="connsiteY34" fmla="*/ 6454 h 10000"/>
                          <a:gd name="connsiteX35" fmla="*/ 9874 w 10000"/>
                          <a:gd name="connsiteY35" fmla="*/ 6488 h 10000"/>
                          <a:gd name="connsiteX36" fmla="*/ 9884 w 10000"/>
                          <a:gd name="connsiteY36" fmla="*/ 6531 h 10000"/>
                          <a:gd name="connsiteX37" fmla="*/ 9879 w 10000"/>
                          <a:gd name="connsiteY37" fmla="*/ 6575 h 10000"/>
                          <a:gd name="connsiteX38" fmla="*/ 9866 w 10000"/>
                          <a:gd name="connsiteY38" fmla="*/ 6618 h 10000"/>
                          <a:gd name="connsiteX39" fmla="*/ 9854 w 10000"/>
                          <a:gd name="connsiteY39" fmla="*/ 6652 h 10000"/>
                          <a:gd name="connsiteX40" fmla="*/ 9839 w 10000"/>
                          <a:gd name="connsiteY40" fmla="*/ 6667 h 10000"/>
                          <a:gd name="connsiteX41" fmla="*/ 9837 w 10000"/>
                          <a:gd name="connsiteY41" fmla="*/ 6676 h 10000"/>
                          <a:gd name="connsiteX42" fmla="*/ 9827 w 10000"/>
                          <a:gd name="connsiteY42" fmla="*/ 6686 h 10000"/>
                          <a:gd name="connsiteX43" fmla="*/ 9792 w 10000"/>
                          <a:gd name="connsiteY43" fmla="*/ 6720 h 10000"/>
                          <a:gd name="connsiteX44" fmla="*/ 9740 w 10000"/>
                          <a:gd name="connsiteY44" fmla="*/ 6758 h 10000"/>
                          <a:gd name="connsiteX45" fmla="*/ 9671 w 10000"/>
                          <a:gd name="connsiteY45" fmla="*/ 6826 h 10000"/>
                          <a:gd name="connsiteX46" fmla="*/ 9579 w 10000"/>
                          <a:gd name="connsiteY46" fmla="*/ 6903 h 10000"/>
                          <a:gd name="connsiteX47" fmla="*/ 9476 w 10000"/>
                          <a:gd name="connsiteY47" fmla="*/ 6995 h 10000"/>
                          <a:gd name="connsiteX48" fmla="*/ 9359 w 10000"/>
                          <a:gd name="connsiteY48" fmla="*/ 7106 h 10000"/>
                          <a:gd name="connsiteX49" fmla="*/ 9231 w 10000"/>
                          <a:gd name="connsiteY49" fmla="*/ 7227 h 10000"/>
                          <a:gd name="connsiteX50" fmla="*/ 9087 w 10000"/>
                          <a:gd name="connsiteY50" fmla="*/ 7353 h 10000"/>
                          <a:gd name="connsiteX51" fmla="*/ 8939 w 10000"/>
                          <a:gd name="connsiteY51" fmla="*/ 7478 h 10000"/>
                          <a:gd name="connsiteX52" fmla="*/ 8780 w 10000"/>
                          <a:gd name="connsiteY52" fmla="*/ 7623 h 10000"/>
                          <a:gd name="connsiteX53" fmla="*/ 8615 w 10000"/>
                          <a:gd name="connsiteY53" fmla="*/ 7778 h 10000"/>
                          <a:gd name="connsiteX54" fmla="*/ 8441 w 10000"/>
                          <a:gd name="connsiteY54" fmla="*/ 7928 h 10000"/>
                          <a:gd name="connsiteX55" fmla="*/ 8268 w 10000"/>
                          <a:gd name="connsiteY55" fmla="*/ 8082 h 10000"/>
                          <a:gd name="connsiteX56" fmla="*/ 8090 w 10000"/>
                          <a:gd name="connsiteY56" fmla="*/ 8242 h 10000"/>
                          <a:gd name="connsiteX57" fmla="*/ 7917 w 10000"/>
                          <a:gd name="connsiteY57" fmla="*/ 8401 h 10000"/>
                          <a:gd name="connsiteX58" fmla="*/ 7741 w 10000"/>
                          <a:gd name="connsiteY58" fmla="*/ 8556 h 10000"/>
                          <a:gd name="connsiteX59" fmla="*/ 7568 w 10000"/>
                          <a:gd name="connsiteY59" fmla="*/ 8715 h 10000"/>
                          <a:gd name="connsiteX60" fmla="*/ 7395 w 10000"/>
                          <a:gd name="connsiteY60" fmla="*/ 8865 h 10000"/>
                          <a:gd name="connsiteX61" fmla="*/ 7229 w 10000"/>
                          <a:gd name="connsiteY61" fmla="*/ 9010 h 10000"/>
                          <a:gd name="connsiteX62" fmla="*/ 7073 w 10000"/>
                          <a:gd name="connsiteY62" fmla="*/ 9155 h 10000"/>
                          <a:gd name="connsiteX63" fmla="*/ 6927 w 10000"/>
                          <a:gd name="connsiteY63" fmla="*/ 9290 h 10000"/>
                          <a:gd name="connsiteX64" fmla="*/ 6784 w 10000"/>
                          <a:gd name="connsiteY64" fmla="*/ 9415 h 10000"/>
                          <a:gd name="connsiteX65" fmla="*/ 6658 w 10000"/>
                          <a:gd name="connsiteY65" fmla="*/ 9527 h 10000"/>
                          <a:gd name="connsiteX66" fmla="*/ 6541 w 10000"/>
                          <a:gd name="connsiteY66" fmla="*/ 9628 h 10000"/>
                          <a:gd name="connsiteX67" fmla="*/ 6437 w 10000"/>
                          <a:gd name="connsiteY67" fmla="*/ 9720 h 10000"/>
                          <a:gd name="connsiteX68" fmla="*/ 6356 w 10000"/>
                          <a:gd name="connsiteY68" fmla="*/ 9797 h 10000"/>
                          <a:gd name="connsiteX69" fmla="*/ 6286 w 10000"/>
                          <a:gd name="connsiteY69" fmla="*/ 9865 h 10000"/>
                          <a:gd name="connsiteX70" fmla="*/ 6235 w 10000"/>
                          <a:gd name="connsiteY70" fmla="*/ 9908 h 10000"/>
                          <a:gd name="connsiteX71" fmla="*/ 6205 w 10000"/>
                          <a:gd name="connsiteY71" fmla="*/ 9932 h 10000"/>
                          <a:gd name="connsiteX72" fmla="*/ 6131 w 10000"/>
                          <a:gd name="connsiteY72" fmla="*/ 9986 h 10000"/>
                          <a:gd name="connsiteX73" fmla="*/ 6066 w 10000"/>
                          <a:gd name="connsiteY73" fmla="*/ 10000 h 10000"/>
                          <a:gd name="connsiteX74" fmla="*/ 6004 w 10000"/>
                          <a:gd name="connsiteY74" fmla="*/ 9990 h 10000"/>
                          <a:gd name="connsiteX75" fmla="*/ 5957 w 10000"/>
                          <a:gd name="connsiteY75" fmla="*/ 9976 h 10000"/>
                          <a:gd name="connsiteX76" fmla="*/ 5928 w 10000"/>
                          <a:gd name="connsiteY76" fmla="*/ 9957 h 10000"/>
                          <a:gd name="connsiteX77" fmla="*/ 5913 w 10000"/>
                          <a:gd name="connsiteY77" fmla="*/ 9952 h 10000"/>
                          <a:gd name="connsiteX78" fmla="*/ 5901 w 10000"/>
                          <a:gd name="connsiteY78" fmla="*/ 9942 h 10000"/>
                          <a:gd name="connsiteX79" fmla="*/ 5866 w 10000"/>
                          <a:gd name="connsiteY79" fmla="*/ 9918 h 10000"/>
                          <a:gd name="connsiteX80" fmla="*/ 5809 w 10000"/>
                          <a:gd name="connsiteY80" fmla="*/ 9874 h 10000"/>
                          <a:gd name="connsiteX81" fmla="*/ 5737 w 10000"/>
                          <a:gd name="connsiteY81" fmla="*/ 9816 h 10000"/>
                          <a:gd name="connsiteX82" fmla="*/ 5641 w 10000"/>
                          <a:gd name="connsiteY82" fmla="*/ 9739 h 10000"/>
                          <a:gd name="connsiteX83" fmla="*/ 5524 w 10000"/>
                          <a:gd name="connsiteY83" fmla="*/ 9647 h 10000"/>
                          <a:gd name="connsiteX84" fmla="*/ 5398 w 10000"/>
                          <a:gd name="connsiteY84" fmla="*/ 9546 h 10000"/>
                          <a:gd name="connsiteX85" fmla="*/ 5252 w 10000"/>
                          <a:gd name="connsiteY85" fmla="*/ 9435 h 10000"/>
                          <a:gd name="connsiteX86" fmla="*/ 5096 w 10000"/>
                          <a:gd name="connsiteY86" fmla="*/ 9314 h 10000"/>
                          <a:gd name="connsiteX87" fmla="*/ 4923 w 10000"/>
                          <a:gd name="connsiteY87" fmla="*/ 9179 h 10000"/>
                          <a:gd name="connsiteX88" fmla="*/ 4740 w 10000"/>
                          <a:gd name="connsiteY88" fmla="*/ 9034 h 10000"/>
                          <a:gd name="connsiteX89" fmla="*/ 4545 w 10000"/>
                          <a:gd name="connsiteY89" fmla="*/ 8884 h 10000"/>
                          <a:gd name="connsiteX90" fmla="*/ 4347 w 10000"/>
                          <a:gd name="connsiteY90" fmla="*/ 8729 h 10000"/>
                          <a:gd name="connsiteX91" fmla="*/ 4139 w 10000"/>
                          <a:gd name="connsiteY91" fmla="*/ 8560 h 10000"/>
                          <a:gd name="connsiteX92" fmla="*/ 3924 w 10000"/>
                          <a:gd name="connsiteY92" fmla="*/ 8401 h 10000"/>
                          <a:gd name="connsiteX93" fmla="*/ 3706 w 10000"/>
                          <a:gd name="connsiteY93" fmla="*/ 8222 h 10000"/>
                          <a:gd name="connsiteX94" fmla="*/ 3481 w 10000"/>
                          <a:gd name="connsiteY94" fmla="*/ 8053 h 10000"/>
                          <a:gd name="connsiteX95" fmla="*/ 3256 w 10000"/>
                          <a:gd name="connsiteY95" fmla="*/ 7879 h 10000"/>
                          <a:gd name="connsiteX96" fmla="*/ 3026 w 10000"/>
                          <a:gd name="connsiteY96" fmla="*/ 7700 h 10000"/>
                          <a:gd name="connsiteX97" fmla="*/ 2801 w 10000"/>
                          <a:gd name="connsiteY97" fmla="*/ 7522 h 10000"/>
                          <a:gd name="connsiteX98" fmla="*/ 2575 w 10000"/>
                          <a:gd name="connsiteY98" fmla="*/ 7343 h 10000"/>
                          <a:gd name="connsiteX99" fmla="*/ 2355 w 10000"/>
                          <a:gd name="connsiteY99" fmla="*/ 7174 h 10000"/>
                          <a:gd name="connsiteX100" fmla="*/ 2135 w 10000"/>
                          <a:gd name="connsiteY100" fmla="*/ 7005 h 10000"/>
                          <a:gd name="connsiteX101" fmla="*/ 1922 w 10000"/>
                          <a:gd name="connsiteY101" fmla="*/ 6836 h 10000"/>
                          <a:gd name="connsiteX102" fmla="*/ 1719 w 10000"/>
                          <a:gd name="connsiteY102" fmla="*/ 6676 h 10000"/>
                          <a:gd name="connsiteX103" fmla="*/ 1519 w 10000"/>
                          <a:gd name="connsiteY103" fmla="*/ 6522 h 10000"/>
                          <a:gd name="connsiteX104" fmla="*/ 1331 w 10000"/>
                          <a:gd name="connsiteY104" fmla="*/ 6372 h 10000"/>
                          <a:gd name="connsiteX105" fmla="*/ 1153 w 10000"/>
                          <a:gd name="connsiteY105" fmla="*/ 6237 h 10000"/>
                          <a:gd name="connsiteX106" fmla="*/ 985 w 10000"/>
                          <a:gd name="connsiteY106" fmla="*/ 6101 h 10000"/>
                          <a:gd name="connsiteX107" fmla="*/ 831 w 10000"/>
                          <a:gd name="connsiteY107" fmla="*/ 5981 h 10000"/>
                          <a:gd name="connsiteX108" fmla="*/ 690 w 10000"/>
                          <a:gd name="connsiteY108" fmla="*/ 5874 h 10000"/>
                          <a:gd name="connsiteX109" fmla="*/ 569 w 10000"/>
                          <a:gd name="connsiteY109" fmla="*/ 5778 h 10000"/>
                          <a:gd name="connsiteX110" fmla="*/ 460 w 10000"/>
                          <a:gd name="connsiteY110" fmla="*/ 5696 h 10000"/>
                          <a:gd name="connsiteX111" fmla="*/ 369 w 10000"/>
                          <a:gd name="connsiteY111" fmla="*/ 5618 h 10000"/>
                          <a:gd name="connsiteX112" fmla="*/ 299 w 10000"/>
                          <a:gd name="connsiteY112" fmla="*/ 5570 h 10000"/>
                          <a:gd name="connsiteX113" fmla="*/ 252 w 10000"/>
                          <a:gd name="connsiteY113" fmla="*/ 5527 h 10000"/>
                          <a:gd name="connsiteX114" fmla="*/ 225 w 10000"/>
                          <a:gd name="connsiteY114" fmla="*/ 5502 h 10000"/>
                          <a:gd name="connsiteX115" fmla="*/ 148 w 10000"/>
                          <a:gd name="connsiteY115" fmla="*/ 5425 h 10000"/>
                          <a:gd name="connsiteX116" fmla="*/ 92 w 10000"/>
                          <a:gd name="connsiteY116" fmla="*/ 5324 h 10000"/>
                          <a:gd name="connsiteX117" fmla="*/ 52 w 10000"/>
                          <a:gd name="connsiteY117" fmla="*/ 5213 h 10000"/>
                          <a:gd name="connsiteX118" fmla="*/ 27 w 10000"/>
                          <a:gd name="connsiteY118" fmla="*/ 5111 h 10000"/>
                          <a:gd name="connsiteX119" fmla="*/ 10 w 10000"/>
                          <a:gd name="connsiteY119" fmla="*/ 5019 h 10000"/>
                          <a:gd name="connsiteX120" fmla="*/ 5 w 10000"/>
                          <a:gd name="connsiteY120" fmla="*/ 4942 h 10000"/>
                          <a:gd name="connsiteX121" fmla="*/ 0 w 10000"/>
                          <a:gd name="connsiteY121" fmla="*/ 4884 h 10000"/>
                          <a:gd name="connsiteX122" fmla="*/ 0 w 10000"/>
                          <a:gd name="connsiteY122" fmla="*/ 4865 h 10000"/>
                          <a:gd name="connsiteX123" fmla="*/ 0 w 10000"/>
                          <a:gd name="connsiteY123" fmla="*/ 4831 h 10000"/>
                          <a:gd name="connsiteX124" fmla="*/ 0 w 10000"/>
                          <a:gd name="connsiteY124" fmla="*/ 4749 h 10000"/>
                          <a:gd name="connsiteX125" fmla="*/ 0 w 10000"/>
                          <a:gd name="connsiteY125" fmla="*/ 4618 h 10000"/>
                          <a:gd name="connsiteX126" fmla="*/ 0 w 10000"/>
                          <a:gd name="connsiteY126" fmla="*/ 3826 h 10000"/>
                          <a:gd name="connsiteX127" fmla="*/ 0 w 10000"/>
                          <a:gd name="connsiteY127" fmla="*/ 3604 h 10000"/>
                          <a:gd name="connsiteX128" fmla="*/ 0 w 10000"/>
                          <a:gd name="connsiteY128" fmla="*/ 3401 h 10000"/>
                          <a:gd name="connsiteX129" fmla="*/ 0 w 10000"/>
                          <a:gd name="connsiteY129" fmla="*/ 3222 h 10000"/>
                          <a:gd name="connsiteX130" fmla="*/ 10 w 10000"/>
                          <a:gd name="connsiteY130" fmla="*/ 3053 h 10000"/>
                          <a:gd name="connsiteX131" fmla="*/ 40 w 10000"/>
                          <a:gd name="connsiteY131" fmla="*/ 2894 h 10000"/>
                          <a:gd name="connsiteX132" fmla="*/ 84 w 10000"/>
                          <a:gd name="connsiteY132" fmla="*/ 2758 h 10000"/>
                          <a:gd name="connsiteX133" fmla="*/ 131 w 10000"/>
                          <a:gd name="connsiteY133" fmla="*/ 2647 h 10000"/>
                          <a:gd name="connsiteX134" fmla="*/ 183 w 10000"/>
                          <a:gd name="connsiteY134" fmla="*/ 2546 h 10000"/>
                          <a:gd name="connsiteX135" fmla="*/ 230 w 10000"/>
                          <a:gd name="connsiteY135" fmla="*/ 2478 h 10000"/>
                          <a:gd name="connsiteX136" fmla="*/ 275 w 10000"/>
                          <a:gd name="connsiteY136" fmla="*/ 2420 h 10000"/>
                          <a:gd name="connsiteX137" fmla="*/ 299 w 10000"/>
                          <a:gd name="connsiteY137" fmla="*/ 2386 h 10000"/>
                          <a:gd name="connsiteX138" fmla="*/ 312 w 10000"/>
                          <a:gd name="connsiteY138" fmla="*/ 2377 h 10000"/>
                          <a:gd name="connsiteX139" fmla="*/ 322 w 10000"/>
                          <a:gd name="connsiteY139" fmla="*/ 2372 h 10000"/>
                          <a:gd name="connsiteX140" fmla="*/ 356 w 10000"/>
                          <a:gd name="connsiteY140" fmla="*/ 2353 h 10000"/>
                          <a:gd name="connsiteX141" fmla="*/ 413 w 10000"/>
                          <a:gd name="connsiteY141" fmla="*/ 2309 h 10000"/>
                          <a:gd name="connsiteX142" fmla="*/ 485 w 10000"/>
                          <a:gd name="connsiteY142" fmla="*/ 2261 h 10000"/>
                          <a:gd name="connsiteX143" fmla="*/ 581 w 10000"/>
                          <a:gd name="connsiteY143" fmla="*/ 2203 h 10000"/>
                          <a:gd name="connsiteX144" fmla="*/ 690 w 10000"/>
                          <a:gd name="connsiteY144" fmla="*/ 2135 h 10000"/>
                          <a:gd name="connsiteX145" fmla="*/ 811 w 10000"/>
                          <a:gd name="connsiteY145" fmla="*/ 2048 h 10000"/>
                          <a:gd name="connsiteX146" fmla="*/ 950 w 10000"/>
                          <a:gd name="connsiteY146" fmla="*/ 1966 h 10000"/>
                          <a:gd name="connsiteX147" fmla="*/ 1096 w 10000"/>
                          <a:gd name="connsiteY147" fmla="*/ 1865 h 10000"/>
                          <a:gd name="connsiteX148" fmla="*/ 1252 w 10000"/>
                          <a:gd name="connsiteY148" fmla="*/ 1758 h 10000"/>
                          <a:gd name="connsiteX149" fmla="*/ 1418 w 10000"/>
                          <a:gd name="connsiteY149" fmla="*/ 1652 h 10000"/>
                          <a:gd name="connsiteX150" fmla="*/ 1586 w 10000"/>
                          <a:gd name="connsiteY150" fmla="*/ 1541 h 10000"/>
                          <a:gd name="connsiteX151" fmla="*/ 1759 w 10000"/>
                          <a:gd name="connsiteY151" fmla="*/ 1420 h 10000"/>
                          <a:gd name="connsiteX152" fmla="*/ 1940 w 10000"/>
                          <a:gd name="connsiteY152" fmla="*/ 1314 h 10000"/>
                          <a:gd name="connsiteX153" fmla="*/ 2118 w 10000"/>
                          <a:gd name="connsiteY153" fmla="*/ 1193 h 10000"/>
                          <a:gd name="connsiteX154" fmla="*/ 2298 w 10000"/>
                          <a:gd name="connsiteY154" fmla="*/ 1077 h 10000"/>
                          <a:gd name="connsiteX155" fmla="*/ 2476 w 10000"/>
                          <a:gd name="connsiteY155" fmla="*/ 957 h 10000"/>
                          <a:gd name="connsiteX156" fmla="*/ 2650 w 10000"/>
                          <a:gd name="connsiteY156" fmla="*/ 845 h 10000"/>
                          <a:gd name="connsiteX157" fmla="*/ 2818 w 10000"/>
                          <a:gd name="connsiteY157" fmla="*/ 729 h 10000"/>
                          <a:gd name="connsiteX158" fmla="*/ 2979 w 10000"/>
                          <a:gd name="connsiteY158" fmla="*/ 628 h 10000"/>
                          <a:gd name="connsiteX159" fmla="*/ 3135 w 10000"/>
                          <a:gd name="connsiteY159" fmla="*/ 527 h 10000"/>
                          <a:gd name="connsiteX160" fmla="*/ 3278 w 10000"/>
                          <a:gd name="connsiteY160" fmla="*/ 435 h 10000"/>
                          <a:gd name="connsiteX161" fmla="*/ 3407 w 10000"/>
                          <a:gd name="connsiteY161" fmla="*/ 348 h 10000"/>
                          <a:gd name="connsiteX162" fmla="*/ 3525 w 10000"/>
                          <a:gd name="connsiteY162" fmla="*/ 271 h 10000"/>
                          <a:gd name="connsiteX163" fmla="*/ 3629 w 10000"/>
                          <a:gd name="connsiteY163" fmla="*/ 203 h 10000"/>
                          <a:gd name="connsiteX164" fmla="*/ 3716 w 10000"/>
                          <a:gd name="connsiteY164" fmla="*/ 155 h 10000"/>
                          <a:gd name="connsiteX165" fmla="*/ 3785 w 10000"/>
                          <a:gd name="connsiteY165" fmla="*/ 111 h 10000"/>
                          <a:gd name="connsiteX166" fmla="*/ 3837 w 10000"/>
                          <a:gd name="connsiteY166" fmla="*/ 77 h 10000"/>
                          <a:gd name="connsiteX167" fmla="*/ 3949 w 10000"/>
                          <a:gd name="connsiteY167" fmla="*/ 29 h 10000"/>
                          <a:gd name="connsiteX168" fmla="*/ 4052 w 10000"/>
                          <a:gd name="connsiteY16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9693 w 10000"/>
                          <a:gd name="connsiteY6" fmla="*/ 3217 h 10000"/>
                          <a:gd name="connsiteX7" fmla="*/ 9785 w 10000"/>
                          <a:gd name="connsiteY7" fmla="*/ 3266 h 10000"/>
                          <a:gd name="connsiteX8" fmla="*/ 9854 w 10000"/>
                          <a:gd name="connsiteY8" fmla="*/ 3309 h 10000"/>
                          <a:gd name="connsiteX9" fmla="*/ 9901 w 10000"/>
                          <a:gd name="connsiteY9" fmla="*/ 3333 h 10000"/>
                          <a:gd name="connsiteX10" fmla="*/ 9923 w 10000"/>
                          <a:gd name="connsiteY10" fmla="*/ 3353 h 10000"/>
                          <a:gd name="connsiteX11" fmla="*/ 9975 w 10000"/>
                          <a:gd name="connsiteY11" fmla="*/ 3391 h 10000"/>
                          <a:gd name="connsiteX12" fmla="*/ 10000 w 10000"/>
                          <a:gd name="connsiteY12" fmla="*/ 3444 h 10000"/>
                          <a:gd name="connsiteX13" fmla="*/ 10000 w 10000"/>
                          <a:gd name="connsiteY13" fmla="*/ 3493 h 10000"/>
                          <a:gd name="connsiteX14" fmla="*/ 9988 w 10000"/>
                          <a:gd name="connsiteY14" fmla="*/ 3536 h 10000"/>
                          <a:gd name="connsiteX15" fmla="*/ 9958 w 10000"/>
                          <a:gd name="connsiteY15" fmla="*/ 3589 h 10000"/>
                          <a:gd name="connsiteX16" fmla="*/ 9913 w 10000"/>
                          <a:gd name="connsiteY16" fmla="*/ 3647 h 10000"/>
                          <a:gd name="connsiteX17" fmla="*/ 9874 w 10000"/>
                          <a:gd name="connsiteY17" fmla="*/ 3681 h 10000"/>
                          <a:gd name="connsiteX18" fmla="*/ 9832 w 10000"/>
                          <a:gd name="connsiteY18" fmla="*/ 3734 h 10000"/>
                          <a:gd name="connsiteX19" fmla="*/ 9780 w 10000"/>
                          <a:gd name="connsiteY19" fmla="*/ 3792 h 10000"/>
                          <a:gd name="connsiteX20" fmla="*/ 9728 w 10000"/>
                          <a:gd name="connsiteY20" fmla="*/ 3850 h 10000"/>
                          <a:gd name="connsiteX21" fmla="*/ 9671 w 10000"/>
                          <a:gd name="connsiteY21" fmla="*/ 3903 h 10000"/>
                          <a:gd name="connsiteX22" fmla="*/ 9629 w 10000"/>
                          <a:gd name="connsiteY22" fmla="*/ 3952 h 10000"/>
                          <a:gd name="connsiteX23" fmla="*/ 9589 w 10000"/>
                          <a:gd name="connsiteY23" fmla="*/ 3995 h 10000"/>
                          <a:gd name="connsiteX24" fmla="*/ 9562 w 10000"/>
                          <a:gd name="connsiteY24" fmla="*/ 4029 h 10000"/>
                          <a:gd name="connsiteX25" fmla="*/ 9550 w 10000"/>
                          <a:gd name="connsiteY25" fmla="*/ 4039 h 10000"/>
                          <a:gd name="connsiteX26" fmla="*/ 9555 w 10000"/>
                          <a:gd name="connsiteY26" fmla="*/ 6237 h 10000"/>
                          <a:gd name="connsiteX27" fmla="*/ 9567 w 10000"/>
                          <a:gd name="connsiteY27" fmla="*/ 6246 h 10000"/>
                          <a:gd name="connsiteX28" fmla="*/ 9597 w 10000"/>
                          <a:gd name="connsiteY28" fmla="*/ 6271 h 10000"/>
                          <a:gd name="connsiteX29" fmla="*/ 9641 w 10000"/>
                          <a:gd name="connsiteY29" fmla="*/ 6304 h 10000"/>
                          <a:gd name="connsiteX30" fmla="*/ 9698 w 10000"/>
                          <a:gd name="connsiteY30" fmla="*/ 6338 h 10000"/>
                          <a:gd name="connsiteX31" fmla="*/ 9753 w 10000"/>
                          <a:gd name="connsiteY31" fmla="*/ 6382 h 10000"/>
                          <a:gd name="connsiteX32" fmla="*/ 9805 w 10000"/>
                          <a:gd name="connsiteY32" fmla="*/ 6420 h 10000"/>
                          <a:gd name="connsiteX33" fmla="*/ 9844 w 10000"/>
                          <a:gd name="connsiteY33" fmla="*/ 6454 h 10000"/>
                          <a:gd name="connsiteX34" fmla="*/ 9874 w 10000"/>
                          <a:gd name="connsiteY34" fmla="*/ 6488 h 10000"/>
                          <a:gd name="connsiteX35" fmla="*/ 9884 w 10000"/>
                          <a:gd name="connsiteY35" fmla="*/ 6531 h 10000"/>
                          <a:gd name="connsiteX36" fmla="*/ 9879 w 10000"/>
                          <a:gd name="connsiteY36" fmla="*/ 6575 h 10000"/>
                          <a:gd name="connsiteX37" fmla="*/ 9866 w 10000"/>
                          <a:gd name="connsiteY37" fmla="*/ 6618 h 10000"/>
                          <a:gd name="connsiteX38" fmla="*/ 9854 w 10000"/>
                          <a:gd name="connsiteY38" fmla="*/ 6652 h 10000"/>
                          <a:gd name="connsiteX39" fmla="*/ 9839 w 10000"/>
                          <a:gd name="connsiteY39" fmla="*/ 6667 h 10000"/>
                          <a:gd name="connsiteX40" fmla="*/ 9837 w 10000"/>
                          <a:gd name="connsiteY40" fmla="*/ 6676 h 10000"/>
                          <a:gd name="connsiteX41" fmla="*/ 9827 w 10000"/>
                          <a:gd name="connsiteY41" fmla="*/ 6686 h 10000"/>
                          <a:gd name="connsiteX42" fmla="*/ 9792 w 10000"/>
                          <a:gd name="connsiteY42" fmla="*/ 6720 h 10000"/>
                          <a:gd name="connsiteX43" fmla="*/ 9740 w 10000"/>
                          <a:gd name="connsiteY43" fmla="*/ 6758 h 10000"/>
                          <a:gd name="connsiteX44" fmla="*/ 9671 w 10000"/>
                          <a:gd name="connsiteY44" fmla="*/ 6826 h 10000"/>
                          <a:gd name="connsiteX45" fmla="*/ 9579 w 10000"/>
                          <a:gd name="connsiteY45" fmla="*/ 6903 h 10000"/>
                          <a:gd name="connsiteX46" fmla="*/ 9476 w 10000"/>
                          <a:gd name="connsiteY46" fmla="*/ 6995 h 10000"/>
                          <a:gd name="connsiteX47" fmla="*/ 9359 w 10000"/>
                          <a:gd name="connsiteY47" fmla="*/ 7106 h 10000"/>
                          <a:gd name="connsiteX48" fmla="*/ 9231 w 10000"/>
                          <a:gd name="connsiteY48" fmla="*/ 7227 h 10000"/>
                          <a:gd name="connsiteX49" fmla="*/ 9087 w 10000"/>
                          <a:gd name="connsiteY49" fmla="*/ 7353 h 10000"/>
                          <a:gd name="connsiteX50" fmla="*/ 8939 w 10000"/>
                          <a:gd name="connsiteY50" fmla="*/ 7478 h 10000"/>
                          <a:gd name="connsiteX51" fmla="*/ 8780 w 10000"/>
                          <a:gd name="connsiteY51" fmla="*/ 7623 h 10000"/>
                          <a:gd name="connsiteX52" fmla="*/ 8615 w 10000"/>
                          <a:gd name="connsiteY52" fmla="*/ 7778 h 10000"/>
                          <a:gd name="connsiteX53" fmla="*/ 8441 w 10000"/>
                          <a:gd name="connsiteY53" fmla="*/ 7928 h 10000"/>
                          <a:gd name="connsiteX54" fmla="*/ 8268 w 10000"/>
                          <a:gd name="connsiteY54" fmla="*/ 8082 h 10000"/>
                          <a:gd name="connsiteX55" fmla="*/ 8090 w 10000"/>
                          <a:gd name="connsiteY55" fmla="*/ 8242 h 10000"/>
                          <a:gd name="connsiteX56" fmla="*/ 7917 w 10000"/>
                          <a:gd name="connsiteY56" fmla="*/ 8401 h 10000"/>
                          <a:gd name="connsiteX57" fmla="*/ 7741 w 10000"/>
                          <a:gd name="connsiteY57" fmla="*/ 8556 h 10000"/>
                          <a:gd name="connsiteX58" fmla="*/ 7568 w 10000"/>
                          <a:gd name="connsiteY58" fmla="*/ 8715 h 10000"/>
                          <a:gd name="connsiteX59" fmla="*/ 7395 w 10000"/>
                          <a:gd name="connsiteY59" fmla="*/ 8865 h 10000"/>
                          <a:gd name="connsiteX60" fmla="*/ 7229 w 10000"/>
                          <a:gd name="connsiteY60" fmla="*/ 9010 h 10000"/>
                          <a:gd name="connsiteX61" fmla="*/ 7073 w 10000"/>
                          <a:gd name="connsiteY61" fmla="*/ 9155 h 10000"/>
                          <a:gd name="connsiteX62" fmla="*/ 6927 w 10000"/>
                          <a:gd name="connsiteY62" fmla="*/ 9290 h 10000"/>
                          <a:gd name="connsiteX63" fmla="*/ 6784 w 10000"/>
                          <a:gd name="connsiteY63" fmla="*/ 9415 h 10000"/>
                          <a:gd name="connsiteX64" fmla="*/ 6658 w 10000"/>
                          <a:gd name="connsiteY64" fmla="*/ 9527 h 10000"/>
                          <a:gd name="connsiteX65" fmla="*/ 6541 w 10000"/>
                          <a:gd name="connsiteY65" fmla="*/ 9628 h 10000"/>
                          <a:gd name="connsiteX66" fmla="*/ 6437 w 10000"/>
                          <a:gd name="connsiteY66" fmla="*/ 9720 h 10000"/>
                          <a:gd name="connsiteX67" fmla="*/ 6356 w 10000"/>
                          <a:gd name="connsiteY67" fmla="*/ 9797 h 10000"/>
                          <a:gd name="connsiteX68" fmla="*/ 6286 w 10000"/>
                          <a:gd name="connsiteY68" fmla="*/ 9865 h 10000"/>
                          <a:gd name="connsiteX69" fmla="*/ 6235 w 10000"/>
                          <a:gd name="connsiteY69" fmla="*/ 9908 h 10000"/>
                          <a:gd name="connsiteX70" fmla="*/ 6205 w 10000"/>
                          <a:gd name="connsiteY70" fmla="*/ 9932 h 10000"/>
                          <a:gd name="connsiteX71" fmla="*/ 6131 w 10000"/>
                          <a:gd name="connsiteY71" fmla="*/ 9986 h 10000"/>
                          <a:gd name="connsiteX72" fmla="*/ 6066 w 10000"/>
                          <a:gd name="connsiteY72" fmla="*/ 10000 h 10000"/>
                          <a:gd name="connsiteX73" fmla="*/ 6004 w 10000"/>
                          <a:gd name="connsiteY73" fmla="*/ 9990 h 10000"/>
                          <a:gd name="connsiteX74" fmla="*/ 5957 w 10000"/>
                          <a:gd name="connsiteY74" fmla="*/ 9976 h 10000"/>
                          <a:gd name="connsiteX75" fmla="*/ 5928 w 10000"/>
                          <a:gd name="connsiteY75" fmla="*/ 9957 h 10000"/>
                          <a:gd name="connsiteX76" fmla="*/ 5913 w 10000"/>
                          <a:gd name="connsiteY76" fmla="*/ 9952 h 10000"/>
                          <a:gd name="connsiteX77" fmla="*/ 5901 w 10000"/>
                          <a:gd name="connsiteY77" fmla="*/ 9942 h 10000"/>
                          <a:gd name="connsiteX78" fmla="*/ 5866 w 10000"/>
                          <a:gd name="connsiteY78" fmla="*/ 9918 h 10000"/>
                          <a:gd name="connsiteX79" fmla="*/ 5809 w 10000"/>
                          <a:gd name="connsiteY79" fmla="*/ 9874 h 10000"/>
                          <a:gd name="connsiteX80" fmla="*/ 5737 w 10000"/>
                          <a:gd name="connsiteY80" fmla="*/ 9816 h 10000"/>
                          <a:gd name="connsiteX81" fmla="*/ 5641 w 10000"/>
                          <a:gd name="connsiteY81" fmla="*/ 9739 h 10000"/>
                          <a:gd name="connsiteX82" fmla="*/ 5524 w 10000"/>
                          <a:gd name="connsiteY82" fmla="*/ 9647 h 10000"/>
                          <a:gd name="connsiteX83" fmla="*/ 5398 w 10000"/>
                          <a:gd name="connsiteY83" fmla="*/ 9546 h 10000"/>
                          <a:gd name="connsiteX84" fmla="*/ 5252 w 10000"/>
                          <a:gd name="connsiteY84" fmla="*/ 9435 h 10000"/>
                          <a:gd name="connsiteX85" fmla="*/ 5096 w 10000"/>
                          <a:gd name="connsiteY85" fmla="*/ 9314 h 10000"/>
                          <a:gd name="connsiteX86" fmla="*/ 4923 w 10000"/>
                          <a:gd name="connsiteY86" fmla="*/ 9179 h 10000"/>
                          <a:gd name="connsiteX87" fmla="*/ 4740 w 10000"/>
                          <a:gd name="connsiteY87" fmla="*/ 9034 h 10000"/>
                          <a:gd name="connsiteX88" fmla="*/ 4545 w 10000"/>
                          <a:gd name="connsiteY88" fmla="*/ 8884 h 10000"/>
                          <a:gd name="connsiteX89" fmla="*/ 4347 w 10000"/>
                          <a:gd name="connsiteY89" fmla="*/ 8729 h 10000"/>
                          <a:gd name="connsiteX90" fmla="*/ 4139 w 10000"/>
                          <a:gd name="connsiteY90" fmla="*/ 8560 h 10000"/>
                          <a:gd name="connsiteX91" fmla="*/ 3924 w 10000"/>
                          <a:gd name="connsiteY91" fmla="*/ 8401 h 10000"/>
                          <a:gd name="connsiteX92" fmla="*/ 3706 w 10000"/>
                          <a:gd name="connsiteY92" fmla="*/ 8222 h 10000"/>
                          <a:gd name="connsiteX93" fmla="*/ 3481 w 10000"/>
                          <a:gd name="connsiteY93" fmla="*/ 8053 h 10000"/>
                          <a:gd name="connsiteX94" fmla="*/ 3256 w 10000"/>
                          <a:gd name="connsiteY94" fmla="*/ 7879 h 10000"/>
                          <a:gd name="connsiteX95" fmla="*/ 3026 w 10000"/>
                          <a:gd name="connsiteY95" fmla="*/ 7700 h 10000"/>
                          <a:gd name="connsiteX96" fmla="*/ 2801 w 10000"/>
                          <a:gd name="connsiteY96" fmla="*/ 7522 h 10000"/>
                          <a:gd name="connsiteX97" fmla="*/ 2575 w 10000"/>
                          <a:gd name="connsiteY97" fmla="*/ 7343 h 10000"/>
                          <a:gd name="connsiteX98" fmla="*/ 2355 w 10000"/>
                          <a:gd name="connsiteY98" fmla="*/ 7174 h 10000"/>
                          <a:gd name="connsiteX99" fmla="*/ 2135 w 10000"/>
                          <a:gd name="connsiteY99" fmla="*/ 7005 h 10000"/>
                          <a:gd name="connsiteX100" fmla="*/ 1922 w 10000"/>
                          <a:gd name="connsiteY100" fmla="*/ 6836 h 10000"/>
                          <a:gd name="connsiteX101" fmla="*/ 1719 w 10000"/>
                          <a:gd name="connsiteY101" fmla="*/ 6676 h 10000"/>
                          <a:gd name="connsiteX102" fmla="*/ 1519 w 10000"/>
                          <a:gd name="connsiteY102" fmla="*/ 6522 h 10000"/>
                          <a:gd name="connsiteX103" fmla="*/ 1331 w 10000"/>
                          <a:gd name="connsiteY103" fmla="*/ 6372 h 10000"/>
                          <a:gd name="connsiteX104" fmla="*/ 1153 w 10000"/>
                          <a:gd name="connsiteY104" fmla="*/ 6237 h 10000"/>
                          <a:gd name="connsiteX105" fmla="*/ 985 w 10000"/>
                          <a:gd name="connsiteY105" fmla="*/ 6101 h 10000"/>
                          <a:gd name="connsiteX106" fmla="*/ 831 w 10000"/>
                          <a:gd name="connsiteY106" fmla="*/ 5981 h 10000"/>
                          <a:gd name="connsiteX107" fmla="*/ 690 w 10000"/>
                          <a:gd name="connsiteY107" fmla="*/ 5874 h 10000"/>
                          <a:gd name="connsiteX108" fmla="*/ 569 w 10000"/>
                          <a:gd name="connsiteY108" fmla="*/ 5778 h 10000"/>
                          <a:gd name="connsiteX109" fmla="*/ 460 w 10000"/>
                          <a:gd name="connsiteY109" fmla="*/ 5696 h 10000"/>
                          <a:gd name="connsiteX110" fmla="*/ 369 w 10000"/>
                          <a:gd name="connsiteY110" fmla="*/ 5618 h 10000"/>
                          <a:gd name="connsiteX111" fmla="*/ 299 w 10000"/>
                          <a:gd name="connsiteY111" fmla="*/ 5570 h 10000"/>
                          <a:gd name="connsiteX112" fmla="*/ 252 w 10000"/>
                          <a:gd name="connsiteY112" fmla="*/ 5527 h 10000"/>
                          <a:gd name="connsiteX113" fmla="*/ 225 w 10000"/>
                          <a:gd name="connsiteY113" fmla="*/ 5502 h 10000"/>
                          <a:gd name="connsiteX114" fmla="*/ 148 w 10000"/>
                          <a:gd name="connsiteY114" fmla="*/ 5425 h 10000"/>
                          <a:gd name="connsiteX115" fmla="*/ 92 w 10000"/>
                          <a:gd name="connsiteY115" fmla="*/ 5324 h 10000"/>
                          <a:gd name="connsiteX116" fmla="*/ 52 w 10000"/>
                          <a:gd name="connsiteY116" fmla="*/ 5213 h 10000"/>
                          <a:gd name="connsiteX117" fmla="*/ 27 w 10000"/>
                          <a:gd name="connsiteY117" fmla="*/ 5111 h 10000"/>
                          <a:gd name="connsiteX118" fmla="*/ 10 w 10000"/>
                          <a:gd name="connsiteY118" fmla="*/ 5019 h 10000"/>
                          <a:gd name="connsiteX119" fmla="*/ 5 w 10000"/>
                          <a:gd name="connsiteY119" fmla="*/ 4942 h 10000"/>
                          <a:gd name="connsiteX120" fmla="*/ 0 w 10000"/>
                          <a:gd name="connsiteY120" fmla="*/ 4884 h 10000"/>
                          <a:gd name="connsiteX121" fmla="*/ 0 w 10000"/>
                          <a:gd name="connsiteY121" fmla="*/ 4865 h 10000"/>
                          <a:gd name="connsiteX122" fmla="*/ 0 w 10000"/>
                          <a:gd name="connsiteY122" fmla="*/ 4831 h 10000"/>
                          <a:gd name="connsiteX123" fmla="*/ 0 w 10000"/>
                          <a:gd name="connsiteY123" fmla="*/ 4749 h 10000"/>
                          <a:gd name="connsiteX124" fmla="*/ 0 w 10000"/>
                          <a:gd name="connsiteY124" fmla="*/ 4618 h 10000"/>
                          <a:gd name="connsiteX125" fmla="*/ 0 w 10000"/>
                          <a:gd name="connsiteY125" fmla="*/ 3826 h 10000"/>
                          <a:gd name="connsiteX126" fmla="*/ 0 w 10000"/>
                          <a:gd name="connsiteY126" fmla="*/ 3604 h 10000"/>
                          <a:gd name="connsiteX127" fmla="*/ 0 w 10000"/>
                          <a:gd name="connsiteY127" fmla="*/ 3401 h 10000"/>
                          <a:gd name="connsiteX128" fmla="*/ 0 w 10000"/>
                          <a:gd name="connsiteY128" fmla="*/ 3222 h 10000"/>
                          <a:gd name="connsiteX129" fmla="*/ 10 w 10000"/>
                          <a:gd name="connsiteY129" fmla="*/ 3053 h 10000"/>
                          <a:gd name="connsiteX130" fmla="*/ 40 w 10000"/>
                          <a:gd name="connsiteY130" fmla="*/ 2894 h 10000"/>
                          <a:gd name="connsiteX131" fmla="*/ 84 w 10000"/>
                          <a:gd name="connsiteY131" fmla="*/ 2758 h 10000"/>
                          <a:gd name="connsiteX132" fmla="*/ 131 w 10000"/>
                          <a:gd name="connsiteY132" fmla="*/ 2647 h 10000"/>
                          <a:gd name="connsiteX133" fmla="*/ 183 w 10000"/>
                          <a:gd name="connsiteY133" fmla="*/ 2546 h 10000"/>
                          <a:gd name="connsiteX134" fmla="*/ 230 w 10000"/>
                          <a:gd name="connsiteY134" fmla="*/ 2478 h 10000"/>
                          <a:gd name="connsiteX135" fmla="*/ 275 w 10000"/>
                          <a:gd name="connsiteY135" fmla="*/ 2420 h 10000"/>
                          <a:gd name="connsiteX136" fmla="*/ 299 w 10000"/>
                          <a:gd name="connsiteY136" fmla="*/ 2386 h 10000"/>
                          <a:gd name="connsiteX137" fmla="*/ 312 w 10000"/>
                          <a:gd name="connsiteY137" fmla="*/ 2377 h 10000"/>
                          <a:gd name="connsiteX138" fmla="*/ 322 w 10000"/>
                          <a:gd name="connsiteY138" fmla="*/ 2372 h 10000"/>
                          <a:gd name="connsiteX139" fmla="*/ 356 w 10000"/>
                          <a:gd name="connsiteY139" fmla="*/ 2353 h 10000"/>
                          <a:gd name="connsiteX140" fmla="*/ 413 w 10000"/>
                          <a:gd name="connsiteY140" fmla="*/ 2309 h 10000"/>
                          <a:gd name="connsiteX141" fmla="*/ 485 w 10000"/>
                          <a:gd name="connsiteY141" fmla="*/ 2261 h 10000"/>
                          <a:gd name="connsiteX142" fmla="*/ 581 w 10000"/>
                          <a:gd name="connsiteY142" fmla="*/ 2203 h 10000"/>
                          <a:gd name="connsiteX143" fmla="*/ 690 w 10000"/>
                          <a:gd name="connsiteY143" fmla="*/ 2135 h 10000"/>
                          <a:gd name="connsiteX144" fmla="*/ 811 w 10000"/>
                          <a:gd name="connsiteY144" fmla="*/ 2048 h 10000"/>
                          <a:gd name="connsiteX145" fmla="*/ 950 w 10000"/>
                          <a:gd name="connsiteY145" fmla="*/ 1966 h 10000"/>
                          <a:gd name="connsiteX146" fmla="*/ 1096 w 10000"/>
                          <a:gd name="connsiteY146" fmla="*/ 1865 h 10000"/>
                          <a:gd name="connsiteX147" fmla="*/ 1252 w 10000"/>
                          <a:gd name="connsiteY147" fmla="*/ 1758 h 10000"/>
                          <a:gd name="connsiteX148" fmla="*/ 1418 w 10000"/>
                          <a:gd name="connsiteY148" fmla="*/ 1652 h 10000"/>
                          <a:gd name="connsiteX149" fmla="*/ 1586 w 10000"/>
                          <a:gd name="connsiteY149" fmla="*/ 1541 h 10000"/>
                          <a:gd name="connsiteX150" fmla="*/ 1759 w 10000"/>
                          <a:gd name="connsiteY150" fmla="*/ 1420 h 10000"/>
                          <a:gd name="connsiteX151" fmla="*/ 1940 w 10000"/>
                          <a:gd name="connsiteY151" fmla="*/ 1314 h 10000"/>
                          <a:gd name="connsiteX152" fmla="*/ 2118 w 10000"/>
                          <a:gd name="connsiteY152" fmla="*/ 1193 h 10000"/>
                          <a:gd name="connsiteX153" fmla="*/ 2298 w 10000"/>
                          <a:gd name="connsiteY153" fmla="*/ 1077 h 10000"/>
                          <a:gd name="connsiteX154" fmla="*/ 2476 w 10000"/>
                          <a:gd name="connsiteY154" fmla="*/ 957 h 10000"/>
                          <a:gd name="connsiteX155" fmla="*/ 2650 w 10000"/>
                          <a:gd name="connsiteY155" fmla="*/ 845 h 10000"/>
                          <a:gd name="connsiteX156" fmla="*/ 2818 w 10000"/>
                          <a:gd name="connsiteY156" fmla="*/ 729 h 10000"/>
                          <a:gd name="connsiteX157" fmla="*/ 2979 w 10000"/>
                          <a:gd name="connsiteY157" fmla="*/ 628 h 10000"/>
                          <a:gd name="connsiteX158" fmla="*/ 3135 w 10000"/>
                          <a:gd name="connsiteY158" fmla="*/ 527 h 10000"/>
                          <a:gd name="connsiteX159" fmla="*/ 3278 w 10000"/>
                          <a:gd name="connsiteY159" fmla="*/ 435 h 10000"/>
                          <a:gd name="connsiteX160" fmla="*/ 3407 w 10000"/>
                          <a:gd name="connsiteY160" fmla="*/ 348 h 10000"/>
                          <a:gd name="connsiteX161" fmla="*/ 3525 w 10000"/>
                          <a:gd name="connsiteY161" fmla="*/ 271 h 10000"/>
                          <a:gd name="connsiteX162" fmla="*/ 3629 w 10000"/>
                          <a:gd name="connsiteY162" fmla="*/ 203 h 10000"/>
                          <a:gd name="connsiteX163" fmla="*/ 3716 w 10000"/>
                          <a:gd name="connsiteY163" fmla="*/ 155 h 10000"/>
                          <a:gd name="connsiteX164" fmla="*/ 3785 w 10000"/>
                          <a:gd name="connsiteY164" fmla="*/ 111 h 10000"/>
                          <a:gd name="connsiteX165" fmla="*/ 3837 w 10000"/>
                          <a:gd name="connsiteY165" fmla="*/ 77 h 10000"/>
                          <a:gd name="connsiteX166" fmla="*/ 3949 w 10000"/>
                          <a:gd name="connsiteY166" fmla="*/ 29 h 10000"/>
                          <a:gd name="connsiteX167" fmla="*/ 4052 w 10000"/>
                          <a:gd name="connsiteY16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9693 w 10000"/>
                          <a:gd name="connsiteY5" fmla="*/ 3217 h 10000"/>
                          <a:gd name="connsiteX6" fmla="*/ 9785 w 10000"/>
                          <a:gd name="connsiteY6" fmla="*/ 3266 h 10000"/>
                          <a:gd name="connsiteX7" fmla="*/ 9854 w 10000"/>
                          <a:gd name="connsiteY7" fmla="*/ 3309 h 10000"/>
                          <a:gd name="connsiteX8" fmla="*/ 9901 w 10000"/>
                          <a:gd name="connsiteY8" fmla="*/ 3333 h 10000"/>
                          <a:gd name="connsiteX9" fmla="*/ 9923 w 10000"/>
                          <a:gd name="connsiteY9" fmla="*/ 3353 h 10000"/>
                          <a:gd name="connsiteX10" fmla="*/ 9975 w 10000"/>
                          <a:gd name="connsiteY10" fmla="*/ 3391 h 10000"/>
                          <a:gd name="connsiteX11" fmla="*/ 10000 w 10000"/>
                          <a:gd name="connsiteY11" fmla="*/ 3444 h 10000"/>
                          <a:gd name="connsiteX12" fmla="*/ 10000 w 10000"/>
                          <a:gd name="connsiteY12" fmla="*/ 3493 h 10000"/>
                          <a:gd name="connsiteX13" fmla="*/ 9988 w 10000"/>
                          <a:gd name="connsiteY13" fmla="*/ 3536 h 10000"/>
                          <a:gd name="connsiteX14" fmla="*/ 9958 w 10000"/>
                          <a:gd name="connsiteY14" fmla="*/ 3589 h 10000"/>
                          <a:gd name="connsiteX15" fmla="*/ 9913 w 10000"/>
                          <a:gd name="connsiteY15" fmla="*/ 3647 h 10000"/>
                          <a:gd name="connsiteX16" fmla="*/ 9874 w 10000"/>
                          <a:gd name="connsiteY16" fmla="*/ 3681 h 10000"/>
                          <a:gd name="connsiteX17" fmla="*/ 9832 w 10000"/>
                          <a:gd name="connsiteY17" fmla="*/ 3734 h 10000"/>
                          <a:gd name="connsiteX18" fmla="*/ 9780 w 10000"/>
                          <a:gd name="connsiteY18" fmla="*/ 3792 h 10000"/>
                          <a:gd name="connsiteX19" fmla="*/ 9728 w 10000"/>
                          <a:gd name="connsiteY19" fmla="*/ 3850 h 10000"/>
                          <a:gd name="connsiteX20" fmla="*/ 9671 w 10000"/>
                          <a:gd name="connsiteY20" fmla="*/ 3903 h 10000"/>
                          <a:gd name="connsiteX21" fmla="*/ 9629 w 10000"/>
                          <a:gd name="connsiteY21" fmla="*/ 3952 h 10000"/>
                          <a:gd name="connsiteX22" fmla="*/ 9589 w 10000"/>
                          <a:gd name="connsiteY22" fmla="*/ 3995 h 10000"/>
                          <a:gd name="connsiteX23" fmla="*/ 9562 w 10000"/>
                          <a:gd name="connsiteY23" fmla="*/ 4029 h 10000"/>
                          <a:gd name="connsiteX24" fmla="*/ 9550 w 10000"/>
                          <a:gd name="connsiteY24" fmla="*/ 4039 h 10000"/>
                          <a:gd name="connsiteX25" fmla="*/ 9555 w 10000"/>
                          <a:gd name="connsiteY25" fmla="*/ 6237 h 10000"/>
                          <a:gd name="connsiteX26" fmla="*/ 9567 w 10000"/>
                          <a:gd name="connsiteY26" fmla="*/ 6246 h 10000"/>
                          <a:gd name="connsiteX27" fmla="*/ 9597 w 10000"/>
                          <a:gd name="connsiteY27" fmla="*/ 6271 h 10000"/>
                          <a:gd name="connsiteX28" fmla="*/ 9641 w 10000"/>
                          <a:gd name="connsiteY28" fmla="*/ 6304 h 10000"/>
                          <a:gd name="connsiteX29" fmla="*/ 9698 w 10000"/>
                          <a:gd name="connsiteY29" fmla="*/ 6338 h 10000"/>
                          <a:gd name="connsiteX30" fmla="*/ 9753 w 10000"/>
                          <a:gd name="connsiteY30" fmla="*/ 6382 h 10000"/>
                          <a:gd name="connsiteX31" fmla="*/ 9805 w 10000"/>
                          <a:gd name="connsiteY31" fmla="*/ 6420 h 10000"/>
                          <a:gd name="connsiteX32" fmla="*/ 9844 w 10000"/>
                          <a:gd name="connsiteY32" fmla="*/ 6454 h 10000"/>
                          <a:gd name="connsiteX33" fmla="*/ 9874 w 10000"/>
                          <a:gd name="connsiteY33" fmla="*/ 6488 h 10000"/>
                          <a:gd name="connsiteX34" fmla="*/ 9884 w 10000"/>
                          <a:gd name="connsiteY34" fmla="*/ 6531 h 10000"/>
                          <a:gd name="connsiteX35" fmla="*/ 9879 w 10000"/>
                          <a:gd name="connsiteY35" fmla="*/ 6575 h 10000"/>
                          <a:gd name="connsiteX36" fmla="*/ 9866 w 10000"/>
                          <a:gd name="connsiteY36" fmla="*/ 6618 h 10000"/>
                          <a:gd name="connsiteX37" fmla="*/ 9854 w 10000"/>
                          <a:gd name="connsiteY37" fmla="*/ 6652 h 10000"/>
                          <a:gd name="connsiteX38" fmla="*/ 9839 w 10000"/>
                          <a:gd name="connsiteY38" fmla="*/ 6667 h 10000"/>
                          <a:gd name="connsiteX39" fmla="*/ 9837 w 10000"/>
                          <a:gd name="connsiteY39" fmla="*/ 6676 h 10000"/>
                          <a:gd name="connsiteX40" fmla="*/ 9827 w 10000"/>
                          <a:gd name="connsiteY40" fmla="*/ 6686 h 10000"/>
                          <a:gd name="connsiteX41" fmla="*/ 9792 w 10000"/>
                          <a:gd name="connsiteY41" fmla="*/ 6720 h 10000"/>
                          <a:gd name="connsiteX42" fmla="*/ 9740 w 10000"/>
                          <a:gd name="connsiteY42" fmla="*/ 6758 h 10000"/>
                          <a:gd name="connsiteX43" fmla="*/ 9671 w 10000"/>
                          <a:gd name="connsiteY43" fmla="*/ 6826 h 10000"/>
                          <a:gd name="connsiteX44" fmla="*/ 9579 w 10000"/>
                          <a:gd name="connsiteY44" fmla="*/ 6903 h 10000"/>
                          <a:gd name="connsiteX45" fmla="*/ 9476 w 10000"/>
                          <a:gd name="connsiteY45" fmla="*/ 6995 h 10000"/>
                          <a:gd name="connsiteX46" fmla="*/ 9359 w 10000"/>
                          <a:gd name="connsiteY46" fmla="*/ 7106 h 10000"/>
                          <a:gd name="connsiteX47" fmla="*/ 9231 w 10000"/>
                          <a:gd name="connsiteY47" fmla="*/ 7227 h 10000"/>
                          <a:gd name="connsiteX48" fmla="*/ 9087 w 10000"/>
                          <a:gd name="connsiteY48" fmla="*/ 7353 h 10000"/>
                          <a:gd name="connsiteX49" fmla="*/ 8939 w 10000"/>
                          <a:gd name="connsiteY49" fmla="*/ 7478 h 10000"/>
                          <a:gd name="connsiteX50" fmla="*/ 8780 w 10000"/>
                          <a:gd name="connsiteY50" fmla="*/ 7623 h 10000"/>
                          <a:gd name="connsiteX51" fmla="*/ 8615 w 10000"/>
                          <a:gd name="connsiteY51" fmla="*/ 7778 h 10000"/>
                          <a:gd name="connsiteX52" fmla="*/ 8441 w 10000"/>
                          <a:gd name="connsiteY52" fmla="*/ 7928 h 10000"/>
                          <a:gd name="connsiteX53" fmla="*/ 8268 w 10000"/>
                          <a:gd name="connsiteY53" fmla="*/ 8082 h 10000"/>
                          <a:gd name="connsiteX54" fmla="*/ 8090 w 10000"/>
                          <a:gd name="connsiteY54" fmla="*/ 8242 h 10000"/>
                          <a:gd name="connsiteX55" fmla="*/ 7917 w 10000"/>
                          <a:gd name="connsiteY55" fmla="*/ 8401 h 10000"/>
                          <a:gd name="connsiteX56" fmla="*/ 7741 w 10000"/>
                          <a:gd name="connsiteY56" fmla="*/ 8556 h 10000"/>
                          <a:gd name="connsiteX57" fmla="*/ 7568 w 10000"/>
                          <a:gd name="connsiteY57" fmla="*/ 8715 h 10000"/>
                          <a:gd name="connsiteX58" fmla="*/ 7395 w 10000"/>
                          <a:gd name="connsiteY58" fmla="*/ 8865 h 10000"/>
                          <a:gd name="connsiteX59" fmla="*/ 7229 w 10000"/>
                          <a:gd name="connsiteY59" fmla="*/ 9010 h 10000"/>
                          <a:gd name="connsiteX60" fmla="*/ 7073 w 10000"/>
                          <a:gd name="connsiteY60" fmla="*/ 9155 h 10000"/>
                          <a:gd name="connsiteX61" fmla="*/ 6927 w 10000"/>
                          <a:gd name="connsiteY61" fmla="*/ 9290 h 10000"/>
                          <a:gd name="connsiteX62" fmla="*/ 6784 w 10000"/>
                          <a:gd name="connsiteY62" fmla="*/ 9415 h 10000"/>
                          <a:gd name="connsiteX63" fmla="*/ 6658 w 10000"/>
                          <a:gd name="connsiteY63" fmla="*/ 9527 h 10000"/>
                          <a:gd name="connsiteX64" fmla="*/ 6541 w 10000"/>
                          <a:gd name="connsiteY64" fmla="*/ 9628 h 10000"/>
                          <a:gd name="connsiteX65" fmla="*/ 6437 w 10000"/>
                          <a:gd name="connsiteY65" fmla="*/ 9720 h 10000"/>
                          <a:gd name="connsiteX66" fmla="*/ 6356 w 10000"/>
                          <a:gd name="connsiteY66" fmla="*/ 9797 h 10000"/>
                          <a:gd name="connsiteX67" fmla="*/ 6286 w 10000"/>
                          <a:gd name="connsiteY67" fmla="*/ 9865 h 10000"/>
                          <a:gd name="connsiteX68" fmla="*/ 6235 w 10000"/>
                          <a:gd name="connsiteY68" fmla="*/ 9908 h 10000"/>
                          <a:gd name="connsiteX69" fmla="*/ 6205 w 10000"/>
                          <a:gd name="connsiteY69" fmla="*/ 9932 h 10000"/>
                          <a:gd name="connsiteX70" fmla="*/ 6131 w 10000"/>
                          <a:gd name="connsiteY70" fmla="*/ 9986 h 10000"/>
                          <a:gd name="connsiteX71" fmla="*/ 6066 w 10000"/>
                          <a:gd name="connsiteY71" fmla="*/ 10000 h 10000"/>
                          <a:gd name="connsiteX72" fmla="*/ 6004 w 10000"/>
                          <a:gd name="connsiteY72" fmla="*/ 9990 h 10000"/>
                          <a:gd name="connsiteX73" fmla="*/ 5957 w 10000"/>
                          <a:gd name="connsiteY73" fmla="*/ 9976 h 10000"/>
                          <a:gd name="connsiteX74" fmla="*/ 5928 w 10000"/>
                          <a:gd name="connsiteY74" fmla="*/ 9957 h 10000"/>
                          <a:gd name="connsiteX75" fmla="*/ 5913 w 10000"/>
                          <a:gd name="connsiteY75" fmla="*/ 9952 h 10000"/>
                          <a:gd name="connsiteX76" fmla="*/ 5901 w 10000"/>
                          <a:gd name="connsiteY76" fmla="*/ 9942 h 10000"/>
                          <a:gd name="connsiteX77" fmla="*/ 5866 w 10000"/>
                          <a:gd name="connsiteY77" fmla="*/ 9918 h 10000"/>
                          <a:gd name="connsiteX78" fmla="*/ 5809 w 10000"/>
                          <a:gd name="connsiteY78" fmla="*/ 9874 h 10000"/>
                          <a:gd name="connsiteX79" fmla="*/ 5737 w 10000"/>
                          <a:gd name="connsiteY79" fmla="*/ 9816 h 10000"/>
                          <a:gd name="connsiteX80" fmla="*/ 5641 w 10000"/>
                          <a:gd name="connsiteY80" fmla="*/ 9739 h 10000"/>
                          <a:gd name="connsiteX81" fmla="*/ 5524 w 10000"/>
                          <a:gd name="connsiteY81" fmla="*/ 9647 h 10000"/>
                          <a:gd name="connsiteX82" fmla="*/ 5398 w 10000"/>
                          <a:gd name="connsiteY82" fmla="*/ 9546 h 10000"/>
                          <a:gd name="connsiteX83" fmla="*/ 5252 w 10000"/>
                          <a:gd name="connsiteY83" fmla="*/ 9435 h 10000"/>
                          <a:gd name="connsiteX84" fmla="*/ 5096 w 10000"/>
                          <a:gd name="connsiteY84" fmla="*/ 9314 h 10000"/>
                          <a:gd name="connsiteX85" fmla="*/ 4923 w 10000"/>
                          <a:gd name="connsiteY85" fmla="*/ 9179 h 10000"/>
                          <a:gd name="connsiteX86" fmla="*/ 4740 w 10000"/>
                          <a:gd name="connsiteY86" fmla="*/ 9034 h 10000"/>
                          <a:gd name="connsiteX87" fmla="*/ 4545 w 10000"/>
                          <a:gd name="connsiteY87" fmla="*/ 8884 h 10000"/>
                          <a:gd name="connsiteX88" fmla="*/ 4347 w 10000"/>
                          <a:gd name="connsiteY88" fmla="*/ 8729 h 10000"/>
                          <a:gd name="connsiteX89" fmla="*/ 4139 w 10000"/>
                          <a:gd name="connsiteY89" fmla="*/ 8560 h 10000"/>
                          <a:gd name="connsiteX90" fmla="*/ 3924 w 10000"/>
                          <a:gd name="connsiteY90" fmla="*/ 8401 h 10000"/>
                          <a:gd name="connsiteX91" fmla="*/ 3706 w 10000"/>
                          <a:gd name="connsiteY91" fmla="*/ 8222 h 10000"/>
                          <a:gd name="connsiteX92" fmla="*/ 3481 w 10000"/>
                          <a:gd name="connsiteY92" fmla="*/ 8053 h 10000"/>
                          <a:gd name="connsiteX93" fmla="*/ 3256 w 10000"/>
                          <a:gd name="connsiteY93" fmla="*/ 7879 h 10000"/>
                          <a:gd name="connsiteX94" fmla="*/ 3026 w 10000"/>
                          <a:gd name="connsiteY94" fmla="*/ 7700 h 10000"/>
                          <a:gd name="connsiteX95" fmla="*/ 2801 w 10000"/>
                          <a:gd name="connsiteY95" fmla="*/ 7522 h 10000"/>
                          <a:gd name="connsiteX96" fmla="*/ 2575 w 10000"/>
                          <a:gd name="connsiteY96" fmla="*/ 7343 h 10000"/>
                          <a:gd name="connsiteX97" fmla="*/ 2355 w 10000"/>
                          <a:gd name="connsiteY97" fmla="*/ 7174 h 10000"/>
                          <a:gd name="connsiteX98" fmla="*/ 2135 w 10000"/>
                          <a:gd name="connsiteY98" fmla="*/ 7005 h 10000"/>
                          <a:gd name="connsiteX99" fmla="*/ 1922 w 10000"/>
                          <a:gd name="connsiteY99" fmla="*/ 6836 h 10000"/>
                          <a:gd name="connsiteX100" fmla="*/ 1719 w 10000"/>
                          <a:gd name="connsiteY100" fmla="*/ 6676 h 10000"/>
                          <a:gd name="connsiteX101" fmla="*/ 1519 w 10000"/>
                          <a:gd name="connsiteY101" fmla="*/ 6522 h 10000"/>
                          <a:gd name="connsiteX102" fmla="*/ 1331 w 10000"/>
                          <a:gd name="connsiteY102" fmla="*/ 6372 h 10000"/>
                          <a:gd name="connsiteX103" fmla="*/ 1153 w 10000"/>
                          <a:gd name="connsiteY103" fmla="*/ 6237 h 10000"/>
                          <a:gd name="connsiteX104" fmla="*/ 985 w 10000"/>
                          <a:gd name="connsiteY104" fmla="*/ 6101 h 10000"/>
                          <a:gd name="connsiteX105" fmla="*/ 831 w 10000"/>
                          <a:gd name="connsiteY105" fmla="*/ 5981 h 10000"/>
                          <a:gd name="connsiteX106" fmla="*/ 690 w 10000"/>
                          <a:gd name="connsiteY106" fmla="*/ 5874 h 10000"/>
                          <a:gd name="connsiteX107" fmla="*/ 569 w 10000"/>
                          <a:gd name="connsiteY107" fmla="*/ 5778 h 10000"/>
                          <a:gd name="connsiteX108" fmla="*/ 460 w 10000"/>
                          <a:gd name="connsiteY108" fmla="*/ 5696 h 10000"/>
                          <a:gd name="connsiteX109" fmla="*/ 369 w 10000"/>
                          <a:gd name="connsiteY109" fmla="*/ 5618 h 10000"/>
                          <a:gd name="connsiteX110" fmla="*/ 299 w 10000"/>
                          <a:gd name="connsiteY110" fmla="*/ 5570 h 10000"/>
                          <a:gd name="connsiteX111" fmla="*/ 252 w 10000"/>
                          <a:gd name="connsiteY111" fmla="*/ 5527 h 10000"/>
                          <a:gd name="connsiteX112" fmla="*/ 225 w 10000"/>
                          <a:gd name="connsiteY112" fmla="*/ 5502 h 10000"/>
                          <a:gd name="connsiteX113" fmla="*/ 148 w 10000"/>
                          <a:gd name="connsiteY113" fmla="*/ 5425 h 10000"/>
                          <a:gd name="connsiteX114" fmla="*/ 92 w 10000"/>
                          <a:gd name="connsiteY114" fmla="*/ 5324 h 10000"/>
                          <a:gd name="connsiteX115" fmla="*/ 52 w 10000"/>
                          <a:gd name="connsiteY115" fmla="*/ 5213 h 10000"/>
                          <a:gd name="connsiteX116" fmla="*/ 27 w 10000"/>
                          <a:gd name="connsiteY116" fmla="*/ 5111 h 10000"/>
                          <a:gd name="connsiteX117" fmla="*/ 10 w 10000"/>
                          <a:gd name="connsiteY117" fmla="*/ 5019 h 10000"/>
                          <a:gd name="connsiteX118" fmla="*/ 5 w 10000"/>
                          <a:gd name="connsiteY118" fmla="*/ 4942 h 10000"/>
                          <a:gd name="connsiteX119" fmla="*/ 0 w 10000"/>
                          <a:gd name="connsiteY119" fmla="*/ 4884 h 10000"/>
                          <a:gd name="connsiteX120" fmla="*/ 0 w 10000"/>
                          <a:gd name="connsiteY120" fmla="*/ 4865 h 10000"/>
                          <a:gd name="connsiteX121" fmla="*/ 0 w 10000"/>
                          <a:gd name="connsiteY121" fmla="*/ 4831 h 10000"/>
                          <a:gd name="connsiteX122" fmla="*/ 0 w 10000"/>
                          <a:gd name="connsiteY122" fmla="*/ 4749 h 10000"/>
                          <a:gd name="connsiteX123" fmla="*/ 0 w 10000"/>
                          <a:gd name="connsiteY123" fmla="*/ 4618 h 10000"/>
                          <a:gd name="connsiteX124" fmla="*/ 0 w 10000"/>
                          <a:gd name="connsiteY124" fmla="*/ 3826 h 10000"/>
                          <a:gd name="connsiteX125" fmla="*/ 0 w 10000"/>
                          <a:gd name="connsiteY125" fmla="*/ 3604 h 10000"/>
                          <a:gd name="connsiteX126" fmla="*/ 0 w 10000"/>
                          <a:gd name="connsiteY126" fmla="*/ 3401 h 10000"/>
                          <a:gd name="connsiteX127" fmla="*/ 0 w 10000"/>
                          <a:gd name="connsiteY127" fmla="*/ 3222 h 10000"/>
                          <a:gd name="connsiteX128" fmla="*/ 10 w 10000"/>
                          <a:gd name="connsiteY128" fmla="*/ 3053 h 10000"/>
                          <a:gd name="connsiteX129" fmla="*/ 40 w 10000"/>
                          <a:gd name="connsiteY129" fmla="*/ 2894 h 10000"/>
                          <a:gd name="connsiteX130" fmla="*/ 84 w 10000"/>
                          <a:gd name="connsiteY130" fmla="*/ 2758 h 10000"/>
                          <a:gd name="connsiteX131" fmla="*/ 131 w 10000"/>
                          <a:gd name="connsiteY131" fmla="*/ 2647 h 10000"/>
                          <a:gd name="connsiteX132" fmla="*/ 183 w 10000"/>
                          <a:gd name="connsiteY132" fmla="*/ 2546 h 10000"/>
                          <a:gd name="connsiteX133" fmla="*/ 230 w 10000"/>
                          <a:gd name="connsiteY133" fmla="*/ 2478 h 10000"/>
                          <a:gd name="connsiteX134" fmla="*/ 275 w 10000"/>
                          <a:gd name="connsiteY134" fmla="*/ 2420 h 10000"/>
                          <a:gd name="connsiteX135" fmla="*/ 299 w 10000"/>
                          <a:gd name="connsiteY135" fmla="*/ 2386 h 10000"/>
                          <a:gd name="connsiteX136" fmla="*/ 312 w 10000"/>
                          <a:gd name="connsiteY136" fmla="*/ 2377 h 10000"/>
                          <a:gd name="connsiteX137" fmla="*/ 322 w 10000"/>
                          <a:gd name="connsiteY137" fmla="*/ 2372 h 10000"/>
                          <a:gd name="connsiteX138" fmla="*/ 356 w 10000"/>
                          <a:gd name="connsiteY138" fmla="*/ 2353 h 10000"/>
                          <a:gd name="connsiteX139" fmla="*/ 413 w 10000"/>
                          <a:gd name="connsiteY139" fmla="*/ 2309 h 10000"/>
                          <a:gd name="connsiteX140" fmla="*/ 485 w 10000"/>
                          <a:gd name="connsiteY140" fmla="*/ 2261 h 10000"/>
                          <a:gd name="connsiteX141" fmla="*/ 581 w 10000"/>
                          <a:gd name="connsiteY141" fmla="*/ 2203 h 10000"/>
                          <a:gd name="connsiteX142" fmla="*/ 690 w 10000"/>
                          <a:gd name="connsiteY142" fmla="*/ 2135 h 10000"/>
                          <a:gd name="connsiteX143" fmla="*/ 811 w 10000"/>
                          <a:gd name="connsiteY143" fmla="*/ 2048 h 10000"/>
                          <a:gd name="connsiteX144" fmla="*/ 950 w 10000"/>
                          <a:gd name="connsiteY144" fmla="*/ 1966 h 10000"/>
                          <a:gd name="connsiteX145" fmla="*/ 1096 w 10000"/>
                          <a:gd name="connsiteY145" fmla="*/ 1865 h 10000"/>
                          <a:gd name="connsiteX146" fmla="*/ 1252 w 10000"/>
                          <a:gd name="connsiteY146" fmla="*/ 1758 h 10000"/>
                          <a:gd name="connsiteX147" fmla="*/ 1418 w 10000"/>
                          <a:gd name="connsiteY147" fmla="*/ 1652 h 10000"/>
                          <a:gd name="connsiteX148" fmla="*/ 1586 w 10000"/>
                          <a:gd name="connsiteY148" fmla="*/ 1541 h 10000"/>
                          <a:gd name="connsiteX149" fmla="*/ 1759 w 10000"/>
                          <a:gd name="connsiteY149" fmla="*/ 1420 h 10000"/>
                          <a:gd name="connsiteX150" fmla="*/ 1940 w 10000"/>
                          <a:gd name="connsiteY150" fmla="*/ 1314 h 10000"/>
                          <a:gd name="connsiteX151" fmla="*/ 2118 w 10000"/>
                          <a:gd name="connsiteY151" fmla="*/ 1193 h 10000"/>
                          <a:gd name="connsiteX152" fmla="*/ 2298 w 10000"/>
                          <a:gd name="connsiteY152" fmla="*/ 1077 h 10000"/>
                          <a:gd name="connsiteX153" fmla="*/ 2476 w 10000"/>
                          <a:gd name="connsiteY153" fmla="*/ 957 h 10000"/>
                          <a:gd name="connsiteX154" fmla="*/ 2650 w 10000"/>
                          <a:gd name="connsiteY154" fmla="*/ 845 h 10000"/>
                          <a:gd name="connsiteX155" fmla="*/ 2818 w 10000"/>
                          <a:gd name="connsiteY155" fmla="*/ 729 h 10000"/>
                          <a:gd name="connsiteX156" fmla="*/ 2979 w 10000"/>
                          <a:gd name="connsiteY156" fmla="*/ 628 h 10000"/>
                          <a:gd name="connsiteX157" fmla="*/ 3135 w 10000"/>
                          <a:gd name="connsiteY157" fmla="*/ 527 h 10000"/>
                          <a:gd name="connsiteX158" fmla="*/ 3278 w 10000"/>
                          <a:gd name="connsiteY158" fmla="*/ 435 h 10000"/>
                          <a:gd name="connsiteX159" fmla="*/ 3407 w 10000"/>
                          <a:gd name="connsiteY159" fmla="*/ 348 h 10000"/>
                          <a:gd name="connsiteX160" fmla="*/ 3525 w 10000"/>
                          <a:gd name="connsiteY160" fmla="*/ 271 h 10000"/>
                          <a:gd name="connsiteX161" fmla="*/ 3629 w 10000"/>
                          <a:gd name="connsiteY161" fmla="*/ 203 h 10000"/>
                          <a:gd name="connsiteX162" fmla="*/ 3716 w 10000"/>
                          <a:gd name="connsiteY162" fmla="*/ 155 h 10000"/>
                          <a:gd name="connsiteX163" fmla="*/ 3785 w 10000"/>
                          <a:gd name="connsiteY163" fmla="*/ 111 h 10000"/>
                          <a:gd name="connsiteX164" fmla="*/ 3837 w 10000"/>
                          <a:gd name="connsiteY164" fmla="*/ 77 h 10000"/>
                          <a:gd name="connsiteX165" fmla="*/ 3949 w 10000"/>
                          <a:gd name="connsiteY165" fmla="*/ 29 h 10000"/>
                          <a:gd name="connsiteX166" fmla="*/ 4052 w 10000"/>
                          <a:gd name="connsiteY16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9693 w 10000"/>
                          <a:gd name="connsiteY4" fmla="*/ 3217 h 10000"/>
                          <a:gd name="connsiteX5" fmla="*/ 9785 w 10000"/>
                          <a:gd name="connsiteY5" fmla="*/ 3266 h 10000"/>
                          <a:gd name="connsiteX6" fmla="*/ 9854 w 10000"/>
                          <a:gd name="connsiteY6" fmla="*/ 3309 h 10000"/>
                          <a:gd name="connsiteX7" fmla="*/ 9901 w 10000"/>
                          <a:gd name="connsiteY7" fmla="*/ 3333 h 10000"/>
                          <a:gd name="connsiteX8" fmla="*/ 9923 w 10000"/>
                          <a:gd name="connsiteY8" fmla="*/ 3353 h 10000"/>
                          <a:gd name="connsiteX9" fmla="*/ 9975 w 10000"/>
                          <a:gd name="connsiteY9" fmla="*/ 3391 h 10000"/>
                          <a:gd name="connsiteX10" fmla="*/ 10000 w 10000"/>
                          <a:gd name="connsiteY10" fmla="*/ 3444 h 10000"/>
                          <a:gd name="connsiteX11" fmla="*/ 10000 w 10000"/>
                          <a:gd name="connsiteY11" fmla="*/ 3493 h 10000"/>
                          <a:gd name="connsiteX12" fmla="*/ 9988 w 10000"/>
                          <a:gd name="connsiteY12" fmla="*/ 3536 h 10000"/>
                          <a:gd name="connsiteX13" fmla="*/ 9958 w 10000"/>
                          <a:gd name="connsiteY13" fmla="*/ 3589 h 10000"/>
                          <a:gd name="connsiteX14" fmla="*/ 9913 w 10000"/>
                          <a:gd name="connsiteY14" fmla="*/ 3647 h 10000"/>
                          <a:gd name="connsiteX15" fmla="*/ 9874 w 10000"/>
                          <a:gd name="connsiteY15" fmla="*/ 3681 h 10000"/>
                          <a:gd name="connsiteX16" fmla="*/ 9832 w 10000"/>
                          <a:gd name="connsiteY16" fmla="*/ 3734 h 10000"/>
                          <a:gd name="connsiteX17" fmla="*/ 9780 w 10000"/>
                          <a:gd name="connsiteY17" fmla="*/ 3792 h 10000"/>
                          <a:gd name="connsiteX18" fmla="*/ 9728 w 10000"/>
                          <a:gd name="connsiteY18" fmla="*/ 3850 h 10000"/>
                          <a:gd name="connsiteX19" fmla="*/ 9671 w 10000"/>
                          <a:gd name="connsiteY19" fmla="*/ 3903 h 10000"/>
                          <a:gd name="connsiteX20" fmla="*/ 9629 w 10000"/>
                          <a:gd name="connsiteY20" fmla="*/ 3952 h 10000"/>
                          <a:gd name="connsiteX21" fmla="*/ 9589 w 10000"/>
                          <a:gd name="connsiteY21" fmla="*/ 3995 h 10000"/>
                          <a:gd name="connsiteX22" fmla="*/ 9562 w 10000"/>
                          <a:gd name="connsiteY22" fmla="*/ 4029 h 10000"/>
                          <a:gd name="connsiteX23" fmla="*/ 9550 w 10000"/>
                          <a:gd name="connsiteY23" fmla="*/ 4039 h 10000"/>
                          <a:gd name="connsiteX24" fmla="*/ 9555 w 10000"/>
                          <a:gd name="connsiteY24" fmla="*/ 6237 h 10000"/>
                          <a:gd name="connsiteX25" fmla="*/ 9567 w 10000"/>
                          <a:gd name="connsiteY25" fmla="*/ 6246 h 10000"/>
                          <a:gd name="connsiteX26" fmla="*/ 9597 w 10000"/>
                          <a:gd name="connsiteY26" fmla="*/ 6271 h 10000"/>
                          <a:gd name="connsiteX27" fmla="*/ 9641 w 10000"/>
                          <a:gd name="connsiteY27" fmla="*/ 6304 h 10000"/>
                          <a:gd name="connsiteX28" fmla="*/ 9698 w 10000"/>
                          <a:gd name="connsiteY28" fmla="*/ 6338 h 10000"/>
                          <a:gd name="connsiteX29" fmla="*/ 9753 w 10000"/>
                          <a:gd name="connsiteY29" fmla="*/ 6382 h 10000"/>
                          <a:gd name="connsiteX30" fmla="*/ 9805 w 10000"/>
                          <a:gd name="connsiteY30" fmla="*/ 6420 h 10000"/>
                          <a:gd name="connsiteX31" fmla="*/ 9844 w 10000"/>
                          <a:gd name="connsiteY31" fmla="*/ 6454 h 10000"/>
                          <a:gd name="connsiteX32" fmla="*/ 9874 w 10000"/>
                          <a:gd name="connsiteY32" fmla="*/ 6488 h 10000"/>
                          <a:gd name="connsiteX33" fmla="*/ 9884 w 10000"/>
                          <a:gd name="connsiteY33" fmla="*/ 6531 h 10000"/>
                          <a:gd name="connsiteX34" fmla="*/ 9879 w 10000"/>
                          <a:gd name="connsiteY34" fmla="*/ 6575 h 10000"/>
                          <a:gd name="connsiteX35" fmla="*/ 9866 w 10000"/>
                          <a:gd name="connsiteY35" fmla="*/ 6618 h 10000"/>
                          <a:gd name="connsiteX36" fmla="*/ 9854 w 10000"/>
                          <a:gd name="connsiteY36" fmla="*/ 6652 h 10000"/>
                          <a:gd name="connsiteX37" fmla="*/ 9839 w 10000"/>
                          <a:gd name="connsiteY37" fmla="*/ 6667 h 10000"/>
                          <a:gd name="connsiteX38" fmla="*/ 9837 w 10000"/>
                          <a:gd name="connsiteY38" fmla="*/ 6676 h 10000"/>
                          <a:gd name="connsiteX39" fmla="*/ 9827 w 10000"/>
                          <a:gd name="connsiteY39" fmla="*/ 6686 h 10000"/>
                          <a:gd name="connsiteX40" fmla="*/ 9792 w 10000"/>
                          <a:gd name="connsiteY40" fmla="*/ 6720 h 10000"/>
                          <a:gd name="connsiteX41" fmla="*/ 9740 w 10000"/>
                          <a:gd name="connsiteY41" fmla="*/ 6758 h 10000"/>
                          <a:gd name="connsiteX42" fmla="*/ 9671 w 10000"/>
                          <a:gd name="connsiteY42" fmla="*/ 6826 h 10000"/>
                          <a:gd name="connsiteX43" fmla="*/ 9579 w 10000"/>
                          <a:gd name="connsiteY43" fmla="*/ 6903 h 10000"/>
                          <a:gd name="connsiteX44" fmla="*/ 9476 w 10000"/>
                          <a:gd name="connsiteY44" fmla="*/ 6995 h 10000"/>
                          <a:gd name="connsiteX45" fmla="*/ 9359 w 10000"/>
                          <a:gd name="connsiteY45" fmla="*/ 7106 h 10000"/>
                          <a:gd name="connsiteX46" fmla="*/ 9231 w 10000"/>
                          <a:gd name="connsiteY46" fmla="*/ 7227 h 10000"/>
                          <a:gd name="connsiteX47" fmla="*/ 9087 w 10000"/>
                          <a:gd name="connsiteY47" fmla="*/ 7353 h 10000"/>
                          <a:gd name="connsiteX48" fmla="*/ 8939 w 10000"/>
                          <a:gd name="connsiteY48" fmla="*/ 7478 h 10000"/>
                          <a:gd name="connsiteX49" fmla="*/ 8780 w 10000"/>
                          <a:gd name="connsiteY49" fmla="*/ 7623 h 10000"/>
                          <a:gd name="connsiteX50" fmla="*/ 8615 w 10000"/>
                          <a:gd name="connsiteY50" fmla="*/ 7778 h 10000"/>
                          <a:gd name="connsiteX51" fmla="*/ 8441 w 10000"/>
                          <a:gd name="connsiteY51" fmla="*/ 7928 h 10000"/>
                          <a:gd name="connsiteX52" fmla="*/ 8268 w 10000"/>
                          <a:gd name="connsiteY52" fmla="*/ 8082 h 10000"/>
                          <a:gd name="connsiteX53" fmla="*/ 8090 w 10000"/>
                          <a:gd name="connsiteY53" fmla="*/ 8242 h 10000"/>
                          <a:gd name="connsiteX54" fmla="*/ 7917 w 10000"/>
                          <a:gd name="connsiteY54" fmla="*/ 8401 h 10000"/>
                          <a:gd name="connsiteX55" fmla="*/ 7741 w 10000"/>
                          <a:gd name="connsiteY55" fmla="*/ 8556 h 10000"/>
                          <a:gd name="connsiteX56" fmla="*/ 7568 w 10000"/>
                          <a:gd name="connsiteY56" fmla="*/ 8715 h 10000"/>
                          <a:gd name="connsiteX57" fmla="*/ 7395 w 10000"/>
                          <a:gd name="connsiteY57" fmla="*/ 8865 h 10000"/>
                          <a:gd name="connsiteX58" fmla="*/ 7229 w 10000"/>
                          <a:gd name="connsiteY58" fmla="*/ 9010 h 10000"/>
                          <a:gd name="connsiteX59" fmla="*/ 7073 w 10000"/>
                          <a:gd name="connsiteY59" fmla="*/ 9155 h 10000"/>
                          <a:gd name="connsiteX60" fmla="*/ 6927 w 10000"/>
                          <a:gd name="connsiteY60" fmla="*/ 9290 h 10000"/>
                          <a:gd name="connsiteX61" fmla="*/ 6784 w 10000"/>
                          <a:gd name="connsiteY61" fmla="*/ 9415 h 10000"/>
                          <a:gd name="connsiteX62" fmla="*/ 6658 w 10000"/>
                          <a:gd name="connsiteY62" fmla="*/ 9527 h 10000"/>
                          <a:gd name="connsiteX63" fmla="*/ 6541 w 10000"/>
                          <a:gd name="connsiteY63" fmla="*/ 9628 h 10000"/>
                          <a:gd name="connsiteX64" fmla="*/ 6437 w 10000"/>
                          <a:gd name="connsiteY64" fmla="*/ 9720 h 10000"/>
                          <a:gd name="connsiteX65" fmla="*/ 6356 w 10000"/>
                          <a:gd name="connsiteY65" fmla="*/ 9797 h 10000"/>
                          <a:gd name="connsiteX66" fmla="*/ 6286 w 10000"/>
                          <a:gd name="connsiteY66" fmla="*/ 9865 h 10000"/>
                          <a:gd name="connsiteX67" fmla="*/ 6235 w 10000"/>
                          <a:gd name="connsiteY67" fmla="*/ 9908 h 10000"/>
                          <a:gd name="connsiteX68" fmla="*/ 6205 w 10000"/>
                          <a:gd name="connsiteY68" fmla="*/ 9932 h 10000"/>
                          <a:gd name="connsiteX69" fmla="*/ 6131 w 10000"/>
                          <a:gd name="connsiteY69" fmla="*/ 9986 h 10000"/>
                          <a:gd name="connsiteX70" fmla="*/ 6066 w 10000"/>
                          <a:gd name="connsiteY70" fmla="*/ 10000 h 10000"/>
                          <a:gd name="connsiteX71" fmla="*/ 6004 w 10000"/>
                          <a:gd name="connsiteY71" fmla="*/ 9990 h 10000"/>
                          <a:gd name="connsiteX72" fmla="*/ 5957 w 10000"/>
                          <a:gd name="connsiteY72" fmla="*/ 9976 h 10000"/>
                          <a:gd name="connsiteX73" fmla="*/ 5928 w 10000"/>
                          <a:gd name="connsiteY73" fmla="*/ 9957 h 10000"/>
                          <a:gd name="connsiteX74" fmla="*/ 5913 w 10000"/>
                          <a:gd name="connsiteY74" fmla="*/ 9952 h 10000"/>
                          <a:gd name="connsiteX75" fmla="*/ 5901 w 10000"/>
                          <a:gd name="connsiteY75" fmla="*/ 9942 h 10000"/>
                          <a:gd name="connsiteX76" fmla="*/ 5866 w 10000"/>
                          <a:gd name="connsiteY76" fmla="*/ 9918 h 10000"/>
                          <a:gd name="connsiteX77" fmla="*/ 5809 w 10000"/>
                          <a:gd name="connsiteY77" fmla="*/ 9874 h 10000"/>
                          <a:gd name="connsiteX78" fmla="*/ 5737 w 10000"/>
                          <a:gd name="connsiteY78" fmla="*/ 9816 h 10000"/>
                          <a:gd name="connsiteX79" fmla="*/ 5641 w 10000"/>
                          <a:gd name="connsiteY79" fmla="*/ 9739 h 10000"/>
                          <a:gd name="connsiteX80" fmla="*/ 5524 w 10000"/>
                          <a:gd name="connsiteY80" fmla="*/ 9647 h 10000"/>
                          <a:gd name="connsiteX81" fmla="*/ 5398 w 10000"/>
                          <a:gd name="connsiteY81" fmla="*/ 9546 h 10000"/>
                          <a:gd name="connsiteX82" fmla="*/ 5252 w 10000"/>
                          <a:gd name="connsiteY82" fmla="*/ 9435 h 10000"/>
                          <a:gd name="connsiteX83" fmla="*/ 5096 w 10000"/>
                          <a:gd name="connsiteY83" fmla="*/ 9314 h 10000"/>
                          <a:gd name="connsiteX84" fmla="*/ 4923 w 10000"/>
                          <a:gd name="connsiteY84" fmla="*/ 9179 h 10000"/>
                          <a:gd name="connsiteX85" fmla="*/ 4740 w 10000"/>
                          <a:gd name="connsiteY85" fmla="*/ 9034 h 10000"/>
                          <a:gd name="connsiteX86" fmla="*/ 4545 w 10000"/>
                          <a:gd name="connsiteY86" fmla="*/ 8884 h 10000"/>
                          <a:gd name="connsiteX87" fmla="*/ 4347 w 10000"/>
                          <a:gd name="connsiteY87" fmla="*/ 8729 h 10000"/>
                          <a:gd name="connsiteX88" fmla="*/ 4139 w 10000"/>
                          <a:gd name="connsiteY88" fmla="*/ 8560 h 10000"/>
                          <a:gd name="connsiteX89" fmla="*/ 3924 w 10000"/>
                          <a:gd name="connsiteY89" fmla="*/ 8401 h 10000"/>
                          <a:gd name="connsiteX90" fmla="*/ 3706 w 10000"/>
                          <a:gd name="connsiteY90" fmla="*/ 8222 h 10000"/>
                          <a:gd name="connsiteX91" fmla="*/ 3481 w 10000"/>
                          <a:gd name="connsiteY91" fmla="*/ 8053 h 10000"/>
                          <a:gd name="connsiteX92" fmla="*/ 3256 w 10000"/>
                          <a:gd name="connsiteY92" fmla="*/ 7879 h 10000"/>
                          <a:gd name="connsiteX93" fmla="*/ 3026 w 10000"/>
                          <a:gd name="connsiteY93" fmla="*/ 7700 h 10000"/>
                          <a:gd name="connsiteX94" fmla="*/ 2801 w 10000"/>
                          <a:gd name="connsiteY94" fmla="*/ 7522 h 10000"/>
                          <a:gd name="connsiteX95" fmla="*/ 2575 w 10000"/>
                          <a:gd name="connsiteY95" fmla="*/ 7343 h 10000"/>
                          <a:gd name="connsiteX96" fmla="*/ 2355 w 10000"/>
                          <a:gd name="connsiteY96" fmla="*/ 7174 h 10000"/>
                          <a:gd name="connsiteX97" fmla="*/ 2135 w 10000"/>
                          <a:gd name="connsiteY97" fmla="*/ 7005 h 10000"/>
                          <a:gd name="connsiteX98" fmla="*/ 1922 w 10000"/>
                          <a:gd name="connsiteY98" fmla="*/ 6836 h 10000"/>
                          <a:gd name="connsiteX99" fmla="*/ 1719 w 10000"/>
                          <a:gd name="connsiteY99" fmla="*/ 6676 h 10000"/>
                          <a:gd name="connsiteX100" fmla="*/ 1519 w 10000"/>
                          <a:gd name="connsiteY100" fmla="*/ 6522 h 10000"/>
                          <a:gd name="connsiteX101" fmla="*/ 1331 w 10000"/>
                          <a:gd name="connsiteY101" fmla="*/ 6372 h 10000"/>
                          <a:gd name="connsiteX102" fmla="*/ 1153 w 10000"/>
                          <a:gd name="connsiteY102" fmla="*/ 6237 h 10000"/>
                          <a:gd name="connsiteX103" fmla="*/ 985 w 10000"/>
                          <a:gd name="connsiteY103" fmla="*/ 6101 h 10000"/>
                          <a:gd name="connsiteX104" fmla="*/ 831 w 10000"/>
                          <a:gd name="connsiteY104" fmla="*/ 5981 h 10000"/>
                          <a:gd name="connsiteX105" fmla="*/ 690 w 10000"/>
                          <a:gd name="connsiteY105" fmla="*/ 5874 h 10000"/>
                          <a:gd name="connsiteX106" fmla="*/ 569 w 10000"/>
                          <a:gd name="connsiteY106" fmla="*/ 5778 h 10000"/>
                          <a:gd name="connsiteX107" fmla="*/ 460 w 10000"/>
                          <a:gd name="connsiteY107" fmla="*/ 5696 h 10000"/>
                          <a:gd name="connsiteX108" fmla="*/ 369 w 10000"/>
                          <a:gd name="connsiteY108" fmla="*/ 5618 h 10000"/>
                          <a:gd name="connsiteX109" fmla="*/ 299 w 10000"/>
                          <a:gd name="connsiteY109" fmla="*/ 5570 h 10000"/>
                          <a:gd name="connsiteX110" fmla="*/ 252 w 10000"/>
                          <a:gd name="connsiteY110" fmla="*/ 5527 h 10000"/>
                          <a:gd name="connsiteX111" fmla="*/ 225 w 10000"/>
                          <a:gd name="connsiteY111" fmla="*/ 5502 h 10000"/>
                          <a:gd name="connsiteX112" fmla="*/ 148 w 10000"/>
                          <a:gd name="connsiteY112" fmla="*/ 5425 h 10000"/>
                          <a:gd name="connsiteX113" fmla="*/ 92 w 10000"/>
                          <a:gd name="connsiteY113" fmla="*/ 5324 h 10000"/>
                          <a:gd name="connsiteX114" fmla="*/ 52 w 10000"/>
                          <a:gd name="connsiteY114" fmla="*/ 5213 h 10000"/>
                          <a:gd name="connsiteX115" fmla="*/ 27 w 10000"/>
                          <a:gd name="connsiteY115" fmla="*/ 5111 h 10000"/>
                          <a:gd name="connsiteX116" fmla="*/ 10 w 10000"/>
                          <a:gd name="connsiteY116" fmla="*/ 5019 h 10000"/>
                          <a:gd name="connsiteX117" fmla="*/ 5 w 10000"/>
                          <a:gd name="connsiteY117" fmla="*/ 4942 h 10000"/>
                          <a:gd name="connsiteX118" fmla="*/ 0 w 10000"/>
                          <a:gd name="connsiteY118" fmla="*/ 4884 h 10000"/>
                          <a:gd name="connsiteX119" fmla="*/ 0 w 10000"/>
                          <a:gd name="connsiteY119" fmla="*/ 4865 h 10000"/>
                          <a:gd name="connsiteX120" fmla="*/ 0 w 10000"/>
                          <a:gd name="connsiteY120" fmla="*/ 4831 h 10000"/>
                          <a:gd name="connsiteX121" fmla="*/ 0 w 10000"/>
                          <a:gd name="connsiteY121" fmla="*/ 4749 h 10000"/>
                          <a:gd name="connsiteX122" fmla="*/ 0 w 10000"/>
                          <a:gd name="connsiteY122" fmla="*/ 4618 h 10000"/>
                          <a:gd name="connsiteX123" fmla="*/ 0 w 10000"/>
                          <a:gd name="connsiteY123" fmla="*/ 3826 h 10000"/>
                          <a:gd name="connsiteX124" fmla="*/ 0 w 10000"/>
                          <a:gd name="connsiteY124" fmla="*/ 3604 h 10000"/>
                          <a:gd name="connsiteX125" fmla="*/ 0 w 10000"/>
                          <a:gd name="connsiteY125" fmla="*/ 3401 h 10000"/>
                          <a:gd name="connsiteX126" fmla="*/ 0 w 10000"/>
                          <a:gd name="connsiteY126" fmla="*/ 3222 h 10000"/>
                          <a:gd name="connsiteX127" fmla="*/ 10 w 10000"/>
                          <a:gd name="connsiteY127" fmla="*/ 3053 h 10000"/>
                          <a:gd name="connsiteX128" fmla="*/ 40 w 10000"/>
                          <a:gd name="connsiteY128" fmla="*/ 2894 h 10000"/>
                          <a:gd name="connsiteX129" fmla="*/ 84 w 10000"/>
                          <a:gd name="connsiteY129" fmla="*/ 2758 h 10000"/>
                          <a:gd name="connsiteX130" fmla="*/ 131 w 10000"/>
                          <a:gd name="connsiteY130" fmla="*/ 2647 h 10000"/>
                          <a:gd name="connsiteX131" fmla="*/ 183 w 10000"/>
                          <a:gd name="connsiteY131" fmla="*/ 2546 h 10000"/>
                          <a:gd name="connsiteX132" fmla="*/ 230 w 10000"/>
                          <a:gd name="connsiteY132" fmla="*/ 2478 h 10000"/>
                          <a:gd name="connsiteX133" fmla="*/ 275 w 10000"/>
                          <a:gd name="connsiteY133" fmla="*/ 2420 h 10000"/>
                          <a:gd name="connsiteX134" fmla="*/ 299 w 10000"/>
                          <a:gd name="connsiteY134" fmla="*/ 2386 h 10000"/>
                          <a:gd name="connsiteX135" fmla="*/ 312 w 10000"/>
                          <a:gd name="connsiteY135" fmla="*/ 2377 h 10000"/>
                          <a:gd name="connsiteX136" fmla="*/ 322 w 10000"/>
                          <a:gd name="connsiteY136" fmla="*/ 2372 h 10000"/>
                          <a:gd name="connsiteX137" fmla="*/ 356 w 10000"/>
                          <a:gd name="connsiteY137" fmla="*/ 2353 h 10000"/>
                          <a:gd name="connsiteX138" fmla="*/ 413 w 10000"/>
                          <a:gd name="connsiteY138" fmla="*/ 2309 h 10000"/>
                          <a:gd name="connsiteX139" fmla="*/ 485 w 10000"/>
                          <a:gd name="connsiteY139" fmla="*/ 2261 h 10000"/>
                          <a:gd name="connsiteX140" fmla="*/ 581 w 10000"/>
                          <a:gd name="connsiteY140" fmla="*/ 2203 h 10000"/>
                          <a:gd name="connsiteX141" fmla="*/ 690 w 10000"/>
                          <a:gd name="connsiteY141" fmla="*/ 2135 h 10000"/>
                          <a:gd name="connsiteX142" fmla="*/ 811 w 10000"/>
                          <a:gd name="connsiteY142" fmla="*/ 2048 h 10000"/>
                          <a:gd name="connsiteX143" fmla="*/ 950 w 10000"/>
                          <a:gd name="connsiteY143" fmla="*/ 1966 h 10000"/>
                          <a:gd name="connsiteX144" fmla="*/ 1096 w 10000"/>
                          <a:gd name="connsiteY144" fmla="*/ 1865 h 10000"/>
                          <a:gd name="connsiteX145" fmla="*/ 1252 w 10000"/>
                          <a:gd name="connsiteY145" fmla="*/ 1758 h 10000"/>
                          <a:gd name="connsiteX146" fmla="*/ 1418 w 10000"/>
                          <a:gd name="connsiteY146" fmla="*/ 1652 h 10000"/>
                          <a:gd name="connsiteX147" fmla="*/ 1586 w 10000"/>
                          <a:gd name="connsiteY147" fmla="*/ 1541 h 10000"/>
                          <a:gd name="connsiteX148" fmla="*/ 1759 w 10000"/>
                          <a:gd name="connsiteY148" fmla="*/ 1420 h 10000"/>
                          <a:gd name="connsiteX149" fmla="*/ 1940 w 10000"/>
                          <a:gd name="connsiteY149" fmla="*/ 1314 h 10000"/>
                          <a:gd name="connsiteX150" fmla="*/ 2118 w 10000"/>
                          <a:gd name="connsiteY150" fmla="*/ 1193 h 10000"/>
                          <a:gd name="connsiteX151" fmla="*/ 2298 w 10000"/>
                          <a:gd name="connsiteY151" fmla="*/ 1077 h 10000"/>
                          <a:gd name="connsiteX152" fmla="*/ 2476 w 10000"/>
                          <a:gd name="connsiteY152" fmla="*/ 957 h 10000"/>
                          <a:gd name="connsiteX153" fmla="*/ 2650 w 10000"/>
                          <a:gd name="connsiteY153" fmla="*/ 845 h 10000"/>
                          <a:gd name="connsiteX154" fmla="*/ 2818 w 10000"/>
                          <a:gd name="connsiteY154" fmla="*/ 729 h 10000"/>
                          <a:gd name="connsiteX155" fmla="*/ 2979 w 10000"/>
                          <a:gd name="connsiteY155" fmla="*/ 628 h 10000"/>
                          <a:gd name="connsiteX156" fmla="*/ 3135 w 10000"/>
                          <a:gd name="connsiteY156" fmla="*/ 527 h 10000"/>
                          <a:gd name="connsiteX157" fmla="*/ 3278 w 10000"/>
                          <a:gd name="connsiteY157" fmla="*/ 435 h 10000"/>
                          <a:gd name="connsiteX158" fmla="*/ 3407 w 10000"/>
                          <a:gd name="connsiteY158" fmla="*/ 348 h 10000"/>
                          <a:gd name="connsiteX159" fmla="*/ 3525 w 10000"/>
                          <a:gd name="connsiteY159" fmla="*/ 271 h 10000"/>
                          <a:gd name="connsiteX160" fmla="*/ 3629 w 10000"/>
                          <a:gd name="connsiteY160" fmla="*/ 203 h 10000"/>
                          <a:gd name="connsiteX161" fmla="*/ 3716 w 10000"/>
                          <a:gd name="connsiteY161" fmla="*/ 155 h 10000"/>
                          <a:gd name="connsiteX162" fmla="*/ 3785 w 10000"/>
                          <a:gd name="connsiteY162" fmla="*/ 111 h 10000"/>
                          <a:gd name="connsiteX163" fmla="*/ 3837 w 10000"/>
                          <a:gd name="connsiteY163" fmla="*/ 77 h 10000"/>
                          <a:gd name="connsiteX164" fmla="*/ 3949 w 10000"/>
                          <a:gd name="connsiteY164" fmla="*/ 29 h 10000"/>
                          <a:gd name="connsiteX165" fmla="*/ 4052 w 10000"/>
                          <a:gd name="connsiteY165" fmla="*/ 0 h 10000"/>
                          <a:gd name="connsiteX0" fmla="*/ 4052 w 10000"/>
                          <a:gd name="connsiteY0" fmla="*/ 0 h 10000"/>
                          <a:gd name="connsiteX1" fmla="*/ 4144 w 10000"/>
                          <a:gd name="connsiteY1" fmla="*/ 10 h 10000"/>
                          <a:gd name="connsiteX2" fmla="*/ 4218 w 10000"/>
                          <a:gd name="connsiteY2" fmla="*/ 29 h 10000"/>
                          <a:gd name="connsiteX3" fmla="*/ 9693 w 10000"/>
                          <a:gd name="connsiteY3" fmla="*/ 3217 h 10000"/>
                          <a:gd name="connsiteX4" fmla="*/ 9785 w 10000"/>
                          <a:gd name="connsiteY4" fmla="*/ 3266 h 10000"/>
                          <a:gd name="connsiteX5" fmla="*/ 9854 w 10000"/>
                          <a:gd name="connsiteY5" fmla="*/ 3309 h 10000"/>
                          <a:gd name="connsiteX6" fmla="*/ 9901 w 10000"/>
                          <a:gd name="connsiteY6" fmla="*/ 3333 h 10000"/>
                          <a:gd name="connsiteX7" fmla="*/ 9923 w 10000"/>
                          <a:gd name="connsiteY7" fmla="*/ 3353 h 10000"/>
                          <a:gd name="connsiteX8" fmla="*/ 9975 w 10000"/>
                          <a:gd name="connsiteY8" fmla="*/ 3391 h 10000"/>
                          <a:gd name="connsiteX9" fmla="*/ 10000 w 10000"/>
                          <a:gd name="connsiteY9" fmla="*/ 3444 h 10000"/>
                          <a:gd name="connsiteX10" fmla="*/ 10000 w 10000"/>
                          <a:gd name="connsiteY10" fmla="*/ 3493 h 10000"/>
                          <a:gd name="connsiteX11" fmla="*/ 9988 w 10000"/>
                          <a:gd name="connsiteY11" fmla="*/ 3536 h 10000"/>
                          <a:gd name="connsiteX12" fmla="*/ 9958 w 10000"/>
                          <a:gd name="connsiteY12" fmla="*/ 3589 h 10000"/>
                          <a:gd name="connsiteX13" fmla="*/ 9913 w 10000"/>
                          <a:gd name="connsiteY13" fmla="*/ 3647 h 10000"/>
                          <a:gd name="connsiteX14" fmla="*/ 9874 w 10000"/>
                          <a:gd name="connsiteY14" fmla="*/ 3681 h 10000"/>
                          <a:gd name="connsiteX15" fmla="*/ 9832 w 10000"/>
                          <a:gd name="connsiteY15" fmla="*/ 3734 h 10000"/>
                          <a:gd name="connsiteX16" fmla="*/ 9780 w 10000"/>
                          <a:gd name="connsiteY16" fmla="*/ 3792 h 10000"/>
                          <a:gd name="connsiteX17" fmla="*/ 9728 w 10000"/>
                          <a:gd name="connsiteY17" fmla="*/ 3850 h 10000"/>
                          <a:gd name="connsiteX18" fmla="*/ 9671 w 10000"/>
                          <a:gd name="connsiteY18" fmla="*/ 3903 h 10000"/>
                          <a:gd name="connsiteX19" fmla="*/ 9629 w 10000"/>
                          <a:gd name="connsiteY19" fmla="*/ 3952 h 10000"/>
                          <a:gd name="connsiteX20" fmla="*/ 9589 w 10000"/>
                          <a:gd name="connsiteY20" fmla="*/ 3995 h 10000"/>
                          <a:gd name="connsiteX21" fmla="*/ 9562 w 10000"/>
                          <a:gd name="connsiteY21" fmla="*/ 4029 h 10000"/>
                          <a:gd name="connsiteX22" fmla="*/ 9550 w 10000"/>
                          <a:gd name="connsiteY22" fmla="*/ 4039 h 10000"/>
                          <a:gd name="connsiteX23" fmla="*/ 9555 w 10000"/>
                          <a:gd name="connsiteY23" fmla="*/ 6237 h 10000"/>
                          <a:gd name="connsiteX24" fmla="*/ 9567 w 10000"/>
                          <a:gd name="connsiteY24" fmla="*/ 6246 h 10000"/>
                          <a:gd name="connsiteX25" fmla="*/ 9597 w 10000"/>
                          <a:gd name="connsiteY25" fmla="*/ 6271 h 10000"/>
                          <a:gd name="connsiteX26" fmla="*/ 9641 w 10000"/>
                          <a:gd name="connsiteY26" fmla="*/ 6304 h 10000"/>
                          <a:gd name="connsiteX27" fmla="*/ 9698 w 10000"/>
                          <a:gd name="connsiteY27" fmla="*/ 6338 h 10000"/>
                          <a:gd name="connsiteX28" fmla="*/ 9753 w 10000"/>
                          <a:gd name="connsiteY28" fmla="*/ 6382 h 10000"/>
                          <a:gd name="connsiteX29" fmla="*/ 9805 w 10000"/>
                          <a:gd name="connsiteY29" fmla="*/ 6420 h 10000"/>
                          <a:gd name="connsiteX30" fmla="*/ 9844 w 10000"/>
                          <a:gd name="connsiteY30" fmla="*/ 6454 h 10000"/>
                          <a:gd name="connsiteX31" fmla="*/ 9874 w 10000"/>
                          <a:gd name="connsiteY31" fmla="*/ 6488 h 10000"/>
                          <a:gd name="connsiteX32" fmla="*/ 9884 w 10000"/>
                          <a:gd name="connsiteY32" fmla="*/ 6531 h 10000"/>
                          <a:gd name="connsiteX33" fmla="*/ 9879 w 10000"/>
                          <a:gd name="connsiteY33" fmla="*/ 6575 h 10000"/>
                          <a:gd name="connsiteX34" fmla="*/ 9866 w 10000"/>
                          <a:gd name="connsiteY34" fmla="*/ 6618 h 10000"/>
                          <a:gd name="connsiteX35" fmla="*/ 9854 w 10000"/>
                          <a:gd name="connsiteY35" fmla="*/ 6652 h 10000"/>
                          <a:gd name="connsiteX36" fmla="*/ 9839 w 10000"/>
                          <a:gd name="connsiteY36" fmla="*/ 6667 h 10000"/>
                          <a:gd name="connsiteX37" fmla="*/ 9837 w 10000"/>
                          <a:gd name="connsiteY37" fmla="*/ 6676 h 10000"/>
                          <a:gd name="connsiteX38" fmla="*/ 9827 w 10000"/>
                          <a:gd name="connsiteY38" fmla="*/ 6686 h 10000"/>
                          <a:gd name="connsiteX39" fmla="*/ 9792 w 10000"/>
                          <a:gd name="connsiteY39" fmla="*/ 6720 h 10000"/>
                          <a:gd name="connsiteX40" fmla="*/ 9740 w 10000"/>
                          <a:gd name="connsiteY40" fmla="*/ 6758 h 10000"/>
                          <a:gd name="connsiteX41" fmla="*/ 9671 w 10000"/>
                          <a:gd name="connsiteY41" fmla="*/ 6826 h 10000"/>
                          <a:gd name="connsiteX42" fmla="*/ 9579 w 10000"/>
                          <a:gd name="connsiteY42" fmla="*/ 6903 h 10000"/>
                          <a:gd name="connsiteX43" fmla="*/ 9476 w 10000"/>
                          <a:gd name="connsiteY43" fmla="*/ 6995 h 10000"/>
                          <a:gd name="connsiteX44" fmla="*/ 9359 w 10000"/>
                          <a:gd name="connsiteY44" fmla="*/ 7106 h 10000"/>
                          <a:gd name="connsiteX45" fmla="*/ 9231 w 10000"/>
                          <a:gd name="connsiteY45" fmla="*/ 7227 h 10000"/>
                          <a:gd name="connsiteX46" fmla="*/ 9087 w 10000"/>
                          <a:gd name="connsiteY46" fmla="*/ 7353 h 10000"/>
                          <a:gd name="connsiteX47" fmla="*/ 8939 w 10000"/>
                          <a:gd name="connsiteY47" fmla="*/ 7478 h 10000"/>
                          <a:gd name="connsiteX48" fmla="*/ 8780 w 10000"/>
                          <a:gd name="connsiteY48" fmla="*/ 7623 h 10000"/>
                          <a:gd name="connsiteX49" fmla="*/ 8615 w 10000"/>
                          <a:gd name="connsiteY49" fmla="*/ 7778 h 10000"/>
                          <a:gd name="connsiteX50" fmla="*/ 8441 w 10000"/>
                          <a:gd name="connsiteY50" fmla="*/ 7928 h 10000"/>
                          <a:gd name="connsiteX51" fmla="*/ 8268 w 10000"/>
                          <a:gd name="connsiteY51" fmla="*/ 8082 h 10000"/>
                          <a:gd name="connsiteX52" fmla="*/ 8090 w 10000"/>
                          <a:gd name="connsiteY52" fmla="*/ 8242 h 10000"/>
                          <a:gd name="connsiteX53" fmla="*/ 7917 w 10000"/>
                          <a:gd name="connsiteY53" fmla="*/ 8401 h 10000"/>
                          <a:gd name="connsiteX54" fmla="*/ 7741 w 10000"/>
                          <a:gd name="connsiteY54" fmla="*/ 8556 h 10000"/>
                          <a:gd name="connsiteX55" fmla="*/ 7568 w 10000"/>
                          <a:gd name="connsiteY55" fmla="*/ 8715 h 10000"/>
                          <a:gd name="connsiteX56" fmla="*/ 7395 w 10000"/>
                          <a:gd name="connsiteY56" fmla="*/ 8865 h 10000"/>
                          <a:gd name="connsiteX57" fmla="*/ 7229 w 10000"/>
                          <a:gd name="connsiteY57" fmla="*/ 9010 h 10000"/>
                          <a:gd name="connsiteX58" fmla="*/ 7073 w 10000"/>
                          <a:gd name="connsiteY58" fmla="*/ 9155 h 10000"/>
                          <a:gd name="connsiteX59" fmla="*/ 6927 w 10000"/>
                          <a:gd name="connsiteY59" fmla="*/ 9290 h 10000"/>
                          <a:gd name="connsiteX60" fmla="*/ 6784 w 10000"/>
                          <a:gd name="connsiteY60" fmla="*/ 9415 h 10000"/>
                          <a:gd name="connsiteX61" fmla="*/ 6658 w 10000"/>
                          <a:gd name="connsiteY61" fmla="*/ 9527 h 10000"/>
                          <a:gd name="connsiteX62" fmla="*/ 6541 w 10000"/>
                          <a:gd name="connsiteY62" fmla="*/ 9628 h 10000"/>
                          <a:gd name="connsiteX63" fmla="*/ 6437 w 10000"/>
                          <a:gd name="connsiteY63" fmla="*/ 9720 h 10000"/>
                          <a:gd name="connsiteX64" fmla="*/ 6356 w 10000"/>
                          <a:gd name="connsiteY64" fmla="*/ 9797 h 10000"/>
                          <a:gd name="connsiteX65" fmla="*/ 6286 w 10000"/>
                          <a:gd name="connsiteY65" fmla="*/ 9865 h 10000"/>
                          <a:gd name="connsiteX66" fmla="*/ 6235 w 10000"/>
                          <a:gd name="connsiteY66" fmla="*/ 9908 h 10000"/>
                          <a:gd name="connsiteX67" fmla="*/ 6205 w 10000"/>
                          <a:gd name="connsiteY67" fmla="*/ 9932 h 10000"/>
                          <a:gd name="connsiteX68" fmla="*/ 6131 w 10000"/>
                          <a:gd name="connsiteY68" fmla="*/ 9986 h 10000"/>
                          <a:gd name="connsiteX69" fmla="*/ 6066 w 10000"/>
                          <a:gd name="connsiteY69" fmla="*/ 10000 h 10000"/>
                          <a:gd name="connsiteX70" fmla="*/ 6004 w 10000"/>
                          <a:gd name="connsiteY70" fmla="*/ 9990 h 10000"/>
                          <a:gd name="connsiteX71" fmla="*/ 5957 w 10000"/>
                          <a:gd name="connsiteY71" fmla="*/ 9976 h 10000"/>
                          <a:gd name="connsiteX72" fmla="*/ 5928 w 10000"/>
                          <a:gd name="connsiteY72" fmla="*/ 9957 h 10000"/>
                          <a:gd name="connsiteX73" fmla="*/ 5913 w 10000"/>
                          <a:gd name="connsiteY73" fmla="*/ 9952 h 10000"/>
                          <a:gd name="connsiteX74" fmla="*/ 5901 w 10000"/>
                          <a:gd name="connsiteY74" fmla="*/ 9942 h 10000"/>
                          <a:gd name="connsiteX75" fmla="*/ 5866 w 10000"/>
                          <a:gd name="connsiteY75" fmla="*/ 9918 h 10000"/>
                          <a:gd name="connsiteX76" fmla="*/ 5809 w 10000"/>
                          <a:gd name="connsiteY76" fmla="*/ 9874 h 10000"/>
                          <a:gd name="connsiteX77" fmla="*/ 5737 w 10000"/>
                          <a:gd name="connsiteY77" fmla="*/ 9816 h 10000"/>
                          <a:gd name="connsiteX78" fmla="*/ 5641 w 10000"/>
                          <a:gd name="connsiteY78" fmla="*/ 9739 h 10000"/>
                          <a:gd name="connsiteX79" fmla="*/ 5524 w 10000"/>
                          <a:gd name="connsiteY79" fmla="*/ 9647 h 10000"/>
                          <a:gd name="connsiteX80" fmla="*/ 5398 w 10000"/>
                          <a:gd name="connsiteY80" fmla="*/ 9546 h 10000"/>
                          <a:gd name="connsiteX81" fmla="*/ 5252 w 10000"/>
                          <a:gd name="connsiteY81" fmla="*/ 9435 h 10000"/>
                          <a:gd name="connsiteX82" fmla="*/ 5096 w 10000"/>
                          <a:gd name="connsiteY82" fmla="*/ 9314 h 10000"/>
                          <a:gd name="connsiteX83" fmla="*/ 4923 w 10000"/>
                          <a:gd name="connsiteY83" fmla="*/ 9179 h 10000"/>
                          <a:gd name="connsiteX84" fmla="*/ 4740 w 10000"/>
                          <a:gd name="connsiteY84" fmla="*/ 9034 h 10000"/>
                          <a:gd name="connsiteX85" fmla="*/ 4545 w 10000"/>
                          <a:gd name="connsiteY85" fmla="*/ 8884 h 10000"/>
                          <a:gd name="connsiteX86" fmla="*/ 4347 w 10000"/>
                          <a:gd name="connsiteY86" fmla="*/ 8729 h 10000"/>
                          <a:gd name="connsiteX87" fmla="*/ 4139 w 10000"/>
                          <a:gd name="connsiteY87" fmla="*/ 8560 h 10000"/>
                          <a:gd name="connsiteX88" fmla="*/ 3924 w 10000"/>
                          <a:gd name="connsiteY88" fmla="*/ 8401 h 10000"/>
                          <a:gd name="connsiteX89" fmla="*/ 3706 w 10000"/>
                          <a:gd name="connsiteY89" fmla="*/ 8222 h 10000"/>
                          <a:gd name="connsiteX90" fmla="*/ 3481 w 10000"/>
                          <a:gd name="connsiteY90" fmla="*/ 8053 h 10000"/>
                          <a:gd name="connsiteX91" fmla="*/ 3256 w 10000"/>
                          <a:gd name="connsiteY91" fmla="*/ 7879 h 10000"/>
                          <a:gd name="connsiteX92" fmla="*/ 3026 w 10000"/>
                          <a:gd name="connsiteY92" fmla="*/ 7700 h 10000"/>
                          <a:gd name="connsiteX93" fmla="*/ 2801 w 10000"/>
                          <a:gd name="connsiteY93" fmla="*/ 7522 h 10000"/>
                          <a:gd name="connsiteX94" fmla="*/ 2575 w 10000"/>
                          <a:gd name="connsiteY94" fmla="*/ 7343 h 10000"/>
                          <a:gd name="connsiteX95" fmla="*/ 2355 w 10000"/>
                          <a:gd name="connsiteY95" fmla="*/ 7174 h 10000"/>
                          <a:gd name="connsiteX96" fmla="*/ 2135 w 10000"/>
                          <a:gd name="connsiteY96" fmla="*/ 7005 h 10000"/>
                          <a:gd name="connsiteX97" fmla="*/ 1922 w 10000"/>
                          <a:gd name="connsiteY97" fmla="*/ 6836 h 10000"/>
                          <a:gd name="connsiteX98" fmla="*/ 1719 w 10000"/>
                          <a:gd name="connsiteY98" fmla="*/ 6676 h 10000"/>
                          <a:gd name="connsiteX99" fmla="*/ 1519 w 10000"/>
                          <a:gd name="connsiteY99" fmla="*/ 6522 h 10000"/>
                          <a:gd name="connsiteX100" fmla="*/ 1331 w 10000"/>
                          <a:gd name="connsiteY100" fmla="*/ 6372 h 10000"/>
                          <a:gd name="connsiteX101" fmla="*/ 1153 w 10000"/>
                          <a:gd name="connsiteY101" fmla="*/ 6237 h 10000"/>
                          <a:gd name="connsiteX102" fmla="*/ 985 w 10000"/>
                          <a:gd name="connsiteY102" fmla="*/ 6101 h 10000"/>
                          <a:gd name="connsiteX103" fmla="*/ 831 w 10000"/>
                          <a:gd name="connsiteY103" fmla="*/ 5981 h 10000"/>
                          <a:gd name="connsiteX104" fmla="*/ 690 w 10000"/>
                          <a:gd name="connsiteY104" fmla="*/ 5874 h 10000"/>
                          <a:gd name="connsiteX105" fmla="*/ 569 w 10000"/>
                          <a:gd name="connsiteY105" fmla="*/ 5778 h 10000"/>
                          <a:gd name="connsiteX106" fmla="*/ 460 w 10000"/>
                          <a:gd name="connsiteY106" fmla="*/ 5696 h 10000"/>
                          <a:gd name="connsiteX107" fmla="*/ 369 w 10000"/>
                          <a:gd name="connsiteY107" fmla="*/ 5618 h 10000"/>
                          <a:gd name="connsiteX108" fmla="*/ 299 w 10000"/>
                          <a:gd name="connsiteY108" fmla="*/ 5570 h 10000"/>
                          <a:gd name="connsiteX109" fmla="*/ 252 w 10000"/>
                          <a:gd name="connsiteY109" fmla="*/ 5527 h 10000"/>
                          <a:gd name="connsiteX110" fmla="*/ 225 w 10000"/>
                          <a:gd name="connsiteY110" fmla="*/ 5502 h 10000"/>
                          <a:gd name="connsiteX111" fmla="*/ 148 w 10000"/>
                          <a:gd name="connsiteY111" fmla="*/ 5425 h 10000"/>
                          <a:gd name="connsiteX112" fmla="*/ 92 w 10000"/>
                          <a:gd name="connsiteY112" fmla="*/ 5324 h 10000"/>
                          <a:gd name="connsiteX113" fmla="*/ 52 w 10000"/>
                          <a:gd name="connsiteY113" fmla="*/ 5213 h 10000"/>
                          <a:gd name="connsiteX114" fmla="*/ 27 w 10000"/>
                          <a:gd name="connsiteY114" fmla="*/ 5111 h 10000"/>
                          <a:gd name="connsiteX115" fmla="*/ 10 w 10000"/>
                          <a:gd name="connsiteY115" fmla="*/ 5019 h 10000"/>
                          <a:gd name="connsiteX116" fmla="*/ 5 w 10000"/>
                          <a:gd name="connsiteY116" fmla="*/ 4942 h 10000"/>
                          <a:gd name="connsiteX117" fmla="*/ 0 w 10000"/>
                          <a:gd name="connsiteY117" fmla="*/ 4884 h 10000"/>
                          <a:gd name="connsiteX118" fmla="*/ 0 w 10000"/>
                          <a:gd name="connsiteY118" fmla="*/ 4865 h 10000"/>
                          <a:gd name="connsiteX119" fmla="*/ 0 w 10000"/>
                          <a:gd name="connsiteY119" fmla="*/ 4831 h 10000"/>
                          <a:gd name="connsiteX120" fmla="*/ 0 w 10000"/>
                          <a:gd name="connsiteY120" fmla="*/ 4749 h 10000"/>
                          <a:gd name="connsiteX121" fmla="*/ 0 w 10000"/>
                          <a:gd name="connsiteY121" fmla="*/ 4618 h 10000"/>
                          <a:gd name="connsiteX122" fmla="*/ 0 w 10000"/>
                          <a:gd name="connsiteY122" fmla="*/ 3826 h 10000"/>
                          <a:gd name="connsiteX123" fmla="*/ 0 w 10000"/>
                          <a:gd name="connsiteY123" fmla="*/ 3604 h 10000"/>
                          <a:gd name="connsiteX124" fmla="*/ 0 w 10000"/>
                          <a:gd name="connsiteY124" fmla="*/ 3401 h 10000"/>
                          <a:gd name="connsiteX125" fmla="*/ 0 w 10000"/>
                          <a:gd name="connsiteY125" fmla="*/ 3222 h 10000"/>
                          <a:gd name="connsiteX126" fmla="*/ 10 w 10000"/>
                          <a:gd name="connsiteY126" fmla="*/ 3053 h 10000"/>
                          <a:gd name="connsiteX127" fmla="*/ 40 w 10000"/>
                          <a:gd name="connsiteY127" fmla="*/ 2894 h 10000"/>
                          <a:gd name="connsiteX128" fmla="*/ 84 w 10000"/>
                          <a:gd name="connsiteY128" fmla="*/ 2758 h 10000"/>
                          <a:gd name="connsiteX129" fmla="*/ 131 w 10000"/>
                          <a:gd name="connsiteY129" fmla="*/ 2647 h 10000"/>
                          <a:gd name="connsiteX130" fmla="*/ 183 w 10000"/>
                          <a:gd name="connsiteY130" fmla="*/ 2546 h 10000"/>
                          <a:gd name="connsiteX131" fmla="*/ 230 w 10000"/>
                          <a:gd name="connsiteY131" fmla="*/ 2478 h 10000"/>
                          <a:gd name="connsiteX132" fmla="*/ 275 w 10000"/>
                          <a:gd name="connsiteY132" fmla="*/ 2420 h 10000"/>
                          <a:gd name="connsiteX133" fmla="*/ 299 w 10000"/>
                          <a:gd name="connsiteY133" fmla="*/ 2386 h 10000"/>
                          <a:gd name="connsiteX134" fmla="*/ 312 w 10000"/>
                          <a:gd name="connsiteY134" fmla="*/ 2377 h 10000"/>
                          <a:gd name="connsiteX135" fmla="*/ 322 w 10000"/>
                          <a:gd name="connsiteY135" fmla="*/ 2372 h 10000"/>
                          <a:gd name="connsiteX136" fmla="*/ 356 w 10000"/>
                          <a:gd name="connsiteY136" fmla="*/ 2353 h 10000"/>
                          <a:gd name="connsiteX137" fmla="*/ 413 w 10000"/>
                          <a:gd name="connsiteY137" fmla="*/ 2309 h 10000"/>
                          <a:gd name="connsiteX138" fmla="*/ 485 w 10000"/>
                          <a:gd name="connsiteY138" fmla="*/ 2261 h 10000"/>
                          <a:gd name="connsiteX139" fmla="*/ 581 w 10000"/>
                          <a:gd name="connsiteY139" fmla="*/ 2203 h 10000"/>
                          <a:gd name="connsiteX140" fmla="*/ 690 w 10000"/>
                          <a:gd name="connsiteY140" fmla="*/ 2135 h 10000"/>
                          <a:gd name="connsiteX141" fmla="*/ 811 w 10000"/>
                          <a:gd name="connsiteY141" fmla="*/ 2048 h 10000"/>
                          <a:gd name="connsiteX142" fmla="*/ 950 w 10000"/>
                          <a:gd name="connsiteY142" fmla="*/ 1966 h 10000"/>
                          <a:gd name="connsiteX143" fmla="*/ 1096 w 10000"/>
                          <a:gd name="connsiteY143" fmla="*/ 1865 h 10000"/>
                          <a:gd name="connsiteX144" fmla="*/ 1252 w 10000"/>
                          <a:gd name="connsiteY144" fmla="*/ 1758 h 10000"/>
                          <a:gd name="connsiteX145" fmla="*/ 1418 w 10000"/>
                          <a:gd name="connsiteY145" fmla="*/ 1652 h 10000"/>
                          <a:gd name="connsiteX146" fmla="*/ 1586 w 10000"/>
                          <a:gd name="connsiteY146" fmla="*/ 1541 h 10000"/>
                          <a:gd name="connsiteX147" fmla="*/ 1759 w 10000"/>
                          <a:gd name="connsiteY147" fmla="*/ 1420 h 10000"/>
                          <a:gd name="connsiteX148" fmla="*/ 1940 w 10000"/>
                          <a:gd name="connsiteY148" fmla="*/ 1314 h 10000"/>
                          <a:gd name="connsiteX149" fmla="*/ 2118 w 10000"/>
                          <a:gd name="connsiteY149" fmla="*/ 1193 h 10000"/>
                          <a:gd name="connsiteX150" fmla="*/ 2298 w 10000"/>
                          <a:gd name="connsiteY150" fmla="*/ 1077 h 10000"/>
                          <a:gd name="connsiteX151" fmla="*/ 2476 w 10000"/>
                          <a:gd name="connsiteY151" fmla="*/ 957 h 10000"/>
                          <a:gd name="connsiteX152" fmla="*/ 2650 w 10000"/>
                          <a:gd name="connsiteY152" fmla="*/ 845 h 10000"/>
                          <a:gd name="connsiteX153" fmla="*/ 2818 w 10000"/>
                          <a:gd name="connsiteY153" fmla="*/ 729 h 10000"/>
                          <a:gd name="connsiteX154" fmla="*/ 2979 w 10000"/>
                          <a:gd name="connsiteY154" fmla="*/ 628 h 10000"/>
                          <a:gd name="connsiteX155" fmla="*/ 3135 w 10000"/>
                          <a:gd name="connsiteY155" fmla="*/ 527 h 10000"/>
                          <a:gd name="connsiteX156" fmla="*/ 3278 w 10000"/>
                          <a:gd name="connsiteY156" fmla="*/ 435 h 10000"/>
                          <a:gd name="connsiteX157" fmla="*/ 3407 w 10000"/>
                          <a:gd name="connsiteY157" fmla="*/ 348 h 10000"/>
                          <a:gd name="connsiteX158" fmla="*/ 3525 w 10000"/>
                          <a:gd name="connsiteY158" fmla="*/ 271 h 10000"/>
                          <a:gd name="connsiteX159" fmla="*/ 3629 w 10000"/>
                          <a:gd name="connsiteY159" fmla="*/ 203 h 10000"/>
                          <a:gd name="connsiteX160" fmla="*/ 3716 w 10000"/>
                          <a:gd name="connsiteY160" fmla="*/ 155 h 10000"/>
                          <a:gd name="connsiteX161" fmla="*/ 3785 w 10000"/>
                          <a:gd name="connsiteY161" fmla="*/ 111 h 10000"/>
                          <a:gd name="connsiteX162" fmla="*/ 3837 w 10000"/>
                          <a:gd name="connsiteY162" fmla="*/ 77 h 10000"/>
                          <a:gd name="connsiteX163" fmla="*/ 3949 w 10000"/>
                          <a:gd name="connsiteY163" fmla="*/ 29 h 10000"/>
                          <a:gd name="connsiteX164" fmla="*/ 4052 w 10000"/>
                          <a:gd name="connsiteY164" fmla="*/ 0 h 10000"/>
                          <a:gd name="connsiteX0" fmla="*/ 4052 w 10000"/>
                          <a:gd name="connsiteY0" fmla="*/ 216 h 10216"/>
                          <a:gd name="connsiteX1" fmla="*/ 4218 w 10000"/>
                          <a:gd name="connsiteY1" fmla="*/ 245 h 10216"/>
                          <a:gd name="connsiteX2" fmla="*/ 9693 w 10000"/>
                          <a:gd name="connsiteY2" fmla="*/ 3433 h 10216"/>
                          <a:gd name="connsiteX3" fmla="*/ 9785 w 10000"/>
                          <a:gd name="connsiteY3" fmla="*/ 3482 h 10216"/>
                          <a:gd name="connsiteX4" fmla="*/ 9854 w 10000"/>
                          <a:gd name="connsiteY4" fmla="*/ 3525 h 10216"/>
                          <a:gd name="connsiteX5" fmla="*/ 9901 w 10000"/>
                          <a:gd name="connsiteY5" fmla="*/ 3549 h 10216"/>
                          <a:gd name="connsiteX6" fmla="*/ 9923 w 10000"/>
                          <a:gd name="connsiteY6" fmla="*/ 3569 h 10216"/>
                          <a:gd name="connsiteX7" fmla="*/ 9975 w 10000"/>
                          <a:gd name="connsiteY7" fmla="*/ 3607 h 10216"/>
                          <a:gd name="connsiteX8" fmla="*/ 10000 w 10000"/>
                          <a:gd name="connsiteY8" fmla="*/ 3660 h 10216"/>
                          <a:gd name="connsiteX9" fmla="*/ 10000 w 10000"/>
                          <a:gd name="connsiteY9" fmla="*/ 3709 h 10216"/>
                          <a:gd name="connsiteX10" fmla="*/ 9988 w 10000"/>
                          <a:gd name="connsiteY10" fmla="*/ 3752 h 10216"/>
                          <a:gd name="connsiteX11" fmla="*/ 9958 w 10000"/>
                          <a:gd name="connsiteY11" fmla="*/ 3805 h 10216"/>
                          <a:gd name="connsiteX12" fmla="*/ 9913 w 10000"/>
                          <a:gd name="connsiteY12" fmla="*/ 3863 h 10216"/>
                          <a:gd name="connsiteX13" fmla="*/ 9874 w 10000"/>
                          <a:gd name="connsiteY13" fmla="*/ 3897 h 10216"/>
                          <a:gd name="connsiteX14" fmla="*/ 9832 w 10000"/>
                          <a:gd name="connsiteY14" fmla="*/ 3950 h 10216"/>
                          <a:gd name="connsiteX15" fmla="*/ 9780 w 10000"/>
                          <a:gd name="connsiteY15" fmla="*/ 4008 h 10216"/>
                          <a:gd name="connsiteX16" fmla="*/ 9728 w 10000"/>
                          <a:gd name="connsiteY16" fmla="*/ 4066 h 10216"/>
                          <a:gd name="connsiteX17" fmla="*/ 9671 w 10000"/>
                          <a:gd name="connsiteY17" fmla="*/ 4119 h 10216"/>
                          <a:gd name="connsiteX18" fmla="*/ 9629 w 10000"/>
                          <a:gd name="connsiteY18" fmla="*/ 4168 h 10216"/>
                          <a:gd name="connsiteX19" fmla="*/ 9589 w 10000"/>
                          <a:gd name="connsiteY19" fmla="*/ 4211 h 10216"/>
                          <a:gd name="connsiteX20" fmla="*/ 9562 w 10000"/>
                          <a:gd name="connsiteY20" fmla="*/ 4245 h 10216"/>
                          <a:gd name="connsiteX21" fmla="*/ 9550 w 10000"/>
                          <a:gd name="connsiteY21" fmla="*/ 4255 h 10216"/>
                          <a:gd name="connsiteX22" fmla="*/ 9555 w 10000"/>
                          <a:gd name="connsiteY22" fmla="*/ 6453 h 10216"/>
                          <a:gd name="connsiteX23" fmla="*/ 9567 w 10000"/>
                          <a:gd name="connsiteY23" fmla="*/ 6462 h 10216"/>
                          <a:gd name="connsiteX24" fmla="*/ 9597 w 10000"/>
                          <a:gd name="connsiteY24" fmla="*/ 6487 h 10216"/>
                          <a:gd name="connsiteX25" fmla="*/ 9641 w 10000"/>
                          <a:gd name="connsiteY25" fmla="*/ 6520 h 10216"/>
                          <a:gd name="connsiteX26" fmla="*/ 9698 w 10000"/>
                          <a:gd name="connsiteY26" fmla="*/ 6554 h 10216"/>
                          <a:gd name="connsiteX27" fmla="*/ 9753 w 10000"/>
                          <a:gd name="connsiteY27" fmla="*/ 6598 h 10216"/>
                          <a:gd name="connsiteX28" fmla="*/ 9805 w 10000"/>
                          <a:gd name="connsiteY28" fmla="*/ 6636 h 10216"/>
                          <a:gd name="connsiteX29" fmla="*/ 9844 w 10000"/>
                          <a:gd name="connsiteY29" fmla="*/ 6670 h 10216"/>
                          <a:gd name="connsiteX30" fmla="*/ 9874 w 10000"/>
                          <a:gd name="connsiteY30" fmla="*/ 6704 h 10216"/>
                          <a:gd name="connsiteX31" fmla="*/ 9884 w 10000"/>
                          <a:gd name="connsiteY31" fmla="*/ 6747 h 10216"/>
                          <a:gd name="connsiteX32" fmla="*/ 9879 w 10000"/>
                          <a:gd name="connsiteY32" fmla="*/ 6791 h 10216"/>
                          <a:gd name="connsiteX33" fmla="*/ 9866 w 10000"/>
                          <a:gd name="connsiteY33" fmla="*/ 6834 h 10216"/>
                          <a:gd name="connsiteX34" fmla="*/ 9854 w 10000"/>
                          <a:gd name="connsiteY34" fmla="*/ 6868 h 10216"/>
                          <a:gd name="connsiteX35" fmla="*/ 9839 w 10000"/>
                          <a:gd name="connsiteY35" fmla="*/ 6883 h 10216"/>
                          <a:gd name="connsiteX36" fmla="*/ 9837 w 10000"/>
                          <a:gd name="connsiteY36" fmla="*/ 6892 h 10216"/>
                          <a:gd name="connsiteX37" fmla="*/ 9827 w 10000"/>
                          <a:gd name="connsiteY37" fmla="*/ 6902 h 10216"/>
                          <a:gd name="connsiteX38" fmla="*/ 9792 w 10000"/>
                          <a:gd name="connsiteY38" fmla="*/ 6936 h 10216"/>
                          <a:gd name="connsiteX39" fmla="*/ 9740 w 10000"/>
                          <a:gd name="connsiteY39" fmla="*/ 6974 h 10216"/>
                          <a:gd name="connsiteX40" fmla="*/ 9671 w 10000"/>
                          <a:gd name="connsiteY40" fmla="*/ 7042 h 10216"/>
                          <a:gd name="connsiteX41" fmla="*/ 9579 w 10000"/>
                          <a:gd name="connsiteY41" fmla="*/ 7119 h 10216"/>
                          <a:gd name="connsiteX42" fmla="*/ 9476 w 10000"/>
                          <a:gd name="connsiteY42" fmla="*/ 7211 h 10216"/>
                          <a:gd name="connsiteX43" fmla="*/ 9359 w 10000"/>
                          <a:gd name="connsiteY43" fmla="*/ 7322 h 10216"/>
                          <a:gd name="connsiteX44" fmla="*/ 9231 w 10000"/>
                          <a:gd name="connsiteY44" fmla="*/ 7443 h 10216"/>
                          <a:gd name="connsiteX45" fmla="*/ 9087 w 10000"/>
                          <a:gd name="connsiteY45" fmla="*/ 7569 h 10216"/>
                          <a:gd name="connsiteX46" fmla="*/ 8939 w 10000"/>
                          <a:gd name="connsiteY46" fmla="*/ 7694 h 10216"/>
                          <a:gd name="connsiteX47" fmla="*/ 8780 w 10000"/>
                          <a:gd name="connsiteY47" fmla="*/ 7839 h 10216"/>
                          <a:gd name="connsiteX48" fmla="*/ 8615 w 10000"/>
                          <a:gd name="connsiteY48" fmla="*/ 7994 h 10216"/>
                          <a:gd name="connsiteX49" fmla="*/ 8441 w 10000"/>
                          <a:gd name="connsiteY49" fmla="*/ 8144 h 10216"/>
                          <a:gd name="connsiteX50" fmla="*/ 8268 w 10000"/>
                          <a:gd name="connsiteY50" fmla="*/ 8298 h 10216"/>
                          <a:gd name="connsiteX51" fmla="*/ 8090 w 10000"/>
                          <a:gd name="connsiteY51" fmla="*/ 8458 h 10216"/>
                          <a:gd name="connsiteX52" fmla="*/ 7917 w 10000"/>
                          <a:gd name="connsiteY52" fmla="*/ 8617 h 10216"/>
                          <a:gd name="connsiteX53" fmla="*/ 7741 w 10000"/>
                          <a:gd name="connsiteY53" fmla="*/ 8772 h 10216"/>
                          <a:gd name="connsiteX54" fmla="*/ 7568 w 10000"/>
                          <a:gd name="connsiteY54" fmla="*/ 8931 h 10216"/>
                          <a:gd name="connsiteX55" fmla="*/ 7395 w 10000"/>
                          <a:gd name="connsiteY55" fmla="*/ 9081 h 10216"/>
                          <a:gd name="connsiteX56" fmla="*/ 7229 w 10000"/>
                          <a:gd name="connsiteY56" fmla="*/ 9226 h 10216"/>
                          <a:gd name="connsiteX57" fmla="*/ 7073 w 10000"/>
                          <a:gd name="connsiteY57" fmla="*/ 9371 h 10216"/>
                          <a:gd name="connsiteX58" fmla="*/ 6927 w 10000"/>
                          <a:gd name="connsiteY58" fmla="*/ 9506 h 10216"/>
                          <a:gd name="connsiteX59" fmla="*/ 6784 w 10000"/>
                          <a:gd name="connsiteY59" fmla="*/ 9631 h 10216"/>
                          <a:gd name="connsiteX60" fmla="*/ 6658 w 10000"/>
                          <a:gd name="connsiteY60" fmla="*/ 9743 h 10216"/>
                          <a:gd name="connsiteX61" fmla="*/ 6541 w 10000"/>
                          <a:gd name="connsiteY61" fmla="*/ 9844 h 10216"/>
                          <a:gd name="connsiteX62" fmla="*/ 6437 w 10000"/>
                          <a:gd name="connsiteY62" fmla="*/ 9936 h 10216"/>
                          <a:gd name="connsiteX63" fmla="*/ 6356 w 10000"/>
                          <a:gd name="connsiteY63" fmla="*/ 10013 h 10216"/>
                          <a:gd name="connsiteX64" fmla="*/ 6286 w 10000"/>
                          <a:gd name="connsiteY64" fmla="*/ 10081 h 10216"/>
                          <a:gd name="connsiteX65" fmla="*/ 6235 w 10000"/>
                          <a:gd name="connsiteY65" fmla="*/ 10124 h 10216"/>
                          <a:gd name="connsiteX66" fmla="*/ 6205 w 10000"/>
                          <a:gd name="connsiteY66" fmla="*/ 10148 h 10216"/>
                          <a:gd name="connsiteX67" fmla="*/ 6131 w 10000"/>
                          <a:gd name="connsiteY67" fmla="*/ 10202 h 10216"/>
                          <a:gd name="connsiteX68" fmla="*/ 6066 w 10000"/>
                          <a:gd name="connsiteY68" fmla="*/ 10216 h 10216"/>
                          <a:gd name="connsiteX69" fmla="*/ 6004 w 10000"/>
                          <a:gd name="connsiteY69" fmla="*/ 10206 h 10216"/>
                          <a:gd name="connsiteX70" fmla="*/ 5957 w 10000"/>
                          <a:gd name="connsiteY70" fmla="*/ 10192 h 10216"/>
                          <a:gd name="connsiteX71" fmla="*/ 5928 w 10000"/>
                          <a:gd name="connsiteY71" fmla="*/ 10173 h 10216"/>
                          <a:gd name="connsiteX72" fmla="*/ 5913 w 10000"/>
                          <a:gd name="connsiteY72" fmla="*/ 10168 h 10216"/>
                          <a:gd name="connsiteX73" fmla="*/ 5901 w 10000"/>
                          <a:gd name="connsiteY73" fmla="*/ 10158 h 10216"/>
                          <a:gd name="connsiteX74" fmla="*/ 5866 w 10000"/>
                          <a:gd name="connsiteY74" fmla="*/ 10134 h 10216"/>
                          <a:gd name="connsiteX75" fmla="*/ 5809 w 10000"/>
                          <a:gd name="connsiteY75" fmla="*/ 10090 h 10216"/>
                          <a:gd name="connsiteX76" fmla="*/ 5737 w 10000"/>
                          <a:gd name="connsiteY76" fmla="*/ 10032 h 10216"/>
                          <a:gd name="connsiteX77" fmla="*/ 5641 w 10000"/>
                          <a:gd name="connsiteY77" fmla="*/ 9955 h 10216"/>
                          <a:gd name="connsiteX78" fmla="*/ 5524 w 10000"/>
                          <a:gd name="connsiteY78" fmla="*/ 9863 h 10216"/>
                          <a:gd name="connsiteX79" fmla="*/ 5398 w 10000"/>
                          <a:gd name="connsiteY79" fmla="*/ 9762 h 10216"/>
                          <a:gd name="connsiteX80" fmla="*/ 5252 w 10000"/>
                          <a:gd name="connsiteY80" fmla="*/ 9651 h 10216"/>
                          <a:gd name="connsiteX81" fmla="*/ 5096 w 10000"/>
                          <a:gd name="connsiteY81" fmla="*/ 9530 h 10216"/>
                          <a:gd name="connsiteX82" fmla="*/ 4923 w 10000"/>
                          <a:gd name="connsiteY82" fmla="*/ 9395 h 10216"/>
                          <a:gd name="connsiteX83" fmla="*/ 4740 w 10000"/>
                          <a:gd name="connsiteY83" fmla="*/ 9250 h 10216"/>
                          <a:gd name="connsiteX84" fmla="*/ 4545 w 10000"/>
                          <a:gd name="connsiteY84" fmla="*/ 9100 h 10216"/>
                          <a:gd name="connsiteX85" fmla="*/ 4347 w 10000"/>
                          <a:gd name="connsiteY85" fmla="*/ 8945 h 10216"/>
                          <a:gd name="connsiteX86" fmla="*/ 4139 w 10000"/>
                          <a:gd name="connsiteY86" fmla="*/ 8776 h 10216"/>
                          <a:gd name="connsiteX87" fmla="*/ 3924 w 10000"/>
                          <a:gd name="connsiteY87" fmla="*/ 8617 h 10216"/>
                          <a:gd name="connsiteX88" fmla="*/ 3706 w 10000"/>
                          <a:gd name="connsiteY88" fmla="*/ 8438 h 10216"/>
                          <a:gd name="connsiteX89" fmla="*/ 3481 w 10000"/>
                          <a:gd name="connsiteY89" fmla="*/ 8269 h 10216"/>
                          <a:gd name="connsiteX90" fmla="*/ 3256 w 10000"/>
                          <a:gd name="connsiteY90" fmla="*/ 8095 h 10216"/>
                          <a:gd name="connsiteX91" fmla="*/ 3026 w 10000"/>
                          <a:gd name="connsiteY91" fmla="*/ 7916 h 10216"/>
                          <a:gd name="connsiteX92" fmla="*/ 2801 w 10000"/>
                          <a:gd name="connsiteY92" fmla="*/ 7738 h 10216"/>
                          <a:gd name="connsiteX93" fmla="*/ 2575 w 10000"/>
                          <a:gd name="connsiteY93" fmla="*/ 7559 h 10216"/>
                          <a:gd name="connsiteX94" fmla="*/ 2355 w 10000"/>
                          <a:gd name="connsiteY94" fmla="*/ 7390 h 10216"/>
                          <a:gd name="connsiteX95" fmla="*/ 2135 w 10000"/>
                          <a:gd name="connsiteY95" fmla="*/ 7221 h 10216"/>
                          <a:gd name="connsiteX96" fmla="*/ 1922 w 10000"/>
                          <a:gd name="connsiteY96" fmla="*/ 7052 h 10216"/>
                          <a:gd name="connsiteX97" fmla="*/ 1719 w 10000"/>
                          <a:gd name="connsiteY97" fmla="*/ 6892 h 10216"/>
                          <a:gd name="connsiteX98" fmla="*/ 1519 w 10000"/>
                          <a:gd name="connsiteY98" fmla="*/ 6738 h 10216"/>
                          <a:gd name="connsiteX99" fmla="*/ 1331 w 10000"/>
                          <a:gd name="connsiteY99" fmla="*/ 6588 h 10216"/>
                          <a:gd name="connsiteX100" fmla="*/ 1153 w 10000"/>
                          <a:gd name="connsiteY100" fmla="*/ 6453 h 10216"/>
                          <a:gd name="connsiteX101" fmla="*/ 985 w 10000"/>
                          <a:gd name="connsiteY101" fmla="*/ 6317 h 10216"/>
                          <a:gd name="connsiteX102" fmla="*/ 831 w 10000"/>
                          <a:gd name="connsiteY102" fmla="*/ 6197 h 10216"/>
                          <a:gd name="connsiteX103" fmla="*/ 690 w 10000"/>
                          <a:gd name="connsiteY103" fmla="*/ 6090 h 10216"/>
                          <a:gd name="connsiteX104" fmla="*/ 569 w 10000"/>
                          <a:gd name="connsiteY104" fmla="*/ 5994 h 10216"/>
                          <a:gd name="connsiteX105" fmla="*/ 460 w 10000"/>
                          <a:gd name="connsiteY105" fmla="*/ 5912 h 10216"/>
                          <a:gd name="connsiteX106" fmla="*/ 369 w 10000"/>
                          <a:gd name="connsiteY106" fmla="*/ 5834 h 10216"/>
                          <a:gd name="connsiteX107" fmla="*/ 299 w 10000"/>
                          <a:gd name="connsiteY107" fmla="*/ 5786 h 10216"/>
                          <a:gd name="connsiteX108" fmla="*/ 252 w 10000"/>
                          <a:gd name="connsiteY108" fmla="*/ 5743 h 10216"/>
                          <a:gd name="connsiteX109" fmla="*/ 225 w 10000"/>
                          <a:gd name="connsiteY109" fmla="*/ 5718 h 10216"/>
                          <a:gd name="connsiteX110" fmla="*/ 148 w 10000"/>
                          <a:gd name="connsiteY110" fmla="*/ 5641 h 10216"/>
                          <a:gd name="connsiteX111" fmla="*/ 92 w 10000"/>
                          <a:gd name="connsiteY111" fmla="*/ 5540 h 10216"/>
                          <a:gd name="connsiteX112" fmla="*/ 52 w 10000"/>
                          <a:gd name="connsiteY112" fmla="*/ 5429 h 10216"/>
                          <a:gd name="connsiteX113" fmla="*/ 27 w 10000"/>
                          <a:gd name="connsiteY113" fmla="*/ 5327 h 10216"/>
                          <a:gd name="connsiteX114" fmla="*/ 10 w 10000"/>
                          <a:gd name="connsiteY114" fmla="*/ 5235 h 10216"/>
                          <a:gd name="connsiteX115" fmla="*/ 5 w 10000"/>
                          <a:gd name="connsiteY115" fmla="*/ 5158 h 10216"/>
                          <a:gd name="connsiteX116" fmla="*/ 0 w 10000"/>
                          <a:gd name="connsiteY116" fmla="*/ 5100 h 10216"/>
                          <a:gd name="connsiteX117" fmla="*/ 0 w 10000"/>
                          <a:gd name="connsiteY117" fmla="*/ 5081 h 10216"/>
                          <a:gd name="connsiteX118" fmla="*/ 0 w 10000"/>
                          <a:gd name="connsiteY118" fmla="*/ 5047 h 10216"/>
                          <a:gd name="connsiteX119" fmla="*/ 0 w 10000"/>
                          <a:gd name="connsiteY119" fmla="*/ 4965 h 10216"/>
                          <a:gd name="connsiteX120" fmla="*/ 0 w 10000"/>
                          <a:gd name="connsiteY120" fmla="*/ 4834 h 10216"/>
                          <a:gd name="connsiteX121" fmla="*/ 0 w 10000"/>
                          <a:gd name="connsiteY121" fmla="*/ 4042 h 10216"/>
                          <a:gd name="connsiteX122" fmla="*/ 0 w 10000"/>
                          <a:gd name="connsiteY122" fmla="*/ 3820 h 10216"/>
                          <a:gd name="connsiteX123" fmla="*/ 0 w 10000"/>
                          <a:gd name="connsiteY123" fmla="*/ 3617 h 10216"/>
                          <a:gd name="connsiteX124" fmla="*/ 0 w 10000"/>
                          <a:gd name="connsiteY124" fmla="*/ 3438 h 10216"/>
                          <a:gd name="connsiteX125" fmla="*/ 10 w 10000"/>
                          <a:gd name="connsiteY125" fmla="*/ 3269 h 10216"/>
                          <a:gd name="connsiteX126" fmla="*/ 40 w 10000"/>
                          <a:gd name="connsiteY126" fmla="*/ 3110 h 10216"/>
                          <a:gd name="connsiteX127" fmla="*/ 84 w 10000"/>
                          <a:gd name="connsiteY127" fmla="*/ 2974 h 10216"/>
                          <a:gd name="connsiteX128" fmla="*/ 131 w 10000"/>
                          <a:gd name="connsiteY128" fmla="*/ 2863 h 10216"/>
                          <a:gd name="connsiteX129" fmla="*/ 183 w 10000"/>
                          <a:gd name="connsiteY129" fmla="*/ 2762 h 10216"/>
                          <a:gd name="connsiteX130" fmla="*/ 230 w 10000"/>
                          <a:gd name="connsiteY130" fmla="*/ 2694 h 10216"/>
                          <a:gd name="connsiteX131" fmla="*/ 275 w 10000"/>
                          <a:gd name="connsiteY131" fmla="*/ 2636 h 10216"/>
                          <a:gd name="connsiteX132" fmla="*/ 299 w 10000"/>
                          <a:gd name="connsiteY132" fmla="*/ 2602 h 10216"/>
                          <a:gd name="connsiteX133" fmla="*/ 312 w 10000"/>
                          <a:gd name="connsiteY133" fmla="*/ 2593 h 10216"/>
                          <a:gd name="connsiteX134" fmla="*/ 322 w 10000"/>
                          <a:gd name="connsiteY134" fmla="*/ 2588 h 10216"/>
                          <a:gd name="connsiteX135" fmla="*/ 356 w 10000"/>
                          <a:gd name="connsiteY135" fmla="*/ 2569 h 10216"/>
                          <a:gd name="connsiteX136" fmla="*/ 413 w 10000"/>
                          <a:gd name="connsiteY136" fmla="*/ 2525 h 10216"/>
                          <a:gd name="connsiteX137" fmla="*/ 485 w 10000"/>
                          <a:gd name="connsiteY137" fmla="*/ 2477 h 10216"/>
                          <a:gd name="connsiteX138" fmla="*/ 581 w 10000"/>
                          <a:gd name="connsiteY138" fmla="*/ 2419 h 10216"/>
                          <a:gd name="connsiteX139" fmla="*/ 690 w 10000"/>
                          <a:gd name="connsiteY139" fmla="*/ 2351 h 10216"/>
                          <a:gd name="connsiteX140" fmla="*/ 811 w 10000"/>
                          <a:gd name="connsiteY140" fmla="*/ 2264 h 10216"/>
                          <a:gd name="connsiteX141" fmla="*/ 950 w 10000"/>
                          <a:gd name="connsiteY141" fmla="*/ 2182 h 10216"/>
                          <a:gd name="connsiteX142" fmla="*/ 1096 w 10000"/>
                          <a:gd name="connsiteY142" fmla="*/ 2081 h 10216"/>
                          <a:gd name="connsiteX143" fmla="*/ 1252 w 10000"/>
                          <a:gd name="connsiteY143" fmla="*/ 1974 h 10216"/>
                          <a:gd name="connsiteX144" fmla="*/ 1418 w 10000"/>
                          <a:gd name="connsiteY144" fmla="*/ 1868 h 10216"/>
                          <a:gd name="connsiteX145" fmla="*/ 1586 w 10000"/>
                          <a:gd name="connsiteY145" fmla="*/ 1757 h 10216"/>
                          <a:gd name="connsiteX146" fmla="*/ 1759 w 10000"/>
                          <a:gd name="connsiteY146" fmla="*/ 1636 h 10216"/>
                          <a:gd name="connsiteX147" fmla="*/ 1940 w 10000"/>
                          <a:gd name="connsiteY147" fmla="*/ 1530 h 10216"/>
                          <a:gd name="connsiteX148" fmla="*/ 2118 w 10000"/>
                          <a:gd name="connsiteY148" fmla="*/ 1409 h 10216"/>
                          <a:gd name="connsiteX149" fmla="*/ 2298 w 10000"/>
                          <a:gd name="connsiteY149" fmla="*/ 1293 h 10216"/>
                          <a:gd name="connsiteX150" fmla="*/ 2476 w 10000"/>
                          <a:gd name="connsiteY150" fmla="*/ 1173 h 10216"/>
                          <a:gd name="connsiteX151" fmla="*/ 2650 w 10000"/>
                          <a:gd name="connsiteY151" fmla="*/ 1061 h 10216"/>
                          <a:gd name="connsiteX152" fmla="*/ 2818 w 10000"/>
                          <a:gd name="connsiteY152" fmla="*/ 945 h 10216"/>
                          <a:gd name="connsiteX153" fmla="*/ 2979 w 10000"/>
                          <a:gd name="connsiteY153" fmla="*/ 844 h 10216"/>
                          <a:gd name="connsiteX154" fmla="*/ 3135 w 10000"/>
                          <a:gd name="connsiteY154" fmla="*/ 743 h 10216"/>
                          <a:gd name="connsiteX155" fmla="*/ 3278 w 10000"/>
                          <a:gd name="connsiteY155" fmla="*/ 651 h 10216"/>
                          <a:gd name="connsiteX156" fmla="*/ 3407 w 10000"/>
                          <a:gd name="connsiteY156" fmla="*/ 564 h 10216"/>
                          <a:gd name="connsiteX157" fmla="*/ 3525 w 10000"/>
                          <a:gd name="connsiteY157" fmla="*/ 487 h 10216"/>
                          <a:gd name="connsiteX158" fmla="*/ 3629 w 10000"/>
                          <a:gd name="connsiteY158" fmla="*/ 419 h 10216"/>
                          <a:gd name="connsiteX159" fmla="*/ 3716 w 10000"/>
                          <a:gd name="connsiteY159" fmla="*/ 371 h 10216"/>
                          <a:gd name="connsiteX160" fmla="*/ 3785 w 10000"/>
                          <a:gd name="connsiteY160" fmla="*/ 327 h 10216"/>
                          <a:gd name="connsiteX161" fmla="*/ 3837 w 10000"/>
                          <a:gd name="connsiteY161" fmla="*/ 293 h 10216"/>
                          <a:gd name="connsiteX162" fmla="*/ 3949 w 10000"/>
                          <a:gd name="connsiteY162" fmla="*/ 245 h 10216"/>
                          <a:gd name="connsiteX163" fmla="*/ 4052 w 10000"/>
                          <a:gd name="connsiteY163" fmla="*/ 216 h 10216"/>
                          <a:gd name="connsiteX0" fmla="*/ 3949 w 10000"/>
                          <a:gd name="connsiteY0" fmla="*/ 238 h 10209"/>
                          <a:gd name="connsiteX1" fmla="*/ 4218 w 10000"/>
                          <a:gd name="connsiteY1" fmla="*/ 238 h 10209"/>
                          <a:gd name="connsiteX2" fmla="*/ 9693 w 10000"/>
                          <a:gd name="connsiteY2" fmla="*/ 3426 h 10209"/>
                          <a:gd name="connsiteX3" fmla="*/ 9785 w 10000"/>
                          <a:gd name="connsiteY3" fmla="*/ 3475 h 10209"/>
                          <a:gd name="connsiteX4" fmla="*/ 9854 w 10000"/>
                          <a:gd name="connsiteY4" fmla="*/ 3518 h 10209"/>
                          <a:gd name="connsiteX5" fmla="*/ 9901 w 10000"/>
                          <a:gd name="connsiteY5" fmla="*/ 3542 h 10209"/>
                          <a:gd name="connsiteX6" fmla="*/ 9923 w 10000"/>
                          <a:gd name="connsiteY6" fmla="*/ 3562 h 10209"/>
                          <a:gd name="connsiteX7" fmla="*/ 9975 w 10000"/>
                          <a:gd name="connsiteY7" fmla="*/ 3600 h 10209"/>
                          <a:gd name="connsiteX8" fmla="*/ 10000 w 10000"/>
                          <a:gd name="connsiteY8" fmla="*/ 3653 h 10209"/>
                          <a:gd name="connsiteX9" fmla="*/ 10000 w 10000"/>
                          <a:gd name="connsiteY9" fmla="*/ 3702 h 10209"/>
                          <a:gd name="connsiteX10" fmla="*/ 9988 w 10000"/>
                          <a:gd name="connsiteY10" fmla="*/ 3745 h 10209"/>
                          <a:gd name="connsiteX11" fmla="*/ 9958 w 10000"/>
                          <a:gd name="connsiteY11" fmla="*/ 3798 h 10209"/>
                          <a:gd name="connsiteX12" fmla="*/ 9913 w 10000"/>
                          <a:gd name="connsiteY12" fmla="*/ 3856 h 10209"/>
                          <a:gd name="connsiteX13" fmla="*/ 9874 w 10000"/>
                          <a:gd name="connsiteY13" fmla="*/ 3890 h 10209"/>
                          <a:gd name="connsiteX14" fmla="*/ 9832 w 10000"/>
                          <a:gd name="connsiteY14" fmla="*/ 3943 h 10209"/>
                          <a:gd name="connsiteX15" fmla="*/ 9780 w 10000"/>
                          <a:gd name="connsiteY15" fmla="*/ 4001 h 10209"/>
                          <a:gd name="connsiteX16" fmla="*/ 9728 w 10000"/>
                          <a:gd name="connsiteY16" fmla="*/ 4059 h 10209"/>
                          <a:gd name="connsiteX17" fmla="*/ 9671 w 10000"/>
                          <a:gd name="connsiteY17" fmla="*/ 4112 h 10209"/>
                          <a:gd name="connsiteX18" fmla="*/ 9629 w 10000"/>
                          <a:gd name="connsiteY18" fmla="*/ 4161 h 10209"/>
                          <a:gd name="connsiteX19" fmla="*/ 9589 w 10000"/>
                          <a:gd name="connsiteY19" fmla="*/ 4204 h 10209"/>
                          <a:gd name="connsiteX20" fmla="*/ 9562 w 10000"/>
                          <a:gd name="connsiteY20" fmla="*/ 4238 h 10209"/>
                          <a:gd name="connsiteX21" fmla="*/ 9550 w 10000"/>
                          <a:gd name="connsiteY21" fmla="*/ 4248 h 10209"/>
                          <a:gd name="connsiteX22" fmla="*/ 9555 w 10000"/>
                          <a:gd name="connsiteY22" fmla="*/ 6446 h 10209"/>
                          <a:gd name="connsiteX23" fmla="*/ 9567 w 10000"/>
                          <a:gd name="connsiteY23" fmla="*/ 6455 h 10209"/>
                          <a:gd name="connsiteX24" fmla="*/ 9597 w 10000"/>
                          <a:gd name="connsiteY24" fmla="*/ 6480 h 10209"/>
                          <a:gd name="connsiteX25" fmla="*/ 9641 w 10000"/>
                          <a:gd name="connsiteY25" fmla="*/ 6513 h 10209"/>
                          <a:gd name="connsiteX26" fmla="*/ 9698 w 10000"/>
                          <a:gd name="connsiteY26" fmla="*/ 6547 h 10209"/>
                          <a:gd name="connsiteX27" fmla="*/ 9753 w 10000"/>
                          <a:gd name="connsiteY27" fmla="*/ 6591 h 10209"/>
                          <a:gd name="connsiteX28" fmla="*/ 9805 w 10000"/>
                          <a:gd name="connsiteY28" fmla="*/ 6629 h 10209"/>
                          <a:gd name="connsiteX29" fmla="*/ 9844 w 10000"/>
                          <a:gd name="connsiteY29" fmla="*/ 6663 h 10209"/>
                          <a:gd name="connsiteX30" fmla="*/ 9874 w 10000"/>
                          <a:gd name="connsiteY30" fmla="*/ 6697 h 10209"/>
                          <a:gd name="connsiteX31" fmla="*/ 9884 w 10000"/>
                          <a:gd name="connsiteY31" fmla="*/ 6740 h 10209"/>
                          <a:gd name="connsiteX32" fmla="*/ 9879 w 10000"/>
                          <a:gd name="connsiteY32" fmla="*/ 6784 h 10209"/>
                          <a:gd name="connsiteX33" fmla="*/ 9866 w 10000"/>
                          <a:gd name="connsiteY33" fmla="*/ 6827 h 10209"/>
                          <a:gd name="connsiteX34" fmla="*/ 9854 w 10000"/>
                          <a:gd name="connsiteY34" fmla="*/ 6861 h 10209"/>
                          <a:gd name="connsiteX35" fmla="*/ 9839 w 10000"/>
                          <a:gd name="connsiteY35" fmla="*/ 6876 h 10209"/>
                          <a:gd name="connsiteX36" fmla="*/ 9837 w 10000"/>
                          <a:gd name="connsiteY36" fmla="*/ 6885 h 10209"/>
                          <a:gd name="connsiteX37" fmla="*/ 9827 w 10000"/>
                          <a:gd name="connsiteY37" fmla="*/ 6895 h 10209"/>
                          <a:gd name="connsiteX38" fmla="*/ 9792 w 10000"/>
                          <a:gd name="connsiteY38" fmla="*/ 6929 h 10209"/>
                          <a:gd name="connsiteX39" fmla="*/ 9740 w 10000"/>
                          <a:gd name="connsiteY39" fmla="*/ 6967 h 10209"/>
                          <a:gd name="connsiteX40" fmla="*/ 9671 w 10000"/>
                          <a:gd name="connsiteY40" fmla="*/ 7035 h 10209"/>
                          <a:gd name="connsiteX41" fmla="*/ 9579 w 10000"/>
                          <a:gd name="connsiteY41" fmla="*/ 7112 h 10209"/>
                          <a:gd name="connsiteX42" fmla="*/ 9476 w 10000"/>
                          <a:gd name="connsiteY42" fmla="*/ 7204 h 10209"/>
                          <a:gd name="connsiteX43" fmla="*/ 9359 w 10000"/>
                          <a:gd name="connsiteY43" fmla="*/ 7315 h 10209"/>
                          <a:gd name="connsiteX44" fmla="*/ 9231 w 10000"/>
                          <a:gd name="connsiteY44" fmla="*/ 7436 h 10209"/>
                          <a:gd name="connsiteX45" fmla="*/ 9087 w 10000"/>
                          <a:gd name="connsiteY45" fmla="*/ 7562 h 10209"/>
                          <a:gd name="connsiteX46" fmla="*/ 8939 w 10000"/>
                          <a:gd name="connsiteY46" fmla="*/ 7687 h 10209"/>
                          <a:gd name="connsiteX47" fmla="*/ 8780 w 10000"/>
                          <a:gd name="connsiteY47" fmla="*/ 7832 h 10209"/>
                          <a:gd name="connsiteX48" fmla="*/ 8615 w 10000"/>
                          <a:gd name="connsiteY48" fmla="*/ 7987 h 10209"/>
                          <a:gd name="connsiteX49" fmla="*/ 8441 w 10000"/>
                          <a:gd name="connsiteY49" fmla="*/ 8137 h 10209"/>
                          <a:gd name="connsiteX50" fmla="*/ 8268 w 10000"/>
                          <a:gd name="connsiteY50" fmla="*/ 8291 h 10209"/>
                          <a:gd name="connsiteX51" fmla="*/ 8090 w 10000"/>
                          <a:gd name="connsiteY51" fmla="*/ 8451 h 10209"/>
                          <a:gd name="connsiteX52" fmla="*/ 7917 w 10000"/>
                          <a:gd name="connsiteY52" fmla="*/ 8610 h 10209"/>
                          <a:gd name="connsiteX53" fmla="*/ 7741 w 10000"/>
                          <a:gd name="connsiteY53" fmla="*/ 8765 h 10209"/>
                          <a:gd name="connsiteX54" fmla="*/ 7568 w 10000"/>
                          <a:gd name="connsiteY54" fmla="*/ 8924 h 10209"/>
                          <a:gd name="connsiteX55" fmla="*/ 7395 w 10000"/>
                          <a:gd name="connsiteY55" fmla="*/ 9074 h 10209"/>
                          <a:gd name="connsiteX56" fmla="*/ 7229 w 10000"/>
                          <a:gd name="connsiteY56" fmla="*/ 9219 h 10209"/>
                          <a:gd name="connsiteX57" fmla="*/ 7073 w 10000"/>
                          <a:gd name="connsiteY57" fmla="*/ 9364 h 10209"/>
                          <a:gd name="connsiteX58" fmla="*/ 6927 w 10000"/>
                          <a:gd name="connsiteY58" fmla="*/ 9499 h 10209"/>
                          <a:gd name="connsiteX59" fmla="*/ 6784 w 10000"/>
                          <a:gd name="connsiteY59" fmla="*/ 9624 h 10209"/>
                          <a:gd name="connsiteX60" fmla="*/ 6658 w 10000"/>
                          <a:gd name="connsiteY60" fmla="*/ 9736 h 10209"/>
                          <a:gd name="connsiteX61" fmla="*/ 6541 w 10000"/>
                          <a:gd name="connsiteY61" fmla="*/ 9837 h 10209"/>
                          <a:gd name="connsiteX62" fmla="*/ 6437 w 10000"/>
                          <a:gd name="connsiteY62" fmla="*/ 9929 h 10209"/>
                          <a:gd name="connsiteX63" fmla="*/ 6356 w 10000"/>
                          <a:gd name="connsiteY63" fmla="*/ 10006 h 10209"/>
                          <a:gd name="connsiteX64" fmla="*/ 6286 w 10000"/>
                          <a:gd name="connsiteY64" fmla="*/ 10074 h 10209"/>
                          <a:gd name="connsiteX65" fmla="*/ 6235 w 10000"/>
                          <a:gd name="connsiteY65" fmla="*/ 10117 h 10209"/>
                          <a:gd name="connsiteX66" fmla="*/ 6205 w 10000"/>
                          <a:gd name="connsiteY66" fmla="*/ 10141 h 10209"/>
                          <a:gd name="connsiteX67" fmla="*/ 6131 w 10000"/>
                          <a:gd name="connsiteY67" fmla="*/ 10195 h 10209"/>
                          <a:gd name="connsiteX68" fmla="*/ 6066 w 10000"/>
                          <a:gd name="connsiteY68" fmla="*/ 10209 h 10209"/>
                          <a:gd name="connsiteX69" fmla="*/ 6004 w 10000"/>
                          <a:gd name="connsiteY69" fmla="*/ 10199 h 10209"/>
                          <a:gd name="connsiteX70" fmla="*/ 5957 w 10000"/>
                          <a:gd name="connsiteY70" fmla="*/ 10185 h 10209"/>
                          <a:gd name="connsiteX71" fmla="*/ 5928 w 10000"/>
                          <a:gd name="connsiteY71" fmla="*/ 10166 h 10209"/>
                          <a:gd name="connsiteX72" fmla="*/ 5913 w 10000"/>
                          <a:gd name="connsiteY72" fmla="*/ 10161 h 10209"/>
                          <a:gd name="connsiteX73" fmla="*/ 5901 w 10000"/>
                          <a:gd name="connsiteY73" fmla="*/ 10151 h 10209"/>
                          <a:gd name="connsiteX74" fmla="*/ 5866 w 10000"/>
                          <a:gd name="connsiteY74" fmla="*/ 10127 h 10209"/>
                          <a:gd name="connsiteX75" fmla="*/ 5809 w 10000"/>
                          <a:gd name="connsiteY75" fmla="*/ 10083 h 10209"/>
                          <a:gd name="connsiteX76" fmla="*/ 5737 w 10000"/>
                          <a:gd name="connsiteY76" fmla="*/ 10025 h 10209"/>
                          <a:gd name="connsiteX77" fmla="*/ 5641 w 10000"/>
                          <a:gd name="connsiteY77" fmla="*/ 9948 h 10209"/>
                          <a:gd name="connsiteX78" fmla="*/ 5524 w 10000"/>
                          <a:gd name="connsiteY78" fmla="*/ 9856 h 10209"/>
                          <a:gd name="connsiteX79" fmla="*/ 5398 w 10000"/>
                          <a:gd name="connsiteY79" fmla="*/ 9755 h 10209"/>
                          <a:gd name="connsiteX80" fmla="*/ 5252 w 10000"/>
                          <a:gd name="connsiteY80" fmla="*/ 9644 h 10209"/>
                          <a:gd name="connsiteX81" fmla="*/ 5096 w 10000"/>
                          <a:gd name="connsiteY81" fmla="*/ 9523 h 10209"/>
                          <a:gd name="connsiteX82" fmla="*/ 4923 w 10000"/>
                          <a:gd name="connsiteY82" fmla="*/ 9388 h 10209"/>
                          <a:gd name="connsiteX83" fmla="*/ 4740 w 10000"/>
                          <a:gd name="connsiteY83" fmla="*/ 9243 h 10209"/>
                          <a:gd name="connsiteX84" fmla="*/ 4545 w 10000"/>
                          <a:gd name="connsiteY84" fmla="*/ 9093 h 10209"/>
                          <a:gd name="connsiteX85" fmla="*/ 4347 w 10000"/>
                          <a:gd name="connsiteY85" fmla="*/ 8938 h 10209"/>
                          <a:gd name="connsiteX86" fmla="*/ 4139 w 10000"/>
                          <a:gd name="connsiteY86" fmla="*/ 8769 h 10209"/>
                          <a:gd name="connsiteX87" fmla="*/ 3924 w 10000"/>
                          <a:gd name="connsiteY87" fmla="*/ 8610 h 10209"/>
                          <a:gd name="connsiteX88" fmla="*/ 3706 w 10000"/>
                          <a:gd name="connsiteY88" fmla="*/ 8431 h 10209"/>
                          <a:gd name="connsiteX89" fmla="*/ 3481 w 10000"/>
                          <a:gd name="connsiteY89" fmla="*/ 8262 h 10209"/>
                          <a:gd name="connsiteX90" fmla="*/ 3256 w 10000"/>
                          <a:gd name="connsiteY90" fmla="*/ 8088 h 10209"/>
                          <a:gd name="connsiteX91" fmla="*/ 3026 w 10000"/>
                          <a:gd name="connsiteY91" fmla="*/ 7909 h 10209"/>
                          <a:gd name="connsiteX92" fmla="*/ 2801 w 10000"/>
                          <a:gd name="connsiteY92" fmla="*/ 7731 h 10209"/>
                          <a:gd name="connsiteX93" fmla="*/ 2575 w 10000"/>
                          <a:gd name="connsiteY93" fmla="*/ 7552 h 10209"/>
                          <a:gd name="connsiteX94" fmla="*/ 2355 w 10000"/>
                          <a:gd name="connsiteY94" fmla="*/ 7383 h 10209"/>
                          <a:gd name="connsiteX95" fmla="*/ 2135 w 10000"/>
                          <a:gd name="connsiteY95" fmla="*/ 7214 h 10209"/>
                          <a:gd name="connsiteX96" fmla="*/ 1922 w 10000"/>
                          <a:gd name="connsiteY96" fmla="*/ 7045 h 10209"/>
                          <a:gd name="connsiteX97" fmla="*/ 1719 w 10000"/>
                          <a:gd name="connsiteY97" fmla="*/ 6885 h 10209"/>
                          <a:gd name="connsiteX98" fmla="*/ 1519 w 10000"/>
                          <a:gd name="connsiteY98" fmla="*/ 6731 h 10209"/>
                          <a:gd name="connsiteX99" fmla="*/ 1331 w 10000"/>
                          <a:gd name="connsiteY99" fmla="*/ 6581 h 10209"/>
                          <a:gd name="connsiteX100" fmla="*/ 1153 w 10000"/>
                          <a:gd name="connsiteY100" fmla="*/ 6446 h 10209"/>
                          <a:gd name="connsiteX101" fmla="*/ 985 w 10000"/>
                          <a:gd name="connsiteY101" fmla="*/ 6310 h 10209"/>
                          <a:gd name="connsiteX102" fmla="*/ 831 w 10000"/>
                          <a:gd name="connsiteY102" fmla="*/ 6190 h 10209"/>
                          <a:gd name="connsiteX103" fmla="*/ 690 w 10000"/>
                          <a:gd name="connsiteY103" fmla="*/ 6083 h 10209"/>
                          <a:gd name="connsiteX104" fmla="*/ 569 w 10000"/>
                          <a:gd name="connsiteY104" fmla="*/ 5987 h 10209"/>
                          <a:gd name="connsiteX105" fmla="*/ 460 w 10000"/>
                          <a:gd name="connsiteY105" fmla="*/ 5905 h 10209"/>
                          <a:gd name="connsiteX106" fmla="*/ 369 w 10000"/>
                          <a:gd name="connsiteY106" fmla="*/ 5827 h 10209"/>
                          <a:gd name="connsiteX107" fmla="*/ 299 w 10000"/>
                          <a:gd name="connsiteY107" fmla="*/ 5779 h 10209"/>
                          <a:gd name="connsiteX108" fmla="*/ 252 w 10000"/>
                          <a:gd name="connsiteY108" fmla="*/ 5736 h 10209"/>
                          <a:gd name="connsiteX109" fmla="*/ 225 w 10000"/>
                          <a:gd name="connsiteY109" fmla="*/ 5711 h 10209"/>
                          <a:gd name="connsiteX110" fmla="*/ 148 w 10000"/>
                          <a:gd name="connsiteY110" fmla="*/ 5634 h 10209"/>
                          <a:gd name="connsiteX111" fmla="*/ 92 w 10000"/>
                          <a:gd name="connsiteY111" fmla="*/ 5533 h 10209"/>
                          <a:gd name="connsiteX112" fmla="*/ 52 w 10000"/>
                          <a:gd name="connsiteY112" fmla="*/ 5422 h 10209"/>
                          <a:gd name="connsiteX113" fmla="*/ 27 w 10000"/>
                          <a:gd name="connsiteY113" fmla="*/ 5320 h 10209"/>
                          <a:gd name="connsiteX114" fmla="*/ 10 w 10000"/>
                          <a:gd name="connsiteY114" fmla="*/ 5228 h 10209"/>
                          <a:gd name="connsiteX115" fmla="*/ 5 w 10000"/>
                          <a:gd name="connsiteY115" fmla="*/ 5151 h 10209"/>
                          <a:gd name="connsiteX116" fmla="*/ 0 w 10000"/>
                          <a:gd name="connsiteY116" fmla="*/ 5093 h 10209"/>
                          <a:gd name="connsiteX117" fmla="*/ 0 w 10000"/>
                          <a:gd name="connsiteY117" fmla="*/ 5074 h 10209"/>
                          <a:gd name="connsiteX118" fmla="*/ 0 w 10000"/>
                          <a:gd name="connsiteY118" fmla="*/ 5040 h 10209"/>
                          <a:gd name="connsiteX119" fmla="*/ 0 w 10000"/>
                          <a:gd name="connsiteY119" fmla="*/ 4958 h 10209"/>
                          <a:gd name="connsiteX120" fmla="*/ 0 w 10000"/>
                          <a:gd name="connsiteY120" fmla="*/ 4827 h 10209"/>
                          <a:gd name="connsiteX121" fmla="*/ 0 w 10000"/>
                          <a:gd name="connsiteY121" fmla="*/ 4035 h 10209"/>
                          <a:gd name="connsiteX122" fmla="*/ 0 w 10000"/>
                          <a:gd name="connsiteY122" fmla="*/ 3813 h 10209"/>
                          <a:gd name="connsiteX123" fmla="*/ 0 w 10000"/>
                          <a:gd name="connsiteY123" fmla="*/ 3610 h 10209"/>
                          <a:gd name="connsiteX124" fmla="*/ 0 w 10000"/>
                          <a:gd name="connsiteY124" fmla="*/ 3431 h 10209"/>
                          <a:gd name="connsiteX125" fmla="*/ 10 w 10000"/>
                          <a:gd name="connsiteY125" fmla="*/ 3262 h 10209"/>
                          <a:gd name="connsiteX126" fmla="*/ 40 w 10000"/>
                          <a:gd name="connsiteY126" fmla="*/ 3103 h 10209"/>
                          <a:gd name="connsiteX127" fmla="*/ 84 w 10000"/>
                          <a:gd name="connsiteY127" fmla="*/ 2967 h 10209"/>
                          <a:gd name="connsiteX128" fmla="*/ 131 w 10000"/>
                          <a:gd name="connsiteY128" fmla="*/ 2856 h 10209"/>
                          <a:gd name="connsiteX129" fmla="*/ 183 w 10000"/>
                          <a:gd name="connsiteY129" fmla="*/ 2755 h 10209"/>
                          <a:gd name="connsiteX130" fmla="*/ 230 w 10000"/>
                          <a:gd name="connsiteY130" fmla="*/ 2687 h 10209"/>
                          <a:gd name="connsiteX131" fmla="*/ 275 w 10000"/>
                          <a:gd name="connsiteY131" fmla="*/ 2629 h 10209"/>
                          <a:gd name="connsiteX132" fmla="*/ 299 w 10000"/>
                          <a:gd name="connsiteY132" fmla="*/ 2595 h 10209"/>
                          <a:gd name="connsiteX133" fmla="*/ 312 w 10000"/>
                          <a:gd name="connsiteY133" fmla="*/ 2586 h 10209"/>
                          <a:gd name="connsiteX134" fmla="*/ 322 w 10000"/>
                          <a:gd name="connsiteY134" fmla="*/ 2581 h 10209"/>
                          <a:gd name="connsiteX135" fmla="*/ 356 w 10000"/>
                          <a:gd name="connsiteY135" fmla="*/ 2562 h 10209"/>
                          <a:gd name="connsiteX136" fmla="*/ 413 w 10000"/>
                          <a:gd name="connsiteY136" fmla="*/ 2518 h 10209"/>
                          <a:gd name="connsiteX137" fmla="*/ 485 w 10000"/>
                          <a:gd name="connsiteY137" fmla="*/ 2470 h 10209"/>
                          <a:gd name="connsiteX138" fmla="*/ 581 w 10000"/>
                          <a:gd name="connsiteY138" fmla="*/ 2412 h 10209"/>
                          <a:gd name="connsiteX139" fmla="*/ 690 w 10000"/>
                          <a:gd name="connsiteY139" fmla="*/ 2344 h 10209"/>
                          <a:gd name="connsiteX140" fmla="*/ 811 w 10000"/>
                          <a:gd name="connsiteY140" fmla="*/ 2257 h 10209"/>
                          <a:gd name="connsiteX141" fmla="*/ 950 w 10000"/>
                          <a:gd name="connsiteY141" fmla="*/ 2175 h 10209"/>
                          <a:gd name="connsiteX142" fmla="*/ 1096 w 10000"/>
                          <a:gd name="connsiteY142" fmla="*/ 2074 h 10209"/>
                          <a:gd name="connsiteX143" fmla="*/ 1252 w 10000"/>
                          <a:gd name="connsiteY143" fmla="*/ 1967 h 10209"/>
                          <a:gd name="connsiteX144" fmla="*/ 1418 w 10000"/>
                          <a:gd name="connsiteY144" fmla="*/ 1861 h 10209"/>
                          <a:gd name="connsiteX145" fmla="*/ 1586 w 10000"/>
                          <a:gd name="connsiteY145" fmla="*/ 1750 h 10209"/>
                          <a:gd name="connsiteX146" fmla="*/ 1759 w 10000"/>
                          <a:gd name="connsiteY146" fmla="*/ 1629 h 10209"/>
                          <a:gd name="connsiteX147" fmla="*/ 1940 w 10000"/>
                          <a:gd name="connsiteY147" fmla="*/ 1523 h 10209"/>
                          <a:gd name="connsiteX148" fmla="*/ 2118 w 10000"/>
                          <a:gd name="connsiteY148" fmla="*/ 1402 h 10209"/>
                          <a:gd name="connsiteX149" fmla="*/ 2298 w 10000"/>
                          <a:gd name="connsiteY149" fmla="*/ 1286 h 10209"/>
                          <a:gd name="connsiteX150" fmla="*/ 2476 w 10000"/>
                          <a:gd name="connsiteY150" fmla="*/ 1166 h 10209"/>
                          <a:gd name="connsiteX151" fmla="*/ 2650 w 10000"/>
                          <a:gd name="connsiteY151" fmla="*/ 1054 h 10209"/>
                          <a:gd name="connsiteX152" fmla="*/ 2818 w 10000"/>
                          <a:gd name="connsiteY152" fmla="*/ 938 h 10209"/>
                          <a:gd name="connsiteX153" fmla="*/ 2979 w 10000"/>
                          <a:gd name="connsiteY153" fmla="*/ 837 h 10209"/>
                          <a:gd name="connsiteX154" fmla="*/ 3135 w 10000"/>
                          <a:gd name="connsiteY154" fmla="*/ 736 h 10209"/>
                          <a:gd name="connsiteX155" fmla="*/ 3278 w 10000"/>
                          <a:gd name="connsiteY155" fmla="*/ 644 h 10209"/>
                          <a:gd name="connsiteX156" fmla="*/ 3407 w 10000"/>
                          <a:gd name="connsiteY156" fmla="*/ 557 h 10209"/>
                          <a:gd name="connsiteX157" fmla="*/ 3525 w 10000"/>
                          <a:gd name="connsiteY157" fmla="*/ 480 h 10209"/>
                          <a:gd name="connsiteX158" fmla="*/ 3629 w 10000"/>
                          <a:gd name="connsiteY158" fmla="*/ 412 h 10209"/>
                          <a:gd name="connsiteX159" fmla="*/ 3716 w 10000"/>
                          <a:gd name="connsiteY159" fmla="*/ 364 h 10209"/>
                          <a:gd name="connsiteX160" fmla="*/ 3785 w 10000"/>
                          <a:gd name="connsiteY160" fmla="*/ 320 h 10209"/>
                          <a:gd name="connsiteX161" fmla="*/ 3837 w 10000"/>
                          <a:gd name="connsiteY161" fmla="*/ 286 h 10209"/>
                          <a:gd name="connsiteX162" fmla="*/ 3949 w 10000"/>
                          <a:gd name="connsiteY162" fmla="*/ 238 h 10209"/>
                          <a:gd name="connsiteX0" fmla="*/ 3837 w 10000"/>
                          <a:gd name="connsiteY0" fmla="*/ 48 h 9971"/>
                          <a:gd name="connsiteX1" fmla="*/ 4218 w 10000"/>
                          <a:gd name="connsiteY1" fmla="*/ 0 h 9971"/>
                          <a:gd name="connsiteX2" fmla="*/ 9693 w 10000"/>
                          <a:gd name="connsiteY2" fmla="*/ 3188 h 9971"/>
                          <a:gd name="connsiteX3" fmla="*/ 9785 w 10000"/>
                          <a:gd name="connsiteY3" fmla="*/ 3237 h 9971"/>
                          <a:gd name="connsiteX4" fmla="*/ 9854 w 10000"/>
                          <a:gd name="connsiteY4" fmla="*/ 3280 h 9971"/>
                          <a:gd name="connsiteX5" fmla="*/ 9901 w 10000"/>
                          <a:gd name="connsiteY5" fmla="*/ 3304 h 9971"/>
                          <a:gd name="connsiteX6" fmla="*/ 9923 w 10000"/>
                          <a:gd name="connsiteY6" fmla="*/ 3324 h 9971"/>
                          <a:gd name="connsiteX7" fmla="*/ 9975 w 10000"/>
                          <a:gd name="connsiteY7" fmla="*/ 3362 h 9971"/>
                          <a:gd name="connsiteX8" fmla="*/ 10000 w 10000"/>
                          <a:gd name="connsiteY8" fmla="*/ 3415 h 9971"/>
                          <a:gd name="connsiteX9" fmla="*/ 10000 w 10000"/>
                          <a:gd name="connsiteY9" fmla="*/ 3464 h 9971"/>
                          <a:gd name="connsiteX10" fmla="*/ 9988 w 10000"/>
                          <a:gd name="connsiteY10" fmla="*/ 3507 h 9971"/>
                          <a:gd name="connsiteX11" fmla="*/ 9958 w 10000"/>
                          <a:gd name="connsiteY11" fmla="*/ 3560 h 9971"/>
                          <a:gd name="connsiteX12" fmla="*/ 9913 w 10000"/>
                          <a:gd name="connsiteY12" fmla="*/ 3618 h 9971"/>
                          <a:gd name="connsiteX13" fmla="*/ 9874 w 10000"/>
                          <a:gd name="connsiteY13" fmla="*/ 3652 h 9971"/>
                          <a:gd name="connsiteX14" fmla="*/ 9832 w 10000"/>
                          <a:gd name="connsiteY14" fmla="*/ 3705 h 9971"/>
                          <a:gd name="connsiteX15" fmla="*/ 9780 w 10000"/>
                          <a:gd name="connsiteY15" fmla="*/ 3763 h 9971"/>
                          <a:gd name="connsiteX16" fmla="*/ 9728 w 10000"/>
                          <a:gd name="connsiteY16" fmla="*/ 3821 h 9971"/>
                          <a:gd name="connsiteX17" fmla="*/ 9671 w 10000"/>
                          <a:gd name="connsiteY17" fmla="*/ 3874 h 9971"/>
                          <a:gd name="connsiteX18" fmla="*/ 9629 w 10000"/>
                          <a:gd name="connsiteY18" fmla="*/ 3923 h 9971"/>
                          <a:gd name="connsiteX19" fmla="*/ 9589 w 10000"/>
                          <a:gd name="connsiteY19" fmla="*/ 3966 h 9971"/>
                          <a:gd name="connsiteX20" fmla="*/ 9562 w 10000"/>
                          <a:gd name="connsiteY20" fmla="*/ 4000 h 9971"/>
                          <a:gd name="connsiteX21" fmla="*/ 9550 w 10000"/>
                          <a:gd name="connsiteY21" fmla="*/ 4010 h 9971"/>
                          <a:gd name="connsiteX22" fmla="*/ 9555 w 10000"/>
                          <a:gd name="connsiteY22" fmla="*/ 6208 h 9971"/>
                          <a:gd name="connsiteX23" fmla="*/ 9567 w 10000"/>
                          <a:gd name="connsiteY23" fmla="*/ 6217 h 9971"/>
                          <a:gd name="connsiteX24" fmla="*/ 9597 w 10000"/>
                          <a:gd name="connsiteY24" fmla="*/ 6242 h 9971"/>
                          <a:gd name="connsiteX25" fmla="*/ 9641 w 10000"/>
                          <a:gd name="connsiteY25" fmla="*/ 6275 h 9971"/>
                          <a:gd name="connsiteX26" fmla="*/ 9698 w 10000"/>
                          <a:gd name="connsiteY26" fmla="*/ 6309 h 9971"/>
                          <a:gd name="connsiteX27" fmla="*/ 9753 w 10000"/>
                          <a:gd name="connsiteY27" fmla="*/ 6353 h 9971"/>
                          <a:gd name="connsiteX28" fmla="*/ 9805 w 10000"/>
                          <a:gd name="connsiteY28" fmla="*/ 6391 h 9971"/>
                          <a:gd name="connsiteX29" fmla="*/ 9844 w 10000"/>
                          <a:gd name="connsiteY29" fmla="*/ 6425 h 9971"/>
                          <a:gd name="connsiteX30" fmla="*/ 9874 w 10000"/>
                          <a:gd name="connsiteY30" fmla="*/ 6459 h 9971"/>
                          <a:gd name="connsiteX31" fmla="*/ 9884 w 10000"/>
                          <a:gd name="connsiteY31" fmla="*/ 6502 h 9971"/>
                          <a:gd name="connsiteX32" fmla="*/ 9879 w 10000"/>
                          <a:gd name="connsiteY32" fmla="*/ 6546 h 9971"/>
                          <a:gd name="connsiteX33" fmla="*/ 9866 w 10000"/>
                          <a:gd name="connsiteY33" fmla="*/ 6589 h 9971"/>
                          <a:gd name="connsiteX34" fmla="*/ 9854 w 10000"/>
                          <a:gd name="connsiteY34" fmla="*/ 6623 h 9971"/>
                          <a:gd name="connsiteX35" fmla="*/ 9839 w 10000"/>
                          <a:gd name="connsiteY35" fmla="*/ 6638 h 9971"/>
                          <a:gd name="connsiteX36" fmla="*/ 9837 w 10000"/>
                          <a:gd name="connsiteY36" fmla="*/ 6647 h 9971"/>
                          <a:gd name="connsiteX37" fmla="*/ 9827 w 10000"/>
                          <a:gd name="connsiteY37" fmla="*/ 6657 h 9971"/>
                          <a:gd name="connsiteX38" fmla="*/ 9792 w 10000"/>
                          <a:gd name="connsiteY38" fmla="*/ 6691 h 9971"/>
                          <a:gd name="connsiteX39" fmla="*/ 9740 w 10000"/>
                          <a:gd name="connsiteY39" fmla="*/ 6729 h 9971"/>
                          <a:gd name="connsiteX40" fmla="*/ 9671 w 10000"/>
                          <a:gd name="connsiteY40" fmla="*/ 6797 h 9971"/>
                          <a:gd name="connsiteX41" fmla="*/ 9579 w 10000"/>
                          <a:gd name="connsiteY41" fmla="*/ 6874 h 9971"/>
                          <a:gd name="connsiteX42" fmla="*/ 9476 w 10000"/>
                          <a:gd name="connsiteY42" fmla="*/ 6966 h 9971"/>
                          <a:gd name="connsiteX43" fmla="*/ 9359 w 10000"/>
                          <a:gd name="connsiteY43" fmla="*/ 7077 h 9971"/>
                          <a:gd name="connsiteX44" fmla="*/ 9231 w 10000"/>
                          <a:gd name="connsiteY44" fmla="*/ 7198 h 9971"/>
                          <a:gd name="connsiteX45" fmla="*/ 9087 w 10000"/>
                          <a:gd name="connsiteY45" fmla="*/ 7324 h 9971"/>
                          <a:gd name="connsiteX46" fmla="*/ 8939 w 10000"/>
                          <a:gd name="connsiteY46" fmla="*/ 7449 h 9971"/>
                          <a:gd name="connsiteX47" fmla="*/ 8780 w 10000"/>
                          <a:gd name="connsiteY47" fmla="*/ 7594 h 9971"/>
                          <a:gd name="connsiteX48" fmla="*/ 8615 w 10000"/>
                          <a:gd name="connsiteY48" fmla="*/ 7749 h 9971"/>
                          <a:gd name="connsiteX49" fmla="*/ 8441 w 10000"/>
                          <a:gd name="connsiteY49" fmla="*/ 7899 h 9971"/>
                          <a:gd name="connsiteX50" fmla="*/ 8268 w 10000"/>
                          <a:gd name="connsiteY50" fmla="*/ 8053 h 9971"/>
                          <a:gd name="connsiteX51" fmla="*/ 8090 w 10000"/>
                          <a:gd name="connsiteY51" fmla="*/ 8213 h 9971"/>
                          <a:gd name="connsiteX52" fmla="*/ 7917 w 10000"/>
                          <a:gd name="connsiteY52" fmla="*/ 8372 h 9971"/>
                          <a:gd name="connsiteX53" fmla="*/ 7741 w 10000"/>
                          <a:gd name="connsiteY53" fmla="*/ 8527 h 9971"/>
                          <a:gd name="connsiteX54" fmla="*/ 7568 w 10000"/>
                          <a:gd name="connsiteY54" fmla="*/ 8686 h 9971"/>
                          <a:gd name="connsiteX55" fmla="*/ 7395 w 10000"/>
                          <a:gd name="connsiteY55" fmla="*/ 8836 h 9971"/>
                          <a:gd name="connsiteX56" fmla="*/ 7229 w 10000"/>
                          <a:gd name="connsiteY56" fmla="*/ 8981 h 9971"/>
                          <a:gd name="connsiteX57" fmla="*/ 7073 w 10000"/>
                          <a:gd name="connsiteY57" fmla="*/ 9126 h 9971"/>
                          <a:gd name="connsiteX58" fmla="*/ 6927 w 10000"/>
                          <a:gd name="connsiteY58" fmla="*/ 9261 h 9971"/>
                          <a:gd name="connsiteX59" fmla="*/ 6784 w 10000"/>
                          <a:gd name="connsiteY59" fmla="*/ 9386 h 9971"/>
                          <a:gd name="connsiteX60" fmla="*/ 6658 w 10000"/>
                          <a:gd name="connsiteY60" fmla="*/ 9498 h 9971"/>
                          <a:gd name="connsiteX61" fmla="*/ 6541 w 10000"/>
                          <a:gd name="connsiteY61" fmla="*/ 9599 h 9971"/>
                          <a:gd name="connsiteX62" fmla="*/ 6437 w 10000"/>
                          <a:gd name="connsiteY62" fmla="*/ 9691 h 9971"/>
                          <a:gd name="connsiteX63" fmla="*/ 6356 w 10000"/>
                          <a:gd name="connsiteY63" fmla="*/ 9768 h 9971"/>
                          <a:gd name="connsiteX64" fmla="*/ 6286 w 10000"/>
                          <a:gd name="connsiteY64" fmla="*/ 9836 h 9971"/>
                          <a:gd name="connsiteX65" fmla="*/ 6235 w 10000"/>
                          <a:gd name="connsiteY65" fmla="*/ 9879 h 9971"/>
                          <a:gd name="connsiteX66" fmla="*/ 6205 w 10000"/>
                          <a:gd name="connsiteY66" fmla="*/ 9903 h 9971"/>
                          <a:gd name="connsiteX67" fmla="*/ 6131 w 10000"/>
                          <a:gd name="connsiteY67" fmla="*/ 9957 h 9971"/>
                          <a:gd name="connsiteX68" fmla="*/ 6066 w 10000"/>
                          <a:gd name="connsiteY68" fmla="*/ 9971 h 9971"/>
                          <a:gd name="connsiteX69" fmla="*/ 6004 w 10000"/>
                          <a:gd name="connsiteY69" fmla="*/ 9961 h 9971"/>
                          <a:gd name="connsiteX70" fmla="*/ 5957 w 10000"/>
                          <a:gd name="connsiteY70" fmla="*/ 9947 h 9971"/>
                          <a:gd name="connsiteX71" fmla="*/ 5928 w 10000"/>
                          <a:gd name="connsiteY71" fmla="*/ 9928 h 9971"/>
                          <a:gd name="connsiteX72" fmla="*/ 5913 w 10000"/>
                          <a:gd name="connsiteY72" fmla="*/ 9923 h 9971"/>
                          <a:gd name="connsiteX73" fmla="*/ 5901 w 10000"/>
                          <a:gd name="connsiteY73" fmla="*/ 9913 h 9971"/>
                          <a:gd name="connsiteX74" fmla="*/ 5866 w 10000"/>
                          <a:gd name="connsiteY74" fmla="*/ 9889 h 9971"/>
                          <a:gd name="connsiteX75" fmla="*/ 5809 w 10000"/>
                          <a:gd name="connsiteY75" fmla="*/ 9845 h 9971"/>
                          <a:gd name="connsiteX76" fmla="*/ 5737 w 10000"/>
                          <a:gd name="connsiteY76" fmla="*/ 9787 h 9971"/>
                          <a:gd name="connsiteX77" fmla="*/ 5641 w 10000"/>
                          <a:gd name="connsiteY77" fmla="*/ 9710 h 9971"/>
                          <a:gd name="connsiteX78" fmla="*/ 5524 w 10000"/>
                          <a:gd name="connsiteY78" fmla="*/ 9618 h 9971"/>
                          <a:gd name="connsiteX79" fmla="*/ 5398 w 10000"/>
                          <a:gd name="connsiteY79" fmla="*/ 9517 h 9971"/>
                          <a:gd name="connsiteX80" fmla="*/ 5252 w 10000"/>
                          <a:gd name="connsiteY80" fmla="*/ 9406 h 9971"/>
                          <a:gd name="connsiteX81" fmla="*/ 5096 w 10000"/>
                          <a:gd name="connsiteY81" fmla="*/ 9285 h 9971"/>
                          <a:gd name="connsiteX82" fmla="*/ 4923 w 10000"/>
                          <a:gd name="connsiteY82" fmla="*/ 9150 h 9971"/>
                          <a:gd name="connsiteX83" fmla="*/ 4740 w 10000"/>
                          <a:gd name="connsiteY83" fmla="*/ 9005 h 9971"/>
                          <a:gd name="connsiteX84" fmla="*/ 4545 w 10000"/>
                          <a:gd name="connsiteY84" fmla="*/ 8855 h 9971"/>
                          <a:gd name="connsiteX85" fmla="*/ 4347 w 10000"/>
                          <a:gd name="connsiteY85" fmla="*/ 8700 h 9971"/>
                          <a:gd name="connsiteX86" fmla="*/ 4139 w 10000"/>
                          <a:gd name="connsiteY86" fmla="*/ 8531 h 9971"/>
                          <a:gd name="connsiteX87" fmla="*/ 3924 w 10000"/>
                          <a:gd name="connsiteY87" fmla="*/ 8372 h 9971"/>
                          <a:gd name="connsiteX88" fmla="*/ 3706 w 10000"/>
                          <a:gd name="connsiteY88" fmla="*/ 8193 h 9971"/>
                          <a:gd name="connsiteX89" fmla="*/ 3481 w 10000"/>
                          <a:gd name="connsiteY89" fmla="*/ 8024 h 9971"/>
                          <a:gd name="connsiteX90" fmla="*/ 3256 w 10000"/>
                          <a:gd name="connsiteY90" fmla="*/ 7850 h 9971"/>
                          <a:gd name="connsiteX91" fmla="*/ 3026 w 10000"/>
                          <a:gd name="connsiteY91" fmla="*/ 7671 h 9971"/>
                          <a:gd name="connsiteX92" fmla="*/ 2801 w 10000"/>
                          <a:gd name="connsiteY92" fmla="*/ 7493 h 9971"/>
                          <a:gd name="connsiteX93" fmla="*/ 2575 w 10000"/>
                          <a:gd name="connsiteY93" fmla="*/ 7314 h 9971"/>
                          <a:gd name="connsiteX94" fmla="*/ 2355 w 10000"/>
                          <a:gd name="connsiteY94" fmla="*/ 7145 h 9971"/>
                          <a:gd name="connsiteX95" fmla="*/ 2135 w 10000"/>
                          <a:gd name="connsiteY95" fmla="*/ 6976 h 9971"/>
                          <a:gd name="connsiteX96" fmla="*/ 1922 w 10000"/>
                          <a:gd name="connsiteY96" fmla="*/ 6807 h 9971"/>
                          <a:gd name="connsiteX97" fmla="*/ 1719 w 10000"/>
                          <a:gd name="connsiteY97" fmla="*/ 6647 h 9971"/>
                          <a:gd name="connsiteX98" fmla="*/ 1519 w 10000"/>
                          <a:gd name="connsiteY98" fmla="*/ 6493 h 9971"/>
                          <a:gd name="connsiteX99" fmla="*/ 1331 w 10000"/>
                          <a:gd name="connsiteY99" fmla="*/ 6343 h 9971"/>
                          <a:gd name="connsiteX100" fmla="*/ 1153 w 10000"/>
                          <a:gd name="connsiteY100" fmla="*/ 6208 h 9971"/>
                          <a:gd name="connsiteX101" fmla="*/ 985 w 10000"/>
                          <a:gd name="connsiteY101" fmla="*/ 6072 h 9971"/>
                          <a:gd name="connsiteX102" fmla="*/ 831 w 10000"/>
                          <a:gd name="connsiteY102" fmla="*/ 5952 h 9971"/>
                          <a:gd name="connsiteX103" fmla="*/ 690 w 10000"/>
                          <a:gd name="connsiteY103" fmla="*/ 5845 h 9971"/>
                          <a:gd name="connsiteX104" fmla="*/ 569 w 10000"/>
                          <a:gd name="connsiteY104" fmla="*/ 5749 h 9971"/>
                          <a:gd name="connsiteX105" fmla="*/ 460 w 10000"/>
                          <a:gd name="connsiteY105" fmla="*/ 5667 h 9971"/>
                          <a:gd name="connsiteX106" fmla="*/ 369 w 10000"/>
                          <a:gd name="connsiteY106" fmla="*/ 5589 h 9971"/>
                          <a:gd name="connsiteX107" fmla="*/ 299 w 10000"/>
                          <a:gd name="connsiteY107" fmla="*/ 5541 h 9971"/>
                          <a:gd name="connsiteX108" fmla="*/ 252 w 10000"/>
                          <a:gd name="connsiteY108" fmla="*/ 5498 h 9971"/>
                          <a:gd name="connsiteX109" fmla="*/ 225 w 10000"/>
                          <a:gd name="connsiteY109" fmla="*/ 5473 h 9971"/>
                          <a:gd name="connsiteX110" fmla="*/ 148 w 10000"/>
                          <a:gd name="connsiteY110" fmla="*/ 5396 h 9971"/>
                          <a:gd name="connsiteX111" fmla="*/ 92 w 10000"/>
                          <a:gd name="connsiteY111" fmla="*/ 5295 h 9971"/>
                          <a:gd name="connsiteX112" fmla="*/ 52 w 10000"/>
                          <a:gd name="connsiteY112" fmla="*/ 5184 h 9971"/>
                          <a:gd name="connsiteX113" fmla="*/ 27 w 10000"/>
                          <a:gd name="connsiteY113" fmla="*/ 5082 h 9971"/>
                          <a:gd name="connsiteX114" fmla="*/ 10 w 10000"/>
                          <a:gd name="connsiteY114" fmla="*/ 4990 h 9971"/>
                          <a:gd name="connsiteX115" fmla="*/ 5 w 10000"/>
                          <a:gd name="connsiteY115" fmla="*/ 4913 h 9971"/>
                          <a:gd name="connsiteX116" fmla="*/ 0 w 10000"/>
                          <a:gd name="connsiteY116" fmla="*/ 4855 h 9971"/>
                          <a:gd name="connsiteX117" fmla="*/ 0 w 10000"/>
                          <a:gd name="connsiteY117" fmla="*/ 4836 h 9971"/>
                          <a:gd name="connsiteX118" fmla="*/ 0 w 10000"/>
                          <a:gd name="connsiteY118" fmla="*/ 4802 h 9971"/>
                          <a:gd name="connsiteX119" fmla="*/ 0 w 10000"/>
                          <a:gd name="connsiteY119" fmla="*/ 4720 h 9971"/>
                          <a:gd name="connsiteX120" fmla="*/ 0 w 10000"/>
                          <a:gd name="connsiteY120" fmla="*/ 4589 h 9971"/>
                          <a:gd name="connsiteX121" fmla="*/ 0 w 10000"/>
                          <a:gd name="connsiteY121" fmla="*/ 3797 h 9971"/>
                          <a:gd name="connsiteX122" fmla="*/ 0 w 10000"/>
                          <a:gd name="connsiteY122" fmla="*/ 3575 h 9971"/>
                          <a:gd name="connsiteX123" fmla="*/ 0 w 10000"/>
                          <a:gd name="connsiteY123" fmla="*/ 3372 h 9971"/>
                          <a:gd name="connsiteX124" fmla="*/ 0 w 10000"/>
                          <a:gd name="connsiteY124" fmla="*/ 3193 h 9971"/>
                          <a:gd name="connsiteX125" fmla="*/ 10 w 10000"/>
                          <a:gd name="connsiteY125" fmla="*/ 3024 h 9971"/>
                          <a:gd name="connsiteX126" fmla="*/ 40 w 10000"/>
                          <a:gd name="connsiteY126" fmla="*/ 2865 h 9971"/>
                          <a:gd name="connsiteX127" fmla="*/ 84 w 10000"/>
                          <a:gd name="connsiteY127" fmla="*/ 2729 h 9971"/>
                          <a:gd name="connsiteX128" fmla="*/ 131 w 10000"/>
                          <a:gd name="connsiteY128" fmla="*/ 2618 h 9971"/>
                          <a:gd name="connsiteX129" fmla="*/ 183 w 10000"/>
                          <a:gd name="connsiteY129" fmla="*/ 2517 h 9971"/>
                          <a:gd name="connsiteX130" fmla="*/ 230 w 10000"/>
                          <a:gd name="connsiteY130" fmla="*/ 2449 h 9971"/>
                          <a:gd name="connsiteX131" fmla="*/ 275 w 10000"/>
                          <a:gd name="connsiteY131" fmla="*/ 2391 h 9971"/>
                          <a:gd name="connsiteX132" fmla="*/ 299 w 10000"/>
                          <a:gd name="connsiteY132" fmla="*/ 2357 h 9971"/>
                          <a:gd name="connsiteX133" fmla="*/ 312 w 10000"/>
                          <a:gd name="connsiteY133" fmla="*/ 2348 h 9971"/>
                          <a:gd name="connsiteX134" fmla="*/ 322 w 10000"/>
                          <a:gd name="connsiteY134" fmla="*/ 2343 h 9971"/>
                          <a:gd name="connsiteX135" fmla="*/ 356 w 10000"/>
                          <a:gd name="connsiteY135" fmla="*/ 2324 h 9971"/>
                          <a:gd name="connsiteX136" fmla="*/ 413 w 10000"/>
                          <a:gd name="connsiteY136" fmla="*/ 2280 h 9971"/>
                          <a:gd name="connsiteX137" fmla="*/ 485 w 10000"/>
                          <a:gd name="connsiteY137" fmla="*/ 2232 h 9971"/>
                          <a:gd name="connsiteX138" fmla="*/ 581 w 10000"/>
                          <a:gd name="connsiteY138" fmla="*/ 2174 h 9971"/>
                          <a:gd name="connsiteX139" fmla="*/ 690 w 10000"/>
                          <a:gd name="connsiteY139" fmla="*/ 2106 h 9971"/>
                          <a:gd name="connsiteX140" fmla="*/ 811 w 10000"/>
                          <a:gd name="connsiteY140" fmla="*/ 2019 h 9971"/>
                          <a:gd name="connsiteX141" fmla="*/ 950 w 10000"/>
                          <a:gd name="connsiteY141" fmla="*/ 1937 h 9971"/>
                          <a:gd name="connsiteX142" fmla="*/ 1096 w 10000"/>
                          <a:gd name="connsiteY142" fmla="*/ 1836 h 9971"/>
                          <a:gd name="connsiteX143" fmla="*/ 1252 w 10000"/>
                          <a:gd name="connsiteY143" fmla="*/ 1729 h 9971"/>
                          <a:gd name="connsiteX144" fmla="*/ 1418 w 10000"/>
                          <a:gd name="connsiteY144" fmla="*/ 1623 h 9971"/>
                          <a:gd name="connsiteX145" fmla="*/ 1586 w 10000"/>
                          <a:gd name="connsiteY145" fmla="*/ 1512 h 9971"/>
                          <a:gd name="connsiteX146" fmla="*/ 1759 w 10000"/>
                          <a:gd name="connsiteY146" fmla="*/ 1391 h 9971"/>
                          <a:gd name="connsiteX147" fmla="*/ 1940 w 10000"/>
                          <a:gd name="connsiteY147" fmla="*/ 1285 h 9971"/>
                          <a:gd name="connsiteX148" fmla="*/ 2118 w 10000"/>
                          <a:gd name="connsiteY148" fmla="*/ 1164 h 9971"/>
                          <a:gd name="connsiteX149" fmla="*/ 2298 w 10000"/>
                          <a:gd name="connsiteY149" fmla="*/ 1048 h 9971"/>
                          <a:gd name="connsiteX150" fmla="*/ 2476 w 10000"/>
                          <a:gd name="connsiteY150" fmla="*/ 928 h 9971"/>
                          <a:gd name="connsiteX151" fmla="*/ 2650 w 10000"/>
                          <a:gd name="connsiteY151" fmla="*/ 816 h 9971"/>
                          <a:gd name="connsiteX152" fmla="*/ 2818 w 10000"/>
                          <a:gd name="connsiteY152" fmla="*/ 700 h 9971"/>
                          <a:gd name="connsiteX153" fmla="*/ 2979 w 10000"/>
                          <a:gd name="connsiteY153" fmla="*/ 599 h 9971"/>
                          <a:gd name="connsiteX154" fmla="*/ 3135 w 10000"/>
                          <a:gd name="connsiteY154" fmla="*/ 498 h 9971"/>
                          <a:gd name="connsiteX155" fmla="*/ 3278 w 10000"/>
                          <a:gd name="connsiteY155" fmla="*/ 406 h 9971"/>
                          <a:gd name="connsiteX156" fmla="*/ 3407 w 10000"/>
                          <a:gd name="connsiteY156" fmla="*/ 319 h 9971"/>
                          <a:gd name="connsiteX157" fmla="*/ 3525 w 10000"/>
                          <a:gd name="connsiteY157" fmla="*/ 242 h 9971"/>
                          <a:gd name="connsiteX158" fmla="*/ 3629 w 10000"/>
                          <a:gd name="connsiteY158" fmla="*/ 174 h 9971"/>
                          <a:gd name="connsiteX159" fmla="*/ 3716 w 10000"/>
                          <a:gd name="connsiteY159" fmla="*/ 126 h 9971"/>
                          <a:gd name="connsiteX160" fmla="*/ 3785 w 10000"/>
                          <a:gd name="connsiteY160" fmla="*/ 82 h 9971"/>
                          <a:gd name="connsiteX161" fmla="*/ 3837 w 10000"/>
                          <a:gd name="connsiteY161" fmla="*/ 48 h 9971"/>
                          <a:gd name="connsiteX0" fmla="*/ 3837 w 10000"/>
                          <a:gd name="connsiteY0" fmla="*/ 106 h 10058"/>
                          <a:gd name="connsiteX1" fmla="*/ 4218 w 10000"/>
                          <a:gd name="connsiteY1" fmla="*/ 58 h 10058"/>
                          <a:gd name="connsiteX2" fmla="*/ 9693 w 10000"/>
                          <a:gd name="connsiteY2" fmla="*/ 3255 h 10058"/>
                          <a:gd name="connsiteX3" fmla="*/ 9785 w 10000"/>
                          <a:gd name="connsiteY3" fmla="*/ 3304 h 10058"/>
                          <a:gd name="connsiteX4" fmla="*/ 9854 w 10000"/>
                          <a:gd name="connsiteY4" fmla="*/ 3348 h 10058"/>
                          <a:gd name="connsiteX5" fmla="*/ 9901 w 10000"/>
                          <a:gd name="connsiteY5" fmla="*/ 3372 h 10058"/>
                          <a:gd name="connsiteX6" fmla="*/ 9923 w 10000"/>
                          <a:gd name="connsiteY6" fmla="*/ 3392 h 10058"/>
                          <a:gd name="connsiteX7" fmla="*/ 9975 w 10000"/>
                          <a:gd name="connsiteY7" fmla="*/ 3430 h 10058"/>
                          <a:gd name="connsiteX8" fmla="*/ 10000 w 10000"/>
                          <a:gd name="connsiteY8" fmla="*/ 3483 h 10058"/>
                          <a:gd name="connsiteX9" fmla="*/ 10000 w 10000"/>
                          <a:gd name="connsiteY9" fmla="*/ 3532 h 10058"/>
                          <a:gd name="connsiteX10" fmla="*/ 9988 w 10000"/>
                          <a:gd name="connsiteY10" fmla="*/ 3575 h 10058"/>
                          <a:gd name="connsiteX11" fmla="*/ 9958 w 10000"/>
                          <a:gd name="connsiteY11" fmla="*/ 3628 h 10058"/>
                          <a:gd name="connsiteX12" fmla="*/ 9913 w 10000"/>
                          <a:gd name="connsiteY12" fmla="*/ 3687 h 10058"/>
                          <a:gd name="connsiteX13" fmla="*/ 9874 w 10000"/>
                          <a:gd name="connsiteY13" fmla="*/ 3721 h 10058"/>
                          <a:gd name="connsiteX14" fmla="*/ 9832 w 10000"/>
                          <a:gd name="connsiteY14" fmla="*/ 3774 h 10058"/>
                          <a:gd name="connsiteX15" fmla="*/ 9780 w 10000"/>
                          <a:gd name="connsiteY15" fmla="*/ 3832 h 10058"/>
                          <a:gd name="connsiteX16" fmla="*/ 9728 w 10000"/>
                          <a:gd name="connsiteY16" fmla="*/ 3890 h 10058"/>
                          <a:gd name="connsiteX17" fmla="*/ 9671 w 10000"/>
                          <a:gd name="connsiteY17" fmla="*/ 3943 h 10058"/>
                          <a:gd name="connsiteX18" fmla="*/ 9629 w 10000"/>
                          <a:gd name="connsiteY18" fmla="*/ 3992 h 10058"/>
                          <a:gd name="connsiteX19" fmla="*/ 9589 w 10000"/>
                          <a:gd name="connsiteY19" fmla="*/ 4036 h 10058"/>
                          <a:gd name="connsiteX20" fmla="*/ 9562 w 10000"/>
                          <a:gd name="connsiteY20" fmla="*/ 4070 h 10058"/>
                          <a:gd name="connsiteX21" fmla="*/ 9550 w 10000"/>
                          <a:gd name="connsiteY21" fmla="*/ 4080 h 10058"/>
                          <a:gd name="connsiteX22" fmla="*/ 9555 w 10000"/>
                          <a:gd name="connsiteY22" fmla="*/ 6284 h 10058"/>
                          <a:gd name="connsiteX23" fmla="*/ 9567 w 10000"/>
                          <a:gd name="connsiteY23" fmla="*/ 6293 h 10058"/>
                          <a:gd name="connsiteX24" fmla="*/ 9597 w 10000"/>
                          <a:gd name="connsiteY24" fmla="*/ 6318 h 10058"/>
                          <a:gd name="connsiteX25" fmla="*/ 9641 w 10000"/>
                          <a:gd name="connsiteY25" fmla="*/ 6351 h 10058"/>
                          <a:gd name="connsiteX26" fmla="*/ 9698 w 10000"/>
                          <a:gd name="connsiteY26" fmla="*/ 6385 h 10058"/>
                          <a:gd name="connsiteX27" fmla="*/ 9753 w 10000"/>
                          <a:gd name="connsiteY27" fmla="*/ 6429 h 10058"/>
                          <a:gd name="connsiteX28" fmla="*/ 9805 w 10000"/>
                          <a:gd name="connsiteY28" fmla="*/ 6468 h 10058"/>
                          <a:gd name="connsiteX29" fmla="*/ 9844 w 10000"/>
                          <a:gd name="connsiteY29" fmla="*/ 6502 h 10058"/>
                          <a:gd name="connsiteX30" fmla="*/ 9874 w 10000"/>
                          <a:gd name="connsiteY30" fmla="*/ 6536 h 10058"/>
                          <a:gd name="connsiteX31" fmla="*/ 9884 w 10000"/>
                          <a:gd name="connsiteY31" fmla="*/ 6579 h 10058"/>
                          <a:gd name="connsiteX32" fmla="*/ 9879 w 10000"/>
                          <a:gd name="connsiteY32" fmla="*/ 6623 h 10058"/>
                          <a:gd name="connsiteX33" fmla="*/ 9866 w 10000"/>
                          <a:gd name="connsiteY33" fmla="*/ 6666 h 10058"/>
                          <a:gd name="connsiteX34" fmla="*/ 9854 w 10000"/>
                          <a:gd name="connsiteY34" fmla="*/ 6700 h 10058"/>
                          <a:gd name="connsiteX35" fmla="*/ 9839 w 10000"/>
                          <a:gd name="connsiteY35" fmla="*/ 6715 h 10058"/>
                          <a:gd name="connsiteX36" fmla="*/ 9837 w 10000"/>
                          <a:gd name="connsiteY36" fmla="*/ 6724 h 10058"/>
                          <a:gd name="connsiteX37" fmla="*/ 9827 w 10000"/>
                          <a:gd name="connsiteY37" fmla="*/ 6734 h 10058"/>
                          <a:gd name="connsiteX38" fmla="*/ 9792 w 10000"/>
                          <a:gd name="connsiteY38" fmla="*/ 6768 h 10058"/>
                          <a:gd name="connsiteX39" fmla="*/ 9740 w 10000"/>
                          <a:gd name="connsiteY39" fmla="*/ 6807 h 10058"/>
                          <a:gd name="connsiteX40" fmla="*/ 9671 w 10000"/>
                          <a:gd name="connsiteY40" fmla="*/ 6875 h 10058"/>
                          <a:gd name="connsiteX41" fmla="*/ 9579 w 10000"/>
                          <a:gd name="connsiteY41" fmla="*/ 6952 h 10058"/>
                          <a:gd name="connsiteX42" fmla="*/ 9476 w 10000"/>
                          <a:gd name="connsiteY42" fmla="*/ 7044 h 10058"/>
                          <a:gd name="connsiteX43" fmla="*/ 9359 w 10000"/>
                          <a:gd name="connsiteY43" fmla="*/ 7156 h 10058"/>
                          <a:gd name="connsiteX44" fmla="*/ 9231 w 10000"/>
                          <a:gd name="connsiteY44" fmla="*/ 7277 h 10058"/>
                          <a:gd name="connsiteX45" fmla="*/ 9087 w 10000"/>
                          <a:gd name="connsiteY45" fmla="*/ 7403 h 10058"/>
                          <a:gd name="connsiteX46" fmla="*/ 8939 w 10000"/>
                          <a:gd name="connsiteY46" fmla="*/ 7529 h 10058"/>
                          <a:gd name="connsiteX47" fmla="*/ 8780 w 10000"/>
                          <a:gd name="connsiteY47" fmla="*/ 7674 h 10058"/>
                          <a:gd name="connsiteX48" fmla="*/ 8615 w 10000"/>
                          <a:gd name="connsiteY48" fmla="*/ 7830 h 10058"/>
                          <a:gd name="connsiteX49" fmla="*/ 8441 w 10000"/>
                          <a:gd name="connsiteY49" fmla="*/ 7980 h 10058"/>
                          <a:gd name="connsiteX50" fmla="*/ 8268 w 10000"/>
                          <a:gd name="connsiteY50" fmla="*/ 8134 h 10058"/>
                          <a:gd name="connsiteX51" fmla="*/ 8090 w 10000"/>
                          <a:gd name="connsiteY51" fmla="*/ 8295 h 10058"/>
                          <a:gd name="connsiteX52" fmla="*/ 7917 w 10000"/>
                          <a:gd name="connsiteY52" fmla="*/ 8454 h 10058"/>
                          <a:gd name="connsiteX53" fmla="*/ 7741 w 10000"/>
                          <a:gd name="connsiteY53" fmla="*/ 8610 h 10058"/>
                          <a:gd name="connsiteX54" fmla="*/ 7568 w 10000"/>
                          <a:gd name="connsiteY54" fmla="*/ 8769 h 10058"/>
                          <a:gd name="connsiteX55" fmla="*/ 7395 w 10000"/>
                          <a:gd name="connsiteY55" fmla="*/ 8920 h 10058"/>
                          <a:gd name="connsiteX56" fmla="*/ 7229 w 10000"/>
                          <a:gd name="connsiteY56" fmla="*/ 9065 h 10058"/>
                          <a:gd name="connsiteX57" fmla="*/ 7073 w 10000"/>
                          <a:gd name="connsiteY57" fmla="*/ 9211 h 10058"/>
                          <a:gd name="connsiteX58" fmla="*/ 6927 w 10000"/>
                          <a:gd name="connsiteY58" fmla="*/ 9346 h 10058"/>
                          <a:gd name="connsiteX59" fmla="*/ 6784 w 10000"/>
                          <a:gd name="connsiteY59" fmla="*/ 9471 h 10058"/>
                          <a:gd name="connsiteX60" fmla="*/ 6658 w 10000"/>
                          <a:gd name="connsiteY60" fmla="*/ 9584 h 10058"/>
                          <a:gd name="connsiteX61" fmla="*/ 6541 w 10000"/>
                          <a:gd name="connsiteY61" fmla="*/ 9685 h 10058"/>
                          <a:gd name="connsiteX62" fmla="*/ 6437 w 10000"/>
                          <a:gd name="connsiteY62" fmla="*/ 9777 h 10058"/>
                          <a:gd name="connsiteX63" fmla="*/ 6356 w 10000"/>
                          <a:gd name="connsiteY63" fmla="*/ 9854 h 10058"/>
                          <a:gd name="connsiteX64" fmla="*/ 6286 w 10000"/>
                          <a:gd name="connsiteY64" fmla="*/ 9923 h 10058"/>
                          <a:gd name="connsiteX65" fmla="*/ 6235 w 10000"/>
                          <a:gd name="connsiteY65" fmla="*/ 9966 h 10058"/>
                          <a:gd name="connsiteX66" fmla="*/ 6205 w 10000"/>
                          <a:gd name="connsiteY66" fmla="*/ 9990 h 10058"/>
                          <a:gd name="connsiteX67" fmla="*/ 6131 w 10000"/>
                          <a:gd name="connsiteY67" fmla="*/ 10044 h 10058"/>
                          <a:gd name="connsiteX68" fmla="*/ 6066 w 10000"/>
                          <a:gd name="connsiteY68" fmla="*/ 10058 h 10058"/>
                          <a:gd name="connsiteX69" fmla="*/ 6004 w 10000"/>
                          <a:gd name="connsiteY69" fmla="*/ 10048 h 10058"/>
                          <a:gd name="connsiteX70" fmla="*/ 5957 w 10000"/>
                          <a:gd name="connsiteY70" fmla="*/ 10034 h 10058"/>
                          <a:gd name="connsiteX71" fmla="*/ 5928 w 10000"/>
                          <a:gd name="connsiteY71" fmla="*/ 10015 h 10058"/>
                          <a:gd name="connsiteX72" fmla="*/ 5913 w 10000"/>
                          <a:gd name="connsiteY72" fmla="*/ 10010 h 10058"/>
                          <a:gd name="connsiteX73" fmla="*/ 5901 w 10000"/>
                          <a:gd name="connsiteY73" fmla="*/ 10000 h 10058"/>
                          <a:gd name="connsiteX74" fmla="*/ 5866 w 10000"/>
                          <a:gd name="connsiteY74" fmla="*/ 9976 h 10058"/>
                          <a:gd name="connsiteX75" fmla="*/ 5809 w 10000"/>
                          <a:gd name="connsiteY75" fmla="*/ 9932 h 10058"/>
                          <a:gd name="connsiteX76" fmla="*/ 5737 w 10000"/>
                          <a:gd name="connsiteY76" fmla="*/ 9873 h 10058"/>
                          <a:gd name="connsiteX77" fmla="*/ 5641 w 10000"/>
                          <a:gd name="connsiteY77" fmla="*/ 9796 h 10058"/>
                          <a:gd name="connsiteX78" fmla="*/ 5524 w 10000"/>
                          <a:gd name="connsiteY78" fmla="*/ 9704 h 10058"/>
                          <a:gd name="connsiteX79" fmla="*/ 5398 w 10000"/>
                          <a:gd name="connsiteY79" fmla="*/ 9603 h 10058"/>
                          <a:gd name="connsiteX80" fmla="*/ 5252 w 10000"/>
                          <a:gd name="connsiteY80" fmla="*/ 9491 h 10058"/>
                          <a:gd name="connsiteX81" fmla="*/ 5096 w 10000"/>
                          <a:gd name="connsiteY81" fmla="*/ 9370 h 10058"/>
                          <a:gd name="connsiteX82" fmla="*/ 4923 w 10000"/>
                          <a:gd name="connsiteY82" fmla="*/ 9235 h 10058"/>
                          <a:gd name="connsiteX83" fmla="*/ 4740 w 10000"/>
                          <a:gd name="connsiteY83" fmla="*/ 9089 h 10058"/>
                          <a:gd name="connsiteX84" fmla="*/ 4545 w 10000"/>
                          <a:gd name="connsiteY84" fmla="*/ 8939 h 10058"/>
                          <a:gd name="connsiteX85" fmla="*/ 4347 w 10000"/>
                          <a:gd name="connsiteY85" fmla="*/ 8783 h 10058"/>
                          <a:gd name="connsiteX86" fmla="*/ 4139 w 10000"/>
                          <a:gd name="connsiteY86" fmla="*/ 8614 h 10058"/>
                          <a:gd name="connsiteX87" fmla="*/ 3924 w 10000"/>
                          <a:gd name="connsiteY87" fmla="*/ 8454 h 10058"/>
                          <a:gd name="connsiteX88" fmla="*/ 3706 w 10000"/>
                          <a:gd name="connsiteY88" fmla="*/ 8275 h 10058"/>
                          <a:gd name="connsiteX89" fmla="*/ 3481 w 10000"/>
                          <a:gd name="connsiteY89" fmla="*/ 8105 h 10058"/>
                          <a:gd name="connsiteX90" fmla="*/ 3256 w 10000"/>
                          <a:gd name="connsiteY90" fmla="*/ 7931 h 10058"/>
                          <a:gd name="connsiteX91" fmla="*/ 3026 w 10000"/>
                          <a:gd name="connsiteY91" fmla="*/ 7751 h 10058"/>
                          <a:gd name="connsiteX92" fmla="*/ 2801 w 10000"/>
                          <a:gd name="connsiteY92" fmla="*/ 7573 h 10058"/>
                          <a:gd name="connsiteX93" fmla="*/ 2575 w 10000"/>
                          <a:gd name="connsiteY93" fmla="*/ 7393 h 10058"/>
                          <a:gd name="connsiteX94" fmla="*/ 2355 w 10000"/>
                          <a:gd name="connsiteY94" fmla="*/ 7224 h 10058"/>
                          <a:gd name="connsiteX95" fmla="*/ 2135 w 10000"/>
                          <a:gd name="connsiteY95" fmla="*/ 7054 h 10058"/>
                          <a:gd name="connsiteX96" fmla="*/ 1922 w 10000"/>
                          <a:gd name="connsiteY96" fmla="*/ 6885 h 10058"/>
                          <a:gd name="connsiteX97" fmla="*/ 1719 w 10000"/>
                          <a:gd name="connsiteY97" fmla="*/ 6724 h 10058"/>
                          <a:gd name="connsiteX98" fmla="*/ 1519 w 10000"/>
                          <a:gd name="connsiteY98" fmla="*/ 6570 h 10058"/>
                          <a:gd name="connsiteX99" fmla="*/ 1331 w 10000"/>
                          <a:gd name="connsiteY99" fmla="*/ 6419 h 10058"/>
                          <a:gd name="connsiteX100" fmla="*/ 1153 w 10000"/>
                          <a:gd name="connsiteY100" fmla="*/ 6284 h 10058"/>
                          <a:gd name="connsiteX101" fmla="*/ 985 w 10000"/>
                          <a:gd name="connsiteY101" fmla="*/ 6148 h 10058"/>
                          <a:gd name="connsiteX102" fmla="*/ 831 w 10000"/>
                          <a:gd name="connsiteY102" fmla="*/ 6027 h 10058"/>
                          <a:gd name="connsiteX103" fmla="*/ 690 w 10000"/>
                          <a:gd name="connsiteY103" fmla="*/ 5920 h 10058"/>
                          <a:gd name="connsiteX104" fmla="*/ 569 w 10000"/>
                          <a:gd name="connsiteY104" fmla="*/ 5824 h 10058"/>
                          <a:gd name="connsiteX105" fmla="*/ 460 w 10000"/>
                          <a:gd name="connsiteY105" fmla="*/ 5741 h 10058"/>
                          <a:gd name="connsiteX106" fmla="*/ 369 w 10000"/>
                          <a:gd name="connsiteY106" fmla="*/ 5663 h 10058"/>
                          <a:gd name="connsiteX107" fmla="*/ 299 w 10000"/>
                          <a:gd name="connsiteY107" fmla="*/ 5615 h 10058"/>
                          <a:gd name="connsiteX108" fmla="*/ 252 w 10000"/>
                          <a:gd name="connsiteY108" fmla="*/ 5572 h 10058"/>
                          <a:gd name="connsiteX109" fmla="*/ 225 w 10000"/>
                          <a:gd name="connsiteY109" fmla="*/ 5547 h 10058"/>
                          <a:gd name="connsiteX110" fmla="*/ 148 w 10000"/>
                          <a:gd name="connsiteY110" fmla="*/ 5470 h 10058"/>
                          <a:gd name="connsiteX111" fmla="*/ 92 w 10000"/>
                          <a:gd name="connsiteY111" fmla="*/ 5368 h 10058"/>
                          <a:gd name="connsiteX112" fmla="*/ 52 w 10000"/>
                          <a:gd name="connsiteY112" fmla="*/ 5257 h 10058"/>
                          <a:gd name="connsiteX113" fmla="*/ 27 w 10000"/>
                          <a:gd name="connsiteY113" fmla="*/ 5155 h 10058"/>
                          <a:gd name="connsiteX114" fmla="*/ 10 w 10000"/>
                          <a:gd name="connsiteY114" fmla="*/ 5063 h 10058"/>
                          <a:gd name="connsiteX115" fmla="*/ 5 w 10000"/>
                          <a:gd name="connsiteY115" fmla="*/ 4985 h 10058"/>
                          <a:gd name="connsiteX116" fmla="*/ 0 w 10000"/>
                          <a:gd name="connsiteY116" fmla="*/ 4927 h 10058"/>
                          <a:gd name="connsiteX117" fmla="*/ 0 w 10000"/>
                          <a:gd name="connsiteY117" fmla="*/ 4908 h 10058"/>
                          <a:gd name="connsiteX118" fmla="*/ 0 w 10000"/>
                          <a:gd name="connsiteY118" fmla="*/ 4874 h 10058"/>
                          <a:gd name="connsiteX119" fmla="*/ 0 w 10000"/>
                          <a:gd name="connsiteY119" fmla="*/ 4792 h 10058"/>
                          <a:gd name="connsiteX120" fmla="*/ 0 w 10000"/>
                          <a:gd name="connsiteY120" fmla="*/ 4660 h 10058"/>
                          <a:gd name="connsiteX121" fmla="*/ 0 w 10000"/>
                          <a:gd name="connsiteY121" fmla="*/ 3866 h 10058"/>
                          <a:gd name="connsiteX122" fmla="*/ 0 w 10000"/>
                          <a:gd name="connsiteY122" fmla="*/ 3643 h 10058"/>
                          <a:gd name="connsiteX123" fmla="*/ 0 w 10000"/>
                          <a:gd name="connsiteY123" fmla="*/ 3440 h 10058"/>
                          <a:gd name="connsiteX124" fmla="*/ 0 w 10000"/>
                          <a:gd name="connsiteY124" fmla="*/ 3260 h 10058"/>
                          <a:gd name="connsiteX125" fmla="*/ 10 w 10000"/>
                          <a:gd name="connsiteY125" fmla="*/ 3091 h 10058"/>
                          <a:gd name="connsiteX126" fmla="*/ 40 w 10000"/>
                          <a:gd name="connsiteY126" fmla="*/ 2931 h 10058"/>
                          <a:gd name="connsiteX127" fmla="*/ 84 w 10000"/>
                          <a:gd name="connsiteY127" fmla="*/ 2795 h 10058"/>
                          <a:gd name="connsiteX128" fmla="*/ 131 w 10000"/>
                          <a:gd name="connsiteY128" fmla="*/ 2684 h 10058"/>
                          <a:gd name="connsiteX129" fmla="*/ 183 w 10000"/>
                          <a:gd name="connsiteY129" fmla="*/ 2582 h 10058"/>
                          <a:gd name="connsiteX130" fmla="*/ 230 w 10000"/>
                          <a:gd name="connsiteY130" fmla="*/ 2514 h 10058"/>
                          <a:gd name="connsiteX131" fmla="*/ 275 w 10000"/>
                          <a:gd name="connsiteY131" fmla="*/ 2456 h 10058"/>
                          <a:gd name="connsiteX132" fmla="*/ 299 w 10000"/>
                          <a:gd name="connsiteY132" fmla="*/ 2422 h 10058"/>
                          <a:gd name="connsiteX133" fmla="*/ 312 w 10000"/>
                          <a:gd name="connsiteY133" fmla="*/ 2413 h 10058"/>
                          <a:gd name="connsiteX134" fmla="*/ 322 w 10000"/>
                          <a:gd name="connsiteY134" fmla="*/ 2408 h 10058"/>
                          <a:gd name="connsiteX135" fmla="*/ 356 w 10000"/>
                          <a:gd name="connsiteY135" fmla="*/ 2389 h 10058"/>
                          <a:gd name="connsiteX136" fmla="*/ 413 w 10000"/>
                          <a:gd name="connsiteY136" fmla="*/ 2345 h 10058"/>
                          <a:gd name="connsiteX137" fmla="*/ 485 w 10000"/>
                          <a:gd name="connsiteY137" fmla="*/ 2296 h 10058"/>
                          <a:gd name="connsiteX138" fmla="*/ 581 w 10000"/>
                          <a:gd name="connsiteY138" fmla="*/ 2238 h 10058"/>
                          <a:gd name="connsiteX139" fmla="*/ 690 w 10000"/>
                          <a:gd name="connsiteY139" fmla="*/ 2170 h 10058"/>
                          <a:gd name="connsiteX140" fmla="*/ 811 w 10000"/>
                          <a:gd name="connsiteY140" fmla="*/ 2083 h 10058"/>
                          <a:gd name="connsiteX141" fmla="*/ 950 w 10000"/>
                          <a:gd name="connsiteY141" fmla="*/ 2001 h 10058"/>
                          <a:gd name="connsiteX142" fmla="*/ 1096 w 10000"/>
                          <a:gd name="connsiteY142" fmla="*/ 1899 h 10058"/>
                          <a:gd name="connsiteX143" fmla="*/ 1252 w 10000"/>
                          <a:gd name="connsiteY143" fmla="*/ 1792 h 10058"/>
                          <a:gd name="connsiteX144" fmla="*/ 1418 w 10000"/>
                          <a:gd name="connsiteY144" fmla="*/ 1686 h 10058"/>
                          <a:gd name="connsiteX145" fmla="*/ 1586 w 10000"/>
                          <a:gd name="connsiteY145" fmla="*/ 1574 h 10058"/>
                          <a:gd name="connsiteX146" fmla="*/ 1759 w 10000"/>
                          <a:gd name="connsiteY146" fmla="*/ 1453 h 10058"/>
                          <a:gd name="connsiteX147" fmla="*/ 1940 w 10000"/>
                          <a:gd name="connsiteY147" fmla="*/ 1347 h 10058"/>
                          <a:gd name="connsiteX148" fmla="*/ 2118 w 10000"/>
                          <a:gd name="connsiteY148" fmla="*/ 1225 h 10058"/>
                          <a:gd name="connsiteX149" fmla="*/ 2298 w 10000"/>
                          <a:gd name="connsiteY149" fmla="*/ 1109 h 10058"/>
                          <a:gd name="connsiteX150" fmla="*/ 2476 w 10000"/>
                          <a:gd name="connsiteY150" fmla="*/ 989 h 10058"/>
                          <a:gd name="connsiteX151" fmla="*/ 2650 w 10000"/>
                          <a:gd name="connsiteY151" fmla="*/ 876 h 10058"/>
                          <a:gd name="connsiteX152" fmla="*/ 2818 w 10000"/>
                          <a:gd name="connsiteY152" fmla="*/ 760 h 10058"/>
                          <a:gd name="connsiteX153" fmla="*/ 2979 w 10000"/>
                          <a:gd name="connsiteY153" fmla="*/ 659 h 10058"/>
                          <a:gd name="connsiteX154" fmla="*/ 3135 w 10000"/>
                          <a:gd name="connsiteY154" fmla="*/ 557 h 10058"/>
                          <a:gd name="connsiteX155" fmla="*/ 3278 w 10000"/>
                          <a:gd name="connsiteY155" fmla="*/ 465 h 10058"/>
                          <a:gd name="connsiteX156" fmla="*/ 3407 w 10000"/>
                          <a:gd name="connsiteY156" fmla="*/ 378 h 10058"/>
                          <a:gd name="connsiteX157" fmla="*/ 3525 w 10000"/>
                          <a:gd name="connsiteY157" fmla="*/ 301 h 10058"/>
                          <a:gd name="connsiteX158" fmla="*/ 3629 w 10000"/>
                          <a:gd name="connsiteY158" fmla="*/ 233 h 10058"/>
                          <a:gd name="connsiteX159" fmla="*/ 3716 w 10000"/>
                          <a:gd name="connsiteY159" fmla="*/ 184 h 10058"/>
                          <a:gd name="connsiteX160" fmla="*/ 3785 w 10000"/>
                          <a:gd name="connsiteY160" fmla="*/ 140 h 10058"/>
                          <a:gd name="connsiteX161" fmla="*/ 3837 w 10000"/>
                          <a:gd name="connsiteY161" fmla="*/ 106 h 10058"/>
                          <a:gd name="connsiteX0" fmla="*/ 3837 w 10000"/>
                          <a:gd name="connsiteY0" fmla="*/ 139 h 10091"/>
                          <a:gd name="connsiteX1" fmla="*/ 4218 w 10000"/>
                          <a:gd name="connsiteY1" fmla="*/ 91 h 10091"/>
                          <a:gd name="connsiteX2" fmla="*/ 9693 w 10000"/>
                          <a:gd name="connsiteY2" fmla="*/ 3288 h 10091"/>
                          <a:gd name="connsiteX3" fmla="*/ 9785 w 10000"/>
                          <a:gd name="connsiteY3" fmla="*/ 3337 h 10091"/>
                          <a:gd name="connsiteX4" fmla="*/ 9854 w 10000"/>
                          <a:gd name="connsiteY4" fmla="*/ 3381 h 10091"/>
                          <a:gd name="connsiteX5" fmla="*/ 9901 w 10000"/>
                          <a:gd name="connsiteY5" fmla="*/ 3405 h 10091"/>
                          <a:gd name="connsiteX6" fmla="*/ 9923 w 10000"/>
                          <a:gd name="connsiteY6" fmla="*/ 3425 h 10091"/>
                          <a:gd name="connsiteX7" fmla="*/ 9975 w 10000"/>
                          <a:gd name="connsiteY7" fmla="*/ 3463 h 10091"/>
                          <a:gd name="connsiteX8" fmla="*/ 10000 w 10000"/>
                          <a:gd name="connsiteY8" fmla="*/ 3516 h 10091"/>
                          <a:gd name="connsiteX9" fmla="*/ 10000 w 10000"/>
                          <a:gd name="connsiteY9" fmla="*/ 3565 h 10091"/>
                          <a:gd name="connsiteX10" fmla="*/ 9988 w 10000"/>
                          <a:gd name="connsiteY10" fmla="*/ 3608 h 10091"/>
                          <a:gd name="connsiteX11" fmla="*/ 9958 w 10000"/>
                          <a:gd name="connsiteY11" fmla="*/ 3661 h 10091"/>
                          <a:gd name="connsiteX12" fmla="*/ 9913 w 10000"/>
                          <a:gd name="connsiteY12" fmla="*/ 3720 h 10091"/>
                          <a:gd name="connsiteX13" fmla="*/ 9874 w 10000"/>
                          <a:gd name="connsiteY13" fmla="*/ 3754 h 10091"/>
                          <a:gd name="connsiteX14" fmla="*/ 9832 w 10000"/>
                          <a:gd name="connsiteY14" fmla="*/ 3807 h 10091"/>
                          <a:gd name="connsiteX15" fmla="*/ 9780 w 10000"/>
                          <a:gd name="connsiteY15" fmla="*/ 3865 h 10091"/>
                          <a:gd name="connsiteX16" fmla="*/ 9728 w 10000"/>
                          <a:gd name="connsiteY16" fmla="*/ 3923 h 10091"/>
                          <a:gd name="connsiteX17" fmla="*/ 9671 w 10000"/>
                          <a:gd name="connsiteY17" fmla="*/ 3976 h 10091"/>
                          <a:gd name="connsiteX18" fmla="*/ 9629 w 10000"/>
                          <a:gd name="connsiteY18" fmla="*/ 4025 h 10091"/>
                          <a:gd name="connsiteX19" fmla="*/ 9589 w 10000"/>
                          <a:gd name="connsiteY19" fmla="*/ 4069 h 10091"/>
                          <a:gd name="connsiteX20" fmla="*/ 9562 w 10000"/>
                          <a:gd name="connsiteY20" fmla="*/ 4103 h 10091"/>
                          <a:gd name="connsiteX21" fmla="*/ 9550 w 10000"/>
                          <a:gd name="connsiteY21" fmla="*/ 4113 h 10091"/>
                          <a:gd name="connsiteX22" fmla="*/ 9555 w 10000"/>
                          <a:gd name="connsiteY22" fmla="*/ 6317 h 10091"/>
                          <a:gd name="connsiteX23" fmla="*/ 9567 w 10000"/>
                          <a:gd name="connsiteY23" fmla="*/ 6326 h 10091"/>
                          <a:gd name="connsiteX24" fmla="*/ 9597 w 10000"/>
                          <a:gd name="connsiteY24" fmla="*/ 6351 h 10091"/>
                          <a:gd name="connsiteX25" fmla="*/ 9641 w 10000"/>
                          <a:gd name="connsiteY25" fmla="*/ 6384 h 10091"/>
                          <a:gd name="connsiteX26" fmla="*/ 9698 w 10000"/>
                          <a:gd name="connsiteY26" fmla="*/ 6418 h 10091"/>
                          <a:gd name="connsiteX27" fmla="*/ 9753 w 10000"/>
                          <a:gd name="connsiteY27" fmla="*/ 6462 h 10091"/>
                          <a:gd name="connsiteX28" fmla="*/ 9805 w 10000"/>
                          <a:gd name="connsiteY28" fmla="*/ 6501 h 10091"/>
                          <a:gd name="connsiteX29" fmla="*/ 9844 w 10000"/>
                          <a:gd name="connsiteY29" fmla="*/ 6535 h 10091"/>
                          <a:gd name="connsiteX30" fmla="*/ 9874 w 10000"/>
                          <a:gd name="connsiteY30" fmla="*/ 6569 h 10091"/>
                          <a:gd name="connsiteX31" fmla="*/ 9884 w 10000"/>
                          <a:gd name="connsiteY31" fmla="*/ 6612 h 10091"/>
                          <a:gd name="connsiteX32" fmla="*/ 9879 w 10000"/>
                          <a:gd name="connsiteY32" fmla="*/ 6656 h 10091"/>
                          <a:gd name="connsiteX33" fmla="*/ 9866 w 10000"/>
                          <a:gd name="connsiteY33" fmla="*/ 6699 h 10091"/>
                          <a:gd name="connsiteX34" fmla="*/ 9854 w 10000"/>
                          <a:gd name="connsiteY34" fmla="*/ 6733 h 10091"/>
                          <a:gd name="connsiteX35" fmla="*/ 9839 w 10000"/>
                          <a:gd name="connsiteY35" fmla="*/ 6748 h 10091"/>
                          <a:gd name="connsiteX36" fmla="*/ 9837 w 10000"/>
                          <a:gd name="connsiteY36" fmla="*/ 6757 h 10091"/>
                          <a:gd name="connsiteX37" fmla="*/ 9827 w 10000"/>
                          <a:gd name="connsiteY37" fmla="*/ 6767 h 10091"/>
                          <a:gd name="connsiteX38" fmla="*/ 9792 w 10000"/>
                          <a:gd name="connsiteY38" fmla="*/ 6801 h 10091"/>
                          <a:gd name="connsiteX39" fmla="*/ 9740 w 10000"/>
                          <a:gd name="connsiteY39" fmla="*/ 6840 h 10091"/>
                          <a:gd name="connsiteX40" fmla="*/ 9671 w 10000"/>
                          <a:gd name="connsiteY40" fmla="*/ 6908 h 10091"/>
                          <a:gd name="connsiteX41" fmla="*/ 9579 w 10000"/>
                          <a:gd name="connsiteY41" fmla="*/ 6985 h 10091"/>
                          <a:gd name="connsiteX42" fmla="*/ 9476 w 10000"/>
                          <a:gd name="connsiteY42" fmla="*/ 7077 h 10091"/>
                          <a:gd name="connsiteX43" fmla="*/ 9359 w 10000"/>
                          <a:gd name="connsiteY43" fmla="*/ 7189 h 10091"/>
                          <a:gd name="connsiteX44" fmla="*/ 9231 w 10000"/>
                          <a:gd name="connsiteY44" fmla="*/ 7310 h 10091"/>
                          <a:gd name="connsiteX45" fmla="*/ 9087 w 10000"/>
                          <a:gd name="connsiteY45" fmla="*/ 7436 h 10091"/>
                          <a:gd name="connsiteX46" fmla="*/ 8939 w 10000"/>
                          <a:gd name="connsiteY46" fmla="*/ 7562 h 10091"/>
                          <a:gd name="connsiteX47" fmla="*/ 8780 w 10000"/>
                          <a:gd name="connsiteY47" fmla="*/ 7707 h 10091"/>
                          <a:gd name="connsiteX48" fmla="*/ 8615 w 10000"/>
                          <a:gd name="connsiteY48" fmla="*/ 7863 h 10091"/>
                          <a:gd name="connsiteX49" fmla="*/ 8441 w 10000"/>
                          <a:gd name="connsiteY49" fmla="*/ 8013 h 10091"/>
                          <a:gd name="connsiteX50" fmla="*/ 8268 w 10000"/>
                          <a:gd name="connsiteY50" fmla="*/ 8167 h 10091"/>
                          <a:gd name="connsiteX51" fmla="*/ 8090 w 10000"/>
                          <a:gd name="connsiteY51" fmla="*/ 8328 h 10091"/>
                          <a:gd name="connsiteX52" fmla="*/ 7917 w 10000"/>
                          <a:gd name="connsiteY52" fmla="*/ 8487 h 10091"/>
                          <a:gd name="connsiteX53" fmla="*/ 7741 w 10000"/>
                          <a:gd name="connsiteY53" fmla="*/ 8643 h 10091"/>
                          <a:gd name="connsiteX54" fmla="*/ 7568 w 10000"/>
                          <a:gd name="connsiteY54" fmla="*/ 8802 h 10091"/>
                          <a:gd name="connsiteX55" fmla="*/ 7395 w 10000"/>
                          <a:gd name="connsiteY55" fmla="*/ 8953 h 10091"/>
                          <a:gd name="connsiteX56" fmla="*/ 7229 w 10000"/>
                          <a:gd name="connsiteY56" fmla="*/ 9098 h 10091"/>
                          <a:gd name="connsiteX57" fmla="*/ 7073 w 10000"/>
                          <a:gd name="connsiteY57" fmla="*/ 9244 h 10091"/>
                          <a:gd name="connsiteX58" fmla="*/ 6927 w 10000"/>
                          <a:gd name="connsiteY58" fmla="*/ 9379 h 10091"/>
                          <a:gd name="connsiteX59" fmla="*/ 6784 w 10000"/>
                          <a:gd name="connsiteY59" fmla="*/ 9504 h 10091"/>
                          <a:gd name="connsiteX60" fmla="*/ 6658 w 10000"/>
                          <a:gd name="connsiteY60" fmla="*/ 9617 h 10091"/>
                          <a:gd name="connsiteX61" fmla="*/ 6541 w 10000"/>
                          <a:gd name="connsiteY61" fmla="*/ 9718 h 10091"/>
                          <a:gd name="connsiteX62" fmla="*/ 6437 w 10000"/>
                          <a:gd name="connsiteY62" fmla="*/ 9810 h 10091"/>
                          <a:gd name="connsiteX63" fmla="*/ 6356 w 10000"/>
                          <a:gd name="connsiteY63" fmla="*/ 9887 h 10091"/>
                          <a:gd name="connsiteX64" fmla="*/ 6286 w 10000"/>
                          <a:gd name="connsiteY64" fmla="*/ 9956 h 10091"/>
                          <a:gd name="connsiteX65" fmla="*/ 6235 w 10000"/>
                          <a:gd name="connsiteY65" fmla="*/ 9999 h 10091"/>
                          <a:gd name="connsiteX66" fmla="*/ 6205 w 10000"/>
                          <a:gd name="connsiteY66" fmla="*/ 10023 h 10091"/>
                          <a:gd name="connsiteX67" fmla="*/ 6131 w 10000"/>
                          <a:gd name="connsiteY67" fmla="*/ 10077 h 10091"/>
                          <a:gd name="connsiteX68" fmla="*/ 6066 w 10000"/>
                          <a:gd name="connsiteY68" fmla="*/ 10091 h 10091"/>
                          <a:gd name="connsiteX69" fmla="*/ 6004 w 10000"/>
                          <a:gd name="connsiteY69" fmla="*/ 10081 h 10091"/>
                          <a:gd name="connsiteX70" fmla="*/ 5957 w 10000"/>
                          <a:gd name="connsiteY70" fmla="*/ 10067 h 10091"/>
                          <a:gd name="connsiteX71" fmla="*/ 5928 w 10000"/>
                          <a:gd name="connsiteY71" fmla="*/ 10048 h 10091"/>
                          <a:gd name="connsiteX72" fmla="*/ 5913 w 10000"/>
                          <a:gd name="connsiteY72" fmla="*/ 10043 h 10091"/>
                          <a:gd name="connsiteX73" fmla="*/ 5901 w 10000"/>
                          <a:gd name="connsiteY73" fmla="*/ 10033 h 10091"/>
                          <a:gd name="connsiteX74" fmla="*/ 5866 w 10000"/>
                          <a:gd name="connsiteY74" fmla="*/ 10009 h 10091"/>
                          <a:gd name="connsiteX75" fmla="*/ 5809 w 10000"/>
                          <a:gd name="connsiteY75" fmla="*/ 9965 h 10091"/>
                          <a:gd name="connsiteX76" fmla="*/ 5737 w 10000"/>
                          <a:gd name="connsiteY76" fmla="*/ 9906 h 10091"/>
                          <a:gd name="connsiteX77" fmla="*/ 5641 w 10000"/>
                          <a:gd name="connsiteY77" fmla="*/ 9829 h 10091"/>
                          <a:gd name="connsiteX78" fmla="*/ 5524 w 10000"/>
                          <a:gd name="connsiteY78" fmla="*/ 9737 h 10091"/>
                          <a:gd name="connsiteX79" fmla="*/ 5398 w 10000"/>
                          <a:gd name="connsiteY79" fmla="*/ 9636 h 10091"/>
                          <a:gd name="connsiteX80" fmla="*/ 5252 w 10000"/>
                          <a:gd name="connsiteY80" fmla="*/ 9524 h 10091"/>
                          <a:gd name="connsiteX81" fmla="*/ 5096 w 10000"/>
                          <a:gd name="connsiteY81" fmla="*/ 9403 h 10091"/>
                          <a:gd name="connsiteX82" fmla="*/ 4923 w 10000"/>
                          <a:gd name="connsiteY82" fmla="*/ 9268 h 10091"/>
                          <a:gd name="connsiteX83" fmla="*/ 4740 w 10000"/>
                          <a:gd name="connsiteY83" fmla="*/ 9122 h 10091"/>
                          <a:gd name="connsiteX84" fmla="*/ 4545 w 10000"/>
                          <a:gd name="connsiteY84" fmla="*/ 8972 h 10091"/>
                          <a:gd name="connsiteX85" fmla="*/ 4347 w 10000"/>
                          <a:gd name="connsiteY85" fmla="*/ 8816 h 10091"/>
                          <a:gd name="connsiteX86" fmla="*/ 4139 w 10000"/>
                          <a:gd name="connsiteY86" fmla="*/ 8647 h 10091"/>
                          <a:gd name="connsiteX87" fmla="*/ 3924 w 10000"/>
                          <a:gd name="connsiteY87" fmla="*/ 8487 h 10091"/>
                          <a:gd name="connsiteX88" fmla="*/ 3706 w 10000"/>
                          <a:gd name="connsiteY88" fmla="*/ 8308 h 10091"/>
                          <a:gd name="connsiteX89" fmla="*/ 3481 w 10000"/>
                          <a:gd name="connsiteY89" fmla="*/ 8138 h 10091"/>
                          <a:gd name="connsiteX90" fmla="*/ 3256 w 10000"/>
                          <a:gd name="connsiteY90" fmla="*/ 7964 h 10091"/>
                          <a:gd name="connsiteX91" fmla="*/ 3026 w 10000"/>
                          <a:gd name="connsiteY91" fmla="*/ 7784 h 10091"/>
                          <a:gd name="connsiteX92" fmla="*/ 2801 w 10000"/>
                          <a:gd name="connsiteY92" fmla="*/ 7606 h 10091"/>
                          <a:gd name="connsiteX93" fmla="*/ 2575 w 10000"/>
                          <a:gd name="connsiteY93" fmla="*/ 7426 h 10091"/>
                          <a:gd name="connsiteX94" fmla="*/ 2355 w 10000"/>
                          <a:gd name="connsiteY94" fmla="*/ 7257 h 10091"/>
                          <a:gd name="connsiteX95" fmla="*/ 2135 w 10000"/>
                          <a:gd name="connsiteY95" fmla="*/ 7087 h 10091"/>
                          <a:gd name="connsiteX96" fmla="*/ 1922 w 10000"/>
                          <a:gd name="connsiteY96" fmla="*/ 6918 h 10091"/>
                          <a:gd name="connsiteX97" fmla="*/ 1719 w 10000"/>
                          <a:gd name="connsiteY97" fmla="*/ 6757 h 10091"/>
                          <a:gd name="connsiteX98" fmla="*/ 1519 w 10000"/>
                          <a:gd name="connsiteY98" fmla="*/ 6603 h 10091"/>
                          <a:gd name="connsiteX99" fmla="*/ 1331 w 10000"/>
                          <a:gd name="connsiteY99" fmla="*/ 6452 h 10091"/>
                          <a:gd name="connsiteX100" fmla="*/ 1153 w 10000"/>
                          <a:gd name="connsiteY100" fmla="*/ 6317 h 10091"/>
                          <a:gd name="connsiteX101" fmla="*/ 985 w 10000"/>
                          <a:gd name="connsiteY101" fmla="*/ 6181 h 10091"/>
                          <a:gd name="connsiteX102" fmla="*/ 831 w 10000"/>
                          <a:gd name="connsiteY102" fmla="*/ 6060 h 10091"/>
                          <a:gd name="connsiteX103" fmla="*/ 690 w 10000"/>
                          <a:gd name="connsiteY103" fmla="*/ 5953 h 10091"/>
                          <a:gd name="connsiteX104" fmla="*/ 569 w 10000"/>
                          <a:gd name="connsiteY104" fmla="*/ 5857 h 10091"/>
                          <a:gd name="connsiteX105" fmla="*/ 460 w 10000"/>
                          <a:gd name="connsiteY105" fmla="*/ 5774 h 10091"/>
                          <a:gd name="connsiteX106" fmla="*/ 369 w 10000"/>
                          <a:gd name="connsiteY106" fmla="*/ 5696 h 10091"/>
                          <a:gd name="connsiteX107" fmla="*/ 299 w 10000"/>
                          <a:gd name="connsiteY107" fmla="*/ 5648 h 10091"/>
                          <a:gd name="connsiteX108" fmla="*/ 252 w 10000"/>
                          <a:gd name="connsiteY108" fmla="*/ 5605 h 10091"/>
                          <a:gd name="connsiteX109" fmla="*/ 225 w 10000"/>
                          <a:gd name="connsiteY109" fmla="*/ 5580 h 10091"/>
                          <a:gd name="connsiteX110" fmla="*/ 148 w 10000"/>
                          <a:gd name="connsiteY110" fmla="*/ 5503 h 10091"/>
                          <a:gd name="connsiteX111" fmla="*/ 92 w 10000"/>
                          <a:gd name="connsiteY111" fmla="*/ 5401 h 10091"/>
                          <a:gd name="connsiteX112" fmla="*/ 52 w 10000"/>
                          <a:gd name="connsiteY112" fmla="*/ 5290 h 10091"/>
                          <a:gd name="connsiteX113" fmla="*/ 27 w 10000"/>
                          <a:gd name="connsiteY113" fmla="*/ 5188 h 10091"/>
                          <a:gd name="connsiteX114" fmla="*/ 10 w 10000"/>
                          <a:gd name="connsiteY114" fmla="*/ 5096 h 10091"/>
                          <a:gd name="connsiteX115" fmla="*/ 5 w 10000"/>
                          <a:gd name="connsiteY115" fmla="*/ 5018 h 10091"/>
                          <a:gd name="connsiteX116" fmla="*/ 0 w 10000"/>
                          <a:gd name="connsiteY116" fmla="*/ 4960 h 10091"/>
                          <a:gd name="connsiteX117" fmla="*/ 0 w 10000"/>
                          <a:gd name="connsiteY117" fmla="*/ 4941 h 10091"/>
                          <a:gd name="connsiteX118" fmla="*/ 0 w 10000"/>
                          <a:gd name="connsiteY118" fmla="*/ 4907 h 10091"/>
                          <a:gd name="connsiteX119" fmla="*/ 0 w 10000"/>
                          <a:gd name="connsiteY119" fmla="*/ 4825 h 10091"/>
                          <a:gd name="connsiteX120" fmla="*/ 0 w 10000"/>
                          <a:gd name="connsiteY120" fmla="*/ 4693 h 10091"/>
                          <a:gd name="connsiteX121" fmla="*/ 0 w 10000"/>
                          <a:gd name="connsiteY121" fmla="*/ 3899 h 10091"/>
                          <a:gd name="connsiteX122" fmla="*/ 0 w 10000"/>
                          <a:gd name="connsiteY122" fmla="*/ 3676 h 10091"/>
                          <a:gd name="connsiteX123" fmla="*/ 0 w 10000"/>
                          <a:gd name="connsiteY123" fmla="*/ 3473 h 10091"/>
                          <a:gd name="connsiteX124" fmla="*/ 0 w 10000"/>
                          <a:gd name="connsiteY124" fmla="*/ 3293 h 10091"/>
                          <a:gd name="connsiteX125" fmla="*/ 10 w 10000"/>
                          <a:gd name="connsiteY125" fmla="*/ 3124 h 10091"/>
                          <a:gd name="connsiteX126" fmla="*/ 40 w 10000"/>
                          <a:gd name="connsiteY126" fmla="*/ 2964 h 10091"/>
                          <a:gd name="connsiteX127" fmla="*/ 84 w 10000"/>
                          <a:gd name="connsiteY127" fmla="*/ 2828 h 10091"/>
                          <a:gd name="connsiteX128" fmla="*/ 131 w 10000"/>
                          <a:gd name="connsiteY128" fmla="*/ 2717 h 10091"/>
                          <a:gd name="connsiteX129" fmla="*/ 183 w 10000"/>
                          <a:gd name="connsiteY129" fmla="*/ 2615 h 10091"/>
                          <a:gd name="connsiteX130" fmla="*/ 230 w 10000"/>
                          <a:gd name="connsiteY130" fmla="*/ 2547 h 10091"/>
                          <a:gd name="connsiteX131" fmla="*/ 275 w 10000"/>
                          <a:gd name="connsiteY131" fmla="*/ 2489 h 10091"/>
                          <a:gd name="connsiteX132" fmla="*/ 299 w 10000"/>
                          <a:gd name="connsiteY132" fmla="*/ 2455 h 10091"/>
                          <a:gd name="connsiteX133" fmla="*/ 312 w 10000"/>
                          <a:gd name="connsiteY133" fmla="*/ 2446 h 10091"/>
                          <a:gd name="connsiteX134" fmla="*/ 322 w 10000"/>
                          <a:gd name="connsiteY134" fmla="*/ 2441 h 10091"/>
                          <a:gd name="connsiteX135" fmla="*/ 356 w 10000"/>
                          <a:gd name="connsiteY135" fmla="*/ 2422 h 10091"/>
                          <a:gd name="connsiteX136" fmla="*/ 413 w 10000"/>
                          <a:gd name="connsiteY136" fmla="*/ 2378 h 10091"/>
                          <a:gd name="connsiteX137" fmla="*/ 485 w 10000"/>
                          <a:gd name="connsiteY137" fmla="*/ 2329 h 10091"/>
                          <a:gd name="connsiteX138" fmla="*/ 581 w 10000"/>
                          <a:gd name="connsiteY138" fmla="*/ 2271 h 10091"/>
                          <a:gd name="connsiteX139" fmla="*/ 690 w 10000"/>
                          <a:gd name="connsiteY139" fmla="*/ 2203 h 10091"/>
                          <a:gd name="connsiteX140" fmla="*/ 811 w 10000"/>
                          <a:gd name="connsiteY140" fmla="*/ 2116 h 10091"/>
                          <a:gd name="connsiteX141" fmla="*/ 950 w 10000"/>
                          <a:gd name="connsiteY141" fmla="*/ 2034 h 10091"/>
                          <a:gd name="connsiteX142" fmla="*/ 1096 w 10000"/>
                          <a:gd name="connsiteY142" fmla="*/ 1932 h 10091"/>
                          <a:gd name="connsiteX143" fmla="*/ 1252 w 10000"/>
                          <a:gd name="connsiteY143" fmla="*/ 1825 h 10091"/>
                          <a:gd name="connsiteX144" fmla="*/ 1418 w 10000"/>
                          <a:gd name="connsiteY144" fmla="*/ 1719 h 10091"/>
                          <a:gd name="connsiteX145" fmla="*/ 1586 w 10000"/>
                          <a:gd name="connsiteY145" fmla="*/ 1607 h 10091"/>
                          <a:gd name="connsiteX146" fmla="*/ 1759 w 10000"/>
                          <a:gd name="connsiteY146" fmla="*/ 1486 h 10091"/>
                          <a:gd name="connsiteX147" fmla="*/ 1940 w 10000"/>
                          <a:gd name="connsiteY147" fmla="*/ 1380 h 10091"/>
                          <a:gd name="connsiteX148" fmla="*/ 2118 w 10000"/>
                          <a:gd name="connsiteY148" fmla="*/ 1258 h 10091"/>
                          <a:gd name="connsiteX149" fmla="*/ 2298 w 10000"/>
                          <a:gd name="connsiteY149" fmla="*/ 1142 h 10091"/>
                          <a:gd name="connsiteX150" fmla="*/ 2476 w 10000"/>
                          <a:gd name="connsiteY150" fmla="*/ 1022 h 10091"/>
                          <a:gd name="connsiteX151" fmla="*/ 2650 w 10000"/>
                          <a:gd name="connsiteY151" fmla="*/ 909 h 10091"/>
                          <a:gd name="connsiteX152" fmla="*/ 2818 w 10000"/>
                          <a:gd name="connsiteY152" fmla="*/ 793 h 10091"/>
                          <a:gd name="connsiteX153" fmla="*/ 2979 w 10000"/>
                          <a:gd name="connsiteY153" fmla="*/ 692 h 10091"/>
                          <a:gd name="connsiteX154" fmla="*/ 3135 w 10000"/>
                          <a:gd name="connsiteY154" fmla="*/ 590 h 10091"/>
                          <a:gd name="connsiteX155" fmla="*/ 3278 w 10000"/>
                          <a:gd name="connsiteY155" fmla="*/ 498 h 10091"/>
                          <a:gd name="connsiteX156" fmla="*/ 3407 w 10000"/>
                          <a:gd name="connsiteY156" fmla="*/ 411 h 10091"/>
                          <a:gd name="connsiteX157" fmla="*/ 3525 w 10000"/>
                          <a:gd name="connsiteY157" fmla="*/ 334 h 10091"/>
                          <a:gd name="connsiteX158" fmla="*/ 3629 w 10000"/>
                          <a:gd name="connsiteY158" fmla="*/ 266 h 10091"/>
                          <a:gd name="connsiteX159" fmla="*/ 3716 w 10000"/>
                          <a:gd name="connsiteY159" fmla="*/ 217 h 10091"/>
                          <a:gd name="connsiteX160" fmla="*/ 3785 w 10000"/>
                          <a:gd name="connsiteY160" fmla="*/ 173 h 10091"/>
                          <a:gd name="connsiteX161" fmla="*/ 3837 w 10000"/>
                          <a:gd name="connsiteY161" fmla="*/ 139 h 10091"/>
                          <a:gd name="connsiteX0" fmla="*/ 3837 w 10000"/>
                          <a:gd name="connsiteY0" fmla="*/ 109 h 10061"/>
                          <a:gd name="connsiteX1" fmla="*/ 4218 w 10000"/>
                          <a:gd name="connsiteY1" fmla="*/ 61 h 10061"/>
                          <a:gd name="connsiteX2" fmla="*/ 9693 w 10000"/>
                          <a:gd name="connsiteY2" fmla="*/ 3258 h 10061"/>
                          <a:gd name="connsiteX3" fmla="*/ 9785 w 10000"/>
                          <a:gd name="connsiteY3" fmla="*/ 3307 h 10061"/>
                          <a:gd name="connsiteX4" fmla="*/ 9854 w 10000"/>
                          <a:gd name="connsiteY4" fmla="*/ 3351 h 10061"/>
                          <a:gd name="connsiteX5" fmla="*/ 9901 w 10000"/>
                          <a:gd name="connsiteY5" fmla="*/ 3375 h 10061"/>
                          <a:gd name="connsiteX6" fmla="*/ 9923 w 10000"/>
                          <a:gd name="connsiteY6" fmla="*/ 3395 h 10061"/>
                          <a:gd name="connsiteX7" fmla="*/ 9975 w 10000"/>
                          <a:gd name="connsiteY7" fmla="*/ 3433 h 10061"/>
                          <a:gd name="connsiteX8" fmla="*/ 10000 w 10000"/>
                          <a:gd name="connsiteY8" fmla="*/ 3486 h 10061"/>
                          <a:gd name="connsiteX9" fmla="*/ 10000 w 10000"/>
                          <a:gd name="connsiteY9" fmla="*/ 3535 h 10061"/>
                          <a:gd name="connsiteX10" fmla="*/ 9988 w 10000"/>
                          <a:gd name="connsiteY10" fmla="*/ 3578 h 10061"/>
                          <a:gd name="connsiteX11" fmla="*/ 9958 w 10000"/>
                          <a:gd name="connsiteY11" fmla="*/ 3631 h 10061"/>
                          <a:gd name="connsiteX12" fmla="*/ 9913 w 10000"/>
                          <a:gd name="connsiteY12" fmla="*/ 3690 h 10061"/>
                          <a:gd name="connsiteX13" fmla="*/ 9874 w 10000"/>
                          <a:gd name="connsiteY13" fmla="*/ 3724 h 10061"/>
                          <a:gd name="connsiteX14" fmla="*/ 9832 w 10000"/>
                          <a:gd name="connsiteY14" fmla="*/ 3777 h 10061"/>
                          <a:gd name="connsiteX15" fmla="*/ 9780 w 10000"/>
                          <a:gd name="connsiteY15" fmla="*/ 3835 h 10061"/>
                          <a:gd name="connsiteX16" fmla="*/ 9728 w 10000"/>
                          <a:gd name="connsiteY16" fmla="*/ 3893 h 10061"/>
                          <a:gd name="connsiteX17" fmla="*/ 9671 w 10000"/>
                          <a:gd name="connsiteY17" fmla="*/ 3946 h 10061"/>
                          <a:gd name="connsiteX18" fmla="*/ 9629 w 10000"/>
                          <a:gd name="connsiteY18" fmla="*/ 3995 h 10061"/>
                          <a:gd name="connsiteX19" fmla="*/ 9589 w 10000"/>
                          <a:gd name="connsiteY19" fmla="*/ 4039 h 10061"/>
                          <a:gd name="connsiteX20" fmla="*/ 9562 w 10000"/>
                          <a:gd name="connsiteY20" fmla="*/ 4073 h 10061"/>
                          <a:gd name="connsiteX21" fmla="*/ 9550 w 10000"/>
                          <a:gd name="connsiteY21" fmla="*/ 4083 h 10061"/>
                          <a:gd name="connsiteX22" fmla="*/ 9555 w 10000"/>
                          <a:gd name="connsiteY22" fmla="*/ 6287 h 10061"/>
                          <a:gd name="connsiteX23" fmla="*/ 9567 w 10000"/>
                          <a:gd name="connsiteY23" fmla="*/ 6296 h 10061"/>
                          <a:gd name="connsiteX24" fmla="*/ 9597 w 10000"/>
                          <a:gd name="connsiteY24" fmla="*/ 6321 h 10061"/>
                          <a:gd name="connsiteX25" fmla="*/ 9641 w 10000"/>
                          <a:gd name="connsiteY25" fmla="*/ 6354 h 10061"/>
                          <a:gd name="connsiteX26" fmla="*/ 9698 w 10000"/>
                          <a:gd name="connsiteY26" fmla="*/ 6388 h 10061"/>
                          <a:gd name="connsiteX27" fmla="*/ 9753 w 10000"/>
                          <a:gd name="connsiteY27" fmla="*/ 6432 h 10061"/>
                          <a:gd name="connsiteX28" fmla="*/ 9805 w 10000"/>
                          <a:gd name="connsiteY28" fmla="*/ 6471 h 10061"/>
                          <a:gd name="connsiteX29" fmla="*/ 9844 w 10000"/>
                          <a:gd name="connsiteY29" fmla="*/ 6505 h 10061"/>
                          <a:gd name="connsiteX30" fmla="*/ 9874 w 10000"/>
                          <a:gd name="connsiteY30" fmla="*/ 6539 h 10061"/>
                          <a:gd name="connsiteX31" fmla="*/ 9884 w 10000"/>
                          <a:gd name="connsiteY31" fmla="*/ 6582 h 10061"/>
                          <a:gd name="connsiteX32" fmla="*/ 9879 w 10000"/>
                          <a:gd name="connsiteY32" fmla="*/ 6626 h 10061"/>
                          <a:gd name="connsiteX33" fmla="*/ 9866 w 10000"/>
                          <a:gd name="connsiteY33" fmla="*/ 6669 h 10061"/>
                          <a:gd name="connsiteX34" fmla="*/ 9854 w 10000"/>
                          <a:gd name="connsiteY34" fmla="*/ 6703 h 10061"/>
                          <a:gd name="connsiteX35" fmla="*/ 9839 w 10000"/>
                          <a:gd name="connsiteY35" fmla="*/ 6718 h 10061"/>
                          <a:gd name="connsiteX36" fmla="*/ 9837 w 10000"/>
                          <a:gd name="connsiteY36" fmla="*/ 6727 h 10061"/>
                          <a:gd name="connsiteX37" fmla="*/ 9827 w 10000"/>
                          <a:gd name="connsiteY37" fmla="*/ 6737 h 10061"/>
                          <a:gd name="connsiteX38" fmla="*/ 9792 w 10000"/>
                          <a:gd name="connsiteY38" fmla="*/ 6771 h 10061"/>
                          <a:gd name="connsiteX39" fmla="*/ 9740 w 10000"/>
                          <a:gd name="connsiteY39" fmla="*/ 6810 h 10061"/>
                          <a:gd name="connsiteX40" fmla="*/ 9671 w 10000"/>
                          <a:gd name="connsiteY40" fmla="*/ 6878 h 10061"/>
                          <a:gd name="connsiteX41" fmla="*/ 9579 w 10000"/>
                          <a:gd name="connsiteY41" fmla="*/ 6955 h 10061"/>
                          <a:gd name="connsiteX42" fmla="*/ 9476 w 10000"/>
                          <a:gd name="connsiteY42" fmla="*/ 7047 h 10061"/>
                          <a:gd name="connsiteX43" fmla="*/ 9359 w 10000"/>
                          <a:gd name="connsiteY43" fmla="*/ 7159 h 10061"/>
                          <a:gd name="connsiteX44" fmla="*/ 9231 w 10000"/>
                          <a:gd name="connsiteY44" fmla="*/ 7280 h 10061"/>
                          <a:gd name="connsiteX45" fmla="*/ 9087 w 10000"/>
                          <a:gd name="connsiteY45" fmla="*/ 7406 h 10061"/>
                          <a:gd name="connsiteX46" fmla="*/ 8939 w 10000"/>
                          <a:gd name="connsiteY46" fmla="*/ 7532 h 10061"/>
                          <a:gd name="connsiteX47" fmla="*/ 8780 w 10000"/>
                          <a:gd name="connsiteY47" fmla="*/ 7677 h 10061"/>
                          <a:gd name="connsiteX48" fmla="*/ 8615 w 10000"/>
                          <a:gd name="connsiteY48" fmla="*/ 7833 h 10061"/>
                          <a:gd name="connsiteX49" fmla="*/ 8441 w 10000"/>
                          <a:gd name="connsiteY49" fmla="*/ 7983 h 10061"/>
                          <a:gd name="connsiteX50" fmla="*/ 8268 w 10000"/>
                          <a:gd name="connsiteY50" fmla="*/ 8137 h 10061"/>
                          <a:gd name="connsiteX51" fmla="*/ 8090 w 10000"/>
                          <a:gd name="connsiteY51" fmla="*/ 8298 h 10061"/>
                          <a:gd name="connsiteX52" fmla="*/ 7917 w 10000"/>
                          <a:gd name="connsiteY52" fmla="*/ 8457 h 10061"/>
                          <a:gd name="connsiteX53" fmla="*/ 7741 w 10000"/>
                          <a:gd name="connsiteY53" fmla="*/ 8613 h 10061"/>
                          <a:gd name="connsiteX54" fmla="*/ 7568 w 10000"/>
                          <a:gd name="connsiteY54" fmla="*/ 8772 h 10061"/>
                          <a:gd name="connsiteX55" fmla="*/ 7395 w 10000"/>
                          <a:gd name="connsiteY55" fmla="*/ 8923 h 10061"/>
                          <a:gd name="connsiteX56" fmla="*/ 7229 w 10000"/>
                          <a:gd name="connsiteY56" fmla="*/ 9068 h 10061"/>
                          <a:gd name="connsiteX57" fmla="*/ 7073 w 10000"/>
                          <a:gd name="connsiteY57" fmla="*/ 9214 h 10061"/>
                          <a:gd name="connsiteX58" fmla="*/ 6927 w 10000"/>
                          <a:gd name="connsiteY58" fmla="*/ 9349 h 10061"/>
                          <a:gd name="connsiteX59" fmla="*/ 6784 w 10000"/>
                          <a:gd name="connsiteY59" fmla="*/ 9474 h 10061"/>
                          <a:gd name="connsiteX60" fmla="*/ 6658 w 10000"/>
                          <a:gd name="connsiteY60" fmla="*/ 9587 h 10061"/>
                          <a:gd name="connsiteX61" fmla="*/ 6541 w 10000"/>
                          <a:gd name="connsiteY61" fmla="*/ 9688 h 10061"/>
                          <a:gd name="connsiteX62" fmla="*/ 6437 w 10000"/>
                          <a:gd name="connsiteY62" fmla="*/ 9780 h 10061"/>
                          <a:gd name="connsiteX63" fmla="*/ 6356 w 10000"/>
                          <a:gd name="connsiteY63" fmla="*/ 9857 h 10061"/>
                          <a:gd name="connsiteX64" fmla="*/ 6286 w 10000"/>
                          <a:gd name="connsiteY64" fmla="*/ 9926 h 10061"/>
                          <a:gd name="connsiteX65" fmla="*/ 6235 w 10000"/>
                          <a:gd name="connsiteY65" fmla="*/ 9969 h 10061"/>
                          <a:gd name="connsiteX66" fmla="*/ 6205 w 10000"/>
                          <a:gd name="connsiteY66" fmla="*/ 9993 h 10061"/>
                          <a:gd name="connsiteX67" fmla="*/ 6131 w 10000"/>
                          <a:gd name="connsiteY67" fmla="*/ 10047 h 10061"/>
                          <a:gd name="connsiteX68" fmla="*/ 6066 w 10000"/>
                          <a:gd name="connsiteY68" fmla="*/ 10061 h 10061"/>
                          <a:gd name="connsiteX69" fmla="*/ 6004 w 10000"/>
                          <a:gd name="connsiteY69" fmla="*/ 10051 h 10061"/>
                          <a:gd name="connsiteX70" fmla="*/ 5957 w 10000"/>
                          <a:gd name="connsiteY70" fmla="*/ 10037 h 10061"/>
                          <a:gd name="connsiteX71" fmla="*/ 5928 w 10000"/>
                          <a:gd name="connsiteY71" fmla="*/ 10018 h 10061"/>
                          <a:gd name="connsiteX72" fmla="*/ 5913 w 10000"/>
                          <a:gd name="connsiteY72" fmla="*/ 10013 h 10061"/>
                          <a:gd name="connsiteX73" fmla="*/ 5901 w 10000"/>
                          <a:gd name="connsiteY73" fmla="*/ 10003 h 10061"/>
                          <a:gd name="connsiteX74" fmla="*/ 5866 w 10000"/>
                          <a:gd name="connsiteY74" fmla="*/ 9979 h 10061"/>
                          <a:gd name="connsiteX75" fmla="*/ 5809 w 10000"/>
                          <a:gd name="connsiteY75" fmla="*/ 9935 h 10061"/>
                          <a:gd name="connsiteX76" fmla="*/ 5737 w 10000"/>
                          <a:gd name="connsiteY76" fmla="*/ 9876 h 10061"/>
                          <a:gd name="connsiteX77" fmla="*/ 5641 w 10000"/>
                          <a:gd name="connsiteY77" fmla="*/ 9799 h 10061"/>
                          <a:gd name="connsiteX78" fmla="*/ 5524 w 10000"/>
                          <a:gd name="connsiteY78" fmla="*/ 9707 h 10061"/>
                          <a:gd name="connsiteX79" fmla="*/ 5398 w 10000"/>
                          <a:gd name="connsiteY79" fmla="*/ 9606 h 10061"/>
                          <a:gd name="connsiteX80" fmla="*/ 5252 w 10000"/>
                          <a:gd name="connsiteY80" fmla="*/ 9494 h 10061"/>
                          <a:gd name="connsiteX81" fmla="*/ 5096 w 10000"/>
                          <a:gd name="connsiteY81" fmla="*/ 9373 h 10061"/>
                          <a:gd name="connsiteX82" fmla="*/ 4923 w 10000"/>
                          <a:gd name="connsiteY82" fmla="*/ 9238 h 10061"/>
                          <a:gd name="connsiteX83" fmla="*/ 4740 w 10000"/>
                          <a:gd name="connsiteY83" fmla="*/ 9092 h 10061"/>
                          <a:gd name="connsiteX84" fmla="*/ 4545 w 10000"/>
                          <a:gd name="connsiteY84" fmla="*/ 8942 h 10061"/>
                          <a:gd name="connsiteX85" fmla="*/ 4347 w 10000"/>
                          <a:gd name="connsiteY85" fmla="*/ 8786 h 10061"/>
                          <a:gd name="connsiteX86" fmla="*/ 4139 w 10000"/>
                          <a:gd name="connsiteY86" fmla="*/ 8617 h 10061"/>
                          <a:gd name="connsiteX87" fmla="*/ 3924 w 10000"/>
                          <a:gd name="connsiteY87" fmla="*/ 8457 h 10061"/>
                          <a:gd name="connsiteX88" fmla="*/ 3706 w 10000"/>
                          <a:gd name="connsiteY88" fmla="*/ 8278 h 10061"/>
                          <a:gd name="connsiteX89" fmla="*/ 3481 w 10000"/>
                          <a:gd name="connsiteY89" fmla="*/ 8108 h 10061"/>
                          <a:gd name="connsiteX90" fmla="*/ 3256 w 10000"/>
                          <a:gd name="connsiteY90" fmla="*/ 7934 h 10061"/>
                          <a:gd name="connsiteX91" fmla="*/ 3026 w 10000"/>
                          <a:gd name="connsiteY91" fmla="*/ 7754 h 10061"/>
                          <a:gd name="connsiteX92" fmla="*/ 2801 w 10000"/>
                          <a:gd name="connsiteY92" fmla="*/ 7576 h 10061"/>
                          <a:gd name="connsiteX93" fmla="*/ 2575 w 10000"/>
                          <a:gd name="connsiteY93" fmla="*/ 7396 h 10061"/>
                          <a:gd name="connsiteX94" fmla="*/ 2355 w 10000"/>
                          <a:gd name="connsiteY94" fmla="*/ 7227 h 10061"/>
                          <a:gd name="connsiteX95" fmla="*/ 2135 w 10000"/>
                          <a:gd name="connsiteY95" fmla="*/ 7057 h 10061"/>
                          <a:gd name="connsiteX96" fmla="*/ 1922 w 10000"/>
                          <a:gd name="connsiteY96" fmla="*/ 6888 h 10061"/>
                          <a:gd name="connsiteX97" fmla="*/ 1719 w 10000"/>
                          <a:gd name="connsiteY97" fmla="*/ 6727 h 10061"/>
                          <a:gd name="connsiteX98" fmla="*/ 1519 w 10000"/>
                          <a:gd name="connsiteY98" fmla="*/ 6573 h 10061"/>
                          <a:gd name="connsiteX99" fmla="*/ 1331 w 10000"/>
                          <a:gd name="connsiteY99" fmla="*/ 6422 h 10061"/>
                          <a:gd name="connsiteX100" fmla="*/ 1153 w 10000"/>
                          <a:gd name="connsiteY100" fmla="*/ 6287 h 10061"/>
                          <a:gd name="connsiteX101" fmla="*/ 985 w 10000"/>
                          <a:gd name="connsiteY101" fmla="*/ 6151 h 10061"/>
                          <a:gd name="connsiteX102" fmla="*/ 831 w 10000"/>
                          <a:gd name="connsiteY102" fmla="*/ 6030 h 10061"/>
                          <a:gd name="connsiteX103" fmla="*/ 690 w 10000"/>
                          <a:gd name="connsiteY103" fmla="*/ 5923 h 10061"/>
                          <a:gd name="connsiteX104" fmla="*/ 569 w 10000"/>
                          <a:gd name="connsiteY104" fmla="*/ 5827 h 10061"/>
                          <a:gd name="connsiteX105" fmla="*/ 460 w 10000"/>
                          <a:gd name="connsiteY105" fmla="*/ 5744 h 10061"/>
                          <a:gd name="connsiteX106" fmla="*/ 369 w 10000"/>
                          <a:gd name="connsiteY106" fmla="*/ 5666 h 10061"/>
                          <a:gd name="connsiteX107" fmla="*/ 299 w 10000"/>
                          <a:gd name="connsiteY107" fmla="*/ 5618 h 10061"/>
                          <a:gd name="connsiteX108" fmla="*/ 252 w 10000"/>
                          <a:gd name="connsiteY108" fmla="*/ 5575 h 10061"/>
                          <a:gd name="connsiteX109" fmla="*/ 225 w 10000"/>
                          <a:gd name="connsiteY109" fmla="*/ 5550 h 10061"/>
                          <a:gd name="connsiteX110" fmla="*/ 148 w 10000"/>
                          <a:gd name="connsiteY110" fmla="*/ 5473 h 10061"/>
                          <a:gd name="connsiteX111" fmla="*/ 92 w 10000"/>
                          <a:gd name="connsiteY111" fmla="*/ 5371 h 10061"/>
                          <a:gd name="connsiteX112" fmla="*/ 52 w 10000"/>
                          <a:gd name="connsiteY112" fmla="*/ 5260 h 10061"/>
                          <a:gd name="connsiteX113" fmla="*/ 27 w 10000"/>
                          <a:gd name="connsiteY113" fmla="*/ 5158 h 10061"/>
                          <a:gd name="connsiteX114" fmla="*/ 10 w 10000"/>
                          <a:gd name="connsiteY114" fmla="*/ 5066 h 10061"/>
                          <a:gd name="connsiteX115" fmla="*/ 5 w 10000"/>
                          <a:gd name="connsiteY115" fmla="*/ 4988 h 10061"/>
                          <a:gd name="connsiteX116" fmla="*/ 0 w 10000"/>
                          <a:gd name="connsiteY116" fmla="*/ 4930 h 10061"/>
                          <a:gd name="connsiteX117" fmla="*/ 0 w 10000"/>
                          <a:gd name="connsiteY117" fmla="*/ 4911 h 10061"/>
                          <a:gd name="connsiteX118" fmla="*/ 0 w 10000"/>
                          <a:gd name="connsiteY118" fmla="*/ 4877 h 10061"/>
                          <a:gd name="connsiteX119" fmla="*/ 0 w 10000"/>
                          <a:gd name="connsiteY119" fmla="*/ 4795 h 10061"/>
                          <a:gd name="connsiteX120" fmla="*/ 0 w 10000"/>
                          <a:gd name="connsiteY120" fmla="*/ 4663 h 10061"/>
                          <a:gd name="connsiteX121" fmla="*/ 0 w 10000"/>
                          <a:gd name="connsiteY121" fmla="*/ 3869 h 10061"/>
                          <a:gd name="connsiteX122" fmla="*/ 0 w 10000"/>
                          <a:gd name="connsiteY122" fmla="*/ 3646 h 10061"/>
                          <a:gd name="connsiteX123" fmla="*/ 0 w 10000"/>
                          <a:gd name="connsiteY123" fmla="*/ 3443 h 10061"/>
                          <a:gd name="connsiteX124" fmla="*/ 0 w 10000"/>
                          <a:gd name="connsiteY124" fmla="*/ 3263 h 10061"/>
                          <a:gd name="connsiteX125" fmla="*/ 10 w 10000"/>
                          <a:gd name="connsiteY125" fmla="*/ 3094 h 10061"/>
                          <a:gd name="connsiteX126" fmla="*/ 40 w 10000"/>
                          <a:gd name="connsiteY126" fmla="*/ 2934 h 10061"/>
                          <a:gd name="connsiteX127" fmla="*/ 84 w 10000"/>
                          <a:gd name="connsiteY127" fmla="*/ 2798 h 10061"/>
                          <a:gd name="connsiteX128" fmla="*/ 131 w 10000"/>
                          <a:gd name="connsiteY128" fmla="*/ 2687 h 10061"/>
                          <a:gd name="connsiteX129" fmla="*/ 183 w 10000"/>
                          <a:gd name="connsiteY129" fmla="*/ 2585 h 10061"/>
                          <a:gd name="connsiteX130" fmla="*/ 230 w 10000"/>
                          <a:gd name="connsiteY130" fmla="*/ 2517 h 10061"/>
                          <a:gd name="connsiteX131" fmla="*/ 275 w 10000"/>
                          <a:gd name="connsiteY131" fmla="*/ 2459 h 10061"/>
                          <a:gd name="connsiteX132" fmla="*/ 299 w 10000"/>
                          <a:gd name="connsiteY132" fmla="*/ 2425 h 10061"/>
                          <a:gd name="connsiteX133" fmla="*/ 312 w 10000"/>
                          <a:gd name="connsiteY133" fmla="*/ 2416 h 10061"/>
                          <a:gd name="connsiteX134" fmla="*/ 322 w 10000"/>
                          <a:gd name="connsiteY134" fmla="*/ 2411 h 10061"/>
                          <a:gd name="connsiteX135" fmla="*/ 356 w 10000"/>
                          <a:gd name="connsiteY135" fmla="*/ 2392 h 10061"/>
                          <a:gd name="connsiteX136" fmla="*/ 413 w 10000"/>
                          <a:gd name="connsiteY136" fmla="*/ 2348 h 10061"/>
                          <a:gd name="connsiteX137" fmla="*/ 485 w 10000"/>
                          <a:gd name="connsiteY137" fmla="*/ 2299 h 10061"/>
                          <a:gd name="connsiteX138" fmla="*/ 581 w 10000"/>
                          <a:gd name="connsiteY138" fmla="*/ 2241 h 10061"/>
                          <a:gd name="connsiteX139" fmla="*/ 690 w 10000"/>
                          <a:gd name="connsiteY139" fmla="*/ 2173 h 10061"/>
                          <a:gd name="connsiteX140" fmla="*/ 811 w 10000"/>
                          <a:gd name="connsiteY140" fmla="*/ 2086 h 10061"/>
                          <a:gd name="connsiteX141" fmla="*/ 950 w 10000"/>
                          <a:gd name="connsiteY141" fmla="*/ 2004 h 10061"/>
                          <a:gd name="connsiteX142" fmla="*/ 1096 w 10000"/>
                          <a:gd name="connsiteY142" fmla="*/ 1902 h 10061"/>
                          <a:gd name="connsiteX143" fmla="*/ 1252 w 10000"/>
                          <a:gd name="connsiteY143" fmla="*/ 1795 h 10061"/>
                          <a:gd name="connsiteX144" fmla="*/ 1418 w 10000"/>
                          <a:gd name="connsiteY144" fmla="*/ 1689 h 10061"/>
                          <a:gd name="connsiteX145" fmla="*/ 1586 w 10000"/>
                          <a:gd name="connsiteY145" fmla="*/ 1577 h 10061"/>
                          <a:gd name="connsiteX146" fmla="*/ 1759 w 10000"/>
                          <a:gd name="connsiteY146" fmla="*/ 1456 h 10061"/>
                          <a:gd name="connsiteX147" fmla="*/ 1940 w 10000"/>
                          <a:gd name="connsiteY147" fmla="*/ 1350 h 10061"/>
                          <a:gd name="connsiteX148" fmla="*/ 2118 w 10000"/>
                          <a:gd name="connsiteY148" fmla="*/ 1228 h 10061"/>
                          <a:gd name="connsiteX149" fmla="*/ 2298 w 10000"/>
                          <a:gd name="connsiteY149" fmla="*/ 1112 h 10061"/>
                          <a:gd name="connsiteX150" fmla="*/ 2476 w 10000"/>
                          <a:gd name="connsiteY150" fmla="*/ 992 h 10061"/>
                          <a:gd name="connsiteX151" fmla="*/ 2650 w 10000"/>
                          <a:gd name="connsiteY151" fmla="*/ 879 h 10061"/>
                          <a:gd name="connsiteX152" fmla="*/ 2818 w 10000"/>
                          <a:gd name="connsiteY152" fmla="*/ 763 h 10061"/>
                          <a:gd name="connsiteX153" fmla="*/ 2979 w 10000"/>
                          <a:gd name="connsiteY153" fmla="*/ 662 h 10061"/>
                          <a:gd name="connsiteX154" fmla="*/ 3135 w 10000"/>
                          <a:gd name="connsiteY154" fmla="*/ 560 h 10061"/>
                          <a:gd name="connsiteX155" fmla="*/ 3278 w 10000"/>
                          <a:gd name="connsiteY155" fmla="*/ 468 h 10061"/>
                          <a:gd name="connsiteX156" fmla="*/ 3407 w 10000"/>
                          <a:gd name="connsiteY156" fmla="*/ 381 h 10061"/>
                          <a:gd name="connsiteX157" fmla="*/ 3525 w 10000"/>
                          <a:gd name="connsiteY157" fmla="*/ 304 h 10061"/>
                          <a:gd name="connsiteX158" fmla="*/ 3629 w 10000"/>
                          <a:gd name="connsiteY158" fmla="*/ 236 h 10061"/>
                          <a:gd name="connsiteX159" fmla="*/ 3716 w 10000"/>
                          <a:gd name="connsiteY159" fmla="*/ 187 h 10061"/>
                          <a:gd name="connsiteX160" fmla="*/ 3785 w 10000"/>
                          <a:gd name="connsiteY160" fmla="*/ 143 h 10061"/>
                          <a:gd name="connsiteX161" fmla="*/ 3837 w 10000"/>
                          <a:gd name="connsiteY161" fmla="*/ 109 h 10061"/>
                          <a:gd name="connsiteX0" fmla="*/ 3837 w 10000"/>
                          <a:gd name="connsiteY0" fmla="*/ 85 h 10037"/>
                          <a:gd name="connsiteX1" fmla="*/ 4218 w 10000"/>
                          <a:gd name="connsiteY1" fmla="*/ 37 h 10037"/>
                          <a:gd name="connsiteX2" fmla="*/ 9693 w 10000"/>
                          <a:gd name="connsiteY2" fmla="*/ 3234 h 10037"/>
                          <a:gd name="connsiteX3" fmla="*/ 9785 w 10000"/>
                          <a:gd name="connsiteY3" fmla="*/ 3283 h 10037"/>
                          <a:gd name="connsiteX4" fmla="*/ 9854 w 10000"/>
                          <a:gd name="connsiteY4" fmla="*/ 3327 h 10037"/>
                          <a:gd name="connsiteX5" fmla="*/ 9901 w 10000"/>
                          <a:gd name="connsiteY5" fmla="*/ 3351 h 10037"/>
                          <a:gd name="connsiteX6" fmla="*/ 9923 w 10000"/>
                          <a:gd name="connsiteY6" fmla="*/ 3371 h 10037"/>
                          <a:gd name="connsiteX7" fmla="*/ 9975 w 10000"/>
                          <a:gd name="connsiteY7" fmla="*/ 3409 h 10037"/>
                          <a:gd name="connsiteX8" fmla="*/ 10000 w 10000"/>
                          <a:gd name="connsiteY8" fmla="*/ 3462 h 10037"/>
                          <a:gd name="connsiteX9" fmla="*/ 10000 w 10000"/>
                          <a:gd name="connsiteY9" fmla="*/ 3511 h 10037"/>
                          <a:gd name="connsiteX10" fmla="*/ 9988 w 10000"/>
                          <a:gd name="connsiteY10" fmla="*/ 3554 h 10037"/>
                          <a:gd name="connsiteX11" fmla="*/ 9958 w 10000"/>
                          <a:gd name="connsiteY11" fmla="*/ 3607 h 10037"/>
                          <a:gd name="connsiteX12" fmla="*/ 9913 w 10000"/>
                          <a:gd name="connsiteY12" fmla="*/ 3666 h 10037"/>
                          <a:gd name="connsiteX13" fmla="*/ 9874 w 10000"/>
                          <a:gd name="connsiteY13" fmla="*/ 3700 h 10037"/>
                          <a:gd name="connsiteX14" fmla="*/ 9832 w 10000"/>
                          <a:gd name="connsiteY14" fmla="*/ 3753 h 10037"/>
                          <a:gd name="connsiteX15" fmla="*/ 9780 w 10000"/>
                          <a:gd name="connsiteY15" fmla="*/ 3811 h 10037"/>
                          <a:gd name="connsiteX16" fmla="*/ 9728 w 10000"/>
                          <a:gd name="connsiteY16" fmla="*/ 3869 h 10037"/>
                          <a:gd name="connsiteX17" fmla="*/ 9671 w 10000"/>
                          <a:gd name="connsiteY17" fmla="*/ 3922 h 10037"/>
                          <a:gd name="connsiteX18" fmla="*/ 9629 w 10000"/>
                          <a:gd name="connsiteY18" fmla="*/ 3971 h 10037"/>
                          <a:gd name="connsiteX19" fmla="*/ 9589 w 10000"/>
                          <a:gd name="connsiteY19" fmla="*/ 4015 h 10037"/>
                          <a:gd name="connsiteX20" fmla="*/ 9562 w 10000"/>
                          <a:gd name="connsiteY20" fmla="*/ 4049 h 10037"/>
                          <a:gd name="connsiteX21" fmla="*/ 9550 w 10000"/>
                          <a:gd name="connsiteY21" fmla="*/ 4059 h 10037"/>
                          <a:gd name="connsiteX22" fmla="*/ 9555 w 10000"/>
                          <a:gd name="connsiteY22" fmla="*/ 6263 h 10037"/>
                          <a:gd name="connsiteX23" fmla="*/ 9567 w 10000"/>
                          <a:gd name="connsiteY23" fmla="*/ 6272 h 10037"/>
                          <a:gd name="connsiteX24" fmla="*/ 9597 w 10000"/>
                          <a:gd name="connsiteY24" fmla="*/ 6297 h 10037"/>
                          <a:gd name="connsiteX25" fmla="*/ 9641 w 10000"/>
                          <a:gd name="connsiteY25" fmla="*/ 6330 h 10037"/>
                          <a:gd name="connsiteX26" fmla="*/ 9698 w 10000"/>
                          <a:gd name="connsiteY26" fmla="*/ 6364 h 10037"/>
                          <a:gd name="connsiteX27" fmla="*/ 9753 w 10000"/>
                          <a:gd name="connsiteY27" fmla="*/ 6408 h 10037"/>
                          <a:gd name="connsiteX28" fmla="*/ 9805 w 10000"/>
                          <a:gd name="connsiteY28" fmla="*/ 6447 h 10037"/>
                          <a:gd name="connsiteX29" fmla="*/ 9844 w 10000"/>
                          <a:gd name="connsiteY29" fmla="*/ 6481 h 10037"/>
                          <a:gd name="connsiteX30" fmla="*/ 9874 w 10000"/>
                          <a:gd name="connsiteY30" fmla="*/ 6515 h 10037"/>
                          <a:gd name="connsiteX31" fmla="*/ 9884 w 10000"/>
                          <a:gd name="connsiteY31" fmla="*/ 6558 h 10037"/>
                          <a:gd name="connsiteX32" fmla="*/ 9879 w 10000"/>
                          <a:gd name="connsiteY32" fmla="*/ 6602 h 10037"/>
                          <a:gd name="connsiteX33" fmla="*/ 9866 w 10000"/>
                          <a:gd name="connsiteY33" fmla="*/ 6645 h 10037"/>
                          <a:gd name="connsiteX34" fmla="*/ 9854 w 10000"/>
                          <a:gd name="connsiteY34" fmla="*/ 6679 h 10037"/>
                          <a:gd name="connsiteX35" fmla="*/ 9839 w 10000"/>
                          <a:gd name="connsiteY35" fmla="*/ 6694 h 10037"/>
                          <a:gd name="connsiteX36" fmla="*/ 9837 w 10000"/>
                          <a:gd name="connsiteY36" fmla="*/ 6703 h 10037"/>
                          <a:gd name="connsiteX37" fmla="*/ 9827 w 10000"/>
                          <a:gd name="connsiteY37" fmla="*/ 6713 h 10037"/>
                          <a:gd name="connsiteX38" fmla="*/ 9792 w 10000"/>
                          <a:gd name="connsiteY38" fmla="*/ 6747 h 10037"/>
                          <a:gd name="connsiteX39" fmla="*/ 9740 w 10000"/>
                          <a:gd name="connsiteY39" fmla="*/ 6786 h 10037"/>
                          <a:gd name="connsiteX40" fmla="*/ 9671 w 10000"/>
                          <a:gd name="connsiteY40" fmla="*/ 6854 h 10037"/>
                          <a:gd name="connsiteX41" fmla="*/ 9579 w 10000"/>
                          <a:gd name="connsiteY41" fmla="*/ 6931 h 10037"/>
                          <a:gd name="connsiteX42" fmla="*/ 9476 w 10000"/>
                          <a:gd name="connsiteY42" fmla="*/ 7023 h 10037"/>
                          <a:gd name="connsiteX43" fmla="*/ 9359 w 10000"/>
                          <a:gd name="connsiteY43" fmla="*/ 7135 h 10037"/>
                          <a:gd name="connsiteX44" fmla="*/ 9231 w 10000"/>
                          <a:gd name="connsiteY44" fmla="*/ 7256 h 10037"/>
                          <a:gd name="connsiteX45" fmla="*/ 9087 w 10000"/>
                          <a:gd name="connsiteY45" fmla="*/ 7382 h 10037"/>
                          <a:gd name="connsiteX46" fmla="*/ 8939 w 10000"/>
                          <a:gd name="connsiteY46" fmla="*/ 7508 h 10037"/>
                          <a:gd name="connsiteX47" fmla="*/ 8780 w 10000"/>
                          <a:gd name="connsiteY47" fmla="*/ 7653 h 10037"/>
                          <a:gd name="connsiteX48" fmla="*/ 8615 w 10000"/>
                          <a:gd name="connsiteY48" fmla="*/ 7809 h 10037"/>
                          <a:gd name="connsiteX49" fmla="*/ 8441 w 10000"/>
                          <a:gd name="connsiteY49" fmla="*/ 7959 h 10037"/>
                          <a:gd name="connsiteX50" fmla="*/ 8268 w 10000"/>
                          <a:gd name="connsiteY50" fmla="*/ 8113 h 10037"/>
                          <a:gd name="connsiteX51" fmla="*/ 8090 w 10000"/>
                          <a:gd name="connsiteY51" fmla="*/ 8274 h 10037"/>
                          <a:gd name="connsiteX52" fmla="*/ 7917 w 10000"/>
                          <a:gd name="connsiteY52" fmla="*/ 8433 h 10037"/>
                          <a:gd name="connsiteX53" fmla="*/ 7741 w 10000"/>
                          <a:gd name="connsiteY53" fmla="*/ 8589 h 10037"/>
                          <a:gd name="connsiteX54" fmla="*/ 7568 w 10000"/>
                          <a:gd name="connsiteY54" fmla="*/ 8748 h 10037"/>
                          <a:gd name="connsiteX55" fmla="*/ 7395 w 10000"/>
                          <a:gd name="connsiteY55" fmla="*/ 8899 h 10037"/>
                          <a:gd name="connsiteX56" fmla="*/ 7229 w 10000"/>
                          <a:gd name="connsiteY56" fmla="*/ 9044 h 10037"/>
                          <a:gd name="connsiteX57" fmla="*/ 7073 w 10000"/>
                          <a:gd name="connsiteY57" fmla="*/ 9190 h 10037"/>
                          <a:gd name="connsiteX58" fmla="*/ 6927 w 10000"/>
                          <a:gd name="connsiteY58" fmla="*/ 9325 h 10037"/>
                          <a:gd name="connsiteX59" fmla="*/ 6784 w 10000"/>
                          <a:gd name="connsiteY59" fmla="*/ 9450 h 10037"/>
                          <a:gd name="connsiteX60" fmla="*/ 6658 w 10000"/>
                          <a:gd name="connsiteY60" fmla="*/ 9563 h 10037"/>
                          <a:gd name="connsiteX61" fmla="*/ 6541 w 10000"/>
                          <a:gd name="connsiteY61" fmla="*/ 9664 h 10037"/>
                          <a:gd name="connsiteX62" fmla="*/ 6437 w 10000"/>
                          <a:gd name="connsiteY62" fmla="*/ 9756 h 10037"/>
                          <a:gd name="connsiteX63" fmla="*/ 6356 w 10000"/>
                          <a:gd name="connsiteY63" fmla="*/ 9833 h 10037"/>
                          <a:gd name="connsiteX64" fmla="*/ 6286 w 10000"/>
                          <a:gd name="connsiteY64" fmla="*/ 9902 h 10037"/>
                          <a:gd name="connsiteX65" fmla="*/ 6235 w 10000"/>
                          <a:gd name="connsiteY65" fmla="*/ 9945 h 10037"/>
                          <a:gd name="connsiteX66" fmla="*/ 6205 w 10000"/>
                          <a:gd name="connsiteY66" fmla="*/ 9969 h 10037"/>
                          <a:gd name="connsiteX67" fmla="*/ 6131 w 10000"/>
                          <a:gd name="connsiteY67" fmla="*/ 10023 h 10037"/>
                          <a:gd name="connsiteX68" fmla="*/ 6066 w 10000"/>
                          <a:gd name="connsiteY68" fmla="*/ 10037 h 10037"/>
                          <a:gd name="connsiteX69" fmla="*/ 6004 w 10000"/>
                          <a:gd name="connsiteY69" fmla="*/ 10027 h 10037"/>
                          <a:gd name="connsiteX70" fmla="*/ 5957 w 10000"/>
                          <a:gd name="connsiteY70" fmla="*/ 10013 h 10037"/>
                          <a:gd name="connsiteX71" fmla="*/ 5928 w 10000"/>
                          <a:gd name="connsiteY71" fmla="*/ 9994 h 10037"/>
                          <a:gd name="connsiteX72" fmla="*/ 5913 w 10000"/>
                          <a:gd name="connsiteY72" fmla="*/ 9989 h 10037"/>
                          <a:gd name="connsiteX73" fmla="*/ 5901 w 10000"/>
                          <a:gd name="connsiteY73" fmla="*/ 9979 h 10037"/>
                          <a:gd name="connsiteX74" fmla="*/ 5866 w 10000"/>
                          <a:gd name="connsiteY74" fmla="*/ 9955 h 10037"/>
                          <a:gd name="connsiteX75" fmla="*/ 5809 w 10000"/>
                          <a:gd name="connsiteY75" fmla="*/ 9911 h 10037"/>
                          <a:gd name="connsiteX76" fmla="*/ 5737 w 10000"/>
                          <a:gd name="connsiteY76" fmla="*/ 9852 h 10037"/>
                          <a:gd name="connsiteX77" fmla="*/ 5641 w 10000"/>
                          <a:gd name="connsiteY77" fmla="*/ 9775 h 10037"/>
                          <a:gd name="connsiteX78" fmla="*/ 5524 w 10000"/>
                          <a:gd name="connsiteY78" fmla="*/ 9683 h 10037"/>
                          <a:gd name="connsiteX79" fmla="*/ 5398 w 10000"/>
                          <a:gd name="connsiteY79" fmla="*/ 9582 h 10037"/>
                          <a:gd name="connsiteX80" fmla="*/ 5252 w 10000"/>
                          <a:gd name="connsiteY80" fmla="*/ 9470 h 10037"/>
                          <a:gd name="connsiteX81" fmla="*/ 5096 w 10000"/>
                          <a:gd name="connsiteY81" fmla="*/ 9349 h 10037"/>
                          <a:gd name="connsiteX82" fmla="*/ 4923 w 10000"/>
                          <a:gd name="connsiteY82" fmla="*/ 9214 h 10037"/>
                          <a:gd name="connsiteX83" fmla="*/ 4740 w 10000"/>
                          <a:gd name="connsiteY83" fmla="*/ 9068 h 10037"/>
                          <a:gd name="connsiteX84" fmla="*/ 4545 w 10000"/>
                          <a:gd name="connsiteY84" fmla="*/ 8918 h 10037"/>
                          <a:gd name="connsiteX85" fmla="*/ 4347 w 10000"/>
                          <a:gd name="connsiteY85" fmla="*/ 8762 h 10037"/>
                          <a:gd name="connsiteX86" fmla="*/ 4139 w 10000"/>
                          <a:gd name="connsiteY86" fmla="*/ 8593 h 10037"/>
                          <a:gd name="connsiteX87" fmla="*/ 3924 w 10000"/>
                          <a:gd name="connsiteY87" fmla="*/ 8433 h 10037"/>
                          <a:gd name="connsiteX88" fmla="*/ 3706 w 10000"/>
                          <a:gd name="connsiteY88" fmla="*/ 8254 h 10037"/>
                          <a:gd name="connsiteX89" fmla="*/ 3481 w 10000"/>
                          <a:gd name="connsiteY89" fmla="*/ 8084 h 10037"/>
                          <a:gd name="connsiteX90" fmla="*/ 3256 w 10000"/>
                          <a:gd name="connsiteY90" fmla="*/ 7910 h 10037"/>
                          <a:gd name="connsiteX91" fmla="*/ 3026 w 10000"/>
                          <a:gd name="connsiteY91" fmla="*/ 7730 h 10037"/>
                          <a:gd name="connsiteX92" fmla="*/ 2801 w 10000"/>
                          <a:gd name="connsiteY92" fmla="*/ 7552 h 10037"/>
                          <a:gd name="connsiteX93" fmla="*/ 2575 w 10000"/>
                          <a:gd name="connsiteY93" fmla="*/ 7372 h 10037"/>
                          <a:gd name="connsiteX94" fmla="*/ 2355 w 10000"/>
                          <a:gd name="connsiteY94" fmla="*/ 7203 h 10037"/>
                          <a:gd name="connsiteX95" fmla="*/ 2135 w 10000"/>
                          <a:gd name="connsiteY95" fmla="*/ 7033 h 10037"/>
                          <a:gd name="connsiteX96" fmla="*/ 1922 w 10000"/>
                          <a:gd name="connsiteY96" fmla="*/ 6864 h 10037"/>
                          <a:gd name="connsiteX97" fmla="*/ 1719 w 10000"/>
                          <a:gd name="connsiteY97" fmla="*/ 6703 h 10037"/>
                          <a:gd name="connsiteX98" fmla="*/ 1519 w 10000"/>
                          <a:gd name="connsiteY98" fmla="*/ 6549 h 10037"/>
                          <a:gd name="connsiteX99" fmla="*/ 1331 w 10000"/>
                          <a:gd name="connsiteY99" fmla="*/ 6398 h 10037"/>
                          <a:gd name="connsiteX100" fmla="*/ 1153 w 10000"/>
                          <a:gd name="connsiteY100" fmla="*/ 6263 h 10037"/>
                          <a:gd name="connsiteX101" fmla="*/ 985 w 10000"/>
                          <a:gd name="connsiteY101" fmla="*/ 6127 h 10037"/>
                          <a:gd name="connsiteX102" fmla="*/ 831 w 10000"/>
                          <a:gd name="connsiteY102" fmla="*/ 6006 h 10037"/>
                          <a:gd name="connsiteX103" fmla="*/ 690 w 10000"/>
                          <a:gd name="connsiteY103" fmla="*/ 5899 h 10037"/>
                          <a:gd name="connsiteX104" fmla="*/ 569 w 10000"/>
                          <a:gd name="connsiteY104" fmla="*/ 5803 h 10037"/>
                          <a:gd name="connsiteX105" fmla="*/ 460 w 10000"/>
                          <a:gd name="connsiteY105" fmla="*/ 5720 h 10037"/>
                          <a:gd name="connsiteX106" fmla="*/ 369 w 10000"/>
                          <a:gd name="connsiteY106" fmla="*/ 5642 h 10037"/>
                          <a:gd name="connsiteX107" fmla="*/ 299 w 10000"/>
                          <a:gd name="connsiteY107" fmla="*/ 5594 h 10037"/>
                          <a:gd name="connsiteX108" fmla="*/ 252 w 10000"/>
                          <a:gd name="connsiteY108" fmla="*/ 5551 h 10037"/>
                          <a:gd name="connsiteX109" fmla="*/ 225 w 10000"/>
                          <a:gd name="connsiteY109" fmla="*/ 5526 h 10037"/>
                          <a:gd name="connsiteX110" fmla="*/ 148 w 10000"/>
                          <a:gd name="connsiteY110" fmla="*/ 5449 h 10037"/>
                          <a:gd name="connsiteX111" fmla="*/ 92 w 10000"/>
                          <a:gd name="connsiteY111" fmla="*/ 5347 h 10037"/>
                          <a:gd name="connsiteX112" fmla="*/ 52 w 10000"/>
                          <a:gd name="connsiteY112" fmla="*/ 5236 h 10037"/>
                          <a:gd name="connsiteX113" fmla="*/ 27 w 10000"/>
                          <a:gd name="connsiteY113" fmla="*/ 5134 h 10037"/>
                          <a:gd name="connsiteX114" fmla="*/ 10 w 10000"/>
                          <a:gd name="connsiteY114" fmla="*/ 5042 h 10037"/>
                          <a:gd name="connsiteX115" fmla="*/ 5 w 10000"/>
                          <a:gd name="connsiteY115" fmla="*/ 4964 h 10037"/>
                          <a:gd name="connsiteX116" fmla="*/ 0 w 10000"/>
                          <a:gd name="connsiteY116" fmla="*/ 4906 h 10037"/>
                          <a:gd name="connsiteX117" fmla="*/ 0 w 10000"/>
                          <a:gd name="connsiteY117" fmla="*/ 4887 h 10037"/>
                          <a:gd name="connsiteX118" fmla="*/ 0 w 10000"/>
                          <a:gd name="connsiteY118" fmla="*/ 4853 h 10037"/>
                          <a:gd name="connsiteX119" fmla="*/ 0 w 10000"/>
                          <a:gd name="connsiteY119" fmla="*/ 4771 h 10037"/>
                          <a:gd name="connsiteX120" fmla="*/ 0 w 10000"/>
                          <a:gd name="connsiteY120" fmla="*/ 4639 h 10037"/>
                          <a:gd name="connsiteX121" fmla="*/ 0 w 10000"/>
                          <a:gd name="connsiteY121" fmla="*/ 3845 h 10037"/>
                          <a:gd name="connsiteX122" fmla="*/ 0 w 10000"/>
                          <a:gd name="connsiteY122" fmla="*/ 3622 h 10037"/>
                          <a:gd name="connsiteX123" fmla="*/ 0 w 10000"/>
                          <a:gd name="connsiteY123" fmla="*/ 3419 h 10037"/>
                          <a:gd name="connsiteX124" fmla="*/ 0 w 10000"/>
                          <a:gd name="connsiteY124" fmla="*/ 3239 h 10037"/>
                          <a:gd name="connsiteX125" fmla="*/ 10 w 10000"/>
                          <a:gd name="connsiteY125" fmla="*/ 3070 h 10037"/>
                          <a:gd name="connsiteX126" fmla="*/ 40 w 10000"/>
                          <a:gd name="connsiteY126" fmla="*/ 2910 h 10037"/>
                          <a:gd name="connsiteX127" fmla="*/ 84 w 10000"/>
                          <a:gd name="connsiteY127" fmla="*/ 2774 h 10037"/>
                          <a:gd name="connsiteX128" fmla="*/ 131 w 10000"/>
                          <a:gd name="connsiteY128" fmla="*/ 2663 h 10037"/>
                          <a:gd name="connsiteX129" fmla="*/ 183 w 10000"/>
                          <a:gd name="connsiteY129" fmla="*/ 2561 h 10037"/>
                          <a:gd name="connsiteX130" fmla="*/ 230 w 10000"/>
                          <a:gd name="connsiteY130" fmla="*/ 2493 h 10037"/>
                          <a:gd name="connsiteX131" fmla="*/ 275 w 10000"/>
                          <a:gd name="connsiteY131" fmla="*/ 2435 h 10037"/>
                          <a:gd name="connsiteX132" fmla="*/ 299 w 10000"/>
                          <a:gd name="connsiteY132" fmla="*/ 2401 h 10037"/>
                          <a:gd name="connsiteX133" fmla="*/ 312 w 10000"/>
                          <a:gd name="connsiteY133" fmla="*/ 2392 h 10037"/>
                          <a:gd name="connsiteX134" fmla="*/ 322 w 10000"/>
                          <a:gd name="connsiteY134" fmla="*/ 2387 h 10037"/>
                          <a:gd name="connsiteX135" fmla="*/ 356 w 10000"/>
                          <a:gd name="connsiteY135" fmla="*/ 2368 h 10037"/>
                          <a:gd name="connsiteX136" fmla="*/ 413 w 10000"/>
                          <a:gd name="connsiteY136" fmla="*/ 2324 h 10037"/>
                          <a:gd name="connsiteX137" fmla="*/ 485 w 10000"/>
                          <a:gd name="connsiteY137" fmla="*/ 2275 h 10037"/>
                          <a:gd name="connsiteX138" fmla="*/ 581 w 10000"/>
                          <a:gd name="connsiteY138" fmla="*/ 2217 h 10037"/>
                          <a:gd name="connsiteX139" fmla="*/ 690 w 10000"/>
                          <a:gd name="connsiteY139" fmla="*/ 2149 h 10037"/>
                          <a:gd name="connsiteX140" fmla="*/ 811 w 10000"/>
                          <a:gd name="connsiteY140" fmla="*/ 2062 h 10037"/>
                          <a:gd name="connsiteX141" fmla="*/ 950 w 10000"/>
                          <a:gd name="connsiteY141" fmla="*/ 1980 h 10037"/>
                          <a:gd name="connsiteX142" fmla="*/ 1096 w 10000"/>
                          <a:gd name="connsiteY142" fmla="*/ 1878 h 10037"/>
                          <a:gd name="connsiteX143" fmla="*/ 1252 w 10000"/>
                          <a:gd name="connsiteY143" fmla="*/ 1771 h 10037"/>
                          <a:gd name="connsiteX144" fmla="*/ 1418 w 10000"/>
                          <a:gd name="connsiteY144" fmla="*/ 1665 h 10037"/>
                          <a:gd name="connsiteX145" fmla="*/ 1586 w 10000"/>
                          <a:gd name="connsiteY145" fmla="*/ 1553 h 10037"/>
                          <a:gd name="connsiteX146" fmla="*/ 1759 w 10000"/>
                          <a:gd name="connsiteY146" fmla="*/ 1432 h 10037"/>
                          <a:gd name="connsiteX147" fmla="*/ 1940 w 10000"/>
                          <a:gd name="connsiteY147" fmla="*/ 1326 h 10037"/>
                          <a:gd name="connsiteX148" fmla="*/ 2118 w 10000"/>
                          <a:gd name="connsiteY148" fmla="*/ 1204 h 10037"/>
                          <a:gd name="connsiteX149" fmla="*/ 2298 w 10000"/>
                          <a:gd name="connsiteY149" fmla="*/ 1088 h 10037"/>
                          <a:gd name="connsiteX150" fmla="*/ 2476 w 10000"/>
                          <a:gd name="connsiteY150" fmla="*/ 968 h 10037"/>
                          <a:gd name="connsiteX151" fmla="*/ 2650 w 10000"/>
                          <a:gd name="connsiteY151" fmla="*/ 855 h 10037"/>
                          <a:gd name="connsiteX152" fmla="*/ 2818 w 10000"/>
                          <a:gd name="connsiteY152" fmla="*/ 739 h 10037"/>
                          <a:gd name="connsiteX153" fmla="*/ 2979 w 10000"/>
                          <a:gd name="connsiteY153" fmla="*/ 638 h 10037"/>
                          <a:gd name="connsiteX154" fmla="*/ 3135 w 10000"/>
                          <a:gd name="connsiteY154" fmla="*/ 536 h 10037"/>
                          <a:gd name="connsiteX155" fmla="*/ 3278 w 10000"/>
                          <a:gd name="connsiteY155" fmla="*/ 444 h 10037"/>
                          <a:gd name="connsiteX156" fmla="*/ 3407 w 10000"/>
                          <a:gd name="connsiteY156" fmla="*/ 357 h 10037"/>
                          <a:gd name="connsiteX157" fmla="*/ 3525 w 10000"/>
                          <a:gd name="connsiteY157" fmla="*/ 280 h 10037"/>
                          <a:gd name="connsiteX158" fmla="*/ 3629 w 10000"/>
                          <a:gd name="connsiteY158" fmla="*/ 212 h 10037"/>
                          <a:gd name="connsiteX159" fmla="*/ 3716 w 10000"/>
                          <a:gd name="connsiteY159" fmla="*/ 163 h 10037"/>
                          <a:gd name="connsiteX160" fmla="*/ 3785 w 10000"/>
                          <a:gd name="connsiteY160" fmla="*/ 119 h 10037"/>
                          <a:gd name="connsiteX161" fmla="*/ 3837 w 10000"/>
                          <a:gd name="connsiteY161" fmla="*/ 85 h 10037"/>
                          <a:gd name="connsiteX0" fmla="*/ 3837 w 10000"/>
                          <a:gd name="connsiteY0" fmla="*/ 76 h 10028"/>
                          <a:gd name="connsiteX1" fmla="*/ 4218 w 10000"/>
                          <a:gd name="connsiteY1" fmla="*/ 28 h 10028"/>
                          <a:gd name="connsiteX2" fmla="*/ 9693 w 10000"/>
                          <a:gd name="connsiteY2" fmla="*/ 3225 h 10028"/>
                          <a:gd name="connsiteX3" fmla="*/ 9785 w 10000"/>
                          <a:gd name="connsiteY3" fmla="*/ 3274 h 10028"/>
                          <a:gd name="connsiteX4" fmla="*/ 9854 w 10000"/>
                          <a:gd name="connsiteY4" fmla="*/ 3318 h 10028"/>
                          <a:gd name="connsiteX5" fmla="*/ 9901 w 10000"/>
                          <a:gd name="connsiteY5" fmla="*/ 3342 h 10028"/>
                          <a:gd name="connsiteX6" fmla="*/ 9923 w 10000"/>
                          <a:gd name="connsiteY6" fmla="*/ 3362 h 10028"/>
                          <a:gd name="connsiteX7" fmla="*/ 9975 w 10000"/>
                          <a:gd name="connsiteY7" fmla="*/ 3400 h 10028"/>
                          <a:gd name="connsiteX8" fmla="*/ 10000 w 10000"/>
                          <a:gd name="connsiteY8" fmla="*/ 3453 h 10028"/>
                          <a:gd name="connsiteX9" fmla="*/ 10000 w 10000"/>
                          <a:gd name="connsiteY9" fmla="*/ 3502 h 10028"/>
                          <a:gd name="connsiteX10" fmla="*/ 9988 w 10000"/>
                          <a:gd name="connsiteY10" fmla="*/ 3545 h 10028"/>
                          <a:gd name="connsiteX11" fmla="*/ 9958 w 10000"/>
                          <a:gd name="connsiteY11" fmla="*/ 3598 h 10028"/>
                          <a:gd name="connsiteX12" fmla="*/ 9913 w 10000"/>
                          <a:gd name="connsiteY12" fmla="*/ 3657 h 10028"/>
                          <a:gd name="connsiteX13" fmla="*/ 9874 w 10000"/>
                          <a:gd name="connsiteY13" fmla="*/ 3691 h 10028"/>
                          <a:gd name="connsiteX14" fmla="*/ 9832 w 10000"/>
                          <a:gd name="connsiteY14" fmla="*/ 3744 h 10028"/>
                          <a:gd name="connsiteX15" fmla="*/ 9780 w 10000"/>
                          <a:gd name="connsiteY15" fmla="*/ 3802 h 10028"/>
                          <a:gd name="connsiteX16" fmla="*/ 9728 w 10000"/>
                          <a:gd name="connsiteY16" fmla="*/ 3860 h 10028"/>
                          <a:gd name="connsiteX17" fmla="*/ 9671 w 10000"/>
                          <a:gd name="connsiteY17" fmla="*/ 3913 h 10028"/>
                          <a:gd name="connsiteX18" fmla="*/ 9629 w 10000"/>
                          <a:gd name="connsiteY18" fmla="*/ 3962 h 10028"/>
                          <a:gd name="connsiteX19" fmla="*/ 9589 w 10000"/>
                          <a:gd name="connsiteY19" fmla="*/ 4006 h 10028"/>
                          <a:gd name="connsiteX20" fmla="*/ 9562 w 10000"/>
                          <a:gd name="connsiteY20" fmla="*/ 4040 h 10028"/>
                          <a:gd name="connsiteX21" fmla="*/ 9550 w 10000"/>
                          <a:gd name="connsiteY21" fmla="*/ 4050 h 10028"/>
                          <a:gd name="connsiteX22" fmla="*/ 9555 w 10000"/>
                          <a:gd name="connsiteY22" fmla="*/ 6254 h 10028"/>
                          <a:gd name="connsiteX23" fmla="*/ 9567 w 10000"/>
                          <a:gd name="connsiteY23" fmla="*/ 6263 h 10028"/>
                          <a:gd name="connsiteX24" fmla="*/ 9597 w 10000"/>
                          <a:gd name="connsiteY24" fmla="*/ 6288 h 10028"/>
                          <a:gd name="connsiteX25" fmla="*/ 9641 w 10000"/>
                          <a:gd name="connsiteY25" fmla="*/ 6321 h 10028"/>
                          <a:gd name="connsiteX26" fmla="*/ 9698 w 10000"/>
                          <a:gd name="connsiteY26" fmla="*/ 6355 h 10028"/>
                          <a:gd name="connsiteX27" fmla="*/ 9753 w 10000"/>
                          <a:gd name="connsiteY27" fmla="*/ 6399 h 10028"/>
                          <a:gd name="connsiteX28" fmla="*/ 9805 w 10000"/>
                          <a:gd name="connsiteY28" fmla="*/ 6438 h 10028"/>
                          <a:gd name="connsiteX29" fmla="*/ 9844 w 10000"/>
                          <a:gd name="connsiteY29" fmla="*/ 6472 h 10028"/>
                          <a:gd name="connsiteX30" fmla="*/ 9874 w 10000"/>
                          <a:gd name="connsiteY30" fmla="*/ 6506 h 10028"/>
                          <a:gd name="connsiteX31" fmla="*/ 9884 w 10000"/>
                          <a:gd name="connsiteY31" fmla="*/ 6549 h 10028"/>
                          <a:gd name="connsiteX32" fmla="*/ 9879 w 10000"/>
                          <a:gd name="connsiteY32" fmla="*/ 6593 h 10028"/>
                          <a:gd name="connsiteX33" fmla="*/ 9866 w 10000"/>
                          <a:gd name="connsiteY33" fmla="*/ 6636 h 10028"/>
                          <a:gd name="connsiteX34" fmla="*/ 9854 w 10000"/>
                          <a:gd name="connsiteY34" fmla="*/ 6670 h 10028"/>
                          <a:gd name="connsiteX35" fmla="*/ 9839 w 10000"/>
                          <a:gd name="connsiteY35" fmla="*/ 6685 h 10028"/>
                          <a:gd name="connsiteX36" fmla="*/ 9837 w 10000"/>
                          <a:gd name="connsiteY36" fmla="*/ 6694 h 10028"/>
                          <a:gd name="connsiteX37" fmla="*/ 9827 w 10000"/>
                          <a:gd name="connsiteY37" fmla="*/ 6704 h 10028"/>
                          <a:gd name="connsiteX38" fmla="*/ 9792 w 10000"/>
                          <a:gd name="connsiteY38" fmla="*/ 6738 h 10028"/>
                          <a:gd name="connsiteX39" fmla="*/ 9740 w 10000"/>
                          <a:gd name="connsiteY39" fmla="*/ 6777 h 10028"/>
                          <a:gd name="connsiteX40" fmla="*/ 9671 w 10000"/>
                          <a:gd name="connsiteY40" fmla="*/ 6845 h 10028"/>
                          <a:gd name="connsiteX41" fmla="*/ 9579 w 10000"/>
                          <a:gd name="connsiteY41" fmla="*/ 6922 h 10028"/>
                          <a:gd name="connsiteX42" fmla="*/ 9476 w 10000"/>
                          <a:gd name="connsiteY42" fmla="*/ 7014 h 10028"/>
                          <a:gd name="connsiteX43" fmla="*/ 9359 w 10000"/>
                          <a:gd name="connsiteY43" fmla="*/ 7126 h 10028"/>
                          <a:gd name="connsiteX44" fmla="*/ 9231 w 10000"/>
                          <a:gd name="connsiteY44" fmla="*/ 7247 h 10028"/>
                          <a:gd name="connsiteX45" fmla="*/ 9087 w 10000"/>
                          <a:gd name="connsiteY45" fmla="*/ 7373 h 10028"/>
                          <a:gd name="connsiteX46" fmla="*/ 8939 w 10000"/>
                          <a:gd name="connsiteY46" fmla="*/ 7499 h 10028"/>
                          <a:gd name="connsiteX47" fmla="*/ 8780 w 10000"/>
                          <a:gd name="connsiteY47" fmla="*/ 7644 h 10028"/>
                          <a:gd name="connsiteX48" fmla="*/ 8615 w 10000"/>
                          <a:gd name="connsiteY48" fmla="*/ 7800 h 10028"/>
                          <a:gd name="connsiteX49" fmla="*/ 8441 w 10000"/>
                          <a:gd name="connsiteY49" fmla="*/ 7950 h 10028"/>
                          <a:gd name="connsiteX50" fmla="*/ 8268 w 10000"/>
                          <a:gd name="connsiteY50" fmla="*/ 8104 h 10028"/>
                          <a:gd name="connsiteX51" fmla="*/ 8090 w 10000"/>
                          <a:gd name="connsiteY51" fmla="*/ 8265 h 10028"/>
                          <a:gd name="connsiteX52" fmla="*/ 7917 w 10000"/>
                          <a:gd name="connsiteY52" fmla="*/ 8424 h 10028"/>
                          <a:gd name="connsiteX53" fmla="*/ 7741 w 10000"/>
                          <a:gd name="connsiteY53" fmla="*/ 8580 h 10028"/>
                          <a:gd name="connsiteX54" fmla="*/ 7568 w 10000"/>
                          <a:gd name="connsiteY54" fmla="*/ 8739 h 10028"/>
                          <a:gd name="connsiteX55" fmla="*/ 7395 w 10000"/>
                          <a:gd name="connsiteY55" fmla="*/ 8890 h 10028"/>
                          <a:gd name="connsiteX56" fmla="*/ 7229 w 10000"/>
                          <a:gd name="connsiteY56" fmla="*/ 9035 h 10028"/>
                          <a:gd name="connsiteX57" fmla="*/ 7073 w 10000"/>
                          <a:gd name="connsiteY57" fmla="*/ 9181 h 10028"/>
                          <a:gd name="connsiteX58" fmla="*/ 6927 w 10000"/>
                          <a:gd name="connsiteY58" fmla="*/ 9316 h 10028"/>
                          <a:gd name="connsiteX59" fmla="*/ 6784 w 10000"/>
                          <a:gd name="connsiteY59" fmla="*/ 9441 h 10028"/>
                          <a:gd name="connsiteX60" fmla="*/ 6658 w 10000"/>
                          <a:gd name="connsiteY60" fmla="*/ 9554 h 10028"/>
                          <a:gd name="connsiteX61" fmla="*/ 6541 w 10000"/>
                          <a:gd name="connsiteY61" fmla="*/ 9655 h 10028"/>
                          <a:gd name="connsiteX62" fmla="*/ 6437 w 10000"/>
                          <a:gd name="connsiteY62" fmla="*/ 9747 h 10028"/>
                          <a:gd name="connsiteX63" fmla="*/ 6356 w 10000"/>
                          <a:gd name="connsiteY63" fmla="*/ 9824 h 10028"/>
                          <a:gd name="connsiteX64" fmla="*/ 6286 w 10000"/>
                          <a:gd name="connsiteY64" fmla="*/ 9893 h 10028"/>
                          <a:gd name="connsiteX65" fmla="*/ 6235 w 10000"/>
                          <a:gd name="connsiteY65" fmla="*/ 9936 h 10028"/>
                          <a:gd name="connsiteX66" fmla="*/ 6205 w 10000"/>
                          <a:gd name="connsiteY66" fmla="*/ 9960 h 10028"/>
                          <a:gd name="connsiteX67" fmla="*/ 6131 w 10000"/>
                          <a:gd name="connsiteY67" fmla="*/ 10014 h 10028"/>
                          <a:gd name="connsiteX68" fmla="*/ 6066 w 10000"/>
                          <a:gd name="connsiteY68" fmla="*/ 10028 h 10028"/>
                          <a:gd name="connsiteX69" fmla="*/ 6004 w 10000"/>
                          <a:gd name="connsiteY69" fmla="*/ 10018 h 10028"/>
                          <a:gd name="connsiteX70" fmla="*/ 5957 w 10000"/>
                          <a:gd name="connsiteY70" fmla="*/ 10004 h 10028"/>
                          <a:gd name="connsiteX71" fmla="*/ 5928 w 10000"/>
                          <a:gd name="connsiteY71" fmla="*/ 9985 h 10028"/>
                          <a:gd name="connsiteX72" fmla="*/ 5913 w 10000"/>
                          <a:gd name="connsiteY72" fmla="*/ 9980 h 10028"/>
                          <a:gd name="connsiteX73" fmla="*/ 5901 w 10000"/>
                          <a:gd name="connsiteY73" fmla="*/ 9970 h 10028"/>
                          <a:gd name="connsiteX74" fmla="*/ 5866 w 10000"/>
                          <a:gd name="connsiteY74" fmla="*/ 9946 h 10028"/>
                          <a:gd name="connsiteX75" fmla="*/ 5809 w 10000"/>
                          <a:gd name="connsiteY75" fmla="*/ 9902 h 10028"/>
                          <a:gd name="connsiteX76" fmla="*/ 5737 w 10000"/>
                          <a:gd name="connsiteY76" fmla="*/ 9843 h 10028"/>
                          <a:gd name="connsiteX77" fmla="*/ 5641 w 10000"/>
                          <a:gd name="connsiteY77" fmla="*/ 9766 h 10028"/>
                          <a:gd name="connsiteX78" fmla="*/ 5524 w 10000"/>
                          <a:gd name="connsiteY78" fmla="*/ 9674 h 10028"/>
                          <a:gd name="connsiteX79" fmla="*/ 5398 w 10000"/>
                          <a:gd name="connsiteY79" fmla="*/ 9573 h 10028"/>
                          <a:gd name="connsiteX80" fmla="*/ 5252 w 10000"/>
                          <a:gd name="connsiteY80" fmla="*/ 9461 h 10028"/>
                          <a:gd name="connsiteX81" fmla="*/ 5096 w 10000"/>
                          <a:gd name="connsiteY81" fmla="*/ 9340 h 10028"/>
                          <a:gd name="connsiteX82" fmla="*/ 4923 w 10000"/>
                          <a:gd name="connsiteY82" fmla="*/ 9205 h 10028"/>
                          <a:gd name="connsiteX83" fmla="*/ 4740 w 10000"/>
                          <a:gd name="connsiteY83" fmla="*/ 9059 h 10028"/>
                          <a:gd name="connsiteX84" fmla="*/ 4545 w 10000"/>
                          <a:gd name="connsiteY84" fmla="*/ 8909 h 10028"/>
                          <a:gd name="connsiteX85" fmla="*/ 4347 w 10000"/>
                          <a:gd name="connsiteY85" fmla="*/ 8753 h 10028"/>
                          <a:gd name="connsiteX86" fmla="*/ 4139 w 10000"/>
                          <a:gd name="connsiteY86" fmla="*/ 8584 h 10028"/>
                          <a:gd name="connsiteX87" fmla="*/ 3924 w 10000"/>
                          <a:gd name="connsiteY87" fmla="*/ 8424 h 10028"/>
                          <a:gd name="connsiteX88" fmla="*/ 3706 w 10000"/>
                          <a:gd name="connsiteY88" fmla="*/ 8245 h 10028"/>
                          <a:gd name="connsiteX89" fmla="*/ 3481 w 10000"/>
                          <a:gd name="connsiteY89" fmla="*/ 8075 h 10028"/>
                          <a:gd name="connsiteX90" fmla="*/ 3256 w 10000"/>
                          <a:gd name="connsiteY90" fmla="*/ 7901 h 10028"/>
                          <a:gd name="connsiteX91" fmla="*/ 3026 w 10000"/>
                          <a:gd name="connsiteY91" fmla="*/ 7721 h 10028"/>
                          <a:gd name="connsiteX92" fmla="*/ 2801 w 10000"/>
                          <a:gd name="connsiteY92" fmla="*/ 7543 h 10028"/>
                          <a:gd name="connsiteX93" fmla="*/ 2575 w 10000"/>
                          <a:gd name="connsiteY93" fmla="*/ 7363 h 10028"/>
                          <a:gd name="connsiteX94" fmla="*/ 2355 w 10000"/>
                          <a:gd name="connsiteY94" fmla="*/ 7194 h 10028"/>
                          <a:gd name="connsiteX95" fmla="*/ 2135 w 10000"/>
                          <a:gd name="connsiteY95" fmla="*/ 7024 h 10028"/>
                          <a:gd name="connsiteX96" fmla="*/ 1922 w 10000"/>
                          <a:gd name="connsiteY96" fmla="*/ 6855 h 10028"/>
                          <a:gd name="connsiteX97" fmla="*/ 1719 w 10000"/>
                          <a:gd name="connsiteY97" fmla="*/ 6694 h 10028"/>
                          <a:gd name="connsiteX98" fmla="*/ 1519 w 10000"/>
                          <a:gd name="connsiteY98" fmla="*/ 6540 h 10028"/>
                          <a:gd name="connsiteX99" fmla="*/ 1331 w 10000"/>
                          <a:gd name="connsiteY99" fmla="*/ 6389 h 10028"/>
                          <a:gd name="connsiteX100" fmla="*/ 1153 w 10000"/>
                          <a:gd name="connsiteY100" fmla="*/ 6254 h 10028"/>
                          <a:gd name="connsiteX101" fmla="*/ 985 w 10000"/>
                          <a:gd name="connsiteY101" fmla="*/ 6118 h 10028"/>
                          <a:gd name="connsiteX102" fmla="*/ 831 w 10000"/>
                          <a:gd name="connsiteY102" fmla="*/ 5997 h 10028"/>
                          <a:gd name="connsiteX103" fmla="*/ 690 w 10000"/>
                          <a:gd name="connsiteY103" fmla="*/ 5890 h 10028"/>
                          <a:gd name="connsiteX104" fmla="*/ 569 w 10000"/>
                          <a:gd name="connsiteY104" fmla="*/ 5794 h 10028"/>
                          <a:gd name="connsiteX105" fmla="*/ 460 w 10000"/>
                          <a:gd name="connsiteY105" fmla="*/ 5711 h 10028"/>
                          <a:gd name="connsiteX106" fmla="*/ 369 w 10000"/>
                          <a:gd name="connsiteY106" fmla="*/ 5633 h 10028"/>
                          <a:gd name="connsiteX107" fmla="*/ 299 w 10000"/>
                          <a:gd name="connsiteY107" fmla="*/ 5585 h 10028"/>
                          <a:gd name="connsiteX108" fmla="*/ 252 w 10000"/>
                          <a:gd name="connsiteY108" fmla="*/ 5542 h 10028"/>
                          <a:gd name="connsiteX109" fmla="*/ 225 w 10000"/>
                          <a:gd name="connsiteY109" fmla="*/ 5517 h 10028"/>
                          <a:gd name="connsiteX110" fmla="*/ 148 w 10000"/>
                          <a:gd name="connsiteY110" fmla="*/ 5440 h 10028"/>
                          <a:gd name="connsiteX111" fmla="*/ 92 w 10000"/>
                          <a:gd name="connsiteY111" fmla="*/ 5338 h 10028"/>
                          <a:gd name="connsiteX112" fmla="*/ 52 w 10000"/>
                          <a:gd name="connsiteY112" fmla="*/ 5227 h 10028"/>
                          <a:gd name="connsiteX113" fmla="*/ 27 w 10000"/>
                          <a:gd name="connsiteY113" fmla="*/ 5125 h 10028"/>
                          <a:gd name="connsiteX114" fmla="*/ 10 w 10000"/>
                          <a:gd name="connsiteY114" fmla="*/ 5033 h 10028"/>
                          <a:gd name="connsiteX115" fmla="*/ 5 w 10000"/>
                          <a:gd name="connsiteY115" fmla="*/ 4955 h 10028"/>
                          <a:gd name="connsiteX116" fmla="*/ 0 w 10000"/>
                          <a:gd name="connsiteY116" fmla="*/ 4897 h 10028"/>
                          <a:gd name="connsiteX117" fmla="*/ 0 w 10000"/>
                          <a:gd name="connsiteY117" fmla="*/ 4878 h 10028"/>
                          <a:gd name="connsiteX118" fmla="*/ 0 w 10000"/>
                          <a:gd name="connsiteY118" fmla="*/ 4844 h 10028"/>
                          <a:gd name="connsiteX119" fmla="*/ 0 w 10000"/>
                          <a:gd name="connsiteY119" fmla="*/ 4762 h 10028"/>
                          <a:gd name="connsiteX120" fmla="*/ 0 w 10000"/>
                          <a:gd name="connsiteY120" fmla="*/ 4630 h 10028"/>
                          <a:gd name="connsiteX121" fmla="*/ 0 w 10000"/>
                          <a:gd name="connsiteY121" fmla="*/ 3836 h 10028"/>
                          <a:gd name="connsiteX122" fmla="*/ 0 w 10000"/>
                          <a:gd name="connsiteY122" fmla="*/ 3613 h 10028"/>
                          <a:gd name="connsiteX123" fmla="*/ 0 w 10000"/>
                          <a:gd name="connsiteY123" fmla="*/ 3410 h 10028"/>
                          <a:gd name="connsiteX124" fmla="*/ 0 w 10000"/>
                          <a:gd name="connsiteY124" fmla="*/ 3230 h 10028"/>
                          <a:gd name="connsiteX125" fmla="*/ 10 w 10000"/>
                          <a:gd name="connsiteY125" fmla="*/ 3061 h 10028"/>
                          <a:gd name="connsiteX126" fmla="*/ 40 w 10000"/>
                          <a:gd name="connsiteY126" fmla="*/ 2901 h 10028"/>
                          <a:gd name="connsiteX127" fmla="*/ 84 w 10000"/>
                          <a:gd name="connsiteY127" fmla="*/ 2765 h 10028"/>
                          <a:gd name="connsiteX128" fmla="*/ 131 w 10000"/>
                          <a:gd name="connsiteY128" fmla="*/ 2654 h 10028"/>
                          <a:gd name="connsiteX129" fmla="*/ 183 w 10000"/>
                          <a:gd name="connsiteY129" fmla="*/ 2552 h 10028"/>
                          <a:gd name="connsiteX130" fmla="*/ 230 w 10000"/>
                          <a:gd name="connsiteY130" fmla="*/ 2484 h 10028"/>
                          <a:gd name="connsiteX131" fmla="*/ 275 w 10000"/>
                          <a:gd name="connsiteY131" fmla="*/ 2426 h 10028"/>
                          <a:gd name="connsiteX132" fmla="*/ 299 w 10000"/>
                          <a:gd name="connsiteY132" fmla="*/ 2392 h 10028"/>
                          <a:gd name="connsiteX133" fmla="*/ 312 w 10000"/>
                          <a:gd name="connsiteY133" fmla="*/ 2383 h 10028"/>
                          <a:gd name="connsiteX134" fmla="*/ 322 w 10000"/>
                          <a:gd name="connsiteY134" fmla="*/ 2378 h 10028"/>
                          <a:gd name="connsiteX135" fmla="*/ 356 w 10000"/>
                          <a:gd name="connsiteY135" fmla="*/ 2359 h 10028"/>
                          <a:gd name="connsiteX136" fmla="*/ 413 w 10000"/>
                          <a:gd name="connsiteY136" fmla="*/ 2315 h 10028"/>
                          <a:gd name="connsiteX137" fmla="*/ 485 w 10000"/>
                          <a:gd name="connsiteY137" fmla="*/ 2266 h 10028"/>
                          <a:gd name="connsiteX138" fmla="*/ 581 w 10000"/>
                          <a:gd name="connsiteY138" fmla="*/ 2208 h 10028"/>
                          <a:gd name="connsiteX139" fmla="*/ 690 w 10000"/>
                          <a:gd name="connsiteY139" fmla="*/ 2140 h 10028"/>
                          <a:gd name="connsiteX140" fmla="*/ 811 w 10000"/>
                          <a:gd name="connsiteY140" fmla="*/ 2053 h 10028"/>
                          <a:gd name="connsiteX141" fmla="*/ 950 w 10000"/>
                          <a:gd name="connsiteY141" fmla="*/ 1971 h 10028"/>
                          <a:gd name="connsiteX142" fmla="*/ 1096 w 10000"/>
                          <a:gd name="connsiteY142" fmla="*/ 1869 h 10028"/>
                          <a:gd name="connsiteX143" fmla="*/ 1252 w 10000"/>
                          <a:gd name="connsiteY143" fmla="*/ 1762 h 10028"/>
                          <a:gd name="connsiteX144" fmla="*/ 1418 w 10000"/>
                          <a:gd name="connsiteY144" fmla="*/ 1656 h 10028"/>
                          <a:gd name="connsiteX145" fmla="*/ 1586 w 10000"/>
                          <a:gd name="connsiteY145" fmla="*/ 1544 h 10028"/>
                          <a:gd name="connsiteX146" fmla="*/ 1759 w 10000"/>
                          <a:gd name="connsiteY146" fmla="*/ 1423 h 10028"/>
                          <a:gd name="connsiteX147" fmla="*/ 1940 w 10000"/>
                          <a:gd name="connsiteY147" fmla="*/ 1317 h 10028"/>
                          <a:gd name="connsiteX148" fmla="*/ 2118 w 10000"/>
                          <a:gd name="connsiteY148" fmla="*/ 1195 h 10028"/>
                          <a:gd name="connsiteX149" fmla="*/ 2298 w 10000"/>
                          <a:gd name="connsiteY149" fmla="*/ 1079 h 10028"/>
                          <a:gd name="connsiteX150" fmla="*/ 2476 w 10000"/>
                          <a:gd name="connsiteY150" fmla="*/ 959 h 10028"/>
                          <a:gd name="connsiteX151" fmla="*/ 2650 w 10000"/>
                          <a:gd name="connsiteY151" fmla="*/ 846 h 10028"/>
                          <a:gd name="connsiteX152" fmla="*/ 2818 w 10000"/>
                          <a:gd name="connsiteY152" fmla="*/ 730 h 10028"/>
                          <a:gd name="connsiteX153" fmla="*/ 2979 w 10000"/>
                          <a:gd name="connsiteY153" fmla="*/ 629 h 10028"/>
                          <a:gd name="connsiteX154" fmla="*/ 3135 w 10000"/>
                          <a:gd name="connsiteY154" fmla="*/ 527 h 10028"/>
                          <a:gd name="connsiteX155" fmla="*/ 3278 w 10000"/>
                          <a:gd name="connsiteY155" fmla="*/ 435 h 10028"/>
                          <a:gd name="connsiteX156" fmla="*/ 3407 w 10000"/>
                          <a:gd name="connsiteY156" fmla="*/ 348 h 10028"/>
                          <a:gd name="connsiteX157" fmla="*/ 3525 w 10000"/>
                          <a:gd name="connsiteY157" fmla="*/ 271 h 10028"/>
                          <a:gd name="connsiteX158" fmla="*/ 3629 w 10000"/>
                          <a:gd name="connsiteY158" fmla="*/ 203 h 10028"/>
                          <a:gd name="connsiteX159" fmla="*/ 3716 w 10000"/>
                          <a:gd name="connsiteY159" fmla="*/ 154 h 10028"/>
                          <a:gd name="connsiteX160" fmla="*/ 3785 w 10000"/>
                          <a:gd name="connsiteY160" fmla="*/ 110 h 10028"/>
                          <a:gd name="connsiteX161" fmla="*/ 3837 w 10000"/>
                          <a:gd name="connsiteY161" fmla="*/ 76 h 10028"/>
                          <a:gd name="connsiteX0" fmla="*/ 3837 w 10000"/>
                          <a:gd name="connsiteY0" fmla="*/ 114 h 10066"/>
                          <a:gd name="connsiteX1" fmla="*/ 4218 w 10000"/>
                          <a:gd name="connsiteY1" fmla="*/ 66 h 10066"/>
                          <a:gd name="connsiteX2" fmla="*/ 9693 w 10000"/>
                          <a:gd name="connsiteY2" fmla="*/ 3263 h 10066"/>
                          <a:gd name="connsiteX3" fmla="*/ 9785 w 10000"/>
                          <a:gd name="connsiteY3" fmla="*/ 3312 h 10066"/>
                          <a:gd name="connsiteX4" fmla="*/ 9854 w 10000"/>
                          <a:gd name="connsiteY4" fmla="*/ 3356 h 10066"/>
                          <a:gd name="connsiteX5" fmla="*/ 9901 w 10000"/>
                          <a:gd name="connsiteY5" fmla="*/ 3380 h 10066"/>
                          <a:gd name="connsiteX6" fmla="*/ 9923 w 10000"/>
                          <a:gd name="connsiteY6" fmla="*/ 3400 h 10066"/>
                          <a:gd name="connsiteX7" fmla="*/ 9975 w 10000"/>
                          <a:gd name="connsiteY7" fmla="*/ 3438 h 10066"/>
                          <a:gd name="connsiteX8" fmla="*/ 10000 w 10000"/>
                          <a:gd name="connsiteY8" fmla="*/ 3491 h 10066"/>
                          <a:gd name="connsiteX9" fmla="*/ 10000 w 10000"/>
                          <a:gd name="connsiteY9" fmla="*/ 3540 h 10066"/>
                          <a:gd name="connsiteX10" fmla="*/ 9988 w 10000"/>
                          <a:gd name="connsiteY10" fmla="*/ 3583 h 10066"/>
                          <a:gd name="connsiteX11" fmla="*/ 9958 w 10000"/>
                          <a:gd name="connsiteY11" fmla="*/ 3636 h 10066"/>
                          <a:gd name="connsiteX12" fmla="*/ 9913 w 10000"/>
                          <a:gd name="connsiteY12" fmla="*/ 3695 h 10066"/>
                          <a:gd name="connsiteX13" fmla="*/ 9874 w 10000"/>
                          <a:gd name="connsiteY13" fmla="*/ 3729 h 10066"/>
                          <a:gd name="connsiteX14" fmla="*/ 9832 w 10000"/>
                          <a:gd name="connsiteY14" fmla="*/ 3782 h 10066"/>
                          <a:gd name="connsiteX15" fmla="*/ 9780 w 10000"/>
                          <a:gd name="connsiteY15" fmla="*/ 3840 h 10066"/>
                          <a:gd name="connsiteX16" fmla="*/ 9728 w 10000"/>
                          <a:gd name="connsiteY16" fmla="*/ 3898 h 10066"/>
                          <a:gd name="connsiteX17" fmla="*/ 9671 w 10000"/>
                          <a:gd name="connsiteY17" fmla="*/ 3951 h 10066"/>
                          <a:gd name="connsiteX18" fmla="*/ 9629 w 10000"/>
                          <a:gd name="connsiteY18" fmla="*/ 4000 h 10066"/>
                          <a:gd name="connsiteX19" fmla="*/ 9589 w 10000"/>
                          <a:gd name="connsiteY19" fmla="*/ 4044 h 10066"/>
                          <a:gd name="connsiteX20" fmla="*/ 9562 w 10000"/>
                          <a:gd name="connsiteY20" fmla="*/ 4078 h 10066"/>
                          <a:gd name="connsiteX21" fmla="*/ 9550 w 10000"/>
                          <a:gd name="connsiteY21" fmla="*/ 4088 h 10066"/>
                          <a:gd name="connsiteX22" fmla="*/ 9555 w 10000"/>
                          <a:gd name="connsiteY22" fmla="*/ 6292 h 10066"/>
                          <a:gd name="connsiteX23" fmla="*/ 9567 w 10000"/>
                          <a:gd name="connsiteY23" fmla="*/ 6301 h 10066"/>
                          <a:gd name="connsiteX24" fmla="*/ 9597 w 10000"/>
                          <a:gd name="connsiteY24" fmla="*/ 6326 h 10066"/>
                          <a:gd name="connsiteX25" fmla="*/ 9641 w 10000"/>
                          <a:gd name="connsiteY25" fmla="*/ 6359 h 10066"/>
                          <a:gd name="connsiteX26" fmla="*/ 9698 w 10000"/>
                          <a:gd name="connsiteY26" fmla="*/ 6393 h 10066"/>
                          <a:gd name="connsiteX27" fmla="*/ 9753 w 10000"/>
                          <a:gd name="connsiteY27" fmla="*/ 6437 h 10066"/>
                          <a:gd name="connsiteX28" fmla="*/ 9805 w 10000"/>
                          <a:gd name="connsiteY28" fmla="*/ 6476 h 10066"/>
                          <a:gd name="connsiteX29" fmla="*/ 9844 w 10000"/>
                          <a:gd name="connsiteY29" fmla="*/ 6510 h 10066"/>
                          <a:gd name="connsiteX30" fmla="*/ 9874 w 10000"/>
                          <a:gd name="connsiteY30" fmla="*/ 6544 h 10066"/>
                          <a:gd name="connsiteX31" fmla="*/ 9884 w 10000"/>
                          <a:gd name="connsiteY31" fmla="*/ 6587 h 10066"/>
                          <a:gd name="connsiteX32" fmla="*/ 9879 w 10000"/>
                          <a:gd name="connsiteY32" fmla="*/ 6631 h 10066"/>
                          <a:gd name="connsiteX33" fmla="*/ 9866 w 10000"/>
                          <a:gd name="connsiteY33" fmla="*/ 6674 h 10066"/>
                          <a:gd name="connsiteX34" fmla="*/ 9854 w 10000"/>
                          <a:gd name="connsiteY34" fmla="*/ 6708 h 10066"/>
                          <a:gd name="connsiteX35" fmla="*/ 9839 w 10000"/>
                          <a:gd name="connsiteY35" fmla="*/ 6723 h 10066"/>
                          <a:gd name="connsiteX36" fmla="*/ 9837 w 10000"/>
                          <a:gd name="connsiteY36" fmla="*/ 6732 h 10066"/>
                          <a:gd name="connsiteX37" fmla="*/ 9827 w 10000"/>
                          <a:gd name="connsiteY37" fmla="*/ 6742 h 10066"/>
                          <a:gd name="connsiteX38" fmla="*/ 9792 w 10000"/>
                          <a:gd name="connsiteY38" fmla="*/ 6776 h 10066"/>
                          <a:gd name="connsiteX39" fmla="*/ 9740 w 10000"/>
                          <a:gd name="connsiteY39" fmla="*/ 6815 h 10066"/>
                          <a:gd name="connsiteX40" fmla="*/ 9671 w 10000"/>
                          <a:gd name="connsiteY40" fmla="*/ 6883 h 10066"/>
                          <a:gd name="connsiteX41" fmla="*/ 9579 w 10000"/>
                          <a:gd name="connsiteY41" fmla="*/ 6960 h 10066"/>
                          <a:gd name="connsiteX42" fmla="*/ 9476 w 10000"/>
                          <a:gd name="connsiteY42" fmla="*/ 7052 h 10066"/>
                          <a:gd name="connsiteX43" fmla="*/ 9359 w 10000"/>
                          <a:gd name="connsiteY43" fmla="*/ 7164 h 10066"/>
                          <a:gd name="connsiteX44" fmla="*/ 9231 w 10000"/>
                          <a:gd name="connsiteY44" fmla="*/ 7285 h 10066"/>
                          <a:gd name="connsiteX45" fmla="*/ 9087 w 10000"/>
                          <a:gd name="connsiteY45" fmla="*/ 7411 h 10066"/>
                          <a:gd name="connsiteX46" fmla="*/ 8939 w 10000"/>
                          <a:gd name="connsiteY46" fmla="*/ 7537 h 10066"/>
                          <a:gd name="connsiteX47" fmla="*/ 8780 w 10000"/>
                          <a:gd name="connsiteY47" fmla="*/ 7682 h 10066"/>
                          <a:gd name="connsiteX48" fmla="*/ 8615 w 10000"/>
                          <a:gd name="connsiteY48" fmla="*/ 7838 h 10066"/>
                          <a:gd name="connsiteX49" fmla="*/ 8441 w 10000"/>
                          <a:gd name="connsiteY49" fmla="*/ 7988 h 10066"/>
                          <a:gd name="connsiteX50" fmla="*/ 8268 w 10000"/>
                          <a:gd name="connsiteY50" fmla="*/ 8142 h 10066"/>
                          <a:gd name="connsiteX51" fmla="*/ 8090 w 10000"/>
                          <a:gd name="connsiteY51" fmla="*/ 8303 h 10066"/>
                          <a:gd name="connsiteX52" fmla="*/ 7917 w 10000"/>
                          <a:gd name="connsiteY52" fmla="*/ 8462 h 10066"/>
                          <a:gd name="connsiteX53" fmla="*/ 7741 w 10000"/>
                          <a:gd name="connsiteY53" fmla="*/ 8618 h 10066"/>
                          <a:gd name="connsiteX54" fmla="*/ 7568 w 10000"/>
                          <a:gd name="connsiteY54" fmla="*/ 8777 h 10066"/>
                          <a:gd name="connsiteX55" fmla="*/ 7395 w 10000"/>
                          <a:gd name="connsiteY55" fmla="*/ 8928 h 10066"/>
                          <a:gd name="connsiteX56" fmla="*/ 7229 w 10000"/>
                          <a:gd name="connsiteY56" fmla="*/ 9073 h 10066"/>
                          <a:gd name="connsiteX57" fmla="*/ 7073 w 10000"/>
                          <a:gd name="connsiteY57" fmla="*/ 9219 h 10066"/>
                          <a:gd name="connsiteX58" fmla="*/ 6927 w 10000"/>
                          <a:gd name="connsiteY58" fmla="*/ 9354 h 10066"/>
                          <a:gd name="connsiteX59" fmla="*/ 6784 w 10000"/>
                          <a:gd name="connsiteY59" fmla="*/ 9479 h 10066"/>
                          <a:gd name="connsiteX60" fmla="*/ 6658 w 10000"/>
                          <a:gd name="connsiteY60" fmla="*/ 9592 h 10066"/>
                          <a:gd name="connsiteX61" fmla="*/ 6541 w 10000"/>
                          <a:gd name="connsiteY61" fmla="*/ 9693 h 10066"/>
                          <a:gd name="connsiteX62" fmla="*/ 6437 w 10000"/>
                          <a:gd name="connsiteY62" fmla="*/ 9785 h 10066"/>
                          <a:gd name="connsiteX63" fmla="*/ 6356 w 10000"/>
                          <a:gd name="connsiteY63" fmla="*/ 9862 h 10066"/>
                          <a:gd name="connsiteX64" fmla="*/ 6286 w 10000"/>
                          <a:gd name="connsiteY64" fmla="*/ 9931 h 10066"/>
                          <a:gd name="connsiteX65" fmla="*/ 6235 w 10000"/>
                          <a:gd name="connsiteY65" fmla="*/ 9974 h 10066"/>
                          <a:gd name="connsiteX66" fmla="*/ 6205 w 10000"/>
                          <a:gd name="connsiteY66" fmla="*/ 9998 h 10066"/>
                          <a:gd name="connsiteX67" fmla="*/ 6131 w 10000"/>
                          <a:gd name="connsiteY67" fmla="*/ 10052 h 10066"/>
                          <a:gd name="connsiteX68" fmla="*/ 6066 w 10000"/>
                          <a:gd name="connsiteY68" fmla="*/ 10066 h 10066"/>
                          <a:gd name="connsiteX69" fmla="*/ 6004 w 10000"/>
                          <a:gd name="connsiteY69" fmla="*/ 10056 h 10066"/>
                          <a:gd name="connsiteX70" fmla="*/ 5957 w 10000"/>
                          <a:gd name="connsiteY70" fmla="*/ 10042 h 10066"/>
                          <a:gd name="connsiteX71" fmla="*/ 5928 w 10000"/>
                          <a:gd name="connsiteY71" fmla="*/ 10023 h 10066"/>
                          <a:gd name="connsiteX72" fmla="*/ 5913 w 10000"/>
                          <a:gd name="connsiteY72" fmla="*/ 10018 h 10066"/>
                          <a:gd name="connsiteX73" fmla="*/ 5901 w 10000"/>
                          <a:gd name="connsiteY73" fmla="*/ 10008 h 10066"/>
                          <a:gd name="connsiteX74" fmla="*/ 5866 w 10000"/>
                          <a:gd name="connsiteY74" fmla="*/ 9984 h 10066"/>
                          <a:gd name="connsiteX75" fmla="*/ 5809 w 10000"/>
                          <a:gd name="connsiteY75" fmla="*/ 9940 h 10066"/>
                          <a:gd name="connsiteX76" fmla="*/ 5737 w 10000"/>
                          <a:gd name="connsiteY76" fmla="*/ 9881 h 10066"/>
                          <a:gd name="connsiteX77" fmla="*/ 5641 w 10000"/>
                          <a:gd name="connsiteY77" fmla="*/ 9804 h 10066"/>
                          <a:gd name="connsiteX78" fmla="*/ 5524 w 10000"/>
                          <a:gd name="connsiteY78" fmla="*/ 9712 h 10066"/>
                          <a:gd name="connsiteX79" fmla="*/ 5398 w 10000"/>
                          <a:gd name="connsiteY79" fmla="*/ 9611 h 10066"/>
                          <a:gd name="connsiteX80" fmla="*/ 5252 w 10000"/>
                          <a:gd name="connsiteY80" fmla="*/ 9499 h 10066"/>
                          <a:gd name="connsiteX81" fmla="*/ 5096 w 10000"/>
                          <a:gd name="connsiteY81" fmla="*/ 9378 h 10066"/>
                          <a:gd name="connsiteX82" fmla="*/ 4923 w 10000"/>
                          <a:gd name="connsiteY82" fmla="*/ 9243 h 10066"/>
                          <a:gd name="connsiteX83" fmla="*/ 4740 w 10000"/>
                          <a:gd name="connsiteY83" fmla="*/ 9097 h 10066"/>
                          <a:gd name="connsiteX84" fmla="*/ 4545 w 10000"/>
                          <a:gd name="connsiteY84" fmla="*/ 8947 h 10066"/>
                          <a:gd name="connsiteX85" fmla="*/ 4347 w 10000"/>
                          <a:gd name="connsiteY85" fmla="*/ 8791 h 10066"/>
                          <a:gd name="connsiteX86" fmla="*/ 4139 w 10000"/>
                          <a:gd name="connsiteY86" fmla="*/ 8622 h 10066"/>
                          <a:gd name="connsiteX87" fmla="*/ 3924 w 10000"/>
                          <a:gd name="connsiteY87" fmla="*/ 8462 h 10066"/>
                          <a:gd name="connsiteX88" fmla="*/ 3706 w 10000"/>
                          <a:gd name="connsiteY88" fmla="*/ 8283 h 10066"/>
                          <a:gd name="connsiteX89" fmla="*/ 3481 w 10000"/>
                          <a:gd name="connsiteY89" fmla="*/ 8113 h 10066"/>
                          <a:gd name="connsiteX90" fmla="*/ 3256 w 10000"/>
                          <a:gd name="connsiteY90" fmla="*/ 7939 h 10066"/>
                          <a:gd name="connsiteX91" fmla="*/ 3026 w 10000"/>
                          <a:gd name="connsiteY91" fmla="*/ 7759 h 10066"/>
                          <a:gd name="connsiteX92" fmla="*/ 2801 w 10000"/>
                          <a:gd name="connsiteY92" fmla="*/ 7581 h 10066"/>
                          <a:gd name="connsiteX93" fmla="*/ 2575 w 10000"/>
                          <a:gd name="connsiteY93" fmla="*/ 7401 h 10066"/>
                          <a:gd name="connsiteX94" fmla="*/ 2355 w 10000"/>
                          <a:gd name="connsiteY94" fmla="*/ 7232 h 10066"/>
                          <a:gd name="connsiteX95" fmla="*/ 2135 w 10000"/>
                          <a:gd name="connsiteY95" fmla="*/ 7062 h 10066"/>
                          <a:gd name="connsiteX96" fmla="*/ 1922 w 10000"/>
                          <a:gd name="connsiteY96" fmla="*/ 6893 h 10066"/>
                          <a:gd name="connsiteX97" fmla="*/ 1719 w 10000"/>
                          <a:gd name="connsiteY97" fmla="*/ 6732 h 10066"/>
                          <a:gd name="connsiteX98" fmla="*/ 1519 w 10000"/>
                          <a:gd name="connsiteY98" fmla="*/ 6578 h 10066"/>
                          <a:gd name="connsiteX99" fmla="*/ 1331 w 10000"/>
                          <a:gd name="connsiteY99" fmla="*/ 6427 h 10066"/>
                          <a:gd name="connsiteX100" fmla="*/ 1153 w 10000"/>
                          <a:gd name="connsiteY100" fmla="*/ 6292 h 10066"/>
                          <a:gd name="connsiteX101" fmla="*/ 985 w 10000"/>
                          <a:gd name="connsiteY101" fmla="*/ 6156 h 10066"/>
                          <a:gd name="connsiteX102" fmla="*/ 831 w 10000"/>
                          <a:gd name="connsiteY102" fmla="*/ 6035 h 10066"/>
                          <a:gd name="connsiteX103" fmla="*/ 690 w 10000"/>
                          <a:gd name="connsiteY103" fmla="*/ 5928 h 10066"/>
                          <a:gd name="connsiteX104" fmla="*/ 569 w 10000"/>
                          <a:gd name="connsiteY104" fmla="*/ 5832 h 10066"/>
                          <a:gd name="connsiteX105" fmla="*/ 460 w 10000"/>
                          <a:gd name="connsiteY105" fmla="*/ 5749 h 10066"/>
                          <a:gd name="connsiteX106" fmla="*/ 369 w 10000"/>
                          <a:gd name="connsiteY106" fmla="*/ 5671 h 10066"/>
                          <a:gd name="connsiteX107" fmla="*/ 299 w 10000"/>
                          <a:gd name="connsiteY107" fmla="*/ 5623 h 10066"/>
                          <a:gd name="connsiteX108" fmla="*/ 252 w 10000"/>
                          <a:gd name="connsiteY108" fmla="*/ 5580 h 10066"/>
                          <a:gd name="connsiteX109" fmla="*/ 225 w 10000"/>
                          <a:gd name="connsiteY109" fmla="*/ 5555 h 10066"/>
                          <a:gd name="connsiteX110" fmla="*/ 148 w 10000"/>
                          <a:gd name="connsiteY110" fmla="*/ 5478 h 10066"/>
                          <a:gd name="connsiteX111" fmla="*/ 92 w 10000"/>
                          <a:gd name="connsiteY111" fmla="*/ 5376 h 10066"/>
                          <a:gd name="connsiteX112" fmla="*/ 52 w 10000"/>
                          <a:gd name="connsiteY112" fmla="*/ 5265 h 10066"/>
                          <a:gd name="connsiteX113" fmla="*/ 27 w 10000"/>
                          <a:gd name="connsiteY113" fmla="*/ 5163 h 10066"/>
                          <a:gd name="connsiteX114" fmla="*/ 10 w 10000"/>
                          <a:gd name="connsiteY114" fmla="*/ 5071 h 10066"/>
                          <a:gd name="connsiteX115" fmla="*/ 5 w 10000"/>
                          <a:gd name="connsiteY115" fmla="*/ 4993 h 10066"/>
                          <a:gd name="connsiteX116" fmla="*/ 0 w 10000"/>
                          <a:gd name="connsiteY116" fmla="*/ 4935 h 10066"/>
                          <a:gd name="connsiteX117" fmla="*/ 0 w 10000"/>
                          <a:gd name="connsiteY117" fmla="*/ 4916 h 10066"/>
                          <a:gd name="connsiteX118" fmla="*/ 0 w 10000"/>
                          <a:gd name="connsiteY118" fmla="*/ 4882 h 10066"/>
                          <a:gd name="connsiteX119" fmla="*/ 0 w 10000"/>
                          <a:gd name="connsiteY119" fmla="*/ 4800 h 10066"/>
                          <a:gd name="connsiteX120" fmla="*/ 0 w 10000"/>
                          <a:gd name="connsiteY120" fmla="*/ 4668 h 10066"/>
                          <a:gd name="connsiteX121" fmla="*/ 0 w 10000"/>
                          <a:gd name="connsiteY121" fmla="*/ 3874 h 10066"/>
                          <a:gd name="connsiteX122" fmla="*/ 0 w 10000"/>
                          <a:gd name="connsiteY122" fmla="*/ 3651 h 10066"/>
                          <a:gd name="connsiteX123" fmla="*/ 0 w 10000"/>
                          <a:gd name="connsiteY123" fmla="*/ 3448 h 10066"/>
                          <a:gd name="connsiteX124" fmla="*/ 0 w 10000"/>
                          <a:gd name="connsiteY124" fmla="*/ 3268 h 10066"/>
                          <a:gd name="connsiteX125" fmla="*/ 10 w 10000"/>
                          <a:gd name="connsiteY125" fmla="*/ 3099 h 10066"/>
                          <a:gd name="connsiteX126" fmla="*/ 40 w 10000"/>
                          <a:gd name="connsiteY126" fmla="*/ 2939 h 10066"/>
                          <a:gd name="connsiteX127" fmla="*/ 84 w 10000"/>
                          <a:gd name="connsiteY127" fmla="*/ 2803 h 10066"/>
                          <a:gd name="connsiteX128" fmla="*/ 131 w 10000"/>
                          <a:gd name="connsiteY128" fmla="*/ 2692 h 10066"/>
                          <a:gd name="connsiteX129" fmla="*/ 183 w 10000"/>
                          <a:gd name="connsiteY129" fmla="*/ 2590 h 10066"/>
                          <a:gd name="connsiteX130" fmla="*/ 230 w 10000"/>
                          <a:gd name="connsiteY130" fmla="*/ 2522 h 10066"/>
                          <a:gd name="connsiteX131" fmla="*/ 275 w 10000"/>
                          <a:gd name="connsiteY131" fmla="*/ 2464 h 10066"/>
                          <a:gd name="connsiteX132" fmla="*/ 299 w 10000"/>
                          <a:gd name="connsiteY132" fmla="*/ 2430 h 10066"/>
                          <a:gd name="connsiteX133" fmla="*/ 312 w 10000"/>
                          <a:gd name="connsiteY133" fmla="*/ 2421 h 10066"/>
                          <a:gd name="connsiteX134" fmla="*/ 322 w 10000"/>
                          <a:gd name="connsiteY134" fmla="*/ 2416 h 10066"/>
                          <a:gd name="connsiteX135" fmla="*/ 356 w 10000"/>
                          <a:gd name="connsiteY135" fmla="*/ 2397 h 10066"/>
                          <a:gd name="connsiteX136" fmla="*/ 413 w 10000"/>
                          <a:gd name="connsiteY136" fmla="*/ 2353 h 10066"/>
                          <a:gd name="connsiteX137" fmla="*/ 485 w 10000"/>
                          <a:gd name="connsiteY137" fmla="*/ 2304 h 10066"/>
                          <a:gd name="connsiteX138" fmla="*/ 581 w 10000"/>
                          <a:gd name="connsiteY138" fmla="*/ 2246 h 10066"/>
                          <a:gd name="connsiteX139" fmla="*/ 690 w 10000"/>
                          <a:gd name="connsiteY139" fmla="*/ 2178 h 10066"/>
                          <a:gd name="connsiteX140" fmla="*/ 811 w 10000"/>
                          <a:gd name="connsiteY140" fmla="*/ 2091 h 10066"/>
                          <a:gd name="connsiteX141" fmla="*/ 950 w 10000"/>
                          <a:gd name="connsiteY141" fmla="*/ 2009 h 10066"/>
                          <a:gd name="connsiteX142" fmla="*/ 1096 w 10000"/>
                          <a:gd name="connsiteY142" fmla="*/ 1907 h 10066"/>
                          <a:gd name="connsiteX143" fmla="*/ 1252 w 10000"/>
                          <a:gd name="connsiteY143" fmla="*/ 1800 h 10066"/>
                          <a:gd name="connsiteX144" fmla="*/ 1418 w 10000"/>
                          <a:gd name="connsiteY144" fmla="*/ 1694 h 10066"/>
                          <a:gd name="connsiteX145" fmla="*/ 1586 w 10000"/>
                          <a:gd name="connsiteY145" fmla="*/ 1582 h 10066"/>
                          <a:gd name="connsiteX146" fmla="*/ 1759 w 10000"/>
                          <a:gd name="connsiteY146" fmla="*/ 1461 h 10066"/>
                          <a:gd name="connsiteX147" fmla="*/ 1940 w 10000"/>
                          <a:gd name="connsiteY147" fmla="*/ 1355 h 10066"/>
                          <a:gd name="connsiteX148" fmla="*/ 2118 w 10000"/>
                          <a:gd name="connsiteY148" fmla="*/ 1233 h 10066"/>
                          <a:gd name="connsiteX149" fmla="*/ 2298 w 10000"/>
                          <a:gd name="connsiteY149" fmla="*/ 1117 h 10066"/>
                          <a:gd name="connsiteX150" fmla="*/ 2476 w 10000"/>
                          <a:gd name="connsiteY150" fmla="*/ 997 h 10066"/>
                          <a:gd name="connsiteX151" fmla="*/ 2650 w 10000"/>
                          <a:gd name="connsiteY151" fmla="*/ 884 h 10066"/>
                          <a:gd name="connsiteX152" fmla="*/ 2818 w 10000"/>
                          <a:gd name="connsiteY152" fmla="*/ 768 h 10066"/>
                          <a:gd name="connsiteX153" fmla="*/ 2979 w 10000"/>
                          <a:gd name="connsiteY153" fmla="*/ 667 h 10066"/>
                          <a:gd name="connsiteX154" fmla="*/ 3135 w 10000"/>
                          <a:gd name="connsiteY154" fmla="*/ 565 h 10066"/>
                          <a:gd name="connsiteX155" fmla="*/ 3278 w 10000"/>
                          <a:gd name="connsiteY155" fmla="*/ 473 h 10066"/>
                          <a:gd name="connsiteX156" fmla="*/ 3407 w 10000"/>
                          <a:gd name="connsiteY156" fmla="*/ 386 h 10066"/>
                          <a:gd name="connsiteX157" fmla="*/ 3525 w 10000"/>
                          <a:gd name="connsiteY157" fmla="*/ 309 h 10066"/>
                          <a:gd name="connsiteX158" fmla="*/ 3629 w 10000"/>
                          <a:gd name="connsiteY158" fmla="*/ 241 h 10066"/>
                          <a:gd name="connsiteX159" fmla="*/ 3716 w 10000"/>
                          <a:gd name="connsiteY159" fmla="*/ 192 h 10066"/>
                          <a:gd name="connsiteX160" fmla="*/ 3785 w 10000"/>
                          <a:gd name="connsiteY160" fmla="*/ 148 h 10066"/>
                          <a:gd name="connsiteX161" fmla="*/ 3837 w 10000"/>
                          <a:gd name="connsiteY161" fmla="*/ 114 h 10066"/>
                          <a:gd name="connsiteX0" fmla="*/ 3837 w 10000"/>
                          <a:gd name="connsiteY0" fmla="*/ 79 h 10031"/>
                          <a:gd name="connsiteX1" fmla="*/ 4218 w 10000"/>
                          <a:gd name="connsiteY1" fmla="*/ 31 h 10031"/>
                          <a:gd name="connsiteX2" fmla="*/ 9693 w 10000"/>
                          <a:gd name="connsiteY2" fmla="*/ 3228 h 10031"/>
                          <a:gd name="connsiteX3" fmla="*/ 9785 w 10000"/>
                          <a:gd name="connsiteY3" fmla="*/ 3277 h 10031"/>
                          <a:gd name="connsiteX4" fmla="*/ 9854 w 10000"/>
                          <a:gd name="connsiteY4" fmla="*/ 3321 h 10031"/>
                          <a:gd name="connsiteX5" fmla="*/ 9901 w 10000"/>
                          <a:gd name="connsiteY5" fmla="*/ 3345 h 10031"/>
                          <a:gd name="connsiteX6" fmla="*/ 9923 w 10000"/>
                          <a:gd name="connsiteY6" fmla="*/ 3365 h 10031"/>
                          <a:gd name="connsiteX7" fmla="*/ 9975 w 10000"/>
                          <a:gd name="connsiteY7" fmla="*/ 3403 h 10031"/>
                          <a:gd name="connsiteX8" fmla="*/ 10000 w 10000"/>
                          <a:gd name="connsiteY8" fmla="*/ 3456 h 10031"/>
                          <a:gd name="connsiteX9" fmla="*/ 10000 w 10000"/>
                          <a:gd name="connsiteY9" fmla="*/ 3505 h 10031"/>
                          <a:gd name="connsiteX10" fmla="*/ 9988 w 10000"/>
                          <a:gd name="connsiteY10" fmla="*/ 3548 h 10031"/>
                          <a:gd name="connsiteX11" fmla="*/ 9958 w 10000"/>
                          <a:gd name="connsiteY11" fmla="*/ 3601 h 10031"/>
                          <a:gd name="connsiteX12" fmla="*/ 9913 w 10000"/>
                          <a:gd name="connsiteY12" fmla="*/ 3660 h 10031"/>
                          <a:gd name="connsiteX13" fmla="*/ 9874 w 10000"/>
                          <a:gd name="connsiteY13" fmla="*/ 3694 h 10031"/>
                          <a:gd name="connsiteX14" fmla="*/ 9832 w 10000"/>
                          <a:gd name="connsiteY14" fmla="*/ 3747 h 10031"/>
                          <a:gd name="connsiteX15" fmla="*/ 9780 w 10000"/>
                          <a:gd name="connsiteY15" fmla="*/ 3805 h 10031"/>
                          <a:gd name="connsiteX16" fmla="*/ 9728 w 10000"/>
                          <a:gd name="connsiteY16" fmla="*/ 3863 h 10031"/>
                          <a:gd name="connsiteX17" fmla="*/ 9671 w 10000"/>
                          <a:gd name="connsiteY17" fmla="*/ 3916 h 10031"/>
                          <a:gd name="connsiteX18" fmla="*/ 9629 w 10000"/>
                          <a:gd name="connsiteY18" fmla="*/ 3965 h 10031"/>
                          <a:gd name="connsiteX19" fmla="*/ 9589 w 10000"/>
                          <a:gd name="connsiteY19" fmla="*/ 4009 h 10031"/>
                          <a:gd name="connsiteX20" fmla="*/ 9562 w 10000"/>
                          <a:gd name="connsiteY20" fmla="*/ 4043 h 10031"/>
                          <a:gd name="connsiteX21" fmla="*/ 9550 w 10000"/>
                          <a:gd name="connsiteY21" fmla="*/ 4053 h 10031"/>
                          <a:gd name="connsiteX22" fmla="*/ 9555 w 10000"/>
                          <a:gd name="connsiteY22" fmla="*/ 6257 h 10031"/>
                          <a:gd name="connsiteX23" fmla="*/ 9567 w 10000"/>
                          <a:gd name="connsiteY23" fmla="*/ 6266 h 10031"/>
                          <a:gd name="connsiteX24" fmla="*/ 9597 w 10000"/>
                          <a:gd name="connsiteY24" fmla="*/ 6291 h 10031"/>
                          <a:gd name="connsiteX25" fmla="*/ 9641 w 10000"/>
                          <a:gd name="connsiteY25" fmla="*/ 6324 h 10031"/>
                          <a:gd name="connsiteX26" fmla="*/ 9698 w 10000"/>
                          <a:gd name="connsiteY26" fmla="*/ 6358 h 10031"/>
                          <a:gd name="connsiteX27" fmla="*/ 9753 w 10000"/>
                          <a:gd name="connsiteY27" fmla="*/ 6402 h 10031"/>
                          <a:gd name="connsiteX28" fmla="*/ 9805 w 10000"/>
                          <a:gd name="connsiteY28" fmla="*/ 6441 h 10031"/>
                          <a:gd name="connsiteX29" fmla="*/ 9844 w 10000"/>
                          <a:gd name="connsiteY29" fmla="*/ 6475 h 10031"/>
                          <a:gd name="connsiteX30" fmla="*/ 9874 w 10000"/>
                          <a:gd name="connsiteY30" fmla="*/ 6509 h 10031"/>
                          <a:gd name="connsiteX31" fmla="*/ 9884 w 10000"/>
                          <a:gd name="connsiteY31" fmla="*/ 6552 h 10031"/>
                          <a:gd name="connsiteX32" fmla="*/ 9879 w 10000"/>
                          <a:gd name="connsiteY32" fmla="*/ 6596 h 10031"/>
                          <a:gd name="connsiteX33" fmla="*/ 9866 w 10000"/>
                          <a:gd name="connsiteY33" fmla="*/ 6639 h 10031"/>
                          <a:gd name="connsiteX34" fmla="*/ 9854 w 10000"/>
                          <a:gd name="connsiteY34" fmla="*/ 6673 h 10031"/>
                          <a:gd name="connsiteX35" fmla="*/ 9839 w 10000"/>
                          <a:gd name="connsiteY35" fmla="*/ 6688 h 10031"/>
                          <a:gd name="connsiteX36" fmla="*/ 9837 w 10000"/>
                          <a:gd name="connsiteY36" fmla="*/ 6697 h 10031"/>
                          <a:gd name="connsiteX37" fmla="*/ 9827 w 10000"/>
                          <a:gd name="connsiteY37" fmla="*/ 6707 h 10031"/>
                          <a:gd name="connsiteX38" fmla="*/ 9792 w 10000"/>
                          <a:gd name="connsiteY38" fmla="*/ 6741 h 10031"/>
                          <a:gd name="connsiteX39" fmla="*/ 9740 w 10000"/>
                          <a:gd name="connsiteY39" fmla="*/ 6780 h 10031"/>
                          <a:gd name="connsiteX40" fmla="*/ 9671 w 10000"/>
                          <a:gd name="connsiteY40" fmla="*/ 6848 h 10031"/>
                          <a:gd name="connsiteX41" fmla="*/ 9579 w 10000"/>
                          <a:gd name="connsiteY41" fmla="*/ 6925 h 10031"/>
                          <a:gd name="connsiteX42" fmla="*/ 9476 w 10000"/>
                          <a:gd name="connsiteY42" fmla="*/ 7017 h 10031"/>
                          <a:gd name="connsiteX43" fmla="*/ 9359 w 10000"/>
                          <a:gd name="connsiteY43" fmla="*/ 7129 h 10031"/>
                          <a:gd name="connsiteX44" fmla="*/ 9231 w 10000"/>
                          <a:gd name="connsiteY44" fmla="*/ 7250 h 10031"/>
                          <a:gd name="connsiteX45" fmla="*/ 9087 w 10000"/>
                          <a:gd name="connsiteY45" fmla="*/ 7376 h 10031"/>
                          <a:gd name="connsiteX46" fmla="*/ 8939 w 10000"/>
                          <a:gd name="connsiteY46" fmla="*/ 7502 h 10031"/>
                          <a:gd name="connsiteX47" fmla="*/ 8780 w 10000"/>
                          <a:gd name="connsiteY47" fmla="*/ 7647 h 10031"/>
                          <a:gd name="connsiteX48" fmla="*/ 8615 w 10000"/>
                          <a:gd name="connsiteY48" fmla="*/ 7803 h 10031"/>
                          <a:gd name="connsiteX49" fmla="*/ 8441 w 10000"/>
                          <a:gd name="connsiteY49" fmla="*/ 7953 h 10031"/>
                          <a:gd name="connsiteX50" fmla="*/ 8268 w 10000"/>
                          <a:gd name="connsiteY50" fmla="*/ 8107 h 10031"/>
                          <a:gd name="connsiteX51" fmla="*/ 8090 w 10000"/>
                          <a:gd name="connsiteY51" fmla="*/ 8268 h 10031"/>
                          <a:gd name="connsiteX52" fmla="*/ 7917 w 10000"/>
                          <a:gd name="connsiteY52" fmla="*/ 8427 h 10031"/>
                          <a:gd name="connsiteX53" fmla="*/ 7741 w 10000"/>
                          <a:gd name="connsiteY53" fmla="*/ 8583 h 10031"/>
                          <a:gd name="connsiteX54" fmla="*/ 7568 w 10000"/>
                          <a:gd name="connsiteY54" fmla="*/ 8742 h 10031"/>
                          <a:gd name="connsiteX55" fmla="*/ 7395 w 10000"/>
                          <a:gd name="connsiteY55" fmla="*/ 8893 h 10031"/>
                          <a:gd name="connsiteX56" fmla="*/ 7229 w 10000"/>
                          <a:gd name="connsiteY56" fmla="*/ 9038 h 10031"/>
                          <a:gd name="connsiteX57" fmla="*/ 7073 w 10000"/>
                          <a:gd name="connsiteY57" fmla="*/ 9184 h 10031"/>
                          <a:gd name="connsiteX58" fmla="*/ 6927 w 10000"/>
                          <a:gd name="connsiteY58" fmla="*/ 9319 h 10031"/>
                          <a:gd name="connsiteX59" fmla="*/ 6784 w 10000"/>
                          <a:gd name="connsiteY59" fmla="*/ 9444 h 10031"/>
                          <a:gd name="connsiteX60" fmla="*/ 6658 w 10000"/>
                          <a:gd name="connsiteY60" fmla="*/ 9557 h 10031"/>
                          <a:gd name="connsiteX61" fmla="*/ 6541 w 10000"/>
                          <a:gd name="connsiteY61" fmla="*/ 9658 h 10031"/>
                          <a:gd name="connsiteX62" fmla="*/ 6437 w 10000"/>
                          <a:gd name="connsiteY62" fmla="*/ 9750 h 10031"/>
                          <a:gd name="connsiteX63" fmla="*/ 6356 w 10000"/>
                          <a:gd name="connsiteY63" fmla="*/ 9827 h 10031"/>
                          <a:gd name="connsiteX64" fmla="*/ 6286 w 10000"/>
                          <a:gd name="connsiteY64" fmla="*/ 9896 h 10031"/>
                          <a:gd name="connsiteX65" fmla="*/ 6235 w 10000"/>
                          <a:gd name="connsiteY65" fmla="*/ 9939 h 10031"/>
                          <a:gd name="connsiteX66" fmla="*/ 6205 w 10000"/>
                          <a:gd name="connsiteY66" fmla="*/ 9963 h 10031"/>
                          <a:gd name="connsiteX67" fmla="*/ 6131 w 10000"/>
                          <a:gd name="connsiteY67" fmla="*/ 10017 h 10031"/>
                          <a:gd name="connsiteX68" fmla="*/ 6066 w 10000"/>
                          <a:gd name="connsiteY68" fmla="*/ 10031 h 10031"/>
                          <a:gd name="connsiteX69" fmla="*/ 6004 w 10000"/>
                          <a:gd name="connsiteY69" fmla="*/ 10021 h 10031"/>
                          <a:gd name="connsiteX70" fmla="*/ 5957 w 10000"/>
                          <a:gd name="connsiteY70" fmla="*/ 10007 h 10031"/>
                          <a:gd name="connsiteX71" fmla="*/ 5928 w 10000"/>
                          <a:gd name="connsiteY71" fmla="*/ 9988 h 10031"/>
                          <a:gd name="connsiteX72" fmla="*/ 5913 w 10000"/>
                          <a:gd name="connsiteY72" fmla="*/ 9983 h 10031"/>
                          <a:gd name="connsiteX73" fmla="*/ 5901 w 10000"/>
                          <a:gd name="connsiteY73" fmla="*/ 9973 h 10031"/>
                          <a:gd name="connsiteX74" fmla="*/ 5866 w 10000"/>
                          <a:gd name="connsiteY74" fmla="*/ 9949 h 10031"/>
                          <a:gd name="connsiteX75" fmla="*/ 5809 w 10000"/>
                          <a:gd name="connsiteY75" fmla="*/ 9905 h 10031"/>
                          <a:gd name="connsiteX76" fmla="*/ 5737 w 10000"/>
                          <a:gd name="connsiteY76" fmla="*/ 9846 h 10031"/>
                          <a:gd name="connsiteX77" fmla="*/ 5641 w 10000"/>
                          <a:gd name="connsiteY77" fmla="*/ 9769 h 10031"/>
                          <a:gd name="connsiteX78" fmla="*/ 5524 w 10000"/>
                          <a:gd name="connsiteY78" fmla="*/ 9677 h 10031"/>
                          <a:gd name="connsiteX79" fmla="*/ 5398 w 10000"/>
                          <a:gd name="connsiteY79" fmla="*/ 9576 h 10031"/>
                          <a:gd name="connsiteX80" fmla="*/ 5252 w 10000"/>
                          <a:gd name="connsiteY80" fmla="*/ 9464 h 10031"/>
                          <a:gd name="connsiteX81" fmla="*/ 5096 w 10000"/>
                          <a:gd name="connsiteY81" fmla="*/ 9343 h 10031"/>
                          <a:gd name="connsiteX82" fmla="*/ 4923 w 10000"/>
                          <a:gd name="connsiteY82" fmla="*/ 9208 h 10031"/>
                          <a:gd name="connsiteX83" fmla="*/ 4740 w 10000"/>
                          <a:gd name="connsiteY83" fmla="*/ 9062 h 10031"/>
                          <a:gd name="connsiteX84" fmla="*/ 4545 w 10000"/>
                          <a:gd name="connsiteY84" fmla="*/ 8912 h 10031"/>
                          <a:gd name="connsiteX85" fmla="*/ 4347 w 10000"/>
                          <a:gd name="connsiteY85" fmla="*/ 8756 h 10031"/>
                          <a:gd name="connsiteX86" fmla="*/ 4139 w 10000"/>
                          <a:gd name="connsiteY86" fmla="*/ 8587 h 10031"/>
                          <a:gd name="connsiteX87" fmla="*/ 3924 w 10000"/>
                          <a:gd name="connsiteY87" fmla="*/ 8427 h 10031"/>
                          <a:gd name="connsiteX88" fmla="*/ 3706 w 10000"/>
                          <a:gd name="connsiteY88" fmla="*/ 8248 h 10031"/>
                          <a:gd name="connsiteX89" fmla="*/ 3481 w 10000"/>
                          <a:gd name="connsiteY89" fmla="*/ 8078 h 10031"/>
                          <a:gd name="connsiteX90" fmla="*/ 3256 w 10000"/>
                          <a:gd name="connsiteY90" fmla="*/ 7904 h 10031"/>
                          <a:gd name="connsiteX91" fmla="*/ 3026 w 10000"/>
                          <a:gd name="connsiteY91" fmla="*/ 7724 h 10031"/>
                          <a:gd name="connsiteX92" fmla="*/ 2801 w 10000"/>
                          <a:gd name="connsiteY92" fmla="*/ 7546 h 10031"/>
                          <a:gd name="connsiteX93" fmla="*/ 2575 w 10000"/>
                          <a:gd name="connsiteY93" fmla="*/ 7366 h 10031"/>
                          <a:gd name="connsiteX94" fmla="*/ 2355 w 10000"/>
                          <a:gd name="connsiteY94" fmla="*/ 7197 h 10031"/>
                          <a:gd name="connsiteX95" fmla="*/ 2135 w 10000"/>
                          <a:gd name="connsiteY95" fmla="*/ 7027 h 10031"/>
                          <a:gd name="connsiteX96" fmla="*/ 1922 w 10000"/>
                          <a:gd name="connsiteY96" fmla="*/ 6858 h 10031"/>
                          <a:gd name="connsiteX97" fmla="*/ 1719 w 10000"/>
                          <a:gd name="connsiteY97" fmla="*/ 6697 h 10031"/>
                          <a:gd name="connsiteX98" fmla="*/ 1519 w 10000"/>
                          <a:gd name="connsiteY98" fmla="*/ 6543 h 10031"/>
                          <a:gd name="connsiteX99" fmla="*/ 1331 w 10000"/>
                          <a:gd name="connsiteY99" fmla="*/ 6392 h 10031"/>
                          <a:gd name="connsiteX100" fmla="*/ 1153 w 10000"/>
                          <a:gd name="connsiteY100" fmla="*/ 6257 h 10031"/>
                          <a:gd name="connsiteX101" fmla="*/ 985 w 10000"/>
                          <a:gd name="connsiteY101" fmla="*/ 6121 h 10031"/>
                          <a:gd name="connsiteX102" fmla="*/ 831 w 10000"/>
                          <a:gd name="connsiteY102" fmla="*/ 6000 h 10031"/>
                          <a:gd name="connsiteX103" fmla="*/ 690 w 10000"/>
                          <a:gd name="connsiteY103" fmla="*/ 5893 h 10031"/>
                          <a:gd name="connsiteX104" fmla="*/ 569 w 10000"/>
                          <a:gd name="connsiteY104" fmla="*/ 5797 h 10031"/>
                          <a:gd name="connsiteX105" fmla="*/ 460 w 10000"/>
                          <a:gd name="connsiteY105" fmla="*/ 5714 h 10031"/>
                          <a:gd name="connsiteX106" fmla="*/ 369 w 10000"/>
                          <a:gd name="connsiteY106" fmla="*/ 5636 h 10031"/>
                          <a:gd name="connsiteX107" fmla="*/ 299 w 10000"/>
                          <a:gd name="connsiteY107" fmla="*/ 5588 h 10031"/>
                          <a:gd name="connsiteX108" fmla="*/ 252 w 10000"/>
                          <a:gd name="connsiteY108" fmla="*/ 5545 h 10031"/>
                          <a:gd name="connsiteX109" fmla="*/ 225 w 10000"/>
                          <a:gd name="connsiteY109" fmla="*/ 5520 h 10031"/>
                          <a:gd name="connsiteX110" fmla="*/ 148 w 10000"/>
                          <a:gd name="connsiteY110" fmla="*/ 5443 h 10031"/>
                          <a:gd name="connsiteX111" fmla="*/ 92 w 10000"/>
                          <a:gd name="connsiteY111" fmla="*/ 5341 h 10031"/>
                          <a:gd name="connsiteX112" fmla="*/ 52 w 10000"/>
                          <a:gd name="connsiteY112" fmla="*/ 5230 h 10031"/>
                          <a:gd name="connsiteX113" fmla="*/ 27 w 10000"/>
                          <a:gd name="connsiteY113" fmla="*/ 5128 h 10031"/>
                          <a:gd name="connsiteX114" fmla="*/ 10 w 10000"/>
                          <a:gd name="connsiteY114" fmla="*/ 5036 h 10031"/>
                          <a:gd name="connsiteX115" fmla="*/ 5 w 10000"/>
                          <a:gd name="connsiteY115" fmla="*/ 4958 h 10031"/>
                          <a:gd name="connsiteX116" fmla="*/ 0 w 10000"/>
                          <a:gd name="connsiteY116" fmla="*/ 4900 h 10031"/>
                          <a:gd name="connsiteX117" fmla="*/ 0 w 10000"/>
                          <a:gd name="connsiteY117" fmla="*/ 4881 h 10031"/>
                          <a:gd name="connsiteX118" fmla="*/ 0 w 10000"/>
                          <a:gd name="connsiteY118" fmla="*/ 4847 h 10031"/>
                          <a:gd name="connsiteX119" fmla="*/ 0 w 10000"/>
                          <a:gd name="connsiteY119" fmla="*/ 4765 h 10031"/>
                          <a:gd name="connsiteX120" fmla="*/ 0 w 10000"/>
                          <a:gd name="connsiteY120" fmla="*/ 4633 h 10031"/>
                          <a:gd name="connsiteX121" fmla="*/ 0 w 10000"/>
                          <a:gd name="connsiteY121" fmla="*/ 3839 h 10031"/>
                          <a:gd name="connsiteX122" fmla="*/ 0 w 10000"/>
                          <a:gd name="connsiteY122" fmla="*/ 3616 h 10031"/>
                          <a:gd name="connsiteX123" fmla="*/ 0 w 10000"/>
                          <a:gd name="connsiteY123" fmla="*/ 3413 h 10031"/>
                          <a:gd name="connsiteX124" fmla="*/ 0 w 10000"/>
                          <a:gd name="connsiteY124" fmla="*/ 3233 h 10031"/>
                          <a:gd name="connsiteX125" fmla="*/ 10 w 10000"/>
                          <a:gd name="connsiteY125" fmla="*/ 3064 h 10031"/>
                          <a:gd name="connsiteX126" fmla="*/ 40 w 10000"/>
                          <a:gd name="connsiteY126" fmla="*/ 2904 h 10031"/>
                          <a:gd name="connsiteX127" fmla="*/ 84 w 10000"/>
                          <a:gd name="connsiteY127" fmla="*/ 2768 h 10031"/>
                          <a:gd name="connsiteX128" fmla="*/ 131 w 10000"/>
                          <a:gd name="connsiteY128" fmla="*/ 2657 h 10031"/>
                          <a:gd name="connsiteX129" fmla="*/ 183 w 10000"/>
                          <a:gd name="connsiteY129" fmla="*/ 2555 h 10031"/>
                          <a:gd name="connsiteX130" fmla="*/ 230 w 10000"/>
                          <a:gd name="connsiteY130" fmla="*/ 2487 h 10031"/>
                          <a:gd name="connsiteX131" fmla="*/ 275 w 10000"/>
                          <a:gd name="connsiteY131" fmla="*/ 2429 h 10031"/>
                          <a:gd name="connsiteX132" fmla="*/ 299 w 10000"/>
                          <a:gd name="connsiteY132" fmla="*/ 2395 h 10031"/>
                          <a:gd name="connsiteX133" fmla="*/ 312 w 10000"/>
                          <a:gd name="connsiteY133" fmla="*/ 2386 h 10031"/>
                          <a:gd name="connsiteX134" fmla="*/ 322 w 10000"/>
                          <a:gd name="connsiteY134" fmla="*/ 2381 h 10031"/>
                          <a:gd name="connsiteX135" fmla="*/ 356 w 10000"/>
                          <a:gd name="connsiteY135" fmla="*/ 2362 h 10031"/>
                          <a:gd name="connsiteX136" fmla="*/ 413 w 10000"/>
                          <a:gd name="connsiteY136" fmla="*/ 2318 h 10031"/>
                          <a:gd name="connsiteX137" fmla="*/ 485 w 10000"/>
                          <a:gd name="connsiteY137" fmla="*/ 2269 h 10031"/>
                          <a:gd name="connsiteX138" fmla="*/ 581 w 10000"/>
                          <a:gd name="connsiteY138" fmla="*/ 2211 h 10031"/>
                          <a:gd name="connsiteX139" fmla="*/ 690 w 10000"/>
                          <a:gd name="connsiteY139" fmla="*/ 2143 h 10031"/>
                          <a:gd name="connsiteX140" fmla="*/ 811 w 10000"/>
                          <a:gd name="connsiteY140" fmla="*/ 2056 h 10031"/>
                          <a:gd name="connsiteX141" fmla="*/ 950 w 10000"/>
                          <a:gd name="connsiteY141" fmla="*/ 1974 h 10031"/>
                          <a:gd name="connsiteX142" fmla="*/ 1096 w 10000"/>
                          <a:gd name="connsiteY142" fmla="*/ 1872 h 10031"/>
                          <a:gd name="connsiteX143" fmla="*/ 1252 w 10000"/>
                          <a:gd name="connsiteY143" fmla="*/ 1765 h 10031"/>
                          <a:gd name="connsiteX144" fmla="*/ 1418 w 10000"/>
                          <a:gd name="connsiteY144" fmla="*/ 1659 h 10031"/>
                          <a:gd name="connsiteX145" fmla="*/ 1586 w 10000"/>
                          <a:gd name="connsiteY145" fmla="*/ 1547 h 10031"/>
                          <a:gd name="connsiteX146" fmla="*/ 1759 w 10000"/>
                          <a:gd name="connsiteY146" fmla="*/ 1426 h 10031"/>
                          <a:gd name="connsiteX147" fmla="*/ 1940 w 10000"/>
                          <a:gd name="connsiteY147" fmla="*/ 1320 h 10031"/>
                          <a:gd name="connsiteX148" fmla="*/ 2118 w 10000"/>
                          <a:gd name="connsiteY148" fmla="*/ 1198 h 10031"/>
                          <a:gd name="connsiteX149" fmla="*/ 2298 w 10000"/>
                          <a:gd name="connsiteY149" fmla="*/ 1082 h 10031"/>
                          <a:gd name="connsiteX150" fmla="*/ 2476 w 10000"/>
                          <a:gd name="connsiteY150" fmla="*/ 962 h 10031"/>
                          <a:gd name="connsiteX151" fmla="*/ 2650 w 10000"/>
                          <a:gd name="connsiteY151" fmla="*/ 849 h 10031"/>
                          <a:gd name="connsiteX152" fmla="*/ 2818 w 10000"/>
                          <a:gd name="connsiteY152" fmla="*/ 733 h 10031"/>
                          <a:gd name="connsiteX153" fmla="*/ 2979 w 10000"/>
                          <a:gd name="connsiteY153" fmla="*/ 632 h 10031"/>
                          <a:gd name="connsiteX154" fmla="*/ 3135 w 10000"/>
                          <a:gd name="connsiteY154" fmla="*/ 530 h 10031"/>
                          <a:gd name="connsiteX155" fmla="*/ 3278 w 10000"/>
                          <a:gd name="connsiteY155" fmla="*/ 438 h 10031"/>
                          <a:gd name="connsiteX156" fmla="*/ 3407 w 10000"/>
                          <a:gd name="connsiteY156" fmla="*/ 351 h 10031"/>
                          <a:gd name="connsiteX157" fmla="*/ 3525 w 10000"/>
                          <a:gd name="connsiteY157" fmla="*/ 274 h 10031"/>
                          <a:gd name="connsiteX158" fmla="*/ 3629 w 10000"/>
                          <a:gd name="connsiteY158" fmla="*/ 206 h 10031"/>
                          <a:gd name="connsiteX159" fmla="*/ 3716 w 10000"/>
                          <a:gd name="connsiteY159" fmla="*/ 157 h 10031"/>
                          <a:gd name="connsiteX160" fmla="*/ 3785 w 10000"/>
                          <a:gd name="connsiteY160" fmla="*/ 113 h 10031"/>
                          <a:gd name="connsiteX161" fmla="*/ 3837 w 10000"/>
                          <a:gd name="connsiteY161" fmla="*/ 79 h 1003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785 w 10000"/>
                          <a:gd name="connsiteY160" fmla="*/ 133 h 10051"/>
                          <a:gd name="connsiteX161" fmla="*/ 3837 w 10000"/>
                          <a:gd name="connsiteY16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837 w 10000"/>
                          <a:gd name="connsiteY16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837 w 10000"/>
                          <a:gd name="connsiteY15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837 w 10000"/>
                          <a:gd name="connsiteY15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837 w 10000"/>
                          <a:gd name="connsiteY15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837 w 10000"/>
                          <a:gd name="connsiteY15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837 w 10000"/>
                          <a:gd name="connsiteY15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837 w 10000"/>
                          <a:gd name="connsiteY15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3837 w 10000"/>
                          <a:gd name="connsiteY15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3837 w 10000"/>
                          <a:gd name="connsiteY15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3837 w 10000"/>
                          <a:gd name="connsiteY15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3837 w 10000"/>
                          <a:gd name="connsiteY15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3837 w 10000"/>
                          <a:gd name="connsiteY14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3837 w 10000"/>
                          <a:gd name="connsiteY14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3837 w 10000"/>
                          <a:gd name="connsiteY14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3837 w 10000"/>
                          <a:gd name="connsiteY14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3837 w 10000"/>
                          <a:gd name="connsiteY14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3837 w 10000"/>
                          <a:gd name="connsiteY14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3837 w 10000"/>
                          <a:gd name="connsiteY14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3837 w 10000"/>
                          <a:gd name="connsiteY14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3837 w 10000"/>
                          <a:gd name="connsiteY14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3837 w 10000"/>
                          <a:gd name="connsiteY14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3837 w 10000"/>
                          <a:gd name="connsiteY13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81 w 10000"/>
                          <a:gd name="connsiteY137" fmla="*/ 223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76 w 10000"/>
                          <a:gd name="connsiteY137" fmla="*/ 222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576 w 10000"/>
                          <a:gd name="connsiteY136" fmla="*/ 2221 h 10051"/>
                          <a:gd name="connsiteX137" fmla="*/ 3837 w 10000"/>
                          <a:gd name="connsiteY13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576 w 10000"/>
                          <a:gd name="connsiteY135" fmla="*/ 2221 h 10051"/>
                          <a:gd name="connsiteX136" fmla="*/ 3837 w 10000"/>
                          <a:gd name="connsiteY13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576 w 10000"/>
                          <a:gd name="connsiteY134" fmla="*/ 2221 h 10051"/>
                          <a:gd name="connsiteX135" fmla="*/ 3837 w 10000"/>
                          <a:gd name="connsiteY13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576 w 10000"/>
                          <a:gd name="connsiteY133" fmla="*/ 2221 h 10051"/>
                          <a:gd name="connsiteX134" fmla="*/ 3837 w 10000"/>
                          <a:gd name="connsiteY13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576 w 10000"/>
                          <a:gd name="connsiteY132" fmla="*/ 2221 h 10051"/>
                          <a:gd name="connsiteX133" fmla="*/ 3837 w 10000"/>
                          <a:gd name="connsiteY13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235 w 10000"/>
                          <a:gd name="connsiteY129" fmla="*/ 2507 h 10051"/>
                          <a:gd name="connsiteX130" fmla="*/ 576 w 10000"/>
                          <a:gd name="connsiteY130" fmla="*/ 2211 h 10051"/>
                          <a:gd name="connsiteX131" fmla="*/ 3837 w 10000"/>
                          <a:gd name="connsiteY13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235 w 10000"/>
                          <a:gd name="connsiteY128" fmla="*/ 2507 h 10051"/>
                          <a:gd name="connsiteX129" fmla="*/ 576 w 10000"/>
                          <a:gd name="connsiteY129" fmla="*/ 2211 h 10051"/>
                          <a:gd name="connsiteX130" fmla="*/ 3837 w 10000"/>
                          <a:gd name="connsiteY13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235 w 10000"/>
                          <a:gd name="connsiteY127" fmla="*/ 2507 h 10051"/>
                          <a:gd name="connsiteX128" fmla="*/ 576 w 10000"/>
                          <a:gd name="connsiteY128" fmla="*/ 2211 h 10051"/>
                          <a:gd name="connsiteX129" fmla="*/ 3837 w 10000"/>
                          <a:gd name="connsiteY12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235 w 10000"/>
                          <a:gd name="connsiteY126" fmla="*/ 2507 h 10051"/>
                          <a:gd name="connsiteX127" fmla="*/ 576 w 10000"/>
                          <a:gd name="connsiteY127" fmla="*/ 2211 h 10051"/>
                          <a:gd name="connsiteX128" fmla="*/ 3837 w 10000"/>
                          <a:gd name="connsiteY12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235 w 10000"/>
                          <a:gd name="connsiteY125" fmla="*/ 2507 h 10051"/>
                          <a:gd name="connsiteX126" fmla="*/ 576 w 10000"/>
                          <a:gd name="connsiteY126" fmla="*/ 2211 h 10051"/>
                          <a:gd name="connsiteX127" fmla="*/ 3837 w 10000"/>
                          <a:gd name="connsiteY12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235 w 10000"/>
                          <a:gd name="connsiteY124" fmla="*/ 2507 h 10051"/>
                          <a:gd name="connsiteX125" fmla="*/ 576 w 10000"/>
                          <a:gd name="connsiteY125" fmla="*/ 2211 h 10051"/>
                          <a:gd name="connsiteX126" fmla="*/ 3837 w 10000"/>
                          <a:gd name="connsiteY12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235 w 10000"/>
                          <a:gd name="connsiteY123" fmla="*/ 2507 h 10051"/>
                          <a:gd name="connsiteX124" fmla="*/ 576 w 10000"/>
                          <a:gd name="connsiteY124" fmla="*/ 2211 h 10051"/>
                          <a:gd name="connsiteX125" fmla="*/ 3837 w 10000"/>
                          <a:gd name="connsiteY12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43 w 10006"/>
                          <a:gd name="connsiteY0" fmla="*/ 99 h 10051"/>
                          <a:gd name="connsiteX1" fmla="*/ 4224 w 10006"/>
                          <a:gd name="connsiteY1" fmla="*/ 51 h 10051"/>
                          <a:gd name="connsiteX2" fmla="*/ 9699 w 10006"/>
                          <a:gd name="connsiteY2" fmla="*/ 3248 h 10051"/>
                          <a:gd name="connsiteX3" fmla="*/ 9791 w 10006"/>
                          <a:gd name="connsiteY3" fmla="*/ 3297 h 10051"/>
                          <a:gd name="connsiteX4" fmla="*/ 9860 w 10006"/>
                          <a:gd name="connsiteY4" fmla="*/ 3341 h 10051"/>
                          <a:gd name="connsiteX5" fmla="*/ 9907 w 10006"/>
                          <a:gd name="connsiteY5" fmla="*/ 3365 h 10051"/>
                          <a:gd name="connsiteX6" fmla="*/ 9929 w 10006"/>
                          <a:gd name="connsiteY6" fmla="*/ 3385 h 10051"/>
                          <a:gd name="connsiteX7" fmla="*/ 9981 w 10006"/>
                          <a:gd name="connsiteY7" fmla="*/ 3423 h 10051"/>
                          <a:gd name="connsiteX8" fmla="*/ 10006 w 10006"/>
                          <a:gd name="connsiteY8" fmla="*/ 3476 h 10051"/>
                          <a:gd name="connsiteX9" fmla="*/ 10006 w 10006"/>
                          <a:gd name="connsiteY9" fmla="*/ 3525 h 10051"/>
                          <a:gd name="connsiteX10" fmla="*/ 9994 w 10006"/>
                          <a:gd name="connsiteY10" fmla="*/ 3568 h 10051"/>
                          <a:gd name="connsiteX11" fmla="*/ 9964 w 10006"/>
                          <a:gd name="connsiteY11" fmla="*/ 3621 h 10051"/>
                          <a:gd name="connsiteX12" fmla="*/ 9919 w 10006"/>
                          <a:gd name="connsiteY12" fmla="*/ 3680 h 10051"/>
                          <a:gd name="connsiteX13" fmla="*/ 9880 w 10006"/>
                          <a:gd name="connsiteY13" fmla="*/ 3714 h 10051"/>
                          <a:gd name="connsiteX14" fmla="*/ 9838 w 10006"/>
                          <a:gd name="connsiteY14" fmla="*/ 3767 h 10051"/>
                          <a:gd name="connsiteX15" fmla="*/ 9786 w 10006"/>
                          <a:gd name="connsiteY15" fmla="*/ 3825 h 10051"/>
                          <a:gd name="connsiteX16" fmla="*/ 9734 w 10006"/>
                          <a:gd name="connsiteY16" fmla="*/ 3883 h 10051"/>
                          <a:gd name="connsiteX17" fmla="*/ 9677 w 10006"/>
                          <a:gd name="connsiteY17" fmla="*/ 3936 h 10051"/>
                          <a:gd name="connsiteX18" fmla="*/ 9635 w 10006"/>
                          <a:gd name="connsiteY18" fmla="*/ 3985 h 10051"/>
                          <a:gd name="connsiteX19" fmla="*/ 9595 w 10006"/>
                          <a:gd name="connsiteY19" fmla="*/ 4029 h 10051"/>
                          <a:gd name="connsiteX20" fmla="*/ 9568 w 10006"/>
                          <a:gd name="connsiteY20" fmla="*/ 4063 h 10051"/>
                          <a:gd name="connsiteX21" fmla="*/ 9556 w 10006"/>
                          <a:gd name="connsiteY21" fmla="*/ 4073 h 10051"/>
                          <a:gd name="connsiteX22" fmla="*/ 9561 w 10006"/>
                          <a:gd name="connsiteY22" fmla="*/ 6277 h 10051"/>
                          <a:gd name="connsiteX23" fmla="*/ 9573 w 10006"/>
                          <a:gd name="connsiteY23" fmla="*/ 6286 h 10051"/>
                          <a:gd name="connsiteX24" fmla="*/ 9603 w 10006"/>
                          <a:gd name="connsiteY24" fmla="*/ 6311 h 10051"/>
                          <a:gd name="connsiteX25" fmla="*/ 9647 w 10006"/>
                          <a:gd name="connsiteY25" fmla="*/ 6344 h 10051"/>
                          <a:gd name="connsiteX26" fmla="*/ 9704 w 10006"/>
                          <a:gd name="connsiteY26" fmla="*/ 6378 h 10051"/>
                          <a:gd name="connsiteX27" fmla="*/ 9759 w 10006"/>
                          <a:gd name="connsiteY27" fmla="*/ 6422 h 10051"/>
                          <a:gd name="connsiteX28" fmla="*/ 9811 w 10006"/>
                          <a:gd name="connsiteY28" fmla="*/ 6461 h 10051"/>
                          <a:gd name="connsiteX29" fmla="*/ 9850 w 10006"/>
                          <a:gd name="connsiteY29" fmla="*/ 6495 h 10051"/>
                          <a:gd name="connsiteX30" fmla="*/ 9880 w 10006"/>
                          <a:gd name="connsiteY30" fmla="*/ 6529 h 10051"/>
                          <a:gd name="connsiteX31" fmla="*/ 9890 w 10006"/>
                          <a:gd name="connsiteY31" fmla="*/ 6572 h 10051"/>
                          <a:gd name="connsiteX32" fmla="*/ 9885 w 10006"/>
                          <a:gd name="connsiteY32" fmla="*/ 6616 h 10051"/>
                          <a:gd name="connsiteX33" fmla="*/ 9872 w 10006"/>
                          <a:gd name="connsiteY33" fmla="*/ 6659 h 10051"/>
                          <a:gd name="connsiteX34" fmla="*/ 9860 w 10006"/>
                          <a:gd name="connsiteY34" fmla="*/ 6693 h 10051"/>
                          <a:gd name="connsiteX35" fmla="*/ 9845 w 10006"/>
                          <a:gd name="connsiteY35" fmla="*/ 6708 h 10051"/>
                          <a:gd name="connsiteX36" fmla="*/ 9843 w 10006"/>
                          <a:gd name="connsiteY36" fmla="*/ 6717 h 10051"/>
                          <a:gd name="connsiteX37" fmla="*/ 9833 w 10006"/>
                          <a:gd name="connsiteY37" fmla="*/ 6727 h 10051"/>
                          <a:gd name="connsiteX38" fmla="*/ 9798 w 10006"/>
                          <a:gd name="connsiteY38" fmla="*/ 6761 h 10051"/>
                          <a:gd name="connsiteX39" fmla="*/ 9746 w 10006"/>
                          <a:gd name="connsiteY39" fmla="*/ 6800 h 10051"/>
                          <a:gd name="connsiteX40" fmla="*/ 9677 w 10006"/>
                          <a:gd name="connsiteY40" fmla="*/ 6868 h 10051"/>
                          <a:gd name="connsiteX41" fmla="*/ 9585 w 10006"/>
                          <a:gd name="connsiteY41" fmla="*/ 6945 h 10051"/>
                          <a:gd name="connsiteX42" fmla="*/ 9482 w 10006"/>
                          <a:gd name="connsiteY42" fmla="*/ 7037 h 10051"/>
                          <a:gd name="connsiteX43" fmla="*/ 9365 w 10006"/>
                          <a:gd name="connsiteY43" fmla="*/ 7149 h 10051"/>
                          <a:gd name="connsiteX44" fmla="*/ 9237 w 10006"/>
                          <a:gd name="connsiteY44" fmla="*/ 7270 h 10051"/>
                          <a:gd name="connsiteX45" fmla="*/ 9093 w 10006"/>
                          <a:gd name="connsiteY45" fmla="*/ 7396 h 10051"/>
                          <a:gd name="connsiteX46" fmla="*/ 8945 w 10006"/>
                          <a:gd name="connsiteY46" fmla="*/ 7522 h 10051"/>
                          <a:gd name="connsiteX47" fmla="*/ 8786 w 10006"/>
                          <a:gd name="connsiteY47" fmla="*/ 7667 h 10051"/>
                          <a:gd name="connsiteX48" fmla="*/ 8621 w 10006"/>
                          <a:gd name="connsiteY48" fmla="*/ 7823 h 10051"/>
                          <a:gd name="connsiteX49" fmla="*/ 8447 w 10006"/>
                          <a:gd name="connsiteY49" fmla="*/ 7973 h 10051"/>
                          <a:gd name="connsiteX50" fmla="*/ 8274 w 10006"/>
                          <a:gd name="connsiteY50" fmla="*/ 8127 h 10051"/>
                          <a:gd name="connsiteX51" fmla="*/ 8096 w 10006"/>
                          <a:gd name="connsiteY51" fmla="*/ 8288 h 10051"/>
                          <a:gd name="connsiteX52" fmla="*/ 7923 w 10006"/>
                          <a:gd name="connsiteY52" fmla="*/ 8447 h 10051"/>
                          <a:gd name="connsiteX53" fmla="*/ 7747 w 10006"/>
                          <a:gd name="connsiteY53" fmla="*/ 8603 h 10051"/>
                          <a:gd name="connsiteX54" fmla="*/ 7574 w 10006"/>
                          <a:gd name="connsiteY54" fmla="*/ 8762 h 10051"/>
                          <a:gd name="connsiteX55" fmla="*/ 7401 w 10006"/>
                          <a:gd name="connsiteY55" fmla="*/ 8913 h 10051"/>
                          <a:gd name="connsiteX56" fmla="*/ 7235 w 10006"/>
                          <a:gd name="connsiteY56" fmla="*/ 9058 h 10051"/>
                          <a:gd name="connsiteX57" fmla="*/ 7079 w 10006"/>
                          <a:gd name="connsiteY57" fmla="*/ 9204 h 10051"/>
                          <a:gd name="connsiteX58" fmla="*/ 6933 w 10006"/>
                          <a:gd name="connsiteY58" fmla="*/ 9339 h 10051"/>
                          <a:gd name="connsiteX59" fmla="*/ 6790 w 10006"/>
                          <a:gd name="connsiteY59" fmla="*/ 9464 h 10051"/>
                          <a:gd name="connsiteX60" fmla="*/ 6664 w 10006"/>
                          <a:gd name="connsiteY60" fmla="*/ 9577 h 10051"/>
                          <a:gd name="connsiteX61" fmla="*/ 6547 w 10006"/>
                          <a:gd name="connsiteY61" fmla="*/ 9678 h 10051"/>
                          <a:gd name="connsiteX62" fmla="*/ 6443 w 10006"/>
                          <a:gd name="connsiteY62" fmla="*/ 9770 h 10051"/>
                          <a:gd name="connsiteX63" fmla="*/ 6362 w 10006"/>
                          <a:gd name="connsiteY63" fmla="*/ 9847 h 10051"/>
                          <a:gd name="connsiteX64" fmla="*/ 6292 w 10006"/>
                          <a:gd name="connsiteY64" fmla="*/ 9916 h 10051"/>
                          <a:gd name="connsiteX65" fmla="*/ 6241 w 10006"/>
                          <a:gd name="connsiteY65" fmla="*/ 9959 h 10051"/>
                          <a:gd name="connsiteX66" fmla="*/ 6211 w 10006"/>
                          <a:gd name="connsiteY66" fmla="*/ 9983 h 10051"/>
                          <a:gd name="connsiteX67" fmla="*/ 6137 w 10006"/>
                          <a:gd name="connsiteY67" fmla="*/ 10037 h 10051"/>
                          <a:gd name="connsiteX68" fmla="*/ 6072 w 10006"/>
                          <a:gd name="connsiteY68" fmla="*/ 10051 h 10051"/>
                          <a:gd name="connsiteX69" fmla="*/ 6010 w 10006"/>
                          <a:gd name="connsiteY69" fmla="*/ 10041 h 10051"/>
                          <a:gd name="connsiteX70" fmla="*/ 5963 w 10006"/>
                          <a:gd name="connsiteY70" fmla="*/ 10027 h 10051"/>
                          <a:gd name="connsiteX71" fmla="*/ 5934 w 10006"/>
                          <a:gd name="connsiteY71" fmla="*/ 10008 h 10051"/>
                          <a:gd name="connsiteX72" fmla="*/ 5919 w 10006"/>
                          <a:gd name="connsiteY72" fmla="*/ 10003 h 10051"/>
                          <a:gd name="connsiteX73" fmla="*/ 5907 w 10006"/>
                          <a:gd name="connsiteY73" fmla="*/ 9993 h 10051"/>
                          <a:gd name="connsiteX74" fmla="*/ 5872 w 10006"/>
                          <a:gd name="connsiteY74" fmla="*/ 9969 h 10051"/>
                          <a:gd name="connsiteX75" fmla="*/ 5815 w 10006"/>
                          <a:gd name="connsiteY75" fmla="*/ 9925 h 10051"/>
                          <a:gd name="connsiteX76" fmla="*/ 5743 w 10006"/>
                          <a:gd name="connsiteY76" fmla="*/ 9866 h 10051"/>
                          <a:gd name="connsiteX77" fmla="*/ 5647 w 10006"/>
                          <a:gd name="connsiteY77" fmla="*/ 9789 h 10051"/>
                          <a:gd name="connsiteX78" fmla="*/ 5530 w 10006"/>
                          <a:gd name="connsiteY78" fmla="*/ 9697 h 10051"/>
                          <a:gd name="connsiteX79" fmla="*/ 5404 w 10006"/>
                          <a:gd name="connsiteY79" fmla="*/ 9596 h 10051"/>
                          <a:gd name="connsiteX80" fmla="*/ 5258 w 10006"/>
                          <a:gd name="connsiteY80" fmla="*/ 9484 h 10051"/>
                          <a:gd name="connsiteX81" fmla="*/ 5102 w 10006"/>
                          <a:gd name="connsiteY81" fmla="*/ 9363 h 10051"/>
                          <a:gd name="connsiteX82" fmla="*/ 4929 w 10006"/>
                          <a:gd name="connsiteY82" fmla="*/ 9228 h 10051"/>
                          <a:gd name="connsiteX83" fmla="*/ 4746 w 10006"/>
                          <a:gd name="connsiteY83" fmla="*/ 9082 h 10051"/>
                          <a:gd name="connsiteX84" fmla="*/ 4551 w 10006"/>
                          <a:gd name="connsiteY84" fmla="*/ 8932 h 10051"/>
                          <a:gd name="connsiteX85" fmla="*/ 4353 w 10006"/>
                          <a:gd name="connsiteY85" fmla="*/ 8776 h 10051"/>
                          <a:gd name="connsiteX86" fmla="*/ 4145 w 10006"/>
                          <a:gd name="connsiteY86" fmla="*/ 8607 h 10051"/>
                          <a:gd name="connsiteX87" fmla="*/ 3930 w 10006"/>
                          <a:gd name="connsiteY87" fmla="*/ 8447 h 10051"/>
                          <a:gd name="connsiteX88" fmla="*/ 3712 w 10006"/>
                          <a:gd name="connsiteY88" fmla="*/ 8268 h 10051"/>
                          <a:gd name="connsiteX89" fmla="*/ 3487 w 10006"/>
                          <a:gd name="connsiteY89" fmla="*/ 8098 h 10051"/>
                          <a:gd name="connsiteX90" fmla="*/ 3262 w 10006"/>
                          <a:gd name="connsiteY90" fmla="*/ 7924 h 10051"/>
                          <a:gd name="connsiteX91" fmla="*/ 3032 w 10006"/>
                          <a:gd name="connsiteY91" fmla="*/ 7744 h 10051"/>
                          <a:gd name="connsiteX92" fmla="*/ 2807 w 10006"/>
                          <a:gd name="connsiteY92" fmla="*/ 7566 h 10051"/>
                          <a:gd name="connsiteX93" fmla="*/ 2581 w 10006"/>
                          <a:gd name="connsiteY93" fmla="*/ 7386 h 10051"/>
                          <a:gd name="connsiteX94" fmla="*/ 2361 w 10006"/>
                          <a:gd name="connsiteY94" fmla="*/ 7217 h 10051"/>
                          <a:gd name="connsiteX95" fmla="*/ 2141 w 10006"/>
                          <a:gd name="connsiteY95" fmla="*/ 7047 h 10051"/>
                          <a:gd name="connsiteX96" fmla="*/ 1928 w 10006"/>
                          <a:gd name="connsiteY96" fmla="*/ 6878 h 10051"/>
                          <a:gd name="connsiteX97" fmla="*/ 1725 w 10006"/>
                          <a:gd name="connsiteY97" fmla="*/ 6717 h 10051"/>
                          <a:gd name="connsiteX98" fmla="*/ 1525 w 10006"/>
                          <a:gd name="connsiteY98" fmla="*/ 6563 h 10051"/>
                          <a:gd name="connsiteX99" fmla="*/ 1337 w 10006"/>
                          <a:gd name="connsiteY99" fmla="*/ 6412 h 10051"/>
                          <a:gd name="connsiteX100" fmla="*/ 1159 w 10006"/>
                          <a:gd name="connsiteY100" fmla="*/ 6277 h 10051"/>
                          <a:gd name="connsiteX101" fmla="*/ 991 w 10006"/>
                          <a:gd name="connsiteY101" fmla="*/ 6141 h 10051"/>
                          <a:gd name="connsiteX102" fmla="*/ 837 w 10006"/>
                          <a:gd name="connsiteY102" fmla="*/ 6020 h 10051"/>
                          <a:gd name="connsiteX103" fmla="*/ 696 w 10006"/>
                          <a:gd name="connsiteY103" fmla="*/ 5913 h 10051"/>
                          <a:gd name="connsiteX104" fmla="*/ 575 w 10006"/>
                          <a:gd name="connsiteY104" fmla="*/ 5817 h 10051"/>
                          <a:gd name="connsiteX105" fmla="*/ 466 w 10006"/>
                          <a:gd name="connsiteY105" fmla="*/ 5734 h 10051"/>
                          <a:gd name="connsiteX106" fmla="*/ 375 w 10006"/>
                          <a:gd name="connsiteY106" fmla="*/ 5656 h 10051"/>
                          <a:gd name="connsiteX107" fmla="*/ 305 w 10006"/>
                          <a:gd name="connsiteY107" fmla="*/ 5608 h 10051"/>
                          <a:gd name="connsiteX108" fmla="*/ 258 w 10006"/>
                          <a:gd name="connsiteY108" fmla="*/ 5565 h 10051"/>
                          <a:gd name="connsiteX109" fmla="*/ 231 w 10006"/>
                          <a:gd name="connsiteY109" fmla="*/ 5540 h 10051"/>
                          <a:gd name="connsiteX110" fmla="*/ 154 w 10006"/>
                          <a:gd name="connsiteY110" fmla="*/ 5463 h 10051"/>
                          <a:gd name="connsiteX111" fmla="*/ 98 w 10006"/>
                          <a:gd name="connsiteY111" fmla="*/ 5361 h 10051"/>
                          <a:gd name="connsiteX112" fmla="*/ 58 w 10006"/>
                          <a:gd name="connsiteY112" fmla="*/ 5250 h 10051"/>
                          <a:gd name="connsiteX113" fmla="*/ 33 w 10006"/>
                          <a:gd name="connsiteY113" fmla="*/ 5148 h 10051"/>
                          <a:gd name="connsiteX114" fmla="*/ 16 w 10006"/>
                          <a:gd name="connsiteY114" fmla="*/ 5056 h 10051"/>
                          <a:gd name="connsiteX115" fmla="*/ 11 w 10006"/>
                          <a:gd name="connsiteY115" fmla="*/ 4978 h 10051"/>
                          <a:gd name="connsiteX116" fmla="*/ 6 w 10006"/>
                          <a:gd name="connsiteY116" fmla="*/ 4920 h 10051"/>
                          <a:gd name="connsiteX117" fmla="*/ 6 w 10006"/>
                          <a:gd name="connsiteY117" fmla="*/ 4901 h 10051"/>
                          <a:gd name="connsiteX118" fmla="*/ 6 w 10006"/>
                          <a:gd name="connsiteY118" fmla="*/ 4867 h 10051"/>
                          <a:gd name="connsiteX119" fmla="*/ 6 w 10006"/>
                          <a:gd name="connsiteY119" fmla="*/ 4785 h 10051"/>
                          <a:gd name="connsiteX120" fmla="*/ 6 w 10006"/>
                          <a:gd name="connsiteY120" fmla="*/ 4653 h 10051"/>
                          <a:gd name="connsiteX121" fmla="*/ 6 w 10006"/>
                          <a:gd name="connsiteY121" fmla="*/ 3859 h 10051"/>
                          <a:gd name="connsiteX122" fmla="*/ 241 w 10006"/>
                          <a:gd name="connsiteY122" fmla="*/ 2507 h 10051"/>
                          <a:gd name="connsiteX123" fmla="*/ 582 w 10006"/>
                          <a:gd name="connsiteY123" fmla="*/ 2211 h 10051"/>
                          <a:gd name="connsiteX124" fmla="*/ 3843 w 10006"/>
                          <a:gd name="connsiteY124"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152 w 10004"/>
                          <a:gd name="connsiteY110" fmla="*/ 5463 h 10051"/>
                          <a:gd name="connsiteX111" fmla="*/ 96 w 10004"/>
                          <a:gd name="connsiteY111" fmla="*/ 5361 h 10051"/>
                          <a:gd name="connsiteX112" fmla="*/ 56 w 10004"/>
                          <a:gd name="connsiteY112" fmla="*/ 5250 h 10051"/>
                          <a:gd name="connsiteX113" fmla="*/ 31 w 10004"/>
                          <a:gd name="connsiteY113" fmla="*/ 5148 h 10051"/>
                          <a:gd name="connsiteX114" fmla="*/ 14 w 10004"/>
                          <a:gd name="connsiteY114" fmla="*/ 5056 h 10051"/>
                          <a:gd name="connsiteX115" fmla="*/ 9 w 10004"/>
                          <a:gd name="connsiteY115" fmla="*/ 4978 h 10051"/>
                          <a:gd name="connsiteX116" fmla="*/ 4 w 10004"/>
                          <a:gd name="connsiteY116" fmla="*/ 4920 h 10051"/>
                          <a:gd name="connsiteX117" fmla="*/ 4 w 10004"/>
                          <a:gd name="connsiteY117" fmla="*/ 4901 h 10051"/>
                          <a:gd name="connsiteX118" fmla="*/ 4 w 10004"/>
                          <a:gd name="connsiteY118" fmla="*/ 4867 h 10051"/>
                          <a:gd name="connsiteX119" fmla="*/ 4 w 10004"/>
                          <a:gd name="connsiteY119" fmla="*/ 4785 h 10051"/>
                          <a:gd name="connsiteX120" fmla="*/ 4 w 10004"/>
                          <a:gd name="connsiteY120" fmla="*/ 4653 h 10051"/>
                          <a:gd name="connsiteX121" fmla="*/ 4 w 10004"/>
                          <a:gd name="connsiteY121" fmla="*/ 3859 h 10051"/>
                          <a:gd name="connsiteX122" fmla="*/ 239 w 10004"/>
                          <a:gd name="connsiteY122" fmla="*/ 2507 h 10051"/>
                          <a:gd name="connsiteX123" fmla="*/ 580 w 10004"/>
                          <a:gd name="connsiteY123" fmla="*/ 2211 h 10051"/>
                          <a:gd name="connsiteX124" fmla="*/ 3841 w 10004"/>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653 h 10051"/>
                          <a:gd name="connsiteX120" fmla="*/ 3 w 10003"/>
                          <a:gd name="connsiteY120" fmla="*/ 3859 h 10051"/>
                          <a:gd name="connsiteX121" fmla="*/ 243 w 10003"/>
                          <a:gd name="connsiteY121" fmla="*/ 2497 h 10051"/>
                          <a:gd name="connsiteX122" fmla="*/ 579 w 10003"/>
                          <a:gd name="connsiteY122" fmla="*/ 2201 h 10051"/>
                          <a:gd name="connsiteX123" fmla="*/ 3840 w 10003"/>
                          <a:gd name="connsiteY123"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653 h 10051"/>
                          <a:gd name="connsiteX119" fmla="*/ 3 w 10003"/>
                          <a:gd name="connsiteY119" fmla="*/ 3859 h 10051"/>
                          <a:gd name="connsiteX120" fmla="*/ 243 w 10003"/>
                          <a:gd name="connsiteY120" fmla="*/ 2497 h 10051"/>
                          <a:gd name="connsiteX121" fmla="*/ 579 w 10003"/>
                          <a:gd name="connsiteY121" fmla="*/ 2201 h 10051"/>
                          <a:gd name="connsiteX122" fmla="*/ 3840 w 10003"/>
                          <a:gd name="connsiteY122"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653 h 10051"/>
                          <a:gd name="connsiteX118" fmla="*/ 3 w 10003"/>
                          <a:gd name="connsiteY118" fmla="*/ 3859 h 10051"/>
                          <a:gd name="connsiteX119" fmla="*/ 243 w 10003"/>
                          <a:gd name="connsiteY119" fmla="*/ 2497 h 10051"/>
                          <a:gd name="connsiteX120" fmla="*/ 579 w 10003"/>
                          <a:gd name="connsiteY120" fmla="*/ 2201 h 10051"/>
                          <a:gd name="connsiteX121" fmla="*/ 3840 w 10003"/>
                          <a:gd name="connsiteY121"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653 h 10051"/>
                          <a:gd name="connsiteX117" fmla="*/ 3 w 10003"/>
                          <a:gd name="connsiteY117" fmla="*/ 3859 h 10051"/>
                          <a:gd name="connsiteX118" fmla="*/ 243 w 10003"/>
                          <a:gd name="connsiteY118" fmla="*/ 2497 h 10051"/>
                          <a:gd name="connsiteX119" fmla="*/ 579 w 10003"/>
                          <a:gd name="connsiteY119" fmla="*/ 2201 h 10051"/>
                          <a:gd name="connsiteX120" fmla="*/ 3840 w 10003"/>
                          <a:gd name="connsiteY120"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3 w 10003"/>
                          <a:gd name="connsiteY115" fmla="*/ 4653 h 10051"/>
                          <a:gd name="connsiteX116" fmla="*/ 3 w 10003"/>
                          <a:gd name="connsiteY116" fmla="*/ 3859 h 10051"/>
                          <a:gd name="connsiteX117" fmla="*/ 243 w 10003"/>
                          <a:gd name="connsiteY117" fmla="*/ 2497 h 10051"/>
                          <a:gd name="connsiteX118" fmla="*/ 579 w 10003"/>
                          <a:gd name="connsiteY118" fmla="*/ 2201 h 10051"/>
                          <a:gd name="connsiteX119" fmla="*/ 3840 w 10003"/>
                          <a:gd name="connsiteY119"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3 w 10003"/>
                          <a:gd name="connsiteY114" fmla="*/ 4653 h 10051"/>
                          <a:gd name="connsiteX115" fmla="*/ 3 w 10003"/>
                          <a:gd name="connsiteY115" fmla="*/ 3859 h 10051"/>
                          <a:gd name="connsiteX116" fmla="*/ 243 w 10003"/>
                          <a:gd name="connsiteY116" fmla="*/ 2497 h 10051"/>
                          <a:gd name="connsiteX117" fmla="*/ 579 w 10003"/>
                          <a:gd name="connsiteY117" fmla="*/ 2201 h 10051"/>
                          <a:gd name="connsiteX118" fmla="*/ 3840 w 10003"/>
                          <a:gd name="connsiteY118"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 w 10003"/>
                          <a:gd name="connsiteY113" fmla="*/ 4653 h 10051"/>
                          <a:gd name="connsiteX114" fmla="*/ 3 w 10003"/>
                          <a:gd name="connsiteY114" fmla="*/ 3859 h 10051"/>
                          <a:gd name="connsiteX115" fmla="*/ 243 w 10003"/>
                          <a:gd name="connsiteY115" fmla="*/ 2497 h 10051"/>
                          <a:gd name="connsiteX116" fmla="*/ 579 w 10003"/>
                          <a:gd name="connsiteY116" fmla="*/ 2201 h 10051"/>
                          <a:gd name="connsiteX117" fmla="*/ 3840 w 10003"/>
                          <a:gd name="connsiteY117"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3 w 10003"/>
                          <a:gd name="connsiteY112" fmla="*/ 4653 h 10051"/>
                          <a:gd name="connsiteX113" fmla="*/ 3 w 10003"/>
                          <a:gd name="connsiteY113" fmla="*/ 3859 h 10051"/>
                          <a:gd name="connsiteX114" fmla="*/ 243 w 10003"/>
                          <a:gd name="connsiteY114" fmla="*/ 2497 h 10051"/>
                          <a:gd name="connsiteX115" fmla="*/ 579 w 10003"/>
                          <a:gd name="connsiteY115" fmla="*/ 2201 h 10051"/>
                          <a:gd name="connsiteX116" fmla="*/ 3840 w 10003"/>
                          <a:gd name="connsiteY116"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96 w 10004"/>
                          <a:gd name="connsiteY110" fmla="*/ 5361 h 10051"/>
                          <a:gd name="connsiteX111" fmla="*/ 4 w 10004"/>
                          <a:gd name="connsiteY111" fmla="*/ 4653 h 10051"/>
                          <a:gd name="connsiteX112" fmla="*/ 4 w 10004"/>
                          <a:gd name="connsiteY112" fmla="*/ 3859 h 10051"/>
                          <a:gd name="connsiteX113" fmla="*/ 244 w 10004"/>
                          <a:gd name="connsiteY113" fmla="*/ 2497 h 10051"/>
                          <a:gd name="connsiteX114" fmla="*/ 580 w 10004"/>
                          <a:gd name="connsiteY114" fmla="*/ 2201 h 10051"/>
                          <a:gd name="connsiteX115" fmla="*/ 3841 w 10004"/>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858 w 10004"/>
                          <a:gd name="connsiteY3" fmla="*/ 3341 h 10051"/>
                          <a:gd name="connsiteX4" fmla="*/ 9905 w 10004"/>
                          <a:gd name="connsiteY4" fmla="*/ 3365 h 10051"/>
                          <a:gd name="connsiteX5" fmla="*/ 9927 w 10004"/>
                          <a:gd name="connsiteY5" fmla="*/ 3385 h 10051"/>
                          <a:gd name="connsiteX6" fmla="*/ 9979 w 10004"/>
                          <a:gd name="connsiteY6" fmla="*/ 3423 h 10051"/>
                          <a:gd name="connsiteX7" fmla="*/ 10004 w 10004"/>
                          <a:gd name="connsiteY7" fmla="*/ 3476 h 10051"/>
                          <a:gd name="connsiteX8" fmla="*/ 10004 w 10004"/>
                          <a:gd name="connsiteY8" fmla="*/ 3525 h 10051"/>
                          <a:gd name="connsiteX9" fmla="*/ 9992 w 10004"/>
                          <a:gd name="connsiteY9" fmla="*/ 3568 h 10051"/>
                          <a:gd name="connsiteX10" fmla="*/ 9962 w 10004"/>
                          <a:gd name="connsiteY10" fmla="*/ 3621 h 10051"/>
                          <a:gd name="connsiteX11" fmla="*/ 9917 w 10004"/>
                          <a:gd name="connsiteY11" fmla="*/ 3680 h 10051"/>
                          <a:gd name="connsiteX12" fmla="*/ 9878 w 10004"/>
                          <a:gd name="connsiteY12" fmla="*/ 3714 h 10051"/>
                          <a:gd name="connsiteX13" fmla="*/ 9836 w 10004"/>
                          <a:gd name="connsiteY13" fmla="*/ 3767 h 10051"/>
                          <a:gd name="connsiteX14" fmla="*/ 9784 w 10004"/>
                          <a:gd name="connsiteY14" fmla="*/ 3825 h 10051"/>
                          <a:gd name="connsiteX15" fmla="*/ 9732 w 10004"/>
                          <a:gd name="connsiteY15" fmla="*/ 3883 h 10051"/>
                          <a:gd name="connsiteX16" fmla="*/ 9675 w 10004"/>
                          <a:gd name="connsiteY16" fmla="*/ 3936 h 10051"/>
                          <a:gd name="connsiteX17" fmla="*/ 9633 w 10004"/>
                          <a:gd name="connsiteY17" fmla="*/ 3985 h 10051"/>
                          <a:gd name="connsiteX18" fmla="*/ 9593 w 10004"/>
                          <a:gd name="connsiteY18" fmla="*/ 4029 h 10051"/>
                          <a:gd name="connsiteX19" fmla="*/ 9566 w 10004"/>
                          <a:gd name="connsiteY19" fmla="*/ 4063 h 10051"/>
                          <a:gd name="connsiteX20" fmla="*/ 9554 w 10004"/>
                          <a:gd name="connsiteY20" fmla="*/ 4073 h 10051"/>
                          <a:gd name="connsiteX21" fmla="*/ 9559 w 10004"/>
                          <a:gd name="connsiteY21" fmla="*/ 6277 h 10051"/>
                          <a:gd name="connsiteX22" fmla="*/ 9571 w 10004"/>
                          <a:gd name="connsiteY22" fmla="*/ 6286 h 10051"/>
                          <a:gd name="connsiteX23" fmla="*/ 9601 w 10004"/>
                          <a:gd name="connsiteY23" fmla="*/ 6311 h 10051"/>
                          <a:gd name="connsiteX24" fmla="*/ 9645 w 10004"/>
                          <a:gd name="connsiteY24" fmla="*/ 6344 h 10051"/>
                          <a:gd name="connsiteX25" fmla="*/ 9702 w 10004"/>
                          <a:gd name="connsiteY25" fmla="*/ 6378 h 10051"/>
                          <a:gd name="connsiteX26" fmla="*/ 9757 w 10004"/>
                          <a:gd name="connsiteY26" fmla="*/ 6422 h 10051"/>
                          <a:gd name="connsiteX27" fmla="*/ 9809 w 10004"/>
                          <a:gd name="connsiteY27" fmla="*/ 6461 h 10051"/>
                          <a:gd name="connsiteX28" fmla="*/ 9848 w 10004"/>
                          <a:gd name="connsiteY28" fmla="*/ 6495 h 10051"/>
                          <a:gd name="connsiteX29" fmla="*/ 9878 w 10004"/>
                          <a:gd name="connsiteY29" fmla="*/ 6529 h 10051"/>
                          <a:gd name="connsiteX30" fmla="*/ 9888 w 10004"/>
                          <a:gd name="connsiteY30" fmla="*/ 6572 h 10051"/>
                          <a:gd name="connsiteX31" fmla="*/ 9883 w 10004"/>
                          <a:gd name="connsiteY31" fmla="*/ 6616 h 10051"/>
                          <a:gd name="connsiteX32" fmla="*/ 9870 w 10004"/>
                          <a:gd name="connsiteY32" fmla="*/ 6659 h 10051"/>
                          <a:gd name="connsiteX33" fmla="*/ 9858 w 10004"/>
                          <a:gd name="connsiteY33" fmla="*/ 6693 h 10051"/>
                          <a:gd name="connsiteX34" fmla="*/ 9843 w 10004"/>
                          <a:gd name="connsiteY34" fmla="*/ 6708 h 10051"/>
                          <a:gd name="connsiteX35" fmla="*/ 9841 w 10004"/>
                          <a:gd name="connsiteY35" fmla="*/ 6717 h 10051"/>
                          <a:gd name="connsiteX36" fmla="*/ 9831 w 10004"/>
                          <a:gd name="connsiteY36" fmla="*/ 6727 h 10051"/>
                          <a:gd name="connsiteX37" fmla="*/ 9796 w 10004"/>
                          <a:gd name="connsiteY37" fmla="*/ 6761 h 10051"/>
                          <a:gd name="connsiteX38" fmla="*/ 9744 w 10004"/>
                          <a:gd name="connsiteY38" fmla="*/ 6800 h 10051"/>
                          <a:gd name="connsiteX39" fmla="*/ 9675 w 10004"/>
                          <a:gd name="connsiteY39" fmla="*/ 6868 h 10051"/>
                          <a:gd name="connsiteX40" fmla="*/ 9583 w 10004"/>
                          <a:gd name="connsiteY40" fmla="*/ 6945 h 10051"/>
                          <a:gd name="connsiteX41" fmla="*/ 9480 w 10004"/>
                          <a:gd name="connsiteY41" fmla="*/ 7037 h 10051"/>
                          <a:gd name="connsiteX42" fmla="*/ 9363 w 10004"/>
                          <a:gd name="connsiteY42" fmla="*/ 7149 h 10051"/>
                          <a:gd name="connsiteX43" fmla="*/ 9235 w 10004"/>
                          <a:gd name="connsiteY43" fmla="*/ 7270 h 10051"/>
                          <a:gd name="connsiteX44" fmla="*/ 9091 w 10004"/>
                          <a:gd name="connsiteY44" fmla="*/ 7396 h 10051"/>
                          <a:gd name="connsiteX45" fmla="*/ 8943 w 10004"/>
                          <a:gd name="connsiteY45" fmla="*/ 7522 h 10051"/>
                          <a:gd name="connsiteX46" fmla="*/ 8784 w 10004"/>
                          <a:gd name="connsiteY46" fmla="*/ 7667 h 10051"/>
                          <a:gd name="connsiteX47" fmla="*/ 8619 w 10004"/>
                          <a:gd name="connsiteY47" fmla="*/ 7823 h 10051"/>
                          <a:gd name="connsiteX48" fmla="*/ 8445 w 10004"/>
                          <a:gd name="connsiteY48" fmla="*/ 7973 h 10051"/>
                          <a:gd name="connsiteX49" fmla="*/ 8272 w 10004"/>
                          <a:gd name="connsiteY49" fmla="*/ 8127 h 10051"/>
                          <a:gd name="connsiteX50" fmla="*/ 8094 w 10004"/>
                          <a:gd name="connsiteY50" fmla="*/ 8288 h 10051"/>
                          <a:gd name="connsiteX51" fmla="*/ 7921 w 10004"/>
                          <a:gd name="connsiteY51" fmla="*/ 8447 h 10051"/>
                          <a:gd name="connsiteX52" fmla="*/ 7745 w 10004"/>
                          <a:gd name="connsiteY52" fmla="*/ 8603 h 10051"/>
                          <a:gd name="connsiteX53" fmla="*/ 7572 w 10004"/>
                          <a:gd name="connsiteY53" fmla="*/ 8762 h 10051"/>
                          <a:gd name="connsiteX54" fmla="*/ 7399 w 10004"/>
                          <a:gd name="connsiteY54" fmla="*/ 8913 h 10051"/>
                          <a:gd name="connsiteX55" fmla="*/ 7233 w 10004"/>
                          <a:gd name="connsiteY55" fmla="*/ 9058 h 10051"/>
                          <a:gd name="connsiteX56" fmla="*/ 7077 w 10004"/>
                          <a:gd name="connsiteY56" fmla="*/ 9204 h 10051"/>
                          <a:gd name="connsiteX57" fmla="*/ 6931 w 10004"/>
                          <a:gd name="connsiteY57" fmla="*/ 9339 h 10051"/>
                          <a:gd name="connsiteX58" fmla="*/ 6788 w 10004"/>
                          <a:gd name="connsiteY58" fmla="*/ 9464 h 10051"/>
                          <a:gd name="connsiteX59" fmla="*/ 6662 w 10004"/>
                          <a:gd name="connsiteY59" fmla="*/ 9577 h 10051"/>
                          <a:gd name="connsiteX60" fmla="*/ 6545 w 10004"/>
                          <a:gd name="connsiteY60" fmla="*/ 9678 h 10051"/>
                          <a:gd name="connsiteX61" fmla="*/ 6441 w 10004"/>
                          <a:gd name="connsiteY61" fmla="*/ 9770 h 10051"/>
                          <a:gd name="connsiteX62" fmla="*/ 6360 w 10004"/>
                          <a:gd name="connsiteY62" fmla="*/ 9847 h 10051"/>
                          <a:gd name="connsiteX63" fmla="*/ 6290 w 10004"/>
                          <a:gd name="connsiteY63" fmla="*/ 9916 h 10051"/>
                          <a:gd name="connsiteX64" fmla="*/ 6239 w 10004"/>
                          <a:gd name="connsiteY64" fmla="*/ 9959 h 10051"/>
                          <a:gd name="connsiteX65" fmla="*/ 6209 w 10004"/>
                          <a:gd name="connsiteY65" fmla="*/ 9983 h 10051"/>
                          <a:gd name="connsiteX66" fmla="*/ 6135 w 10004"/>
                          <a:gd name="connsiteY66" fmla="*/ 10037 h 10051"/>
                          <a:gd name="connsiteX67" fmla="*/ 6070 w 10004"/>
                          <a:gd name="connsiteY67" fmla="*/ 10051 h 10051"/>
                          <a:gd name="connsiteX68" fmla="*/ 6008 w 10004"/>
                          <a:gd name="connsiteY68" fmla="*/ 10041 h 10051"/>
                          <a:gd name="connsiteX69" fmla="*/ 5961 w 10004"/>
                          <a:gd name="connsiteY69" fmla="*/ 10027 h 10051"/>
                          <a:gd name="connsiteX70" fmla="*/ 5932 w 10004"/>
                          <a:gd name="connsiteY70" fmla="*/ 10008 h 10051"/>
                          <a:gd name="connsiteX71" fmla="*/ 5917 w 10004"/>
                          <a:gd name="connsiteY71" fmla="*/ 10003 h 10051"/>
                          <a:gd name="connsiteX72" fmla="*/ 5905 w 10004"/>
                          <a:gd name="connsiteY72" fmla="*/ 9993 h 10051"/>
                          <a:gd name="connsiteX73" fmla="*/ 5870 w 10004"/>
                          <a:gd name="connsiteY73" fmla="*/ 9969 h 10051"/>
                          <a:gd name="connsiteX74" fmla="*/ 5813 w 10004"/>
                          <a:gd name="connsiteY74" fmla="*/ 9925 h 10051"/>
                          <a:gd name="connsiteX75" fmla="*/ 5741 w 10004"/>
                          <a:gd name="connsiteY75" fmla="*/ 9866 h 10051"/>
                          <a:gd name="connsiteX76" fmla="*/ 5645 w 10004"/>
                          <a:gd name="connsiteY76" fmla="*/ 9789 h 10051"/>
                          <a:gd name="connsiteX77" fmla="*/ 5528 w 10004"/>
                          <a:gd name="connsiteY77" fmla="*/ 9697 h 10051"/>
                          <a:gd name="connsiteX78" fmla="*/ 5402 w 10004"/>
                          <a:gd name="connsiteY78" fmla="*/ 9596 h 10051"/>
                          <a:gd name="connsiteX79" fmla="*/ 5256 w 10004"/>
                          <a:gd name="connsiteY79" fmla="*/ 9484 h 10051"/>
                          <a:gd name="connsiteX80" fmla="*/ 5100 w 10004"/>
                          <a:gd name="connsiteY80" fmla="*/ 9363 h 10051"/>
                          <a:gd name="connsiteX81" fmla="*/ 4927 w 10004"/>
                          <a:gd name="connsiteY81" fmla="*/ 9228 h 10051"/>
                          <a:gd name="connsiteX82" fmla="*/ 4744 w 10004"/>
                          <a:gd name="connsiteY82" fmla="*/ 9082 h 10051"/>
                          <a:gd name="connsiteX83" fmla="*/ 4549 w 10004"/>
                          <a:gd name="connsiteY83" fmla="*/ 8932 h 10051"/>
                          <a:gd name="connsiteX84" fmla="*/ 4351 w 10004"/>
                          <a:gd name="connsiteY84" fmla="*/ 8776 h 10051"/>
                          <a:gd name="connsiteX85" fmla="*/ 4143 w 10004"/>
                          <a:gd name="connsiteY85" fmla="*/ 8607 h 10051"/>
                          <a:gd name="connsiteX86" fmla="*/ 3928 w 10004"/>
                          <a:gd name="connsiteY86" fmla="*/ 8447 h 10051"/>
                          <a:gd name="connsiteX87" fmla="*/ 3710 w 10004"/>
                          <a:gd name="connsiteY87" fmla="*/ 8268 h 10051"/>
                          <a:gd name="connsiteX88" fmla="*/ 3485 w 10004"/>
                          <a:gd name="connsiteY88" fmla="*/ 8098 h 10051"/>
                          <a:gd name="connsiteX89" fmla="*/ 3260 w 10004"/>
                          <a:gd name="connsiteY89" fmla="*/ 7924 h 10051"/>
                          <a:gd name="connsiteX90" fmla="*/ 3030 w 10004"/>
                          <a:gd name="connsiteY90" fmla="*/ 7744 h 10051"/>
                          <a:gd name="connsiteX91" fmla="*/ 2805 w 10004"/>
                          <a:gd name="connsiteY91" fmla="*/ 7566 h 10051"/>
                          <a:gd name="connsiteX92" fmla="*/ 2579 w 10004"/>
                          <a:gd name="connsiteY92" fmla="*/ 7386 h 10051"/>
                          <a:gd name="connsiteX93" fmla="*/ 2359 w 10004"/>
                          <a:gd name="connsiteY93" fmla="*/ 7217 h 10051"/>
                          <a:gd name="connsiteX94" fmla="*/ 2139 w 10004"/>
                          <a:gd name="connsiteY94" fmla="*/ 7047 h 10051"/>
                          <a:gd name="connsiteX95" fmla="*/ 1926 w 10004"/>
                          <a:gd name="connsiteY95" fmla="*/ 6878 h 10051"/>
                          <a:gd name="connsiteX96" fmla="*/ 1723 w 10004"/>
                          <a:gd name="connsiteY96" fmla="*/ 6717 h 10051"/>
                          <a:gd name="connsiteX97" fmla="*/ 1523 w 10004"/>
                          <a:gd name="connsiteY97" fmla="*/ 6563 h 10051"/>
                          <a:gd name="connsiteX98" fmla="*/ 1335 w 10004"/>
                          <a:gd name="connsiteY98" fmla="*/ 6412 h 10051"/>
                          <a:gd name="connsiteX99" fmla="*/ 1157 w 10004"/>
                          <a:gd name="connsiteY99" fmla="*/ 6277 h 10051"/>
                          <a:gd name="connsiteX100" fmla="*/ 989 w 10004"/>
                          <a:gd name="connsiteY100" fmla="*/ 6141 h 10051"/>
                          <a:gd name="connsiteX101" fmla="*/ 835 w 10004"/>
                          <a:gd name="connsiteY101" fmla="*/ 6020 h 10051"/>
                          <a:gd name="connsiteX102" fmla="*/ 694 w 10004"/>
                          <a:gd name="connsiteY102" fmla="*/ 5913 h 10051"/>
                          <a:gd name="connsiteX103" fmla="*/ 573 w 10004"/>
                          <a:gd name="connsiteY103" fmla="*/ 5817 h 10051"/>
                          <a:gd name="connsiteX104" fmla="*/ 464 w 10004"/>
                          <a:gd name="connsiteY104" fmla="*/ 5734 h 10051"/>
                          <a:gd name="connsiteX105" fmla="*/ 373 w 10004"/>
                          <a:gd name="connsiteY105" fmla="*/ 5656 h 10051"/>
                          <a:gd name="connsiteX106" fmla="*/ 303 w 10004"/>
                          <a:gd name="connsiteY106" fmla="*/ 5608 h 10051"/>
                          <a:gd name="connsiteX107" fmla="*/ 256 w 10004"/>
                          <a:gd name="connsiteY107" fmla="*/ 5565 h 10051"/>
                          <a:gd name="connsiteX108" fmla="*/ 229 w 10004"/>
                          <a:gd name="connsiteY108" fmla="*/ 5540 h 10051"/>
                          <a:gd name="connsiteX109" fmla="*/ 96 w 10004"/>
                          <a:gd name="connsiteY109" fmla="*/ 5361 h 10051"/>
                          <a:gd name="connsiteX110" fmla="*/ 4 w 10004"/>
                          <a:gd name="connsiteY110" fmla="*/ 4653 h 10051"/>
                          <a:gd name="connsiteX111" fmla="*/ 4 w 10004"/>
                          <a:gd name="connsiteY111" fmla="*/ 3859 h 10051"/>
                          <a:gd name="connsiteX112" fmla="*/ 244 w 10004"/>
                          <a:gd name="connsiteY112" fmla="*/ 2497 h 10051"/>
                          <a:gd name="connsiteX113" fmla="*/ 580 w 10004"/>
                          <a:gd name="connsiteY113" fmla="*/ 2201 h 10051"/>
                          <a:gd name="connsiteX114" fmla="*/ 3841 w 10004"/>
                          <a:gd name="connsiteY114"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27 w 10004"/>
                          <a:gd name="connsiteY4" fmla="*/ 3385 h 10051"/>
                          <a:gd name="connsiteX5" fmla="*/ 9979 w 10004"/>
                          <a:gd name="connsiteY5" fmla="*/ 3423 h 10051"/>
                          <a:gd name="connsiteX6" fmla="*/ 10004 w 10004"/>
                          <a:gd name="connsiteY6" fmla="*/ 3476 h 10051"/>
                          <a:gd name="connsiteX7" fmla="*/ 10004 w 10004"/>
                          <a:gd name="connsiteY7" fmla="*/ 3525 h 10051"/>
                          <a:gd name="connsiteX8" fmla="*/ 9992 w 10004"/>
                          <a:gd name="connsiteY8" fmla="*/ 3568 h 10051"/>
                          <a:gd name="connsiteX9" fmla="*/ 9962 w 10004"/>
                          <a:gd name="connsiteY9" fmla="*/ 3621 h 10051"/>
                          <a:gd name="connsiteX10" fmla="*/ 9917 w 10004"/>
                          <a:gd name="connsiteY10" fmla="*/ 3680 h 10051"/>
                          <a:gd name="connsiteX11" fmla="*/ 9878 w 10004"/>
                          <a:gd name="connsiteY11" fmla="*/ 3714 h 10051"/>
                          <a:gd name="connsiteX12" fmla="*/ 9836 w 10004"/>
                          <a:gd name="connsiteY12" fmla="*/ 3767 h 10051"/>
                          <a:gd name="connsiteX13" fmla="*/ 9784 w 10004"/>
                          <a:gd name="connsiteY13" fmla="*/ 3825 h 10051"/>
                          <a:gd name="connsiteX14" fmla="*/ 9732 w 10004"/>
                          <a:gd name="connsiteY14" fmla="*/ 3883 h 10051"/>
                          <a:gd name="connsiteX15" fmla="*/ 9675 w 10004"/>
                          <a:gd name="connsiteY15" fmla="*/ 3936 h 10051"/>
                          <a:gd name="connsiteX16" fmla="*/ 9633 w 10004"/>
                          <a:gd name="connsiteY16" fmla="*/ 3985 h 10051"/>
                          <a:gd name="connsiteX17" fmla="*/ 9593 w 10004"/>
                          <a:gd name="connsiteY17" fmla="*/ 4029 h 10051"/>
                          <a:gd name="connsiteX18" fmla="*/ 9566 w 10004"/>
                          <a:gd name="connsiteY18" fmla="*/ 4063 h 10051"/>
                          <a:gd name="connsiteX19" fmla="*/ 9554 w 10004"/>
                          <a:gd name="connsiteY19" fmla="*/ 4073 h 10051"/>
                          <a:gd name="connsiteX20" fmla="*/ 9559 w 10004"/>
                          <a:gd name="connsiteY20" fmla="*/ 6277 h 10051"/>
                          <a:gd name="connsiteX21" fmla="*/ 9571 w 10004"/>
                          <a:gd name="connsiteY21" fmla="*/ 6286 h 10051"/>
                          <a:gd name="connsiteX22" fmla="*/ 9601 w 10004"/>
                          <a:gd name="connsiteY22" fmla="*/ 6311 h 10051"/>
                          <a:gd name="connsiteX23" fmla="*/ 9645 w 10004"/>
                          <a:gd name="connsiteY23" fmla="*/ 6344 h 10051"/>
                          <a:gd name="connsiteX24" fmla="*/ 9702 w 10004"/>
                          <a:gd name="connsiteY24" fmla="*/ 6378 h 10051"/>
                          <a:gd name="connsiteX25" fmla="*/ 9757 w 10004"/>
                          <a:gd name="connsiteY25" fmla="*/ 6422 h 10051"/>
                          <a:gd name="connsiteX26" fmla="*/ 9809 w 10004"/>
                          <a:gd name="connsiteY26" fmla="*/ 6461 h 10051"/>
                          <a:gd name="connsiteX27" fmla="*/ 9848 w 10004"/>
                          <a:gd name="connsiteY27" fmla="*/ 6495 h 10051"/>
                          <a:gd name="connsiteX28" fmla="*/ 9878 w 10004"/>
                          <a:gd name="connsiteY28" fmla="*/ 6529 h 10051"/>
                          <a:gd name="connsiteX29" fmla="*/ 9888 w 10004"/>
                          <a:gd name="connsiteY29" fmla="*/ 6572 h 10051"/>
                          <a:gd name="connsiteX30" fmla="*/ 9883 w 10004"/>
                          <a:gd name="connsiteY30" fmla="*/ 6616 h 10051"/>
                          <a:gd name="connsiteX31" fmla="*/ 9870 w 10004"/>
                          <a:gd name="connsiteY31" fmla="*/ 6659 h 10051"/>
                          <a:gd name="connsiteX32" fmla="*/ 9858 w 10004"/>
                          <a:gd name="connsiteY32" fmla="*/ 6693 h 10051"/>
                          <a:gd name="connsiteX33" fmla="*/ 9843 w 10004"/>
                          <a:gd name="connsiteY33" fmla="*/ 6708 h 10051"/>
                          <a:gd name="connsiteX34" fmla="*/ 9841 w 10004"/>
                          <a:gd name="connsiteY34" fmla="*/ 6717 h 10051"/>
                          <a:gd name="connsiteX35" fmla="*/ 9831 w 10004"/>
                          <a:gd name="connsiteY35" fmla="*/ 6727 h 10051"/>
                          <a:gd name="connsiteX36" fmla="*/ 9796 w 10004"/>
                          <a:gd name="connsiteY36" fmla="*/ 6761 h 10051"/>
                          <a:gd name="connsiteX37" fmla="*/ 9744 w 10004"/>
                          <a:gd name="connsiteY37" fmla="*/ 6800 h 10051"/>
                          <a:gd name="connsiteX38" fmla="*/ 9675 w 10004"/>
                          <a:gd name="connsiteY38" fmla="*/ 6868 h 10051"/>
                          <a:gd name="connsiteX39" fmla="*/ 9583 w 10004"/>
                          <a:gd name="connsiteY39" fmla="*/ 6945 h 10051"/>
                          <a:gd name="connsiteX40" fmla="*/ 9480 w 10004"/>
                          <a:gd name="connsiteY40" fmla="*/ 7037 h 10051"/>
                          <a:gd name="connsiteX41" fmla="*/ 9363 w 10004"/>
                          <a:gd name="connsiteY41" fmla="*/ 7149 h 10051"/>
                          <a:gd name="connsiteX42" fmla="*/ 9235 w 10004"/>
                          <a:gd name="connsiteY42" fmla="*/ 7270 h 10051"/>
                          <a:gd name="connsiteX43" fmla="*/ 9091 w 10004"/>
                          <a:gd name="connsiteY43" fmla="*/ 7396 h 10051"/>
                          <a:gd name="connsiteX44" fmla="*/ 8943 w 10004"/>
                          <a:gd name="connsiteY44" fmla="*/ 7522 h 10051"/>
                          <a:gd name="connsiteX45" fmla="*/ 8784 w 10004"/>
                          <a:gd name="connsiteY45" fmla="*/ 7667 h 10051"/>
                          <a:gd name="connsiteX46" fmla="*/ 8619 w 10004"/>
                          <a:gd name="connsiteY46" fmla="*/ 7823 h 10051"/>
                          <a:gd name="connsiteX47" fmla="*/ 8445 w 10004"/>
                          <a:gd name="connsiteY47" fmla="*/ 7973 h 10051"/>
                          <a:gd name="connsiteX48" fmla="*/ 8272 w 10004"/>
                          <a:gd name="connsiteY48" fmla="*/ 8127 h 10051"/>
                          <a:gd name="connsiteX49" fmla="*/ 8094 w 10004"/>
                          <a:gd name="connsiteY49" fmla="*/ 8288 h 10051"/>
                          <a:gd name="connsiteX50" fmla="*/ 7921 w 10004"/>
                          <a:gd name="connsiteY50" fmla="*/ 8447 h 10051"/>
                          <a:gd name="connsiteX51" fmla="*/ 7745 w 10004"/>
                          <a:gd name="connsiteY51" fmla="*/ 8603 h 10051"/>
                          <a:gd name="connsiteX52" fmla="*/ 7572 w 10004"/>
                          <a:gd name="connsiteY52" fmla="*/ 8762 h 10051"/>
                          <a:gd name="connsiteX53" fmla="*/ 7399 w 10004"/>
                          <a:gd name="connsiteY53" fmla="*/ 8913 h 10051"/>
                          <a:gd name="connsiteX54" fmla="*/ 7233 w 10004"/>
                          <a:gd name="connsiteY54" fmla="*/ 9058 h 10051"/>
                          <a:gd name="connsiteX55" fmla="*/ 7077 w 10004"/>
                          <a:gd name="connsiteY55" fmla="*/ 9204 h 10051"/>
                          <a:gd name="connsiteX56" fmla="*/ 6931 w 10004"/>
                          <a:gd name="connsiteY56" fmla="*/ 9339 h 10051"/>
                          <a:gd name="connsiteX57" fmla="*/ 6788 w 10004"/>
                          <a:gd name="connsiteY57" fmla="*/ 9464 h 10051"/>
                          <a:gd name="connsiteX58" fmla="*/ 6662 w 10004"/>
                          <a:gd name="connsiteY58" fmla="*/ 9577 h 10051"/>
                          <a:gd name="connsiteX59" fmla="*/ 6545 w 10004"/>
                          <a:gd name="connsiteY59" fmla="*/ 9678 h 10051"/>
                          <a:gd name="connsiteX60" fmla="*/ 6441 w 10004"/>
                          <a:gd name="connsiteY60" fmla="*/ 9770 h 10051"/>
                          <a:gd name="connsiteX61" fmla="*/ 6360 w 10004"/>
                          <a:gd name="connsiteY61" fmla="*/ 9847 h 10051"/>
                          <a:gd name="connsiteX62" fmla="*/ 6290 w 10004"/>
                          <a:gd name="connsiteY62" fmla="*/ 9916 h 10051"/>
                          <a:gd name="connsiteX63" fmla="*/ 6239 w 10004"/>
                          <a:gd name="connsiteY63" fmla="*/ 9959 h 10051"/>
                          <a:gd name="connsiteX64" fmla="*/ 6209 w 10004"/>
                          <a:gd name="connsiteY64" fmla="*/ 9983 h 10051"/>
                          <a:gd name="connsiteX65" fmla="*/ 6135 w 10004"/>
                          <a:gd name="connsiteY65" fmla="*/ 10037 h 10051"/>
                          <a:gd name="connsiteX66" fmla="*/ 6070 w 10004"/>
                          <a:gd name="connsiteY66" fmla="*/ 10051 h 10051"/>
                          <a:gd name="connsiteX67" fmla="*/ 6008 w 10004"/>
                          <a:gd name="connsiteY67" fmla="*/ 10041 h 10051"/>
                          <a:gd name="connsiteX68" fmla="*/ 5961 w 10004"/>
                          <a:gd name="connsiteY68" fmla="*/ 10027 h 10051"/>
                          <a:gd name="connsiteX69" fmla="*/ 5932 w 10004"/>
                          <a:gd name="connsiteY69" fmla="*/ 10008 h 10051"/>
                          <a:gd name="connsiteX70" fmla="*/ 5917 w 10004"/>
                          <a:gd name="connsiteY70" fmla="*/ 10003 h 10051"/>
                          <a:gd name="connsiteX71" fmla="*/ 5905 w 10004"/>
                          <a:gd name="connsiteY71" fmla="*/ 9993 h 10051"/>
                          <a:gd name="connsiteX72" fmla="*/ 5870 w 10004"/>
                          <a:gd name="connsiteY72" fmla="*/ 9969 h 10051"/>
                          <a:gd name="connsiteX73" fmla="*/ 5813 w 10004"/>
                          <a:gd name="connsiteY73" fmla="*/ 9925 h 10051"/>
                          <a:gd name="connsiteX74" fmla="*/ 5741 w 10004"/>
                          <a:gd name="connsiteY74" fmla="*/ 9866 h 10051"/>
                          <a:gd name="connsiteX75" fmla="*/ 5645 w 10004"/>
                          <a:gd name="connsiteY75" fmla="*/ 9789 h 10051"/>
                          <a:gd name="connsiteX76" fmla="*/ 5528 w 10004"/>
                          <a:gd name="connsiteY76" fmla="*/ 9697 h 10051"/>
                          <a:gd name="connsiteX77" fmla="*/ 5402 w 10004"/>
                          <a:gd name="connsiteY77" fmla="*/ 9596 h 10051"/>
                          <a:gd name="connsiteX78" fmla="*/ 5256 w 10004"/>
                          <a:gd name="connsiteY78" fmla="*/ 9484 h 10051"/>
                          <a:gd name="connsiteX79" fmla="*/ 5100 w 10004"/>
                          <a:gd name="connsiteY79" fmla="*/ 9363 h 10051"/>
                          <a:gd name="connsiteX80" fmla="*/ 4927 w 10004"/>
                          <a:gd name="connsiteY80" fmla="*/ 9228 h 10051"/>
                          <a:gd name="connsiteX81" fmla="*/ 4744 w 10004"/>
                          <a:gd name="connsiteY81" fmla="*/ 9082 h 10051"/>
                          <a:gd name="connsiteX82" fmla="*/ 4549 w 10004"/>
                          <a:gd name="connsiteY82" fmla="*/ 8932 h 10051"/>
                          <a:gd name="connsiteX83" fmla="*/ 4351 w 10004"/>
                          <a:gd name="connsiteY83" fmla="*/ 8776 h 10051"/>
                          <a:gd name="connsiteX84" fmla="*/ 4143 w 10004"/>
                          <a:gd name="connsiteY84" fmla="*/ 8607 h 10051"/>
                          <a:gd name="connsiteX85" fmla="*/ 3928 w 10004"/>
                          <a:gd name="connsiteY85" fmla="*/ 8447 h 10051"/>
                          <a:gd name="connsiteX86" fmla="*/ 3710 w 10004"/>
                          <a:gd name="connsiteY86" fmla="*/ 8268 h 10051"/>
                          <a:gd name="connsiteX87" fmla="*/ 3485 w 10004"/>
                          <a:gd name="connsiteY87" fmla="*/ 8098 h 10051"/>
                          <a:gd name="connsiteX88" fmla="*/ 3260 w 10004"/>
                          <a:gd name="connsiteY88" fmla="*/ 7924 h 10051"/>
                          <a:gd name="connsiteX89" fmla="*/ 3030 w 10004"/>
                          <a:gd name="connsiteY89" fmla="*/ 7744 h 10051"/>
                          <a:gd name="connsiteX90" fmla="*/ 2805 w 10004"/>
                          <a:gd name="connsiteY90" fmla="*/ 7566 h 10051"/>
                          <a:gd name="connsiteX91" fmla="*/ 2579 w 10004"/>
                          <a:gd name="connsiteY91" fmla="*/ 7386 h 10051"/>
                          <a:gd name="connsiteX92" fmla="*/ 2359 w 10004"/>
                          <a:gd name="connsiteY92" fmla="*/ 7217 h 10051"/>
                          <a:gd name="connsiteX93" fmla="*/ 2139 w 10004"/>
                          <a:gd name="connsiteY93" fmla="*/ 7047 h 10051"/>
                          <a:gd name="connsiteX94" fmla="*/ 1926 w 10004"/>
                          <a:gd name="connsiteY94" fmla="*/ 6878 h 10051"/>
                          <a:gd name="connsiteX95" fmla="*/ 1723 w 10004"/>
                          <a:gd name="connsiteY95" fmla="*/ 6717 h 10051"/>
                          <a:gd name="connsiteX96" fmla="*/ 1523 w 10004"/>
                          <a:gd name="connsiteY96" fmla="*/ 6563 h 10051"/>
                          <a:gd name="connsiteX97" fmla="*/ 1335 w 10004"/>
                          <a:gd name="connsiteY97" fmla="*/ 6412 h 10051"/>
                          <a:gd name="connsiteX98" fmla="*/ 1157 w 10004"/>
                          <a:gd name="connsiteY98" fmla="*/ 6277 h 10051"/>
                          <a:gd name="connsiteX99" fmla="*/ 989 w 10004"/>
                          <a:gd name="connsiteY99" fmla="*/ 6141 h 10051"/>
                          <a:gd name="connsiteX100" fmla="*/ 835 w 10004"/>
                          <a:gd name="connsiteY100" fmla="*/ 6020 h 10051"/>
                          <a:gd name="connsiteX101" fmla="*/ 694 w 10004"/>
                          <a:gd name="connsiteY101" fmla="*/ 5913 h 10051"/>
                          <a:gd name="connsiteX102" fmla="*/ 573 w 10004"/>
                          <a:gd name="connsiteY102" fmla="*/ 5817 h 10051"/>
                          <a:gd name="connsiteX103" fmla="*/ 464 w 10004"/>
                          <a:gd name="connsiteY103" fmla="*/ 5734 h 10051"/>
                          <a:gd name="connsiteX104" fmla="*/ 373 w 10004"/>
                          <a:gd name="connsiteY104" fmla="*/ 5656 h 10051"/>
                          <a:gd name="connsiteX105" fmla="*/ 303 w 10004"/>
                          <a:gd name="connsiteY105" fmla="*/ 5608 h 10051"/>
                          <a:gd name="connsiteX106" fmla="*/ 256 w 10004"/>
                          <a:gd name="connsiteY106" fmla="*/ 5565 h 10051"/>
                          <a:gd name="connsiteX107" fmla="*/ 229 w 10004"/>
                          <a:gd name="connsiteY107" fmla="*/ 5540 h 10051"/>
                          <a:gd name="connsiteX108" fmla="*/ 96 w 10004"/>
                          <a:gd name="connsiteY108" fmla="*/ 5361 h 10051"/>
                          <a:gd name="connsiteX109" fmla="*/ 4 w 10004"/>
                          <a:gd name="connsiteY109" fmla="*/ 4653 h 10051"/>
                          <a:gd name="connsiteX110" fmla="*/ 4 w 10004"/>
                          <a:gd name="connsiteY110" fmla="*/ 3859 h 10051"/>
                          <a:gd name="connsiteX111" fmla="*/ 244 w 10004"/>
                          <a:gd name="connsiteY111" fmla="*/ 2497 h 10051"/>
                          <a:gd name="connsiteX112" fmla="*/ 580 w 10004"/>
                          <a:gd name="connsiteY112" fmla="*/ 2201 h 10051"/>
                          <a:gd name="connsiteX113" fmla="*/ 3841 w 10004"/>
                          <a:gd name="connsiteY113"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79 w 10004"/>
                          <a:gd name="connsiteY4" fmla="*/ 3423 h 10051"/>
                          <a:gd name="connsiteX5" fmla="*/ 10004 w 10004"/>
                          <a:gd name="connsiteY5" fmla="*/ 3476 h 10051"/>
                          <a:gd name="connsiteX6" fmla="*/ 10004 w 10004"/>
                          <a:gd name="connsiteY6" fmla="*/ 3525 h 10051"/>
                          <a:gd name="connsiteX7" fmla="*/ 9992 w 10004"/>
                          <a:gd name="connsiteY7" fmla="*/ 3568 h 10051"/>
                          <a:gd name="connsiteX8" fmla="*/ 9962 w 10004"/>
                          <a:gd name="connsiteY8" fmla="*/ 3621 h 10051"/>
                          <a:gd name="connsiteX9" fmla="*/ 9917 w 10004"/>
                          <a:gd name="connsiteY9" fmla="*/ 3680 h 10051"/>
                          <a:gd name="connsiteX10" fmla="*/ 9878 w 10004"/>
                          <a:gd name="connsiteY10" fmla="*/ 3714 h 10051"/>
                          <a:gd name="connsiteX11" fmla="*/ 9836 w 10004"/>
                          <a:gd name="connsiteY11" fmla="*/ 3767 h 10051"/>
                          <a:gd name="connsiteX12" fmla="*/ 9784 w 10004"/>
                          <a:gd name="connsiteY12" fmla="*/ 3825 h 10051"/>
                          <a:gd name="connsiteX13" fmla="*/ 9732 w 10004"/>
                          <a:gd name="connsiteY13" fmla="*/ 3883 h 10051"/>
                          <a:gd name="connsiteX14" fmla="*/ 9675 w 10004"/>
                          <a:gd name="connsiteY14" fmla="*/ 3936 h 10051"/>
                          <a:gd name="connsiteX15" fmla="*/ 9633 w 10004"/>
                          <a:gd name="connsiteY15" fmla="*/ 3985 h 10051"/>
                          <a:gd name="connsiteX16" fmla="*/ 9593 w 10004"/>
                          <a:gd name="connsiteY16" fmla="*/ 4029 h 10051"/>
                          <a:gd name="connsiteX17" fmla="*/ 9566 w 10004"/>
                          <a:gd name="connsiteY17" fmla="*/ 4063 h 10051"/>
                          <a:gd name="connsiteX18" fmla="*/ 9554 w 10004"/>
                          <a:gd name="connsiteY18" fmla="*/ 4073 h 10051"/>
                          <a:gd name="connsiteX19" fmla="*/ 9559 w 10004"/>
                          <a:gd name="connsiteY19" fmla="*/ 6277 h 10051"/>
                          <a:gd name="connsiteX20" fmla="*/ 9571 w 10004"/>
                          <a:gd name="connsiteY20" fmla="*/ 6286 h 10051"/>
                          <a:gd name="connsiteX21" fmla="*/ 9601 w 10004"/>
                          <a:gd name="connsiteY21" fmla="*/ 6311 h 10051"/>
                          <a:gd name="connsiteX22" fmla="*/ 9645 w 10004"/>
                          <a:gd name="connsiteY22" fmla="*/ 6344 h 10051"/>
                          <a:gd name="connsiteX23" fmla="*/ 9702 w 10004"/>
                          <a:gd name="connsiteY23" fmla="*/ 6378 h 10051"/>
                          <a:gd name="connsiteX24" fmla="*/ 9757 w 10004"/>
                          <a:gd name="connsiteY24" fmla="*/ 6422 h 10051"/>
                          <a:gd name="connsiteX25" fmla="*/ 9809 w 10004"/>
                          <a:gd name="connsiteY25" fmla="*/ 6461 h 10051"/>
                          <a:gd name="connsiteX26" fmla="*/ 9848 w 10004"/>
                          <a:gd name="connsiteY26" fmla="*/ 6495 h 10051"/>
                          <a:gd name="connsiteX27" fmla="*/ 9878 w 10004"/>
                          <a:gd name="connsiteY27" fmla="*/ 6529 h 10051"/>
                          <a:gd name="connsiteX28" fmla="*/ 9888 w 10004"/>
                          <a:gd name="connsiteY28" fmla="*/ 6572 h 10051"/>
                          <a:gd name="connsiteX29" fmla="*/ 9883 w 10004"/>
                          <a:gd name="connsiteY29" fmla="*/ 6616 h 10051"/>
                          <a:gd name="connsiteX30" fmla="*/ 9870 w 10004"/>
                          <a:gd name="connsiteY30" fmla="*/ 6659 h 10051"/>
                          <a:gd name="connsiteX31" fmla="*/ 9858 w 10004"/>
                          <a:gd name="connsiteY31" fmla="*/ 6693 h 10051"/>
                          <a:gd name="connsiteX32" fmla="*/ 9843 w 10004"/>
                          <a:gd name="connsiteY32" fmla="*/ 6708 h 10051"/>
                          <a:gd name="connsiteX33" fmla="*/ 9841 w 10004"/>
                          <a:gd name="connsiteY33" fmla="*/ 6717 h 10051"/>
                          <a:gd name="connsiteX34" fmla="*/ 9831 w 10004"/>
                          <a:gd name="connsiteY34" fmla="*/ 6727 h 10051"/>
                          <a:gd name="connsiteX35" fmla="*/ 9796 w 10004"/>
                          <a:gd name="connsiteY35" fmla="*/ 6761 h 10051"/>
                          <a:gd name="connsiteX36" fmla="*/ 9744 w 10004"/>
                          <a:gd name="connsiteY36" fmla="*/ 6800 h 10051"/>
                          <a:gd name="connsiteX37" fmla="*/ 9675 w 10004"/>
                          <a:gd name="connsiteY37" fmla="*/ 6868 h 10051"/>
                          <a:gd name="connsiteX38" fmla="*/ 9583 w 10004"/>
                          <a:gd name="connsiteY38" fmla="*/ 6945 h 10051"/>
                          <a:gd name="connsiteX39" fmla="*/ 9480 w 10004"/>
                          <a:gd name="connsiteY39" fmla="*/ 7037 h 10051"/>
                          <a:gd name="connsiteX40" fmla="*/ 9363 w 10004"/>
                          <a:gd name="connsiteY40" fmla="*/ 7149 h 10051"/>
                          <a:gd name="connsiteX41" fmla="*/ 9235 w 10004"/>
                          <a:gd name="connsiteY41" fmla="*/ 7270 h 10051"/>
                          <a:gd name="connsiteX42" fmla="*/ 9091 w 10004"/>
                          <a:gd name="connsiteY42" fmla="*/ 7396 h 10051"/>
                          <a:gd name="connsiteX43" fmla="*/ 8943 w 10004"/>
                          <a:gd name="connsiteY43" fmla="*/ 7522 h 10051"/>
                          <a:gd name="connsiteX44" fmla="*/ 8784 w 10004"/>
                          <a:gd name="connsiteY44" fmla="*/ 7667 h 10051"/>
                          <a:gd name="connsiteX45" fmla="*/ 8619 w 10004"/>
                          <a:gd name="connsiteY45" fmla="*/ 7823 h 10051"/>
                          <a:gd name="connsiteX46" fmla="*/ 8445 w 10004"/>
                          <a:gd name="connsiteY46" fmla="*/ 7973 h 10051"/>
                          <a:gd name="connsiteX47" fmla="*/ 8272 w 10004"/>
                          <a:gd name="connsiteY47" fmla="*/ 8127 h 10051"/>
                          <a:gd name="connsiteX48" fmla="*/ 8094 w 10004"/>
                          <a:gd name="connsiteY48" fmla="*/ 8288 h 10051"/>
                          <a:gd name="connsiteX49" fmla="*/ 7921 w 10004"/>
                          <a:gd name="connsiteY49" fmla="*/ 8447 h 10051"/>
                          <a:gd name="connsiteX50" fmla="*/ 7745 w 10004"/>
                          <a:gd name="connsiteY50" fmla="*/ 8603 h 10051"/>
                          <a:gd name="connsiteX51" fmla="*/ 7572 w 10004"/>
                          <a:gd name="connsiteY51" fmla="*/ 8762 h 10051"/>
                          <a:gd name="connsiteX52" fmla="*/ 7399 w 10004"/>
                          <a:gd name="connsiteY52" fmla="*/ 8913 h 10051"/>
                          <a:gd name="connsiteX53" fmla="*/ 7233 w 10004"/>
                          <a:gd name="connsiteY53" fmla="*/ 9058 h 10051"/>
                          <a:gd name="connsiteX54" fmla="*/ 7077 w 10004"/>
                          <a:gd name="connsiteY54" fmla="*/ 9204 h 10051"/>
                          <a:gd name="connsiteX55" fmla="*/ 6931 w 10004"/>
                          <a:gd name="connsiteY55" fmla="*/ 9339 h 10051"/>
                          <a:gd name="connsiteX56" fmla="*/ 6788 w 10004"/>
                          <a:gd name="connsiteY56" fmla="*/ 9464 h 10051"/>
                          <a:gd name="connsiteX57" fmla="*/ 6662 w 10004"/>
                          <a:gd name="connsiteY57" fmla="*/ 9577 h 10051"/>
                          <a:gd name="connsiteX58" fmla="*/ 6545 w 10004"/>
                          <a:gd name="connsiteY58" fmla="*/ 9678 h 10051"/>
                          <a:gd name="connsiteX59" fmla="*/ 6441 w 10004"/>
                          <a:gd name="connsiteY59" fmla="*/ 9770 h 10051"/>
                          <a:gd name="connsiteX60" fmla="*/ 6360 w 10004"/>
                          <a:gd name="connsiteY60" fmla="*/ 9847 h 10051"/>
                          <a:gd name="connsiteX61" fmla="*/ 6290 w 10004"/>
                          <a:gd name="connsiteY61" fmla="*/ 9916 h 10051"/>
                          <a:gd name="connsiteX62" fmla="*/ 6239 w 10004"/>
                          <a:gd name="connsiteY62" fmla="*/ 9959 h 10051"/>
                          <a:gd name="connsiteX63" fmla="*/ 6209 w 10004"/>
                          <a:gd name="connsiteY63" fmla="*/ 9983 h 10051"/>
                          <a:gd name="connsiteX64" fmla="*/ 6135 w 10004"/>
                          <a:gd name="connsiteY64" fmla="*/ 10037 h 10051"/>
                          <a:gd name="connsiteX65" fmla="*/ 6070 w 10004"/>
                          <a:gd name="connsiteY65" fmla="*/ 10051 h 10051"/>
                          <a:gd name="connsiteX66" fmla="*/ 6008 w 10004"/>
                          <a:gd name="connsiteY66" fmla="*/ 10041 h 10051"/>
                          <a:gd name="connsiteX67" fmla="*/ 5961 w 10004"/>
                          <a:gd name="connsiteY67" fmla="*/ 10027 h 10051"/>
                          <a:gd name="connsiteX68" fmla="*/ 5932 w 10004"/>
                          <a:gd name="connsiteY68" fmla="*/ 10008 h 10051"/>
                          <a:gd name="connsiteX69" fmla="*/ 5917 w 10004"/>
                          <a:gd name="connsiteY69" fmla="*/ 10003 h 10051"/>
                          <a:gd name="connsiteX70" fmla="*/ 5905 w 10004"/>
                          <a:gd name="connsiteY70" fmla="*/ 9993 h 10051"/>
                          <a:gd name="connsiteX71" fmla="*/ 5870 w 10004"/>
                          <a:gd name="connsiteY71" fmla="*/ 9969 h 10051"/>
                          <a:gd name="connsiteX72" fmla="*/ 5813 w 10004"/>
                          <a:gd name="connsiteY72" fmla="*/ 9925 h 10051"/>
                          <a:gd name="connsiteX73" fmla="*/ 5741 w 10004"/>
                          <a:gd name="connsiteY73" fmla="*/ 9866 h 10051"/>
                          <a:gd name="connsiteX74" fmla="*/ 5645 w 10004"/>
                          <a:gd name="connsiteY74" fmla="*/ 9789 h 10051"/>
                          <a:gd name="connsiteX75" fmla="*/ 5528 w 10004"/>
                          <a:gd name="connsiteY75" fmla="*/ 9697 h 10051"/>
                          <a:gd name="connsiteX76" fmla="*/ 5402 w 10004"/>
                          <a:gd name="connsiteY76" fmla="*/ 9596 h 10051"/>
                          <a:gd name="connsiteX77" fmla="*/ 5256 w 10004"/>
                          <a:gd name="connsiteY77" fmla="*/ 9484 h 10051"/>
                          <a:gd name="connsiteX78" fmla="*/ 5100 w 10004"/>
                          <a:gd name="connsiteY78" fmla="*/ 9363 h 10051"/>
                          <a:gd name="connsiteX79" fmla="*/ 4927 w 10004"/>
                          <a:gd name="connsiteY79" fmla="*/ 9228 h 10051"/>
                          <a:gd name="connsiteX80" fmla="*/ 4744 w 10004"/>
                          <a:gd name="connsiteY80" fmla="*/ 9082 h 10051"/>
                          <a:gd name="connsiteX81" fmla="*/ 4549 w 10004"/>
                          <a:gd name="connsiteY81" fmla="*/ 8932 h 10051"/>
                          <a:gd name="connsiteX82" fmla="*/ 4351 w 10004"/>
                          <a:gd name="connsiteY82" fmla="*/ 8776 h 10051"/>
                          <a:gd name="connsiteX83" fmla="*/ 4143 w 10004"/>
                          <a:gd name="connsiteY83" fmla="*/ 8607 h 10051"/>
                          <a:gd name="connsiteX84" fmla="*/ 3928 w 10004"/>
                          <a:gd name="connsiteY84" fmla="*/ 8447 h 10051"/>
                          <a:gd name="connsiteX85" fmla="*/ 3710 w 10004"/>
                          <a:gd name="connsiteY85" fmla="*/ 8268 h 10051"/>
                          <a:gd name="connsiteX86" fmla="*/ 3485 w 10004"/>
                          <a:gd name="connsiteY86" fmla="*/ 8098 h 10051"/>
                          <a:gd name="connsiteX87" fmla="*/ 3260 w 10004"/>
                          <a:gd name="connsiteY87" fmla="*/ 7924 h 10051"/>
                          <a:gd name="connsiteX88" fmla="*/ 3030 w 10004"/>
                          <a:gd name="connsiteY88" fmla="*/ 7744 h 10051"/>
                          <a:gd name="connsiteX89" fmla="*/ 2805 w 10004"/>
                          <a:gd name="connsiteY89" fmla="*/ 7566 h 10051"/>
                          <a:gd name="connsiteX90" fmla="*/ 2579 w 10004"/>
                          <a:gd name="connsiteY90" fmla="*/ 7386 h 10051"/>
                          <a:gd name="connsiteX91" fmla="*/ 2359 w 10004"/>
                          <a:gd name="connsiteY91" fmla="*/ 7217 h 10051"/>
                          <a:gd name="connsiteX92" fmla="*/ 2139 w 10004"/>
                          <a:gd name="connsiteY92" fmla="*/ 7047 h 10051"/>
                          <a:gd name="connsiteX93" fmla="*/ 1926 w 10004"/>
                          <a:gd name="connsiteY93" fmla="*/ 6878 h 10051"/>
                          <a:gd name="connsiteX94" fmla="*/ 1723 w 10004"/>
                          <a:gd name="connsiteY94" fmla="*/ 6717 h 10051"/>
                          <a:gd name="connsiteX95" fmla="*/ 1523 w 10004"/>
                          <a:gd name="connsiteY95" fmla="*/ 6563 h 10051"/>
                          <a:gd name="connsiteX96" fmla="*/ 1335 w 10004"/>
                          <a:gd name="connsiteY96" fmla="*/ 6412 h 10051"/>
                          <a:gd name="connsiteX97" fmla="*/ 1157 w 10004"/>
                          <a:gd name="connsiteY97" fmla="*/ 6277 h 10051"/>
                          <a:gd name="connsiteX98" fmla="*/ 989 w 10004"/>
                          <a:gd name="connsiteY98" fmla="*/ 6141 h 10051"/>
                          <a:gd name="connsiteX99" fmla="*/ 835 w 10004"/>
                          <a:gd name="connsiteY99" fmla="*/ 6020 h 10051"/>
                          <a:gd name="connsiteX100" fmla="*/ 694 w 10004"/>
                          <a:gd name="connsiteY100" fmla="*/ 5913 h 10051"/>
                          <a:gd name="connsiteX101" fmla="*/ 573 w 10004"/>
                          <a:gd name="connsiteY101" fmla="*/ 5817 h 10051"/>
                          <a:gd name="connsiteX102" fmla="*/ 464 w 10004"/>
                          <a:gd name="connsiteY102" fmla="*/ 5734 h 10051"/>
                          <a:gd name="connsiteX103" fmla="*/ 373 w 10004"/>
                          <a:gd name="connsiteY103" fmla="*/ 5656 h 10051"/>
                          <a:gd name="connsiteX104" fmla="*/ 303 w 10004"/>
                          <a:gd name="connsiteY104" fmla="*/ 5608 h 10051"/>
                          <a:gd name="connsiteX105" fmla="*/ 256 w 10004"/>
                          <a:gd name="connsiteY105" fmla="*/ 5565 h 10051"/>
                          <a:gd name="connsiteX106" fmla="*/ 229 w 10004"/>
                          <a:gd name="connsiteY106" fmla="*/ 5540 h 10051"/>
                          <a:gd name="connsiteX107" fmla="*/ 96 w 10004"/>
                          <a:gd name="connsiteY107" fmla="*/ 5361 h 10051"/>
                          <a:gd name="connsiteX108" fmla="*/ 4 w 10004"/>
                          <a:gd name="connsiteY108" fmla="*/ 4653 h 10051"/>
                          <a:gd name="connsiteX109" fmla="*/ 4 w 10004"/>
                          <a:gd name="connsiteY109" fmla="*/ 3859 h 10051"/>
                          <a:gd name="connsiteX110" fmla="*/ 244 w 10004"/>
                          <a:gd name="connsiteY110" fmla="*/ 2497 h 10051"/>
                          <a:gd name="connsiteX111" fmla="*/ 580 w 10004"/>
                          <a:gd name="connsiteY111" fmla="*/ 2201 h 10051"/>
                          <a:gd name="connsiteX112" fmla="*/ 3841 w 10004"/>
                          <a:gd name="connsiteY112"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10004 w 10004"/>
                          <a:gd name="connsiteY5" fmla="*/ 3525 h 10051"/>
                          <a:gd name="connsiteX6" fmla="*/ 9992 w 10004"/>
                          <a:gd name="connsiteY6" fmla="*/ 3568 h 10051"/>
                          <a:gd name="connsiteX7" fmla="*/ 9962 w 10004"/>
                          <a:gd name="connsiteY7" fmla="*/ 3621 h 10051"/>
                          <a:gd name="connsiteX8" fmla="*/ 9917 w 10004"/>
                          <a:gd name="connsiteY8" fmla="*/ 3680 h 10051"/>
                          <a:gd name="connsiteX9" fmla="*/ 9878 w 10004"/>
                          <a:gd name="connsiteY9" fmla="*/ 3714 h 10051"/>
                          <a:gd name="connsiteX10" fmla="*/ 9836 w 10004"/>
                          <a:gd name="connsiteY10" fmla="*/ 3767 h 10051"/>
                          <a:gd name="connsiteX11" fmla="*/ 9784 w 10004"/>
                          <a:gd name="connsiteY11" fmla="*/ 3825 h 10051"/>
                          <a:gd name="connsiteX12" fmla="*/ 9732 w 10004"/>
                          <a:gd name="connsiteY12" fmla="*/ 3883 h 10051"/>
                          <a:gd name="connsiteX13" fmla="*/ 9675 w 10004"/>
                          <a:gd name="connsiteY13" fmla="*/ 3936 h 10051"/>
                          <a:gd name="connsiteX14" fmla="*/ 9633 w 10004"/>
                          <a:gd name="connsiteY14" fmla="*/ 3985 h 10051"/>
                          <a:gd name="connsiteX15" fmla="*/ 9593 w 10004"/>
                          <a:gd name="connsiteY15" fmla="*/ 4029 h 10051"/>
                          <a:gd name="connsiteX16" fmla="*/ 9566 w 10004"/>
                          <a:gd name="connsiteY16" fmla="*/ 4063 h 10051"/>
                          <a:gd name="connsiteX17" fmla="*/ 9554 w 10004"/>
                          <a:gd name="connsiteY17" fmla="*/ 4073 h 10051"/>
                          <a:gd name="connsiteX18" fmla="*/ 9559 w 10004"/>
                          <a:gd name="connsiteY18" fmla="*/ 6277 h 10051"/>
                          <a:gd name="connsiteX19" fmla="*/ 9571 w 10004"/>
                          <a:gd name="connsiteY19" fmla="*/ 6286 h 10051"/>
                          <a:gd name="connsiteX20" fmla="*/ 9601 w 10004"/>
                          <a:gd name="connsiteY20" fmla="*/ 6311 h 10051"/>
                          <a:gd name="connsiteX21" fmla="*/ 9645 w 10004"/>
                          <a:gd name="connsiteY21" fmla="*/ 6344 h 10051"/>
                          <a:gd name="connsiteX22" fmla="*/ 9702 w 10004"/>
                          <a:gd name="connsiteY22" fmla="*/ 6378 h 10051"/>
                          <a:gd name="connsiteX23" fmla="*/ 9757 w 10004"/>
                          <a:gd name="connsiteY23" fmla="*/ 6422 h 10051"/>
                          <a:gd name="connsiteX24" fmla="*/ 9809 w 10004"/>
                          <a:gd name="connsiteY24" fmla="*/ 6461 h 10051"/>
                          <a:gd name="connsiteX25" fmla="*/ 9848 w 10004"/>
                          <a:gd name="connsiteY25" fmla="*/ 6495 h 10051"/>
                          <a:gd name="connsiteX26" fmla="*/ 9878 w 10004"/>
                          <a:gd name="connsiteY26" fmla="*/ 6529 h 10051"/>
                          <a:gd name="connsiteX27" fmla="*/ 9888 w 10004"/>
                          <a:gd name="connsiteY27" fmla="*/ 6572 h 10051"/>
                          <a:gd name="connsiteX28" fmla="*/ 9883 w 10004"/>
                          <a:gd name="connsiteY28" fmla="*/ 6616 h 10051"/>
                          <a:gd name="connsiteX29" fmla="*/ 9870 w 10004"/>
                          <a:gd name="connsiteY29" fmla="*/ 6659 h 10051"/>
                          <a:gd name="connsiteX30" fmla="*/ 9858 w 10004"/>
                          <a:gd name="connsiteY30" fmla="*/ 6693 h 10051"/>
                          <a:gd name="connsiteX31" fmla="*/ 9843 w 10004"/>
                          <a:gd name="connsiteY31" fmla="*/ 6708 h 10051"/>
                          <a:gd name="connsiteX32" fmla="*/ 9841 w 10004"/>
                          <a:gd name="connsiteY32" fmla="*/ 6717 h 10051"/>
                          <a:gd name="connsiteX33" fmla="*/ 9831 w 10004"/>
                          <a:gd name="connsiteY33" fmla="*/ 6727 h 10051"/>
                          <a:gd name="connsiteX34" fmla="*/ 9796 w 10004"/>
                          <a:gd name="connsiteY34" fmla="*/ 6761 h 10051"/>
                          <a:gd name="connsiteX35" fmla="*/ 9744 w 10004"/>
                          <a:gd name="connsiteY35" fmla="*/ 6800 h 10051"/>
                          <a:gd name="connsiteX36" fmla="*/ 9675 w 10004"/>
                          <a:gd name="connsiteY36" fmla="*/ 6868 h 10051"/>
                          <a:gd name="connsiteX37" fmla="*/ 9583 w 10004"/>
                          <a:gd name="connsiteY37" fmla="*/ 6945 h 10051"/>
                          <a:gd name="connsiteX38" fmla="*/ 9480 w 10004"/>
                          <a:gd name="connsiteY38" fmla="*/ 7037 h 10051"/>
                          <a:gd name="connsiteX39" fmla="*/ 9363 w 10004"/>
                          <a:gd name="connsiteY39" fmla="*/ 7149 h 10051"/>
                          <a:gd name="connsiteX40" fmla="*/ 9235 w 10004"/>
                          <a:gd name="connsiteY40" fmla="*/ 7270 h 10051"/>
                          <a:gd name="connsiteX41" fmla="*/ 9091 w 10004"/>
                          <a:gd name="connsiteY41" fmla="*/ 7396 h 10051"/>
                          <a:gd name="connsiteX42" fmla="*/ 8943 w 10004"/>
                          <a:gd name="connsiteY42" fmla="*/ 7522 h 10051"/>
                          <a:gd name="connsiteX43" fmla="*/ 8784 w 10004"/>
                          <a:gd name="connsiteY43" fmla="*/ 7667 h 10051"/>
                          <a:gd name="connsiteX44" fmla="*/ 8619 w 10004"/>
                          <a:gd name="connsiteY44" fmla="*/ 7823 h 10051"/>
                          <a:gd name="connsiteX45" fmla="*/ 8445 w 10004"/>
                          <a:gd name="connsiteY45" fmla="*/ 7973 h 10051"/>
                          <a:gd name="connsiteX46" fmla="*/ 8272 w 10004"/>
                          <a:gd name="connsiteY46" fmla="*/ 8127 h 10051"/>
                          <a:gd name="connsiteX47" fmla="*/ 8094 w 10004"/>
                          <a:gd name="connsiteY47" fmla="*/ 8288 h 10051"/>
                          <a:gd name="connsiteX48" fmla="*/ 7921 w 10004"/>
                          <a:gd name="connsiteY48" fmla="*/ 8447 h 10051"/>
                          <a:gd name="connsiteX49" fmla="*/ 7745 w 10004"/>
                          <a:gd name="connsiteY49" fmla="*/ 8603 h 10051"/>
                          <a:gd name="connsiteX50" fmla="*/ 7572 w 10004"/>
                          <a:gd name="connsiteY50" fmla="*/ 8762 h 10051"/>
                          <a:gd name="connsiteX51" fmla="*/ 7399 w 10004"/>
                          <a:gd name="connsiteY51" fmla="*/ 8913 h 10051"/>
                          <a:gd name="connsiteX52" fmla="*/ 7233 w 10004"/>
                          <a:gd name="connsiteY52" fmla="*/ 9058 h 10051"/>
                          <a:gd name="connsiteX53" fmla="*/ 7077 w 10004"/>
                          <a:gd name="connsiteY53" fmla="*/ 9204 h 10051"/>
                          <a:gd name="connsiteX54" fmla="*/ 6931 w 10004"/>
                          <a:gd name="connsiteY54" fmla="*/ 9339 h 10051"/>
                          <a:gd name="connsiteX55" fmla="*/ 6788 w 10004"/>
                          <a:gd name="connsiteY55" fmla="*/ 9464 h 10051"/>
                          <a:gd name="connsiteX56" fmla="*/ 6662 w 10004"/>
                          <a:gd name="connsiteY56" fmla="*/ 9577 h 10051"/>
                          <a:gd name="connsiteX57" fmla="*/ 6545 w 10004"/>
                          <a:gd name="connsiteY57" fmla="*/ 9678 h 10051"/>
                          <a:gd name="connsiteX58" fmla="*/ 6441 w 10004"/>
                          <a:gd name="connsiteY58" fmla="*/ 9770 h 10051"/>
                          <a:gd name="connsiteX59" fmla="*/ 6360 w 10004"/>
                          <a:gd name="connsiteY59" fmla="*/ 9847 h 10051"/>
                          <a:gd name="connsiteX60" fmla="*/ 6290 w 10004"/>
                          <a:gd name="connsiteY60" fmla="*/ 9916 h 10051"/>
                          <a:gd name="connsiteX61" fmla="*/ 6239 w 10004"/>
                          <a:gd name="connsiteY61" fmla="*/ 9959 h 10051"/>
                          <a:gd name="connsiteX62" fmla="*/ 6209 w 10004"/>
                          <a:gd name="connsiteY62" fmla="*/ 9983 h 10051"/>
                          <a:gd name="connsiteX63" fmla="*/ 6135 w 10004"/>
                          <a:gd name="connsiteY63" fmla="*/ 10037 h 10051"/>
                          <a:gd name="connsiteX64" fmla="*/ 6070 w 10004"/>
                          <a:gd name="connsiteY64" fmla="*/ 10051 h 10051"/>
                          <a:gd name="connsiteX65" fmla="*/ 6008 w 10004"/>
                          <a:gd name="connsiteY65" fmla="*/ 10041 h 10051"/>
                          <a:gd name="connsiteX66" fmla="*/ 5961 w 10004"/>
                          <a:gd name="connsiteY66" fmla="*/ 10027 h 10051"/>
                          <a:gd name="connsiteX67" fmla="*/ 5932 w 10004"/>
                          <a:gd name="connsiteY67" fmla="*/ 10008 h 10051"/>
                          <a:gd name="connsiteX68" fmla="*/ 5917 w 10004"/>
                          <a:gd name="connsiteY68" fmla="*/ 10003 h 10051"/>
                          <a:gd name="connsiteX69" fmla="*/ 5905 w 10004"/>
                          <a:gd name="connsiteY69" fmla="*/ 9993 h 10051"/>
                          <a:gd name="connsiteX70" fmla="*/ 5870 w 10004"/>
                          <a:gd name="connsiteY70" fmla="*/ 9969 h 10051"/>
                          <a:gd name="connsiteX71" fmla="*/ 5813 w 10004"/>
                          <a:gd name="connsiteY71" fmla="*/ 9925 h 10051"/>
                          <a:gd name="connsiteX72" fmla="*/ 5741 w 10004"/>
                          <a:gd name="connsiteY72" fmla="*/ 9866 h 10051"/>
                          <a:gd name="connsiteX73" fmla="*/ 5645 w 10004"/>
                          <a:gd name="connsiteY73" fmla="*/ 9789 h 10051"/>
                          <a:gd name="connsiteX74" fmla="*/ 5528 w 10004"/>
                          <a:gd name="connsiteY74" fmla="*/ 9697 h 10051"/>
                          <a:gd name="connsiteX75" fmla="*/ 5402 w 10004"/>
                          <a:gd name="connsiteY75" fmla="*/ 9596 h 10051"/>
                          <a:gd name="connsiteX76" fmla="*/ 5256 w 10004"/>
                          <a:gd name="connsiteY76" fmla="*/ 9484 h 10051"/>
                          <a:gd name="connsiteX77" fmla="*/ 5100 w 10004"/>
                          <a:gd name="connsiteY77" fmla="*/ 9363 h 10051"/>
                          <a:gd name="connsiteX78" fmla="*/ 4927 w 10004"/>
                          <a:gd name="connsiteY78" fmla="*/ 9228 h 10051"/>
                          <a:gd name="connsiteX79" fmla="*/ 4744 w 10004"/>
                          <a:gd name="connsiteY79" fmla="*/ 9082 h 10051"/>
                          <a:gd name="connsiteX80" fmla="*/ 4549 w 10004"/>
                          <a:gd name="connsiteY80" fmla="*/ 8932 h 10051"/>
                          <a:gd name="connsiteX81" fmla="*/ 4351 w 10004"/>
                          <a:gd name="connsiteY81" fmla="*/ 8776 h 10051"/>
                          <a:gd name="connsiteX82" fmla="*/ 4143 w 10004"/>
                          <a:gd name="connsiteY82" fmla="*/ 8607 h 10051"/>
                          <a:gd name="connsiteX83" fmla="*/ 3928 w 10004"/>
                          <a:gd name="connsiteY83" fmla="*/ 8447 h 10051"/>
                          <a:gd name="connsiteX84" fmla="*/ 3710 w 10004"/>
                          <a:gd name="connsiteY84" fmla="*/ 8268 h 10051"/>
                          <a:gd name="connsiteX85" fmla="*/ 3485 w 10004"/>
                          <a:gd name="connsiteY85" fmla="*/ 8098 h 10051"/>
                          <a:gd name="connsiteX86" fmla="*/ 3260 w 10004"/>
                          <a:gd name="connsiteY86" fmla="*/ 7924 h 10051"/>
                          <a:gd name="connsiteX87" fmla="*/ 3030 w 10004"/>
                          <a:gd name="connsiteY87" fmla="*/ 7744 h 10051"/>
                          <a:gd name="connsiteX88" fmla="*/ 2805 w 10004"/>
                          <a:gd name="connsiteY88" fmla="*/ 7566 h 10051"/>
                          <a:gd name="connsiteX89" fmla="*/ 2579 w 10004"/>
                          <a:gd name="connsiteY89" fmla="*/ 7386 h 10051"/>
                          <a:gd name="connsiteX90" fmla="*/ 2359 w 10004"/>
                          <a:gd name="connsiteY90" fmla="*/ 7217 h 10051"/>
                          <a:gd name="connsiteX91" fmla="*/ 2139 w 10004"/>
                          <a:gd name="connsiteY91" fmla="*/ 7047 h 10051"/>
                          <a:gd name="connsiteX92" fmla="*/ 1926 w 10004"/>
                          <a:gd name="connsiteY92" fmla="*/ 6878 h 10051"/>
                          <a:gd name="connsiteX93" fmla="*/ 1723 w 10004"/>
                          <a:gd name="connsiteY93" fmla="*/ 6717 h 10051"/>
                          <a:gd name="connsiteX94" fmla="*/ 1523 w 10004"/>
                          <a:gd name="connsiteY94" fmla="*/ 6563 h 10051"/>
                          <a:gd name="connsiteX95" fmla="*/ 1335 w 10004"/>
                          <a:gd name="connsiteY95" fmla="*/ 6412 h 10051"/>
                          <a:gd name="connsiteX96" fmla="*/ 1157 w 10004"/>
                          <a:gd name="connsiteY96" fmla="*/ 6277 h 10051"/>
                          <a:gd name="connsiteX97" fmla="*/ 989 w 10004"/>
                          <a:gd name="connsiteY97" fmla="*/ 6141 h 10051"/>
                          <a:gd name="connsiteX98" fmla="*/ 835 w 10004"/>
                          <a:gd name="connsiteY98" fmla="*/ 6020 h 10051"/>
                          <a:gd name="connsiteX99" fmla="*/ 694 w 10004"/>
                          <a:gd name="connsiteY99" fmla="*/ 5913 h 10051"/>
                          <a:gd name="connsiteX100" fmla="*/ 573 w 10004"/>
                          <a:gd name="connsiteY100" fmla="*/ 5817 h 10051"/>
                          <a:gd name="connsiteX101" fmla="*/ 464 w 10004"/>
                          <a:gd name="connsiteY101" fmla="*/ 5734 h 10051"/>
                          <a:gd name="connsiteX102" fmla="*/ 373 w 10004"/>
                          <a:gd name="connsiteY102" fmla="*/ 5656 h 10051"/>
                          <a:gd name="connsiteX103" fmla="*/ 303 w 10004"/>
                          <a:gd name="connsiteY103" fmla="*/ 5608 h 10051"/>
                          <a:gd name="connsiteX104" fmla="*/ 256 w 10004"/>
                          <a:gd name="connsiteY104" fmla="*/ 5565 h 10051"/>
                          <a:gd name="connsiteX105" fmla="*/ 229 w 10004"/>
                          <a:gd name="connsiteY105" fmla="*/ 5540 h 10051"/>
                          <a:gd name="connsiteX106" fmla="*/ 96 w 10004"/>
                          <a:gd name="connsiteY106" fmla="*/ 5361 h 10051"/>
                          <a:gd name="connsiteX107" fmla="*/ 4 w 10004"/>
                          <a:gd name="connsiteY107" fmla="*/ 4653 h 10051"/>
                          <a:gd name="connsiteX108" fmla="*/ 4 w 10004"/>
                          <a:gd name="connsiteY108" fmla="*/ 3859 h 10051"/>
                          <a:gd name="connsiteX109" fmla="*/ 244 w 10004"/>
                          <a:gd name="connsiteY109" fmla="*/ 2497 h 10051"/>
                          <a:gd name="connsiteX110" fmla="*/ 580 w 10004"/>
                          <a:gd name="connsiteY110" fmla="*/ 2201 h 10051"/>
                          <a:gd name="connsiteX111" fmla="*/ 3841 w 10004"/>
                          <a:gd name="connsiteY111"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9992 w 10004"/>
                          <a:gd name="connsiteY5" fmla="*/ 3568 h 10051"/>
                          <a:gd name="connsiteX6" fmla="*/ 9962 w 10004"/>
                          <a:gd name="connsiteY6" fmla="*/ 3621 h 10051"/>
                          <a:gd name="connsiteX7" fmla="*/ 9917 w 10004"/>
                          <a:gd name="connsiteY7" fmla="*/ 3680 h 10051"/>
                          <a:gd name="connsiteX8" fmla="*/ 9878 w 10004"/>
                          <a:gd name="connsiteY8" fmla="*/ 3714 h 10051"/>
                          <a:gd name="connsiteX9" fmla="*/ 9836 w 10004"/>
                          <a:gd name="connsiteY9" fmla="*/ 3767 h 10051"/>
                          <a:gd name="connsiteX10" fmla="*/ 9784 w 10004"/>
                          <a:gd name="connsiteY10" fmla="*/ 3825 h 10051"/>
                          <a:gd name="connsiteX11" fmla="*/ 9732 w 10004"/>
                          <a:gd name="connsiteY11" fmla="*/ 3883 h 10051"/>
                          <a:gd name="connsiteX12" fmla="*/ 9675 w 10004"/>
                          <a:gd name="connsiteY12" fmla="*/ 3936 h 10051"/>
                          <a:gd name="connsiteX13" fmla="*/ 9633 w 10004"/>
                          <a:gd name="connsiteY13" fmla="*/ 3985 h 10051"/>
                          <a:gd name="connsiteX14" fmla="*/ 9593 w 10004"/>
                          <a:gd name="connsiteY14" fmla="*/ 4029 h 10051"/>
                          <a:gd name="connsiteX15" fmla="*/ 9566 w 10004"/>
                          <a:gd name="connsiteY15" fmla="*/ 4063 h 10051"/>
                          <a:gd name="connsiteX16" fmla="*/ 9554 w 10004"/>
                          <a:gd name="connsiteY16" fmla="*/ 4073 h 10051"/>
                          <a:gd name="connsiteX17" fmla="*/ 9559 w 10004"/>
                          <a:gd name="connsiteY17" fmla="*/ 6277 h 10051"/>
                          <a:gd name="connsiteX18" fmla="*/ 9571 w 10004"/>
                          <a:gd name="connsiteY18" fmla="*/ 6286 h 10051"/>
                          <a:gd name="connsiteX19" fmla="*/ 9601 w 10004"/>
                          <a:gd name="connsiteY19" fmla="*/ 6311 h 10051"/>
                          <a:gd name="connsiteX20" fmla="*/ 9645 w 10004"/>
                          <a:gd name="connsiteY20" fmla="*/ 6344 h 10051"/>
                          <a:gd name="connsiteX21" fmla="*/ 9702 w 10004"/>
                          <a:gd name="connsiteY21" fmla="*/ 6378 h 10051"/>
                          <a:gd name="connsiteX22" fmla="*/ 9757 w 10004"/>
                          <a:gd name="connsiteY22" fmla="*/ 6422 h 10051"/>
                          <a:gd name="connsiteX23" fmla="*/ 9809 w 10004"/>
                          <a:gd name="connsiteY23" fmla="*/ 6461 h 10051"/>
                          <a:gd name="connsiteX24" fmla="*/ 9848 w 10004"/>
                          <a:gd name="connsiteY24" fmla="*/ 6495 h 10051"/>
                          <a:gd name="connsiteX25" fmla="*/ 9878 w 10004"/>
                          <a:gd name="connsiteY25" fmla="*/ 6529 h 10051"/>
                          <a:gd name="connsiteX26" fmla="*/ 9888 w 10004"/>
                          <a:gd name="connsiteY26" fmla="*/ 6572 h 10051"/>
                          <a:gd name="connsiteX27" fmla="*/ 9883 w 10004"/>
                          <a:gd name="connsiteY27" fmla="*/ 6616 h 10051"/>
                          <a:gd name="connsiteX28" fmla="*/ 9870 w 10004"/>
                          <a:gd name="connsiteY28" fmla="*/ 6659 h 10051"/>
                          <a:gd name="connsiteX29" fmla="*/ 9858 w 10004"/>
                          <a:gd name="connsiteY29" fmla="*/ 6693 h 10051"/>
                          <a:gd name="connsiteX30" fmla="*/ 9843 w 10004"/>
                          <a:gd name="connsiteY30" fmla="*/ 6708 h 10051"/>
                          <a:gd name="connsiteX31" fmla="*/ 9841 w 10004"/>
                          <a:gd name="connsiteY31" fmla="*/ 6717 h 10051"/>
                          <a:gd name="connsiteX32" fmla="*/ 9831 w 10004"/>
                          <a:gd name="connsiteY32" fmla="*/ 6727 h 10051"/>
                          <a:gd name="connsiteX33" fmla="*/ 9796 w 10004"/>
                          <a:gd name="connsiteY33" fmla="*/ 6761 h 10051"/>
                          <a:gd name="connsiteX34" fmla="*/ 9744 w 10004"/>
                          <a:gd name="connsiteY34" fmla="*/ 6800 h 10051"/>
                          <a:gd name="connsiteX35" fmla="*/ 9675 w 10004"/>
                          <a:gd name="connsiteY35" fmla="*/ 6868 h 10051"/>
                          <a:gd name="connsiteX36" fmla="*/ 9583 w 10004"/>
                          <a:gd name="connsiteY36" fmla="*/ 6945 h 10051"/>
                          <a:gd name="connsiteX37" fmla="*/ 9480 w 10004"/>
                          <a:gd name="connsiteY37" fmla="*/ 7037 h 10051"/>
                          <a:gd name="connsiteX38" fmla="*/ 9363 w 10004"/>
                          <a:gd name="connsiteY38" fmla="*/ 7149 h 10051"/>
                          <a:gd name="connsiteX39" fmla="*/ 9235 w 10004"/>
                          <a:gd name="connsiteY39" fmla="*/ 7270 h 10051"/>
                          <a:gd name="connsiteX40" fmla="*/ 9091 w 10004"/>
                          <a:gd name="connsiteY40" fmla="*/ 7396 h 10051"/>
                          <a:gd name="connsiteX41" fmla="*/ 8943 w 10004"/>
                          <a:gd name="connsiteY41" fmla="*/ 7522 h 10051"/>
                          <a:gd name="connsiteX42" fmla="*/ 8784 w 10004"/>
                          <a:gd name="connsiteY42" fmla="*/ 7667 h 10051"/>
                          <a:gd name="connsiteX43" fmla="*/ 8619 w 10004"/>
                          <a:gd name="connsiteY43" fmla="*/ 7823 h 10051"/>
                          <a:gd name="connsiteX44" fmla="*/ 8445 w 10004"/>
                          <a:gd name="connsiteY44" fmla="*/ 7973 h 10051"/>
                          <a:gd name="connsiteX45" fmla="*/ 8272 w 10004"/>
                          <a:gd name="connsiteY45" fmla="*/ 8127 h 10051"/>
                          <a:gd name="connsiteX46" fmla="*/ 8094 w 10004"/>
                          <a:gd name="connsiteY46" fmla="*/ 8288 h 10051"/>
                          <a:gd name="connsiteX47" fmla="*/ 7921 w 10004"/>
                          <a:gd name="connsiteY47" fmla="*/ 8447 h 10051"/>
                          <a:gd name="connsiteX48" fmla="*/ 7745 w 10004"/>
                          <a:gd name="connsiteY48" fmla="*/ 8603 h 10051"/>
                          <a:gd name="connsiteX49" fmla="*/ 7572 w 10004"/>
                          <a:gd name="connsiteY49" fmla="*/ 8762 h 10051"/>
                          <a:gd name="connsiteX50" fmla="*/ 7399 w 10004"/>
                          <a:gd name="connsiteY50" fmla="*/ 8913 h 10051"/>
                          <a:gd name="connsiteX51" fmla="*/ 7233 w 10004"/>
                          <a:gd name="connsiteY51" fmla="*/ 9058 h 10051"/>
                          <a:gd name="connsiteX52" fmla="*/ 7077 w 10004"/>
                          <a:gd name="connsiteY52" fmla="*/ 9204 h 10051"/>
                          <a:gd name="connsiteX53" fmla="*/ 6931 w 10004"/>
                          <a:gd name="connsiteY53" fmla="*/ 9339 h 10051"/>
                          <a:gd name="connsiteX54" fmla="*/ 6788 w 10004"/>
                          <a:gd name="connsiteY54" fmla="*/ 9464 h 10051"/>
                          <a:gd name="connsiteX55" fmla="*/ 6662 w 10004"/>
                          <a:gd name="connsiteY55" fmla="*/ 9577 h 10051"/>
                          <a:gd name="connsiteX56" fmla="*/ 6545 w 10004"/>
                          <a:gd name="connsiteY56" fmla="*/ 9678 h 10051"/>
                          <a:gd name="connsiteX57" fmla="*/ 6441 w 10004"/>
                          <a:gd name="connsiteY57" fmla="*/ 9770 h 10051"/>
                          <a:gd name="connsiteX58" fmla="*/ 6360 w 10004"/>
                          <a:gd name="connsiteY58" fmla="*/ 9847 h 10051"/>
                          <a:gd name="connsiteX59" fmla="*/ 6290 w 10004"/>
                          <a:gd name="connsiteY59" fmla="*/ 9916 h 10051"/>
                          <a:gd name="connsiteX60" fmla="*/ 6239 w 10004"/>
                          <a:gd name="connsiteY60" fmla="*/ 9959 h 10051"/>
                          <a:gd name="connsiteX61" fmla="*/ 6209 w 10004"/>
                          <a:gd name="connsiteY61" fmla="*/ 9983 h 10051"/>
                          <a:gd name="connsiteX62" fmla="*/ 6135 w 10004"/>
                          <a:gd name="connsiteY62" fmla="*/ 10037 h 10051"/>
                          <a:gd name="connsiteX63" fmla="*/ 6070 w 10004"/>
                          <a:gd name="connsiteY63" fmla="*/ 10051 h 10051"/>
                          <a:gd name="connsiteX64" fmla="*/ 6008 w 10004"/>
                          <a:gd name="connsiteY64" fmla="*/ 10041 h 10051"/>
                          <a:gd name="connsiteX65" fmla="*/ 5961 w 10004"/>
                          <a:gd name="connsiteY65" fmla="*/ 10027 h 10051"/>
                          <a:gd name="connsiteX66" fmla="*/ 5932 w 10004"/>
                          <a:gd name="connsiteY66" fmla="*/ 10008 h 10051"/>
                          <a:gd name="connsiteX67" fmla="*/ 5917 w 10004"/>
                          <a:gd name="connsiteY67" fmla="*/ 10003 h 10051"/>
                          <a:gd name="connsiteX68" fmla="*/ 5905 w 10004"/>
                          <a:gd name="connsiteY68" fmla="*/ 9993 h 10051"/>
                          <a:gd name="connsiteX69" fmla="*/ 5870 w 10004"/>
                          <a:gd name="connsiteY69" fmla="*/ 9969 h 10051"/>
                          <a:gd name="connsiteX70" fmla="*/ 5813 w 10004"/>
                          <a:gd name="connsiteY70" fmla="*/ 9925 h 10051"/>
                          <a:gd name="connsiteX71" fmla="*/ 5741 w 10004"/>
                          <a:gd name="connsiteY71" fmla="*/ 9866 h 10051"/>
                          <a:gd name="connsiteX72" fmla="*/ 5645 w 10004"/>
                          <a:gd name="connsiteY72" fmla="*/ 9789 h 10051"/>
                          <a:gd name="connsiteX73" fmla="*/ 5528 w 10004"/>
                          <a:gd name="connsiteY73" fmla="*/ 9697 h 10051"/>
                          <a:gd name="connsiteX74" fmla="*/ 5402 w 10004"/>
                          <a:gd name="connsiteY74" fmla="*/ 9596 h 10051"/>
                          <a:gd name="connsiteX75" fmla="*/ 5256 w 10004"/>
                          <a:gd name="connsiteY75" fmla="*/ 9484 h 10051"/>
                          <a:gd name="connsiteX76" fmla="*/ 5100 w 10004"/>
                          <a:gd name="connsiteY76" fmla="*/ 9363 h 10051"/>
                          <a:gd name="connsiteX77" fmla="*/ 4927 w 10004"/>
                          <a:gd name="connsiteY77" fmla="*/ 9228 h 10051"/>
                          <a:gd name="connsiteX78" fmla="*/ 4744 w 10004"/>
                          <a:gd name="connsiteY78" fmla="*/ 9082 h 10051"/>
                          <a:gd name="connsiteX79" fmla="*/ 4549 w 10004"/>
                          <a:gd name="connsiteY79" fmla="*/ 8932 h 10051"/>
                          <a:gd name="connsiteX80" fmla="*/ 4351 w 10004"/>
                          <a:gd name="connsiteY80" fmla="*/ 8776 h 10051"/>
                          <a:gd name="connsiteX81" fmla="*/ 4143 w 10004"/>
                          <a:gd name="connsiteY81" fmla="*/ 8607 h 10051"/>
                          <a:gd name="connsiteX82" fmla="*/ 3928 w 10004"/>
                          <a:gd name="connsiteY82" fmla="*/ 8447 h 10051"/>
                          <a:gd name="connsiteX83" fmla="*/ 3710 w 10004"/>
                          <a:gd name="connsiteY83" fmla="*/ 8268 h 10051"/>
                          <a:gd name="connsiteX84" fmla="*/ 3485 w 10004"/>
                          <a:gd name="connsiteY84" fmla="*/ 8098 h 10051"/>
                          <a:gd name="connsiteX85" fmla="*/ 3260 w 10004"/>
                          <a:gd name="connsiteY85" fmla="*/ 7924 h 10051"/>
                          <a:gd name="connsiteX86" fmla="*/ 3030 w 10004"/>
                          <a:gd name="connsiteY86" fmla="*/ 7744 h 10051"/>
                          <a:gd name="connsiteX87" fmla="*/ 2805 w 10004"/>
                          <a:gd name="connsiteY87" fmla="*/ 7566 h 10051"/>
                          <a:gd name="connsiteX88" fmla="*/ 2579 w 10004"/>
                          <a:gd name="connsiteY88" fmla="*/ 7386 h 10051"/>
                          <a:gd name="connsiteX89" fmla="*/ 2359 w 10004"/>
                          <a:gd name="connsiteY89" fmla="*/ 7217 h 10051"/>
                          <a:gd name="connsiteX90" fmla="*/ 2139 w 10004"/>
                          <a:gd name="connsiteY90" fmla="*/ 7047 h 10051"/>
                          <a:gd name="connsiteX91" fmla="*/ 1926 w 10004"/>
                          <a:gd name="connsiteY91" fmla="*/ 6878 h 10051"/>
                          <a:gd name="connsiteX92" fmla="*/ 1723 w 10004"/>
                          <a:gd name="connsiteY92" fmla="*/ 6717 h 10051"/>
                          <a:gd name="connsiteX93" fmla="*/ 1523 w 10004"/>
                          <a:gd name="connsiteY93" fmla="*/ 6563 h 10051"/>
                          <a:gd name="connsiteX94" fmla="*/ 1335 w 10004"/>
                          <a:gd name="connsiteY94" fmla="*/ 6412 h 10051"/>
                          <a:gd name="connsiteX95" fmla="*/ 1157 w 10004"/>
                          <a:gd name="connsiteY95" fmla="*/ 6277 h 10051"/>
                          <a:gd name="connsiteX96" fmla="*/ 989 w 10004"/>
                          <a:gd name="connsiteY96" fmla="*/ 6141 h 10051"/>
                          <a:gd name="connsiteX97" fmla="*/ 835 w 10004"/>
                          <a:gd name="connsiteY97" fmla="*/ 6020 h 10051"/>
                          <a:gd name="connsiteX98" fmla="*/ 694 w 10004"/>
                          <a:gd name="connsiteY98" fmla="*/ 5913 h 10051"/>
                          <a:gd name="connsiteX99" fmla="*/ 573 w 10004"/>
                          <a:gd name="connsiteY99" fmla="*/ 5817 h 10051"/>
                          <a:gd name="connsiteX100" fmla="*/ 464 w 10004"/>
                          <a:gd name="connsiteY100" fmla="*/ 5734 h 10051"/>
                          <a:gd name="connsiteX101" fmla="*/ 373 w 10004"/>
                          <a:gd name="connsiteY101" fmla="*/ 5656 h 10051"/>
                          <a:gd name="connsiteX102" fmla="*/ 303 w 10004"/>
                          <a:gd name="connsiteY102" fmla="*/ 5608 h 10051"/>
                          <a:gd name="connsiteX103" fmla="*/ 256 w 10004"/>
                          <a:gd name="connsiteY103" fmla="*/ 5565 h 10051"/>
                          <a:gd name="connsiteX104" fmla="*/ 229 w 10004"/>
                          <a:gd name="connsiteY104" fmla="*/ 5540 h 10051"/>
                          <a:gd name="connsiteX105" fmla="*/ 96 w 10004"/>
                          <a:gd name="connsiteY105" fmla="*/ 5361 h 10051"/>
                          <a:gd name="connsiteX106" fmla="*/ 4 w 10004"/>
                          <a:gd name="connsiteY106" fmla="*/ 4653 h 10051"/>
                          <a:gd name="connsiteX107" fmla="*/ 4 w 10004"/>
                          <a:gd name="connsiteY107" fmla="*/ 3859 h 10051"/>
                          <a:gd name="connsiteX108" fmla="*/ 244 w 10004"/>
                          <a:gd name="connsiteY108" fmla="*/ 2497 h 10051"/>
                          <a:gd name="connsiteX109" fmla="*/ 580 w 10004"/>
                          <a:gd name="connsiteY109" fmla="*/ 2201 h 10051"/>
                          <a:gd name="connsiteX110" fmla="*/ 3841 w 10004"/>
                          <a:gd name="connsiteY110"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62 w 10005"/>
                          <a:gd name="connsiteY5" fmla="*/ 3621 h 10051"/>
                          <a:gd name="connsiteX6" fmla="*/ 9917 w 10005"/>
                          <a:gd name="connsiteY6" fmla="*/ 3680 h 10051"/>
                          <a:gd name="connsiteX7" fmla="*/ 9878 w 10005"/>
                          <a:gd name="connsiteY7" fmla="*/ 3714 h 10051"/>
                          <a:gd name="connsiteX8" fmla="*/ 9836 w 10005"/>
                          <a:gd name="connsiteY8" fmla="*/ 3767 h 10051"/>
                          <a:gd name="connsiteX9" fmla="*/ 9784 w 10005"/>
                          <a:gd name="connsiteY9" fmla="*/ 3825 h 10051"/>
                          <a:gd name="connsiteX10" fmla="*/ 9732 w 10005"/>
                          <a:gd name="connsiteY10" fmla="*/ 3883 h 10051"/>
                          <a:gd name="connsiteX11" fmla="*/ 9675 w 10005"/>
                          <a:gd name="connsiteY11" fmla="*/ 3936 h 10051"/>
                          <a:gd name="connsiteX12" fmla="*/ 9633 w 10005"/>
                          <a:gd name="connsiteY12" fmla="*/ 3985 h 10051"/>
                          <a:gd name="connsiteX13" fmla="*/ 9593 w 10005"/>
                          <a:gd name="connsiteY13" fmla="*/ 4029 h 10051"/>
                          <a:gd name="connsiteX14" fmla="*/ 9566 w 10005"/>
                          <a:gd name="connsiteY14" fmla="*/ 4063 h 10051"/>
                          <a:gd name="connsiteX15" fmla="*/ 9554 w 10005"/>
                          <a:gd name="connsiteY15" fmla="*/ 4073 h 10051"/>
                          <a:gd name="connsiteX16" fmla="*/ 9559 w 10005"/>
                          <a:gd name="connsiteY16" fmla="*/ 6277 h 10051"/>
                          <a:gd name="connsiteX17" fmla="*/ 9571 w 10005"/>
                          <a:gd name="connsiteY17" fmla="*/ 6286 h 10051"/>
                          <a:gd name="connsiteX18" fmla="*/ 9601 w 10005"/>
                          <a:gd name="connsiteY18" fmla="*/ 6311 h 10051"/>
                          <a:gd name="connsiteX19" fmla="*/ 9645 w 10005"/>
                          <a:gd name="connsiteY19" fmla="*/ 6344 h 10051"/>
                          <a:gd name="connsiteX20" fmla="*/ 9702 w 10005"/>
                          <a:gd name="connsiteY20" fmla="*/ 6378 h 10051"/>
                          <a:gd name="connsiteX21" fmla="*/ 9757 w 10005"/>
                          <a:gd name="connsiteY21" fmla="*/ 6422 h 10051"/>
                          <a:gd name="connsiteX22" fmla="*/ 9809 w 10005"/>
                          <a:gd name="connsiteY22" fmla="*/ 6461 h 10051"/>
                          <a:gd name="connsiteX23" fmla="*/ 9848 w 10005"/>
                          <a:gd name="connsiteY23" fmla="*/ 6495 h 10051"/>
                          <a:gd name="connsiteX24" fmla="*/ 9878 w 10005"/>
                          <a:gd name="connsiteY24" fmla="*/ 6529 h 10051"/>
                          <a:gd name="connsiteX25" fmla="*/ 9888 w 10005"/>
                          <a:gd name="connsiteY25" fmla="*/ 6572 h 10051"/>
                          <a:gd name="connsiteX26" fmla="*/ 9883 w 10005"/>
                          <a:gd name="connsiteY26" fmla="*/ 6616 h 10051"/>
                          <a:gd name="connsiteX27" fmla="*/ 9870 w 10005"/>
                          <a:gd name="connsiteY27" fmla="*/ 6659 h 10051"/>
                          <a:gd name="connsiteX28" fmla="*/ 9858 w 10005"/>
                          <a:gd name="connsiteY28" fmla="*/ 6693 h 10051"/>
                          <a:gd name="connsiteX29" fmla="*/ 9843 w 10005"/>
                          <a:gd name="connsiteY29" fmla="*/ 6708 h 10051"/>
                          <a:gd name="connsiteX30" fmla="*/ 9841 w 10005"/>
                          <a:gd name="connsiteY30" fmla="*/ 6717 h 10051"/>
                          <a:gd name="connsiteX31" fmla="*/ 9831 w 10005"/>
                          <a:gd name="connsiteY31" fmla="*/ 6727 h 10051"/>
                          <a:gd name="connsiteX32" fmla="*/ 9796 w 10005"/>
                          <a:gd name="connsiteY32" fmla="*/ 6761 h 10051"/>
                          <a:gd name="connsiteX33" fmla="*/ 9744 w 10005"/>
                          <a:gd name="connsiteY33" fmla="*/ 6800 h 10051"/>
                          <a:gd name="connsiteX34" fmla="*/ 9675 w 10005"/>
                          <a:gd name="connsiteY34" fmla="*/ 6868 h 10051"/>
                          <a:gd name="connsiteX35" fmla="*/ 9583 w 10005"/>
                          <a:gd name="connsiteY35" fmla="*/ 6945 h 10051"/>
                          <a:gd name="connsiteX36" fmla="*/ 9480 w 10005"/>
                          <a:gd name="connsiteY36" fmla="*/ 7037 h 10051"/>
                          <a:gd name="connsiteX37" fmla="*/ 9363 w 10005"/>
                          <a:gd name="connsiteY37" fmla="*/ 7149 h 10051"/>
                          <a:gd name="connsiteX38" fmla="*/ 9235 w 10005"/>
                          <a:gd name="connsiteY38" fmla="*/ 7270 h 10051"/>
                          <a:gd name="connsiteX39" fmla="*/ 9091 w 10005"/>
                          <a:gd name="connsiteY39" fmla="*/ 7396 h 10051"/>
                          <a:gd name="connsiteX40" fmla="*/ 8943 w 10005"/>
                          <a:gd name="connsiteY40" fmla="*/ 7522 h 10051"/>
                          <a:gd name="connsiteX41" fmla="*/ 8784 w 10005"/>
                          <a:gd name="connsiteY41" fmla="*/ 7667 h 10051"/>
                          <a:gd name="connsiteX42" fmla="*/ 8619 w 10005"/>
                          <a:gd name="connsiteY42" fmla="*/ 7823 h 10051"/>
                          <a:gd name="connsiteX43" fmla="*/ 8445 w 10005"/>
                          <a:gd name="connsiteY43" fmla="*/ 7973 h 10051"/>
                          <a:gd name="connsiteX44" fmla="*/ 8272 w 10005"/>
                          <a:gd name="connsiteY44" fmla="*/ 8127 h 10051"/>
                          <a:gd name="connsiteX45" fmla="*/ 8094 w 10005"/>
                          <a:gd name="connsiteY45" fmla="*/ 8288 h 10051"/>
                          <a:gd name="connsiteX46" fmla="*/ 7921 w 10005"/>
                          <a:gd name="connsiteY46" fmla="*/ 8447 h 10051"/>
                          <a:gd name="connsiteX47" fmla="*/ 7745 w 10005"/>
                          <a:gd name="connsiteY47" fmla="*/ 8603 h 10051"/>
                          <a:gd name="connsiteX48" fmla="*/ 7572 w 10005"/>
                          <a:gd name="connsiteY48" fmla="*/ 8762 h 10051"/>
                          <a:gd name="connsiteX49" fmla="*/ 7399 w 10005"/>
                          <a:gd name="connsiteY49" fmla="*/ 8913 h 10051"/>
                          <a:gd name="connsiteX50" fmla="*/ 7233 w 10005"/>
                          <a:gd name="connsiteY50" fmla="*/ 9058 h 10051"/>
                          <a:gd name="connsiteX51" fmla="*/ 7077 w 10005"/>
                          <a:gd name="connsiteY51" fmla="*/ 9204 h 10051"/>
                          <a:gd name="connsiteX52" fmla="*/ 6931 w 10005"/>
                          <a:gd name="connsiteY52" fmla="*/ 9339 h 10051"/>
                          <a:gd name="connsiteX53" fmla="*/ 6788 w 10005"/>
                          <a:gd name="connsiteY53" fmla="*/ 9464 h 10051"/>
                          <a:gd name="connsiteX54" fmla="*/ 6662 w 10005"/>
                          <a:gd name="connsiteY54" fmla="*/ 9577 h 10051"/>
                          <a:gd name="connsiteX55" fmla="*/ 6545 w 10005"/>
                          <a:gd name="connsiteY55" fmla="*/ 9678 h 10051"/>
                          <a:gd name="connsiteX56" fmla="*/ 6441 w 10005"/>
                          <a:gd name="connsiteY56" fmla="*/ 9770 h 10051"/>
                          <a:gd name="connsiteX57" fmla="*/ 6360 w 10005"/>
                          <a:gd name="connsiteY57" fmla="*/ 9847 h 10051"/>
                          <a:gd name="connsiteX58" fmla="*/ 6290 w 10005"/>
                          <a:gd name="connsiteY58" fmla="*/ 9916 h 10051"/>
                          <a:gd name="connsiteX59" fmla="*/ 6239 w 10005"/>
                          <a:gd name="connsiteY59" fmla="*/ 9959 h 10051"/>
                          <a:gd name="connsiteX60" fmla="*/ 6209 w 10005"/>
                          <a:gd name="connsiteY60" fmla="*/ 9983 h 10051"/>
                          <a:gd name="connsiteX61" fmla="*/ 6135 w 10005"/>
                          <a:gd name="connsiteY61" fmla="*/ 10037 h 10051"/>
                          <a:gd name="connsiteX62" fmla="*/ 6070 w 10005"/>
                          <a:gd name="connsiteY62" fmla="*/ 10051 h 10051"/>
                          <a:gd name="connsiteX63" fmla="*/ 6008 w 10005"/>
                          <a:gd name="connsiteY63" fmla="*/ 10041 h 10051"/>
                          <a:gd name="connsiteX64" fmla="*/ 5961 w 10005"/>
                          <a:gd name="connsiteY64" fmla="*/ 10027 h 10051"/>
                          <a:gd name="connsiteX65" fmla="*/ 5932 w 10005"/>
                          <a:gd name="connsiteY65" fmla="*/ 10008 h 10051"/>
                          <a:gd name="connsiteX66" fmla="*/ 5917 w 10005"/>
                          <a:gd name="connsiteY66" fmla="*/ 10003 h 10051"/>
                          <a:gd name="connsiteX67" fmla="*/ 5905 w 10005"/>
                          <a:gd name="connsiteY67" fmla="*/ 9993 h 10051"/>
                          <a:gd name="connsiteX68" fmla="*/ 5870 w 10005"/>
                          <a:gd name="connsiteY68" fmla="*/ 9969 h 10051"/>
                          <a:gd name="connsiteX69" fmla="*/ 5813 w 10005"/>
                          <a:gd name="connsiteY69" fmla="*/ 9925 h 10051"/>
                          <a:gd name="connsiteX70" fmla="*/ 5741 w 10005"/>
                          <a:gd name="connsiteY70" fmla="*/ 9866 h 10051"/>
                          <a:gd name="connsiteX71" fmla="*/ 5645 w 10005"/>
                          <a:gd name="connsiteY71" fmla="*/ 9789 h 10051"/>
                          <a:gd name="connsiteX72" fmla="*/ 5528 w 10005"/>
                          <a:gd name="connsiteY72" fmla="*/ 9697 h 10051"/>
                          <a:gd name="connsiteX73" fmla="*/ 5402 w 10005"/>
                          <a:gd name="connsiteY73" fmla="*/ 9596 h 10051"/>
                          <a:gd name="connsiteX74" fmla="*/ 5256 w 10005"/>
                          <a:gd name="connsiteY74" fmla="*/ 9484 h 10051"/>
                          <a:gd name="connsiteX75" fmla="*/ 5100 w 10005"/>
                          <a:gd name="connsiteY75" fmla="*/ 9363 h 10051"/>
                          <a:gd name="connsiteX76" fmla="*/ 4927 w 10005"/>
                          <a:gd name="connsiteY76" fmla="*/ 9228 h 10051"/>
                          <a:gd name="connsiteX77" fmla="*/ 4744 w 10005"/>
                          <a:gd name="connsiteY77" fmla="*/ 9082 h 10051"/>
                          <a:gd name="connsiteX78" fmla="*/ 4549 w 10005"/>
                          <a:gd name="connsiteY78" fmla="*/ 8932 h 10051"/>
                          <a:gd name="connsiteX79" fmla="*/ 4351 w 10005"/>
                          <a:gd name="connsiteY79" fmla="*/ 8776 h 10051"/>
                          <a:gd name="connsiteX80" fmla="*/ 4143 w 10005"/>
                          <a:gd name="connsiteY80" fmla="*/ 8607 h 10051"/>
                          <a:gd name="connsiteX81" fmla="*/ 3928 w 10005"/>
                          <a:gd name="connsiteY81" fmla="*/ 8447 h 10051"/>
                          <a:gd name="connsiteX82" fmla="*/ 3710 w 10005"/>
                          <a:gd name="connsiteY82" fmla="*/ 8268 h 10051"/>
                          <a:gd name="connsiteX83" fmla="*/ 3485 w 10005"/>
                          <a:gd name="connsiteY83" fmla="*/ 8098 h 10051"/>
                          <a:gd name="connsiteX84" fmla="*/ 3260 w 10005"/>
                          <a:gd name="connsiteY84" fmla="*/ 7924 h 10051"/>
                          <a:gd name="connsiteX85" fmla="*/ 3030 w 10005"/>
                          <a:gd name="connsiteY85" fmla="*/ 7744 h 10051"/>
                          <a:gd name="connsiteX86" fmla="*/ 2805 w 10005"/>
                          <a:gd name="connsiteY86" fmla="*/ 7566 h 10051"/>
                          <a:gd name="connsiteX87" fmla="*/ 2579 w 10005"/>
                          <a:gd name="connsiteY87" fmla="*/ 7386 h 10051"/>
                          <a:gd name="connsiteX88" fmla="*/ 2359 w 10005"/>
                          <a:gd name="connsiteY88" fmla="*/ 7217 h 10051"/>
                          <a:gd name="connsiteX89" fmla="*/ 2139 w 10005"/>
                          <a:gd name="connsiteY89" fmla="*/ 7047 h 10051"/>
                          <a:gd name="connsiteX90" fmla="*/ 1926 w 10005"/>
                          <a:gd name="connsiteY90" fmla="*/ 6878 h 10051"/>
                          <a:gd name="connsiteX91" fmla="*/ 1723 w 10005"/>
                          <a:gd name="connsiteY91" fmla="*/ 6717 h 10051"/>
                          <a:gd name="connsiteX92" fmla="*/ 1523 w 10005"/>
                          <a:gd name="connsiteY92" fmla="*/ 6563 h 10051"/>
                          <a:gd name="connsiteX93" fmla="*/ 1335 w 10005"/>
                          <a:gd name="connsiteY93" fmla="*/ 6412 h 10051"/>
                          <a:gd name="connsiteX94" fmla="*/ 1157 w 10005"/>
                          <a:gd name="connsiteY94" fmla="*/ 6277 h 10051"/>
                          <a:gd name="connsiteX95" fmla="*/ 989 w 10005"/>
                          <a:gd name="connsiteY95" fmla="*/ 6141 h 10051"/>
                          <a:gd name="connsiteX96" fmla="*/ 835 w 10005"/>
                          <a:gd name="connsiteY96" fmla="*/ 6020 h 10051"/>
                          <a:gd name="connsiteX97" fmla="*/ 694 w 10005"/>
                          <a:gd name="connsiteY97" fmla="*/ 5913 h 10051"/>
                          <a:gd name="connsiteX98" fmla="*/ 573 w 10005"/>
                          <a:gd name="connsiteY98" fmla="*/ 5817 h 10051"/>
                          <a:gd name="connsiteX99" fmla="*/ 464 w 10005"/>
                          <a:gd name="connsiteY99" fmla="*/ 5734 h 10051"/>
                          <a:gd name="connsiteX100" fmla="*/ 373 w 10005"/>
                          <a:gd name="connsiteY100" fmla="*/ 5656 h 10051"/>
                          <a:gd name="connsiteX101" fmla="*/ 303 w 10005"/>
                          <a:gd name="connsiteY101" fmla="*/ 5608 h 10051"/>
                          <a:gd name="connsiteX102" fmla="*/ 256 w 10005"/>
                          <a:gd name="connsiteY102" fmla="*/ 5565 h 10051"/>
                          <a:gd name="connsiteX103" fmla="*/ 229 w 10005"/>
                          <a:gd name="connsiteY103" fmla="*/ 5540 h 10051"/>
                          <a:gd name="connsiteX104" fmla="*/ 96 w 10005"/>
                          <a:gd name="connsiteY104" fmla="*/ 5361 h 10051"/>
                          <a:gd name="connsiteX105" fmla="*/ 4 w 10005"/>
                          <a:gd name="connsiteY105" fmla="*/ 4653 h 10051"/>
                          <a:gd name="connsiteX106" fmla="*/ 4 w 10005"/>
                          <a:gd name="connsiteY106" fmla="*/ 3859 h 10051"/>
                          <a:gd name="connsiteX107" fmla="*/ 244 w 10005"/>
                          <a:gd name="connsiteY107" fmla="*/ 2497 h 10051"/>
                          <a:gd name="connsiteX108" fmla="*/ 580 w 10005"/>
                          <a:gd name="connsiteY108" fmla="*/ 2201 h 10051"/>
                          <a:gd name="connsiteX109" fmla="*/ 3841 w 10005"/>
                          <a:gd name="connsiteY109"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17 w 10005"/>
                          <a:gd name="connsiteY5" fmla="*/ 3680 h 10051"/>
                          <a:gd name="connsiteX6" fmla="*/ 9878 w 10005"/>
                          <a:gd name="connsiteY6" fmla="*/ 3714 h 10051"/>
                          <a:gd name="connsiteX7" fmla="*/ 9836 w 10005"/>
                          <a:gd name="connsiteY7" fmla="*/ 3767 h 10051"/>
                          <a:gd name="connsiteX8" fmla="*/ 9784 w 10005"/>
                          <a:gd name="connsiteY8" fmla="*/ 3825 h 10051"/>
                          <a:gd name="connsiteX9" fmla="*/ 9732 w 10005"/>
                          <a:gd name="connsiteY9" fmla="*/ 3883 h 10051"/>
                          <a:gd name="connsiteX10" fmla="*/ 9675 w 10005"/>
                          <a:gd name="connsiteY10" fmla="*/ 3936 h 10051"/>
                          <a:gd name="connsiteX11" fmla="*/ 9633 w 10005"/>
                          <a:gd name="connsiteY11" fmla="*/ 3985 h 10051"/>
                          <a:gd name="connsiteX12" fmla="*/ 9593 w 10005"/>
                          <a:gd name="connsiteY12" fmla="*/ 4029 h 10051"/>
                          <a:gd name="connsiteX13" fmla="*/ 9566 w 10005"/>
                          <a:gd name="connsiteY13" fmla="*/ 4063 h 10051"/>
                          <a:gd name="connsiteX14" fmla="*/ 9554 w 10005"/>
                          <a:gd name="connsiteY14" fmla="*/ 4073 h 10051"/>
                          <a:gd name="connsiteX15" fmla="*/ 9559 w 10005"/>
                          <a:gd name="connsiteY15" fmla="*/ 6277 h 10051"/>
                          <a:gd name="connsiteX16" fmla="*/ 9571 w 10005"/>
                          <a:gd name="connsiteY16" fmla="*/ 6286 h 10051"/>
                          <a:gd name="connsiteX17" fmla="*/ 9601 w 10005"/>
                          <a:gd name="connsiteY17" fmla="*/ 6311 h 10051"/>
                          <a:gd name="connsiteX18" fmla="*/ 9645 w 10005"/>
                          <a:gd name="connsiteY18" fmla="*/ 6344 h 10051"/>
                          <a:gd name="connsiteX19" fmla="*/ 9702 w 10005"/>
                          <a:gd name="connsiteY19" fmla="*/ 6378 h 10051"/>
                          <a:gd name="connsiteX20" fmla="*/ 9757 w 10005"/>
                          <a:gd name="connsiteY20" fmla="*/ 6422 h 10051"/>
                          <a:gd name="connsiteX21" fmla="*/ 9809 w 10005"/>
                          <a:gd name="connsiteY21" fmla="*/ 6461 h 10051"/>
                          <a:gd name="connsiteX22" fmla="*/ 9848 w 10005"/>
                          <a:gd name="connsiteY22" fmla="*/ 6495 h 10051"/>
                          <a:gd name="connsiteX23" fmla="*/ 9878 w 10005"/>
                          <a:gd name="connsiteY23" fmla="*/ 6529 h 10051"/>
                          <a:gd name="connsiteX24" fmla="*/ 9888 w 10005"/>
                          <a:gd name="connsiteY24" fmla="*/ 6572 h 10051"/>
                          <a:gd name="connsiteX25" fmla="*/ 9883 w 10005"/>
                          <a:gd name="connsiteY25" fmla="*/ 6616 h 10051"/>
                          <a:gd name="connsiteX26" fmla="*/ 9870 w 10005"/>
                          <a:gd name="connsiteY26" fmla="*/ 6659 h 10051"/>
                          <a:gd name="connsiteX27" fmla="*/ 9858 w 10005"/>
                          <a:gd name="connsiteY27" fmla="*/ 6693 h 10051"/>
                          <a:gd name="connsiteX28" fmla="*/ 9843 w 10005"/>
                          <a:gd name="connsiteY28" fmla="*/ 6708 h 10051"/>
                          <a:gd name="connsiteX29" fmla="*/ 9841 w 10005"/>
                          <a:gd name="connsiteY29" fmla="*/ 6717 h 10051"/>
                          <a:gd name="connsiteX30" fmla="*/ 9831 w 10005"/>
                          <a:gd name="connsiteY30" fmla="*/ 6727 h 10051"/>
                          <a:gd name="connsiteX31" fmla="*/ 9796 w 10005"/>
                          <a:gd name="connsiteY31" fmla="*/ 6761 h 10051"/>
                          <a:gd name="connsiteX32" fmla="*/ 9744 w 10005"/>
                          <a:gd name="connsiteY32" fmla="*/ 6800 h 10051"/>
                          <a:gd name="connsiteX33" fmla="*/ 9675 w 10005"/>
                          <a:gd name="connsiteY33" fmla="*/ 6868 h 10051"/>
                          <a:gd name="connsiteX34" fmla="*/ 9583 w 10005"/>
                          <a:gd name="connsiteY34" fmla="*/ 6945 h 10051"/>
                          <a:gd name="connsiteX35" fmla="*/ 9480 w 10005"/>
                          <a:gd name="connsiteY35" fmla="*/ 7037 h 10051"/>
                          <a:gd name="connsiteX36" fmla="*/ 9363 w 10005"/>
                          <a:gd name="connsiteY36" fmla="*/ 7149 h 10051"/>
                          <a:gd name="connsiteX37" fmla="*/ 9235 w 10005"/>
                          <a:gd name="connsiteY37" fmla="*/ 7270 h 10051"/>
                          <a:gd name="connsiteX38" fmla="*/ 9091 w 10005"/>
                          <a:gd name="connsiteY38" fmla="*/ 7396 h 10051"/>
                          <a:gd name="connsiteX39" fmla="*/ 8943 w 10005"/>
                          <a:gd name="connsiteY39" fmla="*/ 7522 h 10051"/>
                          <a:gd name="connsiteX40" fmla="*/ 8784 w 10005"/>
                          <a:gd name="connsiteY40" fmla="*/ 7667 h 10051"/>
                          <a:gd name="connsiteX41" fmla="*/ 8619 w 10005"/>
                          <a:gd name="connsiteY41" fmla="*/ 7823 h 10051"/>
                          <a:gd name="connsiteX42" fmla="*/ 8445 w 10005"/>
                          <a:gd name="connsiteY42" fmla="*/ 7973 h 10051"/>
                          <a:gd name="connsiteX43" fmla="*/ 8272 w 10005"/>
                          <a:gd name="connsiteY43" fmla="*/ 8127 h 10051"/>
                          <a:gd name="connsiteX44" fmla="*/ 8094 w 10005"/>
                          <a:gd name="connsiteY44" fmla="*/ 8288 h 10051"/>
                          <a:gd name="connsiteX45" fmla="*/ 7921 w 10005"/>
                          <a:gd name="connsiteY45" fmla="*/ 8447 h 10051"/>
                          <a:gd name="connsiteX46" fmla="*/ 7745 w 10005"/>
                          <a:gd name="connsiteY46" fmla="*/ 8603 h 10051"/>
                          <a:gd name="connsiteX47" fmla="*/ 7572 w 10005"/>
                          <a:gd name="connsiteY47" fmla="*/ 8762 h 10051"/>
                          <a:gd name="connsiteX48" fmla="*/ 7399 w 10005"/>
                          <a:gd name="connsiteY48" fmla="*/ 8913 h 10051"/>
                          <a:gd name="connsiteX49" fmla="*/ 7233 w 10005"/>
                          <a:gd name="connsiteY49" fmla="*/ 9058 h 10051"/>
                          <a:gd name="connsiteX50" fmla="*/ 7077 w 10005"/>
                          <a:gd name="connsiteY50" fmla="*/ 9204 h 10051"/>
                          <a:gd name="connsiteX51" fmla="*/ 6931 w 10005"/>
                          <a:gd name="connsiteY51" fmla="*/ 9339 h 10051"/>
                          <a:gd name="connsiteX52" fmla="*/ 6788 w 10005"/>
                          <a:gd name="connsiteY52" fmla="*/ 9464 h 10051"/>
                          <a:gd name="connsiteX53" fmla="*/ 6662 w 10005"/>
                          <a:gd name="connsiteY53" fmla="*/ 9577 h 10051"/>
                          <a:gd name="connsiteX54" fmla="*/ 6545 w 10005"/>
                          <a:gd name="connsiteY54" fmla="*/ 9678 h 10051"/>
                          <a:gd name="connsiteX55" fmla="*/ 6441 w 10005"/>
                          <a:gd name="connsiteY55" fmla="*/ 9770 h 10051"/>
                          <a:gd name="connsiteX56" fmla="*/ 6360 w 10005"/>
                          <a:gd name="connsiteY56" fmla="*/ 9847 h 10051"/>
                          <a:gd name="connsiteX57" fmla="*/ 6290 w 10005"/>
                          <a:gd name="connsiteY57" fmla="*/ 9916 h 10051"/>
                          <a:gd name="connsiteX58" fmla="*/ 6239 w 10005"/>
                          <a:gd name="connsiteY58" fmla="*/ 9959 h 10051"/>
                          <a:gd name="connsiteX59" fmla="*/ 6209 w 10005"/>
                          <a:gd name="connsiteY59" fmla="*/ 9983 h 10051"/>
                          <a:gd name="connsiteX60" fmla="*/ 6135 w 10005"/>
                          <a:gd name="connsiteY60" fmla="*/ 10037 h 10051"/>
                          <a:gd name="connsiteX61" fmla="*/ 6070 w 10005"/>
                          <a:gd name="connsiteY61" fmla="*/ 10051 h 10051"/>
                          <a:gd name="connsiteX62" fmla="*/ 6008 w 10005"/>
                          <a:gd name="connsiteY62" fmla="*/ 10041 h 10051"/>
                          <a:gd name="connsiteX63" fmla="*/ 5961 w 10005"/>
                          <a:gd name="connsiteY63" fmla="*/ 10027 h 10051"/>
                          <a:gd name="connsiteX64" fmla="*/ 5932 w 10005"/>
                          <a:gd name="connsiteY64" fmla="*/ 10008 h 10051"/>
                          <a:gd name="connsiteX65" fmla="*/ 5917 w 10005"/>
                          <a:gd name="connsiteY65" fmla="*/ 10003 h 10051"/>
                          <a:gd name="connsiteX66" fmla="*/ 5905 w 10005"/>
                          <a:gd name="connsiteY66" fmla="*/ 9993 h 10051"/>
                          <a:gd name="connsiteX67" fmla="*/ 5870 w 10005"/>
                          <a:gd name="connsiteY67" fmla="*/ 9969 h 10051"/>
                          <a:gd name="connsiteX68" fmla="*/ 5813 w 10005"/>
                          <a:gd name="connsiteY68" fmla="*/ 9925 h 10051"/>
                          <a:gd name="connsiteX69" fmla="*/ 5741 w 10005"/>
                          <a:gd name="connsiteY69" fmla="*/ 9866 h 10051"/>
                          <a:gd name="connsiteX70" fmla="*/ 5645 w 10005"/>
                          <a:gd name="connsiteY70" fmla="*/ 9789 h 10051"/>
                          <a:gd name="connsiteX71" fmla="*/ 5528 w 10005"/>
                          <a:gd name="connsiteY71" fmla="*/ 9697 h 10051"/>
                          <a:gd name="connsiteX72" fmla="*/ 5402 w 10005"/>
                          <a:gd name="connsiteY72" fmla="*/ 9596 h 10051"/>
                          <a:gd name="connsiteX73" fmla="*/ 5256 w 10005"/>
                          <a:gd name="connsiteY73" fmla="*/ 9484 h 10051"/>
                          <a:gd name="connsiteX74" fmla="*/ 5100 w 10005"/>
                          <a:gd name="connsiteY74" fmla="*/ 9363 h 10051"/>
                          <a:gd name="connsiteX75" fmla="*/ 4927 w 10005"/>
                          <a:gd name="connsiteY75" fmla="*/ 9228 h 10051"/>
                          <a:gd name="connsiteX76" fmla="*/ 4744 w 10005"/>
                          <a:gd name="connsiteY76" fmla="*/ 9082 h 10051"/>
                          <a:gd name="connsiteX77" fmla="*/ 4549 w 10005"/>
                          <a:gd name="connsiteY77" fmla="*/ 8932 h 10051"/>
                          <a:gd name="connsiteX78" fmla="*/ 4351 w 10005"/>
                          <a:gd name="connsiteY78" fmla="*/ 8776 h 10051"/>
                          <a:gd name="connsiteX79" fmla="*/ 4143 w 10005"/>
                          <a:gd name="connsiteY79" fmla="*/ 8607 h 10051"/>
                          <a:gd name="connsiteX80" fmla="*/ 3928 w 10005"/>
                          <a:gd name="connsiteY80" fmla="*/ 8447 h 10051"/>
                          <a:gd name="connsiteX81" fmla="*/ 3710 w 10005"/>
                          <a:gd name="connsiteY81" fmla="*/ 8268 h 10051"/>
                          <a:gd name="connsiteX82" fmla="*/ 3485 w 10005"/>
                          <a:gd name="connsiteY82" fmla="*/ 8098 h 10051"/>
                          <a:gd name="connsiteX83" fmla="*/ 3260 w 10005"/>
                          <a:gd name="connsiteY83" fmla="*/ 7924 h 10051"/>
                          <a:gd name="connsiteX84" fmla="*/ 3030 w 10005"/>
                          <a:gd name="connsiteY84" fmla="*/ 7744 h 10051"/>
                          <a:gd name="connsiteX85" fmla="*/ 2805 w 10005"/>
                          <a:gd name="connsiteY85" fmla="*/ 7566 h 10051"/>
                          <a:gd name="connsiteX86" fmla="*/ 2579 w 10005"/>
                          <a:gd name="connsiteY86" fmla="*/ 7386 h 10051"/>
                          <a:gd name="connsiteX87" fmla="*/ 2359 w 10005"/>
                          <a:gd name="connsiteY87" fmla="*/ 7217 h 10051"/>
                          <a:gd name="connsiteX88" fmla="*/ 2139 w 10005"/>
                          <a:gd name="connsiteY88" fmla="*/ 7047 h 10051"/>
                          <a:gd name="connsiteX89" fmla="*/ 1926 w 10005"/>
                          <a:gd name="connsiteY89" fmla="*/ 6878 h 10051"/>
                          <a:gd name="connsiteX90" fmla="*/ 1723 w 10005"/>
                          <a:gd name="connsiteY90" fmla="*/ 6717 h 10051"/>
                          <a:gd name="connsiteX91" fmla="*/ 1523 w 10005"/>
                          <a:gd name="connsiteY91" fmla="*/ 6563 h 10051"/>
                          <a:gd name="connsiteX92" fmla="*/ 1335 w 10005"/>
                          <a:gd name="connsiteY92" fmla="*/ 6412 h 10051"/>
                          <a:gd name="connsiteX93" fmla="*/ 1157 w 10005"/>
                          <a:gd name="connsiteY93" fmla="*/ 6277 h 10051"/>
                          <a:gd name="connsiteX94" fmla="*/ 989 w 10005"/>
                          <a:gd name="connsiteY94" fmla="*/ 6141 h 10051"/>
                          <a:gd name="connsiteX95" fmla="*/ 835 w 10005"/>
                          <a:gd name="connsiteY95" fmla="*/ 6020 h 10051"/>
                          <a:gd name="connsiteX96" fmla="*/ 694 w 10005"/>
                          <a:gd name="connsiteY96" fmla="*/ 5913 h 10051"/>
                          <a:gd name="connsiteX97" fmla="*/ 573 w 10005"/>
                          <a:gd name="connsiteY97" fmla="*/ 5817 h 10051"/>
                          <a:gd name="connsiteX98" fmla="*/ 464 w 10005"/>
                          <a:gd name="connsiteY98" fmla="*/ 5734 h 10051"/>
                          <a:gd name="connsiteX99" fmla="*/ 373 w 10005"/>
                          <a:gd name="connsiteY99" fmla="*/ 5656 h 10051"/>
                          <a:gd name="connsiteX100" fmla="*/ 303 w 10005"/>
                          <a:gd name="connsiteY100" fmla="*/ 5608 h 10051"/>
                          <a:gd name="connsiteX101" fmla="*/ 256 w 10005"/>
                          <a:gd name="connsiteY101" fmla="*/ 5565 h 10051"/>
                          <a:gd name="connsiteX102" fmla="*/ 229 w 10005"/>
                          <a:gd name="connsiteY102" fmla="*/ 5540 h 10051"/>
                          <a:gd name="connsiteX103" fmla="*/ 96 w 10005"/>
                          <a:gd name="connsiteY103" fmla="*/ 5361 h 10051"/>
                          <a:gd name="connsiteX104" fmla="*/ 4 w 10005"/>
                          <a:gd name="connsiteY104" fmla="*/ 4653 h 10051"/>
                          <a:gd name="connsiteX105" fmla="*/ 4 w 10005"/>
                          <a:gd name="connsiteY105" fmla="*/ 3859 h 10051"/>
                          <a:gd name="connsiteX106" fmla="*/ 244 w 10005"/>
                          <a:gd name="connsiteY106" fmla="*/ 2497 h 10051"/>
                          <a:gd name="connsiteX107" fmla="*/ 580 w 10005"/>
                          <a:gd name="connsiteY107" fmla="*/ 2201 h 10051"/>
                          <a:gd name="connsiteX108" fmla="*/ 3841 w 10005"/>
                          <a:gd name="connsiteY108" fmla="*/ 99 h 10051"/>
                          <a:gd name="connsiteX0" fmla="*/ 3841 w 9988"/>
                          <a:gd name="connsiteY0" fmla="*/ 99 h 10051"/>
                          <a:gd name="connsiteX1" fmla="*/ 4222 w 9988"/>
                          <a:gd name="connsiteY1" fmla="*/ 51 h 10051"/>
                          <a:gd name="connsiteX2" fmla="*/ 9697 w 9988"/>
                          <a:gd name="connsiteY2" fmla="*/ 3248 h 10051"/>
                          <a:gd name="connsiteX3" fmla="*/ 9979 w 9988"/>
                          <a:gd name="connsiteY3" fmla="*/ 3423 h 10051"/>
                          <a:gd name="connsiteX4" fmla="*/ 9917 w 9988"/>
                          <a:gd name="connsiteY4" fmla="*/ 3680 h 10051"/>
                          <a:gd name="connsiteX5" fmla="*/ 9878 w 9988"/>
                          <a:gd name="connsiteY5" fmla="*/ 3714 h 10051"/>
                          <a:gd name="connsiteX6" fmla="*/ 9836 w 9988"/>
                          <a:gd name="connsiteY6" fmla="*/ 3767 h 10051"/>
                          <a:gd name="connsiteX7" fmla="*/ 9784 w 9988"/>
                          <a:gd name="connsiteY7" fmla="*/ 3825 h 10051"/>
                          <a:gd name="connsiteX8" fmla="*/ 9732 w 9988"/>
                          <a:gd name="connsiteY8" fmla="*/ 3883 h 10051"/>
                          <a:gd name="connsiteX9" fmla="*/ 9675 w 9988"/>
                          <a:gd name="connsiteY9" fmla="*/ 3936 h 10051"/>
                          <a:gd name="connsiteX10" fmla="*/ 9633 w 9988"/>
                          <a:gd name="connsiteY10" fmla="*/ 3985 h 10051"/>
                          <a:gd name="connsiteX11" fmla="*/ 9593 w 9988"/>
                          <a:gd name="connsiteY11" fmla="*/ 4029 h 10051"/>
                          <a:gd name="connsiteX12" fmla="*/ 9566 w 9988"/>
                          <a:gd name="connsiteY12" fmla="*/ 4063 h 10051"/>
                          <a:gd name="connsiteX13" fmla="*/ 9554 w 9988"/>
                          <a:gd name="connsiteY13" fmla="*/ 4073 h 10051"/>
                          <a:gd name="connsiteX14" fmla="*/ 9559 w 9988"/>
                          <a:gd name="connsiteY14" fmla="*/ 6277 h 10051"/>
                          <a:gd name="connsiteX15" fmla="*/ 9571 w 9988"/>
                          <a:gd name="connsiteY15" fmla="*/ 6286 h 10051"/>
                          <a:gd name="connsiteX16" fmla="*/ 9601 w 9988"/>
                          <a:gd name="connsiteY16" fmla="*/ 6311 h 10051"/>
                          <a:gd name="connsiteX17" fmla="*/ 9645 w 9988"/>
                          <a:gd name="connsiteY17" fmla="*/ 6344 h 10051"/>
                          <a:gd name="connsiteX18" fmla="*/ 9702 w 9988"/>
                          <a:gd name="connsiteY18" fmla="*/ 6378 h 10051"/>
                          <a:gd name="connsiteX19" fmla="*/ 9757 w 9988"/>
                          <a:gd name="connsiteY19" fmla="*/ 6422 h 10051"/>
                          <a:gd name="connsiteX20" fmla="*/ 9809 w 9988"/>
                          <a:gd name="connsiteY20" fmla="*/ 6461 h 10051"/>
                          <a:gd name="connsiteX21" fmla="*/ 9848 w 9988"/>
                          <a:gd name="connsiteY21" fmla="*/ 6495 h 10051"/>
                          <a:gd name="connsiteX22" fmla="*/ 9878 w 9988"/>
                          <a:gd name="connsiteY22" fmla="*/ 6529 h 10051"/>
                          <a:gd name="connsiteX23" fmla="*/ 9888 w 9988"/>
                          <a:gd name="connsiteY23" fmla="*/ 6572 h 10051"/>
                          <a:gd name="connsiteX24" fmla="*/ 9883 w 9988"/>
                          <a:gd name="connsiteY24" fmla="*/ 6616 h 10051"/>
                          <a:gd name="connsiteX25" fmla="*/ 9870 w 9988"/>
                          <a:gd name="connsiteY25" fmla="*/ 6659 h 10051"/>
                          <a:gd name="connsiteX26" fmla="*/ 9858 w 9988"/>
                          <a:gd name="connsiteY26" fmla="*/ 6693 h 10051"/>
                          <a:gd name="connsiteX27" fmla="*/ 9843 w 9988"/>
                          <a:gd name="connsiteY27" fmla="*/ 6708 h 10051"/>
                          <a:gd name="connsiteX28" fmla="*/ 9841 w 9988"/>
                          <a:gd name="connsiteY28" fmla="*/ 6717 h 10051"/>
                          <a:gd name="connsiteX29" fmla="*/ 9831 w 9988"/>
                          <a:gd name="connsiteY29" fmla="*/ 6727 h 10051"/>
                          <a:gd name="connsiteX30" fmla="*/ 9796 w 9988"/>
                          <a:gd name="connsiteY30" fmla="*/ 6761 h 10051"/>
                          <a:gd name="connsiteX31" fmla="*/ 9744 w 9988"/>
                          <a:gd name="connsiteY31" fmla="*/ 6800 h 10051"/>
                          <a:gd name="connsiteX32" fmla="*/ 9675 w 9988"/>
                          <a:gd name="connsiteY32" fmla="*/ 6868 h 10051"/>
                          <a:gd name="connsiteX33" fmla="*/ 9583 w 9988"/>
                          <a:gd name="connsiteY33" fmla="*/ 6945 h 10051"/>
                          <a:gd name="connsiteX34" fmla="*/ 9480 w 9988"/>
                          <a:gd name="connsiteY34" fmla="*/ 7037 h 10051"/>
                          <a:gd name="connsiteX35" fmla="*/ 9363 w 9988"/>
                          <a:gd name="connsiteY35" fmla="*/ 7149 h 10051"/>
                          <a:gd name="connsiteX36" fmla="*/ 9235 w 9988"/>
                          <a:gd name="connsiteY36" fmla="*/ 7270 h 10051"/>
                          <a:gd name="connsiteX37" fmla="*/ 9091 w 9988"/>
                          <a:gd name="connsiteY37" fmla="*/ 7396 h 10051"/>
                          <a:gd name="connsiteX38" fmla="*/ 8943 w 9988"/>
                          <a:gd name="connsiteY38" fmla="*/ 7522 h 10051"/>
                          <a:gd name="connsiteX39" fmla="*/ 8784 w 9988"/>
                          <a:gd name="connsiteY39" fmla="*/ 7667 h 10051"/>
                          <a:gd name="connsiteX40" fmla="*/ 8619 w 9988"/>
                          <a:gd name="connsiteY40" fmla="*/ 7823 h 10051"/>
                          <a:gd name="connsiteX41" fmla="*/ 8445 w 9988"/>
                          <a:gd name="connsiteY41" fmla="*/ 7973 h 10051"/>
                          <a:gd name="connsiteX42" fmla="*/ 8272 w 9988"/>
                          <a:gd name="connsiteY42" fmla="*/ 8127 h 10051"/>
                          <a:gd name="connsiteX43" fmla="*/ 8094 w 9988"/>
                          <a:gd name="connsiteY43" fmla="*/ 8288 h 10051"/>
                          <a:gd name="connsiteX44" fmla="*/ 7921 w 9988"/>
                          <a:gd name="connsiteY44" fmla="*/ 8447 h 10051"/>
                          <a:gd name="connsiteX45" fmla="*/ 7745 w 9988"/>
                          <a:gd name="connsiteY45" fmla="*/ 8603 h 10051"/>
                          <a:gd name="connsiteX46" fmla="*/ 7572 w 9988"/>
                          <a:gd name="connsiteY46" fmla="*/ 8762 h 10051"/>
                          <a:gd name="connsiteX47" fmla="*/ 7399 w 9988"/>
                          <a:gd name="connsiteY47" fmla="*/ 8913 h 10051"/>
                          <a:gd name="connsiteX48" fmla="*/ 7233 w 9988"/>
                          <a:gd name="connsiteY48" fmla="*/ 9058 h 10051"/>
                          <a:gd name="connsiteX49" fmla="*/ 7077 w 9988"/>
                          <a:gd name="connsiteY49" fmla="*/ 9204 h 10051"/>
                          <a:gd name="connsiteX50" fmla="*/ 6931 w 9988"/>
                          <a:gd name="connsiteY50" fmla="*/ 9339 h 10051"/>
                          <a:gd name="connsiteX51" fmla="*/ 6788 w 9988"/>
                          <a:gd name="connsiteY51" fmla="*/ 9464 h 10051"/>
                          <a:gd name="connsiteX52" fmla="*/ 6662 w 9988"/>
                          <a:gd name="connsiteY52" fmla="*/ 9577 h 10051"/>
                          <a:gd name="connsiteX53" fmla="*/ 6545 w 9988"/>
                          <a:gd name="connsiteY53" fmla="*/ 9678 h 10051"/>
                          <a:gd name="connsiteX54" fmla="*/ 6441 w 9988"/>
                          <a:gd name="connsiteY54" fmla="*/ 9770 h 10051"/>
                          <a:gd name="connsiteX55" fmla="*/ 6360 w 9988"/>
                          <a:gd name="connsiteY55" fmla="*/ 9847 h 10051"/>
                          <a:gd name="connsiteX56" fmla="*/ 6290 w 9988"/>
                          <a:gd name="connsiteY56" fmla="*/ 9916 h 10051"/>
                          <a:gd name="connsiteX57" fmla="*/ 6239 w 9988"/>
                          <a:gd name="connsiteY57" fmla="*/ 9959 h 10051"/>
                          <a:gd name="connsiteX58" fmla="*/ 6209 w 9988"/>
                          <a:gd name="connsiteY58" fmla="*/ 9983 h 10051"/>
                          <a:gd name="connsiteX59" fmla="*/ 6135 w 9988"/>
                          <a:gd name="connsiteY59" fmla="*/ 10037 h 10051"/>
                          <a:gd name="connsiteX60" fmla="*/ 6070 w 9988"/>
                          <a:gd name="connsiteY60" fmla="*/ 10051 h 10051"/>
                          <a:gd name="connsiteX61" fmla="*/ 6008 w 9988"/>
                          <a:gd name="connsiteY61" fmla="*/ 10041 h 10051"/>
                          <a:gd name="connsiteX62" fmla="*/ 5961 w 9988"/>
                          <a:gd name="connsiteY62" fmla="*/ 10027 h 10051"/>
                          <a:gd name="connsiteX63" fmla="*/ 5932 w 9988"/>
                          <a:gd name="connsiteY63" fmla="*/ 10008 h 10051"/>
                          <a:gd name="connsiteX64" fmla="*/ 5917 w 9988"/>
                          <a:gd name="connsiteY64" fmla="*/ 10003 h 10051"/>
                          <a:gd name="connsiteX65" fmla="*/ 5905 w 9988"/>
                          <a:gd name="connsiteY65" fmla="*/ 9993 h 10051"/>
                          <a:gd name="connsiteX66" fmla="*/ 5870 w 9988"/>
                          <a:gd name="connsiteY66" fmla="*/ 9969 h 10051"/>
                          <a:gd name="connsiteX67" fmla="*/ 5813 w 9988"/>
                          <a:gd name="connsiteY67" fmla="*/ 9925 h 10051"/>
                          <a:gd name="connsiteX68" fmla="*/ 5741 w 9988"/>
                          <a:gd name="connsiteY68" fmla="*/ 9866 h 10051"/>
                          <a:gd name="connsiteX69" fmla="*/ 5645 w 9988"/>
                          <a:gd name="connsiteY69" fmla="*/ 9789 h 10051"/>
                          <a:gd name="connsiteX70" fmla="*/ 5528 w 9988"/>
                          <a:gd name="connsiteY70" fmla="*/ 9697 h 10051"/>
                          <a:gd name="connsiteX71" fmla="*/ 5402 w 9988"/>
                          <a:gd name="connsiteY71" fmla="*/ 9596 h 10051"/>
                          <a:gd name="connsiteX72" fmla="*/ 5256 w 9988"/>
                          <a:gd name="connsiteY72" fmla="*/ 9484 h 10051"/>
                          <a:gd name="connsiteX73" fmla="*/ 5100 w 9988"/>
                          <a:gd name="connsiteY73" fmla="*/ 9363 h 10051"/>
                          <a:gd name="connsiteX74" fmla="*/ 4927 w 9988"/>
                          <a:gd name="connsiteY74" fmla="*/ 9228 h 10051"/>
                          <a:gd name="connsiteX75" fmla="*/ 4744 w 9988"/>
                          <a:gd name="connsiteY75" fmla="*/ 9082 h 10051"/>
                          <a:gd name="connsiteX76" fmla="*/ 4549 w 9988"/>
                          <a:gd name="connsiteY76" fmla="*/ 8932 h 10051"/>
                          <a:gd name="connsiteX77" fmla="*/ 4351 w 9988"/>
                          <a:gd name="connsiteY77" fmla="*/ 8776 h 10051"/>
                          <a:gd name="connsiteX78" fmla="*/ 4143 w 9988"/>
                          <a:gd name="connsiteY78" fmla="*/ 8607 h 10051"/>
                          <a:gd name="connsiteX79" fmla="*/ 3928 w 9988"/>
                          <a:gd name="connsiteY79" fmla="*/ 8447 h 10051"/>
                          <a:gd name="connsiteX80" fmla="*/ 3710 w 9988"/>
                          <a:gd name="connsiteY80" fmla="*/ 8268 h 10051"/>
                          <a:gd name="connsiteX81" fmla="*/ 3485 w 9988"/>
                          <a:gd name="connsiteY81" fmla="*/ 8098 h 10051"/>
                          <a:gd name="connsiteX82" fmla="*/ 3260 w 9988"/>
                          <a:gd name="connsiteY82" fmla="*/ 7924 h 10051"/>
                          <a:gd name="connsiteX83" fmla="*/ 3030 w 9988"/>
                          <a:gd name="connsiteY83" fmla="*/ 7744 h 10051"/>
                          <a:gd name="connsiteX84" fmla="*/ 2805 w 9988"/>
                          <a:gd name="connsiteY84" fmla="*/ 7566 h 10051"/>
                          <a:gd name="connsiteX85" fmla="*/ 2579 w 9988"/>
                          <a:gd name="connsiteY85" fmla="*/ 7386 h 10051"/>
                          <a:gd name="connsiteX86" fmla="*/ 2359 w 9988"/>
                          <a:gd name="connsiteY86" fmla="*/ 7217 h 10051"/>
                          <a:gd name="connsiteX87" fmla="*/ 2139 w 9988"/>
                          <a:gd name="connsiteY87" fmla="*/ 7047 h 10051"/>
                          <a:gd name="connsiteX88" fmla="*/ 1926 w 9988"/>
                          <a:gd name="connsiteY88" fmla="*/ 6878 h 10051"/>
                          <a:gd name="connsiteX89" fmla="*/ 1723 w 9988"/>
                          <a:gd name="connsiteY89" fmla="*/ 6717 h 10051"/>
                          <a:gd name="connsiteX90" fmla="*/ 1523 w 9988"/>
                          <a:gd name="connsiteY90" fmla="*/ 6563 h 10051"/>
                          <a:gd name="connsiteX91" fmla="*/ 1335 w 9988"/>
                          <a:gd name="connsiteY91" fmla="*/ 6412 h 10051"/>
                          <a:gd name="connsiteX92" fmla="*/ 1157 w 9988"/>
                          <a:gd name="connsiteY92" fmla="*/ 6277 h 10051"/>
                          <a:gd name="connsiteX93" fmla="*/ 989 w 9988"/>
                          <a:gd name="connsiteY93" fmla="*/ 6141 h 10051"/>
                          <a:gd name="connsiteX94" fmla="*/ 835 w 9988"/>
                          <a:gd name="connsiteY94" fmla="*/ 6020 h 10051"/>
                          <a:gd name="connsiteX95" fmla="*/ 694 w 9988"/>
                          <a:gd name="connsiteY95" fmla="*/ 5913 h 10051"/>
                          <a:gd name="connsiteX96" fmla="*/ 573 w 9988"/>
                          <a:gd name="connsiteY96" fmla="*/ 5817 h 10051"/>
                          <a:gd name="connsiteX97" fmla="*/ 464 w 9988"/>
                          <a:gd name="connsiteY97" fmla="*/ 5734 h 10051"/>
                          <a:gd name="connsiteX98" fmla="*/ 373 w 9988"/>
                          <a:gd name="connsiteY98" fmla="*/ 5656 h 10051"/>
                          <a:gd name="connsiteX99" fmla="*/ 303 w 9988"/>
                          <a:gd name="connsiteY99" fmla="*/ 5608 h 10051"/>
                          <a:gd name="connsiteX100" fmla="*/ 256 w 9988"/>
                          <a:gd name="connsiteY100" fmla="*/ 5565 h 10051"/>
                          <a:gd name="connsiteX101" fmla="*/ 229 w 9988"/>
                          <a:gd name="connsiteY101" fmla="*/ 5540 h 10051"/>
                          <a:gd name="connsiteX102" fmla="*/ 96 w 9988"/>
                          <a:gd name="connsiteY102" fmla="*/ 5361 h 10051"/>
                          <a:gd name="connsiteX103" fmla="*/ 4 w 9988"/>
                          <a:gd name="connsiteY103" fmla="*/ 4653 h 10051"/>
                          <a:gd name="connsiteX104" fmla="*/ 4 w 9988"/>
                          <a:gd name="connsiteY104" fmla="*/ 3859 h 10051"/>
                          <a:gd name="connsiteX105" fmla="*/ 244 w 9988"/>
                          <a:gd name="connsiteY105" fmla="*/ 2497 h 10051"/>
                          <a:gd name="connsiteX106" fmla="*/ 580 w 9988"/>
                          <a:gd name="connsiteY106" fmla="*/ 2201 h 10051"/>
                          <a:gd name="connsiteX107" fmla="*/ 3841 w 9988"/>
                          <a:gd name="connsiteY107" fmla="*/ 99 h 10051"/>
                          <a:gd name="connsiteX0" fmla="*/ 3846 w 9996"/>
                          <a:gd name="connsiteY0" fmla="*/ 98 h 10000"/>
                          <a:gd name="connsiteX1" fmla="*/ 4227 w 9996"/>
                          <a:gd name="connsiteY1" fmla="*/ 51 h 10000"/>
                          <a:gd name="connsiteX2" fmla="*/ 9709 w 9996"/>
                          <a:gd name="connsiteY2" fmla="*/ 3232 h 10000"/>
                          <a:gd name="connsiteX3" fmla="*/ 9991 w 9996"/>
                          <a:gd name="connsiteY3" fmla="*/ 3406 h 10000"/>
                          <a:gd name="connsiteX4" fmla="*/ 9890 w 9996"/>
                          <a:gd name="connsiteY4" fmla="*/ 3695 h 10000"/>
                          <a:gd name="connsiteX5" fmla="*/ 9848 w 9996"/>
                          <a:gd name="connsiteY5" fmla="*/ 3748 h 10000"/>
                          <a:gd name="connsiteX6" fmla="*/ 9796 w 9996"/>
                          <a:gd name="connsiteY6" fmla="*/ 3806 h 10000"/>
                          <a:gd name="connsiteX7" fmla="*/ 9744 w 9996"/>
                          <a:gd name="connsiteY7" fmla="*/ 3863 h 10000"/>
                          <a:gd name="connsiteX8" fmla="*/ 9687 w 9996"/>
                          <a:gd name="connsiteY8" fmla="*/ 3916 h 10000"/>
                          <a:gd name="connsiteX9" fmla="*/ 9645 w 9996"/>
                          <a:gd name="connsiteY9" fmla="*/ 3965 h 10000"/>
                          <a:gd name="connsiteX10" fmla="*/ 9605 w 9996"/>
                          <a:gd name="connsiteY10" fmla="*/ 4009 h 10000"/>
                          <a:gd name="connsiteX11" fmla="*/ 9577 w 9996"/>
                          <a:gd name="connsiteY11" fmla="*/ 4042 h 10000"/>
                          <a:gd name="connsiteX12" fmla="*/ 9565 w 9996"/>
                          <a:gd name="connsiteY12" fmla="*/ 4052 h 10000"/>
                          <a:gd name="connsiteX13" fmla="*/ 9570 w 9996"/>
                          <a:gd name="connsiteY13" fmla="*/ 6245 h 10000"/>
                          <a:gd name="connsiteX14" fmla="*/ 9582 w 9996"/>
                          <a:gd name="connsiteY14" fmla="*/ 6254 h 10000"/>
                          <a:gd name="connsiteX15" fmla="*/ 9613 w 9996"/>
                          <a:gd name="connsiteY15" fmla="*/ 6279 h 10000"/>
                          <a:gd name="connsiteX16" fmla="*/ 9657 w 9996"/>
                          <a:gd name="connsiteY16" fmla="*/ 6312 h 10000"/>
                          <a:gd name="connsiteX17" fmla="*/ 9714 w 9996"/>
                          <a:gd name="connsiteY17" fmla="*/ 6346 h 10000"/>
                          <a:gd name="connsiteX18" fmla="*/ 9769 w 9996"/>
                          <a:gd name="connsiteY18" fmla="*/ 6389 h 10000"/>
                          <a:gd name="connsiteX19" fmla="*/ 9821 w 9996"/>
                          <a:gd name="connsiteY19" fmla="*/ 6428 h 10000"/>
                          <a:gd name="connsiteX20" fmla="*/ 9860 w 9996"/>
                          <a:gd name="connsiteY20" fmla="*/ 6462 h 10000"/>
                          <a:gd name="connsiteX21" fmla="*/ 9890 w 9996"/>
                          <a:gd name="connsiteY21" fmla="*/ 6496 h 10000"/>
                          <a:gd name="connsiteX22" fmla="*/ 9900 w 9996"/>
                          <a:gd name="connsiteY22" fmla="*/ 6539 h 10000"/>
                          <a:gd name="connsiteX23" fmla="*/ 9895 w 9996"/>
                          <a:gd name="connsiteY23" fmla="*/ 6582 h 10000"/>
                          <a:gd name="connsiteX24" fmla="*/ 9882 w 9996"/>
                          <a:gd name="connsiteY24" fmla="*/ 6625 h 10000"/>
                          <a:gd name="connsiteX25" fmla="*/ 9870 w 9996"/>
                          <a:gd name="connsiteY25" fmla="*/ 6659 h 10000"/>
                          <a:gd name="connsiteX26" fmla="*/ 9855 w 9996"/>
                          <a:gd name="connsiteY26" fmla="*/ 6674 h 10000"/>
                          <a:gd name="connsiteX27" fmla="*/ 9853 w 9996"/>
                          <a:gd name="connsiteY27" fmla="*/ 6683 h 10000"/>
                          <a:gd name="connsiteX28" fmla="*/ 9843 w 9996"/>
                          <a:gd name="connsiteY28" fmla="*/ 6693 h 10000"/>
                          <a:gd name="connsiteX29" fmla="*/ 9808 w 9996"/>
                          <a:gd name="connsiteY29" fmla="*/ 6727 h 10000"/>
                          <a:gd name="connsiteX30" fmla="*/ 9756 w 9996"/>
                          <a:gd name="connsiteY30" fmla="*/ 6765 h 10000"/>
                          <a:gd name="connsiteX31" fmla="*/ 9687 w 9996"/>
                          <a:gd name="connsiteY31" fmla="*/ 6833 h 10000"/>
                          <a:gd name="connsiteX32" fmla="*/ 9595 w 9996"/>
                          <a:gd name="connsiteY32" fmla="*/ 6910 h 10000"/>
                          <a:gd name="connsiteX33" fmla="*/ 9491 w 9996"/>
                          <a:gd name="connsiteY33" fmla="*/ 7001 h 10000"/>
                          <a:gd name="connsiteX34" fmla="*/ 9374 w 9996"/>
                          <a:gd name="connsiteY34" fmla="*/ 7113 h 10000"/>
                          <a:gd name="connsiteX35" fmla="*/ 9246 w 9996"/>
                          <a:gd name="connsiteY35" fmla="*/ 7233 h 10000"/>
                          <a:gd name="connsiteX36" fmla="*/ 9102 w 9996"/>
                          <a:gd name="connsiteY36" fmla="*/ 7358 h 10000"/>
                          <a:gd name="connsiteX37" fmla="*/ 8954 w 9996"/>
                          <a:gd name="connsiteY37" fmla="*/ 7484 h 10000"/>
                          <a:gd name="connsiteX38" fmla="*/ 8795 w 9996"/>
                          <a:gd name="connsiteY38" fmla="*/ 7628 h 10000"/>
                          <a:gd name="connsiteX39" fmla="*/ 8629 w 9996"/>
                          <a:gd name="connsiteY39" fmla="*/ 7783 h 10000"/>
                          <a:gd name="connsiteX40" fmla="*/ 8455 w 9996"/>
                          <a:gd name="connsiteY40" fmla="*/ 7933 h 10000"/>
                          <a:gd name="connsiteX41" fmla="*/ 8282 w 9996"/>
                          <a:gd name="connsiteY41" fmla="*/ 8086 h 10000"/>
                          <a:gd name="connsiteX42" fmla="*/ 8104 w 9996"/>
                          <a:gd name="connsiteY42" fmla="*/ 8246 h 10000"/>
                          <a:gd name="connsiteX43" fmla="*/ 7931 w 9996"/>
                          <a:gd name="connsiteY43" fmla="*/ 8404 h 10000"/>
                          <a:gd name="connsiteX44" fmla="*/ 7754 w 9996"/>
                          <a:gd name="connsiteY44" fmla="*/ 8559 h 10000"/>
                          <a:gd name="connsiteX45" fmla="*/ 7581 w 9996"/>
                          <a:gd name="connsiteY45" fmla="*/ 8718 h 10000"/>
                          <a:gd name="connsiteX46" fmla="*/ 7408 w 9996"/>
                          <a:gd name="connsiteY46" fmla="*/ 8868 h 10000"/>
                          <a:gd name="connsiteX47" fmla="*/ 7242 w 9996"/>
                          <a:gd name="connsiteY47" fmla="*/ 9012 h 10000"/>
                          <a:gd name="connsiteX48" fmla="*/ 7086 w 9996"/>
                          <a:gd name="connsiteY48" fmla="*/ 9157 h 10000"/>
                          <a:gd name="connsiteX49" fmla="*/ 6939 w 9996"/>
                          <a:gd name="connsiteY49" fmla="*/ 9292 h 10000"/>
                          <a:gd name="connsiteX50" fmla="*/ 6796 w 9996"/>
                          <a:gd name="connsiteY50" fmla="*/ 9416 h 10000"/>
                          <a:gd name="connsiteX51" fmla="*/ 6670 w 9996"/>
                          <a:gd name="connsiteY51" fmla="*/ 9528 h 10000"/>
                          <a:gd name="connsiteX52" fmla="*/ 6553 w 9996"/>
                          <a:gd name="connsiteY52" fmla="*/ 9629 h 10000"/>
                          <a:gd name="connsiteX53" fmla="*/ 6449 w 9996"/>
                          <a:gd name="connsiteY53" fmla="*/ 9720 h 10000"/>
                          <a:gd name="connsiteX54" fmla="*/ 6368 w 9996"/>
                          <a:gd name="connsiteY54" fmla="*/ 9797 h 10000"/>
                          <a:gd name="connsiteX55" fmla="*/ 6298 w 9996"/>
                          <a:gd name="connsiteY55" fmla="*/ 9866 h 10000"/>
                          <a:gd name="connsiteX56" fmla="*/ 6246 w 9996"/>
                          <a:gd name="connsiteY56" fmla="*/ 9908 h 10000"/>
                          <a:gd name="connsiteX57" fmla="*/ 6216 w 9996"/>
                          <a:gd name="connsiteY57" fmla="*/ 9932 h 10000"/>
                          <a:gd name="connsiteX58" fmla="*/ 6142 w 9996"/>
                          <a:gd name="connsiteY58" fmla="*/ 9986 h 10000"/>
                          <a:gd name="connsiteX59" fmla="*/ 6077 w 9996"/>
                          <a:gd name="connsiteY59" fmla="*/ 10000 h 10000"/>
                          <a:gd name="connsiteX60" fmla="*/ 6015 w 9996"/>
                          <a:gd name="connsiteY60" fmla="*/ 9990 h 10000"/>
                          <a:gd name="connsiteX61" fmla="*/ 5968 w 9996"/>
                          <a:gd name="connsiteY61" fmla="*/ 9976 h 10000"/>
                          <a:gd name="connsiteX62" fmla="*/ 5939 w 9996"/>
                          <a:gd name="connsiteY62" fmla="*/ 9957 h 10000"/>
                          <a:gd name="connsiteX63" fmla="*/ 5924 w 9996"/>
                          <a:gd name="connsiteY63" fmla="*/ 9952 h 10000"/>
                          <a:gd name="connsiteX64" fmla="*/ 5912 w 9996"/>
                          <a:gd name="connsiteY64" fmla="*/ 9942 h 10000"/>
                          <a:gd name="connsiteX65" fmla="*/ 5877 w 9996"/>
                          <a:gd name="connsiteY65" fmla="*/ 9918 h 10000"/>
                          <a:gd name="connsiteX66" fmla="*/ 5820 w 9996"/>
                          <a:gd name="connsiteY66" fmla="*/ 9875 h 10000"/>
                          <a:gd name="connsiteX67" fmla="*/ 5748 w 9996"/>
                          <a:gd name="connsiteY67" fmla="*/ 9816 h 10000"/>
                          <a:gd name="connsiteX68" fmla="*/ 5652 w 9996"/>
                          <a:gd name="connsiteY68" fmla="*/ 9739 h 10000"/>
                          <a:gd name="connsiteX69" fmla="*/ 5535 w 9996"/>
                          <a:gd name="connsiteY69" fmla="*/ 9648 h 10000"/>
                          <a:gd name="connsiteX70" fmla="*/ 5408 w 9996"/>
                          <a:gd name="connsiteY70" fmla="*/ 9547 h 10000"/>
                          <a:gd name="connsiteX71" fmla="*/ 5262 w 9996"/>
                          <a:gd name="connsiteY71" fmla="*/ 9436 h 10000"/>
                          <a:gd name="connsiteX72" fmla="*/ 5106 w 9996"/>
                          <a:gd name="connsiteY72" fmla="*/ 9315 h 10000"/>
                          <a:gd name="connsiteX73" fmla="*/ 4933 w 9996"/>
                          <a:gd name="connsiteY73" fmla="*/ 9181 h 10000"/>
                          <a:gd name="connsiteX74" fmla="*/ 4750 w 9996"/>
                          <a:gd name="connsiteY74" fmla="*/ 9036 h 10000"/>
                          <a:gd name="connsiteX75" fmla="*/ 4554 w 9996"/>
                          <a:gd name="connsiteY75" fmla="*/ 8887 h 10000"/>
                          <a:gd name="connsiteX76" fmla="*/ 4356 w 9996"/>
                          <a:gd name="connsiteY76" fmla="*/ 8731 h 10000"/>
                          <a:gd name="connsiteX77" fmla="*/ 4148 w 9996"/>
                          <a:gd name="connsiteY77" fmla="*/ 8563 h 10000"/>
                          <a:gd name="connsiteX78" fmla="*/ 3933 w 9996"/>
                          <a:gd name="connsiteY78" fmla="*/ 8404 h 10000"/>
                          <a:gd name="connsiteX79" fmla="*/ 3714 w 9996"/>
                          <a:gd name="connsiteY79" fmla="*/ 8226 h 10000"/>
                          <a:gd name="connsiteX80" fmla="*/ 3489 w 9996"/>
                          <a:gd name="connsiteY80" fmla="*/ 8057 h 10000"/>
                          <a:gd name="connsiteX81" fmla="*/ 3264 w 9996"/>
                          <a:gd name="connsiteY81" fmla="*/ 7884 h 10000"/>
                          <a:gd name="connsiteX82" fmla="*/ 3034 w 9996"/>
                          <a:gd name="connsiteY82" fmla="*/ 7705 h 10000"/>
                          <a:gd name="connsiteX83" fmla="*/ 2808 w 9996"/>
                          <a:gd name="connsiteY83" fmla="*/ 7528 h 10000"/>
                          <a:gd name="connsiteX84" fmla="*/ 2582 w 9996"/>
                          <a:gd name="connsiteY84" fmla="*/ 7349 h 10000"/>
                          <a:gd name="connsiteX85" fmla="*/ 2362 w 9996"/>
                          <a:gd name="connsiteY85" fmla="*/ 7180 h 10000"/>
                          <a:gd name="connsiteX86" fmla="*/ 2142 w 9996"/>
                          <a:gd name="connsiteY86" fmla="*/ 7011 h 10000"/>
                          <a:gd name="connsiteX87" fmla="*/ 1928 w 9996"/>
                          <a:gd name="connsiteY87" fmla="*/ 6843 h 10000"/>
                          <a:gd name="connsiteX88" fmla="*/ 1725 w 9996"/>
                          <a:gd name="connsiteY88" fmla="*/ 6683 h 10000"/>
                          <a:gd name="connsiteX89" fmla="*/ 1525 w 9996"/>
                          <a:gd name="connsiteY89" fmla="*/ 6530 h 10000"/>
                          <a:gd name="connsiteX90" fmla="*/ 1337 w 9996"/>
                          <a:gd name="connsiteY90" fmla="*/ 6379 h 10000"/>
                          <a:gd name="connsiteX91" fmla="*/ 1158 w 9996"/>
                          <a:gd name="connsiteY91" fmla="*/ 6245 h 10000"/>
                          <a:gd name="connsiteX92" fmla="*/ 990 w 9996"/>
                          <a:gd name="connsiteY92" fmla="*/ 6110 h 10000"/>
                          <a:gd name="connsiteX93" fmla="*/ 836 w 9996"/>
                          <a:gd name="connsiteY93" fmla="*/ 5989 h 10000"/>
                          <a:gd name="connsiteX94" fmla="*/ 695 w 9996"/>
                          <a:gd name="connsiteY94" fmla="*/ 5883 h 10000"/>
                          <a:gd name="connsiteX95" fmla="*/ 574 w 9996"/>
                          <a:gd name="connsiteY95" fmla="*/ 5787 h 10000"/>
                          <a:gd name="connsiteX96" fmla="*/ 465 w 9996"/>
                          <a:gd name="connsiteY96" fmla="*/ 5705 h 10000"/>
                          <a:gd name="connsiteX97" fmla="*/ 373 w 9996"/>
                          <a:gd name="connsiteY97" fmla="*/ 5627 h 10000"/>
                          <a:gd name="connsiteX98" fmla="*/ 303 w 9996"/>
                          <a:gd name="connsiteY98" fmla="*/ 5580 h 10000"/>
                          <a:gd name="connsiteX99" fmla="*/ 256 w 9996"/>
                          <a:gd name="connsiteY99" fmla="*/ 5537 h 10000"/>
                          <a:gd name="connsiteX100" fmla="*/ 229 w 9996"/>
                          <a:gd name="connsiteY100" fmla="*/ 5512 h 10000"/>
                          <a:gd name="connsiteX101" fmla="*/ 96 w 9996"/>
                          <a:gd name="connsiteY101" fmla="*/ 5334 h 10000"/>
                          <a:gd name="connsiteX102" fmla="*/ 4 w 9996"/>
                          <a:gd name="connsiteY102" fmla="*/ 4629 h 10000"/>
                          <a:gd name="connsiteX103" fmla="*/ 4 w 9996"/>
                          <a:gd name="connsiteY103" fmla="*/ 3839 h 10000"/>
                          <a:gd name="connsiteX104" fmla="*/ 244 w 9996"/>
                          <a:gd name="connsiteY104" fmla="*/ 2484 h 10000"/>
                          <a:gd name="connsiteX105" fmla="*/ 581 w 9996"/>
                          <a:gd name="connsiteY105" fmla="*/ 2190 h 10000"/>
                          <a:gd name="connsiteX106" fmla="*/ 3846 w 9996"/>
                          <a:gd name="connsiteY106" fmla="*/ 98 h 10000"/>
                          <a:gd name="connsiteX0" fmla="*/ 3848 w 10002"/>
                          <a:gd name="connsiteY0" fmla="*/ 98 h 10000"/>
                          <a:gd name="connsiteX1" fmla="*/ 4229 w 10002"/>
                          <a:gd name="connsiteY1" fmla="*/ 51 h 10000"/>
                          <a:gd name="connsiteX2" fmla="*/ 9713 w 10002"/>
                          <a:gd name="connsiteY2" fmla="*/ 3232 h 10000"/>
                          <a:gd name="connsiteX3" fmla="*/ 9995 w 10002"/>
                          <a:gd name="connsiteY3" fmla="*/ 3406 h 10000"/>
                          <a:gd name="connsiteX4" fmla="*/ 9894 w 10002"/>
                          <a:gd name="connsiteY4" fmla="*/ 3695 h 10000"/>
                          <a:gd name="connsiteX5" fmla="*/ 9852 w 10002"/>
                          <a:gd name="connsiteY5" fmla="*/ 3748 h 10000"/>
                          <a:gd name="connsiteX6" fmla="*/ 9800 w 10002"/>
                          <a:gd name="connsiteY6" fmla="*/ 3806 h 10000"/>
                          <a:gd name="connsiteX7" fmla="*/ 9748 w 10002"/>
                          <a:gd name="connsiteY7" fmla="*/ 3863 h 10000"/>
                          <a:gd name="connsiteX8" fmla="*/ 9691 w 10002"/>
                          <a:gd name="connsiteY8" fmla="*/ 3916 h 10000"/>
                          <a:gd name="connsiteX9" fmla="*/ 9649 w 10002"/>
                          <a:gd name="connsiteY9" fmla="*/ 3965 h 10000"/>
                          <a:gd name="connsiteX10" fmla="*/ 9609 w 10002"/>
                          <a:gd name="connsiteY10" fmla="*/ 4009 h 10000"/>
                          <a:gd name="connsiteX11" fmla="*/ 9581 w 10002"/>
                          <a:gd name="connsiteY11" fmla="*/ 4042 h 10000"/>
                          <a:gd name="connsiteX12" fmla="*/ 9569 w 10002"/>
                          <a:gd name="connsiteY12" fmla="*/ 4052 h 10000"/>
                          <a:gd name="connsiteX13" fmla="*/ 9574 w 10002"/>
                          <a:gd name="connsiteY13" fmla="*/ 6245 h 10000"/>
                          <a:gd name="connsiteX14" fmla="*/ 9586 w 10002"/>
                          <a:gd name="connsiteY14" fmla="*/ 6254 h 10000"/>
                          <a:gd name="connsiteX15" fmla="*/ 9617 w 10002"/>
                          <a:gd name="connsiteY15" fmla="*/ 6279 h 10000"/>
                          <a:gd name="connsiteX16" fmla="*/ 9661 w 10002"/>
                          <a:gd name="connsiteY16" fmla="*/ 6312 h 10000"/>
                          <a:gd name="connsiteX17" fmla="*/ 9718 w 10002"/>
                          <a:gd name="connsiteY17" fmla="*/ 6346 h 10000"/>
                          <a:gd name="connsiteX18" fmla="*/ 9773 w 10002"/>
                          <a:gd name="connsiteY18" fmla="*/ 6389 h 10000"/>
                          <a:gd name="connsiteX19" fmla="*/ 9825 w 10002"/>
                          <a:gd name="connsiteY19" fmla="*/ 6428 h 10000"/>
                          <a:gd name="connsiteX20" fmla="*/ 9864 w 10002"/>
                          <a:gd name="connsiteY20" fmla="*/ 6462 h 10000"/>
                          <a:gd name="connsiteX21" fmla="*/ 9894 w 10002"/>
                          <a:gd name="connsiteY21" fmla="*/ 6496 h 10000"/>
                          <a:gd name="connsiteX22" fmla="*/ 9904 w 10002"/>
                          <a:gd name="connsiteY22" fmla="*/ 6539 h 10000"/>
                          <a:gd name="connsiteX23" fmla="*/ 9899 w 10002"/>
                          <a:gd name="connsiteY23" fmla="*/ 6582 h 10000"/>
                          <a:gd name="connsiteX24" fmla="*/ 9886 w 10002"/>
                          <a:gd name="connsiteY24" fmla="*/ 6625 h 10000"/>
                          <a:gd name="connsiteX25" fmla="*/ 9874 w 10002"/>
                          <a:gd name="connsiteY25" fmla="*/ 6659 h 10000"/>
                          <a:gd name="connsiteX26" fmla="*/ 9859 w 10002"/>
                          <a:gd name="connsiteY26" fmla="*/ 6674 h 10000"/>
                          <a:gd name="connsiteX27" fmla="*/ 9857 w 10002"/>
                          <a:gd name="connsiteY27" fmla="*/ 6683 h 10000"/>
                          <a:gd name="connsiteX28" fmla="*/ 9847 w 10002"/>
                          <a:gd name="connsiteY28" fmla="*/ 6693 h 10000"/>
                          <a:gd name="connsiteX29" fmla="*/ 9812 w 10002"/>
                          <a:gd name="connsiteY29" fmla="*/ 6727 h 10000"/>
                          <a:gd name="connsiteX30" fmla="*/ 9760 w 10002"/>
                          <a:gd name="connsiteY30" fmla="*/ 6765 h 10000"/>
                          <a:gd name="connsiteX31" fmla="*/ 9691 w 10002"/>
                          <a:gd name="connsiteY31" fmla="*/ 6833 h 10000"/>
                          <a:gd name="connsiteX32" fmla="*/ 9599 w 10002"/>
                          <a:gd name="connsiteY32" fmla="*/ 6910 h 10000"/>
                          <a:gd name="connsiteX33" fmla="*/ 9495 w 10002"/>
                          <a:gd name="connsiteY33" fmla="*/ 7001 h 10000"/>
                          <a:gd name="connsiteX34" fmla="*/ 9378 w 10002"/>
                          <a:gd name="connsiteY34" fmla="*/ 7113 h 10000"/>
                          <a:gd name="connsiteX35" fmla="*/ 9250 w 10002"/>
                          <a:gd name="connsiteY35" fmla="*/ 7233 h 10000"/>
                          <a:gd name="connsiteX36" fmla="*/ 9106 w 10002"/>
                          <a:gd name="connsiteY36" fmla="*/ 7358 h 10000"/>
                          <a:gd name="connsiteX37" fmla="*/ 8958 w 10002"/>
                          <a:gd name="connsiteY37" fmla="*/ 7484 h 10000"/>
                          <a:gd name="connsiteX38" fmla="*/ 8799 w 10002"/>
                          <a:gd name="connsiteY38" fmla="*/ 7628 h 10000"/>
                          <a:gd name="connsiteX39" fmla="*/ 8632 w 10002"/>
                          <a:gd name="connsiteY39" fmla="*/ 7783 h 10000"/>
                          <a:gd name="connsiteX40" fmla="*/ 8458 w 10002"/>
                          <a:gd name="connsiteY40" fmla="*/ 7933 h 10000"/>
                          <a:gd name="connsiteX41" fmla="*/ 8285 w 10002"/>
                          <a:gd name="connsiteY41" fmla="*/ 8086 h 10000"/>
                          <a:gd name="connsiteX42" fmla="*/ 8107 w 10002"/>
                          <a:gd name="connsiteY42" fmla="*/ 8246 h 10000"/>
                          <a:gd name="connsiteX43" fmla="*/ 7934 w 10002"/>
                          <a:gd name="connsiteY43" fmla="*/ 8404 h 10000"/>
                          <a:gd name="connsiteX44" fmla="*/ 7757 w 10002"/>
                          <a:gd name="connsiteY44" fmla="*/ 8559 h 10000"/>
                          <a:gd name="connsiteX45" fmla="*/ 7584 w 10002"/>
                          <a:gd name="connsiteY45" fmla="*/ 8718 h 10000"/>
                          <a:gd name="connsiteX46" fmla="*/ 7411 w 10002"/>
                          <a:gd name="connsiteY46" fmla="*/ 8868 h 10000"/>
                          <a:gd name="connsiteX47" fmla="*/ 7245 w 10002"/>
                          <a:gd name="connsiteY47" fmla="*/ 9012 h 10000"/>
                          <a:gd name="connsiteX48" fmla="*/ 7089 w 10002"/>
                          <a:gd name="connsiteY48" fmla="*/ 9157 h 10000"/>
                          <a:gd name="connsiteX49" fmla="*/ 6942 w 10002"/>
                          <a:gd name="connsiteY49" fmla="*/ 9292 h 10000"/>
                          <a:gd name="connsiteX50" fmla="*/ 6799 w 10002"/>
                          <a:gd name="connsiteY50" fmla="*/ 9416 h 10000"/>
                          <a:gd name="connsiteX51" fmla="*/ 6673 w 10002"/>
                          <a:gd name="connsiteY51" fmla="*/ 9528 h 10000"/>
                          <a:gd name="connsiteX52" fmla="*/ 6556 w 10002"/>
                          <a:gd name="connsiteY52" fmla="*/ 9629 h 10000"/>
                          <a:gd name="connsiteX53" fmla="*/ 6452 w 10002"/>
                          <a:gd name="connsiteY53" fmla="*/ 9720 h 10000"/>
                          <a:gd name="connsiteX54" fmla="*/ 6371 w 10002"/>
                          <a:gd name="connsiteY54" fmla="*/ 9797 h 10000"/>
                          <a:gd name="connsiteX55" fmla="*/ 6301 w 10002"/>
                          <a:gd name="connsiteY55" fmla="*/ 9866 h 10000"/>
                          <a:gd name="connsiteX56" fmla="*/ 6248 w 10002"/>
                          <a:gd name="connsiteY56" fmla="*/ 9908 h 10000"/>
                          <a:gd name="connsiteX57" fmla="*/ 6218 w 10002"/>
                          <a:gd name="connsiteY57" fmla="*/ 9932 h 10000"/>
                          <a:gd name="connsiteX58" fmla="*/ 6144 w 10002"/>
                          <a:gd name="connsiteY58" fmla="*/ 9986 h 10000"/>
                          <a:gd name="connsiteX59" fmla="*/ 6079 w 10002"/>
                          <a:gd name="connsiteY59" fmla="*/ 10000 h 10000"/>
                          <a:gd name="connsiteX60" fmla="*/ 6017 w 10002"/>
                          <a:gd name="connsiteY60" fmla="*/ 9990 h 10000"/>
                          <a:gd name="connsiteX61" fmla="*/ 5970 w 10002"/>
                          <a:gd name="connsiteY61" fmla="*/ 9976 h 10000"/>
                          <a:gd name="connsiteX62" fmla="*/ 5941 w 10002"/>
                          <a:gd name="connsiteY62" fmla="*/ 9957 h 10000"/>
                          <a:gd name="connsiteX63" fmla="*/ 5926 w 10002"/>
                          <a:gd name="connsiteY63" fmla="*/ 9952 h 10000"/>
                          <a:gd name="connsiteX64" fmla="*/ 5914 w 10002"/>
                          <a:gd name="connsiteY64" fmla="*/ 9942 h 10000"/>
                          <a:gd name="connsiteX65" fmla="*/ 5879 w 10002"/>
                          <a:gd name="connsiteY65" fmla="*/ 9918 h 10000"/>
                          <a:gd name="connsiteX66" fmla="*/ 5822 w 10002"/>
                          <a:gd name="connsiteY66" fmla="*/ 9875 h 10000"/>
                          <a:gd name="connsiteX67" fmla="*/ 5750 w 10002"/>
                          <a:gd name="connsiteY67" fmla="*/ 9816 h 10000"/>
                          <a:gd name="connsiteX68" fmla="*/ 5654 w 10002"/>
                          <a:gd name="connsiteY68" fmla="*/ 9739 h 10000"/>
                          <a:gd name="connsiteX69" fmla="*/ 5537 w 10002"/>
                          <a:gd name="connsiteY69" fmla="*/ 9648 h 10000"/>
                          <a:gd name="connsiteX70" fmla="*/ 5410 w 10002"/>
                          <a:gd name="connsiteY70" fmla="*/ 9547 h 10000"/>
                          <a:gd name="connsiteX71" fmla="*/ 5264 w 10002"/>
                          <a:gd name="connsiteY71" fmla="*/ 9436 h 10000"/>
                          <a:gd name="connsiteX72" fmla="*/ 5108 w 10002"/>
                          <a:gd name="connsiteY72" fmla="*/ 9315 h 10000"/>
                          <a:gd name="connsiteX73" fmla="*/ 4935 w 10002"/>
                          <a:gd name="connsiteY73" fmla="*/ 9181 h 10000"/>
                          <a:gd name="connsiteX74" fmla="*/ 4752 w 10002"/>
                          <a:gd name="connsiteY74" fmla="*/ 9036 h 10000"/>
                          <a:gd name="connsiteX75" fmla="*/ 4556 w 10002"/>
                          <a:gd name="connsiteY75" fmla="*/ 8887 h 10000"/>
                          <a:gd name="connsiteX76" fmla="*/ 4358 w 10002"/>
                          <a:gd name="connsiteY76" fmla="*/ 8731 h 10000"/>
                          <a:gd name="connsiteX77" fmla="*/ 4150 w 10002"/>
                          <a:gd name="connsiteY77" fmla="*/ 8563 h 10000"/>
                          <a:gd name="connsiteX78" fmla="*/ 3935 w 10002"/>
                          <a:gd name="connsiteY78" fmla="*/ 8404 h 10000"/>
                          <a:gd name="connsiteX79" fmla="*/ 3715 w 10002"/>
                          <a:gd name="connsiteY79" fmla="*/ 8226 h 10000"/>
                          <a:gd name="connsiteX80" fmla="*/ 3490 w 10002"/>
                          <a:gd name="connsiteY80" fmla="*/ 8057 h 10000"/>
                          <a:gd name="connsiteX81" fmla="*/ 3265 w 10002"/>
                          <a:gd name="connsiteY81" fmla="*/ 7884 h 10000"/>
                          <a:gd name="connsiteX82" fmla="*/ 3035 w 10002"/>
                          <a:gd name="connsiteY82" fmla="*/ 7705 h 10000"/>
                          <a:gd name="connsiteX83" fmla="*/ 2809 w 10002"/>
                          <a:gd name="connsiteY83" fmla="*/ 7528 h 10000"/>
                          <a:gd name="connsiteX84" fmla="*/ 2583 w 10002"/>
                          <a:gd name="connsiteY84" fmla="*/ 7349 h 10000"/>
                          <a:gd name="connsiteX85" fmla="*/ 2363 w 10002"/>
                          <a:gd name="connsiteY85" fmla="*/ 7180 h 10000"/>
                          <a:gd name="connsiteX86" fmla="*/ 2143 w 10002"/>
                          <a:gd name="connsiteY86" fmla="*/ 7011 h 10000"/>
                          <a:gd name="connsiteX87" fmla="*/ 1929 w 10002"/>
                          <a:gd name="connsiteY87" fmla="*/ 6843 h 10000"/>
                          <a:gd name="connsiteX88" fmla="*/ 1726 w 10002"/>
                          <a:gd name="connsiteY88" fmla="*/ 6683 h 10000"/>
                          <a:gd name="connsiteX89" fmla="*/ 1526 w 10002"/>
                          <a:gd name="connsiteY89" fmla="*/ 6530 h 10000"/>
                          <a:gd name="connsiteX90" fmla="*/ 1338 w 10002"/>
                          <a:gd name="connsiteY90" fmla="*/ 6379 h 10000"/>
                          <a:gd name="connsiteX91" fmla="*/ 1158 w 10002"/>
                          <a:gd name="connsiteY91" fmla="*/ 6245 h 10000"/>
                          <a:gd name="connsiteX92" fmla="*/ 990 w 10002"/>
                          <a:gd name="connsiteY92" fmla="*/ 6110 h 10000"/>
                          <a:gd name="connsiteX93" fmla="*/ 836 w 10002"/>
                          <a:gd name="connsiteY93" fmla="*/ 5989 h 10000"/>
                          <a:gd name="connsiteX94" fmla="*/ 695 w 10002"/>
                          <a:gd name="connsiteY94" fmla="*/ 5883 h 10000"/>
                          <a:gd name="connsiteX95" fmla="*/ 574 w 10002"/>
                          <a:gd name="connsiteY95" fmla="*/ 5787 h 10000"/>
                          <a:gd name="connsiteX96" fmla="*/ 465 w 10002"/>
                          <a:gd name="connsiteY96" fmla="*/ 5705 h 10000"/>
                          <a:gd name="connsiteX97" fmla="*/ 373 w 10002"/>
                          <a:gd name="connsiteY97" fmla="*/ 5627 h 10000"/>
                          <a:gd name="connsiteX98" fmla="*/ 303 w 10002"/>
                          <a:gd name="connsiteY98" fmla="*/ 5580 h 10000"/>
                          <a:gd name="connsiteX99" fmla="*/ 256 w 10002"/>
                          <a:gd name="connsiteY99" fmla="*/ 5537 h 10000"/>
                          <a:gd name="connsiteX100" fmla="*/ 229 w 10002"/>
                          <a:gd name="connsiteY100" fmla="*/ 5512 h 10000"/>
                          <a:gd name="connsiteX101" fmla="*/ 96 w 10002"/>
                          <a:gd name="connsiteY101" fmla="*/ 5334 h 10000"/>
                          <a:gd name="connsiteX102" fmla="*/ 4 w 10002"/>
                          <a:gd name="connsiteY102" fmla="*/ 4629 h 10000"/>
                          <a:gd name="connsiteX103" fmla="*/ 4 w 10002"/>
                          <a:gd name="connsiteY103" fmla="*/ 3839 h 10000"/>
                          <a:gd name="connsiteX104" fmla="*/ 244 w 10002"/>
                          <a:gd name="connsiteY104" fmla="*/ 2484 h 10000"/>
                          <a:gd name="connsiteX105" fmla="*/ 581 w 10002"/>
                          <a:gd name="connsiteY105" fmla="*/ 2190 h 10000"/>
                          <a:gd name="connsiteX106" fmla="*/ 3848 w 10002"/>
                          <a:gd name="connsiteY106" fmla="*/ 98 h 10000"/>
                          <a:gd name="connsiteX0" fmla="*/ 3848 w 10007"/>
                          <a:gd name="connsiteY0" fmla="*/ 98 h 10000"/>
                          <a:gd name="connsiteX1" fmla="*/ 4229 w 10007"/>
                          <a:gd name="connsiteY1" fmla="*/ 51 h 10000"/>
                          <a:gd name="connsiteX2" fmla="*/ 9713 w 10007"/>
                          <a:gd name="connsiteY2" fmla="*/ 3232 h 10000"/>
                          <a:gd name="connsiteX3" fmla="*/ 9995 w 10007"/>
                          <a:gd name="connsiteY3" fmla="*/ 3406 h 10000"/>
                          <a:gd name="connsiteX4" fmla="*/ 9894 w 10007"/>
                          <a:gd name="connsiteY4" fmla="*/ 3695 h 10000"/>
                          <a:gd name="connsiteX5" fmla="*/ 9852 w 10007"/>
                          <a:gd name="connsiteY5" fmla="*/ 3748 h 10000"/>
                          <a:gd name="connsiteX6" fmla="*/ 9800 w 10007"/>
                          <a:gd name="connsiteY6" fmla="*/ 3806 h 10000"/>
                          <a:gd name="connsiteX7" fmla="*/ 9748 w 10007"/>
                          <a:gd name="connsiteY7" fmla="*/ 3863 h 10000"/>
                          <a:gd name="connsiteX8" fmla="*/ 9691 w 10007"/>
                          <a:gd name="connsiteY8" fmla="*/ 3916 h 10000"/>
                          <a:gd name="connsiteX9" fmla="*/ 9649 w 10007"/>
                          <a:gd name="connsiteY9" fmla="*/ 3965 h 10000"/>
                          <a:gd name="connsiteX10" fmla="*/ 9609 w 10007"/>
                          <a:gd name="connsiteY10" fmla="*/ 4009 h 10000"/>
                          <a:gd name="connsiteX11" fmla="*/ 9581 w 10007"/>
                          <a:gd name="connsiteY11" fmla="*/ 4042 h 10000"/>
                          <a:gd name="connsiteX12" fmla="*/ 9569 w 10007"/>
                          <a:gd name="connsiteY12" fmla="*/ 4052 h 10000"/>
                          <a:gd name="connsiteX13" fmla="*/ 9574 w 10007"/>
                          <a:gd name="connsiteY13" fmla="*/ 6245 h 10000"/>
                          <a:gd name="connsiteX14" fmla="*/ 9586 w 10007"/>
                          <a:gd name="connsiteY14" fmla="*/ 6254 h 10000"/>
                          <a:gd name="connsiteX15" fmla="*/ 9617 w 10007"/>
                          <a:gd name="connsiteY15" fmla="*/ 6279 h 10000"/>
                          <a:gd name="connsiteX16" fmla="*/ 9661 w 10007"/>
                          <a:gd name="connsiteY16" fmla="*/ 6312 h 10000"/>
                          <a:gd name="connsiteX17" fmla="*/ 9718 w 10007"/>
                          <a:gd name="connsiteY17" fmla="*/ 6346 h 10000"/>
                          <a:gd name="connsiteX18" fmla="*/ 9773 w 10007"/>
                          <a:gd name="connsiteY18" fmla="*/ 6389 h 10000"/>
                          <a:gd name="connsiteX19" fmla="*/ 9825 w 10007"/>
                          <a:gd name="connsiteY19" fmla="*/ 6428 h 10000"/>
                          <a:gd name="connsiteX20" fmla="*/ 9864 w 10007"/>
                          <a:gd name="connsiteY20" fmla="*/ 6462 h 10000"/>
                          <a:gd name="connsiteX21" fmla="*/ 9894 w 10007"/>
                          <a:gd name="connsiteY21" fmla="*/ 6496 h 10000"/>
                          <a:gd name="connsiteX22" fmla="*/ 9904 w 10007"/>
                          <a:gd name="connsiteY22" fmla="*/ 6539 h 10000"/>
                          <a:gd name="connsiteX23" fmla="*/ 9899 w 10007"/>
                          <a:gd name="connsiteY23" fmla="*/ 6582 h 10000"/>
                          <a:gd name="connsiteX24" fmla="*/ 9886 w 10007"/>
                          <a:gd name="connsiteY24" fmla="*/ 6625 h 10000"/>
                          <a:gd name="connsiteX25" fmla="*/ 9874 w 10007"/>
                          <a:gd name="connsiteY25" fmla="*/ 6659 h 10000"/>
                          <a:gd name="connsiteX26" fmla="*/ 9859 w 10007"/>
                          <a:gd name="connsiteY26" fmla="*/ 6674 h 10000"/>
                          <a:gd name="connsiteX27" fmla="*/ 9857 w 10007"/>
                          <a:gd name="connsiteY27" fmla="*/ 6683 h 10000"/>
                          <a:gd name="connsiteX28" fmla="*/ 9847 w 10007"/>
                          <a:gd name="connsiteY28" fmla="*/ 6693 h 10000"/>
                          <a:gd name="connsiteX29" fmla="*/ 9812 w 10007"/>
                          <a:gd name="connsiteY29" fmla="*/ 6727 h 10000"/>
                          <a:gd name="connsiteX30" fmla="*/ 9760 w 10007"/>
                          <a:gd name="connsiteY30" fmla="*/ 6765 h 10000"/>
                          <a:gd name="connsiteX31" fmla="*/ 9691 w 10007"/>
                          <a:gd name="connsiteY31" fmla="*/ 6833 h 10000"/>
                          <a:gd name="connsiteX32" fmla="*/ 9599 w 10007"/>
                          <a:gd name="connsiteY32" fmla="*/ 6910 h 10000"/>
                          <a:gd name="connsiteX33" fmla="*/ 9495 w 10007"/>
                          <a:gd name="connsiteY33" fmla="*/ 7001 h 10000"/>
                          <a:gd name="connsiteX34" fmla="*/ 9378 w 10007"/>
                          <a:gd name="connsiteY34" fmla="*/ 7113 h 10000"/>
                          <a:gd name="connsiteX35" fmla="*/ 9250 w 10007"/>
                          <a:gd name="connsiteY35" fmla="*/ 7233 h 10000"/>
                          <a:gd name="connsiteX36" fmla="*/ 9106 w 10007"/>
                          <a:gd name="connsiteY36" fmla="*/ 7358 h 10000"/>
                          <a:gd name="connsiteX37" fmla="*/ 8958 w 10007"/>
                          <a:gd name="connsiteY37" fmla="*/ 7484 h 10000"/>
                          <a:gd name="connsiteX38" fmla="*/ 8799 w 10007"/>
                          <a:gd name="connsiteY38" fmla="*/ 7628 h 10000"/>
                          <a:gd name="connsiteX39" fmla="*/ 8632 w 10007"/>
                          <a:gd name="connsiteY39" fmla="*/ 7783 h 10000"/>
                          <a:gd name="connsiteX40" fmla="*/ 8458 w 10007"/>
                          <a:gd name="connsiteY40" fmla="*/ 7933 h 10000"/>
                          <a:gd name="connsiteX41" fmla="*/ 8285 w 10007"/>
                          <a:gd name="connsiteY41" fmla="*/ 8086 h 10000"/>
                          <a:gd name="connsiteX42" fmla="*/ 8107 w 10007"/>
                          <a:gd name="connsiteY42" fmla="*/ 8246 h 10000"/>
                          <a:gd name="connsiteX43" fmla="*/ 7934 w 10007"/>
                          <a:gd name="connsiteY43" fmla="*/ 8404 h 10000"/>
                          <a:gd name="connsiteX44" fmla="*/ 7757 w 10007"/>
                          <a:gd name="connsiteY44" fmla="*/ 8559 h 10000"/>
                          <a:gd name="connsiteX45" fmla="*/ 7584 w 10007"/>
                          <a:gd name="connsiteY45" fmla="*/ 8718 h 10000"/>
                          <a:gd name="connsiteX46" fmla="*/ 7411 w 10007"/>
                          <a:gd name="connsiteY46" fmla="*/ 8868 h 10000"/>
                          <a:gd name="connsiteX47" fmla="*/ 7245 w 10007"/>
                          <a:gd name="connsiteY47" fmla="*/ 9012 h 10000"/>
                          <a:gd name="connsiteX48" fmla="*/ 7089 w 10007"/>
                          <a:gd name="connsiteY48" fmla="*/ 9157 h 10000"/>
                          <a:gd name="connsiteX49" fmla="*/ 6942 w 10007"/>
                          <a:gd name="connsiteY49" fmla="*/ 9292 h 10000"/>
                          <a:gd name="connsiteX50" fmla="*/ 6799 w 10007"/>
                          <a:gd name="connsiteY50" fmla="*/ 9416 h 10000"/>
                          <a:gd name="connsiteX51" fmla="*/ 6673 w 10007"/>
                          <a:gd name="connsiteY51" fmla="*/ 9528 h 10000"/>
                          <a:gd name="connsiteX52" fmla="*/ 6556 w 10007"/>
                          <a:gd name="connsiteY52" fmla="*/ 9629 h 10000"/>
                          <a:gd name="connsiteX53" fmla="*/ 6452 w 10007"/>
                          <a:gd name="connsiteY53" fmla="*/ 9720 h 10000"/>
                          <a:gd name="connsiteX54" fmla="*/ 6371 w 10007"/>
                          <a:gd name="connsiteY54" fmla="*/ 9797 h 10000"/>
                          <a:gd name="connsiteX55" fmla="*/ 6301 w 10007"/>
                          <a:gd name="connsiteY55" fmla="*/ 9866 h 10000"/>
                          <a:gd name="connsiteX56" fmla="*/ 6248 w 10007"/>
                          <a:gd name="connsiteY56" fmla="*/ 9908 h 10000"/>
                          <a:gd name="connsiteX57" fmla="*/ 6218 w 10007"/>
                          <a:gd name="connsiteY57" fmla="*/ 9932 h 10000"/>
                          <a:gd name="connsiteX58" fmla="*/ 6144 w 10007"/>
                          <a:gd name="connsiteY58" fmla="*/ 9986 h 10000"/>
                          <a:gd name="connsiteX59" fmla="*/ 6079 w 10007"/>
                          <a:gd name="connsiteY59" fmla="*/ 10000 h 10000"/>
                          <a:gd name="connsiteX60" fmla="*/ 6017 w 10007"/>
                          <a:gd name="connsiteY60" fmla="*/ 9990 h 10000"/>
                          <a:gd name="connsiteX61" fmla="*/ 5970 w 10007"/>
                          <a:gd name="connsiteY61" fmla="*/ 9976 h 10000"/>
                          <a:gd name="connsiteX62" fmla="*/ 5941 w 10007"/>
                          <a:gd name="connsiteY62" fmla="*/ 9957 h 10000"/>
                          <a:gd name="connsiteX63" fmla="*/ 5926 w 10007"/>
                          <a:gd name="connsiteY63" fmla="*/ 9952 h 10000"/>
                          <a:gd name="connsiteX64" fmla="*/ 5914 w 10007"/>
                          <a:gd name="connsiteY64" fmla="*/ 9942 h 10000"/>
                          <a:gd name="connsiteX65" fmla="*/ 5879 w 10007"/>
                          <a:gd name="connsiteY65" fmla="*/ 9918 h 10000"/>
                          <a:gd name="connsiteX66" fmla="*/ 5822 w 10007"/>
                          <a:gd name="connsiteY66" fmla="*/ 9875 h 10000"/>
                          <a:gd name="connsiteX67" fmla="*/ 5750 w 10007"/>
                          <a:gd name="connsiteY67" fmla="*/ 9816 h 10000"/>
                          <a:gd name="connsiteX68" fmla="*/ 5654 w 10007"/>
                          <a:gd name="connsiteY68" fmla="*/ 9739 h 10000"/>
                          <a:gd name="connsiteX69" fmla="*/ 5537 w 10007"/>
                          <a:gd name="connsiteY69" fmla="*/ 9648 h 10000"/>
                          <a:gd name="connsiteX70" fmla="*/ 5410 w 10007"/>
                          <a:gd name="connsiteY70" fmla="*/ 9547 h 10000"/>
                          <a:gd name="connsiteX71" fmla="*/ 5264 w 10007"/>
                          <a:gd name="connsiteY71" fmla="*/ 9436 h 10000"/>
                          <a:gd name="connsiteX72" fmla="*/ 5108 w 10007"/>
                          <a:gd name="connsiteY72" fmla="*/ 9315 h 10000"/>
                          <a:gd name="connsiteX73" fmla="*/ 4935 w 10007"/>
                          <a:gd name="connsiteY73" fmla="*/ 9181 h 10000"/>
                          <a:gd name="connsiteX74" fmla="*/ 4752 w 10007"/>
                          <a:gd name="connsiteY74" fmla="*/ 9036 h 10000"/>
                          <a:gd name="connsiteX75" fmla="*/ 4556 w 10007"/>
                          <a:gd name="connsiteY75" fmla="*/ 8887 h 10000"/>
                          <a:gd name="connsiteX76" fmla="*/ 4358 w 10007"/>
                          <a:gd name="connsiteY76" fmla="*/ 8731 h 10000"/>
                          <a:gd name="connsiteX77" fmla="*/ 4150 w 10007"/>
                          <a:gd name="connsiteY77" fmla="*/ 8563 h 10000"/>
                          <a:gd name="connsiteX78" fmla="*/ 3935 w 10007"/>
                          <a:gd name="connsiteY78" fmla="*/ 8404 h 10000"/>
                          <a:gd name="connsiteX79" fmla="*/ 3715 w 10007"/>
                          <a:gd name="connsiteY79" fmla="*/ 8226 h 10000"/>
                          <a:gd name="connsiteX80" fmla="*/ 3490 w 10007"/>
                          <a:gd name="connsiteY80" fmla="*/ 8057 h 10000"/>
                          <a:gd name="connsiteX81" fmla="*/ 3265 w 10007"/>
                          <a:gd name="connsiteY81" fmla="*/ 7884 h 10000"/>
                          <a:gd name="connsiteX82" fmla="*/ 3035 w 10007"/>
                          <a:gd name="connsiteY82" fmla="*/ 7705 h 10000"/>
                          <a:gd name="connsiteX83" fmla="*/ 2809 w 10007"/>
                          <a:gd name="connsiteY83" fmla="*/ 7528 h 10000"/>
                          <a:gd name="connsiteX84" fmla="*/ 2583 w 10007"/>
                          <a:gd name="connsiteY84" fmla="*/ 7349 h 10000"/>
                          <a:gd name="connsiteX85" fmla="*/ 2363 w 10007"/>
                          <a:gd name="connsiteY85" fmla="*/ 7180 h 10000"/>
                          <a:gd name="connsiteX86" fmla="*/ 2143 w 10007"/>
                          <a:gd name="connsiteY86" fmla="*/ 7011 h 10000"/>
                          <a:gd name="connsiteX87" fmla="*/ 1929 w 10007"/>
                          <a:gd name="connsiteY87" fmla="*/ 6843 h 10000"/>
                          <a:gd name="connsiteX88" fmla="*/ 1726 w 10007"/>
                          <a:gd name="connsiteY88" fmla="*/ 6683 h 10000"/>
                          <a:gd name="connsiteX89" fmla="*/ 1526 w 10007"/>
                          <a:gd name="connsiteY89" fmla="*/ 6530 h 10000"/>
                          <a:gd name="connsiteX90" fmla="*/ 1338 w 10007"/>
                          <a:gd name="connsiteY90" fmla="*/ 6379 h 10000"/>
                          <a:gd name="connsiteX91" fmla="*/ 1158 w 10007"/>
                          <a:gd name="connsiteY91" fmla="*/ 6245 h 10000"/>
                          <a:gd name="connsiteX92" fmla="*/ 990 w 10007"/>
                          <a:gd name="connsiteY92" fmla="*/ 6110 h 10000"/>
                          <a:gd name="connsiteX93" fmla="*/ 836 w 10007"/>
                          <a:gd name="connsiteY93" fmla="*/ 5989 h 10000"/>
                          <a:gd name="connsiteX94" fmla="*/ 695 w 10007"/>
                          <a:gd name="connsiteY94" fmla="*/ 5883 h 10000"/>
                          <a:gd name="connsiteX95" fmla="*/ 574 w 10007"/>
                          <a:gd name="connsiteY95" fmla="*/ 5787 h 10000"/>
                          <a:gd name="connsiteX96" fmla="*/ 465 w 10007"/>
                          <a:gd name="connsiteY96" fmla="*/ 5705 h 10000"/>
                          <a:gd name="connsiteX97" fmla="*/ 373 w 10007"/>
                          <a:gd name="connsiteY97" fmla="*/ 5627 h 10000"/>
                          <a:gd name="connsiteX98" fmla="*/ 303 w 10007"/>
                          <a:gd name="connsiteY98" fmla="*/ 5580 h 10000"/>
                          <a:gd name="connsiteX99" fmla="*/ 256 w 10007"/>
                          <a:gd name="connsiteY99" fmla="*/ 5537 h 10000"/>
                          <a:gd name="connsiteX100" fmla="*/ 229 w 10007"/>
                          <a:gd name="connsiteY100" fmla="*/ 5512 h 10000"/>
                          <a:gd name="connsiteX101" fmla="*/ 96 w 10007"/>
                          <a:gd name="connsiteY101" fmla="*/ 5334 h 10000"/>
                          <a:gd name="connsiteX102" fmla="*/ 4 w 10007"/>
                          <a:gd name="connsiteY102" fmla="*/ 4629 h 10000"/>
                          <a:gd name="connsiteX103" fmla="*/ 4 w 10007"/>
                          <a:gd name="connsiteY103" fmla="*/ 3839 h 10000"/>
                          <a:gd name="connsiteX104" fmla="*/ 244 w 10007"/>
                          <a:gd name="connsiteY104" fmla="*/ 2484 h 10000"/>
                          <a:gd name="connsiteX105" fmla="*/ 581 w 10007"/>
                          <a:gd name="connsiteY105" fmla="*/ 2190 h 10000"/>
                          <a:gd name="connsiteX106" fmla="*/ 3848 w 10007"/>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52 w 10009"/>
                          <a:gd name="connsiteY5" fmla="*/ 3748 h 10000"/>
                          <a:gd name="connsiteX6" fmla="*/ 9800 w 10009"/>
                          <a:gd name="connsiteY6" fmla="*/ 3806 h 10000"/>
                          <a:gd name="connsiteX7" fmla="*/ 9748 w 10009"/>
                          <a:gd name="connsiteY7" fmla="*/ 3863 h 10000"/>
                          <a:gd name="connsiteX8" fmla="*/ 9691 w 10009"/>
                          <a:gd name="connsiteY8" fmla="*/ 3916 h 10000"/>
                          <a:gd name="connsiteX9" fmla="*/ 9649 w 10009"/>
                          <a:gd name="connsiteY9" fmla="*/ 3965 h 10000"/>
                          <a:gd name="connsiteX10" fmla="*/ 9609 w 10009"/>
                          <a:gd name="connsiteY10" fmla="*/ 4009 h 10000"/>
                          <a:gd name="connsiteX11" fmla="*/ 9581 w 10009"/>
                          <a:gd name="connsiteY11" fmla="*/ 4042 h 10000"/>
                          <a:gd name="connsiteX12" fmla="*/ 9569 w 10009"/>
                          <a:gd name="connsiteY12" fmla="*/ 4052 h 10000"/>
                          <a:gd name="connsiteX13" fmla="*/ 9574 w 10009"/>
                          <a:gd name="connsiteY13" fmla="*/ 6245 h 10000"/>
                          <a:gd name="connsiteX14" fmla="*/ 9586 w 10009"/>
                          <a:gd name="connsiteY14" fmla="*/ 6254 h 10000"/>
                          <a:gd name="connsiteX15" fmla="*/ 9617 w 10009"/>
                          <a:gd name="connsiteY15" fmla="*/ 6279 h 10000"/>
                          <a:gd name="connsiteX16" fmla="*/ 9661 w 10009"/>
                          <a:gd name="connsiteY16" fmla="*/ 6312 h 10000"/>
                          <a:gd name="connsiteX17" fmla="*/ 9718 w 10009"/>
                          <a:gd name="connsiteY17" fmla="*/ 6346 h 10000"/>
                          <a:gd name="connsiteX18" fmla="*/ 9773 w 10009"/>
                          <a:gd name="connsiteY18" fmla="*/ 6389 h 10000"/>
                          <a:gd name="connsiteX19" fmla="*/ 9825 w 10009"/>
                          <a:gd name="connsiteY19" fmla="*/ 6428 h 10000"/>
                          <a:gd name="connsiteX20" fmla="*/ 9864 w 10009"/>
                          <a:gd name="connsiteY20" fmla="*/ 6462 h 10000"/>
                          <a:gd name="connsiteX21" fmla="*/ 9894 w 10009"/>
                          <a:gd name="connsiteY21" fmla="*/ 6496 h 10000"/>
                          <a:gd name="connsiteX22" fmla="*/ 9904 w 10009"/>
                          <a:gd name="connsiteY22" fmla="*/ 6539 h 10000"/>
                          <a:gd name="connsiteX23" fmla="*/ 9899 w 10009"/>
                          <a:gd name="connsiteY23" fmla="*/ 6582 h 10000"/>
                          <a:gd name="connsiteX24" fmla="*/ 9886 w 10009"/>
                          <a:gd name="connsiteY24" fmla="*/ 6625 h 10000"/>
                          <a:gd name="connsiteX25" fmla="*/ 9874 w 10009"/>
                          <a:gd name="connsiteY25" fmla="*/ 6659 h 10000"/>
                          <a:gd name="connsiteX26" fmla="*/ 9859 w 10009"/>
                          <a:gd name="connsiteY26" fmla="*/ 6674 h 10000"/>
                          <a:gd name="connsiteX27" fmla="*/ 9857 w 10009"/>
                          <a:gd name="connsiteY27" fmla="*/ 6683 h 10000"/>
                          <a:gd name="connsiteX28" fmla="*/ 9847 w 10009"/>
                          <a:gd name="connsiteY28" fmla="*/ 6693 h 10000"/>
                          <a:gd name="connsiteX29" fmla="*/ 9812 w 10009"/>
                          <a:gd name="connsiteY29" fmla="*/ 6727 h 10000"/>
                          <a:gd name="connsiteX30" fmla="*/ 9760 w 10009"/>
                          <a:gd name="connsiteY30" fmla="*/ 6765 h 10000"/>
                          <a:gd name="connsiteX31" fmla="*/ 9691 w 10009"/>
                          <a:gd name="connsiteY31" fmla="*/ 6833 h 10000"/>
                          <a:gd name="connsiteX32" fmla="*/ 9599 w 10009"/>
                          <a:gd name="connsiteY32" fmla="*/ 6910 h 10000"/>
                          <a:gd name="connsiteX33" fmla="*/ 9495 w 10009"/>
                          <a:gd name="connsiteY33" fmla="*/ 7001 h 10000"/>
                          <a:gd name="connsiteX34" fmla="*/ 9378 w 10009"/>
                          <a:gd name="connsiteY34" fmla="*/ 7113 h 10000"/>
                          <a:gd name="connsiteX35" fmla="*/ 9250 w 10009"/>
                          <a:gd name="connsiteY35" fmla="*/ 7233 h 10000"/>
                          <a:gd name="connsiteX36" fmla="*/ 9106 w 10009"/>
                          <a:gd name="connsiteY36" fmla="*/ 7358 h 10000"/>
                          <a:gd name="connsiteX37" fmla="*/ 8958 w 10009"/>
                          <a:gd name="connsiteY37" fmla="*/ 7484 h 10000"/>
                          <a:gd name="connsiteX38" fmla="*/ 8799 w 10009"/>
                          <a:gd name="connsiteY38" fmla="*/ 7628 h 10000"/>
                          <a:gd name="connsiteX39" fmla="*/ 8632 w 10009"/>
                          <a:gd name="connsiteY39" fmla="*/ 7783 h 10000"/>
                          <a:gd name="connsiteX40" fmla="*/ 8458 w 10009"/>
                          <a:gd name="connsiteY40" fmla="*/ 7933 h 10000"/>
                          <a:gd name="connsiteX41" fmla="*/ 8285 w 10009"/>
                          <a:gd name="connsiteY41" fmla="*/ 8086 h 10000"/>
                          <a:gd name="connsiteX42" fmla="*/ 8107 w 10009"/>
                          <a:gd name="connsiteY42" fmla="*/ 8246 h 10000"/>
                          <a:gd name="connsiteX43" fmla="*/ 7934 w 10009"/>
                          <a:gd name="connsiteY43" fmla="*/ 8404 h 10000"/>
                          <a:gd name="connsiteX44" fmla="*/ 7757 w 10009"/>
                          <a:gd name="connsiteY44" fmla="*/ 8559 h 10000"/>
                          <a:gd name="connsiteX45" fmla="*/ 7584 w 10009"/>
                          <a:gd name="connsiteY45" fmla="*/ 8718 h 10000"/>
                          <a:gd name="connsiteX46" fmla="*/ 7411 w 10009"/>
                          <a:gd name="connsiteY46" fmla="*/ 8868 h 10000"/>
                          <a:gd name="connsiteX47" fmla="*/ 7245 w 10009"/>
                          <a:gd name="connsiteY47" fmla="*/ 9012 h 10000"/>
                          <a:gd name="connsiteX48" fmla="*/ 7089 w 10009"/>
                          <a:gd name="connsiteY48" fmla="*/ 9157 h 10000"/>
                          <a:gd name="connsiteX49" fmla="*/ 6942 w 10009"/>
                          <a:gd name="connsiteY49" fmla="*/ 9292 h 10000"/>
                          <a:gd name="connsiteX50" fmla="*/ 6799 w 10009"/>
                          <a:gd name="connsiteY50" fmla="*/ 9416 h 10000"/>
                          <a:gd name="connsiteX51" fmla="*/ 6673 w 10009"/>
                          <a:gd name="connsiteY51" fmla="*/ 9528 h 10000"/>
                          <a:gd name="connsiteX52" fmla="*/ 6556 w 10009"/>
                          <a:gd name="connsiteY52" fmla="*/ 9629 h 10000"/>
                          <a:gd name="connsiteX53" fmla="*/ 6452 w 10009"/>
                          <a:gd name="connsiteY53" fmla="*/ 9720 h 10000"/>
                          <a:gd name="connsiteX54" fmla="*/ 6371 w 10009"/>
                          <a:gd name="connsiteY54" fmla="*/ 9797 h 10000"/>
                          <a:gd name="connsiteX55" fmla="*/ 6301 w 10009"/>
                          <a:gd name="connsiteY55" fmla="*/ 9866 h 10000"/>
                          <a:gd name="connsiteX56" fmla="*/ 6248 w 10009"/>
                          <a:gd name="connsiteY56" fmla="*/ 9908 h 10000"/>
                          <a:gd name="connsiteX57" fmla="*/ 6218 w 10009"/>
                          <a:gd name="connsiteY57" fmla="*/ 9932 h 10000"/>
                          <a:gd name="connsiteX58" fmla="*/ 6144 w 10009"/>
                          <a:gd name="connsiteY58" fmla="*/ 9986 h 10000"/>
                          <a:gd name="connsiteX59" fmla="*/ 6079 w 10009"/>
                          <a:gd name="connsiteY59" fmla="*/ 10000 h 10000"/>
                          <a:gd name="connsiteX60" fmla="*/ 6017 w 10009"/>
                          <a:gd name="connsiteY60" fmla="*/ 9990 h 10000"/>
                          <a:gd name="connsiteX61" fmla="*/ 5970 w 10009"/>
                          <a:gd name="connsiteY61" fmla="*/ 9976 h 10000"/>
                          <a:gd name="connsiteX62" fmla="*/ 5941 w 10009"/>
                          <a:gd name="connsiteY62" fmla="*/ 9957 h 10000"/>
                          <a:gd name="connsiteX63" fmla="*/ 5926 w 10009"/>
                          <a:gd name="connsiteY63" fmla="*/ 9952 h 10000"/>
                          <a:gd name="connsiteX64" fmla="*/ 5914 w 10009"/>
                          <a:gd name="connsiteY64" fmla="*/ 9942 h 10000"/>
                          <a:gd name="connsiteX65" fmla="*/ 5879 w 10009"/>
                          <a:gd name="connsiteY65" fmla="*/ 9918 h 10000"/>
                          <a:gd name="connsiteX66" fmla="*/ 5822 w 10009"/>
                          <a:gd name="connsiteY66" fmla="*/ 9875 h 10000"/>
                          <a:gd name="connsiteX67" fmla="*/ 5750 w 10009"/>
                          <a:gd name="connsiteY67" fmla="*/ 9816 h 10000"/>
                          <a:gd name="connsiteX68" fmla="*/ 5654 w 10009"/>
                          <a:gd name="connsiteY68" fmla="*/ 9739 h 10000"/>
                          <a:gd name="connsiteX69" fmla="*/ 5537 w 10009"/>
                          <a:gd name="connsiteY69" fmla="*/ 9648 h 10000"/>
                          <a:gd name="connsiteX70" fmla="*/ 5410 w 10009"/>
                          <a:gd name="connsiteY70" fmla="*/ 9547 h 10000"/>
                          <a:gd name="connsiteX71" fmla="*/ 5264 w 10009"/>
                          <a:gd name="connsiteY71" fmla="*/ 9436 h 10000"/>
                          <a:gd name="connsiteX72" fmla="*/ 5108 w 10009"/>
                          <a:gd name="connsiteY72" fmla="*/ 9315 h 10000"/>
                          <a:gd name="connsiteX73" fmla="*/ 4935 w 10009"/>
                          <a:gd name="connsiteY73" fmla="*/ 9181 h 10000"/>
                          <a:gd name="connsiteX74" fmla="*/ 4752 w 10009"/>
                          <a:gd name="connsiteY74" fmla="*/ 9036 h 10000"/>
                          <a:gd name="connsiteX75" fmla="*/ 4556 w 10009"/>
                          <a:gd name="connsiteY75" fmla="*/ 8887 h 10000"/>
                          <a:gd name="connsiteX76" fmla="*/ 4358 w 10009"/>
                          <a:gd name="connsiteY76" fmla="*/ 8731 h 10000"/>
                          <a:gd name="connsiteX77" fmla="*/ 4150 w 10009"/>
                          <a:gd name="connsiteY77" fmla="*/ 8563 h 10000"/>
                          <a:gd name="connsiteX78" fmla="*/ 3935 w 10009"/>
                          <a:gd name="connsiteY78" fmla="*/ 8404 h 10000"/>
                          <a:gd name="connsiteX79" fmla="*/ 3715 w 10009"/>
                          <a:gd name="connsiteY79" fmla="*/ 8226 h 10000"/>
                          <a:gd name="connsiteX80" fmla="*/ 3490 w 10009"/>
                          <a:gd name="connsiteY80" fmla="*/ 8057 h 10000"/>
                          <a:gd name="connsiteX81" fmla="*/ 3265 w 10009"/>
                          <a:gd name="connsiteY81" fmla="*/ 7884 h 10000"/>
                          <a:gd name="connsiteX82" fmla="*/ 3035 w 10009"/>
                          <a:gd name="connsiteY82" fmla="*/ 7705 h 10000"/>
                          <a:gd name="connsiteX83" fmla="*/ 2809 w 10009"/>
                          <a:gd name="connsiteY83" fmla="*/ 7528 h 10000"/>
                          <a:gd name="connsiteX84" fmla="*/ 2583 w 10009"/>
                          <a:gd name="connsiteY84" fmla="*/ 7349 h 10000"/>
                          <a:gd name="connsiteX85" fmla="*/ 2363 w 10009"/>
                          <a:gd name="connsiteY85" fmla="*/ 7180 h 10000"/>
                          <a:gd name="connsiteX86" fmla="*/ 2143 w 10009"/>
                          <a:gd name="connsiteY86" fmla="*/ 7011 h 10000"/>
                          <a:gd name="connsiteX87" fmla="*/ 1929 w 10009"/>
                          <a:gd name="connsiteY87" fmla="*/ 6843 h 10000"/>
                          <a:gd name="connsiteX88" fmla="*/ 1726 w 10009"/>
                          <a:gd name="connsiteY88" fmla="*/ 6683 h 10000"/>
                          <a:gd name="connsiteX89" fmla="*/ 1526 w 10009"/>
                          <a:gd name="connsiteY89" fmla="*/ 6530 h 10000"/>
                          <a:gd name="connsiteX90" fmla="*/ 1338 w 10009"/>
                          <a:gd name="connsiteY90" fmla="*/ 6379 h 10000"/>
                          <a:gd name="connsiteX91" fmla="*/ 1158 w 10009"/>
                          <a:gd name="connsiteY91" fmla="*/ 6245 h 10000"/>
                          <a:gd name="connsiteX92" fmla="*/ 990 w 10009"/>
                          <a:gd name="connsiteY92" fmla="*/ 6110 h 10000"/>
                          <a:gd name="connsiteX93" fmla="*/ 836 w 10009"/>
                          <a:gd name="connsiteY93" fmla="*/ 5989 h 10000"/>
                          <a:gd name="connsiteX94" fmla="*/ 695 w 10009"/>
                          <a:gd name="connsiteY94" fmla="*/ 5883 h 10000"/>
                          <a:gd name="connsiteX95" fmla="*/ 574 w 10009"/>
                          <a:gd name="connsiteY95" fmla="*/ 5787 h 10000"/>
                          <a:gd name="connsiteX96" fmla="*/ 465 w 10009"/>
                          <a:gd name="connsiteY96" fmla="*/ 5705 h 10000"/>
                          <a:gd name="connsiteX97" fmla="*/ 373 w 10009"/>
                          <a:gd name="connsiteY97" fmla="*/ 5627 h 10000"/>
                          <a:gd name="connsiteX98" fmla="*/ 303 w 10009"/>
                          <a:gd name="connsiteY98" fmla="*/ 5580 h 10000"/>
                          <a:gd name="connsiteX99" fmla="*/ 256 w 10009"/>
                          <a:gd name="connsiteY99" fmla="*/ 5537 h 10000"/>
                          <a:gd name="connsiteX100" fmla="*/ 229 w 10009"/>
                          <a:gd name="connsiteY100" fmla="*/ 5512 h 10000"/>
                          <a:gd name="connsiteX101" fmla="*/ 96 w 10009"/>
                          <a:gd name="connsiteY101" fmla="*/ 5334 h 10000"/>
                          <a:gd name="connsiteX102" fmla="*/ 4 w 10009"/>
                          <a:gd name="connsiteY102" fmla="*/ 4629 h 10000"/>
                          <a:gd name="connsiteX103" fmla="*/ 4 w 10009"/>
                          <a:gd name="connsiteY103" fmla="*/ 3839 h 10000"/>
                          <a:gd name="connsiteX104" fmla="*/ 244 w 10009"/>
                          <a:gd name="connsiteY104" fmla="*/ 2484 h 10000"/>
                          <a:gd name="connsiteX105" fmla="*/ 581 w 10009"/>
                          <a:gd name="connsiteY105" fmla="*/ 2190 h 10000"/>
                          <a:gd name="connsiteX106" fmla="*/ 3848 w 10009"/>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00 w 10009"/>
                          <a:gd name="connsiteY5" fmla="*/ 3806 h 10000"/>
                          <a:gd name="connsiteX6" fmla="*/ 9748 w 10009"/>
                          <a:gd name="connsiteY6" fmla="*/ 3863 h 10000"/>
                          <a:gd name="connsiteX7" fmla="*/ 9691 w 10009"/>
                          <a:gd name="connsiteY7" fmla="*/ 3916 h 10000"/>
                          <a:gd name="connsiteX8" fmla="*/ 9649 w 10009"/>
                          <a:gd name="connsiteY8" fmla="*/ 3965 h 10000"/>
                          <a:gd name="connsiteX9" fmla="*/ 9609 w 10009"/>
                          <a:gd name="connsiteY9" fmla="*/ 4009 h 10000"/>
                          <a:gd name="connsiteX10" fmla="*/ 9581 w 10009"/>
                          <a:gd name="connsiteY10" fmla="*/ 4042 h 10000"/>
                          <a:gd name="connsiteX11" fmla="*/ 9569 w 10009"/>
                          <a:gd name="connsiteY11" fmla="*/ 4052 h 10000"/>
                          <a:gd name="connsiteX12" fmla="*/ 9574 w 10009"/>
                          <a:gd name="connsiteY12" fmla="*/ 6245 h 10000"/>
                          <a:gd name="connsiteX13" fmla="*/ 9586 w 10009"/>
                          <a:gd name="connsiteY13" fmla="*/ 6254 h 10000"/>
                          <a:gd name="connsiteX14" fmla="*/ 9617 w 10009"/>
                          <a:gd name="connsiteY14" fmla="*/ 6279 h 10000"/>
                          <a:gd name="connsiteX15" fmla="*/ 9661 w 10009"/>
                          <a:gd name="connsiteY15" fmla="*/ 6312 h 10000"/>
                          <a:gd name="connsiteX16" fmla="*/ 9718 w 10009"/>
                          <a:gd name="connsiteY16" fmla="*/ 6346 h 10000"/>
                          <a:gd name="connsiteX17" fmla="*/ 9773 w 10009"/>
                          <a:gd name="connsiteY17" fmla="*/ 6389 h 10000"/>
                          <a:gd name="connsiteX18" fmla="*/ 9825 w 10009"/>
                          <a:gd name="connsiteY18" fmla="*/ 6428 h 10000"/>
                          <a:gd name="connsiteX19" fmla="*/ 9864 w 10009"/>
                          <a:gd name="connsiteY19" fmla="*/ 6462 h 10000"/>
                          <a:gd name="connsiteX20" fmla="*/ 9894 w 10009"/>
                          <a:gd name="connsiteY20" fmla="*/ 6496 h 10000"/>
                          <a:gd name="connsiteX21" fmla="*/ 9904 w 10009"/>
                          <a:gd name="connsiteY21" fmla="*/ 6539 h 10000"/>
                          <a:gd name="connsiteX22" fmla="*/ 9899 w 10009"/>
                          <a:gd name="connsiteY22" fmla="*/ 6582 h 10000"/>
                          <a:gd name="connsiteX23" fmla="*/ 9886 w 10009"/>
                          <a:gd name="connsiteY23" fmla="*/ 6625 h 10000"/>
                          <a:gd name="connsiteX24" fmla="*/ 9874 w 10009"/>
                          <a:gd name="connsiteY24" fmla="*/ 6659 h 10000"/>
                          <a:gd name="connsiteX25" fmla="*/ 9859 w 10009"/>
                          <a:gd name="connsiteY25" fmla="*/ 6674 h 10000"/>
                          <a:gd name="connsiteX26" fmla="*/ 9857 w 10009"/>
                          <a:gd name="connsiteY26" fmla="*/ 6683 h 10000"/>
                          <a:gd name="connsiteX27" fmla="*/ 9847 w 10009"/>
                          <a:gd name="connsiteY27" fmla="*/ 6693 h 10000"/>
                          <a:gd name="connsiteX28" fmla="*/ 9812 w 10009"/>
                          <a:gd name="connsiteY28" fmla="*/ 6727 h 10000"/>
                          <a:gd name="connsiteX29" fmla="*/ 9760 w 10009"/>
                          <a:gd name="connsiteY29" fmla="*/ 6765 h 10000"/>
                          <a:gd name="connsiteX30" fmla="*/ 9691 w 10009"/>
                          <a:gd name="connsiteY30" fmla="*/ 6833 h 10000"/>
                          <a:gd name="connsiteX31" fmla="*/ 9599 w 10009"/>
                          <a:gd name="connsiteY31" fmla="*/ 6910 h 10000"/>
                          <a:gd name="connsiteX32" fmla="*/ 9495 w 10009"/>
                          <a:gd name="connsiteY32" fmla="*/ 7001 h 10000"/>
                          <a:gd name="connsiteX33" fmla="*/ 9378 w 10009"/>
                          <a:gd name="connsiteY33" fmla="*/ 7113 h 10000"/>
                          <a:gd name="connsiteX34" fmla="*/ 9250 w 10009"/>
                          <a:gd name="connsiteY34" fmla="*/ 7233 h 10000"/>
                          <a:gd name="connsiteX35" fmla="*/ 9106 w 10009"/>
                          <a:gd name="connsiteY35" fmla="*/ 7358 h 10000"/>
                          <a:gd name="connsiteX36" fmla="*/ 8958 w 10009"/>
                          <a:gd name="connsiteY36" fmla="*/ 7484 h 10000"/>
                          <a:gd name="connsiteX37" fmla="*/ 8799 w 10009"/>
                          <a:gd name="connsiteY37" fmla="*/ 7628 h 10000"/>
                          <a:gd name="connsiteX38" fmla="*/ 8632 w 10009"/>
                          <a:gd name="connsiteY38" fmla="*/ 7783 h 10000"/>
                          <a:gd name="connsiteX39" fmla="*/ 8458 w 10009"/>
                          <a:gd name="connsiteY39" fmla="*/ 7933 h 10000"/>
                          <a:gd name="connsiteX40" fmla="*/ 8285 w 10009"/>
                          <a:gd name="connsiteY40" fmla="*/ 8086 h 10000"/>
                          <a:gd name="connsiteX41" fmla="*/ 8107 w 10009"/>
                          <a:gd name="connsiteY41" fmla="*/ 8246 h 10000"/>
                          <a:gd name="connsiteX42" fmla="*/ 7934 w 10009"/>
                          <a:gd name="connsiteY42" fmla="*/ 8404 h 10000"/>
                          <a:gd name="connsiteX43" fmla="*/ 7757 w 10009"/>
                          <a:gd name="connsiteY43" fmla="*/ 8559 h 10000"/>
                          <a:gd name="connsiteX44" fmla="*/ 7584 w 10009"/>
                          <a:gd name="connsiteY44" fmla="*/ 8718 h 10000"/>
                          <a:gd name="connsiteX45" fmla="*/ 7411 w 10009"/>
                          <a:gd name="connsiteY45" fmla="*/ 8868 h 10000"/>
                          <a:gd name="connsiteX46" fmla="*/ 7245 w 10009"/>
                          <a:gd name="connsiteY46" fmla="*/ 9012 h 10000"/>
                          <a:gd name="connsiteX47" fmla="*/ 7089 w 10009"/>
                          <a:gd name="connsiteY47" fmla="*/ 9157 h 10000"/>
                          <a:gd name="connsiteX48" fmla="*/ 6942 w 10009"/>
                          <a:gd name="connsiteY48" fmla="*/ 9292 h 10000"/>
                          <a:gd name="connsiteX49" fmla="*/ 6799 w 10009"/>
                          <a:gd name="connsiteY49" fmla="*/ 9416 h 10000"/>
                          <a:gd name="connsiteX50" fmla="*/ 6673 w 10009"/>
                          <a:gd name="connsiteY50" fmla="*/ 9528 h 10000"/>
                          <a:gd name="connsiteX51" fmla="*/ 6556 w 10009"/>
                          <a:gd name="connsiteY51" fmla="*/ 9629 h 10000"/>
                          <a:gd name="connsiteX52" fmla="*/ 6452 w 10009"/>
                          <a:gd name="connsiteY52" fmla="*/ 9720 h 10000"/>
                          <a:gd name="connsiteX53" fmla="*/ 6371 w 10009"/>
                          <a:gd name="connsiteY53" fmla="*/ 9797 h 10000"/>
                          <a:gd name="connsiteX54" fmla="*/ 6301 w 10009"/>
                          <a:gd name="connsiteY54" fmla="*/ 9866 h 10000"/>
                          <a:gd name="connsiteX55" fmla="*/ 6248 w 10009"/>
                          <a:gd name="connsiteY55" fmla="*/ 9908 h 10000"/>
                          <a:gd name="connsiteX56" fmla="*/ 6218 w 10009"/>
                          <a:gd name="connsiteY56" fmla="*/ 9932 h 10000"/>
                          <a:gd name="connsiteX57" fmla="*/ 6144 w 10009"/>
                          <a:gd name="connsiteY57" fmla="*/ 9986 h 10000"/>
                          <a:gd name="connsiteX58" fmla="*/ 6079 w 10009"/>
                          <a:gd name="connsiteY58" fmla="*/ 10000 h 10000"/>
                          <a:gd name="connsiteX59" fmla="*/ 6017 w 10009"/>
                          <a:gd name="connsiteY59" fmla="*/ 9990 h 10000"/>
                          <a:gd name="connsiteX60" fmla="*/ 5970 w 10009"/>
                          <a:gd name="connsiteY60" fmla="*/ 9976 h 10000"/>
                          <a:gd name="connsiteX61" fmla="*/ 5941 w 10009"/>
                          <a:gd name="connsiteY61" fmla="*/ 9957 h 10000"/>
                          <a:gd name="connsiteX62" fmla="*/ 5926 w 10009"/>
                          <a:gd name="connsiteY62" fmla="*/ 9952 h 10000"/>
                          <a:gd name="connsiteX63" fmla="*/ 5914 w 10009"/>
                          <a:gd name="connsiteY63" fmla="*/ 9942 h 10000"/>
                          <a:gd name="connsiteX64" fmla="*/ 5879 w 10009"/>
                          <a:gd name="connsiteY64" fmla="*/ 9918 h 10000"/>
                          <a:gd name="connsiteX65" fmla="*/ 5822 w 10009"/>
                          <a:gd name="connsiteY65" fmla="*/ 9875 h 10000"/>
                          <a:gd name="connsiteX66" fmla="*/ 5750 w 10009"/>
                          <a:gd name="connsiteY66" fmla="*/ 9816 h 10000"/>
                          <a:gd name="connsiteX67" fmla="*/ 5654 w 10009"/>
                          <a:gd name="connsiteY67" fmla="*/ 9739 h 10000"/>
                          <a:gd name="connsiteX68" fmla="*/ 5537 w 10009"/>
                          <a:gd name="connsiteY68" fmla="*/ 9648 h 10000"/>
                          <a:gd name="connsiteX69" fmla="*/ 5410 w 10009"/>
                          <a:gd name="connsiteY69" fmla="*/ 9547 h 10000"/>
                          <a:gd name="connsiteX70" fmla="*/ 5264 w 10009"/>
                          <a:gd name="connsiteY70" fmla="*/ 9436 h 10000"/>
                          <a:gd name="connsiteX71" fmla="*/ 5108 w 10009"/>
                          <a:gd name="connsiteY71" fmla="*/ 9315 h 10000"/>
                          <a:gd name="connsiteX72" fmla="*/ 4935 w 10009"/>
                          <a:gd name="connsiteY72" fmla="*/ 9181 h 10000"/>
                          <a:gd name="connsiteX73" fmla="*/ 4752 w 10009"/>
                          <a:gd name="connsiteY73" fmla="*/ 9036 h 10000"/>
                          <a:gd name="connsiteX74" fmla="*/ 4556 w 10009"/>
                          <a:gd name="connsiteY74" fmla="*/ 8887 h 10000"/>
                          <a:gd name="connsiteX75" fmla="*/ 4358 w 10009"/>
                          <a:gd name="connsiteY75" fmla="*/ 8731 h 10000"/>
                          <a:gd name="connsiteX76" fmla="*/ 4150 w 10009"/>
                          <a:gd name="connsiteY76" fmla="*/ 8563 h 10000"/>
                          <a:gd name="connsiteX77" fmla="*/ 3935 w 10009"/>
                          <a:gd name="connsiteY77" fmla="*/ 8404 h 10000"/>
                          <a:gd name="connsiteX78" fmla="*/ 3715 w 10009"/>
                          <a:gd name="connsiteY78" fmla="*/ 8226 h 10000"/>
                          <a:gd name="connsiteX79" fmla="*/ 3490 w 10009"/>
                          <a:gd name="connsiteY79" fmla="*/ 8057 h 10000"/>
                          <a:gd name="connsiteX80" fmla="*/ 3265 w 10009"/>
                          <a:gd name="connsiteY80" fmla="*/ 7884 h 10000"/>
                          <a:gd name="connsiteX81" fmla="*/ 3035 w 10009"/>
                          <a:gd name="connsiteY81" fmla="*/ 7705 h 10000"/>
                          <a:gd name="connsiteX82" fmla="*/ 2809 w 10009"/>
                          <a:gd name="connsiteY82" fmla="*/ 7528 h 10000"/>
                          <a:gd name="connsiteX83" fmla="*/ 2583 w 10009"/>
                          <a:gd name="connsiteY83" fmla="*/ 7349 h 10000"/>
                          <a:gd name="connsiteX84" fmla="*/ 2363 w 10009"/>
                          <a:gd name="connsiteY84" fmla="*/ 7180 h 10000"/>
                          <a:gd name="connsiteX85" fmla="*/ 2143 w 10009"/>
                          <a:gd name="connsiteY85" fmla="*/ 7011 h 10000"/>
                          <a:gd name="connsiteX86" fmla="*/ 1929 w 10009"/>
                          <a:gd name="connsiteY86" fmla="*/ 6843 h 10000"/>
                          <a:gd name="connsiteX87" fmla="*/ 1726 w 10009"/>
                          <a:gd name="connsiteY87" fmla="*/ 6683 h 10000"/>
                          <a:gd name="connsiteX88" fmla="*/ 1526 w 10009"/>
                          <a:gd name="connsiteY88" fmla="*/ 6530 h 10000"/>
                          <a:gd name="connsiteX89" fmla="*/ 1338 w 10009"/>
                          <a:gd name="connsiteY89" fmla="*/ 6379 h 10000"/>
                          <a:gd name="connsiteX90" fmla="*/ 1158 w 10009"/>
                          <a:gd name="connsiteY90" fmla="*/ 6245 h 10000"/>
                          <a:gd name="connsiteX91" fmla="*/ 990 w 10009"/>
                          <a:gd name="connsiteY91" fmla="*/ 6110 h 10000"/>
                          <a:gd name="connsiteX92" fmla="*/ 836 w 10009"/>
                          <a:gd name="connsiteY92" fmla="*/ 5989 h 10000"/>
                          <a:gd name="connsiteX93" fmla="*/ 695 w 10009"/>
                          <a:gd name="connsiteY93" fmla="*/ 5883 h 10000"/>
                          <a:gd name="connsiteX94" fmla="*/ 574 w 10009"/>
                          <a:gd name="connsiteY94" fmla="*/ 5787 h 10000"/>
                          <a:gd name="connsiteX95" fmla="*/ 465 w 10009"/>
                          <a:gd name="connsiteY95" fmla="*/ 5705 h 10000"/>
                          <a:gd name="connsiteX96" fmla="*/ 373 w 10009"/>
                          <a:gd name="connsiteY96" fmla="*/ 5627 h 10000"/>
                          <a:gd name="connsiteX97" fmla="*/ 303 w 10009"/>
                          <a:gd name="connsiteY97" fmla="*/ 5580 h 10000"/>
                          <a:gd name="connsiteX98" fmla="*/ 256 w 10009"/>
                          <a:gd name="connsiteY98" fmla="*/ 5537 h 10000"/>
                          <a:gd name="connsiteX99" fmla="*/ 229 w 10009"/>
                          <a:gd name="connsiteY99" fmla="*/ 5512 h 10000"/>
                          <a:gd name="connsiteX100" fmla="*/ 96 w 10009"/>
                          <a:gd name="connsiteY100" fmla="*/ 5334 h 10000"/>
                          <a:gd name="connsiteX101" fmla="*/ 4 w 10009"/>
                          <a:gd name="connsiteY101" fmla="*/ 4629 h 10000"/>
                          <a:gd name="connsiteX102" fmla="*/ 4 w 10009"/>
                          <a:gd name="connsiteY102" fmla="*/ 3839 h 10000"/>
                          <a:gd name="connsiteX103" fmla="*/ 244 w 10009"/>
                          <a:gd name="connsiteY103" fmla="*/ 2484 h 10000"/>
                          <a:gd name="connsiteX104" fmla="*/ 581 w 10009"/>
                          <a:gd name="connsiteY104" fmla="*/ 2190 h 10000"/>
                          <a:gd name="connsiteX105" fmla="*/ 3848 w 10009"/>
                          <a:gd name="connsiteY10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748 w 10009"/>
                          <a:gd name="connsiteY5" fmla="*/ 3863 h 10000"/>
                          <a:gd name="connsiteX6" fmla="*/ 9691 w 10009"/>
                          <a:gd name="connsiteY6" fmla="*/ 3916 h 10000"/>
                          <a:gd name="connsiteX7" fmla="*/ 9649 w 10009"/>
                          <a:gd name="connsiteY7" fmla="*/ 3965 h 10000"/>
                          <a:gd name="connsiteX8" fmla="*/ 9609 w 10009"/>
                          <a:gd name="connsiteY8" fmla="*/ 4009 h 10000"/>
                          <a:gd name="connsiteX9" fmla="*/ 9581 w 10009"/>
                          <a:gd name="connsiteY9" fmla="*/ 4042 h 10000"/>
                          <a:gd name="connsiteX10" fmla="*/ 9569 w 10009"/>
                          <a:gd name="connsiteY10" fmla="*/ 4052 h 10000"/>
                          <a:gd name="connsiteX11" fmla="*/ 9574 w 10009"/>
                          <a:gd name="connsiteY11" fmla="*/ 6245 h 10000"/>
                          <a:gd name="connsiteX12" fmla="*/ 9586 w 10009"/>
                          <a:gd name="connsiteY12" fmla="*/ 6254 h 10000"/>
                          <a:gd name="connsiteX13" fmla="*/ 9617 w 10009"/>
                          <a:gd name="connsiteY13" fmla="*/ 6279 h 10000"/>
                          <a:gd name="connsiteX14" fmla="*/ 9661 w 10009"/>
                          <a:gd name="connsiteY14" fmla="*/ 6312 h 10000"/>
                          <a:gd name="connsiteX15" fmla="*/ 9718 w 10009"/>
                          <a:gd name="connsiteY15" fmla="*/ 6346 h 10000"/>
                          <a:gd name="connsiteX16" fmla="*/ 9773 w 10009"/>
                          <a:gd name="connsiteY16" fmla="*/ 6389 h 10000"/>
                          <a:gd name="connsiteX17" fmla="*/ 9825 w 10009"/>
                          <a:gd name="connsiteY17" fmla="*/ 6428 h 10000"/>
                          <a:gd name="connsiteX18" fmla="*/ 9864 w 10009"/>
                          <a:gd name="connsiteY18" fmla="*/ 6462 h 10000"/>
                          <a:gd name="connsiteX19" fmla="*/ 9894 w 10009"/>
                          <a:gd name="connsiteY19" fmla="*/ 6496 h 10000"/>
                          <a:gd name="connsiteX20" fmla="*/ 9904 w 10009"/>
                          <a:gd name="connsiteY20" fmla="*/ 6539 h 10000"/>
                          <a:gd name="connsiteX21" fmla="*/ 9899 w 10009"/>
                          <a:gd name="connsiteY21" fmla="*/ 6582 h 10000"/>
                          <a:gd name="connsiteX22" fmla="*/ 9886 w 10009"/>
                          <a:gd name="connsiteY22" fmla="*/ 6625 h 10000"/>
                          <a:gd name="connsiteX23" fmla="*/ 9874 w 10009"/>
                          <a:gd name="connsiteY23" fmla="*/ 6659 h 10000"/>
                          <a:gd name="connsiteX24" fmla="*/ 9859 w 10009"/>
                          <a:gd name="connsiteY24" fmla="*/ 6674 h 10000"/>
                          <a:gd name="connsiteX25" fmla="*/ 9857 w 10009"/>
                          <a:gd name="connsiteY25" fmla="*/ 6683 h 10000"/>
                          <a:gd name="connsiteX26" fmla="*/ 9847 w 10009"/>
                          <a:gd name="connsiteY26" fmla="*/ 6693 h 10000"/>
                          <a:gd name="connsiteX27" fmla="*/ 9812 w 10009"/>
                          <a:gd name="connsiteY27" fmla="*/ 6727 h 10000"/>
                          <a:gd name="connsiteX28" fmla="*/ 9760 w 10009"/>
                          <a:gd name="connsiteY28" fmla="*/ 6765 h 10000"/>
                          <a:gd name="connsiteX29" fmla="*/ 9691 w 10009"/>
                          <a:gd name="connsiteY29" fmla="*/ 6833 h 10000"/>
                          <a:gd name="connsiteX30" fmla="*/ 9599 w 10009"/>
                          <a:gd name="connsiteY30" fmla="*/ 6910 h 10000"/>
                          <a:gd name="connsiteX31" fmla="*/ 9495 w 10009"/>
                          <a:gd name="connsiteY31" fmla="*/ 7001 h 10000"/>
                          <a:gd name="connsiteX32" fmla="*/ 9378 w 10009"/>
                          <a:gd name="connsiteY32" fmla="*/ 7113 h 10000"/>
                          <a:gd name="connsiteX33" fmla="*/ 9250 w 10009"/>
                          <a:gd name="connsiteY33" fmla="*/ 7233 h 10000"/>
                          <a:gd name="connsiteX34" fmla="*/ 9106 w 10009"/>
                          <a:gd name="connsiteY34" fmla="*/ 7358 h 10000"/>
                          <a:gd name="connsiteX35" fmla="*/ 8958 w 10009"/>
                          <a:gd name="connsiteY35" fmla="*/ 7484 h 10000"/>
                          <a:gd name="connsiteX36" fmla="*/ 8799 w 10009"/>
                          <a:gd name="connsiteY36" fmla="*/ 7628 h 10000"/>
                          <a:gd name="connsiteX37" fmla="*/ 8632 w 10009"/>
                          <a:gd name="connsiteY37" fmla="*/ 7783 h 10000"/>
                          <a:gd name="connsiteX38" fmla="*/ 8458 w 10009"/>
                          <a:gd name="connsiteY38" fmla="*/ 7933 h 10000"/>
                          <a:gd name="connsiteX39" fmla="*/ 8285 w 10009"/>
                          <a:gd name="connsiteY39" fmla="*/ 8086 h 10000"/>
                          <a:gd name="connsiteX40" fmla="*/ 8107 w 10009"/>
                          <a:gd name="connsiteY40" fmla="*/ 8246 h 10000"/>
                          <a:gd name="connsiteX41" fmla="*/ 7934 w 10009"/>
                          <a:gd name="connsiteY41" fmla="*/ 8404 h 10000"/>
                          <a:gd name="connsiteX42" fmla="*/ 7757 w 10009"/>
                          <a:gd name="connsiteY42" fmla="*/ 8559 h 10000"/>
                          <a:gd name="connsiteX43" fmla="*/ 7584 w 10009"/>
                          <a:gd name="connsiteY43" fmla="*/ 8718 h 10000"/>
                          <a:gd name="connsiteX44" fmla="*/ 7411 w 10009"/>
                          <a:gd name="connsiteY44" fmla="*/ 8868 h 10000"/>
                          <a:gd name="connsiteX45" fmla="*/ 7245 w 10009"/>
                          <a:gd name="connsiteY45" fmla="*/ 9012 h 10000"/>
                          <a:gd name="connsiteX46" fmla="*/ 7089 w 10009"/>
                          <a:gd name="connsiteY46" fmla="*/ 9157 h 10000"/>
                          <a:gd name="connsiteX47" fmla="*/ 6942 w 10009"/>
                          <a:gd name="connsiteY47" fmla="*/ 9292 h 10000"/>
                          <a:gd name="connsiteX48" fmla="*/ 6799 w 10009"/>
                          <a:gd name="connsiteY48" fmla="*/ 9416 h 10000"/>
                          <a:gd name="connsiteX49" fmla="*/ 6673 w 10009"/>
                          <a:gd name="connsiteY49" fmla="*/ 9528 h 10000"/>
                          <a:gd name="connsiteX50" fmla="*/ 6556 w 10009"/>
                          <a:gd name="connsiteY50" fmla="*/ 9629 h 10000"/>
                          <a:gd name="connsiteX51" fmla="*/ 6452 w 10009"/>
                          <a:gd name="connsiteY51" fmla="*/ 9720 h 10000"/>
                          <a:gd name="connsiteX52" fmla="*/ 6371 w 10009"/>
                          <a:gd name="connsiteY52" fmla="*/ 9797 h 10000"/>
                          <a:gd name="connsiteX53" fmla="*/ 6301 w 10009"/>
                          <a:gd name="connsiteY53" fmla="*/ 9866 h 10000"/>
                          <a:gd name="connsiteX54" fmla="*/ 6248 w 10009"/>
                          <a:gd name="connsiteY54" fmla="*/ 9908 h 10000"/>
                          <a:gd name="connsiteX55" fmla="*/ 6218 w 10009"/>
                          <a:gd name="connsiteY55" fmla="*/ 9932 h 10000"/>
                          <a:gd name="connsiteX56" fmla="*/ 6144 w 10009"/>
                          <a:gd name="connsiteY56" fmla="*/ 9986 h 10000"/>
                          <a:gd name="connsiteX57" fmla="*/ 6079 w 10009"/>
                          <a:gd name="connsiteY57" fmla="*/ 10000 h 10000"/>
                          <a:gd name="connsiteX58" fmla="*/ 6017 w 10009"/>
                          <a:gd name="connsiteY58" fmla="*/ 9990 h 10000"/>
                          <a:gd name="connsiteX59" fmla="*/ 5970 w 10009"/>
                          <a:gd name="connsiteY59" fmla="*/ 9976 h 10000"/>
                          <a:gd name="connsiteX60" fmla="*/ 5941 w 10009"/>
                          <a:gd name="connsiteY60" fmla="*/ 9957 h 10000"/>
                          <a:gd name="connsiteX61" fmla="*/ 5926 w 10009"/>
                          <a:gd name="connsiteY61" fmla="*/ 9952 h 10000"/>
                          <a:gd name="connsiteX62" fmla="*/ 5914 w 10009"/>
                          <a:gd name="connsiteY62" fmla="*/ 9942 h 10000"/>
                          <a:gd name="connsiteX63" fmla="*/ 5879 w 10009"/>
                          <a:gd name="connsiteY63" fmla="*/ 9918 h 10000"/>
                          <a:gd name="connsiteX64" fmla="*/ 5822 w 10009"/>
                          <a:gd name="connsiteY64" fmla="*/ 9875 h 10000"/>
                          <a:gd name="connsiteX65" fmla="*/ 5750 w 10009"/>
                          <a:gd name="connsiteY65" fmla="*/ 9816 h 10000"/>
                          <a:gd name="connsiteX66" fmla="*/ 5654 w 10009"/>
                          <a:gd name="connsiteY66" fmla="*/ 9739 h 10000"/>
                          <a:gd name="connsiteX67" fmla="*/ 5537 w 10009"/>
                          <a:gd name="connsiteY67" fmla="*/ 9648 h 10000"/>
                          <a:gd name="connsiteX68" fmla="*/ 5410 w 10009"/>
                          <a:gd name="connsiteY68" fmla="*/ 9547 h 10000"/>
                          <a:gd name="connsiteX69" fmla="*/ 5264 w 10009"/>
                          <a:gd name="connsiteY69" fmla="*/ 9436 h 10000"/>
                          <a:gd name="connsiteX70" fmla="*/ 5108 w 10009"/>
                          <a:gd name="connsiteY70" fmla="*/ 9315 h 10000"/>
                          <a:gd name="connsiteX71" fmla="*/ 4935 w 10009"/>
                          <a:gd name="connsiteY71" fmla="*/ 9181 h 10000"/>
                          <a:gd name="connsiteX72" fmla="*/ 4752 w 10009"/>
                          <a:gd name="connsiteY72" fmla="*/ 9036 h 10000"/>
                          <a:gd name="connsiteX73" fmla="*/ 4556 w 10009"/>
                          <a:gd name="connsiteY73" fmla="*/ 8887 h 10000"/>
                          <a:gd name="connsiteX74" fmla="*/ 4358 w 10009"/>
                          <a:gd name="connsiteY74" fmla="*/ 8731 h 10000"/>
                          <a:gd name="connsiteX75" fmla="*/ 4150 w 10009"/>
                          <a:gd name="connsiteY75" fmla="*/ 8563 h 10000"/>
                          <a:gd name="connsiteX76" fmla="*/ 3935 w 10009"/>
                          <a:gd name="connsiteY76" fmla="*/ 8404 h 10000"/>
                          <a:gd name="connsiteX77" fmla="*/ 3715 w 10009"/>
                          <a:gd name="connsiteY77" fmla="*/ 8226 h 10000"/>
                          <a:gd name="connsiteX78" fmla="*/ 3490 w 10009"/>
                          <a:gd name="connsiteY78" fmla="*/ 8057 h 10000"/>
                          <a:gd name="connsiteX79" fmla="*/ 3265 w 10009"/>
                          <a:gd name="connsiteY79" fmla="*/ 7884 h 10000"/>
                          <a:gd name="connsiteX80" fmla="*/ 3035 w 10009"/>
                          <a:gd name="connsiteY80" fmla="*/ 7705 h 10000"/>
                          <a:gd name="connsiteX81" fmla="*/ 2809 w 10009"/>
                          <a:gd name="connsiteY81" fmla="*/ 7528 h 10000"/>
                          <a:gd name="connsiteX82" fmla="*/ 2583 w 10009"/>
                          <a:gd name="connsiteY82" fmla="*/ 7349 h 10000"/>
                          <a:gd name="connsiteX83" fmla="*/ 2363 w 10009"/>
                          <a:gd name="connsiteY83" fmla="*/ 7180 h 10000"/>
                          <a:gd name="connsiteX84" fmla="*/ 2143 w 10009"/>
                          <a:gd name="connsiteY84" fmla="*/ 7011 h 10000"/>
                          <a:gd name="connsiteX85" fmla="*/ 1929 w 10009"/>
                          <a:gd name="connsiteY85" fmla="*/ 6843 h 10000"/>
                          <a:gd name="connsiteX86" fmla="*/ 1726 w 10009"/>
                          <a:gd name="connsiteY86" fmla="*/ 6683 h 10000"/>
                          <a:gd name="connsiteX87" fmla="*/ 1526 w 10009"/>
                          <a:gd name="connsiteY87" fmla="*/ 6530 h 10000"/>
                          <a:gd name="connsiteX88" fmla="*/ 1338 w 10009"/>
                          <a:gd name="connsiteY88" fmla="*/ 6379 h 10000"/>
                          <a:gd name="connsiteX89" fmla="*/ 1158 w 10009"/>
                          <a:gd name="connsiteY89" fmla="*/ 6245 h 10000"/>
                          <a:gd name="connsiteX90" fmla="*/ 990 w 10009"/>
                          <a:gd name="connsiteY90" fmla="*/ 6110 h 10000"/>
                          <a:gd name="connsiteX91" fmla="*/ 836 w 10009"/>
                          <a:gd name="connsiteY91" fmla="*/ 5989 h 10000"/>
                          <a:gd name="connsiteX92" fmla="*/ 695 w 10009"/>
                          <a:gd name="connsiteY92" fmla="*/ 5883 h 10000"/>
                          <a:gd name="connsiteX93" fmla="*/ 574 w 10009"/>
                          <a:gd name="connsiteY93" fmla="*/ 5787 h 10000"/>
                          <a:gd name="connsiteX94" fmla="*/ 465 w 10009"/>
                          <a:gd name="connsiteY94" fmla="*/ 5705 h 10000"/>
                          <a:gd name="connsiteX95" fmla="*/ 373 w 10009"/>
                          <a:gd name="connsiteY95" fmla="*/ 5627 h 10000"/>
                          <a:gd name="connsiteX96" fmla="*/ 303 w 10009"/>
                          <a:gd name="connsiteY96" fmla="*/ 5580 h 10000"/>
                          <a:gd name="connsiteX97" fmla="*/ 256 w 10009"/>
                          <a:gd name="connsiteY97" fmla="*/ 5537 h 10000"/>
                          <a:gd name="connsiteX98" fmla="*/ 229 w 10009"/>
                          <a:gd name="connsiteY98" fmla="*/ 5512 h 10000"/>
                          <a:gd name="connsiteX99" fmla="*/ 96 w 10009"/>
                          <a:gd name="connsiteY99" fmla="*/ 5334 h 10000"/>
                          <a:gd name="connsiteX100" fmla="*/ 4 w 10009"/>
                          <a:gd name="connsiteY100" fmla="*/ 4629 h 10000"/>
                          <a:gd name="connsiteX101" fmla="*/ 4 w 10009"/>
                          <a:gd name="connsiteY101" fmla="*/ 3839 h 10000"/>
                          <a:gd name="connsiteX102" fmla="*/ 244 w 10009"/>
                          <a:gd name="connsiteY102" fmla="*/ 2484 h 10000"/>
                          <a:gd name="connsiteX103" fmla="*/ 581 w 10009"/>
                          <a:gd name="connsiteY103" fmla="*/ 2190 h 10000"/>
                          <a:gd name="connsiteX104" fmla="*/ 3848 w 10009"/>
                          <a:gd name="connsiteY10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91 w 10009"/>
                          <a:gd name="connsiteY5" fmla="*/ 3916 h 10000"/>
                          <a:gd name="connsiteX6" fmla="*/ 9649 w 10009"/>
                          <a:gd name="connsiteY6" fmla="*/ 3965 h 10000"/>
                          <a:gd name="connsiteX7" fmla="*/ 9609 w 10009"/>
                          <a:gd name="connsiteY7" fmla="*/ 4009 h 10000"/>
                          <a:gd name="connsiteX8" fmla="*/ 9581 w 10009"/>
                          <a:gd name="connsiteY8" fmla="*/ 4042 h 10000"/>
                          <a:gd name="connsiteX9" fmla="*/ 9569 w 10009"/>
                          <a:gd name="connsiteY9" fmla="*/ 4052 h 10000"/>
                          <a:gd name="connsiteX10" fmla="*/ 9574 w 10009"/>
                          <a:gd name="connsiteY10" fmla="*/ 6245 h 10000"/>
                          <a:gd name="connsiteX11" fmla="*/ 9586 w 10009"/>
                          <a:gd name="connsiteY11" fmla="*/ 6254 h 10000"/>
                          <a:gd name="connsiteX12" fmla="*/ 9617 w 10009"/>
                          <a:gd name="connsiteY12" fmla="*/ 6279 h 10000"/>
                          <a:gd name="connsiteX13" fmla="*/ 9661 w 10009"/>
                          <a:gd name="connsiteY13" fmla="*/ 6312 h 10000"/>
                          <a:gd name="connsiteX14" fmla="*/ 9718 w 10009"/>
                          <a:gd name="connsiteY14" fmla="*/ 6346 h 10000"/>
                          <a:gd name="connsiteX15" fmla="*/ 9773 w 10009"/>
                          <a:gd name="connsiteY15" fmla="*/ 6389 h 10000"/>
                          <a:gd name="connsiteX16" fmla="*/ 9825 w 10009"/>
                          <a:gd name="connsiteY16" fmla="*/ 6428 h 10000"/>
                          <a:gd name="connsiteX17" fmla="*/ 9864 w 10009"/>
                          <a:gd name="connsiteY17" fmla="*/ 6462 h 10000"/>
                          <a:gd name="connsiteX18" fmla="*/ 9894 w 10009"/>
                          <a:gd name="connsiteY18" fmla="*/ 6496 h 10000"/>
                          <a:gd name="connsiteX19" fmla="*/ 9904 w 10009"/>
                          <a:gd name="connsiteY19" fmla="*/ 6539 h 10000"/>
                          <a:gd name="connsiteX20" fmla="*/ 9899 w 10009"/>
                          <a:gd name="connsiteY20" fmla="*/ 6582 h 10000"/>
                          <a:gd name="connsiteX21" fmla="*/ 9886 w 10009"/>
                          <a:gd name="connsiteY21" fmla="*/ 6625 h 10000"/>
                          <a:gd name="connsiteX22" fmla="*/ 9874 w 10009"/>
                          <a:gd name="connsiteY22" fmla="*/ 6659 h 10000"/>
                          <a:gd name="connsiteX23" fmla="*/ 9859 w 10009"/>
                          <a:gd name="connsiteY23" fmla="*/ 6674 h 10000"/>
                          <a:gd name="connsiteX24" fmla="*/ 9857 w 10009"/>
                          <a:gd name="connsiteY24" fmla="*/ 6683 h 10000"/>
                          <a:gd name="connsiteX25" fmla="*/ 9847 w 10009"/>
                          <a:gd name="connsiteY25" fmla="*/ 6693 h 10000"/>
                          <a:gd name="connsiteX26" fmla="*/ 9812 w 10009"/>
                          <a:gd name="connsiteY26" fmla="*/ 6727 h 10000"/>
                          <a:gd name="connsiteX27" fmla="*/ 9760 w 10009"/>
                          <a:gd name="connsiteY27" fmla="*/ 6765 h 10000"/>
                          <a:gd name="connsiteX28" fmla="*/ 9691 w 10009"/>
                          <a:gd name="connsiteY28" fmla="*/ 6833 h 10000"/>
                          <a:gd name="connsiteX29" fmla="*/ 9599 w 10009"/>
                          <a:gd name="connsiteY29" fmla="*/ 6910 h 10000"/>
                          <a:gd name="connsiteX30" fmla="*/ 9495 w 10009"/>
                          <a:gd name="connsiteY30" fmla="*/ 7001 h 10000"/>
                          <a:gd name="connsiteX31" fmla="*/ 9378 w 10009"/>
                          <a:gd name="connsiteY31" fmla="*/ 7113 h 10000"/>
                          <a:gd name="connsiteX32" fmla="*/ 9250 w 10009"/>
                          <a:gd name="connsiteY32" fmla="*/ 7233 h 10000"/>
                          <a:gd name="connsiteX33" fmla="*/ 9106 w 10009"/>
                          <a:gd name="connsiteY33" fmla="*/ 7358 h 10000"/>
                          <a:gd name="connsiteX34" fmla="*/ 8958 w 10009"/>
                          <a:gd name="connsiteY34" fmla="*/ 7484 h 10000"/>
                          <a:gd name="connsiteX35" fmla="*/ 8799 w 10009"/>
                          <a:gd name="connsiteY35" fmla="*/ 7628 h 10000"/>
                          <a:gd name="connsiteX36" fmla="*/ 8632 w 10009"/>
                          <a:gd name="connsiteY36" fmla="*/ 7783 h 10000"/>
                          <a:gd name="connsiteX37" fmla="*/ 8458 w 10009"/>
                          <a:gd name="connsiteY37" fmla="*/ 7933 h 10000"/>
                          <a:gd name="connsiteX38" fmla="*/ 8285 w 10009"/>
                          <a:gd name="connsiteY38" fmla="*/ 8086 h 10000"/>
                          <a:gd name="connsiteX39" fmla="*/ 8107 w 10009"/>
                          <a:gd name="connsiteY39" fmla="*/ 8246 h 10000"/>
                          <a:gd name="connsiteX40" fmla="*/ 7934 w 10009"/>
                          <a:gd name="connsiteY40" fmla="*/ 8404 h 10000"/>
                          <a:gd name="connsiteX41" fmla="*/ 7757 w 10009"/>
                          <a:gd name="connsiteY41" fmla="*/ 8559 h 10000"/>
                          <a:gd name="connsiteX42" fmla="*/ 7584 w 10009"/>
                          <a:gd name="connsiteY42" fmla="*/ 8718 h 10000"/>
                          <a:gd name="connsiteX43" fmla="*/ 7411 w 10009"/>
                          <a:gd name="connsiteY43" fmla="*/ 8868 h 10000"/>
                          <a:gd name="connsiteX44" fmla="*/ 7245 w 10009"/>
                          <a:gd name="connsiteY44" fmla="*/ 9012 h 10000"/>
                          <a:gd name="connsiteX45" fmla="*/ 7089 w 10009"/>
                          <a:gd name="connsiteY45" fmla="*/ 9157 h 10000"/>
                          <a:gd name="connsiteX46" fmla="*/ 6942 w 10009"/>
                          <a:gd name="connsiteY46" fmla="*/ 9292 h 10000"/>
                          <a:gd name="connsiteX47" fmla="*/ 6799 w 10009"/>
                          <a:gd name="connsiteY47" fmla="*/ 9416 h 10000"/>
                          <a:gd name="connsiteX48" fmla="*/ 6673 w 10009"/>
                          <a:gd name="connsiteY48" fmla="*/ 9528 h 10000"/>
                          <a:gd name="connsiteX49" fmla="*/ 6556 w 10009"/>
                          <a:gd name="connsiteY49" fmla="*/ 9629 h 10000"/>
                          <a:gd name="connsiteX50" fmla="*/ 6452 w 10009"/>
                          <a:gd name="connsiteY50" fmla="*/ 9720 h 10000"/>
                          <a:gd name="connsiteX51" fmla="*/ 6371 w 10009"/>
                          <a:gd name="connsiteY51" fmla="*/ 9797 h 10000"/>
                          <a:gd name="connsiteX52" fmla="*/ 6301 w 10009"/>
                          <a:gd name="connsiteY52" fmla="*/ 9866 h 10000"/>
                          <a:gd name="connsiteX53" fmla="*/ 6248 w 10009"/>
                          <a:gd name="connsiteY53" fmla="*/ 9908 h 10000"/>
                          <a:gd name="connsiteX54" fmla="*/ 6218 w 10009"/>
                          <a:gd name="connsiteY54" fmla="*/ 9932 h 10000"/>
                          <a:gd name="connsiteX55" fmla="*/ 6144 w 10009"/>
                          <a:gd name="connsiteY55" fmla="*/ 9986 h 10000"/>
                          <a:gd name="connsiteX56" fmla="*/ 6079 w 10009"/>
                          <a:gd name="connsiteY56" fmla="*/ 10000 h 10000"/>
                          <a:gd name="connsiteX57" fmla="*/ 6017 w 10009"/>
                          <a:gd name="connsiteY57" fmla="*/ 9990 h 10000"/>
                          <a:gd name="connsiteX58" fmla="*/ 5970 w 10009"/>
                          <a:gd name="connsiteY58" fmla="*/ 9976 h 10000"/>
                          <a:gd name="connsiteX59" fmla="*/ 5941 w 10009"/>
                          <a:gd name="connsiteY59" fmla="*/ 9957 h 10000"/>
                          <a:gd name="connsiteX60" fmla="*/ 5926 w 10009"/>
                          <a:gd name="connsiteY60" fmla="*/ 9952 h 10000"/>
                          <a:gd name="connsiteX61" fmla="*/ 5914 w 10009"/>
                          <a:gd name="connsiteY61" fmla="*/ 9942 h 10000"/>
                          <a:gd name="connsiteX62" fmla="*/ 5879 w 10009"/>
                          <a:gd name="connsiteY62" fmla="*/ 9918 h 10000"/>
                          <a:gd name="connsiteX63" fmla="*/ 5822 w 10009"/>
                          <a:gd name="connsiteY63" fmla="*/ 9875 h 10000"/>
                          <a:gd name="connsiteX64" fmla="*/ 5750 w 10009"/>
                          <a:gd name="connsiteY64" fmla="*/ 9816 h 10000"/>
                          <a:gd name="connsiteX65" fmla="*/ 5654 w 10009"/>
                          <a:gd name="connsiteY65" fmla="*/ 9739 h 10000"/>
                          <a:gd name="connsiteX66" fmla="*/ 5537 w 10009"/>
                          <a:gd name="connsiteY66" fmla="*/ 9648 h 10000"/>
                          <a:gd name="connsiteX67" fmla="*/ 5410 w 10009"/>
                          <a:gd name="connsiteY67" fmla="*/ 9547 h 10000"/>
                          <a:gd name="connsiteX68" fmla="*/ 5264 w 10009"/>
                          <a:gd name="connsiteY68" fmla="*/ 9436 h 10000"/>
                          <a:gd name="connsiteX69" fmla="*/ 5108 w 10009"/>
                          <a:gd name="connsiteY69" fmla="*/ 9315 h 10000"/>
                          <a:gd name="connsiteX70" fmla="*/ 4935 w 10009"/>
                          <a:gd name="connsiteY70" fmla="*/ 9181 h 10000"/>
                          <a:gd name="connsiteX71" fmla="*/ 4752 w 10009"/>
                          <a:gd name="connsiteY71" fmla="*/ 9036 h 10000"/>
                          <a:gd name="connsiteX72" fmla="*/ 4556 w 10009"/>
                          <a:gd name="connsiteY72" fmla="*/ 8887 h 10000"/>
                          <a:gd name="connsiteX73" fmla="*/ 4358 w 10009"/>
                          <a:gd name="connsiteY73" fmla="*/ 8731 h 10000"/>
                          <a:gd name="connsiteX74" fmla="*/ 4150 w 10009"/>
                          <a:gd name="connsiteY74" fmla="*/ 8563 h 10000"/>
                          <a:gd name="connsiteX75" fmla="*/ 3935 w 10009"/>
                          <a:gd name="connsiteY75" fmla="*/ 8404 h 10000"/>
                          <a:gd name="connsiteX76" fmla="*/ 3715 w 10009"/>
                          <a:gd name="connsiteY76" fmla="*/ 8226 h 10000"/>
                          <a:gd name="connsiteX77" fmla="*/ 3490 w 10009"/>
                          <a:gd name="connsiteY77" fmla="*/ 8057 h 10000"/>
                          <a:gd name="connsiteX78" fmla="*/ 3265 w 10009"/>
                          <a:gd name="connsiteY78" fmla="*/ 7884 h 10000"/>
                          <a:gd name="connsiteX79" fmla="*/ 3035 w 10009"/>
                          <a:gd name="connsiteY79" fmla="*/ 7705 h 10000"/>
                          <a:gd name="connsiteX80" fmla="*/ 2809 w 10009"/>
                          <a:gd name="connsiteY80" fmla="*/ 7528 h 10000"/>
                          <a:gd name="connsiteX81" fmla="*/ 2583 w 10009"/>
                          <a:gd name="connsiteY81" fmla="*/ 7349 h 10000"/>
                          <a:gd name="connsiteX82" fmla="*/ 2363 w 10009"/>
                          <a:gd name="connsiteY82" fmla="*/ 7180 h 10000"/>
                          <a:gd name="connsiteX83" fmla="*/ 2143 w 10009"/>
                          <a:gd name="connsiteY83" fmla="*/ 7011 h 10000"/>
                          <a:gd name="connsiteX84" fmla="*/ 1929 w 10009"/>
                          <a:gd name="connsiteY84" fmla="*/ 6843 h 10000"/>
                          <a:gd name="connsiteX85" fmla="*/ 1726 w 10009"/>
                          <a:gd name="connsiteY85" fmla="*/ 6683 h 10000"/>
                          <a:gd name="connsiteX86" fmla="*/ 1526 w 10009"/>
                          <a:gd name="connsiteY86" fmla="*/ 6530 h 10000"/>
                          <a:gd name="connsiteX87" fmla="*/ 1338 w 10009"/>
                          <a:gd name="connsiteY87" fmla="*/ 6379 h 10000"/>
                          <a:gd name="connsiteX88" fmla="*/ 1158 w 10009"/>
                          <a:gd name="connsiteY88" fmla="*/ 6245 h 10000"/>
                          <a:gd name="connsiteX89" fmla="*/ 990 w 10009"/>
                          <a:gd name="connsiteY89" fmla="*/ 6110 h 10000"/>
                          <a:gd name="connsiteX90" fmla="*/ 836 w 10009"/>
                          <a:gd name="connsiteY90" fmla="*/ 5989 h 10000"/>
                          <a:gd name="connsiteX91" fmla="*/ 695 w 10009"/>
                          <a:gd name="connsiteY91" fmla="*/ 5883 h 10000"/>
                          <a:gd name="connsiteX92" fmla="*/ 574 w 10009"/>
                          <a:gd name="connsiteY92" fmla="*/ 5787 h 10000"/>
                          <a:gd name="connsiteX93" fmla="*/ 465 w 10009"/>
                          <a:gd name="connsiteY93" fmla="*/ 5705 h 10000"/>
                          <a:gd name="connsiteX94" fmla="*/ 373 w 10009"/>
                          <a:gd name="connsiteY94" fmla="*/ 5627 h 10000"/>
                          <a:gd name="connsiteX95" fmla="*/ 303 w 10009"/>
                          <a:gd name="connsiteY95" fmla="*/ 5580 h 10000"/>
                          <a:gd name="connsiteX96" fmla="*/ 256 w 10009"/>
                          <a:gd name="connsiteY96" fmla="*/ 5537 h 10000"/>
                          <a:gd name="connsiteX97" fmla="*/ 229 w 10009"/>
                          <a:gd name="connsiteY97" fmla="*/ 5512 h 10000"/>
                          <a:gd name="connsiteX98" fmla="*/ 96 w 10009"/>
                          <a:gd name="connsiteY98" fmla="*/ 5334 h 10000"/>
                          <a:gd name="connsiteX99" fmla="*/ 4 w 10009"/>
                          <a:gd name="connsiteY99" fmla="*/ 4629 h 10000"/>
                          <a:gd name="connsiteX100" fmla="*/ 4 w 10009"/>
                          <a:gd name="connsiteY100" fmla="*/ 3839 h 10000"/>
                          <a:gd name="connsiteX101" fmla="*/ 244 w 10009"/>
                          <a:gd name="connsiteY101" fmla="*/ 2484 h 10000"/>
                          <a:gd name="connsiteX102" fmla="*/ 581 w 10009"/>
                          <a:gd name="connsiteY102" fmla="*/ 2190 h 10000"/>
                          <a:gd name="connsiteX103" fmla="*/ 3848 w 10009"/>
                          <a:gd name="connsiteY10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49 w 10009"/>
                          <a:gd name="connsiteY5" fmla="*/ 3965 h 10000"/>
                          <a:gd name="connsiteX6" fmla="*/ 9609 w 10009"/>
                          <a:gd name="connsiteY6" fmla="*/ 4009 h 10000"/>
                          <a:gd name="connsiteX7" fmla="*/ 9581 w 10009"/>
                          <a:gd name="connsiteY7" fmla="*/ 4042 h 10000"/>
                          <a:gd name="connsiteX8" fmla="*/ 9569 w 10009"/>
                          <a:gd name="connsiteY8" fmla="*/ 4052 h 10000"/>
                          <a:gd name="connsiteX9" fmla="*/ 9574 w 10009"/>
                          <a:gd name="connsiteY9" fmla="*/ 6245 h 10000"/>
                          <a:gd name="connsiteX10" fmla="*/ 9586 w 10009"/>
                          <a:gd name="connsiteY10" fmla="*/ 6254 h 10000"/>
                          <a:gd name="connsiteX11" fmla="*/ 9617 w 10009"/>
                          <a:gd name="connsiteY11" fmla="*/ 6279 h 10000"/>
                          <a:gd name="connsiteX12" fmla="*/ 9661 w 10009"/>
                          <a:gd name="connsiteY12" fmla="*/ 6312 h 10000"/>
                          <a:gd name="connsiteX13" fmla="*/ 9718 w 10009"/>
                          <a:gd name="connsiteY13" fmla="*/ 6346 h 10000"/>
                          <a:gd name="connsiteX14" fmla="*/ 9773 w 10009"/>
                          <a:gd name="connsiteY14" fmla="*/ 6389 h 10000"/>
                          <a:gd name="connsiteX15" fmla="*/ 9825 w 10009"/>
                          <a:gd name="connsiteY15" fmla="*/ 6428 h 10000"/>
                          <a:gd name="connsiteX16" fmla="*/ 9864 w 10009"/>
                          <a:gd name="connsiteY16" fmla="*/ 6462 h 10000"/>
                          <a:gd name="connsiteX17" fmla="*/ 9894 w 10009"/>
                          <a:gd name="connsiteY17" fmla="*/ 6496 h 10000"/>
                          <a:gd name="connsiteX18" fmla="*/ 9904 w 10009"/>
                          <a:gd name="connsiteY18" fmla="*/ 6539 h 10000"/>
                          <a:gd name="connsiteX19" fmla="*/ 9899 w 10009"/>
                          <a:gd name="connsiteY19" fmla="*/ 6582 h 10000"/>
                          <a:gd name="connsiteX20" fmla="*/ 9886 w 10009"/>
                          <a:gd name="connsiteY20" fmla="*/ 6625 h 10000"/>
                          <a:gd name="connsiteX21" fmla="*/ 9874 w 10009"/>
                          <a:gd name="connsiteY21" fmla="*/ 6659 h 10000"/>
                          <a:gd name="connsiteX22" fmla="*/ 9859 w 10009"/>
                          <a:gd name="connsiteY22" fmla="*/ 6674 h 10000"/>
                          <a:gd name="connsiteX23" fmla="*/ 9857 w 10009"/>
                          <a:gd name="connsiteY23" fmla="*/ 6683 h 10000"/>
                          <a:gd name="connsiteX24" fmla="*/ 9847 w 10009"/>
                          <a:gd name="connsiteY24" fmla="*/ 6693 h 10000"/>
                          <a:gd name="connsiteX25" fmla="*/ 9812 w 10009"/>
                          <a:gd name="connsiteY25" fmla="*/ 6727 h 10000"/>
                          <a:gd name="connsiteX26" fmla="*/ 9760 w 10009"/>
                          <a:gd name="connsiteY26" fmla="*/ 6765 h 10000"/>
                          <a:gd name="connsiteX27" fmla="*/ 9691 w 10009"/>
                          <a:gd name="connsiteY27" fmla="*/ 6833 h 10000"/>
                          <a:gd name="connsiteX28" fmla="*/ 9599 w 10009"/>
                          <a:gd name="connsiteY28" fmla="*/ 6910 h 10000"/>
                          <a:gd name="connsiteX29" fmla="*/ 9495 w 10009"/>
                          <a:gd name="connsiteY29" fmla="*/ 7001 h 10000"/>
                          <a:gd name="connsiteX30" fmla="*/ 9378 w 10009"/>
                          <a:gd name="connsiteY30" fmla="*/ 7113 h 10000"/>
                          <a:gd name="connsiteX31" fmla="*/ 9250 w 10009"/>
                          <a:gd name="connsiteY31" fmla="*/ 7233 h 10000"/>
                          <a:gd name="connsiteX32" fmla="*/ 9106 w 10009"/>
                          <a:gd name="connsiteY32" fmla="*/ 7358 h 10000"/>
                          <a:gd name="connsiteX33" fmla="*/ 8958 w 10009"/>
                          <a:gd name="connsiteY33" fmla="*/ 7484 h 10000"/>
                          <a:gd name="connsiteX34" fmla="*/ 8799 w 10009"/>
                          <a:gd name="connsiteY34" fmla="*/ 7628 h 10000"/>
                          <a:gd name="connsiteX35" fmla="*/ 8632 w 10009"/>
                          <a:gd name="connsiteY35" fmla="*/ 7783 h 10000"/>
                          <a:gd name="connsiteX36" fmla="*/ 8458 w 10009"/>
                          <a:gd name="connsiteY36" fmla="*/ 7933 h 10000"/>
                          <a:gd name="connsiteX37" fmla="*/ 8285 w 10009"/>
                          <a:gd name="connsiteY37" fmla="*/ 8086 h 10000"/>
                          <a:gd name="connsiteX38" fmla="*/ 8107 w 10009"/>
                          <a:gd name="connsiteY38" fmla="*/ 8246 h 10000"/>
                          <a:gd name="connsiteX39" fmla="*/ 7934 w 10009"/>
                          <a:gd name="connsiteY39" fmla="*/ 8404 h 10000"/>
                          <a:gd name="connsiteX40" fmla="*/ 7757 w 10009"/>
                          <a:gd name="connsiteY40" fmla="*/ 8559 h 10000"/>
                          <a:gd name="connsiteX41" fmla="*/ 7584 w 10009"/>
                          <a:gd name="connsiteY41" fmla="*/ 8718 h 10000"/>
                          <a:gd name="connsiteX42" fmla="*/ 7411 w 10009"/>
                          <a:gd name="connsiteY42" fmla="*/ 8868 h 10000"/>
                          <a:gd name="connsiteX43" fmla="*/ 7245 w 10009"/>
                          <a:gd name="connsiteY43" fmla="*/ 9012 h 10000"/>
                          <a:gd name="connsiteX44" fmla="*/ 7089 w 10009"/>
                          <a:gd name="connsiteY44" fmla="*/ 9157 h 10000"/>
                          <a:gd name="connsiteX45" fmla="*/ 6942 w 10009"/>
                          <a:gd name="connsiteY45" fmla="*/ 9292 h 10000"/>
                          <a:gd name="connsiteX46" fmla="*/ 6799 w 10009"/>
                          <a:gd name="connsiteY46" fmla="*/ 9416 h 10000"/>
                          <a:gd name="connsiteX47" fmla="*/ 6673 w 10009"/>
                          <a:gd name="connsiteY47" fmla="*/ 9528 h 10000"/>
                          <a:gd name="connsiteX48" fmla="*/ 6556 w 10009"/>
                          <a:gd name="connsiteY48" fmla="*/ 9629 h 10000"/>
                          <a:gd name="connsiteX49" fmla="*/ 6452 w 10009"/>
                          <a:gd name="connsiteY49" fmla="*/ 9720 h 10000"/>
                          <a:gd name="connsiteX50" fmla="*/ 6371 w 10009"/>
                          <a:gd name="connsiteY50" fmla="*/ 9797 h 10000"/>
                          <a:gd name="connsiteX51" fmla="*/ 6301 w 10009"/>
                          <a:gd name="connsiteY51" fmla="*/ 9866 h 10000"/>
                          <a:gd name="connsiteX52" fmla="*/ 6248 w 10009"/>
                          <a:gd name="connsiteY52" fmla="*/ 9908 h 10000"/>
                          <a:gd name="connsiteX53" fmla="*/ 6218 w 10009"/>
                          <a:gd name="connsiteY53" fmla="*/ 9932 h 10000"/>
                          <a:gd name="connsiteX54" fmla="*/ 6144 w 10009"/>
                          <a:gd name="connsiteY54" fmla="*/ 9986 h 10000"/>
                          <a:gd name="connsiteX55" fmla="*/ 6079 w 10009"/>
                          <a:gd name="connsiteY55" fmla="*/ 10000 h 10000"/>
                          <a:gd name="connsiteX56" fmla="*/ 6017 w 10009"/>
                          <a:gd name="connsiteY56" fmla="*/ 9990 h 10000"/>
                          <a:gd name="connsiteX57" fmla="*/ 5970 w 10009"/>
                          <a:gd name="connsiteY57" fmla="*/ 9976 h 10000"/>
                          <a:gd name="connsiteX58" fmla="*/ 5941 w 10009"/>
                          <a:gd name="connsiteY58" fmla="*/ 9957 h 10000"/>
                          <a:gd name="connsiteX59" fmla="*/ 5926 w 10009"/>
                          <a:gd name="connsiteY59" fmla="*/ 9952 h 10000"/>
                          <a:gd name="connsiteX60" fmla="*/ 5914 w 10009"/>
                          <a:gd name="connsiteY60" fmla="*/ 9942 h 10000"/>
                          <a:gd name="connsiteX61" fmla="*/ 5879 w 10009"/>
                          <a:gd name="connsiteY61" fmla="*/ 9918 h 10000"/>
                          <a:gd name="connsiteX62" fmla="*/ 5822 w 10009"/>
                          <a:gd name="connsiteY62" fmla="*/ 9875 h 10000"/>
                          <a:gd name="connsiteX63" fmla="*/ 5750 w 10009"/>
                          <a:gd name="connsiteY63" fmla="*/ 9816 h 10000"/>
                          <a:gd name="connsiteX64" fmla="*/ 5654 w 10009"/>
                          <a:gd name="connsiteY64" fmla="*/ 9739 h 10000"/>
                          <a:gd name="connsiteX65" fmla="*/ 5537 w 10009"/>
                          <a:gd name="connsiteY65" fmla="*/ 9648 h 10000"/>
                          <a:gd name="connsiteX66" fmla="*/ 5410 w 10009"/>
                          <a:gd name="connsiteY66" fmla="*/ 9547 h 10000"/>
                          <a:gd name="connsiteX67" fmla="*/ 5264 w 10009"/>
                          <a:gd name="connsiteY67" fmla="*/ 9436 h 10000"/>
                          <a:gd name="connsiteX68" fmla="*/ 5108 w 10009"/>
                          <a:gd name="connsiteY68" fmla="*/ 9315 h 10000"/>
                          <a:gd name="connsiteX69" fmla="*/ 4935 w 10009"/>
                          <a:gd name="connsiteY69" fmla="*/ 9181 h 10000"/>
                          <a:gd name="connsiteX70" fmla="*/ 4752 w 10009"/>
                          <a:gd name="connsiteY70" fmla="*/ 9036 h 10000"/>
                          <a:gd name="connsiteX71" fmla="*/ 4556 w 10009"/>
                          <a:gd name="connsiteY71" fmla="*/ 8887 h 10000"/>
                          <a:gd name="connsiteX72" fmla="*/ 4358 w 10009"/>
                          <a:gd name="connsiteY72" fmla="*/ 8731 h 10000"/>
                          <a:gd name="connsiteX73" fmla="*/ 4150 w 10009"/>
                          <a:gd name="connsiteY73" fmla="*/ 8563 h 10000"/>
                          <a:gd name="connsiteX74" fmla="*/ 3935 w 10009"/>
                          <a:gd name="connsiteY74" fmla="*/ 8404 h 10000"/>
                          <a:gd name="connsiteX75" fmla="*/ 3715 w 10009"/>
                          <a:gd name="connsiteY75" fmla="*/ 8226 h 10000"/>
                          <a:gd name="connsiteX76" fmla="*/ 3490 w 10009"/>
                          <a:gd name="connsiteY76" fmla="*/ 8057 h 10000"/>
                          <a:gd name="connsiteX77" fmla="*/ 3265 w 10009"/>
                          <a:gd name="connsiteY77" fmla="*/ 7884 h 10000"/>
                          <a:gd name="connsiteX78" fmla="*/ 3035 w 10009"/>
                          <a:gd name="connsiteY78" fmla="*/ 7705 h 10000"/>
                          <a:gd name="connsiteX79" fmla="*/ 2809 w 10009"/>
                          <a:gd name="connsiteY79" fmla="*/ 7528 h 10000"/>
                          <a:gd name="connsiteX80" fmla="*/ 2583 w 10009"/>
                          <a:gd name="connsiteY80" fmla="*/ 7349 h 10000"/>
                          <a:gd name="connsiteX81" fmla="*/ 2363 w 10009"/>
                          <a:gd name="connsiteY81" fmla="*/ 7180 h 10000"/>
                          <a:gd name="connsiteX82" fmla="*/ 2143 w 10009"/>
                          <a:gd name="connsiteY82" fmla="*/ 7011 h 10000"/>
                          <a:gd name="connsiteX83" fmla="*/ 1929 w 10009"/>
                          <a:gd name="connsiteY83" fmla="*/ 6843 h 10000"/>
                          <a:gd name="connsiteX84" fmla="*/ 1726 w 10009"/>
                          <a:gd name="connsiteY84" fmla="*/ 6683 h 10000"/>
                          <a:gd name="connsiteX85" fmla="*/ 1526 w 10009"/>
                          <a:gd name="connsiteY85" fmla="*/ 6530 h 10000"/>
                          <a:gd name="connsiteX86" fmla="*/ 1338 w 10009"/>
                          <a:gd name="connsiteY86" fmla="*/ 6379 h 10000"/>
                          <a:gd name="connsiteX87" fmla="*/ 1158 w 10009"/>
                          <a:gd name="connsiteY87" fmla="*/ 6245 h 10000"/>
                          <a:gd name="connsiteX88" fmla="*/ 990 w 10009"/>
                          <a:gd name="connsiteY88" fmla="*/ 6110 h 10000"/>
                          <a:gd name="connsiteX89" fmla="*/ 836 w 10009"/>
                          <a:gd name="connsiteY89" fmla="*/ 5989 h 10000"/>
                          <a:gd name="connsiteX90" fmla="*/ 695 w 10009"/>
                          <a:gd name="connsiteY90" fmla="*/ 5883 h 10000"/>
                          <a:gd name="connsiteX91" fmla="*/ 574 w 10009"/>
                          <a:gd name="connsiteY91" fmla="*/ 5787 h 10000"/>
                          <a:gd name="connsiteX92" fmla="*/ 465 w 10009"/>
                          <a:gd name="connsiteY92" fmla="*/ 5705 h 10000"/>
                          <a:gd name="connsiteX93" fmla="*/ 373 w 10009"/>
                          <a:gd name="connsiteY93" fmla="*/ 5627 h 10000"/>
                          <a:gd name="connsiteX94" fmla="*/ 303 w 10009"/>
                          <a:gd name="connsiteY94" fmla="*/ 5580 h 10000"/>
                          <a:gd name="connsiteX95" fmla="*/ 256 w 10009"/>
                          <a:gd name="connsiteY95" fmla="*/ 5537 h 10000"/>
                          <a:gd name="connsiteX96" fmla="*/ 229 w 10009"/>
                          <a:gd name="connsiteY96" fmla="*/ 5512 h 10000"/>
                          <a:gd name="connsiteX97" fmla="*/ 96 w 10009"/>
                          <a:gd name="connsiteY97" fmla="*/ 5334 h 10000"/>
                          <a:gd name="connsiteX98" fmla="*/ 4 w 10009"/>
                          <a:gd name="connsiteY98" fmla="*/ 4629 h 10000"/>
                          <a:gd name="connsiteX99" fmla="*/ 4 w 10009"/>
                          <a:gd name="connsiteY99" fmla="*/ 3839 h 10000"/>
                          <a:gd name="connsiteX100" fmla="*/ 244 w 10009"/>
                          <a:gd name="connsiteY100" fmla="*/ 2484 h 10000"/>
                          <a:gd name="connsiteX101" fmla="*/ 581 w 10009"/>
                          <a:gd name="connsiteY101" fmla="*/ 2190 h 10000"/>
                          <a:gd name="connsiteX102" fmla="*/ 3848 w 10009"/>
                          <a:gd name="connsiteY10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09 w 10009"/>
                          <a:gd name="connsiteY5" fmla="*/ 4009 h 10000"/>
                          <a:gd name="connsiteX6" fmla="*/ 9581 w 10009"/>
                          <a:gd name="connsiteY6" fmla="*/ 4042 h 10000"/>
                          <a:gd name="connsiteX7" fmla="*/ 9569 w 10009"/>
                          <a:gd name="connsiteY7" fmla="*/ 4052 h 10000"/>
                          <a:gd name="connsiteX8" fmla="*/ 9574 w 10009"/>
                          <a:gd name="connsiteY8" fmla="*/ 6245 h 10000"/>
                          <a:gd name="connsiteX9" fmla="*/ 9586 w 10009"/>
                          <a:gd name="connsiteY9" fmla="*/ 6254 h 10000"/>
                          <a:gd name="connsiteX10" fmla="*/ 9617 w 10009"/>
                          <a:gd name="connsiteY10" fmla="*/ 6279 h 10000"/>
                          <a:gd name="connsiteX11" fmla="*/ 9661 w 10009"/>
                          <a:gd name="connsiteY11" fmla="*/ 6312 h 10000"/>
                          <a:gd name="connsiteX12" fmla="*/ 9718 w 10009"/>
                          <a:gd name="connsiteY12" fmla="*/ 6346 h 10000"/>
                          <a:gd name="connsiteX13" fmla="*/ 9773 w 10009"/>
                          <a:gd name="connsiteY13" fmla="*/ 6389 h 10000"/>
                          <a:gd name="connsiteX14" fmla="*/ 9825 w 10009"/>
                          <a:gd name="connsiteY14" fmla="*/ 6428 h 10000"/>
                          <a:gd name="connsiteX15" fmla="*/ 9864 w 10009"/>
                          <a:gd name="connsiteY15" fmla="*/ 6462 h 10000"/>
                          <a:gd name="connsiteX16" fmla="*/ 9894 w 10009"/>
                          <a:gd name="connsiteY16" fmla="*/ 6496 h 10000"/>
                          <a:gd name="connsiteX17" fmla="*/ 9904 w 10009"/>
                          <a:gd name="connsiteY17" fmla="*/ 6539 h 10000"/>
                          <a:gd name="connsiteX18" fmla="*/ 9899 w 10009"/>
                          <a:gd name="connsiteY18" fmla="*/ 6582 h 10000"/>
                          <a:gd name="connsiteX19" fmla="*/ 9886 w 10009"/>
                          <a:gd name="connsiteY19" fmla="*/ 6625 h 10000"/>
                          <a:gd name="connsiteX20" fmla="*/ 9874 w 10009"/>
                          <a:gd name="connsiteY20" fmla="*/ 6659 h 10000"/>
                          <a:gd name="connsiteX21" fmla="*/ 9859 w 10009"/>
                          <a:gd name="connsiteY21" fmla="*/ 6674 h 10000"/>
                          <a:gd name="connsiteX22" fmla="*/ 9857 w 10009"/>
                          <a:gd name="connsiteY22" fmla="*/ 6683 h 10000"/>
                          <a:gd name="connsiteX23" fmla="*/ 9847 w 10009"/>
                          <a:gd name="connsiteY23" fmla="*/ 6693 h 10000"/>
                          <a:gd name="connsiteX24" fmla="*/ 9812 w 10009"/>
                          <a:gd name="connsiteY24" fmla="*/ 6727 h 10000"/>
                          <a:gd name="connsiteX25" fmla="*/ 9760 w 10009"/>
                          <a:gd name="connsiteY25" fmla="*/ 6765 h 10000"/>
                          <a:gd name="connsiteX26" fmla="*/ 9691 w 10009"/>
                          <a:gd name="connsiteY26" fmla="*/ 6833 h 10000"/>
                          <a:gd name="connsiteX27" fmla="*/ 9599 w 10009"/>
                          <a:gd name="connsiteY27" fmla="*/ 6910 h 10000"/>
                          <a:gd name="connsiteX28" fmla="*/ 9495 w 10009"/>
                          <a:gd name="connsiteY28" fmla="*/ 7001 h 10000"/>
                          <a:gd name="connsiteX29" fmla="*/ 9378 w 10009"/>
                          <a:gd name="connsiteY29" fmla="*/ 7113 h 10000"/>
                          <a:gd name="connsiteX30" fmla="*/ 9250 w 10009"/>
                          <a:gd name="connsiteY30" fmla="*/ 7233 h 10000"/>
                          <a:gd name="connsiteX31" fmla="*/ 9106 w 10009"/>
                          <a:gd name="connsiteY31" fmla="*/ 7358 h 10000"/>
                          <a:gd name="connsiteX32" fmla="*/ 8958 w 10009"/>
                          <a:gd name="connsiteY32" fmla="*/ 7484 h 10000"/>
                          <a:gd name="connsiteX33" fmla="*/ 8799 w 10009"/>
                          <a:gd name="connsiteY33" fmla="*/ 7628 h 10000"/>
                          <a:gd name="connsiteX34" fmla="*/ 8632 w 10009"/>
                          <a:gd name="connsiteY34" fmla="*/ 7783 h 10000"/>
                          <a:gd name="connsiteX35" fmla="*/ 8458 w 10009"/>
                          <a:gd name="connsiteY35" fmla="*/ 7933 h 10000"/>
                          <a:gd name="connsiteX36" fmla="*/ 8285 w 10009"/>
                          <a:gd name="connsiteY36" fmla="*/ 8086 h 10000"/>
                          <a:gd name="connsiteX37" fmla="*/ 8107 w 10009"/>
                          <a:gd name="connsiteY37" fmla="*/ 8246 h 10000"/>
                          <a:gd name="connsiteX38" fmla="*/ 7934 w 10009"/>
                          <a:gd name="connsiteY38" fmla="*/ 8404 h 10000"/>
                          <a:gd name="connsiteX39" fmla="*/ 7757 w 10009"/>
                          <a:gd name="connsiteY39" fmla="*/ 8559 h 10000"/>
                          <a:gd name="connsiteX40" fmla="*/ 7584 w 10009"/>
                          <a:gd name="connsiteY40" fmla="*/ 8718 h 10000"/>
                          <a:gd name="connsiteX41" fmla="*/ 7411 w 10009"/>
                          <a:gd name="connsiteY41" fmla="*/ 8868 h 10000"/>
                          <a:gd name="connsiteX42" fmla="*/ 7245 w 10009"/>
                          <a:gd name="connsiteY42" fmla="*/ 9012 h 10000"/>
                          <a:gd name="connsiteX43" fmla="*/ 7089 w 10009"/>
                          <a:gd name="connsiteY43" fmla="*/ 9157 h 10000"/>
                          <a:gd name="connsiteX44" fmla="*/ 6942 w 10009"/>
                          <a:gd name="connsiteY44" fmla="*/ 9292 h 10000"/>
                          <a:gd name="connsiteX45" fmla="*/ 6799 w 10009"/>
                          <a:gd name="connsiteY45" fmla="*/ 9416 h 10000"/>
                          <a:gd name="connsiteX46" fmla="*/ 6673 w 10009"/>
                          <a:gd name="connsiteY46" fmla="*/ 9528 h 10000"/>
                          <a:gd name="connsiteX47" fmla="*/ 6556 w 10009"/>
                          <a:gd name="connsiteY47" fmla="*/ 9629 h 10000"/>
                          <a:gd name="connsiteX48" fmla="*/ 6452 w 10009"/>
                          <a:gd name="connsiteY48" fmla="*/ 9720 h 10000"/>
                          <a:gd name="connsiteX49" fmla="*/ 6371 w 10009"/>
                          <a:gd name="connsiteY49" fmla="*/ 9797 h 10000"/>
                          <a:gd name="connsiteX50" fmla="*/ 6301 w 10009"/>
                          <a:gd name="connsiteY50" fmla="*/ 9866 h 10000"/>
                          <a:gd name="connsiteX51" fmla="*/ 6248 w 10009"/>
                          <a:gd name="connsiteY51" fmla="*/ 9908 h 10000"/>
                          <a:gd name="connsiteX52" fmla="*/ 6218 w 10009"/>
                          <a:gd name="connsiteY52" fmla="*/ 9932 h 10000"/>
                          <a:gd name="connsiteX53" fmla="*/ 6144 w 10009"/>
                          <a:gd name="connsiteY53" fmla="*/ 9986 h 10000"/>
                          <a:gd name="connsiteX54" fmla="*/ 6079 w 10009"/>
                          <a:gd name="connsiteY54" fmla="*/ 10000 h 10000"/>
                          <a:gd name="connsiteX55" fmla="*/ 6017 w 10009"/>
                          <a:gd name="connsiteY55" fmla="*/ 9990 h 10000"/>
                          <a:gd name="connsiteX56" fmla="*/ 5970 w 10009"/>
                          <a:gd name="connsiteY56" fmla="*/ 9976 h 10000"/>
                          <a:gd name="connsiteX57" fmla="*/ 5941 w 10009"/>
                          <a:gd name="connsiteY57" fmla="*/ 9957 h 10000"/>
                          <a:gd name="connsiteX58" fmla="*/ 5926 w 10009"/>
                          <a:gd name="connsiteY58" fmla="*/ 9952 h 10000"/>
                          <a:gd name="connsiteX59" fmla="*/ 5914 w 10009"/>
                          <a:gd name="connsiteY59" fmla="*/ 9942 h 10000"/>
                          <a:gd name="connsiteX60" fmla="*/ 5879 w 10009"/>
                          <a:gd name="connsiteY60" fmla="*/ 9918 h 10000"/>
                          <a:gd name="connsiteX61" fmla="*/ 5822 w 10009"/>
                          <a:gd name="connsiteY61" fmla="*/ 9875 h 10000"/>
                          <a:gd name="connsiteX62" fmla="*/ 5750 w 10009"/>
                          <a:gd name="connsiteY62" fmla="*/ 9816 h 10000"/>
                          <a:gd name="connsiteX63" fmla="*/ 5654 w 10009"/>
                          <a:gd name="connsiteY63" fmla="*/ 9739 h 10000"/>
                          <a:gd name="connsiteX64" fmla="*/ 5537 w 10009"/>
                          <a:gd name="connsiteY64" fmla="*/ 9648 h 10000"/>
                          <a:gd name="connsiteX65" fmla="*/ 5410 w 10009"/>
                          <a:gd name="connsiteY65" fmla="*/ 9547 h 10000"/>
                          <a:gd name="connsiteX66" fmla="*/ 5264 w 10009"/>
                          <a:gd name="connsiteY66" fmla="*/ 9436 h 10000"/>
                          <a:gd name="connsiteX67" fmla="*/ 5108 w 10009"/>
                          <a:gd name="connsiteY67" fmla="*/ 9315 h 10000"/>
                          <a:gd name="connsiteX68" fmla="*/ 4935 w 10009"/>
                          <a:gd name="connsiteY68" fmla="*/ 9181 h 10000"/>
                          <a:gd name="connsiteX69" fmla="*/ 4752 w 10009"/>
                          <a:gd name="connsiteY69" fmla="*/ 9036 h 10000"/>
                          <a:gd name="connsiteX70" fmla="*/ 4556 w 10009"/>
                          <a:gd name="connsiteY70" fmla="*/ 8887 h 10000"/>
                          <a:gd name="connsiteX71" fmla="*/ 4358 w 10009"/>
                          <a:gd name="connsiteY71" fmla="*/ 8731 h 10000"/>
                          <a:gd name="connsiteX72" fmla="*/ 4150 w 10009"/>
                          <a:gd name="connsiteY72" fmla="*/ 8563 h 10000"/>
                          <a:gd name="connsiteX73" fmla="*/ 3935 w 10009"/>
                          <a:gd name="connsiteY73" fmla="*/ 8404 h 10000"/>
                          <a:gd name="connsiteX74" fmla="*/ 3715 w 10009"/>
                          <a:gd name="connsiteY74" fmla="*/ 8226 h 10000"/>
                          <a:gd name="connsiteX75" fmla="*/ 3490 w 10009"/>
                          <a:gd name="connsiteY75" fmla="*/ 8057 h 10000"/>
                          <a:gd name="connsiteX76" fmla="*/ 3265 w 10009"/>
                          <a:gd name="connsiteY76" fmla="*/ 7884 h 10000"/>
                          <a:gd name="connsiteX77" fmla="*/ 3035 w 10009"/>
                          <a:gd name="connsiteY77" fmla="*/ 7705 h 10000"/>
                          <a:gd name="connsiteX78" fmla="*/ 2809 w 10009"/>
                          <a:gd name="connsiteY78" fmla="*/ 7528 h 10000"/>
                          <a:gd name="connsiteX79" fmla="*/ 2583 w 10009"/>
                          <a:gd name="connsiteY79" fmla="*/ 7349 h 10000"/>
                          <a:gd name="connsiteX80" fmla="*/ 2363 w 10009"/>
                          <a:gd name="connsiteY80" fmla="*/ 7180 h 10000"/>
                          <a:gd name="connsiteX81" fmla="*/ 2143 w 10009"/>
                          <a:gd name="connsiteY81" fmla="*/ 7011 h 10000"/>
                          <a:gd name="connsiteX82" fmla="*/ 1929 w 10009"/>
                          <a:gd name="connsiteY82" fmla="*/ 6843 h 10000"/>
                          <a:gd name="connsiteX83" fmla="*/ 1726 w 10009"/>
                          <a:gd name="connsiteY83" fmla="*/ 6683 h 10000"/>
                          <a:gd name="connsiteX84" fmla="*/ 1526 w 10009"/>
                          <a:gd name="connsiteY84" fmla="*/ 6530 h 10000"/>
                          <a:gd name="connsiteX85" fmla="*/ 1338 w 10009"/>
                          <a:gd name="connsiteY85" fmla="*/ 6379 h 10000"/>
                          <a:gd name="connsiteX86" fmla="*/ 1158 w 10009"/>
                          <a:gd name="connsiteY86" fmla="*/ 6245 h 10000"/>
                          <a:gd name="connsiteX87" fmla="*/ 990 w 10009"/>
                          <a:gd name="connsiteY87" fmla="*/ 6110 h 10000"/>
                          <a:gd name="connsiteX88" fmla="*/ 836 w 10009"/>
                          <a:gd name="connsiteY88" fmla="*/ 5989 h 10000"/>
                          <a:gd name="connsiteX89" fmla="*/ 695 w 10009"/>
                          <a:gd name="connsiteY89" fmla="*/ 5883 h 10000"/>
                          <a:gd name="connsiteX90" fmla="*/ 574 w 10009"/>
                          <a:gd name="connsiteY90" fmla="*/ 5787 h 10000"/>
                          <a:gd name="connsiteX91" fmla="*/ 465 w 10009"/>
                          <a:gd name="connsiteY91" fmla="*/ 5705 h 10000"/>
                          <a:gd name="connsiteX92" fmla="*/ 373 w 10009"/>
                          <a:gd name="connsiteY92" fmla="*/ 5627 h 10000"/>
                          <a:gd name="connsiteX93" fmla="*/ 303 w 10009"/>
                          <a:gd name="connsiteY93" fmla="*/ 5580 h 10000"/>
                          <a:gd name="connsiteX94" fmla="*/ 256 w 10009"/>
                          <a:gd name="connsiteY94" fmla="*/ 5537 h 10000"/>
                          <a:gd name="connsiteX95" fmla="*/ 229 w 10009"/>
                          <a:gd name="connsiteY95" fmla="*/ 5512 h 10000"/>
                          <a:gd name="connsiteX96" fmla="*/ 96 w 10009"/>
                          <a:gd name="connsiteY96" fmla="*/ 5334 h 10000"/>
                          <a:gd name="connsiteX97" fmla="*/ 4 w 10009"/>
                          <a:gd name="connsiteY97" fmla="*/ 4629 h 10000"/>
                          <a:gd name="connsiteX98" fmla="*/ 4 w 10009"/>
                          <a:gd name="connsiteY98" fmla="*/ 3839 h 10000"/>
                          <a:gd name="connsiteX99" fmla="*/ 244 w 10009"/>
                          <a:gd name="connsiteY99" fmla="*/ 2484 h 10000"/>
                          <a:gd name="connsiteX100" fmla="*/ 581 w 10009"/>
                          <a:gd name="connsiteY100" fmla="*/ 2190 h 10000"/>
                          <a:gd name="connsiteX101" fmla="*/ 3848 w 10009"/>
                          <a:gd name="connsiteY10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69 w 10009"/>
                          <a:gd name="connsiteY6" fmla="*/ 4052 h 10000"/>
                          <a:gd name="connsiteX7" fmla="*/ 9574 w 10009"/>
                          <a:gd name="connsiteY7" fmla="*/ 6245 h 10000"/>
                          <a:gd name="connsiteX8" fmla="*/ 9586 w 10009"/>
                          <a:gd name="connsiteY8" fmla="*/ 6254 h 10000"/>
                          <a:gd name="connsiteX9" fmla="*/ 9617 w 10009"/>
                          <a:gd name="connsiteY9" fmla="*/ 6279 h 10000"/>
                          <a:gd name="connsiteX10" fmla="*/ 9661 w 10009"/>
                          <a:gd name="connsiteY10" fmla="*/ 6312 h 10000"/>
                          <a:gd name="connsiteX11" fmla="*/ 9718 w 10009"/>
                          <a:gd name="connsiteY11" fmla="*/ 6346 h 10000"/>
                          <a:gd name="connsiteX12" fmla="*/ 9773 w 10009"/>
                          <a:gd name="connsiteY12" fmla="*/ 6389 h 10000"/>
                          <a:gd name="connsiteX13" fmla="*/ 9825 w 10009"/>
                          <a:gd name="connsiteY13" fmla="*/ 6428 h 10000"/>
                          <a:gd name="connsiteX14" fmla="*/ 9864 w 10009"/>
                          <a:gd name="connsiteY14" fmla="*/ 6462 h 10000"/>
                          <a:gd name="connsiteX15" fmla="*/ 9894 w 10009"/>
                          <a:gd name="connsiteY15" fmla="*/ 6496 h 10000"/>
                          <a:gd name="connsiteX16" fmla="*/ 9904 w 10009"/>
                          <a:gd name="connsiteY16" fmla="*/ 6539 h 10000"/>
                          <a:gd name="connsiteX17" fmla="*/ 9899 w 10009"/>
                          <a:gd name="connsiteY17" fmla="*/ 6582 h 10000"/>
                          <a:gd name="connsiteX18" fmla="*/ 9886 w 10009"/>
                          <a:gd name="connsiteY18" fmla="*/ 6625 h 10000"/>
                          <a:gd name="connsiteX19" fmla="*/ 9874 w 10009"/>
                          <a:gd name="connsiteY19" fmla="*/ 6659 h 10000"/>
                          <a:gd name="connsiteX20" fmla="*/ 9859 w 10009"/>
                          <a:gd name="connsiteY20" fmla="*/ 6674 h 10000"/>
                          <a:gd name="connsiteX21" fmla="*/ 9857 w 10009"/>
                          <a:gd name="connsiteY21" fmla="*/ 6683 h 10000"/>
                          <a:gd name="connsiteX22" fmla="*/ 9847 w 10009"/>
                          <a:gd name="connsiteY22" fmla="*/ 6693 h 10000"/>
                          <a:gd name="connsiteX23" fmla="*/ 9812 w 10009"/>
                          <a:gd name="connsiteY23" fmla="*/ 6727 h 10000"/>
                          <a:gd name="connsiteX24" fmla="*/ 9760 w 10009"/>
                          <a:gd name="connsiteY24" fmla="*/ 6765 h 10000"/>
                          <a:gd name="connsiteX25" fmla="*/ 9691 w 10009"/>
                          <a:gd name="connsiteY25" fmla="*/ 6833 h 10000"/>
                          <a:gd name="connsiteX26" fmla="*/ 9599 w 10009"/>
                          <a:gd name="connsiteY26" fmla="*/ 6910 h 10000"/>
                          <a:gd name="connsiteX27" fmla="*/ 9495 w 10009"/>
                          <a:gd name="connsiteY27" fmla="*/ 7001 h 10000"/>
                          <a:gd name="connsiteX28" fmla="*/ 9378 w 10009"/>
                          <a:gd name="connsiteY28" fmla="*/ 7113 h 10000"/>
                          <a:gd name="connsiteX29" fmla="*/ 9250 w 10009"/>
                          <a:gd name="connsiteY29" fmla="*/ 7233 h 10000"/>
                          <a:gd name="connsiteX30" fmla="*/ 9106 w 10009"/>
                          <a:gd name="connsiteY30" fmla="*/ 7358 h 10000"/>
                          <a:gd name="connsiteX31" fmla="*/ 8958 w 10009"/>
                          <a:gd name="connsiteY31" fmla="*/ 7484 h 10000"/>
                          <a:gd name="connsiteX32" fmla="*/ 8799 w 10009"/>
                          <a:gd name="connsiteY32" fmla="*/ 7628 h 10000"/>
                          <a:gd name="connsiteX33" fmla="*/ 8632 w 10009"/>
                          <a:gd name="connsiteY33" fmla="*/ 7783 h 10000"/>
                          <a:gd name="connsiteX34" fmla="*/ 8458 w 10009"/>
                          <a:gd name="connsiteY34" fmla="*/ 7933 h 10000"/>
                          <a:gd name="connsiteX35" fmla="*/ 8285 w 10009"/>
                          <a:gd name="connsiteY35" fmla="*/ 8086 h 10000"/>
                          <a:gd name="connsiteX36" fmla="*/ 8107 w 10009"/>
                          <a:gd name="connsiteY36" fmla="*/ 8246 h 10000"/>
                          <a:gd name="connsiteX37" fmla="*/ 7934 w 10009"/>
                          <a:gd name="connsiteY37" fmla="*/ 8404 h 10000"/>
                          <a:gd name="connsiteX38" fmla="*/ 7757 w 10009"/>
                          <a:gd name="connsiteY38" fmla="*/ 8559 h 10000"/>
                          <a:gd name="connsiteX39" fmla="*/ 7584 w 10009"/>
                          <a:gd name="connsiteY39" fmla="*/ 8718 h 10000"/>
                          <a:gd name="connsiteX40" fmla="*/ 7411 w 10009"/>
                          <a:gd name="connsiteY40" fmla="*/ 8868 h 10000"/>
                          <a:gd name="connsiteX41" fmla="*/ 7245 w 10009"/>
                          <a:gd name="connsiteY41" fmla="*/ 9012 h 10000"/>
                          <a:gd name="connsiteX42" fmla="*/ 7089 w 10009"/>
                          <a:gd name="connsiteY42" fmla="*/ 9157 h 10000"/>
                          <a:gd name="connsiteX43" fmla="*/ 6942 w 10009"/>
                          <a:gd name="connsiteY43" fmla="*/ 9292 h 10000"/>
                          <a:gd name="connsiteX44" fmla="*/ 6799 w 10009"/>
                          <a:gd name="connsiteY44" fmla="*/ 9416 h 10000"/>
                          <a:gd name="connsiteX45" fmla="*/ 6673 w 10009"/>
                          <a:gd name="connsiteY45" fmla="*/ 9528 h 10000"/>
                          <a:gd name="connsiteX46" fmla="*/ 6556 w 10009"/>
                          <a:gd name="connsiteY46" fmla="*/ 9629 h 10000"/>
                          <a:gd name="connsiteX47" fmla="*/ 6452 w 10009"/>
                          <a:gd name="connsiteY47" fmla="*/ 9720 h 10000"/>
                          <a:gd name="connsiteX48" fmla="*/ 6371 w 10009"/>
                          <a:gd name="connsiteY48" fmla="*/ 9797 h 10000"/>
                          <a:gd name="connsiteX49" fmla="*/ 6301 w 10009"/>
                          <a:gd name="connsiteY49" fmla="*/ 9866 h 10000"/>
                          <a:gd name="connsiteX50" fmla="*/ 6248 w 10009"/>
                          <a:gd name="connsiteY50" fmla="*/ 9908 h 10000"/>
                          <a:gd name="connsiteX51" fmla="*/ 6218 w 10009"/>
                          <a:gd name="connsiteY51" fmla="*/ 9932 h 10000"/>
                          <a:gd name="connsiteX52" fmla="*/ 6144 w 10009"/>
                          <a:gd name="connsiteY52" fmla="*/ 9986 h 10000"/>
                          <a:gd name="connsiteX53" fmla="*/ 6079 w 10009"/>
                          <a:gd name="connsiteY53" fmla="*/ 10000 h 10000"/>
                          <a:gd name="connsiteX54" fmla="*/ 6017 w 10009"/>
                          <a:gd name="connsiteY54" fmla="*/ 9990 h 10000"/>
                          <a:gd name="connsiteX55" fmla="*/ 5970 w 10009"/>
                          <a:gd name="connsiteY55" fmla="*/ 9976 h 10000"/>
                          <a:gd name="connsiteX56" fmla="*/ 5941 w 10009"/>
                          <a:gd name="connsiteY56" fmla="*/ 9957 h 10000"/>
                          <a:gd name="connsiteX57" fmla="*/ 5926 w 10009"/>
                          <a:gd name="connsiteY57" fmla="*/ 9952 h 10000"/>
                          <a:gd name="connsiteX58" fmla="*/ 5914 w 10009"/>
                          <a:gd name="connsiteY58" fmla="*/ 9942 h 10000"/>
                          <a:gd name="connsiteX59" fmla="*/ 5879 w 10009"/>
                          <a:gd name="connsiteY59" fmla="*/ 9918 h 10000"/>
                          <a:gd name="connsiteX60" fmla="*/ 5822 w 10009"/>
                          <a:gd name="connsiteY60" fmla="*/ 9875 h 10000"/>
                          <a:gd name="connsiteX61" fmla="*/ 5750 w 10009"/>
                          <a:gd name="connsiteY61" fmla="*/ 9816 h 10000"/>
                          <a:gd name="connsiteX62" fmla="*/ 5654 w 10009"/>
                          <a:gd name="connsiteY62" fmla="*/ 9739 h 10000"/>
                          <a:gd name="connsiteX63" fmla="*/ 5537 w 10009"/>
                          <a:gd name="connsiteY63" fmla="*/ 9648 h 10000"/>
                          <a:gd name="connsiteX64" fmla="*/ 5410 w 10009"/>
                          <a:gd name="connsiteY64" fmla="*/ 9547 h 10000"/>
                          <a:gd name="connsiteX65" fmla="*/ 5264 w 10009"/>
                          <a:gd name="connsiteY65" fmla="*/ 9436 h 10000"/>
                          <a:gd name="connsiteX66" fmla="*/ 5108 w 10009"/>
                          <a:gd name="connsiteY66" fmla="*/ 9315 h 10000"/>
                          <a:gd name="connsiteX67" fmla="*/ 4935 w 10009"/>
                          <a:gd name="connsiteY67" fmla="*/ 9181 h 10000"/>
                          <a:gd name="connsiteX68" fmla="*/ 4752 w 10009"/>
                          <a:gd name="connsiteY68" fmla="*/ 9036 h 10000"/>
                          <a:gd name="connsiteX69" fmla="*/ 4556 w 10009"/>
                          <a:gd name="connsiteY69" fmla="*/ 8887 h 10000"/>
                          <a:gd name="connsiteX70" fmla="*/ 4358 w 10009"/>
                          <a:gd name="connsiteY70" fmla="*/ 8731 h 10000"/>
                          <a:gd name="connsiteX71" fmla="*/ 4150 w 10009"/>
                          <a:gd name="connsiteY71" fmla="*/ 8563 h 10000"/>
                          <a:gd name="connsiteX72" fmla="*/ 3935 w 10009"/>
                          <a:gd name="connsiteY72" fmla="*/ 8404 h 10000"/>
                          <a:gd name="connsiteX73" fmla="*/ 3715 w 10009"/>
                          <a:gd name="connsiteY73" fmla="*/ 8226 h 10000"/>
                          <a:gd name="connsiteX74" fmla="*/ 3490 w 10009"/>
                          <a:gd name="connsiteY74" fmla="*/ 8057 h 10000"/>
                          <a:gd name="connsiteX75" fmla="*/ 3265 w 10009"/>
                          <a:gd name="connsiteY75" fmla="*/ 7884 h 10000"/>
                          <a:gd name="connsiteX76" fmla="*/ 3035 w 10009"/>
                          <a:gd name="connsiteY76" fmla="*/ 7705 h 10000"/>
                          <a:gd name="connsiteX77" fmla="*/ 2809 w 10009"/>
                          <a:gd name="connsiteY77" fmla="*/ 7528 h 10000"/>
                          <a:gd name="connsiteX78" fmla="*/ 2583 w 10009"/>
                          <a:gd name="connsiteY78" fmla="*/ 7349 h 10000"/>
                          <a:gd name="connsiteX79" fmla="*/ 2363 w 10009"/>
                          <a:gd name="connsiteY79" fmla="*/ 7180 h 10000"/>
                          <a:gd name="connsiteX80" fmla="*/ 2143 w 10009"/>
                          <a:gd name="connsiteY80" fmla="*/ 7011 h 10000"/>
                          <a:gd name="connsiteX81" fmla="*/ 1929 w 10009"/>
                          <a:gd name="connsiteY81" fmla="*/ 6843 h 10000"/>
                          <a:gd name="connsiteX82" fmla="*/ 1726 w 10009"/>
                          <a:gd name="connsiteY82" fmla="*/ 6683 h 10000"/>
                          <a:gd name="connsiteX83" fmla="*/ 1526 w 10009"/>
                          <a:gd name="connsiteY83" fmla="*/ 6530 h 10000"/>
                          <a:gd name="connsiteX84" fmla="*/ 1338 w 10009"/>
                          <a:gd name="connsiteY84" fmla="*/ 6379 h 10000"/>
                          <a:gd name="connsiteX85" fmla="*/ 1158 w 10009"/>
                          <a:gd name="connsiteY85" fmla="*/ 6245 h 10000"/>
                          <a:gd name="connsiteX86" fmla="*/ 990 w 10009"/>
                          <a:gd name="connsiteY86" fmla="*/ 6110 h 10000"/>
                          <a:gd name="connsiteX87" fmla="*/ 836 w 10009"/>
                          <a:gd name="connsiteY87" fmla="*/ 5989 h 10000"/>
                          <a:gd name="connsiteX88" fmla="*/ 695 w 10009"/>
                          <a:gd name="connsiteY88" fmla="*/ 5883 h 10000"/>
                          <a:gd name="connsiteX89" fmla="*/ 574 w 10009"/>
                          <a:gd name="connsiteY89" fmla="*/ 5787 h 10000"/>
                          <a:gd name="connsiteX90" fmla="*/ 465 w 10009"/>
                          <a:gd name="connsiteY90" fmla="*/ 5705 h 10000"/>
                          <a:gd name="connsiteX91" fmla="*/ 373 w 10009"/>
                          <a:gd name="connsiteY91" fmla="*/ 5627 h 10000"/>
                          <a:gd name="connsiteX92" fmla="*/ 303 w 10009"/>
                          <a:gd name="connsiteY92" fmla="*/ 5580 h 10000"/>
                          <a:gd name="connsiteX93" fmla="*/ 256 w 10009"/>
                          <a:gd name="connsiteY93" fmla="*/ 5537 h 10000"/>
                          <a:gd name="connsiteX94" fmla="*/ 229 w 10009"/>
                          <a:gd name="connsiteY94" fmla="*/ 5512 h 10000"/>
                          <a:gd name="connsiteX95" fmla="*/ 96 w 10009"/>
                          <a:gd name="connsiteY95" fmla="*/ 5334 h 10000"/>
                          <a:gd name="connsiteX96" fmla="*/ 4 w 10009"/>
                          <a:gd name="connsiteY96" fmla="*/ 4629 h 10000"/>
                          <a:gd name="connsiteX97" fmla="*/ 4 w 10009"/>
                          <a:gd name="connsiteY97" fmla="*/ 3839 h 10000"/>
                          <a:gd name="connsiteX98" fmla="*/ 244 w 10009"/>
                          <a:gd name="connsiteY98" fmla="*/ 2484 h 10000"/>
                          <a:gd name="connsiteX99" fmla="*/ 581 w 10009"/>
                          <a:gd name="connsiteY99" fmla="*/ 2190 h 10000"/>
                          <a:gd name="connsiteX100" fmla="*/ 3848 w 10009"/>
                          <a:gd name="connsiteY10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61 w 10009"/>
                          <a:gd name="connsiteY8" fmla="*/ 6312 h 10000"/>
                          <a:gd name="connsiteX9" fmla="*/ 9718 w 10009"/>
                          <a:gd name="connsiteY9" fmla="*/ 6346 h 10000"/>
                          <a:gd name="connsiteX10" fmla="*/ 9773 w 10009"/>
                          <a:gd name="connsiteY10" fmla="*/ 6389 h 10000"/>
                          <a:gd name="connsiteX11" fmla="*/ 9825 w 10009"/>
                          <a:gd name="connsiteY11" fmla="*/ 6428 h 10000"/>
                          <a:gd name="connsiteX12" fmla="*/ 9864 w 10009"/>
                          <a:gd name="connsiteY12" fmla="*/ 6462 h 10000"/>
                          <a:gd name="connsiteX13" fmla="*/ 9894 w 10009"/>
                          <a:gd name="connsiteY13" fmla="*/ 6496 h 10000"/>
                          <a:gd name="connsiteX14" fmla="*/ 9904 w 10009"/>
                          <a:gd name="connsiteY14" fmla="*/ 6539 h 10000"/>
                          <a:gd name="connsiteX15" fmla="*/ 9899 w 10009"/>
                          <a:gd name="connsiteY15" fmla="*/ 6582 h 10000"/>
                          <a:gd name="connsiteX16" fmla="*/ 9886 w 10009"/>
                          <a:gd name="connsiteY16" fmla="*/ 6625 h 10000"/>
                          <a:gd name="connsiteX17" fmla="*/ 9874 w 10009"/>
                          <a:gd name="connsiteY17" fmla="*/ 6659 h 10000"/>
                          <a:gd name="connsiteX18" fmla="*/ 9859 w 10009"/>
                          <a:gd name="connsiteY18" fmla="*/ 6674 h 10000"/>
                          <a:gd name="connsiteX19" fmla="*/ 9857 w 10009"/>
                          <a:gd name="connsiteY19" fmla="*/ 6683 h 10000"/>
                          <a:gd name="connsiteX20" fmla="*/ 9847 w 10009"/>
                          <a:gd name="connsiteY20" fmla="*/ 6693 h 10000"/>
                          <a:gd name="connsiteX21" fmla="*/ 9812 w 10009"/>
                          <a:gd name="connsiteY21" fmla="*/ 6727 h 10000"/>
                          <a:gd name="connsiteX22" fmla="*/ 9760 w 10009"/>
                          <a:gd name="connsiteY22" fmla="*/ 6765 h 10000"/>
                          <a:gd name="connsiteX23" fmla="*/ 9691 w 10009"/>
                          <a:gd name="connsiteY23" fmla="*/ 6833 h 10000"/>
                          <a:gd name="connsiteX24" fmla="*/ 9599 w 10009"/>
                          <a:gd name="connsiteY24" fmla="*/ 6910 h 10000"/>
                          <a:gd name="connsiteX25" fmla="*/ 9495 w 10009"/>
                          <a:gd name="connsiteY25" fmla="*/ 7001 h 10000"/>
                          <a:gd name="connsiteX26" fmla="*/ 9378 w 10009"/>
                          <a:gd name="connsiteY26" fmla="*/ 7113 h 10000"/>
                          <a:gd name="connsiteX27" fmla="*/ 9250 w 10009"/>
                          <a:gd name="connsiteY27" fmla="*/ 7233 h 10000"/>
                          <a:gd name="connsiteX28" fmla="*/ 9106 w 10009"/>
                          <a:gd name="connsiteY28" fmla="*/ 7358 h 10000"/>
                          <a:gd name="connsiteX29" fmla="*/ 8958 w 10009"/>
                          <a:gd name="connsiteY29" fmla="*/ 7484 h 10000"/>
                          <a:gd name="connsiteX30" fmla="*/ 8799 w 10009"/>
                          <a:gd name="connsiteY30" fmla="*/ 7628 h 10000"/>
                          <a:gd name="connsiteX31" fmla="*/ 8632 w 10009"/>
                          <a:gd name="connsiteY31" fmla="*/ 7783 h 10000"/>
                          <a:gd name="connsiteX32" fmla="*/ 8458 w 10009"/>
                          <a:gd name="connsiteY32" fmla="*/ 7933 h 10000"/>
                          <a:gd name="connsiteX33" fmla="*/ 8285 w 10009"/>
                          <a:gd name="connsiteY33" fmla="*/ 8086 h 10000"/>
                          <a:gd name="connsiteX34" fmla="*/ 8107 w 10009"/>
                          <a:gd name="connsiteY34" fmla="*/ 8246 h 10000"/>
                          <a:gd name="connsiteX35" fmla="*/ 7934 w 10009"/>
                          <a:gd name="connsiteY35" fmla="*/ 8404 h 10000"/>
                          <a:gd name="connsiteX36" fmla="*/ 7757 w 10009"/>
                          <a:gd name="connsiteY36" fmla="*/ 8559 h 10000"/>
                          <a:gd name="connsiteX37" fmla="*/ 7584 w 10009"/>
                          <a:gd name="connsiteY37" fmla="*/ 8718 h 10000"/>
                          <a:gd name="connsiteX38" fmla="*/ 7411 w 10009"/>
                          <a:gd name="connsiteY38" fmla="*/ 8868 h 10000"/>
                          <a:gd name="connsiteX39" fmla="*/ 7245 w 10009"/>
                          <a:gd name="connsiteY39" fmla="*/ 9012 h 10000"/>
                          <a:gd name="connsiteX40" fmla="*/ 7089 w 10009"/>
                          <a:gd name="connsiteY40" fmla="*/ 9157 h 10000"/>
                          <a:gd name="connsiteX41" fmla="*/ 6942 w 10009"/>
                          <a:gd name="connsiteY41" fmla="*/ 9292 h 10000"/>
                          <a:gd name="connsiteX42" fmla="*/ 6799 w 10009"/>
                          <a:gd name="connsiteY42" fmla="*/ 9416 h 10000"/>
                          <a:gd name="connsiteX43" fmla="*/ 6673 w 10009"/>
                          <a:gd name="connsiteY43" fmla="*/ 9528 h 10000"/>
                          <a:gd name="connsiteX44" fmla="*/ 6556 w 10009"/>
                          <a:gd name="connsiteY44" fmla="*/ 9629 h 10000"/>
                          <a:gd name="connsiteX45" fmla="*/ 6452 w 10009"/>
                          <a:gd name="connsiteY45" fmla="*/ 9720 h 10000"/>
                          <a:gd name="connsiteX46" fmla="*/ 6371 w 10009"/>
                          <a:gd name="connsiteY46" fmla="*/ 9797 h 10000"/>
                          <a:gd name="connsiteX47" fmla="*/ 6301 w 10009"/>
                          <a:gd name="connsiteY47" fmla="*/ 9866 h 10000"/>
                          <a:gd name="connsiteX48" fmla="*/ 6248 w 10009"/>
                          <a:gd name="connsiteY48" fmla="*/ 9908 h 10000"/>
                          <a:gd name="connsiteX49" fmla="*/ 6218 w 10009"/>
                          <a:gd name="connsiteY49" fmla="*/ 9932 h 10000"/>
                          <a:gd name="connsiteX50" fmla="*/ 6144 w 10009"/>
                          <a:gd name="connsiteY50" fmla="*/ 9986 h 10000"/>
                          <a:gd name="connsiteX51" fmla="*/ 6079 w 10009"/>
                          <a:gd name="connsiteY51" fmla="*/ 10000 h 10000"/>
                          <a:gd name="connsiteX52" fmla="*/ 6017 w 10009"/>
                          <a:gd name="connsiteY52" fmla="*/ 9990 h 10000"/>
                          <a:gd name="connsiteX53" fmla="*/ 5970 w 10009"/>
                          <a:gd name="connsiteY53" fmla="*/ 9976 h 10000"/>
                          <a:gd name="connsiteX54" fmla="*/ 5941 w 10009"/>
                          <a:gd name="connsiteY54" fmla="*/ 9957 h 10000"/>
                          <a:gd name="connsiteX55" fmla="*/ 5926 w 10009"/>
                          <a:gd name="connsiteY55" fmla="*/ 9952 h 10000"/>
                          <a:gd name="connsiteX56" fmla="*/ 5914 w 10009"/>
                          <a:gd name="connsiteY56" fmla="*/ 9942 h 10000"/>
                          <a:gd name="connsiteX57" fmla="*/ 5879 w 10009"/>
                          <a:gd name="connsiteY57" fmla="*/ 9918 h 10000"/>
                          <a:gd name="connsiteX58" fmla="*/ 5822 w 10009"/>
                          <a:gd name="connsiteY58" fmla="*/ 9875 h 10000"/>
                          <a:gd name="connsiteX59" fmla="*/ 5750 w 10009"/>
                          <a:gd name="connsiteY59" fmla="*/ 9816 h 10000"/>
                          <a:gd name="connsiteX60" fmla="*/ 5654 w 10009"/>
                          <a:gd name="connsiteY60" fmla="*/ 9739 h 10000"/>
                          <a:gd name="connsiteX61" fmla="*/ 5537 w 10009"/>
                          <a:gd name="connsiteY61" fmla="*/ 9648 h 10000"/>
                          <a:gd name="connsiteX62" fmla="*/ 5410 w 10009"/>
                          <a:gd name="connsiteY62" fmla="*/ 9547 h 10000"/>
                          <a:gd name="connsiteX63" fmla="*/ 5264 w 10009"/>
                          <a:gd name="connsiteY63" fmla="*/ 9436 h 10000"/>
                          <a:gd name="connsiteX64" fmla="*/ 5108 w 10009"/>
                          <a:gd name="connsiteY64" fmla="*/ 9315 h 10000"/>
                          <a:gd name="connsiteX65" fmla="*/ 4935 w 10009"/>
                          <a:gd name="connsiteY65" fmla="*/ 9181 h 10000"/>
                          <a:gd name="connsiteX66" fmla="*/ 4752 w 10009"/>
                          <a:gd name="connsiteY66" fmla="*/ 9036 h 10000"/>
                          <a:gd name="connsiteX67" fmla="*/ 4556 w 10009"/>
                          <a:gd name="connsiteY67" fmla="*/ 8887 h 10000"/>
                          <a:gd name="connsiteX68" fmla="*/ 4358 w 10009"/>
                          <a:gd name="connsiteY68" fmla="*/ 8731 h 10000"/>
                          <a:gd name="connsiteX69" fmla="*/ 4150 w 10009"/>
                          <a:gd name="connsiteY69" fmla="*/ 8563 h 10000"/>
                          <a:gd name="connsiteX70" fmla="*/ 3935 w 10009"/>
                          <a:gd name="connsiteY70" fmla="*/ 8404 h 10000"/>
                          <a:gd name="connsiteX71" fmla="*/ 3715 w 10009"/>
                          <a:gd name="connsiteY71" fmla="*/ 8226 h 10000"/>
                          <a:gd name="connsiteX72" fmla="*/ 3490 w 10009"/>
                          <a:gd name="connsiteY72" fmla="*/ 8057 h 10000"/>
                          <a:gd name="connsiteX73" fmla="*/ 3265 w 10009"/>
                          <a:gd name="connsiteY73" fmla="*/ 7884 h 10000"/>
                          <a:gd name="connsiteX74" fmla="*/ 3035 w 10009"/>
                          <a:gd name="connsiteY74" fmla="*/ 7705 h 10000"/>
                          <a:gd name="connsiteX75" fmla="*/ 2809 w 10009"/>
                          <a:gd name="connsiteY75" fmla="*/ 7528 h 10000"/>
                          <a:gd name="connsiteX76" fmla="*/ 2583 w 10009"/>
                          <a:gd name="connsiteY76" fmla="*/ 7349 h 10000"/>
                          <a:gd name="connsiteX77" fmla="*/ 2363 w 10009"/>
                          <a:gd name="connsiteY77" fmla="*/ 7180 h 10000"/>
                          <a:gd name="connsiteX78" fmla="*/ 2143 w 10009"/>
                          <a:gd name="connsiteY78" fmla="*/ 7011 h 10000"/>
                          <a:gd name="connsiteX79" fmla="*/ 1929 w 10009"/>
                          <a:gd name="connsiteY79" fmla="*/ 6843 h 10000"/>
                          <a:gd name="connsiteX80" fmla="*/ 1726 w 10009"/>
                          <a:gd name="connsiteY80" fmla="*/ 6683 h 10000"/>
                          <a:gd name="connsiteX81" fmla="*/ 1526 w 10009"/>
                          <a:gd name="connsiteY81" fmla="*/ 6530 h 10000"/>
                          <a:gd name="connsiteX82" fmla="*/ 1338 w 10009"/>
                          <a:gd name="connsiteY82" fmla="*/ 6379 h 10000"/>
                          <a:gd name="connsiteX83" fmla="*/ 1158 w 10009"/>
                          <a:gd name="connsiteY83" fmla="*/ 6245 h 10000"/>
                          <a:gd name="connsiteX84" fmla="*/ 990 w 10009"/>
                          <a:gd name="connsiteY84" fmla="*/ 6110 h 10000"/>
                          <a:gd name="connsiteX85" fmla="*/ 836 w 10009"/>
                          <a:gd name="connsiteY85" fmla="*/ 5989 h 10000"/>
                          <a:gd name="connsiteX86" fmla="*/ 695 w 10009"/>
                          <a:gd name="connsiteY86" fmla="*/ 5883 h 10000"/>
                          <a:gd name="connsiteX87" fmla="*/ 574 w 10009"/>
                          <a:gd name="connsiteY87" fmla="*/ 5787 h 10000"/>
                          <a:gd name="connsiteX88" fmla="*/ 465 w 10009"/>
                          <a:gd name="connsiteY88" fmla="*/ 5705 h 10000"/>
                          <a:gd name="connsiteX89" fmla="*/ 373 w 10009"/>
                          <a:gd name="connsiteY89" fmla="*/ 5627 h 10000"/>
                          <a:gd name="connsiteX90" fmla="*/ 303 w 10009"/>
                          <a:gd name="connsiteY90" fmla="*/ 5580 h 10000"/>
                          <a:gd name="connsiteX91" fmla="*/ 256 w 10009"/>
                          <a:gd name="connsiteY91" fmla="*/ 5537 h 10000"/>
                          <a:gd name="connsiteX92" fmla="*/ 229 w 10009"/>
                          <a:gd name="connsiteY92" fmla="*/ 5512 h 10000"/>
                          <a:gd name="connsiteX93" fmla="*/ 96 w 10009"/>
                          <a:gd name="connsiteY93" fmla="*/ 5334 h 10000"/>
                          <a:gd name="connsiteX94" fmla="*/ 4 w 10009"/>
                          <a:gd name="connsiteY94" fmla="*/ 4629 h 10000"/>
                          <a:gd name="connsiteX95" fmla="*/ 4 w 10009"/>
                          <a:gd name="connsiteY95" fmla="*/ 3839 h 10000"/>
                          <a:gd name="connsiteX96" fmla="*/ 244 w 10009"/>
                          <a:gd name="connsiteY96" fmla="*/ 2484 h 10000"/>
                          <a:gd name="connsiteX97" fmla="*/ 581 w 10009"/>
                          <a:gd name="connsiteY97" fmla="*/ 2190 h 10000"/>
                          <a:gd name="connsiteX98" fmla="*/ 3848 w 10009"/>
                          <a:gd name="connsiteY9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18 w 10009"/>
                          <a:gd name="connsiteY8" fmla="*/ 6346 h 10000"/>
                          <a:gd name="connsiteX9" fmla="*/ 9773 w 10009"/>
                          <a:gd name="connsiteY9" fmla="*/ 6389 h 10000"/>
                          <a:gd name="connsiteX10" fmla="*/ 9825 w 10009"/>
                          <a:gd name="connsiteY10" fmla="*/ 6428 h 10000"/>
                          <a:gd name="connsiteX11" fmla="*/ 9864 w 10009"/>
                          <a:gd name="connsiteY11" fmla="*/ 6462 h 10000"/>
                          <a:gd name="connsiteX12" fmla="*/ 9894 w 10009"/>
                          <a:gd name="connsiteY12" fmla="*/ 6496 h 10000"/>
                          <a:gd name="connsiteX13" fmla="*/ 9904 w 10009"/>
                          <a:gd name="connsiteY13" fmla="*/ 6539 h 10000"/>
                          <a:gd name="connsiteX14" fmla="*/ 9899 w 10009"/>
                          <a:gd name="connsiteY14" fmla="*/ 6582 h 10000"/>
                          <a:gd name="connsiteX15" fmla="*/ 9886 w 10009"/>
                          <a:gd name="connsiteY15" fmla="*/ 6625 h 10000"/>
                          <a:gd name="connsiteX16" fmla="*/ 9874 w 10009"/>
                          <a:gd name="connsiteY16" fmla="*/ 6659 h 10000"/>
                          <a:gd name="connsiteX17" fmla="*/ 9859 w 10009"/>
                          <a:gd name="connsiteY17" fmla="*/ 6674 h 10000"/>
                          <a:gd name="connsiteX18" fmla="*/ 9857 w 10009"/>
                          <a:gd name="connsiteY18" fmla="*/ 6683 h 10000"/>
                          <a:gd name="connsiteX19" fmla="*/ 9847 w 10009"/>
                          <a:gd name="connsiteY19" fmla="*/ 6693 h 10000"/>
                          <a:gd name="connsiteX20" fmla="*/ 9812 w 10009"/>
                          <a:gd name="connsiteY20" fmla="*/ 6727 h 10000"/>
                          <a:gd name="connsiteX21" fmla="*/ 9760 w 10009"/>
                          <a:gd name="connsiteY21" fmla="*/ 6765 h 10000"/>
                          <a:gd name="connsiteX22" fmla="*/ 9691 w 10009"/>
                          <a:gd name="connsiteY22" fmla="*/ 6833 h 10000"/>
                          <a:gd name="connsiteX23" fmla="*/ 9599 w 10009"/>
                          <a:gd name="connsiteY23" fmla="*/ 6910 h 10000"/>
                          <a:gd name="connsiteX24" fmla="*/ 9495 w 10009"/>
                          <a:gd name="connsiteY24" fmla="*/ 7001 h 10000"/>
                          <a:gd name="connsiteX25" fmla="*/ 9378 w 10009"/>
                          <a:gd name="connsiteY25" fmla="*/ 7113 h 10000"/>
                          <a:gd name="connsiteX26" fmla="*/ 9250 w 10009"/>
                          <a:gd name="connsiteY26" fmla="*/ 7233 h 10000"/>
                          <a:gd name="connsiteX27" fmla="*/ 9106 w 10009"/>
                          <a:gd name="connsiteY27" fmla="*/ 7358 h 10000"/>
                          <a:gd name="connsiteX28" fmla="*/ 8958 w 10009"/>
                          <a:gd name="connsiteY28" fmla="*/ 7484 h 10000"/>
                          <a:gd name="connsiteX29" fmla="*/ 8799 w 10009"/>
                          <a:gd name="connsiteY29" fmla="*/ 7628 h 10000"/>
                          <a:gd name="connsiteX30" fmla="*/ 8632 w 10009"/>
                          <a:gd name="connsiteY30" fmla="*/ 7783 h 10000"/>
                          <a:gd name="connsiteX31" fmla="*/ 8458 w 10009"/>
                          <a:gd name="connsiteY31" fmla="*/ 7933 h 10000"/>
                          <a:gd name="connsiteX32" fmla="*/ 8285 w 10009"/>
                          <a:gd name="connsiteY32" fmla="*/ 8086 h 10000"/>
                          <a:gd name="connsiteX33" fmla="*/ 8107 w 10009"/>
                          <a:gd name="connsiteY33" fmla="*/ 8246 h 10000"/>
                          <a:gd name="connsiteX34" fmla="*/ 7934 w 10009"/>
                          <a:gd name="connsiteY34" fmla="*/ 8404 h 10000"/>
                          <a:gd name="connsiteX35" fmla="*/ 7757 w 10009"/>
                          <a:gd name="connsiteY35" fmla="*/ 8559 h 10000"/>
                          <a:gd name="connsiteX36" fmla="*/ 7584 w 10009"/>
                          <a:gd name="connsiteY36" fmla="*/ 8718 h 10000"/>
                          <a:gd name="connsiteX37" fmla="*/ 7411 w 10009"/>
                          <a:gd name="connsiteY37" fmla="*/ 8868 h 10000"/>
                          <a:gd name="connsiteX38" fmla="*/ 7245 w 10009"/>
                          <a:gd name="connsiteY38" fmla="*/ 9012 h 10000"/>
                          <a:gd name="connsiteX39" fmla="*/ 7089 w 10009"/>
                          <a:gd name="connsiteY39" fmla="*/ 9157 h 10000"/>
                          <a:gd name="connsiteX40" fmla="*/ 6942 w 10009"/>
                          <a:gd name="connsiteY40" fmla="*/ 9292 h 10000"/>
                          <a:gd name="connsiteX41" fmla="*/ 6799 w 10009"/>
                          <a:gd name="connsiteY41" fmla="*/ 9416 h 10000"/>
                          <a:gd name="connsiteX42" fmla="*/ 6673 w 10009"/>
                          <a:gd name="connsiteY42" fmla="*/ 9528 h 10000"/>
                          <a:gd name="connsiteX43" fmla="*/ 6556 w 10009"/>
                          <a:gd name="connsiteY43" fmla="*/ 9629 h 10000"/>
                          <a:gd name="connsiteX44" fmla="*/ 6452 w 10009"/>
                          <a:gd name="connsiteY44" fmla="*/ 9720 h 10000"/>
                          <a:gd name="connsiteX45" fmla="*/ 6371 w 10009"/>
                          <a:gd name="connsiteY45" fmla="*/ 9797 h 10000"/>
                          <a:gd name="connsiteX46" fmla="*/ 6301 w 10009"/>
                          <a:gd name="connsiteY46" fmla="*/ 9866 h 10000"/>
                          <a:gd name="connsiteX47" fmla="*/ 6248 w 10009"/>
                          <a:gd name="connsiteY47" fmla="*/ 9908 h 10000"/>
                          <a:gd name="connsiteX48" fmla="*/ 6218 w 10009"/>
                          <a:gd name="connsiteY48" fmla="*/ 9932 h 10000"/>
                          <a:gd name="connsiteX49" fmla="*/ 6144 w 10009"/>
                          <a:gd name="connsiteY49" fmla="*/ 9986 h 10000"/>
                          <a:gd name="connsiteX50" fmla="*/ 6079 w 10009"/>
                          <a:gd name="connsiteY50" fmla="*/ 10000 h 10000"/>
                          <a:gd name="connsiteX51" fmla="*/ 6017 w 10009"/>
                          <a:gd name="connsiteY51" fmla="*/ 9990 h 10000"/>
                          <a:gd name="connsiteX52" fmla="*/ 5970 w 10009"/>
                          <a:gd name="connsiteY52" fmla="*/ 9976 h 10000"/>
                          <a:gd name="connsiteX53" fmla="*/ 5941 w 10009"/>
                          <a:gd name="connsiteY53" fmla="*/ 9957 h 10000"/>
                          <a:gd name="connsiteX54" fmla="*/ 5926 w 10009"/>
                          <a:gd name="connsiteY54" fmla="*/ 9952 h 10000"/>
                          <a:gd name="connsiteX55" fmla="*/ 5914 w 10009"/>
                          <a:gd name="connsiteY55" fmla="*/ 9942 h 10000"/>
                          <a:gd name="connsiteX56" fmla="*/ 5879 w 10009"/>
                          <a:gd name="connsiteY56" fmla="*/ 9918 h 10000"/>
                          <a:gd name="connsiteX57" fmla="*/ 5822 w 10009"/>
                          <a:gd name="connsiteY57" fmla="*/ 9875 h 10000"/>
                          <a:gd name="connsiteX58" fmla="*/ 5750 w 10009"/>
                          <a:gd name="connsiteY58" fmla="*/ 9816 h 10000"/>
                          <a:gd name="connsiteX59" fmla="*/ 5654 w 10009"/>
                          <a:gd name="connsiteY59" fmla="*/ 9739 h 10000"/>
                          <a:gd name="connsiteX60" fmla="*/ 5537 w 10009"/>
                          <a:gd name="connsiteY60" fmla="*/ 9648 h 10000"/>
                          <a:gd name="connsiteX61" fmla="*/ 5410 w 10009"/>
                          <a:gd name="connsiteY61" fmla="*/ 9547 h 10000"/>
                          <a:gd name="connsiteX62" fmla="*/ 5264 w 10009"/>
                          <a:gd name="connsiteY62" fmla="*/ 9436 h 10000"/>
                          <a:gd name="connsiteX63" fmla="*/ 5108 w 10009"/>
                          <a:gd name="connsiteY63" fmla="*/ 9315 h 10000"/>
                          <a:gd name="connsiteX64" fmla="*/ 4935 w 10009"/>
                          <a:gd name="connsiteY64" fmla="*/ 9181 h 10000"/>
                          <a:gd name="connsiteX65" fmla="*/ 4752 w 10009"/>
                          <a:gd name="connsiteY65" fmla="*/ 9036 h 10000"/>
                          <a:gd name="connsiteX66" fmla="*/ 4556 w 10009"/>
                          <a:gd name="connsiteY66" fmla="*/ 8887 h 10000"/>
                          <a:gd name="connsiteX67" fmla="*/ 4358 w 10009"/>
                          <a:gd name="connsiteY67" fmla="*/ 8731 h 10000"/>
                          <a:gd name="connsiteX68" fmla="*/ 4150 w 10009"/>
                          <a:gd name="connsiteY68" fmla="*/ 8563 h 10000"/>
                          <a:gd name="connsiteX69" fmla="*/ 3935 w 10009"/>
                          <a:gd name="connsiteY69" fmla="*/ 8404 h 10000"/>
                          <a:gd name="connsiteX70" fmla="*/ 3715 w 10009"/>
                          <a:gd name="connsiteY70" fmla="*/ 8226 h 10000"/>
                          <a:gd name="connsiteX71" fmla="*/ 3490 w 10009"/>
                          <a:gd name="connsiteY71" fmla="*/ 8057 h 10000"/>
                          <a:gd name="connsiteX72" fmla="*/ 3265 w 10009"/>
                          <a:gd name="connsiteY72" fmla="*/ 7884 h 10000"/>
                          <a:gd name="connsiteX73" fmla="*/ 3035 w 10009"/>
                          <a:gd name="connsiteY73" fmla="*/ 7705 h 10000"/>
                          <a:gd name="connsiteX74" fmla="*/ 2809 w 10009"/>
                          <a:gd name="connsiteY74" fmla="*/ 7528 h 10000"/>
                          <a:gd name="connsiteX75" fmla="*/ 2583 w 10009"/>
                          <a:gd name="connsiteY75" fmla="*/ 7349 h 10000"/>
                          <a:gd name="connsiteX76" fmla="*/ 2363 w 10009"/>
                          <a:gd name="connsiteY76" fmla="*/ 7180 h 10000"/>
                          <a:gd name="connsiteX77" fmla="*/ 2143 w 10009"/>
                          <a:gd name="connsiteY77" fmla="*/ 7011 h 10000"/>
                          <a:gd name="connsiteX78" fmla="*/ 1929 w 10009"/>
                          <a:gd name="connsiteY78" fmla="*/ 6843 h 10000"/>
                          <a:gd name="connsiteX79" fmla="*/ 1726 w 10009"/>
                          <a:gd name="connsiteY79" fmla="*/ 6683 h 10000"/>
                          <a:gd name="connsiteX80" fmla="*/ 1526 w 10009"/>
                          <a:gd name="connsiteY80" fmla="*/ 6530 h 10000"/>
                          <a:gd name="connsiteX81" fmla="*/ 1338 w 10009"/>
                          <a:gd name="connsiteY81" fmla="*/ 6379 h 10000"/>
                          <a:gd name="connsiteX82" fmla="*/ 1158 w 10009"/>
                          <a:gd name="connsiteY82" fmla="*/ 6245 h 10000"/>
                          <a:gd name="connsiteX83" fmla="*/ 990 w 10009"/>
                          <a:gd name="connsiteY83" fmla="*/ 6110 h 10000"/>
                          <a:gd name="connsiteX84" fmla="*/ 836 w 10009"/>
                          <a:gd name="connsiteY84" fmla="*/ 5989 h 10000"/>
                          <a:gd name="connsiteX85" fmla="*/ 695 w 10009"/>
                          <a:gd name="connsiteY85" fmla="*/ 5883 h 10000"/>
                          <a:gd name="connsiteX86" fmla="*/ 574 w 10009"/>
                          <a:gd name="connsiteY86" fmla="*/ 5787 h 10000"/>
                          <a:gd name="connsiteX87" fmla="*/ 465 w 10009"/>
                          <a:gd name="connsiteY87" fmla="*/ 5705 h 10000"/>
                          <a:gd name="connsiteX88" fmla="*/ 373 w 10009"/>
                          <a:gd name="connsiteY88" fmla="*/ 5627 h 10000"/>
                          <a:gd name="connsiteX89" fmla="*/ 303 w 10009"/>
                          <a:gd name="connsiteY89" fmla="*/ 5580 h 10000"/>
                          <a:gd name="connsiteX90" fmla="*/ 256 w 10009"/>
                          <a:gd name="connsiteY90" fmla="*/ 5537 h 10000"/>
                          <a:gd name="connsiteX91" fmla="*/ 229 w 10009"/>
                          <a:gd name="connsiteY91" fmla="*/ 5512 h 10000"/>
                          <a:gd name="connsiteX92" fmla="*/ 96 w 10009"/>
                          <a:gd name="connsiteY92" fmla="*/ 5334 h 10000"/>
                          <a:gd name="connsiteX93" fmla="*/ 4 w 10009"/>
                          <a:gd name="connsiteY93" fmla="*/ 4629 h 10000"/>
                          <a:gd name="connsiteX94" fmla="*/ 4 w 10009"/>
                          <a:gd name="connsiteY94" fmla="*/ 3839 h 10000"/>
                          <a:gd name="connsiteX95" fmla="*/ 244 w 10009"/>
                          <a:gd name="connsiteY95" fmla="*/ 2484 h 10000"/>
                          <a:gd name="connsiteX96" fmla="*/ 581 w 10009"/>
                          <a:gd name="connsiteY96" fmla="*/ 2190 h 10000"/>
                          <a:gd name="connsiteX97" fmla="*/ 3848 w 10009"/>
                          <a:gd name="connsiteY9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73 w 10009"/>
                          <a:gd name="connsiteY8" fmla="*/ 6389 h 10000"/>
                          <a:gd name="connsiteX9" fmla="*/ 9825 w 10009"/>
                          <a:gd name="connsiteY9" fmla="*/ 6428 h 10000"/>
                          <a:gd name="connsiteX10" fmla="*/ 9864 w 10009"/>
                          <a:gd name="connsiteY10" fmla="*/ 6462 h 10000"/>
                          <a:gd name="connsiteX11" fmla="*/ 9894 w 10009"/>
                          <a:gd name="connsiteY11" fmla="*/ 6496 h 10000"/>
                          <a:gd name="connsiteX12" fmla="*/ 9904 w 10009"/>
                          <a:gd name="connsiteY12" fmla="*/ 6539 h 10000"/>
                          <a:gd name="connsiteX13" fmla="*/ 9899 w 10009"/>
                          <a:gd name="connsiteY13" fmla="*/ 6582 h 10000"/>
                          <a:gd name="connsiteX14" fmla="*/ 9886 w 10009"/>
                          <a:gd name="connsiteY14" fmla="*/ 6625 h 10000"/>
                          <a:gd name="connsiteX15" fmla="*/ 9874 w 10009"/>
                          <a:gd name="connsiteY15" fmla="*/ 6659 h 10000"/>
                          <a:gd name="connsiteX16" fmla="*/ 9859 w 10009"/>
                          <a:gd name="connsiteY16" fmla="*/ 6674 h 10000"/>
                          <a:gd name="connsiteX17" fmla="*/ 9857 w 10009"/>
                          <a:gd name="connsiteY17" fmla="*/ 6683 h 10000"/>
                          <a:gd name="connsiteX18" fmla="*/ 9847 w 10009"/>
                          <a:gd name="connsiteY18" fmla="*/ 6693 h 10000"/>
                          <a:gd name="connsiteX19" fmla="*/ 9812 w 10009"/>
                          <a:gd name="connsiteY19" fmla="*/ 6727 h 10000"/>
                          <a:gd name="connsiteX20" fmla="*/ 9760 w 10009"/>
                          <a:gd name="connsiteY20" fmla="*/ 6765 h 10000"/>
                          <a:gd name="connsiteX21" fmla="*/ 9691 w 10009"/>
                          <a:gd name="connsiteY21" fmla="*/ 6833 h 10000"/>
                          <a:gd name="connsiteX22" fmla="*/ 9599 w 10009"/>
                          <a:gd name="connsiteY22" fmla="*/ 6910 h 10000"/>
                          <a:gd name="connsiteX23" fmla="*/ 9495 w 10009"/>
                          <a:gd name="connsiteY23" fmla="*/ 7001 h 10000"/>
                          <a:gd name="connsiteX24" fmla="*/ 9378 w 10009"/>
                          <a:gd name="connsiteY24" fmla="*/ 7113 h 10000"/>
                          <a:gd name="connsiteX25" fmla="*/ 9250 w 10009"/>
                          <a:gd name="connsiteY25" fmla="*/ 7233 h 10000"/>
                          <a:gd name="connsiteX26" fmla="*/ 9106 w 10009"/>
                          <a:gd name="connsiteY26" fmla="*/ 7358 h 10000"/>
                          <a:gd name="connsiteX27" fmla="*/ 8958 w 10009"/>
                          <a:gd name="connsiteY27" fmla="*/ 7484 h 10000"/>
                          <a:gd name="connsiteX28" fmla="*/ 8799 w 10009"/>
                          <a:gd name="connsiteY28" fmla="*/ 7628 h 10000"/>
                          <a:gd name="connsiteX29" fmla="*/ 8632 w 10009"/>
                          <a:gd name="connsiteY29" fmla="*/ 7783 h 10000"/>
                          <a:gd name="connsiteX30" fmla="*/ 8458 w 10009"/>
                          <a:gd name="connsiteY30" fmla="*/ 7933 h 10000"/>
                          <a:gd name="connsiteX31" fmla="*/ 8285 w 10009"/>
                          <a:gd name="connsiteY31" fmla="*/ 8086 h 10000"/>
                          <a:gd name="connsiteX32" fmla="*/ 8107 w 10009"/>
                          <a:gd name="connsiteY32" fmla="*/ 8246 h 10000"/>
                          <a:gd name="connsiteX33" fmla="*/ 7934 w 10009"/>
                          <a:gd name="connsiteY33" fmla="*/ 8404 h 10000"/>
                          <a:gd name="connsiteX34" fmla="*/ 7757 w 10009"/>
                          <a:gd name="connsiteY34" fmla="*/ 8559 h 10000"/>
                          <a:gd name="connsiteX35" fmla="*/ 7584 w 10009"/>
                          <a:gd name="connsiteY35" fmla="*/ 8718 h 10000"/>
                          <a:gd name="connsiteX36" fmla="*/ 7411 w 10009"/>
                          <a:gd name="connsiteY36" fmla="*/ 8868 h 10000"/>
                          <a:gd name="connsiteX37" fmla="*/ 7245 w 10009"/>
                          <a:gd name="connsiteY37" fmla="*/ 9012 h 10000"/>
                          <a:gd name="connsiteX38" fmla="*/ 7089 w 10009"/>
                          <a:gd name="connsiteY38" fmla="*/ 9157 h 10000"/>
                          <a:gd name="connsiteX39" fmla="*/ 6942 w 10009"/>
                          <a:gd name="connsiteY39" fmla="*/ 9292 h 10000"/>
                          <a:gd name="connsiteX40" fmla="*/ 6799 w 10009"/>
                          <a:gd name="connsiteY40" fmla="*/ 9416 h 10000"/>
                          <a:gd name="connsiteX41" fmla="*/ 6673 w 10009"/>
                          <a:gd name="connsiteY41" fmla="*/ 9528 h 10000"/>
                          <a:gd name="connsiteX42" fmla="*/ 6556 w 10009"/>
                          <a:gd name="connsiteY42" fmla="*/ 9629 h 10000"/>
                          <a:gd name="connsiteX43" fmla="*/ 6452 w 10009"/>
                          <a:gd name="connsiteY43" fmla="*/ 9720 h 10000"/>
                          <a:gd name="connsiteX44" fmla="*/ 6371 w 10009"/>
                          <a:gd name="connsiteY44" fmla="*/ 9797 h 10000"/>
                          <a:gd name="connsiteX45" fmla="*/ 6301 w 10009"/>
                          <a:gd name="connsiteY45" fmla="*/ 9866 h 10000"/>
                          <a:gd name="connsiteX46" fmla="*/ 6248 w 10009"/>
                          <a:gd name="connsiteY46" fmla="*/ 9908 h 10000"/>
                          <a:gd name="connsiteX47" fmla="*/ 6218 w 10009"/>
                          <a:gd name="connsiteY47" fmla="*/ 9932 h 10000"/>
                          <a:gd name="connsiteX48" fmla="*/ 6144 w 10009"/>
                          <a:gd name="connsiteY48" fmla="*/ 9986 h 10000"/>
                          <a:gd name="connsiteX49" fmla="*/ 6079 w 10009"/>
                          <a:gd name="connsiteY49" fmla="*/ 10000 h 10000"/>
                          <a:gd name="connsiteX50" fmla="*/ 6017 w 10009"/>
                          <a:gd name="connsiteY50" fmla="*/ 9990 h 10000"/>
                          <a:gd name="connsiteX51" fmla="*/ 5970 w 10009"/>
                          <a:gd name="connsiteY51" fmla="*/ 9976 h 10000"/>
                          <a:gd name="connsiteX52" fmla="*/ 5941 w 10009"/>
                          <a:gd name="connsiteY52" fmla="*/ 9957 h 10000"/>
                          <a:gd name="connsiteX53" fmla="*/ 5926 w 10009"/>
                          <a:gd name="connsiteY53" fmla="*/ 9952 h 10000"/>
                          <a:gd name="connsiteX54" fmla="*/ 5914 w 10009"/>
                          <a:gd name="connsiteY54" fmla="*/ 9942 h 10000"/>
                          <a:gd name="connsiteX55" fmla="*/ 5879 w 10009"/>
                          <a:gd name="connsiteY55" fmla="*/ 9918 h 10000"/>
                          <a:gd name="connsiteX56" fmla="*/ 5822 w 10009"/>
                          <a:gd name="connsiteY56" fmla="*/ 9875 h 10000"/>
                          <a:gd name="connsiteX57" fmla="*/ 5750 w 10009"/>
                          <a:gd name="connsiteY57" fmla="*/ 9816 h 10000"/>
                          <a:gd name="connsiteX58" fmla="*/ 5654 w 10009"/>
                          <a:gd name="connsiteY58" fmla="*/ 9739 h 10000"/>
                          <a:gd name="connsiteX59" fmla="*/ 5537 w 10009"/>
                          <a:gd name="connsiteY59" fmla="*/ 9648 h 10000"/>
                          <a:gd name="connsiteX60" fmla="*/ 5410 w 10009"/>
                          <a:gd name="connsiteY60" fmla="*/ 9547 h 10000"/>
                          <a:gd name="connsiteX61" fmla="*/ 5264 w 10009"/>
                          <a:gd name="connsiteY61" fmla="*/ 9436 h 10000"/>
                          <a:gd name="connsiteX62" fmla="*/ 5108 w 10009"/>
                          <a:gd name="connsiteY62" fmla="*/ 9315 h 10000"/>
                          <a:gd name="connsiteX63" fmla="*/ 4935 w 10009"/>
                          <a:gd name="connsiteY63" fmla="*/ 9181 h 10000"/>
                          <a:gd name="connsiteX64" fmla="*/ 4752 w 10009"/>
                          <a:gd name="connsiteY64" fmla="*/ 9036 h 10000"/>
                          <a:gd name="connsiteX65" fmla="*/ 4556 w 10009"/>
                          <a:gd name="connsiteY65" fmla="*/ 8887 h 10000"/>
                          <a:gd name="connsiteX66" fmla="*/ 4358 w 10009"/>
                          <a:gd name="connsiteY66" fmla="*/ 8731 h 10000"/>
                          <a:gd name="connsiteX67" fmla="*/ 4150 w 10009"/>
                          <a:gd name="connsiteY67" fmla="*/ 8563 h 10000"/>
                          <a:gd name="connsiteX68" fmla="*/ 3935 w 10009"/>
                          <a:gd name="connsiteY68" fmla="*/ 8404 h 10000"/>
                          <a:gd name="connsiteX69" fmla="*/ 3715 w 10009"/>
                          <a:gd name="connsiteY69" fmla="*/ 8226 h 10000"/>
                          <a:gd name="connsiteX70" fmla="*/ 3490 w 10009"/>
                          <a:gd name="connsiteY70" fmla="*/ 8057 h 10000"/>
                          <a:gd name="connsiteX71" fmla="*/ 3265 w 10009"/>
                          <a:gd name="connsiteY71" fmla="*/ 7884 h 10000"/>
                          <a:gd name="connsiteX72" fmla="*/ 3035 w 10009"/>
                          <a:gd name="connsiteY72" fmla="*/ 7705 h 10000"/>
                          <a:gd name="connsiteX73" fmla="*/ 2809 w 10009"/>
                          <a:gd name="connsiteY73" fmla="*/ 7528 h 10000"/>
                          <a:gd name="connsiteX74" fmla="*/ 2583 w 10009"/>
                          <a:gd name="connsiteY74" fmla="*/ 7349 h 10000"/>
                          <a:gd name="connsiteX75" fmla="*/ 2363 w 10009"/>
                          <a:gd name="connsiteY75" fmla="*/ 7180 h 10000"/>
                          <a:gd name="connsiteX76" fmla="*/ 2143 w 10009"/>
                          <a:gd name="connsiteY76" fmla="*/ 7011 h 10000"/>
                          <a:gd name="connsiteX77" fmla="*/ 1929 w 10009"/>
                          <a:gd name="connsiteY77" fmla="*/ 6843 h 10000"/>
                          <a:gd name="connsiteX78" fmla="*/ 1726 w 10009"/>
                          <a:gd name="connsiteY78" fmla="*/ 6683 h 10000"/>
                          <a:gd name="connsiteX79" fmla="*/ 1526 w 10009"/>
                          <a:gd name="connsiteY79" fmla="*/ 6530 h 10000"/>
                          <a:gd name="connsiteX80" fmla="*/ 1338 w 10009"/>
                          <a:gd name="connsiteY80" fmla="*/ 6379 h 10000"/>
                          <a:gd name="connsiteX81" fmla="*/ 1158 w 10009"/>
                          <a:gd name="connsiteY81" fmla="*/ 6245 h 10000"/>
                          <a:gd name="connsiteX82" fmla="*/ 990 w 10009"/>
                          <a:gd name="connsiteY82" fmla="*/ 6110 h 10000"/>
                          <a:gd name="connsiteX83" fmla="*/ 836 w 10009"/>
                          <a:gd name="connsiteY83" fmla="*/ 5989 h 10000"/>
                          <a:gd name="connsiteX84" fmla="*/ 695 w 10009"/>
                          <a:gd name="connsiteY84" fmla="*/ 5883 h 10000"/>
                          <a:gd name="connsiteX85" fmla="*/ 574 w 10009"/>
                          <a:gd name="connsiteY85" fmla="*/ 5787 h 10000"/>
                          <a:gd name="connsiteX86" fmla="*/ 465 w 10009"/>
                          <a:gd name="connsiteY86" fmla="*/ 5705 h 10000"/>
                          <a:gd name="connsiteX87" fmla="*/ 373 w 10009"/>
                          <a:gd name="connsiteY87" fmla="*/ 5627 h 10000"/>
                          <a:gd name="connsiteX88" fmla="*/ 303 w 10009"/>
                          <a:gd name="connsiteY88" fmla="*/ 5580 h 10000"/>
                          <a:gd name="connsiteX89" fmla="*/ 256 w 10009"/>
                          <a:gd name="connsiteY89" fmla="*/ 5537 h 10000"/>
                          <a:gd name="connsiteX90" fmla="*/ 229 w 10009"/>
                          <a:gd name="connsiteY90" fmla="*/ 5512 h 10000"/>
                          <a:gd name="connsiteX91" fmla="*/ 96 w 10009"/>
                          <a:gd name="connsiteY91" fmla="*/ 5334 h 10000"/>
                          <a:gd name="connsiteX92" fmla="*/ 4 w 10009"/>
                          <a:gd name="connsiteY92" fmla="*/ 4629 h 10000"/>
                          <a:gd name="connsiteX93" fmla="*/ 4 w 10009"/>
                          <a:gd name="connsiteY93" fmla="*/ 3839 h 10000"/>
                          <a:gd name="connsiteX94" fmla="*/ 244 w 10009"/>
                          <a:gd name="connsiteY94" fmla="*/ 2484 h 10000"/>
                          <a:gd name="connsiteX95" fmla="*/ 581 w 10009"/>
                          <a:gd name="connsiteY95" fmla="*/ 2190 h 10000"/>
                          <a:gd name="connsiteX96" fmla="*/ 3848 w 10009"/>
                          <a:gd name="connsiteY9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25 w 10009"/>
                          <a:gd name="connsiteY8" fmla="*/ 6428 h 10000"/>
                          <a:gd name="connsiteX9" fmla="*/ 9864 w 10009"/>
                          <a:gd name="connsiteY9" fmla="*/ 6462 h 10000"/>
                          <a:gd name="connsiteX10" fmla="*/ 9894 w 10009"/>
                          <a:gd name="connsiteY10" fmla="*/ 6496 h 10000"/>
                          <a:gd name="connsiteX11" fmla="*/ 9904 w 10009"/>
                          <a:gd name="connsiteY11" fmla="*/ 6539 h 10000"/>
                          <a:gd name="connsiteX12" fmla="*/ 9899 w 10009"/>
                          <a:gd name="connsiteY12" fmla="*/ 6582 h 10000"/>
                          <a:gd name="connsiteX13" fmla="*/ 9886 w 10009"/>
                          <a:gd name="connsiteY13" fmla="*/ 6625 h 10000"/>
                          <a:gd name="connsiteX14" fmla="*/ 9874 w 10009"/>
                          <a:gd name="connsiteY14" fmla="*/ 6659 h 10000"/>
                          <a:gd name="connsiteX15" fmla="*/ 9859 w 10009"/>
                          <a:gd name="connsiteY15" fmla="*/ 6674 h 10000"/>
                          <a:gd name="connsiteX16" fmla="*/ 9857 w 10009"/>
                          <a:gd name="connsiteY16" fmla="*/ 6683 h 10000"/>
                          <a:gd name="connsiteX17" fmla="*/ 9847 w 10009"/>
                          <a:gd name="connsiteY17" fmla="*/ 6693 h 10000"/>
                          <a:gd name="connsiteX18" fmla="*/ 9812 w 10009"/>
                          <a:gd name="connsiteY18" fmla="*/ 6727 h 10000"/>
                          <a:gd name="connsiteX19" fmla="*/ 9760 w 10009"/>
                          <a:gd name="connsiteY19" fmla="*/ 6765 h 10000"/>
                          <a:gd name="connsiteX20" fmla="*/ 9691 w 10009"/>
                          <a:gd name="connsiteY20" fmla="*/ 6833 h 10000"/>
                          <a:gd name="connsiteX21" fmla="*/ 9599 w 10009"/>
                          <a:gd name="connsiteY21" fmla="*/ 6910 h 10000"/>
                          <a:gd name="connsiteX22" fmla="*/ 9495 w 10009"/>
                          <a:gd name="connsiteY22" fmla="*/ 7001 h 10000"/>
                          <a:gd name="connsiteX23" fmla="*/ 9378 w 10009"/>
                          <a:gd name="connsiteY23" fmla="*/ 7113 h 10000"/>
                          <a:gd name="connsiteX24" fmla="*/ 9250 w 10009"/>
                          <a:gd name="connsiteY24" fmla="*/ 7233 h 10000"/>
                          <a:gd name="connsiteX25" fmla="*/ 9106 w 10009"/>
                          <a:gd name="connsiteY25" fmla="*/ 7358 h 10000"/>
                          <a:gd name="connsiteX26" fmla="*/ 8958 w 10009"/>
                          <a:gd name="connsiteY26" fmla="*/ 7484 h 10000"/>
                          <a:gd name="connsiteX27" fmla="*/ 8799 w 10009"/>
                          <a:gd name="connsiteY27" fmla="*/ 7628 h 10000"/>
                          <a:gd name="connsiteX28" fmla="*/ 8632 w 10009"/>
                          <a:gd name="connsiteY28" fmla="*/ 7783 h 10000"/>
                          <a:gd name="connsiteX29" fmla="*/ 8458 w 10009"/>
                          <a:gd name="connsiteY29" fmla="*/ 7933 h 10000"/>
                          <a:gd name="connsiteX30" fmla="*/ 8285 w 10009"/>
                          <a:gd name="connsiteY30" fmla="*/ 8086 h 10000"/>
                          <a:gd name="connsiteX31" fmla="*/ 8107 w 10009"/>
                          <a:gd name="connsiteY31" fmla="*/ 8246 h 10000"/>
                          <a:gd name="connsiteX32" fmla="*/ 7934 w 10009"/>
                          <a:gd name="connsiteY32" fmla="*/ 8404 h 10000"/>
                          <a:gd name="connsiteX33" fmla="*/ 7757 w 10009"/>
                          <a:gd name="connsiteY33" fmla="*/ 8559 h 10000"/>
                          <a:gd name="connsiteX34" fmla="*/ 7584 w 10009"/>
                          <a:gd name="connsiteY34" fmla="*/ 8718 h 10000"/>
                          <a:gd name="connsiteX35" fmla="*/ 7411 w 10009"/>
                          <a:gd name="connsiteY35" fmla="*/ 8868 h 10000"/>
                          <a:gd name="connsiteX36" fmla="*/ 7245 w 10009"/>
                          <a:gd name="connsiteY36" fmla="*/ 9012 h 10000"/>
                          <a:gd name="connsiteX37" fmla="*/ 7089 w 10009"/>
                          <a:gd name="connsiteY37" fmla="*/ 9157 h 10000"/>
                          <a:gd name="connsiteX38" fmla="*/ 6942 w 10009"/>
                          <a:gd name="connsiteY38" fmla="*/ 9292 h 10000"/>
                          <a:gd name="connsiteX39" fmla="*/ 6799 w 10009"/>
                          <a:gd name="connsiteY39" fmla="*/ 9416 h 10000"/>
                          <a:gd name="connsiteX40" fmla="*/ 6673 w 10009"/>
                          <a:gd name="connsiteY40" fmla="*/ 9528 h 10000"/>
                          <a:gd name="connsiteX41" fmla="*/ 6556 w 10009"/>
                          <a:gd name="connsiteY41" fmla="*/ 9629 h 10000"/>
                          <a:gd name="connsiteX42" fmla="*/ 6452 w 10009"/>
                          <a:gd name="connsiteY42" fmla="*/ 9720 h 10000"/>
                          <a:gd name="connsiteX43" fmla="*/ 6371 w 10009"/>
                          <a:gd name="connsiteY43" fmla="*/ 9797 h 10000"/>
                          <a:gd name="connsiteX44" fmla="*/ 6301 w 10009"/>
                          <a:gd name="connsiteY44" fmla="*/ 9866 h 10000"/>
                          <a:gd name="connsiteX45" fmla="*/ 6248 w 10009"/>
                          <a:gd name="connsiteY45" fmla="*/ 9908 h 10000"/>
                          <a:gd name="connsiteX46" fmla="*/ 6218 w 10009"/>
                          <a:gd name="connsiteY46" fmla="*/ 9932 h 10000"/>
                          <a:gd name="connsiteX47" fmla="*/ 6144 w 10009"/>
                          <a:gd name="connsiteY47" fmla="*/ 9986 h 10000"/>
                          <a:gd name="connsiteX48" fmla="*/ 6079 w 10009"/>
                          <a:gd name="connsiteY48" fmla="*/ 10000 h 10000"/>
                          <a:gd name="connsiteX49" fmla="*/ 6017 w 10009"/>
                          <a:gd name="connsiteY49" fmla="*/ 9990 h 10000"/>
                          <a:gd name="connsiteX50" fmla="*/ 5970 w 10009"/>
                          <a:gd name="connsiteY50" fmla="*/ 9976 h 10000"/>
                          <a:gd name="connsiteX51" fmla="*/ 5941 w 10009"/>
                          <a:gd name="connsiteY51" fmla="*/ 9957 h 10000"/>
                          <a:gd name="connsiteX52" fmla="*/ 5926 w 10009"/>
                          <a:gd name="connsiteY52" fmla="*/ 9952 h 10000"/>
                          <a:gd name="connsiteX53" fmla="*/ 5914 w 10009"/>
                          <a:gd name="connsiteY53" fmla="*/ 9942 h 10000"/>
                          <a:gd name="connsiteX54" fmla="*/ 5879 w 10009"/>
                          <a:gd name="connsiteY54" fmla="*/ 9918 h 10000"/>
                          <a:gd name="connsiteX55" fmla="*/ 5822 w 10009"/>
                          <a:gd name="connsiteY55" fmla="*/ 9875 h 10000"/>
                          <a:gd name="connsiteX56" fmla="*/ 5750 w 10009"/>
                          <a:gd name="connsiteY56" fmla="*/ 9816 h 10000"/>
                          <a:gd name="connsiteX57" fmla="*/ 5654 w 10009"/>
                          <a:gd name="connsiteY57" fmla="*/ 9739 h 10000"/>
                          <a:gd name="connsiteX58" fmla="*/ 5537 w 10009"/>
                          <a:gd name="connsiteY58" fmla="*/ 9648 h 10000"/>
                          <a:gd name="connsiteX59" fmla="*/ 5410 w 10009"/>
                          <a:gd name="connsiteY59" fmla="*/ 9547 h 10000"/>
                          <a:gd name="connsiteX60" fmla="*/ 5264 w 10009"/>
                          <a:gd name="connsiteY60" fmla="*/ 9436 h 10000"/>
                          <a:gd name="connsiteX61" fmla="*/ 5108 w 10009"/>
                          <a:gd name="connsiteY61" fmla="*/ 9315 h 10000"/>
                          <a:gd name="connsiteX62" fmla="*/ 4935 w 10009"/>
                          <a:gd name="connsiteY62" fmla="*/ 9181 h 10000"/>
                          <a:gd name="connsiteX63" fmla="*/ 4752 w 10009"/>
                          <a:gd name="connsiteY63" fmla="*/ 9036 h 10000"/>
                          <a:gd name="connsiteX64" fmla="*/ 4556 w 10009"/>
                          <a:gd name="connsiteY64" fmla="*/ 8887 h 10000"/>
                          <a:gd name="connsiteX65" fmla="*/ 4358 w 10009"/>
                          <a:gd name="connsiteY65" fmla="*/ 8731 h 10000"/>
                          <a:gd name="connsiteX66" fmla="*/ 4150 w 10009"/>
                          <a:gd name="connsiteY66" fmla="*/ 8563 h 10000"/>
                          <a:gd name="connsiteX67" fmla="*/ 3935 w 10009"/>
                          <a:gd name="connsiteY67" fmla="*/ 8404 h 10000"/>
                          <a:gd name="connsiteX68" fmla="*/ 3715 w 10009"/>
                          <a:gd name="connsiteY68" fmla="*/ 8226 h 10000"/>
                          <a:gd name="connsiteX69" fmla="*/ 3490 w 10009"/>
                          <a:gd name="connsiteY69" fmla="*/ 8057 h 10000"/>
                          <a:gd name="connsiteX70" fmla="*/ 3265 w 10009"/>
                          <a:gd name="connsiteY70" fmla="*/ 7884 h 10000"/>
                          <a:gd name="connsiteX71" fmla="*/ 3035 w 10009"/>
                          <a:gd name="connsiteY71" fmla="*/ 7705 h 10000"/>
                          <a:gd name="connsiteX72" fmla="*/ 2809 w 10009"/>
                          <a:gd name="connsiteY72" fmla="*/ 7528 h 10000"/>
                          <a:gd name="connsiteX73" fmla="*/ 2583 w 10009"/>
                          <a:gd name="connsiteY73" fmla="*/ 7349 h 10000"/>
                          <a:gd name="connsiteX74" fmla="*/ 2363 w 10009"/>
                          <a:gd name="connsiteY74" fmla="*/ 7180 h 10000"/>
                          <a:gd name="connsiteX75" fmla="*/ 2143 w 10009"/>
                          <a:gd name="connsiteY75" fmla="*/ 7011 h 10000"/>
                          <a:gd name="connsiteX76" fmla="*/ 1929 w 10009"/>
                          <a:gd name="connsiteY76" fmla="*/ 6843 h 10000"/>
                          <a:gd name="connsiteX77" fmla="*/ 1726 w 10009"/>
                          <a:gd name="connsiteY77" fmla="*/ 6683 h 10000"/>
                          <a:gd name="connsiteX78" fmla="*/ 1526 w 10009"/>
                          <a:gd name="connsiteY78" fmla="*/ 6530 h 10000"/>
                          <a:gd name="connsiteX79" fmla="*/ 1338 w 10009"/>
                          <a:gd name="connsiteY79" fmla="*/ 6379 h 10000"/>
                          <a:gd name="connsiteX80" fmla="*/ 1158 w 10009"/>
                          <a:gd name="connsiteY80" fmla="*/ 6245 h 10000"/>
                          <a:gd name="connsiteX81" fmla="*/ 990 w 10009"/>
                          <a:gd name="connsiteY81" fmla="*/ 6110 h 10000"/>
                          <a:gd name="connsiteX82" fmla="*/ 836 w 10009"/>
                          <a:gd name="connsiteY82" fmla="*/ 5989 h 10000"/>
                          <a:gd name="connsiteX83" fmla="*/ 695 w 10009"/>
                          <a:gd name="connsiteY83" fmla="*/ 5883 h 10000"/>
                          <a:gd name="connsiteX84" fmla="*/ 574 w 10009"/>
                          <a:gd name="connsiteY84" fmla="*/ 5787 h 10000"/>
                          <a:gd name="connsiteX85" fmla="*/ 465 w 10009"/>
                          <a:gd name="connsiteY85" fmla="*/ 5705 h 10000"/>
                          <a:gd name="connsiteX86" fmla="*/ 373 w 10009"/>
                          <a:gd name="connsiteY86" fmla="*/ 5627 h 10000"/>
                          <a:gd name="connsiteX87" fmla="*/ 303 w 10009"/>
                          <a:gd name="connsiteY87" fmla="*/ 5580 h 10000"/>
                          <a:gd name="connsiteX88" fmla="*/ 256 w 10009"/>
                          <a:gd name="connsiteY88" fmla="*/ 5537 h 10000"/>
                          <a:gd name="connsiteX89" fmla="*/ 229 w 10009"/>
                          <a:gd name="connsiteY89" fmla="*/ 5512 h 10000"/>
                          <a:gd name="connsiteX90" fmla="*/ 96 w 10009"/>
                          <a:gd name="connsiteY90" fmla="*/ 5334 h 10000"/>
                          <a:gd name="connsiteX91" fmla="*/ 4 w 10009"/>
                          <a:gd name="connsiteY91" fmla="*/ 4629 h 10000"/>
                          <a:gd name="connsiteX92" fmla="*/ 4 w 10009"/>
                          <a:gd name="connsiteY92" fmla="*/ 3839 h 10000"/>
                          <a:gd name="connsiteX93" fmla="*/ 244 w 10009"/>
                          <a:gd name="connsiteY93" fmla="*/ 2484 h 10000"/>
                          <a:gd name="connsiteX94" fmla="*/ 581 w 10009"/>
                          <a:gd name="connsiteY94" fmla="*/ 2190 h 10000"/>
                          <a:gd name="connsiteX95" fmla="*/ 3848 w 10009"/>
                          <a:gd name="connsiteY9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64 w 10009"/>
                          <a:gd name="connsiteY8" fmla="*/ 6462 h 10000"/>
                          <a:gd name="connsiteX9" fmla="*/ 9894 w 10009"/>
                          <a:gd name="connsiteY9" fmla="*/ 6496 h 10000"/>
                          <a:gd name="connsiteX10" fmla="*/ 9904 w 10009"/>
                          <a:gd name="connsiteY10" fmla="*/ 6539 h 10000"/>
                          <a:gd name="connsiteX11" fmla="*/ 9899 w 10009"/>
                          <a:gd name="connsiteY11" fmla="*/ 6582 h 10000"/>
                          <a:gd name="connsiteX12" fmla="*/ 9886 w 10009"/>
                          <a:gd name="connsiteY12" fmla="*/ 6625 h 10000"/>
                          <a:gd name="connsiteX13" fmla="*/ 9874 w 10009"/>
                          <a:gd name="connsiteY13" fmla="*/ 6659 h 10000"/>
                          <a:gd name="connsiteX14" fmla="*/ 9859 w 10009"/>
                          <a:gd name="connsiteY14" fmla="*/ 6674 h 10000"/>
                          <a:gd name="connsiteX15" fmla="*/ 9857 w 10009"/>
                          <a:gd name="connsiteY15" fmla="*/ 6683 h 10000"/>
                          <a:gd name="connsiteX16" fmla="*/ 9847 w 10009"/>
                          <a:gd name="connsiteY16" fmla="*/ 6693 h 10000"/>
                          <a:gd name="connsiteX17" fmla="*/ 9812 w 10009"/>
                          <a:gd name="connsiteY17" fmla="*/ 6727 h 10000"/>
                          <a:gd name="connsiteX18" fmla="*/ 9760 w 10009"/>
                          <a:gd name="connsiteY18" fmla="*/ 6765 h 10000"/>
                          <a:gd name="connsiteX19" fmla="*/ 9691 w 10009"/>
                          <a:gd name="connsiteY19" fmla="*/ 6833 h 10000"/>
                          <a:gd name="connsiteX20" fmla="*/ 9599 w 10009"/>
                          <a:gd name="connsiteY20" fmla="*/ 6910 h 10000"/>
                          <a:gd name="connsiteX21" fmla="*/ 9495 w 10009"/>
                          <a:gd name="connsiteY21" fmla="*/ 7001 h 10000"/>
                          <a:gd name="connsiteX22" fmla="*/ 9378 w 10009"/>
                          <a:gd name="connsiteY22" fmla="*/ 7113 h 10000"/>
                          <a:gd name="connsiteX23" fmla="*/ 9250 w 10009"/>
                          <a:gd name="connsiteY23" fmla="*/ 7233 h 10000"/>
                          <a:gd name="connsiteX24" fmla="*/ 9106 w 10009"/>
                          <a:gd name="connsiteY24" fmla="*/ 7358 h 10000"/>
                          <a:gd name="connsiteX25" fmla="*/ 8958 w 10009"/>
                          <a:gd name="connsiteY25" fmla="*/ 7484 h 10000"/>
                          <a:gd name="connsiteX26" fmla="*/ 8799 w 10009"/>
                          <a:gd name="connsiteY26" fmla="*/ 7628 h 10000"/>
                          <a:gd name="connsiteX27" fmla="*/ 8632 w 10009"/>
                          <a:gd name="connsiteY27" fmla="*/ 7783 h 10000"/>
                          <a:gd name="connsiteX28" fmla="*/ 8458 w 10009"/>
                          <a:gd name="connsiteY28" fmla="*/ 7933 h 10000"/>
                          <a:gd name="connsiteX29" fmla="*/ 8285 w 10009"/>
                          <a:gd name="connsiteY29" fmla="*/ 8086 h 10000"/>
                          <a:gd name="connsiteX30" fmla="*/ 8107 w 10009"/>
                          <a:gd name="connsiteY30" fmla="*/ 8246 h 10000"/>
                          <a:gd name="connsiteX31" fmla="*/ 7934 w 10009"/>
                          <a:gd name="connsiteY31" fmla="*/ 8404 h 10000"/>
                          <a:gd name="connsiteX32" fmla="*/ 7757 w 10009"/>
                          <a:gd name="connsiteY32" fmla="*/ 8559 h 10000"/>
                          <a:gd name="connsiteX33" fmla="*/ 7584 w 10009"/>
                          <a:gd name="connsiteY33" fmla="*/ 8718 h 10000"/>
                          <a:gd name="connsiteX34" fmla="*/ 7411 w 10009"/>
                          <a:gd name="connsiteY34" fmla="*/ 8868 h 10000"/>
                          <a:gd name="connsiteX35" fmla="*/ 7245 w 10009"/>
                          <a:gd name="connsiteY35" fmla="*/ 9012 h 10000"/>
                          <a:gd name="connsiteX36" fmla="*/ 7089 w 10009"/>
                          <a:gd name="connsiteY36" fmla="*/ 9157 h 10000"/>
                          <a:gd name="connsiteX37" fmla="*/ 6942 w 10009"/>
                          <a:gd name="connsiteY37" fmla="*/ 9292 h 10000"/>
                          <a:gd name="connsiteX38" fmla="*/ 6799 w 10009"/>
                          <a:gd name="connsiteY38" fmla="*/ 9416 h 10000"/>
                          <a:gd name="connsiteX39" fmla="*/ 6673 w 10009"/>
                          <a:gd name="connsiteY39" fmla="*/ 9528 h 10000"/>
                          <a:gd name="connsiteX40" fmla="*/ 6556 w 10009"/>
                          <a:gd name="connsiteY40" fmla="*/ 9629 h 10000"/>
                          <a:gd name="connsiteX41" fmla="*/ 6452 w 10009"/>
                          <a:gd name="connsiteY41" fmla="*/ 9720 h 10000"/>
                          <a:gd name="connsiteX42" fmla="*/ 6371 w 10009"/>
                          <a:gd name="connsiteY42" fmla="*/ 9797 h 10000"/>
                          <a:gd name="connsiteX43" fmla="*/ 6301 w 10009"/>
                          <a:gd name="connsiteY43" fmla="*/ 9866 h 10000"/>
                          <a:gd name="connsiteX44" fmla="*/ 6248 w 10009"/>
                          <a:gd name="connsiteY44" fmla="*/ 9908 h 10000"/>
                          <a:gd name="connsiteX45" fmla="*/ 6218 w 10009"/>
                          <a:gd name="connsiteY45" fmla="*/ 9932 h 10000"/>
                          <a:gd name="connsiteX46" fmla="*/ 6144 w 10009"/>
                          <a:gd name="connsiteY46" fmla="*/ 9986 h 10000"/>
                          <a:gd name="connsiteX47" fmla="*/ 6079 w 10009"/>
                          <a:gd name="connsiteY47" fmla="*/ 10000 h 10000"/>
                          <a:gd name="connsiteX48" fmla="*/ 6017 w 10009"/>
                          <a:gd name="connsiteY48" fmla="*/ 9990 h 10000"/>
                          <a:gd name="connsiteX49" fmla="*/ 5970 w 10009"/>
                          <a:gd name="connsiteY49" fmla="*/ 9976 h 10000"/>
                          <a:gd name="connsiteX50" fmla="*/ 5941 w 10009"/>
                          <a:gd name="connsiteY50" fmla="*/ 9957 h 10000"/>
                          <a:gd name="connsiteX51" fmla="*/ 5926 w 10009"/>
                          <a:gd name="connsiteY51" fmla="*/ 9952 h 10000"/>
                          <a:gd name="connsiteX52" fmla="*/ 5914 w 10009"/>
                          <a:gd name="connsiteY52" fmla="*/ 9942 h 10000"/>
                          <a:gd name="connsiteX53" fmla="*/ 5879 w 10009"/>
                          <a:gd name="connsiteY53" fmla="*/ 9918 h 10000"/>
                          <a:gd name="connsiteX54" fmla="*/ 5822 w 10009"/>
                          <a:gd name="connsiteY54" fmla="*/ 9875 h 10000"/>
                          <a:gd name="connsiteX55" fmla="*/ 5750 w 10009"/>
                          <a:gd name="connsiteY55" fmla="*/ 9816 h 10000"/>
                          <a:gd name="connsiteX56" fmla="*/ 5654 w 10009"/>
                          <a:gd name="connsiteY56" fmla="*/ 9739 h 10000"/>
                          <a:gd name="connsiteX57" fmla="*/ 5537 w 10009"/>
                          <a:gd name="connsiteY57" fmla="*/ 9648 h 10000"/>
                          <a:gd name="connsiteX58" fmla="*/ 5410 w 10009"/>
                          <a:gd name="connsiteY58" fmla="*/ 9547 h 10000"/>
                          <a:gd name="connsiteX59" fmla="*/ 5264 w 10009"/>
                          <a:gd name="connsiteY59" fmla="*/ 9436 h 10000"/>
                          <a:gd name="connsiteX60" fmla="*/ 5108 w 10009"/>
                          <a:gd name="connsiteY60" fmla="*/ 9315 h 10000"/>
                          <a:gd name="connsiteX61" fmla="*/ 4935 w 10009"/>
                          <a:gd name="connsiteY61" fmla="*/ 9181 h 10000"/>
                          <a:gd name="connsiteX62" fmla="*/ 4752 w 10009"/>
                          <a:gd name="connsiteY62" fmla="*/ 9036 h 10000"/>
                          <a:gd name="connsiteX63" fmla="*/ 4556 w 10009"/>
                          <a:gd name="connsiteY63" fmla="*/ 8887 h 10000"/>
                          <a:gd name="connsiteX64" fmla="*/ 4358 w 10009"/>
                          <a:gd name="connsiteY64" fmla="*/ 8731 h 10000"/>
                          <a:gd name="connsiteX65" fmla="*/ 4150 w 10009"/>
                          <a:gd name="connsiteY65" fmla="*/ 8563 h 10000"/>
                          <a:gd name="connsiteX66" fmla="*/ 3935 w 10009"/>
                          <a:gd name="connsiteY66" fmla="*/ 8404 h 10000"/>
                          <a:gd name="connsiteX67" fmla="*/ 3715 w 10009"/>
                          <a:gd name="connsiteY67" fmla="*/ 8226 h 10000"/>
                          <a:gd name="connsiteX68" fmla="*/ 3490 w 10009"/>
                          <a:gd name="connsiteY68" fmla="*/ 8057 h 10000"/>
                          <a:gd name="connsiteX69" fmla="*/ 3265 w 10009"/>
                          <a:gd name="connsiteY69" fmla="*/ 7884 h 10000"/>
                          <a:gd name="connsiteX70" fmla="*/ 3035 w 10009"/>
                          <a:gd name="connsiteY70" fmla="*/ 7705 h 10000"/>
                          <a:gd name="connsiteX71" fmla="*/ 2809 w 10009"/>
                          <a:gd name="connsiteY71" fmla="*/ 7528 h 10000"/>
                          <a:gd name="connsiteX72" fmla="*/ 2583 w 10009"/>
                          <a:gd name="connsiteY72" fmla="*/ 7349 h 10000"/>
                          <a:gd name="connsiteX73" fmla="*/ 2363 w 10009"/>
                          <a:gd name="connsiteY73" fmla="*/ 7180 h 10000"/>
                          <a:gd name="connsiteX74" fmla="*/ 2143 w 10009"/>
                          <a:gd name="connsiteY74" fmla="*/ 7011 h 10000"/>
                          <a:gd name="connsiteX75" fmla="*/ 1929 w 10009"/>
                          <a:gd name="connsiteY75" fmla="*/ 6843 h 10000"/>
                          <a:gd name="connsiteX76" fmla="*/ 1726 w 10009"/>
                          <a:gd name="connsiteY76" fmla="*/ 6683 h 10000"/>
                          <a:gd name="connsiteX77" fmla="*/ 1526 w 10009"/>
                          <a:gd name="connsiteY77" fmla="*/ 6530 h 10000"/>
                          <a:gd name="connsiteX78" fmla="*/ 1338 w 10009"/>
                          <a:gd name="connsiteY78" fmla="*/ 6379 h 10000"/>
                          <a:gd name="connsiteX79" fmla="*/ 1158 w 10009"/>
                          <a:gd name="connsiteY79" fmla="*/ 6245 h 10000"/>
                          <a:gd name="connsiteX80" fmla="*/ 990 w 10009"/>
                          <a:gd name="connsiteY80" fmla="*/ 6110 h 10000"/>
                          <a:gd name="connsiteX81" fmla="*/ 836 w 10009"/>
                          <a:gd name="connsiteY81" fmla="*/ 5989 h 10000"/>
                          <a:gd name="connsiteX82" fmla="*/ 695 w 10009"/>
                          <a:gd name="connsiteY82" fmla="*/ 5883 h 10000"/>
                          <a:gd name="connsiteX83" fmla="*/ 574 w 10009"/>
                          <a:gd name="connsiteY83" fmla="*/ 5787 h 10000"/>
                          <a:gd name="connsiteX84" fmla="*/ 465 w 10009"/>
                          <a:gd name="connsiteY84" fmla="*/ 5705 h 10000"/>
                          <a:gd name="connsiteX85" fmla="*/ 373 w 10009"/>
                          <a:gd name="connsiteY85" fmla="*/ 5627 h 10000"/>
                          <a:gd name="connsiteX86" fmla="*/ 303 w 10009"/>
                          <a:gd name="connsiteY86" fmla="*/ 5580 h 10000"/>
                          <a:gd name="connsiteX87" fmla="*/ 256 w 10009"/>
                          <a:gd name="connsiteY87" fmla="*/ 5537 h 10000"/>
                          <a:gd name="connsiteX88" fmla="*/ 229 w 10009"/>
                          <a:gd name="connsiteY88" fmla="*/ 5512 h 10000"/>
                          <a:gd name="connsiteX89" fmla="*/ 96 w 10009"/>
                          <a:gd name="connsiteY89" fmla="*/ 5334 h 10000"/>
                          <a:gd name="connsiteX90" fmla="*/ 4 w 10009"/>
                          <a:gd name="connsiteY90" fmla="*/ 4629 h 10000"/>
                          <a:gd name="connsiteX91" fmla="*/ 4 w 10009"/>
                          <a:gd name="connsiteY91" fmla="*/ 3839 h 10000"/>
                          <a:gd name="connsiteX92" fmla="*/ 244 w 10009"/>
                          <a:gd name="connsiteY92" fmla="*/ 2484 h 10000"/>
                          <a:gd name="connsiteX93" fmla="*/ 581 w 10009"/>
                          <a:gd name="connsiteY93" fmla="*/ 2190 h 10000"/>
                          <a:gd name="connsiteX94" fmla="*/ 3848 w 10009"/>
                          <a:gd name="connsiteY9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86 w 10009"/>
                          <a:gd name="connsiteY10" fmla="*/ 6625 h 10000"/>
                          <a:gd name="connsiteX11" fmla="*/ 9874 w 10009"/>
                          <a:gd name="connsiteY11" fmla="*/ 6659 h 10000"/>
                          <a:gd name="connsiteX12" fmla="*/ 9859 w 10009"/>
                          <a:gd name="connsiteY12" fmla="*/ 6674 h 10000"/>
                          <a:gd name="connsiteX13" fmla="*/ 9857 w 10009"/>
                          <a:gd name="connsiteY13" fmla="*/ 6683 h 10000"/>
                          <a:gd name="connsiteX14" fmla="*/ 9847 w 10009"/>
                          <a:gd name="connsiteY14" fmla="*/ 6693 h 10000"/>
                          <a:gd name="connsiteX15" fmla="*/ 9812 w 10009"/>
                          <a:gd name="connsiteY15" fmla="*/ 6727 h 10000"/>
                          <a:gd name="connsiteX16" fmla="*/ 9760 w 10009"/>
                          <a:gd name="connsiteY16" fmla="*/ 6765 h 10000"/>
                          <a:gd name="connsiteX17" fmla="*/ 9691 w 10009"/>
                          <a:gd name="connsiteY17" fmla="*/ 6833 h 10000"/>
                          <a:gd name="connsiteX18" fmla="*/ 9599 w 10009"/>
                          <a:gd name="connsiteY18" fmla="*/ 6910 h 10000"/>
                          <a:gd name="connsiteX19" fmla="*/ 9495 w 10009"/>
                          <a:gd name="connsiteY19" fmla="*/ 7001 h 10000"/>
                          <a:gd name="connsiteX20" fmla="*/ 9378 w 10009"/>
                          <a:gd name="connsiteY20" fmla="*/ 7113 h 10000"/>
                          <a:gd name="connsiteX21" fmla="*/ 9250 w 10009"/>
                          <a:gd name="connsiteY21" fmla="*/ 7233 h 10000"/>
                          <a:gd name="connsiteX22" fmla="*/ 9106 w 10009"/>
                          <a:gd name="connsiteY22" fmla="*/ 7358 h 10000"/>
                          <a:gd name="connsiteX23" fmla="*/ 8958 w 10009"/>
                          <a:gd name="connsiteY23" fmla="*/ 7484 h 10000"/>
                          <a:gd name="connsiteX24" fmla="*/ 8799 w 10009"/>
                          <a:gd name="connsiteY24" fmla="*/ 7628 h 10000"/>
                          <a:gd name="connsiteX25" fmla="*/ 8632 w 10009"/>
                          <a:gd name="connsiteY25" fmla="*/ 7783 h 10000"/>
                          <a:gd name="connsiteX26" fmla="*/ 8458 w 10009"/>
                          <a:gd name="connsiteY26" fmla="*/ 7933 h 10000"/>
                          <a:gd name="connsiteX27" fmla="*/ 8285 w 10009"/>
                          <a:gd name="connsiteY27" fmla="*/ 8086 h 10000"/>
                          <a:gd name="connsiteX28" fmla="*/ 8107 w 10009"/>
                          <a:gd name="connsiteY28" fmla="*/ 8246 h 10000"/>
                          <a:gd name="connsiteX29" fmla="*/ 7934 w 10009"/>
                          <a:gd name="connsiteY29" fmla="*/ 8404 h 10000"/>
                          <a:gd name="connsiteX30" fmla="*/ 7757 w 10009"/>
                          <a:gd name="connsiteY30" fmla="*/ 8559 h 10000"/>
                          <a:gd name="connsiteX31" fmla="*/ 7584 w 10009"/>
                          <a:gd name="connsiteY31" fmla="*/ 8718 h 10000"/>
                          <a:gd name="connsiteX32" fmla="*/ 7411 w 10009"/>
                          <a:gd name="connsiteY32" fmla="*/ 8868 h 10000"/>
                          <a:gd name="connsiteX33" fmla="*/ 7245 w 10009"/>
                          <a:gd name="connsiteY33" fmla="*/ 9012 h 10000"/>
                          <a:gd name="connsiteX34" fmla="*/ 7089 w 10009"/>
                          <a:gd name="connsiteY34" fmla="*/ 9157 h 10000"/>
                          <a:gd name="connsiteX35" fmla="*/ 6942 w 10009"/>
                          <a:gd name="connsiteY35" fmla="*/ 9292 h 10000"/>
                          <a:gd name="connsiteX36" fmla="*/ 6799 w 10009"/>
                          <a:gd name="connsiteY36" fmla="*/ 9416 h 10000"/>
                          <a:gd name="connsiteX37" fmla="*/ 6673 w 10009"/>
                          <a:gd name="connsiteY37" fmla="*/ 9528 h 10000"/>
                          <a:gd name="connsiteX38" fmla="*/ 6556 w 10009"/>
                          <a:gd name="connsiteY38" fmla="*/ 9629 h 10000"/>
                          <a:gd name="connsiteX39" fmla="*/ 6452 w 10009"/>
                          <a:gd name="connsiteY39" fmla="*/ 9720 h 10000"/>
                          <a:gd name="connsiteX40" fmla="*/ 6371 w 10009"/>
                          <a:gd name="connsiteY40" fmla="*/ 9797 h 10000"/>
                          <a:gd name="connsiteX41" fmla="*/ 6301 w 10009"/>
                          <a:gd name="connsiteY41" fmla="*/ 9866 h 10000"/>
                          <a:gd name="connsiteX42" fmla="*/ 6248 w 10009"/>
                          <a:gd name="connsiteY42" fmla="*/ 9908 h 10000"/>
                          <a:gd name="connsiteX43" fmla="*/ 6218 w 10009"/>
                          <a:gd name="connsiteY43" fmla="*/ 9932 h 10000"/>
                          <a:gd name="connsiteX44" fmla="*/ 6144 w 10009"/>
                          <a:gd name="connsiteY44" fmla="*/ 9986 h 10000"/>
                          <a:gd name="connsiteX45" fmla="*/ 6079 w 10009"/>
                          <a:gd name="connsiteY45" fmla="*/ 10000 h 10000"/>
                          <a:gd name="connsiteX46" fmla="*/ 6017 w 10009"/>
                          <a:gd name="connsiteY46" fmla="*/ 9990 h 10000"/>
                          <a:gd name="connsiteX47" fmla="*/ 5970 w 10009"/>
                          <a:gd name="connsiteY47" fmla="*/ 9976 h 10000"/>
                          <a:gd name="connsiteX48" fmla="*/ 5941 w 10009"/>
                          <a:gd name="connsiteY48" fmla="*/ 9957 h 10000"/>
                          <a:gd name="connsiteX49" fmla="*/ 5926 w 10009"/>
                          <a:gd name="connsiteY49" fmla="*/ 9952 h 10000"/>
                          <a:gd name="connsiteX50" fmla="*/ 5914 w 10009"/>
                          <a:gd name="connsiteY50" fmla="*/ 9942 h 10000"/>
                          <a:gd name="connsiteX51" fmla="*/ 5879 w 10009"/>
                          <a:gd name="connsiteY51" fmla="*/ 9918 h 10000"/>
                          <a:gd name="connsiteX52" fmla="*/ 5822 w 10009"/>
                          <a:gd name="connsiteY52" fmla="*/ 9875 h 10000"/>
                          <a:gd name="connsiteX53" fmla="*/ 5750 w 10009"/>
                          <a:gd name="connsiteY53" fmla="*/ 9816 h 10000"/>
                          <a:gd name="connsiteX54" fmla="*/ 5654 w 10009"/>
                          <a:gd name="connsiteY54" fmla="*/ 9739 h 10000"/>
                          <a:gd name="connsiteX55" fmla="*/ 5537 w 10009"/>
                          <a:gd name="connsiteY55" fmla="*/ 9648 h 10000"/>
                          <a:gd name="connsiteX56" fmla="*/ 5410 w 10009"/>
                          <a:gd name="connsiteY56" fmla="*/ 9547 h 10000"/>
                          <a:gd name="connsiteX57" fmla="*/ 5264 w 10009"/>
                          <a:gd name="connsiteY57" fmla="*/ 9436 h 10000"/>
                          <a:gd name="connsiteX58" fmla="*/ 5108 w 10009"/>
                          <a:gd name="connsiteY58" fmla="*/ 9315 h 10000"/>
                          <a:gd name="connsiteX59" fmla="*/ 4935 w 10009"/>
                          <a:gd name="connsiteY59" fmla="*/ 9181 h 10000"/>
                          <a:gd name="connsiteX60" fmla="*/ 4752 w 10009"/>
                          <a:gd name="connsiteY60" fmla="*/ 9036 h 10000"/>
                          <a:gd name="connsiteX61" fmla="*/ 4556 w 10009"/>
                          <a:gd name="connsiteY61" fmla="*/ 8887 h 10000"/>
                          <a:gd name="connsiteX62" fmla="*/ 4358 w 10009"/>
                          <a:gd name="connsiteY62" fmla="*/ 8731 h 10000"/>
                          <a:gd name="connsiteX63" fmla="*/ 4150 w 10009"/>
                          <a:gd name="connsiteY63" fmla="*/ 8563 h 10000"/>
                          <a:gd name="connsiteX64" fmla="*/ 3935 w 10009"/>
                          <a:gd name="connsiteY64" fmla="*/ 8404 h 10000"/>
                          <a:gd name="connsiteX65" fmla="*/ 3715 w 10009"/>
                          <a:gd name="connsiteY65" fmla="*/ 8226 h 10000"/>
                          <a:gd name="connsiteX66" fmla="*/ 3490 w 10009"/>
                          <a:gd name="connsiteY66" fmla="*/ 8057 h 10000"/>
                          <a:gd name="connsiteX67" fmla="*/ 3265 w 10009"/>
                          <a:gd name="connsiteY67" fmla="*/ 7884 h 10000"/>
                          <a:gd name="connsiteX68" fmla="*/ 3035 w 10009"/>
                          <a:gd name="connsiteY68" fmla="*/ 7705 h 10000"/>
                          <a:gd name="connsiteX69" fmla="*/ 2809 w 10009"/>
                          <a:gd name="connsiteY69" fmla="*/ 7528 h 10000"/>
                          <a:gd name="connsiteX70" fmla="*/ 2583 w 10009"/>
                          <a:gd name="connsiteY70" fmla="*/ 7349 h 10000"/>
                          <a:gd name="connsiteX71" fmla="*/ 2363 w 10009"/>
                          <a:gd name="connsiteY71" fmla="*/ 7180 h 10000"/>
                          <a:gd name="connsiteX72" fmla="*/ 2143 w 10009"/>
                          <a:gd name="connsiteY72" fmla="*/ 7011 h 10000"/>
                          <a:gd name="connsiteX73" fmla="*/ 1929 w 10009"/>
                          <a:gd name="connsiteY73" fmla="*/ 6843 h 10000"/>
                          <a:gd name="connsiteX74" fmla="*/ 1726 w 10009"/>
                          <a:gd name="connsiteY74" fmla="*/ 6683 h 10000"/>
                          <a:gd name="connsiteX75" fmla="*/ 1526 w 10009"/>
                          <a:gd name="connsiteY75" fmla="*/ 6530 h 10000"/>
                          <a:gd name="connsiteX76" fmla="*/ 1338 w 10009"/>
                          <a:gd name="connsiteY76" fmla="*/ 6379 h 10000"/>
                          <a:gd name="connsiteX77" fmla="*/ 1158 w 10009"/>
                          <a:gd name="connsiteY77" fmla="*/ 6245 h 10000"/>
                          <a:gd name="connsiteX78" fmla="*/ 990 w 10009"/>
                          <a:gd name="connsiteY78" fmla="*/ 6110 h 10000"/>
                          <a:gd name="connsiteX79" fmla="*/ 836 w 10009"/>
                          <a:gd name="connsiteY79" fmla="*/ 5989 h 10000"/>
                          <a:gd name="connsiteX80" fmla="*/ 695 w 10009"/>
                          <a:gd name="connsiteY80" fmla="*/ 5883 h 10000"/>
                          <a:gd name="connsiteX81" fmla="*/ 574 w 10009"/>
                          <a:gd name="connsiteY81" fmla="*/ 5787 h 10000"/>
                          <a:gd name="connsiteX82" fmla="*/ 465 w 10009"/>
                          <a:gd name="connsiteY82" fmla="*/ 5705 h 10000"/>
                          <a:gd name="connsiteX83" fmla="*/ 373 w 10009"/>
                          <a:gd name="connsiteY83" fmla="*/ 5627 h 10000"/>
                          <a:gd name="connsiteX84" fmla="*/ 303 w 10009"/>
                          <a:gd name="connsiteY84" fmla="*/ 5580 h 10000"/>
                          <a:gd name="connsiteX85" fmla="*/ 256 w 10009"/>
                          <a:gd name="connsiteY85" fmla="*/ 5537 h 10000"/>
                          <a:gd name="connsiteX86" fmla="*/ 229 w 10009"/>
                          <a:gd name="connsiteY86" fmla="*/ 5512 h 10000"/>
                          <a:gd name="connsiteX87" fmla="*/ 96 w 10009"/>
                          <a:gd name="connsiteY87" fmla="*/ 5334 h 10000"/>
                          <a:gd name="connsiteX88" fmla="*/ 4 w 10009"/>
                          <a:gd name="connsiteY88" fmla="*/ 4629 h 10000"/>
                          <a:gd name="connsiteX89" fmla="*/ 4 w 10009"/>
                          <a:gd name="connsiteY89" fmla="*/ 3839 h 10000"/>
                          <a:gd name="connsiteX90" fmla="*/ 244 w 10009"/>
                          <a:gd name="connsiteY90" fmla="*/ 2484 h 10000"/>
                          <a:gd name="connsiteX91" fmla="*/ 581 w 10009"/>
                          <a:gd name="connsiteY91" fmla="*/ 2190 h 10000"/>
                          <a:gd name="connsiteX92" fmla="*/ 3848 w 10009"/>
                          <a:gd name="connsiteY9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74 w 10009"/>
                          <a:gd name="connsiteY10" fmla="*/ 6659 h 10000"/>
                          <a:gd name="connsiteX11" fmla="*/ 9859 w 10009"/>
                          <a:gd name="connsiteY11" fmla="*/ 6674 h 10000"/>
                          <a:gd name="connsiteX12" fmla="*/ 9857 w 10009"/>
                          <a:gd name="connsiteY12" fmla="*/ 6683 h 10000"/>
                          <a:gd name="connsiteX13" fmla="*/ 9847 w 10009"/>
                          <a:gd name="connsiteY13" fmla="*/ 6693 h 10000"/>
                          <a:gd name="connsiteX14" fmla="*/ 9812 w 10009"/>
                          <a:gd name="connsiteY14" fmla="*/ 6727 h 10000"/>
                          <a:gd name="connsiteX15" fmla="*/ 9760 w 10009"/>
                          <a:gd name="connsiteY15" fmla="*/ 6765 h 10000"/>
                          <a:gd name="connsiteX16" fmla="*/ 9691 w 10009"/>
                          <a:gd name="connsiteY16" fmla="*/ 6833 h 10000"/>
                          <a:gd name="connsiteX17" fmla="*/ 9599 w 10009"/>
                          <a:gd name="connsiteY17" fmla="*/ 6910 h 10000"/>
                          <a:gd name="connsiteX18" fmla="*/ 9495 w 10009"/>
                          <a:gd name="connsiteY18" fmla="*/ 7001 h 10000"/>
                          <a:gd name="connsiteX19" fmla="*/ 9378 w 10009"/>
                          <a:gd name="connsiteY19" fmla="*/ 7113 h 10000"/>
                          <a:gd name="connsiteX20" fmla="*/ 9250 w 10009"/>
                          <a:gd name="connsiteY20" fmla="*/ 7233 h 10000"/>
                          <a:gd name="connsiteX21" fmla="*/ 9106 w 10009"/>
                          <a:gd name="connsiteY21" fmla="*/ 7358 h 10000"/>
                          <a:gd name="connsiteX22" fmla="*/ 8958 w 10009"/>
                          <a:gd name="connsiteY22" fmla="*/ 7484 h 10000"/>
                          <a:gd name="connsiteX23" fmla="*/ 8799 w 10009"/>
                          <a:gd name="connsiteY23" fmla="*/ 7628 h 10000"/>
                          <a:gd name="connsiteX24" fmla="*/ 8632 w 10009"/>
                          <a:gd name="connsiteY24" fmla="*/ 7783 h 10000"/>
                          <a:gd name="connsiteX25" fmla="*/ 8458 w 10009"/>
                          <a:gd name="connsiteY25" fmla="*/ 7933 h 10000"/>
                          <a:gd name="connsiteX26" fmla="*/ 8285 w 10009"/>
                          <a:gd name="connsiteY26" fmla="*/ 8086 h 10000"/>
                          <a:gd name="connsiteX27" fmla="*/ 8107 w 10009"/>
                          <a:gd name="connsiteY27" fmla="*/ 8246 h 10000"/>
                          <a:gd name="connsiteX28" fmla="*/ 7934 w 10009"/>
                          <a:gd name="connsiteY28" fmla="*/ 8404 h 10000"/>
                          <a:gd name="connsiteX29" fmla="*/ 7757 w 10009"/>
                          <a:gd name="connsiteY29" fmla="*/ 8559 h 10000"/>
                          <a:gd name="connsiteX30" fmla="*/ 7584 w 10009"/>
                          <a:gd name="connsiteY30" fmla="*/ 8718 h 10000"/>
                          <a:gd name="connsiteX31" fmla="*/ 7411 w 10009"/>
                          <a:gd name="connsiteY31" fmla="*/ 8868 h 10000"/>
                          <a:gd name="connsiteX32" fmla="*/ 7245 w 10009"/>
                          <a:gd name="connsiteY32" fmla="*/ 9012 h 10000"/>
                          <a:gd name="connsiteX33" fmla="*/ 7089 w 10009"/>
                          <a:gd name="connsiteY33" fmla="*/ 9157 h 10000"/>
                          <a:gd name="connsiteX34" fmla="*/ 6942 w 10009"/>
                          <a:gd name="connsiteY34" fmla="*/ 9292 h 10000"/>
                          <a:gd name="connsiteX35" fmla="*/ 6799 w 10009"/>
                          <a:gd name="connsiteY35" fmla="*/ 9416 h 10000"/>
                          <a:gd name="connsiteX36" fmla="*/ 6673 w 10009"/>
                          <a:gd name="connsiteY36" fmla="*/ 9528 h 10000"/>
                          <a:gd name="connsiteX37" fmla="*/ 6556 w 10009"/>
                          <a:gd name="connsiteY37" fmla="*/ 9629 h 10000"/>
                          <a:gd name="connsiteX38" fmla="*/ 6452 w 10009"/>
                          <a:gd name="connsiteY38" fmla="*/ 9720 h 10000"/>
                          <a:gd name="connsiteX39" fmla="*/ 6371 w 10009"/>
                          <a:gd name="connsiteY39" fmla="*/ 9797 h 10000"/>
                          <a:gd name="connsiteX40" fmla="*/ 6301 w 10009"/>
                          <a:gd name="connsiteY40" fmla="*/ 9866 h 10000"/>
                          <a:gd name="connsiteX41" fmla="*/ 6248 w 10009"/>
                          <a:gd name="connsiteY41" fmla="*/ 9908 h 10000"/>
                          <a:gd name="connsiteX42" fmla="*/ 6218 w 10009"/>
                          <a:gd name="connsiteY42" fmla="*/ 9932 h 10000"/>
                          <a:gd name="connsiteX43" fmla="*/ 6144 w 10009"/>
                          <a:gd name="connsiteY43" fmla="*/ 9986 h 10000"/>
                          <a:gd name="connsiteX44" fmla="*/ 6079 w 10009"/>
                          <a:gd name="connsiteY44" fmla="*/ 10000 h 10000"/>
                          <a:gd name="connsiteX45" fmla="*/ 6017 w 10009"/>
                          <a:gd name="connsiteY45" fmla="*/ 9990 h 10000"/>
                          <a:gd name="connsiteX46" fmla="*/ 5970 w 10009"/>
                          <a:gd name="connsiteY46" fmla="*/ 9976 h 10000"/>
                          <a:gd name="connsiteX47" fmla="*/ 5941 w 10009"/>
                          <a:gd name="connsiteY47" fmla="*/ 9957 h 10000"/>
                          <a:gd name="connsiteX48" fmla="*/ 5926 w 10009"/>
                          <a:gd name="connsiteY48" fmla="*/ 9952 h 10000"/>
                          <a:gd name="connsiteX49" fmla="*/ 5914 w 10009"/>
                          <a:gd name="connsiteY49" fmla="*/ 9942 h 10000"/>
                          <a:gd name="connsiteX50" fmla="*/ 5879 w 10009"/>
                          <a:gd name="connsiteY50" fmla="*/ 9918 h 10000"/>
                          <a:gd name="connsiteX51" fmla="*/ 5822 w 10009"/>
                          <a:gd name="connsiteY51" fmla="*/ 9875 h 10000"/>
                          <a:gd name="connsiteX52" fmla="*/ 5750 w 10009"/>
                          <a:gd name="connsiteY52" fmla="*/ 9816 h 10000"/>
                          <a:gd name="connsiteX53" fmla="*/ 5654 w 10009"/>
                          <a:gd name="connsiteY53" fmla="*/ 9739 h 10000"/>
                          <a:gd name="connsiteX54" fmla="*/ 5537 w 10009"/>
                          <a:gd name="connsiteY54" fmla="*/ 9648 h 10000"/>
                          <a:gd name="connsiteX55" fmla="*/ 5410 w 10009"/>
                          <a:gd name="connsiteY55" fmla="*/ 9547 h 10000"/>
                          <a:gd name="connsiteX56" fmla="*/ 5264 w 10009"/>
                          <a:gd name="connsiteY56" fmla="*/ 9436 h 10000"/>
                          <a:gd name="connsiteX57" fmla="*/ 5108 w 10009"/>
                          <a:gd name="connsiteY57" fmla="*/ 9315 h 10000"/>
                          <a:gd name="connsiteX58" fmla="*/ 4935 w 10009"/>
                          <a:gd name="connsiteY58" fmla="*/ 9181 h 10000"/>
                          <a:gd name="connsiteX59" fmla="*/ 4752 w 10009"/>
                          <a:gd name="connsiteY59" fmla="*/ 9036 h 10000"/>
                          <a:gd name="connsiteX60" fmla="*/ 4556 w 10009"/>
                          <a:gd name="connsiteY60" fmla="*/ 8887 h 10000"/>
                          <a:gd name="connsiteX61" fmla="*/ 4358 w 10009"/>
                          <a:gd name="connsiteY61" fmla="*/ 8731 h 10000"/>
                          <a:gd name="connsiteX62" fmla="*/ 4150 w 10009"/>
                          <a:gd name="connsiteY62" fmla="*/ 8563 h 10000"/>
                          <a:gd name="connsiteX63" fmla="*/ 3935 w 10009"/>
                          <a:gd name="connsiteY63" fmla="*/ 8404 h 10000"/>
                          <a:gd name="connsiteX64" fmla="*/ 3715 w 10009"/>
                          <a:gd name="connsiteY64" fmla="*/ 8226 h 10000"/>
                          <a:gd name="connsiteX65" fmla="*/ 3490 w 10009"/>
                          <a:gd name="connsiteY65" fmla="*/ 8057 h 10000"/>
                          <a:gd name="connsiteX66" fmla="*/ 3265 w 10009"/>
                          <a:gd name="connsiteY66" fmla="*/ 7884 h 10000"/>
                          <a:gd name="connsiteX67" fmla="*/ 3035 w 10009"/>
                          <a:gd name="connsiteY67" fmla="*/ 7705 h 10000"/>
                          <a:gd name="connsiteX68" fmla="*/ 2809 w 10009"/>
                          <a:gd name="connsiteY68" fmla="*/ 7528 h 10000"/>
                          <a:gd name="connsiteX69" fmla="*/ 2583 w 10009"/>
                          <a:gd name="connsiteY69" fmla="*/ 7349 h 10000"/>
                          <a:gd name="connsiteX70" fmla="*/ 2363 w 10009"/>
                          <a:gd name="connsiteY70" fmla="*/ 7180 h 10000"/>
                          <a:gd name="connsiteX71" fmla="*/ 2143 w 10009"/>
                          <a:gd name="connsiteY71" fmla="*/ 7011 h 10000"/>
                          <a:gd name="connsiteX72" fmla="*/ 1929 w 10009"/>
                          <a:gd name="connsiteY72" fmla="*/ 6843 h 10000"/>
                          <a:gd name="connsiteX73" fmla="*/ 1726 w 10009"/>
                          <a:gd name="connsiteY73" fmla="*/ 6683 h 10000"/>
                          <a:gd name="connsiteX74" fmla="*/ 1526 w 10009"/>
                          <a:gd name="connsiteY74" fmla="*/ 6530 h 10000"/>
                          <a:gd name="connsiteX75" fmla="*/ 1338 w 10009"/>
                          <a:gd name="connsiteY75" fmla="*/ 6379 h 10000"/>
                          <a:gd name="connsiteX76" fmla="*/ 1158 w 10009"/>
                          <a:gd name="connsiteY76" fmla="*/ 6245 h 10000"/>
                          <a:gd name="connsiteX77" fmla="*/ 990 w 10009"/>
                          <a:gd name="connsiteY77" fmla="*/ 6110 h 10000"/>
                          <a:gd name="connsiteX78" fmla="*/ 836 w 10009"/>
                          <a:gd name="connsiteY78" fmla="*/ 5989 h 10000"/>
                          <a:gd name="connsiteX79" fmla="*/ 695 w 10009"/>
                          <a:gd name="connsiteY79" fmla="*/ 5883 h 10000"/>
                          <a:gd name="connsiteX80" fmla="*/ 574 w 10009"/>
                          <a:gd name="connsiteY80" fmla="*/ 5787 h 10000"/>
                          <a:gd name="connsiteX81" fmla="*/ 465 w 10009"/>
                          <a:gd name="connsiteY81" fmla="*/ 5705 h 10000"/>
                          <a:gd name="connsiteX82" fmla="*/ 373 w 10009"/>
                          <a:gd name="connsiteY82" fmla="*/ 5627 h 10000"/>
                          <a:gd name="connsiteX83" fmla="*/ 303 w 10009"/>
                          <a:gd name="connsiteY83" fmla="*/ 5580 h 10000"/>
                          <a:gd name="connsiteX84" fmla="*/ 256 w 10009"/>
                          <a:gd name="connsiteY84" fmla="*/ 5537 h 10000"/>
                          <a:gd name="connsiteX85" fmla="*/ 229 w 10009"/>
                          <a:gd name="connsiteY85" fmla="*/ 5512 h 10000"/>
                          <a:gd name="connsiteX86" fmla="*/ 96 w 10009"/>
                          <a:gd name="connsiteY86" fmla="*/ 5334 h 10000"/>
                          <a:gd name="connsiteX87" fmla="*/ 4 w 10009"/>
                          <a:gd name="connsiteY87" fmla="*/ 4629 h 10000"/>
                          <a:gd name="connsiteX88" fmla="*/ 4 w 10009"/>
                          <a:gd name="connsiteY88" fmla="*/ 3839 h 10000"/>
                          <a:gd name="connsiteX89" fmla="*/ 244 w 10009"/>
                          <a:gd name="connsiteY89" fmla="*/ 2484 h 10000"/>
                          <a:gd name="connsiteX90" fmla="*/ 581 w 10009"/>
                          <a:gd name="connsiteY90" fmla="*/ 2190 h 10000"/>
                          <a:gd name="connsiteX91" fmla="*/ 3848 w 10009"/>
                          <a:gd name="connsiteY9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59 w 10009"/>
                          <a:gd name="connsiteY10" fmla="*/ 6674 h 10000"/>
                          <a:gd name="connsiteX11" fmla="*/ 9857 w 10009"/>
                          <a:gd name="connsiteY11" fmla="*/ 6683 h 10000"/>
                          <a:gd name="connsiteX12" fmla="*/ 9847 w 10009"/>
                          <a:gd name="connsiteY12" fmla="*/ 6693 h 10000"/>
                          <a:gd name="connsiteX13" fmla="*/ 9812 w 10009"/>
                          <a:gd name="connsiteY13" fmla="*/ 6727 h 10000"/>
                          <a:gd name="connsiteX14" fmla="*/ 9760 w 10009"/>
                          <a:gd name="connsiteY14" fmla="*/ 6765 h 10000"/>
                          <a:gd name="connsiteX15" fmla="*/ 9691 w 10009"/>
                          <a:gd name="connsiteY15" fmla="*/ 6833 h 10000"/>
                          <a:gd name="connsiteX16" fmla="*/ 9599 w 10009"/>
                          <a:gd name="connsiteY16" fmla="*/ 6910 h 10000"/>
                          <a:gd name="connsiteX17" fmla="*/ 9495 w 10009"/>
                          <a:gd name="connsiteY17" fmla="*/ 7001 h 10000"/>
                          <a:gd name="connsiteX18" fmla="*/ 9378 w 10009"/>
                          <a:gd name="connsiteY18" fmla="*/ 7113 h 10000"/>
                          <a:gd name="connsiteX19" fmla="*/ 9250 w 10009"/>
                          <a:gd name="connsiteY19" fmla="*/ 7233 h 10000"/>
                          <a:gd name="connsiteX20" fmla="*/ 9106 w 10009"/>
                          <a:gd name="connsiteY20" fmla="*/ 7358 h 10000"/>
                          <a:gd name="connsiteX21" fmla="*/ 8958 w 10009"/>
                          <a:gd name="connsiteY21" fmla="*/ 7484 h 10000"/>
                          <a:gd name="connsiteX22" fmla="*/ 8799 w 10009"/>
                          <a:gd name="connsiteY22" fmla="*/ 7628 h 10000"/>
                          <a:gd name="connsiteX23" fmla="*/ 8632 w 10009"/>
                          <a:gd name="connsiteY23" fmla="*/ 7783 h 10000"/>
                          <a:gd name="connsiteX24" fmla="*/ 8458 w 10009"/>
                          <a:gd name="connsiteY24" fmla="*/ 7933 h 10000"/>
                          <a:gd name="connsiteX25" fmla="*/ 8285 w 10009"/>
                          <a:gd name="connsiteY25" fmla="*/ 8086 h 10000"/>
                          <a:gd name="connsiteX26" fmla="*/ 8107 w 10009"/>
                          <a:gd name="connsiteY26" fmla="*/ 8246 h 10000"/>
                          <a:gd name="connsiteX27" fmla="*/ 7934 w 10009"/>
                          <a:gd name="connsiteY27" fmla="*/ 8404 h 10000"/>
                          <a:gd name="connsiteX28" fmla="*/ 7757 w 10009"/>
                          <a:gd name="connsiteY28" fmla="*/ 8559 h 10000"/>
                          <a:gd name="connsiteX29" fmla="*/ 7584 w 10009"/>
                          <a:gd name="connsiteY29" fmla="*/ 8718 h 10000"/>
                          <a:gd name="connsiteX30" fmla="*/ 7411 w 10009"/>
                          <a:gd name="connsiteY30" fmla="*/ 8868 h 10000"/>
                          <a:gd name="connsiteX31" fmla="*/ 7245 w 10009"/>
                          <a:gd name="connsiteY31" fmla="*/ 9012 h 10000"/>
                          <a:gd name="connsiteX32" fmla="*/ 7089 w 10009"/>
                          <a:gd name="connsiteY32" fmla="*/ 9157 h 10000"/>
                          <a:gd name="connsiteX33" fmla="*/ 6942 w 10009"/>
                          <a:gd name="connsiteY33" fmla="*/ 9292 h 10000"/>
                          <a:gd name="connsiteX34" fmla="*/ 6799 w 10009"/>
                          <a:gd name="connsiteY34" fmla="*/ 9416 h 10000"/>
                          <a:gd name="connsiteX35" fmla="*/ 6673 w 10009"/>
                          <a:gd name="connsiteY35" fmla="*/ 9528 h 10000"/>
                          <a:gd name="connsiteX36" fmla="*/ 6556 w 10009"/>
                          <a:gd name="connsiteY36" fmla="*/ 9629 h 10000"/>
                          <a:gd name="connsiteX37" fmla="*/ 6452 w 10009"/>
                          <a:gd name="connsiteY37" fmla="*/ 9720 h 10000"/>
                          <a:gd name="connsiteX38" fmla="*/ 6371 w 10009"/>
                          <a:gd name="connsiteY38" fmla="*/ 9797 h 10000"/>
                          <a:gd name="connsiteX39" fmla="*/ 6301 w 10009"/>
                          <a:gd name="connsiteY39" fmla="*/ 9866 h 10000"/>
                          <a:gd name="connsiteX40" fmla="*/ 6248 w 10009"/>
                          <a:gd name="connsiteY40" fmla="*/ 9908 h 10000"/>
                          <a:gd name="connsiteX41" fmla="*/ 6218 w 10009"/>
                          <a:gd name="connsiteY41" fmla="*/ 9932 h 10000"/>
                          <a:gd name="connsiteX42" fmla="*/ 6144 w 10009"/>
                          <a:gd name="connsiteY42" fmla="*/ 9986 h 10000"/>
                          <a:gd name="connsiteX43" fmla="*/ 6079 w 10009"/>
                          <a:gd name="connsiteY43" fmla="*/ 10000 h 10000"/>
                          <a:gd name="connsiteX44" fmla="*/ 6017 w 10009"/>
                          <a:gd name="connsiteY44" fmla="*/ 9990 h 10000"/>
                          <a:gd name="connsiteX45" fmla="*/ 5970 w 10009"/>
                          <a:gd name="connsiteY45" fmla="*/ 9976 h 10000"/>
                          <a:gd name="connsiteX46" fmla="*/ 5941 w 10009"/>
                          <a:gd name="connsiteY46" fmla="*/ 9957 h 10000"/>
                          <a:gd name="connsiteX47" fmla="*/ 5926 w 10009"/>
                          <a:gd name="connsiteY47" fmla="*/ 9952 h 10000"/>
                          <a:gd name="connsiteX48" fmla="*/ 5914 w 10009"/>
                          <a:gd name="connsiteY48" fmla="*/ 9942 h 10000"/>
                          <a:gd name="connsiteX49" fmla="*/ 5879 w 10009"/>
                          <a:gd name="connsiteY49" fmla="*/ 9918 h 10000"/>
                          <a:gd name="connsiteX50" fmla="*/ 5822 w 10009"/>
                          <a:gd name="connsiteY50" fmla="*/ 9875 h 10000"/>
                          <a:gd name="connsiteX51" fmla="*/ 5750 w 10009"/>
                          <a:gd name="connsiteY51" fmla="*/ 9816 h 10000"/>
                          <a:gd name="connsiteX52" fmla="*/ 5654 w 10009"/>
                          <a:gd name="connsiteY52" fmla="*/ 9739 h 10000"/>
                          <a:gd name="connsiteX53" fmla="*/ 5537 w 10009"/>
                          <a:gd name="connsiteY53" fmla="*/ 9648 h 10000"/>
                          <a:gd name="connsiteX54" fmla="*/ 5410 w 10009"/>
                          <a:gd name="connsiteY54" fmla="*/ 9547 h 10000"/>
                          <a:gd name="connsiteX55" fmla="*/ 5264 w 10009"/>
                          <a:gd name="connsiteY55" fmla="*/ 9436 h 10000"/>
                          <a:gd name="connsiteX56" fmla="*/ 5108 w 10009"/>
                          <a:gd name="connsiteY56" fmla="*/ 9315 h 10000"/>
                          <a:gd name="connsiteX57" fmla="*/ 4935 w 10009"/>
                          <a:gd name="connsiteY57" fmla="*/ 9181 h 10000"/>
                          <a:gd name="connsiteX58" fmla="*/ 4752 w 10009"/>
                          <a:gd name="connsiteY58" fmla="*/ 9036 h 10000"/>
                          <a:gd name="connsiteX59" fmla="*/ 4556 w 10009"/>
                          <a:gd name="connsiteY59" fmla="*/ 8887 h 10000"/>
                          <a:gd name="connsiteX60" fmla="*/ 4358 w 10009"/>
                          <a:gd name="connsiteY60" fmla="*/ 8731 h 10000"/>
                          <a:gd name="connsiteX61" fmla="*/ 4150 w 10009"/>
                          <a:gd name="connsiteY61" fmla="*/ 8563 h 10000"/>
                          <a:gd name="connsiteX62" fmla="*/ 3935 w 10009"/>
                          <a:gd name="connsiteY62" fmla="*/ 8404 h 10000"/>
                          <a:gd name="connsiteX63" fmla="*/ 3715 w 10009"/>
                          <a:gd name="connsiteY63" fmla="*/ 8226 h 10000"/>
                          <a:gd name="connsiteX64" fmla="*/ 3490 w 10009"/>
                          <a:gd name="connsiteY64" fmla="*/ 8057 h 10000"/>
                          <a:gd name="connsiteX65" fmla="*/ 3265 w 10009"/>
                          <a:gd name="connsiteY65" fmla="*/ 7884 h 10000"/>
                          <a:gd name="connsiteX66" fmla="*/ 3035 w 10009"/>
                          <a:gd name="connsiteY66" fmla="*/ 7705 h 10000"/>
                          <a:gd name="connsiteX67" fmla="*/ 2809 w 10009"/>
                          <a:gd name="connsiteY67" fmla="*/ 7528 h 10000"/>
                          <a:gd name="connsiteX68" fmla="*/ 2583 w 10009"/>
                          <a:gd name="connsiteY68" fmla="*/ 7349 h 10000"/>
                          <a:gd name="connsiteX69" fmla="*/ 2363 w 10009"/>
                          <a:gd name="connsiteY69" fmla="*/ 7180 h 10000"/>
                          <a:gd name="connsiteX70" fmla="*/ 2143 w 10009"/>
                          <a:gd name="connsiteY70" fmla="*/ 7011 h 10000"/>
                          <a:gd name="connsiteX71" fmla="*/ 1929 w 10009"/>
                          <a:gd name="connsiteY71" fmla="*/ 6843 h 10000"/>
                          <a:gd name="connsiteX72" fmla="*/ 1726 w 10009"/>
                          <a:gd name="connsiteY72" fmla="*/ 6683 h 10000"/>
                          <a:gd name="connsiteX73" fmla="*/ 1526 w 10009"/>
                          <a:gd name="connsiteY73" fmla="*/ 6530 h 10000"/>
                          <a:gd name="connsiteX74" fmla="*/ 1338 w 10009"/>
                          <a:gd name="connsiteY74" fmla="*/ 6379 h 10000"/>
                          <a:gd name="connsiteX75" fmla="*/ 1158 w 10009"/>
                          <a:gd name="connsiteY75" fmla="*/ 6245 h 10000"/>
                          <a:gd name="connsiteX76" fmla="*/ 990 w 10009"/>
                          <a:gd name="connsiteY76" fmla="*/ 6110 h 10000"/>
                          <a:gd name="connsiteX77" fmla="*/ 836 w 10009"/>
                          <a:gd name="connsiteY77" fmla="*/ 5989 h 10000"/>
                          <a:gd name="connsiteX78" fmla="*/ 695 w 10009"/>
                          <a:gd name="connsiteY78" fmla="*/ 5883 h 10000"/>
                          <a:gd name="connsiteX79" fmla="*/ 574 w 10009"/>
                          <a:gd name="connsiteY79" fmla="*/ 5787 h 10000"/>
                          <a:gd name="connsiteX80" fmla="*/ 465 w 10009"/>
                          <a:gd name="connsiteY80" fmla="*/ 5705 h 10000"/>
                          <a:gd name="connsiteX81" fmla="*/ 373 w 10009"/>
                          <a:gd name="connsiteY81" fmla="*/ 5627 h 10000"/>
                          <a:gd name="connsiteX82" fmla="*/ 303 w 10009"/>
                          <a:gd name="connsiteY82" fmla="*/ 5580 h 10000"/>
                          <a:gd name="connsiteX83" fmla="*/ 256 w 10009"/>
                          <a:gd name="connsiteY83" fmla="*/ 5537 h 10000"/>
                          <a:gd name="connsiteX84" fmla="*/ 229 w 10009"/>
                          <a:gd name="connsiteY84" fmla="*/ 5512 h 10000"/>
                          <a:gd name="connsiteX85" fmla="*/ 96 w 10009"/>
                          <a:gd name="connsiteY85" fmla="*/ 5334 h 10000"/>
                          <a:gd name="connsiteX86" fmla="*/ 4 w 10009"/>
                          <a:gd name="connsiteY86" fmla="*/ 4629 h 10000"/>
                          <a:gd name="connsiteX87" fmla="*/ 4 w 10009"/>
                          <a:gd name="connsiteY87" fmla="*/ 3839 h 10000"/>
                          <a:gd name="connsiteX88" fmla="*/ 244 w 10009"/>
                          <a:gd name="connsiteY88" fmla="*/ 2484 h 10000"/>
                          <a:gd name="connsiteX89" fmla="*/ 581 w 10009"/>
                          <a:gd name="connsiteY89" fmla="*/ 2190 h 10000"/>
                          <a:gd name="connsiteX90" fmla="*/ 3848 w 10009"/>
                          <a:gd name="connsiteY9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47 w 10009"/>
                          <a:gd name="connsiteY11" fmla="*/ 6693 h 10000"/>
                          <a:gd name="connsiteX12" fmla="*/ 9812 w 10009"/>
                          <a:gd name="connsiteY12" fmla="*/ 6727 h 10000"/>
                          <a:gd name="connsiteX13" fmla="*/ 9760 w 10009"/>
                          <a:gd name="connsiteY13" fmla="*/ 6765 h 10000"/>
                          <a:gd name="connsiteX14" fmla="*/ 9691 w 10009"/>
                          <a:gd name="connsiteY14" fmla="*/ 6833 h 10000"/>
                          <a:gd name="connsiteX15" fmla="*/ 9599 w 10009"/>
                          <a:gd name="connsiteY15" fmla="*/ 6910 h 10000"/>
                          <a:gd name="connsiteX16" fmla="*/ 9495 w 10009"/>
                          <a:gd name="connsiteY16" fmla="*/ 7001 h 10000"/>
                          <a:gd name="connsiteX17" fmla="*/ 9378 w 10009"/>
                          <a:gd name="connsiteY17" fmla="*/ 7113 h 10000"/>
                          <a:gd name="connsiteX18" fmla="*/ 9250 w 10009"/>
                          <a:gd name="connsiteY18" fmla="*/ 7233 h 10000"/>
                          <a:gd name="connsiteX19" fmla="*/ 9106 w 10009"/>
                          <a:gd name="connsiteY19" fmla="*/ 7358 h 10000"/>
                          <a:gd name="connsiteX20" fmla="*/ 8958 w 10009"/>
                          <a:gd name="connsiteY20" fmla="*/ 7484 h 10000"/>
                          <a:gd name="connsiteX21" fmla="*/ 8799 w 10009"/>
                          <a:gd name="connsiteY21" fmla="*/ 7628 h 10000"/>
                          <a:gd name="connsiteX22" fmla="*/ 8632 w 10009"/>
                          <a:gd name="connsiteY22" fmla="*/ 7783 h 10000"/>
                          <a:gd name="connsiteX23" fmla="*/ 8458 w 10009"/>
                          <a:gd name="connsiteY23" fmla="*/ 7933 h 10000"/>
                          <a:gd name="connsiteX24" fmla="*/ 8285 w 10009"/>
                          <a:gd name="connsiteY24" fmla="*/ 8086 h 10000"/>
                          <a:gd name="connsiteX25" fmla="*/ 8107 w 10009"/>
                          <a:gd name="connsiteY25" fmla="*/ 8246 h 10000"/>
                          <a:gd name="connsiteX26" fmla="*/ 7934 w 10009"/>
                          <a:gd name="connsiteY26" fmla="*/ 8404 h 10000"/>
                          <a:gd name="connsiteX27" fmla="*/ 7757 w 10009"/>
                          <a:gd name="connsiteY27" fmla="*/ 8559 h 10000"/>
                          <a:gd name="connsiteX28" fmla="*/ 7584 w 10009"/>
                          <a:gd name="connsiteY28" fmla="*/ 8718 h 10000"/>
                          <a:gd name="connsiteX29" fmla="*/ 7411 w 10009"/>
                          <a:gd name="connsiteY29" fmla="*/ 8868 h 10000"/>
                          <a:gd name="connsiteX30" fmla="*/ 7245 w 10009"/>
                          <a:gd name="connsiteY30" fmla="*/ 9012 h 10000"/>
                          <a:gd name="connsiteX31" fmla="*/ 7089 w 10009"/>
                          <a:gd name="connsiteY31" fmla="*/ 9157 h 10000"/>
                          <a:gd name="connsiteX32" fmla="*/ 6942 w 10009"/>
                          <a:gd name="connsiteY32" fmla="*/ 9292 h 10000"/>
                          <a:gd name="connsiteX33" fmla="*/ 6799 w 10009"/>
                          <a:gd name="connsiteY33" fmla="*/ 9416 h 10000"/>
                          <a:gd name="connsiteX34" fmla="*/ 6673 w 10009"/>
                          <a:gd name="connsiteY34" fmla="*/ 9528 h 10000"/>
                          <a:gd name="connsiteX35" fmla="*/ 6556 w 10009"/>
                          <a:gd name="connsiteY35" fmla="*/ 9629 h 10000"/>
                          <a:gd name="connsiteX36" fmla="*/ 6452 w 10009"/>
                          <a:gd name="connsiteY36" fmla="*/ 9720 h 10000"/>
                          <a:gd name="connsiteX37" fmla="*/ 6371 w 10009"/>
                          <a:gd name="connsiteY37" fmla="*/ 9797 h 10000"/>
                          <a:gd name="connsiteX38" fmla="*/ 6301 w 10009"/>
                          <a:gd name="connsiteY38" fmla="*/ 9866 h 10000"/>
                          <a:gd name="connsiteX39" fmla="*/ 6248 w 10009"/>
                          <a:gd name="connsiteY39" fmla="*/ 9908 h 10000"/>
                          <a:gd name="connsiteX40" fmla="*/ 6218 w 10009"/>
                          <a:gd name="connsiteY40" fmla="*/ 9932 h 10000"/>
                          <a:gd name="connsiteX41" fmla="*/ 6144 w 10009"/>
                          <a:gd name="connsiteY41" fmla="*/ 9986 h 10000"/>
                          <a:gd name="connsiteX42" fmla="*/ 6079 w 10009"/>
                          <a:gd name="connsiteY42" fmla="*/ 10000 h 10000"/>
                          <a:gd name="connsiteX43" fmla="*/ 6017 w 10009"/>
                          <a:gd name="connsiteY43" fmla="*/ 9990 h 10000"/>
                          <a:gd name="connsiteX44" fmla="*/ 5970 w 10009"/>
                          <a:gd name="connsiteY44" fmla="*/ 9976 h 10000"/>
                          <a:gd name="connsiteX45" fmla="*/ 5941 w 10009"/>
                          <a:gd name="connsiteY45" fmla="*/ 9957 h 10000"/>
                          <a:gd name="connsiteX46" fmla="*/ 5926 w 10009"/>
                          <a:gd name="connsiteY46" fmla="*/ 9952 h 10000"/>
                          <a:gd name="connsiteX47" fmla="*/ 5914 w 10009"/>
                          <a:gd name="connsiteY47" fmla="*/ 9942 h 10000"/>
                          <a:gd name="connsiteX48" fmla="*/ 5879 w 10009"/>
                          <a:gd name="connsiteY48" fmla="*/ 9918 h 10000"/>
                          <a:gd name="connsiteX49" fmla="*/ 5822 w 10009"/>
                          <a:gd name="connsiteY49" fmla="*/ 9875 h 10000"/>
                          <a:gd name="connsiteX50" fmla="*/ 5750 w 10009"/>
                          <a:gd name="connsiteY50" fmla="*/ 9816 h 10000"/>
                          <a:gd name="connsiteX51" fmla="*/ 5654 w 10009"/>
                          <a:gd name="connsiteY51" fmla="*/ 9739 h 10000"/>
                          <a:gd name="connsiteX52" fmla="*/ 5537 w 10009"/>
                          <a:gd name="connsiteY52" fmla="*/ 9648 h 10000"/>
                          <a:gd name="connsiteX53" fmla="*/ 5410 w 10009"/>
                          <a:gd name="connsiteY53" fmla="*/ 9547 h 10000"/>
                          <a:gd name="connsiteX54" fmla="*/ 5264 w 10009"/>
                          <a:gd name="connsiteY54" fmla="*/ 9436 h 10000"/>
                          <a:gd name="connsiteX55" fmla="*/ 5108 w 10009"/>
                          <a:gd name="connsiteY55" fmla="*/ 9315 h 10000"/>
                          <a:gd name="connsiteX56" fmla="*/ 4935 w 10009"/>
                          <a:gd name="connsiteY56" fmla="*/ 9181 h 10000"/>
                          <a:gd name="connsiteX57" fmla="*/ 4752 w 10009"/>
                          <a:gd name="connsiteY57" fmla="*/ 9036 h 10000"/>
                          <a:gd name="connsiteX58" fmla="*/ 4556 w 10009"/>
                          <a:gd name="connsiteY58" fmla="*/ 8887 h 10000"/>
                          <a:gd name="connsiteX59" fmla="*/ 4358 w 10009"/>
                          <a:gd name="connsiteY59" fmla="*/ 8731 h 10000"/>
                          <a:gd name="connsiteX60" fmla="*/ 4150 w 10009"/>
                          <a:gd name="connsiteY60" fmla="*/ 8563 h 10000"/>
                          <a:gd name="connsiteX61" fmla="*/ 3935 w 10009"/>
                          <a:gd name="connsiteY61" fmla="*/ 8404 h 10000"/>
                          <a:gd name="connsiteX62" fmla="*/ 3715 w 10009"/>
                          <a:gd name="connsiteY62" fmla="*/ 8226 h 10000"/>
                          <a:gd name="connsiteX63" fmla="*/ 3490 w 10009"/>
                          <a:gd name="connsiteY63" fmla="*/ 8057 h 10000"/>
                          <a:gd name="connsiteX64" fmla="*/ 3265 w 10009"/>
                          <a:gd name="connsiteY64" fmla="*/ 7884 h 10000"/>
                          <a:gd name="connsiteX65" fmla="*/ 3035 w 10009"/>
                          <a:gd name="connsiteY65" fmla="*/ 7705 h 10000"/>
                          <a:gd name="connsiteX66" fmla="*/ 2809 w 10009"/>
                          <a:gd name="connsiteY66" fmla="*/ 7528 h 10000"/>
                          <a:gd name="connsiteX67" fmla="*/ 2583 w 10009"/>
                          <a:gd name="connsiteY67" fmla="*/ 7349 h 10000"/>
                          <a:gd name="connsiteX68" fmla="*/ 2363 w 10009"/>
                          <a:gd name="connsiteY68" fmla="*/ 7180 h 10000"/>
                          <a:gd name="connsiteX69" fmla="*/ 2143 w 10009"/>
                          <a:gd name="connsiteY69" fmla="*/ 7011 h 10000"/>
                          <a:gd name="connsiteX70" fmla="*/ 1929 w 10009"/>
                          <a:gd name="connsiteY70" fmla="*/ 6843 h 10000"/>
                          <a:gd name="connsiteX71" fmla="*/ 1726 w 10009"/>
                          <a:gd name="connsiteY71" fmla="*/ 6683 h 10000"/>
                          <a:gd name="connsiteX72" fmla="*/ 1526 w 10009"/>
                          <a:gd name="connsiteY72" fmla="*/ 6530 h 10000"/>
                          <a:gd name="connsiteX73" fmla="*/ 1338 w 10009"/>
                          <a:gd name="connsiteY73" fmla="*/ 6379 h 10000"/>
                          <a:gd name="connsiteX74" fmla="*/ 1158 w 10009"/>
                          <a:gd name="connsiteY74" fmla="*/ 6245 h 10000"/>
                          <a:gd name="connsiteX75" fmla="*/ 990 w 10009"/>
                          <a:gd name="connsiteY75" fmla="*/ 6110 h 10000"/>
                          <a:gd name="connsiteX76" fmla="*/ 836 w 10009"/>
                          <a:gd name="connsiteY76" fmla="*/ 5989 h 10000"/>
                          <a:gd name="connsiteX77" fmla="*/ 695 w 10009"/>
                          <a:gd name="connsiteY77" fmla="*/ 5883 h 10000"/>
                          <a:gd name="connsiteX78" fmla="*/ 574 w 10009"/>
                          <a:gd name="connsiteY78" fmla="*/ 5787 h 10000"/>
                          <a:gd name="connsiteX79" fmla="*/ 465 w 10009"/>
                          <a:gd name="connsiteY79" fmla="*/ 5705 h 10000"/>
                          <a:gd name="connsiteX80" fmla="*/ 373 w 10009"/>
                          <a:gd name="connsiteY80" fmla="*/ 5627 h 10000"/>
                          <a:gd name="connsiteX81" fmla="*/ 303 w 10009"/>
                          <a:gd name="connsiteY81" fmla="*/ 5580 h 10000"/>
                          <a:gd name="connsiteX82" fmla="*/ 256 w 10009"/>
                          <a:gd name="connsiteY82" fmla="*/ 5537 h 10000"/>
                          <a:gd name="connsiteX83" fmla="*/ 229 w 10009"/>
                          <a:gd name="connsiteY83" fmla="*/ 5512 h 10000"/>
                          <a:gd name="connsiteX84" fmla="*/ 96 w 10009"/>
                          <a:gd name="connsiteY84" fmla="*/ 5334 h 10000"/>
                          <a:gd name="connsiteX85" fmla="*/ 4 w 10009"/>
                          <a:gd name="connsiteY85" fmla="*/ 4629 h 10000"/>
                          <a:gd name="connsiteX86" fmla="*/ 4 w 10009"/>
                          <a:gd name="connsiteY86" fmla="*/ 3839 h 10000"/>
                          <a:gd name="connsiteX87" fmla="*/ 244 w 10009"/>
                          <a:gd name="connsiteY87" fmla="*/ 2484 h 10000"/>
                          <a:gd name="connsiteX88" fmla="*/ 581 w 10009"/>
                          <a:gd name="connsiteY88" fmla="*/ 2190 h 10000"/>
                          <a:gd name="connsiteX89" fmla="*/ 3848 w 10009"/>
                          <a:gd name="connsiteY8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12 w 10009"/>
                          <a:gd name="connsiteY11" fmla="*/ 6727 h 10000"/>
                          <a:gd name="connsiteX12" fmla="*/ 9760 w 10009"/>
                          <a:gd name="connsiteY12" fmla="*/ 6765 h 10000"/>
                          <a:gd name="connsiteX13" fmla="*/ 9691 w 10009"/>
                          <a:gd name="connsiteY13" fmla="*/ 6833 h 10000"/>
                          <a:gd name="connsiteX14" fmla="*/ 9599 w 10009"/>
                          <a:gd name="connsiteY14" fmla="*/ 6910 h 10000"/>
                          <a:gd name="connsiteX15" fmla="*/ 9495 w 10009"/>
                          <a:gd name="connsiteY15" fmla="*/ 7001 h 10000"/>
                          <a:gd name="connsiteX16" fmla="*/ 9378 w 10009"/>
                          <a:gd name="connsiteY16" fmla="*/ 7113 h 10000"/>
                          <a:gd name="connsiteX17" fmla="*/ 9250 w 10009"/>
                          <a:gd name="connsiteY17" fmla="*/ 7233 h 10000"/>
                          <a:gd name="connsiteX18" fmla="*/ 9106 w 10009"/>
                          <a:gd name="connsiteY18" fmla="*/ 7358 h 10000"/>
                          <a:gd name="connsiteX19" fmla="*/ 8958 w 10009"/>
                          <a:gd name="connsiteY19" fmla="*/ 7484 h 10000"/>
                          <a:gd name="connsiteX20" fmla="*/ 8799 w 10009"/>
                          <a:gd name="connsiteY20" fmla="*/ 7628 h 10000"/>
                          <a:gd name="connsiteX21" fmla="*/ 8632 w 10009"/>
                          <a:gd name="connsiteY21" fmla="*/ 7783 h 10000"/>
                          <a:gd name="connsiteX22" fmla="*/ 8458 w 10009"/>
                          <a:gd name="connsiteY22" fmla="*/ 7933 h 10000"/>
                          <a:gd name="connsiteX23" fmla="*/ 8285 w 10009"/>
                          <a:gd name="connsiteY23" fmla="*/ 8086 h 10000"/>
                          <a:gd name="connsiteX24" fmla="*/ 8107 w 10009"/>
                          <a:gd name="connsiteY24" fmla="*/ 8246 h 10000"/>
                          <a:gd name="connsiteX25" fmla="*/ 7934 w 10009"/>
                          <a:gd name="connsiteY25" fmla="*/ 8404 h 10000"/>
                          <a:gd name="connsiteX26" fmla="*/ 7757 w 10009"/>
                          <a:gd name="connsiteY26" fmla="*/ 8559 h 10000"/>
                          <a:gd name="connsiteX27" fmla="*/ 7584 w 10009"/>
                          <a:gd name="connsiteY27" fmla="*/ 8718 h 10000"/>
                          <a:gd name="connsiteX28" fmla="*/ 7411 w 10009"/>
                          <a:gd name="connsiteY28" fmla="*/ 8868 h 10000"/>
                          <a:gd name="connsiteX29" fmla="*/ 7245 w 10009"/>
                          <a:gd name="connsiteY29" fmla="*/ 9012 h 10000"/>
                          <a:gd name="connsiteX30" fmla="*/ 7089 w 10009"/>
                          <a:gd name="connsiteY30" fmla="*/ 9157 h 10000"/>
                          <a:gd name="connsiteX31" fmla="*/ 6942 w 10009"/>
                          <a:gd name="connsiteY31" fmla="*/ 9292 h 10000"/>
                          <a:gd name="connsiteX32" fmla="*/ 6799 w 10009"/>
                          <a:gd name="connsiteY32" fmla="*/ 9416 h 10000"/>
                          <a:gd name="connsiteX33" fmla="*/ 6673 w 10009"/>
                          <a:gd name="connsiteY33" fmla="*/ 9528 h 10000"/>
                          <a:gd name="connsiteX34" fmla="*/ 6556 w 10009"/>
                          <a:gd name="connsiteY34" fmla="*/ 9629 h 10000"/>
                          <a:gd name="connsiteX35" fmla="*/ 6452 w 10009"/>
                          <a:gd name="connsiteY35" fmla="*/ 9720 h 10000"/>
                          <a:gd name="connsiteX36" fmla="*/ 6371 w 10009"/>
                          <a:gd name="connsiteY36" fmla="*/ 9797 h 10000"/>
                          <a:gd name="connsiteX37" fmla="*/ 6301 w 10009"/>
                          <a:gd name="connsiteY37" fmla="*/ 9866 h 10000"/>
                          <a:gd name="connsiteX38" fmla="*/ 6248 w 10009"/>
                          <a:gd name="connsiteY38" fmla="*/ 9908 h 10000"/>
                          <a:gd name="connsiteX39" fmla="*/ 6218 w 10009"/>
                          <a:gd name="connsiteY39" fmla="*/ 9932 h 10000"/>
                          <a:gd name="connsiteX40" fmla="*/ 6144 w 10009"/>
                          <a:gd name="connsiteY40" fmla="*/ 9986 h 10000"/>
                          <a:gd name="connsiteX41" fmla="*/ 6079 w 10009"/>
                          <a:gd name="connsiteY41" fmla="*/ 10000 h 10000"/>
                          <a:gd name="connsiteX42" fmla="*/ 6017 w 10009"/>
                          <a:gd name="connsiteY42" fmla="*/ 9990 h 10000"/>
                          <a:gd name="connsiteX43" fmla="*/ 5970 w 10009"/>
                          <a:gd name="connsiteY43" fmla="*/ 9976 h 10000"/>
                          <a:gd name="connsiteX44" fmla="*/ 5941 w 10009"/>
                          <a:gd name="connsiteY44" fmla="*/ 9957 h 10000"/>
                          <a:gd name="connsiteX45" fmla="*/ 5926 w 10009"/>
                          <a:gd name="connsiteY45" fmla="*/ 9952 h 10000"/>
                          <a:gd name="connsiteX46" fmla="*/ 5914 w 10009"/>
                          <a:gd name="connsiteY46" fmla="*/ 9942 h 10000"/>
                          <a:gd name="connsiteX47" fmla="*/ 5879 w 10009"/>
                          <a:gd name="connsiteY47" fmla="*/ 9918 h 10000"/>
                          <a:gd name="connsiteX48" fmla="*/ 5822 w 10009"/>
                          <a:gd name="connsiteY48" fmla="*/ 9875 h 10000"/>
                          <a:gd name="connsiteX49" fmla="*/ 5750 w 10009"/>
                          <a:gd name="connsiteY49" fmla="*/ 9816 h 10000"/>
                          <a:gd name="connsiteX50" fmla="*/ 5654 w 10009"/>
                          <a:gd name="connsiteY50" fmla="*/ 9739 h 10000"/>
                          <a:gd name="connsiteX51" fmla="*/ 5537 w 10009"/>
                          <a:gd name="connsiteY51" fmla="*/ 9648 h 10000"/>
                          <a:gd name="connsiteX52" fmla="*/ 5410 w 10009"/>
                          <a:gd name="connsiteY52" fmla="*/ 9547 h 10000"/>
                          <a:gd name="connsiteX53" fmla="*/ 5264 w 10009"/>
                          <a:gd name="connsiteY53" fmla="*/ 9436 h 10000"/>
                          <a:gd name="connsiteX54" fmla="*/ 5108 w 10009"/>
                          <a:gd name="connsiteY54" fmla="*/ 9315 h 10000"/>
                          <a:gd name="connsiteX55" fmla="*/ 4935 w 10009"/>
                          <a:gd name="connsiteY55" fmla="*/ 9181 h 10000"/>
                          <a:gd name="connsiteX56" fmla="*/ 4752 w 10009"/>
                          <a:gd name="connsiteY56" fmla="*/ 9036 h 10000"/>
                          <a:gd name="connsiteX57" fmla="*/ 4556 w 10009"/>
                          <a:gd name="connsiteY57" fmla="*/ 8887 h 10000"/>
                          <a:gd name="connsiteX58" fmla="*/ 4358 w 10009"/>
                          <a:gd name="connsiteY58" fmla="*/ 8731 h 10000"/>
                          <a:gd name="connsiteX59" fmla="*/ 4150 w 10009"/>
                          <a:gd name="connsiteY59" fmla="*/ 8563 h 10000"/>
                          <a:gd name="connsiteX60" fmla="*/ 3935 w 10009"/>
                          <a:gd name="connsiteY60" fmla="*/ 8404 h 10000"/>
                          <a:gd name="connsiteX61" fmla="*/ 3715 w 10009"/>
                          <a:gd name="connsiteY61" fmla="*/ 8226 h 10000"/>
                          <a:gd name="connsiteX62" fmla="*/ 3490 w 10009"/>
                          <a:gd name="connsiteY62" fmla="*/ 8057 h 10000"/>
                          <a:gd name="connsiteX63" fmla="*/ 3265 w 10009"/>
                          <a:gd name="connsiteY63" fmla="*/ 7884 h 10000"/>
                          <a:gd name="connsiteX64" fmla="*/ 3035 w 10009"/>
                          <a:gd name="connsiteY64" fmla="*/ 7705 h 10000"/>
                          <a:gd name="connsiteX65" fmla="*/ 2809 w 10009"/>
                          <a:gd name="connsiteY65" fmla="*/ 7528 h 10000"/>
                          <a:gd name="connsiteX66" fmla="*/ 2583 w 10009"/>
                          <a:gd name="connsiteY66" fmla="*/ 7349 h 10000"/>
                          <a:gd name="connsiteX67" fmla="*/ 2363 w 10009"/>
                          <a:gd name="connsiteY67" fmla="*/ 7180 h 10000"/>
                          <a:gd name="connsiteX68" fmla="*/ 2143 w 10009"/>
                          <a:gd name="connsiteY68" fmla="*/ 7011 h 10000"/>
                          <a:gd name="connsiteX69" fmla="*/ 1929 w 10009"/>
                          <a:gd name="connsiteY69" fmla="*/ 6843 h 10000"/>
                          <a:gd name="connsiteX70" fmla="*/ 1726 w 10009"/>
                          <a:gd name="connsiteY70" fmla="*/ 6683 h 10000"/>
                          <a:gd name="connsiteX71" fmla="*/ 1526 w 10009"/>
                          <a:gd name="connsiteY71" fmla="*/ 6530 h 10000"/>
                          <a:gd name="connsiteX72" fmla="*/ 1338 w 10009"/>
                          <a:gd name="connsiteY72" fmla="*/ 6379 h 10000"/>
                          <a:gd name="connsiteX73" fmla="*/ 1158 w 10009"/>
                          <a:gd name="connsiteY73" fmla="*/ 6245 h 10000"/>
                          <a:gd name="connsiteX74" fmla="*/ 990 w 10009"/>
                          <a:gd name="connsiteY74" fmla="*/ 6110 h 10000"/>
                          <a:gd name="connsiteX75" fmla="*/ 836 w 10009"/>
                          <a:gd name="connsiteY75" fmla="*/ 5989 h 10000"/>
                          <a:gd name="connsiteX76" fmla="*/ 695 w 10009"/>
                          <a:gd name="connsiteY76" fmla="*/ 5883 h 10000"/>
                          <a:gd name="connsiteX77" fmla="*/ 574 w 10009"/>
                          <a:gd name="connsiteY77" fmla="*/ 5787 h 10000"/>
                          <a:gd name="connsiteX78" fmla="*/ 465 w 10009"/>
                          <a:gd name="connsiteY78" fmla="*/ 5705 h 10000"/>
                          <a:gd name="connsiteX79" fmla="*/ 373 w 10009"/>
                          <a:gd name="connsiteY79" fmla="*/ 5627 h 10000"/>
                          <a:gd name="connsiteX80" fmla="*/ 303 w 10009"/>
                          <a:gd name="connsiteY80" fmla="*/ 5580 h 10000"/>
                          <a:gd name="connsiteX81" fmla="*/ 256 w 10009"/>
                          <a:gd name="connsiteY81" fmla="*/ 5537 h 10000"/>
                          <a:gd name="connsiteX82" fmla="*/ 229 w 10009"/>
                          <a:gd name="connsiteY82" fmla="*/ 5512 h 10000"/>
                          <a:gd name="connsiteX83" fmla="*/ 96 w 10009"/>
                          <a:gd name="connsiteY83" fmla="*/ 5334 h 10000"/>
                          <a:gd name="connsiteX84" fmla="*/ 4 w 10009"/>
                          <a:gd name="connsiteY84" fmla="*/ 4629 h 10000"/>
                          <a:gd name="connsiteX85" fmla="*/ 4 w 10009"/>
                          <a:gd name="connsiteY85" fmla="*/ 3839 h 10000"/>
                          <a:gd name="connsiteX86" fmla="*/ 244 w 10009"/>
                          <a:gd name="connsiteY86" fmla="*/ 2484 h 10000"/>
                          <a:gd name="connsiteX87" fmla="*/ 581 w 10009"/>
                          <a:gd name="connsiteY87" fmla="*/ 2190 h 10000"/>
                          <a:gd name="connsiteX88" fmla="*/ 3848 w 10009"/>
                          <a:gd name="connsiteY8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12 w 10009"/>
                          <a:gd name="connsiteY10" fmla="*/ 6727 h 10000"/>
                          <a:gd name="connsiteX11" fmla="*/ 9760 w 10009"/>
                          <a:gd name="connsiteY11" fmla="*/ 6765 h 10000"/>
                          <a:gd name="connsiteX12" fmla="*/ 9691 w 10009"/>
                          <a:gd name="connsiteY12" fmla="*/ 6833 h 10000"/>
                          <a:gd name="connsiteX13" fmla="*/ 9599 w 10009"/>
                          <a:gd name="connsiteY13" fmla="*/ 6910 h 10000"/>
                          <a:gd name="connsiteX14" fmla="*/ 9495 w 10009"/>
                          <a:gd name="connsiteY14" fmla="*/ 7001 h 10000"/>
                          <a:gd name="connsiteX15" fmla="*/ 9378 w 10009"/>
                          <a:gd name="connsiteY15" fmla="*/ 7113 h 10000"/>
                          <a:gd name="connsiteX16" fmla="*/ 9250 w 10009"/>
                          <a:gd name="connsiteY16" fmla="*/ 7233 h 10000"/>
                          <a:gd name="connsiteX17" fmla="*/ 9106 w 10009"/>
                          <a:gd name="connsiteY17" fmla="*/ 7358 h 10000"/>
                          <a:gd name="connsiteX18" fmla="*/ 8958 w 10009"/>
                          <a:gd name="connsiteY18" fmla="*/ 7484 h 10000"/>
                          <a:gd name="connsiteX19" fmla="*/ 8799 w 10009"/>
                          <a:gd name="connsiteY19" fmla="*/ 7628 h 10000"/>
                          <a:gd name="connsiteX20" fmla="*/ 8632 w 10009"/>
                          <a:gd name="connsiteY20" fmla="*/ 7783 h 10000"/>
                          <a:gd name="connsiteX21" fmla="*/ 8458 w 10009"/>
                          <a:gd name="connsiteY21" fmla="*/ 7933 h 10000"/>
                          <a:gd name="connsiteX22" fmla="*/ 8285 w 10009"/>
                          <a:gd name="connsiteY22" fmla="*/ 8086 h 10000"/>
                          <a:gd name="connsiteX23" fmla="*/ 8107 w 10009"/>
                          <a:gd name="connsiteY23" fmla="*/ 8246 h 10000"/>
                          <a:gd name="connsiteX24" fmla="*/ 7934 w 10009"/>
                          <a:gd name="connsiteY24" fmla="*/ 8404 h 10000"/>
                          <a:gd name="connsiteX25" fmla="*/ 7757 w 10009"/>
                          <a:gd name="connsiteY25" fmla="*/ 8559 h 10000"/>
                          <a:gd name="connsiteX26" fmla="*/ 7584 w 10009"/>
                          <a:gd name="connsiteY26" fmla="*/ 8718 h 10000"/>
                          <a:gd name="connsiteX27" fmla="*/ 7411 w 10009"/>
                          <a:gd name="connsiteY27" fmla="*/ 8868 h 10000"/>
                          <a:gd name="connsiteX28" fmla="*/ 7245 w 10009"/>
                          <a:gd name="connsiteY28" fmla="*/ 9012 h 10000"/>
                          <a:gd name="connsiteX29" fmla="*/ 7089 w 10009"/>
                          <a:gd name="connsiteY29" fmla="*/ 9157 h 10000"/>
                          <a:gd name="connsiteX30" fmla="*/ 6942 w 10009"/>
                          <a:gd name="connsiteY30" fmla="*/ 9292 h 10000"/>
                          <a:gd name="connsiteX31" fmla="*/ 6799 w 10009"/>
                          <a:gd name="connsiteY31" fmla="*/ 9416 h 10000"/>
                          <a:gd name="connsiteX32" fmla="*/ 6673 w 10009"/>
                          <a:gd name="connsiteY32" fmla="*/ 9528 h 10000"/>
                          <a:gd name="connsiteX33" fmla="*/ 6556 w 10009"/>
                          <a:gd name="connsiteY33" fmla="*/ 9629 h 10000"/>
                          <a:gd name="connsiteX34" fmla="*/ 6452 w 10009"/>
                          <a:gd name="connsiteY34" fmla="*/ 9720 h 10000"/>
                          <a:gd name="connsiteX35" fmla="*/ 6371 w 10009"/>
                          <a:gd name="connsiteY35" fmla="*/ 9797 h 10000"/>
                          <a:gd name="connsiteX36" fmla="*/ 6301 w 10009"/>
                          <a:gd name="connsiteY36" fmla="*/ 9866 h 10000"/>
                          <a:gd name="connsiteX37" fmla="*/ 6248 w 10009"/>
                          <a:gd name="connsiteY37" fmla="*/ 9908 h 10000"/>
                          <a:gd name="connsiteX38" fmla="*/ 6218 w 10009"/>
                          <a:gd name="connsiteY38" fmla="*/ 9932 h 10000"/>
                          <a:gd name="connsiteX39" fmla="*/ 6144 w 10009"/>
                          <a:gd name="connsiteY39" fmla="*/ 9986 h 10000"/>
                          <a:gd name="connsiteX40" fmla="*/ 6079 w 10009"/>
                          <a:gd name="connsiteY40" fmla="*/ 10000 h 10000"/>
                          <a:gd name="connsiteX41" fmla="*/ 6017 w 10009"/>
                          <a:gd name="connsiteY41" fmla="*/ 9990 h 10000"/>
                          <a:gd name="connsiteX42" fmla="*/ 5970 w 10009"/>
                          <a:gd name="connsiteY42" fmla="*/ 9976 h 10000"/>
                          <a:gd name="connsiteX43" fmla="*/ 5941 w 10009"/>
                          <a:gd name="connsiteY43" fmla="*/ 9957 h 10000"/>
                          <a:gd name="connsiteX44" fmla="*/ 5926 w 10009"/>
                          <a:gd name="connsiteY44" fmla="*/ 9952 h 10000"/>
                          <a:gd name="connsiteX45" fmla="*/ 5914 w 10009"/>
                          <a:gd name="connsiteY45" fmla="*/ 9942 h 10000"/>
                          <a:gd name="connsiteX46" fmla="*/ 5879 w 10009"/>
                          <a:gd name="connsiteY46" fmla="*/ 9918 h 10000"/>
                          <a:gd name="connsiteX47" fmla="*/ 5822 w 10009"/>
                          <a:gd name="connsiteY47" fmla="*/ 9875 h 10000"/>
                          <a:gd name="connsiteX48" fmla="*/ 5750 w 10009"/>
                          <a:gd name="connsiteY48" fmla="*/ 9816 h 10000"/>
                          <a:gd name="connsiteX49" fmla="*/ 5654 w 10009"/>
                          <a:gd name="connsiteY49" fmla="*/ 9739 h 10000"/>
                          <a:gd name="connsiteX50" fmla="*/ 5537 w 10009"/>
                          <a:gd name="connsiteY50" fmla="*/ 9648 h 10000"/>
                          <a:gd name="connsiteX51" fmla="*/ 5410 w 10009"/>
                          <a:gd name="connsiteY51" fmla="*/ 9547 h 10000"/>
                          <a:gd name="connsiteX52" fmla="*/ 5264 w 10009"/>
                          <a:gd name="connsiteY52" fmla="*/ 9436 h 10000"/>
                          <a:gd name="connsiteX53" fmla="*/ 5108 w 10009"/>
                          <a:gd name="connsiteY53" fmla="*/ 9315 h 10000"/>
                          <a:gd name="connsiteX54" fmla="*/ 4935 w 10009"/>
                          <a:gd name="connsiteY54" fmla="*/ 9181 h 10000"/>
                          <a:gd name="connsiteX55" fmla="*/ 4752 w 10009"/>
                          <a:gd name="connsiteY55" fmla="*/ 9036 h 10000"/>
                          <a:gd name="connsiteX56" fmla="*/ 4556 w 10009"/>
                          <a:gd name="connsiteY56" fmla="*/ 8887 h 10000"/>
                          <a:gd name="connsiteX57" fmla="*/ 4358 w 10009"/>
                          <a:gd name="connsiteY57" fmla="*/ 8731 h 10000"/>
                          <a:gd name="connsiteX58" fmla="*/ 4150 w 10009"/>
                          <a:gd name="connsiteY58" fmla="*/ 8563 h 10000"/>
                          <a:gd name="connsiteX59" fmla="*/ 3935 w 10009"/>
                          <a:gd name="connsiteY59" fmla="*/ 8404 h 10000"/>
                          <a:gd name="connsiteX60" fmla="*/ 3715 w 10009"/>
                          <a:gd name="connsiteY60" fmla="*/ 8226 h 10000"/>
                          <a:gd name="connsiteX61" fmla="*/ 3490 w 10009"/>
                          <a:gd name="connsiteY61" fmla="*/ 8057 h 10000"/>
                          <a:gd name="connsiteX62" fmla="*/ 3265 w 10009"/>
                          <a:gd name="connsiteY62" fmla="*/ 7884 h 10000"/>
                          <a:gd name="connsiteX63" fmla="*/ 3035 w 10009"/>
                          <a:gd name="connsiteY63" fmla="*/ 7705 h 10000"/>
                          <a:gd name="connsiteX64" fmla="*/ 2809 w 10009"/>
                          <a:gd name="connsiteY64" fmla="*/ 7528 h 10000"/>
                          <a:gd name="connsiteX65" fmla="*/ 2583 w 10009"/>
                          <a:gd name="connsiteY65" fmla="*/ 7349 h 10000"/>
                          <a:gd name="connsiteX66" fmla="*/ 2363 w 10009"/>
                          <a:gd name="connsiteY66" fmla="*/ 7180 h 10000"/>
                          <a:gd name="connsiteX67" fmla="*/ 2143 w 10009"/>
                          <a:gd name="connsiteY67" fmla="*/ 7011 h 10000"/>
                          <a:gd name="connsiteX68" fmla="*/ 1929 w 10009"/>
                          <a:gd name="connsiteY68" fmla="*/ 6843 h 10000"/>
                          <a:gd name="connsiteX69" fmla="*/ 1726 w 10009"/>
                          <a:gd name="connsiteY69" fmla="*/ 6683 h 10000"/>
                          <a:gd name="connsiteX70" fmla="*/ 1526 w 10009"/>
                          <a:gd name="connsiteY70" fmla="*/ 6530 h 10000"/>
                          <a:gd name="connsiteX71" fmla="*/ 1338 w 10009"/>
                          <a:gd name="connsiteY71" fmla="*/ 6379 h 10000"/>
                          <a:gd name="connsiteX72" fmla="*/ 1158 w 10009"/>
                          <a:gd name="connsiteY72" fmla="*/ 6245 h 10000"/>
                          <a:gd name="connsiteX73" fmla="*/ 990 w 10009"/>
                          <a:gd name="connsiteY73" fmla="*/ 6110 h 10000"/>
                          <a:gd name="connsiteX74" fmla="*/ 836 w 10009"/>
                          <a:gd name="connsiteY74" fmla="*/ 5989 h 10000"/>
                          <a:gd name="connsiteX75" fmla="*/ 695 w 10009"/>
                          <a:gd name="connsiteY75" fmla="*/ 5883 h 10000"/>
                          <a:gd name="connsiteX76" fmla="*/ 574 w 10009"/>
                          <a:gd name="connsiteY76" fmla="*/ 5787 h 10000"/>
                          <a:gd name="connsiteX77" fmla="*/ 465 w 10009"/>
                          <a:gd name="connsiteY77" fmla="*/ 5705 h 10000"/>
                          <a:gd name="connsiteX78" fmla="*/ 373 w 10009"/>
                          <a:gd name="connsiteY78" fmla="*/ 5627 h 10000"/>
                          <a:gd name="connsiteX79" fmla="*/ 303 w 10009"/>
                          <a:gd name="connsiteY79" fmla="*/ 5580 h 10000"/>
                          <a:gd name="connsiteX80" fmla="*/ 256 w 10009"/>
                          <a:gd name="connsiteY80" fmla="*/ 5537 h 10000"/>
                          <a:gd name="connsiteX81" fmla="*/ 229 w 10009"/>
                          <a:gd name="connsiteY81" fmla="*/ 5512 h 10000"/>
                          <a:gd name="connsiteX82" fmla="*/ 96 w 10009"/>
                          <a:gd name="connsiteY82" fmla="*/ 5334 h 10000"/>
                          <a:gd name="connsiteX83" fmla="*/ 4 w 10009"/>
                          <a:gd name="connsiteY83" fmla="*/ 4629 h 10000"/>
                          <a:gd name="connsiteX84" fmla="*/ 4 w 10009"/>
                          <a:gd name="connsiteY84" fmla="*/ 3839 h 10000"/>
                          <a:gd name="connsiteX85" fmla="*/ 244 w 10009"/>
                          <a:gd name="connsiteY85" fmla="*/ 2484 h 10000"/>
                          <a:gd name="connsiteX86" fmla="*/ 581 w 10009"/>
                          <a:gd name="connsiteY86" fmla="*/ 2190 h 10000"/>
                          <a:gd name="connsiteX87" fmla="*/ 3848 w 10009"/>
                          <a:gd name="connsiteY8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12 w 10009"/>
                          <a:gd name="connsiteY9" fmla="*/ 6727 h 10000"/>
                          <a:gd name="connsiteX10" fmla="*/ 9760 w 10009"/>
                          <a:gd name="connsiteY10" fmla="*/ 6765 h 10000"/>
                          <a:gd name="connsiteX11" fmla="*/ 9691 w 10009"/>
                          <a:gd name="connsiteY11" fmla="*/ 6833 h 10000"/>
                          <a:gd name="connsiteX12" fmla="*/ 9599 w 10009"/>
                          <a:gd name="connsiteY12" fmla="*/ 6910 h 10000"/>
                          <a:gd name="connsiteX13" fmla="*/ 9495 w 10009"/>
                          <a:gd name="connsiteY13" fmla="*/ 7001 h 10000"/>
                          <a:gd name="connsiteX14" fmla="*/ 9378 w 10009"/>
                          <a:gd name="connsiteY14" fmla="*/ 7113 h 10000"/>
                          <a:gd name="connsiteX15" fmla="*/ 9250 w 10009"/>
                          <a:gd name="connsiteY15" fmla="*/ 7233 h 10000"/>
                          <a:gd name="connsiteX16" fmla="*/ 9106 w 10009"/>
                          <a:gd name="connsiteY16" fmla="*/ 7358 h 10000"/>
                          <a:gd name="connsiteX17" fmla="*/ 8958 w 10009"/>
                          <a:gd name="connsiteY17" fmla="*/ 7484 h 10000"/>
                          <a:gd name="connsiteX18" fmla="*/ 8799 w 10009"/>
                          <a:gd name="connsiteY18" fmla="*/ 7628 h 10000"/>
                          <a:gd name="connsiteX19" fmla="*/ 8632 w 10009"/>
                          <a:gd name="connsiteY19" fmla="*/ 7783 h 10000"/>
                          <a:gd name="connsiteX20" fmla="*/ 8458 w 10009"/>
                          <a:gd name="connsiteY20" fmla="*/ 7933 h 10000"/>
                          <a:gd name="connsiteX21" fmla="*/ 8285 w 10009"/>
                          <a:gd name="connsiteY21" fmla="*/ 8086 h 10000"/>
                          <a:gd name="connsiteX22" fmla="*/ 8107 w 10009"/>
                          <a:gd name="connsiteY22" fmla="*/ 8246 h 10000"/>
                          <a:gd name="connsiteX23" fmla="*/ 7934 w 10009"/>
                          <a:gd name="connsiteY23" fmla="*/ 8404 h 10000"/>
                          <a:gd name="connsiteX24" fmla="*/ 7757 w 10009"/>
                          <a:gd name="connsiteY24" fmla="*/ 8559 h 10000"/>
                          <a:gd name="connsiteX25" fmla="*/ 7584 w 10009"/>
                          <a:gd name="connsiteY25" fmla="*/ 8718 h 10000"/>
                          <a:gd name="connsiteX26" fmla="*/ 7411 w 10009"/>
                          <a:gd name="connsiteY26" fmla="*/ 8868 h 10000"/>
                          <a:gd name="connsiteX27" fmla="*/ 7245 w 10009"/>
                          <a:gd name="connsiteY27" fmla="*/ 9012 h 10000"/>
                          <a:gd name="connsiteX28" fmla="*/ 7089 w 10009"/>
                          <a:gd name="connsiteY28" fmla="*/ 9157 h 10000"/>
                          <a:gd name="connsiteX29" fmla="*/ 6942 w 10009"/>
                          <a:gd name="connsiteY29" fmla="*/ 9292 h 10000"/>
                          <a:gd name="connsiteX30" fmla="*/ 6799 w 10009"/>
                          <a:gd name="connsiteY30" fmla="*/ 9416 h 10000"/>
                          <a:gd name="connsiteX31" fmla="*/ 6673 w 10009"/>
                          <a:gd name="connsiteY31" fmla="*/ 9528 h 10000"/>
                          <a:gd name="connsiteX32" fmla="*/ 6556 w 10009"/>
                          <a:gd name="connsiteY32" fmla="*/ 9629 h 10000"/>
                          <a:gd name="connsiteX33" fmla="*/ 6452 w 10009"/>
                          <a:gd name="connsiteY33" fmla="*/ 9720 h 10000"/>
                          <a:gd name="connsiteX34" fmla="*/ 6371 w 10009"/>
                          <a:gd name="connsiteY34" fmla="*/ 9797 h 10000"/>
                          <a:gd name="connsiteX35" fmla="*/ 6301 w 10009"/>
                          <a:gd name="connsiteY35" fmla="*/ 9866 h 10000"/>
                          <a:gd name="connsiteX36" fmla="*/ 6248 w 10009"/>
                          <a:gd name="connsiteY36" fmla="*/ 9908 h 10000"/>
                          <a:gd name="connsiteX37" fmla="*/ 6218 w 10009"/>
                          <a:gd name="connsiteY37" fmla="*/ 9932 h 10000"/>
                          <a:gd name="connsiteX38" fmla="*/ 6144 w 10009"/>
                          <a:gd name="connsiteY38" fmla="*/ 9986 h 10000"/>
                          <a:gd name="connsiteX39" fmla="*/ 6079 w 10009"/>
                          <a:gd name="connsiteY39" fmla="*/ 10000 h 10000"/>
                          <a:gd name="connsiteX40" fmla="*/ 6017 w 10009"/>
                          <a:gd name="connsiteY40" fmla="*/ 9990 h 10000"/>
                          <a:gd name="connsiteX41" fmla="*/ 5970 w 10009"/>
                          <a:gd name="connsiteY41" fmla="*/ 9976 h 10000"/>
                          <a:gd name="connsiteX42" fmla="*/ 5941 w 10009"/>
                          <a:gd name="connsiteY42" fmla="*/ 9957 h 10000"/>
                          <a:gd name="connsiteX43" fmla="*/ 5926 w 10009"/>
                          <a:gd name="connsiteY43" fmla="*/ 9952 h 10000"/>
                          <a:gd name="connsiteX44" fmla="*/ 5914 w 10009"/>
                          <a:gd name="connsiteY44" fmla="*/ 9942 h 10000"/>
                          <a:gd name="connsiteX45" fmla="*/ 5879 w 10009"/>
                          <a:gd name="connsiteY45" fmla="*/ 9918 h 10000"/>
                          <a:gd name="connsiteX46" fmla="*/ 5822 w 10009"/>
                          <a:gd name="connsiteY46" fmla="*/ 9875 h 10000"/>
                          <a:gd name="connsiteX47" fmla="*/ 5750 w 10009"/>
                          <a:gd name="connsiteY47" fmla="*/ 9816 h 10000"/>
                          <a:gd name="connsiteX48" fmla="*/ 5654 w 10009"/>
                          <a:gd name="connsiteY48" fmla="*/ 9739 h 10000"/>
                          <a:gd name="connsiteX49" fmla="*/ 5537 w 10009"/>
                          <a:gd name="connsiteY49" fmla="*/ 9648 h 10000"/>
                          <a:gd name="connsiteX50" fmla="*/ 5410 w 10009"/>
                          <a:gd name="connsiteY50" fmla="*/ 9547 h 10000"/>
                          <a:gd name="connsiteX51" fmla="*/ 5264 w 10009"/>
                          <a:gd name="connsiteY51" fmla="*/ 9436 h 10000"/>
                          <a:gd name="connsiteX52" fmla="*/ 5108 w 10009"/>
                          <a:gd name="connsiteY52" fmla="*/ 9315 h 10000"/>
                          <a:gd name="connsiteX53" fmla="*/ 4935 w 10009"/>
                          <a:gd name="connsiteY53" fmla="*/ 9181 h 10000"/>
                          <a:gd name="connsiteX54" fmla="*/ 4752 w 10009"/>
                          <a:gd name="connsiteY54" fmla="*/ 9036 h 10000"/>
                          <a:gd name="connsiteX55" fmla="*/ 4556 w 10009"/>
                          <a:gd name="connsiteY55" fmla="*/ 8887 h 10000"/>
                          <a:gd name="connsiteX56" fmla="*/ 4358 w 10009"/>
                          <a:gd name="connsiteY56" fmla="*/ 8731 h 10000"/>
                          <a:gd name="connsiteX57" fmla="*/ 4150 w 10009"/>
                          <a:gd name="connsiteY57" fmla="*/ 8563 h 10000"/>
                          <a:gd name="connsiteX58" fmla="*/ 3935 w 10009"/>
                          <a:gd name="connsiteY58" fmla="*/ 8404 h 10000"/>
                          <a:gd name="connsiteX59" fmla="*/ 3715 w 10009"/>
                          <a:gd name="connsiteY59" fmla="*/ 8226 h 10000"/>
                          <a:gd name="connsiteX60" fmla="*/ 3490 w 10009"/>
                          <a:gd name="connsiteY60" fmla="*/ 8057 h 10000"/>
                          <a:gd name="connsiteX61" fmla="*/ 3265 w 10009"/>
                          <a:gd name="connsiteY61" fmla="*/ 7884 h 10000"/>
                          <a:gd name="connsiteX62" fmla="*/ 3035 w 10009"/>
                          <a:gd name="connsiteY62" fmla="*/ 7705 h 10000"/>
                          <a:gd name="connsiteX63" fmla="*/ 2809 w 10009"/>
                          <a:gd name="connsiteY63" fmla="*/ 7528 h 10000"/>
                          <a:gd name="connsiteX64" fmla="*/ 2583 w 10009"/>
                          <a:gd name="connsiteY64" fmla="*/ 7349 h 10000"/>
                          <a:gd name="connsiteX65" fmla="*/ 2363 w 10009"/>
                          <a:gd name="connsiteY65" fmla="*/ 7180 h 10000"/>
                          <a:gd name="connsiteX66" fmla="*/ 2143 w 10009"/>
                          <a:gd name="connsiteY66" fmla="*/ 7011 h 10000"/>
                          <a:gd name="connsiteX67" fmla="*/ 1929 w 10009"/>
                          <a:gd name="connsiteY67" fmla="*/ 6843 h 10000"/>
                          <a:gd name="connsiteX68" fmla="*/ 1726 w 10009"/>
                          <a:gd name="connsiteY68" fmla="*/ 6683 h 10000"/>
                          <a:gd name="connsiteX69" fmla="*/ 1526 w 10009"/>
                          <a:gd name="connsiteY69" fmla="*/ 6530 h 10000"/>
                          <a:gd name="connsiteX70" fmla="*/ 1338 w 10009"/>
                          <a:gd name="connsiteY70" fmla="*/ 6379 h 10000"/>
                          <a:gd name="connsiteX71" fmla="*/ 1158 w 10009"/>
                          <a:gd name="connsiteY71" fmla="*/ 6245 h 10000"/>
                          <a:gd name="connsiteX72" fmla="*/ 990 w 10009"/>
                          <a:gd name="connsiteY72" fmla="*/ 6110 h 10000"/>
                          <a:gd name="connsiteX73" fmla="*/ 836 w 10009"/>
                          <a:gd name="connsiteY73" fmla="*/ 5989 h 10000"/>
                          <a:gd name="connsiteX74" fmla="*/ 695 w 10009"/>
                          <a:gd name="connsiteY74" fmla="*/ 5883 h 10000"/>
                          <a:gd name="connsiteX75" fmla="*/ 574 w 10009"/>
                          <a:gd name="connsiteY75" fmla="*/ 5787 h 10000"/>
                          <a:gd name="connsiteX76" fmla="*/ 465 w 10009"/>
                          <a:gd name="connsiteY76" fmla="*/ 5705 h 10000"/>
                          <a:gd name="connsiteX77" fmla="*/ 373 w 10009"/>
                          <a:gd name="connsiteY77" fmla="*/ 5627 h 10000"/>
                          <a:gd name="connsiteX78" fmla="*/ 303 w 10009"/>
                          <a:gd name="connsiteY78" fmla="*/ 5580 h 10000"/>
                          <a:gd name="connsiteX79" fmla="*/ 256 w 10009"/>
                          <a:gd name="connsiteY79" fmla="*/ 5537 h 10000"/>
                          <a:gd name="connsiteX80" fmla="*/ 229 w 10009"/>
                          <a:gd name="connsiteY80" fmla="*/ 5512 h 10000"/>
                          <a:gd name="connsiteX81" fmla="*/ 96 w 10009"/>
                          <a:gd name="connsiteY81" fmla="*/ 5334 h 10000"/>
                          <a:gd name="connsiteX82" fmla="*/ 4 w 10009"/>
                          <a:gd name="connsiteY82" fmla="*/ 4629 h 10000"/>
                          <a:gd name="connsiteX83" fmla="*/ 4 w 10009"/>
                          <a:gd name="connsiteY83" fmla="*/ 3839 h 10000"/>
                          <a:gd name="connsiteX84" fmla="*/ 244 w 10009"/>
                          <a:gd name="connsiteY84" fmla="*/ 2484 h 10000"/>
                          <a:gd name="connsiteX85" fmla="*/ 581 w 10009"/>
                          <a:gd name="connsiteY85" fmla="*/ 2190 h 10000"/>
                          <a:gd name="connsiteX86" fmla="*/ 3848 w 10009"/>
                          <a:gd name="connsiteY8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760 w 10009"/>
                          <a:gd name="connsiteY9" fmla="*/ 6765 h 10000"/>
                          <a:gd name="connsiteX10" fmla="*/ 9691 w 10009"/>
                          <a:gd name="connsiteY10" fmla="*/ 6833 h 10000"/>
                          <a:gd name="connsiteX11" fmla="*/ 9599 w 10009"/>
                          <a:gd name="connsiteY11" fmla="*/ 6910 h 10000"/>
                          <a:gd name="connsiteX12" fmla="*/ 9495 w 10009"/>
                          <a:gd name="connsiteY12" fmla="*/ 7001 h 10000"/>
                          <a:gd name="connsiteX13" fmla="*/ 9378 w 10009"/>
                          <a:gd name="connsiteY13" fmla="*/ 7113 h 10000"/>
                          <a:gd name="connsiteX14" fmla="*/ 9250 w 10009"/>
                          <a:gd name="connsiteY14" fmla="*/ 7233 h 10000"/>
                          <a:gd name="connsiteX15" fmla="*/ 9106 w 10009"/>
                          <a:gd name="connsiteY15" fmla="*/ 7358 h 10000"/>
                          <a:gd name="connsiteX16" fmla="*/ 8958 w 10009"/>
                          <a:gd name="connsiteY16" fmla="*/ 7484 h 10000"/>
                          <a:gd name="connsiteX17" fmla="*/ 8799 w 10009"/>
                          <a:gd name="connsiteY17" fmla="*/ 7628 h 10000"/>
                          <a:gd name="connsiteX18" fmla="*/ 8632 w 10009"/>
                          <a:gd name="connsiteY18" fmla="*/ 7783 h 10000"/>
                          <a:gd name="connsiteX19" fmla="*/ 8458 w 10009"/>
                          <a:gd name="connsiteY19" fmla="*/ 7933 h 10000"/>
                          <a:gd name="connsiteX20" fmla="*/ 8285 w 10009"/>
                          <a:gd name="connsiteY20" fmla="*/ 8086 h 10000"/>
                          <a:gd name="connsiteX21" fmla="*/ 8107 w 10009"/>
                          <a:gd name="connsiteY21" fmla="*/ 8246 h 10000"/>
                          <a:gd name="connsiteX22" fmla="*/ 7934 w 10009"/>
                          <a:gd name="connsiteY22" fmla="*/ 8404 h 10000"/>
                          <a:gd name="connsiteX23" fmla="*/ 7757 w 10009"/>
                          <a:gd name="connsiteY23" fmla="*/ 8559 h 10000"/>
                          <a:gd name="connsiteX24" fmla="*/ 7584 w 10009"/>
                          <a:gd name="connsiteY24" fmla="*/ 8718 h 10000"/>
                          <a:gd name="connsiteX25" fmla="*/ 7411 w 10009"/>
                          <a:gd name="connsiteY25" fmla="*/ 8868 h 10000"/>
                          <a:gd name="connsiteX26" fmla="*/ 7245 w 10009"/>
                          <a:gd name="connsiteY26" fmla="*/ 9012 h 10000"/>
                          <a:gd name="connsiteX27" fmla="*/ 7089 w 10009"/>
                          <a:gd name="connsiteY27" fmla="*/ 9157 h 10000"/>
                          <a:gd name="connsiteX28" fmla="*/ 6942 w 10009"/>
                          <a:gd name="connsiteY28" fmla="*/ 9292 h 10000"/>
                          <a:gd name="connsiteX29" fmla="*/ 6799 w 10009"/>
                          <a:gd name="connsiteY29" fmla="*/ 9416 h 10000"/>
                          <a:gd name="connsiteX30" fmla="*/ 6673 w 10009"/>
                          <a:gd name="connsiteY30" fmla="*/ 9528 h 10000"/>
                          <a:gd name="connsiteX31" fmla="*/ 6556 w 10009"/>
                          <a:gd name="connsiteY31" fmla="*/ 9629 h 10000"/>
                          <a:gd name="connsiteX32" fmla="*/ 6452 w 10009"/>
                          <a:gd name="connsiteY32" fmla="*/ 9720 h 10000"/>
                          <a:gd name="connsiteX33" fmla="*/ 6371 w 10009"/>
                          <a:gd name="connsiteY33" fmla="*/ 9797 h 10000"/>
                          <a:gd name="connsiteX34" fmla="*/ 6301 w 10009"/>
                          <a:gd name="connsiteY34" fmla="*/ 9866 h 10000"/>
                          <a:gd name="connsiteX35" fmla="*/ 6248 w 10009"/>
                          <a:gd name="connsiteY35" fmla="*/ 9908 h 10000"/>
                          <a:gd name="connsiteX36" fmla="*/ 6218 w 10009"/>
                          <a:gd name="connsiteY36" fmla="*/ 9932 h 10000"/>
                          <a:gd name="connsiteX37" fmla="*/ 6144 w 10009"/>
                          <a:gd name="connsiteY37" fmla="*/ 9986 h 10000"/>
                          <a:gd name="connsiteX38" fmla="*/ 6079 w 10009"/>
                          <a:gd name="connsiteY38" fmla="*/ 10000 h 10000"/>
                          <a:gd name="connsiteX39" fmla="*/ 6017 w 10009"/>
                          <a:gd name="connsiteY39" fmla="*/ 9990 h 10000"/>
                          <a:gd name="connsiteX40" fmla="*/ 5970 w 10009"/>
                          <a:gd name="connsiteY40" fmla="*/ 9976 h 10000"/>
                          <a:gd name="connsiteX41" fmla="*/ 5941 w 10009"/>
                          <a:gd name="connsiteY41" fmla="*/ 9957 h 10000"/>
                          <a:gd name="connsiteX42" fmla="*/ 5926 w 10009"/>
                          <a:gd name="connsiteY42" fmla="*/ 9952 h 10000"/>
                          <a:gd name="connsiteX43" fmla="*/ 5914 w 10009"/>
                          <a:gd name="connsiteY43" fmla="*/ 9942 h 10000"/>
                          <a:gd name="connsiteX44" fmla="*/ 5879 w 10009"/>
                          <a:gd name="connsiteY44" fmla="*/ 9918 h 10000"/>
                          <a:gd name="connsiteX45" fmla="*/ 5822 w 10009"/>
                          <a:gd name="connsiteY45" fmla="*/ 9875 h 10000"/>
                          <a:gd name="connsiteX46" fmla="*/ 5750 w 10009"/>
                          <a:gd name="connsiteY46" fmla="*/ 9816 h 10000"/>
                          <a:gd name="connsiteX47" fmla="*/ 5654 w 10009"/>
                          <a:gd name="connsiteY47" fmla="*/ 9739 h 10000"/>
                          <a:gd name="connsiteX48" fmla="*/ 5537 w 10009"/>
                          <a:gd name="connsiteY48" fmla="*/ 9648 h 10000"/>
                          <a:gd name="connsiteX49" fmla="*/ 5410 w 10009"/>
                          <a:gd name="connsiteY49" fmla="*/ 9547 h 10000"/>
                          <a:gd name="connsiteX50" fmla="*/ 5264 w 10009"/>
                          <a:gd name="connsiteY50" fmla="*/ 9436 h 10000"/>
                          <a:gd name="connsiteX51" fmla="*/ 5108 w 10009"/>
                          <a:gd name="connsiteY51" fmla="*/ 9315 h 10000"/>
                          <a:gd name="connsiteX52" fmla="*/ 4935 w 10009"/>
                          <a:gd name="connsiteY52" fmla="*/ 9181 h 10000"/>
                          <a:gd name="connsiteX53" fmla="*/ 4752 w 10009"/>
                          <a:gd name="connsiteY53" fmla="*/ 9036 h 10000"/>
                          <a:gd name="connsiteX54" fmla="*/ 4556 w 10009"/>
                          <a:gd name="connsiteY54" fmla="*/ 8887 h 10000"/>
                          <a:gd name="connsiteX55" fmla="*/ 4358 w 10009"/>
                          <a:gd name="connsiteY55" fmla="*/ 8731 h 10000"/>
                          <a:gd name="connsiteX56" fmla="*/ 4150 w 10009"/>
                          <a:gd name="connsiteY56" fmla="*/ 8563 h 10000"/>
                          <a:gd name="connsiteX57" fmla="*/ 3935 w 10009"/>
                          <a:gd name="connsiteY57" fmla="*/ 8404 h 10000"/>
                          <a:gd name="connsiteX58" fmla="*/ 3715 w 10009"/>
                          <a:gd name="connsiteY58" fmla="*/ 8226 h 10000"/>
                          <a:gd name="connsiteX59" fmla="*/ 3490 w 10009"/>
                          <a:gd name="connsiteY59" fmla="*/ 8057 h 10000"/>
                          <a:gd name="connsiteX60" fmla="*/ 3265 w 10009"/>
                          <a:gd name="connsiteY60" fmla="*/ 7884 h 10000"/>
                          <a:gd name="connsiteX61" fmla="*/ 3035 w 10009"/>
                          <a:gd name="connsiteY61" fmla="*/ 7705 h 10000"/>
                          <a:gd name="connsiteX62" fmla="*/ 2809 w 10009"/>
                          <a:gd name="connsiteY62" fmla="*/ 7528 h 10000"/>
                          <a:gd name="connsiteX63" fmla="*/ 2583 w 10009"/>
                          <a:gd name="connsiteY63" fmla="*/ 7349 h 10000"/>
                          <a:gd name="connsiteX64" fmla="*/ 2363 w 10009"/>
                          <a:gd name="connsiteY64" fmla="*/ 7180 h 10000"/>
                          <a:gd name="connsiteX65" fmla="*/ 2143 w 10009"/>
                          <a:gd name="connsiteY65" fmla="*/ 7011 h 10000"/>
                          <a:gd name="connsiteX66" fmla="*/ 1929 w 10009"/>
                          <a:gd name="connsiteY66" fmla="*/ 6843 h 10000"/>
                          <a:gd name="connsiteX67" fmla="*/ 1726 w 10009"/>
                          <a:gd name="connsiteY67" fmla="*/ 6683 h 10000"/>
                          <a:gd name="connsiteX68" fmla="*/ 1526 w 10009"/>
                          <a:gd name="connsiteY68" fmla="*/ 6530 h 10000"/>
                          <a:gd name="connsiteX69" fmla="*/ 1338 w 10009"/>
                          <a:gd name="connsiteY69" fmla="*/ 6379 h 10000"/>
                          <a:gd name="connsiteX70" fmla="*/ 1158 w 10009"/>
                          <a:gd name="connsiteY70" fmla="*/ 6245 h 10000"/>
                          <a:gd name="connsiteX71" fmla="*/ 990 w 10009"/>
                          <a:gd name="connsiteY71" fmla="*/ 6110 h 10000"/>
                          <a:gd name="connsiteX72" fmla="*/ 836 w 10009"/>
                          <a:gd name="connsiteY72" fmla="*/ 5989 h 10000"/>
                          <a:gd name="connsiteX73" fmla="*/ 695 w 10009"/>
                          <a:gd name="connsiteY73" fmla="*/ 5883 h 10000"/>
                          <a:gd name="connsiteX74" fmla="*/ 574 w 10009"/>
                          <a:gd name="connsiteY74" fmla="*/ 5787 h 10000"/>
                          <a:gd name="connsiteX75" fmla="*/ 465 w 10009"/>
                          <a:gd name="connsiteY75" fmla="*/ 5705 h 10000"/>
                          <a:gd name="connsiteX76" fmla="*/ 373 w 10009"/>
                          <a:gd name="connsiteY76" fmla="*/ 5627 h 10000"/>
                          <a:gd name="connsiteX77" fmla="*/ 303 w 10009"/>
                          <a:gd name="connsiteY77" fmla="*/ 5580 h 10000"/>
                          <a:gd name="connsiteX78" fmla="*/ 256 w 10009"/>
                          <a:gd name="connsiteY78" fmla="*/ 5537 h 10000"/>
                          <a:gd name="connsiteX79" fmla="*/ 229 w 10009"/>
                          <a:gd name="connsiteY79" fmla="*/ 5512 h 10000"/>
                          <a:gd name="connsiteX80" fmla="*/ 96 w 10009"/>
                          <a:gd name="connsiteY80" fmla="*/ 5334 h 10000"/>
                          <a:gd name="connsiteX81" fmla="*/ 4 w 10009"/>
                          <a:gd name="connsiteY81" fmla="*/ 4629 h 10000"/>
                          <a:gd name="connsiteX82" fmla="*/ 4 w 10009"/>
                          <a:gd name="connsiteY82" fmla="*/ 3839 h 10000"/>
                          <a:gd name="connsiteX83" fmla="*/ 244 w 10009"/>
                          <a:gd name="connsiteY83" fmla="*/ 2484 h 10000"/>
                          <a:gd name="connsiteX84" fmla="*/ 581 w 10009"/>
                          <a:gd name="connsiteY84" fmla="*/ 2190 h 10000"/>
                          <a:gd name="connsiteX85" fmla="*/ 3848 w 10009"/>
                          <a:gd name="connsiteY8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495 w 10009"/>
                          <a:gd name="connsiteY10" fmla="*/ 7001 h 10000"/>
                          <a:gd name="connsiteX11" fmla="*/ 9378 w 10009"/>
                          <a:gd name="connsiteY11" fmla="*/ 7113 h 10000"/>
                          <a:gd name="connsiteX12" fmla="*/ 9250 w 10009"/>
                          <a:gd name="connsiteY12" fmla="*/ 7233 h 10000"/>
                          <a:gd name="connsiteX13" fmla="*/ 9106 w 10009"/>
                          <a:gd name="connsiteY13" fmla="*/ 7358 h 10000"/>
                          <a:gd name="connsiteX14" fmla="*/ 8958 w 10009"/>
                          <a:gd name="connsiteY14" fmla="*/ 7484 h 10000"/>
                          <a:gd name="connsiteX15" fmla="*/ 8799 w 10009"/>
                          <a:gd name="connsiteY15" fmla="*/ 7628 h 10000"/>
                          <a:gd name="connsiteX16" fmla="*/ 8632 w 10009"/>
                          <a:gd name="connsiteY16" fmla="*/ 7783 h 10000"/>
                          <a:gd name="connsiteX17" fmla="*/ 8458 w 10009"/>
                          <a:gd name="connsiteY17" fmla="*/ 7933 h 10000"/>
                          <a:gd name="connsiteX18" fmla="*/ 8285 w 10009"/>
                          <a:gd name="connsiteY18" fmla="*/ 8086 h 10000"/>
                          <a:gd name="connsiteX19" fmla="*/ 8107 w 10009"/>
                          <a:gd name="connsiteY19" fmla="*/ 8246 h 10000"/>
                          <a:gd name="connsiteX20" fmla="*/ 7934 w 10009"/>
                          <a:gd name="connsiteY20" fmla="*/ 8404 h 10000"/>
                          <a:gd name="connsiteX21" fmla="*/ 7757 w 10009"/>
                          <a:gd name="connsiteY21" fmla="*/ 8559 h 10000"/>
                          <a:gd name="connsiteX22" fmla="*/ 7584 w 10009"/>
                          <a:gd name="connsiteY22" fmla="*/ 8718 h 10000"/>
                          <a:gd name="connsiteX23" fmla="*/ 7411 w 10009"/>
                          <a:gd name="connsiteY23" fmla="*/ 8868 h 10000"/>
                          <a:gd name="connsiteX24" fmla="*/ 7245 w 10009"/>
                          <a:gd name="connsiteY24" fmla="*/ 9012 h 10000"/>
                          <a:gd name="connsiteX25" fmla="*/ 7089 w 10009"/>
                          <a:gd name="connsiteY25" fmla="*/ 9157 h 10000"/>
                          <a:gd name="connsiteX26" fmla="*/ 6942 w 10009"/>
                          <a:gd name="connsiteY26" fmla="*/ 9292 h 10000"/>
                          <a:gd name="connsiteX27" fmla="*/ 6799 w 10009"/>
                          <a:gd name="connsiteY27" fmla="*/ 9416 h 10000"/>
                          <a:gd name="connsiteX28" fmla="*/ 6673 w 10009"/>
                          <a:gd name="connsiteY28" fmla="*/ 9528 h 10000"/>
                          <a:gd name="connsiteX29" fmla="*/ 6556 w 10009"/>
                          <a:gd name="connsiteY29" fmla="*/ 9629 h 10000"/>
                          <a:gd name="connsiteX30" fmla="*/ 6452 w 10009"/>
                          <a:gd name="connsiteY30" fmla="*/ 9720 h 10000"/>
                          <a:gd name="connsiteX31" fmla="*/ 6371 w 10009"/>
                          <a:gd name="connsiteY31" fmla="*/ 9797 h 10000"/>
                          <a:gd name="connsiteX32" fmla="*/ 6301 w 10009"/>
                          <a:gd name="connsiteY32" fmla="*/ 9866 h 10000"/>
                          <a:gd name="connsiteX33" fmla="*/ 6248 w 10009"/>
                          <a:gd name="connsiteY33" fmla="*/ 9908 h 10000"/>
                          <a:gd name="connsiteX34" fmla="*/ 6218 w 10009"/>
                          <a:gd name="connsiteY34" fmla="*/ 9932 h 10000"/>
                          <a:gd name="connsiteX35" fmla="*/ 6144 w 10009"/>
                          <a:gd name="connsiteY35" fmla="*/ 9986 h 10000"/>
                          <a:gd name="connsiteX36" fmla="*/ 6079 w 10009"/>
                          <a:gd name="connsiteY36" fmla="*/ 10000 h 10000"/>
                          <a:gd name="connsiteX37" fmla="*/ 6017 w 10009"/>
                          <a:gd name="connsiteY37" fmla="*/ 9990 h 10000"/>
                          <a:gd name="connsiteX38" fmla="*/ 5970 w 10009"/>
                          <a:gd name="connsiteY38" fmla="*/ 9976 h 10000"/>
                          <a:gd name="connsiteX39" fmla="*/ 5941 w 10009"/>
                          <a:gd name="connsiteY39" fmla="*/ 9957 h 10000"/>
                          <a:gd name="connsiteX40" fmla="*/ 5926 w 10009"/>
                          <a:gd name="connsiteY40" fmla="*/ 9952 h 10000"/>
                          <a:gd name="connsiteX41" fmla="*/ 5914 w 10009"/>
                          <a:gd name="connsiteY41" fmla="*/ 9942 h 10000"/>
                          <a:gd name="connsiteX42" fmla="*/ 5879 w 10009"/>
                          <a:gd name="connsiteY42" fmla="*/ 9918 h 10000"/>
                          <a:gd name="connsiteX43" fmla="*/ 5822 w 10009"/>
                          <a:gd name="connsiteY43" fmla="*/ 9875 h 10000"/>
                          <a:gd name="connsiteX44" fmla="*/ 5750 w 10009"/>
                          <a:gd name="connsiteY44" fmla="*/ 9816 h 10000"/>
                          <a:gd name="connsiteX45" fmla="*/ 5654 w 10009"/>
                          <a:gd name="connsiteY45" fmla="*/ 9739 h 10000"/>
                          <a:gd name="connsiteX46" fmla="*/ 5537 w 10009"/>
                          <a:gd name="connsiteY46" fmla="*/ 9648 h 10000"/>
                          <a:gd name="connsiteX47" fmla="*/ 5410 w 10009"/>
                          <a:gd name="connsiteY47" fmla="*/ 9547 h 10000"/>
                          <a:gd name="connsiteX48" fmla="*/ 5264 w 10009"/>
                          <a:gd name="connsiteY48" fmla="*/ 9436 h 10000"/>
                          <a:gd name="connsiteX49" fmla="*/ 5108 w 10009"/>
                          <a:gd name="connsiteY49" fmla="*/ 9315 h 10000"/>
                          <a:gd name="connsiteX50" fmla="*/ 4935 w 10009"/>
                          <a:gd name="connsiteY50" fmla="*/ 9181 h 10000"/>
                          <a:gd name="connsiteX51" fmla="*/ 4752 w 10009"/>
                          <a:gd name="connsiteY51" fmla="*/ 9036 h 10000"/>
                          <a:gd name="connsiteX52" fmla="*/ 4556 w 10009"/>
                          <a:gd name="connsiteY52" fmla="*/ 8887 h 10000"/>
                          <a:gd name="connsiteX53" fmla="*/ 4358 w 10009"/>
                          <a:gd name="connsiteY53" fmla="*/ 8731 h 10000"/>
                          <a:gd name="connsiteX54" fmla="*/ 4150 w 10009"/>
                          <a:gd name="connsiteY54" fmla="*/ 8563 h 10000"/>
                          <a:gd name="connsiteX55" fmla="*/ 3935 w 10009"/>
                          <a:gd name="connsiteY55" fmla="*/ 8404 h 10000"/>
                          <a:gd name="connsiteX56" fmla="*/ 3715 w 10009"/>
                          <a:gd name="connsiteY56" fmla="*/ 8226 h 10000"/>
                          <a:gd name="connsiteX57" fmla="*/ 3490 w 10009"/>
                          <a:gd name="connsiteY57" fmla="*/ 8057 h 10000"/>
                          <a:gd name="connsiteX58" fmla="*/ 3265 w 10009"/>
                          <a:gd name="connsiteY58" fmla="*/ 7884 h 10000"/>
                          <a:gd name="connsiteX59" fmla="*/ 3035 w 10009"/>
                          <a:gd name="connsiteY59" fmla="*/ 7705 h 10000"/>
                          <a:gd name="connsiteX60" fmla="*/ 2809 w 10009"/>
                          <a:gd name="connsiteY60" fmla="*/ 7528 h 10000"/>
                          <a:gd name="connsiteX61" fmla="*/ 2583 w 10009"/>
                          <a:gd name="connsiteY61" fmla="*/ 7349 h 10000"/>
                          <a:gd name="connsiteX62" fmla="*/ 2363 w 10009"/>
                          <a:gd name="connsiteY62" fmla="*/ 7180 h 10000"/>
                          <a:gd name="connsiteX63" fmla="*/ 2143 w 10009"/>
                          <a:gd name="connsiteY63" fmla="*/ 7011 h 10000"/>
                          <a:gd name="connsiteX64" fmla="*/ 1929 w 10009"/>
                          <a:gd name="connsiteY64" fmla="*/ 6843 h 10000"/>
                          <a:gd name="connsiteX65" fmla="*/ 1726 w 10009"/>
                          <a:gd name="connsiteY65" fmla="*/ 6683 h 10000"/>
                          <a:gd name="connsiteX66" fmla="*/ 1526 w 10009"/>
                          <a:gd name="connsiteY66" fmla="*/ 6530 h 10000"/>
                          <a:gd name="connsiteX67" fmla="*/ 1338 w 10009"/>
                          <a:gd name="connsiteY67" fmla="*/ 6379 h 10000"/>
                          <a:gd name="connsiteX68" fmla="*/ 1158 w 10009"/>
                          <a:gd name="connsiteY68" fmla="*/ 6245 h 10000"/>
                          <a:gd name="connsiteX69" fmla="*/ 990 w 10009"/>
                          <a:gd name="connsiteY69" fmla="*/ 6110 h 10000"/>
                          <a:gd name="connsiteX70" fmla="*/ 836 w 10009"/>
                          <a:gd name="connsiteY70" fmla="*/ 5989 h 10000"/>
                          <a:gd name="connsiteX71" fmla="*/ 695 w 10009"/>
                          <a:gd name="connsiteY71" fmla="*/ 5883 h 10000"/>
                          <a:gd name="connsiteX72" fmla="*/ 574 w 10009"/>
                          <a:gd name="connsiteY72" fmla="*/ 5787 h 10000"/>
                          <a:gd name="connsiteX73" fmla="*/ 465 w 10009"/>
                          <a:gd name="connsiteY73" fmla="*/ 5705 h 10000"/>
                          <a:gd name="connsiteX74" fmla="*/ 373 w 10009"/>
                          <a:gd name="connsiteY74" fmla="*/ 5627 h 10000"/>
                          <a:gd name="connsiteX75" fmla="*/ 303 w 10009"/>
                          <a:gd name="connsiteY75" fmla="*/ 5580 h 10000"/>
                          <a:gd name="connsiteX76" fmla="*/ 256 w 10009"/>
                          <a:gd name="connsiteY76" fmla="*/ 5537 h 10000"/>
                          <a:gd name="connsiteX77" fmla="*/ 229 w 10009"/>
                          <a:gd name="connsiteY77" fmla="*/ 5512 h 10000"/>
                          <a:gd name="connsiteX78" fmla="*/ 96 w 10009"/>
                          <a:gd name="connsiteY78" fmla="*/ 5334 h 10000"/>
                          <a:gd name="connsiteX79" fmla="*/ 4 w 10009"/>
                          <a:gd name="connsiteY79" fmla="*/ 4629 h 10000"/>
                          <a:gd name="connsiteX80" fmla="*/ 4 w 10009"/>
                          <a:gd name="connsiteY80" fmla="*/ 3839 h 10000"/>
                          <a:gd name="connsiteX81" fmla="*/ 244 w 10009"/>
                          <a:gd name="connsiteY81" fmla="*/ 2484 h 10000"/>
                          <a:gd name="connsiteX82" fmla="*/ 581 w 10009"/>
                          <a:gd name="connsiteY82" fmla="*/ 2190 h 10000"/>
                          <a:gd name="connsiteX83" fmla="*/ 3848 w 10009"/>
                          <a:gd name="connsiteY8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378 w 10009"/>
                          <a:gd name="connsiteY10" fmla="*/ 7113 h 10000"/>
                          <a:gd name="connsiteX11" fmla="*/ 9250 w 10009"/>
                          <a:gd name="connsiteY11" fmla="*/ 7233 h 10000"/>
                          <a:gd name="connsiteX12" fmla="*/ 9106 w 10009"/>
                          <a:gd name="connsiteY12" fmla="*/ 7358 h 10000"/>
                          <a:gd name="connsiteX13" fmla="*/ 8958 w 10009"/>
                          <a:gd name="connsiteY13" fmla="*/ 7484 h 10000"/>
                          <a:gd name="connsiteX14" fmla="*/ 8799 w 10009"/>
                          <a:gd name="connsiteY14" fmla="*/ 7628 h 10000"/>
                          <a:gd name="connsiteX15" fmla="*/ 8632 w 10009"/>
                          <a:gd name="connsiteY15" fmla="*/ 7783 h 10000"/>
                          <a:gd name="connsiteX16" fmla="*/ 8458 w 10009"/>
                          <a:gd name="connsiteY16" fmla="*/ 7933 h 10000"/>
                          <a:gd name="connsiteX17" fmla="*/ 8285 w 10009"/>
                          <a:gd name="connsiteY17" fmla="*/ 8086 h 10000"/>
                          <a:gd name="connsiteX18" fmla="*/ 8107 w 10009"/>
                          <a:gd name="connsiteY18" fmla="*/ 8246 h 10000"/>
                          <a:gd name="connsiteX19" fmla="*/ 7934 w 10009"/>
                          <a:gd name="connsiteY19" fmla="*/ 8404 h 10000"/>
                          <a:gd name="connsiteX20" fmla="*/ 7757 w 10009"/>
                          <a:gd name="connsiteY20" fmla="*/ 8559 h 10000"/>
                          <a:gd name="connsiteX21" fmla="*/ 7584 w 10009"/>
                          <a:gd name="connsiteY21" fmla="*/ 8718 h 10000"/>
                          <a:gd name="connsiteX22" fmla="*/ 7411 w 10009"/>
                          <a:gd name="connsiteY22" fmla="*/ 8868 h 10000"/>
                          <a:gd name="connsiteX23" fmla="*/ 7245 w 10009"/>
                          <a:gd name="connsiteY23" fmla="*/ 9012 h 10000"/>
                          <a:gd name="connsiteX24" fmla="*/ 7089 w 10009"/>
                          <a:gd name="connsiteY24" fmla="*/ 9157 h 10000"/>
                          <a:gd name="connsiteX25" fmla="*/ 6942 w 10009"/>
                          <a:gd name="connsiteY25" fmla="*/ 9292 h 10000"/>
                          <a:gd name="connsiteX26" fmla="*/ 6799 w 10009"/>
                          <a:gd name="connsiteY26" fmla="*/ 9416 h 10000"/>
                          <a:gd name="connsiteX27" fmla="*/ 6673 w 10009"/>
                          <a:gd name="connsiteY27" fmla="*/ 9528 h 10000"/>
                          <a:gd name="connsiteX28" fmla="*/ 6556 w 10009"/>
                          <a:gd name="connsiteY28" fmla="*/ 9629 h 10000"/>
                          <a:gd name="connsiteX29" fmla="*/ 6452 w 10009"/>
                          <a:gd name="connsiteY29" fmla="*/ 9720 h 10000"/>
                          <a:gd name="connsiteX30" fmla="*/ 6371 w 10009"/>
                          <a:gd name="connsiteY30" fmla="*/ 9797 h 10000"/>
                          <a:gd name="connsiteX31" fmla="*/ 6301 w 10009"/>
                          <a:gd name="connsiteY31" fmla="*/ 9866 h 10000"/>
                          <a:gd name="connsiteX32" fmla="*/ 6248 w 10009"/>
                          <a:gd name="connsiteY32" fmla="*/ 9908 h 10000"/>
                          <a:gd name="connsiteX33" fmla="*/ 6218 w 10009"/>
                          <a:gd name="connsiteY33" fmla="*/ 9932 h 10000"/>
                          <a:gd name="connsiteX34" fmla="*/ 6144 w 10009"/>
                          <a:gd name="connsiteY34" fmla="*/ 9986 h 10000"/>
                          <a:gd name="connsiteX35" fmla="*/ 6079 w 10009"/>
                          <a:gd name="connsiteY35" fmla="*/ 10000 h 10000"/>
                          <a:gd name="connsiteX36" fmla="*/ 6017 w 10009"/>
                          <a:gd name="connsiteY36" fmla="*/ 9990 h 10000"/>
                          <a:gd name="connsiteX37" fmla="*/ 5970 w 10009"/>
                          <a:gd name="connsiteY37" fmla="*/ 9976 h 10000"/>
                          <a:gd name="connsiteX38" fmla="*/ 5941 w 10009"/>
                          <a:gd name="connsiteY38" fmla="*/ 9957 h 10000"/>
                          <a:gd name="connsiteX39" fmla="*/ 5926 w 10009"/>
                          <a:gd name="connsiteY39" fmla="*/ 9952 h 10000"/>
                          <a:gd name="connsiteX40" fmla="*/ 5914 w 10009"/>
                          <a:gd name="connsiteY40" fmla="*/ 9942 h 10000"/>
                          <a:gd name="connsiteX41" fmla="*/ 5879 w 10009"/>
                          <a:gd name="connsiteY41" fmla="*/ 9918 h 10000"/>
                          <a:gd name="connsiteX42" fmla="*/ 5822 w 10009"/>
                          <a:gd name="connsiteY42" fmla="*/ 9875 h 10000"/>
                          <a:gd name="connsiteX43" fmla="*/ 5750 w 10009"/>
                          <a:gd name="connsiteY43" fmla="*/ 9816 h 10000"/>
                          <a:gd name="connsiteX44" fmla="*/ 5654 w 10009"/>
                          <a:gd name="connsiteY44" fmla="*/ 9739 h 10000"/>
                          <a:gd name="connsiteX45" fmla="*/ 5537 w 10009"/>
                          <a:gd name="connsiteY45" fmla="*/ 9648 h 10000"/>
                          <a:gd name="connsiteX46" fmla="*/ 5410 w 10009"/>
                          <a:gd name="connsiteY46" fmla="*/ 9547 h 10000"/>
                          <a:gd name="connsiteX47" fmla="*/ 5264 w 10009"/>
                          <a:gd name="connsiteY47" fmla="*/ 9436 h 10000"/>
                          <a:gd name="connsiteX48" fmla="*/ 5108 w 10009"/>
                          <a:gd name="connsiteY48" fmla="*/ 9315 h 10000"/>
                          <a:gd name="connsiteX49" fmla="*/ 4935 w 10009"/>
                          <a:gd name="connsiteY49" fmla="*/ 9181 h 10000"/>
                          <a:gd name="connsiteX50" fmla="*/ 4752 w 10009"/>
                          <a:gd name="connsiteY50" fmla="*/ 9036 h 10000"/>
                          <a:gd name="connsiteX51" fmla="*/ 4556 w 10009"/>
                          <a:gd name="connsiteY51" fmla="*/ 8887 h 10000"/>
                          <a:gd name="connsiteX52" fmla="*/ 4358 w 10009"/>
                          <a:gd name="connsiteY52" fmla="*/ 8731 h 10000"/>
                          <a:gd name="connsiteX53" fmla="*/ 4150 w 10009"/>
                          <a:gd name="connsiteY53" fmla="*/ 8563 h 10000"/>
                          <a:gd name="connsiteX54" fmla="*/ 3935 w 10009"/>
                          <a:gd name="connsiteY54" fmla="*/ 8404 h 10000"/>
                          <a:gd name="connsiteX55" fmla="*/ 3715 w 10009"/>
                          <a:gd name="connsiteY55" fmla="*/ 8226 h 10000"/>
                          <a:gd name="connsiteX56" fmla="*/ 3490 w 10009"/>
                          <a:gd name="connsiteY56" fmla="*/ 8057 h 10000"/>
                          <a:gd name="connsiteX57" fmla="*/ 3265 w 10009"/>
                          <a:gd name="connsiteY57" fmla="*/ 7884 h 10000"/>
                          <a:gd name="connsiteX58" fmla="*/ 3035 w 10009"/>
                          <a:gd name="connsiteY58" fmla="*/ 7705 h 10000"/>
                          <a:gd name="connsiteX59" fmla="*/ 2809 w 10009"/>
                          <a:gd name="connsiteY59" fmla="*/ 7528 h 10000"/>
                          <a:gd name="connsiteX60" fmla="*/ 2583 w 10009"/>
                          <a:gd name="connsiteY60" fmla="*/ 7349 h 10000"/>
                          <a:gd name="connsiteX61" fmla="*/ 2363 w 10009"/>
                          <a:gd name="connsiteY61" fmla="*/ 7180 h 10000"/>
                          <a:gd name="connsiteX62" fmla="*/ 2143 w 10009"/>
                          <a:gd name="connsiteY62" fmla="*/ 7011 h 10000"/>
                          <a:gd name="connsiteX63" fmla="*/ 1929 w 10009"/>
                          <a:gd name="connsiteY63" fmla="*/ 6843 h 10000"/>
                          <a:gd name="connsiteX64" fmla="*/ 1726 w 10009"/>
                          <a:gd name="connsiteY64" fmla="*/ 6683 h 10000"/>
                          <a:gd name="connsiteX65" fmla="*/ 1526 w 10009"/>
                          <a:gd name="connsiteY65" fmla="*/ 6530 h 10000"/>
                          <a:gd name="connsiteX66" fmla="*/ 1338 w 10009"/>
                          <a:gd name="connsiteY66" fmla="*/ 6379 h 10000"/>
                          <a:gd name="connsiteX67" fmla="*/ 1158 w 10009"/>
                          <a:gd name="connsiteY67" fmla="*/ 6245 h 10000"/>
                          <a:gd name="connsiteX68" fmla="*/ 990 w 10009"/>
                          <a:gd name="connsiteY68" fmla="*/ 6110 h 10000"/>
                          <a:gd name="connsiteX69" fmla="*/ 836 w 10009"/>
                          <a:gd name="connsiteY69" fmla="*/ 5989 h 10000"/>
                          <a:gd name="connsiteX70" fmla="*/ 695 w 10009"/>
                          <a:gd name="connsiteY70" fmla="*/ 5883 h 10000"/>
                          <a:gd name="connsiteX71" fmla="*/ 574 w 10009"/>
                          <a:gd name="connsiteY71" fmla="*/ 5787 h 10000"/>
                          <a:gd name="connsiteX72" fmla="*/ 465 w 10009"/>
                          <a:gd name="connsiteY72" fmla="*/ 5705 h 10000"/>
                          <a:gd name="connsiteX73" fmla="*/ 373 w 10009"/>
                          <a:gd name="connsiteY73" fmla="*/ 5627 h 10000"/>
                          <a:gd name="connsiteX74" fmla="*/ 303 w 10009"/>
                          <a:gd name="connsiteY74" fmla="*/ 5580 h 10000"/>
                          <a:gd name="connsiteX75" fmla="*/ 256 w 10009"/>
                          <a:gd name="connsiteY75" fmla="*/ 5537 h 10000"/>
                          <a:gd name="connsiteX76" fmla="*/ 229 w 10009"/>
                          <a:gd name="connsiteY76" fmla="*/ 5512 h 10000"/>
                          <a:gd name="connsiteX77" fmla="*/ 96 w 10009"/>
                          <a:gd name="connsiteY77" fmla="*/ 5334 h 10000"/>
                          <a:gd name="connsiteX78" fmla="*/ 4 w 10009"/>
                          <a:gd name="connsiteY78" fmla="*/ 4629 h 10000"/>
                          <a:gd name="connsiteX79" fmla="*/ 4 w 10009"/>
                          <a:gd name="connsiteY79" fmla="*/ 3839 h 10000"/>
                          <a:gd name="connsiteX80" fmla="*/ 244 w 10009"/>
                          <a:gd name="connsiteY80" fmla="*/ 2484 h 10000"/>
                          <a:gd name="connsiteX81" fmla="*/ 581 w 10009"/>
                          <a:gd name="connsiteY81" fmla="*/ 2190 h 10000"/>
                          <a:gd name="connsiteX82" fmla="*/ 3848 w 10009"/>
                          <a:gd name="connsiteY8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250 w 10009"/>
                          <a:gd name="connsiteY10" fmla="*/ 7233 h 10000"/>
                          <a:gd name="connsiteX11" fmla="*/ 9106 w 10009"/>
                          <a:gd name="connsiteY11" fmla="*/ 7358 h 10000"/>
                          <a:gd name="connsiteX12" fmla="*/ 8958 w 10009"/>
                          <a:gd name="connsiteY12" fmla="*/ 7484 h 10000"/>
                          <a:gd name="connsiteX13" fmla="*/ 8799 w 10009"/>
                          <a:gd name="connsiteY13" fmla="*/ 7628 h 10000"/>
                          <a:gd name="connsiteX14" fmla="*/ 8632 w 10009"/>
                          <a:gd name="connsiteY14" fmla="*/ 7783 h 10000"/>
                          <a:gd name="connsiteX15" fmla="*/ 8458 w 10009"/>
                          <a:gd name="connsiteY15" fmla="*/ 7933 h 10000"/>
                          <a:gd name="connsiteX16" fmla="*/ 8285 w 10009"/>
                          <a:gd name="connsiteY16" fmla="*/ 8086 h 10000"/>
                          <a:gd name="connsiteX17" fmla="*/ 8107 w 10009"/>
                          <a:gd name="connsiteY17" fmla="*/ 8246 h 10000"/>
                          <a:gd name="connsiteX18" fmla="*/ 7934 w 10009"/>
                          <a:gd name="connsiteY18" fmla="*/ 8404 h 10000"/>
                          <a:gd name="connsiteX19" fmla="*/ 7757 w 10009"/>
                          <a:gd name="connsiteY19" fmla="*/ 8559 h 10000"/>
                          <a:gd name="connsiteX20" fmla="*/ 7584 w 10009"/>
                          <a:gd name="connsiteY20" fmla="*/ 8718 h 10000"/>
                          <a:gd name="connsiteX21" fmla="*/ 7411 w 10009"/>
                          <a:gd name="connsiteY21" fmla="*/ 8868 h 10000"/>
                          <a:gd name="connsiteX22" fmla="*/ 7245 w 10009"/>
                          <a:gd name="connsiteY22" fmla="*/ 9012 h 10000"/>
                          <a:gd name="connsiteX23" fmla="*/ 7089 w 10009"/>
                          <a:gd name="connsiteY23" fmla="*/ 9157 h 10000"/>
                          <a:gd name="connsiteX24" fmla="*/ 6942 w 10009"/>
                          <a:gd name="connsiteY24" fmla="*/ 9292 h 10000"/>
                          <a:gd name="connsiteX25" fmla="*/ 6799 w 10009"/>
                          <a:gd name="connsiteY25" fmla="*/ 9416 h 10000"/>
                          <a:gd name="connsiteX26" fmla="*/ 6673 w 10009"/>
                          <a:gd name="connsiteY26" fmla="*/ 9528 h 10000"/>
                          <a:gd name="connsiteX27" fmla="*/ 6556 w 10009"/>
                          <a:gd name="connsiteY27" fmla="*/ 9629 h 10000"/>
                          <a:gd name="connsiteX28" fmla="*/ 6452 w 10009"/>
                          <a:gd name="connsiteY28" fmla="*/ 9720 h 10000"/>
                          <a:gd name="connsiteX29" fmla="*/ 6371 w 10009"/>
                          <a:gd name="connsiteY29" fmla="*/ 9797 h 10000"/>
                          <a:gd name="connsiteX30" fmla="*/ 6301 w 10009"/>
                          <a:gd name="connsiteY30" fmla="*/ 9866 h 10000"/>
                          <a:gd name="connsiteX31" fmla="*/ 6248 w 10009"/>
                          <a:gd name="connsiteY31" fmla="*/ 9908 h 10000"/>
                          <a:gd name="connsiteX32" fmla="*/ 6218 w 10009"/>
                          <a:gd name="connsiteY32" fmla="*/ 9932 h 10000"/>
                          <a:gd name="connsiteX33" fmla="*/ 6144 w 10009"/>
                          <a:gd name="connsiteY33" fmla="*/ 9986 h 10000"/>
                          <a:gd name="connsiteX34" fmla="*/ 6079 w 10009"/>
                          <a:gd name="connsiteY34" fmla="*/ 10000 h 10000"/>
                          <a:gd name="connsiteX35" fmla="*/ 6017 w 10009"/>
                          <a:gd name="connsiteY35" fmla="*/ 9990 h 10000"/>
                          <a:gd name="connsiteX36" fmla="*/ 5970 w 10009"/>
                          <a:gd name="connsiteY36" fmla="*/ 9976 h 10000"/>
                          <a:gd name="connsiteX37" fmla="*/ 5941 w 10009"/>
                          <a:gd name="connsiteY37" fmla="*/ 9957 h 10000"/>
                          <a:gd name="connsiteX38" fmla="*/ 5926 w 10009"/>
                          <a:gd name="connsiteY38" fmla="*/ 9952 h 10000"/>
                          <a:gd name="connsiteX39" fmla="*/ 5914 w 10009"/>
                          <a:gd name="connsiteY39" fmla="*/ 9942 h 10000"/>
                          <a:gd name="connsiteX40" fmla="*/ 5879 w 10009"/>
                          <a:gd name="connsiteY40" fmla="*/ 9918 h 10000"/>
                          <a:gd name="connsiteX41" fmla="*/ 5822 w 10009"/>
                          <a:gd name="connsiteY41" fmla="*/ 9875 h 10000"/>
                          <a:gd name="connsiteX42" fmla="*/ 5750 w 10009"/>
                          <a:gd name="connsiteY42" fmla="*/ 9816 h 10000"/>
                          <a:gd name="connsiteX43" fmla="*/ 5654 w 10009"/>
                          <a:gd name="connsiteY43" fmla="*/ 9739 h 10000"/>
                          <a:gd name="connsiteX44" fmla="*/ 5537 w 10009"/>
                          <a:gd name="connsiteY44" fmla="*/ 9648 h 10000"/>
                          <a:gd name="connsiteX45" fmla="*/ 5410 w 10009"/>
                          <a:gd name="connsiteY45" fmla="*/ 9547 h 10000"/>
                          <a:gd name="connsiteX46" fmla="*/ 5264 w 10009"/>
                          <a:gd name="connsiteY46" fmla="*/ 9436 h 10000"/>
                          <a:gd name="connsiteX47" fmla="*/ 5108 w 10009"/>
                          <a:gd name="connsiteY47" fmla="*/ 9315 h 10000"/>
                          <a:gd name="connsiteX48" fmla="*/ 4935 w 10009"/>
                          <a:gd name="connsiteY48" fmla="*/ 9181 h 10000"/>
                          <a:gd name="connsiteX49" fmla="*/ 4752 w 10009"/>
                          <a:gd name="connsiteY49" fmla="*/ 9036 h 10000"/>
                          <a:gd name="connsiteX50" fmla="*/ 4556 w 10009"/>
                          <a:gd name="connsiteY50" fmla="*/ 8887 h 10000"/>
                          <a:gd name="connsiteX51" fmla="*/ 4358 w 10009"/>
                          <a:gd name="connsiteY51" fmla="*/ 8731 h 10000"/>
                          <a:gd name="connsiteX52" fmla="*/ 4150 w 10009"/>
                          <a:gd name="connsiteY52" fmla="*/ 8563 h 10000"/>
                          <a:gd name="connsiteX53" fmla="*/ 3935 w 10009"/>
                          <a:gd name="connsiteY53" fmla="*/ 8404 h 10000"/>
                          <a:gd name="connsiteX54" fmla="*/ 3715 w 10009"/>
                          <a:gd name="connsiteY54" fmla="*/ 8226 h 10000"/>
                          <a:gd name="connsiteX55" fmla="*/ 3490 w 10009"/>
                          <a:gd name="connsiteY55" fmla="*/ 8057 h 10000"/>
                          <a:gd name="connsiteX56" fmla="*/ 3265 w 10009"/>
                          <a:gd name="connsiteY56" fmla="*/ 7884 h 10000"/>
                          <a:gd name="connsiteX57" fmla="*/ 3035 w 10009"/>
                          <a:gd name="connsiteY57" fmla="*/ 7705 h 10000"/>
                          <a:gd name="connsiteX58" fmla="*/ 2809 w 10009"/>
                          <a:gd name="connsiteY58" fmla="*/ 7528 h 10000"/>
                          <a:gd name="connsiteX59" fmla="*/ 2583 w 10009"/>
                          <a:gd name="connsiteY59" fmla="*/ 7349 h 10000"/>
                          <a:gd name="connsiteX60" fmla="*/ 2363 w 10009"/>
                          <a:gd name="connsiteY60" fmla="*/ 7180 h 10000"/>
                          <a:gd name="connsiteX61" fmla="*/ 2143 w 10009"/>
                          <a:gd name="connsiteY61" fmla="*/ 7011 h 10000"/>
                          <a:gd name="connsiteX62" fmla="*/ 1929 w 10009"/>
                          <a:gd name="connsiteY62" fmla="*/ 6843 h 10000"/>
                          <a:gd name="connsiteX63" fmla="*/ 1726 w 10009"/>
                          <a:gd name="connsiteY63" fmla="*/ 6683 h 10000"/>
                          <a:gd name="connsiteX64" fmla="*/ 1526 w 10009"/>
                          <a:gd name="connsiteY64" fmla="*/ 6530 h 10000"/>
                          <a:gd name="connsiteX65" fmla="*/ 1338 w 10009"/>
                          <a:gd name="connsiteY65" fmla="*/ 6379 h 10000"/>
                          <a:gd name="connsiteX66" fmla="*/ 1158 w 10009"/>
                          <a:gd name="connsiteY66" fmla="*/ 6245 h 10000"/>
                          <a:gd name="connsiteX67" fmla="*/ 990 w 10009"/>
                          <a:gd name="connsiteY67" fmla="*/ 6110 h 10000"/>
                          <a:gd name="connsiteX68" fmla="*/ 836 w 10009"/>
                          <a:gd name="connsiteY68" fmla="*/ 5989 h 10000"/>
                          <a:gd name="connsiteX69" fmla="*/ 695 w 10009"/>
                          <a:gd name="connsiteY69" fmla="*/ 5883 h 10000"/>
                          <a:gd name="connsiteX70" fmla="*/ 574 w 10009"/>
                          <a:gd name="connsiteY70" fmla="*/ 5787 h 10000"/>
                          <a:gd name="connsiteX71" fmla="*/ 465 w 10009"/>
                          <a:gd name="connsiteY71" fmla="*/ 5705 h 10000"/>
                          <a:gd name="connsiteX72" fmla="*/ 373 w 10009"/>
                          <a:gd name="connsiteY72" fmla="*/ 5627 h 10000"/>
                          <a:gd name="connsiteX73" fmla="*/ 303 w 10009"/>
                          <a:gd name="connsiteY73" fmla="*/ 5580 h 10000"/>
                          <a:gd name="connsiteX74" fmla="*/ 256 w 10009"/>
                          <a:gd name="connsiteY74" fmla="*/ 5537 h 10000"/>
                          <a:gd name="connsiteX75" fmla="*/ 229 w 10009"/>
                          <a:gd name="connsiteY75" fmla="*/ 5512 h 10000"/>
                          <a:gd name="connsiteX76" fmla="*/ 96 w 10009"/>
                          <a:gd name="connsiteY76" fmla="*/ 5334 h 10000"/>
                          <a:gd name="connsiteX77" fmla="*/ 4 w 10009"/>
                          <a:gd name="connsiteY77" fmla="*/ 4629 h 10000"/>
                          <a:gd name="connsiteX78" fmla="*/ 4 w 10009"/>
                          <a:gd name="connsiteY78" fmla="*/ 3839 h 10000"/>
                          <a:gd name="connsiteX79" fmla="*/ 244 w 10009"/>
                          <a:gd name="connsiteY79" fmla="*/ 2484 h 10000"/>
                          <a:gd name="connsiteX80" fmla="*/ 581 w 10009"/>
                          <a:gd name="connsiteY80" fmla="*/ 2190 h 10000"/>
                          <a:gd name="connsiteX81" fmla="*/ 3848 w 10009"/>
                          <a:gd name="connsiteY8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106 w 10009"/>
                          <a:gd name="connsiteY10" fmla="*/ 7358 h 10000"/>
                          <a:gd name="connsiteX11" fmla="*/ 8958 w 10009"/>
                          <a:gd name="connsiteY11" fmla="*/ 7484 h 10000"/>
                          <a:gd name="connsiteX12" fmla="*/ 8799 w 10009"/>
                          <a:gd name="connsiteY12" fmla="*/ 7628 h 10000"/>
                          <a:gd name="connsiteX13" fmla="*/ 8632 w 10009"/>
                          <a:gd name="connsiteY13" fmla="*/ 7783 h 10000"/>
                          <a:gd name="connsiteX14" fmla="*/ 8458 w 10009"/>
                          <a:gd name="connsiteY14" fmla="*/ 7933 h 10000"/>
                          <a:gd name="connsiteX15" fmla="*/ 8285 w 10009"/>
                          <a:gd name="connsiteY15" fmla="*/ 8086 h 10000"/>
                          <a:gd name="connsiteX16" fmla="*/ 8107 w 10009"/>
                          <a:gd name="connsiteY16" fmla="*/ 8246 h 10000"/>
                          <a:gd name="connsiteX17" fmla="*/ 7934 w 10009"/>
                          <a:gd name="connsiteY17" fmla="*/ 8404 h 10000"/>
                          <a:gd name="connsiteX18" fmla="*/ 7757 w 10009"/>
                          <a:gd name="connsiteY18" fmla="*/ 8559 h 10000"/>
                          <a:gd name="connsiteX19" fmla="*/ 7584 w 10009"/>
                          <a:gd name="connsiteY19" fmla="*/ 8718 h 10000"/>
                          <a:gd name="connsiteX20" fmla="*/ 7411 w 10009"/>
                          <a:gd name="connsiteY20" fmla="*/ 8868 h 10000"/>
                          <a:gd name="connsiteX21" fmla="*/ 7245 w 10009"/>
                          <a:gd name="connsiteY21" fmla="*/ 9012 h 10000"/>
                          <a:gd name="connsiteX22" fmla="*/ 7089 w 10009"/>
                          <a:gd name="connsiteY22" fmla="*/ 9157 h 10000"/>
                          <a:gd name="connsiteX23" fmla="*/ 6942 w 10009"/>
                          <a:gd name="connsiteY23" fmla="*/ 9292 h 10000"/>
                          <a:gd name="connsiteX24" fmla="*/ 6799 w 10009"/>
                          <a:gd name="connsiteY24" fmla="*/ 9416 h 10000"/>
                          <a:gd name="connsiteX25" fmla="*/ 6673 w 10009"/>
                          <a:gd name="connsiteY25" fmla="*/ 9528 h 10000"/>
                          <a:gd name="connsiteX26" fmla="*/ 6556 w 10009"/>
                          <a:gd name="connsiteY26" fmla="*/ 9629 h 10000"/>
                          <a:gd name="connsiteX27" fmla="*/ 6452 w 10009"/>
                          <a:gd name="connsiteY27" fmla="*/ 9720 h 10000"/>
                          <a:gd name="connsiteX28" fmla="*/ 6371 w 10009"/>
                          <a:gd name="connsiteY28" fmla="*/ 9797 h 10000"/>
                          <a:gd name="connsiteX29" fmla="*/ 6301 w 10009"/>
                          <a:gd name="connsiteY29" fmla="*/ 9866 h 10000"/>
                          <a:gd name="connsiteX30" fmla="*/ 6248 w 10009"/>
                          <a:gd name="connsiteY30" fmla="*/ 9908 h 10000"/>
                          <a:gd name="connsiteX31" fmla="*/ 6218 w 10009"/>
                          <a:gd name="connsiteY31" fmla="*/ 9932 h 10000"/>
                          <a:gd name="connsiteX32" fmla="*/ 6144 w 10009"/>
                          <a:gd name="connsiteY32" fmla="*/ 9986 h 10000"/>
                          <a:gd name="connsiteX33" fmla="*/ 6079 w 10009"/>
                          <a:gd name="connsiteY33" fmla="*/ 10000 h 10000"/>
                          <a:gd name="connsiteX34" fmla="*/ 6017 w 10009"/>
                          <a:gd name="connsiteY34" fmla="*/ 9990 h 10000"/>
                          <a:gd name="connsiteX35" fmla="*/ 5970 w 10009"/>
                          <a:gd name="connsiteY35" fmla="*/ 9976 h 10000"/>
                          <a:gd name="connsiteX36" fmla="*/ 5941 w 10009"/>
                          <a:gd name="connsiteY36" fmla="*/ 9957 h 10000"/>
                          <a:gd name="connsiteX37" fmla="*/ 5926 w 10009"/>
                          <a:gd name="connsiteY37" fmla="*/ 9952 h 10000"/>
                          <a:gd name="connsiteX38" fmla="*/ 5914 w 10009"/>
                          <a:gd name="connsiteY38" fmla="*/ 9942 h 10000"/>
                          <a:gd name="connsiteX39" fmla="*/ 5879 w 10009"/>
                          <a:gd name="connsiteY39" fmla="*/ 9918 h 10000"/>
                          <a:gd name="connsiteX40" fmla="*/ 5822 w 10009"/>
                          <a:gd name="connsiteY40" fmla="*/ 9875 h 10000"/>
                          <a:gd name="connsiteX41" fmla="*/ 5750 w 10009"/>
                          <a:gd name="connsiteY41" fmla="*/ 9816 h 10000"/>
                          <a:gd name="connsiteX42" fmla="*/ 5654 w 10009"/>
                          <a:gd name="connsiteY42" fmla="*/ 9739 h 10000"/>
                          <a:gd name="connsiteX43" fmla="*/ 5537 w 10009"/>
                          <a:gd name="connsiteY43" fmla="*/ 9648 h 10000"/>
                          <a:gd name="connsiteX44" fmla="*/ 5410 w 10009"/>
                          <a:gd name="connsiteY44" fmla="*/ 9547 h 10000"/>
                          <a:gd name="connsiteX45" fmla="*/ 5264 w 10009"/>
                          <a:gd name="connsiteY45" fmla="*/ 9436 h 10000"/>
                          <a:gd name="connsiteX46" fmla="*/ 5108 w 10009"/>
                          <a:gd name="connsiteY46" fmla="*/ 9315 h 10000"/>
                          <a:gd name="connsiteX47" fmla="*/ 4935 w 10009"/>
                          <a:gd name="connsiteY47" fmla="*/ 9181 h 10000"/>
                          <a:gd name="connsiteX48" fmla="*/ 4752 w 10009"/>
                          <a:gd name="connsiteY48" fmla="*/ 9036 h 10000"/>
                          <a:gd name="connsiteX49" fmla="*/ 4556 w 10009"/>
                          <a:gd name="connsiteY49" fmla="*/ 8887 h 10000"/>
                          <a:gd name="connsiteX50" fmla="*/ 4358 w 10009"/>
                          <a:gd name="connsiteY50" fmla="*/ 8731 h 10000"/>
                          <a:gd name="connsiteX51" fmla="*/ 4150 w 10009"/>
                          <a:gd name="connsiteY51" fmla="*/ 8563 h 10000"/>
                          <a:gd name="connsiteX52" fmla="*/ 3935 w 10009"/>
                          <a:gd name="connsiteY52" fmla="*/ 8404 h 10000"/>
                          <a:gd name="connsiteX53" fmla="*/ 3715 w 10009"/>
                          <a:gd name="connsiteY53" fmla="*/ 8226 h 10000"/>
                          <a:gd name="connsiteX54" fmla="*/ 3490 w 10009"/>
                          <a:gd name="connsiteY54" fmla="*/ 8057 h 10000"/>
                          <a:gd name="connsiteX55" fmla="*/ 3265 w 10009"/>
                          <a:gd name="connsiteY55" fmla="*/ 7884 h 10000"/>
                          <a:gd name="connsiteX56" fmla="*/ 3035 w 10009"/>
                          <a:gd name="connsiteY56" fmla="*/ 7705 h 10000"/>
                          <a:gd name="connsiteX57" fmla="*/ 2809 w 10009"/>
                          <a:gd name="connsiteY57" fmla="*/ 7528 h 10000"/>
                          <a:gd name="connsiteX58" fmla="*/ 2583 w 10009"/>
                          <a:gd name="connsiteY58" fmla="*/ 7349 h 10000"/>
                          <a:gd name="connsiteX59" fmla="*/ 2363 w 10009"/>
                          <a:gd name="connsiteY59" fmla="*/ 7180 h 10000"/>
                          <a:gd name="connsiteX60" fmla="*/ 2143 w 10009"/>
                          <a:gd name="connsiteY60" fmla="*/ 7011 h 10000"/>
                          <a:gd name="connsiteX61" fmla="*/ 1929 w 10009"/>
                          <a:gd name="connsiteY61" fmla="*/ 6843 h 10000"/>
                          <a:gd name="connsiteX62" fmla="*/ 1726 w 10009"/>
                          <a:gd name="connsiteY62" fmla="*/ 6683 h 10000"/>
                          <a:gd name="connsiteX63" fmla="*/ 1526 w 10009"/>
                          <a:gd name="connsiteY63" fmla="*/ 6530 h 10000"/>
                          <a:gd name="connsiteX64" fmla="*/ 1338 w 10009"/>
                          <a:gd name="connsiteY64" fmla="*/ 6379 h 10000"/>
                          <a:gd name="connsiteX65" fmla="*/ 1158 w 10009"/>
                          <a:gd name="connsiteY65" fmla="*/ 6245 h 10000"/>
                          <a:gd name="connsiteX66" fmla="*/ 990 w 10009"/>
                          <a:gd name="connsiteY66" fmla="*/ 6110 h 10000"/>
                          <a:gd name="connsiteX67" fmla="*/ 836 w 10009"/>
                          <a:gd name="connsiteY67" fmla="*/ 5989 h 10000"/>
                          <a:gd name="connsiteX68" fmla="*/ 695 w 10009"/>
                          <a:gd name="connsiteY68" fmla="*/ 5883 h 10000"/>
                          <a:gd name="connsiteX69" fmla="*/ 574 w 10009"/>
                          <a:gd name="connsiteY69" fmla="*/ 5787 h 10000"/>
                          <a:gd name="connsiteX70" fmla="*/ 465 w 10009"/>
                          <a:gd name="connsiteY70" fmla="*/ 5705 h 10000"/>
                          <a:gd name="connsiteX71" fmla="*/ 373 w 10009"/>
                          <a:gd name="connsiteY71" fmla="*/ 5627 h 10000"/>
                          <a:gd name="connsiteX72" fmla="*/ 303 w 10009"/>
                          <a:gd name="connsiteY72" fmla="*/ 5580 h 10000"/>
                          <a:gd name="connsiteX73" fmla="*/ 256 w 10009"/>
                          <a:gd name="connsiteY73" fmla="*/ 5537 h 10000"/>
                          <a:gd name="connsiteX74" fmla="*/ 229 w 10009"/>
                          <a:gd name="connsiteY74" fmla="*/ 5512 h 10000"/>
                          <a:gd name="connsiteX75" fmla="*/ 96 w 10009"/>
                          <a:gd name="connsiteY75" fmla="*/ 5334 h 10000"/>
                          <a:gd name="connsiteX76" fmla="*/ 4 w 10009"/>
                          <a:gd name="connsiteY76" fmla="*/ 4629 h 10000"/>
                          <a:gd name="connsiteX77" fmla="*/ 4 w 10009"/>
                          <a:gd name="connsiteY77" fmla="*/ 3839 h 10000"/>
                          <a:gd name="connsiteX78" fmla="*/ 244 w 10009"/>
                          <a:gd name="connsiteY78" fmla="*/ 2484 h 10000"/>
                          <a:gd name="connsiteX79" fmla="*/ 581 w 10009"/>
                          <a:gd name="connsiteY79" fmla="*/ 2190 h 10000"/>
                          <a:gd name="connsiteX80" fmla="*/ 3848 w 10009"/>
                          <a:gd name="connsiteY8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958 w 10009"/>
                          <a:gd name="connsiteY10" fmla="*/ 7484 h 10000"/>
                          <a:gd name="connsiteX11" fmla="*/ 8799 w 10009"/>
                          <a:gd name="connsiteY11" fmla="*/ 7628 h 10000"/>
                          <a:gd name="connsiteX12" fmla="*/ 8632 w 10009"/>
                          <a:gd name="connsiteY12" fmla="*/ 7783 h 10000"/>
                          <a:gd name="connsiteX13" fmla="*/ 8458 w 10009"/>
                          <a:gd name="connsiteY13" fmla="*/ 7933 h 10000"/>
                          <a:gd name="connsiteX14" fmla="*/ 8285 w 10009"/>
                          <a:gd name="connsiteY14" fmla="*/ 8086 h 10000"/>
                          <a:gd name="connsiteX15" fmla="*/ 8107 w 10009"/>
                          <a:gd name="connsiteY15" fmla="*/ 8246 h 10000"/>
                          <a:gd name="connsiteX16" fmla="*/ 7934 w 10009"/>
                          <a:gd name="connsiteY16" fmla="*/ 8404 h 10000"/>
                          <a:gd name="connsiteX17" fmla="*/ 7757 w 10009"/>
                          <a:gd name="connsiteY17" fmla="*/ 8559 h 10000"/>
                          <a:gd name="connsiteX18" fmla="*/ 7584 w 10009"/>
                          <a:gd name="connsiteY18" fmla="*/ 8718 h 10000"/>
                          <a:gd name="connsiteX19" fmla="*/ 7411 w 10009"/>
                          <a:gd name="connsiteY19" fmla="*/ 8868 h 10000"/>
                          <a:gd name="connsiteX20" fmla="*/ 7245 w 10009"/>
                          <a:gd name="connsiteY20" fmla="*/ 9012 h 10000"/>
                          <a:gd name="connsiteX21" fmla="*/ 7089 w 10009"/>
                          <a:gd name="connsiteY21" fmla="*/ 9157 h 10000"/>
                          <a:gd name="connsiteX22" fmla="*/ 6942 w 10009"/>
                          <a:gd name="connsiteY22" fmla="*/ 9292 h 10000"/>
                          <a:gd name="connsiteX23" fmla="*/ 6799 w 10009"/>
                          <a:gd name="connsiteY23" fmla="*/ 9416 h 10000"/>
                          <a:gd name="connsiteX24" fmla="*/ 6673 w 10009"/>
                          <a:gd name="connsiteY24" fmla="*/ 9528 h 10000"/>
                          <a:gd name="connsiteX25" fmla="*/ 6556 w 10009"/>
                          <a:gd name="connsiteY25" fmla="*/ 9629 h 10000"/>
                          <a:gd name="connsiteX26" fmla="*/ 6452 w 10009"/>
                          <a:gd name="connsiteY26" fmla="*/ 9720 h 10000"/>
                          <a:gd name="connsiteX27" fmla="*/ 6371 w 10009"/>
                          <a:gd name="connsiteY27" fmla="*/ 9797 h 10000"/>
                          <a:gd name="connsiteX28" fmla="*/ 6301 w 10009"/>
                          <a:gd name="connsiteY28" fmla="*/ 9866 h 10000"/>
                          <a:gd name="connsiteX29" fmla="*/ 6248 w 10009"/>
                          <a:gd name="connsiteY29" fmla="*/ 9908 h 10000"/>
                          <a:gd name="connsiteX30" fmla="*/ 6218 w 10009"/>
                          <a:gd name="connsiteY30" fmla="*/ 9932 h 10000"/>
                          <a:gd name="connsiteX31" fmla="*/ 6144 w 10009"/>
                          <a:gd name="connsiteY31" fmla="*/ 9986 h 10000"/>
                          <a:gd name="connsiteX32" fmla="*/ 6079 w 10009"/>
                          <a:gd name="connsiteY32" fmla="*/ 10000 h 10000"/>
                          <a:gd name="connsiteX33" fmla="*/ 6017 w 10009"/>
                          <a:gd name="connsiteY33" fmla="*/ 9990 h 10000"/>
                          <a:gd name="connsiteX34" fmla="*/ 5970 w 10009"/>
                          <a:gd name="connsiteY34" fmla="*/ 9976 h 10000"/>
                          <a:gd name="connsiteX35" fmla="*/ 5941 w 10009"/>
                          <a:gd name="connsiteY35" fmla="*/ 9957 h 10000"/>
                          <a:gd name="connsiteX36" fmla="*/ 5926 w 10009"/>
                          <a:gd name="connsiteY36" fmla="*/ 9952 h 10000"/>
                          <a:gd name="connsiteX37" fmla="*/ 5914 w 10009"/>
                          <a:gd name="connsiteY37" fmla="*/ 9942 h 10000"/>
                          <a:gd name="connsiteX38" fmla="*/ 5879 w 10009"/>
                          <a:gd name="connsiteY38" fmla="*/ 9918 h 10000"/>
                          <a:gd name="connsiteX39" fmla="*/ 5822 w 10009"/>
                          <a:gd name="connsiteY39" fmla="*/ 9875 h 10000"/>
                          <a:gd name="connsiteX40" fmla="*/ 5750 w 10009"/>
                          <a:gd name="connsiteY40" fmla="*/ 9816 h 10000"/>
                          <a:gd name="connsiteX41" fmla="*/ 5654 w 10009"/>
                          <a:gd name="connsiteY41" fmla="*/ 9739 h 10000"/>
                          <a:gd name="connsiteX42" fmla="*/ 5537 w 10009"/>
                          <a:gd name="connsiteY42" fmla="*/ 9648 h 10000"/>
                          <a:gd name="connsiteX43" fmla="*/ 5410 w 10009"/>
                          <a:gd name="connsiteY43" fmla="*/ 9547 h 10000"/>
                          <a:gd name="connsiteX44" fmla="*/ 5264 w 10009"/>
                          <a:gd name="connsiteY44" fmla="*/ 9436 h 10000"/>
                          <a:gd name="connsiteX45" fmla="*/ 5108 w 10009"/>
                          <a:gd name="connsiteY45" fmla="*/ 9315 h 10000"/>
                          <a:gd name="connsiteX46" fmla="*/ 4935 w 10009"/>
                          <a:gd name="connsiteY46" fmla="*/ 9181 h 10000"/>
                          <a:gd name="connsiteX47" fmla="*/ 4752 w 10009"/>
                          <a:gd name="connsiteY47" fmla="*/ 9036 h 10000"/>
                          <a:gd name="connsiteX48" fmla="*/ 4556 w 10009"/>
                          <a:gd name="connsiteY48" fmla="*/ 8887 h 10000"/>
                          <a:gd name="connsiteX49" fmla="*/ 4358 w 10009"/>
                          <a:gd name="connsiteY49" fmla="*/ 8731 h 10000"/>
                          <a:gd name="connsiteX50" fmla="*/ 4150 w 10009"/>
                          <a:gd name="connsiteY50" fmla="*/ 8563 h 10000"/>
                          <a:gd name="connsiteX51" fmla="*/ 3935 w 10009"/>
                          <a:gd name="connsiteY51" fmla="*/ 8404 h 10000"/>
                          <a:gd name="connsiteX52" fmla="*/ 3715 w 10009"/>
                          <a:gd name="connsiteY52" fmla="*/ 8226 h 10000"/>
                          <a:gd name="connsiteX53" fmla="*/ 3490 w 10009"/>
                          <a:gd name="connsiteY53" fmla="*/ 8057 h 10000"/>
                          <a:gd name="connsiteX54" fmla="*/ 3265 w 10009"/>
                          <a:gd name="connsiteY54" fmla="*/ 7884 h 10000"/>
                          <a:gd name="connsiteX55" fmla="*/ 3035 w 10009"/>
                          <a:gd name="connsiteY55" fmla="*/ 7705 h 10000"/>
                          <a:gd name="connsiteX56" fmla="*/ 2809 w 10009"/>
                          <a:gd name="connsiteY56" fmla="*/ 7528 h 10000"/>
                          <a:gd name="connsiteX57" fmla="*/ 2583 w 10009"/>
                          <a:gd name="connsiteY57" fmla="*/ 7349 h 10000"/>
                          <a:gd name="connsiteX58" fmla="*/ 2363 w 10009"/>
                          <a:gd name="connsiteY58" fmla="*/ 7180 h 10000"/>
                          <a:gd name="connsiteX59" fmla="*/ 2143 w 10009"/>
                          <a:gd name="connsiteY59" fmla="*/ 7011 h 10000"/>
                          <a:gd name="connsiteX60" fmla="*/ 1929 w 10009"/>
                          <a:gd name="connsiteY60" fmla="*/ 6843 h 10000"/>
                          <a:gd name="connsiteX61" fmla="*/ 1726 w 10009"/>
                          <a:gd name="connsiteY61" fmla="*/ 6683 h 10000"/>
                          <a:gd name="connsiteX62" fmla="*/ 1526 w 10009"/>
                          <a:gd name="connsiteY62" fmla="*/ 6530 h 10000"/>
                          <a:gd name="connsiteX63" fmla="*/ 1338 w 10009"/>
                          <a:gd name="connsiteY63" fmla="*/ 6379 h 10000"/>
                          <a:gd name="connsiteX64" fmla="*/ 1158 w 10009"/>
                          <a:gd name="connsiteY64" fmla="*/ 6245 h 10000"/>
                          <a:gd name="connsiteX65" fmla="*/ 990 w 10009"/>
                          <a:gd name="connsiteY65" fmla="*/ 6110 h 10000"/>
                          <a:gd name="connsiteX66" fmla="*/ 836 w 10009"/>
                          <a:gd name="connsiteY66" fmla="*/ 5989 h 10000"/>
                          <a:gd name="connsiteX67" fmla="*/ 695 w 10009"/>
                          <a:gd name="connsiteY67" fmla="*/ 5883 h 10000"/>
                          <a:gd name="connsiteX68" fmla="*/ 574 w 10009"/>
                          <a:gd name="connsiteY68" fmla="*/ 5787 h 10000"/>
                          <a:gd name="connsiteX69" fmla="*/ 465 w 10009"/>
                          <a:gd name="connsiteY69" fmla="*/ 5705 h 10000"/>
                          <a:gd name="connsiteX70" fmla="*/ 373 w 10009"/>
                          <a:gd name="connsiteY70" fmla="*/ 5627 h 10000"/>
                          <a:gd name="connsiteX71" fmla="*/ 303 w 10009"/>
                          <a:gd name="connsiteY71" fmla="*/ 5580 h 10000"/>
                          <a:gd name="connsiteX72" fmla="*/ 256 w 10009"/>
                          <a:gd name="connsiteY72" fmla="*/ 5537 h 10000"/>
                          <a:gd name="connsiteX73" fmla="*/ 229 w 10009"/>
                          <a:gd name="connsiteY73" fmla="*/ 5512 h 10000"/>
                          <a:gd name="connsiteX74" fmla="*/ 96 w 10009"/>
                          <a:gd name="connsiteY74" fmla="*/ 5334 h 10000"/>
                          <a:gd name="connsiteX75" fmla="*/ 4 w 10009"/>
                          <a:gd name="connsiteY75" fmla="*/ 4629 h 10000"/>
                          <a:gd name="connsiteX76" fmla="*/ 4 w 10009"/>
                          <a:gd name="connsiteY76" fmla="*/ 3839 h 10000"/>
                          <a:gd name="connsiteX77" fmla="*/ 244 w 10009"/>
                          <a:gd name="connsiteY77" fmla="*/ 2484 h 10000"/>
                          <a:gd name="connsiteX78" fmla="*/ 581 w 10009"/>
                          <a:gd name="connsiteY78" fmla="*/ 2190 h 10000"/>
                          <a:gd name="connsiteX79" fmla="*/ 3848 w 10009"/>
                          <a:gd name="connsiteY7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799 w 10009"/>
                          <a:gd name="connsiteY10" fmla="*/ 7628 h 10000"/>
                          <a:gd name="connsiteX11" fmla="*/ 8632 w 10009"/>
                          <a:gd name="connsiteY11" fmla="*/ 7783 h 10000"/>
                          <a:gd name="connsiteX12" fmla="*/ 8458 w 10009"/>
                          <a:gd name="connsiteY12" fmla="*/ 7933 h 10000"/>
                          <a:gd name="connsiteX13" fmla="*/ 8285 w 10009"/>
                          <a:gd name="connsiteY13" fmla="*/ 8086 h 10000"/>
                          <a:gd name="connsiteX14" fmla="*/ 8107 w 10009"/>
                          <a:gd name="connsiteY14" fmla="*/ 8246 h 10000"/>
                          <a:gd name="connsiteX15" fmla="*/ 7934 w 10009"/>
                          <a:gd name="connsiteY15" fmla="*/ 8404 h 10000"/>
                          <a:gd name="connsiteX16" fmla="*/ 7757 w 10009"/>
                          <a:gd name="connsiteY16" fmla="*/ 8559 h 10000"/>
                          <a:gd name="connsiteX17" fmla="*/ 7584 w 10009"/>
                          <a:gd name="connsiteY17" fmla="*/ 8718 h 10000"/>
                          <a:gd name="connsiteX18" fmla="*/ 7411 w 10009"/>
                          <a:gd name="connsiteY18" fmla="*/ 8868 h 10000"/>
                          <a:gd name="connsiteX19" fmla="*/ 7245 w 10009"/>
                          <a:gd name="connsiteY19" fmla="*/ 9012 h 10000"/>
                          <a:gd name="connsiteX20" fmla="*/ 7089 w 10009"/>
                          <a:gd name="connsiteY20" fmla="*/ 9157 h 10000"/>
                          <a:gd name="connsiteX21" fmla="*/ 6942 w 10009"/>
                          <a:gd name="connsiteY21" fmla="*/ 9292 h 10000"/>
                          <a:gd name="connsiteX22" fmla="*/ 6799 w 10009"/>
                          <a:gd name="connsiteY22" fmla="*/ 9416 h 10000"/>
                          <a:gd name="connsiteX23" fmla="*/ 6673 w 10009"/>
                          <a:gd name="connsiteY23" fmla="*/ 9528 h 10000"/>
                          <a:gd name="connsiteX24" fmla="*/ 6556 w 10009"/>
                          <a:gd name="connsiteY24" fmla="*/ 9629 h 10000"/>
                          <a:gd name="connsiteX25" fmla="*/ 6452 w 10009"/>
                          <a:gd name="connsiteY25" fmla="*/ 9720 h 10000"/>
                          <a:gd name="connsiteX26" fmla="*/ 6371 w 10009"/>
                          <a:gd name="connsiteY26" fmla="*/ 9797 h 10000"/>
                          <a:gd name="connsiteX27" fmla="*/ 6301 w 10009"/>
                          <a:gd name="connsiteY27" fmla="*/ 9866 h 10000"/>
                          <a:gd name="connsiteX28" fmla="*/ 6248 w 10009"/>
                          <a:gd name="connsiteY28" fmla="*/ 9908 h 10000"/>
                          <a:gd name="connsiteX29" fmla="*/ 6218 w 10009"/>
                          <a:gd name="connsiteY29" fmla="*/ 9932 h 10000"/>
                          <a:gd name="connsiteX30" fmla="*/ 6144 w 10009"/>
                          <a:gd name="connsiteY30" fmla="*/ 9986 h 10000"/>
                          <a:gd name="connsiteX31" fmla="*/ 6079 w 10009"/>
                          <a:gd name="connsiteY31" fmla="*/ 10000 h 10000"/>
                          <a:gd name="connsiteX32" fmla="*/ 6017 w 10009"/>
                          <a:gd name="connsiteY32" fmla="*/ 9990 h 10000"/>
                          <a:gd name="connsiteX33" fmla="*/ 5970 w 10009"/>
                          <a:gd name="connsiteY33" fmla="*/ 9976 h 10000"/>
                          <a:gd name="connsiteX34" fmla="*/ 5941 w 10009"/>
                          <a:gd name="connsiteY34" fmla="*/ 9957 h 10000"/>
                          <a:gd name="connsiteX35" fmla="*/ 5926 w 10009"/>
                          <a:gd name="connsiteY35" fmla="*/ 9952 h 10000"/>
                          <a:gd name="connsiteX36" fmla="*/ 5914 w 10009"/>
                          <a:gd name="connsiteY36" fmla="*/ 9942 h 10000"/>
                          <a:gd name="connsiteX37" fmla="*/ 5879 w 10009"/>
                          <a:gd name="connsiteY37" fmla="*/ 9918 h 10000"/>
                          <a:gd name="connsiteX38" fmla="*/ 5822 w 10009"/>
                          <a:gd name="connsiteY38" fmla="*/ 9875 h 10000"/>
                          <a:gd name="connsiteX39" fmla="*/ 5750 w 10009"/>
                          <a:gd name="connsiteY39" fmla="*/ 9816 h 10000"/>
                          <a:gd name="connsiteX40" fmla="*/ 5654 w 10009"/>
                          <a:gd name="connsiteY40" fmla="*/ 9739 h 10000"/>
                          <a:gd name="connsiteX41" fmla="*/ 5537 w 10009"/>
                          <a:gd name="connsiteY41" fmla="*/ 9648 h 10000"/>
                          <a:gd name="connsiteX42" fmla="*/ 5410 w 10009"/>
                          <a:gd name="connsiteY42" fmla="*/ 9547 h 10000"/>
                          <a:gd name="connsiteX43" fmla="*/ 5264 w 10009"/>
                          <a:gd name="connsiteY43" fmla="*/ 9436 h 10000"/>
                          <a:gd name="connsiteX44" fmla="*/ 5108 w 10009"/>
                          <a:gd name="connsiteY44" fmla="*/ 9315 h 10000"/>
                          <a:gd name="connsiteX45" fmla="*/ 4935 w 10009"/>
                          <a:gd name="connsiteY45" fmla="*/ 9181 h 10000"/>
                          <a:gd name="connsiteX46" fmla="*/ 4752 w 10009"/>
                          <a:gd name="connsiteY46" fmla="*/ 9036 h 10000"/>
                          <a:gd name="connsiteX47" fmla="*/ 4556 w 10009"/>
                          <a:gd name="connsiteY47" fmla="*/ 8887 h 10000"/>
                          <a:gd name="connsiteX48" fmla="*/ 4358 w 10009"/>
                          <a:gd name="connsiteY48" fmla="*/ 8731 h 10000"/>
                          <a:gd name="connsiteX49" fmla="*/ 4150 w 10009"/>
                          <a:gd name="connsiteY49" fmla="*/ 8563 h 10000"/>
                          <a:gd name="connsiteX50" fmla="*/ 3935 w 10009"/>
                          <a:gd name="connsiteY50" fmla="*/ 8404 h 10000"/>
                          <a:gd name="connsiteX51" fmla="*/ 3715 w 10009"/>
                          <a:gd name="connsiteY51" fmla="*/ 8226 h 10000"/>
                          <a:gd name="connsiteX52" fmla="*/ 3490 w 10009"/>
                          <a:gd name="connsiteY52" fmla="*/ 8057 h 10000"/>
                          <a:gd name="connsiteX53" fmla="*/ 3265 w 10009"/>
                          <a:gd name="connsiteY53" fmla="*/ 7884 h 10000"/>
                          <a:gd name="connsiteX54" fmla="*/ 3035 w 10009"/>
                          <a:gd name="connsiteY54" fmla="*/ 7705 h 10000"/>
                          <a:gd name="connsiteX55" fmla="*/ 2809 w 10009"/>
                          <a:gd name="connsiteY55" fmla="*/ 7528 h 10000"/>
                          <a:gd name="connsiteX56" fmla="*/ 2583 w 10009"/>
                          <a:gd name="connsiteY56" fmla="*/ 7349 h 10000"/>
                          <a:gd name="connsiteX57" fmla="*/ 2363 w 10009"/>
                          <a:gd name="connsiteY57" fmla="*/ 7180 h 10000"/>
                          <a:gd name="connsiteX58" fmla="*/ 2143 w 10009"/>
                          <a:gd name="connsiteY58" fmla="*/ 7011 h 10000"/>
                          <a:gd name="connsiteX59" fmla="*/ 1929 w 10009"/>
                          <a:gd name="connsiteY59" fmla="*/ 6843 h 10000"/>
                          <a:gd name="connsiteX60" fmla="*/ 1726 w 10009"/>
                          <a:gd name="connsiteY60" fmla="*/ 6683 h 10000"/>
                          <a:gd name="connsiteX61" fmla="*/ 1526 w 10009"/>
                          <a:gd name="connsiteY61" fmla="*/ 6530 h 10000"/>
                          <a:gd name="connsiteX62" fmla="*/ 1338 w 10009"/>
                          <a:gd name="connsiteY62" fmla="*/ 6379 h 10000"/>
                          <a:gd name="connsiteX63" fmla="*/ 1158 w 10009"/>
                          <a:gd name="connsiteY63" fmla="*/ 6245 h 10000"/>
                          <a:gd name="connsiteX64" fmla="*/ 990 w 10009"/>
                          <a:gd name="connsiteY64" fmla="*/ 6110 h 10000"/>
                          <a:gd name="connsiteX65" fmla="*/ 836 w 10009"/>
                          <a:gd name="connsiteY65" fmla="*/ 5989 h 10000"/>
                          <a:gd name="connsiteX66" fmla="*/ 695 w 10009"/>
                          <a:gd name="connsiteY66" fmla="*/ 5883 h 10000"/>
                          <a:gd name="connsiteX67" fmla="*/ 574 w 10009"/>
                          <a:gd name="connsiteY67" fmla="*/ 5787 h 10000"/>
                          <a:gd name="connsiteX68" fmla="*/ 465 w 10009"/>
                          <a:gd name="connsiteY68" fmla="*/ 5705 h 10000"/>
                          <a:gd name="connsiteX69" fmla="*/ 373 w 10009"/>
                          <a:gd name="connsiteY69" fmla="*/ 5627 h 10000"/>
                          <a:gd name="connsiteX70" fmla="*/ 303 w 10009"/>
                          <a:gd name="connsiteY70" fmla="*/ 5580 h 10000"/>
                          <a:gd name="connsiteX71" fmla="*/ 256 w 10009"/>
                          <a:gd name="connsiteY71" fmla="*/ 5537 h 10000"/>
                          <a:gd name="connsiteX72" fmla="*/ 229 w 10009"/>
                          <a:gd name="connsiteY72" fmla="*/ 5512 h 10000"/>
                          <a:gd name="connsiteX73" fmla="*/ 96 w 10009"/>
                          <a:gd name="connsiteY73" fmla="*/ 5334 h 10000"/>
                          <a:gd name="connsiteX74" fmla="*/ 4 w 10009"/>
                          <a:gd name="connsiteY74" fmla="*/ 4629 h 10000"/>
                          <a:gd name="connsiteX75" fmla="*/ 4 w 10009"/>
                          <a:gd name="connsiteY75" fmla="*/ 3839 h 10000"/>
                          <a:gd name="connsiteX76" fmla="*/ 244 w 10009"/>
                          <a:gd name="connsiteY76" fmla="*/ 2484 h 10000"/>
                          <a:gd name="connsiteX77" fmla="*/ 581 w 10009"/>
                          <a:gd name="connsiteY77" fmla="*/ 2190 h 10000"/>
                          <a:gd name="connsiteX78" fmla="*/ 3848 w 10009"/>
                          <a:gd name="connsiteY7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632 w 10009"/>
                          <a:gd name="connsiteY10" fmla="*/ 7783 h 10000"/>
                          <a:gd name="connsiteX11" fmla="*/ 8458 w 10009"/>
                          <a:gd name="connsiteY11" fmla="*/ 7933 h 10000"/>
                          <a:gd name="connsiteX12" fmla="*/ 8285 w 10009"/>
                          <a:gd name="connsiteY12" fmla="*/ 8086 h 10000"/>
                          <a:gd name="connsiteX13" fmla="*/ 8107 w 10009"/>
                          <a:gd name="connsiteY13" fmla="*/ 8246 h 10000"/>
                          <a:gd name="connsiteX14" fmla="*/ 7934 w 10009"/>
                          <a:gd name="connsiteY14" fmla="*/ 8404 h 10000"/>
                          <a:gd name="connsiteX15" fmla="*/ 7757 w 10009"/>
                          <a:gd name="connsiteY15" fmla="*/ 8559 h 10000"/>
                          <a:gd name="connsiteX16" fmla="*/ 7584 w 10009"/>
                          <a:gd name="connsiteY16" fmla="*/ 8718 h 10000"/>
                          <a:gd name="connsiteX17" fmla="*/ 7411 w 10009"/>
                          <a:gd name="connsiteY17" fmla="*/ 8868 h 10000"/>
                          <a:gd name="connsiteX18" fmla="*/ 7245 w 10009"/>
                          <a:gd name="connsiteY18" fmla="*/ 9012 h 10000"/>
                          <a:gd name="connsiteX19" fmla="*/ 7089 w 10009"/>
                          <a:gd name="connsiteY19" fmla="*/ 9157 h 10000"/>
                          <a:gd name="connsiteX20" fmla="*/ 6942 w 10009"/>
                          <a:gd name="connsiteY20" fmla="*/ 9292 h 10000"/>
                          <a:gd name="connsiteX21" fmla="*/ 6799 w 10009"/>
                          <a:gd name="connsiteY21" fmla="*/ 9416 h 10000"/>
                          <a:gd name="connsiteX22" fmla="*/ 6673 w 10009"/>
                          <a:gd name="connsiteY22" fmla="*/ 9528 h 10000"/>
                          <a:gd name="connsiteX23" fmla="*/ 6556 w 10009"/>
                          <a:gd name="connsiteY23" fmla="*/ 9629 h 10000"/>
                          <a:gd name="connsiteX24" fmla="*/ 6452 w 10009"/>
                          <a:gd name="connsiteY24" fmla="*/ 9720 h 10000"/>
                          <a:gd name="connsiteX25" fmla="*/ 6371 w 10009"/>
                          <a:gd name="connsiteY25" fmla="*/ 9797 h 10000"/>
                          <a:gd name="connsiteX26" fmla="*/ 6301 w 10009"/>
                          <a:gd name="connsiteY26" fmla="*/ 9866 h 10000"/>
                          <a:gd name="connsiteX27" fmla="*/ 6248 w 10009"/>
                          <a:gd name="connsiteY27" fmla="*/ 9908 h 10000"/>
                          <a:gd name="connsiteX28" fmla="*/ 6218 w 10009"/>
                          <a:gd name="connsiteY28" fmla="*/ 9932 h 10000"/>
                          <a:gd name="connsiteX29" fmla="*/ 6144 w 10009"/>
                          <a:gd name="connsiteY29" fmla="*/ 9986 h 10000"/>
                          <a:gd name="connsiteX30" fmla="*/ 6079 w 10009"/>
                          <a:gd name="connsiteY30" fmla="*/ 10000 h 10000"/>
                          <a:gd name="connsiteX31" fmla="*/ 6017 w 10009"/>
                          <a:gd name="connsiteY31" fmla="*/ 9990 h 10000"/>
                          <a:gd name="connsiteX32" fmla="*/ 5970 w 10009"/>
                          <a:gd name="connsiteY32" fmla="*/ 9976 h 10000"/>
                          <a:gd name="connsiteX33" fmla="*/ 5941 w 10009"/>
                          <a:gd name="connsiteY33" fmla="*/ 9957 h 10000"/>
                          <a:gd name="connsiteX34" fmla="*/ 5926 w 10009"/>
                          <a:gd name="connsiteY34" fmla="*/ 9952 h 10000"/>
                          <a:gd name="connsiteX35" fmla="*/ 5914 w 10009"/>
                          <a:gd name="connsiteY35" fmla="*/ 9942 h 10000"/>
                          <a:gd name="connsiteX36" fmla="*/ 5879 w 10009"/>
                          <a:gd name="connsiteY36" fmla="*/ 9918 h 10000"/>
                          <a:gd name="connsiteX37" fmla="*/ 5822 w 10009"/>
                          <a:gd name="connsiteY37" fmla="*/ 9875 h 10000"/>
                          <a:gd name="connsiteX38" fmla="*/ 5750 w 10009"/>
                          <a:gd name="connsiteY38" fmla="*/ 9816 h 10000"/>
                          <a:gd name="connsiteX39" fmla="*/ 5654 w 10009"/>
                          <a:gd name="connsiteY39" fmla="*/ 9739 h 10000"/>
                          <a:gd name="connsiteX40" fmla="*/ 5537 w 10009"/>
                          <a:gd name="connsiteY40" fmla="*/ 9648 h 10000"/>
                          <a:gd name="connsiteX41" fmla="*/ 5410 w 10009"/>
                          <a:gd name="connsiteY41" fmla="*/ 9547 h 10000"/>
                          <a:gd name="connsiteX42" fmla="*/ 5264 w 10009"/>
                          <a:gd name="connsiteY42" fmla="*/ 9436 h 10000"/>
                          <a:gd name="connsiteX43" fmla="*/ 5108 w 10009"/>
                          <a:gd name="connsiteY43" fmla="*/ 9315 h 10000"/>
                          <a:gd name="connsiteX44" fmla="*/ 4935 w 10009"/>
                          <a:gd name="connsiteY44" fmla="*/ 9181 h 10000"/>
                          <a:gd name="connsiteX45" fmla="*/ 4752 w 10009"/>
                          <a:gd name="connsiteY45" fmla="*/ 9036 h 10000"/>
                          <a:gd name="connsiteX46" fmla="*/ 4556 w 10009"/>
                          <a:gd name="connsiteY46" fmla="*/ 8887 h 10000"/>
                          <a:gd name="connsiteX47" fmla="*/ 4358 w 10009"/>
                          <a:gd name="connsiteY47" fmla="*/ 8731 h 10000"/>
                          <a:gd name="connsiteX48" fmla="*/ 4150 w 10009"/>
                          <a:gd name="connsiteY48" fmla="*/ 8563 h 10000"/>
                          <a:gd name="connsiteX49" fmla="*/ 3935 w 10009"/>
                          <a:gd name="connsiteY49" fmla="*/ 8404 h 10000"/>
                          <a:gd name="connsiteX50" fmla="*/ 3715 w 10009"/>
                          <a:gd name="connsiteY50" fmla="*/ 8226 h 10000"/>
                          <a:gd name="connsiteX51" fmla="*/ 3490 w 10009"/>
                          <a:gd name="connsiteY51" fmla="*/ 8057 h 10000"/>
                          <a:gd name="connsiteX52" fmla="*/ 3265 w 10009"/>
                          <a:gd name="connsiteY52" fmla="*/ 7884 h 10000"/>
                          <a:gd name="connsiteX53" fmla="*/ 3035 w 10009"/>
                          <a:gd name="connsiteY53" fmla="*/ 7705 h 10000"/>
                          <a:gd name="connsiteX54" fmla="*/ 2809 w 10009"/>
                          <a:gd name="connsiteY54" fmla="*/ 7528 h 10000"/>
                          <a:gd name="connsiteX55" fmla="*/ 2583 w 10009"/>
                          <a:gd name="connsiteY55" fmla="*/ 7349 h 10000"/>
                          <a:gd name="connsiteX56" fmla="*/ 2363 w 10009"/>
                          <a:gd name="connsiteY56" fmla="*/ 7180 h 10000"/>
                          <a:gd name="connsiteX57" fmla="*/ 2143 w 10009"/>
                          <a:gd name="connsiteY57" fmla="*/ 7011 h 10000"/>
                          <a:gd name="connsiteX58" fmla="*/ 1929 w 10009"/>
                          <a:gd name="connsiteY58" fmla="*/ 6843 h 10000"/>
                          <a:gd name="connsiteX59" fmla="*/ 1726 w 10009"/>
                          <a:gd name="connsiteY59" fmla="*/ 6683 h 10000"/>
                          <a:gd name="connsiteX60" fmla="*/ 1526 w 10009"/>
                          <a:gd name="connsiteY60" fmla="*/ 6530 h 10000"/>
                          <a:gd name="connsiteX61" fmla="*/ 1338 w 10009"/>
                          <a:gd name="connsiteY61" fmla="*/ 6379 h 10000"/>
                          <a:gd name="connsiteX62" fmla="*/ 1158 w 10009"/>
                          <a:gd name="connsiteY62" fmla="*/ 6245 h 10000"/>
                          <a:gd name="connsiteX63" fmla="*/ 990 w 10009"/>
                          <a:gd name="connsiteY63" fmla="*/ 6110 h 10000"/>
                          <a:gd name="connsiteX64" fmla="*/ 836 w 10009"/>
                          <a:gd name="connsiteY64" fmla="*/ 5989 h 10000"/>
                          <a:gd name="connsiteX65" fmla="*/ 695 w 10009"/>
                          <a:gd name="connsiteY65" fmla="*/ 5883 h 10000"/>
                          <a:gd name="connsiteX66" fmla="*/ 574 w 10009"/>
                          <a:gd name="connsiteY66" fmla="*/ 5787 h 10000"/>
                          <a:gd name="connsiteX67" fmla="*/ 465 w 10009"/>
                          <a:gd name="connsiteY67" fmla="*/ 5705 h 10000"/>
                          <a:gd name="connsiteX68" fmla="*/ 373 w 10009"/>
                          <a:gd name="connsiteY68" fmla="*/ 5627 h 10000"/>
                          <a:gd name="connsiteX69" fmla="*/ 303 w 10009"/>
                          <a:gd name="connsiteY69" fmla="*/ 5580 h 10000"/>
                          <a:gd name="connsiteX70" fmla="*/ 256 w 10009"/>
                          <a:gd name="connsiteY70" fmla="*/ 5537 h 10000"/>
                          <a:gd name="connsiteX71" fmla="*/ 229 w 10009"/>
                          <a:gd name="connsiteY71" fmla="*/ 5512 h 10000"/>
                          <a:gd name="connsiteX72" fmla="*/ 96 w 10009"/>
                          <a:gd name="connsiteY72" fmla="*/ 5334 h 10000"/>
                          <a:gd name="connsiteX73" fmla="*/ 4 w 10009"/>
                          <a:gd name="connsiteY73" fmla="*/ 4629 h 10000"/>
                          <a:gd name="connsiteX74" fmla="*/ 4 w 10009"/>
                          <a:gd name="connsiteY74" fmla="*/ 3839 h 10000"/>
                          <a:gd name="connsiteX75" fmla="*/ 244 w 10009"/>
                          <a:gd name="connsiteY75" fmla="*/ 2484 h 10000"/>
                          <a:gd name="connsiteX76" fmla="*/ 581 w 10009"/>
                          <a:gd name="connsiteY76" fmla="*/ 2190 h 10000"/>
                          <a:gd name="connsiteX77" fmla="*/ 3848 w 10009"/>
                          <a:gd name="connsiteY7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458 w 10009"/>
                          <a:gd name="connsiteY10" fmla="*/ 7933 h 10000"/>
                          <a:gd name="connsiteX11" fmla="*/ 8285 w 10009"/>
                          <a:gd name="connsiteY11" fmla="*/ 8086 h 10000"/>
                          <a:gd name="connsiteX12" fmla="*/ 8107 w 10009"/>
                          <a:gd name="connsiteY12" fmla="*/ 8246 h 10000"/>
                          <a:gd name="connsiteX13" fmla="*/ 7934 w 10009"/>
                          <a:gd name="connsiteY13" fmla="*/ 8404 h 10000"/>
                          <a:gd name="connsiteX14" fmla="*/ 7757 w 10009"/>
                          <a:gd name="connsiteY14" fmla="*/ 8559 h 10000"/>
                          <a:gd name="connsiteX15" fmla="*/ 7584 w 10009"/>
                          <a:gd name="connsiteY15" fmla="*/ 8718 h 10000"/>
                          <a:gd name="connsiteX16" fmla="*/ 7411 w 10009"/>
                          <a:gd name="connsiteY16" fmla="*/ 8868 h 10000"/>
                          <a:gd name="connsiteX17" fmla="*/ 7245 w 10009"/>
                          <a:gd name="connsiteY17" fmla="*/ 9012 h 10000"/>
                          <a:gd name="connsiteX18" fmla="*/ 7089 w 10009"/>
                          <a:gd name="connsiteY18" fmla="*/ 9157 h 10000"/>
                          <a:gd name="connsiteX19" fmla="*/ 6942 w 10009"/>
                          <a:gd name="connsiteY19" fmla="*/ 9292 h 10000"/>
                          <a:gd name="connsiteX20" fmla="*/ 6799 w 10009"/>
                          <a:gd name="connsiteY20" fmla="*/ 9416 h 10000"/>
                          <a:gd name="connsiteX21" fmla="*/ 6673 w 10009"/>
                          <a:gd name="connsiteY21" fmla="*/ 9528 h 10000"/>
                          <a:gd name="connsiteX22" fmla="*/ 6556 w 10009"/>
                          <a:gd name="connsiteY22" fmla="*/ 9629 h 10000"/>
                          <a:gd name="connsiteX23" fmla="*/ 6452 w 10009"/>
                          <a:gd name="connsiteY23" fmla="*/ 9720 h 10000"/>
                          <a:gd name="connsiteX24" fmla="*/ 6371 w 10009"/>
                          <a:gd name="connsiteY24" fmla="*/ 9797 h 10000"/>
                          <a:gd name="connsiteX25" fmla="*/ 6301 w 10009"/>
                          <a:gd name="connsiteY25" fmla="*/ 9866 h 10000"/>
                          <a:gd name="connsiteX26" fmla="*/ 6248 w 10009"/>
                          <a:gd name="connsiteY26" fmla="*/ 9908 h 10000"/>
                          <a:gd name="connsiteX27" fmla="*/ 6218 w 10009"/>
                          <a:gd name="connsiteY27" fmla="*/ 9932 h 10000"/>
                          <a:gd name="connsiteX28" fmla="*/ 6144 w 10009"/>
                          <a:gd name="connsiteY28" fmla="*/ 9986 h 10000"/>
                          <a:gd name="connsiteX29" fmla="*/ 6079 w 10009"/>
                          <a:gd name="connsiteY29" fmla="*/ 10000 h 10000"/>
                          <a:gd name="connsiteX30" fmla="*/ 6017 w 10009"/>
                          <a:gd name="connsiteY30" fmla="*/ 9990 h 10000"/>
                          <a:gd name="connsiteX31" fmla="*/ 5970 w 10009"/>
                          <a:gd name="connsiteY31" fmla="*/ 9976 h 10000"/>
                          <a:gd name="connsiteX32" fmla="*/ 5941 w 10009"/>
                          <a:gd name="connsiteY32" fmla="*/ 9957 h 10000"/>
                          <a:gd name="connsiteX33" fmla="*/ 5926 w 10009"/>
                          <a:gd name="connsiteY33" fmla="*/ 9952 h 10000"/>
                          <a:gd name="connsiteX34" fmla="*/ 5914 w 10009"/>
                          <a:gd name="connsiteY34" fmla="*/ 9942 h 10000"/>
                          <a:gd name="connsiteX35" fmla="*/ 5879 w 10009"/>
                          <a:gd name="connsiteY35" fmla="*/ 9918 h 10000"/>
                          <a:gd name="connsiteX36" fmla="*/ 5822 w 10009"/>
                          <a:gd name="connsiteY36" fmla="*/ 9875 h 10000"/>
                          <a:gd name="connsiteX37" fmla="*/ 5750 w 10009"/>
                          <a:gd name="connsiteY37" fmla="*/ 9816 h 10000"/>
                          <a:gd name="connsiteX38" fmla="*/ 5654 w 10009"/>
                          <a:gd name="connsiteY38" fmla="*/ 9739 h 10000"/>
                          <a:gd name="connsiteX39" fmla="*/ 5537 w 10009"/>
                          <a:gd name="connsiteY39" fmla="*/ 9648 h 10000"/>
                          <a:gd name="connsiteX40" fmla="*/ 5410 w 10009"/>
                          <a:gd name="connsiteY40" fmla="*/ 9547 h 10000"/>
                          <a:gd name="connsiteX41" fmla="*/ 5264 w 10009"/>
                          <a:gd name="connsiteY41" fmla="*/ 9436 h 10000"/>
                          <a:gd name="connsiteX42" fmla="*/ 5108 w 10009"/>
                          <a:gd name="connsiteY42" fmla="*/ 9315 h 10000"/>
                          <a:gd name="connsiteX43" fmla="*/ 4935 w 10009"/>
                          <a:gd name="connsiteY43" fmla="*/ 9181 h 10000"/>
                          <a:gd name="connsiteX44" fmla="*/ 4752 w 10009"/>
                          <a:gd name="connsiteY44" fmla="*/ 9036 h 10000"/>
                          <a:gd name="connsiteX45" fmla="*/ 4556 w 10009"/>
                          <a:gd name="connsiteY45" fmla="*/ 8887 h 10000"/>
                          <a:gd name="connsiteX46" fmla="*/ 4358 w 10009"/>
                          <a:gd name="connsiteY46" fmla="*/ 8731 h 10000"/>
                          <a:gd name="connsiteX47" fmla="*/ 4150 w 10009"/>
                          <a:gd name="connsiteY47" fmla="*/ 8563 h 10000"/>
                          <a:gd name="connsiteX48" fmla="*/ 3935 w 10009"/>
                          <a:gd name="connsiteY48" fmla="*/ 8404 h 10000"/>
                          <a:gd name="connsiteX49" fmla="*/ 3715 w 10009"/>
                          <a:gd name="connsiteY49" fmla="*/ 8226 h 10000"/>
                          <a:gd name="connsiteX50" fmla="*/ 3490 w 10009"/>
                          <a:gd name="connsiteY50" fmla="*/ 8057 h 10000"/>
                          <a:gd name="connsiteX51" fmla="*/ 3265 w 10009"/>
                          <a:gd name="connsiteY51" fmla="*/ 7884 h 10000"/>
                          <a:gd name="connsiteX52" fmla="*/ 3035 w 10009"/>
                          <a:gd name="connsiteY52" fmla="*/ 7705 h 10000"/>
                          <a:gd name="connsiteX53" fmla="*/ 2809 w 10009"/>
                          <a:gd name="connsiteY53" fmla="*/ 7528 h 10000"/>
                          <a:gd name="connsiteX54" fmla="*/ 2583 w 10009"/>
                          <a:gd name="connsiteY54" fmla="*/ 7349 h 10000"/>
                          <a:gd name="connsiteX55" fmla="*/ 2363 w 10009"/>
                          <a:gd name="connsiteY55" fmla="*/ 7180 h 10000"/>
                          <a:gd name="connsiteX56" fmla="*/ 2143 w 10009"/>
                          <a:gd name="connsiteY56" fmla="*/ 7011 h 10000"/>
                          <a:gd name="connsiteX57" fmla="*/ 1929 w 10009"/>
                          <a:gd name="connsiteY57" fmla="*/ 6843 h 10000"/>
                          <a:gd name="connsiteX58" fmla="*/ 1726 w 10009"/>
                          <a:gd name="connsiteY58" fmla="*/ 6683 h 10000"/>
                          <a:gd name="connsiteX59" fmla="*/ 1526 w 10009"/>
                          <a:gd name="connsiteY59" fmla="*/ 6530 h 10000"/>
                          <a:gd name="connsiteX60" fmla="*/ 1338 w 10009"/>
                          <a:gd name="connsiteY60" fmla="*/ 6379 h 10000"/>
                          <a:gd name="connsiteX61" fmla="*/ 1158 w 10009"/>
                          <a:gd name="connsiteY61" fmla="*/ 6245 h 10000"/>
                          <a:gd name="connsiteX62" fmla="*/ 990 w 10009"/>
                          <a:gd name="connsiteY62" fmla="*/ 6110 h 10000"/>
                          <a:gd name="connsiteX63" fmla="*/ 836 w 10009"/>
                          <a:gd name="connsiteY63" fmla="*/ 5989 h 10000"/>
                          <a:gd name="connsiteX64" fmla="*/ 695 w 10009"/>
                          <a:gd name="connsiteY64" fmla="*/ 5883 h 10000"/>
                          <a:gd name="connsiteX65" fmla="*/ 574 w 10009"/>
                          <a:gd name="connsiteY65" fmla="*/ 5787 h 10000"/>
                          <a:gd name="connsiteX66" fmla="*/ 465 w 10009"/>
                          <a:gd name="connsiteY66" fmla="*/ 5705 h 10000"/>
                          <a:gd name="connsiteX67" fmla="*/ 373 w 10009"/>
                          <a:gd name="connsiteY67" fmla="*/ 5627 h 10000"/>
                          <a:gd name="connsiteX68" fmla="*/ 303 w 10009"/>
                          <a:gd name="connsiteY68" fmla="*/ 5580 h 10000"/>
                          <a:gd name="connsiteX69" fmla="*/ 256 w 10009"/>
                          <a:gd name="connsiteY69" fmla="*/ 5537 h 10000"/>
                          <a:gd name="connsiteX70" fmla="*/ 229 w 10009"/>
                          <a:gd name="connsiteY70" fmla="*/ 5512 h 10000"/>
                          <a:gd name="connsiteX71" fmla="*/ 96 w 10009"/>
                          <a:gd name="connsiteY71" fmla="*/ 5334 h 10000"/>
                          <a:gd name="connsiteX72" fmla="*/ 4 w 10009"/>
                          <a:gd name="connsiteY72" fmla="*/ 4629 h 10000"/>
                          <a:gd name="connsiteX73" fmla="*/ 4 w 10009"/>
                          <a:gd name="connsiteY73" fmla="*/ 3839 h 10000"/>
                          <a:gd name="connsiteX74" fmla="*/ 244 w 10009"/>
                          <a:gd name="connsiteY74" fmla="*/ 2484 h 10000"/>
                          <a:gd name="connsiteX75" fmla="*/ 581 w 10009"/>
                          <a:gd name="connsiteY75" fmla="*/ 2190 h 10000"/>
                          <a:gd name="connsiteX76" fmla="*/ 3848 w 10009"/>
                          <a:gd name="connsiteY7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285 w 10009"/>
                          <a:gd name="connsiteY10" fmla="*/ 8086 h 10000"/>
                          <a:gd name="connsiteX11" fmla="*/ 8107 w 10009"/>
                          <a:gd name="connsiteY11" fmla="*/ 8246 h 10000"/>
                          <a:gd name="connsiteX12" fmla="*/ 7934 w 10009"/>
                          <a:gd name="connsiteY12" fmla="*/ 8404 h 10000"/>
                          <a:gd name="connsiteX13" fmla="*/ 7757 w 10009"/>
                          <a:gd name="connsiteY13" fmla="*/ 8559 h 10000"/>
                          <a:gd name="connsiteX14" fmla="*/ 7584 w 10009"/>
                          <a:gd name="connsiteY14" fmla="*/ 8718 h 10000"/>
                          <a:gd name="connsiteX15" fmla="*/ 7411 w 10009"/>
                          <a:gd name="connsiteY15" fmla="*/ 8868 h 10000"/>
                          <a:gd name="connsiteX16" fmla="*/ 7245 w 10009"/>
                          <a:gd name="connsiteY16" fmla="*/ 9012 h 10000"/>
                          <a:gd name="connsiteX17" fmla="*/ 7089 w 10009"/>
                          <a:gd name="connsiteY17" fmla="*/ 9157 h 10000"/>
                          <a:gd name="connsiteX18" fmla="*/ 6942 w 10009"/>
                          <a:gd name="connsiteY18" fmla="*/ 9292 h 10000"/>
                          <a:gd name="connsiteX19" fmla="*/ 6799 w 10009"/>
                          <a:gd name="connsiteY19" fmla="*/ 9416 h 10000"/>
                          <a:gd name="connsiteX20" fmla="*/ 6673 w 10009"/>
                          <a:gd name="connsiteY20" fmla="*/ 9528 h 10000"/>
                          <a:gd name="connsiteX21" fmla="*/ 6556 w 10009"/>
                          <a:gd name="connsiteY21" fmla="*/ 9629 h 10000"/>
                          <a:gd name="connsiteX22" fmla="*/ 6452 w 10009"/>
                          <a:gd name="connsiteY22" fmla="*/ 9720 h 10000"/>
                          <a:gd name="connsiteX23" fmla="*/ 6371 w 10009"/>
                          <a:gd name="connsiteY23" fmla="*/ 9797 h 10000"/>
                          <a:gd name="connsiteX24" fmla="*/ 6301 w 10009"/>
                          <a:gd name="connsiteY24" fmla="*/ 9866 h 10000"/>
                          <a:gd name="connsiteX25" fmla="*/ 6248 w 10009"/>
                          <a:gd name="connsiteY25" fmla="*/ 9908 h 10000"/>
                          <a:gd name="connsiteX26" fmla="*/ 6218 w 10009"/>
                          <a:gd name="connsiteY26" fmla="*/ 9932 h 10000"/>
                          <a:gd name="connsiteX27" fmla="*/ 6144 w 10009"/>
                          <a:gd name="connsiteY27" fmla="*/ 9986 h 10000"/>
                          <a:gd name="connsiteX28" fmla="*/ 6079 w 10009"/>
                          <a:gd name="connsiteY28" fmla="*/ 10000 h 10000"/>
                          <a:gd name="connsiteX29" fmla="*/ 6017 w 10009"/>
                          <a:gd name="connsiteY29" fmla="*/ 9990 h 10000"/>
                          <a:gd name="connsiteX30" fmla="*/ 5970 w 10009"/>
                          <a:gd name="connsiteY30" fmla="*/ 9976 h 10000"/>
                          <a:gd name="connsiteX31" fmla="*/ 5941 w 10009"/>
                          <a:gd name="connsiteY31" fmla="*/ 9957 h 10000"/>
                          <a:gd name="connsiteX32" fmla="*/ 5926 w 10009"/>
                          <a:gd name="connsiteY32" fmla="*/ 9952 h 10000"/>
                          <a:gd name="connsiteX33" fmla="*/ 5914 w 10009"/>
                          <a:gd name="connsiteY33" fmla="*/ 9942 h 10000"/>
                          <a:gd name="connsiteX34" fmla="*/ 5879 w 10009"/>
                          <a:gd name="connsiteY34" fmla="*/ 9918 h 10000"/>
                          <a:gd name="connsiteX35" fmla="*/ 5822 w 10009"/>
                          <a:gd name="connsiteY35" fmla="*/ 9875 h 10000"/>
                          <a:gd name="connsiteX36" fmla="*/ 5750 w 10009"/>
                          <a:gd name="connsiteY36" fmla="*/ 9816 h 10000"/>
                          <a:gd name="connsiteX37" fmla="*/ 5654 w 10009"/>
                          <a:gd name="connsiteY37" fmla="*/ 9739 h 10000"/>
                          <a:gd name="connsiteX38" fmla="*/ 5537 w 10009"/>
                          <a:gd name="connsiteY38" fmla="*/ 9648 h 10000"/>
                          <a:gd name="connsiteX39" fmla="*/ 5410 w 10009"/>
                          <a:gd name="connsiteY39" fmla="*/ 9547 h 10000"/>
                          <a:gd name="connsiteX40" fmla="*/ 5264 w 10009"/>
                          <a:gd name="connsiteY40" fmla="*/ 9436 h 10000"/>
                          <a:gd name="connsiteX41" fmla="*/ 5108 w 10009"/>
                          <a:gd name="connsiteY41" fmla="*/ 9315 h 10000"/>
                          <a:gd name="connsiteX42" fmla="*/ 4935 w 10009"/>
                          <a:gd name="connsiteY42" fmla="*/ 9181 h 10000"/>
                          <a:gd name="connsiteX43" fmla="*/ 4752 w 10009"/>
                          <a:gd name="connsiteY43" fmla="*/ 9036 h 10000"/>
                          <a:gd name="connsiteX44" fmla="*/ 4556 w 10009"/>
                          <a:gd name="connsiteY44" fmla="*/ 8887 h 10000"/>
                          <a:gd name="connsiteX45" fmla="*/ 4358 w 10009"/>
                          <a:gd name="connsiteY45" fmla="*/ 8731 h 10000"/>
                          <a:gd name="connsiteX46" fmla="*/ 4150 w 10009"/>
                          <a:gd name="connsiteY46" fmla="*/ 8563 h 10000"/>
                          <a:gd name="connsiteX47" fmla="*/ 3935 w 10009"/>
                          <a:gd name="connsiteY47" fmla="*/ 8404 h 10000"/>
                          <a:gd name="connsiteX48" fmla="*/ 3715 w 10009"/>
                          <a:gd name="connsiteY48" fmla="*/ 8226 h 10000"/>
                          <a:gd name="connsiteX49" fmla="*/ 3490 w 10009"/>
                          <a:gd name="connsiteY49" fmla="*/ 8057 h 10000"/>
                          <a:gd name="connsiteX50" fmla="*/ 3265 w 10009"/>
                          <a:gd name="connsiteY50" fmla="*/ 7884 h 10000"/>
                          <a:gd name="connsiteX51" fmla="*/ 3035 w 10009"/>
                          <a:gd name="connsiteY51" fmla="*/ 7705 h 10000"/>
                          <a:gd name="connsiteX52" fmla="*/ 2809 w 10009"/>
                          <a:gd name="connsiteY52" fmla="*/ 7528 h 10000"/>
                          <a:gd name="connsiteX53" fmla="*/ 2583 w 10009"/>
                          <a:gd name="connsiteY53" fmla="*/ 7349 h 10000"/>
                          <a:gd name="connsiteX54" fmla="*/ 2363 w 10009"/>
                          <a:gd name="connsiteY54" fmla="*/ 7180 h 10000"/>
                          <a:gd name="connsiteX55" fmla="*/ 2143 w 10009"/>
                          <a:gd name="connsiteY55" fmla="*/ 7011 h 10000"/>
                          <a:gd name="connsiteX56" fmla="*/ 1929 w 10009"/>
                          <a:gd name="connsiteY56" fmla="*/ 6843 h 10000"/>
                          <a:gd name="connsiteX57" fmla="*/ 1726 w 10009"/>
                          <a:gd name="connsiteY57" fmla="*/ 6683 h 10000"/>
                          <a:gd name="connsiteX58" fmla="*/ 1526 w 10009"/>
                          <a:gd name="connsiteY58" fmla="*/ 6530 h 10000"/>
                          <a:gd name="connsiteX59" fmla="*/ 1338 w 10009"/>
                          <a:gd name="connsiteY59" fmla="*/ 6379 h 10000"/>
                          <a:gd name="connsiteX60" fmla="*/ 1158 w 10009"/>
                          <a:gd name="connsiteY60" fmla="*/ 6245 h 10000"/>
                          <a:gd name="connsiteX61" fmla="*/ 990 w 10009"/>
                          <a:gd name="connsiteY61" fmla="*/ 6110 h 10000"/>
                          <a:gd name="connsiteX62" fmla="*/ 836 w 10009"/>
                          <a:gd name="connsiteY62" fmla="*/ 5989 h 10000"/>
                          <a:gd name="connsiteX63" fmla="*/ 695 w 10009"/>
                          <a:gd name="connsiteY63" fmla="*/ 5883 h 10000"/>
                          <a:gd name="connsiteX64" fmla="*/ 574 w 10009"/>
                          <a:gd name="connsiteY64" fmla="*/ 5787 h 10000"/>
                          <a:gd name="connsiteX65" fmla="*/ 465 w 10009"/>
                          <a:gd name="connsiteY65" fmla="*/ 5705 h 10000"/>
                          <a:gd name="connsiteX66" fmla="*/ 373 w 10009"/>
                          <a:gd name="connsiteY66" fmla="*/ 5627 h 10000"/>
                          <a:gd name="connsiteX67" fmla="*/ 303 w 10009"/>
                          <a:gd name="connsiteY67" fmla="*/ 5580 h 10000"/>
                          <a:gd name="connsiteX68" fmla="*/ 256 w 10009"/>
                          <a:gd name="connsiteY68" fmla="*/ 5537 h 10000"/>
                          <a:gd name="connsiteX69" fmla="*/ 229 w 10009"/>
                          <a:gd name="connsiteY69" fmla="*/ 5512 h 10000"/>
                          <a:gd name="connsiteX70" fmla="*/ 96 w 10009"/>
                          <a:gd name="connsiteY70" fmla="*/ 5334 h 10000"/>
                          <a:gd name="connsiteX71" fmla="*/ 4 w 10009"/>
                          <a:gd name="connsiteY71" fmla="*/ 4629 h 10000"/>
                          <a:gd name="connsiteX72" fmla="*/ 4 w 10009"/>
                          <a:gd name="connsiteY72" fmla="*/ 3839 h 10000"/>
                          <a:gd name="connsiteX73" fmla="*/ 244 w 10009"/>
                          <a:gd name="connsiteY73" fmla="*/ 2484 h 10000"/>
                          <a:gd name="connsiteX74" fmla="*/ 581 w 10009"/>
                          <a:gd name="connsiteY74" fmla="*/ 2190 h 10000"/>
                          <a:gd name="connsiteX75" fmla="*/ 3848 w 10009"/>
                          <a:gd name="connsiteY7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107 w 10009"/>
                          <a:gd name="connsiteY10" fmla="*/ 8246 h 10000"/>
                          <a:gd name="connsiteX11" fmla="*/ 7934 w 10009"/>
                          <a:gd name="connsiteY11" fmla="*/ 8404 h 10000"/>
                          <a:gd name="connsiteX12" fmla="*/ 7757 w 10009"/>
                          <a:gd name="connsiteY12" fmla="*/ 8559 h 10000"/>
                          <a:gd name="connsiteX13" fmla="*/ 7584 w 10009"/>
                          <a:gd name="connsiteY13" fmla="*/ 8718 h 10000"/>
                          <a:gd name="connsiteX14" fmla="*/ 7411 w 10009"/>
                          <a:gd name="connsiteY14" fmla="*/ 8868 h 10000"/>
                          <a:gd name="connsiteX15" fmla="*/ 7245 w 10009"/>
                          <a:gd name="connsiteY15" fmla="*/ 9012 h 10000"/>
                          <a:gd name="connsiteX16" fmla="*/ 7089 w 10009"/>
                          <a:gd name="connsiteY16" fmla="*/ 9157 h 10000"/>
                          <a:gd name="connsiteX17" fmla="*/ 6942 w 10009"/>
                          <a:gd name="connsiteY17" fmla="*/ 9292 h 10000"/>
                          <a:gd name="connsiteX18" fmla="*/ 6799 w 10009"/>
                          <a:gd name="connsiteY18" fmla="*/ 9416 h 10000"/>
                          <a:gd name="connsiteX19" fmla="*/ 6673 w 10009"/>
                          <a:gd name="connsiteY19" fmla="*/ 9528 h 10000"/>
                          <a:gd name="connsiteX20" fmla="*/ 6556 w 10009"/>
                          <a:gd name="connsiteY20" fmla="*/ 9629 h 10000"/>
                          <a:gd name="connsiteX21" fmla="*/ 6452 w 10009"/>
                          <a:gd name="connsiteY21" fmla="*/ 9720 h 10000"/>
                          <a:gd name="connsiteX22" fmla="*/ 6371 w 10009"/>
                          <a:gd name="connsiteY22" fmla="*/ 9797 h 10000"/>
                          <a:gd name="connsiteX23" fmla="*/ 6301 w 10009"/>
                          <a:gd name="connsiteY23" fmla="*/ 9866 h 10000"/>
                          <a:gd name="connsiteX24" fmla="*/ 6248 w 10009"/>
                          <a:gd name="connsiteY24" fmla="*/ 9908 h 10000"/>
                          <a:gd name="connsiteX25" fmla="*/ 6218 w 10009"/>
                          <a:gd name="connsiteY25" fmla="*/ 9932 h 10000"/>
                          <a:gd name="connsiteX26" fmla="*/ 6144 w 10009"/>
                          <a:gd name="connsiteY26" fmla="*/ 9986 h 10000"/>
                          <a:gd name="connsiteX27" fmla="*/ 6079 w 10009"/>
                          <a:gd name="connsiteY27" fmla="*/ 10000 h 10000"/>
                          <a:gd name="connsiteX28" fmla="*/ 6017 w 10009"/>
                          <a:gd name="connsiteY28" fmla="*/ 9990 h 10000"/>
                          <a:gd name="connsiteX29" fmla="*/ 5970 w 10009"/>
                          <a:gd name="connsiteY29" fmla="*/ 9976 h 10000"/>
                          <a:gd name="connsiteX30" fmla="*/ 5941 w 10009"/>
                          <a:gd name="connsiteY30" fmla="*/ 9957 h 10000"/>
                          <a:gd name="connsiteX31" fmla="*/ 5926 w 10009"/>
                          <a:gd name="connsiteY31" fmla="*/ 9952 h 10000"/>
                          <a:gd name="connsiteX32" fmla="*/ 5914 w 10009"/>
                          <a:gd name="connsiteY32" fmla="*/ 9942 h 10000"/>
                          <a:gd name="connsiteX33" fmla="*/ 5879 w 10009"/>
                          <a:gd name="connsiteY33" fmla="*/ 9918 h 10000"/>
                          <a:gd name="connsiteX34" fmla="*/ 5822 w 10009"/>
                          <a:gd name="connsiteY34" fmla="*/ 9875 h 10000"/>
                          <a:gd name="connsiteX35" fmla="*/ 5750 w 10009"/>
                          <a:gd name="connsiteY35" fmla="*/ 9816 h 10000"/>
                          <a:gd name="connsiteX36" fmla="*/ 5654 w 10009"/>
                          <a:gd name="connsiteY36" fmla="*/ 9739 h 10000"/>
                          <a:gd name="connsiteX37" fmla="*/ 5537 w 10009"/>
                          <a:gd name="connsiteY37" fmla="*/ 9648 h 10000"/>
                          <a:gd name="connsiteX38" fmla="*/ 5410 w 10009"/>
                          <a:gd name="connsiteY38" fmla="*/ 9547 h 10000"/>
                          <a:gd name="connsiteX39" fmla="*/ 5264 w 10009"/>
                          <a:gd name="connsiteY39" fmla="*/ 9436 h 10000"/>
                          <a:gd name="connsiteX40" fmla="*/ 5108 w 10009"/>
                          <a:gd name="connsiteY40" fmla="*/ 9315 h 10000"/>
                          <a:gd name="connsiteX41" fmla="*/ 4935 w 10009"/>
                          <a:gd name="connsiteY41" fmla="*/ 9181 h 10000"/>
                          <a:gd name="connsiteX42" fmla="*/ 4752 w 10009"/>
                          <a:gd name="connsiteY42" fmla="*/ 9036 h 10000"/>
                          <a:gd name="connsiteX43" fmla="*/ 4556 w 10009"/>
                          <a:gd name="connsiteY43" fmla="*/ 8887 h 10000"/>
                          <a:gd name="connsiteX44" fmla="*/ 4358 w 10009"/>
                          <a:gd name="connsiteY44" fmla="*/ 8731 h 10000"/>
                          <a:gd name="connsiteX45" fmla="*/ 4150 w 10009"/>
                          <a:gd name="connsiteY45" fmla="*/ 8563 h 10000"/>
                          <a:gd name="connsiteX46" fmla="*/ 3935 w 10009"/>
                          <a:gd name="connsiteY46" fmla="*/ 8404 h 10000"/>
                          <a:gd name="connsiteX47" fmla="*/ 3715 w 10009"/>
                          <a:gd name="connsiteY47" fmla="*/ 8226 h 10000"/>
                          <a:gd name="connsiteX48" fmla="*/ 3490 w 10009"/>
                          <a:gd name="connsiteY48" fmla="*/ 8057 h 10000"/>
                          <a:gd name="connsiteX49" fmla="*/ 3265 w 10009"/>
                          <a:gd name="connsiteY49" fmla="*/ 7884 h 10000"/>
                          <a:gd name="connsiteX50" fmla="*/ 3035 w 10009"/>
                          <a:gd name="connsiteY50" fmla="*/ 7705 h 10000"/>
                          <a:gd name="connsiteX51" fmla="*/ 2809 w 10009"/>
                          <a:gd name="connsiteY51" fmla="*/ 7528 h 10000"/>
                          <a:gd name="connsiteX52" fmla="*/ 2583 w 10009"/>
                          <a:gd name="connsiteY52" fmla="*/ 7349 h 10000"/>
                          <a:gd name="connsiteX53" fmla="*/ 2363 w 10009"/>
                          <a:gd name="connsiteY53" fmla="*/ 7180 h 10000"/>
                          <a:gd name="connsiteX54" fmla="*/ 2143 w 10009"/>
                          <a:gd name="connsiteY54" fmla="*/ 7011 h 10000"/>
                          <a:gd name="connsiteX55" fmla="*/ 1929 w 10009"/>
                          <a:gd name="connsiteY55" fmla="*/ 6843 h 10000"/>
                          <a:gd name="connsiteX56" fmla="*/ 1726 w 10009"/>
                          <a:gd name="connsiteY56" fmla="*/ 6683 h 10000"/>
                          <a:gd name="connsiteX57" fmla="*/ 1526 w 10009"/>
                          <a:gd name="connsiteY57" fmla="*/ 6530 h 10000"/>
                          <a:gd name="connsiteX58" fmla="*/ 1338 w 10009"/>
                          <a:gd name="connsiteY58" fmla="*/ 6379 h 10000"/>
                          <a:gd name="connsiteX59" fmla="*/ 1158 w 10009"/>
                          <a:gd name="connsiteY59" fmla="*/ 6245 h 10000"/>
                          <a:gd name="connsiteX60" fmla="*/ 990 w 10009"/>
                          <a:gd name="connsiteY60" fmla="*/ 6110 h 10000"/>
                          <a:gd name="connsiteX61" fmla="*/ 836 w 10009"/>
                          <a:gd name="connsiteY61" fmla="*/ 5989 h 10000"/>
                          <a:gd name="connsiteX62" fmla="*/ 695 w 10009"/>
                          <a:gd name="connsiteY62" fmla="*/ 5883 h 10000"/>
                          <a:gd name="connsiteX63" fmla="*/ 574 w 10009"/>
                          <a:gd name="connsiteY63" fmla="*/ 5787 h 10000"/>
                          <a:gd name="connsiteX64" fmla="*/ 465 w 10009"/>
                          <a:gd name="connsiteY64" fmla="*/ 5705 h 10000"/>
                          <a:gd name="connsiteX65" fmla="*/ 373 w 10009"/>
                          <a:gd name="connsiteY65" fmla="*/ 5627 h 10000"/>
                          <a:gd name="connsiteX66" fmla="*/ 303 w 10009"/>
                          <a:gd name="connsiteY66" fmla="*/ 5580 h 10000"/>
                          <a:gd name="connsiteX67" fmla="*/ 256 w 10009"/>
                          <a:gd name="connsiteY67" fmla="*/ 5537 h 10000"/>
                          <a:gd name="connsiteX68" fmla="*/ 229 w 10009"/>
                          <a:gd name="connsiteY68" fmla="*/ 5512 h 10000"/>
                          <a:gd name="connsiteX69" fmla="*/ 96 w 10009"/>
                          <a:gd name="connsiteY69" fmla="*/ 5334 h 10000"/>
                          <a:gd name="connsiteX70" fmla="*/ 4 w 10009"/>
                          <a:gd name="connsiteY70" fmla="*/ 4629 h 10000"/>
                          <a:gd name="connsiteX71" fmla="*/ 4 w 10009"/>
                          <a:gd name="connsiteY71" fmla="*/ 3839 h 10000"/>
                          <a:gd name="connsiteX72" fmla="*/ 244 w 10009"/>
                          <a:gd name="connsiteY72" fmla="*/ 2484 h 10000"/>
                          <a:gd name="connsiteX73" fmla="*/ 581 w 10009"/>
                          <a:gd name="connsiteY73" fmla="*/ 2190 h 10000"/>
                          <a:gd name="connsiteX74" fmla="*/ 3848 w 10009"/>
                          <a:gd name="connsiteY7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934 w 10009"/>
                          <a:gd name="connsiteY10" fmla="*/ 8404 h 10000"/>
                          <a:gd name="connsiteX11" fmla="*/ 7757 w 10009"/>
                          <a:gd name="connsiteY11" fmla="*/ 8559 h 10000"/>
                          <a:gd name="connsiteX12" fmla="*/ 7584 w 10009"/>
                          <a:gd name="connsiteY12" fmla="*/ 8718 h 10000"/>
                          <a:gd name="connsiteX13" fmla="*/ 7411 w 10009"/>
                          <a:gd name="connsiteY13" fmla="*/ 8868 h 10000"/>
                          <a:gd name="connsiteX14" fmla="*/ 7245 w 10009"/>
                          <a:gd name="connsiteY14" fmla="*/ 9012 h 10000"/>
                          <a:gd name="connsiteX15" fmla="*/ 7089 w 10009"/>
                          <a:gd name="connsiteY15" fmla="*/ 9157 h 10000"/>
                          <a:gd name="connsiteX16" fmla="*/ 6942 w 10009"/>
                          <a:gd name="connsiteY16" fmla="*/ 9292 h 10000"/>
                          <a:gd name="connsiteX17" fmla="*/ 6799 w 10009"/>
                          <a:gd name="connsiteY17" fmla="*/ 9416 h 10000"/>
                          <a:gd name="connsiteX18" fmla="*/ 6673 w 10009"/>
                          <a:gd name="connsiteY18" fmla="*/ 9528 h 10000"/>
                          <a:gd name="connsiteX19" fmla="*/ 6556 w 10009"/>
                          <a:gd name="connsiteY19" fmla="*/ 9629 h 10000"/>
                          <a:gd name="connsiteX20" fmla="*/ 6452 w 10009"/>
                          <a:gd name="connsiteY20" fmla="*/ 9720 h 10000"/>
                          <a:gd name="connsiteX21" fmla="*/ 6371 w 10009"/>
                          <a:gd name="connsiteY21" fmla="*/ 9797 h 10000"/>
                          <a:gd name="connsiteX22" fmla="*/ 6301 w 10009"/>
                          <a:gd name="connsiteY22" fmla="*/ 9866 h 10000"/>
                          <a:gd name="connsiteX23" fmla="*/ 6248 w 10009"/>
                          <a:gd name="connsiteY23" fmla="*/ 9908 h 10000"/>
                          <a:gd name="connsiteX24" fmla="*/ 6218 w 10009"/>
                          <a:gd name="connsiteY24" fmla="*/ 9932 h 10000"/>
                          <a:gd name="connsiteX25" fmla="*/ 6144 w 10009"/>
                          <a:gd name="connsiteY25" fmla="*/ 9986 h 10000"/>
                          <a:gd name="connsiteX26" fmla="*/ 6079 w 10009"/>
                          <a:gd name="connsiteY26" fmla="*/ 10000 h 10000"/>
                          <a:gd name="connsiteX27" fmla="*/ 6017 w 10009"/>
                          <a:gd name="connsiteY27" fmla="*/ 9990 h 10000"/>
                          <a:gd name="connsiteX28" fmla="*/ 5970 w 10009"/>
                          <a:gd name="connsiteY28" fmla="*/ 9976 h 10000"/>
                          <a:gd name="connsiteX29" fmla="*/ 5941 w 10009"/>
                          <a:gd name="connsiteY29" fmla="*/ 9957 h 10000"/>
                          <a:gd name="connsiteX30" fmla="*/ 5926 w 10009"/>
                          <a:gd name="connsiteY30" fmla="*/ 9952 h 10000"/>
                          <a:gd name="connsiteX31" fmla="*/ 5914 w 10009"/>
                          <a:gd name="connsiteY31" fmla="*/ 9942 h 10000"/>
                          <a:gd name="connsiteX32" fmla="*/ 5879 w 10009"/>
                          <a:gd name="connsiteY32" fmla="*/ 9918 h 10000"/>
                          <a:gd name="connsiteX33" fmla="*/ 5822 w 10009"/>
                          <a:gd name="connsiteY33" fmla="*/ 9875 h 10000"/>
                          <a:gd name="connsiteX34" fmla="*/ 5750 w 10009"/>
                          <a:gd name="connsiteY34" fmla="*/ 9816 h 10000"/>
                          <a:gd name="connsiteX35" fmla="*/ 5654 w 10009"/>
                          <a:gd name="connsiteY35" fmla="*/ 9739 h 10000"/>
                          <a:gd name="connsiteX36" fmla="*/ 5537 w 10009"/>
                          <a:gd name="connsiteY36" fmla="*/ 9648 h 10000"/>
                          <a:gd name="connsiteX37" fmla="*/ 5410 w 10009"/>
                          <a:gd name="connsiteY37" fmla="*/ 9547 h 10000"/>
                          <a:gd name="connsiteX38" fmla="*/ 5264 w 10009"/>
                          <a:gd name="connsiteY38" fmla="*/ 9436 h 10000"/>
                          <a:gd name="connsiteX39" fmla="*/ 5108 w 10009"/>
                          <a:gd name="connsiteY39" fmla="*/ 9315 h 10000"/>
                          <a:gd name="connsiteX40" fmla="*/ 4935 w 10009"/>
                          <a:gd name="connsiteY40" fmla="*/ 9181 h 10000"/>
                          <a:gd name="connsiteX41" fmla="*/ 4752 w 10009"/>
                          <a:gd name="connsiteY41" fmla="*/ 9036 h 10000"/>
                          <a:gd name="connsiteX42" fmla="*/ 4556 w 10009"/>
                          <a:gd name="connsiteY42" fmla="*/ 8887 h 10000"/>
                          <a:gd name="connsiteX43" fmla="*/ 4358 w 10009"/>
                          <a:gd name="connsiteY43" fmla="*/ 8731 h 10000"/>
                          <a:gd name="connsiteX44" fmla="*/ 4150 w 10009"/>
                          <a:gd name="connsiteY44" fmla="*/ 8563 h 10000"/>
                          <a:gd name="connsiteX45" fmla="*/ 3935 w 10009"/>
                          <a:gd name="connsiteY45" fmla="*/ 8404 h 10000"/>
                          <a:gd name="connsiteX46" fmla="*/ 3715 w 10009"/>
                          <a:gd name="connsiteY46" fmla="*/ 8226 h 10000"/>
                          <a:gd name="connsiteX47" fmla="*/ 3490 w 10009"/>
                          <a:gd name="connsiteY47" fmla="*/ 8057 h 10000"/>
                          <a:gd name="connsiteX48" fmla="*/ 3265 w 10009"/>
                          <a:gd name="connsiteY48" fmla="*/ 7884 h 10000"/>
                          <a:gd name="connsiteX49" fmla="*/ 3035 w 10009"/>
                          <a:gd name="connsiteY49" fmla="*/ 7705 h 10000"/>
                          <a:gd name="connsiteX50" fmla="*/ 2809 w 10009"/>
                          <a:gd name="connsiteY50" fmla="*/ 7528 h 10000"/>
                          <a:gd name="connsiteX51" fmla="*/ 2583 w 10009"/>
                          <a:gd name="connsiteY51" fmla="*/ 7349 h 10000"/>
                          <a:gd name="connsiteX52" fmla="*/ 2363 w 10009"/>
                          <a:gd name="connsiteY52" fmla="*/ 7180 h 10000"/>
                          <a:gd name="connsiteX53" fmla="*/ 2143 w 10009"/>
                          <a:gd name="connsiteY53" fmla="*/ 7011 h 10000"/>
                          <a:gd name="connsiteX54" fmla="*/ 1929 w 10009"/>
                          <a:gd name="connsiteY54" fmla="*/ 6843 h 10000"/>
                          <a:gd name="connsiteX55" fmla="*/ 1726 w 10009"/>
                          <a:gd name="connsiteY55" fmla="*/ 6683 h 10000"/>
                          <a:gd name="connsiteX56" fmla="*/ 1526 w 10009"/>
                          <a:gd name="connsiteY56" fmla="*/ 6530 h 10000"/>
                          <a:gd name="connsiteX57" fmla="*/ 1338 w 10009"/>
                          <a:gd name="connsiteY57" fmla="*/ 6379 h 10000"/>
                          <a:gd name="connsiteX58" fmla="*/ 1158 w 10009"/>
                          <a:gd name="connsiteY58" fmla="*/ 6245 h 10000"/>
                          <a:gd name="connsiteX59" fmla="*/ 990 w 10009"/>
                          <a:gd name="connsiteY59" fmla="*/ 6110 h 10000"/>
                          <a:gd name="connsiteX60" fmla="*/ 836 w 10009"/>
                          <a:gd name="connsiteY60" fmla="*/ 5989 h 10000"/>
                          <a:gd name="connsiteX61" fmla="*/ 695 w 10009"/>
                          <a:gd name="connsiteY61" fmla="*/ 5883 h 10000"/>
                          <a:gd name="connsiteX62" fmla="*/ 574 w 10009"/>
                          <a:gd name="connsiteY62" fmla="*/ 5787 h 10000"/>
                          <a:gd name="connsiteX63" fmla="*/ 465 w 10009"/>
                          <a:gd name="connsiteY63" fmla="*/ 5705 h 10000"/>
                          <a:gd name="connsiteX64" fmla="*/ 373 w 10009"/>
                          <a:gd name="connsiteY64" fmla="*/ 5627 h 10000"/>
                          <a:gd name="connsiteX65" fmla="*/ 303 w 10009"/>
                          <a:gd name="connsiteY65" fmla="*/ 5580 h 10000"/>
                          <a:gd name="connsiteX66" fmla="*/ 256 w 10009"/>
                          <a:gd name="connsiteY66" fmla="*/ 5537 h 10000"/>
                          <a:gd name="connsiteX67" fmla="*/ 229 w 10009"/>
                          <a:gd name="connsiteY67" fmla="*/ 5512 h 10000"/>
                          <a:gd name="connsiteX68" fmla="*/ 96 w 10009"/>
                          <a:gd name="connsiteY68" fmla="*/ 5334 h 10000"/>
                          <a:gd name="connsiteX69" fmla="*/ 4 w 10009"/>
                          <a:gd name="connsiteY69" fmla="*/ 4629 h 10000"/>
                          <a:gd name="connsiteX70" fmla="*/ 4 w 10009"/>
                          <a:gd name="connsiteY70" fmla="*/ 3839 h 10000"/>
                          <a:gd name="connsiteX71" fmla="*/ 244 w 10009"/>
                          <a:gd name="connsiteY71" fmla="*/ 2484 h 10000"/>
                          <a:gd name="connsiteX72" fmla="*/ 581 w 10009"/>
                          <a:gd name="connsiteY72" fmla="*/ 2190 h 10000"/>
                          <a:gd name="connsiteX73" fmla="*/ 3848 w 10009"/>
                          <a:gd name="connsiteY7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757 w 10009"/>
                          <a:gd name="connsiteY10" fmla="*/ 8559 h 10000"/>
                          <a:gd name="connsiteX11" fmla="*/ 7584 w 10009"/>
                          <a:gd name="connsiteY11" fmla="*/ 8718 h 10000"/>
                          <a:gd name="connsiteX12" fmla="*/ 7411 w 10009"/>
                          <a:gd name="connsiteY12" fmla="*/ 8868 h 10000"/>
                          <a:gd name="connsiteX13" fmla="*/ 7245 w 10009"/>
                          <a:gd name="connsiteY13" fmla="*/ 9012 h 10000"/>
                          <a:gd name="connsiteX14" fmla="*/ 7089 w 10009"/>
                          <a:gd name="connsiteY14" fmla="*/ 9157 h 10000"/>
                          <a:gd name="connsiteX15" fmla="*/ 6942 w 10009"/>
                          <a:gd name="connsiteY15" fmla="*/ 9292 h 10000"/>
                          <a:gd name="connsiteX16" fmla="*/ 6799 w 10009"/>
                          <a:gd name="connsiteY16" fmla="*/ 9416 h 10000"/>
                          <a:gd name="connsiteX17" fmla="*/ 6673 w 10009"/>
                          <a:gd name="connsiteY17" fmla="*/ 9528 h 10000"/>
                          <a:gd name="connsiteX18" fmla="*/ 6556 w 10009"/>
                          <a:gd name="connsiteY18" fmla="*/ 9629 h 10000"/>
                          <a:gd name="connsiteX19" fmla="*/ 6452 w 10009"/>
                          <a:gd name="connsiteY19" fmla="*/ 9720 h 10000"/>
                          <a:gd name="connsiteX20" fmla="*/ 6371 w 10009"/>
                          <a:gd name="connsiteY20" fmla="*/ 9797 h 10000"/>
                          <a:gd name="connsiteX21" fmla="*/ 6301 w 10009"/>
                          <a:gd name="connsiteY21" fmla="*/ 9866 h 10000"/>
                          <a:gd name="connsiteX22" fmla="*/ 6248 w 10009"/>
                          <a:gd name="connsiteY22" fmla="*/ 9908 h 10000"/>
                          <a:gd name="connsiteX23" fmla="*/ 6218 w 10009"/>
                          <a:gd name="connsiteY23" fmla="*/ 9932 h 10000"/>
                          <a:gd name="connsiteX24" fmla="*/ 6144 w 10009"/>
                          <a:gd name="connsiteY24" fmla="*/ 9986 h 10000"/>
                          <a:gd name="connsiteX25" fmla="*/ 6079 w 10009"/>
                          <a:gd name="connsiteY25" fmla="*/ 10000 h 10000"/>
                          <a:gd name="connsiteX26" fmla="*/ 6017 w 10009"/>
                          <a:gd name="connsiteY26" fmla="*/ 9990 h 10000"/>
                          <a:gd name="connsiteX27" fmla="*/ 5970 w 10009"/>
                          <a:gd name="connsiteY27" fmla="*/ 9976 h 10000"/>
                          <a:gd name="connsiteX28" fmla="*/ 5941 w 10009"/>
                          <a:gd name="connsiteY28" fmla="*/ 9957 h 10000"/>
                          <a:gd name="connsiteX29" fmla="*/ 5926 w 10009"/>
                          <a:gd name="connsiteY29" fmla="*/ 9952 h 10000"/>
                          <a:gd name="connsiteX30" fmla="*/ 5914 w 10009"/>
                          <a:gd name="connsiteY30" fmla="*/ 9942 h 10000"/>
                          <a:gd name="connsiteX31" fmla="*/ 5879 w 10009"/>
                          <a:gd name="connsiteY31" fmla="*/ 9918 h 10000"/>
                          <a:gd name="connsiteX32" fmla="*/ 5822 w 10009"/>
                          <a:gd name="connsiteY32" fmla="*/ 9875 h 10000"/>
                          <a:gd name="connsiteX33" fmla="*/ 5750 w 10009"/>
                          <a:gd name="connsiteY33" fmla="*/ 9816 h 10000"/>
                          <a:gd name="connsiteX34" fmla="*/ 5654 w 10009"/>
                          <a:gd name="connsiteY34" fmla="*/ 9739 h 10000"/>
                          <a:gd name="connsiteX35" fmla="*/ 5537 w 10009"/>
                          <a:gd name="connsiteY35" fmla="*/ 9648 h 10000"/>
                          <a:gd name="connsiteX36" fmla="*/ 5410 w 10009"/>
                          <a:gd name="connsiteY36" fmla="*/ 9547 h 10000"/>
                          <a:gd name="connsiteX37" fmla="*/ 5264 w 10009"/>
                          <a:gd name="connsiteY37" fmla="*/ 9436 h 10000"/>
                          <a:gd name="connsiteX38" fmla="*/ 5108 w 10009"/>
                          <a:gd name="connsiteY38" fmla="*/ 9315 h 10000"/>
                          <a:gd name="connsiteX39" fmla="*/ 4935 w 10009"/>
                          <a:gd name="connsiteY39" fmla="*/ 9181 h 10000"/>
                          <a:gd name="connsiteX40" fmla="*/ 4752 w 10009"/>
                          <a:gd name="connsiteY40" fmla="*/ 9036 h 10000"/>
                          <a:gd name="connsiteX41" fmla="*/ 4556 w 10009"/>
                          <a:gd name="connsiteY41" fmla="*/ 8887 h 10000"/>
                          <a:gd name="connsiteX42" fmla="*/ 4358 w 10009"/>
                          <a:gd name="connsiteY42" fmla="*/ 8731 h 10000"/>
                          <a:gd name="connsiteX43" fmla="*/ 4150 w 10009"/>
                          <a:gd name="connsiteY43" fmla="*/ 8563 h 10000"/>
                          <a:gd name="connsiteX44" fmla="*/ 3935 w 10009"/>
                          <a:gd name="connsiteY44" fmla="*/ 8404 h 10000"/>
                          <a:gd name="connsiteX45" fmla="*/ 3715 w 10009"/>
                          <a:gd name="connsiteY45" fmla="*/ 8226 h 10000"/>
                          <a:gd name="connsiteX46" fmla="*/ 3490 w 10009"/>
                          <a:gd name="connsiteY46" fmla="*/ 8057 h 10000"/>
                          <a:gd name="connsiteX47" fmla="*/ 3265 w 10009"/>
                          <a:gd name="connsiteY47" fmla="*/ 7884 h 10000"/>
                          <a:gd name="connsiteX48" fmla="*/ 3035 w 10009"/>
                          <a:gd name="connsiteY48" fmla="*/ 7705 h 10000"/>
                          <a:gd name="connsiteX49" fmla="*/ 2809 w 10009"/>
                          <a:gd name="connsiteY49" fmla="*/ 7528 h 10000"/>
                          <a:gd name="connsiteX50" fmla="*/ 2583 w 10009"/>
                          <a:gd name="connsiteY50" fmla="*/ 7349 h 10000"/>
                          <a:gd name="connsiteX51" fmla="*/ 2363 w 10009"/>
                          <a:gd name="connsiteY51" fmla="*/ 7180 h 10000"/>
                          <a:gd name="connsiteX52" fmla="*/ 2143 w 10009"/>
                          <a:gd name="connsiteY52" fmla="*/ 7011 h 10000"/>
                          <a:gd name="connsiteX53" fmla="*/ 1929 w 10009"/>
                          <a:gd name="connsiteY53" fmla="*/ 6843 h 10000"/>
                          <a:gd name="connsiteX54" fmla="*/ 1726 w 10009"/>
                          <a:gd name="connsiteY54" fmla="*/ 6683 h 10000"/>
                          <a:gd name="connsiteX55" fmla="*/ 1526 w 10009"/>
                          <a:gd name="connsiteY55" fmla="*/ 6530 h 10000"/>
                          <a:gd name="connsiteX56" fmla="*/ 1338 w 10009"/>
                          <a:gd name="connsiteY56" fmla="*/ 6379 h 10000"/>
                          <a:gd name="connsiteX57" fmla="*/ 1158 w 10009"/>
                          <a:gd name="connsiteY57" fmla="*/ 6245 h 10000"/>
                          <a:gd name="connsiteX58" fmla="*/ 990 w 10009"/>
                          <a:gd name="connsiteY58" fmla="*/ 6110 h 10000"/>
                          <a:gd name="connsiteX59" fmla="*/ 836 w 10009"/>
                          <a:gd name="connsiteY59" fmla="*/ 5989 h 10000"/>
                          <a:gd name="connsiteX60" fmla="*/ 695 w 10009"/>
                          <a:gd name="connsiteY60" fmla="*/ 5883 h 10000"/>
                          <a:gd name="connsiteX61" fmla="*/ 574 w 10009"/>
                          <a:gd name="connsiteY61" fmla="*/ 5787 h 10000"/>
                          <a:gd name="connsiteX62" fmla="*/ 465 w 10009"/>
                          <a:gd name="connsiteY62" fmla="*/ 5705 h 10000"/>
                          <a:gd name="connsiteX63" fmla="*/ 373 w 10009"/>
                          <a:gd name="connsiteY63" fmla="*/ 5627 h 10000"/>
                          <a:gd name="connsiteX64" fmla="*/ 303 w 10009"/>
                          <a:gd name="connsiteY64" fmla="*/ 5580 h 10000"/>
                          <a:gd name="connsiteX65" fmla="*/ 256 w 10009"/>
                          <a:gd name="connsiteY65" fmla="*/ 5537 h 10000"/>
                          <a:gd name="connsiteX66" fmla="*/ 229 w 10009"/>
                          <a:gd name="connsiteY66" fmla="*/ 5512 h 10000"/>
                          <a:gd name="connsiteX67" fmla="*/ 96 w 10009"/>
                          <a:gd name="connsiteY67" fmla="*/ 5334 h 10000"/>
                          <a:gd name="connsiteX68" fmla="*/ 4 w 10009"/>
                          <a:gd name="connsiteY68" fmla="*/ 4629 h 10000"/>
                          <a:gd name="connsiteX69" fmla="*/ 4 w 10009"/>
                          <a:gd name="connsiteY69" fmla="*/ 3839 h 10000"/>
                          <a:gd name="connsiteX70" fmla="*/ 244 w 10009"/>
                          <a:gd name="connsiteY70" fmla="*/ 2484 h 10000"/>
                          <a:gd name="connsiteX71" fmla="*/ 581 w 10009"/>
                          <a:gd name="connsiteY71" fmla="*/ 2190 h 10000"/>
                          <a:gd name="connsiteX72" fmla="*/ 3848 w 10009"/>
                          <a:gd name="connsiteY7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584 w 10009"/>
                          <a:gd name="connsiteY10" fmla="*/ 8718 h 10000"/>
                          <a:gd name="connsiteX11" fmla="*/ 7411 w 10009"/>
                          <a:gd name="connsiteY11" fmla="*/ 8868 h 10000"/>
                          <a:gd name="connsiteX12" fmla="*/ 7245 w 10009"/>
                          <a:gd name="connsiteY12" fmla="*/ 9012 h 10000"/>
                          <a:gd name="connsiteX13" fmla="*/ 7089 w 10009"/>
                          <a:gd name="connsiteY13" fmla="*/ 9157 h 10000"/>
                          <a:gd name="connsiteX14" fmla="*/ 6942 w 10009"/>
                          <a:gd name="connsiteY14" fmla="*/ 9292 h 10000"/>
                          <a:gd name="connsiteX15" fmla="*/ 6799 w 10009"/>
                          <a:gd name="connsiteY15" fmla="*/ 9416 h 10000"/>
                          <a:gd name="connsiteX16" fmla="*/ 6673 w 10009"/>
                          <a:gd name="connsiteY16" fmla="*/ 9528 h 10000"/>
                          <a:gd name="connsiteX17" fmla="*/ 6556 w 10009"/>
                          <a:gd name="connsiteY17" fmla="*/ 9629 h 10000"/>
                          <a:gd name="connsiteX18" fmla="*/ 6452 w 10009"/>
                          <a:gd name="connsiteY18" fmla="*/ 9720 h 10000"/>
                          <a:gd name="connsiteX19" fmla="*/ 6371 w 10009"/>
                          <a:gd name="connsiteY19" fmla="*/ 9797 h 10000"/>
                          <a:gd name="connsiteX20" fmla="*/ 6301 w 10009"/>
                          <a:gd name="connsiteY20" fmla="*/ 9866 h 10000"/>
                          <a:gd name="connsiteX21" fmla="*/ 6248 w 10009"/>
                          <a:gd name="connsiteY21" fmla="*/ 9908 h 10000"/>
                          <a:gd name="connsiteX22" fmla="*/ 6218 w 10009"/>
                          <a:gd name="connsiteY22" fmla="*/ 9932 h 10000"/>
                          <a:gd name="connsiteX23" fmla="*/ 6144 w 10009"/>
                          <a:gd name="connsiteY23" fmla="*/ 9986 h 10000"/>
                          <a:gd name="connsiteX24" fmla="*/ 6079 w 10009"/>
                          <a:gd name="connsiteY24" fmla="*/ 10000 h 10000"/>
                          <a:gd name="connsiteX25" fmla="*/ 6017 w 10009"/>
                          <a:gd name="connsiteY25" fmla="*/ 9990 h 10000"/>
                          <a:gd name="connsiteX26" fmla="*/ 5970 w 10009"/>
                          <a:gd name="connsiteY26" fmla="*/ 9976 h 10000"/>
                          <a:gd name="connsiteX27" fmla="*/ 5941 w 10009"/>
                          <a:gd name="connsiteY27" fmla="*/ 9957 h 10000"/>
                          <a:gd name="connsiteX28" fmla="*/ 5926 w 10009"/>
                          <a:gd name="connsiteY28" fmla="*/ 9952 h 10000"/>
                          <a:gd name="connsiteX29" fmla="*/ 5914 w 10009"/>
                          <a:gd name="connsiteY29" fmla="*/ 9942 h 10000"/>
                          <a:gd name="connsiteX30" fmla="*/ 5879 w 10009"/>
                          <a:gd name="connsiteY30" fmla="*/ 9918 h 10000"/>
                          <a:gd name="connsiteX31" fmla="*/ 5822 w 10009"/>
                          <a:gd name="connsiteY31" fmla="*/ 9875 h 10000"/>
                          <a:gd name="connsiteX32" fmla="*/ 5750 w 10009"/>
                          <a:gd name="connsiteY32" fmla="*/ 9816 h 10000"/>
                          <a:gd name="connsiteX33" fmla="*/ 5654 w 10009"/>
                          <a:gd name="connsiteY33" fmla="*/ 9739 h 10000"/>
                          <a:gd name="connsiteX34" fmla="*/ 5537 w 10009"/>
                          <a:gd name="connsiteY34" fmla="*/ 9648 h 10000"/>
                          <a:gd name="connsiteX35" fmla="*/ 5410 w 10009"/>
                          <a:gd name="connsiteY35" fmla="*/ 9547 h 10000"/>
                          <a:gd name="connsiteX36" fmla="*/ 5264 w 10009"/>
                          <a:gd name="connsiteY36" fmla="*/ 9436 h 10000"/>
                          <a:gd name="connsiteX37" fmla="*/ 5108 w 10009"/>
                          <a:gd name="connsiteY37" fmla="*/ 9315 h 10000"/>
                          <a:gd name="connsiteX38" fmla="*/ 4935 w 10009"/>
                          <a:gd name="connsiteY38" fmla="*/ 9181 h 10000"/>
                          <a:gd name="connsiteX39" fmla="*/ 4752 w 10009"/>
                          <a:gd name="connsiteY39" fmla="*/ 9036 h 10000"/>
                          <a:gd name="connsiteX40" fmla="*/ 4556 w 10009"/>
                          <a:gd name="connsiteY40" fmla="*/ 8887 h 10000"/>
                          <a:gd name="connsiteX41" fmla="*/ 4358 w 10009"/>
                          <a:gd name="connsiteY41" fmla="*/ 8731 h 10000"/>
                          <a:gd name="connsiteX42" fmla="*/ 4150 w 10009"/>
                          <a:gd name="connsiteY42" fmla="*/ 8563 h 10000"/>
                          <a:gd name="connsiteX43" fmla="*/ 3935 w 10009"/>
                          <a:gd name="connsiteY43" fmla="*/ 8404 h 10000"/>
                          <a:gd name="connsiteX44" fmla="*/ 3715 w 10009"/>
                          <a:gd name="connsiteY44" fmla="*/ 8226 h 10000"/>
                          <a:gd name="connsiteX45" fmla="*/ 3490 w 10009"/>
                          <a:gd name="connsiteY45" fmla="*/ 8057 h 10000"/>
                          <a:gd name="connsiteX46" fmla="*/ 3265 w 10009"/>
                          <a:gd name="connsiteY46" fmla="*/ 7884 h 10000"/>
                          <a:gd name="connsiteX47" fmla="*/ 3035 w 10009"/>
                          <a:gd name="connsiteY47" fmla="*/ 7705 h 10000"/>
                          <a:gd name="connsiteX48" fmla="*/ 2809 w 10009"/>
                          <a:gd name="connsiteY48" fmla="*/ 7528 h 10000"/>
                          <a:gd name="connsiteX49" fmla="*/ 2583 w 10009"/>
                          <a:gd name="connsiteY49" fmla="*/ 7349 h 10000"/>
                          <a:gd name="connsiteX50" fmla="*/ 2363 w 10009"/>
                          <a:gd name="connsiteY50" fmla="*/ 7180 h 10000"/>
                          <a:gd name="connsiteX51" fmla="*/ 2143 w 10009"/>
                          <a:gd name="connsiteY51" fmla="*/ 7011 h 10000"/>
                          <a:gd name="connsiteX52" fmla="*/ 1929 w 10009"/>
                          <a:gd name="connsiteY52" fmla="*/ 6843 h 10000"/>
                          <a:gd name="connsiteX53" fmla="*/ 1726 w 10009"/>
                          <a:gd name="connsiteY53" fmla="*/ 6683 h 10000"/>
                          <a:gd name="connsiteX54" fmla="*/ 1526 w 10009"/>
                          <a:gd name="connsiteY54" fmla="*/ 6530 h 10000"/>
                          <a:gd name="connsiteX55" fmla="*/ 1338 w 10009"/>
                          <a:gd name="connsiteY55" fmla="*/ 6379 h 10000"/>
                          <a:gd name="connsiteX56" fmla="*/ 1158 w 10009"/>
                          <a:gd name="connsiteY56" fmla="*/ 6245 h 10000"/>
                          <a:gd name="connsiteX57" fmla="*/ 990 w 10009"/>
                          <a:gd name="connsiteY57" fmla="*/ 6110 h 10000"/>
                          <a:gd name="connsiteX58" fmla="*/ 836 w 10009"/>
                          <a:gd name="connsiteY58" fmla="*/ 5989 h 10000"/>
                          <a:gd name="connsiteX59" fmla="*/ 695 w 10009"/>
                          <a:gd name="connsiteY59" fmla="*/ 5883 h 10000"/>
                          <a:gd name="connsiteX60" fmla="*/ 574 w 10009"/>
                          <a:gd name="connsiteY60" fmla="*/ 5787 h 10000"/>
                          <a:gd name="connsiteX61" fmla="*/ 465 w 10009"/>
                          <a:gd name="connsiteY61" fmla="*/ 5705 h 10000"/>
                          <a:gd name="connsiteX62" fmla="*/ 373 w 10009"/>
                          <a:gd name="connsiteY62" fmla="*/ 5627 h 10000"/>
                          <a:gd name="connsiteX63" fmla="*/ 303 w 10009"/>
                          <a:gd name="connsiteY63" fmla="*/ 5580 h 10000"/>
                          <a:gd name="connsiteX64" fmla="*/ 256 w 10009"/>
                          <a:gd name="connsiteY64" fmla="*/ 5537 h 10000"/>
                          <a:gd name="connsiteX65" fmla="*/ 229 w 10009"/>
                          <a:gd name="connsiteY65" fmla="*/ 5512 h 10000"/>
                          <a:gd name="connsiteX66" fmla="*/ 96 w 10009"/>
                          <a:gd name="connsiteY66" fmla="*/ 5334 h 10000"/>
                          <a:gd name="connsiteX67" fmla="*/ 4 w 10009"/>
                          <a:gd name="connsiteY67" fmla="*/ 4629 h 10000"/>
                          <a:gd name="connsiteX68" fmla="*/ 4 w 10009"/>
                          <a:gd name="connsiteY68" fmla="*/ 3839 h 10000"/>
                          <a:gd name="connsiteX69" fmla="*/ 244 w 10009"/>
                          <a:gd name="connsiteY69" fmla="*/ 2484 h 10000"/>
                          <a:gd name="connsiteX70" fmla="*/ 581 w 10009"/>
                          <a:gd name="connsiteY70" fmla="*/ 2190 h 10000"/>
                          <a:gd name="connsiteX71" fmla="*/ 3848 w 10009"/>
                          <a:gd name="connsiteY7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411 w 10009"/>
                          <a:gd name="connsiteY10" fmla="*/ 8868 h 10000"/>
                          <a:gd name="connsiteX11" fmla="*/ 7245 w 10009"/>
                          <a:gd name="connsiteY11" fmla="*/ 9012 h 10000"/>
                          <a:gd name="connsiteX12" fmla="*/ 7089 w 10009"/>
                          <a:gd name="connsiteY12" fmla="*/ 9157 h 10000"/>
                          <a:gd name="connsiteX13" fmla="*/ 6942 w 10009"/>
                          <a:gd name="connsiteY13" fmla="*/ 9292 h 10000"/>
                          <a:gd name="connsiteX14" fmla="*/ 6799 w 10009"/>
                          <a:gd name="connsiteY14" fmla="*/ 9416 h 10000"/>
                          <a:gd name="connsiteX15" fmla="*/ 6673 w 10009"/>
                          <a:gd name="connsiteY15" fmla="*/ 9528 h 10000"/>
                          <a:gd name="connsiteX16" fmla="*/ 6556 w 10009"/>
                          <a:gd name="connsiteY16" fmla="*/ 9629 h 10000"/>
                          <a:gd name="connsiteX17" fmla="*/ 6452 w 10009"/>
                          <a:gd name="connsiteY17" fmla="*/ 9720 h 10000"/>
                          <a:gd name="connsiteX18" fmla="*/ 6371 w 10009"/>
                          <a:gd name="connsiteY18" fmla="*/ 9797 h 10000"/>
                          <a:gd name="connsiteX19" fmla="*/ 6301 w 10009"/>
                          <a:gd name="connsiteY19" fmla="*/ 9866 h 10000"/>
                          <a:gd name="connsiteX20" fmla="*/ 6248 w 10009"/>
                          <a:gd name="connsiteY20" fmla="*/ 9908 h 10000"/>
                          <a:gd name="connsiteX21" fmla="*/ 6218 w 10009"/>
                          <a:gd name="connsiteY21" fmla="*/ 9932 h 10000"/>
                          <a:gd name="connsiteX22" fmla="*/ 6144 w 10009"/>
                          <a:gd name="connsiteY22" fmla="*/ 9986 h 10000"/>
                          <a:gd name="connsiteX23" fmla="*/ 6079 w 10009"/>
                          <a:gd name="connsiteY23" fmla="*/ 10000 h 10000"/>
                          <a:gd name="connsiteX24" fmla="*/ 6017 w 10009"/>
                          <a:gd name="connsiteY24" fmla="*/ 9990 h 10000"/>
                          <a:gd name="connsiteX25" fmla="*/ 5970 w 10009"/>
                          <a:gd name="connsiteY25" fmla="*/ 9976 h 10000"/>
                          <a:gd name="connsiteX26" fmla="*/ 5941 w 10009"/>
                          <a:gd name="connsiteY26" fmla="*/ 9957 h 10000"/>
                          <a:gd name="connsiteX27" fmla="*/ 5926 w 10009"/>
                          <a:gd name="connsiteY27" fmla="*/ 9952 h 10000"/>
                          <a:gd name="connsiteX28" fmla="*/ 5914 w 10009"/>
                          <a:gd name="connsiteY28" fmla="*/ 9942 h 10000"/>
                          <a:gd name="connsiteX29" fmla="*/ 5879 w 10009"/>
                          <a:gd name="connsiteY29" fmla="*/ 9918 h 10000"/>
                          <a:gd name="connsiteX30" fmla="*/ 5822 w 10009"/>
                          <a:gd name="connsiteY30" fmla="*/ 9875 h 10000"/>
                          <a:gd name="connsiteX31" fmla="*/ 5750 w 10009"/>
                          <a:gd name="connsiteY31" fmla="*/ 9816 h 10000"/>
                          <a:gd name="connsiteX32" fmla="*/ 5654 w 10009"/>
                          <a:gd name="connsiteY32" fmla="*/ 9739 h 10000"/>
                          <a:gd name="connsiteX33" fmla="*/ 5537 w 10009"/>
                          <a:gd name="connsiteY33" fmla="*/ 9648 h 10000"/>
                          <a:gd name="connsiteX34" fmla="*/ 5410 w 10009"/>
                          <a:gd name="connsiteY34" fmla="*/ 9547 h 10000"/>
                          <a:gd name="connsiteX35" fmla="*/ 5264 w 10009"/>
                          <a:gd name="connsiteY35" fmla="*/ 9436 h 10000"/>
                          <a:gd name="connsiteX36" fmla="*/ 5108 w 10009"/>
                          <a:gd name="connsiteY36" fmla="*/ 9315 h 10000"/>
                          <a:gd name="connsiteX37" fmla="*/ 4935 w 10009"/>
                          <a:gd name="connsiteY37" fmla="*/ 9181 h 10000"/>
                          <a:gd name="connsiteX38" fmla="*/ 4752 w 10009"/>
                          <a:gd name="connsiteY38" fmla="*/ 9036 h 10000"/>
                          <a:gd name="connsiteX39" fmla="*/ 4556 w 10009"/>
                          <a:gd name="connsiteY39" fmla="*/ 8887 h 10000"/>
                          <a:gd name="connsiteX40" fmla="*/ 4358 w 10009"/>
                          <a:gd name="connsiteY40" fmla="*/ 8731 h 10000"/>
                          <a:gd name="connsiteX41" fmla="*/ 4150 w 10009"/>
                          <a:gd name="connsiteY41" fmla="*/ 8563 h 10000"/>
                          <a:gd name="connsiteX42" fmla="*/ 3935 w 10009"/>
                          <a:gd name="connsiteY42" fmla="*/ 8404 h 10000"/>
                          <a:gd name="connsiteX43" fmla="*/ 3715 w 10009"/>
                          <a:gd name="connsiteY43" fmla="*/ 8226 h 10000"/>
                          <a:gd name="connsiteX44" fmla="*/ 3490 w 10009"/>
                          <a:gd name="connsiteY44" fmla="*/ 8057 h 10000"/>
                          <a:gd name="connsiteX45" fmla="*/ 3265 w 10009"/>
                          <a:gd name="connsiteY45" fmla="*/ 7884 h 10000"/>
                          <a:gd name="connsiteX46" fmla="*/ 3035 w 10009"/>
                          <a:gd name="connsiteY46" fmla="*/ 7705 h 10000"/>
                          <a:gd name="connsiteX47" fmla="*/ 2809 w 10009"/>
                          <a:gd name="connsiteY47" fmla="*/ 7528 h 10000"/>
                          <a:gd name="connsiteX48" fmla="*/ 2583 w 10009"/>
                          <a:gd name="connsiteY48" fmla="*/ 7349 h 10000"/>
                          <a:gd name="connsiteX49" fmla="*/ 2363 w 10009"/>
                          <a:gd name="connsiteY49" fmla="*/ 7180 h 10000"/>
                          <a:gd name="connsiteX50" fmla="*/ 2143 w 10009"/>
                          <a:gd name="connsiteY50" fmla="*/ 7011 h 10000"/>
                          <a:gd name="connsiteX51" fmla="*/ 1929 w 10009"/>
                          <a:gd name="connsiteY51" fmla="*/ 6843 h 10000"/>
                          <a:gd name="connsiteX52" fmla="*/ 1726 w 10009"/>
                          <a:gd name="connsiteY52" fmla="*/ 6683 h 10000"/>
                          <a:gd name="connsiteX53" fmla="*/ 1526 w 10009"/>
                          <a:gd name="connsiteY53" fmla="*/ 6530 h 10000"/>
                          <a:gd name="connsiteX54" fmla="*/ 1338 w 10009"/>
                          <a:gd name="connsiteY54" fmla="*/ 6379 h 10000"/>
                          <a:gd name="connsiteX55" fmla="*/ 1158 w 10009"/>
                          <a:gd name="connsiteY55" fmla="*/ 6245 h 10000"/>
                          <a:gd name="connsiteX56" fmla="*/ 990 w 10009"/>
                          <a:gd name="connsiteY56" fmla="*/ 6110 h 10000"/>
                          <a:gd name="connsiteX57" fmla="*/ 836 w 10009"/>
                          <a:gd name="connsiteY57" fmla="*/ 5989 h 10000"/>
                          <a:gd name="connsiteX58" fmla="*/ 695 w 10009"/>
                          <a:gd name="connsiteY58" fmla="*/ 5883 h 10000"/>
                          <a:gd name="connsiteX59" fmla="*/ 574 w 10009"/>
                          <a:gd name="connsiteY59" fmla="*/ 5787 h 10000"/>
                          <a:gd name="connsiteX60" fmla="*/ 465 w 10009"/>
                          <a:gd name="connsiteY60" fmla="*/ 5705 h 10000"/>
                          <a:gd name="connsiteX61" fmla="*/ 373 w 10009"/>
                          <a:gd name="connsiteY61" fmla="*/ 5627 h 10000"/>
                          <a:gd name="connsiteX62" fmla="*/ 303 w 10009"/>
                          <a:gd name="connsiteY62" fmla="*/ 5580 h 10000"/>
                          <a:gd name="connsiteX63" fmla="*/ 256 w 10009"/>
                          <a:gd name="connsiteY63" fmla="*/ 5537 h 10000"/>
                          <a:gd name="connsiteX64" fmla="*/ 229 w 10009"/>
                          <a:gd name="connsiteY64" fmla="*/ 5512 h 10000"/>
                          <a:gd name="connsiteX65" fmla="*/ 96 w 10009"/>
                          <a:gd name="connsiteY65" fmla="*/ 5334 h 10000"/>
                          <a:gd name="connsiteX66" fmla="*/ 4 w 10009"/>
                          <a:gd name="connsiteY66" fmla="*/ 4629 h 10000"/>
                          <a:gd name="connsiteX67" fmla="*/ 4 w 10009"/>
                          <a:gd name="connsiteY67" fmla="*/ 3839 h 10000"/>
                          <a:gd name="connsiteX68" fmla="*/ 244 w 10009"/>
                          <a:gd name="connsiteY68" fmla="*/ 2484 h 10000"/>
                          <a:gd name="connsiteX69" fmla="*/ 581 w 10009"/>
                          <a:gd name="connsiteY69" fmla="*/ 2190 h 10000"/>
                          <a:gd name="connsiteX70" fmla="*/ 3848 w 10009"/>
                          <a:gd name="connsiteY7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245 w 10009"/>
                          <a:gd name="connsiteY10" fmla="*/ 9012 h 10000"/>
                          <a:gd name="connsiteX11" fmla="*/ 7089 w 10009"/>
                          <a:gd name="connsiteY11" fmla="*/ 9157 h 10000"/>
                          <a:gd name="connsiteX12" fmla="*/ 6942 w 10009"/>
                          <a:gd name="connsiteY12" fmla="*/ 9292 h 10000"/>
                          <a:gd name="connsiteX13" fmla="*/ 6799 w 10009"/>
                          <a:gd name="connsiteY13" fmla="*/ 9416 h 10000"/>
                          <a:gd name="connsiteX14" fmla="*/ 6673 w 10009"/>
                          <a:gd name="connsiteY14" fmla="*/ 9528 h 10000"/>
                          <a:gd name="connsiteX15" fmla="*/ 6556 w 10009"/>
                          <a:gd name="connsiteY15" fmla="*/ 9629 h 10000"/>
                          <a:gd name="connsiteX16" fmla="*/ 6452 w 10009"/>
                          <a:gd name="connsiteY16" fmla="*/ 9720 h 10000"/>
                          <a:gd name="connsiteX17" fmla="*/ 6371 w 10009"/>
                          <a:gd name="connsiteY17" fmla="*/ 9797 h 10000"/>
                          <a:gd name="connsiteX18" fmla="*/ 6301 w 10009"/>
                          <a:gd name="connsiteY18" fmla="*/ 9866 h 10000"/>
                          <a:gd name="connsiteX19" fmla="*/ 6248 w 10009"/>
                          <a:gd name="connsiteY19" fmla="*/ 9908 h 10000"/>
                          <a:gd name="connsiteX20" fmla="*/ 6218 w 10009"/>
                          <a:gd name="connsiteY20" fmla="*/ 9932 h 10000"/>
                          <a:gd name="connsiteX21" fmla="*/ 6144 w 10009"/>
                          <a:gd name="connsiteY21" fmla="*/ 9986 h 10000"/>
                          <a:gd name="connsiteX22" fmla="*/ 6079 w 10009"/>
                          <a:gd name="connsiteY22" fmla="*/ 10000 h 10000"/>
                          <a:gd name="connsiteX23" fmla="*/ 6017 w 10009"/>
                          <a:gd name="connsiteY23" fmla="*/ 9990 h 10000"/>
                          <a:gd name="connsiteX24" fmla="*/ 5970 w 10009"/>
                          <a:gd name="connsiteY24" fmla="*/ 9976 h 10000"/>
                          <a:gd name="connsiteX25" fmla="*/ 5941 w 10009"/>
                          <a:gd name="connsiteY25" fmla="*/ 9957 h 10000"/>
                          <a:gd name="connsiteX26" fmla="*/ 5926 w 10009"/>
                          <a:gd name="connsiteY26" fmla="*/ 9952 h 10000"/>
                          <a:gd name="connsiteX27" fmla="*/ 5914 w 10009"/>
                          <a:gd name="connsiteY27" fmla="*/ 9942 h 10000"/>
                          <a:gd name="connsiteX28" fmla="*/ 5879 w 10009"/>
                          <a:gd name="connsiteY28" fmla="*/ 9918 h 10000"/>
                          <a:gd name="connsiteX29" fmla="*/ 5822 w 10009"/>
                          <a:gd name="connsiteY29" fmla="*/ 9875 h 10000"/>
                          <a:gd name="connsiteX30" fmla="*/ 5750 w 10009"/>
                          <a:gd name="connsiteY30" fmla="*/ 9816 h 10000"/>
                          <a:gd name="connsiteX31" fmla="*/ 5654 w 10009"/>
                          <a:gd name="connsiteY31" fmla="*/ 9739 h 10000"/>
                          <a:gd name="connsiteX32" fmla="*/ 5537 w 10009"/>
                          <a:gd name="connsiteY32" fmla="*/ 9648 h 10000"/>
                          <a:gd name="connsiteX33" fmla="*/ 5410 w 10009"/>
                          <a:gd name="connsiteY33" fmla="*/ 9547 h 10000"/>
                          <a:gd name="connsiteX34" fmla="*/ 5264 w 10009"/>
                          <a:gd name="connsiteY34" fmla="*/ 9436 h 10000"/>
                          <a:gd name="connsiteX35" fmla="*/ 5108 w 10009"/>
                          <a:gd name="connsiteY35" fmla="*/ 9315 h 10000"/>
                          <a:gd name="connsiteX36" fmla="*/ 4935 w 10009"/>
                          <a:gd name="connsiteY36" fmla="*/ 9181 h 10000"/>
                          <a:gd name="connsiteX37" fmla="*/ 4752 w 10009"/>
                          <a:gd name="connsiteY37" fmla="*/ 9036 h 10000"/>
                          <a:gd name="connsiteX38" fmla="*/ 4556 w 10009"/>
                          <a:gd name="connsiteY38" fmla="*/ 8887 h 10000"/>
                          <a:gd name="connsiteX39" fmla="*/ 4358 w 10009"/>
                          <a:gd name="connsiteY39" fmla="*/ 8731 h 10000"/>
                          <a:gd name="connsiteX40" fmla="*/ 4150 w 10009"/>
                          <a:gd name="connsiteY40" fmla="*/ 8563 h 10000"/>
                          <a:gd name="connsiteX41" fmla="*/ 3935 w 10009"/>
                          <a:gd name="connsiteY41" fmla="*/ 8404 h 10000"/>
                          <a:gd name="connsiteX42" fmla="*/ 3715 w 10009"/>
                          <a:gd name="connsiteY42" fmla="*/ 8226 h 10000"/>
                          <a:gd name="connsiteX43" fmla="*/ 3490 w 10009"/>
                          <a:gd name="connsiteY43" fmla="*/ 8057 h 10000"/>
                          <a:gd name="connsiteX44" fmla="*/ 3265 w 10009"/>
                          <a:gd name="connsiteY44" fmla="*/ 7884 h 10000"/>
                          <a:gd name="connsiteX45" fmla="*/ 3035 w 10009"/>
                          <a:gd name="connsiteY45" fmla="*/ 7705 h 10000"/>
                          <a:gd name="connsiteX46" fmla="*/ 2809 w 10009"/>
                          <a:gd name="connsiteY46" fmla="*/ 7528 h 10000"/>
                          <a:gd name="connsiteX47" fmla="*/ 2583 w 10009"/>
                          <a:gd name="connsiteY47" fmla="*/ 7349 h 10000"/>
                          <a:gd name="connsiteX48" fmla="*/ 2363 w 10009"/>
                          <a:gd name="connsiteY48" fmla="*/ 7180 h 10000"/>
                          <a:gd name="connsiteX49" fmla="*/ 2143 w 10009"/>
                          <a:gd name="connsiteY49" fmla="*/ 7011 h 10000"/>
                          <a:gd name="connsiteX50" fmla="*/ 1929 w 10009"/>
                          <a:gd name="connsiteY50" fmla="*/ 6843 h 10000"/>
                          <a:gd name="connsiteX51" fmla="*/ 1726 w 10009"/>
                          <a:gd name="connsiteY51" fmla="*/ 6683 h 10000"/>
                          <a:gd name="connsiteX52" fmla="*/ 1526 w 10009"/>
                          <a:gd name="connsiteY52" fmla="*/ 6530 h 10000"/>
                          <a:gd name="connsiteX53" fmla="*/ 1338 w 10009"/>
                          <a:gd name="connsiteY53" fmla="*/ 6379 h 10000"/>
                          <a:gd name="connsiteX54" fmla="*/ 1158 w 10009"/>
                          <a:gd name="connsiteY54" fmla="*/ 6245 h 10000"/>
                          <a:gd name="connsiteX55" fmla="*/ 990 w 10009"/>
                          <a:gd name="connsiteY55" fmla="*/ 6110 h 10000"/>
                          <a:gd name="connsiteX56" fmla="*/ 836 w 10009"/>
                          <a:gd name="connsiteY56" fmla="*/ 5989 h 10000"/>
                          <a:gd name="connsiteX57" fmla="*/ 695 w 10009"/>
                          <a:gd name="connsiteY57" fmla="*/ 5883 h 10000"/>
                          <a:gd name="connsiteX58" fmla="*/ 574 w 10009"/>
                          <a:gd name="connsiteY58" fmla="*/ 5787 h 10000"/>
                          <a:gd name="connsiteX59" fmla="*/ 465 w 10009"/>
                          <a:gd name="connsiteY59" fmla="*/ 5705 h 10000"/>
                          <a:gd name="connsiteX60" fmla="*/ 373 w 10009"/>
                          <a:gd name="connsiteY60" fmla="*/ 5627 h 10000"/>
                          <a:gd name="connsiteX61" fmla="*/ 303 w 10009"/>
                          <a:gd name="connsiteY61" fmla="*/ 5580 h 10000"/>
                          <a:gd name="connsiteX62" fmla="*/ 256 w 10009"/>
                          <a:gd name="connsiteY62" fmla="*/ 5537 h 10000"/>
                          <a:gd name="connsiteX63" fmla="*/ 229 w 10009"/>
                          <a:gd name="connsiteY63" fmla="*/ 5512 h 10000"/>
                          <a:gd name="connsiteX64" fmla="*/ 96 w 10009"/>
                          <a:gd name="connsiteY64" fmla="*/ 5334 h 10000"/>
                          <a:gd name="connsiteX65" fmla="*/ 4 w 10009"/>
                          <a:gd name="connsiteY65" fmla="*/ 4629 h 10000"/>
                          <a:gd name="connsiteX66" fmla="*/ 4 w 10009"/>
                          <a:gd name="connsiteY66" fmla="*/ 3839 h 10000"/>
                          <a:gd name="connsiteX67" fmla="*/ 244 w 10009"/>
                          <a:gd name="connsiteY67" fmla="*/ 2484 h 10000"/>
                          <a:gd name="connsiteX68" fmla="*/ 581 w 10009"/>
                          <a:gd name="connsiteY68" fmla="*/ 2190 h 10000"/>
                          <a:gd name="connsiteX69" fmla="*/ 3848 w 10009"/>
                          <a:gd name="connsiteY6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089 w 10009"/>
                          <a:gd name="connsiteY10" fmla="*/ 9157 h 10000"/>
                          <a:gd name="connsiteX11" fmla="*/ 6942 w 10009"/>
                          <a:gd name="connsiteY11" fmla="*/ 9292 h 10000"/>
                          <a:gd name="connsiteX12" fmla="*/ 6799 w 10009"/>
                          <a:gd name="connsiteY12" fmla="*/ 9416 h 10000"/>
                          <a:gd name="connsiteX13" fmla="*/ 6673 w 10009"/>
                          <a:gd name="connsiteY13" fmla="*/ 9528 h 10000"/>
                          <a:gd name="connsiteX14" fmla="*/ 6556 w 10009"/>
                          <a:gd name="connsiteY14" fmla="*/ 9629 h 10000"/>
                          <a:gd name="connsiteX15" fmla="*/ 6452 w 10009"/>
                          <a:gd name="connsiteY15" fmla="*/ 9720 h 10000"/>
                          <a:gd name="connsiteX16" fmla="*/ 6371 w 10009"/>
                          <a:gd name="connsiteY16" fmla="*/ 9797 h 10000"/>
                          <a:gd name="connsiteX17" fmla="*/ 6301 w 10009"/>
                          <a:gd name="connsiteY17" fmla="*/ 9866 h 10000"/>
                          <a:gd name="connsiteX18" fmla="*/ 6248 w 10009"/>
                          <a:gd name="connsiteY18" fmla="*/ 9908 h 10000"/>
                          <a:gd name="connsiteX19" fmla="*/ 6218 w 10009"/>
                          <a:gd name="connsiteY19" fmla="*/ 9932 h 10000"/>
                          <a:gd name="connsiteX20" fmla="*/ 6144 w 10009"/>
                          <a:gd name="connsiteY20" fmla="*/ 9986 h 10000"/>
                          <a:gd name="connsiteX21" fmla="*/ 6079 w 10009"/>
                          <a:gd name="connsiteY21" fmla="*/ 10000 h 10000"/>
                          <a:gd name="connsiteX22" fmla="*/ 6017 w 10009"/>
                          <a:gd name="connsiteY22" fmla="*/ 9990 h 10000"/>
                          <a:gd name="connsiteX23" fmla="*/ 5970 w 10009"/>
                          <a:gd name="connsiteY23" fmla="*/ 9976 h 10000"/>
                          <a:gd name="connsiteX24" fmla="*/ 5941 w 10009"/>
                          <a:gd name="connsiteY24" fmla="*/ 9957 h 10000"/>
                          <a:gd name="connsiteX25" fmla="*/ 5926 w 10009"/>
                          <a:gd name="connsiteY25" fmla="*/ 9952 h 10000"/>
                          <a:gd name="connsiteX26" fmla="*/ 5914 w 10009"/>
                          <a:gd name="connsiteY26" fmla="*/ 9942 h 10000"/>
                          <a:gd name="connsiteX27" fmla="*/ 5879 w 10009"/>
                          <a:gd name="connsiteY27" fmla="*/ 9918 h 10000"/>
                          <a:gd name="connsiteX28" fmla="*/ 5822 w 10009"/>
                          <a:gd name="connsiteY28" fmla="*/ 9875 h 10000"/>
                          <a:gd name="connsiteX29" fmla="*/ 5750 w 10009"/>
                          <a:gd name="connsiteY29" fmla="*/ 9816 h 10000"/>
                          <a:gd name="connsiteX30" fmla="*/ 5654 w 10009"/>
                          <a:gd name="connsiteY30" fmla="*/ 9739 h 10000"/>
                          <a:gd name="connsiteX31" fmla="*/ 5537 w 10009"/>
                          <a:gd name="connsiteY31" fmla="*/ 9648 h 10000"/>
                          <a:gd name="connsiteX32" fmla="*/ 5410 w 10009"/>
                          <a:gd name="connsiteY32" fmla="*/ 9547 h 10000"/>
                          <a:gd name="connsiteX33" fmla="*/ 5264 w 10009"/>
                          <a:gd name="connsiteY33" fmla="*/ 9436 h 10000"/>
                          <a:gd name="connsiteX34" fmla="*/ 5108 w 10009"/>
                          <a:gd name="connsiteY34" fmla="*/ 9315 h 10000"/>
                          <a:gd name="connsiteX35" fmla="*/ 4935 w 10009"/>
                          <a:gd name="connsiteY35" fmla="*/ 9181 h 10000"/>
                          <a:gd name="connsiteX36" fmla="*/ 4752 w 10009"/>
                          <a:gd name="connsiteY36" fmla="*/ 9036 h 10000"/>
                          <a:gd name="connsiteX37" fmla="*/ 4556 w 10009"/>
                          <a:gd name="connsiteY37" fmla="*/ 8887 h 10000"/>
                          <a:gd name="connsiteX38" fmla="*/ 4358 w 10009"/>
                          <a:gd name="connsiteY38" fmla="*/ 8731 h 10000"/>
                          <a:gd name="connsiteX39" fmla="*/ 4150 w 10009"/>
                          <a:gd name="connsiteY39" fmla="*/ 8563 h 10000"/>
                          <a:gd name="connsiteX40" fmla="*/ 3935 w 10009"/>
                          <a:gd name="connsiteY40" fmla="*/ 8404 h 10000"/>
                          <a:gd name="connsiteX41" fmla="*/ 3715 w 10009"/>
                          <a:gd name="connsiteY41" fmla="*/ 8226 h 10000"/>
                          <a:gd name="connsiteX42" fmla="*/ 3490 w 10009"/>
                          <a:gd name="connsiteY42" fmla="*/ 8057 h 10000"/>
                          <a:gd name="connsiteX43" fmla="*/ 3265 w 10009"/>
                          <a:gd name="connsiteY43" fmla="*/ 7884 h 10000"/>
                          <a:gd name="connsiteX44" fmla="*/ 3035 w 10009"/>
                          <a:gd name="connsiteY44" fmla="*/ 7705 h 10000"/>
                          <a:gd name="connsiteX45" fmla="*/ 2809 w 10009"/>
                          <a:gd name="connsiteY45" fmla="*/ 7528 h 10000"/>
                          <a:gd name="connsiteX46" fmla="*/ 2583 w 10009"/>
                          <a:gd name="connsiteY46" fmla="*/ 7349 h 10000"/>
                          <a:gd name="connsiteX47" fmla="*/ 2363 w 10009"/>
                          <a:gd name="connsiteY47" fmla="*/ 7180 h 10000"/>
                          <a:gd name="connsiteX48" fmla="*/ 2143 w 10009"/>
                          <a:gd name="connsiteY48" fmla="*/ 7011 h 10000"/>
                          <a:gd name="connsiteX49" fmla="*/ 1929 w 10009"/>
                          <a:gd name="connsiteY49" fmla="*/ 6843 h 10000"/>
                          <a:gd name="connsiteX50" fmla="*/ 1726 w 10009"/>
                          <a:gd name="connsiteY50" fmla="*/ 6683 h 10000"/>
                          <a:gd name="connsiteX51" fmla="*/ 1526 w 10009"/>
                          <a:gd name="connsiteY51" fmla="*/ 6530 h 10000"/>
                          <a:gd name="connsiteX52" fmla="*/ 1338 w 10009"/>
                          <a:gd name="connsiteY52" fmla="*/ 6379 h 10000"/>
                          <a:gd name="connsiteX53" fmla="*/ 1158 w 10009"/>
                          <a:gd name="connsiteY53" fmla="*/ 6245 h 10000"/>
                          <a:gd name="connsiteX54" fmla="*/ 990 w 10009"/>
                          <a:gd name="connsiteY54" fmla="*/ 6110 h 10000"/>
                          <a:gd name="connsiteX55" fmla="*/ 836 w 10009"/>
                          <a:gd name="connsiteY55" fmla="*/ 5989 h 10000"/>
                          <a:gd name="connsiteX56" fmla="*/ 695 w 10009"/>
                          <a:gd name="connsiteY56" fmla="*/ 5883 h 10000"/>
                          <a:gd name="connsiteX57" fmla="*/ 574 w 10009"/>
                          <a:gd name="connsiteY57" fmla="*/ 5787 h 10000"/>
                          <a:gd name="connsiteX58" fmla="*/ 465 w 10009"/>
                          <a:gd name="connsiteY58" fmla="*/ 5705 h 10000"/>
                          <a:gd name="connsiteX59" fmla="*/ 373 w 10009"/>
                          <a:gd name="connsiteY59" fmla="*/ 5627 h 10000"/>
                          <a:gd name="connsiteX60" fmla="*/ 303 w 10009"/>
                          <a:gd name="connsiteY60" fmla="*/ 5580 h 10000"/>
                          <a:gd name="connsiteX61" fmla="*/ 256 w 10009"/>
                          <a:gd name="connsiteY61" fmla="*/ 5537 h 10000"/>
                          <a:gd name="connsiteX62" fmla="*/ 229 w 10009"/>
                          <a:gd name="connsiteY62" fmla="*/ 5512 h 10000"/>
                          <a:gd name="connsiteX63" fmla="*/ 96 w 10009"/>
                          <a:gd name="connsiteY63" fmla="*/ 5334 h 10000"/>
                          <a:gd name="connsiteX64" fmla="*/ 4 w 10009"/>
                          <a:gd name="connsiteY64" fmla="*/ 4629 h 10000"/>
                          <a:gd name="connsiteX65" fmla="*/ 4 w 10009"/>
                          <a:gd name="connsiteY65" fmla="*/ 3839 h 10000"/>
                          <a:gd name="connsiteX66" fmla="*/ 244 w 10009"/>
                          <a:gd name="connsiteY66" fmla="*/ 2484 h 10000"/>
                          <a:gd name="connsiteX67" fmla="*/ 581 w 10009"/>
                          <a:gd name="connsiteY67" fmla="*/ 2190 h 10000"/>
                          <a:gd name="connsiteX68" fmla="*/ 3848 w 10009"/>
                          <a:gd name="connsiteY6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942 w 10009"/>
                          <a:gd name="connsiteY10" fmla="*/ 9292 h 10000"/>
                          <a:gd name="connsiteX11" fmla="*/ 6799 w 10009"/>
                          <a:gd name="connsiteY11" fmla="*/ 9416 h 10000"/>
                          <a:gd name="connsiteX12" fmla="*/ 6673 w 10009"/>
                          <a:gd name="connsiteY12" fmla="*/ 9528 h 10000"/>
                          <a:gd name="connsiteX13" fmla="*/ 6556 w 10009"/>
                          <a:gd name="connsiteY13" fmla="*/ 9629 h 10000"/>
                          <a:gd name="connsiteX14" fmla="*/ 6452 w 10009"/>
                          <a:gd name="connsiteY14" fmla="*/ 9720 h 10000"/>
                          <a:gd name="connsiteX15" fmla="*/ 6371 w 10009"/>
                          <a:gd name="connsiteY15" fmla="*/ 9797 h 10000"/>
                          <a:gd name="connsiteX16" fmla="*/ 6301 w 10009"/>
                          <a:gd name="connsiteY16" fmla="*/ 9866 h 10000"/>
                          <a:gd name="connsiteX17" fmla="*/ 6248 w 10009"/>
                          <a:gd name="connsiteY17" fmla="*/ 9908 h 10000"/>
                          <a:gd name="connsiteX18" fmla="*/ 6218 w 10009"/>
                          <a:gd name="connsiteY18" fmla="*/ 9932 h 10000"/>
                          <a:gd name="connsiteX19" fmla="*/ 6144 w 10009"/>
                          <a:gd name="connsiteY19" fmla="*/ 9986 h 10000"/>
                          <a:gd name="connsiteX20" fmla="*/ 6079 w 10009"/>
                          <a:gd name="connsiteY20" fmla="*/ 10000 h 10000"/>
                          <a:gd name="connsiteX21" fmla="*/ 6017 w 10009"/>
                          <a:gd name="connsiteY21" fmla="*/ 9990 h 10000"/>
                          <a:gd name="connsiteX22" fmla="*/ 5970 w 10009"/>
                          <a:gd name="connsiteY22" fmla="*/ 9976 h 10000"/>
                          <a:gd name="connsiteX23" fmla="*/ 5941 w 10009"/>
                          <a:gd name="connsiteY23" fmla="*/ 9957 h 10000"/>
                          <a:gd name="connsiteX24" fmla="*/ 5926 w 10009"/>
                          <a:gd name="connsiteY24" fmla="*/ 9952 h 10000"/>
                          <a:gd name="connsiteX25" fmla="*/ 5914 w 10009"/>
                          <a:gd name="connsiteY25" fmla="*/ 9942 h 10000"/>
                          <a:gd name="connsiteX26" fmla="*/ 5879 w 10009"/>
                          <a:gd name="connsiteY26" fmla="*/ 9918 h 10000"/>
                          <a:gd name="connsiteX27" fmla="*/ 5822 w 10009"/>
                          <a:gd name="connsiteY27" fmla="*/ 9875 h 10000"/>
                          <a:gd name="connsiteX28" fmla="*/ 5750 w 10009"/>
                          <a:gd name="connsiteY28" fmla="*/ 9816 h 10000"/>
                          <a:gd name="connsiteX29" fmla="*/ 5654 w 10009"/>
                          <a:gd name="connsiteY29" fmla="*/ 9739 h 10000"/>
                          <a:gd name="connsiteX30" fmla="*/ 5537 w 10009"/>
                          <a:gd name="connsiteY30" fmla="*/ 9648 h 10000"/>
                          <a:gd name="connsiteX31" fmla="*/ 5410 w 10009"/>
                          <a:gd name="connsiteY31" fmla="*/ 9547 h 10000"/>
                          <a:gd name="connsiteX32" fmla="*/ 5264 w 10009"/>
                          <a:gd name="connsiteY32" fmla="*/ 9436 h 10000"/>
                          <a:gd name="connsiteX33" fmla="*/ 5108 w 10009"/>
                          <a:gd name="connsiteY33" fmla="*/ 9315 h 10000"/>
                          <a:gd name="connsiteX34" fmla="*/ 4935 w 10009"/>
                          <a:gd name="connsiteY34" fmla="*/ 9181 h 10000"/>
                          <a:gd name="connsiteX35" fmla="*/ 4752 w 10009"/>
                          <a:gd name="connsiteY35" fmla="*/ 9036 h 10000"/>
                          <a:gd name="connsiteX36" fmla="*/ 4556 w 10009"/>
                          <a:gd name="connsiteY36" fmla="*/ 8887 h 10000"/>
                          <a:gd name="connsiteX37" fmla="*/ 4358 w 10009"/>
                          <a:gd name="connsiteY37" fmla="*/ 8731 h 10000"/>
                          <a:gd name="connsiteX38" fmla="*/ 4150 w 10009"/>
                          <a:gd name="connsiteY38" fmla="*/ 8563 h 10000"/>
                          <a:gd name="connsiteX39" fmla="*/ 3935 w 10009"/>
                          <a:gd name="connsiteY39" fmla="*/ 8404 h 10000"/>
                          <a:gd name="connsiteX40" fmla="*/ 3715 w 10009"/>
                          <a:gd name="connsiteY40" fmla="*/ 8226 h 10000"/>
                          <a:gd name="connsiteX41" fmla="*/ 3490 w 10009"/>
                          <a:gd name="connsiteY41" fmla="*/ 8057 h 10000"/>
                          <a:gd name="connsiteX42" fmla="*/ 3265 w 10009"/>
                          <a:gd name="connsiteY42" fmla="*/ 7884 h 10000"/>
                          <a:gd name="connsiteX43" fmla="*/ 3035 w 10009"/>
                          <a:gd name="connsiteY43" fmla="*/ 7705 h 10000"/>
                          <a:gd name="connsiteX44" fmla="*/ 2809 w 10009"/>
                          <a:gd name="connsiteY44" fmla="*/ 7528 h 10000"/>
                          <a:gd name="connsiteX45" fmla="*/ 2583 w 10009"/>
                          <a:gd name="connsiteY45" fmla="*/ 7349 h 10000"/>
                          <a:gd name="connsiteX46" fmla="*/ 2363 w 10009"/>
                          <a:gd name="connsiteY46" fmla="*/ 7180 h 10000"/>
                          <a:gd name="connsiteX47" fmla="*/ 2143 w 10009"/>
                          <a:gd name="connsiteY47" fmla="*/ 7011 h 10000"/>
                          <a:gd name="connsiteX48" fmla="*/ 1929 w 10009"/>
                          <a:gd name="connsiteY48" fmla="*/ 6843 h 10000"/>
                          <a:gd name="connsiteX49" fmla="*/ 1726 w 10009"/>
                          <a:gd name="connsiteY49" fmla="*/ 6683 h 10000"/>
                          <a:gd name="connsiteX50" fmla="*/ 1526 w 10009"/>
                          <a:gd name="connsiteY50" fmla="*/ 6530 h 10000"/>
                          <a:gd name="connsiteX51" fmla="*/ 1338 w 10009"/>
                          <a:gd name="connsiteY51" fmla="*/ 6379 h 10000"/>
                          <a:gd name="connsiteX52" fmla="*/ 1158 w 10009"/>
                          <a:gd name="connsiteY52" fmla="*/ 6245 h 10000"/>
                          <a:gd name="connsiteX53" fmla="*/ 990 w 10009"/>
                          <a:gd name="connsiteY53" fmla="*/ 6110 h 10000"/>
                          <a:gd name="connsiteX54" fmla="*/ 836 w 10009"/>
                          <a:gd name="connsiteY54" fmla="*/ 5989 h 10000"/>
                          <a:gd name="connsiteX55" fmla="*/ 695 w 10009"/>
                          <a:gd name="connsiteY55" fmla="*/ 5883 h 10000"/>
                          <a:gd name="connsiteX56" fmla="*/ 574 w 10009"/>
                          <a:gd name="connsiteY56" fmla="*/ 5787 h 10000"/>
                          <a:gd name="connsiteX57" fmla="*/ 465 w 10009"/>
                          <a:gd name="connsiteY57" fmla="*/ 5705 h 10000"/>
                          <a:gd name="connsiteX58" fmla="*/ 373 w 10009"/>
                          <a:gd name="connsiteY58" fmla="*/ 5627 h 10000"/>
                          <a:gd name="connsiteX59" fmla="*/ 303 w 10009"/>
                          <a:gd name="connsiteY59" fmla="*/ 5580 h 10000"/>
                          <a:gd name="connsiteX60" fmla="*/ 256 w 10009"/>
                          <a:gd name="connsiteY60" fmla="*/ 5537 h 10000"/>
                          <a:gd name="connsiteX61" fmla="*/ 229 w 10009"/>
                          <a:gd name="connsiteY61" fmla="*/ 5512 h 10000"/>
                          <a:gd name="connsiteX62" fmla="*/ 96 w 10009"/>
                          <a:gd name="connsiteY62" fmla="*/ 5334 h 10000"/>
                          <a:gd name="connsiteX63" fmla="*/ 4 w 10009"/>
                          <a:gd name="connsiteY63" fmla="*/ 4629 h 10000"/>
                          <a:gd name="connsiteX64" fmla="*/ 4 w 10009"/>
                          <a:gd name="connsiteY64" fmla="*/ 3839 h 10000"/>
                          <a:gd name="connsiteX65" fmla="*/ 244 w 10009"/>
                          <a:gd name="connsiteY65" fmla="*/ 2484 h 10000"/>
                          <a:gd name="connsiteX66" fmla="*/ 581 w 10009"/>
                          <a:gd name="connsiteY66" fmla="*/ 2190 h 10000"/>
                          <a:gd name="connsiteX67" fmla="*/ 3848 w 10009"/>
                          <a:gd name="connsiteY6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799 w 10009"/>
                          <a:gd name="connsiteY10" fmla="*/ 9416 h 10000"/>
                          <a:gd name="connsiteX11" fmla="*/ 6673 w 10009"/>
                          <a:gd name="connsiteY11" fmla="*/ 9528 h 10000"/>
                          <a:gd name="connsiteX12" fmla="*/ 6556 w 10009"/>
                          <a:gd name="connsiteY12" fmla="*/ 9629 h 10000"/>
                          <a:gd name="connsiteX13" fmla="*/ 6452 w 10009"/>
                          <a:gd name="connsiteY13" fmla="*/ 9720 h 10000"/>
                          <a:gd name="connsiteX14" fmla="*/ 6371 w 10009"/>
                          <a:gd name="connsiteY14" fmla="*/ 9797 h 10000"/>
                          <a:gd name="connsiteX15" fmla="*/ 6301 w 10009"/>
                          <a:gd name="connsiteY15" fmla="*/ 9866 h 10000"/>
                          <a:gd name="connsiteX16" fmla="*/ 6248 w 10009"/>
                          <a:gd name="connsiteY16" fmla="*/ 9908 h 10000"/>
                          <a:gd name="connsiteX17" fmla="*/ 6218 w 10009"/>
                          <a:gd name="connsiteY17" fmla="*/ 9932 h 10000"/>
                          <a:gd name="connsiteX18" fmla="*/ 6144 w 10009"/>
                          <a:gd name="connsiteY18" fmla="*/ 9986 h 10000"/>
                          <a:gd name="connsiteX19" fmla="*/ 6079 w 10009"/>
                          <a:gd name="connsiteY19" fmla="*/ 10000 h 10000"/>
                          <a:gd name="connsiteX20" fmla="*/ 6017 w 10009"/>
                          <a:gd name="connsiteY20" fmla="*/ 9990 h 10000"/>
                          <a:gd name="connsiteX21" fmla="*/ 5970 w 10009"/>
                          <a:gd name="connsiteY21" fmla="*/ 9976 h 10000"/>
                          <a:gd name="connsiteX22" fmla="*/ 5941 w 10009"/>
                          <a:gd name="connsiteY22" fmla="*/ 9957 h 10000"/>
                          <a:gd name="connsiteX23" fmla="*/ 5926 w 10009"/>
                          <a:gd name="connsiteY23" fmla="*/ 9952 h 10000"/>
                          <a:gd name="connsiteX24" fmla="*/ 5914 w 10009"/>
                          <a:gd name="connsiteY24" fmla="*/ 9942 h 10000"/>
                          <a:gd name="connsiteX25" fmla="*/ 5879 w 10009"/>
                          <a:gd name="connsiteY25" fmla="*/ 9918 h 10000"/>
                          <a:gd name="connsiteX26" fmla="*/ 5822 w 10009"/>
                          <a:gd name="connsiteY26" fmla="*/ 9875 h 10000"/>
                          <a:gd name="connsiteX27" fmla="*/ 5750 w 10009"/>
                          <a:gd name="connsiteY27" fmla="*/ 9816 h 10000"/>
                          <a:gd name="connsiteX28" fmla="*/ 5654 w 10009"/>
                          <a:gd name="connsiteY28" fmla="*/ 9739 h 10000"/>
                          <a:gd name="connsiteX29" fmla="*/ 5537 w 10009"/>
                          <a:gd name="connsiteY29" fmla="*/ 9648 h 10000"/>
                          <a:gd name="connsiteX30" fmla="*/ 5410 w 10009"/>
                          <a:gd name="connsiteY30" fmla="*/ 9547 h 10000"/>
                          <a:gd name="connsiteX31" fmla="*/ 5264 w 10009"/>
                          <a:gd name="connsiteY31" fmla="*/ 9436 h 10000"/>
                          <a:gd name="connsiteX32" fmla="*/ 5108 w 10009"/>
                          <a:gd name="connsiteY32" fmla="*/ 9315 h 10000"/>
                          <a:gd name="connsiteX33" fmla="*/ 4935 w 10009"/>
                          <a:gd name="connsiteY33" fmla="*/ 9181 h 10000"/>
                          <a:gd name="connsiteX34" fmla="*/ 4752 w 10009"/>
                          <a:gd name="connsiteY34" fmla="*/ 9036 h 10000"/>
                          <a:gd name="connsiteX35" fmla="*/ 4556 w 10009"/>
                          <a:gd name="connsiteY35" fmla="*/ 8887 h 10000"/>
                          <a:gd name="connsiteX36" fmla="*/ 4358 w 10009"/>
                          <a:gd name="connsiteY36" fmla="*/ 8731 h 10000"/>
                          <a:gd name="connsiteX37" fmla="*/ 4150 w 10009"/>
                          <a:gd name="connsiteY37" fmla="*/ 8563 h 10000"/>
                          <a:gd name="connsiteX38" fmla="*/ 3935 w 10009"/>
                          <a:gd name="connsiteY38" fmla="*/ 8404 h 10000"/>
                          <a:gd name="connsiteX39" fmla="*/ 3715 w 10009"/>
                          <a:gd name="connsiteY39" fmla="*/ 8226 h 10000"/>
                          <a:gd name="connsiteX40" fmla="*/ 3490 w 10009"/>
                          <a:gd name="connsiteY40" fmla="*/ 8057 h 10000"/>
                          <a:gd name="connsiteX41" fmla="*/ 3265 w 10009"/>
                          <a:gd name="connsiteY41" fmla="*/ 7884 h 10000"/>
                          <a:gd name="connsiteX42" fmla="*/ 3035 w 10009"/>
                          <a:gd name="connsiteY42" fmla="*/ 7705 h 10000"/>
                          <a:gd name="connsiteX43" fmla="*/ 2809 w 10009"/>
                          <a:gd name="connsiteY43" fmla="*/ 7528 h 10000"/>
                          <a:gd name="connsiteX44" fmla="*/ 2583 w 10009"/>
                          <a:gd name="connsiteY44" fmla="*/ 7349 h 10000"/>
                          <a:gd name="connsiteX45" fmla="*/ 2363 w 10009"/>
                          <a:gd name="connsiteY45" fmla="*/ 7180 h 10000"/>
                          <a:gd name="connsiteX46" fmla="*/ 2143 w 10009"/>
                          <a:gd name="connsiteY46" fmla="*/ 7011 h 10000"/>
                          <a:gd name="connsiteX47" fmla="*/ 1929 w 10009"/>
                          <a:gd name="connsiteY47" fmla="*/ 6843 h 10000"/>
                          <a:gd name="connsiteX48" fmla="*/ 1726 w 10009"/>
                          <a:gd name="connsiteY48" fmla="*/ 6683 h 10000"/>
                          <a:gd name="connsiteX49" fmla="*/ 1526 w 10009"/>
                          <a:gd name="connsiteY49" fmla="*/ 6530 h 10000"/>
                          <a:gd name="connsiteX50" fmla="*/ 1338 w 10009"/>
                          <a:gd name="connsiteY50" fmla="*/ 6379 h 10000"/>
                          <a:gd name="connsiteX51" fmla="*/ 1158 w 10009"/>
                          <a:gd name="connsiteY51" fmla="*/ 6245 h 10000"/>
                          <a:gd name="connsiteX52" fmla="*/ 990 w 10009"/>
                          <a:gd name="connsiteY52" fmla="*/ 6110 h 10000"/>
                          <a:gd name="connsiteX53" fmla="*/ 836 w 10009"/>
                          <a:gd name="connsiteY53" fmla="*/ 5989 h 10000"/>
                          <a:gd name="connsiteX54" fmla="*/ 695 w 10009"/>
                          <a:gd name="connsiteY54" fmla="*/ 5883 h 10000"/>
                          <a:gd name="connsiteX55" fmla="*/ 574 w 10009"/>
                          <a:gd name="connsiteY55" fmla="*/ 5787 h 10000"/>
                          <a:gd name="connsiteX56" fmla="*/ 465 w 10009"/>
                          <a:gd name="connsiteY56" fmla="*/ 5705 h 10000"/>
                          <a:gd name="connsiteX57" fmla="*/ 373 w 10009"/>
                          <a:gd name="connsiteY57" fmla="*/ 5627 h 10000"/>
                          <a:gd name="connsiteX58" fmla="*/ 303 w 10009"/>
                          <a:gd name="connsiteY58" fmla="*/ 5580 h 10000"/>
                          <a:gd name="connsiteX59" fmla="*/ 256 w 10009"/>
                          <a:gd name="connsiteY59" fmla="*/ 5537 h 10000"/>
                          <a:gd name="connsiteX60" fmla="*/ 229 w 10009"/>
                          <a:gd name="connsiteY60" fmla="*/ 5512 h 10000"/>
                          <a:gd name="connsiteX61" fmla="*/ 96 w 10009"/>
                          <a:gd name="connsiteY61" fmla="*/ 5334 h 10000"/>
                          <a:gd name="connsiteX62" fmla="*/ 4 w 10009"/>
                          <a:gd name="connsiteY62" fmla="*/ 4629 h 10000"/>
                          <a:gd name="connsiteX63" fmla="*/ 4 w 10009"/>
                          <a:gd name="connsiteY63" fmla="*/ 3839 h 10000"/>
                          <a:gd name="connsiteX64" fmla="*/ 244 w 10009"/>
                          <a:gd name="connsiteY64" fmla="*/ 2484 h 10000"/>
                          <a:gd name="connsiteX65" fmla="*/ 581 w 10009"/>
                          <a:gd name="connsiteY65" fmla="*/ 2190 h 10000"/>
                          <a:gd name="connsiteX66" fmla="*/ 3848 w 10009"/>
                          <a:gd name="connsiteY6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673 w 10009"/>
                          <a:gd name="connsiteY10" fmla="*/ 9528 h 10000"/>
                          <a:gd name="connsiteX11" fmla="*/ 6556 w 10009"/>
                          <a:gd name="connsiteY11" fmla="*/ 9629 h 10000"/>
                          <a:gd name="connsiteX12" fmla="*/ 6452 w 10009"/>
                          <a:gd name="connsiteY12" fmla="*/ 9720 h 10000"/>
                          <a:gd name="connsiteX13" fmla="*/ 6371 w 10009"/>
                          <a:gd name="connsiteY13" fmla="*/ 9797 h 10000"/>
                          <a:gd name="connsiteX14" fmla="*/ 6301 w 10009"/>
                          <a:gd name="connsiteY14" fmla="*/ 9866 h 10000"/>
                          <a:gd name="connsiteX15" fmla="*/ 6248 w 10009"/>
                          <a:gd name="connsiteY15" fmla="*/ 9908 h 10000"/>
                          <a:gd name="connsiteX16" fmla="*/ 6218 w 10009"/>
                          <a:gd name="connsiteY16" fmla="*/ 9932 h 10000"/>
                          <a:gd name="connsiteX17" fmla="*/ 6144 w 10009"/>
                          <a:gd name="connsiteY17" fmla="*/ 9986 h 10000"/>
                          <a:gd name="connsiteX18" fmla="*/ 6079 w 10009"/>
                          <a:gd name="connsiteY18" fmla="*/ 10000 h 10000"/>
                          <a:gd name="connsiteX19" fmla="*/ 6017 w 10009"/>
                          <a:gd name="connsiteY19" fmla="*/ 9990 h 10000"/>
                          <a:gd name="connsiteX20" fmla="*/ 5970 w 10009"/>
                          <a:gd name="connsiteY20" fmla="*/ 9976 h 10000"/>
                          <a:gd name="connsiteX21" fmla="*/ 5941 w 10009"/>
                          <a:gd name="connsiteY21" fmla="*/ 9957 h 10000"/>
                          <a:gd name="connsiteX22" fmla="*/ 5926 w 10009"/>
                          <a:gd name="connsiteY22" fmla="*/ 9952 h 10000"/>
                          <a:gd name="connsiteX23" fmla="*/ 5914 w 10009"/>
                          <a:gd name="connsiteY23" fmla="*/ 9942 h 10000"/>
                          <a:gd name="connsiteX24" fmla="*/ 5879 w 10009"/>
                          <a:gd name="connsiteY24" fmla="*/ 9918 h 10000"/>
                          <a:gd name="connsiteX25" fmla="*/ 5822 w 10009"/>
                          <a:gd name="connsiteY25" fmla="*/ 9875 h 10000"/>
                          <a:gd name="connsiteX26" fmla="*/ 5750 w 10009"/>
                          <a:gd name="connsiteY26" fmla="*/ 9816 h 10000"/>
                          <a:gd name="connsiteX27" fmla="*/ 5654 w 10009"/>
                          <a:gd name="connsiteY27" fmla="*/ 9739 h 10000"/>
                          <a:gd name="connsiteX28" fmla="*/ 5537 w 10009"/>
                          <a:gd name="connsiteY28" fmla="*/ 9648 h 10000"/>
                          <a:gd name="connsiteX29" fmla="*/ 5410 w 10009"/>
                          <a:gd name="connsiteY29" fmla="*/ 9547 h 10000"/>
                          <a:gd name="connsiteX30" fmla="*/ 5264 w 10009"/>
                          <a:gd name="connsiteY30" fmla="*/ 9436 h 10000"/>
                          <a:gd name="connsiteX31" fmla="*/ 5108 w 10009"/>
                          <a:gd name="connsiteY31" fmla="*/ 9315 h 10000"/>
                          <a:gd name="connsiteX32" fmla="*/ 4935 w 10009"/>
                          <a:gd name="connsiteY32" fmla="*/ 9181 h 10000"/>
                          <a:gd name="connsiteX33" fmla="*/ 4752 w 10009"/>
                          <a:gd name="connsiteY33" fmla="*/ 9036 h 10000"/>
                          <a:gd name="connsiteX34" fmla="*/ 4556 w 10009"/>
                          <a:gd name="connsiteY34" fmla="*/ 8887 h 10000"/>
                          <a:gd name="connsiteX35" fmla="*/ 4358 w 10009"/>
                          <a:gd name="connsiteY35" fmla="*/ 8731 h 10000"/>
                          <a:gd name="connsiteX36" fmla="*/ 4150 w 10009"/>
                          <a:gd name="connsiteY36" fmla="*/ 8563 h 10000"/>
                          <a:gd name="connsiteX37" fmla="*/ 3935 w 10009"/>
                          <a:gd name="connsiteY37" fmla="*/ 8404 h 10000"/>
                          <a:gd name="connsiteX38" fmla="*/ 3715 w 10009"/>
                          <a:gd name="connsiteY38" fmla="*/ 8226 h 10000"/>
                          <a:gd name="connsiteX39" fmla="*/ 3490 w 10009"/>
                          <a:gd name="connsiteY39" fmla="*/ 8057 h 10000"/>
                          <a:gd name="connsiteX40" fmla="*/ 3265 w 10009"/>
                          <a:gd name="connsiteY40" fmla="*/ 7884 h 10000"/>
                          <a:gd name="connsiteX41" fmla="*/ 3035 w 10009"/>
                          <a:gd name="connsiteY41" fmla="*/ 7705 h 10000"/>
                          <a:gd name="connsiteX42" fmla="*/ 2809 w 10009"/>
                          <a:gd name="connsiteY42" fmla="*/ 7528 h 10000"/>
                          <a:gd name="connsiteX43" fmla="*/ 2583 w 10009"/>
                          <a:gd name="connsiteY43" fmla="*/ 7349 h 10000"/>
                          <a:gd name="connsiteX44" fmla="*/ 2363 w 10009"/>
                          <a:gd name="connsiteY44" fmla="*/ 7180 h 10000"/>
                          <a:gd name="connsiteX45" fmla="*/ 2143 w 10009"/>
                          <a:gd name="connsiteY45" fmla="*/ 7011 h 10000"/>
                          <a:gd name="connsiteX46" fmla="*/ 1929 w 10009"/>
                          <a:gd name="connsiteY46" fmla="*/ 6843 h 10000"/>
                          <a:gd name="connsiteX47" fmla="*/ 1726 w 10009"/>
                          <a:gd name="connsiteY47" fmla="*/ 6683 h 10000"/>
                          <a:gd name="connsiteX48" fmla="*/ 1526 w 10009"/>
                          <a:gd name="connsiteY48" fmla="*/ 6530 h 10000"/>
                          <a:gd name="connsiteX49" fmla="*/ 1338 w 10009"/>
                          <a:gd name="connsiteY49" fmla="*/ 6379 h 10000"/>
                          <a:gd name="connsiteX50" fmla="*/ 1158 w 10009"/>
                          <a:gd name="connsiteY50" fmla="*/ 6245 h 10000"/>
                          <a:gd name="connsiteX51" fmla="*/ 990 w 10009"/>
                          <a:gd name="connsiteY51" fmla="*/ 6110 h 10000"/>
                          <a:gd name="connsiteX52" fmla="*/ 836 w 10009"/>
                          <a:gd name="connsiteY52" fmla="*/ 5989 h 10000"/>
                          <a:gd name="connsiteX53" fmla="*/ 695 w 10009"/>
                          <a:gd name="connsiteY53" fmla="*/ 5883 h 10000"/>
                          <a:gd name="connsiteX54" fmla="*/ 574 w 10009"/>
                          <a:gd name="connsiteY54" fmla="*/ 5787 h 10000"/>
                          <a:gd name="connsiteX55" fmla="*/ 465 w 10009"/>
                          <a:gd name="connsiteY55" fmla="*/ 5705 h 10000"/>
                          <a:gd name="connsiteX56" fmla="*/ 373 w 10009"/>
                          <a:gd name="connsiteY56" fmla="*/ 5627 h 10000"/>
                          <a:gd name="connsiteX57" fmla="*/ 303 w 10009"/>
                          <a:gd name="connsiteY57" fmla="*/ 5580 h 10000"/>
                          <a:gd name="connsiteX58" fmla="*/ 256 w 10009"/>
                          <a:gd name="connsiteY58" fmla="*/ 5537 h 10000"/>
                          <a:gd name="connsiteX59" fmla="*/ 229 w 10009"/>
                          <a:gd name="connsiteY59" fmla="*/ 5512 h 10000"/>
                          <a:gd name="connsiteX60" fmla="*/ 96 w 10009"/>
                          <a:gd name="connsiteY60" fmla="*/ 5334 h 10000"/>
                          <a:gd name="connsiteX61" fmla="*/ 4 w 10009"/>
                          <a:gd name="connsiteY61" fmla="*/ 4629 h 10000"/>
                          <a:gd name="connsiteX62" fmla="*/ 4 w 10009"/>
                          <a:gd name="connsiteY62" fmla="*/ 3839 h 10000"/>
                          <a:gd name="connsiteX63" fmla="*/ 244 w 10009"/>
                          <a:gd name="connsiteY63" fmla="*/ 2484 h 10000"/>
                          <a:gd name="connsiteX64" fmla="*/ 581 w 10009"/>
                          <a:gd name="connsiteY64" fmla="*/ 2190 h 10000"/>
                          <a:gd name="connsiteX65" fmla="*/ 3848 w 10009"/>
                          <a:gd name="connsiteY6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556 w 10009"/>
                          <a:gd name="connsiteY10" fmla="*/ 9629 h 10000"/>
                          <a:gd name="connsiteX11" fmla="*/ 6452 w 10009"/>
                          <a:gd name="connsiteY11" fmla="*/ 9720 h 10000"/>
                          <a:gd name="connsiteX12" fmla="*/ 6371 w 10009"/>
                          <a:gd name="connsiteY12" fmla="*/ 9797 h 10000"/>
                          <a:gd name="connsiteX13" fmla="*/ 6301 w 10009"/>
                          <a:gd name="connsiteY13" fmla="*/ 9866 h 10000"/>
                          <a:gd name="connsiteX14" fmla="*/ 6248 w 10009"/>
                          <a:gd name="connsiteY14" fmla="*/ 9908 h 10000"/>
                          <a:gd name="connsiteX15" fmla="*/ 6218 w 10009"/>
                          <a:gd name="connsiteY15" fmla="*/ 9932 h 10000"/>
                          <a:gd name="connsiteX16" fmla="*/ 6144 w 10009"/>
                          <a:gd name="connsiteY16" fmla="*/ 9986 h 10000"/>
                          <a:gd name="connsiteX17" fmla="*/ 6079 w 10009"/>
                          <a:gd name="connsiteY17" fmla="*/ 10000 h 10000"/>
                          <a:gd name="connsiteX18" fmla="*/ 6017 w 10009"/>
                          <a:gd name="connsiteY18" fmla="*/ 9990 h 10000"/>
                          <a:gd name="connsiteX19" fmla="*/ 5970 w 10009"/>
                          <a:gd name="connsiteY19" fmla="*/ 9976 h 10000"/>
                          <a:gd name="connsiteX20" fmla="*/ 5941 w 10009"/>
                          <a:gd name="connsiteY20" fmla="*/ 9957 h 10000"/>
                          <a:gd name="connsiteX21" fmla="*/ 5926 w 10009"/>
                          <a:gd name="connsiteY21" fmla="*/ 9952 h 10000"/>
                          <a:gd name="connsiteX22" fmla="*/ 5914 w 10009"/>
                          <a:gd name="connsiteY22" fmla="*/ 9942 h 10000"/>
                          <a:gd name="connsiteX23" fmla="*/ 5879 w 10009"/>
                          <a:gd name="connsiteY23" fmla="*/ 9918 h 10000"/>
                          <a:gd name="connsiteX24" fmla="*/ 5822 w 10009"/>
                          <a:gd name="connsiteY24" fmla="*/ 9875 h 10000"/>
                          <a:gd name="connsiteX25" fmla="*/ 5750 w 10009"/>
                          <a:gd name="connsiteY25" fmla="*/ 9816 h 10000"/>
                          <a:gd name="connsiteX26" fmla="*/ 5654 w 10009"/>
                          <a:gd name="connsiteY26" fmla="*/ 9739 h 10000"/>
                          <a:gd name="connsiteX27" fmla="*/ 5537 w 10009"/>
                          <a:gd name="connsiteY27" fmla="*/ 9648 h 10000"/>
                          <a:gd name="connsiteX28" fmla="*/ 5410 w 10009"/>
                          <a:gd name="connsiteY28" fmla="*/ 9547 h 10000"/>
                          <a:gd name="connsiteX29" fmla="*/ 5264 w 10009"/>
                          <a:gd name="connsiteY29" fmla="*/ 9436 h 10000"/>
                          <a:gd name="connsiteX30" fmla="*/ 5108 w 10009"/>
                          <a:gd name="connsiteY30" fmla="*/ 9315 h 10000"/>
                          <a:gd name="connsiteX31" fmla="*/ 4935 w 10009"/>
                          <a:gd name="connsiteY31" fmla="*/ 9181 h 10000"/>
                          <a:gd name="connsiteX32" fmla="*/ 4752 w 10009"/>
                          <a:gd name="connsiteY32" fmla="*/ 9036 h 10000"/>
                          <a:gd name="connsiteX33" fmla="*/ 4556 w 10009"/>
                          <a:gd name="connsiteY33" fmla="*/ 8887 h 10000"/>
                          <a:gd name="connsiteX34" fmla="*/ 4358 w 10009"/>
                          <a:gd name="connsiteY34" fmla="*/ 8731 h 10000"/>
                          <a:gd name="connsiteX35" fmla="*/ 4150 w 10009"/>
                          <a:gd name="connsiteY35" fmla="*/ 8563 h 10000"/>
                          <a:gd name="connsiteX36" fmla="*/ 3935 w 10009"/>
                          <a:gd name="connsiteY36" fmla="*/ 8404 h 10000"/>
                          <a:gd name="connsiteX37" fmla="*/ 3715 w 10009"/>
                          <a:gd name="connsiteY37" fmla="*/ 8226 h 10000"/>
                          <a:gd name="connsiteX38" fmla="*/ 3490 w 10009"/>
                          <a:gd name="connsiteY38" fmla="*/ 8057 h 10000"/>
                          <a:gd name="connsiteX39" fmla="*/ 3265 w 10009"/>
                          <a:gd name="connsiteY39" fmla="*/ 7884 h 10000"/>
                          <a:gd name="connsiteX40" fmla="*/ 3035 w 10009"/>
                          <a:gd name="connsiteY40" fmla="*/ 7705 h 10000"/>
                          <a:gd name="connsiteX41" fmla="*/ 2809 w 10009"/>
                          <a:gd name="connsiteY41" fmla="*/ 7528 h 10000"/>
                          <a:gd name="connsiteX42" fmla="*/ 2583 w 10009"/>
                          <a:gd name="connsiteY42" fmla="*/ 7349 h 10000"/>
                          <a:gd name="connsiteX43" fmla="*/ 2363 w 10009"/>
                          <a:gd name="connsiteY43" fmla="*/ 7180 h 10000"/>
                          <a:gd name="connsiteX44" fmla="*/ 2143 w 10009"/>
                          <a:gd name="connsiteY44" fmla="*/ 7011 h 10000"/>
                          <a:gd name="connsiteX45" fmla="*/ 1929 w 10009"/>
                          <a:gd name="connsiteY45" fmla="*/ 6843 h 10000"/>
                          <a:gd name="connsiteX46" fmla="*/ 1726 w 10009"/>
                          <a:gd name="connsiteY46" fmla="*/ 6683 h 10000"/>
                          <a:gd name="connsiteX47" fmla="*/ 1526 w 10009"/>
                          <a:gd name="connsiteY47" fmla="*/ 6530 h 10000"/>
                          <a:gd name="connsiteX48" fmla="*/ 1338 w 10009"/>
                          <a:gd name="connsiteY48" fmla="*/ 6379 h 10000"/>
                          <a:gd name="connsiteX49" fmla="*/ 1158 w 10009"/>
                          <a:gd name="connsiteY49" fmla="*/ 6245 h 10000"/>
                          <a:gd name="connsiteX50" fmla="*/ 990 w 10009"/>
                          <a:gd name="connsiteY50" fmla="*/ 6110 h 10000"/>
                          <a:gd name="connsiteX51" fmla="*/ 836 w 10009"/>
                          <a:gd name="connsiteY51" fmla="*/ 5989 h 10000"/>
                          <a:gd name="connsiteX52" fmla="*/ 695 w 10009"/>
                          <a:gd name="connsiteY52" fmla="*/ 5883 h 10000"/>
                          <a:gd name="connsiteX53" fmla="*/ 574 w 10009"/>
                          <a:gd name="connsiteY53" fmla="*/ 5787 h 10000"/>
                          <a:gd name="connsiteX54" fmla="*/ 465 w 10009"/>
                          <a:gd name="connsiteY54" fmla="*/ 5705 h 10000"/>
                          <a:gd name="connsiteX55" fmla="*/ 373 w 10009"/>
                          <a:gd name="connsiteY55" fmla="*/ 5627 h 10000"/>
                          <a:gd name="connsiteX56" fmla="*/ 303 w 10009"/>
                          <a:gd name="connsiteY56" fmla="*/ 5580 h 10000"/>
                          <a:gd name="connsiteX57" fmla="*/ 256 w 10009"/>
                          <a:gd name="connsiteY57" fmla="*/ 5537 h 10000"/>
                          <a:gd name="connsiteX58" fmla="*/ 229 w 10009"/>
                          <a:gd name="connsiteY58" fmla="*/ 5512 h 10000"/>
                          <a:gd name="connsiteX59" fmla="*/ 96 w 10009"/>
                          <a:gd name="connsiteY59" fmla="*/ 5334 h 10000"/>
                          <a:gd name="connsiteX60" fmla="*/ 4 w 10009"/>
                          <a:gd name="connsiteY60" fmla="*/ 4629 h 10000"/>
                          <a:gd name="connsiteX61" fmla="*/ 4 w 10009"/>
                          <a:gd name="connsiteY61" fmla="*/ 3839 h 10000"/>
                          <a:gd name="connsiteX62" fmla="*/ 244 w 10009"/>
                          <a:gd name="connsiteY62" fmla="*/ 2484 h 10000"/>
                          <a:gd name="connsiteX63" fmla="*/ 581 w 10009"/>
                          <a:gd name="connsiteY63" fmla="*/ 2190 h 10000"/>
                          <a:gd name="connsiteX64" fmla="*/ 3848 w 10009"/>
                          <a:gd name="connsiteY6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452 w 10009"/>
                          <a:gd name="connsiteY10" fmla="*/ 9720 h 10000"/>
                          <a:gd name="connsiteX11" fmla="*/ 6371 w 10009"/>
                          <a:gd name="connsiteY11" fmla="*/ 9797 h 10000"/>
                          <a:gd name="connsiteX12" fmla="*/ 6301 w 10009"/>
                          <a:gd name="connsiteY12" fmla="*/ 9866 h 10000"/>
                          <a:gd name="connsiteX13" fmla="*/ 6248 w 10009"/>
                          <a:gd name="connsiteY13" fmla="*/ 9908 h 10000"/>
                          <a:gd name="connsiteX14" fmla="*/ 6218 w 10009"/>
                          <a:gd name="connsiteY14" fmla="*/ 9932 h 10000"/>
                          <a:gd name="connsiteX15" fmla="*/ 6144 w 10009"/>
                          <a:gd name="connsiteY15" fmla="*/ 9986 h 10000"/>
                          <a:gd name="connsiteX16" fmla="*/ 6079 w 10009"/>
                          <a:gd name="connsiteY16" fmla="*/ 10000 h 10000"/>
                          <a:gd name="connsiteX17" fmla="*/ 6017 w 10009"/>
                          <a:gd name="connsiteY17" fmla="*/ 9990 h 10000"/>
                          <a:gd name="connsiteX18" fmla="*/ 5970 w 10009"/>
                          <a:gd name="connsiteY18" fmla="*/ 9976 h 10000"/>
                          <a:gd name="connsiteX19" fmla="*/ 5941 w 10009"/>
                          <a:gd name="connsiteY19" fmla="*/ 9957 h 10000"/>
                          <a:gd name="connsiteX20" fmla="*/ 5926 w 10009"/>
                          <a:gd name="connsiteY20" fmla="*/ 9952 h 10000"/>
                          <a:gd name="connsiteX21" fmla="*/ 5914 w 10009"/>
                          <a:gd name="connsiteY21" fmla="*/ 9942 h 10000"/>
                          <a:gd name="connsiteX22" fmla="*/ 5879 w 10009"/>
                          <a:gd name="connsiteY22" fmla="*/ 9918 h 10000"/>
                          <a:gd name="connsiteX23" fmla="*/ 5822 w 10009"/>
                          <a:gd name="connsiteY23" fmla="*/ 9875 h 10000"/>
                          <a:gd name="connsiteX24" fmla="*/ 5750 w 10009"/>
                          <a:gd name="connsiteY24" fmla="*/ 9816 h 10000"/>
                          <a:gd name="connsiteX25" fmla="*/ 5654 w 10009"/>
                          <a:gd name="connsiteY25" fmla="*/ 9739 h 10000"/>
                          <a:gd name="connsiteX26" fmla="*/ 5537 w 10009"/>
                          <a:gd name="connsiteY26" fmla="*/ 9648 h 10000"/>
                          <a:gd name="connsiteX27" fmla="*/ 5410 w 10009"/>
                          <a:gd name="connsiteY27" fmla="*/ 9547 h 10000"/>
                          <a:gd name="connsiteX28" fmla="*/ 5264 w 10009"/>
                          <a:gd name="connsiteY28" fmla="*/ 9436 h 10000"/>
                          <a:gd name="connsiteX29" fmla="*/ 5108 w 10009"/>
                          <a:gd name="connsiteY29" fmla="*/ 9315 h 10000"/>
                          <a:gd name="connsiteX30" fmla="*/ 4935 w 10009"/>
                          <a:gd name="connsiteY30" fmla="*/ 9181 h 10000"/>
                          <a:gd name="connsiteX31" fmla="*/ 4752 w 10009"/>
                          <a:gd name="connsiteY31" fmla="*/ 9036 h 10000"/>
                          <a:gd name="connsiteX32" fmla="*/ 4556 w 10009"/>
                          <a:gd name="connsiteY32" fmla="*/ 8887 h 10000"/>
                          <a:gd name="connsiteX33" fmla="*/ 4358 w 10009"/>
                          <a:gd name="connsiteY33" fmla="*/ 8731 h 10000"/>
                          <a:gd name="connsiteX34" fmla="*/ 4150 w 10009"/>
                          <a:gd name="connsiteY34" fmla="*/ 8563 h 10000"/>
                          <a:gd name="connsiteX35" fmla="*/ 3935 w 10009"/>
                          <a:gd name="connsiteY35" fmla="*/ 8404 h 10000"/>
                          <a:gd name="connsiteX36" fmla="*/ 3715 w 10009"/>
                          <a:gd name="connsiteY36" fmla="*/ 8226 h 10000"/>
                          <a:gd name="connsiteX37" fmla="*/ 3490 w 10009"/>
                          <a:gd name="connsiteY37" fmla="*/ 8057 h 10000"/>
                          <a:gd name="connsiteX38" fmla="*/ 3265 w 10009"/>
                          <a:gd name="connsiteY38" fmla="*/ 7884 h 10000"/>
                          <a:gd name="connsiteX39" fmla="*/ 3035 w 10009"/>
                          <a:gd name="connsiteY39" fmla="*/ 7705 h 10000"/>
                          <a:gd name="connsiteX40" fmla="*/ 2809 w 10009"/>
                          <a:gd name="connsiteY40" fmla="*/ 7528 h 10000"/>
                          <a:gd name="connsiteX41" fmla="*/ 2583 w 10009"/>
                          <a:gd name="connsiteY41" fmla="*/ 7349 h 10000"/>
                          <a:gd name="connsiteX42" fmla="*/ 2363 w 10009"/>
                          <a:gd name="connsiteY42" fmla="*/ 7180 h 10000"/>
                          <a:gd name="connsiteX43" fmla="*/ 2143 w 10009"/>
                          <a:gd name="connsiteY43" fmla="*/ 7011 h 10000"/>
                          <a:gd name="connsiteX44" fmla="*/ 1929 w 10009"/>
                          <a:gd name="connsiteY44" fmla="*/ 6843 h 10000"/>
                          <a:gd name="connsiteX45" fmla="*/ 1726 w 10009"/>
                          <a:gd name="connsiteY45" fmla="*/ 6683 h 10000"/>
                          <a:gd name="connsiteX46" fmla="*/ 1526 w 10009"/>
                          <a:gd name="connsiteY46" fmla="*/ 6530 h 10000"/>
                          <a:gd name="connsiteX47" fmla="*/ 1338 w 10009"/>
                          <a:gd name="connsiteY47" fmla="*/ 6379 h 10000"/>
                          <a:gd name="connsiteX48" fmla="*/ 1158 w 10009"/>
                          <a:gd name="connsiteY48" fmla="*/ 6245 h 10000"/>
                          <a:gd name="connsiteX49" fmla="*/ 990 w 10009"/>
                          <a:gd name="connsiteY49" fmla="*/ 6110 h 10000"/>
                          <a:gd name="connsiteX50" fmla="*/ 836 w 10009"/>
                          <a:gd name="connsiteY50" fmla="*/ 5989 h 10000"/>
                          <a:gd name="connsiteX51" fmla="*/ 695 w 10009"/>
                          <a:gd name="connsiteY51" fmla="*/ 5883 h 10000"/>
                          <a:gd name="connsiteX52" fmla="*/ 574 w 10009"/>
                          <a:gd name="connsiteY52" fmla="*/ 5787 h 10000"/>
                          <a:gd name="connsiteX53" fmla="*/ 465 w 10009"/>
                          <a:gd name="connsiteY53" fmla="*/ 5705 h 10000"/>
                          <a:gd name="connsiteX54" fmla="*/ 373 w 10009"/>
                          <a:gd name="connsiteY54" fmla="*/ 5627 h 10000"/>
                          <a:gd name="connsiteX55" fmla="*/ 303 w 10009"/>
                          <a:gd name="connsiteY55" fmla="*/ 5580 h 10000"/>
                          <a:gd name="connsiteX56" fmla="*/ 256 w 10009"/>
                          <a:gd name="connsiteY56" fmla="*/ 5537 h 10000"/>
                          <a:gd name="connsiteX57" fmla="*/ 229 w 10009"/>
                          <a:gd name="connsiteY57" fmla="*/ 5512 h 10000"/>
                          <a:gd name="connsiteX58" fmla="*/ 96 w 10009"/>
                          <a:gd name="connsiteY58" fmla="*/ 5334 h 10000"/>
                          <a:gd name="connsiteX59" fmla="*/ 4 w 10009"/>
                          <a:gd name="connsiteY59" fmla="*/ 4629 h 10000"/>
                          <a:gd name="connsiteX60" fmla="*/ 4 w 10009"/>
                          <a:gd name="connsiteY60" fmla="*/ 3839 h 10000"/>
                          <a:gd name="connsiteX61" fmla="*/ 244 w 10009"/>
                          <a:gd name="connsiteY61" fmla="*/ 2484 h 10000"/>
                          <a:gd name="connsiteX62" fmla="*/ 581 w 10009"/>
                          <a:gd name="connsiteY62" fmla="*/ 2190 h 10000"/>
                          <a:gd name="connsiteX63" fmla="*/ 3848 w 10009"/>
                          <a:gd name="connsiteY6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71 w 10009"/>
                          <a:gd name="connsiteY10" fmla="*/ 9797 h 10000"/>
                          <a:gd name="connsiteX11" fmla="*/ 6301 w 10009"/>
                          <a:gd name="connsiteY11" fmla="*/ 9866 h 10000"/>
                          <a:gd name="connsiteX12" fmla="*/ 6248 w 10009"/>
                          <a:gd name="connsiteY12" fmla="*/ 9908 h 10000"/>
                          <a:gd name="connsiteX13" fmla="*/ 6218 w 10009"/>
                          <a:gd name="connsiteY13" fmla="*/ 9932 h 10000"/>
                          <a:gd name="connsiteX14" fmla="*/ 6144 w 10009"/>
                          <a:gd name="connsiteY14" fmla="*/ 9986 h 10000"/>
                          <a:gd name="connsiteX15" fmla="*/ 6079 w 10009"/>
                          <a:gd name="connsiteY15" fmla="*/ 10000 h 10000"/>
                          <a:gd name="connsiteX16" fmla="*/ 6017 w 10009"/>
                          <a:gd name="connsiteY16" fmla="*/ 9990 h 10000"/>
                          <a:gd name="connsiteX17" fmla="*/ 5970 w 10009"/>
                          <a:gd name="connsiteY17" fmla="*/ 9976 h 10000"/>
                          <a:gd name="connsiteX18" fmla="*/ 5941 w 10009"/>
                          <a:gd name="connsiteY18" fmla="*/ 9957 h 10000"/>
                          <a:gd name="connsiteX19" fmla="*/ 5926 w 10009"/>
                          <a:gd name="connsiteY19" fmla="*/ 9952 h 10000"/>
                          <a:gd name="connsiteX20" fmla="*/ 5914 w 10009"/>
                          <a:gd name="connsiteY20" fmla="*/ 9942 h 10000"/>
                          <a:gd name="connsiteX21" fmla="*/ 5879 w 10009"/>
                          <a:gd name="connsiteY21" fmla="*/ 9918 h 10000"/>
                          <a:gd name="connsiteX22" fmla="*/ 5822 w 10009"/>
                          <a:gd name="connsiteY22" fmla="*/ 9875 h 10000"/>
                          <a:gd name="connsiteX23" fmla="*/ 5750 w 10009"/>
                          <a:gd name="connsiteY23" fmla="*/ 9816 h 10000"/>
                          <a:gd name="connsiteX24" fmla="*/ 5654 w 10009"/>
                          <a:gd name="connsiteY24" fmla="*/ 9739 h 10000"/>
                          <a:gd name="connsiteX25" fmla="*/ 5537 w 10009"/>
                          <a:gd name="connsiteY25" fmla="*/ 9648 h 10000"/>
                          <a:gd name="connsiteX26" fmla="*/ 5410 w 10009"/>
                          <a:gd name="connsiteY26" fmla="*/ 9547 h 10000"/>
                          <a:gd name="connsiteX27" fmla="*/ 5264 w 10009"/>
                          <a:gd name="connsiteY27" fmla="*/ 9436 h 10000"/>
                          <a:gd name="connsiteX28" fmla="*/ 5108 w 10009"/>
                          <a:gd name="connsiteY28" fmla="*/ 9315 h 10000"/>
                          <a:gd name="connsiteX29" fmla="*/ 4935 w 10009"/>
                          <a:gd name="connsiteY29" fmla="*/ 9181 h 10000"/>
                          <a:gd name="connsiteX30" fmla="*/ 4752 w 10009"/>
                          <a:gd name="connsiteY30" fmla="*/ 9036 h 10000"/>
                          <a:gd name="connsiteX31" fmla="*/ 4556 w 10009"/>
                          <a:gd name="connsiteY31" fmla="*/ 8887 h 10000"/>
                          <a:gd name="connsiteX32" fmla="*/ 4358 w 10009"/>
                          <a:gd name="connsiteY32" fmla="*/ 8731 h 10000"/>
                          <a:gd name="connsiteX33" fmla="*/ 4150 w 10009"/>
                          <a:gd name="connsiteY33" fmla="*/ 8563 h 10000"/>
                          <a:gd name="connsiteX34" fmla="*/ 3935 w 10009"/>
                          <a:gd name="connsiteY34" fmla="*/ 8404 h 10000"/>
                          <a:gd name="connsiteX35" fmla="*/ 3715 w 10009"/>
                          <a:gd name="connsiteY35" fmla="*/ 8226 h 10000"/>
                          <a:gd name="connsiteX36" fmla="*/ 3490 w 10009"/>
                          <a:gd name="connsiteY36" fmla="*/ 8057 h 10000"/>
                          <a:gd name="connsiteX37" fmla="*/ 3265 w 10009"/>
                          <a:gd name="connsiteY37" fmla="*/ 7884 h 10000"/>
                          <a:gd name="connsiteX38" fmla="*/ 3035 w 10009"/>
                          <a:gd name="connsiteY38" fmla="*/ 7705 h 10000"/>
                          <a:gd name="connsiteX39" fmla="*/ 2809 w 10009"/>
                          <a:gd name="connsiteY39" fmla="*/ 7528 h 10000"/>
                          <a:gd name="connsiteX40" fmla="*/ 2583 w 10009"/>
                          <a:gd name="connsiteY40" fmla="*/ 7349 h 10000"/>
                          <a:gd name="connsiteX41" fmla="*/ 2363 w 10009"/>
                          <a:gd name="connsiteY41" fmla="*/ 7180 h 10000"/>
                          <a:gd name="connsiteX42" fmla="*/ 2143 w 10009"/>
                          <a:gd name="connsiteY42" fmla="*/ 7011 h 10000"/>
                          <a:gd name="connsiteX43" fmla="*/ 1929 w 10009"/>
                          <a:gd name="connsiteY43" fmla="*/ 6843 h 10000"/>
                          <a:gd name="connsiteX44" fmla="*/ 1726 w 10009"/>
                          <a:gd name="connsiteY44" fmla="*/ 6683 h 10000"/>
                          <a:gd name="connsiteX45" fmla="*/ 1526 w 10009"/>
                          <a:gd name="connsiteY45" fmla="*/ 6530 h 10000"/>
                          <a:gd name="connsiteX46" fmla="*/ 1338 w 10009"/>
                          <a:gd name="connsiteY46" fmla="*/ 6379 h 10000"/>
                          <a:gd name="connsiteX47" fmla="*/ 1158 w 10009"/>
                          <a:gd name="connsiteY47" fmla="*/ 6245 h 10000"/>
                          <a:gd name="connsiteX48" fmla="*/ 990 w 10009"/>
                          <a:gd name="connsiteY48" fmla="*/ 6110 h 10000"/>
                          <a:gd name="connsiteX49" fmla="*/ 836 w 10009"/>
                          <a:gd name="connsiteY49" fmla="*/ 5989 h 10000"/>
                          <a:gd name="connsiteX50" fmla="*/ 695 w 10009"/>
                          <a:gd name="connsiteY50" fmla="*/ 5883 h 10000"/>
                          <a:gd name="connsiteX51" fmla="*/ 574 w 10009"/>
                          <a:gd name="connsiteY51" fmla="*/ 5787 h 10000"/>
                          <a:gd name="connsiteX52" fmla="*/ 465 w 10009"/>
                          <a:gd name="connsiteY52" fmla="*/ 5705 h 10000"/>
                          <a:gd name="connsiteX53" fmla="*/ 373 w 10009"/>
                          <a:gd name="connsiteY53" fmla="*/ 5627 h 10000"/>
                          <a:gd name="connsiteX54" fmla="*/ 303 w 10009"/>
                          <a:gd name="connsiteY54" fmla="*/ 5580 h 10000"/>
                          <a:gd name="connsiteX55" fmla="*/ 256 w 10009"/>
                          <a:gd name="connsiteY55" fmla="*/ 5537 h 10000"/>
                          <a:gd name="connsiteX56" fmla="*/ 229 w 10009"/>
                          <a:gd name="connsiteY56" fmla="*/ 5512 h 10000"/>
                          <a:gd name="connsiteX57" fmla="*/ 96 w 10009"/>
                          <a:gd name="connsiteY57" fmla="*/ 5334 h 10000"/>
                          <a:gd name="connsiteX58" fmla="*/ 4 w 10009"/>
                          <a:gd name="connsiteY58" fmla="*/ 4629 h 10000"/>
                          <a:gd name="connsiteX59" fmla="*/ 4 w 10009"/>
                          <a:gd name="connsiteY59" fmla="*/ 3839 h 10000"/>
                          <a:gd name="connsiteX60" fmla="*/ 244 w 10009"/>
                          <a:gd name="connsiteY60" fmla="*/ 2484 h 10000"/>
                          <a:gd name="connsiteX61" fmla="*/ 581 w 10009"/>
                          <a:gd name="connsiteY61" fmla="*/ 2190 h 10000"/>
                          <a:gd name="connsiteX62" fmla="*/ 3848 w 10009"/>
                          <a:gd name="connsiteY6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01 w 10009"/>
                          <a:gd name="connsiteY10" fmla="*/ 9866 h 10000"/>
                          <a:gd name="connsiteX11" fmla="*/ 6248 w 10009"/>
                          <a:gd name="connsiteY11" fmla="*/ 9908 h 10000"/>
                          <a:gd name="connsiteX12" fmla="*/ 6218 w 10009"/>
                          <a:gd name="connsiteY12" fmla="*/ 9932 h 10000"/>
                          <a:gd name="connsiteX13" fmla="*/ 6144 w 10009"/>
                          <a:gd name="connsiteY13" fmla="*/ 9986 h 10000"/>
                          <a:gd name="connsiteX14" fmla="*/ 6079 w 10009"/>
                          <a:gd name="connsiteY14" fmla="*/ 10000 h 10000"/>
                          <a:gd name="connsiteX15" fmla="*/ 6017 w 10009"/>
                          <a:gd name="connsiteY15" fmla="*/ 9990 h 10000"/>
                          <a:gd name="connsiteX16" fmla="*/ 5970 w 10009"/>
                          <a:gd name="connsiteY16" fmla="*/ 9976 h 10000"/>
                          <a:gd name="connsiteX17" fmla="*/ 5941 w 10009"/>
                          <a:gd name="connsiteY17" fmla="*/ 9957 h 10000"/>
                          <a:gd name="connsiteX18" fmla="*/ 5926 w 10009"/>
                          <a:gd name="connsiteY18" fmla="*/ 9952 h 10000"/>
                          <a:gd name="connsiteX19" fmla="*/ 5914 w 10009"/>
                          <a:gd name="connsiteY19" fmla="*/ 9942 h 10000"/>
                          <a:gd name="connsiteX20" fmla="*/ 5879 w 10009"/>
                          <a:gd name="connsiteY20" fmla="*/ 9918 h 10000"/>
                          <a:gd name="connsiteX21" fmla="*/ 5822 w 10009"/>
                          <a:gd name="connsiteY21" fmla="*/ 9875 h 10000"/>
                          <a:gd name="connsiteX22" fmla="*/ 5750 w 10009"/>
                          <a:gd name="connsiteY22" fmla="*/ 9816 h 10000"/>
                          <a:gd name="connsiteX23" fmla="*/ 5654 w 10009"/>
                          <a:gd name="connsiteY23" fmla="*/ 9739 h 10000"/>
                          <a:gd name="connsiteX24" fmla="*/ 5537 w 10009"/>
                          <a:gd name="connsiteY24" fmla="*/ 9648 h 10000"/>
                          <a:gd name="connsiteX25" fmla="*/ 5410 w 10009"/>
                          <a:gd name="connsiteY25" fmla="*/ 9547 h 10000"/>
                          <a:gd name="connsiteX26" fmla="*/ 5264 w 10009"/>
                          <a:gd name="connsiteY26" fmla="*/ 9436 h 10000"/>
                          <a:gd name="connsiteX27" fmla="*/ 5108 w 10009"/>
                          <a:gd name="connsiteY27" fmla="*/ 9315 h 10000"/>
                          <a:gd name="connsiteX28" fmla="*/ 4935 w 10009"/>
                          <a:gd name="connsiteY28" fmla="*/ 9181 h 10000"/>
                          <a:gd name="connsiteX29" fmla="*/ 4752 w 10009"/>
                          <a:gd name="connsiteY29" fmla="*/ 9036 h 10000"/>
                          <a:gd name="connsiteX30" fmla="*/ 4556 w 10009"/>
                          <a:gd name="connsiteY30" fmla="*/ 8887 h 10000"/>
                          <a:gd name="connsiteX31" fmla="*/ 4358 w 10009"/>
                          <a:gd name="connsiteY31" fmla="*/ 8731 h 10000"/>
                          <a:gd name="connsiteX32" fmla="*/ 4150 w 10009"/>
                          <a:gd name="connsiteY32" fmla="*/ 8563 h 10000"/>
                          <a:gd name="connsiteX33" fmla="*/ 3935 w 10009"/>
                          <a:gd name="connsiteY33" fmla="*/ 8404 h 10000"/>
                          <a:gd name="connsiteX34" fmla="*/ 3715 w 10009"/>
                          <a:gd name="connsiteY34" fmla="*/ 8226 h 10000"/>
                          <a:gd name="connsiteX35" fmla="*/ 3490 w 10009"/>
                          <a:gd name="connsiteY35" fmla="*/ 8057 h 10000"/>
                          <a:gd name="connsiteX36" fmla="*/ 3265 w 10009"/>
                          <a:gd name="connsiteY36" fmla="*/ 7884 h 10000"/>
                          <a:gd name="connsiteX37" fmla="*/ 3035 w 10009"/>
                          <a:gd name="connsiteY37" fmla="*/ 7705 h 10000"/>
                          <a:gd name="connsiteX38" fmla="*/ 2809 w 10009"/>
                          <a:gd name="connsiteY38" fmla="*/ 7528 h 10000"/>
                          <a:gd name="connsiteX39" fmla="*/ 2583 w 10009"/>
                          <a:gd name="connsiteY39" fmla="*/ 7349 h 10000"/>
                          <a:gd name="connsiteX40" fmla="*/ 2363 w 10009"/>
                          <a:gd name="connsiteY40" fmla="*/ 7180 h 10000"/>
                          <a:gd name="connsiteX41" fmla="*/ 2143 w 10009"/>
                          <a:gd name="connsiteY41" fmla="*/ 7011 h 10000"/>
                          <a:gd name="connsiteX42" fmla="*/ 1929 w 10009"/>
                          <a:gd name="connsiteY42" fmla="*/ 6843 h 10000"/>
                          <a:gd name="connsiteX43" fmla="*/ 1726 w 10009"/>
                          <a:gd name="connsiteY43" fmla="*/ 6683 h 10000"/>
                          <a:gd name="connsiteX44" fmla="*/ 1526 w 10009"/>
                          <a:gd name="connsiteY44" fmla="*/ 6530 h 10000"/>
                          <a:gd name="connsiteX45" fmla="*/ 1338 w 10009"/>
                          <a:gd name="connsiteY45" fmla="*/ 6379 h 10000"/>
                          <a:gd name="connsiteX46" fmla="*/ 1158 w 10009"/>
                          <a:gd name="connsiteY46" fmla="*/ 6245 h 10000"/>
                          <a:gd name="connsiteX47" fmla="*/ 990 w 10009"/>
                          <a:gd name="connsiteY47" fmla="*/ 6110 h 10000"/>
                          <a:gd name="connsiteX48" fmla="*/ 836 w 10009"/>
                          <a:gd name="connsiteY48" fmla="*/ 5989 h 10000"/>
                          <a:gd name="connsiteX49" fmla="*/ 695 w 10009"/>
                          <a:gd name="connsiteY49" fmla="*/ 5883 h 10000"/>
                          <a:gd name="connsiteX50" fmla="*/ 574 w 10009"/>
                          <a:gd name="connsiteY50" fmla="*/ 5787 h 10000"/>
                          <a:gd name="connsiteX51" fmla="*/ 465 w 10009"/>
                          <a:gd name="connsiteY51" fmla="*/ 5705 h 10000"/>
                          <a:gd name="connsiteX52" fmla="*/ 373 w 10009"/>
                          <a:gd name="connsiteY52" fmla="*/ 5627 h 10000"/>
                          <a:gd name="connsiteX53" fmla="*/ 303 w 10009"/>
                          <a:gd name="connsiteY53" fmla="*/ 5580 h 10000"/>
                          <a:gd name="connsiteX54" fmla="*/ 256 w 10009"/>
                          <a:gd name="connsiteY54" fmla="*/ 5537 h 10000"/>
                          <a:gd name="connsiteX55" fmla="*/ 229 w 10009"/>
                          <a:gd name="connsiteY55" fmla="*/ 5512 h 10000"/>
                          <a:gd name="connsiteX56" fmla="*/ 96 w 10009"/>
                          <a:gd name="connsiteY56" fmla="*/ 5334 h 10000"/>
                          <a:gd name="connsiteX57" fmla="*/ 4 w 10009"/>
                          <a:gd name="connsiteY57" fmla="*/ 4629 h 10000"/>
                          <a:gd name="connsiteX58" fmla="*/ 4 w 10009"/>
                          <a:gd name="connsiteY58" fmla="*/ 3839 h 10000"/>
                          <a:gd name="connsiteX59" fmla="*/ 244 w 10009"/>
                          <a:gd name="connsiteY59" fmla="*/ 2484 h 10000"/>
                          <a:gd name="connsiteX60" fmla="*/ 581 w 10009"/>
                          <a:gd name="connsiteY60" fmla="*/ 2190 h 10000"/>
                          <a:gd name="connsiteX61" fmla="*/ 3848 w 10009"/>
                          <a:gd name="connsiteY6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218 w 10009"/>
                          <a:gd name="connsiteY11" fmla="*/ 9932 h 10000"/>
                          <a:gd name="connsiteX12" fmla="*/ 6144 w 10009"/>
                          <a:gd name="connsiteY12" fmla="*/ 9986 h 10000"/>
                          <a:gd name="connsiteX13" fmla="*/ 6079 w 10009"/>
                          <a:gd name="connsiteY13" fmla="*/ 10000 h 10000"/>
                          <a:gd name="connsiteX14" fmla="*/ 6017 w 10009"/>
                          <a:gd name="connsiteY14" fmla="*/ 9990 h 10000"/>
                          <a:gd name="connsiteX15" fmla="*/ 5970 w 10009"/>
                          <a:gd name="connsiteY15" fmla="*/ 9976 h 10000"/>
                          <a:gd name="connsiteX16" fmla="*/ 5941 w 10009"/>
                          <a:gd name="connsiteY16" fmla="*/ 9957 h 10000"/>
                          <a:gd name="connsiteX17" fmla="*/ 5926 w 10009"/>
                          <a:gd name="connsiteY17" fmla="*/ 9952 h 10000"/>
                          <a:gd name="connsiteX18" fmla="*/ 5914 w 10009"/>
                          <a:gd name="connsiteY18" fmla="*/ 9942 h 10000"/>
                          <a:gd name="connsiteX19" fmla="*/ 5879 w 10009"/>
                          <a:gd name="connsiteY19" fmla="*/ 9918 h 10000"/>
                          <a:gd name="connsiteX20" fmla="*/ 5822 w 10009"/>
                          <a:gd name="connsiteY20" fmla="*/ 9875 h 10000"/>
                          <a:gd name="connsiteX21" fmla="*/ 5750 w 10009"/>
                          <a:gd name="connsiteY21" fmla="*/ 9816 h 10000"/>
                          <a:gd name="connsiteX22" fmla="*/ 5654 w 10009"/>
                          <a:gd name="connsiteY22" fmla="*/ 9739 h 10000"/>
                          <a:gd name="connsiteX23" fmla="*/ 5537 w 10009"/>
                          <a:gd name="connsiteY23" fmla="*/ 9648 h 10000"/>
                          <a:gd name="connsiteX24" fmla="*/ 5410 w 10009"/>
                          <a:gd name="connsiteY24" fmla="*/ 9547 h 10000"/>
                          <a:gd name="connsiteX25" fmla="*/ 5264 w 10009"/>
                          <a:gd name="connsiteY25" fmla="*/ 9436 h 10000"/>
                          <a:gd name="connsiteX26" fmla="*/ 5108 w 10009"/>
                          <a:gd name="connsiteY26" fmla="*/ 9315 h 10000"/>
                          <a:gd name="connsiteX27" fmla="*/ 4935 w 10009"/>
                          <a:gd name="connsiteY27" fmla="*/ 9181 h 10000"/>
                          <a:gd name="connsiteX28" fmla="*/ 4752 w 10009"/>
                          <a:gd name="connsiteY28" fmla="*/ 9036 h 10000"/>
                          <a:gd name="connsiteX29" fmla="*/ 4556 w 10009"/>
                          <a:gd name="connsiteY29" fmla="*/ 8887 h 10000"/>
                          <a:gd name="connsiteX30" fmla="*/ 4358 w 10009"/>
                          <a:gd name="connsiteY30" fmla="*/ 8731 h 10000"/>
                          <a:gd name="connsiteX31" fmla="*/ 4150 w 10009"/>
                          <a:gd name="connsiteY31" fmla="*/ 8563 h 10000"/>
                          <a:gd name="connsiteX32" fmla="*/ 3935 w 10009"/>
                          <a:gd name="connsiteY32" fmla="*/ 8404 h 10000"/>
                          <a:gd name="connsiteX33" fmla="*/ 3715 w 10009"/>
                          <a:gd name="connsiteY33" fmla="*/ 8226 h 10000"/>
                          <a:gd name="connsiteX34" fmla="*/ 3490 w 10009"/>
                          <a:gd name="connsiteY34" fmla="*/ 8057 h 10000"/>
                          <a:gd name="connsiteX35" fmla="*/ 3265 w 10009"/>
                          <a:gd name="connsiteY35" fmla="*/ 7884 h 10000"/>
                          <a:gd name="connsiteX36" fmla="*/ 3035 w 10009"/>
                          <a:gd name="connsiteY36" fmla="*/ 7705 h 10000"/>
                          <a:gd name="connsiteX37" fmla="*/ 2809 w 10009"/>
                          <a:gd name="connsiteY37" fmla="*/ 7528 h 10000"/>
                          <a:gd name="connsiteX38" fmla="*/ 2583 w 10009"/>
                          <a:gd name="connsiteY38" fmla="*/ 7349 h 10000"/>
                          <a:gd name="connsiteX39" fmla="*/ 2363 w 10009"/>
                          <a:gd name="connsiteY39" fmla="*/ 7180 h 10000"/>
                          <a:gd name="connsiteX40" fmla="*/ 2143 w 10009"/>
                          <a:gd name="connsiteY40" fmla="*/ 7011 h 10000"/>
                          <a:gd name="connsiteX41" fmla="*/ 1929 w 10009"/>
                          <a:gd name="connsiteY41" fmla="*/ 6843 h 10000"/>
                          <a:gd name="connsiteX42" fmla="*/ 1726 w 10009"/>
                          <a:gd name="connsiteY42" fmla="*/ 6683 h 10000"/>
                          <a:gd name="connsiteX43" fmla="*/ 1526 w 10009"/>
                          <a:gd name="connsiteY43" fmla="*/ 6530 h 10000"/>
                          <a:gd name="connsiteX44" fmla="*/ 1338 w 10009"/>
                          <a:gd name="connsiteY44" fmla="*/ 6379 h 10000"/>
                          <a:gd name="connsiteX45" fmla="*/ 1158 w 10009"/>
                          <a:gd name="connsiteY45" fmla="*/ 6245 h 10000"/>
                          <a:gd name="connsiteX46" fmla="*/ 990 w 10009"/>
                          <a:gd name="connsiteY46" fmla="*/ 6110 h 10000"/>
                          <a:gd name="connsiteX47" fmla="*/ 836 w 10009"/>
                          <a:gd name="connsiteY47" fmla="*/ 5989 h 10000"/>
                          <a:gd name="connsiteX48" fmla="*/ 695 w 10009"/>
                          <a:gd name="connsiteY48" fmla="*/ 5883 h 10000"/>
                          <a:gd name="connsiteX49" fmla="*/ 574 w 10009"/>
                          <a:gd name="connsiteY49" fmla="*/ 5787 h 10000"/>
                          <a:gd name="connsiteX50" fmla="*/ 465 w 10009"/>
                          <a:gd name="connsiteY50" fmla="*/ 5705 h 10000"/>
                          <a:gd name="connsiteX51" fmla="*/ 373 w 10009"/>
                          <a:gd name="connsiteY51" fmla="*/ 5627 h 10000"/>
                          <a:gd name="connsiteX52" fmla="*/ 303 w 10009"/>
                          <a:gd name="connsiteY52" fmla="*/ 5580 h 10000"/>
                          <a:gd name="connsiteX53" fmla="*/ 256 w 10009"/>
                          <a:gd name="connsiteY53" fmla="*/ 5537 h 10000"/>
                          <a:gd name="connsiteX54" fmla="*/ 229 w 10009"/>
                          <a:gd name="connsiteY54" fmla="*/ 5512 h 10000"/>
                          <a:gd name="connsiteX55" fmla="*/ 96 w 10009"/>
                          <a:gd name="connsiteY55" fmla="*/ 5334 h 10000"/>
                          <a:gd name="connsiteX56" fmla="*/ 4 w 10009"/>
                          <a:gd name="connsiteY56" fmla="*/ 4629 h 10000"/>
                          <a:gd name="connsiteX57" fmla="*/ 4 w 10009"/>
                          <a:gd name="connsiteY57" fmla="*/ 3839 h 10000"/>
                          <a:gd name="connsiteX58" fmla="*/ 244 w 10009"/>
                          <a:gd name="connsiteY58" fmla="*/ 2484 h 10000"/>
                          <a:gd name="connsiteX59" fmla="*/ 581 w 10009"/>
                          <a:gd name="connsiteY59" fmla="*/ 2190 h 10000"/>
                          <a:gd name="connsiteX60" fmla="*/ 3848 w 10009"/>
                          <a:gd name="connsiteY6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144 w 10009"/>
                          <a:gd name="connsiteY11" fmla="*/ 9986 h 10000"/>
                          <a:gd name="connsiteX12" fmla="*/ 6079 w 10009"/>
                          <a:gd name="connsiteY12" fmla="*/ 10000 h 10000"/>
                          <a:gd name="connsiteX13" fmla="*/ 6017 w 10009"/>
                          <a:gd name="connsiteY13" fmla="*/ 9990 h 10000"/>
                          <a:gd name="connsiteX14" fmla="*/ 5970 w 10009"/>
                          <a:gd name="connsiteY14" fmla="*/ 9976 h 10000"/>
                          <a:gd name="connsiteX15" fmla="*/ 5941 w 10009"/>
                          <a:gd name="connsiteY15" fmla="*/ 9957 h 10000"/>
                          <a:gd name="connsiteX16" fmla="*/ 5926 w 10009"/>
                          <a:gd name="connsiteY16" fmla="*/ 9952 h 10000"/>
                          <a:gd name="connsiteX17" fmla="*/ 5914 w 10009"/>
                          <a:gd name="connsiteY17" fmla="*/ 9942 h 10000"/>
                          <a:gd name="connsiteX18" fmla="*/ 5879 w 10009"/>
                          <a:gd name="connsiteY18" fmla="*/ 9918 h 10000"/>
                          <a:gd name="connsiteX19" fmla="*/ 5822 w 10009"/>
                          <a:gd name="connsiteY19" fmla="*/ 9875 h 10000"/>
                          <a:gd name="connsiteX20" fmla="*/ 5750 w 10009"/>
                          <a:gd name="connsiteY20" fmla="*/ 9816 h 10000"/>
                          <a:gd name="connsiteX21" fmla="*/ 5654 w 10009"/>
                          <a:gd name="connsiteY21" fmla="*/ 9739 h 10000"/>
                          <a:gd name="connsiteX22" fmla="*/ 5537 w 10009"/>
                          <a:gd name="connsiteY22" fmla="*/ 9648 h 10000"/>
                          <a:gd name="connsiteX23" fmla="*/ 5410 w 10009"/>
                          <a:gd name="connsiteY23" fmla="*/ 9547 h 10000"/>
                          <a:gd name="connsiteX24" fmla="*/ 5264 w 10009"/>
                          <a:gd name="connsiteY24" fmla="*/ 9436 h 10000"/>
                          <a:gd name="connsiteX25" fmla="*/ 5108 w 10009"/>
                          <a:gd name="connsiteY25" fmla="*/ 9315 h 10000"/>
                          <a:gd name="connsiteX26" fmla="*/ 4935 w 10009"/>
                          <a:gd name="connsiteY26" fmla="*/ 9181 h 10000"/>
                          <a:gd name="connsiteX27" fmla="*/ 4752 w 10009"/>
                          <a:gd name="connsiteY27" fmla="*/ 9036 h 10000"/>
                          <a:gd name="connsiteX28" fmla="*/ 4556 w 10009"/>
                          <a:gd name="connsiteY28" fmla="*/ 8887 h 10000"/>
                          <a:gd name="connsiteX29" fmla="*/ 4358 w 10009"/>
                          <a:gd name="connsiteY29" fmla="*/ 8731 h 10000"/>
                          <a:gd name="connsiteX30" fmla="*/ 4150 w 10009"/>
                          <a:gd name="connsiteY30" fmla="*/ 8563 h 10000"/>
                          <a:gd name="connsiteX31" fmla="*/ 3935 w 10009"/>
                          <a:gd name="connsiteY31" fmla="*/ 8404 h 10000"/>
                          <a:gd name="connsiteX32" fmla="*/ 3715 w 10009"/>
                          <a:gd name="connsiteY32" fmla="*/ 8226 h 10000"/>
                          <a:gd name="connsiteX33" fmla="*/ 3490 w 10009"/>
                          <a:gd name="connsiteY33" fmla="*/ 8057 h 10000"/>
                          <a:gd name="connsiteX34" fmla="*/ 3265 w 10009"/>
                          <a:gd name="connsiteY34" fmla="*/ 7884 h 10000"/>
                          <a:gd name="connsiteX35" fmla="*/ 3035 w 10009"/>
                          <a:gd name="connsiteY35" fmla="*/ 7705 h 10000"/>
                          <a:gd name="connsiteX36" fmla="*/ 2809 w 10009"/>
                          <a:gd name="connsiteY36" fmla="*/ 7528 h 10000"/>
                          <a:gd name="connsiteX37" fmla="*/ 2583 w 10009"/>
                          <a:gd name="connsiteY37" fmla="*/ 7349 h 10000"/>
                          <a:gd name="connsiteX38" fmla="*/ 2363 w 10009"/>
                          <a:gd name="connsiteY38" fmla="*/ 7180 h 10000"/>
                          <a:gd name="connsiteX39" fmla="*/ 2143 w 10009"/>
                          <a:gd name="connsiteY39" fmla="*/ 7011 h 10000"/>
                          <a:gd name="connsiteX40" fmla="*/ 1929 w 10009"/>
                          <a:gd name="connsiteY40" fmla="*/ 6843 h 10000"/>
                          <a:gd name="connsiteX41" fmla="*/ 1726 w 10009"/>
                          <a:gd name="connsiteY41" fmla="*/ 6683 h 10000"/>
                          <a:gd name="connsiteX42" fmla="*/ 1526 w 10009"/>
                          <a:gd name="connsiteY42" fmla="*/ 6530 h 10000"/>
                          <a:gd name="connsiteX43" fmla="*/ 1338 w 10009"/>
                          <a:gd name="connsiteY43" fmla="*/ 6379 h 10000"/>
                          <a:gd name="connsiteX44" fmla="*/ 1158 w 10009"/>
                          <a:gd name="connsiteY44" fmla="*/ 6245 h 10000"/>
                          <a:gd name="connsiteX45" fmla="*/ 990 w 10009"/>
                          <a:gd name="connsiteY45" fmla="*/ 6110 h 10000"/>
                          <a:gd name="connsiteX46" fmla="*/ 836 w 10009"/>
                          <a:gd name="connsiteY46" fmla="*/ 5989 h 10000"/>
                          <a:gd name="connsiteX47" fmla="*/ 695 w 10009"/>
                          <a:gd name="connsiteY47" fmla="*/ 5883 h 10000"/>
                          <a:gd name="connsiteX48" fmla="*/ 574 w 10009"/>
                          <a:gd name="connsiteY48" fmla="*/ 5787 h 10000"/>
                          <a:gd name="connsiteX49" fmla="*/ 465 w 10009"/>
                          <a:gd name="connsiteY49" fmla="*/ 5705 h 10000"/>
                          <a:gd name="connsiteX50" fmla="*/ 373 w 10009"/>
                          <a:gd name="connsiteY50" fmla="*/ 5627 h 10000"/>
                          <a:gd name="connsiteX51" fmla="*/ 303 w 10009"/>
                          <a:gd name="connsiteY51" fmla="*/ 5580 h 10000"/>
                          <a:gd name="connsiteX52" fmla="*/ 256 w 10009"/>
                          <a:gd name="connsiteY52" fmla="*/ 5537 h 10000"/>
                          <a:gd name="connsiteX53" fmla="*/ 229 w 10009"/>
                          <a:gd name="connsiteY53" fmla="*/ 5512 h 10000"/>
                          <a:gd name="connsiteX54" fmla="*/ 96 w 10009"/>
                          <a:gd name="connsiteY54" fmla="*/ 5334 h 10000"/>
                          <a:gd name="connsiteX55" fmla="*/ 4 w 10009"/>
                          <a:gd name="connsiteY55" fmla="*/ 4629 h 10000"/>
                          <a:gd name="connsiteX56" fmla="*/ 4 w 10009"/>
                          <a:gd name="connsiteY56" fmla="*/ 3839 h 10000"/>
                          <a:gd name="connsiteX57" fmla="*/ 244 w 10009"/>
                          <a:gd name="connsiteY57" fmla="*/ 2484 h 10000"/>
                          <a:gd name="connsiteX58" fmla="*/ 581 w 10009"/>
                          <a:gd name="connsiteY58" fmla="*/ 2190 h 10000"/>
                          <a:gd name="connsiteX59" fmla="*/ 3848 w 10009"/>
                          <a:gd name="connsiteY5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144 w 10009"/>
                          <a:gd name="connsiteY10" fmla="*/ 9986 h 10000"/>
                          <a:gd name="connsiteX11" fmla="*/ 6079 w 10009"/>
                          <a:gd name="connsiteY11" fmla="*/ 10000 h 10000"/>
                          <a:gd name="connsiteX12" fmla="*/ 6017 w 10009"/>
                          <a:gd name="connsiteY12" fmla="*/ 9990 h 10000"/>
                          <a:gd name="connsiteX13" fmla="*/ 5970 w 10009"/>
                          <a:gd name="connsiteY13" fmla="*/ 9976 h 10000"/>
                          <a:gd name="connsiteX14" fmla="*/ 5941 w 10009"/>
                          <a:gd name="connsiteY14" fmla="*/ 9957 h 10000"/>
                          <a:gd name="connsiteX15" fmla="*/ 5926 w 10009"/>
                          <a:gd name="connsiteY15" fmla="*/ 9952 h 10000"/>
                          <a:gd name="connsiteX16" fmla="*/ 5914 w 10009"/>
                          <a:gd name="connsiteY16" fmla="*/ 9942 h 10000"/>
                          <a:gd name="connsiteX17" fmla="*/ 5879 w 10009"/>
                          <a:gd name="connsiteY17" fmla="*/ 9918 h 10000"/>
                          <a:gd name="connsiteX18" fmla="*/ 5822 w 10009"/>
                          <a:gd name="connsiteY18" fmla="*/ 9875 h 10000"/>
                          <a:gd name="connsiteX19" fmla="*/ 5750 w 10009"/>
                          <a:gd name="connsiteY19" fmla="*/ 9816 h 10000"/>
                          <a:gd name="connsiteX20" fmla="*/ 5654 w 10009"/>
                          <a:gd name="connsiteY20" fmla="*/ 9739 h 10000"/>
                          <a:gd name="connsiteX21" fmla="*/ 5537 w 10009"/>
                          <a:gd name="connsiteY21" fmla="*/ 9648 h 10000"/>
                          <a:gd name="connsiteX22" fmla="*/ 5410 w 10009"/>
                          <a:gd name="connsiteY22" fmla="*/ 9547 h 10000"/>
                          <a:gd name="connsiteX23" fmla="*/ 5264 w 10009"/>
                          <a:gd name="connsiteY23" fmla="*/ 9436 h 10000"/>
                          <a:gd name="connsiteX24" fmla="*/ 5108 w 10009"/>
                          <a:gd name="connsiteY24" fmla="*/ 9315 h 10000"/>
                          <a:gd name="connsiteX25" fmla="*/ 4935 w 10009"/>
                          <a:gd name="connsiteY25" fmla="*/ 9181 h 10000"/>
                          <a:gd name="connsiteX26" fmla="*/ 4752 w 10009"/>
                          <a:gd name="connsiteY26" fmla="*/ 9036 h 10000"/>
                          <a:gd name="connsiteX27" fmla="*/ 4556 w 10009"/>
                          <a:gd name="connsiteY27" fmla="*/ 8887 h 10000"/>
                          <a:gd name="connsiteX28" fmla="*/ 4358 w 10009"/>
                          <a:gd name="connsiteY28" fmla="*/ 8731 h 10000"/>
                          <a:gd name="connsiteX29" fmla="*/ 4150 w 10009"/>
                          <a:gd name="connsiteY29" fmla="*/ 8563 h 10000"/>
                          <a:gd name="connsiteX30" fmla="*/ 3935 w 10009"/>
                          <a:gd name="connsiteY30" fmla="*/ 8404 h 10000"/>
                          <a:gd name="connsiteX31" fmla="*/ 3715 w 10009"/>
                          <a:gd name="connsiteY31" fmla="*/ 8226 h 10000"/>
                          <a:gd name="connsiteX32" fmla="*/ 3490 w 10009"/>
                          <a:gd name="connsiteY32" fmla="*/ 8057 h 10000"/>
                          <a:gd name="connsiteX33" fmla="*/ 3265 w 10009"/>
                          <a:gd name="connsiteY33" fmla="*/ 7884 h 10000"/>
                          <a:gd name="connsiteX34" fmla="*/ 3035 w 10009"/>
                          <a:gd name="connsiteY34" fmla="*/ 7705 h 10000"/>
                          <a:gd name="connsiteX35" fmla="*/ 2809 w 10009"/>
                          <a:gd name="connsiteY35" fmla="*/ 7528 h 10000"/>
                          <a:gd name="connsiteX36" fmla="*/ 2583 w 10009"/>
                          <a:gd name="connsiteY36" fmla="*/ 7349 h 10000"/>
                          <a:gd name="connsiteX37" fmla="*/ 2363 w 10009"/>
                          <a:gd name="connsiteY37" fmla="*/ 7180 h 10000"/>
                          <a:gd name="connsiteX38" fmla="*/ 2143 w 10009"/>
                          <a:gd name="connsiteY38" fmla="*/ 7011 h 10000"/>
                          <a:gd name="connsiteX39" fmla="*/ 1929 w 10009"/>
                          <a:gd name="connsiteY39" fmla="*/ 6843 h 10000"/>
                          <a:gd name="connsiteX40" fmla="*/ 1726 w 10009"/>
                          <a:gd name="connsiteY40" fmla="*/ 6683 h 10000"/>
                          <a:gd name="connsiteX41" fmla="*/ 1526 w 10009"/>
                          <a:gd name="connsiteY41" fmla="*/ 6530 h 10000"/>
                          <a:gd name="connsiteX42" fmla="*/ 1338 w 10009"/>
                          <a:gd name="connsiteY42" fmla="*/ 6379 h 10000"/>
                          <a:gd name="connsiteX43" fmla="*/ 1158 w 10009"/>
                          <a:gd name="connsiteY43" fmla="*/ 6245 h 10000"/>
                          <a:gd name="connsiteX44" fmla="*/ 990 w 10009"/>
                          <a:gd name="connsiteY44" fmla="*/ 6110 h 10000"/>
                          <a:gd name="connsiteX45" fmla="*/ 836 w 10009"/>
                          <a:gd name="connsiteY45" fmla="*/ 5989 h 10000"/>
                          <a:gd name="connsiteX46" fmla="*/ 695 w 10009"/>
                          <a:gd name="connsiteY46" fmla="*/ 5883 h 10000"/>
                          <a:gd name="connsiteX47" fmla="*/ 574 w 10009"/>
                          <a:gd name="connsiteY47" fmla="*/ 5787 h 10000"/>
                          <a:gd name="connsiteX48" fmla="*/ 465 w 10009"/>
                          <a:gd name="connsiteY48" fmla="*/ 5705 h 10000"/>
                          <a:gd name="connsiteX49" fmla="*/ 373 w 10009"/>
                          <a:gd name="connsiteY49" fmla="*/ 5627 h 10000"/>
                          <a:gd name="connsiteX50" fmla="*/ 303 w 10009"/>
                          <a:gd name="connsiteY50" fmla="*/ 5580 h 10000"/>
                          <a:gd name="connsiteX51" fmla="*/ 256 w 10009"/>
                          <a:gd name="connsiteY51" fmla="*/ 5537 h 10000"/>
                          <a:gd name="connsiteX52" fmla="*/ 229 w 10009"/>
                          <a:gd name="connsiteY52" fmla="*/ 5512 h 10000"/>
                          <a:gd name="connsiteX53" fmla="*/ 96 w 10009"/>
                          <a:gd name="connsiteY53" fmla="*/ 5334 h 10000"/>
                          <a:gd name="connsiteX54" fmla="*/ 4 w 10009"/>
                          <a:gd name="connsiteY54" fmla="*/ 4629 h 10000"/>
                          <a:gd name="connsiteX55" fmla="*/ 4 w 10009"/>
                          <a:gd name="connsiteY55" fmla="*/ 3839 h 10000"/>
                          <a:gd name="connsiteX56" fmla="*/ 244 w 10009"/>
                          <a:gd name="connsiteY56" fmla="*/ 2484 h 10000"/>
                          <a:gd name="connsiteX57" fmla="*/ 581 w 10009"/>
                          <a:gd name="connsiteY57" fmla="*/ 2190 h 10000"/>
                          <a:gd name="connsiteX58" fmla="*/ 3848 w 10009"/>
                          <a:gd name="connsiteY58" fmla="*/ 98 h 10000"/>
                          <a:gd name="connsiteX0" fmla="*/ 3848 w 10009"/>
                          <a:gd name="connsiteY0" fmla="*/ 98 h 10221"/>
                          <a:gd name="connsiteX1" fmla="*/ 4229 w 10009"/>
                          <a:gd name="connsiteY1" fmla="*/ 51 h 10221"/>
                          <a:gd name="connsiteX2" fmla="*/ 9713 w 10009"/>
                          <a:gd name="connsiteY2" fmla="*/ 3232 h 10221"/>
                          <a:gd name="connsiteX3" fmla="*/ 9995 w 10009"/>
                          <a:gd name="connsiteY3" fmla="*/ 3406 h 10221"/>
                          <a:gd name="connsiteX4" fmla="*/ 9894 w 10009"/>
                          <a:gd name="connsiteY4" fmla="*/ 3695 h 10221"/>
                          <a:gd name="connsiteX5" fmla="*/ 9581 w 10009"/>
                          <a:gd name="connsiteY5" fmla="*/ 4042 h 10221"/>
                          <a:gd name="connsiteX6" fmla="*/ 9574 w 10009"/>
                          <a:gd name="connsiteY6" fmla="*/ 6245 h 10221"/>
                          <a:gd name="connsiteX7" fmla="*/ 9661 w 10009"/>
                          <a:gd name="connsiteY7" fmla="*/ 6312 h 10221"/>
                          <a:gd name="connsiteX8" fmla="*/ 9894 w 10009"/>
                          <a:gd name="connsiteY8" fmla="*/ 6496 h 10221"/>
                          <a:gd name="connsiteX9" fmla="*/ 9691 w 10009"/>
                          <a:gd name="connsiteY9" fmla="*/ 6833 h 10221"/>
                          <a:gd name="connsiteX10" fmla="*/ 6144 w 10009"/>
                          <a:gd name="connsiteY10" fmla="*/ 9986 h 10221"/>
                          <a:gd name="connsiteX11" fmla="*/ 6017 w 10009"/>
                          <a:gd name="connsiteY11" fmla="*/ 9990 h 10221"/>
                          <a:gd name="connsiteX12" fmla="*/ 5970 w 10009"/>
                          <a:gd name="connsiteY12" fmla="*/ 9976 h 10221"/>
                          <a:gd name="connsiteX13" fmla="*/ 5941 w 10009"/>
                          <a:gd name="connsiteY13" fmla="*/ 9957 h 10221"/>
                          <a:gd name="connsiteX14" fmla="*/ 5926 w 10009"/>
                          <a:gd name="connsiteY14" fmla="*/ 9952 h 10221"/>
                          <a:gd name="connsiteX15" fmla="*/ 5914 w 10009"/>
                          <a:gd name="connsiteY15" fmla="*/ 9942 h 10221"/>
                          <a:gd name="connsiteX16" fmla="*/ 5879 w 10009"/>
                          <a:gd name="connsiteY16" fmla="*/ 9918 h 10221"/>
                          <a:gd name="connsiteX17" fmla="*/ 5822 w 10009"/>
                          <a:gd name="connsiteY17" fmla="*/ 9875 h 10221"/>
                          <a:gd name="connsiteX18" fmla="*/ 5750 w 10009"/>
                          <a:gd name="connsiteY18" fmla="*/ 9816 h 10221"/>
                          <a:gd name="connsiteX19" fmla="*/ 5654 w 10009"/>
                          <a:gd name="connsiteY19" fmla="*/ 9739 h 10221"/>
                          <a:gd name="connsiteX20" fmla="*/ 5537 w 10009"/>
                          <a:gd name="connsiteY20" fmla="*/ 9648 h 10221"/>
                          <a:gd name="connsiteX21" fmla="*/ 5410 w 10009"/>
                          <a:gd name="connsiteY21" fmla="*/ 9547 h 10221"/>
                          <a:gd name="connsiteX22" fmla="*/ 5264 w 10009"/>
                          <a:gd name="connsiteY22" fmla="*/ 9436 h 10221"/>
                          <a:gd name="connsiteX23" fmla="*/ 5108 w 10009"/>
                          <a:gd name="connsiteY23" fmla="*/ 9315 h 10221"/>
                          <a:gd name="connsiteX24" fmla="*/ 4935 w 10009"/>
                          <a:gd name="connsiteY24" fmla="*/ 9181 h 10221"/>
                          <a:gd name="connsiteX25" fmla="*/ 4752 w 10009"/>
                          <a:gd name="connsiteY25" fmla="*/ 9036 h 10221"/>
                          <a:gd name="connsiteX26" fmla="*/ 4556 w 10009"/>
                          <a:gd name="connsiteY26" fmla="*/ 8887 h 10221"/>
                          <a:gd name="connsiteX27" fmla="*/ 4358 w 10009"/>
                          <a:gd name="connsiteY27" fmla="*/ 8731 h 10221"/>
                          <a:gd name="connsiteX28" fmla="*/ 4150 w 10009"/>
                          <a:gd name="connsiteY28" fmla="*/ 8563 h 10221"/>
                          <a:gd name="connsiteX29" fmla="*/ 3935 w 10009"/>
                          <a:gd name="connsiteY29" fmla="*/ 8404 h 10221"/>
                          <a:gd name="connsiteX30" fmla="*/ 3715 w 10009"/>
                          <a:gd name="connsiteY30" fmla="*/ 8226 h 10221"/>
                          <a:gd name="connsiteX31" fmla="*/ 3490 w 10009"/>
                          <a:gd name="connsiteY31" fmla="*/ 8057 h 10221"/>
                          <a:gd name="connsiteX32" fmla="*/ 3265 w 10009"/>
                          <a:gd name="connsiteY32" fmla="*/ 7884 h 10221"/>
                          <a:gd name="connsiteX33" fmla="*/ 3035 w 10009"/>
                          <a:gd name="connsiteY33" fmla="*/ 7705 h 10221"/>
                          <a:gd name="connsiteX34" fmla="*/ 2809 w 10009"/>
                          <a:gd name="connsiteY34" fmla="*/ 7528 h 10221"/>
                          <a:gd name="connsiteX35" fmla="*/ 2583 w 10009"/>
                          <a:gd name="connsiteY35" fmla="*/ 7349 h 10221"/>
                          <a:gd name="connsiteX36" fmla="*/ 2363 w 10009"/>
                          <a:gd name="connsiteY36" fmla="*/ 7180 h 10221"/>
                          <a:gd name="connsiteX37" fmla="*/ 2143 w 10009"/>
                          <a:gd name="connsiteY37" fmla="*/ 7011 h 10221"/>
                          <a:gd name="connsiteX38" fmla="*/ 1929 w 10009"/>
                          <a:gd name="connsiteY38" fmla="*/ 6843 h 10221"/>
                          <a:gd name="connsiteX39" fmla="*/ 1726 w 10009"/>
                          <a:gd name="connsiteY39" fmla="*/ 6683 h 10221"/>
                          <a:gd name="connsiteX40" fmla="*/ 1526 w 10009"/>
                          <a:gd name="connsiteY40" fmla="*/ 6530 h 10221"/>
                          <a:gd name="connsiteX41" fmla="*/ 1338 w 10009"/>
                          <a:gd name="connsiteY41" fmla="*/ 6379 h 10221"/>
                          <a:gd name="connsiteX42" fmla="*/ 1158 w 10009"/>
                          <a:gd name="connsiteY42" fmla="*/ 6245 h 10221"/>
                          <a:gd name="connsiteX43" fmla="*/ 990 w 10009"/>
                          <a:gd name="connsiteY43" fmla="*/ 6110 h 10221"/>
                          <a:gd name="connsiteX44" fmla="*/ 836 w 10009"/>
                          <a:gd name="connsiteY44" fmla="*/ 5989 h 10221"/>
                          <a:gd name="connsiteX45" fmla="*/ 695 w 10009"/>
                          <a:gd name="connsiteY45" fmla="*/ 5883 h 10221"/>
                          <a:gd name="connsiteX46" fmla="*/ 574 w 10009"/>
                          <a:gd name="connsiteY46" fmla="*/ 5787 h 10221"/>
                          <a:gd name="connsiteX47" fmla="*/ 465 w 10009"/>
                          <a:gd name="connsiteY47" fmla="*/ 5705 h 10221"/>
                          <a:gd name="connsiteX48" fmla="*/ 373 w 10009"/>
                          <a:gd name="connsiteY48" fmla="*/ 5627 h 10221"/>
                          <a:gd name="connsiteX49" fmla="*/ 303 w 10009"/>
                          <a:gd name="connsiteY49" fmla="*/ 5580 h 10221"/>
                          <a:gd name="connsiteX50" fmla="*/ 256 w 10009"/>
                          <a:gd name="connsiteY50" fmla="*/ 5537 h 10221"/>
                          <a:gd name="connsiteX51" fmla="*/ 229 w 10009"/>
                          <a:gd name="connsiteY51" fmla="*/ 5512 h 10221"/>
                          <a:gd name="connsiteX52" fmla="*/ 96 w 10009"/>
                          <a:gd name="connsiteY52" fmla="*/ 5334 h 10221"/>
                          <a:gd name="connsiteX53" fmla="*/ 4 w 10009"/>
                          <a:gd name="connsiteY53" fmla="*/ 4629 h 10221"/>
                          <a:gd name="connsiteX54" fmla="*/ 4 w 10009"/>
                          <a:gd name="connsiteY54" fmla="*/ 3839 h 10221"/>
                          <a:gd name="connsiteX55" fmla="*/ 244 w 10009"/>
                          <a:gd name="connsiteY55" fmla="*/ 2484 h 10221"/>
                          <a:gd name="connsiteX56" fmla="*/ 581 w 10009"/>
                          <a:gd name="connsiteY56" fmla="*/ 2190 h 10221"/>
                          <a:gd name="connsiteX57" fmla="*/ 3848 w 10009"/>
                          <a:gd name="connsiteY57" fmla="*/ 98 h 10221"/>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41 w 10009"/>
                          <a:gd name="connsiteY12" fmla="*/ 9957 h 10217"/>
                          <a:gd name="connsiteX13" fmla="*/ 5926 w 10009"/>
                          <a:gd name="connsiteY13" fmla="*/ 9952 h 10217"/>
                          <a:gd name="connsiteX14" fmla="*/ 5914 w 10009"/>
                          <a:gd name="connsiteY14" fmla="*/ 9942 h 10217"/>
                          <a:gd name="connsiteX15" fmla="*/ 5879 w 10009"/>
                          <a:gd name="connsiteY15" fmla="*/ 9918 h 10217"/>
                          <a:gd name="connsiteX16" fmla="*/ 5822 w 10009"/>
                          <a:gd name="connsiteY16" fmla="*/ 9875 h 10217"/>
                          <a:gd name="connsiteX17" fmla="*/ 5750 w 10009"/>
                          <a:gd name="connsiteY17" fmla="*/ 9816 h 10217"/>
                          <a:gd name="connsiteX18" fmla="*/ 5654 w 10009"/>
                          <a:gd name="connsiteY18" fmla="*/ 9739 h 10217"/>
                          <a:gd name="connsiteX19" fmla="*/ 5537 w 10009"/>
                          <a:gd name="connsiteY19" fmla="*/ 9648 h 10217"/>
                          <a:gd name="connsiteX20" fmla="*/ 5410 w 10009"/>
                          <a:gd name="connsiteY20" fmla="*/ 9547 h 10217"/>
                          <a:gd name="connsiteX21" fmla="*/ 5264 w 10009"/>
                          <a:gd name="connsiteY21" fmla="*/ 9436 h 10217"/>
                          <a:gd name="connsiteX22" fmla="*/ 5108 w 10009"/>
                          <a:gd name="connsiteY22" fmla="*/ 9315 h 10217"/>
                          <a:gd name="connsiteX23" fmla="*/ 4935 w 10009"/>
                          <a:gd name="connsiteY23" fmla="*/ 9181 h 10217"/>
                          <a:gd name="connsiteX24" fmla="*/ 4752 w 10009"/>
                          <a:gd name="connsiteY24" fmla="*/ 9036 h 10217"/>
                          <a:gd name="connsiteX25" fmla="*/ 4556 w 10009"/>
                          <a:gd name="connsiteY25" fmla="*/ 8887 h 10217"/>
                          <a:gd name="connsiteX26" fmla="*/ 4358 w 10009"/>
                          <a:gd name="connsiteY26" fmla="*/ 8731 h 10217"/>
                          <a:gd name="connsiteX27" fmla="*/ 4150 w 10009"/>
                          <a:gd name="connsiteY27" fmla="*/ 8563 h 10217"/>
                          <a:gd name="connsiteX28" fmla="*/ 3935 w 10009"/>
                          <a:gd name="connsiteY28" fmla="*/ 8404 h 10217"/>
                          <a:gd name="connsiteX29" fmla="*/ 3715 w 10009"/>
                          <a:gd name="connsiteY29" fmla="*/ 8226 h 10217"/>
                          <a:gd name="connsiteX30" fmla="*/ 3490 w 10009"/>
                          <a:gd name="connsiteY30" fmla="*/ 8057 h 10217"/>
                          <a:gd name="connsiteX31" fmla="*/ 3265 w 10009"/>
                          <a:gd name="connsiteY31" fmla="*/ 7884 h 10217"/>
                          <a:gd name="connsiteX32" fmla="*/ 3035 w 10009"/>
                          <a:gd name="connsiteY32" fmla="*/ 7705 h 10217"/>
                          <a:gd name="connsiteX33" fmla="*/ 2809 w 10009"/>
                          <a:gd name="connsiteY33" fmla="*/ 7528 h 10217"/>
                          <a:gd name="connsiteX34" fmla="*/ 2583 w 10009"/>
                          <a:gd name="connsiteY34" fmla="*/ 7349 h 10217"/>
                          <a:gd name="connsiteX35" fmla="*/ 2363 w 10009"/>
                          <a:gd name="connsiteY35" fmla="*/ 7180 h 10217"/>
                          <a:gd name="connsiteX36" fmla="*/ 2143 w 10009"/>
                          <a:gd name="connsiteY36" fmla="*/ 7011 h 10217"/>
                          <a:gd name="connsiteX37" fmla="*/ 1929 w 10009"/>
                          <a:gd name="connsiteY37" fmla="*/ 6843 h 10217"/>
                          <a:gd name="connsiteX38" fmla="*/ 1726 w 10009"/>
                          <a:gd name="connsiteY38" fmla="*/ 6683 h 10217"/>
                          <a:gd name="connsiteX39" fmla="*/ 1526 w 10009"/>
                          <a:gd name="connsiteY39" fmla="*/ 6530 h 10217"/>
                          <a:gd name="connsiteX40" fmla="*/ 1338 w 10009"/>
                          <a:gd name="connsiteY40" fmla="*/ 6379 h 10217"/>
                          <a:gd name="connsiteX41" fmla="*/ 1158 w 10009"/>
                          <a:gd name="connsiteY41" fmla="*/ 6245 h 10217"/>
                          <a:gd name="connsiteX42" fmla="*/ 990 w 10009"/>
                          <a:gd name="connsiteY42" fmla="*/ 6110 h 10217"/>
                          <a:gd name="connsiteX43" fmla="*/ 836 w 10009"/>
                          <a:gd name="connsiteY43" fmla="*/ 5989 h 10217"/>
                          <a:gd name="connsiteX44" fmla="*/ 695 w 10009"/>
                          <a:gd name="connsiteY44" fmla="*/ 5883 h 10217"/>
                          <a:gd name="connsiteX45" fmla="*/ 574 w 10009"/>
                          <a:gd name="connsiteY45" fmla="*/ 5787 h 10217"/>
                          <a:gd name="connsiteX46" fmla="*/ 465 w 10009"/>
                          <a:gd name="connsiteY46" fmla="*/ 5705 h 10217"/>
                          <a:gd name="connsiteX47" fmla="*/ 373 w 10009"/>
                          <a:gd name="connsiteY47" fmla="*/ 5627 h 10217"/>
                          <a:gd name="connsiteX48" fmla="*/ 303 w 10009"/>
                          <a:gd name="connsiteY48" fmla="*/ 5580 h 10217"/>
                          <a:gd name="connsiteX49" fmla="*/ 256 w 10009"/>
                          <a:gd name="connsiteY49" fmla="*/ 5537 h 10217"/>
                          <a:gd name="connsiteX50" fmla="*/ 229 w 10009"/>
                          <a:gd name="connsiteY50" fmla="*/ 5512 h 10217"/>
                          <a:gd name="connsiteX51" fmla="*/ 96 w 10009"/>
                          <a:gd name="connsiteY51" fmla="*/ 5334 h 10217"/>
                          <a:gd name="connsiteX52" fmla="*/ 4 w 10009"/>
                          <a:gd name="connsiteY52" fmla="*/ 4629 h 10217"/>
                          <a:gd name="connsiteX53" fmla="*/ 4 w 10009"/>
                          <a:gd name="connsiteY53" fmla="*/ 3839 h 10217"/>
                          <a:gd name="connsiteX54" fmla="*/ 244 w 10009"/>
                          <a:gd name="connsiteY54" fmla="*/ 2484 h 10217"/>
                          <a:gd name="connsiteX55" fmla="*/ 581 w 10009"/>
                          <a:gd name="connsiteY55" fmla="*/ 2190 h 10217"/>
                          <a:gd name="connsiteX56" fmla="*/ 3848 w 10009"/>
                          <a:gd name="connsiteY56" fmla="*/ 98 h 10217"/>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26 w 10009"/>
                          <a:gd name="connsiteY12" fmla="*/ 9952 h 10217"/>
                          <a:gd name="connsiteX13" fmla="*/ 5914 w 10009"/>
                          <a:gd name="connsiteY13" fmla="*/ 9942 h 10217"/>
                          <a:gd name="connsiteX14" fmla="*/ 5879 w 10009"/>
                          <a:gd name="connsiteY14" fmla="*/ 9918 h 10217"/>
                          <a:gd name="connsiteX15" fmla="*/ 5822 w 10009"/>
                          <a:gd name="connsiteY15" fmla="*/ 9875 h 10217"/>
                          <a:gd name="connsiteX16" fmla="*/ 5750 w 10009"/>
                          <a:gd name="connsiteY16" fmla="*/ 9816 h 10217"/>
                          <a:gd name="connsiteX17" fmla="*/ 5654 w 10009"/>
                          <a:gd name="connsiteY17" fmla="*/ 9739 h 10217"/>
                          <a:gd name="connsiteX18" fmla="*/ 5537 w 10009"/>
                          <a:gd name="connsiteY18" fmla="*/ 9648 h 10217"/>
                          <a:gd name="connsiteX19" fmla="*/ 5410 w 10009"/>
                          <a:gd name="connsiteY19" fmla="*/ 9547 h 10217"/>
                          <a:gd name="connsiteX20" fmla="*/ 5264 w 10009"/>
                          <a:gd name="connsiteY20" fmla="*/ 9436 h 10217"/>
                          <a:gd name="connsiteX21" fmla="*/ 5108 w 10009"/>
                          <a:gd name="connsiteY21" fmla="*/ 9315 h 10217"/>
                          <a:gd name="connsiteX22" fmla="*/ 4935 w 10009"/>
                          <a:gd name="connsiteY22" fmla="*/ 9181 h 10217"/>
                          <a:gd name="connsiteX23" fmla="*/ 4752 w 10009"/>
                          <a:gd name="connsiteY23" fmla="*/ 9036 h 10217"/>
                          <a:gd name="connsiteX24" fmla="*/ 4556 w 10009"/>
                          <a:gd name="connsiteY24" fmla="*/ 8887 h 10217"/>
                          <a:gd name="connsiteX25" fmla="*/ 4358 w 10009"/>
                          <a:gd name="connsiteY25" fmla="*/ 8731 h 10217"/>
                          <a:gd name="connsiteX26" fmla="*/ 4150 w 10009"/>
                          <a:gd name="connsiteY26" fmla="*/ 8563 h 10217"/>
                          <a:gd name="connsiteX27" fmla="*/ 3935 w 10009"/>
                          <a:gd name="connsiteY27" fmla="*/ 8404 h 10217"/>
                          <a:gd name="connsiteX28" fmla="*/ 3715 w 10009"/>
                          <a:gd name="connsiteY28" fmla="*/ 8226 h 10217"/>
                          <a:gd name="connsiteX29" fmla="*/ 3490 w 10009"/>
                          <a:gd name="connsiteY29" fmla="*/ 8057 h 10217"/>
                          <a:gd name="connsiteX30" fmla="*/ 3265 w 10009"/>
                          <a:gd name="connsiteY30" fmla="*/ 7884 h 10217"/>
                          <a:gd name="connsiteX31" fmla="*/ 3035 w 10009"/>
                          <a:gd name="connsiteY31" fmla="*/ 7705 h 10217"/>
                          <a:gd name="connsiteX32" fmla="*/ 2809 w 10009"/>
                          <a:gd name="connsiteY32" fmla="*/ 7528 h 10217"/>
                          <a:gd name="connsiteX33" fmla="*/ 2583 w 10009"/>
                          <a:gd name="connsiteY33" fmla="*/ 7349 h 10217"/>
                          <a:gd name="connsiteX34" fmla="*/ 2363 w 10009"/>
                          <a:gd name="connsiteY34" fmla="*/ 7180 h 10217"/>
                          <a:gd name="connsiteX35" fmla="*/ 2143 w 10009"/>
                          <a:gd name="connsiteY35" fmla="*/ 7011 h 10217"/>
                          <a:gd name="connsiteX36" fmla="*/ 1929 w 10009"/>
                          <a:gd name="connsiteY36" fmla="*/ 6843 h 10217"/>
                          <a:gd name="connsiteX37" fmla="*/ 1726 w 10009"/>
                          <a:gd name="connsiteY37" fmla="*/ 6683 h 10217"/>
                          <a:gd name="connsiteX38" fmla="*/ 1526 w 10009"/>
                          <a:gd name="connsiteY38" fmla="*/ 6530 h 10217"/>
                          <a:gd name="connsiteX39" fmla="*/ 1338 w 10009"/>
                          <a:gd name="connsiteY39" fmla="*/ 6379 h 10217"/>
                          <a:gd name="connsiteX40" fmla="*/ 1158 w 10009"/>
                          <a:gd name="connsiteY40" fmla="*/ 6245 h 10217"/>
                          <a:gd name="connsiteX41" fmla="*/ 990 w 10009"/>
                          <a:gd name="connsiteY41" fmla="*/ 6110 h 10217"/>
                          <a:gd name="connsiteX42" fmla="*/ 836 w 10009"/>
                          <a:gd name="connsiteY42" fmla="*/ 5989 h 10217"/>
                          <a:gd name="connsiteX43" fmla="*/ 695 w 10009"/>
                          <a:gd name="connsiteY43" fmla="*/ 5883 h 10217"/>
                          <a:gd name="connsiteX44" fmla="*/ 574 w 10009"/>
                          <a:gd name="connsiteY44" fmla="*/ 5787 h 10217"/>
                          <a:gd name="connsiteX45" fmla="*/ 465 w 10009"/>
                          <a:gd name="connsiteY45" fmla="*/ 5705 h 10217"/>
                          <a:gd name="connsiteX46" fmla="*/ 373 w 10009"/>
                          <a:gd name="connsiteY46" fmla="*/ 5627 h 10217"/>
                          <a:gd name="connsiteX47" fmla="*/ 303 w 10009"/>
                          <a:gd name="connsiteY47" fmla="*/ 5580 h 10217"/>
                          <a:gd name="connsiteX48" fmla="*/ 256 w 10009"/>
                          <a:gd name="connsiteY48" fmla="*/ 5537 h 10217"/>
                          <a:gd name="connsiteX49" fmla="*/ 229 w 10009"/>
                          <a:gd name="connsiteY49" fmla="*/ 5512 h 10217"/>
                          <a:gd name="connsiteX50" fmla="*/ 96 w 10009"/>
                          <a:gd name="connsiteY50" fmla="*/ 5334 h 10217"/>
                          <a:gd name="connsiteX51" fmla="*/ 4 w 10009"/>
                          <a:gd name="connsiteY51" fmla="*/ 4629 h 10217"/>
                          <a:gd name="connsiteX52" fmla="*/ 4 w 10009"/>
                          <a:gd name="connsiteY52" fmla="*/ 3839 h 10217"/>
                          <a:gd name="connsiteX53" fmla="*/ 244 w 10009"/>
                          <a:gd name="connsiteY53" fmla="*/ 2484 h 10217"/>
                          <a:gd name="connsiteX54" fmla="*/ 581 w 10009"/>
                          <a:gd name="connsiteY54" fmla="*/ 2190 h 10217"/>
                          <a:gd name="connsiteX55" fmla="*/ 3848 w 10009"/>
                          <a:gd name="connsiteY55" fmla="*/ 98 h 10217"/>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79 w 10009"/>
                          <a:gd name="connsiteY13" fmla="*/ 9918 h 10210"/>
                          <a:gd name="connsiteX14" fmla="*/ 5822 w 10009"/>
                          <a:gd name="connsiteY14" fmla="*/ 9875 h 10210"/>
                          <a:gd name="connsiteX15" fmla="*/ 5750 w 10009"/>
                          <a:gd name="connsiteY15" fmla="*/ 9816 h 10210"/>
                          <a:gd name="connsiteX16" fmla="*/ 5654 w 10009"/>
                          <a:gd name="connsiteY16" fmla="*/ 9739 h 10210"/>
                          <a:gd name="connsiteX17" fmla="*/ 5537 w 10009"/>
                          <a:gd name="connsiteY17" fmla="*/ 9648 h 10210"/>
                          <a:gd name="connsiteX18" fmla="*/ 5410 w 10009"/>
                          <a:gd name="connsiteY18" fmla="*/ 9547 h 10210"/>
                          <a:gd name="connsiteX19" fmla="*/ 5264 w 10009"/>
                          <a:gd name="connsiteY19" fmla="*/ 9436 h 10210"/>
                          <a:gd name="connsiteX20" fmla="*/ 5108 w 10009"/>
                          <a:gd name="connsiteY20" fmla="*/ 9315 h 10210"/>
                          <a:gd name="connsiteX21" fmla="*/ 4935 w 10009"/>
                          <a:gd name="connsiteY21" fmla="*/ 9181 h 10210"/>
                          <a:gd name="connsiteX22" fmla="*/ 4752 w 10009"/>
                          <a:gd name="connsiteY22" fmla="*/ 9036 h 10210"/>
                          <a:gd name="connsiteX23" fmla="*/ 4556 w 10009"/>
                          <a:gd name="connsiteY23" fmla="*/ 8887 h 10210"/>
                          <a:gd name="connsiteX24" fmla="*/ 4358 w 10009"/>
                          <a:gd name="connsiteY24" fmla="*/ 8731 h 10210"/>
                          <a:gd name="connsiteX25" fmla="*/ 4150 w 10009"/>
                          <a:gd name="connsiteY25" fmla="*/ 8563 h 10210"/>
                          <a:gd name="connsiteX26" fmla="*/ 3935 w 10009"/>
                          <a:gd name="connsiteY26" fmla="*/ 8404 h 10210"/>
                          <a:gd name="connsiteX27" fmla="*/ 3715 w 10009"/>
                          <a:gd name="connsiteY27" fmla="*/ 8226 h 10210"/>
                          <a:gd name="connsiteX28" fmla="*/ 3490 w 10009"/>
                          <a:gd name="connsiteY28" fmla="*/ 8057 h 10210"/>
                          <a:gd name="connsiteX29" fmla="*/ 3265 w 10009"/>
                          <a:gd name="connsiteY29" fmla="*/ 7884 h 10210"/>
                          <a:gd name="connsiteX30" fmla="*/ 3035 w 10009"/>
                          <a:gd name="connsiteY30" fmla="*/ 7705 h 10210"/>
                          <a:gd name="connsiteX31" fmla="*/ 2809 w 10009"/>
                          <a:gd name="connsiteY31" fmla="*/ 7528 h 10210"/>
                          <a:gd name="connsiteX32" fmla="*/ 2583 w 10009"/>
                          <a:gd name="connsiteY32" fmla="*/ 7349 h 10210"/>
                          <a:gd name="connsiteX33" fmla="*/ 2363 w 10009"/>
                          <a:gd name="connsiteY33" fmla="*/ 7180 h 10210"/>
                          <a:gd name="connsiteX34" fmla="*/ 2143 w 10009"/>
                          <a:gd name="connsiteY34" fmla="*/ 7011 h 10210"/>
                          <a:gd name="connsiteX35" fmla="*/ 1929 w 10009"/>
                          <a:gd name="connsiteY35" fmla="*/ 6843 h 10210"/>
                          <a:gd name="connsiteX36" fmla="*/ 1726 w 10009"/>
                          <a:gd name="connsiteY36" fmla="*/ 6683 h 10210"/>
                          <a:gd name="connsiteX37" fmla="*/ 1526 w 10009"/>
                          <a:gd name="connsiteY37" fmla="*/ 6530 h 10210"/>
                          <a:gd name="connsiteX38" fmla="*/ 1338 w 10009"/>
                          <a:gd name="connsiteY38" fmla="*/ 6379 h 10210"/>
                          <a:gd name="connsiteX39" fmla="*/ 1158 w 10009"/>
                          <a:gd name="connsiteY39" fmla="*/ 6245 h 10210"/>
                          <a:gd name="connsiteX40" fmla="*/ 990 w 10009"/>
                          <a:gd name="connsiteY40" fmla="*/ 6110 h 10210"/>
                          <a:gd name="connsiteX41" fmla="*/ 836 w 10009"/>
                          <a:gd name="connsiteY41" fmla="*/ 5989 h 10210"/>
                          <a:gd name="connsiteX42" fmla="*/ 695 w 10009"/>
                          <a:gd name="connsiteY42" fmla="*/ 5883 h 10210"/>
                          <a:gd name="connsiteX43" fmla="*/ 574 w 10009"/>
                          <a:gd name="connsiteY43" fmla="*/ 5787 h 10210"/>
                          <a:gd name="connsiteX44" fmla="*/ 465 w 10009"/>
                          <a:gd name="connsiteY44" fmla="*/ 5705 h 10210"/>
                          <a:gd name="connsiteX45" fmla="*/ 373 w 10009"/>
                          <a:gd name="connsiteY45" fmla="*/ 5627 h 10210"/>
                          <a:gd name="connsiteX46" fmla="*/ 303 w 10009"/>
                          <a:gd name="connsiteY46" fmla="*/ 5580 h 10210"/>
                          <a:gd name="connsiteX47" fmla="*/ 256 w 10009"/>
                          <a:gd name="connsiteY47" fmla="*/ 5537 h 10210"/>
                          <a:gd name="connsiteX48" fmla="*/ 229 w 10009"/>
                          <a:gd name="connsiteY48" fmla="*/ 5512 h 10210"/>
                          <a:gd name="connsiteX49" fmla="*/ 96 w 10009"/>
                          <a:gd name="connsiteY49" fmla="*/ 5334 h 10210"/>
                          <a:gd name="connsiteX50" fmla="*/ 4 w 10009"/>
                          <a:gd name="connsiteY50" fmla="*/ 4629 h 10210"/>
                          <a:gd name="connsiteX51" fmla="*/ 4 w 10009"/>
                          <a:gd name="connsiteY51" fmla="*/ 3839 h 10210"/>
                          <a:gd name="connsiteX52" fmla="*/ 244 w 10009"/>
                          <a:gd name="connsiteY52" fmla="*/ 2484 h 10210"/>
                          <a:gd name="connsiteX53" fmla="*/ 581 w 10009"/>
                          <a:gd name="connsiteY53" fmla="*/ 2190 h 10210"/>
                          <a:gd name="connsiteX54" fmla="*/ 3848 w 10009"/>
                          <a:gd name="connsiteY54"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22 w 10009"/>
                          <a:gd name="connsiteY13" fmla="*/ 9875 h 10210"/>
                          <a:gd name="connsiteX14" fmla="*/ 5750 w 10009"/>
                          <a:gd name="connsiteY14" fmla="*/ 9816 h 10210"/>
                          <a:gd name="connsiteX15" fmla="*/ 5654 w 10009"/>
                          <a:gd name="connsiteY15" fmla="*/ 9739 h 10210"/>
                          <a:gd name="connsiteX16" fmla="*/ 5537 w 10009"/>
                          <a:gd name="connsiteY16" fmla="*/ 9648 h 10210"/>
                          <a:gd name="connsiteX17" fmla="*/ 5410 w 10009"/>
                          <a:gd name="connsiteY17" fmla="*/ 9547 h 10210"/>
                          <a:gd name="connsiteX18" fmla="*/ 5264 w 10009"/>
                          <a:gd name="connsiteY18" fmla="*/ 9436 h 10210"/>
                          <a:gd name="connsiteX19" fmla="*/ 5108 w 10009"/>
                          <a:gd name="connsiteY19" fmla="*/ 9315 h 10210"/>
                          <a:gd name="connsiteX20" fmla="*/ 4935 w 10009"/>
                          <a:gd name="connsiteY20" fmla="*/ 9181 h 10210"/>
                          <a:gd name="connsiteX21" fmla="*/ 4752 w 10009"/>
                          <a:gd name="connsiteY21" fmla="*/ 9036 h 10210"/>
                          <a:gd name="connsiteX22" fmla="*/ 4556 w 10009"/>
                          <a:gd name="connsiteY22" fmla="*/ 8887 h 10210"/>
                          <a:gd name="connsiteX23" fmla="*/ 4358 w 10009"/>
                          <a:gd name="connsiteY23" fmla="*/ 8731 h 10210"/>
                          <a:gd name="connsiteX24" fmla="*/ 4150 w 10009"/>
                          <a:gd name="connsiteY24" fmla="*/ 8563 h 10210"/>
                          <a:gd name="connsiteX25" fmla="*/ 3935 w 10009"/>
                          <a:gd name="connsiteY25" fmla="*/ 8404 h 10210"/>
                          <a:gd name="connsiteX26" fmla="*/ 3715 w 10009"/>
                          <a:gd name="connsiteY26" fmla="*/ 8226 h 10210"/>
                          <a:gd name="connsiteX27" fmla="*/ 3490 w 10009"/>
                          <a:gd name="connsiteY27" fmla="*/ 8057 h 10210"/>
                          <a:gd name="connsiteX28" fmla="*/ 3265 w 10009"/>
                          <a:gd name="connsiteY28" fmla="*/ 7884 h 10210"/>
                          <a:gd name="connsiteX29" fmla="*/ 3035 w 10009"/>
                          <a:gd name="connsiteY29" fmla="*/ 7705 h 10210"/>
                          <a:gd name="connsiteX30" fmla="*/ 2809 w 10009"/>
                          <a:gd name="connsiteY30" fmla="*/ 7528 h 10210"/>
                          <a:gd name="connsiteX31" fmla="*/ 2583 w 10009"/>
                          <a:gd name="connsiteY31" fmla="*/ 7349 h 10210"/>
                          <a:gd name="connsiteX32" fmla="*/ 2363 w 10009"/>
                          <a:gd name="connsiteY32" fmla="*/ 7180 h 10210"/>
                          <a:gd name="connsiteX33" fmla="*/ 2143 w 10009"/>
                          <a:gd name="connsiteY33" fmla="*/ 7011 h 10210"/>
                          <a:gd name="connsiteX34" fmla="*/ 1929 w 10009"/>
                          <a:gd name="connsiteY34" fmla="*/ 6843 h 10210"/>
                          <a:gd name="connsiteX35" fmla="*/ 1726 w 10009"/>
                          <a:gd name="connsiteY35" fmla="*/ 6683 h 10210"/>
                          <a:gd name="connsiteX36" fmla="*/ 1526 w 10009"/>
                          <a:gd name="connsiteY36" fmla="*/ 6530 h 10210"/>
                          <a:gd name="connsiteX37" fmla="*/ 1338 w 10009"/>
                          <a:gd name="connsiteY37" fmla="*/ 6379 h 10210"/>
                          <a:gd name="connsiteX38" fmla="*/ 1158 w 10009"/>
                          <a:gd name="connsiteY38" fmla="*/ 6245 h 10210"/>
                          <a:gd name="connsiteX39" fmla="*/ 990 w 10009"/>
                          <a:gd name="connsiteY39" fmla="*/ 6110 h 10210"/>
                          <a:gd name="connsiteX40" fmla="*/ 836 w 10009"/>
                          <a:gd name="connsiteY40" fmla="*/ 5989 h 10210"/>
                          <a:gd name="connsiteX41" fmla="*/ 695 w 10009"/>
                          <a:gd name="connsiteY41" fmla="*/ 5883 h 10210"/>
                          <a:gd name="connsiteX42" fmla="*/ 574 w 10009"/>
                          <a:gd name="connsiteY42" fmla="*/ 5787 h 10210"/>
                          <a:gd name="connsiteX43" fmla="*/ 465 w 10009"/>
                          <a:gd name="connsiteY43" fmla="*/ 5705 h 10210"/>
                          <a:gd name="connsiteX44" fmla="*/ 373 w 10009"/>
                          <a:gd name="connsiteY44" fmla="*/ 5627 h 10210"/>
                          <a:gd name="connsiteX45" fmla="*/ 303 w 10009"/>
                          <a:gd name="connsiteY45" fmla="*/ 5580 h 10210"/>
                          <a:gd name="connsiteX46" fmla="*/ 256 w 10009"/>
                          <a:gd name="connsiteY46" fmla="*/ 5537 h 10210"/>
                          <a:gd name="connsiteX47" fmla="*/ 229 w 10009"/>
                          <a:gd name="connsiteY47" fmla="*/ 5512 h 10210"/>
                          <a:gd name="connsiteX48" fmla="*/ 96 w 10009"/>
                          <a:gd name="connsiteY48" fmla="*/ 5334 h 10210"/>
                          <a:gd name="connsiteX49" fmla="*/ 4 w 10009"/>
                          <a:gd name="connsiteY49" fmla="*/ 4629 h 10210"/>
                          <a:gd name="connsiteX50" fmla="*/ 4 w 10009"/>
                          <a:gd name="connsiteY50" fmla="*/ 3839 h 10210"/>
                          <a:gd name="connsiteX51" fmla="*/ 244 w 10009"/>
                          <a:gd name="connsiteY51" fmla="*/ 2484 h 10210"/>
                          <a:gd name="connsiteX52" fmla="*/ 581 w 10009"/>
                          <a:gd name="connsiteY52" fmla="*/ 2190 h 10210"/>
                          <a:gd name="connsiteX53" fmla="*/ 3848 w 10009"/>
                          <a:gd name="connsiteY53"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822 w 10009"/>
                          <a:gd name="connsiteY12" fmla="*/ 9875 h 10210"/>
                          <a:gd name="connsiteX13" fmla="*/ 5750 w 10009"/>
                          <a:gd name="connsiteY13" fmla="*/ 9816 h 10210"/>
                          <a:gd name="connsiteX14" fmla="*/ 5654 w 10009"/>
                          <a:gd name="connsiteY14" fmla="*/ 9739 h 10210"/>
                          <a:gd name="connsiteX15" fmla="*/ 5537 w 10009"/>
                          <a:gd name="connsiteY15" fmla="*/ 9648 h 10210"/>
                          <a:gd name="connsiteX16" fmla="*/ 5410 w 10009"/>
                          <a:gd name="connsiteY16" fmla="*/ 9547 h 10210"/>
                          <a:gd name="connsiteX17" fmla="*/ 5264 w 10009"/>
                          <a:gd name="connsiteY17" fmla="*/ 9436 h 10210"/>
                          <a:gd name="connsiteX18" fmla="*/ 5108 w 10009"/>
                          <a:gd name="connsiteY18" fmla="*/ 9315 h 10210"/>
                          <a:gd name="connsiteX19" fmla="*/ 4935 w 10009"/>
                          <a:gd name="connsiteY19" fmla="*/ 9181 h 10210"/>
                          <a:gd name="connsiteX20" fmla="*/ 4752 w 10009"/>
                          <a:gd name="connsiteY20" fmla="*/ 9036 h 10210"/>
                          <a:gd name="connsiteX21" fmla="*/ 4556 w 10009"/>
                          <a:gd name="connsiteY21" fmla="*/ 8887 h 10210"/>
                          <a:gd name="connsiteX22" fmla="*/ 4358 w 10009"/>
                          <a:gd name="connsiteY22" fmla="*/ 8731 h 10210"/>
                          <a:gd name="connsiteX23" fmla="*/ 4150 w 10009"/>
                          <a:gd name="connsiteY23" fmla="*/ 8563 h 10210"/>
                          <a:gd name="connsiteX24" fmla="*/ 3935 w 10009"/>
                          <a:gd name="connsiteY24" fmla="*/ 8404 h 10210"/>
                          <a:gd name="connsiteX25" fmla="*/ 3715 w 10009"/>
                          <a:gd name="connsiteY25" fmla="*/ 8226 h 10210"/>
                          <a:gd name="connsiteX26" fmla="*/ 3490 w 10009"/>
                          <a:gd name="connsiteY26" fmla="*/ 8057 h 10210"/>
                          <a:gd name="connsiteX27" fmla="*/ 3265 w 10009"/>
                          <a:gd name="connsiteY27" fmla="*/ 7884 h 10210"/>
                          <a:gd name="connsiteX28" fmla="*/ 3035 w 10009"/>
                          <a:gd name="connsiteY28" fmla="*/ 7705 h 10210"/>
                          <a:gd name="connsiteX29" fmla="*/ 2809 w 10009"/>
                          <a:gd name="connsiteY29" fmla="*/ 7528 h 10210"/>
                          <a:gd name="connsiteX30" fmla="*/ 2583 w 10009"/>
                          <a:gd name="connsiteY30" fmla="*/ 7349 h 10210"/>
                          <a:gd name="connsiteX31" fmla="*/ 2363 w 10009"/>
                          <a:gd name="connsiteY31" fmla="*/ 7180 h 10210"/>
                          <a:gd name="connsiteX32" fmla="*/ 2143 w 10009"/>
                          <a:gd name="connsiteY32" fmla="*/ 7011 h 10210"/>
                          <a:gd name="connsiteX33" fmla="*/ 1929 w 10009"/>
                          <a:gd name="connsiteY33" fmla="*/ 6843 h 10210"/>
                          <a:gd name="connsiteX34" fmla="*/ 1726 w 10009"/>
                          <a:gd name="connsiteY34" fmla="*/ 6683 h 10210"/>
                          <a:gd name="connsiteX35" fmla="*/ 1526 w 10009"/>
                          <a:gd name="connsiteY35" fmla="*/ 6530 h 10210"/>
                          <a:gd name="connsiteX36" fmla="*/ 1338 w 10009"/>
                          <a:gd name="connsiteY36" fmla="*/ 6379 h 10210"/>
                          <a:gd name="connsiteX37" fmla="*/ 1158 w 10009"/>
                          <a:gd name="connsiteY37" fmla="*/ 6245 h 10210"/>
                          <a:gd name="connsiteX38" fmla="*/ 990 w 10009"/>
                          <a:gd name="connsiteY38" fmla="*/ 6110 h 10210"/>
                          <a:gd name="connsiteX39" fmla="*/ 836 w 10009"/>
                          <a:gd name="connsiteY39" fmla="*/ 5989 h 10210"/>
                          <a:gd name="connsiteX40" fmla="*/ 695 w 10009"/>
                          <a:gd name="connsiteY40" fmla="*/ 5883 h 10210"/>
                          <a:gd name="connsiteX41" fmla="*/ 574 w 10009"/>
                          <a:gd name="connsiteY41" fmla="*/ 5787 h 10210"/>
                          <a:gd name="connsiteX42" fmla="*/ 465 w 10009"/>
                          <a:gd name="connsiteY42" fmla="*/ 5705 h 10210"/>
                          <a:gd name="connsiteX43" fmla="*/ 373 w 10009"/>
                          <a:gd name="connsiteY43" fmla="*/ 5627 h 10210"/>
                          <a:gd name="connsiteX44" fmla="*/ 303 w 10009"/>
                          <a:gd name="connsiteY44" fmla="*/ 5580 h 10210"/>
                          <a:gd name="connsiteX45" fmla="*/ 256 w 10009"/>
                          <a:gd name="connsiteY45" fmla="*/ 5537 h 10210"/>
                          <a:gd name="connsiteX46" fmla="*/ 229 w 10009"/>
                          <a:gd name="connsiteY46" fmla="*/ 5512 h 10210"/>
                          <a:gd name="connsiteX47" fmla="*/ 96 w 10009"/>
                          <a:gd name="connsiteY47" fmla="*/ 5334 h 10210"/>
                          <a:gd name="connsiteX48" fmla="*/ 4 w 10009"/>
                          <a:gd name="connsiteY48" fmla="*/ 4629 h 10210"/>
                          <a:gd name="connsiteX49" fmla="*/ 4 w 10009"/>
                          <a:gd name="connsiteY49" fmla="*/ 3839 h 10210"/>
                          <a:gd name="connsiteX50" fmla="*/ 244 w 10009"/>
                          <a:gd name="connsiteY50" fmla="*/ 2484 h 10210"/>
                          <a:gd name="connsiteX51" fmla="*/ 581 w 10009"/>
                          <a:gd name="connsiteY51" fmla="*/ 2190 h 10210"/>
                          <a:gd name="connsiteX52" fmla="*/ 3848 w 10009"/>
                          <a:gd name="connsiteY52"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750 w 10009"/>
                          <a:gd name="connsiteY12" fmla="*/ 9816 h 10210"/>
                          <a:gd name="connsiteX13" fmla="*/ 5654 w 10009"/>
                          <a:gd name="connsiteY13" fmla="*/ 9739 h 10210"/>
                          <a:gd name="connsiteX14" fmla="*/ 5537 w 10009"/>
                          <a:gd name="connsiteY14" fmla="*/ 9648 h 10210"/>
                          <a:gd name="connsiteX15" fmla="*/ 5410 w 10009"/>
                          <a:gd name="connsiteY15" fmla="*/ 9547 h 10210"/>
                          <a:gd name="connsiteX16" fmla="*/ 5264 w 10009"/>
                          <a:gd name="connsiteY16" fmla="*/ 9436 h 10210"/>
                          <a:gd name="connsiteX17" fmla="*/ 5108 w 10009"/>
                          <a:gd name="connsiteY17" fmla="*/ 9315 h 10210"/>
                          <a:gd name="connsiteX18" fmla="*/ 4935 w 10009"/>
                          <a:gd name="connsiteY18" fmla="*/ 9181 h 10210"/>
                          <a:gd name="connsiteX19" fmla="*/ 4752 w 10009"/>
                          <a:gd name="connsiteY19" fmla="*/ 9036 h 10210"/>
                          <a:gd name="connsiteX20" fmla="*/ 4556 w 10009"/>
                          <a:gd name="connsiteY20" fmla="*/ 8887 h 10210"/>
                          <a:gd name="connsiteX21" fmla="*/ 4358 w 10009"/>
                          <a:gd name="connsiteY21" fmla="*/ 8731 h 10210"/>
                          <a:gd name="connsiteX22" fmla="*/ 4150 w 10009"/>
                          <a:gd name="connsiteY22" fmla="*/ 8563 h 10210"/>
                          <a:gd name="connsiteX23" fmla="*/ 3935 w 10009"/>
                          <a:gd name="connsiteY23" fmla="*/ 8404 h 10210"/>
                          <a:gd name="connsiteX24" fmla="*/ 3715 w 10009"/>
                          <a:gd name="connsiteY24" fmla="*/ 8226 h 10210"/>
                          <a:gd name="connsiteX25" fmla="*/ 3490 w 10009"/>
                          <a:gd name="connsiteY25" fmla="*/ 8057 h 10210"/>
                          <a:gd name="connsiteX26" fmla="*/ 3265 w 10009"/>
                          <a:gd name="connsiteY26" fmla="*/ 7884 h 10210"/>
                          <a:gd name="connsiteX27" fmla="*/ 3035 w 10009"/>
                          <a:gd name="connsiteY27" fmla="*/ 7705 h 10210"/>
                          <a:gd name="connsiteX28" fmla="*/ 2809 w 10009"/>
                          <a:gd name="connsiteY28" fmla="*/ 7528 h 10210"/>
                          <a:gd name="connsiteX29" fmla="*/ 2583 w 10009"/>
                          <a:gd name="connsiteY29" fmla="*/ 7349 h 10210"/>
                          <a:gd name="connsiteX30" fmla="*/ 2363 w 10009"/>
                          <a:gd name="connsiteY30" fmla="*/ 7180 h 10210"/>
                          <a:gd name="connsiteX31" fmla="*/ 2143 w 10009"/>
                          <a:gd name="connsiteY31" fmla="*/ 7011 h 10210"/>
                          <a:gd name="connsiteX32" fmla="*/ 1929 w 10009"/>
                          <a:gd name="connsiteY32" fmla="*/ 6843 h 10210"/>
                          <a:gd name="connsiteX33" fmla="*/ 1726 w 10009"/>
                          <a:gd name="connsiteY33" fmla="*/ 6683 h 10210"/>
                          <a:gd name="connsiteX34" fmla="*/ 1526 w 10009"/>
                          <a:gd name="connsiteY34" fmla="*/ 6530 h 10210"/>
                          <a:gd name="connsiteX35" fmla="*/ 1338 w 10009"/>
                          <a:gd name="connsiteY35" fmla="*/ 6379 h 10210"/>
                          <a:gd name="connsiteX36" fmla="*/ 1158 w 10009"/>
                          <a:gd name="connsiteY36" fmla="*/ 6245 h 10210"/>
                          <a:gd name="connsiteX37" fmla="*/ 990 w 10009"/>
                          <a:gd name="connsiteY37" fmla="*/ 6110 h 10210"/>
                          <a:gd name="connsiteX38" fmla="*/ 836 w 10009"/>
                          <a:gd name="connsiteY38" fmla="*/ 5989 h 10210"/>
                          <a:gd name="connsiteX39" fmla="*/ 695 w 10009"/>
                          <a:gd name="connsiteY39" fmla="*/ 5883 h 10210"/>
                          <a:gd name="connsiteX40" fmla="*/ 574 w 10009"/>
                          <a:gd name="connsiteY40" fmla="*/ 5787 h 10210"/>
                          <a:gd name="connsiteX41" fmla="*/ 465 w 10009"/>
                          <a:gd name="connsiteY41" fmla="*/ 5705 h 10210"/>
                          <a:gd name="connsiteX42" fmla="*/ 373 w 10009"/>
                          <a:gd name="connsiteY42" fmla="*/ 5627 h 10210"/>
                          <a:gd name="connsiteX43" fmla="*/ 303 w 10009"/>
                          <a:gd name="connsiteY43" fmla="*/ 5580 h 10210"/>
                          <a:gd name="connsiteX44" fmla="*/ 256 w 10009"/>
                          <a:gd name="connsiteY44" fmla="*/ 5537 h 10210"/>
                          <a:gd name="connsiteX45" fmla="*/ 229 w 10009"/>
                          <a:gd name="connsiteY45" fmla="*/ 5512 h 10210"/>
                          <a:gd name="connsiteX46" fmla="*/ 96 w 10009"/>
                          <a:gd name="connsiteY46" fmla="*/ 5334 h 10210"/>
                          <a:gd name="connsiteX47" fmla="*/ 4 w 10009"/>
                          <a:gd name="connsiteY47" fmla="*/ 4629 h 10210"/>
                          <a:gd name="connsiteX48" fmla="*/ 4 w 10009"/>
                          <a:gd name="connsiteY48" fmla="*/ 3839 h 10210"/>
                          <a:gd name="connsiteX49" fmla="*/ 244 w 10009"/>
                          <a:gd name="connsiteY49" fmla="*/ 2484 h 10210"/>
                          <a:gd name="connsiteX50" fmla="*/ 581 w 10009"/>
                          <a:gd name="connsiteY50" fmla="*/ 2190 h 10210"/>
                          <a:gd name="connsiteX51" fmla="*/ 3848 w 10009"/>
                          <a:gd name="connsiteY51"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654 w 10009"/>
                          <a:gd name="connsiteY12" fmla="*/ 9739 h 10210"/>
                          <a:gd name="connsiteX13" fmla="*/ 5537 w 10009"/>
                          <a:gd name="connsiteY13" fmla="*/ 9648 h 10210"/>
                          <a:gd name="connsiteX14" fmla="*/ 5410 w 10009"/>
                          <a:gd name="connsiteY14" fmla="*/ 9547 h 10210"/>
                          <a:gd name="connsiteX15" fmla="*/ 5264 w 10009"/>
                          <a:gd name="connsiteY15" fmla="*/ 9436 h 10210"/>
                          <a:gd name="connsiteX16" fmla="*/ 5108 w 10009"/>
                          <a:gd name="connsiteY16" fmla="*/ 9315 h 10210"/>
                          <a:gd name="connsiteX17" fmla="*/ 4935 w 10009"/>
                          <a:gd name="connsiteY17" fmla="*/ 9181 h 10210"/>
                          <a:gd name="connsiteX18" fmla="*/ 4752 w 10009"/>
                          <a:gd name="connsiteY18" fmla="*/ 9036 h 10210"/>
                          <a:gd name="connsiteX19" fmla="*/ 4556 w 10009"/>
                          <a:gd name="connsiteY19" fmla="*/ 8887 h 10210"/>
                          <a:gd name="connsiteX20" fmla="*/ 4358 w 10009"/>
                          <a:gd name="connsiteY20" fmla="*/ 8731 h 10210"/>
                          <a:gd name="connsiteX21" fmla="*/ 4150 w 10009"/>
                          <a:gd name="connsiteY21" fmla="*/ 8563 h 10210"/>
                          <a:gd name="connsiteX22" fmla="*/ 3935 w 10009"/>
                          <a:gd name="connsiteY22" fmla="*/ 8404 h 10210"/>
                          <a:gd name="connsiteX23" fmla="*/ 3715 w 10009"/>
                          <a:gd name="connsiteY23" fmla="*/ 8226 h 10210"/>
                          <a:gd name="connsiteX24" fmla="*/ 3490 w 10009"/>
                          <a:gd name="connsiteY24" fmla="*/ 8057 h 10210"/>
                          <a:gd name="connsiteX25" fmla="*/ 3265 w 10009"/>
                          <a:gd name="connsiteY25" fmla="*/ 7884 h 10210"/>
                          <a:gd name="connsiteX26" fmla="*/ 3035 w 10009"/>
                          <a:gd name="connsiteY26" fmla="*/ 7705 h 10210"/>
                          <a:gd name="connsiteX27" fmla="*/ 2809 w 10009"/>
                          <a:gd name="connsiteY27" fmla="*/ 7528 h 10210"/>
                          <a:gd name="connsiteX28" fmla="*/ 2583 w 10009"/>
                          <a:gd name="connsiteY28" fmla="*/ 7349 h 10210"/>
                          <a:gd name="connsiteX29" fmla="*/ 2363 w 10009"/>
                          <a:gd name="connsiteY29" fmla="*/ 7180 h 10210"/>
                          <a:gd name="connsiteX30" fmla="*/ 2143 w 10009"/>
                          <a:gd name="connsiteY30" fmla="*/ 7011 h 10210"/>
                          <a:gd name="connsiteX31" fmla="*/ 1929 w 10009"/>
                          <a:gd name="connsiteY31" fmla="*/ 6843 h 10210"/>
                          <a:gd name="connsiteX32" fmla="*/ 1726 w 10009"/>
                          <a:gd name="connsiteY32" fmla="*/ 6683 h 10210"/>
                          <a:gd name="connsiteX33" fmla="*/ 1526 w 10009"/>
                          <a:gd name="connsiteY33" fmla="*/ 6530 h 10210"/>
                          <a:gd name="connsiteX34" fmla="*/ 1338 w 10009"/>
                          <a:gd name="connsiteY34" fmla="*/ 6379 h 10210"/>
                          <a:gd name="connsiteX35" fmla="*/ 1158 w 10009"/>
                          <a:gd name="connsiteY35" fmla="*/ 6245 h 10210"/>
                          <a:gd name="connsiteX36" fmla="*/ 990 w 10009"/>
                          <a:gd name="connsiteY36" fmla="*/ 6110 h 10210"/>
                          <a:gd name="connsiteX37" fmla="*/ 836 w 10009"/>
                          <a:gd name="connsiteY37" fmla="*/ 5989 h 10210"/>
                          <a:gd name="connsiteX38" fmla="*/ 695 w 10009"/>
                          <a:gd name="connsiteY38" fmla="*/ 5883 h 10210"/>
                          <a:gd name="connsiteX39" fmla="*/ 574 w 10009"/>
                          <a:gd name="connsiteY39" fmla="*/ 5787 h 10210"/>
                          <a:gd name="connsiteX40" fmla="*/ 465 w 10009"/>
                          <a:gd name="connsiteY40" fmla="*/ 5705 h 10210"/>
                          <a:gd name="connsiteX41" fmla="*/ 373 w 10009"/>
                          <a:gd name="connsiteY41" fmla="*/ 5627 h 10210"/>
                          <a:gd name="connsiteX42" fmla="*/ 303 w 10009"/>
                          <a:gd name="connsiteY42" fmla="*/ 5580 h 10210"/>
                          <a:gd name="connsiteX43" fmla="*/ 256 w 10009"/>
                          <a:gd name="connsiteY43" fmla="*/ 5537 h 10210"/>
                          <a:gd name="connsiteX44" fmla="*/ 229 w 10009"/>
                          <a:gd name="connsiteY44" fmla="*/ 5512 h 10210"/>
                          <a:gd name="connsiteX45" fmla="*/ 96 w 10009"/>
                          <a:gd name="connsiteY45" fmla="*/ 5334 h 10210"/>
                          <a:gd name="connsiteX46" fmla="*/ 4 w 10009"/>
                          <a:gd name="connsiteY46" fmla="*/ 4629 h 10210"/>
                          <a:gd name="connsiteX47" fmla="*/ 4 w 10009"/>
                          <a:gd name="connsiteY47" fmla="*/ 3839 h 10210"/>
                          <a:gd name="connsiteX48" fmla="*/ 244 w 10009"/>
                          <a:gd name="connsiteY48" fmla="*/ 2484 h 10210"/>
                          <a:gd name="connsiteX49" fmla="*/ 581 w 10009"/>
                          <a:gd name="connsiteY49" fmla="*/ 2190 h 10210"/>
                          <a:gd name="connsiteX50" fmla="*/ 3848 w 10009"/>
                          <a:gd name="connsiteY50"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537 w 10009"/>
                          <a:gd name="connsiteY12" fmla="*/ 9648 h 10210"/>
                          <a:gd name="connsiteX13" fmla="*/ 5410 w 10009"/>
                          <a:gd name="connsiteY13" fmla="*/ 9547 h 10210"/>
                          <a:gd name="connsiteX14" fmla="*/ 5264 w 10009"/>
                          <a:gd name="connsiteY14" fmla="*/ 9436 h 10210"/>
                          <a:gd name="connsiteX15" fmla="*/ 5108 w 10009"/>
                          <a:gd name="connsiteY15" fmla="*/ 9315 h 10210"/>
                          <a:gd name="connsiteX16" fmla="*/ 4935 w 10009"/>
                          <a:gd name="connsiteY16" fmla="*/ 9181 h 10210"/>
                          <a:gd name="connsiteX17" fmla="*/ 4752 w 10009"/>
                          <a:gd name="connsiteY17" fmla="*/ 9036 h 10210"/>
                          <a:gd name="connsiteX18" fmla="*/ 4556 w 10009"/>
                          <a:gd name="connsiteY18" fmla="*/ 8887 h 10210"/>
                          <a:gd name="connsiteX19" fmla="*/ 4358 w 10009"/>
                          <a:gd name="connsiteY19" fmla="*/ 8731 h 10210"/>
                          <a:gd name="connsiteX20" fmla="*/ 4150 w 10009"/>
                          <a:gd name="connsiteY20" fmla="*/ 8563 h 10210"/>
                          <a:gd name="connsiteX21" fmla="*/ 3935 w 10009"/>
                          <a:gd name="connsiteY21" fmla="*/ 8404 h 10210"/>
                          <a:gd name="connsiteX22" fmla="*/ 3715 w 10009"/>
                          <a:gd name="connsiteY22" fmla="*/ 8226 h 10210"/>
                          <a:gd name="connsiteX23" fmla="*/ 3490 w 10009"/>
                          <a:gd name="connsiteY23" fmla="*/ 8057 h 10210"/>
                          <a:gd name="connsiteX24" fmla="*/ 3265 w 10009"/>
                          <a:gd name="connsiteY24" fmla="*/ 7884 h 10210"/>
                          <a:gd name="connsiteX25" fmla="*/ 3035 w 10009"/>
                          <a:gd name="connsiteY25" fmla="*/ 7705 h 10210"/>
                          <a:gd name="connsiteX26" fmla="*/ 2809 w 10009"/>
                          <a:gd name="connsiteY26" fmla="*/ 7528 h 10210"/>
                          <a:gd name="connsiteX27" fmla="*/ 2583 w 10009"/>
                          <a:gd name="connsiteY27" fmla="*/ 7349 h 10210"/>
                          <a:gd name="connsiteX28" fmla="*/ 2363 w 10009"/>
                          <a:gd name="connsiteY28" fmla="*/ 7180 h 10210"/>
                          <a:gd name="connsiteX29" fmla="*/ 2143 w 10009"/>
                          <a:gd name="connsiteY29" fmla="*/ 7011 h 10210"/>
                          <a:gd name="connsiteX30" fmla="*/ 1929 w 10009"/>
                          <a:gd name="connsiteY30" fmla="*/ 6843 h 10210"/>
                          <a:gd name="connsiteX31" fmla="*/ 1726 w 10009"/>
                          <a:gd name="connsiteY31" fmla="*/ 6683 h 10210"/>
                          <a:gd name="connsiteX32" fmla="*/ 1526 w 10009"/>
                          <a:gd name="connsiteY32" fmla="*/ 6530 h 10210"/>
                          <a:gd name="connsiteX33" fmla="*/ 1338 w 10009"/>
                          <a:gd name="connsiteY33" fmla="*/ 6379 h 10210"/>
                          <a:gd name="connsiteX34" fmla="*/ 1158 w 10009"/>
                          <a:gd name="connsiteY34" fmla="*/ 6245 h 10210"/>
                          <a:gd name="connsiteX35" fmla="*/ 990 w 10009"/>
                          <a:gd name="connsiteY35" fmla="*/ 6110 h 10210"/>
                          <a:gd name="connsiteX36" fmla="*/ 836 w 10009"/>
                          <a:gd name="connsiteY36" fmla="*/ 5989 h 10210"/>
                          <a:gd name="connsiteX37" fmla="*/ 695 w 10009"/>
                          <a:gd name="connsiteY37" fmla="*/ 5883 h 10210"/>
                          <a:gd name="connsiteX38" fmla="*/ 574 w 10009"/>
                          <a:gd name="connsiteY38" fmla="*/ 5787 h 10210"/>
                          <a:gd name="connsiteX39" fmla="*/ 465 w 10009"/>
                          <a:gd name="connsiteY39" fmla="*/ 5705 h 10210"/>
                          <a:gd name="connsiteX40" fmla="*/ 373 w 10009"/>
                          <a:gd name="connsiteY40" fmla="*/ 5627 h 10210"/>
                          <a:gd name="connsiteX41" fmla="*/ 303 w 10009"/>
                          <a:gd name="connsiteY41" fmla="*/ 5580 h 10210"/>
                          <a:gd name="connsiteX42" fmla="*/ 256 w 10009"/>
                          <a:gd name="connsiteY42" fmla="*/ 5537 h 10210"/>
                          <a:gd name="connsiteX43" fmla="*/ 229 w 10009"/>
                          <a:gd name="connsiteY43" fmla="*/ 5512 h 10210"/>
                          <a:gd name="connsiteX44" fmla="*/ 96 w 10009"/>
                          <a:gd name="connsiteY44" fmla="*/ 5334 h 10210"/>
                          <a:gd name="connsiteX45" fmla="*/ 4 w 10009"/>
                          <a:gd name="connsiteY45" fmla="*/ 4629 h 10210"/>
                          <a:gd name="connsiteX46" fmla="*/ 4 w 10009"/>
                          <a:gd name="connsiteY46" fmla="*/ 3839 h 10210"/>
                          <a:gd name="connsiteX47" fmla="*/ 244 w 10009"/>
                          <a:gd name="connsiteY47" fmla="*/ 2484 h 10210"/>
                          <a:gd name="connsiteX48" fmla="*/ 581 w 10009"/>
                          <a:gd name="connsiteY48" fmla="*/ 2190 h 10210"/>
                          <a:gd name="connsiteX49" fmla="*/ 3848 w 10009"/>
                          <a:gd name="connsiteY49"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410 w 10009"/>
                          <a:gd name="connsiteY12" fmla="*/ 9547 h 10210"/>
                          <a:gd name="connsiteX13" fmla="*/ 5264 w 10009"/>
                          <a:gd name="connsiteY13" fmla="*/ 9436 h 10210"/>
                          <a:gd name="connsiteX14" fmla="*/ 5108 w 10009"/>
                          <a:gd name="connsiteY14" fmla="*/ 9315 h 10210"/>
                          <a:gd name="connsiteX15" fmla="*/ 4935 w 10009"/>
                          <a:gd name="connsiteY15" fmla="*/ 9181 h 10210"/>
                          <a:gd name="connsiteX16" fmla="*/ 4752 w 10009"/>
                          <a:gd name="connsiteY16" fmla="*/ 9036 h 10210"/>
                          <a:gd name="connsiteX17" fmla="*/ 4556 w 10009"/>
                          <a:gd name="connsiteY17" fmla="*/ 8887 h 10210"/>
                          <a:gd name="connsiteX18" fmla="*/ 4358 w 10009"/>
                          <a:gd name="connsiteY18" fmla="*/ 8731 h 10210"/>
                          <a:gd name="connsiteX19" fmla="*/ 4150 w 10009"/>
                          <a:gd name="connsiteY19" fmla="*/ 8563 h 10210"/>
                          <a:gd name="connsiteX20" fmla="*/ 3935 w 10009"/>
                          <a:gd name="connsiteY20" fmla="*/ 8404 h 10210"/>
                          <a:gd name="connsiteX21" fmla="*/ 3715 w 10009"/>
                          <a:gd name="connsiteY21" fmla="*/ 8226 h 10210"/>
                          <a:gd name="connsiteX22" fmla="*/ 3490 w 10009"/>
                          <a:gd name="connsiteY22" fmla="*/ 8057 h 10210"/>
                          <a:gd name="connsiteX23" fmla="*/ 3265 w 10009"/>
                          <a:gd name="connsiteY23" fmla="*/ 7884 h 10210"/>
                          <a:gd name="connsiteX24" fmla="*/ 3035 w 10009"/>
                          <a:gd name="connsiteY24" fmla="*/ 7705 h 10210"/>
                          <a:gd name="connsiteX25" fmla="*/ 2809 w 10009"/>
                          <a:gd name="connsiteY25" fmla="*/ 7528 h 10210"/>
                          <a:gd name="connsiteX26" fmla="*/ 2583 w 10009"/>
                          <a:gd name="connsiteY26" fmla="*/ 7349 h 10210"/>
                          <a:gd name="connsiteX27" fmla="*/ 2363 w 10009"/>
                          <a:gd name="connsiteY27" fmla="*/ 7180 h 10210"/>
                          <a:gd name="connsiteX28" fmla="*/ 2143 w 10009"/>
                          <a:gd name="connsiteY28" fmla="*/ 7011 h 10210"/>
                          <a:gd name="connsiteX29" fmla="*/ 1929 w 10009"/>
                          <a:gd name="connsiteY29" fmla="*/ 6843 h 10210"/>
                          <a:gd name="connsiteX30" fmla="*/ 1726 w 10009"/>
                          <a:gd name="connsiteY30" fmla="*/ 6683 h 10210"/>
                          <a:gd name="connsiteX31" fmla="*/ 1526 w 10009"/>
                          <a:gd name="connsiteY31" fmla="*/ 6530 h 10210"/>
                          <a:gd name="connsiteX32" fmla="*/ 1338 w 10009"/>
                          <a:gd name="connsiteY32" fmla="*/ 6379 h 10210"/>
                          <a:gd name="connsiteX33" fmla="*/ 1158 w 10009"/>
                          <a:gd name="connsiteY33" fmla="*/ 6245 h 10210"/>
                          <a:gd name="connsiteX34" fmla="*/ 990 w 10009"/>
                          <a:gd name="connsiteY34" fmla="*/ 6110 h 10210"/>
                          <a:gd name="connsiteX35" fmla="*/ 836 w 10009"/>
                          <a:gd name="connsiteY35" fmla="*/ 5989 h 10210"/>
                          <a:gd name="connsiteX36" fmla="*/ 695 w 10009"/>
                          <a:gd name="connsiteY36" fmla="*/ 5883 h 10210"/>
                          <a:gd name="connsiteX37" fmla="*/ 574 w 10009"/>
                          <a:gd name="connsiteY37" fmla="*/ 5787 h 10210"/>
                          <a:gd name="connsiteX38" fmla="*/ 465 w 10009"/>
                          <a:gd name="connsiteY38" fmla="*/ 5705 h 10210"/>
                          <a:gd name="connsiteX39" fmla="*/ 373 w 10009"/>
                          <a:gd name="connsiteY39" fmla="*/ 5627 h 10210"/>
                          <a:gd name="connsiteX40" fmla="*/ 303 w 10009"/>
                          <a:gd name="connsiteY40" fmla="*/ 5580 h 10210"/>
                          <a:gd name="connsiteX41" fmla="*/ 256 w 10009"/>
                          <a:gd name="connsiteY41" fmla="*/ 5537 h 10210"/>
                          <a:gd name="connsiteX42" fmla="*/ 229 w 10009"/>
                          <a:gd name="connsiteY42" fmla="*/ 5512 h 10210"/>
                          <a:gd name="connsiteX43" fmla="*/ 96 w 10009"/>
                          <a:gd name="connsiteY43" fmla="*/ 5334 h 10210"/>
                          <a:gd name="connsiteX44" fmla="*/ 4 w 10009"/>
                          <a:gd name="connsiteY44" fmla="*/ 4629 h 10210"/>
                          <a:gd name="connsiteX45" fmla="*/ 4 w 10009"/>
                          <a:gd name="connsiteY45" fmla="*/ 3839 h 10210"/>
                          <a:gd name="connsiteX46" fmla="*/ 244 w 10009"/>
                          <a:gd name="connsiteY46" fmla="*/ 2484 h 10210"/>
                          <a:gd name="connsiteX47" fmla="*/ 581 w 10009"/>
                          <a:gd name="connsiteY47" fmla="*/ 2190 h 10210"/>
                          <a:gd name="connsiteX48" fmla="*/ 3848 w 10009"/>
                          <a:gd name="connsiteY48"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264 w 10009"/>
                          <a:gd name="connsiteY12" fmla="*/ 9436 h 10210"/>
                          <a:gd name="connsiteX13" fmla="*/ 5108 w 10009"/>
                          <a:gd name="connsiteY13" fmla="*/ 9315 h 10210"/>
                          <a:gd name="connsiteX14" fmla="*/ 4935 w 10009"/>
                          <a:gd name="connsiteY14" fmla="*/ 9181 h 10210"/>
                          <a:gd name="connsiteX15" fmla="*/ 4752 w 10009"/>
                          <a:gd name="connsiteY15" fmla="*/ 9036 h 10210"/>
                          <a:gd name="connsiteX16" fmla="*/ 4556 w 10009"/>
                          <a:gd name="connsiteY16" fmla="*/ 8887 h 10210"/>
                          <a:gd name="connsiteX17" fmla="*/ 4358 w 10009"/>
                          <a:gd name="connsiteY17" fmla="*/ 8731 h 10210"/>
                          <a:gd name="connsiteX18" fmla="*/ 4150 w 10009"/>
                          <a:gd name="connsiteY18" fmla="*/ 8563 h 10210"/>
                          <a:gd name="connsiteX19" fmla="*/ 3935 w 10009"/>
                          <a:gd name="connsiteY19" fmla="*/ 8404 h 10210"/>
                          <a:gd name="connsiteX20" fmla="*/ 3715 w 10009"/>
                          <a:gd name="connsiteY20" fmla="*/ 8226 h 10210"/>
                          <a:gd name="connsiteX21" fmla="*/ 3490 w 10009"/>
                          <a:gd name="connsiteY21" fmla="*/ 8057 h 10210"/>
                          <a:gd name="connsiteX22" fmla="*/ 3265 w 10009"/>
                          <a:gd name="connsiteY22" fmla="*/ 7884 h 10210"/>
                          <a:gd name="connsiteX23" fmla="*/ 3035 w 10009"/>
                          <a:gd name="connsiteY23" fmla="*/ 7705 h 10210"/>
                          <a:gd name="connsiteX24" fmla="*/ 2809 w 10009"/>
                          <a:gd name="connsiteY24" fmla="*/ 7528 h 10210"/>
                          <a:gd name="connsiteX25" fmla="*/ 2583 w 10009"/>
                          <a:gd name="connsiteY25" fmla="*/ 7349 h 10210"/>
                          <a:gd name="connsiteX26" fmla="*/ 2363 w 10009"/>
                          <a:gd name="connsiteY26" fmla="*/ 7180 h 10210"/>
                          <a:gd name="connsiteX27" fmla="*/ 2143 w 10009"/>
                          <a:gd name="connsiteY27" fmla="*/ 7011 h 10210"/>
                          <a:gd name="connsiteX28" fmla="*/ 1929 w 10009"/>
                          <a:gd name="connsiteY28" fmla="*/ 6843 h 10210"/>
                          <a:gd name="connsiteX29" fmla="*/ 1726 w 10009"/>
                          <a:gd name="connsiteY29" fmla="*/ 6683 h 10210"/>
                          <a:gd name="connsiteX30" fmla="*/ 1526 w 10009"/>
                          <a:gd name="connsiteY30" fmla="*/ 6530 h 10210"/>
                          <a:gd name="connsiteX31" fmla="*/ 1338 w 10009"/>
                          <a:gd name="connsiteY31" fmla="*/ 6379 h 10210"/>
                          <a:gd name="connsiteX32" fmla="*/ 1158 w 10009"/>
                          <a:gd name="connsiteY32" fmla="*/ 6245 h 10210"/>
                          <a:gd name="connsiteX33" fmla="*/ 990 w 10009"/>
                          <a:gd name="connsiteY33" fmla="*/ 6110 h 10210"/>
                          <a:gd name="connsiteX34" fmla="*/ 836 w 10009"/>
                          <a:gd name="connsiteY34" fmla="*/ 5989 h 10210"/>
                          <a:gd name="connsiteX35" fmla="*/ 695 w 10009"/>
                          <a:gd name="connsiteY35" fmla="*/ 5883 h 10210"/>
                          <a:gd name="connsiteX36" fmla="*/ 574 w 10009"/>
                          <a:gd name="connsiteY36" fmla="*/ 5787 h 10210"/>
                          <a:gd name="connsiteX37" fmla="*/ 465 w 10009"/>
                          <a:gd name="connsiteY37" fmla="*/ 5705 h 10210"/>
                          <a:gd name="connsiteX38" fmla="*/ 373 w 10009"/>
                          <a:gd name="connsiteY38" fmla="*/ 5627 h 10210"/>
                          <a:gd name="connsiteX39" fmla="*/ 303 w 10009"/>
                          <a:gd name="connsiteY39" fmla="*/ 5580 h 10210"/>
                          <a:gd name="connsiteX40" fmla="*/ 256 w 10009"/>
                          <a:gd name="connsiteY40" fmla="*/ 5537 h 10210"/>
                          <a:gd name="connsiteX41" fmla="*/ 229 w 10009"/>
                          <a:gd name="connsiteY41" fmla="*/ 5512 h 10210"/>
                          <a:gd name="connsiteX42" fmla="*/ 96 w 10009"/>
                          <a:gd name="connsiteY42" fmla="*/ 5334 h 10210"/>
                          <a:gd name="connsiteX43" fmla="*/ 4 w 10009"/>
                          <a:gd name="connsiteY43" fmla="*/ 4629 h 10210"/>
                          <a:gd name="connsiteX44" fmla="*/ 4 w 10009"/>
                          <a:gd name="connsiteY44" fmla="*/ 3839 h 10210"/>
                          <a:gd name="connsiteX45" fmla="*/ 244 w 10009"/>
                          <a:gd name="connsiteY45" fmla="*/ 2484 h 10210"/>
                          <a:gd name="connsiteX46" fmla="*/ 581 w 10009"/>
                          <a:gd name="connsiteY46" fmla="*/ 2190 h 10210"/>
                          <a:gd name="connsiteX47" fmla="*/ 3848 w 10009"/>
                          <a:gd name="connsiteY47"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108 w 10009"/>
                          <a:gd name="connsiteY12" fmla="*/ 9315 h 10210"/>
                          <a:gd name="connsiteX13" fmla="*/ 4935 w 10009"/>
                          <a:gd name="connsiteY13" fmla="*/ 9181 h 10210"/>
                          <a:gd name="connsiteX14" fmla="*/ 4752 w 10009"/>
                          <a:gd name="connsiteY14" fmla="*/ 9036 h 10210"/>
                          <a:gd name="connsiteX15" fmla="*/ 4556 w 10009"/>
                          <a:gd name="connsiteY15" fmla="*/ 8887 h 10210"/>
                          <a:gd name="connsiteX16" fmla="*/ 4358 w 10009"/>
                          <a:gd name="connsiteY16" fmla="*/ 8731 h 10210"/>
                          <a:gd name="connsiteX17" fmla="*/ 4150 w 10009"/>
                          <a:gd name="connsiteY17" fmla="*/ 8563 h 10210"/>
                          <a:gd name="connsiteX18" fmla="*/ 3935 w 10009"/>
                          <a:gd name="connsiteY18" fmla="*/ 8404 h 10210"/>
                          <a:gd name="connsiteX19" fmla="*/ 3715 w 10009"/>
                          <a:gd name="connsiteY19" fmla="*/ 8226 h 10210"/>
                          <a:gd name="connsiteX20" fmla="*/ 3490 w 10009"/>
                          <a:gd name="connsiteY20" fmla="*/ 8057 h 10210"/>
                          <a:gd name="connsiteX21" fmla="*/ 3265 w 10009"/>
                          <a:gd name="connsiteY21" fmla="*/ 7884 h 10210"/>
                          <a:gd name="connsiteX22" fmla="*/ 3035 w 10009"/>
                          <a:gd name="connsiteY22" fmla="*/ 7705 h 10210"/>
                          <a:gd name="connsiteX23" fmla="*/ 2809 w 10009"/>
                          <a:gd name="connsiteY23" fmla="*/ 7528 h 10210"/>
                          <a:gd name="connsiteX24" fmla="*/ 2583 w 10009"/>
                          <a:gd name="connsiteY24" fmla="*/ 7349 h 10210"/>
                          <a:gd name="connsiteX25" fmla="*/ 2363 w 10009"/>
                          <a:gd name="connsiteY25" fmla="*/ 7180 h 10210"/>
                          <a:gd name="connsiteX26" fmla="*/ 2143 w 10009"/>
                          <a:gd name="connsiteY26" fmla="*/ 7011 h 10210"/>
                          <a:gd name="connsiteX27" fmla="*/ 1929 w 10009"/>
                          <a:gd name="connsiteY27" fmla="*/ 6843 h 10210"/>
                          <a:gd name="connsiteX28" fmla="*/ 1726 w 10009"/>
                          <a:gd name="connsiteY28" fmla="*/ 6683 h 10210"/>
                          <a:gd name="connsiteX29" fmla="*/ 1526 w 10009"/>
                          <a:gd name="connsiteY29" fmla="*/ 6530 h 10210"/>
                          <a:gd name="connsiteX30" fmla="*/ 1338 w 10009"/>
                          <a:gd name="connsiteY30" fmla="*/ 6379 h 10210"/>
                          <a:gd name="connsiteX31" fmla="*/ 1158 w 10009"/>
                          <a:gd name="connsiteY31" fmla="*/ 6245 h 10210"/>
                          <a:gd name="connsiteX32" fmla="*/ 990 w 10009"/>
                          <a:gd name="connsiteY32" fmla="*/ 6110 h 10210"/>
                          <a:gd name="connsiteX33" fmla="*/ 836 w 10009"/>
                          <a:gd name="connsiteY33" fmla="*/ 5989 h 10210"/>
                          <a:gd name="connsiteX34" fmla="*/ 695 w 10009"/>
                          <a:gd name="connsiteY34" fmla="*/ 5883 h 10210"/>
                          <a:gd name="connsiteX35" fmla="*/ 574 w 10009"/>
                          <a:gd name="connsiteY35" fmla="*/ 5787 h 10210"/>
                          <a:gd name="connsiteX36" fmla="*/ 465 w 10009"/>
                          <a:gd name="connsiteY36" fmla="*/ 5705 h 10210"/>
                          <a:gd name="connsiteX37" fmla="*/ 373 w 10009"/>
                          <a:gd name="connsiteY37" fmla="*/ 5627 h 10210"/>
                          <a:gd name="connsiteX38" fmla="*/ 303 w 10009"/>
                          <a:gd name="connsiteY38" fmla="*/ 5580 h 10210"/>
                          <a:gd name="connsiteX39" fmla="*/ 256 w 10009"/>
                          <a:gd name="connsiteY39" fmla="*/ 5537 h 10210"/>
                          <a:gd name="connsiteX40" fmla="*/ 229 w 10009"/>
                          <a:gd name="connsiteY40" fmla="*/ 5512 h 10210"/>
                          <a:gd name="connsiteX41" fmla="*/ 96 w 10009"/>
                          <a:gd name="connsiteY41" fmla="*/ 5334 h 10210"/>
                          <a:gd name="connsiteX42" fmla="*/ 4 w 10009"/>
                          <a:gd name="connsiteY42" fmla="*/ 4629 h 10210"/>
                          <a:gd name="connsiteX43" fmla="*/ 4 w 10009"/>
                          <a:gd name="connsiteY43" fmla="*/ 3839 h 10210"/>
                          <a:gd name="connsiteX44" fmla="*/ 244 w 10009"/>
                          <a:gd name="connsiteY44" fmla="*/ 2484 h 10210"/>
                          <a:gd name="connsiteX45" fmla="*/ 581 w 10009"/>
                          <a:gd name="connsiteY45" fmla="*/ 2190 h 10210"/>
                          <a:gd name="connsiteX46" fmla="*/ 3848 w 10009"/>
                          <a:gd name="connsiteY46" fmla="*/ 98 h 10210"/>
                          <a:gd name="connsiteX0" fmla="*/ 3848 w 10009"/>
                          <a:gd name="connsiteY0" fmla="*/ 98 h 10092"/>
                          <a:gd name="connsiteX1" fmla="*/ 4229 w 10009"/>
                          <a:gd name="connsiteY1" fmla="*/ 51 h 10092"/>
                          <a:gd name="connsiteX2" fmla="*/ 9713 w 10009"/>
                          <a:gd name="connsiteY2" fmla="*/ 3232 h 10092"/>
                          <a:gd name="connsiteX3" fmla="*/ 9995 w 10009"/>
                          <a:gd name="connsiteY3" fmla="*/ 3406 h 10092"/>
                          <a:gd name="connsiteX4" fmla="*/ 9894 w 10009"/>
                          <a:gd name="connsiteY4" fmla="*/ 3695 h 10092"/>
                          <a:gd name="connsiteX5" fmla="*/ 9581 w 10009"/>
                          <a:gd name="connsiteY5" fmla="*/ 4042 h 10092"/>
                          <a:gd name="connsiteX6" fmla="*/ 9574 w 10009"/>
                          <a:gd name="connsiteY6" fmla="*/ 6245 h 10092"/>
                          <a:gd name="connsiteX7" fmla="*/ 9661 w 10009"/>
                          <a:gd name="connsiteY7" fmla="*/ 6312 h 10092"/>
                          <a:gd name="connsiteX8" fmla="*/ 9894 w 10009"/>
                          <a:gd name="connsiteY8" fmla="*/ 6496 h 10092"/>
                          <a:gd name="connsiteX9" fmla="*/ 9691 w 10009"/>
                          <a:gd name="connsiteY9" fmla="*/ 6833 h 10092"/>
                          <a:gd name="connsiteX10" fmla="*/ 6144 w 10009"/>
                          <a:gd name="connsiteY10" fmla="*/ 9986 h 10092"/>
                          <a:gd name="connsiteX11" fmla="*/ 5926 w 10009"/>
                          <a:gd name="connsiteY11" fmla="*/ 9952 h 10092"/>
                          <a:gd name="connsiteX12" fmla="*/ 5108 w 10009"/>
                          <a:gd name="connsiteY12" fmla="*/ 9315 h 10092"/>
                          <a:gd name="connsiteX13" fmla="*/ 4935 w 10009"/>
                          <a:gd name="connsiteY13" fmla="*/ 9181 h 10092"/>
                          <a:gd name="connsiteX14" fmla="*/ 4752 w 10009"/>
                          <a:gd name="connsiteY14" fmla="*/ 9036 h 10092"/>
                          <a:gd name="connsiteX15" fmla="*/ 4556 w 10009"/>
                          <a:gd name="connsiteY15" fmla="*/ 8887 h 10092"/>
                          <a:gd name="connsiteX16" fmla="*/ 4358 w 10009"/>
                          <a:gd name="connsiteY16" fmla="*/ 8731 h 10092"/>
                          <a:gd name="connsiteX17" fmla="*/ 4150 w 10009"/>
                          <a:gd name="connsiteY17" fmla="*/ 8563 h 10092"/>
                          <a:gd name="connsiteX18" fmla="*/ 3935 w 10009"/>
                          <a:gd name="connsiteY18" fmla="*/ 8404 h 10092"/>
                          <a:gd name="connsiteX19" fmla="*/ 3715 w 10009"/>
                          <a:gd name="connsiteY19" fmla="*/ 8226 h 10092"/>
                          <a:gd name="connsiteX20" fmla="*/ 3490 w 10009"/>
                          <a:gd name="connsiteY20" fmla="*/ 8057 h 10092"/>
                          <a:gd name="connsiteX21" fmla="*/ 3265 w 10009"/>
                          <a:gd name="connsiteY21" fmla="*/ 7884 h 10092"/>
                          <a:gd name="connsiteX22" fmla="*/ 3035 w 10009"/>
                          <a:gd name="connsiteY22" fmla="*/ 7705 h 10092"/>
                          <a:gd name="connsiteX23" fmla="*/ 2809 w 10009"/>
                          <a:gd name="connsiteY23" fmla="*/ 7528 h 10092"/>
                          <a:gd name="connsiteX24" fmla="*/ 2583 w 10009"/>
                          <a:gd name="connsiteY24" fmla="*/ 7349 h 10092"/>
                          <a:gd name="connsiteX25" fmla="*/ 2363 w 10009"/>
                          <a:gd name="connsiteY25" fmla="*/ 7180 h 10092"/>
                          <a:gd name="connsiteX26" fmla="*/ 2143 w 10009"/>
                          <a:gd name="connsiteY26" fmla="*/ 7011 h 10092"/>
                          <a:gd name="connsiteX27" fmla="*/ 1929 w 10009"/>
                          <a:gd name="connsiteY27" fmla="*/ 6843 h 10092"/>
                          <a:gd name="connsiteX28" fmla="*/ 1726 w 10009"/>
                          <a:gd name="connsiteY28" fmla="*/ 6683 h 10092"/>
                          <a:gd name="connsiteX29" fmla="*/ 1526 w 10009"/>
                          <a:gd name="connsiteY29" fmla="*/ 6530 h 10092"/>
                          <a:gd name="connsiteX30" fmla="*/ 1338 w 10009"/>
                          <a:gd name="connsiteY30" fmla="*/ 6379 h 10092"/>
                          <a:gd name="connsiteX31" fmla="*/ 1158 w 10009"/>
                          <a:gd name="connsiteY31" fmla="*/ 6245 h 10092"/>
                          <a:gd name="connsiteX32" fmla="*/ 990 w 10009"/>
                          <a:gd name="connsiteY32" fmla="*/ 6110 h 10092"/>
                          <a:gd name="connsiteX33" fmla="*/ 836 w 10009"/>
                          <a:gd name="connsiteY33" fmla="*/ 5989 h 10092"/>
                          <a:gd name="connsiteX34" fmla="*/ 695 w 10009"/>
                          <a:gd name="connsiteY34" fmla="*/ 5883 h 10092"/>
                          <a:gd name="connsiteX35" fmla="*/ 574 w 10009"/>
                          <a:gd name="connsiteY35" fmla="*/ 5787 h 10092"/>
                          <a:gd name="connsiteX36" fmla="*/ 465 w 10009"/>
                          <a:gd name="connsiteY36" fmla="*/ 5705 h 10092"/>
                          <a:gd name="connsiteX37" fmla="*/ 373 w 10009"/>
                          <a:gd name="connsiteY37" fmla="*/ 5627 h 10092"/>
                          <a:gd name="connsiteX38" fmla="*/ 303 w 10009"/>
                          <a:gd name="connsiteY38" fmla="*/ 5580 h 10092"/>
                          <a:gd name="connsiteX39" fmla="*/ 256 w 10009"/>
                          <a:gd name="connsiteY39" fmla="*/ 5537 h 10092"/>
                          <a:gd name="connsiteX40" fmla="*/ 229 w 10009"/>
                          <a:gd name="connsiteY40" fmla="*/ 5512 h 10092"/>
                          <a:gd name="connsiteX41" fmla="*/ 96 w 10009"/>
                          <a:gd name="connsiteY41" fmla="*/ 5334 h 10092"/>
                          <a:gd name="connsiteX42" fmla="*/ 4 w 10009"/>
                          <a:gd name="connsiteY42" fmla="*/ 4629 h 10092"/>
                          <a:gd name="connsiteX43" fmla="*/ 4 w 10009"/>
                          <a:gd name="connsiteY43" fmla="*/ 3839 h 10092"/>
                          <a:gd name="connsiteX44" fmla="*/ 244 w 10009"/>
                          <a:gd name="connsiteY44" fmla="*/ 2484 h 10092"/>
                          <a:gd name="connsiteX45" fmla="*/ 581 w 10009"/>
                          <a:gd name="connsiteY45" fmla="*/ 2190 h 10092"/>
                          <a:gd name="connsiteX46" fmla="*/ 3848 w 10009"/>
                          <a:gd name="connsiteY46" fmla="*/ 98 h 10092"/>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935 w 10009"/>
                          <a:gd name="connsiteY12" fmla="*/ 9181 h 10007"/>
                          <a:gd name="connsiteX13" fmla="*/ 4752 w 10009"/>
                          <a:gd name="connsiteY13" fmla="*/ 9036 h 10007"/>
                          <a:gd name="connsiteX14" fmla="*/ 4556 w 10009"/>
                          <a:gd name="connsiteY14" fmla="*/ 8887 h 10007"/>
                          <a:gd name="connsiteX15" fmla="*/ 4358 w 10009"/>
                          <a:gd name="connsiteY15" fmla="*/ 8731 h 10007"/>
                          <a:gd name="connsiteX16" fmla="*/ 4150 w 10009"/>
                          <a:gd name="connsiteY16" fmla="*/ 8563 h 10007"/>
                          <a:gd name="connsiteX17" fmla="*/ 3935 w 10009"/>
                          <a:gd name="connsiteY17" fmla="*/ 8404 h 10007"/>
                          <a:gd name="connsiteX18" fmla="*/ 3715 w 10009"/>
                          <a:gd name="connsiteY18" fmla="*/ 8226 h 10007"/>
                          <a:gd name="connsiteX19" fmla="*/ 3490 w 10009"/>
                          <a:gd name="connsiteY19" fmla="*/ 8057 h 10007"/>
                          <a:gd name="connsiteX20" fmla="*/ 3265 w 10009"/>
                          <a:gd name="connsiteY20" fmla="*/ 7884 h 10007"/>
                          <a:gd name="connsiteX21" fmla="*/ 3035 w 10009"/>
                          <a:gd name="connsiteY21" fmla="*/ 7705 h 10007"/>
                          <a:gd name="connsiteX22" fmla="*/ 2809 w 10009"/>
                          <a:gd name="connsiteY22" fmla="*/ 7528 h 10007"/>
                          <a:gd name="connsiteX23" fmla="*/ 2583 w 10009"/>
                          <a:gd name="connsiteY23" fmla="*/ 7349 h 10007"/>
                          <a:gd name="connsiteX24" fmla="*/ 2363 w 10009"/>
                          <a:gd name="connsiteY24" fmla="*/ 7180 h 10007"/>
                          <a:gd name="connsiteX25" fmla="*/ 2143 w 10009"/>
                          <a:gd name="connsiteY25" fmla="*/ 7011 h 10007"/>
                          <a:gd name="connsiteX26" fmla="*/ 1929 w 10009"/>
                          <a:gd name="connsiteY26" fmla="*/ 6843 h 10007"/>
                          <a:gd name="connsiteX27" fmla="*/ 1726 w 10009"/>
                          <a:gd name="connsiteY27" fmla="*/ 6683 h 10007"/>
                          <a:gd name="connsiteX28" fmla="*/ 1526 w 10009"/>
                          <a:gd name="connsiteY28" fmla="*/ 6530 h 10007"/>
                          <a:gd name="connsiteX29" fmla="*/ 1338 w 10009"/>
                          <a:gd name="connsiteY29" fmla="*/ 6379 h 10007"/>
                          <a:gd name="connsiteX30" fmla="*/ 1158 w 10009"/>
                          <a:gd name="connsiteY30" fmla="*/ 6245 h 10007"/>
                          <a:gd name="connsiteX31" fmla="*/ 990 w 10009"/>
                          <a:gd name="connsiteY31" fmla="*/ 6110 h 10007"/>
                          <a:gd name="connsiteX32" fmla="*/ 836 w 10009"/>
                          <a:gd name="connsiteY32" fmla="*/ 5989 h 10007"/>
                          <a:gd name="connsiteX33" fmla="*/ 695 w 10009"/>
                          <a:gd name="connsiteY33" fmla="*/ 5883 h 10007"/>
                          <a:gd name="connsiteX34" fmla="*/ 574 w 10009"/>
                          <a:gd name="connsiteY34" fmla="*/ 5787 h 10007"/>
                          <a:gd name="connsiteX35" fmla="*/ 465 w 10009"/>
                          <a:gd name="connsiteY35" fmla="*/ 5705 h 10007"/>
                          <a:gd name="connsiteX36" fmla="*/ 373 w 10009"/>
                          <a:gd name="connsiteY36" fmla="*/ 5627 h 10007"/>
                          <a:gd name="connsiteX37" fmla="*/ 303 w 10009"/>
                          <a:gd name="connsiteY37" fmla="*/ 5580 h 10007"/>
                          <a:gd name="connsiteX38" fmla="*/ 256 w 10009"/>
                          <a:gd name="connsiteY38" fmla="*/ 5537 h 10007"/>
                          <a:gd name="connsiteX39" fmla="*/ 229 w 10009"/>
                          <a:gd name="connsiteY39" fmla="*/ 5512 h 10007"/>
                          <a:gd name="connsiteX40" fmla="*/ 96 w 10009"/>
                          <a:gd name="connsiteY40" fmla="*/ 5334 h 10007"/>
                          <a:gd name="connsiteX41" fmla="*/ 4 w 10009"/>
                          <a:gd name="connsiteY41" fmla="*/ 4629 h 10007"/>
                          <a:gd name="connsiteX42" fmla="*/ 4 w 10009"/>
                          <a:gd name="connsiteY42" fmla="*/ 3839 h 10007"/>
                          <a:gd name="connsiteX43" fmla="*/ 244 w 10009"/>
                          <a:gd name="connsiteY43" fmla="*/ 2484 h 10007"/>
                          <a:gd name="connsiteX44" fmla="*/ 581 w 10009"/>
                          <a:gd name="connsiteY44" fmla="*/ 2190 h 10007"/>
                          <a:gd name="connsiteX45" fmla="*/ 3848 w 10009"/>
                          <a:gd name="connsiteY4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752 w 10009"/>
                          <a:gd name="connsiteY12" fmla="*/ 9036 h 10007"/>
                          <a:gd name="connsiteX13" fmla="*/ 4556 w 10009"/>
                          <a:gd name="connsiteY13" fmla="*/ 8887 h 10007"/>
                          <a:gd name="connsiteX14" fmla="*/ 4358 w 10009"/>
                          <a:gd name="connsiteY14" fmla="*/ 8731 h 10007"/>
                          <a:gd name="connsiteX15" fmla="*/ 4150 w 10009"/>
                          <a:gd name="connsiteY15" fmla="*/ 8563 h 10007"/>
                          <a:gd name="connsiteX16" fmla="*/ 3935 w 10009"/>
                          <a:gd name="connsiteY16" fmla="*/ 8404 h 10007"/>
                          <a:gd name="connsiteX17" fmla="*/ 3715 w 10009"/>
                          <a:gd name="connsiteY17" fmla="*/ 8226 h 10007"/>
                          <a:gd name="connsiteX18" fmla="*/ 3490 w 10009"/>
                          <a:gd name="connsiteY18" fmla="*/ 8057 h 10007"/>
                          <a:gd name="connsiteX19" fmla="*/ 3265 w 10009"/>
                          <a:gd name="connsiteY19" fmla="*/ 7884 h 10007"/>
                          <a:gd name="connsiteX20" fmla="*/ 3035 w 10009"/>
                          <a:gd name="connsiteY20" fmla="*/ 7705 h 10007"/>
                          <a:gd name="connsiteX21" fmla="*/ 2809 w 10009"/>
                          <a:gd name="connsiteY21" fmla="*/ 7528 h 10007"/>
                          <a:gd name="connsiteX22" fmla="*/ 2583 w 10009"/>
                          <a:gd name="connsiteY22" fmla="*/ 7349 h 10007"/>
                          <a:gd name="connsiteX23" fmla="*/ 2363 w 10009"/>
                          <a:gd name="connsiteY23" fmla="*/ 7180 h 10007"/>
                          <a:gd name="connsiteX24" fmla="*/ 2143 w 10009"/>
                          <a:gd name="connsiteY24" fmla="*/ 7011 h 10007"/>
                          <a:gd name="connsiteX25" fmla="*/ 1929 w 10009"/>
                          <a:gd name="connsiteY25" fmla="*/ 6843 h 10007"/>
                          <a:gd name="connsiteX26" fmla="*/ 1726 w 10009"/>
                          <a:gd name="connsiteY26" fmla="*/ 6683 h 10007"/>
                          <a:gd name="connsiteX27" fmla="*/ 1526 w 10009"/>
                          <a:gd name="connsiteY27" fmla="*/ 6530 h 10007"/>
                          <a:gd name="connsiteX28" fmla="*/ 1338 w 10009"/>
                          <a:gd name="connsiteY28" fmla="*/ 6379 h 10007"/>
                          <a:gd name="connsiteX29" fmla="*/ 1158 w 10009"/>
                          <a:gd name="connsiteY29" fmla="*/ 6245 h 10007"/>
                          <a:gd name="connsiteX30" fmla="*/ 990 w 10009"/>
                          <a:gd name="connsiteY30" fmla="*/ 6110 h 10007"/>
                          <a:gd name="connsiteX31" fmla="*/ 836 w 10009"/>
                          <a:gd name="connsiteY31" fmla="*/ 5989 h 10007"/>
                          <a:gd name="connsiteX32" fmla="*/ 695 w 10009"/>
                          <a:gd name="connsiteY32" fmla="*/ 5883 h 10007"/>
                          <a:gd name="connsiteX33" fmla="*/ 574 w 10009"/>
                          <a:gd name="connsiteY33" fmla="*/ 5787 h 10007"/>
                          <a:gd name="connsiteX34" fmla="*/ 465 w 10009"/>
                          <a:gd name="connsiteY34" fmla="*/ 5705 h 10007"/>
                          <a:gd name="connsiteX35" fmla="*/ 373 w 10009"/>
                          <a:gd name="connsiteY35" fmla="*/ 5627 h 10007"/>
                          <a:gd name="connsiteX36" fmla="*/ 303 w 10009"/>
                          <a:gd name="connsiteY36" fmla="*/ 5580 h 10007"/>
                          <a:gd name="connsiteX37" fmla="*/ 256 w 10009"/>
                          <a:gd name="connsiteY37" fmla="*/ 5537 h 10007"/>
                          <a:gd name="connsiteX38" fmla="*/ 229 w 10009"/>
                          <a:gd name="connsiteY38" fmla="*/ 5512 h 10007"/>
                          <a:gd name="connsiteX39" fmla="*/ 96 w 10009"/>
                          <a:gd name="connsiteY39" fmla="*/ 5334 h 10007"/>
                          <a:gd name="connsiteX40" fmla="*/ 4 w 10009"/>
                          <a:gd name="connsiteY40" fmla="*/ 4629 h 10007"/>
                          <a:gd name="connsiteX41" fmla="*/ 4 w 10009"/>
                          <a:gd name="connsiteY41" fmla="*/ 3839 h 10007"/>
                          <a:gd name="connsiteX42" fmla="*/ 244 w 10009"/>
                          <a:gd name="connsiteY42" fmla="*/ 2484 h 10007"/>
                          <a:gd name="connsiteX43" fmla="*/ 581 w 10009"/>
                          <a:gd name="connsiteY43" fmla="*/ 2190 h 10007"/>
                          <a:gd name="connsiteX44" fmla="*/ 3848 w 10009"/>
                          <a:gd name="connsiteY4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556 w 10009"/>
                          <a:gd name="connsiteY12" fmla="*/ 8887 h 10007"/>
                          <a:gd name="connsiteX13" fmla="*/ 4358 w 10009"/>
                          <a:gd name="connsiteY13" fmla="*/ 8731 h 10007"/>
                          <a:gd name="connsiteX14" fmla="*/ 4150 w 10009"/>
                          <a:gd name="connsiteY14" fmla="*/ 8563 h 10007"/>
                          <a:gd name="connsiteX15" fmla="*/ 3935 w 10009"/>
                          <a:gd name="connsiteY15" fmla="*/ 8404 h 10007"/>
                          <a:gd name="connsiteX16" fmla="*/ 3715 w 10009"/>
                          <a:gd name="connsiteY16" fmla="*/ 8226 h 10007"/>
                          <a:gd name="connsiteX17" fmla="*/ 3490 w 10009"/>
                          <a:gd name="connsiteY17" fmla="*/ 8057 h 10007"/>
                          <a:gd name="connsiteX18" fmla="*/ 3265 w 10009"/>
                          <a:gd name="connsiteY18" fmla="*/ 7884 h 10007"/>
                          <a:gd name="connsiteX19" fmla="*/ 3035 w 10009"/>
                          <a:gd name="connsiteY19" fmla="*/ 7705 h 10007"/>
                          <a:gd name="connsiteX20" fmla="*/ 2809 w 10009"/>
                          <a:gd name="connsiteY20" fmla="*/ 7528 h 10007"/>
                          <a:gd name="connsiteX21" fmla="*/ 2583 w 10009"/>
                          <a:gd name="connsiteY21" fmla="*/ 7349 h 10007"/>
                          <a:gd name="connsiteX22" fmla="*/ 2363 w 10009"/>
                          <a:gd name="connsiteY22" fmla="*/ 7180 h 10007"/>
                          <a:gd name="connsiteX23" fmla="*/ 2143 w 10009"/>
                          <a:gd name="connsiteY23" fmla="*/ 7011 h 10007"/>
                          <a:gd name="connsiteX24" fmla="*/ 1929 w 10009"/>
                          <a:gd name="connsiteY24" fmla="*/ 6843 h 10007"/>
                          <a:gd name="connsiteX25" fmla="*/ 1726 w 10009"/>
                          <a:gd name="connsiteY25" fmla="*/ 6683 h 10007"/>
                          <a:gd name="connsiteX26" fmla="*/ 1526 w 10009"/>
                          <a:gd name="connsiteY26" fmla="*/ 6530 h 10007"/>
                          <a:gd name="connsiteX27" fmla="*/ 1338 w 10009"/>
                          <a:gd name="connsiteY27" fmla="*/ 6379 h 10007"/>
                          <a:gd name="connsiteX28" fmla="*/ 1158 w 10009"/>
                          <a:gd name="connsiteY28" fmla="*/ 6245 h 10007"/>
                          <a:gd name="connsiteX29" fmla="*/ 990 w 10009"/>
                          <a:gd name="connsiteY29" fmla="*/ 6110 h 10007"/>
                          <a:gd name="connsiteX30" fmla="*/ 836 w 10009"/>
                          <a:gd name="connsiteY30" fmla="*/ 5989 h 10007"/>
                          <a:gd name="connsiteX31" fmla="*/ 695 w 10009"/>
                          <a:gd name="connsiteY31" fmla="*/ 5883 h 10007"/>
                          <a:gd name="connsiteX32" fmla="*/ 574 w 10009"/>
                          <a:gd name="connsiteY32" fmla="*/ 5787 h 10007"/>
                          <a:gd name="connsiteX33" fmla="*/ 465 w 10009"/>
                          <a:gd name="connsiteY33" fmla="*/ 5705 h 10007"/>
                          <a:gd name="connsiteX34" fmla="*/ 373 w 10009"/>
                          <a:gd name="connsiteY34" fmla="*/ 5627 h 10007"/>
                          <a:gd name="connsiteX35" fmla="*/ 303 w 10009"/>
                          <a:gd name="connsiteY35" fmla="*/ 5580 h 10007"/>
                          <a:gd name="connsiteX36" fmla="*/ 256 w 10009"/>
                          <a:gd name="connsiteY36" fmla="*/ 5537 h 10007"/>
                          <a:gd name="connsiteX37" fmla="*/ 229 w 10009"/>
                          <a:gd name="connsiteY37" fmla="*/ 5512 h 10007"/>
                          <a:gd name="connsiteX38" fmla="*/ 96 w 10009"/>
                          <a:gd name="connsiteY38" fmla="*/ 5334 h 10007"/>
                          <a:gd name="connsiteX39" fmla="*/ 4 w 10009"/>
                          <a:gd name="connsiteY39" fmla="*/ 4629 h 10007"/>
                          <a:gd name="connsiteX40" fmla="*/ 4 w 10009"/>
                          <a:gd name="connsiteY40" fmla="*/ 3839 h 10007"/>
                          <a:gd name="connsiteX41" fmla="*/ 244 w 10009"/>
                          <a:gd name="connsiteY41" fmla="*/ 2484 h 10007"/>
                          <a:gd name="connsiteX42" fmla="*/ 581 w 10009"/>
                          <a:gd name="connsiteY42" fmla="*/ 2190 h 10007"/>
                          <a:gd name="connsiteX43" fmla="*/ 3848 w 10009"/>
                          <a:gd name="connsiteY4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358 w 10009"/>
                          <a:gd name="connsiteY12" fmla="*/ 8731 h 10007"/>
                          <a:gd name="connsiteX13" fmla="*/ 4150 w 10009"/>
                          <a:gd name="connsiteY13" fmla="*/ 8563 h 10007"/>
                          <a:gd name="connsiteX14" fmla="*/ 3935 w 10009"/>
                          <a:gd name="connsiteY14" fmla="*/ 8404 h 10007"/>
                          <a:gd name="connsiteX15" fmla="*/ 3715 w 10009"/>
                          <a:gd name="connsiteY15" fmla="*/ 8226 h 10007"/>
                          <a:gd name="connsiteX16" fmla="*/ 3490 w 10009"/>
                          <a:gd name="connsiteY16" fmla="*/ 8057 h 10007"/>
                          <a:gd name="connsiteX17" fmla="*/ 3265 w 10009"/>
                          <a:gd name="connsiteY17" fmla="*/ 7884 h 10007"/>
                          <a:gd name="connsiteX18" fmla="*/ 3035 w 10009"/>
                          <a:gd name="connsiteY18" fmla="*/ 7705 h 10007"/>
                          <a:gd name="connsiteX19" fmla="*/ 2809 w 10009"/>
                          <a:gd name="connsiteY19" fmla="*/ 7528 h 10007"/>
                          <a:gd name="connsiteX20" fmla="*/ 2583 w 10009"/>
                          <a:gd name="connsiteY20" fmla="*/ 7349 h 10007"/>
                          <a:gd name="connsiteX21" fmla="*/ 2363 w 10009"/>
                          <a:gd name="connsiteY21" fmla="*/ 7180 h 10007"/>
                          <a:gd name="connsiteX22" fmla="*/ 2143 w 10009"/>
                          <a:gd name="connsiteY22" fmla="*/ 7011 h 10007"/>
                          <a:gd name="connsiteX23" fmla="*/ 1929 w 10009"/>
                          <a:gd name="connsiteY23" fmla="*/ 6843 h 10007"/>
                          <a:gd name="connsiteX24" fmla="*/ 1726 w 10009"/>
                          <a:gd name="connsiteY24" fmla="*/ 6683 h 10007"/>
                          <a:gd name="connsiteX25" fmla="*/ 1526 w 10009"/>
                          <a:gd name="connsiteY25" fmla="*/ 6530 h 10007"/>
                          <a:gd name="connsiteX26" fmla="*/ 1338 w 10009"/>
                          <a:gd name="connsiteY26" fmla="*/ 6379 h 10007"/>
                          <a:gd name="connsiteX27" fmla="*/ 1158 w 10009"/>
                          <a:gd name="connsiteY27" fmla="*/ 6245 h 10007"/>
                          <a:gd name="connsiteX28" fmla="*/ 990 w 10009"/>
                          <a:gd name="connsiteY28" fmla="*/ 6110 h 10007"/>
                          <a:gd name="connsiteX29" fmla="*/ 836 w 10009"/>
                          <a:gd name="connsiteY29" fmla="*/ 5989 h 10007"/>
                          <a:gd name="connsiteX30" fmla="*/ 695 w 10009"/>
                          <a:gd name="connsiteY30" fmla="*/ 5883 h 10007"/>
                          <a:gd name="connsiteX31" fmla="*/ 574 w 10009"/>
                          <a:gd name="connsiteY31" fmla="*/ 5787 h 10007"/>
                          <a:gd name="connsiteX32" fmla="*/ 465 w 10009"/>
                          <a:gd name="connsiteY32" fmla="*/ 5705 h 10007"/>
                          <a:gd name="connsiteX33" fmla="*/ 373 w 10009"/>
                          <a:gd name="connsiteY33" fmla="*/ 5627 h 10007"/>
                          <a:gd name="connsiteX34" fmla="*/ 303 w 10009"/>
                          <a:gd name="connsiteY34" fmla="*/ 5580 h 10007"/>
                          <a:gd name="connsiteX35" fmla="*/ 256 w 10009"/>
                          <a:gd name="connsiteY35" fmla="*/ 5537 h 10007"/>
                          <a:gd name="connsiteX36" fmla="*/ 229 w 10009"/>
                          <a:gd name="connsiteY36" fmla="*/ 5512 h 10007"/>
                          <a:gd name="connsiteX37" fmla="*/ 96 w 10009"/>
                          <a:gd name="connsiteY37" fmla="*/ 5334 h 10007"/>
                          <a:gd name="connsiteX38" fmla="*/ 4 w 10009"/>
                          <a:gd name="connsiteY38" fmla="*/ 4629 h 10007"/>
                          <a:gd name="connsiteX39" fmla="*/ 4 w 10009"/>
                          <a:gd name="connsiteY39" fmla="*/ 3839 h 10007"/>
                          <a:gd name="connsiteX40" fmla="*/ 244 w 10009"/>
                          <a:gd name="connsiteY40" fmla="*/ 2484 h 10007"/>
                          <a:gd name="connsiteX41" fmla="*/ 581 w 10009"/>
                          <a:gd name="connsiteY41" fmla="*/ 2190 h 10007"/>
                          <a:gd name="connsiteX42" fmla="*/ 3848 w 10009"/>
                          <a:gd name="connsiteY4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150 w 10009"/>
                          <a:gd name="connsiteY12" fmla="*/ 8563 h 10007"/>
                          <a:gd name="connsiteX13" fmla="*/ 3935 w 10009"/>
                          <a:gd name="connsiteY13" fmla="*/ 8404 h 10007"/>
                          <a:gd name="connsiteX14" fmla="*/ 3715 w 10009"/>
                          <a:gd name="connsiteY14" fmla="*/ 8226 h 10007"/>
                          <a:gd name="connsiteX15" fmla="*/ 3490 w 10009"/>
                          <a:gd name="connsiteY15" fmla="*/ 8057 h 10007"/>
                          <a:gd name="connsiteX16" fmla="*/ 3265 w 10009"/>
                          <a:gd name="connsiteY16" fmla="*/ 7884 h 10007"/>
                          <a:gd name="connsiteX17" fmla="*/ 3035 w 10009"/>
                          <a:gd name="connsiteY17" fmla="*/ 7705 h 10007"/>
                          <a:gd name="connsiteX18" fmla="*/ 2809 w 10009"/>
                          <a:gd name="connsiteY18" fmla="*/ 7528 h 10007"/>
                          <a:gd name="connsiteX19" fmla="*/ 2583 w 10009"/>
                          <a:gd name="connsiteY19" fmla="*/ 7349 h 10007"/>
                          <a:gd name="connsiteX20" fmla="*/ 2363 w 10009"/>
                          <a:gd name="connsiteY20" fmla="*/ 7180 h 10007"/>
                          <a:gd name="connsiteX21" fmla="*/ 2143 w 10009"/>
                          <a:gd name="connsiteY21" fmla="*/ 7011 h 10007"/>
                          <a:gd name="connsiteX22" fmla="*/ 1929 w 10009"/>
                          <a:gd name="connsiteY22" fmla="*/ 6843 h 10007"/>
                          <a:gd name="connsiteX23" fmla="*/ 1726 w 10009"/>
                          <a:gd name="connsiteY23" fmla="*/ 6683 h 10007"/>
                          <a:gd name="connsiteX24" fmla="*/ 1526 w 10009"/>
                          <a:gd name="connsiteY24" fmla="*/ 6530 h 10007"/>
                          <a:gd name="connsiteX25" fmla="*/ 1338 w 10009"/>
                          <a:gd name="connsiteY25" fmla="*/ 6379 h 10007"/>
                          <a:gd name="connsiteX26" fmla="*/ 1158 w 10009"/>
                          <a:gd name="connsiteY26" fmla="*/ 6245 h 10007"/>
                          <a:gd name="connsiteX27" fmla="*/ 990 w 10009"/>
                          <a:gd name="connsiteY27" fmla="*/ 6110 h 10007"/>
                          <a:gd name="connsiteX28" fmla="*/ 836 w 10009"/>
                          <a:gd name="connsiteY28" fmla="*/ 5989 h 10007"/>
                          <a:gd name="connsiteX29" fmla="*/ 695 w 10009"/>
                          <a:gd name="connsiteY29" fmla="*/ 5883 h 10007"/>
                          <a:gd name="connsiteX30" fmla="*/ 574 w 10009"/>
                          <a:gd name="connsiteY30" fmla="*/ 5787 h 10007"/>
                          <a:gd name="connsiteX31" fmla="*/ 465 w 10009"/>
                          <a:gd name="connsiteY31" fmla="*/ 5705 h 10007"/>
                          <a:gd name="connsiteX32" fmla="*/ 373 w 10009"/>
                          <a:gd name="connsiteY32" fmla="*/ 5627 h 10007"/>
                          <a:gd name="connsiteX33" fmla="*/ 303 w 10009"/>
                          <a:gd name="connsiteY33" fmla="*/ 5580 h 10007"/>
                          <a:gd name="connsiteX34" fmla="*/ 256 w 10009"/>
                          <a:gd name="connsiteY34" fmla="*/ 5537 h 10007"/>
                          <a:gd name="connsiteX35" fmla="*/ 229 w 10009"/>
                          <a:gd name="connsiteY35" fmla="*/ 5512 h 10007"/>
                          <a:gd name="connsiteX36" fmla="*/ 96 w 10009"/>
                          <a:gd name="connsiteY36" fmla="*/ 5334 h 10007"/>
                          <a:gd name="connsiteX37" fmla="*/ 4 w 10009"/>
                          <a:gd name="connsiteY37" fmla="*/ 4629 h 10007"/>
                          <a:gd name="connsiteX38" fmla="*/ 4 w 10009"/>
                          <a:gd name="connsiteY38" fmla="*/ 3839 h 10007"/>
                          <a:gd name="connsiteX39" fmla="*/ 244 w 10009"/>
                          <a:gd name="connsiteY39" fmla="*/ 2484 h 10007"/>
                          <a:gd name="connsiteX40" fmla="*/ 581 w 10009"/>
                          <a:gd name="connsiteY40" fmla="*/ 2190 h 10007"/>
                          <a:gd name="connsiteX41" fmla="*/ 3848 w 10009"/>
                          <a:gd name="connsiteY4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935 w 10009"/>
                          <a:gd name="connsiteY12" fmla="*/ 8404 h 10007"/>
                          <a:gd name="connsiteX13" fmla="*/ 3715 w 10009"/>
                          <a:gd name="connsiteY13" fmla="*/ 8226 h 10007"/>
                          <a:gd name="connsiteX14" fmla="*/ 3490 w 10009"/>
                          <a:gd name="connsiteY14" fmla="*/ 8057 h 10007"/>
                          <a:gd name="connsiteX15" fmla="*/ 3265 w 10009"/>
                          <a:gd name="connsiteY15" fmla="*/ 7884 h 10007"/>
                          <a:gd name="connsiteX16" fmla="*/ 3035 w 10009"/>
                          <a:gd name="connsiteY16" fmla="*/ 7705 h 10007"/>
                          <a:gd name="connsiteX17" fmla="*/ 2809 w 10009"/>
                          <a:gd name="connsiteY17" fmla="*/ 7528 h 10007"/>
                          <a:gd name="connsiteX18" fmla="*/ 2583 w 10009"/>
                          <a:gd name="connsiteY18" fmla="*/ 7349 h 10007"/>
                          <a:gd name="connsiteX19" fmla="*/ 2363 w 10009"/>
                          <a:gd name="connsiteY19" fmla="*/ 7180 h 10007"/>
                          <a:gd name="connsiteX20" fmla="*/ 2143 w 10009"/>
                          <a:gd name="connsiteY20" fmla="*/ 7011 h 10007"/>
                          <a:gd name="connsiteX21" fmla="*/ 1929 w 10009"/>
                          <a:gd name="connsiteY21" fmla="*/ 6843 h 10007"/>
                          <a:gd name="connsiteX22" fmla="*/ 1726 w 10009"/>
                          <a:gd name="connsiteY22" fmla="*/ 6683 h 10007"/>
                          <a:gd name="connsiteX23" fmla="*/ 1526 w 10009"/>
                          <a:gd name="connsiteY23" fmla="*/ 6530 h 10007"/>
                          <a:gd name="connsiteX24" fmla="*/ 1338 w 10009"/>
                          <a:gd name="connsiteY24" fmla="*/ 6379 h 10007"/>
                          <a:gd name="connsiteX25" fmla="*/ 1158 w 10009"/>
                          <a:gd name="connsiteY25" fmla="*/ 6245 h 10007"/>
                          <a:gd name="connsiteX26" fmla="*/ 990 w 10009"/>
                          <a:gd name="connsiteY26" fmla="*/ 6110 h 10007"/>
                          <a:gd name="connsiteX27" fmla="*/ 836 w 10009"/>
                          <a:gd name="connsiteY27" fmla="*/ 5989 h 10007"/>
                          <a:gd name="connsiteX28" fmla="*/ 695 w 10009"/>
                          <a:gd name="connsiteY28" fmla="*/ 5883 h 10007"/>
                          <a:gd name="connsiteX29" fmla="*/ 574 w 10009"/>
                          <a:gd name="connsiteY29" fmla="*/ 5787 h 10007"/>
                          <a:gd name="connsiteX30" fmla="*/ 465 w 10009"/>
                          <a:gd name="connsiteY30" fmla="*/ 5705 h 10007"/>
                          <a:gd name="connsiteX31" fmla="*/ 373 w 10009"/>
                          <a:gd name="connsiteY31" fmla="*/ 5627 h 10007"/>
                          <a:gd name="connsiteX32" fmla="*/ 303 w 10009"/>
                          <a:gd name="connsiteY32" fmla="*/ 5580 h 10007"/>
                          <a:gd name="connsiteX33" fmla="*/ 256 w 10009"/>
                          <a:gd name="connsiteY33" fmla="*/ 5537 h 10007"/>
                          <a:gd name="connsiteX34" fmla="*/ 229 w 10009"/>
                          <a:gd name="connsiteY34" fmla="*/ 5512 h 10007"/>
                          <a:gd name="connsiteX35" fmla="*/ 96 w 10009"/>
                          <a:gd name="connsiteY35" fmla="*/ 5334 h 10007"/>
                          <a:gd name="connsiteX36" fmla="*/ 4 w 10009"/>
                          <a:gd name="connsiteY36" fmla="*/ 4629 h 10007"/>
                          <a:gd name="connsiteX37" fmla="*/ 4 w 10009"/>
                          <a:gd name="connsiteY37" fmla="*/ 3839 h 10007"/>
                          <a:gd name="connsiteX38" fmla="*/ 244 w 10009"/>
                          <a:gd name="connsiteY38" fmla="*/ 2484 h 10007"/>
                          <a:gd name="connsiteX39" fmla="*/ 581 w 10009"/>
                          <a:gd name="connsiteY39" fmla="*/ 2190 h 10007"/>
                          <a:gd name="connsiteX40" fmla="*/ 3848 w 10009"/>
                          <a:gd name="connsiteY4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15 w 10009"/>
                          <a:gd name="connsiteY12" fmla="*/ 8226 h 10007"/>
                          <a:gd name="connsiteX13" fmla="*/ 3490 w 10009"/>
                          <a:gd name="connsiteY13" fmla="*/ 8057 h 10007"/>
                          <a:gd name="connsiteX14" fmla="*/ 3265 w 10009"/>
                          <a:gd name="connsiteY14" fmla="*/ 7884 h 10007"/>
                          <a:gd name="connsiteX15" fmla="*/ 3035 w 10009"/>
                          <a:gd name="connsiteY15" fmla="*/ 7705 h 10007"/>
                          <a:gd name="connsiteX16" fmla="*/ 2809 w 10009"/>
                          <a:gd name="connsiteY16" fmla="*/ 7528 h 10007"/>
                          <a:gd name="connsiteX17" fmla="*/ 2583 w 10009"/>
                          <a:gd name="connsiteY17" fmla="*/ 7349 h 10007"/>
                          <a:gd name="connsiteX18" fmla="*/ 2363 w 10009"/>
                          <a:gd name="connsiteY18" fmla="*/ 7180 h 10007"/>
                          <a:gd name="connsiteX19" fmla="*/ 2143 w 10009"/>
                          <a:gd name="connsiteY19" fmla="*/ 7011 h 10007"/>
                          <a:gd name="connsiteX20" fmla="*/ 1929 w 10009"/>
                          <a:gd name="connsiteY20" fmla="*/ 6843 h 10007"/>
                          <a:gd name="connsiteX21" fmla="*/ 1726 w 10009"/>
                          <a:gd name="connsiteY21" fmla="*/ 6683 h 10007"/>
                          <a:gd name="connsiteX22" fmla="*/ 1526 w 10009"/>
                          <a:gd name="connsiteY22" fmla="*/ 6530 h 10007"/>
                          <a:gd name="connsiteX23" fmla="*/ 1338 w 10009"/>
                          <a:gd name="connsiteY23" fmla="*/ 6379 h 10007"/>
                          <a:gd name="connsiteX24" fmla="*/ 1158 w 10009"/>
                          <a:gd name="connsiteY24" fmla="*/ 6245 h 10007"/>
                          <a:gd name="connsiteX25" fmla="*/ 990 w 10009"/>
                          <a:gd name="connsiteY25" fmla="*/ 6110 h 10007"/>
                          <a:gd name="connsiteX26" fmla="*/ 836 w 10009"/>
                          <a:gd name="connsiteY26" fmla="*/ 5989 h 10007"/>
                          <a:gd name="connsiteX27" fmla="*/ 695 w 10009"/>
                          <a:gd name="connsiteY27" fmla="*/ 5883 h 10007"/>
                          <a:gd name="connsiteX28" fmla="*/ 574 w 10009"/>
                          <a:gd name="connsiteY28" fmla="*/ 5787 h 10007"/>
                          <a:gd name="connsiteX29" fmla="*/ 465 w 10009"/>
                          <a:gd name="connsiteY29" fmla="*/ 5705 h 10007"/>
                          <a:gd name="connsiteX30" fmla="*/ 373 w 10009"/>
                          <a:gd name="connsiteY30" fmla="*/ 5627 h 10007"/>
                          <a:gd name="connsiteX31" fmla="*/ 303 w 10009"/>
                          <a:gd name="connsiteY31" fmla="*/ 5580 h 10007"/>
                          <a:gd name="connsiteX32" fmla="*/ 256 w 10009"/>
                          <a:gd name="connsiteY32" fmla="*/ 5537 h 10007"/>
                          <a:gd name="connsiteX33" fmla="*/ 229 w 10009"/>
                          <a:gd name="connsiteY33" fmla="*/ 5512 h 10007"/>
                          <a:gd name="connsiteX34" fmla="*/ 96 w 10009"/>
                          <a:gd name="connsiteY34" fmla="*/ 5334 h 10007"/>
                          <a:gd name="connsiteX35" fmla="*/ 4 w 10009"/>
                          <a:gd name="connsiteY35" fmla="*/ 4629 h 10007"/>
                          <a:gd name="connsiteX36" fmla="*/ 4 w 10009"/>
                          <a:gd name="connsiteY36" fmla="*/ 3839 h 10007"/>
                          <a:gd name="connsiteX37" fmla="*/ 244 w 10009"/>
                          <a:gd name="connsiteY37" fmla="*/ 2484 h 10007"/>
                          <a:gd name="connsiteX38" fmla="*/ 581 w 10009"/>
                          <a:gd name="connsiteY38" fmla="*/ 2190 h 10007"/>
                          <a:gd name="connsiteX39" fmla="*/ 3848 w 10009"/>
                          <a:gd name="connsiteY3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490 w 10009"/>
                          <a:gd name="connsiteY12" fmla="*/ 8057 h 10007"/>
                          <a:gd name="connsiteX13" fmla="*/ 3265 w 10009"/>
                          <a:gd name="connsiteY13" fmla="*/ 7884 h 10007"/>
                          <a:gd name="connsiteX14" fmla="*/ 3035 w 10009"/>
                          <a:gd name="connsiteY14" fmla="*/ 7705 h 10007"/>
                          <a:gd name="connsiteX15" fmla="*/ 2809 w 10009"/>
                          <a:gd name="connsiteY15" fmla="*/ 7528 h 10007"/>
                          <a:gd name="connsiteX16" fmla="*/ 2583 w 10009"/>
                          <a:gd name="connsiteY16" fmla="*/ 7349 h 10007"/>
                          <a:gd name="connsiteX17" fmla="*/ 2363 w 10009"/>
                          <a:gd name="connsiteY17" fmla="*/ 7180 h 10007"/>
                          <a:gd name="connsiteX18" fmla="*/ 2143 w 10009"/>
                          <a:gd name="connsiteY18" fmla="*/ 7011 h 10007"/>
                          <a:gd name="connsiteX19" fmla="*/ 1929 w 10009"/>
                          <a:gd name="connsiteY19" fmla="*/ 6843 h 10007"/>
                          <a:gd name="connsiteX20" fmla="*/ 1726 w 10009"/>
                          <a:gd name="connsiteY20" fmla="*/ 6683 h 10007"/>
                          <a:gd name="connsiteX21" fmla="*/ 1526 w 10009"/>
                          <a:gd name="connsiteY21" fmla="*/ 6530 h 10007"/>
                          <a:gd name="connsiteX22" fmla="*/ 1338 w 10009"/>
                          <a:gd name="connsiteY22" fmla="*/ 6379 h 10007"/>
                          <a:gd name="connsiteX23" fmla="*/ 1158 w 10009"/>
                          <a:gd name="connsiteY23" fmla="*/ 6245 h 10007"/>
                          <a:gd name="connsiteX24" fmla="*/ 990 w 10009"/>
                          <a:gd name="connsiteY24" fmla="*/ 6110 h 10007"/>
                          <a:gd name="connsiteX25" fmla="*/ 836 w 10009"/>
                          <a:gd name="connsiteY25" fmla="*/ 5989 h 10007"/>
                          <a:gd name="connsiteX26" fmla="*/ 695 w 10009"/>
                          <a:gd name="connsiteY26" fmla="*/ 5883 h 10007"/>
                          <a:gd name="connsiteX27" fmla="*/ 574 w 10009"/>
                          <a:gd name="connsiteY27" fmla="*/ 5787 h 10007"/>
                          <a:gd name="connsiteX28" fmla="*/ 465 w 10009"/>
                          <a:gd name="connsiteY28" fmla="*/ 5705 h 10007"/>
                          <a:gd name="connsiteX29" fmla="*/ 373 w 10009"/>
                          <a:gd name="connsiteY29" fmla="*/ 5627 h 10007"/>
                          <a:gd name="connsiteX30" fmla="*/ 303 w 10009"/>
                          <a:gd name="connsiteY30" fmla="*/ 5580 h 10007"/>
                          <a:gd name="connsiteX31" fmla="*/ 256 w 10009"/>
                          <a:gd name="connsiteY31" fmla="*/ 5537 h 10007"/>
                          <a:gd name="connsiteX32" fmla="*/ 229 w 10009"/>
                          <a:gd name="connsiteY32" fmla="*/ 5512 h 10007"/>
                          <a:gd name="connsiteX33" fmla="*/ 96 w 10009"/>
                          <a:gd name="connsiteY33" fmla="*/ 5334 h 10007"/>
                          <a:gd name="connsiteX34" fmla="*/ 4 w 10009"/>
                          <a:gd name="connsiteY34" fmla="*/ 4629 h 10007"/>
                          <a:gd name="connsiteX35" fmla="*/ 4 w 10009"/>
                          <a:gd name="connsiteY35" fmla="*/ 3839 h 10007"/>
                          <a:gd name="connsiteX36" fmla="*/ 244 w 10009"/>
                          <a:gd name="connsiteY36" fmla="*/ 2484 h 10007"/>
                          <a:gd name="connsiteX37" fmla="*/ 581 w 10009"/>
                          <a:gd name="connsiteY37" fmla="*/ 2190 h 10007"/>
                          <a:gd name="connsiteX38" fmla="*/ 3848 w 10009"/>
                          <a:gd name="connsiteY3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265 w 10009"/>
                          <a:gd name="connsiteY12" fmla="*/ 7884 h 10007"/>
                          <a:gd name="connsiteX13" fmla="*/ 3035 w 10009"/>
                          <a:gd name="connsiteY13" fmla="*/ 7705 h 10007"/>
                          <a:gd name="connsiteX14" fmla="*/ 2809 w 10009"/>
                          <a:gd name="connsiteY14" fmla="*/ 7528 h 10007"/>
                          <a:gd name="connsiteX15" fmla="*/ 2583 w 10009"/>
                          <a:gd name="connsiteY15" fmla="*/ 7349 h 10007"/>
                          <a:gd name="connsiteX16" fmla="*/ 2363 w 10009"/>
                          <a:gd name="connsiteY16" fmla="*/ 7180 h 10007"/>
                          <a:gd name="connsiteX17" fmla="*/ 2143 w 10009"/>
                          <a:gd name="connsiteY17" fmla="*/ 7011 h 10007"/>
                          <a:gd name="connsiteX18" fmla="*/ 1929 w 10009"/>
                          <a:gd name="connsiteY18" fmla="*/ 6843 h 10007"/>
                          <a:gd name="connsiteX19" fmla="*/ 1726 w 10009"/>
                          <a:gd name="connsiteY19" fmla="*/ 6683 h 10007"/>
                          <a:gd name="connsiteX20" fmla="*/ 1526 w 10009"/>
                          <a:gd name="connsiteY20" fmla="*/ 6530 h 10007"/>
                          <a:gd name="connsiteX21" fmla="*/ 1338 w 10009"/>
                          <a:gd name="connsiteY21" fmla="*/ 6379 h 10007"/>
                          <a:gd name="connsiteX22" fmla="*/ 1158 w 10009"/>
                          <a:gd name="connsiteY22" fmla="*/ 6245 h 10007"/>
                          <a:gd name="connsiteX23" fmla="*/ 990 w 10009"/>
                          <a:gd name="connsiteY23" fmla="*/ 6110 h 10007"/>
                          <a:gd name="connsiteX24" fmla="*/ 836 w 10009"/>
                          <a:gd name="connsiteY24" fmla="*/ 5989 h 10007"/>
                          <a:gd name="connsiteX25" fmla="*/ 695 w 10009"/>
                          <a:gd name="connsiteY25" fmla="*/ 5883 h 10007"/>
                          <a:gd name="connsiteX26" fmla="*/ 574 w 10009"/>
                          <a:gd name="connsiteY26" fmla="*/ 5787 h 10007"/>
                          <a:gd name="connsiteX27" fmla="*/ 465 w 10009"/>
                          <a:gd name="connsiteY27" fmla="*/ 5705 h 10007"/>
                          <a:gd name="connsiteX28" fmla="*/ 373 w 10009"/>
                          <a:gd name="connsiteY28" fmla="*/ 5627 h 10007"/>
                          <a:gd name="connsiteX29" fmla="*/ 303 w 10009"/>
                          <a:gd name="connsiteY29" fmla="*/ 5580 h 10007"/>
                          <a:gd name="connsiteX30" fmla="*/ 256 w 10009"/>
                          <a:gd name="connsiteY30" fmla="*/ 5537 h 10007"/>
                          <a:gd name="connsiteX31" fmla="*/ 229 w 10009"/>
                          <a:gd name="connsiteY31" fmla="*/ 5512 h 10007"/>
                          <a:gd name="connsiteX32" fmla="*/ 96 w 10009"/>
                          <a:gd name="connsiteY32" fmla="*/ 5334 h 10007"/>
                          <a:gd name="connsiteX33" fmla="*/ 4 w 10009"/>
                          <a:gd name="connsiteY33" fmla="*/ 4629 h 10007"/>
                          <a:gd name="connsiteX34" fmla="*/ 4 w 10009"/>
                          <a:gd name="connsiteY34" fmla="*/ 3839 h 10007"/>
                          <a:gd name="connsiteX35" fmla="*/ 244 w 10009"/>
                          <a:gd name="connsiteY35" fmla="*/ 2484 h 10007"/>
                          <a:gd name="connsiteX36" fmla="*/ 581 w 10009"/>
                          <a:gd name="connsiteY36" fmla="*/ 2190 h 10007"/>
                          <a:gd name="connsiteX37" fmla="*/ 3848 w 10009"/>
                          <a:gd name="connsiteY3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5 w 10009"/>
                          <a:gd name="connsiteY12" fmla="*/ 7705 h 10007"/>
                          <a:gd name="connsiteX13" fmla="*/ 2809 w 10009"/>
                          <a:gd name="connsiteY13" fmla="*/ 7528 h 10007"/>
                          <a:gd name="connsiteX14" fmla="*/ 2583 w 10009"/>
                          <a:gd name="connsiteY14" fmla="*/ 7349 h 10007"/>
                          <a:gd name="connsiteX15" fmla="*/ 2363 w 10009"/>
                          <a:gd name="connsiteY15" fmla="*/ 7180 h 10007"/>
                          <a:gd name="connsiteX16" fmla="*/ 2143 w 10009"/>
                          <a:gd name="connsiteY16" fmla="*/ 7011 h 10007"/>
                          <a:gd name="connsiteX17" fmla="*/ 1929 w 10009"/>
                          <a:gd name="connsiteY17" fmla="*/ 6843 h 10007"/>
                          <a:gd name="connsiteX18" fmla="*/ 1726 w 10009"/>
                          <a:gd name="connsiteY18" fmla="*/ 6683 h 10007"/>
                          <a:gd name="connsiteX19" fmla="*/ 1526 w 10009"/>
                          <a:gd name="connsiteY19" fmla="*/ 6530 h 10007"/>
                          <a:gd name="connsiteX20" fmla="*/ 1338 w 10009"/>
                          <a:gd name="connsiteY20" fmla="*/ 6379 h 10007"/>
                          <a:gd name="connsiteX21" fmla="*/ 1158 w 10009"/>
                          <a:gd name="connsiteY21" fmla="*/ 6245 h 10007"/>
                          <a:gd name="connsiteX22" fmla="*/ 990 w 10009"/>
                          <a:gd name="connsiteY22" fmla="*/ 6110 h 10007"/>
                          <a:gd name="connsiteX23" fmla="*/ 836 w 10009"/>
                          <a:gd name="connsiteY23" fmla="*/ 5989 h 10007"/>
                          <a:gd name="connsiteX24" fmla="*/ 695 w 10009"/>
                          <a:gd name="connsiteY24" fmla="*/ 5883 h 10007"/>
                          <a:gd name="connsiteX25" fmla="*/ 574 w 10009"/>
                          <a:gd name="connsiteY25" fmla="*/ 5787 h 10007"/>
                          <a:gd name="connsiteX26" fmla="*/ 465 w 10009"/>
                          <a:gd name="connsiteY26" fmla="*/ 5705 h 10007"/>
                          <a:gd name="connsiteX27" fmla="*/ 373 w 10009"/>
                          <a:gd name="connsiteY27" fmla="*/ 5627 h 10007"/>
                          <a:gd name="connsiteX28" fmla="*/ 303 w 10009"/>
                          <a:gd name="connsiteY28" fmla="*/ 5580 h 10007"/>
                          <a:gd name="connsiteX29" fmla="*/ 256 w 10009"/>
                          <a:gd name="connsiteY29" fmla="*/ 5537 h 10007"/>
                          <a:gd name="connsiteX30" fmla="*/ 229 w 10009"/>
                          <a:gd name="connsiteY30" fmla="*/ 5512 h 10007"/>
                          <a:gd name="connsiteX31" fmla="*/ 96 w 10009"/>
                          <a:gd name="connsiteY31" fmla="*/ 5334 h 10007"/>
                          <a:gd name="connsiteX32" fmla="*/ 4 w 10009"/>
                          <a:gd name="connsiteY32" fmla="*/ 4629 h 10007"/>
                          <a:gd name="connsiteX33" fmla="*/ 4 w 10009"/>
                          <a:gd name="connsiteY33" fmla="*/ 3839 h 10007"/>
                          <a:gd name="connsiteX34" fmla="*/ 244 w 10009"/>
                          <a:gd name="connsiteY34" fmla="*/ 2484 h 10007"/>
                          <a:gd name="connsiteX35" fmla="*/ 581 w 10009"/>
                          <a:gd name="connsiteY35" fmla="*/ 2190 h 10007"/>
                          <a:gd name="connsiteX36" fmla="*/ 3848 w 10009"/>
                          <a:gd name="connsiteY3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809 w 10009"/>
                          <a:gd name="connsiteY12" fmla="*/ 7528 h 10007"/>
                          <a:gd name="connsiteX13" fmla="*/ 2583 w 10009"/>
                          <a:gd name="connsiteY13" fmla="*/ 7349 h 10007"/>
                          <a:gd name="connsiteX14" fmla="*/ 2363 w 10009"/>
                          <a:gd name="connsiteY14" fmla="*/ 7180 h 10007"/>
                          <a:gd name="connsiteX15" fmla="*/ 2143 w 10009"/>
                          <a:gd name="connsiteY15" fmla="*/ 7011 h 10007"/>
                          <a:gd name="connsiteX16" fmla="*/ 1929 w 10009"/>
                          <a:gd name="connsiteY16" fmla="*/ 6843 h 10007"/>
                          <a:gd name="connsiteX17" fmla="*/ 1726 w 10009"/>
                          <a:gd name="connsiteY17" fmla="*/ 6683 h 10007"/>
                          <a:gd name="connsiteX18" fmla="*/ 1526 w 10009"/>
                          <a:gd name="connsiteY18" fmla="*/ 6530 h 10007"/>
                          <a:gd name="connsiteX19" fmla="*/ 1338 w 10009"/>
                          <a:gd name="connsiteY19" fmla="*/ 6379 h 10007"/>
                          <a:gd name="connsiteX20" fmla="*/ 1158 w 10009"/>
                          <a:gd name="connsiteY20" fmla="*/ 6245 h 10007"/>
                          <a:gd name="connsiteX21" fmla="*/ 990 w 10009"/>
                          <a:gd name="connsiteY21" fmla="*/ 6110 h 10007"/>
                          <a:gd name="connsiteX22" fmla="*/ 836 w 10009"/>
                          <a:gd name="connsiteY22" fmla="*/ 5989 h 10007"/>
                          <a:gd name="connsiteX23" fmla="*/ 695 w 10009"/>
                          <a:gd name="connsiteY23" fmla="*/ 5883 h 10007"/>
                          <a:gd name="connsiteX24" fmla="*/ 574 w 10009"/>
                          <a:gd name="connsiteY24" fmla="*/ 5787 h 10007"/>
                          <a:gd name="connsiteX25" fmla="*/ 465 w 10009"/>
                          <a:gd name="connsiteY25" fmla="*/ 5705 h 10007"/>
                          <a:gd name="connsiteX26" fmla="*/ 373 w 10009"/>
                          <a:gd name="connsiteY26" fmla="*/ 5627 h 10007"/>
                          <a:gd name="connsiteX27" fmla="*/ 303 w 10009"/>
                          <a:gd name="connsiteY27" fmla="*/ 5580 h 10007"/>
                          <a:gd name="connsiteX28" fmla="*/ 256 w 10009"/>
                          <a:gd name="connsiteY28" fmla="*/ 5537 h 10007"/>
                          <a:gd name="connsiteX29" fmla="*/ 229 w 10009"/>
                          <a:gd name="connsiteY29" fmla="*/ 5512 h 10007"/>
                          <a:gd name="connsiteX30" fmla="*/ 96 w 10009"/>
                          <a:gd name="connsiteY30" fmla="*/ 5334 h 10007"/>
                          <a:gd name="connsiteX31" fmla="*/ 4 w 10009"/>
                          <a:gd name="connsiteY31" fmla="*/ 4629 h 10007"/>
                          <a:gd name="connsiteX32" fmla="*/ 4 w 10009"/>
                          <a:gd name="connsiteY32" fmla="*/ 3839 h 10007"/>
                          <a:gd name="connsiteX33" fmla="*/ 244 w 10009"/>
                          <a:gd name="connsiteY33" fmla="*/ 2484 h 10007"/>
                          <a:gd name="connsiteX34" fmla="*/ 581 w 10009"/>
                          <a:gd name="connsiteY34" fmla="*/ 2190 h 10007"/>
                          <a:gd name="connsiteX35" fmla="*/ 3848 w 10009"/>
                          <a:gd name="connsiteY3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583 w 10009"/>
                          <a:gd name="connsiteY12" fmla="*/ 7349 h 10007"/>
                          <a:gd name="connsiteX13" fmla="*/ 2363 w 10009"/>
                          <a:gd name="connsiteY13" fmla="*/ 7180 h 10007"/>
                          <a:gd name="connsiteX14" fmla="*/ 2143 w 10009"/>
                          <a:gd name="connsiteY14" fmla="*/ 7011 h 10007"/>
                          <a:gd name="connsiteX15" fmla="*/ 1929 w 10009"/>
                          <a:gd name="connsiteY15" fmla="*/ 6843 h 10007"/>
                          <a:gd name="connsiteX16" fmla="*/ 1726 w 10009"/>
                          <a:gd name="connsiteY16" fmla="*/ 6683 h 10007"/>
                          <a:gd name="connsiteX17" fmla="*/ 1526 w 10009"/>
                          <a:gd name="connsiteY17" fmla="*/ 6530 h 10007"/>
                          <a:gd name="connsiteX18" fmla="*/ 1338 w 10009"/>
                          <a:gd name="connsiteY18" fmla="*/ 6379 h 10007"/>
                          <a:gd name="connsiteX19" fmla="*/ 1158 w 10009"/>
                          <a:gd name="connsiteY19" fmla="*/ 6245 h 10007"/>
                          <a:gd name="connsiteX20" fmla="*/ 990 w 10009"/>
                          <a:gd name="connsiteY20" fmla="*/ 6110 h 10007"/>
                          <a:gd name="connsiteX21" fmla="*/ 836 w 10009"/>
                          <a:gd name="connsiteY21" fmla="*/ 5989 h 10007"/>
                          <a:gd name="connsiteX22" fmla="*/ 695 w 10009"/>
                          <a:gd name="connsiteY22" fmla="*/ 5883 h 10007"/>
                          <a:gd name="connsiteX23" fmla="*/ 574 w 10009"/>
                          <a:gd name="connsiteY23" fmla="*/ 5787 h 10007"/>
                          <a:gd name="connsiteX24" fmla="*/ 465 w 10009"/>
                          <a:gd name="connsiteY24" fmla="*/ 5705 h 10007"/>
                          <a:gd name="connsiteX25" fmla="*/ 373 w 10009"/>
                          <a:gd name="connsiteY25" fmla="*/ 5627 h 10007"/>
                          <a:gd name="connsiteX26" fmla="*/ 303 w 10009"/>
                          <a:gd name="connsiteY26" fmla="*/ 5580 h 10007"/>
                          <a:gd name="connsiteX27" fmla="*/ 256 w 10009"/>
                          <a:gd name="connsiteY27" fmla="*/ 5537 h 10007"/>
                          <a:gd name="connsiteX28" fmla="*/ 229 w 10009"/>
                          <a:gd name="connsiteY28" fmla="*/ 5512 h 10007"/>
                          <a:gd name="connsiteX29" fmla="*/ 96 w 10009"/>
                          <a:gd name="connsiteY29" fmla="*/ 5334 h 10007"/>
                          <a:gd name="connsiteX30" fmla="*/ 4 w 10009"/>
                          <a:gd name="connsiteY30" fmla="*/ 4629 h 10007"/>
                          <a:gd name="connsiteX31" fmla="*/ 4 w 10009"/>
                          <a:gd name="connsiteY31" fmla="*/ 3839 h 10007"/>
                          <a:gd name="connsiteX32" fmla="*/ 244 w 10009"/>
                          <a:gd name="connsiteY32" fmla="*/ 2484 h 10007"/>
                          <a:gd name="connsiteX33" fmla="*/ 581 w 10009"/>
                          <a:gd name="connsiteY33" fmla="*/ 2190 h 10007"/>
                          <a:gd name="connsiteX34" fmla="*/ 3848 w 10009"/>
                          <a:gd name="connsiteY3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363 w 10009"/>
                          <a:gd name="connsiteY12" fmla="*/ 7180 h 10007"/>
                          <a:gd name="connsiteX13" fmla="*/ 2143 w 10009"/>
                          <a:gd name="connsiteY13" fmla="*/ 7011 h 10007"/>
                          <a:gd name="connsiteX14" fmla="*/ 1929 w 10009"/>
                          <a:gd name="connsiteY14" fmla="*/ 6843 h 10007"/>
                          <a:gd name="connsiteX15" fmla="*/ 1726 w 10009"/>
                          <a:gd name="connsiteY15" fmla="*/ 6683 h 10007"/>
                          <a:gd name="connsiteX16" fmla="*/ 1526 w 10009"/>
                          <a:gd name="connsiteY16" fmla="*/ 6530 h 10007"/>
                          <a:gd name="connsiteX17" fmla="*/ 1338 w 10009"/>
                          <a:gd name="connsiteY17" fmla="*/ 6379 h 10007"/>
                          <a:gd name="connsiteX18" fmla="*/ 1158 w 10009"/>
                          <a:gd name="connsiteY18" fmla="*/ 6245 h 10007"/>
                          <a:gd name="connsiteX19" fmla="*/ 990 w 10009"/>
                          <a:gd name="connsiteY19" fmla="*/ 6110 h 10007"/>
                          <a:gd name="connsiteX20" fmla="*/ 836 w 10009"/>
                          <a:gd name="connsiteY20" fmla="*/ 5989 h 10007"/>
                          <a:gd name="connsiteX21" fmla="*/ 695 w 10009"/>
                          <a:gd name="connsiteY21" fmla="*/ 5883 h 10007"/>
                          <a:gd name="connsiteX22" fmla="*/ 574 w 10009"/>
                          <a:gd name="connsiteY22" fmla="*/ 5787 h 10007"/>
                          <a:gd name="connsiteX23" fmla="*/ 465 w 10009"/>
                          <a:gd name="connsiteY23" fmla="*/ 5705 h 10007"/>
                          <a:gd name="connsiteX24" fmla="*/ 373 w 10009"/>
                          <a:gd name="connsiteY24" fmla="*/ 5627 h 10007"/>
                          <a:gd name="connsiteX25" fmla="*/ 303 w 10009"/>
                          <a:gd name="connsiteY25" fmla="*/ 5580 h 10007"/>
                          <a:gd name="connsiteX26" fmla="*/ 256 w 10009"/>
                          <a:gd name="connsiteY26" fmla="*/ 5537 h 10007"/>
                          <a:gd name="connsiteX27" fmla="*/ 229 w 10009"/>
                          <a:gd name="connsiteY27" fmla="*/ 5512 h 10007"/>
                          <a:gd name="connsiteX28" fmla="*/ 96 w 10009"/>
                          <a:gd name="connsiteY28" fmla="*/ 5334 h 10007"/>
                          <a:gd name="connsiteX29" fmla="*/ 4 w 10009"/>
                          <a:gd name="connsiteY29" fmla="*/ 4629 h 10007"/>
                          <a:gd name="connsiteX30" fmla="*/ 4 w 10009"/>
                          <a:gd name="connsiteY30" fmla="*/ 3839 h 10007"/>
                          <a:gd name="connsiteX31" fmla="*/ 244 w 10009"/>
                          <a:gd name="connsiteY31" fmla="*/ 2484 h 10007"/>
                          <a:gd name="connsiteX32" fmla="*/ 581 w 10009"/>
                          <a:gd name="connsiteY32" fmla="*/ 2190 h 10007"/>
                          <a:gd name="connsiteX33" fmla="*/ 3848 w 10009"/>
                          <a:gd name="connsiteY3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143 w 10009"/>
                          <a:gd name="connsiteY12" fmla="*/ 7011 h 10007"/>
                          <a:gd name="connsiteX13" fmla="*/ 1929 w 10009"/>
                          <a:gd name="connsiteY13" fmla="*/ 6843 h 10007"/>
                          <a:gd name="connsiteX14" fmla="*/ 1726 w 10009"/>
                          <a:gd name="connsiteY14" fmla="*/ 6683 h 10007"/>
                          <a:gd name="connsiteX15" fmla="*/ 1526 w 10009"/>
                          <a:gd name="connsiteY15" fmla="*/ 6530 h 10007"/>
                          <a:gd name="connsiteX16" fmla="*/ 1338 w 10009"/>
                          <a:gd name="connsiteY16" fmla="*/ 6379 h 10007"/>
                          <a:gd name="connsiteX17" fmla="*/ 1158 w 10009"/>
                          <a:gd name="connsiteY17" fmla="*/ 6245 h 10007"/>
                          <a:gd name="connsiteX18" fmla="*/ 990 w 10009"/>
                          <a:gd name="connsiteY18" fmla="*/ 6110 h 10007"/>
                          <a:gd name="connsiteX19" fmla="*/ 836 w 10009"/>
                          <a:gd name="connsiteY19" fmla="*/ 5989 h 10007"/>
                          <a:gd name="connsiteX20" fmla="*/ 695 w 10009"/>
                          <a:gd name="connsiteY20" fmla="*/ 5883 h 10007"/>
                          <a:gd name="connsiteX21" fmla="*/ 574 w 10009"/>
                          <a:gd name="connsiteY21" fmla="*/ 5787 h 10007"/>
                          <a:gd name="connsiteX22" fmla="*/ 465 w 10009"/>
                          <a:gd name="connsiteY22" fmla="*/ 5705 h 10007"/>
                          <a:gd name="connsiteX23" fmla="*/ 373 w 10009"/>
                          <a:gd name="connsiteY23" fmla="*/ 5627 h 10007"/>
                          <a:gd name="connsiteX24" fmla="*/ 303 w 10009"/>
                          <a:gd name="connsiteY24" fmla="*/ 5580 h 10007"/>
                          <a:gd name="connsiteX25" fmla="*/ 256 w 10009"/>
                          <a:gd name="connsiteY25" fmla="*/ 5537 h 10007"/>
                          <a:gd name="connsiteX26" fmla="*/ 229 w 10009"/>
                          <a:gd name="connsiteY26" fmla="*/ 5512 h 10007"/>
                          <a:gd name="connsiteX27" fmla="*/ 96 w 10009"/>
                          <a:gd name="connsiteY27" fmla="*/ 5334 h 10007"/>
                          <a:gd name="connsiteX28" fmla="*/ 4 w 10009"/>
                          <a:gd name="connsiteY28" fmla="*/ 4629 h 10007"/>
                          <a:gd name="connsiteX29" fmla="*/ 4 w 10009"/>
                          <a:gd name="connsiteY29" fmla="*/ 3839 h 10007"/>
                          <a:gd name="connsiteX30" fmla="*/ 244 w 10009"/>
                          <a:gd name="connsiteY30" fmla="*/ 2484 h 10007"/>
                          <a:gd name="connsiteX31" fmla="*/ 581 w 10009"/>
                          <a:gd name="connsiteY31" fmla="*/ 2190 h 10007"/>
                          <a:gd name="connsiteX32" fmla="*/ 3848 w 10009"/>
                          <a:gd name="connsiteY3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929 w 10009"/>
                          <a:gd name="connsiteY12" fmla="*/ 6843 h 10007"/>
                          <a:gd name="connsiteX13" fmla="*/ 1726 w 10009"/>
                          <a:gd name="connsiteY13" fmla="*/ 6683 h 10007"/>
                          <a:gd name="connsiteX14" fmla="*/ 1526 w 10009"/>
                          <a:gd name="connsiteY14" fmla="*/ 6530 h 10007"/>
                          <a:gd name="connsiteX15" fmla="*/ 1338 w 10009"/>
                          <a:gd name="connsiteY15" fmla="*/ 6379 h 10007"/>
                          <a:gd name="connsiteX16" fmla="*/ 1158 w 10009"/>
                          <a:gd name="connsiteY16" fmla="*/ 6245 h 10007"/>
                          <a:gd name="connsiteX17" fmla="*/ 990 w 10009"/>
                          <a:gd name="connsiteY17" fmla="*/ 6110 h 10007"/>
                          <a:gd name="connsiteX18" fmla="*/ 836 w 10009"/>
                          <a:gd name="connsiteY18" fmla="*/ 5989 h 10007"/>
                          <a:gd name="connsiteX19" fmla="*/ 695 w 10009"/>
                          <a:gd name="connsiteY19" fmla="*/ 5883 h 10007"/>
                          <a:gd name="connsiteX20" fmla="*/ 574 w 10009"/>
                          <a:gd name="connsiteY20" fmla="*/ 5787 h 10007"/>
                          <a:gd name="connsiteX21" fmla="*/ 465 w 10009"/>
                          <a:gd name="connsiteY21" fmla="*/ 5705 h 10007"/>
                          <a:gd name="connsiteX22" fmla="*/ 373 w 10009"/>
                          <a:gd name="connsiteY22" fmla="*/ 5627 h 10007"/>
                          <a:gd name="connsiteX23" fmla="*/ 303 w 10009"/>
                          <a:gd name="connsiteY23" fmla="*/ 5580 h 10007"/>
                          <a:gd name="connsiteX24" fmla="*/ 256 w 10009"/>
                          <a:gd name="connsiteY24" fmla="*/ 5537 h 10007"/>
                          <a:gd name="connsiteX25" fmla="*/ 229 w 10009"/>
                          <a:gd name="connsiteY25" fmla="*/ 5512 h 10007"/>
                          <a:gd name="connsiteX26" fmla="*/ 96 w 10009"/>
                          <a:gd name="connsiteY26" fmla="*/ 5334 h 10007"/>
                          <a:gd name="connsiteX27" fmla="*/ 4 w 10009"/>
                          <a:gd name="connsiteY27" fmla="*/ 4629 h 10007"/>
                          <a:gd name="connsiteX28" fmla="*/ 4 w 10009"/>
                          <a:gd name="connsiteY28" fmla="*/ 3839 h 10007"/>
                          <a:gd name="connsiteX29" fmla="*/ 244 w 10009"/>
                          <a:gd name="connsiteY29" fmla="*/ 2484 h 10007"/>
                          <a:gd name="connsiteX30" fmla="*/ 581 w 10009"/>
                          <a:gd name="connsiteY30" fmla="*/ 2190 h 10007"/>
                          <a:gd name="connsiteX31" fmla="*/ 3848 w 10009"/>
                          <a:gd name="connsiteY3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726 w 10009"/>
                          <a:gd name="connsiteY12" fmla="*/ 6683 h 10007"/>
                          <a:gd name="connsiteX13" fmla="*/ 1526 w 10009"/>
                          <a:gd name="connsiteY13" fmla="*/ 6530 h 10007"/>
                          <a:gd name="connsiteX14" fmla="*/ 1338 w 10009"/>
                          <a:gd name="connsiteY14" fmla="*/ 6379 h 10007"/>
                          <a:gd name="connsiteX15" fmla="*/ 1158 w 10009"/>
                          <a:gd name="connsiteY15" fmla="*/ 6245 h 10007"/>
                          <a:gd name="connsiteX16" fmla="*/ 990 w 10009"/>
                          <a:gd name="connsiteY16" fmla="*/ 6110 h 10007"/>
                          <a:gd name="connsiteX17" fmla="*/ 836 w 10009"/>
                          <a:gd name="connsiteY17" fmla="*/ 5989 h 10007"/>
                          <a:gd name="connsiteX18" fmla="*/ 695 w 10009"/>
                          <a:gd name="connsiteY18" fmla="*/ 5883 h 10007"/>
                          <a:gd name="connsiteX19" fmla="*/ 574 w 10009"/>
                          <a:gd name="connsiteY19" fmla="*/ 5787 h 10007"/>
                          <a:gd name="connsiteX20" fmla="*/ 465 w 10009"/>
                          <a:gd name="connsiteY20" fmla="*/ 5705 h 10007"/>
                          <a:gd name="connsiteX21" fmla="*/ 373 w 10009"/>
                          <a:gd name="connsiteY21" fmla="*/ 5627 h 10007"/>
                          <a:gd name="connsiteX22" fmla="*/ 303 w 10009"/>
                          <a:gd name="connsiteY22" fmla="*/ 5580 h 10007"/>
                          <a:gd name="connsiteX23" fmla="*/ 256 w 10009"/>
                          <a:gd name="connsiteY23" fmla="*/ 5537 h 10007"/>
                          <a:gd name="connsiteX24" fmla="*/ 229 w 10009"/>
                          <a:gd name="connsiteY24" fmla="*/ 5512 h 10007"/>
                          <a:gd name="connsiteX25" fmla="*/ 96 w 10009"/>
                          <a:gd name="connsiteY25" fmla="*/ 5334 h 10007"/>
                          <a:gd name="connsiteX26" fmla="*/ 4 w 10009"/>
                          <a:gd name="connsiteY26" fmla="*/ 4629 h 10007"/>
                          <a:gd name="connsiteX27" fmla="*/ 4 w 10009"/>
                          <a:gd name="connsiteY27" fmla="*/ 3839 h 10007"/>
                          <a:gd name="connsiteX28" fmla="*/ 244 w 10009"/>
                          <a:gd name="connsiteY28" fmla="*/ 2484 h 10007"/>
                          <a:gd name="connsiteX29" fmla="*/ 581 w 10009"/>
                          <a:gd name="connsiteY29" fmla="*/ 2190 h 10007"/>
                          <a:gd name="connsiteX30" fmla="*/ 3848 w 10009"/>
                          <a:gd name="connsiteY3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526 w 10009"/>
                          <a:gd name="connsiteY12" fmla="*/ 6530 h 10007"/>
                          <a:gd name="connsiteX13" fmla="*/ 1338 w 10009"/>
                          <a:gd name="connsiteY13" fmla="*/ 6379 h 10007"/>
                          <a:gd name="connsiteX14" fmla="*/ 1158 w 10009"/>
                          <a:gd name="connsiteY14" fmla="*/ 6245 h 10007"/>
                          <a:gd name="connsiteX15" fmla="*/ 990 w 10009"/>
                          <a:gd name="connsiteY15" fmla="*/ 6110 h 10007"/>
                          <a:gd name="connsiteX16" fmla="*/ 836 w 10009"/>
                          <a:gd name="connsiteY16" fmla="*/ 5989 h 10007"/>
                          <a:gd name="connsiteX17" fmla="*/ 695 w 10009"/>
                          <a:gd name="connsiteY17" fmla="*/ 5883 h 10007"/>
                          <a:gd name="connsiteX18" fmla="*/ 574 w 10009"/>
                          <a:gd name="connsiteY18" fmla="*/ 5787 h 10007"/>
                          <a:gd name="connsiteX19" fmla="*/ 465 w 10009"/>
                          <a:gd name="connsiteY19" fmla="*/ 5705 h 10007"/>
                          <a:gd name="connsiteX20" fmla="*/ 373 w 10009"/>
                          <a:gd name="connsiteY20" fmla="*/ 5627 h 10007"/>
                          <a:gd name="connsiteX21" fmla="*/ 303 w 10009"/>
                          <a:gd name="connsiteY21" fmla="*/ 5580 h 10007"/>
                          <a:gd name="connsiteX22" fmla="*/ 256 w 10009"/>
                          <a:gd name="connsiteY22" fmla="*/ 5537 h 10007"/>
                          <a:gd name="connsiteX23" fmla="*/ 229 w 10009"/>
                          <a:gd name="connsiteY23" fmla="*/ 5512 h 10007"/>
                          <a:gd name="connsiteX24" fmla="*/ 96 w 10009"/>
                          <a:gd name="connsiteY24" fmla="*/ 5334 h 10007"/>
                          <a:gd name="connsiteX25" fmla="*/ 4 w 10009"/>
                          <a:gd name="connsiteY25" fmla="*/ 4629 h 10007"/>
                          <a:gd name="connsiteX26" fmla="*/ 4 w 10009"/>
                          <a:gd name="connsiteY26" fmla="*/ 3839 h 10007"/>
                          <a:gd name="connsiteX27" fmla="*/ 244 w 10009"/>
                          <a:gd name="connsiteY27" fmla="*/ 2484 h 10007"/>
                          <a:gd name="connsiteX28" fmla="*/ 581 w 10009"/>
                          <a:gd name="connsiteY28" fmla="*/ 2190 h 10007"/>
                          <a:gd name="connsiteX29" fmla="*/ 3848 w 10009"/>
                          <a:gd name="connsiteY2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338 w 10009"/>
                          <a:gd name="connsiteY12" fmla="*/ 6379 h 10007"/>
                          <a:gd name="connsiteX13" fmla="*/ 1158 w 10009"/>
                          <a:gd name="connsiteY13" fmla="*/ 6245 h 10007"/>
                          <a:gd name="connsiteX14" fmla="*/ 990 w 10009"/>
                          <a:gd name="connsiteY14" fmla="*/ 6110 h 10007"/>
                          <a:gd name="connsiteX15" fmla="*/ 836 w 10009"/>
                          <a:gd name="connsiteY15" fmla="*/ 5989 h 10007"/>
                          <a:gd name="connsiteX16" fmla="*/ 695 w 10009"/>
                          <a:gd name="connsiteY16" fmla="*/ 5883 h 10007"/>
                          <a:gd name="connsiteX17" fmla="*/ 574 w 10009"/>
                          <a:gd name="connsiteY17" fmla="*/ 5787 h 10007"/>
                          <a:gd name="connsiteX18" fmla="*/ 465 w 10009"/>
                          <a:gd name="connsiteY18" fmla="*/ 5705 h 10007"/>
                          <a:gd name="connsiteX19" fmla="*/ 373 w 10009"/>
                          <a:gd name="connsiteY19" fmla="*/ 5627 h 10007"/>
                          <a:gd name="connsiteX20" fmla="*/ 303 w 10009"/>
                          <a:gd name="connsiteY20" fmla="*/ 5580 h 10007"/>
                          <a:gd name="connsiteX21" fmla="*/ 256 w 10009"/>
                          <a:gd name="connsiteY21" fmla="*/ 5537 h 10007"/>
                          <a:gd name="connsiteX22" fmla="*/ 229 w 10009"/>
                          <a:gd name="connsiteY22" fmla="*/ 5512 h 10007"/>
                          <a:gd name="connsiteX23" fmla="*/ 96 w 10009"/>
                          <a:gd name="connsiteY23" fmla="*/ 5334 h 10007"/>
                          <a:gd name="connsiteX24" fmla="*/ 4 w 10009"/>
                          <a:gd name="connsiteY24" fmla="*/ 4629 h 10007"/>
                          <a:gd name="connsiteX25" fmla="*/ 4 w 10009"/>
                          <a:gd name="connsiteY25" fmla="*/ 3839 h 10007"/>
                          <a:gd name="connsiteX26" fmla="*/ 244 w 10009"/>
                          <a:gd name="connsiteY26" fmla="*/ 2484 h 10007"/>
                          <a:gd name="connsiteX27" fmla="*/ 581 w 10009"/>
                          <a:gd name="connsiteY27" fmla="*/ 2190 h 10007"/>
                          <a:gd name="connsiteX28" fmla="*/ 3848 w 10009"/>
                          <a:gd name="connsiteY2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158 w 10009"/>
                          <a:gd name="connsiteY12" fmla="*/ 6245 h 10007"/>
                          <a:gd name="connsiteX13" fmla="*/ 990 w 10009"/>
                          <a:gd name="connsiteY13" fmla="*/ 6110 h 10007"/>
                          <a:gd name="connsiteX14" fmla="*/ 836 w 10009"/>
                          <a:gd name="connsiteY14" fmla="*/ 5989 h 10007"/>
                          <a:gd name="connsiteX15" fmla="*/ 695 w 10009"/>
                          <a:gd name="connsiteY15" fmla="*/ 5883 h 10007"/>
                          <a:gd name="connsiteX16" fmla="*/ 574 w 10009"/>
                          <a:gd name="connsiteY16" fmla="*/ 5787 h 10007"/>
                          <a:gd name="connsiteX17" fmla="*/ 465 w 10009"/>
                          <a:gd name="connsiteY17" fmla="*/ 5705 h 10007"/>
                          <a:gd name="connsiteX18" fmla="*/ 373 w 10009"/>
                          <a:gd name="connsiteY18" fmla="*/ 5627 h 10007"/>
                          <a:gd name="connsiteX19" fmla="*/ 303 w 10009"/>
                          <a:gd name="connsiteY19" fmla="*/ 5580 h 10007"/>
                          <a:gd name="connsiteX20" fmla="*/ 256 w 10009"/>
                          <a:gd name="connsiteY20" fmla="*/ 5537 h 10007"/>
                          <a:gd name="connsiteX21" fmla="*/ 229 w 10009"/>
                          <a:gd name="connsiteY21" fmla="*/ 5512 h 10007"/>
                          <a:gd name="connsiteX22" fmla="*/ 96 w 10009"/>
                          <a:gd name="connsiteY22" fmla="*/ 5334 h 10007"/>
                          <a:gd name="connsiteX23" fmla="*/ 4 w 10009"/>
                          <a:gd name="connsiteY23" fmla="*/ 4629 h 10007"/>
                          <a:gd name="connsiteX24" fmla="*/ 4 w 10009"/>
                          <a:gd name="connsiteY24" fmla="*/ 3839 h 10007"/>
                          <a:gd name="connsiteX25" fmla="*/ 244 w 10009"/>
                          <a:gd name="connsiteY25" fmla="*/ 2484 h 10007"/>
                          <a:gd name="connsiteX26" fmla="*/ 581 w 10009"/>
                          <a:gd name="connsiteY26" fmla="*/ 2190 h 10007"/>
                          <a:gd name="connsiteX27" fmla="*/ 3848 w 10009"/>
                          <a:gd name="connsiteY2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990 w 10009"/>
                          <a:gd name="connsiteY12" fmla="*/ 6110 h 10007"/>
                          <a:gd name="connsiteX13" fmla="*/ 836 w 10009"/>
                          <a:gd name="connsiteY13" fmla="*/ 5989 h 10007"/>
                          <a:gd name="connsiteX14" fmla="*/ 695 w 10009"/>
                          <a:gd name="connsiteY14" fmla="*/ 5883 h 10007"/>
                          <a:gd name="connsiteX15" fmla="*/ 574 w 10009"/>
                          <a:gd name="connsiteY15" fmla="*/ 5787 h 10007"/>
                          <a:gd name="connsiteX16" fmla="*/ 465 w 10009"/>
                          <a:gd name="connsiteY16" fmla="*/ 5705 h 10007"/>
                          <a:gd name="connsiteX17" fmla="*/ 373 w 10009"/>
                          <a:gd name="connsiteY17" fmla="*/ 5627 h 10007"/>
                          <a:gd name="connsiteX18" fmla="*/ 303 w 10009"/>
                          <a:gd name="connsiteY18" fmla="*/ 5580 h 10007"/>
                          <a:gd name="connsiteX19" fmla="*/ 256 w 10009"/>
                          <a:gd name="connsiteY19" fmla="*/ 5537 h 10007"/>
                          <a:gd name="connsiteX20" fmla="*/ 229 w 10009"/>
                          <a:gd name="connsiteY20" fmla="*/ 5512 h 10007"/>
                          <a:gd name="connsiteX21" fmla="*/ 96 w 10009"/>
                          <a:gd name="connsiteY21" fmla="*/ 5334 h 10007"/>
                          <a:gd name="connsiteX22" fmla="*/ 4 w 10009"/>
                          <a:gd name="connsiteY22" fmla="*/ 4629 h 10007"/>
                          <a:gd name="connsiteX23" fmla="*/ 4 w 10009"/>
                          <a:gd name="connsiteY23" fmla="*/ 3839 h 10007"/>
                          <a:gd name="connsiteX24" fmla="*/ 244 w 10009"/>
                          <a:gd name="connsiteY24" fmla="*/ 2484 h 10007"/>
                          <a:gd name="connsiteX25" fmla="*/ 581 w 10009"/>
                          <a:gd name="connsiteY25" fmla="*/ 2190 h 10007"/>
                          <a:gd name="connsiteX26" fmla="*/ 3848 w 10009"/>
                          <a:gd name="connsiteY2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836 w 10009"/>
                          <a:gd name="connsiteY12" fmla="*/ 5989 h 10007"/>
                          <a:gd name="connsiteX13" fmla="*/ 695 w 10009"/>
                          <a:gd name="connsiteY13" fmla="*/ 5883 h 10007"/>
                          <a:gd name="connsiteX14" fmla="*/ 574 w 10009"/>
                          <a:gd name="connsiteY14" fmla="*/ 5787 h 10007"/>
                          <a:gd name="connsiteX15" fmla="*/ 465 w 10009"/>
                          <a:gd name="connsiteY15" fmla="*/ 5705 h 10007"/>
                          <a:gd name="connsiteX16" fmla="*/ 373 w 10009"/>
                          <a:gd name="connsiteY16" fmla="*/ 5627 h 10007"/>
                          <a:gd name="connsiteX17" fmla="*/ 303 w 10009"/>
                          <a:gd name="connsiteY17" fmla="*/ 5580 h 10007"/>
                          <a:gd name="connsiteX18" fmla="*/ 256 w 10009"/>
                          <a:gd name="connsiteY18" fmla="*/ 5537 h 10007"/>
                          <a:gd name="connsiteX19" fmla="*/ 229 w 10009"/>
                          <a:gd name="connsiteY19" fmla="*/ 5512 h 10007"/>
                          <a:gd name="connsiteX20" fmla="*/ 96 w 10009"/>
                          <a:gd name="connsiteY20" fmla="*/ 5334 h 10007"/>
                          <a:gd name="connsiteX21" fmla="*/ 4 w 10009"/>
                          <a:gd name="connsiteY21" fmla="*/ 4629 h 10007"/>
                          <a:gd name="connsiteX22" fmla="*/ 4 w 10009"/>
                          <a:gd name="connsiteY22" fmla="*/ 3839 h 10007"/>
                          <a:gd name="connsiteX23" fmla="*/ 244 w 10009"/>
                          <a:gd name="connsiteY23" fmla="*/ 2484 h 10007"/>
                          <a:gd name="connsiteX24" fmla="*/ 581 w 10009"/>
                          <a:gd name="connsiteY24" fmla="*/ 2190 h 10007"/>
                          <a:gd name="connsiteX25" fmla="*/ 3848 w 10009"/>
                          <a:gd name="connsiteY2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695 w 10009"/>
                          <a:gd name="connsiteY12" fmla="*/ 5883 h 10007"/>
                          <a:gd name="connsiteX13" fmla="*/ 574 w 10009"/>
                          <a:gd name="connsiteY13" fmla="*/ 5787 h 10007"/>
                          <a:gd name="connsiteX14" fmla="*/ 465 w 10009"/>
                          <a:gd name="connsiteY14" fmla="*/ 5705 h 10007"/>
                          <a:gd name="connsiteX15" fmla="*/ 373 w 10009"/>
                          <a:gd name="connsiteY15" fmla="*/ 5627 h 10007"/>
                          <a:gd name="connsiteX16" fmla="*/ 303 w 10009"/>
                          <a:gd name="connsiteY16" fmla="*/ 5580 h 10007"/>
                          <a:gd name="connsiteX17" fmla="*/ 256 w 10009"/>
                          <a:gd name="connsiteY17" fmla="*/ 5537 h 10007"/>
                          <a:gd name="connsiteX18" fmla="*/ 229 w 10009"/>
                          <a:gd name="connsiteY18" fmla="*/ 5512 h 10007"/>
                          <a:gd name="connsiteX19" fmla="*/ 96 w 10009"/>
                          <a:gd name="connsiteY19" fmla="*/ 5334 h 10007"/>
                          <a:gd name="connsiteX20" fmla="*/ 4 w 10009"/>
                          <a:gd name="connsiteY20" fmla="*/ 4629 h 10007"/>
                          <a:gd name="connsiteX21" fmla="*/ 4 w 10009"/>
                          <a:gd name="connsiteY21" fmla="*/ 3839 h 10007"/>
                          <a:gd name="connsiteX22" fmla="*/ 244 w 10009"/>
                          <a:gd name="connsiteY22" fmla="*/ 2484 h 10007"/>
                          <a:gd name="connsiteX23" fmla="*/ 581 w 10009"/>
                          <a:gd name="connsiteY23" fmla="*/ 2190 h 10007"/>
                          <a:gd name="connsiteX24" fmla="*/ 3848 w 10009"/>
                          <a:gd name="connsiteY2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74 w 10009"/>
                          <a:gd name="connsiteY12" fmla="*/ 5787 h 10007"/>
                          <a:gd name="connsiteX13" fmla="*/ 465 w 10009"/>
                          <a:gd name="connsiteY13" fmla="*/ 5705 h 10007"/>
                          <a:gd name="connsiteX14" fmla="*/ 373 w 10009"/>
                          <a:gd name="connsiteY14" fmla="*/ 5627 h 10007"/>
                          <a:gd name="connsiteX15" fmla="*/ 303 w 10009"/>
                          <a:gd name="connsiteY15" fmla="*/ 5580 h 10007"/>
                          <a:gd name="connsiteX16" fmla="*/ 256 w 10009"/>
                          <a:gd name="connsiteY16" fmla="*/ 5537 h 10007"/>
                          <a:gd name="connsiteX17" fmla="*/ 229 w 10009"/>
                          <a:gd name="connsiteY17" fmla="*/ 5512 h 10007"/>
                          <a:gd name="connsiteX18" fmla="*/ 96 w 10009"/>
                          <a:gd name="connsiteY18" fmla="*/ 5334 h 10007"/>
                          <a:gd name="connsiteX19" fmla="*/ 4 w 10009"/>
                          <a:gd name="connsiteY19" fmla="*/ 4629 h 10007"/>
                          <a:gd name="connsiteX20" fmla="*/ 4 w 10009"/>
                          <a:gd name="connsiteY20" fmla="*/ 3839 h 10007"/>
                          <a:gd name="connsiteX21" fmla="*/ 244 w 10009"/>
                          <a:gd name="connsiteY21" fmla="*/ 2484 h 10007"/>
                          <a:gd name="connsiteX22" fmla="*/ 581 w 10009"/>
                          <a:gd name="connsiteY22" fmla="*/ 2190 h 10007"/>
                          <a:gd name="connsiteX23" fmla="*/ 3848 w 10009"/>
                          <a:gd name="connsiteY2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65 w 10009"/>
                          <a:gd name="connsiteY12" fmla="*/ 5705 h 10007"/>
                          <a:gd name="connsiteX13" fmla="*/ 373 w 10009"/>
                          <a:gd name="connsiteY13" fmla="*/ 5627 h 10007"/>
                          <a:gd name="connsiteX14" fmla="*/ 303 w 10009"/>
                          <a:gd name="connsiteY14" fmla="*/ 5580 h 10007"/>
                          <a:gd name="connsiteX15" fmla="*/ 256 w 10009"/>
                          <a:gd name="connsiteY15" fmla="*/ 5537 h 10007"/>
                          <a:gd name="connsiteX16" fmla="*/ 229 w 10009"/>
                          <a:gd name="connsiteY16" fmla="*/ 5512 h 10007"/>
                          <a:gd name="connsiteX17" fmla="*/ 96 w 10009"/>
                          <a:gd name="connsiteY17" fmla="*/ 5334 h 10007"/>
                          <a:gd name="connsiteX18" fmla="*/ 4 w 10009"/>
                          <a:gd name="connsiteY18" fmla="*/ 4629 h 10007"/>
                          <a:gd name="connsiteX19" fmla="*/ 4 w 10009"/>
                          <a:gd name="connsiteY19" fmla="*/ 3839 h 10007"/>
                          <a:gd name="connsiteX20" fmla="*/ 244 w 10009"/>
                          <a:gd name="connsiteY20" fmla="*/ 2484 h 10007"/>
                          <a:gd name="connsiteX21" fmla="*/ 581 w 10009"/>
                          <a:gd name="connsiteY21" fmla="*/ 2190 h 10007"/>
                          <a:gd name="connsiteX22" fmla="*/ 3848 w 10009"/>
                          <a:gd name="connsiteY2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3 w 10009"/>
                          <a:gd name="connsiteY12" fmla="*/ 5627 h 10007"/>
                          <a:gd name="connsiteX13" fmla="*/ 303 w 10009"/>
                          <a:gd name="connsiteY13" fmla="*/ 5580 h 10007"/>
                          <a:gd name="connsiteX14" fmla="*/ 256 w 10009"/>
                          <a:gd name="connsiteY14" fmla="*/ 5537 h 10007"/>
                          <a:gd name="connsiteX15" fmla="*/ 229 w 10009"/>
                          <a:gd name="connsiteY15" fmla="*/ 5512 h 10007"/>
                          <a:gd name="connsiteX16" fmla="*/ 96 w 10009"/>
                          <a:gd name="connsiteY16" fmla="*/ 5334 h 10007"/>
                          <a:gd name="connsiteX17" fmla="*/ 4 w 10009"/>
                          <a:gd name="connsiteY17" fmla="*/ 4629 h 10007"/>
                          <a:gd name="connsiteX18" fmla="*/ 4 w 10009"/>
                          <a:gd name="connsiteY18" fmla="*/ 3839 h 10007"/>
                          <a:gd name="connsiteX19" fmla="*/ 244 w 10009"/>
                          <a:gd name="connsiteY19" fmla="*/ 2484 h 10007"/>
                          <a:gd name="connsiteX20" fmla="*/ 581 w 10009"/>
                          <a:gd name="connsiteY20" fmla="*/ 2190 h 10007"/>
                          <a:gd name="connsiteX21" fmla="*/ 3848 w 10009"/>
                          <a:gd name="connsiteY2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 w 10009"/>
                          <a:gd name="connsiteY12" fmla="*/ 5580 h 10007"/>
                          <a:gd name="connsiteX13" fmla="*/ 256 w 10009"/>
                          <a:gd name="connsiteY13" fmla="*/ 5537 h 10007"/>
                          <a:gd name="connsiteX14" fmla="*/ 229 w 10009"/>
                          <a:gd name="connsiteY14" fmla="*/ 5512 h 10007"/>
                          <a:gd name="connsiteX15" fmla="*/ 96 w 10009"/>
                          <a:gd name="connsiteY15" fmla="*/ 5334 h 10007"/>
                          <a:gd name="connsiteX16" fmla="*/ 4 w 10009"/>
                          <a:gd name="connsiteY16" fmla="*/ 4629 h 10007"/>
                          <a:gd name="connsiteX17" fmla="*/ 4 w 10009"/>
                          <a:gd name="connsiteY17" fmla="*/ 3839 h 10007"/>
                          <a:gd name="connsiteX18" fmla="*/ 244 w 10009"/>
                          <a:gd name="connsiteY18" fmla="*/ 2484 h 10007"/>
                          <a:gd name="connsiteX19" fmla="*/ 581 w 10009"/>
                          <a:gd name="connsiteY19" fmla="*/ 2190 h 10007"/>
                          <a:gd name="connsiteX20" fmla="*/ 3848 w 10009"/>
                          <a:gd name="connsiteY20" fmla="*/ 98 h 10007"/>
                          <a:gd name="connsiteX0" fmla="*/ 4018 w 10179"/>
                          <a:gd name="connsiteY0" fmla="*/ 98 h 10007"/>
                          <a:gd name="connsiteX1" fmla="*/ 4399 w 10179"/>
                          <a:gd name="connsiteY1" fmla="*/ 51 h 10007"/>
                          <a:gd name="connsiteX2" fmla="*/ 9883 w 10179"/>
                          <a:gd name="connsiteY2" fmla="*/ 3232 h 10007"/>
                          <a:gd name="connsiteX3" fmla="*/ 10165 w 10179"/>
                          <a:gd name="connsiteY3" fmla="*/ 3406 h 10007"/>
                          <a:gd name="connsiteX4" fmla="*/ 10064 w 10179"/>
                          <a:gd name="connsiteY4" fmla="*/ 3695 h 10007"/>
                          <a:gd name="connsiteX5" fmla="*/ 9751 w 10179"/>
                          <a:gd name="connsiteY5" fmla="*/ 4042 h 10007"/>
                          <a:gd name="connsiteX6" fmla="*/ 9744 w 10179"/>
                          <a:gd name="connsiteY6" fmla="*/ 6245 h 10007"/>
                          <a:gd name="connsiteX7" fmla="*/ 9831 w 10179"/>
                          <a:gd name="connsiteY7" fmla="*/ 6312 h 10007"/>
                          <a:gd name="connsiteX8" fmla="*/ 10064 w 10179"/>
                          <a:gd name="connsiteY8" fmla="*/ 6496 h 10007"/>
                          <a:gd name="connsiteX9" fmla="*/ 9861 w 10179"/>
                          <a:gd name="connsiteY9" fmla="*/ 6833 h 10007"/>
                          <a:gd name="connsiteX10" fmla="*/ 6314 w 10179"/>
                          <a:gd name="connsiteY10" fmla="*/ 9986 h 10007"/>
                          <a:gd name="connsiteX11" fmla="*/ 6096 w 10179"/>
                          <a:gd name="connsiteY11" fmla="*/ 9952 h 10007"/>
                          <a:gd name="connsiteX12" fmla="*/ 426 w 10179"/>
                          <a:gd name="connsiteY12" fmla="*/ 5537 h 10007"/>
                          <a:gd name="connsiteX13" fmla="*/ 399 w 10179"/>
                          <a:gd name="connsiteY13" fmla="*/ 5512 h 10007"/>
                          <a:gd name="connsiteX14" fmla="*/ 266 w 10179"/>
                          <a:gd name="connsiteY14" fmla="*/ 5334 h 10007"/>
                          <a:gd name="connsiteX15" fmla="*/ 174 w 10179"/>
                          <a:gd name="connsiteY15" fmla="*/ 4629 h 10007"/>
                          <a:gd name="connsiteX16" fmla="*/ 174 w 10179"/>
                          <a:gd name="connsiteY16" fmla="*/ 3839 h 10007"/>
                          <a:gd name="connsiteX17" fmla="*/ 414 w 10179"/>
                          <a:gd name="connsiteY17" fmla="*/ 2484 h 10007"/>
                          <a:gd name="connsiteX18" fmla="*/ 751 w 10179"/>
                          <a:gd name="connsiteY18" fmla="*/ 2190 h 10007"/>
                          <a:gd name="connsiteX19" fmla="*/ 4018 w 10179"/>
                          <a:gd name="connsiteY19" fmla="*/ 98 h 10007"/>
                          <a:gd name="connsiteX0" fmla="*/ 4058 w 10219"/>
                          <a:gd name="connsiteY0" fmla="*/ 98 h 10007"/>
                          <a:gd name="connsiteX1" fmla="*/ 4439 w 10219"/>
                          <a:gd name="connsiteY1" fmla="*/ 51 h 10007"/>
                          <a:gd name="connsiteX2" fmla="*/ 9923 w 10219"/>
                          <a:gd name="connsiteY2" fmla="*/ 3232 h 10007"/>
                          <a:gd name="connsiteX3" fmla="*/ 10205 w 10219"/>
                          <a:gd name="connsiteY3" fmla="*/ 3406 h 10007"/>
                          <a:gd name="connsiteX4" fmla="*/ 10104 w 10219"/>
                          <a:gd name="connsiteY4" fmla="*/ 3695 h 10007"/>
                          <a:gd name="connsiteX5" fmla="*/ 9791 w 10219"/>
                          <a:gd name="connsiteY5" fmla="*/ 4042 h 10007"/>
                          <a:gd name="connsiteX6" fmla="*/ 9784 w 10219"/>
                          <a:gd name="connsiteY6" fmla="*/ 6245 h 10007"/>
                          <a:gd name="connsiteX7" fmla="*/ 9871 w 10219"/>
                          <a:gd name="connsiteY7" fmla="*/ 6312 h 10007"/>
                          <a:gd name="connsiteX8" fmla="*/ 10104 w 10219"/>
                          <a:gd name="connsiteY8" fmla="*/ 6496 h 10007"/>
                          <a:gd name="connsiteX9" fmla="*/ 9901 w 10219"/>
                          <a:gd name="connsiteY9" fmla="*/ 6833 h 10007"/>
                          <a:gd name="connsiteX10" fmla="*/ 6354 w 10219"/>
                          <a:gd name="connsiteY10" fmla="*/ 9986 h 10007"/>
                          <a:gd name="connsiteX11" fmla="*/ 6136 w 10219"/>
                          <a:gd name="connsiteY11" fmla="*/ 9952 h 10007"/>
                          <a:gd name="connsiteX12" fmla="*/ 466 w 10219"/>
                          <a:gd name="connsiteY12" fmla="*/ 5537 h 10007"/>
                          <a:gd name="connsiteX13" fmla="*/ 306 w 10219"/>
                          <a:gd name="connsiteY13" fmla="*/ 5334 h 10007"/>
                          <a:gd name="connsiteX14" fmla="*/ 214 w 10219"/>
                          <a:gd name="connsiteY14" fmla="*/ 4629 h 10007"/>
                          <a:gd name="connsiteX15" fmla="*/ 214 w 10219"/>
                          <a:gd name="connsiteY15" fmla="*/ 3839 h 10007"/>
                          <a:gd name="connsiteX16" fmla="*/ 454 w 10219"/>
                          <a:gd name="connsiteY16" fmla="*/ 2484 h 10007"/>
                          <a:gd name="connsiteX17" fmla="*/ 791 w 10219"/>
                          <a:gd name="connsiteY17" fmla="*/ 2190 h 10007"/>
                          <a:gd name="connsiteX18" fmla="*/ 4058 w 10219"/>
                          <a:gd name="connsiteY18"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97 w 10010"/>
                          <a:gd name="connsiteY13" fmla="*/ 5334 h 10007"/>
                          <a:gd name="connsiteX14" fmla="*/ 5 w 10010"/>
                          <a:gd name="connsiteY14" fmla="*/ 4629 h 10007"/>
                          <a:gd name="connsiteX15" fmla="*/ 5 w 10010"/>
                          <a:gd name="connsiteY15" fmla="*/ 3839 h 10007"/>
                          <a:gd name="connsiteX16" fmla="*/ 245 w 10010"/>
                          <a:gd name="connsiteY16" fmla="*/ 2484 h 10007"/>
                          <a:gd name="connsiteX17" fmla="*/ 582 w 10010"/>
                          <a:gd name="connsiteY17" fmla="*/ 2190 h 10007"/>
                          <a:gd name="connsiteX18" fmla="*/ 3849 w 10010"/>
                          <a:gd name="connsiteY18" fmla="*/ 98 h 10007"/>
                          <a:gd name="connsiteX0" fmla="*/ 4095 w 10256"/>
                          <a:gd name="connsiteY0" fmla="*/ 98 h 10007"/>
                          <a:gd name="connsiteX1" fmla="*/ 4476 w 10256"/>
                          <a:gd name="connsiteY1" fmla="*/ 51 h 10007"/>
                          <a:gd name="connsiteX2" fmla="*/ 9960 w 10256"/>
                          <a:gd name="connsiteY2" fmla="*/ 3232 h 10007"/>
                          <a:gd name="connsiteX3" fmla="*/ 10242 w 10256"/>
                          <a:gd name="connsiteY3" fmla="*/ 3406 h 10007"/>
                          <a:gd name="connsiteX4" fmla="*/ 10141 w 10256"/>
                          <a:gd name="connsiteY4" fmla="*/ 3695 h 10007"/>
                          <a:gd name="connsiteX5" fmla="*/ 9828 w 10256"/>
                          <a:gd name="connsiteY5" fmla="*/ 4042 h 10007"/>
                          <a:gd name="connsiteX6" fmla="*/ 9821 w 10256"/>
                          <a:gd name="connsiteY6" fmla="*/ 6245 h 10007"/>
                          <a:gd name="connsiteX7" fmla="*/ 9908 w 10256"/>
                          <a:gd name="connsiteY7" fmla="*/ 6312 h 10007"/>
                          <a:gd name="connsiteX8" fmla="*/ 10141 w 10256"/>
                          <a:gd name="connsiteY8" fmla="*/ 6496 h 10007"/>
                          <a:gd name="connsiteX9" fmla="*/ 9938 w 10256"/>
                          <a:gd name="connsiteY9" fmla="*/ 6833 h 10007"/>
                          <a:gd name="connsiteX10" fmla="*/ 6391 w 10256"/>
                          <a:gd name="connsiteY10" fmla="*/ 9986 h 10007"/>
                          <a:gd name="connsiteX11" fmla="*/ 6173 w 10256"/>
                          <a:gd name="connsiteY11" fmla="*/ 9952 h 10007"/>
                          <a:gd name="connsiteX12" fmla="*/ 503 w 10256"/>
                          <a:gd name="connsiteY12" fmla="*/ 5537 h 10007"/>
                          <a:gd name="connsiteX13" fmla="*/ 251 w 10256"/>
                          <a:gd name="connsiteY13" fmla="*/ 4629 h 10007"/>
                          <a:gd name="connsiteX14" fmla="*/ 251 w 10256"/>
                          <a:gd name="connsiteY14" fmla="*/ 3839 h 10007"/>
                          <a:gd name="connsiteX15" fmla="*/ 491 w 10256"/>
                          <a:gd name="connsiteY15" fmla="*/ 2484 h 10007"/>
                          <a:gd name="connsiteX16" fmla="*/ 828 w 10256"/>
                          <a:gd name="connsiteY16" fmla="*/ 2190 h 10007"/>
                          <a:gd name="connsiteX17" fmla="*/ 4095 w 10256"/>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5 w 10010"/>
                          <a:gd name="connsiteY13" fmla="*/ 4629 h 10007"/>
                          <a:gd name="connsiteX14" fmla="*/ 5 w 10010"/>
                          <a:gd name="connsiteY14" fmla="*/ 3839 h 10007"/>
                          <a:gd name="connsiteX15" fmla="*/ 245 w 10010"/>
                          <a:gd name="connsiteY15" fmla="*/ 2484 h 10007"/>
                          <a:gd name="connsiteX16" fmla="*/ 582 w 10010"/>
                          <a:gd name="connsiteY16" fmla="*/ 2190 h 10007"/>
                          <a:gd name="connsiteX17" fmla="*/ 3849 w 10010"/>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0" h="10007">
                            <a:moveTo>
                              <a:pt x="3849" y="98"/>
                            </a:moveTo>
                            <a:cubicBezTo>
                              <a:pt x="4040" y="-42"/>
                              <a:pt x="4117" y="-8"/>
                              <a:pt x="4230" y="51"/>
                            </a:cubicBezTo>
                            <a:lnTo>
                              <a:pt x="9714" y="3232"/>
                            </a:lnTo>
                            <a:lnTo>
                              <a:pt x="9996" y="3406"/>
                            </a:lnTo>
                            <a:cubicBezTo>
                              <a:pt x="10040" y="3545"/>
                              <a:pt x="9974" y="3629"/>
                              <a:pt x="9895" y="3695"/>
                            </a:cubicBezTo>
                            <a:cubicBezTo>
                              <a:pt x="9818" y="3785"/>
                              <a:pt x="9640" y="3967"/>
                              <a:pt x="9582" y="4042"/>
                            </a:cubicBezTo>
                            <a:cubicBezTo>
                              <a:pt x="9601" y="4546"/>
                              <a:pt x="9574" y="5876"/>
                              <a:pt x="9575" y="6245"/>
                            </a:cubicBezTo>
                            <a:cubicBezTo>
                              <a:pt x="9604" y="6267"/>
                              <a:pt x="9637" y="6346"/>
                              <a:pt x="9666" y="6392"/>
                            </a:cubicBezTo>
                            <a:cubicBezTo>
                              <a:pt x="9727" y="6522"/>
                              <a:pt x="9831" y="6697"/>
                              <a:pt x="9692" y="6833"/>
                            </a:cubicBezTo>
                            <a:lnTo>
                              <a:pt x="6145" y="9986"/>
                            </a:lnTo>
                            <a:cubicBezTo>
                              <a:pt x="6002" y="10048"/>
                              <a:pt x="5965" y="9959"/>
                              <a:pt x="5927" y="9952"/>
                            </a:cubicBezTo>
                            <a:cubicBezTo>
                              <a:pt x="4946" y="9211"/>
                              <a:pt x="1229" y="6307"/>
                              <a:pt x="257" y="5537"/>
                            </a:cubicBezTo>
                            <a:cubicBezTo>
                              <a:pt x="-87" y="5337"/>
                              <a:pt x="47" y="4912"/>
                              <a:pt x="5" y="4629"/>
                            </a:cubicBezTo>
                            <a:lnTo>
                              <a:pt x="5" y="3839"/>
                            </a:lnTo>
                            <a:cubicBezTo>
                              <a:pt x="-5" y="3448"/>
                              <a:pt x="-23" y="2838"/>
                              <a:pt x="245" y="2484"/>
                            </a:cubicBezTo>
                            <a:cubicBezTo>
                              <a:pt x="330" y="2387"/>
                              <a:pt x="426" y="2266"/>
                              <a:pt x="582" y="2190"/>
                            </a:cubicBezTo>
                            <a:cubicBezTo>
                              <a:pt x="1141" y="1827"/>
                              <a:pt x="3241" y="460"/>
                              <a:pt x="3849" y="98"/>
                            </a:cubicBezTo>
                            <a:close/>
                          </a:path>
                        </a:pathLst>
                      </a:custGeom>
                      <a:gradFill flip="none" rotWithShape="1">
                        <a:gsLst>
                          <a:gs pos="0">
                            <a:srgbClr val="32A681"/>
                          </a:gs>
                          <a:gs pos="32000">
                            <a:srgbClr val="0D7D4A"/>
                          </a:gs>
                          <a:gs pos="67000">
                            <a:srgbClr val="0D7D4A"/>
                          </a:gs>
                          <a:gs pos="80000">
                            <a:srgbClr val="32A681"/>
                          </a:gs>
                        </a:gsLst>
                        <a:lin ang="174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30" name="Freeform 763"/>
                      <p:cNvSpPr>
                        <a:spLocks/>
                      </p:cNvSpPr>
                      <p:nvPr/>
                    </p:nvSpPr>
                    <p:spPr bwMode="auto">
                      <a:xfrm flipH="1">
                        <a:off x="3269080" y="2043800"/>
                        <a:ext cx="3404878" cy="2105362"/>
                      </a:xfrm>
                      <a:custGeom>
                        <a:avLst/>
                        <a:gdLst>
                          <a:gd name="T0" fmla="*/ 2606 w 2606"/>
                          <a:gd name="T1" fmla="*/ 904 h 1613"/>
                          <a:gd name="T2" fmla="*/ 2553 w 2606"/>
                          <a:gd name="T3" fmla="*/ 930 h 1613"/>
                          <a:gd name="T4" fmla="*/ 2525 w 2606"/>
                          <a:gd name="T5" fmla="*/ 942 h 1613"/>
                          <a:gd name="T6" fmla="*/ 2473 w 2606"/>
                          <a:gd name="T7" fmla="*/ 979 h 1613"/>
                          <a:gd name="T8" fmla="*/ 2450 w 2606"/>
                          <a:gd name="T9" fmla="*/ 1011 h 1613"/>
                          <a:gd name="T10" fmla="*/ 2443 w 2606"/>
                          <a:gd name="T11" fmla="*/ 1032 h 1613"/>
                          <a:gd name="T12" fmla="*/ 2443 w 2606"/>
                          <a:gd name="T13" fmla="*/ 1041 h 1613"/>
                          <a:gd name="T14" fmla="*/ 2441 w 2606"/>
                          <a:gd name="T15" fmla="*/ 1084 h 1613"/>
                          <a:gd name="T16" fmla="*/ 2438 w 2606"/>
                          <a:gd name="T17" fmla="*/ 1160 h 1613"/>
                          <a:gd name="T18" fmla="*/ 2434 w 2606"/>
                          <a:gd name="T19" fmla="*/ 1252 h 1613"/>
                          <a:gd name="T20" fmla="*/ 2431 w 2606"/>
                          <a:gd name="T21" fmla="*/ 1350 h 1613"/>
                          <a:gd name="T22" fmla="*/ 2427 w 2606"/>
                          <a:gd name="T23" fmla="*/ 1440 h 1613"/>
                          <a:gd name="T24" fmla="*/ 2425 w 2606"/>
                          <a:gd name="T25" fmla="*/ 1508 h 1613"/>
                          <a:gd name="T26" fmla="*/ 2425 w 2606"/>
                          <a:gd name="T27" fmla="*/ 1555 h 1613"/>
                          <a:gd name="T28" fmla="*/ 2441 w 2606"/>
                          <a:gd name="T29" fmla="*/ 1583 h 1613"/>
                          <a:gd name="T30" fmla="*/ 2464 w 2606"/>
                          <a:gd name="T31" fmla="*/ 1596 h 1613"/>
                          <a:gd name="T32" fmla="*/ 2485 w 2606"/>
                          <a:gd name="T33" fmla="*/ 1601 h 1613"/>
                          <a:gd name="T34" fmla="*/ 2466 w 2606"/>
                          <a:gd name="T35" fmla="*/ 1611 h 1613"/>
                          <a:gd name="T36" fmla="*/ 2420 w 2606"/>
                          <a:gd name="T37" fmla="*/ 1611 h 1613"/>
                          <a:gd name="T38" fmla="*/ 2394 w 2606"/>
                          <a:gd name="T39" fmla="*/ 1604 h 1613"/>
                          <a:gd name="T40" fmla="*/ 2385 w 2606"/>
                          <a:gd name="T41" fmla="*/ 1601 h 1613"/>
                          <a:gd name="T42" fmla="*/ 2348 w 2606"/>
                          <a:gd name="T43" fmla="*/ 1587 h 1613"/>
                          <a:gd name="T44" fmla="*/ 2280 w 2606"/>
                          <a:gd name="T45" fmla="*/ 1559 h 1613"/>
                          <a:gd name="T46" fmla="*/ 2182 w 2606"/>
                          <a:gd name="T47" fmla="*/ 1519 h 1613"/>
                          <a:gd name="T48" fmla="*/ 2060 w 2606"/>
                          <a:gd name="T49" fmla="*/ 1471 h 1613"/>
                          <a:gd name="T50" fmla="*/ 1916 w 2606"/>
                          <a:gd name="T51" fmla="*/ 1413 h 1613"/>
                          <a:gd name="T52" fmla="*/ 1757 w 2606"/>
                          <a:gd name="T53" fmla="*/ 1350 h 1613"/>
                          <a:gd name="T54" fmla="*/ 1586 w 2606"/>
                          <a:gd name="T55" fmla="*/ 1282 h 1613"/>
                          <a:gd name="T56" fmla="*/ 1407 w 2606"/>
                          <a:gd name="T57" fmla="*/ 1210 h 1613"/>
                          <a:gd name="T58" fmla="*/ 1223 w 2606"/>
                          <a:gd name="T59" fmla="*/ 1137 h 1613"/>
                          <a:gd name="T60" fmla="*/ 1041 w 2606"/>
                          <a:gd name="T61" fmla="*/ 1063 h 1613"/>
                          <a:gd name="T62" fmla="*/ 863 w 2606"/>
                          <a:gd name="T63" fmla="*/ 993 h 1613"/>
                          <a:gd name="T64" fmla="*/ 695 w 2606"/>
                          <a:gd name="T65" fmla="*/ 925 h 1613"/>
                          <a:gd name="T66" fmla="*/ 538 w 2606"/>
                          <a:gd name="T67" fmla="*/ 862 h 1613"/>
                          <a:gd name="T68" fmla="*/ 398 w 2606"/>
                          <a:gd name="T69" fmla="*/ 806 h 1613"/>
                          <a:gd name="T70" fmla="*/ 279 w 2606"/>
                          <a:gd name="T71" fmla="*/ 759 h 1613"/>
                          <a:gd name="T72" fmla="*/ 186 w 2606"/>
                          <a:gd name="T73" fmla="*/ 722 h 1613"/>
                          <a:gd name="T74" fmla="*/ 121 w 2606"/>
                          <a:gd name="T75" fmla="*/ 696 h 1613"/>
                          <a:gd name="T76" fmla="*/ 91 w 2606"/>
                          <a:gd name="T77" fmla="*/ 682 h 1613"/>
                          <a:gd name="T78" fmla="*/ 37 w 2606"/>
                          <a:gd name="T79" fmla="*/ 645 h 1613"/>
                          <a:gd name="T80" fmla="*/ 11 w 2606"/>
                          <a:gd name="T81" fmla="*/ 601 h 1613"/>
                          <a:gd name="T82" fmla="*/ 2 w 2606"/>
                          <a:gd name="T83" fmla="*/ 566 h 1613"/>
                          <a:gd name="T84" fmla="*/ 0 w 2606"/>
                          <a:gd name="T85" fmla="*/ 550 h 1613"/>
                          <a:gd name="T86" fmla="*/ 0 w 2606"/>
                          <a:gd name="T87" fmla="*/ 526 h 1613"/>
                          <a:gd name="T88" fmla="*/ 0 w 2606"/>
                          <a:gd name="T89" fmla="*/ 335 h 1613"/>
                          <a:gd name="T90" fmla="*/ 0 w 2606"/>
                          <a:gd name="T91" fmla="*/ 247 h 1613"/>
                          <a:gd name="T92" fmla="*/ 4 w 2606"/>
                          <a:gd name="T93" fmla="*/ 175 h 1613"/>
                          <a:gd name="T94" fmla="*/ 34 w 2606"/>
                          <a:gd name="T95" fmla="*/ 114 h 1613"/>
                          <a:gd name="T96" fmla="*/ 74 w 2606"/>
                          <a:gd name="T97" fmla="*/ 70 h 1613"/>
                          <a:gd name="T98" fmla="*/ 111 w 2606"/>
                          <a:gd name="T99" fmla="*/ 44 h 1613"/>
                          <a:gd name="T100" fmla="*/ 126 w 2606"/>
                          <a:gd name="T101" fmla="*/ 35 h 1613"/>
                          <a:gd name="T102" fmla="*/ 146 w 2606"/>
                          <a:gd name="T103" fmla="*/ 30 h 1613"/>
                          <a:gd name="T104" fmla="*/ 203 w 2606"/>
                          <a:gd name="T105" fmla="*/ 13 h 1613"/>
                          <a:gd name="connsiteX0" fmla="*/ 936 w 10000"/>
                          <a:gd name="connsiteY0" fmla="*/ 376 h 10376"/>
                          <a:gd name="connsiteX1" fmla="*/ 10000 w 10000"/>
                          <a:gd name="connsiteY1" fmla="*/ 5980 h 10376"/>
                          <a:gd name="connsiteX2" fmla="*/ 9893 w 10000"/>
                          <a:gd name="connsiteY2" fmla="*/ 6067 h 10376"/>
                          <a:gd name="connsiteX3" fmla="*/ 9797 w 10000"/>
                          <a:gd name="connsiteY3" fmla="*/ 6142 h 10376"/>
                          <a:gd name="connsiteX4" fmla="*/ 9731 w 10000"/>
                          <a:gd name="connsiteY4" fmla="*/ 6185 h 10376"/>
                          <a:gd name="connsiteX5" fmla="*/ 9689 w 10000"/>
                          <a:gd name="connsiteY5" fmla="*/ 6216 h 10376"/>
                          <a:gd name="connsiteX6" fmla="*/ 9574 w 10000"/>
                          <a:gd name="connsiteY6" fmla="*/ 6328 h 10376"/>
                          <a:gd name="connsiteX7" fmla="*/ 9490 w 10000"/>
                          <a:gd name="connsiteY7" fmla="*/ 6445 h 10376"/>
                          <a:gd name="connsiteX8" fmla="*/ 9436 w 10000"/>
                          <a:gd name="connsiteY8" fmla="*/ 6557 h 10376"/>
                          <a:gd name="connsiteX9" fmla="*/ 9401 w 10000"/>
                          <a:gd name="connsiteY9" fmla="*/ 6644 h 10376"/>
                          <a:gd name="connsiteX10" fmla="*/ 9382 w 10000"/>
                          <a:gd name="connsiteY10" fmla="*/ 6718 h 10376"/>
                          <a:gd name="connsiteX11" fmla="*/ 9375 w 10000"/>
                          <a:gd name="connsiteY11" fmla="*/ 6774 h 10376"/>
                          <a:gd name="connsiteX12" fmla="*/ 9375 w 10000"/>
                          <a:gd name="connsiteY12" fmla="*/ 6793 h 10376"/>
                          <a:gd name="connsiteX13" fmla="*/ 9375 w 10000"/>
                          <a:gd name="connsiteY13" fmla="*/ 6830 h 10376"/>
                          <a:gd name="connsiteX14" fmla="*/ 9367 w 10000"/>
                          <a:gd name="connsiteY14" fmla="*/ 6935 h 10376"/>
                          <a:gd name="connsiteX15" fmla="*/ 9367 w 10000"/>
                          <a:gd name="connsiteY15" fmla="*/ 7096 h 10376"/>
                          <a:gd name="connsiteX16" fmla="*/ 9359 w 10000"/>
                          <a:gd name="connsiteY16" fmla="*/ 7313 h 10376"/>
                          <a:gd name="connsiteX17" fmla="*/ 9355 w 10000"/>
                          <a:gd name="connsiteY17" fmla="*/ 7568 h 10376"/>
                          <a:gd name="connsiteX18" fmla="*/ 9348 w 10000"/>
                          <a:gd name="connsiteY18" fmla="*/ 7847 h 10376"/>
                          <a:gd name="connsiteX19" fmla="*/ 9340 w 10000"/>
                          <a:gd name="connsiteY19" fmla="*/ 8138 h 10376"/>
                          <a:gd name="connsiteX20" fmla="*/ 9332 w 10000"/>
                          <a:gd name="connsiteY20" fmla="*/ 8442 h 10376"/>
                          <a:gd name="connsiteX21" fmla="*/ 9328 w 10000"/>
                          <a:gd name="connsiteY21" fmla="*/ 8745 h 10376"/>
                          <a:gd name="connsiteX22" fmla="*/ 9321 w 10000"/>
                          <a:gd name="connsiteY22" fmla="*/ 9043 h 10376"/>
                          <a:gd name="connsiteX23" fmla="*/ 9313 w 10000"/>
                          <a:gd name="connsiteY23" fmla="*/ 9303 h 10376"/>
                          <a:gd name="connsiteX24" fmla="*/ 9305 w 10000"/>
                          <a:gd name="connsiteY24" fmla="*/ 9539 h 10376"/>
                          <a:gd name="connsiteX25" fmla="*/ 9305 w 10000"/>
                          <a:gd name="connsiteY25" fmla="*/ 9725 h 10376"/>
                          <a:gd name="connsiteX26" fmla="*/ 9302 w 10000"/>
                          <a:gd name="connsiteY26" fmla="*/ 9868 h 10376"/>
                          <a:gd name="connsiteX27" fmla="*/ 9305 w 10000"/>
                          <a:gd name="connsiteY27" fmla="*/ 10016 h 10376"/>
                          <a:gd name="connsiteX28" fmla="*/ 9332 w 10000"/>
                          <a:gd name="connsiteY28" fmla="*/ 10128 h 10376"/>
                          <a:gd name="connsiteX29" fmla="*/ 9367 w 10000"/>
                          <a:gd name="connsiteY29" fmla="*/ 10190 h 10376"/>
                          <a:gd name="connsiteX30" fmla="*/ 9413 w 10000"/>
                          <a:gd name="connsiteY30" fmla="*/ 10246 h 10376"/>
                          <a:gd name="connsiteX31" fmla="*/ 9455 w 10000"/>
                          <a:gd name="connsiteY31" fmla="*/ 10271 h 10376"/>
                          <a:gd name="connsiteX32" fmla="*/ 9501 w 10000"/>
                          <a:gd name="connsiteY32" fmla="*/ 10289 h 10376"/>
                          <a:gd name="connsiteX33" fmla="*/ 9536 w 10000"/>
                          <a:gd name="connsiteY33" fmla="*/ 10302 h 10376"/>
                          <a:gd name="connsiteX34" fmla="*/ 9563 w 10000"/>
                          <a:gd name="connsiteY34" fmla="*/ 10333 h 10376"/>
                          <a:gd name="connsiteX35" fmla="*/ 9463 w 10000"/>
                          <a:gd name="connsiteY35" fmla="*/ 10364 h 10376"/>
                          <a:gd name="connsiteX36" fmla="*/ 9367 w 10000"/>
                          <a:gd name="connsiteY36" fmla="*/ 10376 h 10376"/>
                          <a:gd name="connsiteX37" fmla="*/ 9286 w 10000"/>
                          <a:gd name="connsiteY37" fmla="*/ 10364 h 10376"/>
                          <a:gd name="connsiteX38" fmla="*/ 9225 w 10000"/>
                          <a:gd name="connsiteY38" fmla="*/ 10345 h 10376"/>
                          <a:gd name="connsiteX39" fmla="*/ 9186 w 10000"/>
                          <a:gd name="connsiteY39" fmla="*/ 10320 h 10376"/>
                          <a:gd name="connsiteX40" fmla="*/ 9171 w 10000"/>
                          <a:gd name="connsiteY40" fmla="*/ 10314 h 10376"/>
                          <a:gd name="connsiteX41" fmla="*/ 9152 w 10000"/>
                          <a:gd name="connsiteY41" fmla="*/ 10302 h 10376"/>
                          <a:gd name="connsiteX42" fmla="*/ 9098 w 10000"/>
                          <a:gd name="connsiteY42" fmla="*/ 10271 h 10376"/>
                          <a:gd name="connsiteX43" fmla="*/ 9010 w 10000"/>
                          <a:gd name="connsiteY43" fmla="*/ 10215 h 10376"/>
                          <a:gd name="connsiteX44" fmla="*/ 8899 w 10000"/>
                          <a:gd name="connsiteY44" fmla="*/ 10140 h 10376"/>
                          <a:gd name="connsiteX45" fmla="*/ 8749 w 10000"/>
                          <a:gd name="connsiteY45" fmla="*/ 10041 h 10376"/>
                          <a:gd name="connsiteX46" fmla="*/ 8569 w 10000"/>
                          <a:gd name="connsiteY46" fmla="*/ 9923 h 10376"/>
                          <a:gd name="connsiteX47" fmla="*/ 8373 w 10000"/>
                          <a:gd name="connsiteY47" fmla="*/ 9793 h 10376"/>
                          <a:gd name="connsiteX48" fmla="*/ 8147 w 10000"/>
                          <a:gd name="connsiteY48" fmla="*/ 9651 h 10376"/>
                          <a:gd name="connsiteX49" fmla="*/ 7905 w 10000"/>
                          <a:gd name="connsiteY49" fmla="*/ 9496 h 10376"/>
                          <a:gd name="connsiteX50" fmla="*/ 7636 w 10000"/>
                          <a:gd name="connsiteY50" fmla="*/ 9322 h 10376"/>
                          <a:gd name="connsiteX51" fmla="*/ 7352 w 10000"/>
                          <a:gd name="connsiteY51" fmla="*/ 9136 h 10376"/>
                          <a:gd name="connsiteX52" fmla="*/ 7049 w 10000"/>
                          <a:gd name="connsiteY52" fmla="*/ 8944 h 10376"/>
                          <a:gd name="connsiteX53" fmla="*/ 6742 w 10000"/>
                          <a:gd name="connsiteY53" fmla="*/ 8745 h 10376"/>
                          <a:gd name="connsiteX54" fmla="*/ 6420 w 10000"/>
                          <a:gd name="connsiteY54" fmla="*/ 8529 h 10376"/>
                          <a:gd name="connsiteX55" fmla="*/ 6086 w 10000"/>
                          <a:gd name="connsiteY55" fmla="*/ 8324 h 10376"/>
                          <a:gd name="connsiteX56" fmla="*/ 5748 w 10000"/>
                          <a:gd name="connsiteY56" fmla="*/ 8095 h 10376"/>
                          <a:gd name="connsiteX57" fmla="*/ 5399 w 10000"/>
                          <a:gd name="connsiteY57" fmla="*/ 7878 h 10376"/>
                          <a:gd name="connsiteX58" fmla="*/ 5050 w 10000"/>
                          <a:gd name="connsiteY58" fmla="*/ 7654 h 10376"/>
                          <a:gd name="connsiteX59" fmla="*/ 4693 w 10000"/>
                          <a:gd name="connsiteY59" fmla="*/ 7425 h 10376"/>
                          <a:gd name="connsiteX60" fmla="*/ 4344 w 10000"/>
                          <a:gd name="connsiteY60" fmla="*/ 7196 h 10376"/>
                          <a:gd name="connsiteX61" fmla="*/ 3995 w 10000"/>
                          <a:gd name="connsiteY61" fmla="*/ 6966 h 10376"/>
                          <a:gd name="connsiteX62" fmla="*/ 3653 w 10000"/>
                          <a:gd name="connsiteY62" fmla="*/ 6749 h 10376"/>
                          <a:gd name="connsiteX63" fmla="*/ 3312 w 10000"/>
                          <a:gd name="connsiteY63" fmla="*/ 6532 h 10376"/>
                          <a:gd name="connsiteX64" fmla="*/ 2982 w 10000"/>
                          <a:gd name="connsiteY64" fmla="*/ 6315 h 10376"/>
                          <a:gd name="connsiteX65" fmla="*/ 2667 w 10000"/>
                          <a:gd name="connsiteY65" fmla="*/ 6111 h 10376"/>
                          <a:gd name="connsiteX66" fmla="*/ 2356 w 10000"/>
                          <a:gd name="connsiteY66" fmla="*/ 5912 h 10376"/>
                          <a:gd name="connsiteX67" fmla="*/ 2064 w 10000"/>
                          <a:gd name="connsiteY67" fmla="*/ 5720 h 10376"/>
                          <a:gd name="connsiteX68" fmla="*/ 1788 w 10000"/>
                          <a:gd name="connsiteY68" fmla="*/ 5546 h 10376"/>
                          <a:gd name="connsiteX69" fmla="*/ 1527 w 10000"/>
                          <a:gd name="connsiteY69" fmla="*/ 5373 h 10376"/>
                          <a:gd name="connsiteX70" fmla="*/ 1289 w 10000"/>
                          <a:gd name="connsiteY70" fmla="*/ 5218 h 10376"/>
                          <a:gd name="connsiteX71" fmla="*/ 1071 w 10000"/>
                          <a:gd name="connsiteY71" fmla="*/ 5082 h 10376"/>
                          <a:gd name="connsiteX72" fmla="*/ 883 w 10000"/>
                          <a:gd name="connsiteY72" fmla="*/ 4958 h 10376"/>
                          <a:gd name="connsiteX73" fmla="*/ 714 w 10000"/>
                          <a:gd name="connsiteY73" fmla="*/ 4852 h 10376"/>
                          <a:gd name="connsiteX74" fmla="*/ 572 w 10000"/>
                          <a:gd name="connsiteY74" fmla="*/ 4753 h 10376"/>
                          <a:gd name="connsiteX75" fmla="*/ 464 w 10000"/>
                          <a:gd name="connsiteY75" fmla="*/ 4691 h 10376"/>
                          <a:gd name="connsiteX76" fmla="*/ 391 w 10000"/>
                          <a:gd name="connsiteY76" fmla="*/ 4635 h 10376"/>
                          <a:gd name="connsiteX77" fmla="*/ 349 w 10000"/>
                          <a:gd name="connsiteY77" fmla="*/ 4604 h 10376"/>
                          <a:gd name="connsiteX78" fmla="*/ 230 w 10000"/>
                          <a:gd name="connsiteY78" fmla="*/ 4505 h 10376"/>
                          <a:gd name="connsiteX79" fmla="*/ 142 w 10000"/>
                          <a:gd name="connsiteY79" fmla="*/ 4375 h 10376"/>
                          <a:gd name="connsiteX80" fmla="*/ 81 w 10000"/>
                          <a:gd name="connsiteY80" fmla="*/ 4232 h 10376"/>
                          <a:gd name="connsiteX81" fmla="*/ 42 w 10000"/>
                          <a:gd name="connsiteY81" fmla="*/ 4102 h 10376"/>
                          <a:gd name="connsiteX82" fmla="*/ 15 w 10000"/>
                          <a:gd name="connsiteY82" fmla="*/ 3984 h 10376"/>
                          <a:gd name="connsiteX83" fmla="*/ 8 w 10000"/>
                          <a:gd name="connsiteY83" fmla="*/ 3885 h 10376"/>
                          <a:gd name="connsiteX84" fmla="*/ 0 w 10000"/>
                          <a:gd name="connsiteY84" fmla="*/ 3811 h 10376"/>
                          <a:gd name="connsiteX85" fmla="*/ 0 w 10000"/>
                          <a:gd name="connsiteY85" fmla="*/ 3786 h 10376"/>
                          <a:gd name="connsiteX86" fmla="*/ 0 w 10000"/>
                          <a:gd name="connsiteY86" fmla="*/ 3742 h 10376"/>
                          <a:gd name="connsiteX87" fmla="*/ 0 w 10000"/>
                          <a:gd name="connsiteY87" fmla="*/ 3637 h 10376"/>
                          <a:gd name="connsiteX88" fmla="*/ 0 w 10000"/>
                          <a:gd name="connsiteY88" fmla="*/ 3470 h 10376"/>
                          <a:gd name="connsiteX89" fmla="*/ 0 w 10000"/>
                          <a:gd name="connsiteY89" fmla="*/ 2453 h 10376"/>
                          <a:gd name="connsiteX90" fmla="*/ 0 w 10000"/>
                          <a:gd name="connsiteY90" fmla="*/ 2168 h 10376"/>
                          <a:gd name="connsiteX91" fmla="*/ 0 w 10000"/>
                          <a:gd name="connsiteY91" fmla="*/ 1907 h 10376"/>
                          <a:gd name="connsiteX92" fmla="*/ 0 w 10000"/>
                          <a:gd name="connsiteY92" fmla="*/ 1678 h 10376"/>
                          <a:gd name="connsiteX93" fmla="*/ 15 w 10000"/>
                          <a:gd name="connsiteY93" fmla="*/ 1461 h 10376"/>
                          <a:gd name="connsiteX94" fmla="*/ 61 w 10000"/>
                          <a:gd name="connsiteY94" fmla="*/ 1256 h 10376"/>
                          <a:gd name="connsiteX95" fmla="*/ 130 w 10000"/>
                          <a:gd name="connsiteY95" fmla="*/ 1083 h 10376"/>
                          <a:gd name="connsiteX96" fmla="*/ 203 w 10000"/>
                          <a:gd name="connsiteY96" fmla="*/ 940 h 10376"/>
                          <a:gd name="connsiteX97" fmla="*/ 284 w 10000"/>
                          <a:gd name="connsiteY97" fmla="*/ 810 h 10376"/>
                          <a:gd name="connsiteX98" fmla="*/ 357 w 10000"/>
                          <a:gd name="connsiteY98" fmla="*/ 723 h 10376"/>
                          <a:gd name="connsiteX99" fmla="*/ 426 w 10000"/>
                          <a:gd name="connsiteY99" fmla="*/ 649 h 10376"/>
                          <a:gd name="connsiteX100" fmla="*/ 464 w 10000"/>
                          <a:gd name="connsiteY100" fmla="*/ 605 h 10376"/>
                          <a:gd name="connsiteX101" fmla="*/ 483 w 10000"/>
                          <a:gd name="connsiteY101" fmla="*/ 593 h 10376"/>
                          <a:gd name="connsiteX102" fmla="*/ 507 w 10000"/>
                          <a:gd name="connsiteY102" fmla="*/ 587 h 10376"/>
                          <a:gd name="connsiteX103" fmla="*/ 560 w 10000"/>
                          <a:gd name="connsiteY103" fmla="*/ 562 h 10376"/>
                          <a:gd name="connsiteX104" fmla="*/ 652 w 10000"/>
                          <a:gd name="connsiteY104" fmla="*/ 519 h 10376"/>
                          <a:gd name="connsiteX105" fmla="*/ 936 w 10000"/>
                          <a:gd name="connsiteY105" fmla="*/ 376 h 10376"/>
                          <a:gd name="connsiteX0" fmla="*/ 936 w 10000"/>
                          <a:gd name="connsiteY0" fmla="*/ 365 h 10365"/>
                          <a:gd name="connsiteX1" fmla="*/ 10000 w 10000"/>
                          <a:gd name="connsiteY1" fmla="*/ 5969 h 10365"/>
                          <a:gd name="connsiteX2" fmla="*/ 9893 w 10000"/>
                          <a:gd name="connsiteY2" fmla="*/ 6056 h 10365"/>
                          <a:gd name="connsiteX3" fmla="*/ 9797 w 10000"/>
                          <a:gd name="connsiteY3" fmla="*/ 6131 h 10365"/>
                          <a:gd name="connsiteX4" fmla="*/ 9731 w 10000"/>
                          <a:gd name="connsiteY4" fmla="*/ 6174 h 10365"/>
                          <a:gd name="connsiteX5" fmla="*/ 9689 w 10000"/>
                          <a:gd name="connsiteY5" fmla="*/ 6205 h 10365"/>
                          <a:gd name="connsiteX6" fmla="*/ 9574 w 10000"/>
                          <a:gd name="connsiteY6" fmla="*/ 6317 h 10365"/>
                          <a:gd name="connsiteX7" fmla="*/ 9490 w 10000"/>
                          <a:gd name="connsiteY7" fmla="*/ 6434 h 10365"/>
                          <a:gd name="connsiteX8" fmla="*/ 9436 w 10000"/>
                          <a:gd name="connsiteY8" fmla="*/ 6546 h 10365"/>
                          <a:gd name="connsiteX9" fmla="*/ 9401 w 10000"/>
                          <a:gd name="connsiteY9" fmla="*/ 6633 h 10365"/>
                          <a:gd name="connsiteX10" fmla="*/ 9382 w 10000"/>
                          <a:gd name="connsiteY10" fmla="*/ 6707 h 10365"/>
                          <a:gd name="connsiteX11" fmla="*/ 9375 w 10000"/>
                          <a:gd name="connsiteY11" fmla="*/ 6763 h 10365"/>
                          <a:gd name="connsiteX12" fmla="*/ 9375 w 10000"/>
                          <a:gd name="connsiteY12" fmla="*/ 6782 h 10365"/>
                          <a:gd name="connsiteX13" fmla="*/ 9375 w 10000"/>
                          <a:gd name="connsiteY13" fmla="*/ 6819 h 10365"/>
                          <a:gd name="connsiteX14" fmla="*/ 9367 w 10000"/>
                          <a:gd name="connsiteY14" fmla="*/ 6924 h 10365"/>
                          <a:gd name="connsiteX15" fmla="*/ 9367 w 10000"/>
                          <a:gd name="connsiteY15" fmla="*/ 7085 h 10365"/>
                          <a:gd name="connsiteX16" fmla="*/ 9359 w 10000"/>
                          <a:gd name="connsiteY16" fmla="*/ 7302 h 10365"/>
                          <a:gd name="connsiteX17" fmla="*/ 9355 w 10000"/>
                          <a:gd name="connsiteY17" fmla="*/ 7557 h 10365"/>
                          <a:gd name="connsiteX18" fmla="*/ 9348 w 10000"/>
                          <a:gd name="connsiteY18" fmla="*/ 7836 h 10365"/>
                          <a:gd name="connsiteX19" fmla="*/ 9340 w 10000"/>
                          <a:gd name="connsiteY19" fmla="*/ 8127 h 10365"/>
                          <a:gd name="connsiteX20" fmla="*/ 9332 w 10000"/>
                          <a:gd name="connsiteY20" fmla="*/ 8431 h 10365"/>
                          <a:gd name="connsiteX21" fmla="*/ 9328 w 10000"/>
                          <a:gd name="connsiteY21" fmla="*/ 8734 h 10365"/>
                          <a:gd name="connsiteX22" fmla="*/ 9321 w 10000"/>
                          <a:gd name="connsiteY22" fmla="*/ 9032 h 10365"/>
                          <a:gd name="connsiteX23" fmla="*/ 9313 w 10000"/>
                          <a:gd name="connsiteY23" fmla="*/ 9292 h 10365"/>
                          <a:gd name="connsiteX24" fmla="*/ 9305 w 10000"/>
                          <a:gd name="connsiteY24" fmla="*/ 9528 h 10365"/>
                          <a:gd name="connsiteX25" fmla="*/ 9305 w 10000"/>
                          <a:gd name="connsiteY25" fmla="*/ 9714 h 10365"/>
                          <a:gd name="connsiteX26" fmla="*/ 9302 w 10000"/>
                          <a:gd name="connsiteY26" fmla="*/ 9857 h 10365"/>
                          <a:gd name="connsiteX27" fmla="*/ 9305 w 10000"/>
                          <a:gd name="connsiteY27" fmla="*/ 10005 h 10365"/>
                          <a:gd name="connsiteX28" fmla="*/ 9332 w 10000"/>
                          <a:gd name="connsiteY28" fmla="*/ 10117 h 10365"/>
                          <a:gd name="connsiteX29" fmla="*/ 9367 w 10000"/>
                          <a:gd name="connsiteY29" fmla="*/ 10179 h 10365"/>
                          <a:gd name="connsiteX30" fmla="*/ 9413 w 10000"/>
                          <a:gd name="connsiteY30" fmla="*/ 10235 h 10365"/>
                          <a:gd name="connsiteX31" fmla="*/ 9455 w 10000"/>
                          <a:gd name="connsiteY31" fmla="*/ 10260 h 10365"/>
                          <a:gd name="connsiteX32" fmla="*/ 9501 w 10000"/>
                          <a:gd name="connsiteY32" fmla="*/ 10278 h 10365"/>
                          <a:gd name="connsiteX33" fmla="*/ 9536 w 10000"/>
                          <a:gd name="connsiteY33" fmla="*/ 10291 h 10365"/>
                          <a:gd name="connsiteX34" fmla="*/ 9563 w 10000"/>
                          <a:gd name="connsiteY34" fmla="*/ 10322 h 10365"/>
                          <a:gd name="connsiteX35" fmla="*/ 9463 w 10000"/>
                          <a:gd name="connsiteY35" fmla="*/ 10353 h 10365"/>
                          <a:gd name="connsiteX36" fmla="*/ 9367 w 10000"/>
                          <a:gd name="connsiteY36" fmla="*/ 10365 h 10365"/>
                          <a:gd name="connsiteX37" fmla="*/ 9286 w 10000"/>
                          <a:gd name="connsiteY37" fmla="*/ 10353 h 10365"/>
                          <a:gd name="connsiteX38" fmla="*/ 9225 w 10000"/>
                          <a:gd name="connsiteY38" fmla="*/ 10334 h 10365"/>
                          <a:gd name="connsiteX39" fmla="*/ 9186 w 10000"/>
                          <a:gd name="connsiteY39" fmla="*/ 10309 h 10365"/>
                          <a:gd name="connsiteX40" fmla="*/ 9171 w 10000"/>
                          <a:gd name="connsiteY40" fmla="*/ 10303 h 10365"/>
                          <a:gd name="connsiteX41" fmla="*/ 9152 w 10000"/>
                          <a:gd name="connsiteY41" fmla="*/ 10291 h 10365"/>
                          <a:gd name="connsiteX42" fmla="*/ 9098 w 10000"/>
                          <a:gd name="connsiteY42" fmla="*/ 10260 h 10365"/>
                          <a:gd name="connsiteX43" fmla="*/ 9010 w 10000"/>
                          <a:gd name="connsiteY43" fmla="*/ 10204 h 10365"/>
                          <a:gd name="connsiteX44" fmla="*/ 8899 w 10000"/>
                          <a:gd name="connsiteY44" fmla="*/ 10129 h 10365"/>
                          <a:gd name="connsiteX45" fmla="*/ 8749 w 10000"/>
                          <a:gd name="connsiteY45" fmla="*/ 10030 h 10365"/>
                          <a:gd name="connsiteX46" fmla="*/ 8569 w 10000"/>
                          <a:gd name="connsiteY46" fmla="*/ 9912 h 10365"/>
                          <a:gd name="connsiteX47" fmla="*/ 8373 w 10000"/>
                          <a:gd name="connsiteY47" fmla="*/ 9782 h 10365"/>
                          <a:gd name="connsiteX48" fmla="*/ 8147 w 10000"/>
                          <a:gd name="connsiteY48" fmla="*/ 9640 h 10365"/>
                          <a:gd name="connsiteX49" fmla="*/ 7905 w 10000"/>
                          <a:gd name="connsiteY49" fmla="*/ 9485 h 10365"/>
                          <a:gd name="connsiteX50" fmla="*/ 7636 w 10000"/>
                          <a:gd name="connsiteY50" fmla="*/ 9311 h 10365"/>
                          <a:gd name="connsiteX51" fmla="*/ 7352 w 10000"/>
                          <a:gd name="connsiteY51" fmla="*/ 9125 h 10365"/>
                          <a:gd name="connsiteX52" fmla="*/ 7049 w 10000"/>
                          <a:gd name="connsiteY52" fmla="*/ 8933 h 10365"/>
                          <a:gd name="connsiteX53" fmla="*/ 6742 w 10000"/>
                          <a:gd name="connsiteY53" fmla="*/ 8734 h 10365"/>
                          <a:gd name="connsiteX54" fmla="*/ 6420 w 10000"/>
                          <a:gd name="connsiteY54" fmla="*/ 8518 h 10365"/>
                          <a:gd name="connsiteX55" fmla="*/ 6086 w 10000"/>
                          <a:gd name="connsiteY55" fmla="*/ 8313 h 10365"/>
                          <a:gd name="connsiteX56" fmla="*/ 5748 w 10000"/>
                          <a:gd name="connsiteY56" fmla="*/ 8084 h 10365"/>
                          <a:gd name="connsiteX57" fmla="*/ 5399 w 10000"/>
                          <a:gd name="connsiteY57" fmla="*/ 7867 h 10365"/>
                          <a:gd name="connsiteX58" fmla="*/ 5050 w 10000"/>
                          <a:gd name="connsiteY58" fmla="*/ 7643 h 10365"/>
                          <a:gd name="connsiteX59" fmla="*/ 4693 w 10000"/>
                          <a:gd name="connsiteY59" fmla="*/ 7414 h 10365"/>
                          <a:gd name="connsiteX60" fmla="*/ 4344 w 10000"/>
                          <a:gd name="connsiteY60" fmla="*/ 7185 h 10365"/>
                          <a:gd name="connsiteX61" fmla="*/ 3995 w 10000"/>
                          <a:gd name="connsiteY61" fmla="*/ 6955 h 10365"/>
                          <a:gd name="connsiteX62" fmla="*/ 3653 w 10000"/>
                          <a:gd name="connsiteY62" fmla="*/ 6738 h 10365"/>
                          <a:gd name="connsiteX63" fmla="*/ 3312 w 10000"/>
                          <a:gd name="connsiteY63" fmla="*/ 6521 h 10365"/>
                          <a:gd name="connsiteX64" fmla="*/ 2982 w 10000"/>
                          <a:gd name="connsiteY64" fmla="*/ 6304 h 10365"/>
                          <a:gd name="connsiteX65" fmla="*/ 2667 w 10000"/>
                          <a:gd name="connsiteY65" fmla="*/ 6100 h 10365"/>
                          <a:gd name="connsiteX66" fmla="*/ 2356 w 10000"/>
                          <a:gd name="connsiteY66" fmla="*/ 5901 h 10365"/>
                          <a:gd name="connsiteX67" fmla="*/ 2064 w 10000"/>
                          <a:gd name="connsiteY67" fmla="*/ 5709 h 10365"/>
                          <a:gd name="connsiteX68" fmla="*/ 1788 w 10000"/>
                          <a:gd name="connsiteY68" fmla="*/ 5535 h 10365"/>
                          <a:gd name="connsiteX69" fmla="*/ 1527 w 10000"/>
                          <a:gd name="connsiteY69" fmla="*/ 5362 h 10365"/>
                          <a:gd name="connsiteX70" fmla="*/ 1289 w 10000"/>
                          <a:gd name="connsiteY70" fmla="*/ 5207 h 10365"/>
                          <a:gd name="connsiteX71" fmla="*/ 1071 w 10000"/>
                          <a:gd name="connsiteY71" fmla="*/ 5071 h 10365"/>
                          <a:gd name="connsiteX72" fmla="*/ 883 w 10000"/>
                          <a:gd name="connsiteY72" fmla="*/ 4947 h 10365"/>
                          <a:gd name="connsiteX73" fmla="*/ 714 w 10000"/>
                          <a:gd name="connsiteY73" fmla="*/ 4841 h 10365"/>
                          <a:gd name="connsiteX74" fmla="*/ 572 w 10000"/>
                          <a:gd name="connsiteY74" fmla="*/ 4742 h 10365"/>
                          <a:gd name="connsiteX75" fmla="*/ 464 w 10000"/>
                          <a:gd name="connsiteY75" fmla="*/ 4680 h 10365"/>
                          <a:gd name="connsiteX76" fmla="*/ 391 w 10000"/>
                          <a:gd name="connsiteY76" fmla="*/ 4624 h 10365"/>
                          <a:gd name="connsiteX77" fmla="*/ 349 w 10000"/>
                          <a:gd name="connsiteY77" fmla="*/ 4593 h 10365"/>
                          <a:gd name="connsiteX78" fmla="*/ 230 w 10000"/>
                          <a:gd name="connsiteY78" fmla="*/ 4494 h 10365"/>
                          <a:gd name="connsiteX79" fmla="*/ 142 w 10000"/>
                          <a:gd name="connsiteY79" fmla="*/ 4364 h 10365"/>
                          <a:gd name="connsiteX80" fmla="*/ 81 w 10000"/>
                          <a:gd name="connsiteY80" fmla="*/ 4221 h 10365"/>
                          <a:gd name="connsiteX81" fmla="*/ 42 w 10000"/>
                          <a:gd name="connsiteY81" fmla="*/ 4091 h 10365"/>
                          <a:gd name="connsiteX82" fmla="*/ 15 w 10000"/>
                          <a:gd name="connsiteY82" fmla="*/ 3973 h 10365"/>
                          <a:gd name="connsiteX83" fmla="*/ 8 w 10000"/>
                          <a:gd name="connsiteY83" fmla="*/ 3874 h 10365"/>
                          <a:gd name="connsiteX84" fmla="*/ 0 w 10000"/>
                          <a:gd name="connsiteY84" fmla="*/ 3800 h 10365"/>
                          <a:gd name="connsiteX85" fmla="*/ 0 w 10000"/>
                          <a:gd name="connsiteY85" fmla="*/ 3775 h 10365"/>
                          <a:gd name="connsiteX86" fmla="*/ 0 w 10000"/>
                          <a:gd name="connsiteY86" fmla="*/ 3731 h 10365"/>
                          <a:gd name="connsiteX87" fmla="*/ 0 w 10000"/>
                          <a:gd name="connsiteY87" fmla="*/ 3626 h 10365"/>
                          <a:gd name="connsiteX88" fmla="*/ 0 w 10000"/>
                          <a:gd name="connsiteY88" fmla="*/ 3459 h 10365"/>
                          <a:gd name="connsiteX89" fmla="*/ 0 w 10000"/>
                          <a:gd name="connsiteY89" fmla="*/ 2442 h 10365"/>
                          <a:gd name="connsiteX90" fmla="*/ 0 w 10000"/>
                          <a:gd name="connsiteY90" fmla="*/ 2157 h 10365"/>
                          <a:gd name="connsiteX91" fmla="*/ 0 w 10000"/>
                          <a:gd name="connsiteY91" fmla="*/ 1896 h 10365"/>
                          <a:gd name="connsiteX92" fmla="*/ 0 w 10000"/>
                          <a:gd name="connsiteY92" fmla="*/ 1667 h 10365"/>
                          <a:gd name="connsiteX93" fmla="*/ 15 w 10000"/>
                          <a:gd name="connsiteY93" fmla="*/ 1450 h 10365"/>
                          <a:gd name="connsiteX94" fmla="*/ 61 w 10000"/>
                          <a:gd name="connsiteY94" fmla="*/ 1245 h 10365"/>
                          <a:gd name="connsiteX95" fmla="*/ 130 w 10000"/>
                          <a:gd name="connsiteY95" fmla="*/ 1072 h 10365"/>
                          <a:gd name="connsiteX96" fmla="*/ 203 w 10000"/>
                          <a:gd name="connsiteY96" fmla="*/ 929 h 10365"/>
                          <a:gd name="connsiteX97" fmla="*/ 284 w 10000"/>
                          <a:gd name="connsiteY97" fmla="*/ 799 h 10365"/>
                          <a:gd name="connsiteX98" fmla="*/ 357 w 10000"/>
                          <a:gd name="connsiteY98" fmla="*/ 712 h 10365"/>
                          <a:gd name="connsiteX99" fmla="*/ 426 w 10000"/>
                          <a:gd name="connsiteY99" fmla="*/ 638 h 10365"/>
                          <a:gd name="connsiteX100" fmla="*/ 464 w 10000"/>
                          <a:gd name="connsiteY100" fmla="*/ 594 h 10365"/>
                          <a:gd name="connsiteX101" fmla="*/ 483 w 10000"/>
                          <a:gd name="connsiteY101" fmla="*/ 582 h 10365"/>
                          <a:gd name="connsiteX102" fmla="*/ 507 w 10000"/>
                          <a:gd name="connsiteY102" fmla="*/ 576 h 10365"/>
                          <a:gd name="connsiteX103" fmla="*/ 560 w 10000"/>
                          <a:gd name="connsiteY103" fmla="*/ 551 h 10365"/>
                          <a:gd name="connsiteX104" fmla="*/ 936 w 10000"/>
                          <a:gd name="connsiteY104" fmla="*/ 365 h 10365"/>
                          <a:gd name="connsiteX0" fmla="*/ 936 w 10000"/>
                          <a:gd name="connsiteY0" fmla="*/ 358 h 10358"/>
                          <a:gd name="connsiteX1" fmla="*/ 10000 w 10000"/>
                          <a:gd name="connsiteY1" fmla="*/ 5962 h 10358"/>
                          <a:gd name="connsiteX2" fmla="*/ 9893 w 10000"/>
                          <a:gd name="connsiteY2" fmla="*/ 6049 h 10358"/>
                          <a:gd name="connsiteX3" fmla="*/ 9797 w 10000"/>
                          <a:gd name="connsiteY3" fmla="*/ 6124 h 10358"/>
                          <a:gd name="connsiteX4" fmla="*/ 9731 w 10000"/>
                          <a:gd name="connsiteY4" fmla="*/ 6167 h 10358"/>
                          <a:gd name="connsiteX5" fmla="*/ 9689 w 10000"/>
                          <a:gd name="connsiteY5" fmla="*/ 6198 h 10358"/>
                          <a:gd name="connsiteX6" fmla="*/ 9574 w 10000"/>
                          <a:gd name="connsiteY6" fmla="*/ 6310 h 10358"/>
                          <a:gd name="connsiteX7" fmla="*/ 9490 w 10000"/>
                          <a:gd name="connsiteY7" fmla="*/ 6427 h 10358"/>
                          <a:gd name="connsiteX8" fmla="*/ 9436 w 10000"/>
                          <a:gd name="connsiteY8" fmla="*/ 6539 h 10358"/>
                          <a:gd name="connsiteX9" fmla="*/ 9401 w 10000"/>
                          <a:gd name="connsiteY9" fmla="*/ 6626 h 10358"/>
                          <a:gd name="connsiteX10" fmla="*/ 9382 w 10000"/>
                          <a:gd name="connsiteY10" fmla="*/ 6700 h 10358"/>
                          <a:gd name="connsiteX11" fmla="*/ 9375 w 10000"/>
                          <a:gd name="connsiteY11" fmla="*/ 6756 h 10358"/>
                          <a:gd name="connsiteX12" fmla="*/ 9375 w 10000"/>
                          <a:gd name="connsiteY12" fmla="*/ 6775 h 10358"/>
                          <a:gd name="connsiteX13" fmla="*/ 9375 w 10000"/>
                          <a:gd name="connsiteY13" fmla="*/ 6812 h 10358"/>
                          <a:gd name="connsiteX14" fmla="*/ 9367 w 10000"/>
                          <a:gd name="connsiteY14" fmla="*/ 6917 h 10358"/>
                          <a:gd name="connsiteX15" fmla="*/ 9367 w 10000"/>
                          <a:gd name="connsiteY15" fmla="*/ 7078 h 10358"/>
                          <a:gd name="connsiteX16" fmla="*/ 9359 w 10000"/>
                          <a:gd name="connsiteY16" fmla="*/ 7295 h 10358"/>
                          <a:gd name="connsiteX17" fmla="*/ 9355 w 10000"/>
                          <a:gd name="connsiteY17" fmla="*/ 7550 h 10358"/>
                          <a:gd name="connsiteX18" fmla="*/ 9348 w 10000"/>
                          <a:gd name="connsiteY18" fmla="*/ 7829 h 10358"/>
                          <a:gd name="connsiteX19" fmla="*/ 9340 w 10000"/>
                          <a:gd name="connsiteY19" fmla="*/ 8120 h 10358"/>
                          <a:gd name="connsiteX20" fmla="*/ 9332 w 10000"/>
                          <a:gd name="connsiteY20" fmla="*/ 8424 h 10358"/>
                          <a:gd name="connsiteX21" fmla="*/ 9328 w 10000"/>
                          <a:gd name="connsiteY21" fmla="*/ 8727 h 10358"/>
                          <a:gd name="connsiteX22" fmla="*/ 9321 w 10000"/>
                          <a:gd name="connsiteY22" fmla="*/ 9025 h 10358"/>
                          <a:gd name="connsiteX23" fmla="*/ 9313 w 10000"/>
                          <a:gd name="connsiteY23" fmla="*/ 9285 h 10358"/>
                          <a:gd name="connsiteX24" fmla="*/ 9305 w 10000"/>
                          <a:gd name="connsiteY24" fmla="*/ 9521 h 10358"/>
                          <a:gd name="connsiteX25" fmla="*/ 9305 w 10000"/>
                          <a:gd name="connsiteY25" fmla="*/ 9707 h 10358"/>
                          <a:gd name="connsiteX26" fmla="*/ 9302 w 10000"/>
                          <a:gd name="connsiteY26" fmla="*/ 9850 h 10358"/>
                          <a:gd name="connsiteX27" fmla="*/ 9305 w 10000"/>
                          <a:gd name="connsiteY27" fmla="*/ 9998 h 10358"/>
                          <a:gd name="connsiteX28" fmla="*/ 9332 w 10000"/>
                          <a:gd name="connsiteY28" fmla="*/ 10110 h 10358"/>
                          <a:gd name="connsiteX29" fmla="*/ 9367 w 10000"/>
                          <a:gd name="connsiteY29" fmla="*/ 10172 h 10358"/>
                          <a:gd name="connsiteX30" fmla="*/ 9413 w 10000"/>
                          <a:gd name="connsiteY30" fmla="*/ 10228 h 10358"/>
                          <a:gd name="connsiteX31" fmla="*/ 9455 w 10000"/>
                          <a:gd name="connsiteY31" fmla="*/ 10253 h 10358"/>
                          <a:gd name="connsiteX32" fmla="*/ 9501 w 10000"/>
                          <a:gd name="connsiteY32" fmla="*/ 10271 h 10358"/>
                          <a:gd name="connsiteX33" fmla="*/ 9536 w 10000"/>
                          <a:gd name="connsiteY33" fmla="*/ 10284 h 10358"/>
                          <a:gd name="connsiteX34" fmla="*/ 9563 w 10000"/>
                          <a:gd name="connsiteY34" fmla="*/ 10315 h 10358"/>
                          <a:gd name="connsiteX35" fmla="*/ 9463 w 10000"/>
                          <a:gd name="connsiteY35" fmla="*/ 10346 h 10358"/>
                          <a:gd name="connsiteX36" fmla="*/ 9367 w 10000"/>
                          <a:gd name="connsiteY36" fmla="*/ 10358 h 10358"/>
                          <a:gd name="connsiteX37" fmla="*/ 9286 w 10000"/>
                          <a:gd name="connsiteY37" fmla="*/ 10346 h 10358"/>
                          <a:gd name="connsiteX38" fmla="*/ 9225 w 10000"/>
                          <a:gd name="connsiteY38" fmla="*/ 10327 h 10358"/>
                          <a:gd name="connsiteX39" fmla="*/ 9186 w 10000"/>
                          <a:gd name="connsiteY39" fmla="*/ 10302 h 10358"/>
                          <a:gd name="connsiteX40" fmla="*/ 9171 w 10000"/>
                          <a:gd name="connsiteY40" fmla="*/ 10296 h 10358"/>
                          <a:gd name="connsiteX41" fmla="*/ 9152 w 10000"/>
                          <a:gd name="connsiteY41" fmla="*/ 10284 h 10358"/>
                          <a:gd name="connsiteX42" fmla="*/ 9098 w 10000"/>
                          <a:gd name="connsiteY42" fmla="*/ 10253 h 10358"/>
                          <a:gd name="connsiteX43" fmla="*/ 9010 w 10000"/>
                          <a:gd name="connsiteY43" fmla="*/ 10197 h 10358"/>
                          <a:gd name="connsiteX44" fmla="*/ 8899 w 10000"/>
                          <a:gd name="connsiteY44" fmla="*/ 10122 h 10358"/>
                          <a:gd name="connsiteX45" fmla="*/ 8749 w 10000"/>
                          <a:gd name="connsiteY45" fmla="*/ 10023 h 10358"/>
                          <a:gd name="connsiteX46" fmla="*/ 8569 w 10000"/>
                          <a:gd name="connsiteY46" fmla="*/ 9905 h 10358"/>
                          <a:gd name="connsiteX47" fmla="*/ 8373 w 10000"/>
                          <a:gd name="connsiteY47" fmla="*/ 9775 h 10358"/>
                          <a:gd name="connsiteX48" fmla="*/ 8147 w 10000"/>
                          <a:gd name="connsiteY48" fmla="*/ 9633 h 10358"/>
                          <a:gd name="connsiteX49" fmla="*/ 7905 w 10000"/>
                          <a:gd name="connsiteY49" fmla="*/ 9478 h 10358"/>
                          <a:gd name="connsiteX50" fmla="*/ 7636 w 10000"/>
                          <a:gd name="connsiteY50" fmla="*/ 9304 h 10358"/>
                          <a:gd name="connsiteX51" fmla="*/ 7352 w 10000"/>
                          <a:gd name="connsiteY51" fmla="*/ 9118 h 10358"/>
                          <a:gd name="connsiteX52" fmla="*/ 7049 w 10000"/>
                          <a:gd name="connsiteY52" fmla="*/ 8926 h 10358"/>
                          <a:gd name="connsiteX53" fmla="*/ 6742 w 10000"/>
                          <a:gd name="connsiteY53" fmla="*/ 8727 h 10358"/>
                          <a:gd name="connsiteX54" fmla="*/ 6420 w 10000"/>
                          <a:gd name="connsiteY54" fmla="*/ 8511 h 10358"/>
                          <a:gd name="connsiteX55" fmla="*/ 6086 w 10000"/>
                          <a:gd name="connsiteY55" fmla="*/ 8306 h 10358"/>
                          <a:gd name="connsiteX56" fmla="*/ 5748 w 10000"/>
                          <a:gd name="connsiteY56" fmla="*/ 8077 h 10358"/>
                          <a:gd name="connsiteX57" fmla="*/ 5399 w 10000"/>
                          <a:gd name="connsiteY57" fmla="*/ 7860 h 10358"/>
                          <a:gd name="connsiteX58" fmla="*/ 5050 w 10000"/>
                          <a:gd name="connsiteY58" fmla="*/ 7636 h 10358"/>
                          <a:gd name="connsiteX59" fmla="*/ 4693 w 10000"/>
                          <a:gd name="connsiteY59" fmla="*/ 7407 h 10358"/>
                          <a:gd name="connsiteX60" fmla="*/ 4344 w 10000"/>
                          <a:gd name="connsiteY60" fmla="*/ 7178 h 10358"/>
                          <a:gd name="connsiteX61" fmla="*/ 3995 w 10000"/>
                          <a:gd name="connsiteY61" fmla="*/ 6948 h 10358"/>
                          <a:gd name="connsiteX62" fmla="*/ 3653 w 10000"/>
                          <a:gd name="connsiteY62" fmla="*/ 6731 h 10358"/>
                          <a:gd name="connsiteX63" fmla="*/ 3312 w 10000"/>
                          <a:gd name="connsiteY63" fmla="*/ 6514 h 10358"/>
                          <a:gd name="connsiteX64" fmla="*/ 2982 w 10000"/>
                          <a:gd name="connsiteY64" fmla="*/ 6297 h 10358"/>
                          <a:gd name="connsiteX65" fmla="*/ 2667 w 10000"/>
                          <a:gd name="connsiteY65" fmla="*/ 6093 h 10358"/>
                          <a:gd name="connsiteX66" fmla="*/ 2356 w 10000"/>
                          <a:gd name="connsiteY66" fmla="*/ 5894 h 10358"/>
                          <a:gd name="connsiteX67" fmla="*/ 2064 w 10000"/>
                          <a:gd name="connsiteY67" fmla="*/ 5702 h 10358"/>
                          <a:gd name="connsiteX68" fmla="*/ 1788 w 10000"/>
                          <a:gd name="connsiteY68" fmla="*/ 5528 h 10358"/>
                          <a:gd name="connsiteX69" fmla="*/ 1527 w 10000"/>
                          <a:gd name="connsiteY69" fmla="*/ 5355 h 10358"/>
                          <a:gd name="connsiteX70" fmla="*/ 1289 w 10000"/>
                          <a:gd name="connsiteY70" fmla="*/ 5200 h 10358"/>
                          <a:gd name="connsiteX71" fmla="*/ 1071 w 10000"/>
                          <a:gd name="connsiteY71" fmla="*/ 5064 h 10358"/>
                          <a:gd name="connsiteX72" fmla="*/ 883 w 10000"/>
                          <a:gd name="connsiteY72" fmla="*/ 4940 h 10358"/>
                          <a:gd name="connsiteX73" fmla="*/ 714 w 10000"/>
                          <a:gd name="connsiteY73" fmla="*/ 4834 h 10358"/>
                          <a:gd name="connsiteX74" fmla="*/ 572 w 10000"/>
                          <a:gd name="connsiteY74" fmla="*/ 4735 h 10358"/>
                          <a:gd name="connsiteX75" fmla="*/ 464 w 10000"/>
                          <a:gd name="connsiteY75" fmla="*/ 4673 h 10358"/>
                          <a:gd name="connsiteX76" fmla="*/ 391 w 10000"/>
                          <a:gd name="connsiteY76" fmla="*/ 4617 h 10358"/>
                          <a:gd name="connsiteX77" fmla="*/ 349 w 10000"/>
                          <a:gd name="connsiteY77" fmla="*/ 4586 h 10358"/>
                          <a:gd name="connsiteX78" fmla="*/ 230 w 10000"/>
                          <a:gd name="connsiteY78" fmla="*/ 4487 h 10358"/>
                          <a:gd name="connsiteX79" fmla="*/ 142 w 10000"/>
                          <a:gd name="connsiteY79" fmla="*/ 4357 h 10358"/>
                          <a:gd name="connsiteX80" fmla="*/ 81 w 10000"/>
                          <a:gd name="connsiteY80" fmla="*/ 4214 h 10358"/>
                          <a:gd name="connsiteX81" fmla="*/ 42 w 10000"/>
                          <a:gd name="connsiteY81" fmla="*/ 4084 h 10358"/>
                          <a:gd name="connsiteX82" fmla="*/ 15 w 10000"/>
                          <a:gd name="connsiteY82" fmla="*/ 3966 h 10358"/>
                          <a:gd name="connsiteX83" fmla="*/ 8 w 10000"/>
                          <a:gd name="connsiteY83" fmla="*/ 3867 h 10358"/>
                          <a:gd name="connsiteX84" fmla="*/ 0 w 10000"/>
                          <a:gd name="connsiteY84" fmla="*/ 3793 h 10358"/>
                          <a:gd name="connsiteX85" fmla="*/ 0 w 10000"/>
                          <a:gd name="connsiteY85" fmla="*/ 3768 h 10358"/>
                          <a:gd name="connsiteX86" fmla="*/ 0 w 10000"/>
                          <a:gd name="connsiteY86" fmla="*/ 3724 h 10358"/>
                          <a:gd name="connsiteX87" fmla="*/ 0 w 10000"/>
                          <a:gd name="connsiteY87" fmla="*/ 3619 h 10358"/>
                          <a:gd name="connsiteX88" fmla="*/ 0 w 10000"/>
                          <a:gd name="connsiteY88" fmla="*/ 3452 h 10358"/>
                          <a:gd name="connsiteX89" fmla="*/ 0 w 10000"/>
                          <a:gd name="connsiteY89" fmla="*/ 2435 h 10358"/>
                          <a:gd name="connsiteX90" fmla="*/ 0 w 10000"/>
                          <a:gd name="connsiteY90" fmla="*/ 2150 h 10358"/>
                          <a:gd name="connsiteX91" fmla="*/ 0 w 10000"/>
                          <a:gd name="connsiteY91" fmla="*/ 1889 h 10358"/>
                          <a:gd name="connsiteX92" fmla="*/ 0 w 10000"/>
                          <a:gd name="connsiteY92" fmla="*/ 1660 h 10358"/>
                          <a:gd name="connsiteX93" fmla="*/ 15 w 10000"/>
                          <a:gd name="connsiteY93" fmla="*/ 1443 h 10358"/>
                          <a:gd name="connsiteX94" fmla="*/ 61 w 10000"/>
                          <a:gd name="connsiteY94" fmla="*/ 1238 h 10358"/>
                          <a:gd name="connsiteX95" fmla="*/ 130 w 10000"/>
                          <a:gd name="connsiteY95" fmla="*/ 1065 h 10358"/>
                          <a:gd name="connsiteX96" fmla="*/ 203 w 10000"/>
                          <a:gd name="connsiteY96" fmla="*/ 922 h 10358"/>
                          <a:gd name="connsiteX97" fmla="*/ 284 w 10000"/>
                          <a:gd name="connsiteY97" fmla="*/ 792 h 10358"/>
                          <a:gd name="connsiteX98" fmla="*/ 357 w 10000"/>
                          <a:gd name="connsiteY98" fmla="*/ 705 h 10358"/>
                          <a:gd name="connsiteX99" fmla="*/ 426 w 10000"/>
                          <a:gd name="connsiteY99" fmla="*/ 631 h 10358"/>
                          <a:gd name="connsiteX100" fmla="*/ 464 w 10000"/>
                          <a:gd name="connsiteY100" fmla="*/ 587 h 10358"/>
                          <a:gd name="connsiteX101" fmla="*/ 483 w 10000"/>
                          <a:gd name="connsiteY101" fmla="*/ 575 h 10358"/>
                          <a:gd name="connsiteX102" fmla="*/ 507 w 10000"/>
                          <a:gd name="connsiteY102" fmla="*/ 569 h 10358"/>
                          <a:gd name="connsiteX103" fmla="*/ 936 w 10000"/>
                          <a:gd name="connsiteY103" fmla="*/ 358 h 10358"/>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464 w 10000"/>
                          <a:gd name="connsiteY100" fmla="*/ 229 h 10000"/>
                          <a:gd name="connsiteX101" fmla="*/ 483 w 10000"/>
                          <a:gd name="connsiteY101" fmla="*/ 217 h 10000"/>
                          <a:gd name="connsiteX102" fmla="*/ 936 w 10000"/>
                          <a:gd name="connsiteY102" fmla="*/ 0 h 10000"/>
                          <a:gd name="connsiteX0" fmla="*/ 936 w 10000"/>
                          <a:gd name="connsiteY0" fmla="*/ 354 h 10354"/>
                          <a:gd name="connsiteX1" fmla="*/ 10000 w 10000"/>
                          <a:gd name="connsiteY1" fmla="*/ 5958 h 10354"/>
                          <a:gd name="connsiteX2" fmla="*/ 9893 w 10000"/>
                          <a:gd name="connsiteY2" fmla="*/ 6045 h 10354"/>
                          <a:gd name="connsiteX3" fmla="*/ 9797 w 10000"/>
                          <a:gd name="connsiteY3" fmla="*/ 6120 h 10354"/>
                          <a:gd name="connsiteX4" fmla="*/ 9731 w 10000"/>
                          <a:gd name="connsiteY4" fmla="*/ 6163 h 10354"/>
                          <a:gd name="connsiteX5" fmla="*/ 9689 w 10000"/>
                          <a:gd name="connsiteY5" fmla="*/ 6194 h 10354"/>
                          <a:gd name="connsiteX6" fmla="*/ 9574 w 10000"/>
                          <a:gd name="connsiteY6" fmla="*/ 6306 h 10354"/>
                          <a:gd name="connsiteX7" fmla="*/ 9490 w 10000"/>
                          <a:gd name="connsiteY7" fmla="*/ 6423 h 10354"/>
                          <a:gd name="connsiteX8" fmla="*/ 9436 w 10000"/>
                          <a:gd name="connsiteY8" fmla="*/ 6535 h 10354"/>
                          <a:gd name="connsiteX9" fmla="*/ 9401 w 10000"/>
                          <a:gd name="connsiteY9" fmla="*/ 6622 h 10354"/>
                          <a:gd name="connsiteX10" fmla="*/ 9382 w 10000"/>
                          <a:gd name="connsiteY10" fmla="*/ 6696 h 10354"/>
                          <a:gd name="connsiteX11" fmla="*/ 9375 w 10000"/>
                          <a:gd name="connsiteY11" fmla="*/ 6752 h 10354"/>
                          <a:gd name="connsiteX12" fmla="*/ 9375 w 10000"/>
                          <a:gd name="connsiteY12" fmla="*/ 6771 h 10354"/>
                          <a:gd name="connsiteX13" fmla="*/ 9375 w 10000"/>
                          <a:gd name="connsiteY13" fmla="*/ 6808 h 10354"/>
                          <a:gd name="connsiteX14" fmla="*/ 9367 w 10000"/>
                          <a:gd name="connsiteY14" fmla="*/ 6913 h 10354"/>
                          <a:gd name="connsiteX15" fmla="*/ 9367 w 10000"/>
                          <a:gd name="connsiteY15" fmla="*/ 7074 h 10354"/>
                          <a:gd name="connsiteX16" fmla="*/ 9359 w 10000"/>
                          <a:gd name="connsiteY16" fmla="*/ 7291 h 10354"/>
                          <a:gd name="connsiteX17" fmla="*/ 9355 w 10000"/>
                          <a:gd name="connsiteY17" fmla="*/ 7546 h 10354"/>
                          <a:gd name="connsiteX18" fmla="*/ 9348 w 10000"/>
                          <a:gd name="connsiteY18" fmla="*/ 7825 h 10354"/>
                          <a:gd name="connsiteX19" fmla="*/ 9340 w 10000"/>
                          <a:gd name="connsiteY19" fmla="*/ 8116 h 10354"/>
                          <a:gd name="connsiteX20" fmla="*/ 9332 w 10000"/>
                          <a:gd name="connsiteY20" fmla="*/ 8420 h 10354"/>
                          <a:gd name="connsiteX21" fmla="*/ 9328 w 10000"/>
                          <a:gd name="connsiteY21" fmla="*/ 8723 h 10354"/>
                          <a:gd name="connsiteX22" fmla="*/ 9321 w 10000"/>
                          <a:gd name="connsiteY22" fmla="*/ 9021 h 10354"/>
                          <a:gd name="connsiteX23" fmla="*/ 9313 w 10000"/>
                          <a:gd name="connsiteY23" fmla="*/ 9281 h 10354"/>
                          <a:gd name="connsiteX24" fmla="*/ 9305 w 10000"/>
                          <a:gd name="connsiteY24" fmla="*/ 9517 h 10354"/>
                          <a:gd name="connsiteX25" fmla="*/ 9305 w 10000"/>
                          <a:gd name="connsiteY25" fmla="*/ 9703 h 10354"/>
                          <a:gd name="connsiteX26" fmla="*/ 9302 w 10000"/>
                          <a:gd name="connsiteY26" fmla="*/ 9846 h 10354"/>
                          <a:gd name="connsiteX27" fmla="*/ 9305 w 10000"/>
                          <a:gd name="connsiteY27" fmla="*/ 9994 h 10354"/>
                          <a:gd name="connsiteX28" fmla="*/ 9332 w 10000"/>
                          <a:gd name="connsiteY28" fmla="*/ 10106 h 10354"/>
                          <a:gd name="connsiteX29" fmla="*/ 9367 w 10000"/>
                          <a:gd name="connsiteY29" fmla="*/ 10168 h 10354"/>
                          <a:gd name="connsiteX30" fmla="*/ 9413 w 10000"/>
                          <a:gd name="connsiteY30" fmla="*/ 10224 h 10354"/>
                          <a:gd name="connsiteX31" fmla="*/ 9455 w 10000"/>
                          <a:gd name="connsiteY31" fmla="*/ 10249 h 10354"/>
                          <a:gd name="connsiteX32" fmla="*/ 9501 w 10000"/>
                          <a:gd name="connsiteY32" fmla="*/ 10267 h 10354"/>
                          <a:gd name="connsiteX33" fmla="*/ 9536 w 10000"/>
                          <a:gd name="connsiteY33" fmla="*/ 10280 h 10354"/>
                          <a:gd name="connsiteX34" fmla="*/ 9563 w 10000"/>
                          <a:gd name="connsiteY34" fmla="*/ 10311 h 10354"/>
                          <a:gd name="connsiteX35" fmla="*/ 9463 w 10000"/>
                          <a:gd name="connsiteY35" fmla="*/ 10342 h 10354"/>
                          <a:gd name="connsiteX36" fmla="*/ 9367 w 10000"/>
                          <a:gd name="connsiteY36" fmla="*/ 10354 h 10354"/>
                          <a:gd name="connsiteX37" fmla="*/ 9286 w 10000"/>
                          <a:gd name="connsiteY37" fmla="*/ 10342 h 10354"/>
                          <a:gd name="connsiteX38" fmla="*/ 9225 w 10000"/>
                          <a:gd name="connsiteY38" fmla="*/ 10323 h 10354"/>
                          <a:gd name="connsiteX39" fmla="*/ 9186 w 10000"/>
                          <a:gd name="connsiteY39" fmla="*/ 10298 h 10354"/>
                          <a:gd name="connsiteX40" fmla="*/ 9171 w 10000"/>
                          <a:gd name="connsiteY40" fmla="*/ 10292 h 10354"/>
                          <a:gd name="connsiteX41" fmla="*/ 9152 w 10000"/>
                          <a:gd name="connsiteY41" fmla="*/ 10280 h 10354"/>
                          <a:gd name="connsiteX42" fmla="*/ 9098 w 10000"/>
                          <a:gd name="connsiteY42" fmla="*/ 10249 h 10354"/>
                          <a:gd name="connsiteX43" fmla="*/ 9010 w 10000"/>
                          <a:gd name="connsiteY43" fmla="*/ 10193 h 10354"/>
                          <a:gd name="connsiteX44" fmla="*/ 8899 w 10000"/>
                          <a:gd name="connsiteY44" fmla="*/ 10118 h 10354"/>
                          <a:gd name="connsiteX45" fmla="*/ 8749 w 10000"/>
                          <a:gd name="connsiteY45" fmla="*/ 10019 h 10354"/>
                          <a:gd name="connsiteX46" fmla="*/ 8569 w 10000"/>
                          <a:gd name="connsiteY46" fmla="*/ 9901 h 10354"/>
                          <a:gd name="connsiteX47" fmla="*/ 8373 w 10000"/>
                          <a:gd name="connsiteY47" fmla="*/ 9771 h 10354"/>
                          <a:gd name="connsiteX48" fmla="*/ 8147 w 10000"/>
                          <a:gd name="connsiteY48" fmla="*/ 9629 h 10354"/>
                          <a:gd name="connsiteX49" fmla="*/ 7905 w 10000"/>
                          <a:gd name="connsiteY49" fmla="*/ 9474 h 10354"/>
                          <a:gd name="connsiteX50" fmla="*/ 7636 w 10000"/>
                          <a:gd name="connsiteY50" fmla="*/ 9300 h 10354"/>
                          <a:gd name="connsiteX51" fmla="*/ 7352 w 10000"/>
                          <a:gd name="connsiteY51" fmla="*/ 9114 h 10354"/>
                          <a:gd name="connsiteX52" fmla="*/ 7049 w 10000"/>
                          <a:gd name="connsiteY52" fmla="*/ 8922 h 10354"/>
                          <a:gd name="connsiteX53" fmla="*/ 6742 w 10000"/>
                          <a:gd name="connsiteY53" fmla="*/ 8723 h 10354"/>
                          <a:gd name="connsiteX54" fmla="*/ 6420 w 10000"/>
                          <a:gd name="connsiteY54" fmla="*/ 8507 h 10354"/>
                          <a:gd name="connsiteX55" fmla="*/ 6086 w 10000"/>
                          <a:gd name="connsiteY55" fmla="*/ 8302 h 10354"/>
                          <a:gd name="connsiteX56" fmla="*/ 5748 w 10000"/>
                          <a:gd name="connsiteY56" fmla="*/ 8073 h 10354"/>
                          <a:gd name="connsiteX57" fmla="*/ 5399 w 10000"/>
                          <a:gd name="connsiteY57" fmla="*/ 7856 h 10354"/>
                          <a:gd name="connsiteX58" fmla="*/ 5050 w 10000"/>
                          <a:gd name="connsiteY58" fmla="*/ 7632 h 10354"/>
                          <a:gd name="connsiteX59" fmla="*/ 4693 w 10000"/>
                          <a:gd name="connsiteY59" fmla="*/ 7403 h 10354"/>
                          <a:gd name="connsiteX60" fmla="*/ 4344 w 10000"/>
                          <a:gd name="connsiteY60" fmla="*/ 7174 h 10354"/>
                          <a:gd name="connsiteX61" fmla="*/ 3995 w 10000"/>
                          <a:gd name="connsiteY61" fmla="*/ 6944 h 10354"/>
                          <a:gd name="connsiteX62" fmla="*/ 3653 w 10000"/>
                          <a:gd name="connsiteY62" fmla="*/ 6727 h 10354"/>
                          <a:gd name="connsiteX63" fmla="*/ 3312 w 10000"/>
                          <a:gd name="connsiteY63" fmla="*/ 6510 h 10354"/>
                          <a:gd name="connsiteX64" fmla="*/ 2982 w 10000"/>
                          <a:gd name="connsiteY64" fmla="*/ 6293 h 10354"/>
                          <a:gd name="connsiteX65" fmla="*/ 2667 w 10000"/>
                          <a:gd name="connsiteY65" fmla="*/ 6089 h 10354"/>
                          <a:gd name="connsiteX66" fmla="*/ 2356 w 10000"/>
                          <a:gd name="connsiteY66" fmla="*/ 5890 h 10354"/>
                          <a:gd name="connsiteX67" fmla="*/ 2064 w 10000"/>
                          <a:gd name="connsiteY67" fmla="*/ 5698 h 10354"/>
                          <a:gd name="connsiteX68" fmla="*/ 1788 w 10000"/>
                          <a:gd name="connsiteY68" fmla="*/ 5524 h 10354"/>
                          <a:gd name="connsiteX69" fmla="*/ 1527 w 10000"/>
                          <a:gd name="connsiteY69" fmla="*/ 5351 h 10354"/>
                          <a:gd name="connsiteX70" fmla="*/ 1289 w 10000"/>
                          <a:gd name="connsiteY70" fmla="*/ 5196 h 10354"/>
                          <a:gd name="connsiteX71" fmla="*/ 1071 w 10000"/>
                          <a:gd name="connsiteY71" fmla="*/ 5060 h 10354"/>
                          <a:gd name="connsiteX72" fmla="*/ 883 w 10000"/>
                          <a:gd name="connsiteY72" fmla="*/ 4936 h 10354"/>
                          <a:gd name="connsiteX73" fmla="*/ 714 w 10000"/>
                          <a:gd name="connsiteY73" fmla="*/ 4830 h 10354"/>
                          <a:gd name="connsiteX74" fmla="*/ 572 w 10000"/>
                          <a:gd name="connsiteY74" fmla="*/ 4731 h 10354"/>
                          <a:gd name="connsiteX75" fmla="*/ 464 w 10000"/>
                          <a:gd name="connsiteY75" fmla="*/ 4669 h 10354"/>
                          <a:gd name="connsiteX76" fmla="*/ 391 w 10000"/>
                          <a:gd name="connsiteY76" fmla="*/ 4613 h 10354"/>
                          <a:gd name="connsiteX77" fmla="*/ 349 w 10000"/>
                          <a:gd name="connsiteY77" fmla="*/ 4582 h 10354"/>
                          <a:gd name="connsiteX78" fmla="*/ 230 w 10000"/>
                          <a:gd name="connsiteY78" fmla="*/ 4483 h 10354"/>
                          <a:gd name="connsiteX79" fmla="*/ 142 w 10000"/>
                          <a:gd name="connsiteY79" fmla="*/ 4353 h 10354"/>
                          <a:gd name="connsiteX80" fmla="*/ 81 w 10000"/>
                          <a:gd name="connsiteY80" fmla="*/ 4210 h 10354"/>
                          <a:gd name="connsiteX81" fmla="*/ 42 w 10000"/>
                          <a:gd name="connsiteY81" fmla="*/ 4080 h 10354"/>
                          <a:gd name="connsiteX82" fmla="*/ 15 w 10000"/>
                          <a:gd name="connsiteY82" fmla="*/ 3962 h 10354"/>
                          <a:gd name="connsiteX83" fmla="*/ 8 w 10000"/>
                          <a:gd name="connsiteY83" fmla="*/ 3863 h 10354"/>
                          <a:gd name="connsiteX84" fmla="*/ 0 w 10000"/>
                          <a:gd name="connsiteY84" fmla="*/ 3789 h 10354"/>
                          <a:gd name="connsiteX85" fmla="*/ 0 w 10000"/>
                          <a:gd name="connsiteY85" fmla="*/ 3764 h 10354"/>
                          <a:gd name="connsiteX86" fmla="*/ 0 w 10000"/>
                          <a:gd name="connsiteY86" fmla="*/ 3720 h 10354"/>
                          <a:gd name="connsiteX87" fmla="*/ 0 w 10000"/>
                          <a:gd name="connsiteY87" fmla="*/ 3615 h 10354"/>
                          <a:gd name="connsiteX88" fmla="*/ 0 w 10000"/>
                          <a:gd name="connsiteY88" fmla="*/ 3448 h 10354"/>
                          <a:gd name="connsiteX89" fmla="*/ 0 w 10000"/>
                          <a:gd name="connsiteY89" fmla="*/ 2431 h 10354"/>
                          <a:gd name="connsiteX90" fmla="*/ 0 w 10000"/>
                          <a:gd name="connsiteY90" fmla="*/ 2146 h 10354"/>
                          <a:gd name="connsiteX91" fmla="*/ 0 w 10000"/>
                          <a:gd name="connsiteY91" fmla="*/ 1885 h 10354"/>
                          <a:gd name="connsiteX92" fmla="*/ 0 w 10000"/>
                          <a:gd name="connsiteY92" fmla="*/ 1656 h 10354"/>
                          <a:gd name="connsiteX93" fmla="*/ 15 w 10000"/>
                          <a:gd name="connsiteY93" fmla="*/ 1439 h 10354"/>
                          <a:gd name="connsiteX94" fmla="*/ 61 w 10000"/>
                          <a:gd name="connsiteY94" fmla="*/ 1234 h 10354"/>
                          <a:gd name="connsiteX95" fmla="*/ 130 w 10000"/>
                          <a:gd name="connsiteY95" fmla="*/ 1061 h 10354"/>
                          <a:gd name="connsiteX96" fmla="*/ 203 w 10000"/>
                          <a:gd name="connsiteY96" fmla="*/ 918 h 10354"/>
                          <a:gd name="connsiteX97" fmla="*/ 284 w 10000"/>
                          <a:gd name="connsiteY97" fmla="*/ 788 h 10354"/>
                          <a:gd name="connsiteX98" fmla="*/ 357 w 10000"/>
                          <a:gd name="connsiteY98" fmla="*/ 701 h 10354"/>
                          <a:gd name="connsiteX99" fmla="*/ 426 w 10000"/>
                          <a:gd name="connsiteY99" fmla="*/ 627 h 10354"/>
                          <a:gd name="connsiteX100" fmla="*/ 464 w 10000"/>
                          <a:gd name="connsiteY100" fmla="*/ 583 h 10354"/>
                          <a:gd name="connsiteX101" fmla="*/ 936 w 10000"/>
                          <a:gd name="connsiteY101" fmla="*/ 354 h 10354"/>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936 w 10000"/>
                          <a:gd name="connsiteY100" fmla="*/ 0 h 10000"/>
                          <a:gd name="connsiteX0" fmla="*/ 936 w 10000"/>
                          <a:gd name="connsiteY0" fmla="*/ 327 h 10327"/>
                          <a:gd name="connsiteX1" fmla="*/ 10000 w 10000"/>
                          <a:gd name="connsiteY1" fmla="*/ 5931 h 10327"/>
                          <a:gd name="connsiteX2" fmla="*/ 9893 w 10000"/>
                          <a:gd name="connsiteY2" fmla="*/ 6018 h 10327"/>
                          <a:gd name="connsiteX3" fmla="*/ 9797 w 10000"/>
                          <a:gd name="connsiteY3" fmla="*/ 6093 h 10327"/>
                          <a:gd name="connsiteX4" fmla="*/ 9731 w 10000"/>
                          <a:gd name="connsiteY4" fmla="*/ 6136 h 10327"/>
                          <a:gd name="connsiteX5" fmla="*/ 9689 w 10000"/>
                          <a:gd name="connsiteY5" fmla="*/ 6167 h 10327"/>
                          <a:gd name="connsiteX6" fmla="*/ 9574 w 10000"/>
                          <a:gd name="connsiteY6" fmla="*/ 6279 h 10327"/>
                          <a:gd name="connsiteX7" fmla="*/ 9490 w 10000"/>
                          <a:gd name="connsiteY7" fmla="*/ 6396 h 10327"/>
                          <a:gd name="connsiteX8" fmla="*/ 9436 w 10000"/>
                          <a:gd name="connsiteY8" fmla="*/ 6508 h 10327"/>
                          <a:gd name="connsiteX9" fmla="*/ 9401 w 10000"/>
                          <a:gd name="connsiteY9" fmla="*/ 6595 h 10327"/>
                          <a:gd name="connsiteX10" fmla="*/ 9382 w 10000"/>
                          <a:gd name="connsiteY10" fmla="*/ 6669 h 10327"/>
                          <a:gd name="connsiteX11" fmla="*/ 9375 w 10000"/>
                          <a:gd name="connsiteY11" fmla="*/ 6725 h 10327"/>
                          <a:gd name="connsiteX12" fmla="*/ 9375 w 10000"/>
                          <a:gd name="connsiteY12" fmla="*/ 6744 h 10327"/>
                          <a:gd name="connsiteX13" fmla="*/ 9375 w 10000"/>
                          <a:gd name="connsiteY13" fmla="*/ 6781 h 10327"/>
                          <a:gd name="connsiteX14" fmla="*/ 9367 w 10000"/>
                          <a:gd name="connsiteY14" fmla="*/ 6886 h 10327"/>
                          <a:gd name="connsiteX15" fmla="*/ 9367 w 10000"/>
                          <a:gd name="connsiteY15" fmla="*/ 7047 h 10327"/>
                          <a:gd name="connsiteX16" fmla="*/ 9359 w 10000"/>
                          <a:gd name="connsiteY16" fmla="*/ 7264 h 10327"/>
                          <a:gd name="connsiteX17" fmla="*/ 9355 w 10000"/>
                          <a:gd name="connsiteY17" fmla="*/ 7519 h 10327"/>
                          <a:gd name="connsiteX18" fmla="*/ 9348 w 10000"/>
                          <a:gd name="connsiteY18" fmla="*/ 7798 h 10327"/>
                          <a:gd name="connsiteX19" fmla="*/ 9340 w 10000"/>
                          <a:gd name="connsiteY19" fmla="*/ 8089 h 10327"/>
                          <a:gd name="connsiteX20" fmla="*/ 9332 w 10000"/>
                          <a:gd name="connsiteY20" fmla="*/ 8393 h 10327"/>
                          <a:gd name="connsiteX21" fmla="*/ 9328 w 10000"/>
                          <a:gd name="connsiteY21" fmla="*/ 8696 h 10327"/>
                          <a:gd name="connsiteX22" fmla="*/ 9321 w 10000"/>
                          <a:gd name="connsiteY22" fmla="*/ 8994 h 10327"/>
                          <a:gd name="connsiteX23" fmla="*/ 9313 w 10000"/>
                          <a:gd name="connsiteY23" fmla="*/ 9254 h 10327"/>
                          <a:gd name="connsiteX24" fmla="*/ 9305 w 10000"/>
                          <a:gd name="connsiteY24" fmla="*/ 9490 h 10327"/>
                          <a:gd name="connsiteX25" fmla="*/ 9305 w 10000"/>
                          <a:gd name="connsiteY25" fmla="*/ 9676 h 10327"/>
                          <a:gd name="connsiteX26" fmla="*/ 9302 w 10000"/>
                          <a:gd name="connsiteY26" fmla="*/ 9819 h 10327"/>
                          <a:gd name="connsiteX27" fmla="*/ 9305 w 10000"/>
                          <a:gd name="connsiteY27" fmla="*/ 9967 h 10327"/>
                          <a:gd name="connsiteX28" fmla="*/ 9332 w 10000"/>
                          <a:gd name="connsiteY28" fmla="*/ 10079 h 10327"/>
                          <a:gd name="connsiteX29" fmla="*/ 9367 w 10000"/>
                          <a:gd name="connsiteY29" fmla="*/ 10141 h 10327"/>
                          <a:gd name="connsiteX30" fmla="*/ 9413 w 10000"/>
                          <a:gd name="connsiteY30" fmla="*/ 10197 h 10327"/>
                          <a:gd name="connsiteX31" fmla="*/ 9455 w 10000"/>
                          <a:gd name="connsiteY31" fmla="*/ 10222 h 10327"/>
                          <a:gd name="connsiteX32" fmla="*/ 9501 w 10000"/>
                          <a:gd name="connsiteY32" fmla="*/ 10240 h 10327"/>
                          <a:gd name="connsiteX33" fmla="*/ 9536 w 10000"/>
                          <a:gd name="connsiteY33" fmla="*/ 10253 h 10327"/>
                          <a:gd name="connsiteX34" fmla="*/ 9563 w 10000"/>
                          <a:gd name="connsiteY34" fmla="*/ 10284 h 10327"/>
                          <a:gd name="connsiteX35" fmla="*/ 9463 w 10000"/>
                          <a:gd name="connsiteY35" fmla="*/ 10315 h 10327"/>
                          <a:gd name="connsiteX36" fmla="*/ 9367 w 10000"/>
                          <a:gd name="connsiteY36" fmla="*/ 10327 h 10327"/>
                          <a:gd name="connsiteX37" fmla="*/ 9286 w 10000"/>
                          <a:gd name="connsiteY37" fmla="*/ 10315 h 10327"/>
                          <a:gd name="connsiteX38" fmla="*/ 9225 w 10000"/>
                          <a:gd name="connsiteY38" fmla="*/ 10296 h 10327"/>
                          <a:gd name="connsiteX39" fmla="*/ 9186 w 10000"/>
                          <a:gd name="connsiteY39" fmla="*/ 10271 h 10327"/>
                          <a:gd name="connsiteX40" fmla="*/ 9171 w 10000"/>
                          <a:gd name="connsiteY40" fmla="*/ 10265 h 10327"/>
                          <a:gd name="connsiteX41" fmla="*/ 9152 w 10000"/>
                          <a:gd name="connsiteY41" fmla="*/ 10253 h 10327"/>
                          <a:gd name="connsiteX42" fmla="*/ 9098 w 10000"/>
                          <a:gd name="connsiteY42" fmla="*/ 10222 h 10327"/>
                          <a:gd name="connsiteX43" fmla="*/ 9010 w 10000"/>
                          <a:gd name="connsiteY43" fmla="*/ 10166 h 10327"/>
                          <a:gd name="connsiteX44" fmla="*/ 8899 w 10000"/>
                          <a:gd name="connsiteY44" fmla="*/ 10091 h 10327"/>
                          <a:gd name="connsiteX45" fmla="*/ 8749 w 10000"/>
                          <a:gd name="connsiteY45" fmla="*/ 9992 h 10327"/>
                          <a:gd name="connsiteX46" fmla="*/ 8569 w 10000"/>
                          <a:gd name="connsiteY46" fmla="*/ 9874 h 10327"/>
                          <a:gd name="connsiteX47" fmla="*/ 8373 w 10000"/>
                          <a:gd name="connsiteY47" fmla="*/ 9744 h 10327"/>
                          <a:gd name="connsiteX48" fmla="*/ 8147 w 10000"/>
                          <a:gd name="connsiteY48" fmla="*/ 9602 h 10327"/>
                          <a:gd name="connsiteX49" fmla="*/ 7905 w 10000"/>
                          <a:gd name="connsiteY49" fmla="*/ 9447 h 10327"/>
                          <a:gd name="connsiteX50" fmla="*/ 7636 w 10000"/>
                          <a:gd name="connsiteY50" fmla="*/ 9273 h 10327"/>
                          <a:gd name="connsiteX51" fmla="*/ 7352 w 10000"/>
                          <a:gd name="connsiteY51" fmla="*/ 9087 h 10327"/>
                          <a:gd name="connsiteX52" fmla="*/ 7049 w 10000"/>
                          <a:gd name="connsiteY52" fmla="*/ 8895 h 10327"/>
                          <a:gd name="connsiteX53" fmla="*/ 6742 w 10000"/>
                          <a:gd name="connsiteY53" fmla="*/ 8696 h 10327"/>
                          <a:gd name="connsiteX54" fmla="*/ 6420 w 10000"/>
                          <a:gd name="connsiteY54" fmla="*/ 8480 h 10327"/>
                          <a:gd name="connsiteX55" fmla="*/ 6086 w 10000"/>
                          <a:gd name="connsiteY55" fmla="*/ 8275 h 10327"/>
                          <a:gd name="connsiteX56" fmla="*/ 5748 w 10000"/>
                          <a:gd name="connsiteY56" fmla="*/ 8046 h 10327"/>
                          <a:gd name="connsiteX57" fmla="*/ 5399 w 10000"/>
                          <a:gd name="connsiteY57" fmla="*/ 7829 h 10327"/>
                          <a:gd name="connsiteX58" fmla="*/ 5050 w 10000"/>
                          <a:gd name="connsiteY58" fmla="*/ 7605 h 10327"/>
                          <a:gd name="connsiteX59" fmla="*/ 4693 w 10000"/>
                          <a:gd name="connsiteY59" fmla="*/ 7376 h 10327"/>
                          <a:gd name="connsiteX60" fmla="*/ 4344 w 10000"/>
                          <a:gd name="connsiteY60" fmla="*/ 7147 h 10327"/>
                          <a:gd name="connsiteX61" fmla="*/ 3995 w 10000"/>
                          <a:gd name="connsiteY61" fmla="*/ 6917 h 10327"/>
                          <a:gd name="connsiteX62" fmla="*/ 3653 w 10000"/>
                          <a:gd name="connsiteY62" fmla="*/ 6700 h 10327"/>
                          <a:gd name="connsiteX63" fmla="*/ 3312 w 10000"/>
                          <a:gd name="connsiteY63" fmla="*/ 6483 h 10327"/>
                          <a:gd name="connsiteX64" fmla="*/ 2982 w 10000"/>
                          <a:gd name="connsiteY64" fmla="*/ 6266 h 10327"/>
                          <a:gd name="connsiteX65" fmla="*/ 2667 w 10000"/>
                          <a:gd name="connsiteY65" fmla="*/ 6062 h 10327"/>
                          <a:gd name="connsiteX66" fmla="*/ 2356 w 10000"/>
                          <a:gd name="connsiteY66" fmla="*/ 5863 h 10327"/>
                          <a:gd name="connsiteX67" fmla="*/ 2064 w 10000"/>
                          <a:gd name="connsiteY67" fmla="*/ 5671 h 10327"/>
                          <a:gd name="connsiteX68" fmla="*/ 1788 w 10000"/>
                          <a:gd name="connsiteY68" fmla="*/ 5497 h 10327"/>
                          <a:gd name="connsiteX69" fmla="*/ 1527 w 10000"/>
                          <a:gd name="connsiteY69" fmla="*/ 5324 h 10327"/>
                          <a:gd name="connsiteX70" fmla="*/ 1289 w 10000"/>
                          <a:gd name="connsiteY70" fmla="*/ 5169 h 10327"/>
                          <a:gd name="connsiteX71" fmla="*/ 1071 w 10000"/>
                          <a:gd name="connsiteY71" fmla="*/ 5033 h 10327"/>
                          <a:gd name="connsiteX72" fmla="*/ 883 w 10000"/>
                          <a:gd name="connsiteY72" fmla="*/ 4909 h 10327"/>
                          <a:gd name="connsiteX73" fmla="*/ 714 w 10000"/>
                          <a:gd name="connsiteY73" fmla="*/ 4803 h 10327"/>
                          <a:gd name="connsiteX74" fmla="*/ 572 w 10000"/>
                          <a:gd name="connsiteY74" fmla="*/ 4704 h 10327"/>
                          <a:gd name="connsiteX75" fmla="*/ 464 w 10000"/>
                          <a:gd name="connsiteY75" fmla="*/ 4642 h 10327"/>
                          <a:gd name="connsiteX76" fmla="*/ 391 w 10000"/>
                          <a:gd name="connsiteY76" fmla="*/ 4586 h 10327"/>
                          <a:gd name="connsiteX77" fmla="*/ 349 w 10000"/>
                          <a:gd name="connsiteY77" fmla="*/ 4555 h 10327"/>
                          <a:gd name="connsiteX78" fmla="*/ 230 w 10000"/>
                          <a:gd name="connsiteY78" fmla="*/ 4456 h 10327"/>
                          <a:gd name="connsiteX79" fmla="*/ 142 w 10000"/>
                          <a:gd name="connsiteY79" fmla="*/ 4326 h 10327"/>
                          <a:gd name="connsiteX80" fmla="*/ 81 w 10000"/>
                          <a:gd name="connsiteY80" fmla="*/ 4183 h 10327"/>
                          <a:gd name="connsiteX81" fmla="*/ 42 w 10000"/>
                          <a:gd name="connsiteY81" fmla="*/ 4053 h 10327"/>
                          <a:gd name="connsiteX82" fmla="*/ 15 w 10000"/>
                          <a:gd name="connsiteY82" fmla="*/ 3935 h 10327"/>
                          <a:gd name="connsiteX83" fmla="*/ 8 w 10000"/>
                          <a:gd name="connsiteY83" fmla="*/ 3836 h 10327"/>
                          <a:gd name="connsiteX84" fmla="*/ 0 w 10000"/>
                          <a:gd name="connsiteY84" fmla="*/ 3762 h 10327"/>
                          <a:gd name="connsiteX85" fmla="*/ 0 w 10000"/>
                          <a:gd name="connsiteY85" fmla="*/ 3737 h 10327"/>
                          <a:gd name="connsiteX86" fmla="*/ 0 w 10000"/>
                          <a:gd name="connsiteY86" fmla="*/ 3693 h 10327"/>
                          <a:gd name="connsiteX87" fmla="*/ 0 w 10000"/>
                          <a:gd name="connsiteY87" fmla="*/ 3588 h 10327"/>
                          <a:gd name="connsiteX88" fmla="*/ 0 w 10000"/>
                          <a:gd name="connsiteY88" fmla="*/ 3421 h 10327"/>
                          <a:gd name="connsiteX89" fmla="*/ 0 w 10000"/>
                          <a:gd name="connsiteY89" fmla="*/ 2404 h 10327"/>
                          <a:gd name="connsiteX90" fmla="*/ 0 w 10000"/>
                          <a:gd name="connsiteY90" fmla="*/ 2119 h 10327"/>
                          <a:gd name="connsiteX91" fmla="*/ 0 w 10000"/>
                          <a:gd name="connsiteY91" fmla="*/ 1858 h 10327"/>
                          <a:gd name="connsiteX92" fmla="*/ 0 w 10000"/>
                          <a:gd name="connsiteY92" fmla="*/ 1629 h 10327"/>
                          <a:gd name="connsiteX93" fmla="*/ 15 w 10000"/>
                          <a:gd name="connsiteY93" fmla="*/ 1412 h 10327"/>
                          <a:gd name="connsiteX94" fmla="*/ 61 w 10000"/>
                          <a:gd name="connsiteY94" fmla="*/ 1207 h 10327"/>
                          <a:gd name="connsiteX95" fmla="*/ 130 w 10000"/>
                          <a:gd name="connsiteY95" fmla="*/ 1034 h 10327"/>
                          <a:gd name="connsiteX96" fmla="*/ 203 w 10000"/>
                          <a:gd name="connsiteY96" fmla="*/ 891 h 10327"/>
                          <a:gd name="connsiteX97" fmla="*/ 284 w 10000"/>
                          <a:gd name="connsiteY97" fmla="*/ 761 h 10327"/>
                          <a:gd name="connsiteX98" fmla="*/ 357 w 10000"/>
                          <a:gd name="connsiteY98" fmla="*/ 674 h 10327"/>
                          <a:gd name="connsiteX99" fmla="*/ 936 w 10000"/>
                          <a:gd name="connsiteY99" fmla="*/ 327 h 10327"/>
                          <a:gd name="connsiteX0" fmla="*/ 936 w 10000"/>
                          <a:gd name="connsiteY0" fmla="*/ 31 h 10031"/>
                          <a:gd name="connsiteX1" fmla="*/ 10000 w 10000"/>
                          <a:gd name="connsiteY1" fmla="*/ 5635 h 10031"/>
                          <a:gd name="connsiteX2" fmla="*/ 9893 w 10000"/>
                          <a:gd name="connsiteY2" fmla="*/ 5722 h 10031"/>
                          <a:gd name="connsiteX3" fmla="*/ 9797 w 10000"/>
                          <a:gd name="connsiteY3" fmla="*/ 5797 h 10031"/>
                          <a:gd name="connsiteX4" fmla="*/ 9731 w 10000"/>
                          <a:gd name="connsiteY4" fmla="*/ 5840 h 10031"/>
                          <a:gd name="connsiteX5" fmla="*/ 9689 w 10000"/>
                          <a:gd name="connsiteY5" fmla="*/ 5871 h 10031"/>
                          <a:gd name="connsiteX6" fmla="*/ 9574 w 10000"/>
                          <a:gd name="connsiteY6" fmla="*/ 5983 h 10031"/>
                          <a:gd name="connsiteX7" fmla="*/ 9490 w 10000"/>
                          <a:gd name="connsiteY7" fmla="*/ 6100 h 10031"/>
                          <a:gd name="connsiteX8" fmla="*/ 9436 w 10000"/>
                          <a:gd name="connsiteY8" fmla="*/ 6212 h 10031"/>
                          <a:gd name="connsiteX9" fmla="*/ 9401 w 10000"/>
                          <a:gd name="connsiteY9" fmla="*/ 6299 h 10031"/>
                          <a:gd name="connsiteX10" fmla="*/ 9382 w 10000"/>
                          <a:gd name="connsiteY10" fmla="*/ 6373 h 10031"/>
                          <a:gd name="connsiteX11" fmla="*/ 9375 w 10000"/>
                          <a:gd name="connsiteY11" fmla="*/ 6429 h 10031"/>
                          <a:gd name="connsiteX12" fmla="*/ 9375 w 10000"/>
                          <a:gd name="connsiteY12" fmla="*/ 6448 h 10031"/>
                          <a:gd name="connsiteX13" fmla="*/ 9375 w 10000"/>
                          <a:gd name="connsiteY13" fmla="*/ 6485 h 10031"/>
                          <a:gd name="connsiteX14" fmla="*/ 9367 w 10000"/>
                          <a:gd name="connsiteY14" fmla="*/ 6590 h 10031"/>
                          <a:gd name="connsiteX15" fmla="*/ 9367 w 10000"/>
                          <a:gd name="connsiteY15" fmla="*/ 6751 h 10031"/>
                          <a:gd name="connsiteX16" fmla="*/ 9359 w 10000"/>
                          <a:gd name="connsiteY16" fmla="*/ 6968 h 10031"/>
                          <a:gd name="connsiteX17" fmla="*/ 9355 w 10000"/>
                          <a:gd name="connsiteY17" fmla="*/ 7223 h 10031"/>
                          <a:gd name="connsiteX18" fmla="*/ 9348 w 10000"/>
                          <a:gd name="connsiteY18" fmla="*/ 7502 h 10031"/>
                          <a:gd name="connsiteX19" fmla="*/ 9340 w 10000"/>
                          <a:gd name="connsiteY19" fmla="*/ 7793 h 10031"/>
                          <a:gd name="connsiteX20" fmla="*/ 9332 w 10000"/>
                          <a:gd name="connsiteY20" fmla="*/ 8097 h 10031"/>
                          <a:gd name="connsiteX21" fmla="*/ 9328 w 10000"/>
                          <a:gd name="connsiteY21" fmla="*/ 8400 h 10031"/>
                          <a:gd name="connsiteX22" fmla="*/ 9321 w 10000"/>
                          <a:gd name="connsiteY22" fmla="*/ 8698 h 10031"/>
                          <a:gd name="connsiteX23" fmla="*/ 9313 w 10000"/>
                          <a:gd name="connsiteY23" fmla="*/ 8958 h 10031"/>
                          <a:gd name="connsiteX24" fmla="*/ 9305 w 10000"/>
                          <a:gd name="connsiteY24" fmla="*/ 9194 h 10031"/>
                          <a:gd name="connsiteX25" fmla="*/ 9305 w 10000"/>
                          <a:gd name="connsiteY25" fmla="*/ 9380 h 10031"/>
                          <a:gd name="connsiteX26" fmla="*/ 9302 w 10000"/>
                          <a:gd name="connsiteY26" fmla="*/ 9523 h 10031"/>
                          <a:gd name="connsiteX27" fmla="*/ 9305 w 10000"/>
                          <a:gd name="connsiteY27" fmla="*/ 9671 h 10031"/>
                          <a:gd name="connsiteX28" fmla="*/ 9332 w 10000"/>
                          <a:gd name="connsiteY28" fmla="*/ 9783 h 10031"/>
                          <a:gd name="connsiteX29" fmla="*/ 9367 w 10000"/>
                          <a:gd name="connsiteY29" fmla="*/ 9845 h 10031"/>
                          <a:gd name="connsiteX30" fmla="*/ 9413 w 10000"/>
                          <a:gd name="connsiteY30" fmla="*/ 9901 h 10031"/>
                          <a:gd name="connsiteX31" fmla="*/ 9455 w 10000"/>
                          <a:gd name="connsiteY31" fmla="*/ 9926 h 10031"/>
                          <a:gd name="connsiteX32" fmla="*/ 9501 w 10000"/>
                          <a:gd name="connsiteY32" fmla="*/ 9944 h 10031"/>
                          <a:gd name="connsiteX33" fmla="*/ 9536 w 10000"/>
                          <a:gd name="connsiteY33" fmla="*/ 9957 h 10031"/>
                          <a:gd name="connsiteX34" fmla="*/ 9563 w 10000"/>
                          <a:gd name="connsiteY34" fmla="*/ 9988 h 10031"/>
                          <a:gd name="connsiteX35" fmla="*/ 9463 w 10000"/>
                          <a:gd name="connsiteY35" fmla="*/ 10019 h 10031"/>
                          <a:gd name="connsiteX36" fmla="*/ 9367 w 10000"/>
                          <a:gd name="connsiteY36" fmla="*/ 10031 h 10031"/>
                          <a:gd name="connsiteX37" fmla="*/ 9286 w 10000"/>
                          <a:gd name="connsiteY37" fmla="*/ 10019 h 10031"/>
                          <a:gd name="connsiteX38" fmla="*/ 9225 w 10000"/>
                          <a:gd name="connsiteY38" fmla="*/ 10000 h 10031"/>
                          <a:gd name="connsiteX39" fmla="*/ 9186 w 10000"/>
                          <a:gd name="connsiteY39" fmla="*/ 9975 h 10031"/>
                          <a:gd name="connsiteX40" fmla="*/ 9171 w 10000"/>
                          <a:gd name="connsiteY40" fmla="*/ 9969 h 10031"/>
                          <a:gd name="connsiteX41" fmla="*/ 9152 w 10000"/>
                          <a:gd name="connsiteY41" fmla="*/ 9957 h 10031"/>
                          <a:gd name="connsiteX42" fmla="*/ 9098 w 10000"/>
                          <a:gd name="connsiteY42" fmla="*/ 9926 h 10031"/>
                          <a:gd name="connsiteX43" fmla="*/ 9010 w 10000"/>
                          <a:gd name="connsiteY43" fmla="*/ 9870 h 10031"/>
                          <a:gd name="connsiteX44" fmla="*/ 8899 w 10000"/>
                          <a:gd name="connsiteY44" fmla="*/ 9795 h 10031"/>
                          <a:gd name="connsiteX45" fmla="*/ 8749 w 10000"/>
                          <a:gd name="connsiteY45" fmla="*/ 9696 h 10031"/>
                          <a:gd name="connsiteX46" fmla="*/ 8569 w 10000"/>
                          <a:gd name="connsiteY46" fmla="*/ 9578 h 10031"/>
                          <a:gd name="connsiteX47" fmla="*/ 8373 w 10000"/>
                          <a:gd name="connsiteY47" fmla="*/ 9448 h 10031"/>
                          <a:gd name="connsiteX48" fmla="*/ 8147 w 10000"/>
                          <a:gd name="connsiteY48" fmla="*/ 9306 h 10031"/>
                          <a:gd name="connsiteX49" fmla="*/ 7905 w 10000"/>
                          <a:gd name="connsiteY49" fmla="*/ 9151 h 10031"/>
                          <a:gd name="connsiteX50" fmla="*/ 7636 w 10000"/>
                          <a:gd name="connsiteY50" fmla="*/ 8977 h 10031"/>
                          <a:gd name="connsiteX51" fmla="*/ 7352 w 10000"/>
                          <a:gd name="connsiteY51" fmla="*/ 8791 h 10031"/>
                          <a:gd name="connsiteX52" fmla="*/ 7049 w 10000"/>
                          <a:gd name="connsiteY52" fmla="*/ 8599 h 10031"/>
                          <a:gd name="connsiteX53" fmla="*/ 6742 w 10000"/>
                          <a:gd name="connsiteY53" fmla="*/ 8400 h 10031"/>
                          <a:gd name="connsiteX54" fmla="*/ 6420 w 10000"/>
                          <a:gd name="connsiteY54" fmla="*/ 8184 h 10031"/>
                          <a:gd name="connsiteX55" fmla="*/ 6086 w 10000"/>
                          <a:gd name="connsiteY55" fmla="*/ 7979 h 10031"/>
                          <a:gd name="connsiteX56" fmla="*/ 5748 w 10000"/>
                          <a:gd name="connsiteY56" fmla="*/ 7750 h 10031"/>
                          <a:gd name="connsiteX57" fmla="*/ 5399 w 10000"/>
                          <a:gd name="connsiteY57" fmla="*/ 7533 h 10031"/>
                          <a:gd name="connsiteX58" fmla="*/ 5050 w 10000"/>
                          <a:gd name="connsiteY58" fmla="*/ 7309 h 10031"/>
                          <a:gd name="connsiteX59" fmla="*/ 4693 w 10000"/>
                          <a:gd name="connsiteY59" fmla="*/ 7080 h 10031"/>
                          <a:gd name="connsiteX60" fmla="*/ 4344 w 10000"/>
                          <a:gd name="connsiteY60" fmla="*/ 6851 h 10031"/>
                          <a:gd name="connsiteX61" fmla="*/ 3995 w 10000"/>
                          <a:gd name="connsiteY61" fmla="*/ 6621 h 10031"/>
                          <a:gd name="connsiteX62" fmla="*/ 3653 w 10000"/>
                          <a:gd name="connsiteY62" fmla="*/ 6404 h 10031"/>
                          <a:gd name="connsiteX63" fmla="*/ 3312 w 10000"/>
                          <a:gd name="connsiteY63" fmla="*/ 6187 h 10031"/>
                          <a:gd name="connsiteX64" fmla="*/ 2982 w 10000"/>
                          <a:gd name="connsiteY64" fmla="*/ 5970 h 10031"/>
                          <a:gd name="connsiteX65" fmla="*/ 2667 w 10000"/>
                          <a:gd name="connsiteY65" fmla="*/ 5766 h 10031"/>
                          <a:gd name="connsiteX66" fmla="*/ 2356 w 10000"/>
                          <a:gd name="connsiteY66" fmla="*/ 5567 h 10031"/>
                          <a:gd name="connsiteX67" fmla="*/ 2064 w 10000"/>
                          <a:gd name="connsiteY67" fmla="*/ 5375 h 10031"/>
                          <a:gd name="connsiteX68" fmla="*/ 1788 w 10000"/>
                          <a:gd name="connsiteY68" fmla="*/ 5201 h 10031"/>
                          <a:gd name="connsiteX69" fmla="*/ 1527 w 10000"/>
                          <a:gd name="connsiteY69" fmla="*/ 5028 h 10031"/>
                          <a:gd name="connsiteX70" fmla="*/ 1289 w 10000"/>
                          <a:gd name="connsiteY70" fmla="*/ 4873 h 10031"/>
                          <a:gd name="connsiteX71" fmla="*/ 1071 w 10000"/>
                          <a:gd name="connsiteY71" fmla="*/ 4737 h 10031"/>
                          <a:gd name="connsiteX72" fmla="*/ 883 w 10000"/>
                          <a:gd name="connsiteY72" fmla="*/ 4613 h 10031"/>
                          <a:gd name="connsiteX73" fmla="*/ 714 w 10000"/>
                          <a:gd name="connsiteY73" fmla="*/ 4507 h 10031"/>
                          <a:gd name="connsiteX74" fmla="*/ 572 w 10000"/>
                          <a:gd name="connsiteY74" fmla="*/ 4408 h 10031"/>
                          <a:gd name="connsiteX75" fmla="*/ 464 w 10000"/>
                          <a:gd name="connsiteY75" fmla="*/ 4346 h 10031"/>
                          <a:gd name="connsiteX76" fmla="*/ 391 w 10000"/>
                          <a:gd name="connsiteY76" fmla="*/ 4290 h 10031"/>
                          <a:gd name="connsiteX77" fmla="*/ 349 w 10000"/>
                          <a:gd name="connsiteY77" fmla="*/ 4259 h 10031"/>
                          <a:gd name="connsiteX78" fmla="*/ 230 w 10000"/>
                          <a:gd name="connsiteY78" fmla="*/ 4160 h 10031"/>
                          <a:gd name="connsiteX79" fmla="*/ 142 w 10000"/>
                          <a:gd name="connsiteY79" fmla="*/ 4030 h 10031"/>
                          <a:gd name="connsiteX80" fmla="*/ 81 w 10000"/>
                          <a:gd name="connsiteY80" fmla="*/ 3887 h 10031"/>
                          <a:gd name="connsiteX81" fmla="*/ 42 w 10000"/>
                          <a:gd name="connsiteY81" fmla="*/ 3757 h 10031"/>
                          <a:gd name="connsiteX82" fmla="*/ 15 w 10000"/>
                          <a:gd name="connsiteY82" fmla="*/ 3639 h 10031"/>
                          <a:gd name="connsiteX83" fmla="*/ 8 w 10000"/>
                          <a:gd name="connsiteY83" fmla="*/ 3540 h 10031"/>
                          <a:gd name="connsiteX84" fmla="*/ 0 w 10000"/>
                          <a:gd name="connsiteY84" fmla="*/ 3466 h 10031"/>
                          <a:gd name="connsiteX85" fmla="*/ 0 w 10000"/>
                          <a:gd name="connsiteY85" fmla="*/ 3441 h 10031"/>
                          <a:gd name="connsiteX86" fmla="*/ 0 w 10000"/>
                          <a:gd name="connsiteY86" fmla="*/ 3397 h 10031"/>
                          <a:gd name="connsiteX87" fmla="*/ 0 w 10000"/>
                          <a:gd name="connsiteY87" fmla="*/ 3292 h 10031"/>
                          <a:gd name="connsiteX88" fmla="*/ 0 w 10000"/>
                          <a:gd name="connsiteY88" fmla="*/ 3125 h 10031"/>
                          <a:gd name="connsiteX89" fmla="*/ 0 w 10000"/>
                          <a:gd name="connsiteY89" fmla="*/ 2108 h 10031"/>
                          <a:gd name="connsiteX90" fmla="*/ 0 w 10000"/>
                          <a:gd name="connsiteY90" fmla="*/ 1823 h 10031"/>
                          <a:gd name="connsiteX91" fmla="*/ 0 w 10000"/>
                          <a:gd name="connsiteY91" fmla="*/ 1562 h 10031"/>
                          <a:gd name="connsiteX92" fmla="*/ 0 w 10000"/>
                          <a:gd name="connsiteY92" fmla="*/ 1333 h 10031"/>
                          <a:gd name="connsiteX93" fmla="*/ 15 w 10000"/>
                          <a:gd name="connsiteY93" fmla="*/ 1116 h 10031"/>
                          <a:gd name="connsiteX94" fmla="*/ 61 w 10000"/>
                          <a:gd name="connsiteY94" fmla="*/ 911 h 10031"/>
                          <a:gd name="connsiteX95" fmla="*/ 130 w 10000"/>
                          <a:gd name="connsiteY95" fmla="*/ 738 h 10031"/>
                          <a:gd name="connsiteX96" fmla="*/ 203 w 10000"/>
                          <a:gd name="connsiteY96" fmla="*/ 595 h 10031"/>
                          <a:gd name="connsiteX97" fmla="*/ 284 w 10000"/>
                          <a:gd name="connsiteY97" fmla="*/ 465 h 10031"/>
                          <a:gd name="connsiteX98" fmla="*/ 357 w 10000"/>
                          <a:gd name="connsiteY98" fmla="*/ 378 h 10031"/>
                          <a:gd name="connsiteX99" fmla="*/ 936 w 10000"/>
                          <a:gd name="connsiteY99" fmla="*/ 31 h 10031"/>
                          <a:gd name="connsiteX0" fmla="*/ 936 w 10000"/>
                          <a:gd name="connsiteY0" fmla="*/ 26 h 10026"/>
                          <a:gd name="connsiteX1" fmla="*/ 10000 w 10000"/>
                          <a:gd name="connsiteY1" fmla="*/ 5630 h 10026"/>
                          <a:gd name="connsiteX2" fmla="*/ 9893 w 10000"/>
                          <a:gd name="connsiteY2" fmla="*/ 5717 h 10026"/>
                          <a:gd name="connsiteX3" fmla="*/ 9797 w 10000"/>
                          <a:gd name="connsiteY3" fmla="*/ 5792 h 10026"/>
                          <a:gd name="connsiteX4" fmla="*/ 9731 w 10000"/>
                          <a:gd name="connsiteY4" fmla="*/ 5835 h 10026"/>
                          <a:gd name="connsiteX5" fmla="*/ 9689 w 10000"/>
                          <a:gd name="connsiteY5" fmla="*/ 5866 h 10026"/>
                          <a:gd name="connsiteX6" fmla="*/ 9574 w 10000"/>
                          <a:gd name="connsiteY6" fmla="*/ 5978 h 10026"/>
                          <a:gd name="connsiteX7" fmla="*/ 9490 w 10000"/>
                          <a:gd name="connsiteY7" fmla="*/ 6095 h 10026"/>
                          <a:gd name="connsiteX8" fmla="*/ 9436 w 10000"/>
                          <a:gd name="connsiteY8" fmla="*/ 6207 h 10026"/>
                          <a:gd name="connsiteX9" fmla="*/ 9401 w 10000"/>
                          <a:gd name="connsiteY9" fmla="*/ 6294 h 10026"/>
                          <a:gd name="connsiteX10" fmla="*/ 9382 w 10000"/>
                          <a:gd name="connsiteY10" fmla="*/ 6368 h 10026"/>
                          <a:gd name="connsiteX11" fmla="*/ 9375 w 10000"/>
                          <a:gd name="connsiteY11" fmla="*/ 6424 h 10026"/>
                          <a:gd name="connsiteX12" fmla="*/ 9375 w 10000"/>
                          <a:gd name="connsiteY12" fmla="*/ 6443 h 10026"/>
                          <a:gd name="connsiteX13" fmla="*/ 9375 w 10000"/>
                          <a:gd name="connsiteY13" fmla="*/ 6480 h 10026"/>
                          <a:gd name="connsiteX14" fmla="*/ 9367 w 10000"/>
                          <a:gd name="connsiteY14" fmla="*/ 6585 h 10026"/>
                          <a:gd name="connsiteX15" fmla="*/ 9367 w 10000"/>
                          <a:gd name="connsiteY15" fmla="*/ 6746 h 10026"/>
                          <a:gd name="connsiteX16" fmla="*/ 9359 w 10000"/>
                          <a:gd name="connsiteY16" fmla="*/ 6963 h 10026"/>
                          <a:gd name="connsiteX17" fmla="*/ 9355 w 10000"/>
                          <a:gd name="connsiteY17" fmla="*/ 7218 h 10026"/>
                          <a:gd name="connsiteX18" fmla="*/ 9348 w 10000"/>
                          <a:gd name="connsiteY18" fmla="*/ 7497 h 10026"/>
                          <a:gd name="connsiteX19" fmla="*/ 9340 w 10000"/>
                          <a:gd name="connsiteY19" fmla="*/ 7788 h 10026"/>
                          <a:gd name="connsiteX20" fmla="*/ 9332 w 10000"/>
                          <a:gd name="connsiteY20" fmla="*/ 8092 h 10026"/>
                          <a:gd name="connsiteX21" fmla="*/ 9328 w 10000"/>
                          <a:gd name="connsiteY21" fmla="*/ 8395 h 10026"/>
                          <a:gd name="connsiteX22" fmla="*/ 9321 w 10000"/>
                          <a:gd name="connsiteY22" fmla="*/ 8693 h 10026"/>
                          <a:gd name="connsiteX23" fmla="*/ 9313 w 10000"/>
                          <a:gd name="connsiteY23" fmla="*/ 8953 h 10026"/>
                          <a:gd name="connsiteX24" fmla="*/ 9305 w 10000"/>
                          <a:gd name="connsiteY24" fmla="*/ 9189 h 10026"/>
                          <a:gd name="connsiteX25" fmla="*/ 9305 w 10000"/>
                          <a:gd name="connsiteY25" fmla="*/ 9375 h 10026"/>
                          <a:gd name="connsiteX26" fmla="*/ 9302 w 10000"/>
                          <a:gd name="connsiteY26" fmla="*/ 9518 h 10026"/>
                          <a:gd name="connsiteX27" fmla="*/ 9305 w 10000"/>
                          <a:gd name="connsiteY27" fmla="*/ 9666 h 10026"/>
                          <a:gd name="connsiteX28" fmla="*/ 9332 w 10000"/>
                          <a:gd name="connsiteY28" fmla="*/ 9778 h 10026"/>
                          <a:gd name="connsiteX29" fmla="*/ 9367 w 10000"/>
                          <a:gd name="connsiteY29" fmla="*/ 9840 h 10026"/>
                          <a:gd name="connsiteX30" fmla="*/ 9413 w 10000"/>
                          <a:gd name="connsiteY30" fmla="*/ 9896 h 10026"/>
                          <a:gd name="connsiteX31" fmla="*/ 9455 w 10000"/>
                          <a:gd name="connsiteY31" fmla="*/ 9921 h 10026"/>
                          <a:gd name="connsiteX32" fmla="*/ 9501 w 10000"/>
                          <a:gd name="connsiteY32" fmla="*/ 9939 h 10026"/>
                          <a:gd name="connsiteX33" fmla="*/ 9536 w 10000"/>
                          <a:gd name="connsiteY33" fmla="*/ 9952 h 10026"/>
                          <a:gd name="connsiteX34" fmla="*/ 9563 w 10000"/>
                          <a:gd name="connsiteY34" fmla="*/ 9983 h 10026"/>
                          <a:gd name="connsiteX35" fmla="*/ 9463 w 10000"/>
                          <a:gd name="connsiteY35" fmla="*/ 10014 h 10026"/>
                          <a:gd name="connsiteX36" fmla="*/ 9367 w 10000"/>
                          <a:gd name="connsiteY36" fmla="*/ 10026 h 10026"/>
                          <a:gd name="connsiteX37" fmla="*/ 9286 w 10000"/>
                          <a:gd name="connsiteY37" fmla="*/ 10014 h 10026"/>
                          <a:gd name="connsiteX38" fmla="*/ 9225 w 10000"/>
                          <a:gd name="connsiteY38" fmla="*/ 9995 h 10026"/>
                          <a:gd name="connsiteX39" fmla="*/ 9186 w 10000"/>
                          <a:gd name="connsiteY39" fmla="*/ 9970 h 10026"/>
                          <a:gd name="connsiteX40" fmla="*/ 9171 w 10000"/>
                          <a:gd name="connsiteY40" fmla="*/ 9964 h 10026"/>
                          <a:gd name="connsiteX41" fmla="*/ 9152 w 10000"/>
                          <a:gd name="connsiteY41" fmla="*/ 9952 h 10026"/>
                          <a:gd name="connsiteX42" fmla="*/ 9098 w 10000"/>
                          <a:gd name="connsiteY42" fmla="*/ 9921 h 10026"/>
                          <a:gd name="connsiteX43" fmla="*/ 9010 w 10000"/>
                          <a:gd name="connsiteY43" fmla="*/ 9865 h 10026"/>
                          <a:gd name="connsiteX44" fmla="*/ 8899 w 10000"/>
                          <a:gd name="connsiteY44" fmla="*/ 9790 h 10026"/>
                          <a:gd name="connsiteX45" fmla="*/ 8749 w 10000"/>
                          <a:gd name="connsiteY45" fmla="*/ 9691 h 10026"/>
                          <a:gd name="connsiteX46" fmla="*/ 8569 w 10000"/>
                          <a:gd name="connsiteY46" fmla="*/ 9573 h 10026"/>
                          <a:gd name="connsiteX47" fmla="*/ 8373 w 10000"/>
                          <a:gd name="connsiteY47" fmla="*/ 9443 h 10026"/>
                          <a:gd name="connsiteX48" fmla="*/ 8147 w 10000"/>
                          <a:gd name="connsiteY48" fmla="*/ 9301 h 10026"/>
                          <a:gd name="connsiteX49" fmla="*/ 7905 w 10000"/>
                          <a:gd name="connsiteY49" fmla="*/ 9146 h 10026"/>
                          <a:gd name="connsiteX50" fmla="*/ 7636 w 10000"/>
                          <a:gd name="connsiteY50" fmla="*/ 8972 h 10026"/>
                          <a:gd name="connsiteX51" fmla="*/ 7352 w 10000"/>
                          <a:gd name="connsiteY51" fmla="*/ 8786 h 10026"/>
                          <a:gd name="connsiteX52" fmla="*/ 7049 w 10000"/>
                          <a:gd name="connsiteY52" fmla="*/ 8594 h 10026"/>
                          <a:gd name="connsiteX53" fmla="*/ 6742 w 10000"/>
                          <a:gd name="connsiteY53" fmla="*/ 8395 h 10026"/>
                          <a:gd name="connsiteX54" fmla="*/ 6420 w 10000"/>
                          <a:gd name="connsiteY54" fmla="*/ 8179 h 10026"/>
                          <a:gd name="connsiteX55" fmla="*/ 6086 w 10000"/>
                          <a:gd name="connsiteY55" fmla="*/ 7974 h 10026"/>
                          <a:gd name="connsiteX56" fmla="*/ 5748 w 10000"/>
                          <a:gd name="connsiteY56" fmla="*/ 7745 h 10026"/>
                          <a:gd name="connsiteX57" fmla="*/ 5399 w 10000"/>
                          <a:gd name="connsiteY57" fmla="*/ 7528 h 10026"/>
                          <a:gd name="connsiteX58" fmla="*/ 5050 w 10000"/>
                          <a:gd name="connsiteY58" fmla="*/ 7304 h 10026"/>
                          <a:gd name="connsiteX59" fmla="*/ 4693 w 10000"/>
                          <a:gd name="connsiteY59" fmla="*/ 7075 h 10026"/>
                          <a:gd name="connsiteX60" fmla="*/ 4344 w 10000"/>
                          <a:gd name="connsiteY60" fmla="*/ 6846 h 10026"/>
                          <a:gd name="connsiteX61" fmla="*/ 3995 w 10000"/>
                          <a:gd name="connsiteY61" fmla="*/ 6616 h 10026"/>
                          <a:gd name="connsiteX62" fmla="*/ 3653 w 10000"/>
                          <a:gd name="connsiteY62" fmla="*/ 6399 h 10026"/>
                          <a:gd name="connsiteX63" fmla="*/ 3312 w 10000"/>
                          <a:gd name="connsiteY63" fmla="*/ 6182 h 10026"/>
                          <a:gd name="connsiteX64" fmla="*/ 2982 w 10000"/>
                          <a:gd name="connsiteY64" fmla="*/ 5965 h 10026"/>
                          <a:gd name="connsiteX65" fmla="*/ 2667 w 10000"/>
                          <a:gd name="connsiteY65" fmla="*/ 5761 h 10026"/>
                          <a:gd name="connsiteX66" fmla="*/ 2356 w 10000"/>
                          <a:gd name="connsiteY66" fmla="*/ 5562 h 10026"/>
                          <a:gd name="connsiteX67" fmla="*/ 2064 w 10000"/>
                          <a:gd name="connsiteY67" fmla="*/ 5370 h 10026"/>
                          <a:gd name="connsiteX68" fmla="*/ 1788 w 10000"/>
                          <a:gd name="connsiteY68" fmla="*/ 5196 h 10026"/>
                          <a:gd name="connsiteX69" fmla="*/ 1527 w 10000"/>
                          <a:gd name="connsiteY69" fmla="*/ 5023 h 10026"/>
                          <a:gd name="connsiteX70" fmla="*/ 1289 w 10000"/>
                          <a:gd name="connsiteY70" fmla="*/ 4868 h 10026"/>
                          <a:gd name="connsiteX71" fmla="*/ 1071 w 10000"/>
                          <a:gd name="connsiteY71" fmla="*/ 4732 h 10026"/>
                          <a:gd name="connsiteX72" fmla="*/ 883 w 10000"/>
                          <a:gd name="connsiteY72" fmla="*/ 4608 h 10026"/>
                          <a:gd name="connsiteX73" fmla="*/ 714 w 10000"/>
                          <a:gd name="connsiteY73" fmla="*/ 4502 h 10026"/>
                          <a:gd name="connsiteX74" fmla="*/ 572 w 10000"/>
                          <a:gd name="connsiteY74" fmla="*/ 4403 h 10026"/>
                          <a:gd name="connsiteX75" fmla="*/ 464 w 10000"/>
                          <a:gd name="connsiteY75" fmla="*/ 4341 h 10026"/>
                          <a:gd name="connsiteX76" fmla="*/ 391 w 10000"/>
                          <a:gd name="connsiteY76" fmla="*/ 4285 h 10026"/>
                          <a:gd name="connsiteX77" fmla="*/ 349 w 10000"/>
                          <a:gd name="connsiteY77" fmla="*/ 4254 h 10026"/>
                          <a:gd name="connsiteX78" fmla="*/ 230 w 10000"/>
                          <a:gd name="connsiteY78" fmla="*/ 4155 h 10026"/>
                          <a:gd name="connsiteX79" fmla="*/ 142 w 10000"/>
                          <a:gd name="connsiteY79" fmla="*/ 4025 h 10026"/>
                          <a:gd name="connsiteX80" fmla="*/ 81 w 10000"/>
                          <a:gd name="connsiteY80" fmla="*/ 3882 h 10026"/>
                          <a:gd name="connsiteX81" fmla="*/ 42 w 10000"/>
                          <a:gd name="connsiteY81" fmla="*/ 3752 h 10026"/>
                          <a:gd name="connsiteX82" fmla="*/ 15 w 10000"/>
                          <a:gd name="connsiteY82" fmla="*/ 3634 h 10026"/>
                          <a:gd name="connsiteX83" fmla="*/ 8 w 10000"/>
                          <a:gd name="connsiteY83" fmla="*/ 3535 h 10026"/>
                          <a:gd name="connsiteX84" fmla="*/ 0 w 10000"/>
                          <a:gd name="connsiteY84" fmla="*/ 3461 h 10026"/>
                          <a:gd name="connsiteX85" fmla="*/ 0 w 10000"/>
                          <a:gd name="connsiteY85" fmla="*/ 3436 h 10026"/>
                          <a:gd name="connsiteX86" fmla="*/ 0 w 10000"/>
                          <a:gd name="connsiteY86" fmla="*/ 3392 h 10026"/>
                          <a:gd name="connsiteX87" fmla="*/ 0 w 10000"/>
                          <a:gd name="connsiteY87" fmla="*/ 3287 h 10026"/>
                          <a:gd name="connsiteX88" fmla="*/ 0 w 10000"/>
                          <a:gd name="connsiteY88" fmla="*/ 3120 h 10026"/>
                          <a:gd name="connsiteX89" fmla="*/ 0 w 10000"/>
                          <a:gd name="connsiteY89" fmla="*/ 2103 h 10026"/>
                          <a:gd name="connsiteX90" fmla="*/ 0 w 10000"/>
                          <a:gd name="connsiteY90" fmla="*/ 1818 h 10026"/>
                          <a:gd name="connsiteX91" fmla="*/ 0 w 10000"/>
                          <a:gd name="connsiteY91" fmla="*/ 1557 h 10026"/>
                          <a:gd name="connsiteX92" fmla="*/ 0 w 10000"/>
                          <a:gd name="connsiteY92" fmla="*/ 1328 h 10026"/>
                          <a:gd name="connsiteX93" fmla="*/ 15 w 10000"/>
                          <a:gd name="connsiteY93" fmla="*/ 1111 h 10026"/>
                          <a:gd name="connsiteX94" fmla="*/ 61 w 10000"/>
                          <a:gd name="connsiteY94" fmla="*/ 906 h 10026"/>
                          <a:gd name="connsiteX95" fmla="*/ 130 w 10000"/>
                          <a:gd name="connsiteY95" fmla="*/ 733 h 10026"/>
                          <a:gd name="connsiteX96" fmla="*/ 203 w 10000"/>
                          <a:gd name="connsiteY96" fmla="*/ 590 h 10026"/>
                          <a:gd name="connsiteX97" fmla="*/ 284 w 10000"/>
                          <a:gd name="connsiteY97" fmla="*/ 460 h 10026"/>
                          <a:gd name="connsiteX98" fmla="*/ 357 w 10000"/>
                          <a:gd name="connsiteY98" fmla="*/ 373 h 10026"/>
                          <a:gd name="connsiteX99" fmla="*/ 936 w 10000"/>
                          <a:gd name="connsiteY99" fmla="*/ 26 h 10026"/>
                          <a:gd name="connsiteX0" fmla="*/ 936 w 10000"/>
                          <a:gd name="connsiteY0" fmla="*/ 32 h 10032"/>
                          <a:gd name="connsiteX1" fmla="*/ 10000 w 10000"/>
                          <a:gd name="connsiteY1" fmla="*/ 5636 h 10032"/>
                          <a:gd name="connsiteX2" fmla="*/ 9893 w 10000"/>
                          <a:gd name="connsiteY2" fmla="*/ 5723 h 10032"/>
                          <a:gd name="connsiteX3" fmla="*/ 9797 w 10000"/>
                          <a:gd name="connsiteY3" fmla="*/ 5798 h 10032"/>
                          <a:gd name="connsiteX4" fmla="*/ 9731 w 10000"/>
                          <a:gd name="connsiteY4" fmla="*/ 5841 h 10032"/>
                          <a:gd name="connsiteX5" fmla="*/ 9689 w 10000"/>
                          <a:gd name="connsiteY5" fmla="*/ 5872 h 10032"/>
                          <a:gd name="connsiteX6" fmla="*/ 9574 w 10000"/>
                          <a:gd name="connsiteY6" fmla="*/ 5984 h 10032"/>
                          <a:gd name="connsiteX7" fmla="*/ 9490 w 10000"/>
                          <a:gd name="connsiteY7" fmla="*/ 6101 h 10032"/>
                          <a:gd name="connsiteX8" fmla="*/ 9436 w 10000"/>
                          <a:gd name="connsiteY8" fmla="*/ 6213 h 10032"/>
                          <a:gd name="connsiteX9" fmla="*/ 9401 w 10000"/>
                          <a:gd name="connsiteY9" fmla="*/ 6300 h 10032"/>
                          <a:gd name="connsiteX10" fmla="*/ 9382 w 10000"/>
                          <a:gd name="connsiteY10" fmla="*/ 6374 h 10032"/>
                          <a:gd name="connsiteX11" fmla="*/ 9375 w 10000"/>
                          <a:gd name="connsiteY11" fmla="*/ 6430 h 10032"/>
                          <a:gd name="connsiteX12" fmla="*/ 9375 w 10000"/>
                          <a:gd name="connsiteY12" fmla="*/ 6449 h 10032"/>
                          <a:gd name="connsiteX13" fmla="*/ 9375 w 10000"/>
                          <a:gd name="connsiteY13" fmla="*/ 6486 h 10032"/>
                          <a:gd name="connsiteX14" fmla="*/ 9367 w 10000"/>
                          <a:gd name="connsiteY14" fmla="*/ 6591 h 10032"/>
                          <a:gd name="connsiteX15" fmla="*/ 9367 w 10000"/>
                          <a:gd name="connsiteY15" fmla="*/ 6752 h 10032"/>
                          <a:gd name="connsiteX16" fmla="*/ 9359 w 10000"/>
                          <a:gd name="connsiteY16" fmla="*/ 6969 h 10032"/>
                          <a:gd name="connsiteX17" fmla="*/ 9355 w 10000"/>
                          <a:gd name="connsiteY17" fmla="*/ 7224 h 10032"/>
                          <a:gd name="connsiteX18" fmla="*/ 9348 w 10000"/>
                          <a:gd name="connsiteY18" fmla="*/ 7503 h 10032"/>
                          <a:gd name="connsiteX19" fmla="*/ 9340 w 10000"/>
                          <a:gd name="connsiteY19" fmla="*/ 7794 h 10032"/>
                          <a:gd name="connsiteX20" fmla="*/ 9332 w 10000"/>
                          <a:gd name="connsiteY20" fmla="*/ 8098 h 10032"/>
                          <a:gd name="connsiteX21" fmla="*/ 9328 w 10000"/>
                          <a:gd name="connsiteY21" fmla="*/ 8401 h 10032"/>
                          <a:gd name="connsiteX22" fmla="*/ 9321 w 10000"/>
                          <a:gd name="connsiteY22" fmla="*/ 8699 h 10032"/>
                          <a:gd name="connsiteX23" fmla="*/ 9313 w 10000"/>
                          <a:gd name="connsiteY23" fmla="*/ 8959 h 10032"/>
                          <a:gd name="connsiteX24" fmla="*/ 9305 w 10000"/>
                          <a:gd name="connsiteY24" fmla="*/ 9195 h 10032"/>
                          <a:gd name="connsiteX25" fmla="*/ 9305 w 10000"/>
                          <a:gd name="connsiteY25" fmla="*/ 9381 h 10032"/>
                          <a:gd name="connsiteX26" fmla="*/ 9302 w 10000"/>
                          <a:gd name="connsiteY26" fmla="*/ 9524 h 10032"/>
                          <a:gd name="connsiteX27" fmla="*/ 9305 w 10000"/>
                          <a:gd name="connsiteY27" fmla="*/ 9672 h 10032"/>
                          <a:gd name="connsiteX28" fmla="*/ 9332 w 10000"/>
                          <a:gd name="connsiteY28" fmla="*/ 9784 h 10032"/>
                          <a:gd name="connsiteX29" fmla="*/ 9367 w 10000"/>
                          <a:gd name="connsiteY29" fmla="*/ 9846 h 10032"/>
                          <a:gd name="connsiteX30" fmla="*/ 9413 w 10000"/>
                          <a:gd name="connsiteY30" fmla="*/ 9902 h 10032"/>
                          <a:gd name="connsiteX31" fmla="*/ 9455 w 10000"/>
                          <a:gd name="connsiteY31" fmla="*/ 9927 h 10032"/>
                          <a:gd name="connsiteX32" fmla="*/ 9501 w 10000"/>
                          <a:gd name="connsiteY32" fmla="*/ 9945 h 10032"/>
                          <a:gd name="connsiteX33" fmla="*/ 9536 w 10000"/>
                          <a:gd name="connsiteY33" fmla="*/ 9958 h 10032"/>
                          <a:gd name="connsiteX34" fmla="*/ 9563 w 10000"/>
                          <a:gd name="connsiteY34" fmla="*/ 9989 h 10032"/>
                          <a:gd name="connsiteX35" fmla="*/ 9463 w 10000"/>
                          <a:gd name="connsiteY35" fmla="*/ 10020 h 10032"/>
                          <a:gd name="connsiteX36" fmla="*/ 9367 w 10000"/>
                          <a:gd name="connsiteY36" fmla="*/ 10032 h 10032"/>
                          <a:gd name="connsiteX37" fmla="*/ 9286 w 10000"/>
                          <a:gd name="connsiteY37" fmla="*/ 10020 h 10032"/>
                          <a:gd name="connsiteX38" fmla="*/ 9225 w 10000"/>
                          <a:gd name="connsiteY38" fmla="*/ 10001 h 10032"/>
                          <a:gd name="connsiteX39" fmla="*/ 9186 w 10000"/>
                          <a:gd name="connsiteY39" fmla="*/ 9976 h 10032"/>
                          <a:gd name="connsiteX40" fmla="*/ 9171 w 10000"/>
                          <a:gd name="connsiteY40" fmla="*/ 9970 h 10032"/>
                          <a:gd name="connsiteX41" fmla="*/ 9152 w 10000"/>
                          <a:gd name="connsiteY41" fmla="*/ 9958 h 10032"/>
                          <a:gd name="connsiteX42" fmla="*/ 9098 w 10000"/>
                          <a:gd name="connsiteY42" fmla="*/ 9927 h 10032"/>
                          <a:gd name="connsiteX43" fmla="*/ 9010 w 10000"/>
                          <a:gd name="connsiteY43" fmla="*/ 9871 h 10032"/>
                          <a:gd name="connsiteX44" fmla="*/ 8899 w 10000"/>
                          <a:gd name="connsiteY44" fmla="*/ 9796 h 10032"/>
                          <a:gd name="connsiteX45" fmla="*/ 8749 w 10000"/>
                          <a:gd name="connsiteY45" fmla="*/ 9697 h 10032"/>
                          <a:gd name="connsiteX46" fmla="*/ 8569 w 10000"/>
                          <a:gd name="connsiteY46" fmla="*/ 9579 h 10032"/>
                          <a:gd name="connsiteX47" fmla="*/ 8373 w 10000"/>
                          <a:gd name="connsiteY47" fmla="*/ 9449 h 10032"/>
                          <a:gd name="connsiteX48" fmla="*/ 8147 w 10000"/>
                          <a:gd name="connsiteY48" fmla="*/ 9307 h 10032"/>
                          <a:gd name="connsiteX49" fmla="*/ 7905 w 10000"/>
                          <a:gd name="connsiteY49" fmla="*/ 9152 h 10032"/>
                          <a:gd name="connsiteX50" fmla="*/ 7636 w 10000"/>
                          <a:gd name="connsiteY50" fmla="*/ 8978 h 10032"/>
                          <a:gd name="connsiteX51" fmla="*/ 7352 w 10000"/>
                          <a:gd name="connsiteY51" fmla="*/ 8792 h 10032"/>
                          <a:gd name="connsiteX52" fmla="*/ 7049 w 10000"/>
                          <a:gd name="connsiteY52" fmla="*/ 8600 h 10032"/>
                          <a:gd name="connsiteX53" fmla="*/ 6742 w 10000"/>
                          <a:gd name="connsiteY53" fmla="*/ 8401 h 10032"/>
                          <a:gd name="connsiteX54" fmla="*/ 6420 w 10000"/>
                          <a:gd name="connsiteY54" fmla="*/ 8185 h 10032"/>
                          <a:gd name="connsiteX55" fmla="*/ 6086 w 10000"/>
                          <a:gd name="connsiteY55" fmla="*/ 7980 h 10032"/>
                          <a:gd name="connsiteX56" fmla="*/ 5748 w 10000"/>
                          <a:gd name="connsiteY56" fmla="*/ 7751 h 10032"/>
                          <a:gd name="connsiteX57" fmla="*/ 5399 w 10000"/>
                          <a:gd name="connsiteY57" fmla="*/ 7534 h 10032"/>
                          <a:gd name="connsiteX58" fmla="*/ 5050 w 10000"/>
                          <a:gd name="connsiteY58" fmla="*/ 7310 h 10032"/>
                          <a:gd name="connsiteX59" fmla="*/ 4693 w 10000"/>
                          <a:gd name="connsiteY59" fmla="*/ 7081 h 10032"/>
                          <a:gd name="connsiteX60" fmla="*/ 4344 w 10000"/>
                          <a:gd name="connsiteY60" fmla="*/ 6852 h 10032"/>
                          <a:gd name="connsiteX61" fmla="*/ 3995 w 10000"/>
                          <a:gd name="connsiteY61" fmla="*/ 6622 h 10032"/>
                          <a:gd name="connsiteX62" fmla="*/ 3653 w 10000"/>
                          <a:gd name="connsiteY62" fmla="*/ 6405 h 10032"/>
                          <a:gd name="connsiteX63" fmla="*/ 3312 w 10000"/>
                          <a:gd name="connsiteY63" fmla="*/ 6188 h 10032"/>
                          <a:gd name="connsiteX64" fmla="*/ 2982 w 10000"/>
                          <a:gd name="connsiteY64" fmla="*/ 5971 h 10032"/>
                          <a:gd name="connsiteX65" fmla="*/ 2667 w 10000"/>
                          <a:gd name="connsiteY65" fmla="*/ 5767 h 10032"/>
                          <a:gd name="connsiteX66" fmla="*/ 2356 w 10000"/>
                          <a:gd name="connsiteY66" fmla="*/ 5568 h 10032"/>
                          <a:gd name="connsiteX67" fmla="*/ 2064 w 10000"/>
                          <a:gd name="connsiteY67" fmla="*/ 5376 h 10032"/>
                          <a:gd name="connsiteX68" fmla="*/ 1788 w 10000"/>
                          <a:gd name="connsiteY68" fmla="*/ 5202 h 10032"/>
                          <a:gd name="connsiteX69" fmla="*/ 1527 w 10000"/>
                          <a:gd name="connsiteY69" fmla="*/ 5029 h 10032"/>
                          <a:gd name="connsiteX70" fmla="*/ 1289 w 10000"/>
                          <a:gd name="connsiteY70" fmla="*/ 4874 h 10032"/>
                          <a:gd name="connsiteX71" fmla="*/ 1071 w 10000"/>
                          <a:gd name="connsiteY71" fmla="*/ 4738 h 10032"/>
                          <a:gd name="connsiteX72" fmla="*/ 883 w 10000"/>
                          <a:gd name="connsiteY72" fmla="*/ 4614 h 10032"/>
                          <a:gd name="connsiteX73" fmla="*/ 714 w 10000"/>
                          <a:gd name="connsiteY73" fmla="*/ 4508 h 10032"/>
                          <a:gd name="connsiteX74" fmla="*/ 572 w 10000"/>
                          <a:gd name="connsiteY74" fmla="*/ 4409 h 10032"/>
                          <a:gd name="connsiteX75" fmla="*/ 464 w 10000"/>
                          <a:gd name="connsiteY75" fmla="*/ 4347 h 10032"/>
                          <a:gd name="connsiteX76" fmla="*/ 391 w 10000"/>
                          <a:gd name="connsiteY76" fmla="*/ 4291 h 10032"/>
                          <a:gd name="connsiteX77" fmla="*/ 349 w 10000"/>
                          <a:gd name="connsiteY77" fmla="*/ 4260 h 10032"/>
                          <a:gd name="connsiteX78" fmla="*/ 230 w 10000"/>
                          <a:gd name="connsiteY78" fmla="*/ 4161 h 10032"/>
                          <a:gd name="connsiteX79" fmla="*/ 142 w 10000"/>
                          <a:gd name="connsiteY79" fmla="*/ 4031 h 10032"/>
                          <a:gd name="connsiteX80" fmla="*/ 81 w 10000"/>
                          <a:gd name="connsiteY80" fmla="*/ 3888 h 10032"/>
                          <a:gd name="connsiteX81" fmla="*/ 42 w 10000"/>
                          <a:gd name="connsiteY81" fmla="*/ 3758 h 10032"/>
                          <a:gd name="connsiteX82" fmla="*/ 15 w 10000"/>
                          <a:gd name="connsiteY82" fmla="*/ 3640 h 10032"/>
                          <a:gd name="connsiteX83" fmla="*/ 8 w 10000"/>
                          <a:gd name="connsiteY83" fmla="*/ 3541 h 10032"/>
                          <a:gd name="connsiteX84" fmla="*/ 0 w 10000"/>
                          <a:gd name="connsiteY84" fmla="*/ 3467 h 10032"/>
                          <a:gd name="connsiteX85" fmla="*/ 0 w 10000"/>
                          <a:gd name="connsiteY85" fmla="*/ 3442 h 10032"/>
                          <a:gd name="connsiteX86" fmla="*/ 0 w 10000"/>
                          <a:gd name="connsiteY86" fmla="*/ 3398 h 10032"/>
                          <a:gd name="connsiteX87" fmla="*/ 0 w 10000"/>
                          <a:gd name="connsiteY87" fmla="*/ 3293 h 10032"/>
                          <a:gd name="connsiteX88" fmla="*/ 0 w 10000"/>
                          <a:gd name="connsiteY88" fmla="*/ 3126 h 10032"/>
                          <a:gd name="connsiteX89" fmla="*/ 0 w 10000"/>
                          <a:gd name="connsiteY89" fmla="*/ 2109 h 10032"/>
                          <a:gd name="connsiteX90" fmla="*/ 0 w 10000"/>
                          <a:gd name="connsiteY90" fmla="*/ 1824 h 10032"/>
                          <a:gd name="connsiteX91" fmla="*/ 0 w 10000"/>
                          <a:gd name="connsiteY91" fmla="*/ 1563 h 10032"/>
                          <a:gd name="connsiteX92" fmla="*/ 0 w 10000"/>
                          <a:gd name="connsiteY92" fmla="*/ 1334 h 10032"/>
                          <a:gd name="connsiteX93" fmla="*/ 15 w 10000"/>
                          <a:gd name="connsiteY93" fmla="*/ 1117 h 10032"/>
                          <a:gd name="connsiteX94" fmla="*/ 61 w 10000"/>
                          <a:gd name="connsiteY94" fmla="*/ 912 h 10032"/>
                          <a:gd name="connsiteX95" fmla="*/ 130 w 10000"/>
                          <a:gd name="connsiteY95" fmla="*/ 739 h 10032"/>
                          <a:gd name="connsiteX96" fmla="*/ 203 w 10000"/>
                          <a:gd name="connsiteY96" fmla="*/ 596 h 10032"/>
                          <a:gd name="connsiteX97" fmla="*/ 284 w 10000"/>
                          <a:gd name="connsiteY97" fmla="*/ 466 h 10032"/>
                          <a:gd name="connsiteX98" fmla="*/ 357 w 10000"/>
                          <a:gd name="connsiteY98" fmla="*/ 379 h 10032"/>
                          <a:gd name="connsiteX99" fmla="*/ 936 w 10000"/>
                          <a:gd name="connsiteY99" fmla="*/ 32 h 10032"/>
                          <a:gd name="connsiteX0" fmla="*/ 936 w 10000"/>
                          <a:gd name="connsiteY0" fmla="*/ 18 h 10018"/>
                          <a:gd name="connsiteX1" fmla="*/ 10000 w 10000"/>
                          <a:gd name="connsiteY1" fmla="*/ 5622 h 10018"/>
                          <a:gd name="connsiteX2" fmla="*/ 9893 w 10000"/>
                          <a:gd name="connsiteY2" fmla="*/ 5709 h 10018"/>
                          <a:gd name="connsiteX3" fmla="*/ 9797 w 10000"/>
                          <a:gd name="connsiteY3" fmla="*/ 5784 h 10018"/>
                          <a:gd name="connsiteX4" fmla="*/ 9731 w 10000"/>
                          <a:gd name="connsiteY4" fmla="*/ 5827 h 10018"/>
                          <a:gd name="connsiteX5" fmla="*/ 9689 w 10000"/>
                          <a:gd name="connsiteY5" fmla="*/ 5858 h 10018"/>
                          <a:gd name="connsiteX6" fmla="*/ 9574 w 10000"/>
                          <a:gd name="connsiteY6" fmla="*/ 5970 h 10018"/>
                          <a:gd name="connsiteX7" fmla="*/ 9490 w 10000"/>
                          <a:gd name="connsiteY7" fmla="*/ 6087 h 10018"/>
                          <a:gd name="connsiteX8" fmla="*/ 9436 w 10000"/>
                          <a:gd name="connsiteY8" fmla="*/ 6199 h 10018"/>
                          <a:gd name="connsiteX9" fmla="*/ 9401 w 10000"/>
                          <a:gd name="connsiteY9" fmla="*/ 6286 h 10018"/>
                          <a:gd name="connsiteX10" fmla="*/ 9382 w 10000"/>
                          <a:gd name="connsiteY10" fmla="*/ 6360 h 10018"/>
                          <a:gd name="connsiteX11" fmla="*/ 9375 w 10000"/>
                          <a:gd name="connsiteY11" fmla="*/ 6416 h 10018"/>
                          <a:gd name="connsiteX12" fmla="*/ 9375 w 10000"/>
                          <a:gd name="connsiteY12" fmla="*/ 6435 h 10018"/>
                          <a:gd name="connsiteX13" fmla="*/ 9375 w 10000"/>
                          <a:gd name="connsiteY13" fmla="*/ 6472 h 10018"/>
                          <a:gd name="connsiteX14" fmla="*/ 9367 w 10000"/>
                          <a:gd name="connsiteY14" fmla="*/ 6577 h 10018"/>
                          <a:gd name="connsiteX15" fmla="*/ 9367 w 10000"/>
                          <a:gd name="connsiteY15" fmla="*/ 6738 h 10018"/>
                          <a:gd name="connsiteX16" fmla="*/ 9359 w 10000"/>
                          <a:gd name="connsiteY16" fmla="*/ 6955 h 10018"/>
                          <a:gd name="connsiteX17" fmla="*/ 9355 w 10000"/>
                          <a:gd name="connsiteY17" fmla="*/ 7210 h 10018"/>
                          <a:gd name="connsiteX18" fmla="*/ 9348 w 10000"/>
                          <a:gd name="connsiteY18" fmla="*/ 7489 h 10018"/>
                          <a:gd name="connsiteX19" fmla="*/ 9340 w 10000"/>
                          <a:gd name="connsiteY19" fmla="*/ 7780 h 10018"/>
                          <a:gd name="connsiteX20" fmla="*/ 9332 w 10000"/>
                          <a:gd name="connsiteY20" fmla="*/ 8084 h 10018"/>
                          <a:gd name="connsiteX21" fmla="*/ 9328 w 10000"/>
                          <a:gd name="connsiteY21" fmla="*/ 8387 h 10018"/>
                          <a:gd name="connsiteX22" fmla="*/ 9321 w 10000"/>
                          <a:gd name="connsiteY22" fmla="*/ 8685 h 10018"/>
                          <a:gd name="connsiteX23" fmla="*/ 9313 w 10000"/>
                          <a:gd name="connsiteY23" fmla="*/ 8945 h 10018"/>
                          <a:gd name="connsiteX24" fmla="*/ 9305 w 10000"/>
                          <a:gd name="connsiteY24" fmla="*/ 9181 h 10018"/>
                          <a:gd name="connsiteX25" fmla="*/ 9305 w 10000"/>
                          <a:gd name="connsiteY25" fmla="*/ 9367 h 10018"/>
                          <a:gd name="connsiteX26" fmla="*/ 9302 w 10000"/>
                          <a:gd name="connsiteY26" fmla="*/ 9510 h 10018"/>
                          <a:gd name="connsiteX27" fmla="*/ 9305 w 10000"/>
                          <a:gd name="connsiteY27" fmla="*/ 9658 h 10018"/>
                          <a:gd name="connsiteX28" fmla="*/ 9332 w 10000"/>
                          <a:gd name="connsiteY28" fmla="*/ 9770 h 10018"/>
                          <a:gd name="connsiteX29" fmla="*/ 9367 w 10000"/>
                          <a:gd name="connsiteY29" fmla="*/ 9832 h 10018"/>
                          <a:gd name="connsiteX30" fmla="*/ 9413 w 10000"/>
                          <a:gd name="connsiteY30" fmla="*/ 9888 h 10018"/>
                          <a:gd name="connsiteX31" fmla="*/ 9455 w 10000"/>
                          <a:gd name="connsiteY31" fmla="*/ 9913 h 10018"/>
                          <a:gd name="connsiteX32" fmla="*/ 9501 w 10000"/>
                          <a:gd name="connsiteY32" fmla="*/ 9931 h 10018"/>
                          <a:gd name="connsiteX33" fmla="*/ 9536 w 10000"/>
                          <a:gd name="connsiteY33" fmla="*/ 9944 h 10018"/>
                          <a:gd name="connsiteX34" fmla="*/ 9563 w 10000"/>
                          <a:gd name="connsiteY34" fmla="*/ 9975 h 10018"/>
                          <a:gd name="connsiteX35" fmla="*/ 9463 w 10000"/>
                          <a:gd name="connsiteY35" fmla="*/ 10006 h 10018"/>
                          <a:gd name="connsiteX36" fmla="*/ 9367 w 10000"/>
                          <a:gd name="connsiteY36" fmla="*/ 10018 h 10018"/>
                          <a:gd name="connsiteX37" fmla="*/ 9286 w 10000"/>
                          <a:gd name="connsiteY37" fmla="*/ 10006 h 10018"/>
                          <a:gd name="connsiteX38" fmla="*/ 9225 w 10000"/>
                          <a:gd name="connsiteY38" fmla="*/ 9987 h 10018"/>
                          <a:gd name="connsiteX39" fmla="*/ 9186 w 10000"/>
                          <a:gd name="connsiteY39" fmla="*/ 9962 h 10018"/>
                          <a:gd name="connsiteX40" fmla="*/ 9171 w 10000"/>
                          <a:gd name="connsiteY40" fmla="*/ 9956 h 10018"/>
                          <a:gd name="connsiteX41" fmla="*/ 9152 w 10000"/>
                          <a:gd name="connsiteY41" fmla="*/ 9944 h 10018"/>
                          <a:gd name="connsiteX42" fmla="*/ 9098 w 10000"/>
                          <a:gd name="connsiteY42" fmla="*/ 9913 h 10018"/>
                          <a:gd name="connsiteX43" fmla="*/ 9010 w 10000"/>
                          <a:gd name="connsiteY43" fmla="*/ 9857 h 10018"/>
                          <a:gd name="connsiteX44" fmla="*/ 8899 w 10000"/>
                          <a:gd name="connsiteY44" fmla="*/ 9782 h 10018"/>
                          <a:gd name="connsiteX45" fmla="*/ 8749 w 10000"/>
                          <a:gd name="connsiteY45" fmla="*/ 9683 h 10018"/>
                          <a:gd name="connsiteX46" fmla="*/ 8569 w 10000"/>
                          <a:gd name="connsiteY46" fmla="*/ 9565 h 10018"/>
                          <a:gd name="connsiteX47" fmla="*/ 8373 w 10000"/>
                          <a:gd name="connsiteY47" fmla="*/ 9435 h 10018"/>
                          <a:gd name="connsiteX48" fmla="*/ 8147 w 10000"/>
                          <a:gd name="connsiteY48" fmla="*/ 9293 h 10018"/>
                          <a:gd name="connsiteX49" fmla="*/ 7905 w 10000"/>
                          <a:gd name="connsiteY49" fmla="*/ 9138 h 10018"/>
                          <a:gd name="connsiteX50" fmla="*/ 7636 w 10000"/>
                          <a:gd name="connsiteY50" fmla="*/ 8964 h 10018"/>
                          <a:gd name="connsiteX51" fmla="*/ 7352 w 10000"/>
                          <a:gd name="connsiteY51" fmla="*/ 8778 h 10018"/>
                          <a:gd name="connsiteX52" fmla="*/ 7049 w 10000"/>
                          <a:gd name="connsiteY52" fmla="*/ 8586 h 10018"/>
                          <a:gd name="connsiteX53" fmla="*/ 6742 w 10000"/>
                          <a:gd name="connsiteY53" fmla="*/ 8387 h 10018"/>
                          <a:gd name="connsiteX54" fmla="*/ 6420 w 10000"/>
                          <a:gd name="connsiteY54" fmla="*/ 8171 h 10018"/>
                          <a:gd name="connsiteX55" fmla="*/ 6086 w 10000"/>
                          <a:gd name="connsiteY55" fmla="*/ 7966 h 10018"/>
                          <a:gd name="connsiteX56" fmla="*/ 5748 w 10000"/>
                          <a:gd name="connsiteY56" fmla="*/ 7737 h 10018"/>
                          <a:gd name="connsiteX57" fmla="*/ 5399 w 10000"/>
                          <a:gd name="connsiteY57" fmla="*/ 7520 h 10018"/>
                          <a:gd name="connsiteX58" fmla="*/ 5050 w 10000"/>
                          <a:gd name="connsiteY58" fmla="*/ 7296 h 10018"/>
                          <a:gd name="connsiteX59" fmla="*/ 4693 w 10000"/>
                          <a:gd name="connsiteY59" fmla="*/ 7067 h 10018"/>
                          <a:gd name="connsiteX60" fmla="*/ 4344 w 10000"/>
                          <a:gd name="connsiteY60" fmla="*/ 6838 h 10018"/>
                          <a:gd name="connsiteX61" fmla="*/ 3995 w 10000"/>
                          <a:gd name="connsiteY61" fmla="*/ 6608 h 10018"/>
                          <a:gd name="connsiteX62" fmla="*/ 3653 w 10000"/>
                          <a:gd name="connsiteY62" fmla="*/ 6391 h 10018"/>
                          <a:gd name="connsiteX63" fmla="*/ 3312 w 10000"/>
                          <a:gd name="connsiteY63" fmla="*/ 6174 h 10018"/>
                          <a:gd name="connsiteX64" fmla="*/ 2982 w 10000"/>
                          <a:gd name="connsiteY64" fmla="*/ 5957 h 10018"/>
                          <a:gd name="connsiteX65" fmla="*/ 2667 w 10000"/>
                          <a:gd name="connsiteY65" fmla="*/ 5753 h 10018"/>
                          <a:gd name="connsiteX66" fmla="*/ 2356 w 10000"/>
                          <a:gd name="connsiteY66" fmla="*/ 5554 h 10018"/>
                          <a:gd name="connsiteX67" fmla="*/ 2064 w 10000"/>
                          <a:gd name="connsiteY67" fmla="*/ 5362 h 10018"/>
                          <a:gd name="connsiteX68" fmla="*/ 1788 w 10000"/>
                          <a:gd name="connsiteY68" fmla="*/ 5188 h 10018"/>
                          <a:gd name="connsiteX69" fmla="*/ 1527 w 10000"/>
                          <a:gd name="connsiteY69" fmla="*/ 5015 h 10018"/>
                          <a:gd name="connsiteX70" fmla="*/ 1289 w 10000"/>
                          <a:gd name="connsiteY70" fmla="*/ 4860 h 10018"/>
                          <a:gd name="connsiteX71" fmla="*/ 1071 w 10000"/>
                          <a:gd name="connsiteY71" fmla="*/ 4724 h 10018"/>
                          <a:gd name="connsiteX72" fmla="*/ 883 w 10000"/>
                          <a:gd name="connsiteY72" fmla="*/ 4600 h 10018"/>
                          <a:gd name="connsiteX73" fmla="*/ 714 w 10000"/>
                          <a:gd name="connsiteY73" fmla="*/ 4494 h 10018"/>
                          <a:gd name="connsiteX74" fmla="*/ 572 w 10000"/>
                          <a:gd name="connsiteY74" fmla="*/ 4395 h 10018"/>
                          <a:gd name="connsiteX75" fmla="*/ 464 w 10000"/>
                          <a:gd name="connsiteY75" fmla="*/ 4333 h 10018"/>
                          <a:gd name="connsiteX76" fmla="*/ 391 w 10000"/>
                          <a:gd name="connsiteY76" fmla="*/ 4277 h 10018"/>
                          <a:gd name="connsiteX77" fmla="*/ 349 w 10000"/>
                          <a:gd name="connsiteY77" fmla="*/ 4246 h 10018"/>
                          <a:gd name="connsiteX78" fmla="*/ 230 w 10000"/>
                          <a:gd name="connsiteY78" fmla="*/ 4147 h 10018"/>
                          <a:gd name="connsiteX79" fmla="*/ 142 w 10000"/>
                          <a:gd name="connsiteY79" fmla="*/ 4017 h 10018"/>
                          <a:gd name="connsiteX80" fmla="*/ 81 w 10000"/>
                          <a:gd name="connsiteY80" fmla="*/ 3874 h 10018"/>
                          <a:gd name="connsiteX81" fmla="*/ 42 w 10000"/>
                          <a:gd name="connsiteY81" fmla="*/ 3744 h 10018"/>
                          <a:gd name="connsiteX82" fmla="*/ 15 w 10000"/>
                          <a:gd name="connsiteY82" fmla="*/ 3626 h 10018"/>
                          <a:gd name="connsiteX83" fmla="*/ 8 w 10000"/>
                          <a:gd name="connsiteY83" fmla="*/ 3527 h 10018"/>
                          <a:gd name="connsiteX84" fmla="*/ 0 w 10000"/>
                          <a:gd name="connsiteY84" fmla="*/ 3453 h 10018"/>
                          <a:gd name="connsiteX85" fmla="*/ 0 w 10000"/>
                          <a:gd name="connsiteY85" fmla="*/ 3428 h 10018"/>
                          <a:gd name="connsiteX86" fmla="*/ 0 w 10000"/>
                          <a:gd name="connsiteY86" fmla="*/ 3384 h 10018"/>
                          <a:gd name="connsiteX87" fmla="*/ 0 w 10000"/>
                          <a:gd name="connsiteY87" fmla="*/ 3279 h 10018"/>
                          <a:gd name="connsiteX88" fmla="*/ 0 w 10000"/>
                          <a:gd name="connsiteY88" fmla="*/ 3112 h 10018"/>
                          <a:gd name="connsiteX89" fmla="*/ 0 w 10000"/>
                          <a:gd name="connsiteY89" fmla="*/ 2095 h 10018"/>
                          <a:gd name="connsiteX90" fmla="*/ 0 w 10000"/>
                          <a:gd name="connsiteY90" fmla="*/ 1810 h 10018"/>
                          <a:gd name="connsiteX91" fmla="*/ 0 w 10000"/>
                          <a:gd name="connsiteY91" fmla="*/ 1549 h 10018"/>
                          <a:gd name="connsiteX92" fmla="*/ 0 w 10000"/>
                          <a:gd name="connsiteY92" fmla="*/ 1320 h 10018"/>
                          <a:gd name="connsiteX93" fmla="*/ 15 w 10000"/>
                          <a:gd name="connsiteY93" fmla="*/ 1103 h 10018"/>
                          <a:gd name="connsiteX94" fmla="*/ 61 w 10000"/>
                          <a:gd name="connsiteY94" fmla="*/ 898 h 10018"/>
                          <a:gd name="connsiteX95" fmla="*/ 130 w 10000"/>
                          <a:gd name="connsiteY95" fmla="*/ 725 h 10018"/>
                          <a:gd name="connsiteX96" fmla="*/ 203 w 10000"/>
                          <a:gd name="connsiteY96" fmla="*/ 582 h 10018"/>
                          <a:gd name="connsiteX97" fmla="*/ 284 w 10000"/>
                          <a:gd name="connsiteY97" fmla="*/ 452 h 10018"/>
                          <a:gd name="connsiteX98" fmla="*/ 357 w 10000"/>
                          <a:gd name="connsiteY98" fmla="*/ 365 h 10018"/>
                          <a:gd name="connsiteX99" fmla="*/ 936 w 10000"/>
                          <a:gd name="connsiteY99" fmla="*/ 18 h 10018"/>
                          <a:gd name="connsiteX0" fmla="*/ 936 w 10000"/>
                          <a:gd name="connsiteY0" fmla="*/ 9 h 10009"/>
                          <a:gd name="connsiteX1" fmla="*/ 10000 w 10000"/>
                          <a:gd name="connsiteY1" fmla="*/ 5613 h 10009"/>
                          <a:gd name="connsiteX2" fmla="*/ 9893 w 10000"/>
                          <a:gd name="connsiteY2" fmla="*/ 5700 h 10009"/>
                          <a:gd name="connsiteX3" fmla="*/ 9797 w 10000"/>
                          <a:gd name="connsiteY3" fmla="*/ 5775 h 10009"/>
                          <a:gd name="connsiteX4" fmla="*/ 9731 w 10000"/>
                          <a:gd name="connsiteY4" fmla="*/ 5818 h 10009"/>
                          <a:gd name="connsiteX5" fmla="*/ 9689 w 10000"/>
                          <a:gd name="connsiteY5" fmla="*/ 5849 h 10009"/>
                          <a:gd name="connsiteX6" fmla="*/ 9574 w 10000"/>
                          <a:gd name="connsiteY6" fmla="*/ 5961 h 10009"/>
                          <a:gd name="connsiteX7" fmla="*/ 9490 w 10000"/>
                          <a:gd name="connsiteY7" fmla="*/ 6078 h 10009"/>
                          <a:gd name="connsiteX8" fmla="*/ 9436 w 10000"/>
                          <a:gd name="connsiteY8" fmla="*/ 6190 h 10009"/>
                          <a:gd name="connsiteX9" fmla="*/ 9401 w 10000"/>
                          <a:gd name="connsiteY9" fmla="*/ 6277 h 10009"/>
                          <a:gd name="connsiteX10" fmla="*/ 9382 w 10000"/>
                          <a:gd name="connsiteY10" fmla="*/ 6351 h 10009"/>
                          <a:gd name="connsiteX11" fmla="*/ 9375 w 10000"/>
                          <a:gd name="connsiteY11" fmla="*/ 6407 h 10009"/>
                          <a:gd name="connsiteX12" fmla="*/ 9375 w 10000"/>
                          <a:gd name="connsiteY12" fmla="*/ 6426 h 10009"/>
                          <a:gd name="connsiteX13" fmla="*/ 9375 w 10000"/>
                          <a:gd name="connsiteY13" fmla="*/ 6463 h 10009"/>
                          <a:gd name="connsiteX14" fmla="*/ 9367 w 10000"/>
                          <a:gd name="connsiteY14" fmla="*/ 6568 h 10009"/>
                          <a:gd name="connsiteX15" fmla="*/ 9367 w 10000"/>
                          <a:gd name="connsiteY15" fmla="*/ 6729 h 10009"/>
                          <a:gd name="connsiteX16" fmla="*/ 9359 w 10000"/>
                          <a:gd name="connsiteY16" fmla="*/ 6946 h 10009"/>
                          <a:gd name="connsiteX17" fmla="*/ 9355 w 10000"/>
                          <a:gd name="connsiteY17" fmla="*/ 7201 h 10009"/>
                          <a:gd name="connsiteX18" fmla="*/ 9348 w 10000"/>
                          <a:gd name="connsiteY18" fmla="*/ 7480 h 10009"/>
                          <a:gd name="connsiteX19" fmla="*/ 9340 w 10000"/>
                          <a:gd name="connsiteY19" fmla="*/ 7771 h 10009"/>
                          <a:gd name="connsiteX20" fmla="*/ 9332 w 10000"/>
                          <a:gd name="connsiteY20" fmla="*/ 8075 h 10009"/>
                          <a:gd name="connsiteX21" fmla="*/ 9328 w 10000"/>
                          <a:gd name="connsiteY21" fmla="*/ 8378 h 10009"/>
                          <a:gd name="connsiteX22" fmla="*/ 9321 w 10000"/>
                          <a:gd name="connsiteY22" fmla="*/ 8676 h 10009"/>
                          <a:gd name="connsiteX23" fmla="*/ 9313 w 10000"/>
                          <a:gd name="connsiteY23" fmla="*/ 8936 h 10009"/>
                          <a:gd name="connsiteX24" fmla="*/ 9305 w 10000"/>
                          <a:gd name="connsiteY24" fmla="*/ 9172 h 10009"/>
                          <a:gd name="connsiteX25" fmla="*/ 9305 w 10000"/>
                          <a:gd name="connsiteY25" fmla="*/ 9358 h 10009"/>
                          <a:gd name="connsiteX26" fmla="*/ 9302 w 10000"/>
                          <a:gd name="connsiteY26" fmla="*/ 9501 h 10009"/>
                          <a:gd name="connsiteX27" fmla="*/ 9305 w 10000"/>
                          <a:gd name="connsiteY27" fmla="*/ 9649 h 10009"/>
                          <a:gd name="connsiteX28" fmla="*/ 9332 w 10000"/>
                          <a:gd name="connsiteY28" fmla="*/ 9761 h 10009"/>
                          <a:gd name="connsiteX29" fmla="*/ 9367 w 10000"/>
                          <a:gd name="connsiteY29" fmla="*/ 9823 h 10009"/>
                          <a:gd name="connsiteX30" fmla="*/ 9413 w 10000"/>
                          <a:gd name="connsiteY30" fmla="*/ 9879 h 10009"/>
                          <a:gd name="connsiteX31" fmla="*/ 9455 w 10000"/>
                          <a:gd name="connsiteY31" fmla="*/ 9904 h 10009"/>
                          <a:gd name="connsiteX32" fmla="*/ 9501 w 10000"/>
                          <a:gd name="connsiteY32" fmla="*/ 9922 h 10009"/>
                          <a:gd name="connsiteX33" fmla="*/ 9536 w 10000"/>
                          <a:gd name="connsiteY33" fmla="*/ 9935 h 10009"/>
                          <a:gd name="connsiteX34" fmla="*/ 9563 w 10000"/>
                          <a:gd name="connsiteY34" fmla="*/ 9966 h 10009"/>
                          <a:gd name="connsiteX35" fmla="*/ 9463 w 10000"/>
                          <a:gd name="connsiteY35" fmla="*/ 9997 h 10009"/>
                          <a:gd name="connsiteX36" fmla="*/ 9367 w 10000"/>
                          <a:gd name="connsiteY36" fmla="*/ 10009 h 10009"/>
                          <a:gd name="connsiteX37" fmla="*/ 9286 w 10000"/>
                          <a:gd name="connsiteY37" fmla="*/ 9997 h 10009"/>
                          <a:gd name="connsiteX38" fmla="*/ 9225 w 10000"/>
                          <a:gd name="connsiteY38" fmla="*/ 9978 h 10009"/>
                          <a:gd name="connsiteX39" fmla="*/ 9186 w 10000"/>
                          <a:gd name="connsiteY39" fmla="*/ 9953 h 10009"/>
                          <a:gd name="connsiteX40" fmla="*/ 9171 w 10000"/>
                          <a:gd name="connsiteY40" fmla="*/ 9947 h 10009"/>
                          <a:gd name="connsiteX41" fmla="*/ 9152 w 10000"/>
                          <a:gd name="connsiteY41" fmla="*/ 9935 h 10009"/>
                          <a:gd name="connsiteX42" fmla="*/ 9098 w 10000"/>
                          <a:gd name="connsiteY42" fmla="*/ 9904 h 10009"/>
                          <a:gd name="connsiteX43" fmla="*/ 9010 w 10000"/>
                          <a:gd name="connsiteY43" fmla="*/ 9848 h 10009"/>
                          <a:gd name="connsiteX44" fmla="*/ 8899 w 10000"/>
                          <a:gd name="connsiteY44" fmla="*/ 9773 h 10009"/>
                          <a:gd name="connsiteX45" fmla="*/ 8749 w 10000"/>
                          <a:gd name="connsiteY45" fmla="*/ 9674 h 10009"/>
                          <a:gd name="connsiteX46" fmla="*/ 8569 w 10000"/>
                          <a:gd name="connsiteY46" fmla="*/ 9556 h 10009"/>
                          <a:gd name="connsiteX47" fmla="*/ 8373 w 10000"/>
                          <a:gd name="connsiteY47" fmla="*/ 9426 h 10009"/>
                          <a:gd name="connsiteX48" fmla="*/ 8147 w 10000"/>
                          <a:gd name="connsiteY48" fmla="*/ 9284 h 10009"/>
                          <a:gd name="connsiteX49" fmla="*/ 7905 w 10000"/>
                          <a:gd name="connsiteY49" fmla="*/ 9129 h 10009"/>
                          <a:gd name="connsiteX50" fmla="*/ 7636 w 10000"/>
                          <a:gd name="connsiteY50" fmla="*/ 8955 h 10009"/>
                          <a:gd name="connsiteX51" fmla="*/ 7352 w 10000"/>
                          <a:gd name="connsiteY51" fmla="*/ 8769 h 10009"/>
                          <a:gd name="connsiteX52" fmla="*/ 7049 w 10000"/>
                          <a:gd name="connsiteY52" fmla="*/ 8577 h 10009"/>
                          <a:gd name="connsiteX53" fmla="*/ 6742 w 10000"/>
                          <a:gd name="connsiteY53" fmla="*/ 8378 h 10009"/>
                          <a:gd name="connsiteX54" fmla="*/ 6420 w 10000"/>
                          <a:gd name="connsiteY54" fmla="*/ 8162 h 10009"/>
                          <a:gd name="connsiteX55" fmla="*/ 6086 w 10000"/>
                          <a:gd name="connsiteY55" fmla="*/ 7957 h 10009"/>
                          <a:gd name="connsiteX56" fmla="*/ 5748 w 10000"/>
                          <a:gd name="connsiteY56" fmla="*/ 7728 h 10009"/>
                          <a:gd name="connsiteX57" fmla="*/ 5399 w 10000"/>
                          <a:gd name="connsiteY57" fmla="*/ 7511 h 10009"/>
                          <a:gd name="connsiteX58" fmla="*/ 5050 w 10000"/>
                          <a:gd name="connsiteY58" fmla="*/ 7287 h 10009"/>
                          <a:gd name="connsiteX59" fmla="*/ 4693 w 10000"/>
                          <a:gd name="connsiteY59" fmla="*/ 7058 h 10009"/>
                          <a:gd name="connsiteX60" fmla="*/ 4344 w 10000"/>
                          <a:gd name="connsiteY60" fmla="*/ 6829 h 10009"/>
                          <a:gd name="connsiteX61" fmla="*/ 3995 w 10000"/>
                          <a:gd name="connsiteY61" fmla="*/ 6599 h 10009"/>
                          <a:gd name="connsiteX62" fmla="*/ 3653 w 10000"/>
                          <a:gd name="connsiteY62" fmla="*/ 6382 h 10009"/>
                          <a:gd name="connsiteX63" fmla="*/ 3312 w 10000"/>
                          <a:gd name="connsiteY63" fmla="*/ 6165 h 10009"/>
                          <a:gd name="connsiteX64" fmla="*/ 2982 w 10000"/>
                          <a:gd name="connsiteY64" fmla="*/ 5948 h 10009"/>
                          <a:gd name="connsiteX65" fmla="*/ 2667 w 10000"/>
                          <a:gd name="connsiteY65" fmla="*/ 5744 h 10009"/>
                          <a:gd name="connsiteX66" fmla="*/ 2356 w 10000"/>
                          <a:gd name="connsiteY66" fmla="*/ 5545 h 10009"/>
                          <a:gd name="connsiteX67" fmla="*/ 2064 w 10000"/>
                          <a:gd name="connsiteY67" fmla="*/ 5353 h 10009"/>
                          <a:gd name="connsiteX68" fmla="*/ 1788 w 10000"/>
                          <a:gd name="connsiteY68" fmla="*/ 5179 h 10009"/>
                          <a:gd name="connsiteX69" fmla="*/ 1527 w 10000"/>
                          <a:gd name="connsiteY69" fmla="*/ 5006 h 10009"/>
                          <a:gd name="connsiteX70" fmla="*/ 1289 w 10000"/>
                          <a:gd name="connsiteY70" fmla="*/ 4851 h 10009"/>
                          <a:gd name="connsiteX71" fmla="*/ 1071 w 10000"/>
                          <a:gd name="connsiteY71" fmla="*/ 4715 h 10009"/>
                          <a:gd name="connsiteX72" fmla="*/ 883 w 10000"/>
                          <a:gd name="connsiteY72" fmla="*/ 4591 h 10009"/>
                          <a:gd name="connsiteX73" fmla="*/ 714 w 10000"/>
                          <a:gd name="connsiteY73" fmla="*/ 4485 h 10009"/>
                          <a:gd name="connsiteX74" fmla="*/ 572 w 10000"/>
                          <a:gd name="connsiteY74" fmla="*/ 4386 h 10009"/>
                          <a:gd name="connsiteX75" fmla="*/ 464 w 10000"/>
                          <a:gd name="connsiteY75" fmla="*/ 4324 h 10009"/>
                          <a:gd name="connsiteX76" fmla="*/ 391 w 10000"/>
                          <a:gd name="connsiteY76" fmla="*/ 4268 h 10009"/>
                          <a:gd name="connsiteX77" fmla="*/ 349 w 10000"/>
                          <a:gd name="connsiteY77" fmla="*/ 4237 h 10009"/>
                          <a:gd name="connsiteX78" fmla="*/ 230 w 10000"/>
                          <a:gd name="connsiteY78" fmla="*/ 4138 h 10009"/>
                          <a:gd name="connsiteX79" fmla="*/ 142 w 10000"/>
                          <a:gd name="connsiteY79" fmla="*/ 4008 h 10009"/>
                          <a:gd name="connsiteX80" fmla="*/ 81 w 10000"/>
                          <a:gd name="connsiteY80" fmla="*/ 3865 h 10009"/>
                          <a:gd name="connsiteX81" fmla="*/ 42 w 10000"/>
                          <a:gd name="connsiteY81" fmla="*/ 3735 h 10009"/>
                          <a:gd name="connsiteX82" fmla="*/ 15 w 10000"/>
                          <a:gd name="connsiteY82" fmla="*/ 3617 h 10009"/>
                          <a:gd name="connsiteX83" fmla="*/ 8 w 10000"/>
                          <a:gd name="connsiteY83" fmla="*/ 3518 h 10009"/>
                          <a:gd name="connsiteX84" fmla="*/ 0 w 10000"/>
                          <a:gd name="connsiteY84" fmla="*/ 3444 h 10009"/>
                          <a:gd name="connsiteX85" fmla="*/ 0 w 10000"/>
                          <a:gd name="connsiteY85" fmla="*/ 3419 h 10009"/>
                          <a:gd name="connsiteX86" fmla="*/ 0 w 10000"/>
                          <a:gd name="connsiteY86" fmla="*/ 3375 h 10009"/>
                          <a:gd name="connsiteX87" fmla="*/ 0 w 10000"/>
                          <a:gd name="connsiteY87" fmla="*/ 3270 h 10009"/>
                          <a:gd name="connsiteX88" fmla="*/ 0 w 10000"/>
                          <a:gd name="connsiteY88" fmla="*/ 3103 h 10009"/>
                          <a:gd name="connsiteX89" fmla="*/ 0 w 10000"/>
                          <a:gd name="connsiteY89" fmla="*/ 2086 h 10009"/>
                          <a:gd name="connsiteX90" fmla="*/ 0 w 10000"/>
                          <a:gd name="connsiteY90" fmla="*/ 1801 h 10009"/>
                          <a:gd name="connsiteX91" fmla="*/ 0 w 10000"/>
                          <a:gd name="connsiteY91" fmla="*/ 1540 h 10009"/>
                          <a:gd name="connsiteX92" fmla="*/ 0 w 10000"/>
                          <a:gd name="connsiteY92" fmla="*/ 1311 h 10009"/>
                          <a:gd name="connsiteX93" fmla="*/ 15 w 10000"/>
                          <a:gd name="connsiteY93" fmla="*/ 1094 h 10009"/>
                          <a:gd name="connsiteX94" fmla="*/ 61 w 10000"/>
                          <a:gd name="connsiteY94" fmla="*/ 889 h 10009"/>
                          <a:gd name="connsiteX95" fmla="*/ 130 w 10000"/>
                          <a:gd name="connsiteY95" fmla="*/ 716 h 10009"/>
                          <a:gd name="connsiteX96" fmla="*/ 203 w 10000"/>
                          <a:gd name="connsiteY96" fmla="*/ 573 h 10009"/>
                          <a:gd name="connsiteX97" fmla="*/ 284 w 10000"/>
                          <a:gd name="connsiteY97" fmla="*/ 443 h 10009"/>
                          <a:gd name="connsiteX98" fmla="*/ 357 w 10000"/>
                          <a:gd name="connsiteY98" fmla="*/ 356 h 10009"/>
                          <a:gd name="connsiteX99" fmla="*/ 936 w 10000"/>
                          <a:gd name="connsiteY99" fmla="*/ 9 h 10009"/>
                          <a:gd name="connsiteX0" fmla="*/ 936 w 10000"/>
                          <a:gd name="connsiteY0" fmla="*/ 3 h 10003"/>
                          <a:gd name="connsiteX1" fmla="*/ 10000 w 10000"/>
                          <a:gd name="connsiteY1" fmla="*/ 5607 h 10003"/>
                          <a:gd name="connsiteX2" fmla="*/ 9893 w 10000"/>
                          <a:gd name="connsiteY2" fmla="*/ 5694 h 10003"/>
                          <a:gd name="connsiteX3" fmla="*/ 9797 w 10000"/>
                          <a:gd name="connsiteY3" fmla="*/ 5769 h 10003"/>
                          <a:gd name="connsiteX4" fmla="*/ 9731 w 10000"/>
                          <a:gd name="connsiteY4" fmla="*/ 5812 h 10003"/>
                          <a:gd name="connsiteX5" fmla="*/ 9689 w 10000"/>
                          <a:gd name="connsiteY5" fmla="*/ 5843 h 10003"/>
                          <a:gd name="connsiteX6" fmla="*/ 9574 w 10000"/>
                          <a:gd name="connsiteY6" fmla="*/ 5955 h 10003"/>
                          <a:gd name="connsiteX7" fmla="*/ 9490 w 10000"/>
                          <a:gd name="connsiteY7" fmla="*/ 6072 h 10003"/>
                          <a:gd name="connsiteX8" fmla="*/ 9436 w 10000"/>
                          <a:gd name="connsiteY8" fmla="*/ 6184 h 10003"/>
                          <a:gd name="connsiteX9" fmla="*/ 9401 w 10000"/>
                          <a:gd name="connsiteY9" fmla="*/ 6271 h 10003"/>
                          <a:gd name="connsiteX10" fmla="*/ 9382 w 10000"/>
                          <a:gd name="connsiteY10" fmla="*/ 6345 h 10003"/>
                          <a:gd name="connsiteX11" fmla="*/ 9375 w 10000"/>
                          <a:gd name="connsiteY11" fmla="*/ 6401 h 10003"/>
                          <a:gd name="connsiteX12" fmla="*/ 9375 w 10000"/>
                          <a:gd name="connsiteY12" fmla="*/ 6420 h 10003"/>
                          <a:gd name="connsiteX13" fmla="*/ 9375 w 10000"/>
                          <a:gd name="connsiteY13" fmla="*/ 6457 h 10003"/>
                          <a:gd name="connsiteX14" fmla="*/ 9367 w 10000"/>
                          <a:gd name="connsiteY14" fmla="*/ 6562 h 10003"/>
                          <a:gd name="connsiteX15" fmla="*/ 9367 w 10000"/>
                          <a:gd name="connsiteY15" fmla="*/ 6723 h 10003"/>
                          <a:gd name="connsiteX16" fmla="*/ 9359 w 10000"/>
                          <a:gd name="connsiteY16" fmla="*/ 6940 h 10003"/>
                          <a:gd name="connsiteX17" fmla="*/ 9355 w 10000"/>
                          <a:gd name="connsiteY17" fmla="*/ 7195 h 10003"/>
                          <a:gd name="connsiteX18" fmla="*/ 9348 w 10000"/>
                          <a:gd name="connsiteY18" fmla="*/ 7474 h 10003"/>
                          <a:gd name="connsiteX19" fmla="*/ 9340 w 10000"/>
                          <a:gd name="connsiteY19" fmla="*/ 7765 h 10003"/>
                          <a:gd name="connsiteX20" fmla="*/ 9332 w 10000"/>
                          <a:gd name="connsiteY20" fmla="*/ 8069 h 10003"/>
                          <a:gd name="connsiteX21" fmla="*/ 9328 w 10000"/>
                          <a:gd name="connsiteY21" fmla="*/ 8372 h 10003"/>
                          <a:gd name="connsiteX22" fmla="*/ 9321 w 10000"/>
                          <a:gd name="connsiteY22" fmla="*/ 8670 h 10003"/>
                          <a:gd name="connsiteX23" fmla="*/ 9313 w 10000"/>
                          <a:gd name="connsiteY23" fmla="*/ 8930 h 10003"/>
                          <a:gd name="connsiteX24" fmla="*/ 9305 w 10000"/>
                          <a:gd name="connsiteY24" fmla="*/ 9166 h 10003"/>
                          <a:gd name="connsiteX25" fmla="*/ 9305 w 10000"/>
                          <a:gd name="connsiteY25" fmla="*/ 9352 h 10003"/>
                          <a:gd name="connsiteX26" fmla="*/ 9302 w 10000"/>
                          <a:gd name="connsiteY26" fmla="*/ 9495 h 10003"/>
                          <a:gd name="connsiteX27" fmla="*/ 9305 w 10000"/>
                          <a:gd name="connsiteY27" fmla="*/ 9643 h 10003"/>
                          <a:gd name="connsiteX28" fmla="*/ 9332 w 10000"/>
                          <a:gd name="connsiteY28" fmla="*/ 9755 h 10003"/>
                          <a:gd name="connsiteX29" fmla="*/ 9367 w 10000"/>
                          <a:gd name="connsiteY29" fmla="*/ 9817 h 10003"/>
                          <a:gd name="connsiteX30" fmla="*/ 9413 w 10000"/>
                          <a:gd name="connsiteY30" fmla="*/ 9873 h 10003"/>
                          <a:gd name="connsiteX31" fmla="*/ 9455 w 10000"/>
                          <a:gd name="connsiteY31" fmla="*/ 9898 h 10003"/>
                          <a:gd name="connsiteX32" fmla="*/ 9501 w 10000"/>
                          <a:gd name="connsiteY32" fmla="*/ 9916 h 10003"/>
                          <a:gd name="connsiteX33" fmla="*/ 9536 w 10000"/>
                          <a:gd name="connsiteY33" fmla="*/ 9929 h 10003"/>
                          <a:gd name="connsiteX34" fmla="*/ 9563 w 10000"/>
                          <a:gd name="connsiteY34" fmla="*/ 9960 h 10003"/>
                          <a:gd name="connsiteX35" fmla="*/ 9463 w 10000"/>
                          <a:gd name="connsiteY35" fmla="*/ 9991 h 10003"/>
                          <a:gd name="connsiteX36" fmla="*/ 9367 w 10000"/>
                          <a:gd name="connsiteY36" fmla="*/ 10003 h 10003"/>
                          <a:gd name="connsiteX37" fmla="*/ 9286 w 10000"/>
                          <a:gd name="connsiteY37" fmla="*/ 9991 h 10003"/>
                          <a:gd name="connsiteX38" fmla="*/ 9225 w 10000"/>
                          <a:gd name="connsiteY38" fmla="*/ 9972 h 10003"/>
                          <a:gd name="connsiteX39" fmla="*/ 9186 w 10000"/>
                          <a:gd name="connsiteY39" fmla="*/ 9947 h 10003"/>
                          <a:gd name="connsiteX40" fmla="*/ 9171 w 10000"/>
                          <a:gd name="connsiteY40" fmla="*/ 9941 h 10003"/>
                          <a:gd name="connsiteX41" fmla="*/ 9152 w 10000"/>
                          <a:gd name="connsiteY41" fmla="*/ 9929 h 10003"/>
                          <a:gd name="connsiteX42" fmla="*/ 9098 w 10000"/>
                          <a:gd name="connsiteY42" fmla="*/ 9898 h 10003"/>
                          <a:gd name="connsiteX43" fmla="*/ 9010 w 10000"/>
                          <a:gd name="connsiteY43" fmla="*/ 9842 h 10003"/>
                          <a:gd name="connsiteX44" fmla="*/ 8899 w 10000"/>
                          <a:gd name="connsiteY44" fmla="*/ 9767 h 10003"/>
                          <a:gd name="connsiteX45" fmla="*/ 8749 w 10000"/>
                          <a:gd name="connsiteY45" fmla="*/ 9668 h 10003"/>
                          <a:gd name="connsiteX46" fmla="*/ 8569 w 10000"/>
                          <a:gd name="connsiteY46" fmla="*/ 9550 h 10003"/>
                          <a:gd name="connsiteX47" fmla="*/ 8373 w 10000"/>
                          <a:gd name="connsiteY47" fmla="*/ 9420 h 10003"/>
                          <a:gd name="connsiteX48" fmla="*/ 8147 w 10000"/>
                          <a:gd name="connsiteY48" fmla="*/ 9278 h 10003"/>
                          <a:gd name="connsiteX49" fmla="*/ 7905 w 10000"/>
                          <a:gd name="connsiteY49" fmla="*/ 9123 h 10003"/>
                          <a:gd name="connsiteX50" fmla="*/ 7636 w 10000"/>
                          <a:gd name="connsiteY50" fmla="*/ 8949 h 10003"/>
                          <a:gd name="connsiteX51" fmla="*/ 7352 w 10000"/>
                          <a:gd name="connsiteY51" fmla="*/ 8763 h 10003"/>
                          <a:gd name="connsiteX52" fmla="*/ 7049 w 10000"/>
                          <a:gd name="connsiteY52" fmla="*/ 8571 h 10003"/>
                          <a:gd name="connsiteX53" fmla="*/ 6742 w 10000"/>
                          <a:gd name="connsiteY53" fmla="*/ 8372 h 10003"/>
                          <a:gd name="connsiteX54" fmla="*/ 6420 w 10000"/>
                          <a:gd name="connsiteY54" fmla="*/ 8156 h 10003"/>
                          <a:gd name="connsiteX55" fmla="*/ 6086 w 10000"/>
                          <a:gd name="connsiteY55" fmla="*/ 7951 h 10003"/>
                          <a:gd name="connsiteX56" fmla="*/ 5748 w 10000"/>
                          <a:gd name="connsiteY56" fmla="*/ 7722 h 10003"/>
                          <a:gd name="connsiteX57" fmla="*/ 5399 w 10000"/>
                          <a:gd name="connsiteY57" fmla="*/ 7505 h 10003"/>
                          <a:gd name="connsiteX58" fmla="*/ 5050 w 10000"/>
                          <a:gd name="connsiteY58" fmla="*/ 7281 h 10003"/>
                          <a:gd name="connsiteX59" fmla="*/ 4693 w 10000"/>
                          <a:gd name="connsiteY59" fmla="*/ 7052 h 10003"/>
                          <a:gd name="connsiteX60" fmla="*/ 4344 w 10000"/>
                          <a:gd name="connsiteY60" fmla="*/ 6823 h 10003"/>
                          <a:gd name="connsiteX61" fmla="*/ 3995 w 10000"/>
                          <a:gd name="connsiteY61" fmla="*/ 6593 h 10003"/>
                          <a:gd name="connsiteX62" fmla="*/ 3653 w 10000"/>
                          <a:gd name="connsiteY62" fmla="*/ 6376 h 10003"/>
                          <a:gd name="connsiteX63" fmla="*/ 3312 w 10000"/>
                          <a:gd name="connsiteY63" fmla="*/ 6159 h 10003"/>
                          <a:gd name="connsiteX64" fmla="*/ 2982 w 10000"/>
                          <a:gd name="connsiteY64" fmla="*/ 5942 h 10003"/>
                          <a:gd name="connsiteX65" fmla="*/ 2667 w 10000"/>
                          <a:gd name="connsiteY65" fmla="*/ 5738 h 10003"/>
                          <a:gd name="connsiteX66" fmla="*/ 2356 w 10000"/>
                          <a:gd name="connsiteY66" fmla="*/ 5539 h 10003"/>
                          <a:gd name="connsiteX67" fmla="*/ 2064 w 10000"/>
                          <a:gd name="connsiteY67" fmla="*/ 5347 h 10003"/>
                          <a:gd name="connsiteX68" fmla="*/ 1788 w 10000"/>
                          <a:gd name="connsiteY68" fmla="*/ 5173 h 10003"/>
                          <a:gd name="connsiteX69" fmla="*/ 1527 w 10000"/>
                          <a:gd name="connsiteY69" fmla="*/ 5000 h 10003"/>
                          <a:gd name="connsiteX70" fmla="*/ 1289 w 10000"/>
                          <a:gd name="connsiteY70" fmla="*/ 4845 h 10003"/>
                          <a:gd name="connsiteX71" fmla="*/ 1071 w 10000"/>
                          <a:gd name="connsiteY71" fmla="*/ 4709 h 10003"/>
                          <a:gd name="connsiteX72" fmla="*/ 883 w 10000"/>
                          <a:gd name="connsiteY72" fmla="*/ 4585 h 10003"/>
                          <a:gd name="connsiteX73" fmla="*/ 714 w 10000"/>
                          <a:gd name="connsiteY73" fmla="*/ 4479 h 10003"/>
                          <a:gd name="connsiteX74" fmla="*/ 572 w 10000"/>
                          <a:gd name="connsiteY74" fmla="*/ 4380 h 10003"/>
                          <a:gd name="connsiteX75" fmla="*/ 464 w 10000"/>
                          <a:gd name="connsiteY75" fmla="*/ 4318 h 10003"/>
                          <a:gd name="connsiteX76" fmla="*/ 391 w 10000"/>
                          <a:gd name="connsiteY76" fmla="*/ 4262 h 10003"/>
                          <a:gd name="connsiteX77" fmla="*/ 349 w 10000"/>
                          <a:gd name="connsiteY77" fmla="*/ 4231 h 10003"/>
                          <a:gd name="connsiteX78" fmla="*/ 230 w 10000"/>
                          <a:gd name="connsiteY78" fmla="*/ 4132 h 10003"/>
                          <a:gd name="connsiteX79" fmla="*/ 142 w 10000"/>
                          <a:gd name="connsiteY79" fmla="*/ 4002 h 10003"/>
                          <a:gd name="connsiteX80" fmla="*/ 81 w 10000"/>
                          <a:gd name="connsiteY80" fmla="*/ 3859 h 10003"/>
                          <a:gd name="connsiteX81" fmla="*/ 42 w 10000"/>
                          <a:gd name="connsiteY81" fmla="*/ 3729 h 10003"/>
                          <a:gd name="connsiteX82" fmla="*/ 15 w 10000"/>
                          <a:gd name="connsiteY82" fmla="*/ 3611 h 10003"/>
                          <a:gd name="connsiteX83" fmla="*/ 8 w 10000"/>
                          <a:gd name="connsiteY83" fmla="*/ 3512 h 10003"/>
                          <a:gd name="connsiteX84" fmla="*/ 0 w 10000"/>
                          <a:gd name="connsiteY84" fmla="*/ 3438 h 10003"/>
                          <a:gd name="connsiteX85" fmla="*/ 0 w 10000"/>
                          <a:gd name="connsiteY85" fmla="*/ 3413 h 10003"/>
                          <a:gd name="connsiteX86" fmla="*/ 0 w 10000"/>
                          <a:gd name="connsiteY86" fmla="*/ 3369 h 10003"/>
                          <a:gd name="connsiteX87" fmla="*/ 0 w 10000"/>
                          <a:gd name="connsiteY87" fmla="*/ 3264 h 10003"/>
                          <a:gd name="connsiteX88" fmla="*/ 0 w 10000"/>
                          <a:gd name="connsiteY88" fmla="*/ 3097 h 10003"/>
                          <a:gd name="connsiteX89" fmla="*/ 0 w 10000"/>
                          <a:gd name="connsiteY89" fmla="*/ 2080 h 10003"/>
                          <a:gd name="connsiteX90" fmla="*/ 0 w 10000"/>
                          <a:gd name="connsiteY90" fmla="*/ 1795 h 10003"/>
                          <a:gd name="connsiteX91" fmla="*/ 0 w 10000"/>
                          <a:gd name="connsiteY91" fmla="*/ 1534 h 10003"/>
                          <a:gd name="connsiteX92" fmla="*/ 0 w 10000"/>
                          <a:gd name="connsiteY92" fmla="*/ 1305 h 10003"/>
                          <a:gd name="connsiteX93" fmla="*/ 15 w 10000"/>
                          <a:gd name="connsiteY93" fmla="*/ 1088 h 10003"/>
                          <a:gd name="connsiteX94" fmla="*/ 61 w 10000"/>
                          <a:gd name="connsiteY94" fmla="*/ 883 h 10003"/>
                          <a:gd name="connsiteX95" fmla="*/ 130 w 10000"/>
                          <a:gd name="connsiteY95" fmla="*/ 710 h 10003"/>
                          <a:gd name="connsiteX96" fmla="*/ 203 w 10000"/>
                          <a:gd name="connsiteY96" fmla="*/ 567 h 10003"/>
                          <a:gd name="connsiteX97" fmla="*/ 284 w 10000"/>
                          <a:gd name="connsiteY97" fmla="*/ 437 h 10003"/>
                          <a:gd name="connsiteX98" fmla="*/ 357 w 10000"/>
                          <a:gd name="connsiteY98" fmla="*/ 350 h 10003"/>
                          <a:gd name="connsiteX99" fmla="*/ 936 w 10000"/>
                          <a:gd name="connsiteY99" fmla="*/ 3 h 10003"/>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357 w 10000"/>
                          <a:gd name="connsiteY97" fmla="*/ 348 h 10001"/>
                          <a:gd name="connsiteX98" fmla="*/ 936 w 10000"/>
                          <a:gd name="connsiteY98"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357 w 10000"/>
                          <a:gd name="connsiteY96" fmla="*/ 348 h 10001"/>
                          <a:gd name="connsiteX97" fmla="*/ 936 w 10000"/>
                          <a:gd name="connsiteY97"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357 w 10000"/>
                          <a:gd name="connsiteY95" fmla="*/ 348 h 10001"/>
                          <a:gd name="connsiteX96" fmla="*/ 936 w 10000"/>
                          <a:gd name="connsiteY96"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357 w 10000"/>
                          <a:gd name="connsiteY94" fmla="*/ 348 h 10001"/>
                          <a:gd name="connsiteX95" fmla="*/ 936 w 10000"/>
                          <a:gd name="connsiteY95"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357 w 10000"/>
                          <a:gd name="connsiteY93" fmla="*/ 348 h 10001"/>
                          <a:gd name="connsiteX94" fmla="*/ 936 w 10000"/>
                          <a:gd name="connsiteY94"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357 w 10000"/>
                          <a:gd name="connsiteY92" fmla="*/ 348 h 10001"/>
                          <a:gd name="connsiteX93" fmla="*/ 936 w 10000"/>
                          <a:gd name="connsiteY93"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357 w 10000"/>
                          <a:gd name="connsiteY91" fmla="*/ 348 h 10001"/>
                          <a:gd name="connsiteX92" fmla="*/ 936 w 10000"/>
                          <a:gd name="connsiteY92"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095 h 10001"/>
                          <a:gd name="connsiteX88" fmla="*/ 5 w 10005"/>
                          <a:gd name="connsiteY88" fmla="*/ 2078 h 10001"/>
                          <a:gd name="connsiteX89" fmla="*/ 362 w 10005"/>
                          <a:gd name="connsiteY89" fmla="*/ 348 h 10001"/>
                          <a:gd name="connsiteX90" fmla="*/ 941 w 10005"/>
                          <a:gd name="connsiteY9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11 h 10001"/>
                          <a:gd name="connsiteX85" fmla="*/ 5 w 10005"/>
                          <a:gd name="connsiteY85" fmla="*/ 3367 h 10001"/>
                          <a:gd name="connsiteX86" fmla="*/ 5 w 10005"/>
                          <a:gd name="connsiteY86" fmla="*/ 3095 h 10001"/>
                          <a:gd name="connsiteX87" fmla="*/ 5 w 10005"/>
                          <a:gd name="connsiteY87" fmla="*/ 2078 h 10001"/>
                          <a:gd name="connsiteX88" fmla="*/ 362 w 10005"/>
                          <a:gd name="connsiteY88" fmla="*/ 348 h 10001"/>
                          <a:gd name="connsiteX89" fmla="*/ 941 w 10005"/>
                          <a:gd name="connsiteY8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367 h 10001"/>
                          <a:gd name="connsiteX85" fmla="*/ 5 w 10005"/>
                          <a:gd name="connsiteY85" fmla="*/ 3095 h 10001"/>
                          <a:gd name="connsiteX86" fmla="*/ 5 w 10005"/>
                          <a:gd name="connsiteY86" fmla="*/ 2078 h 10001"/>
                          <a:gd name="connsiteX87" fmla="*/ 362 w 10005"/>
                          <a:gd name="connsiteY87" fmla="*/ 348 h 10001"/>
                          <a:gd name="connsiteX88" fmla="*/ 941 w 10005"/>
                          <a:gd name="connsiteY8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095 h 10001"/>
                          <a:gd name="connsiteX85" fmla="*/ 5 w 10005"/>
                          <a:gd name="connsiteY85" fmla="*/ 2078 h 10001"/>
                          <a:gd name="connsiteX86" fmla="*/ 362 w 10005"/>
                          <a:gd name="connsiteY86" fmla="*/ 348 h 10001"/>
                          <a:gd name="connsiteX87" fmla="*/ 941 w 10005"/>
                          <a:gd name="connsiteY8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095 h 10001"/>
                          <a:gd name="connsiteX84" fmla="*/ 5 w 10005"/>
                          <a:gd name="connsiteY84" fmla="*/ 2078 h 10001"/>
                          <a:gd name="connsiteX85" fmla="*/ 362 w 10005"/>
                          <a:gd name="connsiteY85" fmla="*/ 348 h 10001"/>
                          <a:gd name="connsiteX86" fmla="*/ 941 w 10005"/>
                          <a:gd name="connsiteY8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5 w 10005"/>
                          <a:gd name="connsiteY82" fmla="*/ 3095 h 10001"/>
                          <a:gd name="connsiteX83" fmla="*/ 5 w 10005"/>
                          <a:gd name="connsiteY83" fmla="*/ 2078 h 10001"/>
                          <a:gd name="connsiteX84" fmla="*/ 362 w 10005"/>
                          <a:gd name="connsiteY84" fmla="*/ 348 h 10001"/>
                          <a:gd name="connsiteX85" fmla="*/ 941 w 10005"/>
                          <a:gd name="connsiteY8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5 w 10005"/>
                          <a:gd name="connsiteY81" fmla="*/ 3095 h 10001"/>
                          <a:gd name="connsiteX82" fmla="*/ 5 w 10005"/>
                          <a:gd name="connsiteY82" fmla="*/ 2078 h 10001"/>
                          <a:gd name="connsiteX83" fmla="*/ 362 w 10005"/>
                          <a:gd name="connsiteY83" fmla="*/ 348 h 10001"/>
                          <a:gd name="connsiteX84" fmla="*/ 941 w 10005"/>
                          <a:gd name="connsiteY8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86 w 10005"/>
                          <a:gd name="connsiteY79" fmla="*/ 3857 h 10001"/>
                          <a:gd name="connsiteX80" fmla="*/ 5 w 10005"/>
                          <a:gd name="connsiteY80" fmla="*/ 3095 h 10001"/>
                          <a:gd name="connsiteX81" fmla="*/ 5 w 10005"/>
                          <a:gd name="connsiteY81" fmla="*/ 2078 h 10001"/>
                          <a:gd name="connsiteX82" fmla="*/ 362 w 10005"/>
                          <a:gd name="connsiteY82" fmla="*/ 348 h 10001"/>
                          <a:gd name="connsiteX83" fmla="*/ 941 w 10005"/>
                          <a:gd name="connsiteY8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86 w 10005"/>
                          <a:gd name="connsiteY78" fmla="*/ 3857 h 10001"/>
                          <a:gd name="connsiteX79" fmla="*/ 5 w 10005"/>
                          <a:gd name="connsiteY79" fmla="*/ 3095 h 10001"/>
                          <a:gd name="connsiteX80" fmla="*/ 5 w 10005"/>
                          <a:gd name="connsiteY80" fmla="*/ 2078 h 10001"/>
                          <a:gd name="connsiteX81" fmla="*/ 362 w 10005"/>
                          <a:gd name="connsiteY81" fmla="*/ 348 h 10001"/>
                          <a:gd name="connsiteX82" fmla="*/ 941 w 10005"/>
                          <a:gd name="connsiteY8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86 w 10005"/>
                          <a:gd name="connsiteY77" fmla="*/ 3857 h 10001"/>
                          <a:gd name="connsiteX78" fmla="*/ 5 w 10005"/>
                          <a:gd name="connsiteY78" fmla="*/ 3095 h 10001"/>
                          <a:gd name="connsiteX79" fmla="*/ 5 w 10005"/>
                          <a:gd name="connsiteY79" fmla="*/ 2078 h 10001"/>
                          <a:gd name="connsiteX80" fmla="*/ 362 w 10005"/>
                          <a:gd name="connsiteY80" fmla="*/ 348 h 10001"/>
                          <a:gd name="connsiteX81" fmla="*/ 941 w 10005"/>
                          <a:gd name="connsiteY8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86 w 10005"/>
                          <a:gd name="connsiteY76" fmla="*/ 3857 h 10001"/>
                          <a:gd name="connsiteX77" fmla="*/ 5 w 10005"/>
                          <a:gd name="connsiteY77" fmla="*/ 3095 h 10001"/>
                          <a:gd name="connsiteX78" fmla="*/ 5 w 10005"/>
                          <a:gd name="connsiteY78" fmla="*/ 2078 h 10001"/>
                          <a:gd name="connsiteX79" fmla="*/ 362 w 10005"/>
                          <a:gd name="connsiteY79" fmla="*/ 348 h 10001"/>
                          <a:gd name="connsiteX80" fmla="*/ 941 w 10005"/>
                          <a:gd name="connsiteY8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86 w 10005"/>
                          <a:gd name="connsiteY75" fmla="*/ 3857 h 10001"/>
                          <a:gd name="connsiteX76" fmla="*/ 5 w 10005"/>
                          <a:gd name="connsiteY76" fmla="*/ 3095 h 10001"/>
                          <a:gd name="connsiteX77" fmla="*/ 5 w 10005"/>
                          <a:gd name="connsiteY77" fmla="*/ 2078 h 10001"/>
                          <a:gd name="connsiteX78" fmla="*/ 362 w 10005"/>
                          <a:gd name="connsiteY78" fmla="*/ 348 h 10001"/>
                          <a:gd name="connsiteX79" fmla="*/ 941 w 10005"/>
                          <a:gd name="connsiteY7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719 w 10005"/>
                          <a:gd name="connsiteY72" fmla="*/ 4477 h 10001"/>
                          <a:gd name="connsiteX73" fmla="*/ 86 w 10005"/>
                          <a:gd name="connsiteY73" fmla="*/ 3857 h 10001"/>
                          <a:gd name="connsiteX74" fmla="*/ 5 w 10005"/>
                          <a:gd name="connsiteY74" fmla="*/ 3095 h 10001"/>
                          <a:gd name="connsiteX75" fmla="*/ 5 w 10005"/>
                          <a:gd name="connsiteY75" fmla="*/ 2078 h 10001"/>
                          <a:gd name="connsiteX76" fmla="*/ 362 w 10005"/>
                          <a:gd name="connsiteY76" fmla="*/ 348 h 10001"/>
                          <a:gd name="connsiteX77" fmla="*/ 941 w 10005"/>
                          <a:gd name="connsiteY7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719 w 10005"/>
                          <a:gd name="connsiteY71" fmla="*/ 4477 h 10001"/>
                          <a:gd name="connsiteX72" fmla="*/ 86 w 10005"/>
                          <a:gd name="connsiteY72" fmla="*/ 3857 h 10001"/>
                          <a:gd name="connsiteX73" fmla="*/ 5 w 10005"/>
                          <a:gd name="connsiteY73" fmla="*/ 3095 h 10001"/>
                          <a:gd name="connsiteX74" fmla="*/ 5 w 10005"/>
                          <a:gd name="connsiteY74" fmla="*/ 2078 h 10001"/>
                          <a:gd name="connsiteX75" fmla="*/ 362 w 10005"/>
                          <a:gd name="connsiteY75" fmla="*/ 348 h 10001"/>
                          <a:gd name="connsiteX76" fmla="*/ 941 w 10005"/>
                          <a:gd name="connsiteY7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719 w 10005"/>
                          <a:gd name="connsiteY70" fmla="*/ 4477 h 10001"/>
                          <a:gd name="connsiteX71" fmla="*/ 86 w 10005"/>
                          <a:gd name="connsiteY71" fmla="*/ 3857 h 10001"/>
                          <a:gd name="connsiteX72" fmla="*/ 5 w 10005"/>
                          <a:gd name="connsiteY72" fmla="*/ 3095 h 10001"/>
                          <a:gd name="connsiteX73" fmla="*/ 5 w 10005"/>
                          <a:gd name="connsiteY73" fmla="*/ 2078 h 10001"/>
                          <a:gd name="connsiteX74" fmla="*/ 362 w 10005"/>
                          <a:gd name="connsiteY74" fmla="*/ 348 h 10001"/>
                          <a:gd name="connsiteX75" fmla="*/ 941 w 10005"/>
                          <a:gd name="connsiteY7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719 w 10005"/>
                          <a:gd name="connsiteY69" fmla="*/ 4477 h 10001"/>
                          <a:gd name="connsiteX70" fmla="*/ 86 w 10005"/>
                          <a:gd name="connsiteY70" fmla="*/ 3857 h 10001"/>
                          <a:gd name="connsiteX71" fmla="*/ 5 w 10005"/>
                          <a:gd name="connsiteY71" fmla="*/ 3095 h 10001"/>
                          <a:gd name="connsiteX72" fmla="*/ 5 w 10005"/>
                          <a:gd name="connsiteY72" fmla="*/ 2078 h 10001"/>
                          <a:gd name="connsiteX73" fmla="*/ 362 w 10005"/>
                          <a:gd name="connsiteY73" fmla="*/ 348 h 10001"/>
                          <a:gd name="connsiteX74" fmla="*/ 941 w 10005"/>
                          <a:gd name="connsiteY7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719 w 10005"/>
                          <a:gd name="connsiteY68" fmla="*/ 4477 h 10001"/>
                          <a:gd name="connsiteX69" fmla="*/ 86 w 10005"/>
                          <a:gd name="connsiteY69" fmla="*/ 3857 h 10001"/>
                          <a:gd name="connsiteX70" fmla="*/ 5 w 10005"/>
                          <a:gd name="connsiteY70" fmla="*/ 3095 h 10001"/>
                          <a:gd name="connsiteX71" fmla="*/ 5 w 10005"/>
                          <a:gd name="connsiteY71" fmla="*/ 2078 h 10001"/>
                          <a:gd name="connsiteX72" fmla="*/ 362 w 10005"/>
                          <a:gd name="connsiteY72" fmla="*/ 348 h 10001"/>
                          <a:gd name="connsiteX73" fmla="*/ 941 w 10005"/>
                          <a:gd name="connsiteY7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719 w 10005"/>
                          <a:gd name="connsiteY67" fmla="*/ 4477 h 10001"/>
                          <a:gd name="connsiteX68" fmla="*/ 86 w 10005"/>
                          <a:gd name="connsiteY68" fmla="*/ 3857 h 10001"/>
                          <a:gd name="connsiteX69" fmla="*/ 5 w 10005"/>
                          <a:gd name="connsiteY69" fmla="*/ 3095 h 10001"/>
                          <a:gd name="connsiteX70" fmla="*/ 5 w 10005"/>
                          <a:gd name="connsiteY70" fmla="*/ 2078 h 10001"/>
                          <a:gd name="connsiteX71" fmla="*/ 362 w 10005"/>
                          <a:gd name="connsiteY71" fmla="*/ 348 h 10001"/>
                          <a:gd name="connsiteX72" fmla="*/ 941 w 10005"/>
                          <a:gd name="connsiteY7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719 w 10005"/>
                          <a:gd name="connsiteY66" fmla="*/ 4477 h 10001"/>
                          <a:gd name="connsiteX67" fmla="*/ 86 w 10005"/>
                          <a:gd name="connsiteY67" fmla="*/ 3857 h 10001"/>
                          <a:gd name="connsiteX68" fmla="*/ 5 w 10005"/>
                          <a:gd name="connsiteY68" fmla="*/ 3095 h 10001"/>
                          <a:gd name="connsiteX69" fmla="*/ 5 w 10005"/>
                          <a:gd name="connsiteY69" fmla="*/ 2078 h 10001"/>
                          <a:gd name="connsiteX70" fmla="*/ 362 w 10005"/>
                          <a:gd name="connsiteY70" fmla="*/ 348 h 10001"/>
                          <a:gd name="connsiteX71" fmla="*/ 941 w 10005"/>
                          <a:gd name="connsiteY7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719 w 10005"/>
                          <a:gd name="connsiteY65" fmla="*/ 4477 h 10001"/>
                          <a:gd name="connsiteX66" fmla="*/ 86 w 10005"/>
                          <a:gd name="connsiteY66" fmla="*/ 3857 h 10001"/>
                          <a:gd name="connsiteX67" fmla="*/ 5 w 10005"/>
                          <a:gd name="connsiteY67" fmla="*/ 3095 h 10001"/>
                          <a:gd name="connsiteX68" fmla="*/ 5 w 10005"/>
                          <a:gd name="connsiteY68" fmla="*/ 2078 h 10001"/>
                          <a:gd name="connsiteX69" fmla="*/ 362 w 10005"/>
                          <a:gd name="connsiteY69" fmla="*/ 348 h 10001"/>
                          <a:gd name="connsiteX70" fmla="*/ 941 w 10005"/>
                          <a:gd name="connsiteY7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719 w 10005"/>
                          <a:gd name="connsiteY64" fmla="*/ 4477 h 10001"/>
                          <a:gd name="connsiteX65" fmla="*/ 86 w 10005"/>
                          <a:gd name="connsiteY65" fmla="*/ 3857 h 10001"/>
                          <a:gd name="connsiteX66" fmla="*/ 5 w 10005"/>
                          <a:gd name="connsiteY66" fmla="*/ 3095 h 10001"/>
                          <a:gd name="connsiteX67" fmla="*/ 5 w 10005"/>
                          <a:gd name="connsiteY67" fmla="*/ 2078 h 10001"/>
                          <a:gd name="connsiteX68" fmla="*/ 362 w 10005"/>
                          <a:gd name="connsiteY68" fmla="*/ 348 h 10001"/>
                          <a:gd name="connsiteX69" fmla="*/ 941 w 10005"/>
                          <a:gd name="connsiteY6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719 w 10005"/>
                          <a:gd name="connsiteY63" fmla="*/ 4477 h 10001"/>
                          <a:gd name="connsiteX64" fmla="*/ 86 w 10005"/>
                          <a:gd name="connsiteY64" fmla="*/ 3857 h 10001"/>
                          <a:gd name="connsiteX65" fmla="*/ 5 w 10005"/>
                          <a:gd name="connsiteY65" fmla="*/ 3095 h 10001"/>
                          <a:gd name="connsiteX66" fmla="*/ 5 w 10005"/>
                          <a:gd name="connsiteY66" fmla="*/ 2078 h 10001"/>
                          <a:gd name="connsiteX67" fmla="*/ 362 w 10005"/>
                          <a:gd name="connsiteY67" fmla="*/ 348 h 10001"/>
                          <a:gd name="connsiteX68" fmla="*/ 941 w 10005"/>
                          <a:gd name="connsiteY6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719 w 10005"/>
                          <a:gd name="connsiteY62" fmla="*/ 4477 h 10001"/>
                          <a:gd name="connsiteX63" fmla="*/ 86 w 10005"/>
                          <a:gd name="connsiteY63" fmla="*/ 3857 h 10001"/>
                          <a:gd name="connsiteX64" fmla="*/ 5 w 10005"/>
                          <a:gd name="connsiteY64" fmla="*/ 3095 h 10001"/>
                          <a:gd name="connsiteX65" fmla="*/ 5 w 10005"/>
                          <a:gd name="connsiteY65" fmla="*/ 2078 h 10001"/>
                          <a:gd name="connsiteX66" fmla="*/ 362 w 10005"/>
                          <a:gd name="connsiteY66" fmla="*/ 348 h 10001"/>
                          <a:gd name="connsiteX67" fmla="*/ 941 w 10005"/>
                          <a:gd name="connsiteY6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719 w 10005"/>
                          <a:gd name="connsiteY61" fmla="*/ 4477 h 10001"/>
                          <a:gd name="connsiteX62" fmla="*/ 86 w 10005"/>
                          <a:gd name="connsiteY62" fmla="*/ 3857 h 10001"/>
                          <a:gd name="connsiteX63" fmla="*/ 5 w 10005"/>
                          <a:gd name="connsiteY63" fmla="*/ 3095 h 10001"/>
                          <a:gd name="connsiteX64" fmla="*/ 5 w 10005"/>
                          <a:gd name="connsiteY64" fmla="*/ 2078 h 10001"/>
                          <a:gd name="connsiteX65" fmla="*/ 362 w 10005"/>
                          <a:gd name="connsiteY65" fmla="*/ 348 h 10001"/>
                          <a:gd name="connsiteX66" fmla="*/ 941 w 10005"/>
                          <a:gd name="connsiteY6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719 w 10005"/>
                          <a:gd name="connsiteY60" fmla="*/ 4477 h 10001"/>
                          <a:gd name="connsiteX61" fmla="*/ 86 w 10005"/>
                          <a:gd name="connsiteY61" fmla="*/ 3857 h 10001"/>
                          <a:gd name="connsiteX62" fmla="*/ 5 w 10005"/>
                          <a:gd name="connsiteY62" fmla="*/ 3095 h 10001"/>
                          <a:gd name="connsiteX63" fmla="*/ 5 w 10005"/>
                          <a:gd name="connsiteY63" fmla="*/ 2078 h 10001"/>
                          <a:gd name="connsiteX64" fmla="*/ 362 w 10005"/>
                          <a:gd name="connsiteY64" fmla="*/ 348 h 10001"/>
                          <a:gd name="connsiteX65" fmla="*/ 941 w 10005"/>
                          <a:gd name="connsiteY6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719 w 10005"/>
                          <a:gd name="connsiteY59" fmla="*/ 4477 h 10001"/>
                          <a:gd name="connsiteX60" fmla="*/ 86 w 10005"/>
                          <a:gd name="connsiteY60" fmla="*/ 3857 h 10001"/>
                          <a:gd name="connsiteX61" fmla="*/ 5 w 10005"/>
                          <a:gd name="connsiteY61" fmla="*/ 3095 h 10001"/>
                          <a:gd name="connsiteX62" fmla="*/ 5 w 10005"/>
                          <a:gd name="connsiteY62" fmla="*/ 2078 h 10001"/>
                          <a:gd name="connsiteX63" fmla="*/ 362 w 10005"/>
                          <a:gd name="connsiteY63" fmla="*/ 348 h 10001"/>
                          <a:gd name="connsiteX64" fmla="*/ 941 w 10005"/>
                          <a:gd name="connsiteY6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719 w 10005"/>
                          <a:gd name="connsiteY58" fmla="*/ 4477 h 10001"/>
                          <a:gd name="connsiteX59" fmla="*/ 86 w 10005"/>
                          <a:gd name="connsiteY59" fmla="*/ 3857 h 10001"/>
                          <a:gd name="connsiteX60" fmla="*/ 5 w 10005"/>
                          <a:gd name="connsiteY60" fmla="*/ 3095 h 10001"/>
                          <a:gd name="connsiteX61" fmla="*/ 5 w 10005"/>
                          <a:gd name="connsiteY61" fmla="*/ 2078 h 10001"/>
                          <a:gd name="connsiteX62" fmla="*/ 362 w 10005"/>
                          <a:gd name="connsiteY62" fmla="*/ 348 h 10001"/>
                          <a:gd name="connsiteX63" fmla="*/ 941 w 10005"/>
                          <a:gd name="connsiteY6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719 w 10005"/>
                          <a:gd name="connsiteY57" fmla="*/ 4477 h 10001"/>
                          <a:gd name="connsiteX58" fmla="*/ 86 w 10005"/>
                          <a:gd name="connsiteY58" fmla="*/ 3857 h 10001"/>
                          <a:gd name="connsiteX59" fmla="*/ 5 w 10005"/>
                          <a:gd name="connsiteY59" fmla="*/ 3095 h 10001"/>
                          <a:gd name="connsiteX60" fmla="*/ 5 w 10005"/>
                          <a:gd name="connsiteY60" fmla="*/ 2078 h 10001"/>
                          <a:gd name="connsiteX61" fmla="*/ 362 w 10005"/>
                          <a:gd name="connsiteY61" fmla="*/ 348 h 10001"/>
                          <a:gd name="connsiteX62" fmla="*/ 941 w 10005"/>
                          <a:gd name="connsiteY6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719 w 10005"/>
                          <a:gd name="connsiteY56" fmla="*/ 4477 h 10001"/>
                          <a:gd name="connsiteX57" fmla="*/ 86 w 10005"/>
                          <a:gd name="connsiteY57" fmla="*/ 3857 h 10001"/>
                          <a:gd name="connsiteX58" fmla="*/ 5 w 10005"/>
                          <a:gd name="connsiteY58" fmla="*/ 3095 h 10001"/>
                          <a:gd name="connsiteX59" fmla="*/ 5 w 10005"/>
                          <a:gd name="connsiteY59" fmla="*/ 2078 h 10001"/>
                          <a:gd name="connsiteX60" fmla="*/ 362 w 10005"/>
                          <a:gd name="connsiteY60" fmla="*/ 348 h 10001"/>
                          <a:gd name="connsiteX61" fmla="*/ 941 w 10005"/>
                          <a:gd name="connsiteY6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719 w 10005"/>
                          <a:gd name="connsiteY55" fmla="*/ 4477 h 10001"/>
                          <a:gd name="connsiteX56" fmla="*/ 86 w 10005"/>
                          <a:gd name="connsiteY56" fmla="*/ 3857 h 10001"/>
                          <a:gd name="connsiteX57" fmla="*/ 5 w 10005"/>
                          <a:gd name="connsiteY57" fmla="*/ 3095 h 10001"/>
                          <a:gd name="connsiteX58" fmla="*/ 5 w 10005"/>
                          <a:gd name="connsiteY58" fmla="*/ 2078 h 10001"/>
                          <a:gd name="connsiteX59" fmla="*/ 362 w 10005"/>
                          <a:gd name="connsiteY59" fmla="*/ 348 h 10001"/>
                          <a:gd name="connsiteX60" fmla="*/ 941 w 10005"/>
                          <a:gd name="connsiteY6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719 w 10005"/>
                          <a:gd name="connsiteY54" fmla="*/ 4477 h 10001"/>
                          <a:gd name="connsiteX55" fmla="*/ 86 w 10005"/>
                          <a:gd name="connsiteY55" fmla="*/ 3857 h 10001"/>
                          <a:gd name="connsiteX56" fmla="*/ 5 w 10005"/>
                          <a:gd name="connsiteY56" fmla="*/ 3095 h 10001"/>
                          <a:gd name="connsiteX57" fmla="*/ 5 w 10005"/>
                          <a:gd name="connsiteY57" fmla="*/ 2078 h 10001"/>
                          <a:gd name="connsiteX58" fmla="*/ 362 w 10005"/>
                          <a:gd name="connsiteY58" fmla="*/ 348 h 10001"/>
                          <a:gd name="connsiteX59" fmla="*/ 941 w 10005"/>
                          <a:gd name="connsiteY5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719 w 10005"/>
                          <a:gd name="connsiteY53" fmla="*/ 4477 h 10001"/>
                          <a:gd name="connsiteX54" fmla="*/ 86 w 10005"/>
                          <a:gd name="connsiteY54" fmla="*/ 3857 h 10001"/>
                          <a:gd name="connsiteX55" fmla="*/ 5 w 10005"/>
                          <a:gd name="connsiteY55" fmla="*/ 3095 h 10001"/>
                          <a:gd name="connsiteX56" fmla="*/ 5 w 10005"/>
                          <a:gd name="connsiteY56" fmla="*/ 2078 h 10001"/>
                          <a:gd name="connsiteX57" fmla="*/ 362 w 10005"/>
                          <a:gd name="connsiteY57" fmla="*/ 348 h 10001"/>
                          <a:gd name="connsiteX58" fmla="*/ 941 w 10005"/>
                          <a:gd name="connsiteY5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19 w 10005"/>
                          <a:gd name="connsiteY52" fmla="*/ 4477 h 10001"/>
                          <a:gd name="connsiteX53" fmla="*/ 86 w 10005"/>
                          <a:gd name="connsiteY53" fmla="*/ 3857 h 10001"/>
                          <a:gd name="connsiteX54" fmla="*/ 5 w 10005"/>
                          <a:gd name="connsiteY54" fmla="*/ 3095 h 10001"/>
                          <a:gd name="connsiteX55" fmla="*/ 5 w 10005"/>
                          <a:gd name="connsiteY55" fmla="*/ 2078 h 10001"/>
                          <a:gd name="connsiteX56" fmla="*/ 362 w 10005"/>
                          <a:gd name="connsiteY56" fmla="*/ 348 h 10001"/>
                          <a:gd name="connsiteX57" fmla="*/ 941 w 10005"/>
                          <a:gd name="connsiteY5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19 w 10005"/>
                          <a:gd name="connsiteY51" fmla="*/ 4477 h 10001"/>
                          <a:gd name="connsiteX52" fmla="*/ 86 w 10005"/>
                          <a:gd name="connsiteY52" fmla="*/ 3857 h 10001"/>
                          <a:gd name="connsiteX53" fmla="*/ 5 w 10005"/>
                          <a:gd name="connsiteY53" fmla="*/ 3095 h 10001"/>
                          <a:gd name="connsiteX54" fmla="*/ 5 w 10005"/>
                          <a:gd name="connsiteY54" fmla="*/ 2078 h 10001"/>
                          <a:gd name="connsiteX55" fmla="*/ 362 w 10005"/>
                          <a:gd name="connsiteY55" fmla="*/ 348 h 10001"/>
                          <a:gd name="connsiteX56" fmla="*/ 941 w 10005"/>
                          <a:gd name="connsiteY5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19 w 10005"/>
                          <a:gd name="connsiteY50" fmla="*/ 4477 h 10001"/>
                          <a:gd name="connsiteX51" fmla="*/ 86 w 10005"/>
                          <a:gd name="connsiteY51" fmla="*/ 3857 h 10001"/>
                          <a:gd name="connsiteX52" fmla="*/ 5 w 10005"/>
                          <a:gd name="connsiteY52" fmla="*/ 3095 h 10001"/>
                          <a:gd name="connsiteX53" fmla="*/ 5 w 10005"/>
                          <a:gd name="connsiteY53" fmla="*/ 2078 h 10001"/>
                          <a:gd name="connsiteX54" fmla="*/ 362 w 10005"/>
                          <a:gd name="connsiteY54" fmla="*/ 348 h 10001"/>
                          <a:gd name="connsiteX55" fmla="*/ 941 w 10005"/>
                          <a:gd name="connsiteY5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19 w 10005"/>
                          <a:gd name="connsiteY49" fmla="*/ 4477 h 10001"/>
                          <a:gd name="connsiteX50" fmla="*/ 86 w 10005"/>
                          <a:gd name="connsiteY50" fmla="*/ 3857 h 10001"/>
                          <a:gd name="connsiteX51" fmla="*/ 5 w 10005"/>
                          <a:gd name="connsiteY51" fmla="*/ 3095 h 10001"/>
                          <a:gd name="connsiteX52" fmla="*/ 5 w 10005"/>
                          <a:gd name="connsiteY52" fmla="*/ 2078 h 10001"/>
                          <a:gd name="connsiteX53" fmla="*/ 362 w 10005"/>
                          <a:gd name="connsiteY53" fmla="*/ 348 h 10001"/>
                          <a:gd name="connsiteX54" fmla="*/ 941 w 10005"/>
                          <a:gd name="connsiteY5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719 w 10005"/>
                          <a:gd name="connsiteY48" fmla="*/ 4477 h 10001"/>
                          <a:gd name="connsiteX49" fmla="*/ 86 w 10005"/>
                          <a:gd name="connsiteY49" fmla="*/ 3857 h 10001"/>
                          <a:gd name="connsiteX50" fmla="*/ 5 w 10005"/>
                          <a:gd name="connsiteY50" fmla="*/ 3095 h 10001"/>
                          <a:gd name="connsiteX51" fmla="*/ 5 w 10005"/>
                          <a:gd name="connsiteY51" fmla="*/ 2078 h 10001"/>
                          <a:gd name="connsiteX52" fmla="*/ 362 w 10005"/>
                          <a:gd name="connsiteY52" fmla="*/ 348 h 10001"/>
                          <a:gd name="connsiteX53" fmla="*/ 941 w 10005"/>
                          <a:gd name="connsiteY5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719 w 10005"/>
                          <a:gd name="connsiteY47" fmla="*/ 4477 h 10001"/>
                          <a:gd name="connsiteX48" fmla="*/ 86 w 10005"/>
                          <a:gd name="connsiteY48" fmla="*/ 3857 h 10001"/>
                          <a:gd name="connsiteX49" fmla="*/ 5 w 10005"/>
                          <a:gd name="connsiteY49" fmla="*/ 3095 h 10001"/>
                          <a:gd name="connsiteX50" fmla="*/ 5 w 10005"/>
                          <a:gd name="connsiteY50" fmla="*/ 2078 h 10001"/>
                          <a:gd name="connsiteX51" fmla="*/ 362 w 10005"/>
                          <a:gd name="connsiteY51" fmla="*/ 348 h 10001"/>
                          <a:gd name="connsiteX52" fmla="*/ 941 w 10005"/>
                          <a:gd name="connsiteY5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719 w 10005"/>
                          <a:gd name="connsiteY46" fmla="*/ 4477 h 10001"/>
                          <a:gd name="connsiteX47" fmla="*/ 86 w 10005"/>
                          <a:gd name="connsiteY47" fmla="*/ 3857 h 10001"/>
                          <a:gd name="connsiteX48" fmla="*/ 5 w 10005"/>
                          <a:gd name="connsiteY48" fmla="*/ 3095 h 10001"/>
                          <a:gd name="connsiteX49" fmla="*/ 5 w 10005"/>
                          <a:gd name="connsiteY49" fmla="*/ 2078 h 10001"/>
                          <a:gd name="connsiteX50" fmla="*/ 362 w 10005"/>
                          <a:gd name="connsiteY50" fmla="*/ 348 h 10001"/>
                          <a:gd name="connsiteX51" fmla="*/ 941 w 10005"/>
                          <a:gd name="connsiteY5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719 w 10005"/>
                          <a:gd name="connsiteY45" fmla="*/ 4477 h 10001"/>
                          <a:gd name="connsiteX46" fmla="*/ 86 w 10005"/>
                          <a:gd name="connsiteY46" fmla="*/ 3857 h 10001"/>
                          <a:gd name="connsiteX47" fmla="*/ 5 w 10005"/>
                          <a:gd name="connsiteY47" fmla="*/ 3095 h 10001"/>
                          <a:gd name="connsiteX48" fmla="*/ 5 w 10005"/>
                          <a:gd name="connsiteY48" fmla="*/ 2078 h 10001"/>
                          <a:gd name="connsiteX49" fmla="*/ 362 w 10005"/>
                          <a:gd name="connsiteY49" fmla="*/ 348 h 10001"/>
                          <a:gd name="connsiteX50" fmla="*/ 941 w 10005"/>
                          <a:gd name="connsiteY5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719 w 10005"/>
                          <a:gd name="connsiteY44" fmla="*/ 4477 h 10001"/>
                          <a:gd name="connsiteX45" fmla="*/ 86 w 10005"/>
                          <a:gd name="connsiteY45" fmla="*/ 3857 h 10001"/>
                          <a:gd name="connsiteX46" fmla="*/ 5 w 10005"/>
                          <a:gd name="connsiteY46" fmla="*/ 3095 h 10001"/>
                          <a:gd name="connsiteX47" fmla="*/ 5 w 10005"/>
                          <a:gd name="connsiteY47" fmla="*/ 2078 h 10001"/>
                          <a:gd name="connsiteX48" fmla="*/ 362 w 10005"/>
                          <a:gd name="connsiteY48" fmla="*/ 348 h 10001"/>
                          <a:gd name="connsiteX49" fmla="*/ 941 w 10005"/>
                          <a:gd name="connsiteY49" fmla="*/ 1 h 10001"/>
                          <a:gd name="connsiteX0" fmla="*/ 941 w 10005"/>
                          <a:gd name="connsiteY0" fmla="*/ 1 h 10001"/>
                          <a:gd name="connsiteX1" fmla="*/ 10005 w 10005"/>
                          <a:gd name="connsiteY1" fmla="*/ 5605 h 10001"/>
                          <a:gd name="connsiteX2" fmla="*/ 9802 w 10005"/>
                          <a:gd name="connsiteY2" fmla="*/ 5767 h 10001"/>
                          <a:gd name="connsiteX3" fmla="*/ 9736 w 10005"/>
                          <a:gd name="connsiteY3" fmla="*/ 5810 h 10001"/>
                          <a:gd name="connsiteX4" fmla="*/ 9694 w 10005"/>
                          <a:gd name="connsiteY4" fmla="*/ 5841 h 10001"/>
                          <a:gd name="connsiteX5" fmla="*/ 9579 w 10005"/>
                          <a:gd name="connsiteY5" fmla="*/ 5953 h 10001"/>
                          <a:gd name="connsiteX6" fmla="*/ 9495 w 10005"/>
                          <a:gd name="connsiteY6" fmla="*/ 6070 h 10001"/>
                          <a:gd name="connsiteX7" fmla="*/ 9441 w 10005"/>
                          <a:gd name="connsiteY7" fmla="*/ 6182 h 10001"/>
                          <a:gd name="connsiteX8" fmla="*/ 9406 w 10005"/>
                          <a:gd name="connsiteY8" fmla="*/ 6269 h 10001"/>
                          <a:gd name="connsiteX9" fmla="*/ 9387 w 10005"/>
                          <a:gd name="connsiteY9" fmla="*/ 6343 h 10001"/>
                          <a:gd name="connsiteX10" fmla="*/ 9380 w 10005"/>
                          <a:gd name="connsiteY10" fmla="*/ 6399 h 10001"/>
                          <a:gd name="connsiteX11" fmla="*/ 9380 w 10005"/>
                          <a:gd name="connsiteY11" fmla="*/ 6418 h 10001"/>
                          <a:gd name="connsiteX12" fmla="*/ 9380 w 10005"/>
                          <a:gd name="connsiteY12" fmla="*/ 6455 h 10001"/>
                          <a:gd name="connsiteX13" fmla="*/ 9372 w 10005"/>
                          <a:gd name="connsiteY13" fmla="*/ 6560 h 10001"/>
                          <a:gd name="connsiteX14" fmla="*/ 9372 w 10005"/>
                          <a:gd name="connsiteY14" fmla="*/ 6721 h 10001"/>
                          <a:gd name="connsiteX15" fmla="*/ 9364 w 10005"/>
                          <a:gd name="connsiteY15" fmla="*/ 6938 h 10001"/>
                          <a:gd name="connsiteX16" fmla="*/ 9360 w 10005"/>
                          <a:gd name="connsiteY16" fmla="*/ 7193 h 10001"/>
                          <a:gd name="connsiteX17" fmla="*/ 9353 w 10005"/>
                          <a:gd name="connsiteY17" fmla="*/ 7472 h 10001"/>
                          <a:gd name="connsiteX18" fmla="*/ 9345 w 10005"/>
                          <a:gd name="connsiteY18" fmla="*/ 7763 h 10001"/>
                          <a:gd name="connsiteX19" fmla="*/ 9337 w 10005"/>
                          <a:gd name="connsiteY19" fmla="*/ 8067 h 10001"/>
                          <a:gd name="connsiteX20" fmla="*/ 9333 w 10005"/>
                          <a:gd name="connsiteY20" fmla="*/ 8370 h 10001"/>
                          <a:gd name="connsiteX21" fmla="*/ 9326 w 10005"/>
                          <a:gd name="connsiteY21" fmla="*/ 8668 h 10001"/>
                          <a:gd name="connsiteX22" fmla="*/ 9318 w 10005"/>
                          <a:gd name="connsiteY22" fmla="*/ 8928 h 10001"/>
                          <a:gd name="connsiteX23" fmla="*/ 9310 w 10005"/>
                          <a:gd name="connsiteY23" fmla="*/ 9164 h 10001"/>
                          <a:gd name="connsiteX24" fmla="*/ 9310 w 10005"/>
                          <a:gd name="connsiteY24" fmla="*/ 9350 h 10001"/>
                          <a:gd name="connsiteX25" fmla="*/ 9307 w 10005"/>
                          <a:gd name="connsiteY25" fmla="*/ 9493 h 10001"/>
                          <a:gd name="connsiteX26" fmla="*/ 9310 w 10005"/>
                          <a:gd name="connsiteY26" fmla="*/ 9641 h 10001"/>
                          <a:gd name="connsiteX27" fmla="*/ 9337 w 10005"/>
                          <a:gd name="connsiteY27" fmla="*/ 9753 h 10001"/>
                          <a:gd name="connsiteX28" fmla="*/ 9372 w 10005"/>
                          <a:gd name="connsiteY28" fmla="*/ 9815 h 10001"/>
                          <a:gd name="connsiteX29" fmla="*/ 9418 w 10005"/>
                          <a:gd name="connsiteY29" fmla="*/ 9871 h 10001"/>
                          <a:gd name="connsiteX30" fmla="*/ 9460 w 10005"/>
                          <a:gd name="connsiteY30" fmla="*/ 9896 h 10001"/>
                          <a:gd name="connsiteX31" fmla="*/ 9506 w 10005"/>
                          <a:gd name="connsiteY31" fmla="*/ 9914 h 10001"/>
                          <a:gd name="connsiteX32" fmla="*/ 9541 w 10005"/>
                          <a:gd name="connsiteY32" fmla="*/ 9927 h 10001"/>
                          <a:gd name="connsiteX33" fmla="*/ 9568 w 10005"/>
                          <a:gd name="connsiteY33" fmla="*/ 9958 h 10001"/>
                          <a:gd name="connsiteX34" fmla="*/ 9468 w 10005"/>
                          <a:gd name="connsiteY34" fmla="*/ 9989 h 10001"/>
                          <a:gd name="connsiteX35" fmla="*/ 9372 w 10005"/>
                          <a:gd name="connsiteY35" fmla="*/ 10001 h 10001"/>
                          <a:gd name="connsiteX36" fmla="*/ 9291 w 10005"/>
                          <a:gd name="connsiteY36" fmla="*/ 9989 h 10001"/>
                          <a:gd name="connsiteX37" fmla="*/ 9230 w 10005"/>
                          <a:gd name="connsiteY37" fmla="*/ 9970 h 10001"/>
                          <a:gd name="connsiteX38" fmla="*/ 9191 w 10005"/>
                          <a:gd name="connsiteY38" fmla="*/ 9945 h 10001"/>
                          <a:gd name="connsiteX39" fmla="*/ 9176 w 10005"/>
                          <a:gd name="connsiteY39" fmla="*/ 9939 h 10001"/>
                          <a:gd name="connsiteX40" fmla="*/ 9157 w 10005"/>
                          <a:gd name="connsiteY40" fmla="*/ 9927 h 10001"/>
                          <a:gd name="connsiteX41" fmla="*/ 9103 w 10005"/>
                          <a:gd name="connsiteY41" fmla="*/ 9896 h 10001"/>
                          <a:gd name="connsiteX42" fmla="*/ 9015 w 10005"/>
                          <a:gd name="connsiteY42" fmla="*/ 9840 h 10001"/>
                          <a:gd name="connsiteX43" fmla="*/ 719 w 10005"/>
                          <a:gd name="connsiteY43" fmla="*/ 4477 h 10001"/>
                          <a:gd name="connsiteX44" fmla="*/ 86 w 10005"/>
                          <a:gd name="connsiteY44" fmla="*/ 3857 h 10001"/>
                          <a:gd name="connsiteX45" fmla="*/ 5 w 10005"/>
                          <a:gd name="connsiteY45" fmla="*/ 3095 h 10001"/>
                          <a:gd name="connsiteX46" fmla="*/ 5 w 10005"/>
                          <a:gd name="connsiteY46" fmla="*/ 2078 h 10001"/>
                          <a:gd name="connsiteX47" fmla="*/ 362 w 10005"/>
                          <a:gd name="connsiteY47" fmla="*/ 348 h 10001"/>
                          <a:gd name="connsiteX48" fmla="*/ 941 w 10005"/>
                          <a:gd name="connsiteY48" fmla="*/ 1 h 10001"/>
                          <a:gd name="connsiteX0" fmla="*/ 941 w 10005"/>
                          <a:gd name="connsiteY0" fmla="*/ 1 h 10001"/>
                          <a:gd name="connsiteX1" fmla="*/ 10005 w 10005"/>
                          <a:gd name="connsiteY1" fmla="*/ 5605 h 10001"/>
                          <a:gd name="connsiteX2" fmla="*/ 9736 w 10005"/>
                          <a:gd name="connsiteY2" fmla="*/ 5810 h 10001"/>
                          <a:gd name="connsiteX3" fmla="*/ 9694 w 10005"/>
                          <a:gd name="connsiteY3" fmla="*/ 5841 h 10001"/>
                          <a:gd name="connsiteX4" fmla="*/ 9579 w 10005"/>
                          <a:gd name="connsiteY4" fmla="*/ 5953 h 10001"/>
                          <a:gd name="connsiteX5" fmla="*/ 9495 w 10005"/>
                          <a:gd name="connsiteY5" fmla="*/ 6070 h 10001"/>
                          <a:gd name="connsiteX6" fmla="*/ 9441 w 10005"/>
                          <a:gd name="connsiteY6" fmla="*/ 6182 h 10001"/>
                          <a:gd name="connsiteX7" fmla="*/ 9406 w 10005"/>
                          <a:gd name="connsiteY7" fmla="*/ 6269 h 10001"/>
                          <a:gd name="connsiteX8" fmla="*/ 9387 w 10005"/>
                          <a:gd name="connsiteY8" fmla="*/ 6343 h 10001"/>
                          <a:gd name="connsiteX9" fmla="*/ 9380 w 10005"/>
                          <a:gd name="connsiteY9" fmla="*/ 6399 h 10001"/>
                          <a:gd name="connsiteX10" fmla="*/ 9380 w 10005"/>
                          <a:gd name="connsiteY10" fmla="*/ 6418 h 10001"/>
                          <a:gd name="connsiteX11" fmla="*/ 9380 w 10005"/>
                          <a:gd name="connsiteY11" fmla="*/ 6455 h 10001"/>
                          <a:gd name="connsiteX12" fmla="*/ 9372 w 10005"/>
                          <a:gd name="connsiteY12" fmla="*/ 6560 h 10001"/>
                          <a:gd name="connsiteX13" fmla="*/ 9372 w 10005"/>
                          <a:gd name="connsiteY13" fmla="*/ 6721 h 10001"/>
                          <a:gd name="connsiteX14" fmla="*/ 9364 w 10005"/>
                          <a:gd name="connsiteY14" fmla="*/ 6938 h 10001"/>
                          <a:gd name="connsiteX15" fmla="*/ 9360 w 10005"/>
                          <a:gd name="connsiteY15" fmla="*/ 7193 h 10001"/>
                          <a:gd name="connsiteX16" fmla="*/ 9353 w 10005"/>
                          <a:gd name="connsiteY16" fmla="*/ 7472 h 10001"/>
                          <a:gd name="connsiteX17" fmla="*/ 9345 w 10005"/>
                          <a:gd name="connsiteY17" fmla="*/ 7763 h 10001"/>
                          <a:gd name="connsiteX18" fmla="*/ 9337 w 10005"/>
                          <a:gd name="connsiteY18" fmla="*/ 8067 h 10001"/>
                          <a:gd name="connsiteX19" fmla="*/ 9333 w 10005"/>
                          <a:gd name="connsiteY19" fmla="*/ 8370 h 10001"/>
                          <a:gd name="connsiteX20" fmla="*/ 9326 w 10005"/>
                          <a:gd name="connsiteY20" fmla="*/ 8668 h 10001"/>
                          <a:gd name="connsiteX21" fmla="*/ 9318 w 10005"/>
                          <a:gd name="connsiteY21" fmla="*/ 8928 h 10001"/>
                          <a:gd name="connsiteX22" fmla="*/ 9310 w 10005"/>
                          <a:gd name="connsiteY22" fmla="*/ 9164 h 10001"/>
                          <a:gd name="connsiteX23" fmla="*/ 9310 w 10005"/>
                          <a:gd name="connsiteY23" fmla="*/ 9350 h 10001"/>
                          <a:gd name="connsiteX24" fmla="*/ 9307 w 10005"/>
                          <a:gd name="connsiteY24" fmla="*/ 9493 h 10001"/>
                          <a:gd name="connsiteX25" fmla="*/ 9310 w 10005"/>
                          <a:gd name="connsiteY25" fmla="*/ 9641 h 10001"/>
                          <a:gd name="connsiteX26" fmla="*/ 9337 w 10005"/>
                          <a:gd name="connsiteY26" fmla="*/ 9753 h 10001"/>
                          <a:gd name="connsiteX27" fmla="*/ 9372 w 10005"/>
                          <a:gd name="connsiteY27" fmla="*/ 9815 h 10001"/>
                          <a:gd name="connsiteX28" fmla="*/ 9418 w 10005"/>
                          <a:gd name="connsiteY28" fmla="*/ 9871 h 10001"/>
                          <a:gd name="connsiteX29" fmla="*/ 9460 w 10005"/>
                          <a:gd name="connsiteY29" fmla="*/ 9896 h 10001"/>
                          <a:gd name="connsiteX30" fmla="*/ 9506 w 10005"/>
                          <a:gd name="connsiteY30" fmla="*/ 9914 h 10001"/>
                          <a:gd name="connsiteX31" fmla="*/ 9541 w 10005"/>
                          <a:gd name="connsiteY31" fmla="*/ 9927 h 10001"/>
                          <a:gd name="connsiteX32" fmla="*/ 9568 w 10005"/>
                          <a:gd name="connsiteY32" fmla="*/ 9958 h 10001"/>
                          <a:gd name="connsiteX33" fmla="*/ 9468 w 10005"/>
                          <a:gd name="connsiteY33" fmla="*/ 9989 h 10001"/>
                          <a:gd name="connsiteX34" fmla="*/ 9372 w 10005"/>
                          <a:gd name="connsiteY34" fmla="*/ 10001 h 10001"/>
                          <a:gd name="connsiteX35" fmla="*/ 9291 w 10005"/>
                          <a:gd name="connsiteY35" fmla="*/ 9989 h 10001"/>
                          <a:gd name="connsiteX36" fmla="*/ 9230 w 10005"/>
                          <a:gd name="connsiteY36" fmla="*/ 9970 h 10001"/>
                          <a:gd name="connsiteX37" fmla="*/ 9191 w 10005"/>
                          <a:gd name="connsiteY37" fmla="*/ 9945 h 10001"/>
                          <a:gd name="connsiteX38" fmla="*/ 9176 w 10005"/>
                          <a:gd name="connsiteY38" fmla="*/ 9939 h 10001"/>
                          <a:gd name="connsiteX39" fmla="*/ 9157 w 10005"/>
                          <a:gd name="connsiteY39" fmla="*/ 9927 h 10001"/>
                          <a:gd name="connsiteX40" fmla="*/ 9103 w 10005"/>
                          <a:gd name="connsiteY40" fmla="*/ 9896 h 10001"/>
                          <a:gd name="connsiteX41" fmla="*/ 9015 w 10005"/>
                          <a:gd name="connsiteY41" fmla="*/ 9840 h 10001"/>
                          <a:gd name="connsiteX42" fmla="*/ 719 w 10005"/>
                          <a:gd name="connsiteY42" fmla="*/ 4477 h 10001"/>
                          <a:gd name="connsiteX43" fmla="*/ 86 w 10005"/>
                          <a:gd name="connsiteY43" fmla="*/ 3857 h 10001"/>
                          <a:gd name="connsiteX44" fmla="*/ 5 w 10005"/>
                          <a:gd name="connsiteY44" fmla="*/ 3095 h 10001"/>
                          <a:gd name="connsiteX45" fmla="*/ 5 w 10005"/>
                          <a:gd name="connsiteY45" fmla="*/ 2078 h 10001"/>
                          <a:gd name="connsiteX46" fmla="*/ 362 w 10005"/>
                          <a:gd name="connsiteY46" fmla="*/ 348 h 10001"/>
                          <a:gd name="connsiteX47" fmla="*/ 941 w 10005"/>
                          <a:gd name="connsiteY47" fmla="*/ 1 h 10001"/>
                          <a:gd name="connsiteX0" fmla="*/ 941 w 10005"/>
                          <a:gd name="connsiteY0" fmla="*/ 1 h 10001"/>
                          <a:gd name="connsiteX1" fmla="*/ 10005 w 10005"/>
                          <a:gd name="connsiteY1" fmla="*/ 5605 h 10001"/>
                          <a:gd name="connsiteX2" fmla="*/ 9694 w 10005"/>
                          <a:gd name="connsiteY2" fmla="*/ 5841 h 10001"/>
                          <a:gd name="connsiteX3" fmla="*/ 9579 w 10005"/>
                          <a:gd name="connsiteY3" fmla="*/ 5953 h 10001"/>
                          <a:gd name="connsiteX4" fmla="*/ 9495 w 10005"/>
                          <a:gd name="connsiteY4" fmla="*/ 6070 h 10001"/>
                          <a:gd name="connsiteX5" fmla="*/ 9441 w 10005"/>
                          <a:gd name="connsiteY5" fmla="*/ 6182 h 10001"/>
                          <a:gd name="connsiteX6" fmla="*/ 9406 w 10005"/>
                          <a:gd name="connsiteY6" fmla="*/ 6269 h 10001"/>
                          <a:gd name="connsiteX7" fmla="*/ 9387 w 10005"/>
                          <a:gd name="connsiteY7" fmla="*/ 6343 h 10001"/>
                          <a:gd name="connsiteX8" fmla="*/ 9380 w 10005"/>
                          <a:gd name="connsiteY8" fmla="*/ 6399 h 10001"/>
                          <a:gd name="connsiteX9" fmla="*/ 9380 w 10005"/>
                          <a:gd name="connsiteY9" fmla="*/ 6418 h 10001"/>
                          <a:gd name="connsiteX10" fmla="*/ 9380 w 10005"/>
                          <a:gd name="connsiteY10" fmla="*/ 6455 h 10001"/>
                          <a:gd name="connsiteX11" fmla="*/ 9372 w 10005"/>
                          <a:gd name="connsiteY11" fmla="*/ 6560 h 10001"/>
                          <a:gd name="connsiteX12" fmla="*/ 9372 w 10005"/>
                          <a:gd name="connsiteY12" fmla="*/ 6721 h 10001"/>
                          <a:gd name="connsiteX13" fmla="*/ 9364 w 10005"/>
                          <a:gd name="connsiteY13" fmla="*/ 6938 h 10001"/>
                          <a:gd name="connsiteX14" fmla="*/ 9360 w 10005"/>
                          <a:gd name="connsiteY14" fmla="*/ 7193 h 10001"/>
                          <a:gd name="connsiteX15" fmla="*/ 9353 w 10005"/>
                          <a:gd name="connsiteY15" fmla="*/ 7472 h 10001"/>
                          <a:gd name="connsiteX16" fmla="*/ 9345 w 10005"/>
                          <a:gd name="connsiteY16" fmla="*/ 7763 h 10001"/>
                          <a:gd name="connsiteX17" fmla="*/ 9337 w 10005"/>
                          <a:gd name="connsiteY17" fmla="*/ 8067 h 10001"/>
                          <a:gd name="connsiteX18" fmla="*/ 9333 w 10005"/>
                          <a:gd name="connsiteY18" fmla="*/ 8370 h 10001"/>
                          <a:gd name="connsiteX19" fmla="*/ 9326 w 10005"/>
                          <a:gd name="connsiteY19" fmla="*/ 8668 h 10001"/>
                          <a:gd name="connsiteX20" fmla="*/ 9318 w 10005"/>
                          <a:gd name="connsiteY20" fmla="*/ 8928 h 10001"/>
                          <a:gd name="connsiteX21" fmla="*/ 9310 w 10005"/>
                          <a:gd name="connsiteY21" fmla="*/ 9164 h 10001"/>
                          <a:gd name="connsiteX22" fmla="*/ 9310 w 10005"/>
                          <a:gd name="connsiteY22" fmla="*/ 9350 h 10001"/>
                          <a:gd name="connsiteX23" fmla="*/ 9307 w 10005"/>
                          <a:gd name="connsiteY23" fmla="*/ 9493 h 10001"/>
                          <a:gd name="connsiteX24" fmla="*/ 9310 w 10005"/>
                          <a:gd name="connsiteY24" fmla="*/ 9641 h 10001"/>
                          <a:gd name="connsiteX25" fmla="*/ 9337 w 10005"/>
                          <a:gd name="connsiteY25" fmla="*/ 9753 h 10001"/>
                          <a:gd name="connsiteX26" fmla="*/ 9372 w 10005"/>
                          <a:gd name="connsiteY26" fmla="*/ 9815 h 10001"/>
                          <a:gd name="connsiteX27" fmla="*/ 9418 w 10005"/>
                          <a:gd name="connsiteY27" fmla="*/ 9871 h 10001"/>
                          <a:gd name="connsiteX28" fmla="*/ 9460 w 10005"/>
                          <a:gd name="connsiteY28" fmla="*/ 9896 h 10001"/>
                          <a:gd name="connsiteX29" fmla="*/ 9506 w 10005"/>
                          <a:gd name="connsiteY29" fmla="*/ 9914 h 10001"/>
                          <a:gd name="connsiteX30" fmla="*/ 9541 w 10005"/>
                          <a:gd name="connsiteY30" fmla="*/ 9927 h 10001"/>
                          <a:gd name="connsiteX31" fmla="*/ 9568 w 10005"/>
                          <a:gd name="connsiteY31" fmla="*/ 9958 h 10001"/>
                          <a:gd name="connsiteX32" fmla="*/ 9468 w 10005"/>
                          <a:gd name="connsiteY32" fmla="*/ 9989 h 10001"/>
                          <a:gd name="connsiteX33" fmla="*/ 9372 w 10005"/>
                          <a:gd name="connsiteY33" fmla="*/ 10001 h 10001"/>
                          <a:gd name="connsiteX34" fmla="*/ 9291 w 10005"/>
                          <a:gd name="connsiteY34" fmla="*/ 9989 h 10001"/>
                          <a:gd name="connsiteX35" fmla="*/ 9230 w 10005"/>
                          <a:gd name="connsiteY35" fmla="*/ 9970 h 10001"/>
                          <a:gd name="connsiteX36" fmla="*/ 9191 w 10005"/>
                          <a:gd name="connsiteY36" fmla="*/ 9945 h 10001"/>
                          <a:gd name="connsiteX37" fmla="*/ 9176 w 10005"/>
                          <a:gd name="connsiteY37" fmla="*/ 9939 h 10001"/>
                          <a:gd name="connsiteX38" fmla="*/ 9157 w 10005"/>
                          <a:gd name="connsiteY38" fmla="*/ 9927 h 10001"/>
                          <a:gd name="connsiteX39" fmla="*/ 9103 w 10005"/>
                          <a:gd name="connsiteY39" fmla="*/ 9896 h 10001"/>
                          <a:gd name="connsiteX40" fmla="*/ 9015 w 10005"/>
                          <a:gd name="connsiteY40" fmla="*/ 9840 h 10001"/>
                          <a:gd name="connsiteX41" fmla="*/ 719 w 10005"/>
                          <a:gd name="connsiteY41" fmla="*/ 4477 h 10001"/>
                          <a:gd name="connsiteX42" fmla="*/ 86 w 10005"/>
                          <a:gd name="connsiteY42" fmla="*/ 3857 h 10001"/>
                          <a:gd name="connsiteX43" fmla="*/ 5 w 10005"/>
                          <a:gd name="connsiteY43" fmla="*/ 3095 h 10001"/>
                          <a:gd name="connsiteX44" fmla="*/ 5 w 10005"/>
                          <a:gd name="connsiteY44" fmla="*/ 2078 h 10001"/>
                          <a:gd name="connsiteX45" fmla="*/ 362 w 10005"/>
                          <a:gd name="connsiteY45" fmla="*/ 348 h 10001"/>
                          <a:gd name="connsiteX46" fmla="*/ 941 w 10005"/>
                          <a:gd name="connsiteY46" fmla="*/ 1 h 10001"/>
                          <a:gd name="connsiteX0" fmla="*/ 941 w 10005"/>
                          <a:gd name="connsiteY0" fmla="*/ 1 h 10001"/>
                          <a:gd name="connsiteX1" fmla="*/ 10005 w 10005"/>
                          <a:gd name="connsiteY1" fmla="*/ 5605 h 10001"/>
                          <a:gd name="connsiteX2" fmla="*/ 9579 w 10005"/>
                          <a:gd name="connsiteY2" fmla="*/ 5953 h 10001"/>
                          <a:gd name="connsiteX3" fmla="*/ 9495 w 10005"/>
                          <a:gd name="connsiteY3" fmla="*/ 6070 h 10001"/>
                          <a:gd name="connsiteX4" fmla="*/ 9441 w 10005"/>
                          <a:gd name="connsiteY4" fmla="*/ 6182 h 10001"/>
                          <a:gd name="connsiteX5" fmla="*/ 9406 w 10005"/>
                          <a:gd name="connsiteY5" fmla="*/ 6269 h 10001"/>
                          <a:gd name="connsiteX6" fmla="*/ 9387 w 10005"/>
                          <a:gd name="connsiteY6" fmla="*/ 6343 h 10001"/>
                          <a:gd name="connsiteX7" fmla="*/ 9380 w 10005"/>
                          <a:gd name="connsiteY7" fmla="*/ 6399 h 10001"/>
                          <a:gd name="connsiteX8" fmla="*/ 9380 w 10005"/>
                          <a:gd name="connsiteY8" fmla="*/ 6418 h 10001"/>
                          <a:gd name="connsiteX9" fmla="*/ 9380 w 10005"/>
                          <a:gd name="connsiteY9" fmla="*/ 6455 h 10001"/>
                          <a:gd name="connsiteX10" fmla="*/ 9372 w 10005"/>
                          <a:gd name="connsiteY10" fmla="*/ 6560 h 10001"/>
                          <a:gd name="connsiteX11" fmla="*/ 9372 w 10005"/>
                          <a:gd name="connsiteY11" fmla="*/ 6721 h 10001"/>
                          <a:gd name="connsiteX12" fmla="*/ 9364 w 10005"/>
                          <a:gd name="connsiteY12" fmla="*/ 6938 h 10001"/>
                          <a:gd name="connsiteX13" fmla="*/ 9360 w 10005"/>
                          <a:gd name="connsiteY13" fmla="*/ 7193 h 10001"/>
                          <a:gd name="connsiteX14" fmla="*/ 9353 w 10005"/>
                          <a:gd name="connsiteY14" fmla="*/ 7472 h 10001"/>
                          <a:gd name="connsiteX15" fmla="*/ 9345 w 10005"/>
                          <a:gd name="connsiteY15" fmla="*/ 7763 h 10001"/>
                          <a:gd name="connsiteX16" fmla="*/ 9337 w 10005"/>
                          <a:gd name="connsiteY16" fmla="*/ 8067 h 10001"/>
                          <a:gd name="connsiteX17" fmla="*/ 9333 w 10005"/>
                          <a:gd name="connsiteY17" fmla="*/ 8370 h 10001"/>
                          <a:gd name="connsiteX18" fmla="*/ 9326 w 10005"/>
                          <a:gd name="connsiteY18" fmla="*/ 8668 h 10001"/>
                          <a:gd name="connsiteX19" fmla="*/ 9318 w 10005"/>
                          <a:gd name="connsiteY19" fmla="*/ 8928 h 10001"/>
                          <a:gd name="connsiteX20" fmla="*/ 9310 w 10005"/>
                          <a:gd name="connsiteY20" fmla="*/ 9164 h 10001"/>
                          <a:gd name="connsiteX21" fmla="*/ 9310 w 10005"/>
                          <a:gd name="connsiteY21" fmla="*/ 9350 h 10001"/>
                          <a:gd name="connsiteX22" fmla="*/ 9307 w 10005"/>
                          <a:gd name="connsiteY22" fmla="*/ 9493 h 10001"/>
                          <a:gd name="connsiteX23" fmla="*/ 9310 w 10005"/>
                          <a:gd name="connsiteY23" fmla="*/ 9641 h 10001"/>
                          <a:gd name="connsiteX24" fmla="*/ 9337 w 10005"/>
                          <a:gd name="connsiteY24" fmla="*/ 9753 h 10001"/>
                          <a:gd name="connsiteX25" fmla="*/ 9372 w 10005"/>
                          <a:gd name="connsiteY25" fmla="*/ 9815 h 10001"/>
                          <a:gd name="connsiteX26" fmla="*/ 9418 w 10005"/>
                          <a:gd name="connsiteY26" fmla="*/ 9871 h 10001"/>
                          <a:gd name="connsiteX27" fmla="*/ 9460 w 10005"/>
                          <a:gd name="connsiteY27" fmla="*/ 9896 h 10001"/>
                          <a:gd name="connsiteX28" fmla="*/ 9506 w 10005"/>
                          <a:gd name="connsiteY28" fmla="*/ 9914 h 10001"/>
                          <a:gd name="connsiteX29" fmla="*/ 9541 w 10005"/>
                          <a:gd name="connsiteY29" fmla="*/ 9927 h 10001"/>
                          <a:gd name="connsiteX30" fmla="*/ 9568 w 10005"/>
                          <a:gd name="connsiteY30" fmla="*/ 9958 h 10001"/>
                          <a:gd name="connsiteX31" fmla="*/ 9468 w 10005"/>
                          <a:gd name="connsiteY31" fmla="*/ 9989 h 10001"/>
                          <a:gd name="connsiteX32" fmla="*/ 9372 w 10005"/>
                          <a:gd name="connsiteY32" fmla="*/ 10001 h 10001"/>
                          <a:gd name="connsiteX33" fmla="*/ 9291 w 10005"/>
                          <a:gd name="connsiteY33" fmla="*/ 9989 h 10001"/>
                          <a:gd name="connsiteX34" fmla="*/ 9230 w 10005"/>
                          <a:gd name="connsiteY34" fmla="*/ 9970 h 10001"/>
                          <a:gd name="connsiteX35" fmla="*/ 9191 w 10005"/>
                          <a:gd name="connsiteY35" fmla="*/ 9945 h 10001"/>
                          <a:gd name="connsiteX36" fmla="*/ 9176 w 10005"/>
                          <a:gd name="connsiteY36" fmla="*/ 9939 h 10001"/>
                          <a:gd name="connsiteX37" fmla="*/ 9157 w 10005"/>
                          <a:gd name="connsiteY37" fmla="*/ 9927 h 10001"/>
                          <a:gd name="connsiteX38" fmla="*/ 9103 w 10005"/>
                          <a:gd name="connsiteY38" fmla="*/ 9896 h 10001"/>
                          <a:gd name="connsiteX39" fmla="*/ 9015 w 10005"/>
                          <a:gd name="connsiteY39" fmla="*/ 9840 h 10001"/>
                          <a:gd name="connsiteX40" fmla="*/ 719 w 10005"/>
                          <a:gd name="connsiteY40" fmla="*/ 4477 h 10001"/>
                          <a:gd name="connsiteX41" fmla="*/ 86 w 10005"/>
                          <a:gd name="connsiteY41" fmla="*/ 3857 h 10001"/>
                          <a:gd name="connsiteX42" fmla="*/ 5 w 10005"/>
                          <a:gd name="connsiteY42" fmla="*/ 3095 h 10001"/>
                          <a:gd name="connsiteX43" fmla="*/ 5 w 10005"/>
                          <a:gd name="connsiteY43" fmla="*/ 2078 h 10001"/>
                          <a:gd name="connsiteX44" fmla="*/ 362 w 10005"/>
                          <a:gd name="connsiteY44" fmla="*/ 348 h 10001"/>
                          <a:gd name="connsiteX45" fmla="*/ 941 w 10005"/>
                          <a:gd name="connsiteY45" fmla="*/ 1 h 10001"/>
                          <a:gd name="connsiteX0" fmla="*/ 941 w 10005"/>
                          <a:gd name="connsiteY0" fmla="*/ 1 h 10001"/>
                          <a:gd name="connsiteX1" fmla="*/ 10005 w 10005"/>
                          <a:gd name="connsiteY1" fmla="*/ 5605 h 10001"/>
                          <a:gd name="connsiteX2" fmla="*/ 9495 w 10005"/>
                          <a:gd name="connsiteY2" fmla="*/ 6070 h 10001"/>
                          <a:gd name="connsiteX3" fmla="*/ 9441 w 10005"/>
                          <a:gd name="connsiteY3" fmla="*/ 6182 h 10001"/>
                          <a:gd name="connsiteX4" fmla="*/ 9406 w 10005"/>
                          <a:gd name="connsiteY4" fmla="*/ 6269 h 10001"/>
                          <a:gd name="connsiteX5" fmla="*/ 9387 w 10005"/>
                          <a:gd name="connsiteY5" fmla="*/ 6343 h 10001"/>
                          <a:gd name="connsiteX6" fmla="*/ 9380 w 10005"/>
                          <a:gd name="connsiteY6" fmla="*/ 6399 h 10001"/>
                          <a:gd name="connsiteX7" fmla="*/ 9380 w 10005"/>
                          <a:gd name="connsiteY7" fmla="*/ 6418 h 10001"/>
                          <a:gd name="connsiteX8" fmla="*/ 9380 w 10005"/>
                          <a:gd name="connsiteY8" fmla="*/ 6455 h 10001"/>
                          <a:gd name="connsiteX9" fmla="*/ 9372 w 10005"/>
                          <a:gd name="connsiteY9" fmla="*/ 6560 h 10001"/>
                          <a:gd name="connsiteX10" fmla="*/ 9372 w 10005"/>
                          <a:gd name="connsiteY10" fmla="*/ 6721 h 10001"/>
                          <a:gd name="connsiteX11" fmla="*/ 9364 w 10005"/>
                          <a:gd name="connsiteY11" fmla="*/ 6938 h 10001"/>
                          <a:gd name="connsiteX12" fmla="*/ 9360 w 10005"/>
                          <a:gd name="connsiteY12" fmla="*/ 7193 h 10001"/>
                          <a:gd name="connsiteX13" fmla="*/ 9353 w 10005"/>
                          <a:gd name="connsiteY13" fmla="*/ 7472 h 10001"/>
                          <a:gd name="connsiteX14" fmla="*/ 9345 w 10005"/>
                          <a:gd name="connsiteY14" fmla="*/ 7763 h 10001"/>
                          <a:gd name="connsiteX15" fmla="*/ 9337 w 10005"/>
                          <a:gd name="connsiteY15" fmla="*/ 8067 h 10001"/>
                          <a:gd name="connsiteX16" fmla="*/ 9333 w 10005"/>
                          <a:gd name="connsiteY16" fmla="*/ 8370 h 10001"/>
                          <a:gd name="connsiteX17" fmla="*/ 9326 w 10005"/>
                          <a:gd name="connsiteY17" fmla="*/ 8668 h 10001"/>
                          <a:gd name="connsiteX18" fmla="*/ 9318 w 10005"/>
                          <a:gd name="connsiteY18" fmla="*/ 8928 h 10001"/>
                          <a:gd name="connsiteX19" fmla="*/ 9310 w 10005"/>
                          <a:gd name="connsiteY19" fmla="*/ 9164 h 10001"/>
                          <a:gd name="connsiteX20" fmla="*/ 9310 w 10005"/>
                          <a:gd name="connsiteY20" fmla="*/ 9350 h 10001"/>
                          <a:gd name="connsiteX21" fmla="*/ 9307 w 10005"/>
                          <a:gd name="connsiteY21" fmla="*/ 9493 h 10001"/>
                          <a:gd name="connsiteX22" fmla="*/ 9310 w 10005"/>
                          <a:gd name="connsiteY22" fmla="*/ 9641 h 10001"/>
                          <a:gd name="connsiteX23" fmla="*/ 9337 w 10005"/>
                          <a:gd name="connsiteY23" fmla="*/ 9753 h 10001"/>
                          <a:gd name="connsiteX24" fmla="*/ 9372 w 10005"/>
                          <a:gd name="connsiteY24" fmla="*/ 9815 h 10001"/>
                          <a:gd name="connsiteX25" fmla="*/ 9418 w 10005"/>
                          <a:gd name="connsiteY25" fmla="*/ 9871 h 10001"/>
                          <a:gd name="connsiteX26" fmla="*/ 9460 w 10005"/>
                          <a:gd name="connsiteY26" fmla="*/ 9896 h 10001"/>
                          <a:gd name="connsiteX27" fmla="*/ 9506 w 10005"/>
                          <a:gd name="connsiteY27" fmla="*/ 9914 h 10001"/>
                          <a:gd name="connsiteX28" fmla="*/ 9541 w 10005"/>
                          <a:gd name="connsiteY28" fmla="*/ 9927 h 10001"/>
                          <a:gd name="connsiteX29" fmla="*/ 9568 w 10005"/>
                          <a:gd name="connsiteY29" fmla="*/ 9958 h 10001"/>
                          <a:gd name="connsiteX30" fmla="*/ 9468 w 10005"/>
                          <a:gd name="connsiteY30" fmla="*/ 9989 h 10001"/>
                          <a:gd name="connsiteX31" fmla="*/ 9372 w 10005"/>
                          <a:gd name="connsiteY31" fmla="*/ 10001 h 10001"/>
                          <a:gd name="connsiteX32" fmla="*/ 9291 w 10005"/>
                          <a:gd name="connsiteY32" fmla="*/ 9989 h 10001"/>
                          <a:gd name="connsiteX33" fmla="*/ 9230 w 10005"/>
                          <a:gd name="connsiteY33" fmla="*/ 9970 h 10001"/>
                          <a:gd name="connsiteX34" fmla="*/ 9191 w 10005"/>
                          <a:gd name="connsiteY34" fmla="*/ 9945 h 10001"/>
                          <a:gd name="connsiteX35" fmla="*/ 9176 w 10005"/>
                          <a:gd name="connsiteY35" fmla="*/ 9939 h 10001"/>
                          <a:gd name="connsiteX36" fmla="*/ 9157 w 10005"/>
                          <a:gd name="connsiteY36" fmla="*/ 9927 h 10001"/>
                          <a:gd name="connsiteX37" fmla="*/ 9103 w 10005"/>
                          <a:gd name="connsiteY37" fmla="*/ 9896 h 10001"/>
                          <a:gd name="connsiteX38" fmla="*/ 9015 w 10005"/>
                          <a:gd name="connsiteY38" fmla="*/ 9840 h 10001"/>
                          <a:gd name="connsiteX39" fmla="*/ 719 w 10005"/>
                          <a:gd name="connsiteY39" fmla="*/ 4477 h 10001"/>
                          <a:gd name="connsiteX40" fmla="*/ 86 w 10005"/>
                          <a:gd name="connsiteY40" fmla="*/ 3857 h 10001"/>
                          <a:gd name="connsiteX41" fmla="*/ 5 w 10005"/>
                          <a:gd name="connsiteY41" fmla="*/ 3095 h 10001"/>
                          <a:gd name="connsiteX42" fmla="*/ 5 w 10005"/>
                          <a:gd name="connsiteY42" fmla="*/ 2078 h 10001"/>
                          <a:gd name="connsiteX43" fmla="*/ 362 w 10005"/>
                          <a:gd name="connsiteY43" fmla="*/ 348 h 10001"/>
                          <a:gd name="connsiteX44" fmla="*/ 941 w 10005"/>
                          <a:gd name="connsiteY4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291 w 10005"/>
                          <a:gd name="connsiteY31" fmla="*/ 9989 h 10001"/>
                          <a:gd name="connsiteX32" fmla="*/ 9230 w 10005"/>
                          <a:gd name="connsiteY32" fmla="*/ 9970 h 10001"/>
                          <a:gd name="connsiteX33" fmla="*/ 9191 w 10005"/>
                          <a:gd name="connsiteY33" fmla="*/ 9945 h 10001"/>
                          <a:gd name="connsiteX34" fmla="*/ 9176 w 10005"/>
                          <a:gd name="connsiteY34" fmla="*/ 9939 h 10001"/>
                          <a:gd name="connsiteX35" fmla="*/ 9157 w 10005"/>
                          <a:gd name="connsiteY35" fmla="*/ 9927 h 10001"/>
                          <a:gd name="connsiteX36" fmla="*/ 9103 w 10005"/>
                          <a:gd name="connsiteY36" fmla="*/ 9896 h 10001"/>
                          <a:gd name="connsiteX37" fmla="*/ 9015 w 10005"/>
                          <a:gd name="connsiteY37" fmla="*/ 9840 h 10001"/>
                          <a:gd name="connsiteX38" fmla="*/ 719 w 10005"/>
                          <a:gd name="connsiteY38" fmla="*/ 4477 h 10001"/>
                          <a:gd name="connsiteX39" fmla="*/ 86 w 10005"/>
                          <a:gd name="connsiteY39" fmla="*/ 3857 h 10001"/>
                          <a:gd name="connsiteX40" fmla="*/ 5 w 10005"/>
                          <a:gd name="connsiteY40" fmla="*/ 3095 h 10001"/>
                          <a:gd name="connsiteX41" fmla="*/ 5 w 10005"/>
                          <a:gd name="connsiteY41" fmla="*/ 2078 h 10001"/>
                          <a:gd name="connsiteX42" fmla="*/ 362 w 10005"/>
                          <a:gd name="connsiteY42" fmla="*/ 348 h 10001"/>
                          <a:gd name="connsiteX43" fmla="*/ 941 w 10005"/>
                          <a:gd name="connsiteY43" fmla="*/ 1 h 10001"/>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91 w 10005"/>
                          <a:gd name="connsiteY31" fmla="*/ 9989 h 10263"/>
                          <a:gd name="connsiteX32" fmla="*/ 9230 w 10005"/>
                          <a:gd name="connsiteY32" fmla="*/ 9970 h 10263"/>
                          <a:gd name="connsiteX33" fmla="*/ 9191 w 10005"/>
                          <a:gd name="connsiteY33" fmla="*/ 9945 h 10263"/>
                          <a:gd name="connsiteX34" fmla="*/ 9176 w 10005"/>
                          <a:gd name="connsiteY34" fmla="*/ 9939 h 10263"/>
                          <a:gd name="connsiteX35" fmla="*/ 9157 w 10005"/>
                          <a:gd name="connsiteY35" fmla="*/ 9927 h 10263"/>
                          <a:gd name="connsiteX36" fmla="*/ 9015 w 10005"/>
                          <a:gd name="connsiteY36" fmla="*/ 9840 h 10263"/>
                          <a:gd name="connsiteX37" fmla="*/ 719 w 10005"/>
                          <a:gd name="connsiteY37" fmla="*/ 4477 h 10263"/>
                          <a:gd name="connsiteX38" fmla="*/ 86 w 10005"/>
                          <a:gd name="connsiteY38" fmla="*/ 3857 h 10263"/>
                          <a:gd name="connsiteX39" fmla="*/ 5 w 10005"/>
                          <a:gd name="connsiteY39" fmla="*/ 3095 h 10263"/>
                          <a:gd name="connsiteX40" fmla="*/ 5 w 10005"/>
                          <a:gd name="connsiteY40" fmla="*/ 2078 h 10263"/>
                          <a:gd name="connsiteX41" fmla="*/ 362 w 10005"/>
                          <a:gd name="connsiteY41" fmla="*/ 348 h 10263"/>
                          <a:gd name="connsiteX42" fmla="*/ 941 w 10005"/>
                          <a:gd name="connsiteY42"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91 w 10005"/>
                          <a:gd name="connsiteY32" fmla="*/ 9945 h 10263"/>
                          <a:gd name="connsiteX33" fmla="*/ 9176 w 10005"/>
                          <a:gd name="connsiteY33" fmla="*/ 9939 h 10263"/>
                          <a:gd name="connsiteX34" fmla="*/ 9157 w 10005"/>
                          <a:gd name="connsiteY34" fmla="*/ 9927 h 10263"/>
                          <a:gd name="connsiteX35" fmla="*/ 9015 w 10005"/>
                          <a:gd name="connsiteY35" fmla="*/ 9840 h 10263"/>
                          <a:gd name="connsiteX36" fmla="*/ 719 w 10005"/>
                          <a:gd name="connsiteY36" fmla="*/ 4477 h 10263"/>
                          <a:gd name="connsiteX37" fmla="*/ 86 w 10005"/>
                          <a:gd name="connsiteY37" fmla="*/ 3857 h 10263"/>
                          <a:gd name="connsiteX38" fmla="*/ 5 w 10005"/>
                          <a:gd name="connsiteY38" fmla="*/ 3095 h 10263"/>
                          <a:gd name="connsiteX39" fmla="*/ 5 w 10005"/>
                          <a:gd name="connsiteY39" fmla="*/ 2078 h 10263"/>
                          <a:gd name="connsiteX40" fmla="*/ 362 w 10005"/>
                          <a:gd name="connsiteY40" fmla="*/ 348 h 10263"/>
                          <a:gd name="connsiteX41" fmla="*/ 941 w 10005"/>
                          <a:gd name="connsiteY41"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76 w 10005"/>
                          <a:gd name="connsiteY32" fmla="*/ 9939 h 10263"/>
                          <a:gd name="connsiteX33" fmla="*/ 9157 w 10005"/>
                          <a:gd name="connsiteY33" fmla="*/ 9927 h 10263"/>
                          <a:gd name="connsiteX34" fmla="*/ 9015 w 10005"/>
                          <a:gd name="connsiteY34" fmla="*/ 9840 h 10263"/>
                          <a:gd name="connsiteX35" fmla="*/ 719 w 10005"/>
                          <a:gd name="connsiteY35" fmla="*/ 4477 h 10263"/>
                          <a:gd name="connsiteX36" fmla="*/ 86 w 10005"/>
                          <a:gd name="connsiteY36" fmla="*/ 3857 h 10263"/>
                          <a:gd name="connsiteX37" fmla="*/ 5 w 10005"/>
                          <a:gd name="connsiteY37" fmla="*/ 3095 h 10263"/>
                          <a:gd name="connsiteX38" fmla="*/ 5 w 10005"/>
                          <a:gd name="connsiteY38" fmla="*/ 2078 h 10263"/>
                          <a:gd name="connsiteX39" fmla="*/ 362 w 10005"/>
                          <a:gd name="connsiteY39" fmla="*/ 348 h 10263"/>
                          <a:gd name="connsiteX40" fmla="*/ 941 w 10005"/>
                          <a:gd name="connsiteY40" fmla="*/ 1 h 10263"/>
                          <a:gd name="connsiteX0" fmla="*/ 941 w 10005"/>
                          <a:gd name="connsiteY0" fmla="*/ 1 h 10266"/>
                          <a:gd name="connsiteX1" fmla="*/ 10005 w 10005"/>
                          <a:gd name="connsiteY1" fmla="*/ 5605 h 10266"/>
                          <a:gd name="connsiteX2" fmla="*/ 9441 w 10005"/>
                          <a:gd name="connsiteY2" fmla="*/ 6182 h 10266"/>
                          <a:gd name="connsiteX3" fmla="*/ 9406 w 10005"/>
                          <a:gd name="connsiteY3" fmla="*/ 6269 h 10266"/>
                          <a:gd name="connsiteX4" fmla="*/ 9387 w 10005"/>
                          <a:gd name="connsiteY4" fmla="*/ 6343 h 10266"/>
                          <a:gd name="connsiteX5" fmla="*/ 9380 w 10005"/>
                          <a:gd name="connsiteY5" fmla="*/ 6399 h 10266"/>
                          <a:gd name="connsiteX6" fmla="*/ 9380 w 10005"/>
                          <a:gd name="connsiteY6" fmla="*/ 6418 h 10266"/>
                          <a:gd name="connsiteX7" fmla="*/ 9380 w 10005"/>
                          <a:gd name="connsiteY7" fmla="*/ 6455 h 10266"/>
                          <a:gd name="connsiteX8" fmla="*/ 9372 w 10005"/>
                          <a:gd name="connsiteY8" fmla="*/ 6560 h 10266"/>
                          <a:gd name="connsiteX9" fmla="*/ 9372 w 10005"/>
                          <a:gd name="connsiteY9" fmla="*/ 6721 h 10266"/>
                          <a:gd name="connsiteX10" fmla="*/ 9364 w 10005"/>
                          <a:gd name="connsiteY10" fmla="*/ 6938 h 10266"/>
                          <a:gd name="connsiteX11" fmla="*/ 9360 w 10005"/>
                          <a:gd name="connsiteY11" fmla="*/ 7193 h 10266"/>
                          <a:gd name="connsiteX12" fmla="*/ 9353 w 10005"/>
                          <a:gd name="connsiteY12" fmla="*/ 7472 h 10266"/>
                          <a:gd name="connsiteX13" fmla="*/ 9345 w 10005"/>
                          <a:gd name="connsiteY13" fmla="*/ 7763 h 10266"/>
                          <a:gd name="connsiteX14" fmla="*/ 9337 w 10005"/>
                          <a:gd name="connsiteY14" fmla="*/ 8067 h 10266"/>
                          <a:gd name="connsiteX15" fmla="*/ 9333 w 10005"/>
                          <a:gd name="connsiteY15" fmla="*/ 8370 h 10266"/>
                          <a:gd name="connsiteX16" fmla="*/ 9326 w 10005"/>
                          <a:gd name="connsiteY16" fmla="*/ 8668 h 10266"/>
                          <a:gd name="connsiteX17" fmla="*/ 9318 w 10005"/>
                          <a:gd name="connsiteY17" fmla="*/ 8928 h 10266"/>
                          <a:gd name="connsiteX18" fmla="*/ 9310 w 10005"/>
                          <a:gd name="connsiteY18" fmla="*/ 9164 h 10266"/>
                          <a:gd name="connsiteX19" fmla="*/ 9310 w 10005"/>
                          <a:gd name="connsiteY19" fmla="*/ 9350 h 10266"/>
                          <a:gd name="connsiteX20" fmla="*/ 9307 w 10005"/>
                          <a:gd name="connsiteY20" fmla="*/ 9493 h 10266"/>
                          <a:gd name="connsiteX21" fmla="*/ 9310 w 10005"/>
                          <a:gd name="connsiteY21" fmla="*/ 9641 h 10266"/>
                          <a:gd name="connsiteX22" fmla="*/ 9337 w 10005"/>
                          <a:gd name="connsiteY22" fmla="*/ 9753 h 10266"/>
                          <a:gd name="connsiteX23" fmla="*/ 9372 w 10005"/>
                          <a:gd name="connsiteY23" fmla="*/ 9815 h 10266"/>
                          <a:gd name="connsiteX24" fmla="*/ 9418 w 10005"/>
                          <a:gd name="connsiteY24" fmla="*/ 9871 h 10266"/>
                          <a:gd name="connsiteX25" fmla="*/ 9460 w 10005"/>
                          <a:gd name="connsiteY25" fmla="*/ 9896 h 10266"/>
                          <a:gd name="connsiteX26" fmla="*/ 9506 w 10005"/>
                          <a:gd name="connsiteY26" fmla="*/ 9914 h 10266"/>
                          <a:gd name="connsiteX27" fmla="*/ 9541 w 10005"/>
                          <a:gd name="connsiteY27" fmla="*/ 9927 h 10266"/>
                          <a:gd name="connsiteX28" fmla="*/ 9568 w 10005"/>
                          <a:gd name="connsiteY28" fmla="*/ 9958 h 10266"/>
                          <a:gd name="connsiteX29" fmla="*/ 9468 w 10005"/>
                          <a:gd name="connsiteY29" fmla="*/ 9989 h 10266"/>
                          <a:gd name="connsiteX30" fmla="*/ 9372 w 10005"/>
                          <a:gd name="connsiteY30" fmla="*/ 10001 h 10266"/>
                          <a:gd name="connsiteX31" fmla="*/ 9230 w 10005"/>
                          <a:gd name="connsiteY31" fmla="*/ 9970 h 10266"/>
                          <a:gd name="connsiteX32" fmla="*/ 9176 w 10005"/>
                          <a:gd name="connsiteY32" fmla="*/ 9939 h 10266"/>
                          <a:gd name="connsiteX33" fmla="*/ 9015 w 10005"/>
                          <a:gd name="connsiteY33" fmla="*/ 9840 h 10266"/>
                          <a:gd name="connsiteX34" fmla="*/ 719 w 10005"/>
                          <a:gd name="connsiteY34" fmla="*/ 4477 h 10266"/>
                          <a:gd name="connsiteX35" fmla="*/ 86 w 10005"/>
                          <a:gd name="connsiteY35" fmla="*/ 3857 h 10266"/>
                          <a:gd name="connsiteX36" fmla="*/ 5 w 10005"/>
                          <a:gd name="connsiteY36" fmla="*/ 3095 h 10266"/>
                          <a:gd name="connsiteX37" fmla="*/ 5 w 10005"/>
                          <a:gd name="connsiteY37" fmla="*/ 2078 h 10266"/>
                          <a:gd name="connsiteX38" fmla="*/ 362 w 10005"/>
                          <a:gd name="connsiteY38" fmla="*/ 348 h 10266"/>
                          <a:gd name="connsiteX39" fmla="*/ 941 w 10005"/>
                          <a:gd name="connsiteY39" fmla="*/ 1 h 10266"/>
                          <a:gd name="connsiteX0" fmla="*/ 941 w 10005"/>
                          <a:gd name="connsiteY0" fmla="*/ 1 h 10276"/>
                          <a:gd name="connsiteX1" fmla="*/ 10005 w 10005"/>
                          <a:gd name="connsiteY1" fmla="*/ 5605 h 10276"/>
                          <a:gd name="connsiteX2" fmla="*/ 9441 w 10005"/>
                          <a:gd name="connsiteY2" fmla="*/ 6182 h 10276"/>
                          <a:gd name="connsiteX3" fmla="*/ 9406 w 10005"/>
                          <a:gd name="connsiteY3" fmla="*/ 6269 h 10276"/>
                          <a:gd name="connsiteX4" fmla="*/ 9387 w 10005"/>
                          <a:gd name="connsiteY4" fmla="*/ 6343 h 10276"/>
                          <a:gd name="connsiteX5" fmla="*/ 9380 w 10005"/>
                          <a:gd name="connsiteY5" fmla="*/ 6399 h 10276"/>
                          <a:gd name="connsiteX6" fmla="*/ 9380 w 10005"/>
                          <a:gd name="connsiteY6" fmla="*/ 6418 h 10276"/>
                          <a:gd name="connsiteX7" fmla="*/ 9380 w 10005"/>
                          <a:gd name="connsiteY7" fmla="*/ 6455 h 10276"/>
                          <a:gd name="connsiteX8" fmla="*/ 9372 w 10005"/>
                          <a:gd name="connsiteY8" fmla="*/ 6560 h 10276"/>
                          <a:gd name="connsiteX9" fmla="*/ 9372 w 10005"/>
                          <a:gd name="connsiteY9" fmla="*/ 6721 h 10276"/>
                          <a:gd name="connsiteX10" fmla="*/ 9364 w 10005"/>
                          <a:gd name="connsiteY10" fmla="*/ 6938 h 10276"/>
                          <a:gd name="connsiteX11" fmla="*/ 9360 w 10005"/>
                          <a:gd name="connsiteY11" fmla="*/ 7193 h 10276"/>
                          <a:gd name="connsiteX12" fmla="*/ 9353 w 10005"/>
                          <a:gd name="connsiteY12" fmla="*/ 7472 h 10276"/>
                          <a:gd name="connsiteX13" fmla="*/ 9345 w 10005"/>
                          <a:gd name="connsiteY13" fmla="*/ 7763 h 10276"/>
                          <a:gd name="connsiteX14" fmla="*/ 9337 w 10005"/>
                          <a:gd name="connsiteY14" fmla="*/ 8067 h 10276"/>
                          <a:gd name="connsiteX15" fmla="*/ 9333 w 10005"/>
                          <a:gd name="connsiteY15" fmla="*/ 8370 h 10276"/>
                          <a:gd name="connsiteX16" fmla="*/ 9326 w 10005"/>
                          <a:gd name="connsiteY16" fmla="*/ 8668 h 10276"/>
                          <a:gd name="connsiteX17" fmla="*/ 9318 w 10005"/>
                          <a:gd name="connsiteY17" fmla="*/ 8928 h 10276"/>
                          <a:gd name="connsiteX18" fmla="*/ 9310 w 10005"/>
                          <a:gd name="connsiteY18" fmla="*/ 9164 h 10276"/>
                          <a:gd name="connsiteX19" fmla="*/ 9310 w 10005"/>
                          <a:gd name="connsiteY19" fmla="*/ 9350 h 10276"/>
                          <a:gd name="connsiteX20" fmla="*/ 9307 w 10005"/>
                          <a:gd name="connsiteY20" fmla="*/ 9493 h 10276"/>
                          <a:gd name="connsiteX21" fmla="*/ 9310 w 10005"/>
                          <a:gd name="connsiteY21" fmla="*/ 9641 h 10276"/>
                          <a:gd name="connsiteX22" fmla="*/ 9337 w 10005"/>
                          <a:gd name="connsiteY22" fmla="*/ 9753 h 10276"/>
                          <a:gd name="connsiteX23" fmla="*/ 9372 w 10005"/>
                          <a:gd name="connsiteY23" fmla="*/ 9815 h 10276"/>
                          <a:gd name="connsiteX24" fmla="*/ 9418 w 10005"/>
                          <a:gd name="connsiteY24" fmla="*/ 9871 h 10276"/>
                          <a:gd name="connsiteX25" fmla="*/ 9460 w 10005"/>
                          <a:gd name="connsiteY25" fmla="*/ 9896 h 10276"/>
                          <a:gd name="connsiteX26" fmla="*/ 9506 w 10005"/>
                          <a:gd name="connsiteY26" fmla="*/ 9914 h 10276"/>
                          <a:gd name="connsiteX27" fmla="*/ 9541 w 10005"/>
                          <a:gd name="connsiteY27" fmla="*/ 9927 h 10276"/>
                          <a:gd name="connsiteX28" fmla="*/ 9568 w 10005"/>
                          <a:gd name="connsiteY28" fmla="*/ 9958 h 10276"/>
                          <a:gd name="connsiteX29" fmla="*/ 9468 w 10005"/>
                          <a:gd name="connsiteY29" fmla="*/ 9989 h 10276"/>
                          <a:gd name="connsiteX30" fmla="*/ 9372 w 10005"/>
                          <a:gd name="connsiteY30" fmla="*/ 10001 h 10276"/>
                          <a:gd name="connsiteX31" fmla="*/ 9230 w 10005"/>
                          <a:gd name="connsiteY31" fmla="*/ 9970 h 10276"/>
                          <a:gd name="connsiteX32" fmla="*/ 9015 w 10005"/>
                          <a:gd name="connsiteY32" fmla="*/ 9840 h 10276"/>
                          <a:gd name="connsiteX33" fmla="*/ 719 w 10005"/>
                          <a:gd name="connsiteY33" fmla="*/ 4477 h 10276"/>
                          <a:gd name="connsiteX34" fmla="*/ 86 w 10005"/>
                          <a:gd name="connsiteY34" fmla="*/ 3857 h 10276"/>
                          <a:gd name="connsiteX35" fmla="*/ 5 w 10005"/>
                          <a:gd name="connsiteY35" fmla="*/ 3095 h 10276"/>
                          <a:gd name="connsiteX36" fmla="*/ 5 w 10005"/>
                          <a:gd name="connsiteY36" fmla="*/ 2078 h 10276"/>
                          <a:gd name="connsiteX37" fmla="*/ 362 w 10005"/>
                          <a:gd name="connsiteY37" fmla="*/ 348 h 10276"/>
                          <a:gd name="connsiteX38" fmla="*/ 941 w 10005"/>
                          <a:gd name="connsiteY38" fmla="*/ 1 h 10276"/>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372 w 10005"/>
                          <a:gd name="connsiteY29" fmla="*/ 10001 h 10001"/>
                          <a:gd name="connsiteX30" fmla="*/ 9015 w 10005"/>
                          <a:gd name="connsiteY30" fmla="*/ 9840 h 10001"/>
                          <a:gd name="connsiteX31" fmla="*/ 719 w 10005"/>
                          <a:gd name="connsiteY31" fmla="*/ 4477 h 10001"/>
                          <a:gd name="connsiteX32" fmla="*/ 86 w 10005"/>
                          <a:gd name="connsiteY32" fmla="*/ 3857 h 10001"/>
                          <a:gd name="connsiteX33" fmla="*/ 5 w 10005"/>
                          <a:gd name="connsiteY33" fmla="*/ 3095 h 10001"/>
                          <a:gd name="connsiteX34" fmla="*/ 5 w 10005"/>
                          <a:gd name="connsiteY34" fmla="*/ 2078 h 10001"/>
                          <a:gd name="connsiteX35" fmla="*/ 362 w 10005"/>
                          <a:gd name="connsiteY35" fmla="*/ 348 h 10001"/>
                          <a:gd name="connsiteX36" fmla="*/ 941 w 10005"/>
                          <a:gd name="connsiteY36"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68 w 10005"/>
                          <a:gd name="connsiteY27" fmla="*/ 9958 h 10001"/>
                          <a:gd name="connsiteX28" fmla="*/ 9372 w 10005"/>
                          <a:gd name="connsiteY28" fmla="*/ 10001 h 10001"/>
                          <a:gd name="connsiteX29" fmla="*/ 9015 w 10005"/>
                          <a:gd name="connsiteY29" fmla="*/ 9840 h 10001"/>
                          <a:gd name="connsiteX30" fmla="*/ 719 w 10005"/>
                          <a:gd name="connsiteY30" fmla="*/ 4477 h 10001"/>
                          <a:gd name="connsiteX31" fmla="*/ 86 w 10005"/>
                          <a:gd name="connsiteY31" fmla="*/ 3857 h 10001"/>
                          <a:gd name="connsiteX32" fmla="*/ 5 w 10005"/>
                          <a:gd name="connsiteY32" fmla="*/ 3095 h 10001"/>
                          <a:gd name="connsiteX33" fmla="*/ 5 w 10005"/>
                          <a:gd name="connsiteY33" fmla="*/ 2078 h 10001"/>
                          <a:gd name="connsiteX34" fmla="*/ 362 w 10005"/>
                          <a:gd name="connsiteY34" fmla="*/ 348 h 10001"/>
                          <a:gd name="connsiteX35" fmla="*/ 941 w 10005"/>
                          <a:gd name="connsiteY35"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68 w 10005"/>
                          <a:gd name="connsiteY26" fmla="*/ 9958 h 10001"/>
                          <a:gd name="connsiteX27" fmla="*/ 9372 w 10005"/>
                          <a:gd name="connsiteY27" fmla="*/ 10001 h 10001"/>
                          <a:gd name="connsiteX28" fmla="*/ 9015 w 10005"/>
                          <a:gd name="connsiteY28" fmla="*/ 9840 h 10001"/>
                          <a:gd name="connsiteX29" fmla="*/ 719 w 10005"/>
                          <a:gd name="connsiteY29" fmla="*/ 4477 h 10001"/>
                          <a:gd name="connsiteX30" fmla="*/ 86 w 10005"/>
                          <a:gd name="connsiteY30" fmla="*/ 3857 h 10001"/>
                          <a:gd name="connsiteX31" fmla="*/ 5 w 10005"/>
                          <a:gd name="connsiteY31" fmla="*/ 3095 h 10001"/>
                          <a:gd name="connsiteX32" fmla="*/ 5 w 10005"/>
                          <a:gd name="connsiteY32" fmla="*/ 2078 h 10001"/>
                          <a:gd name="connsiteX33" fmla="*/ 362 w 10005"/>
                          <a:gd name="connsiteY33" fmla="*/ 348 h 10001"/>
                          <a:gd name="connsiteX34" fmla="*/ 941 w 10005"/>
                          <a:gd name="connsiteY3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568 w 10005"/>
                          <a:gd name="connsiteY25" fmla="*/ 9958 h 10001"/>
                          <a:gd name="connsiteX26" fmla="*/ 9372 w 10005"/>
                          <a:gd name="connsiteY26" fmla="*/ 10001 h 10001"/>
                          <a:gd name="connsiteX27" fmla="*/ 9015 w 10005"/>
                          <a:gd name="connsiteY27" fmla="*/ 9840 h 10001"/>
                          <a:gd name="connsiteX28" fmla="*/ 719 w 10005"/>
                          <a:gd name="connsiteY28" fmla="*/ 4477 h 10001"/>
                          <a:gd name="connsiteX29" fmla="*/ 86 w 10005"/>
                          <a:gd name="connsiteY29" fmla="*/ 3857 h 10001"/>
                          <a:gd name="connsiteX30" fmla="*/ 5 w 10005"/>
                          <a:gd name="connsiteY30" fmla="*/ 3095 h 10001"/>
                          <a:gd name="connsiteX31" fmla="*/ 5 w 10005"/>
                          <a:gd name="connsiteY31" fmla="*/ 2078 h 10001"/>
                          <a:gd name="connsiteX32" fmla="*/ 362 w 10005"/>
                          <a:gd name="connsiteY32" fmla="*/ 348 h 10001"/>
                          <a:gd name="connsiteX33" fmla="*/ 941 w 10005"/>
                          <a:gd name="connsiteY33"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568 w 10005"/>
                          <a:gd name="connsiteY24" fmla="*/ 9958 h 10001"/>
                          <a:gd name="connsiteX25" fmla="*/ 9372 w 10005"/>
                          <a:gd name="connsiteY25" fmla="*/ 10001 h 10001"/>
                          <a:gd name="connsiteX26" fmla="*/ 9015 w 10005"/>
                          <a:gd name="connsiteY26" fmla="*/ 9840 h 10001"/>
                          <a:gd name="connsiteX27" fmla="*/ 719 w 10005"/>
                          <a:gd name="connsiteY27" fmla="*/ 4477 h 10001"/>
                          <a:gd name="connsiteX28" fmla="*/ 86 w 10005"/>
                          <a:gd name="connsiteY28" fmla="*/ 3857 h 10001"/>
                          <a:gd name="connsiteX29" fmla="*/ 5 w 10005"/>
                          <a:gd name="connsiteY29" fmla="*/ 3095 h 10001"/>
                          <a:gd name="connsiteX30" fmla="*/ 5 w 10005"/>
                          <a:gd name="connsiteY30" fmla="*/ 2078 h 10001"/>
                          <a:gd name="connsiteX31" fmla="*/ 362 w 10005"/>
                          <a:gd name="connsiteY31" fmla="*/ 348 h 10001"/>
                          <a:gd name="connsiteX32" fmla="*/ 941 w 10005"/>
                          <a:gd name="connsiteY32"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568 w 10005"/>
                          <a:gd name="connsiteY23" fmla="*/ 9958 h 10001"/>
                          <a:gd name="connsiteX24" fmla="*/ 9372 w 10005"/>
                          <a:gd name="connsiteY24" fmla="*/ 10001 h 10001"/>
                          <a:gd name="connsiteX25" fmla="*/ 9015 w 10005"/>
                          <a:gd name="connsiteY25" fmla="*/ 9840 h 10001"/>
                          <a:gd name="connsiteX26" fmla="*/ 719 w 10005"/>
                          <a:gd name="connsiteY26" fmla="*/ 4477 h 10001"/>
                          <a:gd name="connsiteX27" fmla="*/ 86 w 10005"/>
                          <a:gd name="connsiteY27" fmla="*/ 3857 h 10001"/>
                          <a:gd name="connsiteX28" fmla="*/ 5 w 10005"/>
                          <a:gd name="connsiteY28" fmla="*/ 3095 h 10001"/>
                          <a:gd name="connsiteX29" fmla="*/ 5 w 10005"/>
                          <a:gd name="connsiteY29" fmla="*/ 2078 h 10001"/>
                          <a:gd name="connsiteX30" fmla="*/ 362 w 10005"/>
                          <a:gd name="connsiteY30" fmla="*/ 348 h 10001"/>
                          <a:gd name="connsiteX31" fmla="*/ 941 w 10005"/>
                          <a:gd name="connsiteY31"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568 w 10005"/>
                          <a:gd name="connsiteY22" fmla="*/ 9958 h 10001"/>
                          <a:gd name="connsiteX23" fmla="*/ 9372 w 10005"/>
                          <a:gd name="connsiteY23" fmla="*/ 10001 h 10001"/>
                          <a:gd name="connsiteX24" fmla="*/ 9015 w 10005"/>
                          <a:gd name="connsiteY24" fmla="*/ 9840 h 10001"/>
                          <a:gd name="connsiteX25" fmla="*/ 719 w 10005"/>
                          <a:gd name="connsiteY25" fmla="*/ 4477 h 10001"/>
                          <a:gd name="connsiteX26" fmla="*/ 86 w 10005"/>
                          <a:gd name="connsiteY26" fmla="*/ 3857 h 10001"/>
                          <a:gd name="connsiteX27" fmla="*/ 5 w 10005"/>
                          <a:gd name="connsiteY27" fmla="*/ 3095 h 10001"/>
                          <a:gd name="connsiteX28" fmla="*/ 5 w 10005"/>
                          <a:gd name="connsiteY28" fmla="*/ 2078 h 10001"/>
                          <a:gd name="connsiteX29" fmla="*/ 362 w 10005"/>
                          <a:gd name="connsiteY29" fmla="*/ 348 h 10001"/>
                          <a:gd name="connsiteX30" fmla="*/ 941 w 10005"/>
                          <a:gd name="connsiteY30"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568 w 10005"/>
                          <a:gd name="connsiteY21" fmla="*/ 9958 h 10001"/>
                          <a:gd name="connsiteX22" fmla="*/ 9372 w 10005"/>
                          <a:gd name="connsiteY22" fmla="*/ 10001 h 10001"/>
                          <a:gd name="connsiteX23" fmla="*/ 9015 w 10005"/>
                          <a:gd name="connsiteY23" fmla="*/ 9840 h 10001"/>
                          <a:gd name="connsiteX24" fmla="*/ 719 w 10005"/>
                          <a:gd name="connsiteY24" fmla="*/ 4477 h 10001"/>
                          <a:gd name="connsiteX25" fmla="*/ 86 w 10005"/>
                          <a:gd name="connsiteY25" fmla="*/ 3857 h 10001"/>
                          <a:gd name="connsiteX26" fmla="*/ 5 w 10005"/>
                          <a:gd name="connsiteY26" fmla="*/ 3095 h 10001"/>
                          <a:gd name="connsiteX27" fmla="*/ 5 w 10005"/>
                          <a:gd name="connsiteY27" fmla="*/ 2078 h 10001"/>
                          <a:gd name="connsiteX28" fmla="*/ 362 w 10005"/>
                          <a:gd name="connsiteY28" fmla="*/ 348 h 10001"/>
                          <a:gd name="connsiteX29" fmla="*/ 941 w 10005"/>
                          <a:gd name="connsiteY29"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2"/>
                          <a:gd name="connsiteX1" fmla="*/ 10005 w 10005"/>
                          <a:gd name="connsiteY1" fmla="*/ 5605 h 10002"/>
                          <a:gd name="connsiteX2" fmla="*/ 9441 w 10005"/>
                          <a:gd name="connsiteY2" fmla="*/ 6182 h 10002"/>
                          <a:gd name="connsiteX3" fmla="*/ 9406 w 10005"/>
                          <a:gd name="connsiteY3" fmla="*/ 6269 h 10002"/>
                          <a:gd name="connsiteX4" fmla="*/ 9387 w 10005"/>
                          <a:gd name="connsiteY4" fmla="*/ 6343 h 10002"/>
                          <a:gd name="connsiteX5" fmla="*/ 9380 w 10005"/>
                          <a:gd name="connsiteY5" fmla="*/ 6399 h 10002"/>
                          <a:gd name="connsiteX6" fmla="*/ 9380 w 10005"/>
                          <a:gd name="connsiteY6" fmla="*/ 6418 h 10002"/>
                          <a:gd name="connsiteX7" fmla="*/ 9380 w 10005"/>
                          <a:gd name="connsiteY7" fmla="*/ 6455 h 10002"/>
                          <a:gd name="connsiteX8" fmla="*/ 9372 w 10005"/>
                          <a:gd name="connsiteY8" fmla="*/ 6560 h 10002"/>
                          <a:gd name="connsiteX9" fmla="*/ 9372 w 10005"/>
                          <a:gd name="connsiteY9" fmla="*/ 6721 h 10002"/>
                          <a:gd name="connsiteX10" fmla="*/ 9364 w 10005"/>
                          <a:gd name="connsiteY10" fmla="*/ 6938 h 10002"/>
                          <a:gd name="connsiteX11" fmla="*/ 9360 w 10005"/>
                          <a:gd name="connsiteY11" fmla="*/ 7193 h 10002"/>
                          <a:gd name="connsiteX12" fmla="*/ 9353 w 10005"/>
                          <a:gd name="connsiteY12" fmla="*/ 7472 h 10002"/>
                          <a:gd name="connsiteX13" fmla="*/ 9345 w 10005"/>
                          <a:gd name="connsiteY13" fmla="*/ 7763 h 10002"/>
                          <a:gd name="connsiteX14" fmla="*/ 9337 w 10005"/>
                          <a:gd name="connsiteY14" fmla="*/ 8067 h 10002"/>
                          <a:gd name="connsiteX15" fmla="*/ 9333 w 10005"/>
                          <a:gd name="connsiteY15" fmla="*/ 8370 h 10002"/>
                          <a:gd name="connsiteX16" fmla="*/ 9326 w 10005"/>
                          <a:gd name="connsiteY16" fmla="*/ 8668 h 10002"/>
                          <a:gd name="connsiteX17" fmla="*/ 9318 w 10005"/>
                          <a:gd name="connsiteY17" fmla="*/ 8928 h 10002"/>
                          <a:gd name="connsiteX18" fmla="*/ 9310 w 10005"/>
                          <a:gd name="connsiteY18" fmla="*/ 9164 h 10002"/>
                          <a:gd name="connsiteX19" fmla="*/ 9310 w 10005"/>
                          <a:gd name="connsiteY19" fmla="*/ 9350 h 10002"/>
                          <a:gd name="connsiteX20" fmla="*/ 9568 w 10005"/>
                          <a:gd name="connsiteY20" fmla="*/ 9958 h 10002"/>
                          <a:gd name="connsiteX21" fmla="*/ 9372 w 10005"/>
                          <a:gd name="connsiteY21" fmla="*/ 10001 h 10002"/>
                          <a:gd name="connsiteX22" fmla="*/ 9015 w 10005"/>
                          <a:gd name="connsiteY22" fmla="*/ 9840 h 10002"/>
                          <a:gd name="connsiteX23" fmla="*/ 719 w 10005"/>
                          <a:gd name="connsiteY23" fmla="*/ 4477 h 10002"/>
                          <a:gd name="connsiteX24" fmla="*/ 86 w 10005"/>
                          <a:gd name="connsiteY24" fmla="*/ 3857 h 10002"/>
                          <a:gd name="connsiteX25" fmla="*/ 5 w 10005"/>
                          <a:gd name="connsiteY25" fmla="*/ 3095 h 10002"/>
                          <a:gd name="connsiteX26" fmla="*/ 5 w 10005"/>
                          <a:gd name="connsiteY26" fmla="*/ 2078 h 10002"/>
                          <a:gd name="connsiteX27" fmla="*/ 362 w 10005"/>
                          <a:gd name="connsiteY27" fmla="*/ 348 h 10002"/>
                          <a:gd name="connsiteX28" fmla="*/ 941 w 10005"/>
                          <a:gd name="connsiteY28" fmla="*/ 1 h 10002"/>
                          <a:gd name="connsiteX0" fmla="*/ 941 w 10005"/>
                          <a:gd name="connsiteY0" fmla="*/ 1 h 9997"/>
                          <a:gd name="connsiteX1" fmla="*/ 10005 w 10005"/>
                          <a:gd name="connsiteY1" fmla="*/ 5605 h 9997"/>
                          <a:gd name="connsiteX2" fmla="*/ 9441 w 10005"/>
                          <a:gd name="connsiteY2" fmla="*/ 6182 h 9997"/>
                          <a:gd name="connsiteX3" fmla="*/ 9406 w 10005"/>
                          <a:gd name="connsiteY3" fmla="*/ 6269 h 9997"/>
                          <a:gd name="connsiteX4" fmla="*/ 9387 w 10005"/>
                          <a:gd name="connsiteY4" fmla="*/ 6343 h 9997"/>
                          <a:gd name="connsiteX5" fmla="*/ 9380 w 10005"/>
                          <a:gd name="connsiteY5" fmla="*/ 6399 h 9997"/>
                          <a:gd name="connsiteX6" fmla="*/ 9380 w 10005"/>
                          <a:gd name="connsiteY6" fmla="*/ 6418 h 9997"/>
                          <a:gd name="connsiteX7" fmla="*/ 9380 w 10005"/>
                          <a:gd name="connsiteY7" fmla="*/ 6455 h 9997"/>
                          <a:gd name="connsiteX8" fmla="*/ 9372 w 10005"/>
                          <a:gd name="connsiteY8" fmla="*/ 6560 h 9997"/>
                          <a:gd name="connsiteX9" fmla="*/ 9372 w 10005"/>
                          <a:gd name="connsiteY9" fmla="*/ 6721 h 9997"/>
                          <a:gd name="connsiteX10" fmla="*/ 9364 w 10005"/>
                          <a:gd name="connsiteY10" fmla="*/ 6938 h 9997"/>
                          <a:gd name="connsiteX11" fmla="*/ 9360 w 10005"/>
                          <a:gd name="connsiteY11" fmla="*/ 7193 h 9997"/>
                          <a:gd name="connsiteX12" fmla="*/ 9353 w 10005"/>
                          <a:gd name="connsiteY12" fmla="*/ 7472 h 9997"/>
                          <a:gd name="connsiteX13" fmla="*/ 9345 w 10005"/>
                          <a:gd name="connsiteY13" fmla="*/ 7763 h 9997"/>
                          <a:gd name="connsiteX14" fmla="*/ 9337 w 10005"/>
                          <a:gd name="connsiteY14" fmla="*/ 8067 h 9997"/>
                          <a:gd name="connsiteX15" fmla="*/ 9333 w 10005"/>
                          <a:gd name="connsiteY15" fmla="*/ 8370 h 9997"/>
                          <a:gd name="connsiteX16" fmla="*/ 9326 w 10005"/>
                          <a:gd name="connsiteY16" fmla="*/ 8668 h 9997"/>
                          <a:gd name="connsiteX17" fmla="*/ 9318 w 10005"/>
                          <a:gd name="connsiteY17" fmla="*/ 8928 h 9997"/>
                          <a:gd name="connsiteX18" fmla="*/ 9310 w 10005"/>
                          <a:gd name="connsiteY18" fmla="*/ 9164 h 9997"/>
                          <a:gd name="connsiteX19" fmla="*/ 9310 w 10005"/>
                          <a:gd name="connsiteY19" fmla="*/ 9350 h 9997"/>
                          <a:gd name="connsiteX20" fmla="*/ 9568 w 10005"/>
                          <a:gd name="connsiteY20" fmla="*/ 9958 h 9997"/>
                          <a:gd name="connsiteX21" fmla="*/ 9364 w 10005"/>
                          <a:gd name="connsiteY21" fmla="*/ 9989 h 9997"/>
                          <a:gd name="connsiteX22" fmla="*/ 9015 w 10005"/>
                          <a:gd name="connsiteY22" fmla="*/ 9840 h 9997"/>
                          <a:gd name="connsiteX23" fmla="*/ 719 w 10005"/>
                          <a:gd name="connsiteY23" fmla="*/ 4477 h 9997"/>
                          <a:gd name="connsiteX24" fmla="*/ 86 w 10005"/>
                          <a:gd name="connsiteY24" fmla="*/ 3857 h 9997"/>
                          <a:gd name="connsiteX25" fmla="*/ 5 w 10005"/>
                          <a:gd name="connsiteY25" fmla="*/ 3095 h 9997"/>
                          <a:gd name="connsiteX26" fmla="*/ 5 w 10005"/>
                          <a:gd name="connsiteY26" fmla="*/ 2078 h 9997"/>
                          <a:gd name="connsiteX27" fmla="*/ 362 w 10005"/>
                          <a:gd name="connsiteY27" fmla="*/ 348 h 9997"/>
                          <a:gd name="connsiteX28" fmla="*/ 941 w 10005"/>
                          <a:gd name="connsiteY28" fmla="*/ 1 h 9997"/>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167 h 10000"/>
                          <a:gd name="connsiteX19" fmla="*/ 9305 w 10000"/>
                          <a:gd name="connsiteY19" fmla="*/ 9353 h 10000"/>
                          <a:gd name="connsiteX20" fmla="*/ 9563 w 10000"/>
                          <a:gd name="connsiteY20" fmla="*/ 9961 h 10000"/>
                          <a:gd name="connsiteX21" fmla="*/ 9359 w 10000"/>
                          <a:gd name="connsiteY21" fmla="*/ 9992 h 10000"/>
                          <a:gd name="connsiteX22" fmla="*/ 9010 w 10000"/>
                          <a:gd name="connsiteY22" fmla="*/ 9843 h 10000"/>
                          <a:gd name="connsiteX23" fmla="*/ 719 w 10000"/>
                          <a:gd name="connsiteY23" fmla="*/ 4478 h 10000"/>
                          <a:gd name="connsiteX24" fmla="*/ 86 w 10000"/>
                          <a:gd name="connsiteY24" fmla="*/ 3858 h 10000"/>
                          <a:gd name="connsiteX25" fmla="*/ 5 w 10000"/>
                          <a:gd name="connsiteY25" fmla="*/ 3096 h 10000"/>
                          <a:gd name="connsiteX26" fmla="*/ 5 w 10000"/>
                          <a:gd name="connsiteY26" fmla="*/ 2079 h 10000"/>
                          <a:gd name="connsiteX27" fmla="*/ 362 w 10000"/>
                          <a:gd name="connsiteY27" fmla="*/ 348 h 10000"/>
                          <a:gd name="connsiteX28" fmla="*/ 941 w 10000"/>
                          <a:gd name="connsiteY28"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353 h 10000"/>
                          <a:gd name="connsiteX19" fmla="*/ 9563 w 10000"/>
                          <a:gd name="connsiteY19" fmla="*/ 9961 h 10000"/>
                          <a:gd name="connsiteX20" fmla="*/ 9359 w 10000"/>
                          <a:gd name="connsiteY20" fmla="*/ 9992 h 10000"/>
                          <a:gd name="connsiteX21" fmla="*/ 9010 w 10000"/>
                          <a:gd name="connsiteY21" fmla="*/ 9843 h 10000"/>
                          <a:gd name="connsiteX22" fmla="*/ 719 w 10000"/>
                          <a:gd name="connsiteY22" fmla="*/ 4478 h 10000"/>
                          <a:gd name="connsiteX23" fmla="*/ 86 w 10000"/>
                          <a:gd name="connsiteY23" fmla="*/ 3858 h 10000"/>
                          <a:gd name="connsiteX24" fmla="*/ 5 w 10000"/>
                          <a:gd name="connsiteY24" fmla="*/ 3096 h 10000"/>
                          <a:gd name="connsiteX25" fmla="*/ 5 w 10000"/>
                          <a:gd name="connsiteY25" fmla="*/ 2079 h 10000"/>
                          <a:gd name="connsiteX26" fmla="*/ 362 w 10000"/>
                          <a:gd name="connsiteY26" fmla="*/ 348 h 10000"/>
                          <a:gd name="connsiteX27" fmla="*/ 941 w 10000"/>
                          <a:gd name="connsiteY27"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05 w 10000"/>
                          <a:gd name="connsiteY17" fmla="*/ 9353 h 10000"/>
                          <a:gd name="connsiteX18" fmla="*/ 9563 w 10000"/>
                          <a:gd name="connsiteY18" fmla="*/ 9961 h 10000"/>
                          <a:gd name="connsiteX19" fmla="*/ 9359 w 10000"/>
                          <a:gd name="connsiteY19" fmla="*/ 9992 h 10000"/>
                          <a:gd name="connsiteX20" fmla="*/ 9010 w 10000"/>
                          <a:gd name="connsiteY20" fmla="*/ 9843 h 10000"/>
                          <a:gd name="connsiteX21" fmla="*/ 719 w 10000"/>
                          <a:gd name="connsiteY21" fmla="*/ 4478 h 10000"/>
                          <a:gd name="connsiteX22" fmla="*/ 86 w 10000"/>
                          <a:gd name="connsiteY22" fmla="*/ 3858 h 10000"/>
                          <a:gd name="connsiteX23" fmla="*/ 5 w 10000"/>
                          <a:gd name="connsiteY23" fmla="*/ 3096 h 10000"/>
                          <a:gd name="connsiteX24" fmla="*/ 5 w 10000"/>
                          <a:gd name="connsiteY24" fmla="*/ 2079 h 10000"/>
                          <a:gd name="connsiteX25" fmla="*/ 362 w 10000"/>
                          <a:gd name="connsiteY25" fmla="*/ 348 h 10000"/>
                          <a:gd name="connsiteX26" fmla="*/ 941 w 10000"/>
                          <a:gd name="connsiteY26"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05 w 10000"/>
                          <a:gd name="connsiteY16" fmla="*/ 9353 h 10000"/>
                          <a:gd name="connsiteX17" fmla="*/ 9563 w 10000"/>
                          <a:gd name="connsiteY17" fmla="*/ 9961 h 10000"/>
                          <a:gd name="connsiteX18" fmla="*/ 9359 w 10000"/>
                          <a:gd name="connsiteY18" fmla="*/ 9992 h 10000"/>
                          <a:gd name="connsiteX19" fmla="*/ 9010 w 10000"/>
                          <a:gd name="connsiteY19" fmla="*/ 9843 h 10000"/>
                          <a:gd name="connsiteX20" fmla="*/ 719 w 10000"/>
                          <a:gd name="connsiteY20" fmla="*/ 4478 h 10000"/>
                          <a:gd name="connsiteX21" fmla="*/ 86 w 10000"/>
                          <a:gd name="connsiteY21" fmla="*/ 3858 h 10000"/>
                          <a:gd name="connsiteX22" fmla="*/ 5 w 10000"/>
                          <a:gd name="connsiteY22" fmla="*/ 3096 h 10000"/>
                          <a:gd name="connsiteX23" fmla="*/ 5 w 10000"/>
                          <a:gd name="connsiteY23" fmla="*/ 2079 h 10000"/>
                          <a:gd name="connsiteX24" fmla="*/ 362 w 10000"/>
                          <a:gd name="connsiteY24" fmla="*/ 348 h 10000"/>
                          <a:gd name="connsiteX25" fmla="*/ 941 w 10000"/>
                          <a:gd name="connsiteY25"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05 w 10000"/>
                          <a:gd name="connsiteY15" fmla="*/ 9353 h 10000"/>
                          <a:gd name="connsiteX16" fmla="*/ 9563 w 10000"/>
                          <a:gd name="connsiteY16" fmla="*/ 9961 h 10000"/>
                          <a:gd name="connsiteX17" fmla="*/ 9359 w 10000"/>
                          <a:gd name="connsiteY17" fmla="*/ 9992 h 10000"/>
                          <a:gd name="connsiteX18" fmla="*/ 9010 w 10000"/>
                          <a:gd name="connsiteY18" fmla="*/ 9843 h 10000"/>
                          <a:gd name="connsiteX19" fmla="*/ 719 w 10000"/>
                          <a:gd name="connsiteY19" fmla="*/ 4478 h 10000"/>
                          <a:gd name="connsiteX20" fmla="*/ 86 w 10000"/>
                          <a:gd name="connsiteY20" fmla="*/ 3858 h 10000"/>
                          <a:gd name="connsiteX21" fmla="*/ 5 w 10000"/>
                          <a:gd name="connsiteY21" fmla="*/ 3096 h 10000"/>
                          <a:gd name="connsiteX22" fmla="*/ 5 w 10000"/>
                          <a:gd name="connsiteY22" fmla="*/ 2079 h 10000"/>
                          <a:gd name="connsiteX23" fmla="*/ 362 w 10000"/>
                          <a:gd name="connsiteY23" fmla="*/ 348 h 10000"/>
                          <a:gd name="connsiteX24" fmla="*/ 941 w 10000"/>
                          <a:gd name="connsiteY24"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05 w 10000"/>
                          <a:gd name="connsiteY14" fmla="*/ 9353 h 10000"/>
                          <a:gd name="connsiteX15" fmla="*/ 9563 w 10000"/>
                          <a:gd name="connsiteY15" fmla="*/ 9961 h 10000"/>
                          <a:gd name="connsiteX16" fmla="*/ 9359 w 10000"/>
                          <a:gd name="connsiteY16" fmla="*/ 9992 h 10000"/>
                          <a:gd name="connsiteX17" fmla="*/ 9010 w 10000"/>
                          <a:gd name="connsiteY17" fmla="*/ 9843 h 10000"/>
                          <a:gd name="connsiteX18" fmla="*/ 719 w 10000"/>
                          <a:gd name="connsiteY18" fmla="*/ 4478 h 10000"/>
                          <a:gd name="connsiteX19" fmla="*/ 86 w 10000"/>
                          <a:gd name="connsiteY19" fmla="*/ 3858 h 10000"/>
                          <a:gd name="connsiteX20" fmla="*/ 5 w 10000"/>
                          <a:gd name="connsiteY20" fmla="*/ 3096 h 10000"/>
                          <a:gd name="connsiteX21" fmla="*/ 5 w 10000"/>
                          <a:gd name="connsiteY21" fmla="*/ 2079 h 10000"/>
                          <a:gd name="connsiteX22" fmla="*/ 362 w 10000"/>
                          <a:gd name="connsiteY22" fmla="*/ 348 h 10000"/>
                          <a:gd name="connsiteX23" fmla="*/ 941 w 10000"/>
                          <a:gd name="connsiteY23"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05 w 10000"/>
                          <a:gd name="connsiteY13" fmla="*/ 9353 h 10000"/>
                          <a:gd name="connsiteX14" fmla="*/ 9563 w 10000"/>
                          <a:gd name="connsiteY14" fmla="*/ 9961 h 10000"/>
                          <a:gd name="connsiteX15" fmla="*/ 9359 w 10000"/>
                          <a:gd name="connsiteY15" fmla="*/ 9992 h 10000"/>
                          <a:gd name="connsiteX16" fmla="*/ 9010 w 10000"/>
                          <a:gd name="connsiteY16" fmla="*/ 9843 h 10000"/>
                          <a:gd name="connsiteX17" fmla="*/ 719 w 10000"/>
                          <a:gd name="connsiteY17" fmla="*/ 4478 h 10000"/>
                          <a:gd name="connsiteX18" fmla="*/ 86 w 10000"/>
                          <a:gd name="connsiteY18" fmla="*/ 3858 h 10000"/>
                          <a:gd name="connsiteX19" fmla="*/ 5 w 10000"/>
                          <a:gd name="connsiteY19" fmla="*/ 3096 h 10000"/>
                          <a:gd name="connsiteX20" fmla="*/ 5 w 10000"/>
                          <a:gd name="connsiteY20" fmla="*/ 2079 h 10000"/>
                          <a:gd name="connsiteX21" fmla="*/ 362 w 10000"/>
                          <a:gd name="connsiteY21" fmla="*/ 348 h 10000"/>
                          <a:gd name="connsiteX22" fmla="*/ 941 w 10000"/>
                          <a:gd name="connsiteY22"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05 w 10000"/>
                          <a:gd name="connsiteY12" fmla="*/ 9353 h 10000"/>
                          <a:gd name="connsiteX13" fmla="*/ 9563 w 10000"/>
                          <a:gd name="connsiteY13" fmla="*/ 9961 h 10000"/>
                          <a:gd name="connsiteX14" fmla="*/ 9359 w 10000"/>
                          <a:gd name="connsiteY14" fmla="*/ 9992 h 10000"/>
                          <a:gd name="connsiteX15" fmla="*/ 9010 w 10000"/>
                          <a:gd name="connsiteY15" fmla="*/ 9843 h 10000"/>
                          <a:gd name="connsiteX16" fmla="*/ 719 w 10000"/>
                          <a:gd name="connsiteY16" fmla="*/ 4478 h 10000"/>
                          <a:gd name="connsiteX17" fmla="*/ 86 w 10000"/>
                          <a:gd name="connsiteY17" fmla="*/ 3858 h 10000"/>
                          <a:gd name="connsiteX18" fmla="*/ 5 w 10000"/>
                          <a:gd name="connsiteY18" fmla="*/ 3096 h 10000"/>
                          <a:gd name="connsiteX19" fmla="*/ 5 w 10000"/>
                          <a:gd name="connsiteY19" fmla="*/ 2079 h 10000"/>
                          <a:gd name="connsiteX20" fmla="*/ 362 w 10000"/>
                          <a:gd name="connsiteY20" fmla="*/ 348 h 10000"/>
                          <a:gd name="connsiteX21" fmla="*/ 941 w 10000"/>
                          <a:gd name="connsiteY21"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05 w 10000"/>
                          <a:gd name="connsiteY11" fmla="*/ 9353 h 10000"/>
                          <a:gd name="connsiteX12" fmla="*/ 9563 w 10000"/>
                          <a:gd name="connsiteY12" fmla="*/ 9961 h 10000"/>
                          <a:gd name="connsiteX13" fmla="*/ 9359 w 10000"/>
                          <a:gd name="connsiteY13" fmla="*/ 9992 h 10000"/>
                          <a:gd name="connsiteX14" fmla="*/ 9010 w 10000"/>
                          <a:gd name="connsiteY14" fmla="*/ 9843 h 10000"/>
                          <a:gd name="connsiteX15" fmla="*/ 719 w 10000"/>
                          <a:gd name="connsiteY15" fmla="*/ 4478 h 10000"/>
                          <a:gd name="connsiteX16" fmla="*/ 86 w 10000"/>
                          <a:gd name="connsiteY16" fmla="*/ 3858 h 10000"/>
                          <a:gd name="connsiteX17" fmla="*/ 5 w 10000"/>
                          <a:gd name="connsiteY17" fmla="*/ 3096 h 10000"/>
                          <a:gd name="connsiteX18" fmla="*/ 5 w 10000"/>
                          <a:gd name="connsiteY18" fmla="*/ 2079 h 10000"/>
                          <a:gd name="connsiteX19" fmla="*/ 362 w 10000"/>
                          <a:gd name="connsiteY19" fmla="*/ 348 h 10000"/>
                          <a:gd name="connsiteX20" fmla="*/ 941 w 10000"/>
                          <a:gd name="connsiteY20"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05 w 10000"/>
                          <a:gd name="connsiteY10" fmla="*/ 9353 h 10000"/>
                          <a:gd name="connsiteX11" fmla="*/ 9563 w 10000"/>
                          <a:gd name="connsiteY11" fmla="*/ 9961 h 10000"/>
                          <a:gd name="connsiteX12" fmla="*/ 9359 w 10000"/>
                          <a:gd name="connsiteY12" fmla="*/ 9992 h 10000"/>
                          <a:gd name="connsiteX13" fmla="*/ 9010 w 10000"/>
                          <a:gd name="connsiteY13" fmla="*/ 9843 h 10000"/>
                          <a:gd name="connsiteX14" fmla="*/ 719 w 10000"/>
                          <a:gd name="connsiteY14" fmla="*/ 4478 h 10000"/>
                          <a:gd name="connsiteX15" fmla="*/ 86 w 10000"/>
                          <a:gd name="connsiteY15" fmla="*/ 3858 h 10000"/>
                          <a:gd name="connsiteX16" fmla="*/ 5 w 10000"/>
                          <a:gd name="connsiteY16" fmla="*/ 3096 h 10000"/>
                          <a:gd name="connsiteX17" fmla="*/ 5 w 10000"/>
                          <a:gd name="connsiteY17" fmla="*/ 2079 h 10000"/>
                          <a:gd name="connsiteX18" fmla="*/ 362 w 10000"/>
                          <a:gd name="connsiteY18" fmla="*/ 348 h 10000"/>
                          <a:gd name="connsiteX19" fmla="*/ 941 w 10000"/>
                          <a:gd name="connsiteY19"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05 w 10000"/>
                          <a:gd name="connsiteY9" fmla="*/ 9353 h 10000"/>
                          <a:gd name="connsiteX10" fmla="*/ 9563 w 10000"/>
                          <a:gd name="connsiteY10" fmla="*/ 9961 h 10000"/>
                          <a:gd name="connsiteX11" fmla="*/ 9359 w 10000"/>
                          <a:gd name="connsiteY11" fmla="*/ 9992 h 10000"/>
                          <a:gd name="connsiteX12" fmla="*/ 9010 w 10000"/>
                          <a:gd name="connsiteY12" fmla="*/ 9843 h 10000"/>
                          <a:gd name="connsiteX13" fmla="*/ 719 w 10000"/>
                          <a:gd name="connsiteY13" fmla="*/ 4478 h 10000"/>
                          <a:gd name="connsiteX14" fmla="*/ 86 w 10000"/>
                          <a:gd name="connsiteY14" fmla="*/ 3858 h 10000"/>
                          <a:gd name="connsiteX15" fmla="*/ 5 w 10000"/>
                          <a:gd name="connsiteY15" fmla="*/ 3096 h 10000"/>
                          <a:gd name="connsiteX16" fmla="*/ 5 w 10000"/>
                          <a:gd name="connsiteY16" fmla="*/ 2079 h 10000"/>
                          <a:gd name="connsiteX17" fmla="*/ 362 w 10000"/>
                          <a:gd name="connsiteY17" fmla="*/ 348 h 10000"/>
                          <a:gd name="connsiteX18" fmla="*/ 941 w 10000"/>
                          <a:gd name="connsiteY18" fmla="*/ 1 h 10000"/>
                          <a:gd name="connsiteX0" fmla="*/ 941 w 10000"/>
                          <a:gd name="connsiteY0" fmla="*/ 1 h 10000"/>
                          <a:gd name="connsiteX1" fmla="*/ 10000 w 10000"/>
                          <a:gd name="connsiteY1" fmla="*/ 5607 h 10000"/>
                          <a:gd name="connsiteX2" fmla="*/ 9401 w 10000"/>
                          <a:gd name="connsiteY2" fmla="*/ 6271 h 10000"/>
                          <a:gd name="connsiteX3" fmla="*/ 9382 w 10000"/>
                          <a:gd name="connsiteY3" fmla="*/ 6345 h 10000"/>
                          <a:gd name="connsiteX4" fmla="*/ 9375 w 10000"/>
                          <a:gd name="connsiteY4" fmla="*/ 6401 h 10000"/>
                          <a:gd name="connsiteX5" fmla="*/ 9375 w 10000"/>
                          <a:gd name="connsiteY5" fmla="*/ 6420 h 10000"/>
                          <a:gd name="connsiteX6" fmla="*/ 9375 w 10000"/>
                          <a:gd name="connsiteY6" fmla="*/ 6457 h 10000"/>
                          <a:gd name="connsiteX7" fmla="*/ 9367 w 10000"/>
                          <a:gd name="connsiteY7" fmla="*/ 6562 h 10000"/>
                          <a:gd name="connsiteX8" fmla="*/ 9305 w 10000"/>
                          <a:gd name="connsiteY8" fmla="*/ 9353 h 10000"/>
                          <a:gd name="connsiteX9" fmla="*/ 9563 w 10000"/>
                          <a:gd name="connsiteY9" fmla="*/ 9961 h 10000"/>
                          <a:gd name="connsiteX10" fmla="*/ 9359 w 10000"/>
                          <a:gd name="connsiteY10" fmla="*/ 9992 h 10000"/>
                          <a:gd name="connsiteX11" fmla="*/ 9010 w 10000"/>
                          <a:gd name="connsiteY11" fmla="*/ 9843 h 10000"/>
                          <a:gd name="connsiteX12" fmla="*/ 719 w 10000"/>
                          <a:gd name="connsiteY12" fmla="*/ 4478 h 10000"/>
                          <a:gd name="connsiteX13" fmla="*/ 86 w 10000"/>
                          <a:gd name="connsiteY13" fmla="*/ 3858 h 10000"/>
                          <a:gd name="connsiteX14" fmla="*/ 5 w 10000"/>
                          <a:gd name="connsiteY14" fmla="*/ 3096 h 10000"/>
                          <a:gd name="connsiteX15" fmla="*/ 5 w 10000"/>
                          <a:gd name="connsiteY15" fmla="*/ 2079 h 10000"/>
                          <a:gd name="connsiteX16" fmla="*/ 362 w 10000"/>
                          <a:gd name="connsiteY16" fmla="*/ 348 h 10000"/>
                          <a:gd name="connsiteX17" fmla="*/ 941 w 10000"/>
                          <a:gd name="connsiteY17" fmla="*/ 1 h 10000"/>
                          <a:gd name="connsiteX0" fmla="*/ 941 w 10000"/>
                          <a:gd name="connsiteY0" fmla="*/ 1 h 10000"/>
                          <a:gd name="connsiteX1" fmla="*/ 10000 w 10000"/>
                          <a:gd name="connsiteY1" fmla="*/ 5607 h 10000"/>
                          <a:gd name="connsiteX2" fmla="*/ 9382 w 10000"/>
                          <a:gd name="connsiteY2" fmla="*/ 6345 h 10000"/>
                          <a:gd name="connsiteX3" fmla="*/ 9375 w 10000"/>
                          <a:gd name="connsiteY3" fmla="*/ 6401 h 10000"/>
                          <a:gd name="connsiteX4" fmla="*/ 9375 w 10000"/>
                          <a:gd name="connsiteY4" fmla="*/ 6420 h 10000"/>
                          <a:gd name="connsiteX5" fmla="*/ 9375 w 10000"/>
                          <a:gd name="connsiteY5" fmla="*/ 6457 h 10000"/>
                          <a:gd name="connsiteX6" fmla="*/ 9367 w 10000"/>
                          <a:gd name="connsiteY6" fmla="*/ 6562 h 10000"/>
                          <a:gd name="connsiteX7" fmla="*/ 9305 w 10000"/>
                          <a:gd name="connsiteY7" fmla="*/ 9353 h 10000"/>
                          <a:gd name="connsiteX8" fmla="*/ 9563 w 10000"/>
                          <a:gd name="connsiteY8" fmla="*/ 9961 h 10000"/>
                          <a:gd name="connsiteX9" fmla="*/ 9359 w 10000"/>
                          <a:gd name="connsiteY9" fmla="*/ 9992 h 10000"/>
                          <a:gd name="connsiteX10" fmla="*/ 9010 w 10000"/>
                          <a:gd name="connsiteY10" fmla="*/ 9843 h 10000"/>
                          <a:gd name="connsiteX11" fmla="*/ 719 w 10000"/>
                          <a:gd name="connsiteY11" fmla="*/ 4478 h 10000"/>
                          <a:gd name="connsiteX12" fmla="*/ 86 w 10000"/>
                          <a:gd name="connsiteY12" fmla="*/ 3858 h 10000"/>
                          <a:gd name="connsiteX13" fmla="*/ 5 w 10000"/>
                          <a:gd name="connsiteY13" fmla="*/ 3096 h 10000"/>
                          <a:gd name="connsiteX14" fmla="*/ 5 w 10000"/>
                          <a:gd name="connsiteY14" fmla="*/ 2079 h 10000"/>
                          <a:gd name="connsiteX15" fmla="*/ 362 w 10000"/>
                          <a:gd name="connsiteY15" fmla="*/ 348 h 10000"/>
                          <a:gd name="connsiteX16" fmla="*/ 941 w 10000"/>
                          <a:gd name="connsiteY16"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75 w 10000"/>
                          <a:gd name="connsiteY4" fmla="*/ 6457 h 10000"/>
                          <a:gd name="connsiteX5" fmla="*/ 9367 w 10000"/>
                          <a:gd name="connsiteY5" fmla="*/ 6562 h 10000"/>
                          <a:gd name="connsiteX6" fmla="*/ 9305 w 10000"/>
                          <a:gd name="connsiteY6" fmla="*/ 9353 h 10000"/>
                          <a:gd name="connsiteX7" fmla="*/ 9563 w 10000"/>
                          <a:gd name="connsiteY7" fmla="*/ 9961 h 10000"/>
                          <a:gd name="connsiteX8" fmla="*/ 9359 w 10000"/>
                          <a:gd name="connsiteY8" fmla="*/ 9992 h 10000"/>
                          <a:gd name="connsiteX9" fmla="*/ 9010 w 10000"/>
                          <a:gd name="connsiteY9" fmla="*/ 9843 h 10000"/>
                          <a:gd name="connsiteX10" fmla="*/ 719 w 10000"/>
                          <a:gd name="connsiteY10" fmla="*/ 4478 h 10000"/>
                          <a:gd name="connsiteX11" fmla="*/ 86 w 10000"/>
                          <a:gd name="connsiteY11" fmla="*/ 3858 h 10000"/>
                          <a:gd name="connsiteX12" fmla="*/ 5 w 10000"/>
                          <a:gd name="connsiteY12" fmla="*/ 3096 h 10000"/>
                          <a:gd name="connsiteX13" fmla="*/ 5 w 10000"/>
                          <a:gd name="connsiteY13" fmla="*/ 2079 h 10000"/>
                          <a:gd name="connsiteX14" fmla="*/ 362 w 10000"/>
                          <a:gd name="connsiteY14" fmla="*/ 348 h 10000"/>
                          <a:gd name="connsiteX15" fmla="*/ 941 w 10000"/>
                          <a:gd name="connsiteY15"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67 w 10000"/>
                          <a:gd name="connsiteY4" fmla="*/ 6562 h 10000"/>
                          <a:gd name="connsiteX5" fmla="*/ 9305 w 10000"/>
                          <a:gd name="connsiteY5" fmla="*/ 9353 h 10000"/>
                          <a:gd name="connsiteX6" fmla="*/ 9563 w 10000"/>
                          <a:gd name="connsiteY6" fmla="*/ 9961 h 10000"/>
                          <a:gd name="connsiteX7" fmla="*/ 9359 w 10000"/>
                          <a:gd name="connsiteY7" fmla="*/ 9992 h 10000"/>
                          <a:gd name="connsiteX8" fmla="*/ 9010 w 10000"/>
                          <a:gd name="connsiteY8" fmla="*/ 9843 h 10000"/>
                          <a:gd name="connsiteX9" fmla="*/ 719 w 10000"/>
                          <a:gd name="connsiteY9" fmla="*/ 4478 h 10000"/>
                          <a:gd name="connsiteX10" fmla="*/ 86 w 10000"/>
                          <a:gd name="connsiteY10" fmla="*/ 3858 h 10000"/>
                          <a:gd name="connsiteX11" fmla="*/ 5 w 10000"/>
                          <a:gd name="connsiteY11" fmla="*/ 3096 h 10000"/>
                          <a:gd name="connsiteX12" fmla="*/ 5 w 10000"/>
                          <a:gd name="connsiteY12" fmla="*/ 2079 h 10000"/>
                          <a:gd name="connsiteX13" fmla="*/ 362 w 10000"/>
                          <a:gd name="connsiteY13" fmla="*/ 348 h 10000"/>
                          <a:gd name="connsiteX14" fmla="*/ 941 w 10000"/>
                          <a:gd name="connsiteY14" fmla="*/ 1 h 10000"/>
                          <a:gd name="connsiteX0" fmla="*/ 941 w 10000"/>
                          <a:gd name="connsiteY0" fmla="*/ 1 h 10000"/>
                          <a:gd name="connsiteX1" fmla="*/ 10000 w 10000"/>
                          <a:gd name="connsiteY1" fmla="*/ 5607 h 10000"/>
                          <a:gd name="connsiteX2" fmla="*/ 9375 w 10000"/>
                          <a:gd name="connsiteY2" fmla="*/ 6401 h 10000"/>
                          <a:gd name="connsiteX3" fmla="*/ 9367 w 10000"/>
                          <a:gd name="connsiteY3" fmla="*/ 6562 h 10000"/>
                          <a:gd name="connsiteX4" fmla="*/ 9305 w 10000"/>
                          <a:gd name="connsiteY4" fmla="*/ 9353 h 10000"/>
                          <a:gd name="connsiteX5" fmla="*/ 9563 w 10000"/>
                          <a:gd name="connsiteY5" fmla="*/ 9961 h 10000"/>
                          <a:gd name="connsiteX6" fmla="*/ 9359 w 10000"/>
                          <a:gd name="connsiteY6" fmla="*/ 9992 h 10000"/>
                          <a:gd name="connsiteX7" fmla="*/ 9010 w 10000"/>
                          <a:gd name="connsiteY7" fmla="*/ 9843 h 10000"/>
                          <a:gd name="connsiteX8" fmla="*/ 719 w 10000"/>
                          <a:gd name="connsiteY8" fmla="*/ 4478 h 10000"/>
                          <a:gd name="connsiteX9" fmla="*/ 86 w 10000"/>
                          <a:gd name="connsiteY9" fmla="*/ 3858 h 10000"/>
                          <a:gd name="connsiteX10" fmla="*/ 5 w 10000"/>
                          <a:gd name="connsiteY10" fmla="*/ 3096 h 10000"/>
                          <a:gd name="connsiteX11" fmla="*/ 5 w 10000"/>
                          <a:gd name="connsiteY11" fmla="*/ 2079 h 10000"/>
                          <a:gd name="connsiteX12" fmla="*/ 362 w 10000"/>
                          <a:gd name="connsiteY12" fmla="*/ 348 h 10000"/>
                          <a:gd name="connsiteX13" fmla="*/ 941 w 10000"/>
                          <a:gd name="connsiteY13" fmla="*/ 1 h 10000"/>
                          <a:gd name="connsiteX0" fmla="*/ 941 w 10000"/>
                          <a:gd name="connsiteY0" fmla="*/ 1 h 10000"/>
                          <a:gd name="connsiteX1" fmla="*/ 10000 w 10000"/>
                          <a:gd name="connsiteY1" fmla="*/ 5607 h 10000"/>
                          <a:gd name="connsiteX2" fmla="*/ 9367 w 10000"/>
                          <a:gd name="connsiteY2" fmla="*/ 6562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44 w 10000"/>
                          <a:gd name="connsiteY2" fmla="*/ 6243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427 w 10000"/>
                          <a:gd name="connsiteY2" fmla="*/ 6231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81 w 10000"/>
                          <a:gd name="connsiteY2" fmla="*/ 6219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20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51 w 10000"/>
                          <a:gd name="connsiteY8" fmla="*/ 3915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1099 w 10158"/>
                          <a:gd name="connsiteY0" fmla="*/ 1 h 10000"/>
                          <a:gd name="connsiteX1" fmla="*/ 10158 w 10158"/>
                          <a:gd name="connsiteY1" fmla="*/ 5607 h 10000"/>
                          <a:gd name="connsiteX2" fmla="*/ 9516 w 10158"/>
                          <a:gd name="connsiteY2" fmla="*/ 6207 h 10000"/>
                          <a:gd name="connsiteX3" fmla="*/ 9463 w 10158"/>
                          <a:gd name="connsiteY3" fmla="*/ 9353 h 10000"/>
                          <a:gd name="connsiteX4" fmla="*/ 9721 w 10158"/>
                          <a:gd name="connsiteY4" fmla="*/ 9961 h 10000"/>
                          <a:gd name="connsiteX5" fmla="*/ 9517 w 10158"/>
                          <a:gd name="connsiteY5" fmla="*/ 9992 h 10000"/>
                          <a:gd name="connsiteX6" fmla="*/ 9168 w 10158"/>
                          <a:gd name="connsiteY6" fmla="*/ 9843 h 10000"/>
                          <a:gd name="connsiteX7" fmla="*/ 877 w 10158"/>
                          <a:gd name="connsiteY7" fmla="*/ 4478 h 10000"/>
                          <a:gd name="connsiteX8" fmla="*/ 163 w 10158"/>
                          <a:gd name="connsiteY8" fmla="*/ 3096 h 10000"/>
                          <a:gd name="connsiteX9" fmla="*/ 163 w 10158"/>
                          <a:gd name="connsiteY9" fmla="*/ 2079 h 10000"/>
                          <a:gd name="connsiteX10" fmla="*/ 520 w 10158"/>
                          <a:gd name="connsiteY10" fmla="*/ 348 h 10000"/>
                          <a:gd name="connsiteX11" fmla="*/ 1099 w 1015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69 w 10028"/>
                          <a:gd name="connsiteY0" fmla="*/ 1 h 10000"/>
                          <a:gd name="connsiteX1" fmla="*/ 10028 w 10028"/>
                          <a:gd name="connsiteY1" fmla="*/ 5607 h 10000"/>
                          <a:gd name="connsiteX2" fmla="*/ 9386 w 10028"/>
                          <a:gd name="connsiteY2" fmla="*/ 6207 h 10000"/>
                          <a:gd name="connsiteX3" fmla="*/ 9333 w 10028"/>
                          <a:gd name="connsiteY3" fmla="*/ 9353 h 10000"/>
                          <a:gd name="connsiteX4" fmla="*/ 9591 w 10028"/>
                          <a:gd name="connsiteY4" fmla="*/ 9961 h 10000"/>
                          <a:gd name="connsiteX5" fmla="*/ 9387 w 10028"/>
                          <a:gd name="connsiteY5" fmla="*/ 9992 h 10000"/>
                          <a:gd name="connsiteX6" fmla="*/ 9038 w 10028"/>
                          <a:gd name="connsiteY6" fmla="*/ 9843 h 10000"/>
                          <a:gd name="connsiteX7" fmla="*/ 747 w 10028"/>
                          <a:gd name="connsiteY7" fmla="*/ 4478 h 10000"/>
                          <a:gd name="connsiteX8" fmla="*/ 33 w 10028"/>
                          <a:gd name="connsiteY8" fmla="*/ 3096 h 10000"/>
                          <a:gd name="connsiteX9" fmla="*/ 33 w 10028"/>
                          <a:gd name="connsiteY9" fmla="*/ 2079 h 10000"/>
                          <a:gd name="connsiteX10" fmla="*/ 390 w 10028"/>
                          <a:gd name="connsiteY10" fmla="*/ 348 h 10000"/>
                          <a:gd name="connsiteX11" fmla="*/ 969 w 1002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66 w 10003"/>
                          <a:gd name="connsiteY4" fmla="*/ 996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173"/>
                          <a:gd name="connsiteX1" fmla="*/ 10003 w 10003"/>
                          <a:gd name="connsiteY1" fmla="*/ 5607 h 10173"/>
                          <a:gd name="connsiteX2" fmla="*/ 9361 w 10003"/>
                          <a:gd name="connsiteY2" fmla="*/ 6207 h 10173"/>
                          <a:gd name="connsiteX3" fmla="*/ 9308 w 10003"/>
                          <a:gd name="connsiteY3" fmla="*/ 9353 h 10173"/>
                          <a:gd name="connsiteX4" fmla="*/ 9470 w 10003"/>
                          <a:gd name="connsiteY4" fmla="*/ 10158 h 10173"/>
                          <a:gd name="connsiteX5" fmla="*/ 9362 w 10003"/>
                          <a:gd name="connsiteY5" fmla="*/ 10023 h 10173"/>
                          <a:gd name="connsiteX6" fmla="*/ 9013 w 10003"/>
                          <a:gd name="connsiteY6" fmla="*/ 9843 h 10173"/>
                          <a:gd name="connsiteX7" fmla="*/ 722 w 10003"/>
                          <a:gd name="connsiteY7" fmla="*/ 4478 h 10173"/>
                          <a:gd name="connsiteX8" fmla="*/ 8 w 10003"/>
                          <a:gd name="connsiteY8" fmla="*/ 3096 h 10173"/>
                          <a:gd name="connsiteX9" fmla="*/ 8 w 10003"/>
                          <a:gd name="connsiteY9" fmla="*/ 2079 h 10173"/>
                          <a:gd name="connsiteX10" fmla="*/ 365 w 10003"/>
                          <a:gd name="connsiteY10" fmla="*/ 348 h 10173"/>
                          <a:gd name="connsiteX11" fmla="*/ 944 w 10003"/>
                          <a:gd name="connsiteY11" fmla="*/ 1 h 1017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47 w 10003"/>
                          <a:gd name="connsiteY4" fmla="*/ 995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62 w 10003"/>
                          <a:gd name="connsiteY4" fmla="*/ 10023 h 10023"/>
                          <a:gd name="connsiteX5" fmla="*/ 9013 w 10003"/>
                          <a:gd name="connsiteY5" fmla="*/ 9843 h 10023"/>
                          <a:gd name="connsiteX6" fmla="*/ 722 w 10003"/>
                          <a:gd name="connsiteY6" fmla="*/ 4478 h 10023"/>
                          <a:gd name="connsiteX7" fmla="*/ 8 w 10003"/>
                          <a:gd name="connsiteY7" fmla="*/ 3096 h 10023"/>
                          <a:gd name="connsiteX8" fmla="*/ 8 w 10003"/>
                          <a:gd name="connsiteY8" fmla="*/ 2079 h 10023"/>
                          <a:gd name="connsiteX9" fmla="*/ 365 w 10003"/>
                          <a:gd name="connsiteY9" fmla="*/ 348 h 10023"/>
                          <a:gd name="connsiteX10" fmla="*/ 944 w 10003"/>
                          <a:gd name="connsiteY10"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35 w 10003"/>
                          <a:gd name="connsiteY4" fmla="*/ 9796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8 w 10007"/>
                          <a:gd name="connsiteY0" fmla="*/ 1 h 10023"/>
                          <a:gd name="connsiteX1" fmla="*/ 10007 w 10007"/>
                          <a:gd name="connsiteY1" fmla="*/ 5607 h 10023"/>
                          <a:gd name="connsiteX2" fmla="*/ 9365 w 10007"/>
                          <a:gd name="connsiteY2" fmla="*/ 6207 h 10023"/>
                          <a:gd name="connsiteX3" fmla="*/ 9312 w 10007"/>
                          <a:gd name="connsiteY3" fmla="*/ 9353 h 10023"/>
                          <a:gd name="connsiteX4" fmla="*/ 9525 w 10007"/>
                          <a:gd name="connsiteY4" fmla="*/ 9942 h 10023"/>
                          <a:gd name="connsiteX5" fmla="*/ 9366 w 10007"/>
                          <a:gd name="connsiteY5" fmla="*/ 10023 h 10023"/>
                          <a:gd name="connsiteX6" fmla="*/ 9017 w 10007"/>
                          <a:gd name="connsiteY6" fmla="*/ 9843 h 10023"/>
                          <a:gd name="connsiteX7" fmla="*/ 726 w 10007"/>
                          <a:gd name="connsiteY7" fmla="*/ 4478 h 10023"/>
                          <a:gd name="connsiteX8" fmla="*/ 12 w 10007"/>
                          <a:gd name="connsiteY8" fmla="*/ 3096 h 10023"/>
                          <a:gd name="connsiteX9" fmla="*/ 12 w 10007"/>
                          <a:gd name="connsiteY9" fmla="*/ 2079 h 10023"/>
                          <a:gd name="connsiteX10" fmla="*/ 369 w 10007"/>
                          <a:gd name="connsiteY10" fmla="*/ 348 h 10023"/>
                          <a:gd name="connsiteX11" fmla="*/ 948 w 10007"/>
                          <a:gd name="connsiteY11" fmla="*/ 1 h 10023"/>
                          <a:gd name="connsiteX0" fmla="*/ 958 w 10017"/>
                          <a:gd name="connsiteY0" fmla="*/ 1 h 10023"/>
                          <a:gd name="connsiteX1" fmla="*/ 10017 w 10017"/>
                          <a:gd name="connsiteY1" fmla="*/ 5607 h 10023"/>
                          <a:gd name="connsiteX2" fmla="*/ 9375 w 10017"/>
                          <a:gd name="connsiteY2" fmla="*/ 6207 h 10023"/>
                          <a:gd name="connsiteX3" fmla="*/ 9322 w 10017"/>
                          <a:gd name="connsiteY3" fmla="*/ 9353 h 10023"/>
                          <a:gd name="connsiteX4" fmla="*/ 9535 w 10017"/>
                          <a:gd name="connsiteY4" fmla="*/ 9942 h 10023"/>
                          <a:gd name="connsiteX5" fmla="*/ 9376 w 10017"/>
                          <a:gd name="connsiteY5" fmla="*/ 10023 h 10023"/>
                          <a:gd name="connsiteX6" fmla="*/ 9027 w 10017"/>
                          <a:gd name="connsiteY6" fmla="*/ 9843 h 10023"/>
                          <a:gd name="connsiteX7" fmla="*/ 736 w 10017"/>
                          <a:gd name="connsiteY7" fmla="*/ 4478 h 10023"/>
                          <a:gd name="connsiteX8" fmla="*/ 22 w 10017"/>
                          <a:gd name="connsiteY8" fmla="*/ 3096 h 10023"/>
                          <a:gd name="connsiteX9" fmla="*/ 22 w 10017"/>
                          <a:gd name="connsiteY9" fmla="*/ 2079 h 10023"/>
                          <a:gd name="connsiteX10" fmla="*/ 379 w 10017"/>
                          <a:gd name="connsiteY10" fmla="*/ 348 h 10023"/>
                          <a:gd name="connsiteX11" fmla="*/ 958 w 10017"/>
                          <a:gd name="connsiteY11" fmla="*/ 1 h 10023"/>
                          <a:gd name="connsiteX0" fmla="*/ 961 w 10020"/>
                          <a:gd name="connsiteY0" fmla="*/ 1 h 10023"/>
                          <a:gd name="connsiteX1" fmla="*/ 10020 w 10020"/>
                          <a:gd name="connsiteY1" fmla="*/ 5607 h 10023"/>
                          <a:gd name="connsiteX2" fmla="*/ 9378 w 10020"/>
                          <a:gd name="connsiteY2" fmla="*/ 6207 h 10023"/>
                          <a:gd name="connsiteX3" fmla="*/ 9325 w 10020"/>
                          <a:gd name="connsiteY3" fmla="*/ 9353 h 10023"/>
                          <a:gd name="connsiteX4" fmla="*/ 9538 w 10020"/>
                          <a:gd name="connsiteY4" fmla="*/ 9942 h 10023"/>
                          <a:gd name="connsiteX5" fmla="*/ 9379 w 10020"/>
                          <a:gd name="connsiteY5" fmla="*/ 10023 h 10023"/>
                          <a:gd name="connsiteX6" fmla="*/ 9030 w 10020"/>
                          <a:gd name="connsiteY6" fmla="*/ 9843 h 10023"/>
                          <a:gd name="connsiteX7" fmla="*/ 739 w 10020"/>
                          <a:gd name="connsiteY7" fmla="*/ 4478 h 10023"/>
                          <a:gd name="connsiteX8" fmla="*/ 25 w 10020"/>
                          <a:gd name="connsiteY8" fmla="*/ 3096 h 10023"/>
                          <a:gd name="connsiteX9" fmla="*/ 25 w 10020"/>
                          <a:gd name="connsiteY9" fmla="*/ 2079 h 10023"/>
                          <a:gd name="connsiteX10" fmla="*/ 382 w 10020"/>
                          <a:gd name="connsiteY10" fmla="*/ 348 h 10023"/>
                          <a:gd name="connsiteX11" fmla="*/ 961 w 10020"/>
                          <a:gd name="connsiteY11" fmla="*/ 1 h 10023"/>
                          <a:gd name="connsiteX0" fmla="*/ 976 w 10035"/>
                          <a:gd name="connsiteY0" fmla="*/ 1 h 10023"/>
                          <a:gd name="connsiteX1" fmla="*/ 10035 w 10035"/>
                          <a:gd name="connsiteY1" fmla="*/ 5607 h 10023"/>
                          <a:gd name="connsiteX2" fmla="*/ 9393 w 10035"/>
                          <a:gd name="connsiteY2" fmla="*/ 6207 h 10023"/>
                          <a:gd name="connsiteX3" fmla="*/ 9340 w 10035"/>
                          <a:gd name="connsiteY3" fmla="*/ 9353 h 10023"/>
                          <a:gd name="connsiteX4" fmla="*/ 9553 w 10035"/>
                          <a:gd name="connsiteY4" fmla="*/ 9942 h 10023"/>
                          <a:gd name="connsiteX5" fmla="*/ 9394 w 10035"/>
                          <a:gd name="connsiteY5" fmla="*/ 10023 h 10023"/>
                          <a:gd name="connsiteX6" fmla="*/ 9045 w 10035"/>
                          <a:gd name="connsiteY6" fmla="*/ 9843 h 10023"/>
                          <a:gd name="connsiteX7" fmla="*/ 754 w 10035"/>
                          <a:gd name="connsiteY7" fmla="*/ 4478 h 10023"/>
                          <a:gd name="connsiteX8" fmla="*/ 22 w 10035"/>
                          <a:gd name="connsiteY8" fmla="*/ 3066 h 10023"/>
                          <a:gd name="connsiteX9" fmla="*/ 40 w 10035"/>
                          <a:gd name="connsiteY9" fmla="*/ 2079 h 10023"/>
                          <a:gd name="connsiteX10" fmla="*/ 397 w 10035"/>
                          <a:gd name="connsiteY10" fmla="*/ 348 h 10023"/>
                          <a:gd name="connsiteX11" fmla="*/ 976 w 1003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25" h="10023">
                            <a:moveTo>
                              <a:pt x="966" y="1"/>
                            </a:moveTo>
                            <a:lnTo>
                              <a:pt x="10025" y="5607"/>
                            </a:lnTo>
                            <a:cubicBezTo>
                              <a:pt x="9816" y="5807"/>
                              <a:pt x="9585" y="5860"/>
                              <a:pt x="9383" y="6207"/>
                            </a:cubicBezTo>
                            <a:cubicBezTo>
                              <a:pt x="9294" y="7235"/>
                              <a:pt x="9351" y="8423"/>
                              <a:pt x="9330" y="9353"/>
                            </a:cubicBezTo>
                            <a:cubicBezTo>
                              <a:pt x="9281" y="9992"/>
                              <a:pt x="9534" y="9830"/>
                              <a:pt x="9543" y="9942"/>
                            </a:cubicBezTo>
                            <a:cubicBezTo>
                              <a:pt x="9514" y="10023"/>
                              <a:pt x="9438" y="10015"/>
                              <a:pt x="9384" y="10023"/>
                            </a:cubicBezTo>
                            <a:cubicBezTo>
                              <a:pt x="9265" y="9969"/>
                              <a:pt x="9179" y="9952"/>
                              <a:pt x="9035" y="9843"/>
                            </a:cubicBezTo>
                            <a:lnTo>
                              <a:pt x="744" y="4478"/>
                            </a:lnTo>
                            <a:cubicBezTo>
                              <a:pt x="-136" y="4027"/>
                              <a:pt x="6" y="3582"/>
                              <a:pt x="12" y="3066"/>
                            </a:cubicBezTo>
                            <a:lnTo>
                              <a:pt x="30" y="2079"/>
                            </a:lnTo>
                            <a:cubicBezTo>
                              <a:pt x="17" y="1292"/>
                              <a:pt x="19" y="791"/>
                              <a:pt x="387" y="348"/>
                            </a:cubicBezTo>
                            <a:cubicBezTo>
                              <a:pt x="567" y="152"/>
                              <a:pt x="687" y="-10"/>
                              <a:pt x="966" y="1"/>
                            </a:cubicBezTo>
                            <a:close/>
                          </a:path>
                        </a:pathLst>
                      </a:custGeom>
                      <a:gradFill flip="none" rotWithShape="1">
                        <a:gsLst>
                          <a:gs pos="59000">
                            <a:srgbClr val="0D7D4A"/>
                          </a:gs>
                          <a:gs pos="72000">
                            <a:srgbClr val="2F9D7B"/>
                          </a:gs>
                          <a:gs pos="51000">
                            <a:srgbClr val="0D7D4A"/>
                          </a:gs>
                          <a:gs pos="35000">
                            <a:srgbClr val="0D7D4A"/>
                          </a:gs>
                          <a:gs pos="40000">
                            <a:srgbClr val="2F9D7B"/>
                          </a:gs>
                          <a:gs pos="9000">
                            <a:srgbClr val="2F9D7B"/>
                          </a:gs>
                        </a:gsLst>
                        <a:lin ang="66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31"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08502F"/>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32" name="Freeform 800"/>
                      <p:cNvSpPr>
                        <a:spLocks/>
                      </p:cNvSpPr>
                      <p:nvPr/>
                    </p:nvSpPr>
                    <p:spPr bwMode="auto">
                      <a:xfrm flipH="1">
                        <a:off x="1416630" y="2368015"/>
                        <a:ext cx="2095997" cy="1750447"/>
                      </a:xfrm>
                      <a:custGeom>
                        <a:avLst/>
                        <a:gdLst>
                          <a:gd name="T0" fmla="*/ 1601 w 1610"/>
                          <a:gd name="T1" fmla="*/ 0 h 1347"/>
                          <a:gd name="T2" fmla="*/ 1610 w 1610"/>
                          <a:gd name="T3" fmla="*/ 10 h 1347"/>
                          <a:gd name="T4" fmla="*/ 1606 w 1610"/>
                          <a:gd name="T5" fmla="*/ 23 h 1347"/>
                          <a:gd name="T6" fmla="*/ 1592 w 1610"/>
                          <a:gd name="T7" fmla="*/ 35 h 1347"/>
                          <a:gd name="T8" fmla="*/ 1542 w 1610"/>
                          <a:gd name="T9" fmla="*/ 65 h 1347"/>
                          <a:gd name="T10" fmla="*/ 1473 w 1610"/>
                          <a:gd name="T11" fmla="*/ 103 h 1347"/>
                          <a:gd name="T12" fmla="*/ 1428 w 1610"/>
                          <a:gd name="T13" fmla="*/ 128 h 1347"/>
                          <a:gd name="T14" fmla="*/ 999 w 1610"/>
                          <a:gd name="T15" fmla="*/ 308 h 1347"/>
                          <a:gd name="T16" fmla="*/ 1578 w 1610"/>
                          <a:gd name="T17" fmla="*/ 28 h 1347"/>
                          <a:gd name="T18" fmla="*/ 1582 w 1610"/>
                          <a:gd name="T19" fmla="*/ 24 h 1347"/>
                          <a:gd name="T20" fmla="*/ 1582 w 1610"/>
                          <a:gd name="T21" fmla="*/ 19 h 1347"/>
                          <a:gd name="T22" fmla="*/ 1573 w 1610"/>
                          <a:gd name="T23" fmla="*/ 19 h 1347"/>
                          <a:gd name="T24" fmla="*/ 1550 w 1610"/>
                          <a:gd name="T25" fmla="*/ 30 h 1347"/>
                          <a:gd name="T26" fmla="*/ 1463 w 1610"/>
                          <a:gd name="T27" fmla="*/ 68 h 1347"/>
                          <a:gd name="T28" fmla="*/ 1321 w 1610"/>
                          <a:gd name="T29" fmla="*/ 133 h 1347"/>
                          <a:gd name="T30" fmla="*/ 1136 w 1610"/>
                          <a:gd name="T31" fmla="*/ 217 h 1347"/>
                          <a:gd name="T32" fmla="*/ 927 w 1610"/>
                          <a:gd name="T33" fmla="*/ 313 h 1347"/>
                          <a:gd name="T34" fmla="*/ 710 w 1610"/>
                          <a:gd name="T35" fmla="*/ 415 h 1347"/>
                          <a:gd name="T36" fmla="*/ 500 w 1610"/>
                          <a:gd name="T37" fmla="*/ 513 h 1347"/>
                          <a:gd name="T38" fmla="*/ 315 w 1610"/>
                          <a:gd name="T39" fmla="*/ 602 h 1347"/>
                          <a:gd name="T40" fmla="*/ 168 w 1610"/>
                          <a:gd name="T41" fmla="*/ 674 h 1347"/>
                          <a:gd name="T42" fmla="*/ 79 w 1610"/>
                          <a:gd name="T43" fmla="*/ 721 h 1347"/>
                          <a:gd name="T44" fmla="*/ 58 w 1610"/>
                          <a:gd name="T45" fmla="*/ 739 h 1347"/>
                          <a:gd name="T46" fmla="*/ 28 w 1610"/>
                          <a:gd name="T47" fmla="*/ 792 h 1347"/>
                          <a:gd name="T48" fmla="*/ 26 w 1610"/>
                          <a:gd name="T49" fmla="*/ 863 h 1347"/>
                          <a:gd name="T50" fmla="*/ 26 w 1610"/>
                          <a:gd name="T51" fmla="*/ 984 h 1347"/>
                          <a:gd name="T52" fmla="*/ 28 w 1610"/>
                          <a:gd name="T53" fmla="*/ 1126 h 1347"/>
                          <a:gd name="T54" fmla="*/ 30 w 1610"/>
                          <a:gd name="T55" fmla="*/ 1245 h 1347"/>
                          <a:gd name="T56" fmla="*/ 30 w 1610"/>
                          <a:gd name="T57" fmla="*/ 1294 h 1347"/>
                          <a:gd name="T58" fmla="*/ 40 w 1610"/>
                          <a:gd name="T59" fmla="*/ 1347 h 1347"/>
                          <a:gd name="T60" fmla="*/ 26 w 1610"/>
                          <a:gd name="T61" fmla="*/ 1341 h 1347"/>
                          <a:gd name="T62" fmla="*/ 5 w 1610"/>
                          <a:gd name="T63" fmla="*/ 1310 h 1347"/>
                          <a:gd name="T64" fmla="*/ 2 w 1610"/>
                          <a:gd name="T65" fmla="*/ 1250 h 1347"/>
                          <a:gd name="T66" fmla="*/ 2 w 1610"/>
                          <a:gd name="T67" fmla="*/ 1133 h 1347"/>
                          <a:gd name="T68" fmla="*/ 2 w 1610"/>
                          <a:gd name="T69" fmla="*/ 991 h 1347"/>
                          <a:gd name="T70" fmla="*/ 0 w 1610"/>
                          <a:gd name="T71" fmla="*/ 870 h 1347"/>
                          <a:gd name="T72" fmla="*/ 0 w 1610"/>
                          <a:gd name="T73" fmla="*/ 820 h 1347"/>
                          <a:gd name="T74" fmla="*/ 5 w 1610"/>
                          <a:gd name="T75" fmla="*/ 788 h 1347"/>
                          <a:gd name="T76" fmla="*/ 44 w 1610"/>
                          <a:gd name="T77" fmla="*/ 725 h 1347"/>
                          <a:gd name="T78" fmla="*/ 102 w 1610"/>
                          <a:gd name="T79" fmla="*/ 688 h 1347"/>
                          <a:gd name="T80" fmla="*/ 201 w 1610"/>
                          <a:gd name="T81" fmla="*/ 641 h 1347"/>
                          <a:gd name="T82" fmla="*/ 354 w 1610"/>
                          <a:gd name="T83" fmla="*/ 569 h 1347"/>
                          <a:gd name="T84" fmla="*/ 541 w 1610"/>
                          <a:gd name="T85" fmla="*/ 483 h 1347"/>
                          <a:gd name="T86" fmla="*/ 749 w 1610"/>
                          <a:gd name="T87" fmla="*/ 385 h 1347"/>
                          <a:gd name="T88" fmla="*/ 962 w 1610"/>
                          <a:gd name="T89" fmla="*/ 287 h 1347"/>
                          <a:gd name="T90" fmla="*/ 1167 w 1610"/>
                          <a:gd name="T91" fmla="*/ 193 h 1347"/>
                          <a:gd name="T92" fmla="*/ 1346 w 1610"/>
                          <a:gd name="T93" fmla="*/ 110 h 1347"/>
                          <a:gd name="T94" fmla="*/ 1486 w 1610"/>
                          <a:gd name="T95" fmla="*/ 47 h 1347"/>
                          <a:gd name="T96" fmla="*/ 1568 w 1610"/>
                          <a:gd name="T97" fmla="*/ 9 h 1347"/>
                          <a:gd name="T98" fmla="*/ 1587 w 1610"/>
                          <a:gd name="T99" fmla="*/ 0 h 1347"/>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68 w 10000"/>
                          <a:gd name="connsiteY93" fmla="*/ 9844 h 10000"/>
                          <a:gd name="connsiteX94" fmla="*/ 31 w 10000"/>
                          <a:gd name="connsiteY94" fmla="*/ 9725 h 10000"/>
                          <a:gd name="connsiteX95" fmla="*/ 12 w 10000"/>
                          <a:gd name="connsiteY95" fmla="*/ 9584 h 10000"/>
                          <a:gd name="connsiteX96" fmla="*/ 12 w 10000"/>
                          <a:gd name="connsiteY96" fmla="*/ 9465 h 10000"/>
                          <a:gd name="connsiteX97" fmla="*/ 12 w 10000"/>
                          <a:gd name="connsiteY97" fmla="*/ 9280 h 10000"/>
                          <a:gd name="connsiteX98" fmla="*/ 12 w 10000"/>
                          <a:gd name="connsiteY98" fmla="*/ 9035 h 10000"/>
                          <a:gd name="connsiteX99" fmla="*/ 12 w 10000"/>
                          <a:gd name="connsiteY99" fmla="*/ 8738 h 10000"/>
                          <a:gd name="connsiteX100" fmla="*/ 12 w 10000"/>
                          <a:gd name="connsiteY100" fmla="*/ 8411 h 10000"/>
                          <a:gd name="connsiteX101" fmla="*/ 12 w 10000"/>
                          <a:gd name="connsiteY101" fmla="*/ 8062 h 10000"/>
                          <a:gd name="connsiteX102" fmla="*/ 12 w 10000"/>
                          <a:gd name="connsiteY102" fmla="*/ 7706 h 10000"/>
                          <a:gd name="connsiteX103" fmla="*/ 12 w 10000"/>
                          <a:gd name="connsiteY103" fmla="*/ 7357 h 10000"/>
                          <a:gd name="connsiteX104" fmla="*/ 0 w 10000"/>
                          <a:gd name="connsiteY104" fmla="*/ 7023 h 10000"/>
                          <a:gd name="connsiteX105" fmla="*/ 0 w 10000"/>
                          <a:gd name="connsiteY105" fmla="*/ 6719 h 10000"/>
                          <a:gd name="connsiteX106" fmla="*/ 0 w 10000"/>
                          <a:gd name="connsiteY106" fmla="*/ 6459 h 10000"/>
                          <a:gd name="connsiteX107" fmla="*/ 0 w 10000"/>
                          <a:gd name="connsiteY107" fmla="*/ 6266 h 10000"/>
                          <a:gd name="connsiteX108" fmla="*/ 0 w 10000"/>
                          <a:gd name="connsiteY108" fmla="*/ 6140 h 10000"/>
                          <a:gd name="connsiteX109" fmla="*/ 0 w 10000"/>
                          <a:gd name="connsiteY109" fmla="*/ 6088 h 10000"/>
                          <a:gd name="connsiteX110" fmla="*/ 0 w 10000"/>
                          <a:gd name="connsiteY110" fmla="*/ 6058 h 10000"/>
                          <a:gd name="connsiteX111" fmla="*/ 12 w 10000"/>
                          <a:gd name="connsiteY111" fmla="*/ 5969 h 10000"/>
                          <a:gd name="connsiteX112" fmla="*/ 31 w 10000"/>
                          <a:gd name="connsiteY112" fmla="*/ 5850 h 10000"/>
                          <a:gd name="connsiteX113" fmla="*/ 75 w 10000"/>
                          <a:gd name="connsiteY113" fmla="*/ 5694 h 10000"/>
                          <a:gd name="connsiteX114" fmla="*/ 155 w 10000"/>
                          <a:gd name="connsiteY114" fmla="*/ 5538 h 10000"/>
                          <a:gd name="connsiteX115" fmla="*/ 273 w 10000"/>
                          <a:gd name="connsiteY115" fmla="*/ 5382 h 10000"/>
                          <a:gd name="connsiteX116" fmla="*/ 447 w 10000"/>
                          <a:gd name="connsiteY116" fmla="*/ 5226 h 10000"/>
                          <a:gd name="connsiteX117" fmla="*/ 509 w 10000"/>
                          <a:gd name="connsiteY117" fmla="*/ 5189 h 10000"/>
                          <a:gd name="connsiteX118" fmla="*/ 634 w 10000"/>
                          <a:gd name="connsiteY118" fmla="*/ 5108 h 10000"/>
                          <a:gd name="connsiteX119" fmla="*/ 795 w 10000"/>
                          <a:gd name="connsiteY119" fmla="*/ 5019 h 10000"/>
                          <a:gd name="connsiteX120" fmla="*/ 1012 w 10000"/>
                          <a:gd name="connsiteY120" fmla="*/ 4900 h 10000"/>
                          <a:gd name="connsiteX121" fmla="*/ 1248 w 10000"/>
                          <a:gd name="connsiteY121" fmla="*/ 4759 h 10000"/>
                          <a:gd name="connsiteX122" fmla="*/ 1534 w 10000"/>
                          <a:gd name="connsiteY122" fmla="*/ 4603 h 10000"/>
                          <a:gd name="connsiteX123" fmla="*/ 1851 w 10000"/>
                          <a:gd name="connsiteY123" fmla="*/ 4417 h 10000"/>
                          <a:gd name="connsiteX124" fmla="*/ 2199 w 10000"/>
                          <a:gd name="connsiteY124" fmla="*/ 4224 h 10000"/>
                          <a:gd name="connsiteX125" fmla="*/ 2565 w 10000"/>
                          <a:gd name="connsiteY125" fmla="*/ 4031 h 10000"/>
                          <a:gd name="connsiteX126" fmla="*/ 2957 w 10000"/>
                          <a:gd name="connsiteY126" fmla="*/ 3808 h 10000"/>
                          <a:gd name="connsiteX127" fmla="*/ 3360 w 10000"/>
                          <a:gd name="connsiteY127" fmla="*/ 3586 h 10000"/>
                          <a:gd name="connsiteX128" fmla="*/ 3783 w 10000"/>
                          <a:gd name="connsiteY128" fmla="*/ 3356 h 10000"/>
                          <a:gd name="connsiteX129" fmla="*/ 4217 w 10000"/>
                          <a:gd name="connsiteY129" fmla="*/ 3111 h 10000"/>
                          <a:gd name="connsiteX130" fmla="*/ 4652 w 10000"/>
                          <a:gd name="connsiteY130" fmla="*/ 2858 h 10000"/>
                          <a:gd name="connsiteX131" fmla="*/ 5099 w 10000"/>
                          <a:gd name="connsiteY131" fmla="*/ 2628 h 10000"/>
                          <a:gd name="connsiteX132" fmla="*/ 5540 w 10000"/>
                          <a:gd name="connsiteY132" fmla="*/ 2376 h 10000"/>
                          <a:gd name="connsiteX133" fmla="*/ 5975 w 10000"/>
                          <a:gd name="connsiteY133" fmla="*/ 2131 h 10000"/>
                          <a:gd name="connsiteX134" fmla="*/ 6410 w 10000"/>
                          <a:gd name="connsiteY134" fmla="*/ 1901 h 10000"/>
                          <a:gd name="connsiteX135" fmla="*/ 6839 w 10000"/>
                          <a:gd name="connsiteY135" fmla="*/ 1663 h 10000"/>
                          <a:gd name="connsiteX136" fmla="*/ 7248 w 10000"/>
                          <a:gd name="connsiteY136" fmla="*/ 1433 h 10000"/>
                          <a:gd name="connsiteX137" fmla="*/ 7640 w 10000"/>
                          <a:gd name="connsiteY137" fmla="*/ 1225 h 10000"/>
                          <a:gd name="connsiteX138" fmla="*/ 8012 w 10000"/>
                          <a:gd name="connsiteY138" fmla="*/ 1017 h 10000"/>
                          <a:gd name="connsiteX139" fmla="*/ 8360 w 10000"/>
                          <a:gd name="connsiteY139" fmla="*/ 817 h 10000"/>
                          <a:gd name="connsiteX140" fmla="*/ 8683 w 10000"/>
                          <a:gd name="connsiteY140" fmla="*/ 653 h 10000"/>
                          <a:gd name="connsiteX141" fmla="*/ 8969 w 10000"/>
                          <a:gd name="connsiteY141" fmla="*/ 483 h 10000"/>
                          <a:gd name="connsiteX142" fmla="*/ 9230 w 10000"/>
                          <a:gd name="connsiteY142" fmla="*/ 349 h 10000"/>
                          <a:gd name="connsiteX143" fmla="*/ 9447 w 10000"/>
                          <a:gd name="connsiteY143" fmla="*/ 230 h 10000"/>
                          <a:gd name="connsiteX144" fmla="*/ 9621 w 10000"/>
                          <a:gd name="connsiteY144" fmla="*/ 126 h 10000"/>
                          <a:gd name="connsiteX145" fmla="*/ 9739 w 10000"/>
                          <a:gd name="connsiteY145" fmla="*/ 67 h 10000"/>
                          <a:gd name="connsiteX146" fmla="*/ 9826 w 10000"/>
                          <a:gd name="connsiteY146" fmla="*/ 15 h 10000"/>
                          <a:gd name="connsiteX147" fmla="*/ 9845 w 10000"/>
                          <a:gd name="connsiteY147" fmla="*/ 0 h 10000"/>
                          <a:gd name="connsiteX148" fmla="*/ 9857 w 10000"/>
                          <a:gd name="connsiteY148" fmla="*/ 0 h 10000"/>
                          <a:gd name="connsiteX149" fmla="*/ 9870 w 10000"/>
                          <a:gd name="connsiteY149" fmla="*/ 0 h 10000"/>
                          <a:gd name="connsiteX150" fmla="*/ 9888 w 10000"/>
                          <a:gd name="connsiteY15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31 w 10000"/>
                          <a:gd name="connsiteY93" fmla="*/ 9725 h 10000"/>
                          <a:gd name="connsiteX94" fmla="*/ 12 w 10000"/>
                          <a:gd name="connsiteY94" fmla="*/ 9584 h 10000"/>
                          <a:gd name="connsiteX95" fmla="*/ 12 w 10000"/>
                          <a:gd name="connsiteY95" fmla="*/ 9465 h 10000"/>
                          <a:gd name="connsiteX96" fmla="*/ 12 w 10000"/>
                          <a:gd name="connsiteY96" fmla="*/ 9280 h 10000"/>
                          <a:gd name="connsiteX97" fmla="*/ 12 w 10000"/>
                          <a:gd name="connsiteY97" fmla="*/ 9035 h 10000"/>
                          <a:gd name="connsiteX98" fmla="*/ 12 w 10000"/>
                          <a:gd name="connsiteY98" fmla="*/ 8738 h 10000"/>
                          <a:gd name="connsiteX99" fmla="*/ 12 w 10000"/>
                          <a:gd name="connsiteY99" fmla="*/ 8411 h 10000"/>
                          <a:gd name="connsiteX100" fmla="*/ 12 w 10000"/>
                          <a:gd name="connsiteY100" fmla="*/ 8062 h 10000"/>
                          <a:gd name="connsiteX101" fmla="*/ 12 w 10000"/>
                          <a:gd name="connsiteY101" fmla="*/ 7706 h 10000"/>
                          <a:gd name="connsiteX102" fmla="*/ 12 w 10000"/>
                          <a:gd name="connsiteY102" fmla="*/ 7357 h 10000"/>
                          <a:gd name="connsiteX103" fmla="*/ 0 w 10000"/>
                          <a:gd name="connsiteY103" fmla="*/ 7023 h 10000"/>
                          <a:gd name="connsiteX104" fmla="*/ 0 w 10000"/>
                          <a:gd name="connsiteY104" fmla="*/ 6719 h 10000"/>
                          <a:gd name="connsiteX105" fmla="*/ 0 w 10000"/>
                          <a:gd name="connsiteY105" fmla="*/ 6459 h 10000"/>
                          <a:gd name="connsiteX106" fmla="*/ 0 w 10000"/>
                          <a:gd name="connsiteY106" fmla="*/ 6266 h 10000"/>
                          <a:gd name="connsiteX107" fmla="*/ 0 w 10000"/>
                          <a:gd name="connsiteY107" fmla="*/ 6140 h 10000"/>
                          <a:gd name="connsiteX108" fmla="*/ 0 w 10000"/>
                          <a:gd name="connsiteY108" fmla="*/ 6088 h 10000"/>
                          <a:gd name="connsiteX109" fmla="*/ 0 w 10000"/>
                          <a:gd name="connsiteY109" fmla="*/ 6058 h 10000"/>
                          <a:gd name="connsiteX110" fmla="*/ 12 w 10000"/>
                          <a:gd name="connsiteY110" fmla="*/ 5969 h 10000"/>
                          <a:gd name="connsiteX111" fmla="*/ 31 w 10000"/>
                          <a:gd name="connsiteY111" fmla="*/ 5850 h 10000"/>
                          <a:gd name="connsiteX112" fmla="*/ 75 w 10000"/>
                          <a:gd name="connsiteY112" fmla="*/ 5694 h 10000"/>
                          <a:gd name="connsiteX113" fmla="*/ 155 w 10000"/>
                          <a:gd name="connsiteY113" fmla="*/ 5538 h 10000"/>
                          <a:gd name="connsiteX114" fmla="*/ 273 w 10000"/>
                          <a:gd name="connsiteY114" fmla="*/ 5382 h 10000"/>
                          <a:gd name="connsiteX115" fmla="*/ 447 w 10000"/>
                          <a:gd name="connsiteY115" fmla="*/ 5226 h 10000"/>
                          <a:gd name="connsiteX116" fmla="*/ 509 w 10000"/>
                          <a:gd name="connsiteY116" fmla="*/ 5189 h 10000"/>
                          <a:gd name="connsiteX117" fmla="*/ 634 w 10000"/>
                          <a:gd name="connsiteY117" fmla="*/ 5108 h 10000"/>
                          <a:gd name="connsiteX118" fmla="*/ 795 w 10000"/>
                          <a:gd name="connsiteY118" fmla="*/ 5019 h 10000"/>
                          <a:gd name="connsiteX119" fmla="*/ 1012 w 10000"/>
                          <a:gd name="connsiteY119" fmla="*/ 4900 h 10000"/>
                          <a:gd name="connsiteX120" fmla="*/ 1248 w 10000"/>
                          <a:gd name="connsiteY120" fmla="*/ 4759 h 10000"/>
                          <a:gd name="connsiteX121" fmla="*/ 1534 w 10000"/>
                          <a:gd name="connsiteY121" fmla="*/ 4603 h 10000"/>
                          <a:gd name="connsiteX122" fmla="*/ 1851 w 10000"/>
                          <a:gd name="connsiteY122" fmla="*/ 4417 h 10000"/>
                          <a:gd name="connsiteX123" fmla="*/ 2199 w 10000"/>
                          <a:gd name="connsiteY123" fmla="*/ 4224 h 10000"/>
                          <a:gd name="connsiteX124" fmla="*/ 2565 w 10000"/>
                          <a:gd name="connsiteY124" fmla="*/ 4031 h 10000"/>
                          <a:gd name="connsiteX125" fmla="*/ 2957 w 10000"/>
                          <a:gd name="connsiteY125" fmla="*/ 3808 h 10000"/>
                          <a:gd name="connsiteX126" fmla="*/ 3360 w 10000"/>
                          <a:gd name="connsiteY126" fmla="*/ 3586 h 10000"/>
                          <a:gd name="connsiteX127" fmla="*/ 3783 w 10000"/>
                          <a:gd name="connsiteY127" fmla="*/ 3356 h 10000"/>
                          <a:gd name="connsiteX128" fmla="*/ 4217 w 10000"/>
                          <a:gd name="connsiteY128" fmla="*/ 3111 h 10000"/>
                          <a:gd name="connsiteX129" fmla="*/ 4652 w 10000"/>
                          <a:gd name="connsiteY129" fmla="*/ 2858 h 10000"/>
                          <a:gd name="connsiteX130" fmla="*/ 5099 w 10000"/>
                          <a:gd name="connsiteY130" fmla="*/ 2628 h 10000"/>
                          <a:gd name="connsiteX131" fmla="*/ 5540 w 10000"/>
                          <a:gd name="connsiteY131" fmla="*/ 2376 h 10000"/>
                          <a:gd name="connsiteX132" fmla="*/ 5975 w 10000"/>
                          <a:gd name="connsiteY132" fmla="*/ 2131 h 10000"/>
                          <a:gd name="connsiteX133" fmla="*/ 6410 w 10000"/>
                          <a:gd name="connsiteY133" fmla="*/ 1901 h 10000"/>
                          <a:gd name="connsiteX134" fmla="*/ 6839 w 10000"/>
                          <a:gd name="connsiteY134" fmla="*/ 1663 h 10000"/>
                          <a:gd name="connsiteX135" fmla="*/ 7248 w 10000"/>
                          <a:gd name="connsiteY135" fmla="*/ 1433 h 10000"/>
                          <a:gd name="connsiteX136" fmla="*/ 7640 w 10000"/>
                          <a:gd name="connsiteY136" fmla="*/ 1225 h 10000"/>
                          <a:gd name="connsiteX137" fmla="*/ 8012 w 10000"/>
                          <a:gd name="connsiteY137" fmla="*/ 1017 h 10000"/>
                          <a:gd name="connsiteX138" fmla="*/ 8360 w 10000"/>
                          <a:gd name="connsiteY138" fmla="*/ 817 h 10000"/>
                          <a:gd name="connsiteX139" fmla="*/ 8683 w 10000"/>
                          <a:gd name="connsiteY139" fmla="*/ 653 h 10000"/>
                          <a:gd name="connsiteX140" fmla="*/ 8969 w 10000"/>
                          <a:gd name="connsiteY140" fmla="*/ 483 h 10000"/>
                          <a:gd name="connsiteX141" fmla="*/ 9230 w 10000"/>
                          <a:gd name="connsiteY141" fmla="*/ 349 h 10000"/>
                          <a:gd name="connsiteX142" fmla="*/ 9447 w 10000"/>
                          <a:gd name="connsiteY142" fmla="*/ 230 h 10000"/>
                          <a:gd name="connsiteX143" fmla="*/ 9621 w 10000"/>
                          <a:gd name="connsiteY143" fmla="*/ 126 h 10000"/>
                          <a:gd name="connsiteX144" fmla="*/ 9739 w 10000"/>
                          <a:gd name="connsiteY144" fmla="*/ 67 h 10000"/>
                          <a:gd name="connsiteX145" fmla="*/ 9826 w 10000"/>
                          <a:gd name="connsiteY145" fmla="*/ 15 h 10000"/>
                          <a:gd name="connsiteX146" fmla="*/ 9845 w 10000"/>
                          <a:gd name="connsiteY146" fmla="*/ 0 h 10000"/>
                          <a:gd name="connsiteX147" fmla="*/ 9857 w 10000"/>
                          <a:gd name="connsiteY147" fmla="*/ 0 h 10000"/>
                          <a:gd name="connsiteX148" fmla="*/ 9870 w 10000"/>
                          <a:gd name="connsiteY148" fmla="*/ 0 h 10000"/>
                          <a:gd name="connsiteX149" fmla="*/ 9888 w 10000"/>
                          <a:gd name="connsiteY14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31 w 10000"/>
                          <a:gd name="connsiteY92" fmla="*/ 9725 h 10000"/>
                          <a:gd name="connsiteX93" fmla="*/ 12 w 10000"/>
                          <a:gd name="connsiteY93" fmla="*/ 9584 h 10000"/>
                          <a:gd name="connsiteX94" fmla="*/ 12 w 10000"/>
                          <a:gd name="connsiteY94" fmla="*/ 9465 h 10000"/>
                          <a:gd name="connsiteX95" fmla="*/ 12 w 10000"/>
                          <a:gd name="connsiteY95" fmla="*/ 9280 h 10000"/>
                          <a:gd name="connsiteX96" fmla="*/ 12 w 10000"/>
                          <a:gd name="connsiteY96" fmla="*/ 9035 h 10000"/>
                          <a:gd name="connsiteX97" fmla="*/ 12 w 10000"/>
                          <a:gd name="connsiteY97" fmla="*/ 8738 h 10000"/>
                          <a:gd name="connsiteX98" fmla="*/ 12 w 10000"/>
                          <a:gd name="connsiteY98" fmla="*/ 8411 h 10000"/>
                          <a:gd name="connsiteX99" fmla="*/ 12 w 10000"/>
                          <a:gd name="connsiteY99" fmla="*/ 8062 h 10000"/>
                          <a:gd name="connsiteX100" fmla="*/ 12 w 10000"/>
                          <a:gd name="connsiteY100" fmla="*/ 7706 h 10000"/>
                          <a:gd name="connsiteX101" fmla="*/ 12 w 10000"/>
                          <a:gd name="connsiteY101" fmla="*/ 7357 h 10000"/>
                          <a:gd name="connsiteX102" fmla="*/ 0 w 10000"/>
                          <a:gd name="connsiteY102" fmla="*/ 7023 h 10000"/>
                          <a:gd name="connsiteX103" fmla="*/ 0 w 10000"/>
                          <a:gd name="connsiteY103" fmla="*/ 6719 h 10000"/>
                          <a:gd name="connsiteX104" fmla="*/ 0 w 10000"/>
                          <a:gd name="connsiteY104" fmla="*/ 6459 h 10000"/>
                          <a:gd name="connsiteX105" fmla="*/ 0 w 10000"/>
                          <a:gd name="connsiteY105" fmla="*/ 6266 h 10000"/>
                          <a:gd name="connsiteX106" fmla="*/ 0 w 10000"/>
                          <a:gd name="connsiteY106" fmla="*/ 6140 h 10000"/>
                          <a:gd name="connsiteX107" fmla="*/ 0 w 10000"/>
                          <a:gd name="connsiteY107" fmla="*/ 6088 h 10000"/>
                          <a:gd name="connsiteX108" fmla="*/ 0 w 10000"/>
                          <a:gd name="connsiteY108" fmla="*/ 6058 h 10000"/>
                          <a:gd name="connsiteX109" fmla="*/ 12 w 10000"/>
                          <a:gd name="connsiteY109" fmla="*/ 5969 h 10000"/>
                          <a:gd name="connsiteX110" fmla="*/ 31 w 10000"/>
                          <a:gd name="connsiteY110" fmla="*/ 5850 h 10000"/>
                          <a:gd name="connsiteX111" fmla="*/ 75 w 10000"/>
                          <a:gd name="connsiteY111" fmla="*/ 5694 h 10000"/>
                          <a:gd name="connsiteX112" fmla="*/ 155 w 10000"/>
                          <a:gd name="connsiteY112" fmla="*/ 5538 h 10000"/>
                          <a:gd name="connsiteX113" fmla="*/ 273 w 10000"/>
                          <a:gd name="connsiteY113" fmla="*/ 5382 h 10000"/>
                          <a:gd name="connsiteX114" fmla="*/ 447 w 10000"/>
                          <a:gd name="connsiteY114" fmla="*/ 5226 h 10000"/>
                          <a:gd name="connsiteX115" fmla="*/ 509 w 10000"/>
                          <a:gd name="connsiteY115" fmla="*/ 5189 h 10000"/>
                          <a:gd name="connsiteX116" fmla="*/ 634 w 10000"/>
                          <a:gd name="connsiteY116" fmla="*/ 5108 h 10000"/>
                          <a:gd name="connsiteX117" fmla="*/ 795 w 10000"/>
                          <a:gd name="connsiteY117" fmla="*/ 5019 h 10000"/>
                          <a:gd name="connsiteX118" fmla="*/ 1012 w 10000"/>
                          <a:gd name="connsiteY118" fmla="*/ 4900 h 10000"/>
                          <a:gd name="connsiteX119" fmla="*/ 1248 w 10000"/>
                          <a:gd name="connsiteY119" fmla="*/ 4759 h 10000"/>
                          <a:gd name="connsiteX120" fmla="*/ 1534 w 10000"/>
                          <a:gd name="connsiteY120" fmla="*/ 4603 h 10000"/>
                          <a:gd name="connsiteX121" fmla="*/ 1851 w 10000"/>
                          <a:gd name="connsiteY121" fmla="*/ 4417 h 10000"/>
                          <a:gd name="connsiteX122" fmla="*/ 2199 w 10000"/>
                          <a:gd name="connsiteY122" fmla="*/ 4224 h 10000"/>
                          <a:gd name="connsiteX123" fmla="*/ 2565 w 10000"/>
                          <a:gd name="connsiteY123" fmla="*/ 4031 h 10000"/>
                          <a:gd name="connsiteX124" fmla="*/ 2957 w 10000"/>
                          <a:gd name="connsiteY124" fmla="*/ 3808 h 10000"/>
                          <a:gd name="connsiteX125" fmla="*/ 3360 w 10000"/>
                          <a:gd name="connsiteY125" fmla="*/ 3586 h 10000"/>
                          <a:gd name="connsiteX126" fmla="*/ 3783 w 10000"/>
                          <a:gd name="connsiteY126" fmla="*/ 3356 h 10000"/>
                          <a:gd name="connsiteX127" fmla="*/ 4217 w 10000"/>
                          <a:gd name="connsiteY127" fmla="*/ 3111 h 10000"/>
                          <a:gd name="connsiteX128" fmla="*/ 4652 w 10000"/>
                          <a:gd name="connsiteY128" fmla="*/ 2858 h 10000"/>
                          <a:gd name="connsiteX129" fmla="*/ 5099 w 10000"/>
                          <a:gd name="connsiteY129" fmla="*/ 2628 h 10000"/>
                          <a:gd name="connsiteX130" fmla="*/ 5540 w 10000"/>
                          <a:gd name="connsiteY130" fmla="*/ 2376 h 10000"/>
                          <a:gd name="connsiteX131" fmla="*/ 5975 w 10000"/>
                          <a:gd name="connsiteY131" fmla="*/ 2131 h 10000"/>
                          <a:gd name="connsiteX132" fmla="*/ 6410 w 10000"/>
                          <a:gd name="connsiteY132" fmla="*/ 1901 h 10000"/>
                          <a:gd name="connsiteX133" fmla="*/ 6839 w 10000"/>
                          <a:gd name="connsiteY133" fmla="*/ 1663 h 10000"/>
                          <a:gd name="connsiteX134" fmla="*/ 7248 w 10000"/>
                          <a:gd name="connsiteY134" fmla="*/ 1433 h 10000"/>
                          <a:gd name="connsiteX135" fmla="*/ 7640 w 10000"/>
                          <a:gd name="connsiteY135" fmla="*/ 1225 h 10000"/>
                          <a:gd name="connsiteX136" fmla="*/ 8012 w 10000"/>
                          <a:gd name="connsiteY136" fmla="*/ 1017 h 10000"/>
                          <a:gd name="connsiteX137" fmla="*/ 8360 w 10000"/>
                          <a:gd name="connsiteY137" fmla="*/ 817 h 10000"/>
                          <a:gd name="connsiteX138" fmla="*/ 8683 w 10000"/>
                          <a:gd name="connsiteY138" fmla="*/ 653 h 10000"/>
                          <a:gd name="connsiteX139" fmla="*/ 8969 w 10000"/>
                          <a:gd name="connsiteY139" fmla="*/ 483 h 10000"/>
                          <a:gd name="connsiteX140" fmla="*/ 9230 w 10000"/>
                          <a:gd name="connsiteY140" fmla="*/ 349 h 10000"/>
                          <a:gd name="connsiteX141" fmla="*/ 9447 w 10000"/>
                          <a:gd name="connsiteY141" fmla="*/ 230 h 10000"/>
                          <a:gd name="connsiteX142" fmla="*/ 9621 w 10000"/>
                          <a:gd name="connsiteY142" fmla="*/ 126 h 10000"/>
                          <a:gd name="connsiteX143" fmla="*/ 9739 w 10000"/>
                          <a:gd name="connsiteY143" fmla="*/ 67 h 10000"/>
                          <a:gd name="connsiteX144" fmla="*/ 9826 w 10000"/>
                          <a:gd name="connsiteY144" fmla="*/ 15 h 10000"/>
                          <a:gd name="connsiteX145" fmla="*/ 9845 w 10000"/>
                          <a:gd name="connsiteY145" fmla="*/ 0 h 10000"/>
                          <a:gd name="connsiteX146" fmla="*/ 9857 w 10000"/>
                          <a:gd name="connsiteY146" fmla="*/ 0 h 10000"/>
                          <a:gd name="connsiteX147" fmla="*/ 9870 w 10000"/>
                          <a:gd name="connsiteY147" fmla="*/ 0 h 10000"/>
                          <a:gd name="connsiteX148" fmla="*/ 9888 w 10000"/>
                          <a:gd name="connsiteY14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31 w 10000"/>
                          <a:gd name="connsiteY91" fmla="*/ 9725 h 10000"/>
                          <a:gd name="connsiteX92" fmla="*/ 12 w 10000"/>
                          <a:gd name="connsiteY92" fmla="*/ 9584 h 10000"/>
                          <a:gd name="connsiteX93" fmla="*/ 12 w 10000"/>
                          <a:gd name="connsiteY93" fmla="*/ 9465 h 10000"/>
                          <a:gd name="connsiteX94" fmla="*/ 12 w 10000"/>
                          <a:gd name="connsiteY94" fmla="*/ 9280 h 10000"/>
                          <a:gd name="connsiteX95" fmla="*/ 12 w 10000"/>
                          <a:gd name="connsiteY95" fmla="*/ 9035 h 10000"/>
                          <a:gd name="connsiteX96" fmla="*/ 12 w 10000"/>
                          <a:gd name="connsiteY96" fmla="*/ 8738 h 10000"/>
                          <a:gd name="connsiteX97" fmla="*/ 12 w 10000"/>
                          <a:gd name="connsiteY97" fmla="*/ 8411 h 10000"/>
                          <a:gd name="connsiteX98" fmla="*/ 12 w 10000"/>
                          <a:gd name="connsiteY98" fmla="*/ 8062 h 10000"/>
                          <a:gd name="connsiteX99" fmla="*/ 12 w 10000"/>
                          <a:gd name="connsiteY99" fmla="*/ 7706 h 10000"/>
                          <a:gd name="connsiteX100" fmla="*/ 12 w 10000"/>
                          <a:gd name="connsiteY100" fmla="*/ 7357 h 10000"/>
                          <a:gd name="connsiteX101" fmla="*/ 0 w 10000"/>
                          <a:gd name="connsiteY101" fmla="*/ 7023 h 10000"/>
                          <a:gd name="connsiteX102" fmla="*/ 0 w 10000"/>
                          <a:gd name="connsiteY102" fmla="*/ 6719 h 10000"/>
                          <a:gd name="connsiteX103" fmla="*/ 0 w 10000"/>
                          <a:gd name="connsiteY103" fmla="*/ 6459 h 10000"/>
                          <a:gd name="connsiteX104" fmla="*/ 0 w 10000"/>
                          <a:gd name="connsiteY104" fmla="*/ 6266 h 10000"/>
                          <a:gd name="connsiteX105" fmla="*/ 0 w 10000"/>
                          <a:gd name="connsiteY105" fmla="*/ 6140 h 10000"/>
                          <a:gd name="connsiteX106" fmla="*/ 0 w 10000"/>
                          <a:gd name="connsiteY106" fmla="*/ 6088 h 10000"/>
                          <a:gd name="connsiteX107" fmla="*/ 0 w 10000"/>
                          <a:gd name="connsiteY107" fmla="*/ 6058 h 10000"/>
                          <a:gd name="connsiteX108" fmla="*/ 12 w 10000"/>
                          <a:gd name="connsiteY108" fmla="*/ 5969 h 10000"/>
                          <a:gd name="connsiteX109" fmla="*/ 31 w 10000"/>
                          <a:gd name="connsiteY109" fmla="*/ 5850 h 10000"/>
                          <a:gd name="connsiteX110" fmla="*/ 75 w 10000"/>
                          <a:gd name="connsiteY110" fmla="*/ 5694 h 10000"/>
                          <a:gd name="connsiteX111" fmla="*/ 155 w 10000"/>
                          <a:gd name="connsiteY111" fmla="*/ 5538 h 10000"/>
                          <a:gd name="connsiteX112" fmla="*/ 273 w 10000"/>
                          <a:gd name="connsiteY112" fmla="*/ 5382 h 10000"/>
                          <a:gd name="connsiteX113" fmla="*/ 447 w 10000"/>
                          <a:gd name="connsiteY113" fmla="*/ 5226 h 10000"/>
                          <a:gd name="connsiteX114" fmla="*/ 509 w 10000"/>
                          <a:gd name="connsiteY114" fmla="*/ 5189 h 10000"/>
                          <a:gd name="connsiteX115" fmla="*/ 634 w 10000"/>
                          <a:gd name="connsiteY115" fmla="*/ 5108 h 10000"/>
                          <a:gd name="connsiteX116" fmla="*/ 795 w 10000"/>
                          <a:gd name="connsiteY116" fmla="*/ 5019 h 10000"/>
                          <a:gd name="connsiteX117" fmla="*/ 1012 w 10000"/>
                          <a:gd name="connsiteY117" fmla="*/ 4900 h 10000"/>
                          <a:gd name="connsiteX118" fmla="*/ 1248 w 10000"/>
                          <a:gd name="connsiteY118" fmla="*/ 4759 h 10000"/>
                          <a:gd name="connsiteX119" fmla="*/ 1534 w 10000"/>
                          <a:gd name="connsiteY119" fmla="*/ 4603 h 10000"/>
                          <a:gd name="connsiteX120" fmla="*/ 1851 w 10000"/>
                          <a:gd name="connsiteY120" fmla="*/ 4417 h 10000"/>
                          <a:gd name="connsiteX121" fmla="*/ 2199 w 10000"/>
                          <a:gd name="connsiteY121" fmla="*/ 4224 h 10000"/>
                          <a:gd name="connsiteX122" fmla="*/ 2565 w 10000"/>
                          <a:gd name="connsiteY122" fmla="*/ 4031 h 10000"/>
                          <a:gd name="connsiteX123" fmla="*/ 2957 w 10000"/>
                          <a:gd name="connsiteY123" fmla="*/ 3808 h 10000"/>
                          <a:gd name="connsiteX124" fmla="*/ 3360 w 10000"/>
                          <a:gd name="connsiteY124" fmla="*/ 3586 h 10000"/>
                          <a:gd name="connsiteX125" fmla="*/ 3783 w 10000"/>
                          <a:gd name="connsiteY125" fmla="*/ 3356 h 10000"/>
                          <a:gd name="connsiteX126" fmla="*/ 4217 w 10000"/>
                          <a:gd name="connsiteY126" fmla="*/ 3111 h 10000"/>
                          <a:gd name="connsiteX127" fmla="*/ 4652 w 10000"/>
                          <a:gd name="connsiteY127" fmla="*/ 2858 h 10000"/>
                          <a:gd name="connsiteX128" fmla="*/ 5099 w 10000"/>
                          <a:gd name="connsiteY128" fmla="*/ 2628 h 10000"/>
                          <a:gd name="connsiteX129" fmla="*/ 5540 w 10000"/>
                          <a:gd name="connsiteY129" fmla="*/ 2376 h 10000"/>
                          <a:gd name="connsiteX130" fmla="*/ 5975 w 10000"/>
                          <a:gd name="connsiteY130" fmla="*/ 2131 h 10000"/>
                          <a:gd name="connsiteX131" fmla="*/ 6410 w 10000"/>
                          <a:gd name="connsiteY131" fmla="*/ 1901 h 10000"/>
                          <a:gd name="connsiteX132" fmla="*/ 6839 w 10000"/>
                          <a:gd name="connsiteY132" fmla="*/ 1663 h 10000"/>
                          <a:gd name="connsiteX133" fmla="*/ 7248 w 10000"/>
                          <a:gd name="connsiteY133" fmla="*/ 1433 h 10000"/>
                          <a:gd name="connsiteX134" fmla="*/ 7640 w 10000"/>
                          <a:gd name="connsiteY134" fmla="*/ 1225 h 10000"/>
                          <a:gd name="connsiteX135" fmla="*/ 8012 w 10000"/>
                          <a:gd name="connsiteY135" fmla="*/ 1017 h 10000"/>
                          <a:gd name="connsiteX136" fmla="*/ 8360 w 10000"/>
                          <a:gd name="connsiteY136" fmla="*/ 817 h 10000"/>
                          <a:gd name="connsiteX137" fmla="*/ 8683 w 10000"/>
                          <a:gd name="connsiteY137" fmla="*/ 653 h 10000"/>
                          <a:gd name="connsiteX138" fmla="*/ 8969 w 10000"/>
                          <a:gd name="connsiteY138" fmla="*/ 483 h 10000"/>
                          <a:gd name="connsiteX139" fmla="*/ 9230 w 10000"/>
                          <a:gd name="connsiteY139" fmla="*/ 349 h 10000"/>
                          <a:gd name="connsiteX140" fmla="*/ 9447 w 10000"/>
                          <a:gd name="connsiteY140" fmla="*/ 230 h 10000"/>
                          <a:gd name="connsiteX141" fmla="*/ 9621 w 10000"/>
                          <a:gd name="connsiteY141" fmla="*/ 126 h 10000"/>
                          <a:gd name="connsiteX142" fmla="*/ 9739 w 10000"/>
                          <a:gd name="connsiteY142" fmla="*/ 67 h 10000"/>
                          <a:gd name="connsiteX143" fmla="*/ 9826 w 10000"/>
                          <a:gd name="connsiteY143" fmla="*/ 15 h 10000"/>
                          <a:gd name="connsiteX144" fmla="*/ 9845 w 10000"/>
                          <a:gd name="connsiteY144" fmla="*/ 0 h 10000"/>
                          <a:gd name="connsiteX145" fmla="*/ 9857 w 10000"/>
                          <a:gd name="connsiteY145" fmla="*/ 0 h 10000"/>
                          <a:gd name="connsiteX146" fmla="*/ 9870 w 10000"/>
                          <a:gd name="connsiteY146" fmla="*/ 0 h 10000"/>
                          <a:gd name="connsiteX147" fmla="*/ 9888 w 10000"/>
                          <a:gd name="connsiteY147"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584 h 10000"/>
                          <a:gd name="connsiteX92" fmla="*/ 12 w 10000"/>
                          <a:gd name="connsiteY92" fmla="*/ 9465 h 10000"/>
                          <a:gd name="connsiteX93" fmla="*/ 12 w 10000"/>
                          <a:gd name="connsiteY93" fmla="*/ 9280 h 10000"/>
                          <a:gd name="connsiteX94" fmla="*/ 12 w 10000"/>
                          <a:gd name="connsiteY94" fmla="*/ 9035 h 10000"/>
                          <a:gd name="connsiteX95" fmla="*/ 12 w 10000"/>
                          <a:gd name="connsiteY95" fmla="*/ 8738 h 10000"/>
                          <a:gd name="connsiteX96" fmla="*/ 12 w 10000"/>
                          <a:gd name="connsiteY96" fmla="*/ 8411 h 10000"/>
                          <a:gd name="connsiteX97" fmla="*/ 12 w 10000"/>
                          <a:gd name="connsiteY97" fmla="*/ 8062 h 10000"/>
                          <a:gd name="connsiteX98" fmla="*/ 12 w 10000"/>
                          <a:gd name="connsiteY98" fmla="*/ 7706 h 10000"/>
                          <a:gd name="connsiteX99" fmla="*/ 12 w 10000"/>
                          <a:gd name="connsiteY99" fmla="*/ 7357 h 10000"/>
                          <a:gd name="connsiteX100" fmla="*/ 0 w 10000"/>
                          <a:gd name="connsiteY100" fmla="*/ 7023 h 10000"/>
                          <a:gd name="connsiteX101" fmla="*/ 0 w 10000"/>
                          <a:gd name="connsiteY101" fmla="*/ 6719 h 10000"/>
                          <a:gd name="connsiteX102" fmla="*/ 0 w 10000"/>
                          <a:gd name="connsiteY102" fmla="*/ 6459 h 10000"/>
                          <a:gd name="connsiteX103" fmla="*/ 0 w 10000"/>
                          <a:gd name="connsiteY103" fmla="*/ 6266 h 10000"/>
                          <a:gd name="connsiteX104" fmla="*/ 0 w 10000"/>
                          <a:gd name="connsiteY104" fmla="*/ 6140 h 10000"/>
                          <a:gd name="connsiteX105" fmla="*/ 0 w 10000"/>
                          <a:gd name="connsiteY105" fmla="*/ 6088 h 10000"/>
                          <a:gd name="connsiteX106" fmla="*/ 0 w 10000"/>
                          <a:gd name="connsiteY106" fmla="*/ 6058 h 10000"/>
                          <a:gd name="connsiteX107" fmla="*/ 12 w 10000"/>
                          <a:gd name="connsiteY107" fmla="*/ 5969 h 10000"/>
                          <a:gd name="connsiteX108" fmla="*/ 31 w 10000"/>
                          <a:gd name="connsiteY108" fmla="*/ 5850 h 10000"/>
                          <a:gd name="connsiteX109" fmla="*/ 75 w 10000"/>
                          <a:gd name="connsiteY109" fmla="*/ 5694 h 10000"/>
                          <a:gd name="connsiteX110" fmla="*/ 155 w 10000"/>
                          <a:gd name="connsiteY110" fmla="*/ 5538 h 10000"/>
                          <a:gd name="connsiteX111" fmla="*/ 273 w 10000"/>
                          <a:gd name="connsiteY111" fmla="*/ 5382 h 10000"/>
                          <a:gd name="connsiteX112" fmla="*/ 447 w 10000"/>
                          <a:gd name="connsiteY112" fmla="*/ 5226 h 10000"/>
                          <a:gd name="connsiteX113" fmla="*/ 509 w 10000"/>
                          <a:gd name="connsiteY113" fmla="*/ 5189 h 10000"/>
                          <a:gd name="connsiteX114" fmla="*/ 634 w 10000"/>
                          <a:gd name="connsiteY114" fmla="*/ 5108 h 10000"/>
                          <a:gd name="connsiteX115" fmla="*/ 795 w 10000"/>
                          <a:gd name="connsiteY115" fmla="*/ 5019 h 10000"/>
                          <a:gd name="connsiteX116" fmla="*/ 1012 w 10000"/>
                          <a:gd name="connsiteY116" fmla="*/ 4900 h 10000"/>
                          <a:gd name="connsiteX117" fmla="*/ 1248 w 10000"/>
                          <a:gd name="connsiteY117" fmla="*/ 4759 h 10000"/>
                          <a:gd name="connsiteX118" fmla="*/ 1534 w 10000"/>
                          <a:gd name="connsiteY118" fmla="*/ 4603 h 10000"/>
                          <a:gd name="connsiteX119" fmla="*/ 1851 w 10000"/>
                          <a:gd name="connsiteY119" fmla="*/ 4417 h 10000"/>
                          <a:gd name="connsiteX120" fmla="*/ 2199 w 10000"/>
                          <a:gd name="connsiteY120" fmla="*/ 4224 h 10000"/>
                          <a:gd name="connsiteX121" fmla="*/ 2565 w 10000"/>
                          <a:gd name="connsiteY121" fmla="*/ 4031 h 10000"/>
                          <a:gd name="connsiteX122" fmla="*/ 2957 w 10000"/>
                          <a:gd name="connsiteY122" fmla="*/ 3808 h 10000"/>
                          <a:gd name="connsiteX123" fmla="*/ 3360 w 10000"/>
                          <a:gd name="connsiteY123" fmla="*/ 3586 h 10000"/>
                          <a:gd name="connsiteX124" fmla="*/ 3783 w 10000"/>
                          <a:gd name="connsiteY124" fmla="*/ 3356 h 10000"/>
                          <a:gd name="connsiteX125" fmla="*/ 4217 w 10000"/>
                          <a:gd name="connsiteY125" fmla="*/ 3111 h 10000"/>
                          <a:gd name="connsiteX126" fmla="*/ 4652 w 10000"/>
                          <a:gd name="connsiteY126" fmla="*/ 2858 h 10000"/>
                          <a:gd name="connsiteX127" fmla="*/ 5099 w 10000"/>
                          <a:gd name="connsiteY127" fmla="*/ 2628 h 10000"/>
                          <a:gd name="connsiteX128" fmla="*/ 5540 w 10000"/>
                          <a:gd name="connsiteY128" fmla="*/ 2376 h 10000"/>
                          <a:gd name="connsiteX129" fmla="*/ 5975 w 10000"/>
                          <a:gd name="connsiteY129" fmla="*/ 2131 h 10000"/>
                          <a:gd name="connsiteX130" fmla="*/ 6410 w 10000"/>
                          <a:gd name="connsiteY130" fmla="*/ 1901 h 10000"/>
                          <a:gd name="connsiteX131" fmla="*/ 6839 w 10000"/>
                          <a:gd name="connsiteY131" fmla="*/ 1663 h 10000"/>
                          <a:gd name="connsiteX132" fmla="*/ 7248 w 10000"/>
                          <a:gd name="connsiteY132" fmla="*/ 1433 h 10000"/>
                          <a:gd name="connsiteX133" fmla="*/ 7640 w 10000"/>
                          <a:gd name="connsiteY133" fmla="*/ 1225 h 10000"/>
                          <a:gd name="connsiteX134" fmla="*/ 8012 w 10000"/>
                          <a:gd name="connsiteY134" fmla="*/ 1017 h 10000"/>
                          <a:gd name="connsiteX135" fmla="*/ 8360 w 10000"/>
                          <a:gd name="connsiteY135" fmla="*/ 817 h 10000"/>
                          <a:gd name="connsiteX136" fmla="*/ 8683 w 10000"/>
                          <a:gd name="connsiteY136" fmla="*/ 653 h 10000"/>
                          <a:gd name="connsiteX137" fmla="*/ 8969 w 10000"/>
                          <a:gd name="connsiteY137" fmla="*/ 483 h 10000"/>
                          <a:gd name="connsiteX138" fmla="*/ 9230 w 10000"/>
                          <a:gd name="connsiteY138" fmla="*/ 349 h 10000"/>
                          <a:gd name="connsiteX139" fmla="*/ 9447 w 10000"/>
                          <a:gd name="connsiteY139" fmla="*/ 230 h 10000"/>
                          <a:gd name="connsiteX140" fmla="*/ 9621 w 10000"/>
                          <a:gd name="connsiteY140" fmla="*/ 126 h 10000"/>
                          <a:gd name="connsiteX141" fmla="*/ 9739 w 10000"/>
                          <a:gd name="connsiteY141" fmla="*/ 67 h 10000"/>
                          <a:gd name="connsiteX142" fmla="*/ 9826 w 10000"/>
                          <a:gd name="connsiteY142" fmla="*/ 15 h 10000"/>
                          <a:gd name="connsiteX143" fmla="*/ 9845 w 10000"/>
                          <a:gd name="connsiteY143" fmla="*/ 0 h 10000"/>
                          <a:gd name="connsiteX144" fmla="*/ 9857 w 10000"/>
                          <a:gd name="connsiteY144" fmla="*/ 0 h 10000"/>
                          <a:gd name="connsiteX145" fmla="*/ 9870 w 10000"/>
                          <a:gd name="connsiteY145" fmla="*/ 0 h 10000"/>
                          <a:gd name="connsiteX146" fmla="*/ 9888 w 10000"/>
                          <a:gd name="connsiteY146"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465 h 10000"/>
                          <a:gd name="connsiteX92" fmla="*/ 12 w 10000"/>
                          <a:gd name="connsiteY92" fmla="*/ 9280 h 10000"/>
                          <a:gd name="connsiteX93" fmla="*/ 12 w 10000"/>
                          <a:gd name="connsiteY93" fmla="*/ 9035 h 10000"/>
                          <a:gd name="connsiteX94" fmla="*/ 12 w 10000"/>
                          <a:gd name="connsiteY94" fmla="*/ 8738 h 10000"/>
                          <a:gd name="connsiteX95" fmla="*/ 12 w 10000"/>
                          <a:gd name="connsiteY95" fmla="*/ 8411 h 10000"/>
                          <a:gd name="connsiteX96" fmla="*/ 12 w 10000"/>
                          <a:gd name="connsiteY96" fmla="*/ 8062 h 10000"/>
                          <a:gd name="connsiteX97" fmla="*/ 12 w 10000"/>
                          <a:gd name="connsiteY97" fmla="*/ 7706 h 10000"/>
                          <a:gd name="connsiteX98" fmla="*/ 12 w 10000"/>
                          <a:gd name="connsiteY98" fmla="*/ 7357 h 10000"/>
                          <a:gd name="connsiteX99" fmla="*/ 0 w 10000"/>
                          <a:gd name="connsiteY99" fmla="*/ 7023 h 10000"/>
                          <a:gd name="connsiteX100" fmla="*/ 0 w 10000"/>
                          <a:gd name="connsiteY100" fmla="*/ 6719 h 10000"/>
                          <a:gd name="connsiteX101" fmla="*/ 0 w 10000"/>
                          <a:gd name="connsiteY101" fmla="*/ 6459 h 10000"/>
                          <a:gd name="connsiteX102" fmla="*/ 0 w 10000"/>
                          <a:gd name="connsiteY102" fmla="*/ 6266 h 10000"/>
                          <a:gd name="connsiteX103" fmla="*/ 0 w 10000"/>
                          <a:gd name="connsiteY103" fmla="*/ 6140 h 10000"/>
                          <a:gd name="connsiteX104" fmla="*/ 0 w 10000"/>
                          <a:gd name="connsiteY104" fmla="*/ 6088 h 10000"/>
                          <a:gd name="connsiteX105" fmla="*/ 0 w 10000"/>
                          <a:gd name="connsiteY105" fmla="*/ 6058 h 10000"/>
                          <a:gd name="connsiteX106" fmla="*/ 12 w 10000"/>
                          <a:gd name="connsiteY106" fmla="*/ 5969 h 10000"/>
                          <a:gd name="connsiteX107" fmla="*/ 31 w 10000"/>
                          <a:gd name="connsiteY107" fmla="*/ 5850 h 10000"/>
                          <a:gd name="connsiteX108" fmla="*/ 75 w 10000"/>
                          <a:gd name="connsiteY108" fmla="*/ 5694 h 10000"/>
                          <a:gd name="connsiteX109" fmla="*/ 155 w 10000"/>
                          <a:gd name="connsiteY109" fmla="*/ 5538 h 10000"/>
                          <a:gd name="connsiteX110" fmla="*/ 273 w 10000"/>
                          <a:gd name="connsiteY110" fmla="*/ 5382 h 10000"/>
                          <a:gd name="connsiteX111" fmla="*/ 447 w 10000"/>
                          <a:gd name="connsiteY111" fmla="*/ 5226 h 10000"/>
                          <a:gd name="connsiteX112" fmla="*/ 509 w 10000"/>
                          <a:gd name="connsiteY112" fmla="*/ 5189 h 10000"/>
                          <a:gd name="connsiteX113" fmla="*/ 634 w 10000"/>
                          <a:gd name="connsiteY113" fmla="*/ 5108 h 10000"/>
                          <a:gd name="connsiteX114" fmla="*/ 795 w 10000"/>
                          <a:gd name="connsiteY114" fmla="*/ 5019 h 10000"/>
                          <a:gd name="connsiteX115" fmla="*/ 1012 w 10000"/>
                          <a:gd name="connsiteY115" fmla="*/ 4900 h 10000"/>
                          <a:gd name="connsiteX116" fmla="*/ 1248 w 10000"/>
                          <a:gd name="connsiteY116" fmla="*/ 4759 h 10000"/>
                          <a:gd name="connsiteX117" fmla="*/ 1534 w 10000"/>
                          <a:gd name="connsiteY117" fmla="*/ 4603 h 10000"/>
                          <a:gd name="connsiteX118" fmla="*/ 1851 w 10000"/>
                          <a:gd name="connsiteY118" fmla="*/ 4417 h 10000"/>
                          <a:gd name="connsiteX119" fmla="*/ 2199 w 10000"/>
                          <a:gd name="connsiteY119" fmla="*/ 4224 h 10000"/>
                          <a:gd name="connsiteX120" fmla="*/ 2565 w 10000"/>
                          <a:gd name="connsiteY120" fmla="*/ 4031 h 10000"/>
                          <a:gd name="connsiteX121" fmla="*/ 2957 w 10000"/>
                          <a:gd name="connsiteY121" fmla="*/ 3808 h 10000"/>
                          <a:gd name="connsiteX122" fmla="*/ 3360 w 10000"/>
                          <a:gd name="connsiteY122" fmla="*/ 3586 h 10000"/>
                          <a:gd name="connsiteX123" fmla="*/ 3783 w 10000"/>
                          <a:gd name="connsiteY123" fmla="*/ 3356 h 10000"/>
                          <a:gd name="connsiteX124" fmla="*/ 4217 w 10000"/>
                          <a:gd name="connsiteY124" fmla="*/ 3111 h 10000"/>
                          <a:gd name="connsiteX125" fmla="*/ 4652 w 10000"/>
                          <a:gd name="connsiteY125" fmla="*/ 2858 h 10000"/>
                          <a:gd name="connsiteX126" fmla="*/ 5099 w 10000"/>
                          <a:gd name="connsiteY126" fmla="*/ 2628 h 10000"/>
                          <a:gd name="connsiteX127" fmla="*/ 5540 w 10000"/>
                          <a:gd name="connsiteY127" fmla="*/ 2376 h 10000"/>
                          <a:gd name="connsiteX128" fmla="*/ 5975 w 10000"/>
                          <a:gd name="connsiteY128" fmla="*/ 2131 h 10000"/>
                          <a:gd name="connsiteX129" fmla="*/ 6410 w 10000"/>
                          <a:gd name="connsiteY129" fmla="*/ 1901 h 10000"/>
                          <a:gd name="connsiteX130" fmla="*/ 6839 w 10000"/>
                          <a:gd name="connsiteY130" fmla="*/ 1663 h 10000"/>
                          <a:gd name="connsiteX131" fmla="*/ 7248 w 10000"/>
                          <a:gd name="connsiteY131" fmla="*/ 1433 h 10000"/>
                          <a:gd name="connsiteX132" fmla="*/ 7640 w 10000"/>
                          <a:gd name="connsiteY132" fmla="*/ 1225 h 10000"/>
                          <a:gd name="connsiteX133" fmla="*/ 8012 w 10000"/>
                          <a:gd name="connsiteY133" fmla="*/ 1017 h 10000"/>
                          <a:gd name="connsiteX134" fmla="*/ 8360 w 10000"/>
                          <a:gd name="connsiteY134" fmla="*/ 817 h 10000"/>
                          <a:gd name="connsiteX135" fmla="*/ 8683 w 10000"/>
                          <a:gd name="connsiteY135" fmla="*/ 653 h 10000"/>
                          <a:gd name="connsiteX136" fmla="*/ 8969 w 10000"/>
                          <a:gd name="connsiteY136" fmla="*/ 483 h 10000"/>
                          <a:gd name="connsiteX137" fmla="*/ 9230 w 10000"/>
                          <a:gd name="connsiteY137" fmla="*/ 349 h 10000"/>
                          <a:gd name="connsiteX138" fmla="*/ 9447 w 10000"/>
                          <a:gd name="connsiteY138" fmla="*/ 230 h 10000"/>
                          <a:gd name="connsiteX139" fmla="*/ 9621 w 10000"/>
                          <a:gd name="connsiteY139" fmla="*/ 126 h 10000"/>
                          <a:gd name="connsiteX140" fmla="*/ 9739 w 10000"/>
                          <a:gd name="connsiteY140" fmla="*/ 67 h 10000"/>
                          <a:gd name="connsiteX141" fmla="*/ 9826 w 10000"/>
                          <a:gd name="connsiteY141" fmla="*/ 15 h 10000"/>
                          <a:gd name="connsiteX142" fmla="*/ 9845 w 10000"/>
                          <a:gd name="connsiteY142" fmla="*/ 0 h 10000"/>
                          <a:gd name="connsiteX143" fmla="*/ 9857 w 10000"/>
                          <a:gd name="connsiteY143" fmla="*/ 0 h 10000"/>
                          <a:gd name="connsiteX144" fmla="*/ 9870 w 10000"/>
                          <a:gd name="connsiteY144" fmla="*/ 0 h 10000"/>
                          <a:gd name="connsiteX145" fmla="*/ 9888 w 10000"/>
                          <a:gd name="connsiteY145"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99 w 10000"/>
                          <a:gd name="connsiteY90" fmla="*/ 9959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10352 w 10464"/>
                          <a:gd name="connsiteY0" fmla="*/ 0 h 10211"/>
                          <a:gd name="connsiteX1" fmla="*/ 10389 w 10464"/>
                          <a:gd name="connsiteY1" fmla="*/ 0 h 10211"/>
                          <a:gd name="connsiteX2" fmla="*/ 10408 w 10464"/>
                          <a:gd name="connsiteY2" fmla="*/ 0 h 10211"/>
                          <a:gd name="connsiteX3" fmla="*/ 10433 w 10464"/>
                          <a:gd name="connsiteY3" fmla="*/ 15 h 10211"/>
                          <a:gd name="connsiteX4" fmla="*/ 10452 w 10464"/>
                          <a:gd name="connsiteY4" fmla="*/ 37 h 10211"/>
                          <a:gd name="connsiteX5" fmla="*/ 10464 w 10464"/>
                          <a:gd name="connsiteY5" fmla="*/ 74 h 10211"/>
                          <a:gd name="connsiteX6" fmla="*/ 10464 w 10464"/>
                          <a:gd name="connsiteY6" fmla="*/ 119 h 10211"/>
                          <a:gd name="connsiteX7" fmla="*/ 10452 w 10464"/>
                          <a:gd name="connsiteY7" fmla="*/ 141 h 10211"/>
                          <a:gd name="connsiteX8" fmla="*/ 10439 w 10464"/>
                          <a:gd name="connsiteY8" fmla="*/ 171 h 10211"/>
                          <a:gd name="connsiteX9" fmla="*/ 10421 w 10464"/>
                          <a:gd name="connsiteY9" fmla="*/ 193 h 10211"/>
                          <a:gd name="connsiteX10" fmla="*/ 10389 w 10464"/>
                          <a:gd name="connsiteY10" fmla="*/ 223 h 10211"/>
                          <a:gd name="connsiteX11" fmla="*/ 10352 w 10464"/>
                          <a:gd name="connsiteY11" fmla="*/ 260 h 10211"/>
                          <a:gd name="connsiteX12" fmla="*/ 10278 w 10464"/>
                          <a:gd name="connsiteY12" fmla="*/ 312 h 10211"/>
                          <a:gd name="connsiteX13" fmla="*/ 10172 w 10464"/>
                          <a:gd name="connsiteY13" fmla="*/ 393 h 10211"/>
                          <a:gd name="connsiteX14" fmla="*/ 10042 w 10464"/>
                          <a:gd name="connsiteY14" fmla="*/ 483 h 10211"/>
                          <a:gd name="connsiteX15" fmla="*/ 9899 w 10464"/>
                          <a:gd name="connsiteY15" fmla="*/ 572 h 10211"/>
                          <a:gd name="connsiteX16" fmla="*/ 9756 w 10464"/>
                          <a:gd name="connsiteY16" fmla="*/ 661 h 10211"/>
                          <a:gd name="connsiteX17" fmla="*/ 9613 w 10464"/>
                          <a:gd name="connsiteY17" fmla="*/ 765 h 10211"/>
                          <a:gd name="connsiteX18" fmla="*/ 9495 w 10464"/>
                          <a:gd name="connsiteY18" fmla="*/ 846 h 10211"/>
                          <a:gd name="connsiteX19" fmla="*/ 9396 w 10464"/>
                          <a:gd name="connsiteY19" fmla="*/ 913 h 10211"/>
                          <a:gd name="connsiteX20" fmla="*/ 9334 w 10464"/>
                          <a:gd name="connsiteY20" fmla="*/ 950 h 10211"/>
                          <a:gd name="connsiteX21" fmla="*/ 9309 w 10464"/>
                          <a:gd name="connsiteY21" fmla="*/ 973 h 10211"/>
                          <a:gd name="connsiteX22" fmla="*/ 6886 w 10464"/>
                          <a:gd name="connsiteY22" fmla="*/ 2442 h 10211"/>
                          <a:gd name="connsiteX23" fmla="*/ 6669 w 10464"/>
                          <a:gd name="connsiteY23" fmla="*/ 2287 h 10211"/>
                          <a:gd name="connsiteX24" fmla="*/ 10265 w 10464"/>
                          <a:gd name="connsiteY24" fmla="*/ 223 h 10211"/>
                          <a:gd name="connsiteX25" fmla="*/ 10265 w 10464"/>
                          <a:gd name="connsiteY25" fmla="*/ 223 h 10211"/>
                          <a:gd name="connsiteX26" fmla="*/ 10265 w 10464"/>
                          <a:gd name="connsiteY26" fmla="*/ 208 h 10211"/>
                          <a:gd name="connsiteX27" fmla="*/ 10278 w 10464"/>
                          <a:gd name="connsiteY27" fmla="*/ 208 h 10211"/>
                          <a:gd name="connsiteX28" fmla="*/ 10290 w 10464"/>
                          <a:gd name="connsiteY28" fmla="*/ 193 h 10211"/>
                          <a:gd name="connsiteX29" fmla="*/ 10290 w 10464"/>
                          <a:gd name="connsiteY29" fmla="*/ 178 h 10211"/>
                          <a:gd name="connsiteX30" fmla="*/ 10303 w 10464"/>
                          <a:gd name="connsiteY30" fmla="*/ 171 h 10211"/>
                          <a:gd name="connsiteX31" fmla="*/ 10303 w 10464"/>
                          <a:gd name="connsiteY31" fmla="*/ 156 h 10211"/>
                          <a:gd name="connsiteX32" fmla="*/ 10290 w 10464"/>
                          <a:gd name="connsiteY32" fmla="*/ 141 h 10211"/>
                          <a:gd name="connsiteX33" fmla="*/ 10290 w 10464"/>
                          <a:gd name="connsiteY33" fmla="*/ 126 h 10211"/>
                          <a:gd name="connsiteX34" fmla="*/ 10265 w 10464"/>
                          <a:gd name="connsiteY34" fmla="*/ 126 h 10211"/>
                          <a:gd name="connsiteX35" fmla="*/ 10234 w 10464"/>
                          <a:gd name="connsiteY35" fmla="*/ 141 h 10211"/>
                          <a:gd name="connsiteX36" fmla="*/ 10203 w 10464"/>
                          <a:gd name="connsiteY36" fmla="*/ 156 h 10211"/>
                          <a:gd name="connsiteX37" fmla="*/ 10172 w 10464"/>
                          <a:gd name="connsiteY37" fmla="*/ 171 h 10211"/>
                          <a:gd name="connsiteX38" fmla="*/ 10091 w 10464"/>
                          <a:gd name="connsiteY38" fmla="*/ 223 h 10211"/>
                          <a:gd name="connsiteX39" fmla="*/ 9955 w 10464"/>
                          <a:gd name="connsiteY39" fmla="*/ 282 h 10211"/>
                          <a:gd name="connsiteX40" fmla="*/ 9781 w 10464"/>
                          <a:gd name="connsiteY40" fmla="*/ 393 h 10211"/>
                          <a:gd name="connsiteX41" fmla="*/ 9551 w 10464"/>
                          <a:gd name="connsiteY41" fmla="*/ 505 h 10211"/>
                          <a:gd name="connsiteX42" fmla="*/ 9290 w 10464"/>
                          <a:gd name="connsiteY42" fmla="*/ 653 h 10211"/>
                          <a:gd name="connsiteX43" fmla="*/ 8998 w 10464"/>
                          <a:gd name="connsiteY43" fmla="*/ 809 h 10211"/>
                          <a:gd name="connsiteX44" fmla="*/ 8669 w 10464"/>
                          <a:gd name="connsiteY44" fmla="*/ 987 h 10211"/>
                          <a:gd name="connsiteX45" fmla="*/ 8309 w 10464"/>
                          <a:gd name="connsiteY45" fmla="*/ 1180 h 10211"/>
                          <a:gd name="connsiteX46" fmla="*/ 7917 w 10464"/>
                          <a:gd name="connsiteY46" fmla="*/ 1388 h 10211"/>
                          <a:gd name="connsiteX47" fmla="*/ 7520 w 10464"/>
                          <a:gd name="connsiteY47" fmla="*/ 1611 h 10211"/>
                          <a:gd name="connsiteX48" fmla="*/ 7104 w 10464"/>
                          <a:gd name="connsiteY48" fmla="*/ 1849 h 10211"/>
                          <a:gd name="connsiteX49" fmla="*/ 6669 w 10464"/>
                          <a:gd name="connsiteY49" fmla="*/ 2079 h 10211"/>
                          <a:gd name="connsiteX50" fmla="*/ 6222 w 10464"/>
                          <a:gd name="connsiteY50" fmla="*/ 2324 h 10211"/>
                          <a:gd name="connsiteX51" fmla="*/ 5781 w 10464"/>
                          <a:gd name="connsiteY51" fmla="*/ 2576 h 10211"/>
                          <a:gd name="connsiteX52" fmla="*/ 5321 w 10464"/>
                          <a:gd name="connsiteY52" fmla="*/ 2836 h 10211"/>
                          <a:gd name="connsiteX53" fmla="*/ 4874 w 10464"/>
                          <a:gd name="connsiteY53" fmla="*/ 3081 h 10211"/>
                          <a:gd name="connsiteX54" fmla="*/ 4433 w 10464"/>
                          <a:gd name="connsiteY54" fmla="*/ 3326 h 10211"/>
                          <a:gd name="connsiteX55" fmla="*/ 3998 w 10464"/>
                          <a:gd name="connsiteY55" fmla="*/ 3578 h 10211"/>
                          <a:gd name="connsiteX56" fmla="*/ 3570 w 10464"/>
                          <a:gd name="connsiteY56" fmla="*/ 3808 h 10211"/>
                          <a:gd name="connsiteX57" fmla="*/ 3160 w 10464"/>
                          <a:gd name="connsiteY57" fmla="*/ 4046 h 10211"/>
                          <a:gd name="connsiteX58" fmla="*/ 2781 w 10464"/>
                          <a:gd name="connsiteY58" fmla="*/ 4261 h 10211"/>
                          <a:gd name="connsiteX59" fmla="*/ 2421 w 10464"/>
                          <a:gd name="connsiteY59" fmla="*/ 4469 h 10211"/>
                          <a:gd name="connsiteX60" fmla="*/ 2085 w 10464"/>
                          <a:gd name="connsiteY60" fmla="*/ 4670 h 10211"/>
                          <a:gd name="connsiteX61" fmla="*/ 1781 w 10464"/>
                          <a:gd name="connsiteY61" fmla="*/ 4833 h 10211"/>
                          <a:gd name="connsiteX62" fmla="*/ 1507 w 10464"/>
                          <a:gd name="connsiteY62" fmla="*/ 5004 h 10211"/>
                          <a:gd name="connsiteX63" fmla="*/ 1278 w 10464"/>
                          <a:gd name="connsiteY63" fmla="*/ 5137 h 10211"/>
                          <a:gd name="connsiteX64" fmla="*/ 1098 w 10464"/>
                          <a:gd name="connsiteY64" fmla="*/ 5264 h 10211"/>
                          <a:gd name="connsiteX65" fmla="*/ 955 w 10464"/>
                          <a:gd name="connsiteY65" fmla="*/ 5353 h 10211"/>
                          <a:gd name="connsiteX66" fmla="*/ 930 w 10464"/>
                          <a:gd name="connsiteY66" fmla="*/ 5367 h 10211"/>
                          <a:gd name="connsiteX67" fmla="*/ 886 w 10464"/>
                          <a:gd name="connsiteY67" fmla="*/ 5419 h 10211"/>
                          <a:gd name="connsiteX68" fmla="*/ 824 w 10464"/>
                          <a:gd name="connsiteY68" fmla="*/ 5486 h 10211"/>
                          <a:gd name="connsiteX69" fmla="*/ 756 w 10464"/>
                          <a:gd name="connsiteY69" fmla="*/ 5590 h 10211"/>
                          <a:gd name="connsiteX70" fmla="*/ 694 w 10464"/>
                          <a:gd name="connsiteY70" fmla="*/ 5716 h 10211"/>
                          <a:gd name="connsiteX71" fmla="*/ 638 w 10464"/>
                          <a:gd name="connsiteY71" fmla="*/ 5880 h 10211"/>
                          <a:gd name="connsiteX72" fmla="*/ 625 w 10464"/>
                          <a:gd name="connsiteY72" fmla="*/ 6073 h 10211"/>
                          <a:gd name="connsiteX73" fmla="*/ 625 w 10464"/>
                          <a:gd name="connsiteY73" fmla="*/ 6199 h 10211"/>
                          <a:gd name="connsiteX74" fmla="*/ 625 w 10464"/>
                          <a:gd name="connsiteY74" fmla="*/ 6407 h 10211"/>
                          <a:gd name="connsiteX75" fmla="*/ 625 w 10464"/>
                          <a:gd name="connsiteY75" fmla="*/ 6667 h 10211"/>
                          <a:gd name="connsiteX76" fmla="*/ 625 w 10464"/>
                          <a:gd name="connsiteY76" fmla="*/ 6971 h 10211"/>
                          <a:gd name="connsiteX77" fmla="*/ 625 w 10464"/>
                          <a:gd name="connsiteY77" fmla="*/ 7305 h 10211"/>
                          <a:gd name="connsiteX78" fmla="*/ 638 w 10464"/>
                          <a:gd name="connsiteY78" fmla="*/ 7654 h 10211"/>
                          <a:gd name="connsiteX79" fmla="*/ 638 w 10464"/>
                          <a:gd name="connsiteY79" fmla="*/ 8010 h 10211"/>
                          <a:gd name="connsiteX80" fmla="*/ 638 w 10464"/>
                          <a:gd name="connsiteY80" fmla="*/ 8359 h 10211"/>
                          <a:gd name="connsiteX81" fmla="*/ 638 w 10464"/>
                          <a:gd name="connsiteY81" fmla="*/ 8686 h 10211"/>
                          <a:gd name="connsiteX82" fmla="*/ 638 w 10464"/>
                          <a:gd name="connsiteY82" fmla="*/ 8983 h 10211"/>
                          <a:gd name="connsiteX83" fmla="*/ 650 w 10464"/>
                          <a:gd name="connsiteY83" fmla="*/ 9243 h 10211"/>
                          <a:gd name="connsiteX84" fmla="*/ 650 w 10464"/>
                          <a:gd name="connsiteY84" fmla="*/ 9436 h 10211"/>
                          <a:gd name="connsiteX85" fmla="*/ 650 w 10464"/>
                          <a:gd name="connsiteY85" fmla="*/ 9555 h 10211"/>
                          <a:gd name="connsiteX86" fmla="*/ 650 w 10464"/>
                          <a:gd name="connsiteY86" fmla="*/ 9607 h 10211"/>
                          <a:gd name="connsiteX87" fmla="*/ 9433 w 10464"/>
                          <a:gd name="connsiteY87" fmla="*/ 4618 h 10211"/>
                          <a:gd name="connsiteX88" fmla="*/ 9321 w 10464"/>
                          <a:gd name="connsiteY88" fmla="*/ 5137 h 10211"/>
                          <a:gd name="connsiteX89" fmla="*/ 712 w 10464"/>
                          <a:gd name="connsiteY89" fmla="*/ 10000 h 10211"/>
                          <a:gd name="connsiteX90" fmla="*/ 476 w 10464"/>
                          <a:gd name="connsiteY90" fmla="*/ 9280 h 10211"/>
                          <a:gd name="connsiteX91" fmla="*/ 476 w 10464"/>
                          <a:gd name="connsiteY91" fmla="*/ 8738 h 10211"/>
                          <a:gd name="connsiteX92" fmla="*/ 476 w 10464"/>
                          <a:gd name="connsiteY92" fmla="*/ 8411 h 10211"/>
                          <a:gd name="connsiteX93" fmla="*/ 476 w 10464"/>
                          <a:gd name="connsiteY93" fmla="*/ 8062 h 10211"/>
                          <a:gd name="connsiteX94" fmla="*/ 476 w 10464"/>
                          <a:gd name="connsiteY94" fmla="*/ 7706 h 10211"/>
                          <a:gd name="connsiteX95" fmla="*/ 476 w 10464"/>
                          <a:gd name="connsiteY95" fmla="*/ 7357 h 10211"/>
                          <a:gd name="connsiteX96" fmla="*/ 464 w 10464"/>
                          <a:gd name="connsiteY96" fmla="*/ 7023 h 10211"/>
                          <a:gd name="connsiteX97" fmla="*/ 464 w 10464"/>
                          <a:gd name="connsiteY97" fmla="*/ 6719 h 10211"/>
                          <a:gd name="connsiteX98" fmla="*/ 464 w 10464"/>
                          <a:gd name="connsiteY98" fmla="*/ 6459 h 10211"/>
                          <a:gd name="connsiteX99" fmla="*/ 464 w 10464"/>
                          <a:gd name="connsiteY99" fmla="*/ 6266 h 10211"/>
                          <a:gd name="connsiteX100" fmla="*/ 464 w 10464"/>
                          <a:gd name="connsiteY100" fmla="*/ 6140 h 10211"/>
                          <a:gd name="connsiteX101" fmla="*/ 464 w 10464"/>
                          <a:gd name="connsiteY101" fmla="*/ 6088 h 10211"/>
                          <a:gd name="connsiteX102" fmla="*/ 464 w 10464"/>
                          <a:gd name="connsiteY102" fmla="*/ 6058 h 10211"/>
                          <a:gd name="connsiteX103" fmla="*/ 476 w 10464"/>
                          <a:gd name="connsiteY103" fmla="*/ 5969 h 10211"/>
                          <a:gd name="connsiteX104" fmla="*/ 495 w 10464"/>
                          <a:gd name="connsiteY104" fmla="*/ 5850 h 10211"/>
                          <a:gd name="connsiteX105" fmla="*/ 539 w 10464"/>
                          <a:gd name="connsiteY105" fmla="*/ 5694 h 10211"/>
                          <a:gd name="connsiteX106" fmla="*/ 619 w 10464"/>
                          <a:gd name="connsiteY106" fmla="*/ 5538 h 10211"/>
                          <a:gd name="connsiteX107" fmla="*/ 737 w 10464"/>
                          <a:gd name="connsiteY107" fmla="*/ 5382 h 10211"/>
                          <a:gd name="connsiteX108" fmla="*/ 911 w 10464"/>
                          <a:gd name="connsiteY108" fmla="*/ 5226 h 10211"/>
                          <a:gd name="connsiteX109" fmla="*/ 973 w 10464"/>
                          <a:gd name="connsiteY109" fmla="*/ 5189 h 10211"/>
                          <a:gd name="connsiteX110" fmla="*/ 1098 w 10464"/>
                          <a:gd name="connsiteY110" fmla="*/ 5108 h 10211"/>
                          <a:gd name="connsiteX111" fmla="*/ 1259 w 10464"/>
                          <a:gd name="connsiteY111" fmla="*/ 5019 h 10211"/>
                          <a:gd name="connsiteX112" fmla="*/ 1476 w 10464"/>
                          <a:gd name="connsiteY112" fmla="*/ 4900 h 10211"/>
                          <a:gd name="connsiteX113" fmla="*/ 1712 w 10464"/>
                          <a:gd name="connsiteY113" fmla="*/ 4759 h 10211"/>
                          <a:gd name="connsiteX114" fmla="*/ 1998 w 10464"/>
                          <a:gd name="connsiteY114" fmla="*/ 4603 h 10211"/>
                          <a:gd name="connsiteX115" fmla="*/ 2315 w 10464"/>
                          <a:gd name="connsiteY115" fmla="*/ 4417 h 10211"/>
                          <a:gd name="connsiteX116" fmla="*/ 2663 w 10464"/>
                          <a:gd name="connsiteY116" fmla="*/ 4224 h 10211"/>
                          <a:gd name="connsiteX117" fmla="*/ 3029 w 10464"/>
                          <a:gd name="connsiteY117" fmla="*/ 4031 h 10211"/>
                          <a:gd name="connsiteX118" fmla="*/ 3421 w 10464"/>
                          <a:gd name="connsiteY118" fmla="*/ 3808 h 10211"/>
                          <a:gd name="connsiteX119" fmla="*/ 3824 w 10464"/>
                          <a:gd name="connsiteY119" fmla="*/ 3586 h 10211"/>
                          <a:gd name="connsiteX120" fmla="*/ 4247 w 10464"/>
                          <a:gd name="connsiteY120" fmla="*/ 3356 h 10211"/>
                          <a:gd name="connsiteX121" fmla="*/ 4681 w 10464"/>
                          <a:gd name="connsiteY121" fmla="*/ 3111 h 10211"/>
                          <a:gd name="connsiteX122" fmla="*/ 5116 w 10464"/>
                          <a:gd name="connsiteY122" fmla="*/ 2858 h 10211"/>
                          <a:gd name="connsiteX123" fmla="*/ 5563 w 10464"/>
                          <a:gd name="connsiteY123" fmla="*/ 2628 h 10211"/>
                          <a:gd name="connsiteX124" fmla="*/ 6004 w 10464"/>
                          <a:gd name="connsiteY124" fmla="*/ 2376 h 10211"/>
                          <a:gd name="connsiteX125" fmla="*/ 6439 w 10464"/>
                          <a:gd name="connsiteY125" fmla="*/ 2131 h 10211"/>
                          <a:gd name="connsiteX126" fmla="*/ 6874 w 10464"/>
                          <a:gd name="connsiteY126" fmla="*/ 1901 h 10211"/>
                          <a:gd name="connsiteX127" fmla="*/ 7303 w 10464"/>
                          <a:gd name="connsiteY127" fmla="*/ 1663 h 10211"/>
                          <a:gd name="connsiteX128" fmla="*/ 7712 w 10464"/>
                          <a:gd name="connsiteY128" fmla="*/ 1433 h 10211"/>
                          <a:gd name="connsiteX129" fmla="*/ 8104 w 10464"/>
                          <a:gd name="connsiteY129" fmla="*/ 1225 h 10211"/>
                          <a:gd name="connsiteX130" fmla="*/ 8476 w 10464"/>
                          <a:gd name="connsiteY130" fmla="*/ 1017 h 10211"/>
                          <a:gd name="connsiteX131" fmla="*/ 8824 w 10464"/>
                          <a:gd name="connsiteY131" fmla="*/ 817 h 10211"/>
                          <a:gd name="connsiteX132" fmla="*/ 9147 w 10464"/>
                          <a:gd name="connsiteY132" fmla="*/ 653 h 10211"/>
                          <a:gd name="connsiteX133" fmla="*/ 9433 w 10464"/>
                          <a:gd name="connsiteY133" fmla="*/ 483 h 10211"/>
                          <a:gd name="connsiteX134" fmla="*/ 9694 w 10464"/>
                          <a:gd name="connsiteY134" fmla="*/ 349 h 10211"/>
                          <a:gd name="connsiteX135" fmla="*/ 9911 w 10464"/>
                          <a:gd name="connsiteY135" fmla="*/ 230 h 10211"/>
                          <a:gd name="connsiteX136" fmla="*/ 10085 w 10464"/>
                          <a:gd name="connsiteY136" fmla="*/ 126 h 10211"/>
                          <a:gd name="connsiteX137" fmla="*/ 10203 w 10464"/>
                          <a:gd name="connsiteY137" fmla="*/ 67 h 10211"/>
                          <a:gd name="connsiteX138" fmla="*/ 10290 w 10464"/>
                          <a:gd name="connsiteY138" fmla="*/ 15 h 10211"/>
                          <a:gd name="connsiteX139" fmla="*/ 10309 w 10464"/>
                          <a:gd name="connsiteY139" fmla="*/ 0 h 10211"/>
                          <a:gd name="connsiteX140" fmla="*/ 10321 w 10464"/>
                          <a:gd name="connsiteY140" fmla="*/ 0 h 10211"/>
                          <a:gd name="connsiteX141" fmla="*/ 10334 w 10464"/>
                          <a:gd name="connsiteY141" fmla="*/ 0 h 10211"/>
                          <a:gd name="connsiteX142" fmla="*/ 10352 w 10464"/>
                          <a:gd name="connsiteY142" fmla="*/ 0 h 10211"/>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9974"/>
                          <a:gd name="connsiteX1" fmla="*/ 9925 w 10000"/>
                          <a:gd name="connsiteY1" fmla="*/ 0 h 9974"/>
                          <a:gd name="connsiteX2" fmla="*/ 9944 w 10000"/>
                          <a:gd name="connsiteY2" fmla="*/ 0 h 9974"/>
                          <a:gd name="connsiteX3" fmla="*/ 9969 w 10000"/>
                          <a:gd name="connsiteY3" fmla="*/ 15 h 9974"/>
                          <a:gd name="connsiteX4" fmla="*/ 9988 w 10000"/>
                          <a:gd name="connsiteY4" fmla="*/ 37 h 9974"/>
                          <a:gd name="connsiteX5" fmla="*/ 10000 w 10000"/>
                          <a:gd name="connsiteY5" fmla="*/ 74 h 9974"/>
                          <a:gd name="connsiteX6" fmla="*/ 10000 w 10000"/>
                          <a:gd name="connsiteY6" fmla="*/ 119 h 9974"/>
                          <a:gd name="connsiteX7" fmla="*/ 9988 w 10000"/>
                          <a:gd name="connsiteY7" fmla="*/ 141 h 9974"/>
                          <a:gd name="connsiteX8" fmla="*/ 9975 w 10000"/>
                          <a:gd name="connsiteY8" fmla="*/ 171 h 9974"/>
                          <a:gd name="connsiteX9" fmla="*/ 9957 w 10000"/>
                          <a:gd name="connsiteY9" fmla="*/ 193 h 9974"/>
                          <a:gd name="connsiteX10" fmla="*/ 9925 w 10000"/>
                          <a:gd name="connsiteY10" fmla="*/ 223 h 9974"/>
                          <a:gd name="connsiteX11" fmla="*/ 9888 w 10000"/>
                          <a:gd name="connsiteY11" fmla="*/ 260 h 9974"/>
                          <a:gd name="connsiteX12" fmla="*/ 9814 w 10000"/>
                          <a:gd name="connsiteY12" fmla="*/ 312 h 9974"/>
                          <a:gd name="connsiteX13" fmla="*/ 9708 w 10000"/>
                          <a:gd name="connsiteY13" fmla="*/ 393 h 9974"/>
                          <a:gd name="connsiteX14" fmla="*/ 9578 w 10000"/>
                          <a:gd name="connsiteY14" fmla="*/ 483 h 9974"/>
                          <a:gd name="connsiteX15" fmla="*/ 9435 w 10000"/>
                          <a:gd name="connsiteY15" fmla="*/ 572 h 9974"/>
                          <a:gd name="connsiteX16" fmla="*/ 9292 w 10000"/>
                          <a:gd name="connsiteY16" fmla="*/ 661 h 9974"/>
                          <a:gd name="connsiteX17" fmla="*/ 9149 w 10000"/>
                          <a:gd name="connsiteY17" fmla="*/ 765 h 9974"/>
                          <a:gd name="connsiteX18" fmla="*/ 9031 w 10000"/>
                          <a:gd name="connsiteY18" fmla="*/ 846 h 9974"/>
                          <a:gd name="connsiteX19" fmla="*/ 8932 w 10000"/>
                          <a:gd name="connsiteY19" fmla="*/ 913 h 9974"/>
                          <a:gd name="connsiteX20" fmla="*/ 8870 w 10000"/>
                          <a:gd name="connsiteY20" fmla="*/ 950 h 9974"/>
                          <a:gd name="connsiteX21" fmla="*/ 8845 w 10000"/>
                          <a:gd name="connsiteY21" fmla="*/ 973 h 9974"/>
                          <a:gd name="connsiteX22" fmla="*/ 6422 w 10000"/>
                          <a:gd name="connsiteY22" fmla="*/ 2442 h 9974"/>
                          <a:gd name="connsiteX23" fmla="*/ 6205 w 10000"/>
                          <a:gd name="connsiteY23" fmla="*/ 2287 h 9974"/>
                          <a:gd name="connsiteX24" fmla="*/ 9801 w 10000"/>
                          <a:gd name="connsiteY24" fmla="*/ 223 h 9974"/>
                          <a:gd name="connsiteX25" fmla="*/ 9801 w 10000"/>
                          <a:gd name="connsiteY25" fmla="*/ 223 h 9974"/>
                          <a:gd name="connsiteX26" fmla="*/ 9801 w 10000"/>
                          <a:gd name="connsiteY26" fmla="*/ 208 h 9974"/>
                          <a:gd name="connsiteX27" fmla="*/ 9814 w 10000"/>
                          <a:gd name="connsiteY27" fmla="*/ 208 h 9974"/>
                          <a:gd name="connsiteX28" fmla="*/ 9826 w 10000"/>
                          <a:gd name="connsiteY28" fmla="*/ 193 h 9974"/>
                          <a:gd name="connsiteX29" fmla="*/ 9826 w 10000"/>
                          <a:gd name="connsiteY29" fmla="*/ 178 h 9974"/>
                          <a:gd name="connsiteX30" fmla="*/ 9839 w 10000"/>
                          <a:gd name="connsiteY30" fmla="*/ 171 h 9974"/>
                          <a:gd name="connsiteX31" fmla="*/ 9839 w 10000"/>
                          <a:gd name="connsiteY31" fmla="*/ 156 h 9974"/>
                          <a:gd name="connsiteX32" fmla="*/ 9826 w 10000"/>
                          <a:gd name="connsiteY32" fmla="*/ 141 h 9974"/>
                          <a:gd name="connsiteX33" fmla="*/ 9826 w 10000"/>
                          <a:gd name="connsiteY33" fmla="*/ 126 h 9974"/>
                          <a:gd name="connsiteX34" fmla="*/ 9801 w 10000"/>
                          <a:gd name="connsiteY34" fmla="*/ 126 h 9974"/>
                          <a:gd name="connsiteX35" fmla="*/ 9770 w 10000"/>
                          <a:gd name="connsiteY35" fmla="*/ 141 h 9974"/>
                          <a:gd name="connsiteX36" fmla="*/ 9739 w 10000"/>
                          <a:gd name="connsiteY36" fmla="*/ 156 h 9974"/>
                          <a:gd name="connsiteX37" fmla="*/ 9708 w 10000"/>
                          <a:gd name="connsiteY37" fmla="*/ 171 h 9974"/>
                          <a:gd name="connsiteX38" fmla="*/ 9627 w 10000"/>
                          <a:gd name="connsiteY38" fmla="*/ 223 h 9974"/>
                          <a:gd name="connsiteX39" fmla="*/ 9491 w 10000"/>
                          <a:gd name="connsiteY39" fmla="*/ 282 h 9974"/>
                          <a:gd name="connsiteX40" fmla="*/ 9317 w 10000"/>
                          <a:gd name="connsiteY40" fmla="*/ 393 h 9974"/>
                          <a:gd name="connsiteX41" fmla="*/ 9087 w 10000"/>
                          <a:gd name="connsiteY41" fmla="*/ 505 h 9974"/>
                          <a:gd name="connsiteX42" fmla="*/ 8826 w 10000"/>
                          <a:gd name="connsiteY42" fmla="*/ 653 h 9974"/>
                          <a:gd name="connsiteX43" fmla="*/ 8534 w 10000"/>
                          <a:gd name="connsiteY43" fmla="*/ 809 h 9974"/>
                          <a:gd name="connsiteX44" fmla="*/ 8205 w 10000"/>
                          <a:gd name="connsiteY44" fmla="*/ 987 h 9974"/>
                          <a:gd name="connsiteX45" fmla="*/ 7845 w 10000"/>
                          <a:gd name="connsiteY45" fmla="*/ 1180 h 9974"/>
                          <a:gd name="connsiteX46" fmla="*/ 7453 w 10000"/>
                          <a:gd name="connsiteY46" fmla="*/ 1388 h 9974"/>
                          <a:gd name="connsiteX47" fmla="*/ 7056 w 10000"/>
                          <a:gd name="connsiteY47" fmla="*/ 1611 h 9974"/>
                          <a:gd name="connsiteX48" fmla="*/ 6640 w 10000"/>
                          <a:gd name="connsiteY48" fmla="*/ 1849 h 9974"/>
                          <a:gd name="connsiteX49" fmla="*/ 6205 w 10000"/>
                          <a:gd name="connsiteY49" fmla="*/ 2079 h 9974"/>
                          <a:gd name="connsiteX50" fmla="*/ 5758 w 10000"/>
                          <a:gd name="connsiteY50" fmla="*/ 2324 h 9974"/>
                          <a:gd name="connsiteX51" fmla="*/ 5317 w 10000"/>
                          <a:gd name="connsiteY51" fmla="*/ 2576 h 9974"/>
                          <a:gd name="connsiteX52" fmla="*/ 4857 w 10000"/>
                          <a:gd name="connsiteY52" fmla="*/ 2836 h 9974"/>
                          <a:gd name="connsiteX53" fmla="*/ 4410 w 10000"/>
                          <a:gd name="connsiteY53" fmla="*/ 3081 h 9974"/>
                          <a:gd name="connsiteX54" fmla="*/ 3969 w 10000"/>
                          <a:gd name="connsiteY54" fmla="*/ 3326 h 9974"/>
                          <a:gd name="connsiteX55" fmla="*/ 3534 w 10000"/>
                          <a:gd name="connsiteY55" fmla="*/ 3578 h 9974"/>
                          <a:gd name="connsiteX56" fmla="*/ 3106 w 10000"/>
                          <a:gd name="connsiteY56" fmla="*/ 3808 h 9974"/>
                          <a:gd name="connsiteX57" fmla="*/ 2696 w 10000"/>
                          <a:gd name="connsiteY57" fmla="*/ 4046 h 9974"/>
                          <a:gd name="connsiteX58" fmla="*/ 2317 w 10000"/>
                          <a:gd name="connsiteY58" fmla="*/ 4261 h 9974"/>
                          <a:gd name="connsiteX59" fmla="*/ 1957 w 10000"/>
                          <a:gd name="connsiteY59" fmla="*/ 4469 h 9974"/>
                          <a:gd name="connsiteX60" fmla="*/ 1621 w 10000"/>
                          <a:gd name="connsiteY60" fmla="*/ 4670 h 9974"/>
                          <a:gd name="connsiteX61" fmla="*/ 1317 w 10000"/>
                          <a:gd name="connsiteY61" fmla="*/ 4833 h 9974"/>
                          <a:gd name="connsiteX62" fmla="*/ 1043 w 10000"/>
                          <a:gd name="connsiteY62" fmla="*/ 5004 h 9974"/>
                          <a:gd name="connsiteX63" fmla="*/ 814 w 10000"/>
                          <a:gd name="connsiteY63" fmla="*/ 5137 h 9974"/>
                          <a:gd name="connsiteX64" fmla="*/ 634 w 10000"/>
                          <a:gd name="connsiteY64" fmla="*/ 5264 h 9974"/>
                          <a:gd name="connsiteX65" fmla="*/ 491 w 10000"/>
                          <a:gd name="connsiteY65" fmla="*/ 5353 h 9974"/>
                          <a:gd name="connsiteX66" fmla="*/ 466 w 10000"/>
                          <a:gd name="connsiteY66" fmla="*/ 5367 h 9974"/>
                          <a:gd name="connsiteX67" fmla="*/ 422 w 10000"/>
                          <a:gd name="connsiteY67" fmla="*/ 5419 h 9974"/>
                          <a:gd name="connsiteX68" fmla="*/ 360 w 10000"/>
                          <a:gd name="connsiteY68" fmla="*/ 5486 h 9974"/>
                          <a:gd name="connsiteX69" fmla="*/ 292 w 10000"/>
                          <a:gd name="connsiteY69" fmla="*/ 5590 h 9974"/>
                          <a:gd name="connsiteX70" fmla="*/ 230 w 10000"/>
                          <a:gd name="connsiteY70" fmla="*/ 5716 h 9974"/>
                          <a:gd name="connsiteX71" fmla="*/ 174 w 10000"/>
                          <a:gd name="connsiteY71" fmla="*/ 5880 h 9974"/>
                          <a:gd name="connsiteX72" fmla="*/ 161 w 10000"/>
                          <a:gd name="connsiteY72" fmla="*/ 6073 h 9974"/>
                          <a:gd name="connsiteX73" fmla="*/ 161 w 10000"/>
                          <a:gd name="connsiteY73" fmla="*/ 6199 h 9974"/>
                          <a:gd name="connsiteX74" fmla="*/ 161 w 10000"/>
                          <a:gd name="connsiteY74" fmla="*/ 6407 h 9974"/>
                          <a:gd name="connsiteX75" fmla="*/ 161 w 10000"/>
                          <a:gd name="connsiteY75" fmla="*/ 6667 h 9974"/>
                          <a:gd name="connsiteX76" fmla="*/ 161 w 10000"/>
                          <a:gd name="connsiteY76" fmla="*/ 6971 h 9974"/>
                          <a:gd name="connsiteX77" fmla="*/ 161 w 10000"/>
                          <a:gd name="connsiteY77" fmla="*/ 7305 h 9974"/>
                          <a:gd name="connsiteX78" fmla="*/ 174 w 10000"/>
                          <a:gd name="connsiteY78" fmla="*/ 7654 h 9974"/>
                          <a:gd name="connsiteX79" fmla="*/ 174 w 10000"/>
                          <a:gd name="connsiteY79" fmla="*/ 8010 h 9974"/>
                          <a:gd name="connsiteX80" fmla="*/ 174 w 10000"/>
                          <a:gd name="connsiteY80" fmla="*/ 8359 h 9974"/>
                          <a:gd name="connsiteX81" fmla="*/ 174 w 10000"/>
                          <a:gd name="connsiteY81" fmla="*/ 8686 h 9974"/>
                          <a:gd name="connsiteX82" fmla="*/ 174 w 10000"/>
                          <a:gd name="connsiteY82" fmla="*/ 8983 h 9974"/>
                          <a:gd name="connsiteX83" fmla="*/ 186 w 10000"/>
                          <a:gd name="connsiteY83" fmla="*/ 9243 h 9974"/>
                          <a:gd name="connsiteX84" fmla="*/ 186 w 10000"/>
                          <a:gd name="connsiteY84" fmla="*/ 9436 h 9974"/>
                          <a:gd name="connsiteX85" fmla="*/ 186 w 10000"/>
                          <a:gd name="connsiteY85" fmla="*/ 9555 h 9974"/>
                          <a:gd name="connsiteX86" fmla="*/ 186 w 10000"/>
                          <a:gd name="connsiteY86" fmla="*/ 9607 h 9974"/>
                          <a:gd name="connsiteX87" fmla="*/ 8969 w 10000"/>
                          <a:gd name="connsiteY87" fmla="*/ 4618 h 9974"/>
                          <a:gd name="connsiteX88" fmla="*/ 8857 w 10000"/>
                          <a:gd name="connsiteY88" fmla="*/ 5137 h 9974"/>
                          <a:gd name="connsiteX89" fmla="*/ 237 w 10000"/>
                          <a:gd name="connsiteY89" fmla="*/ 9974 h 9974"/>
                          <a:gd name="connsiteX90" fmla="*/ 12 w 10000"/>
                          <a:gd name="connsiteY90" fmla="*/ 9280 h 9974"/>
                          <a:gd name="connsiteX91" fmla="*/ 12 w 10000"/>
                          <a:gd name="connsiteY91" fmla="*/ 8738 h 9974"/>
                          <a:gd name="connsiteX92" fmla="*/ 12 w 10000"/>
                          <a:gd name="connsiteY92" fmla="*/ 8411 h 9974"/>
                          <a:gd name="connsiteX93" fmla="*/ 12 w 10000"/>
                          <a:gd name="connsiteY93" fmla="*/ 8062 h 9974"/>
                          <a:gd name="connsiteX94" fmla="*/ 12 w 10000"/>
                          <a:gd name="connsiteY94" fmla="*/ 7706 h 9974"/>
                          <a:gd name="connsiteX95" fmla="*/ 12 w 10000"/>
                          <a:gd name="connsiteY95" fmla="*/ 7357 h 9974"/>
                          <a:gd name="connsiteX96" fmla="*/ 0 w 10000"/>
                          <a:gd name="connsiteY96" fmla="*/ 7023 h 9974"/>
                          <a:gd name="connsiteX97" fmla="*/ 0 w 10000"/>
                          <a:gd name="connsiteY97" fmla="*/ 6719 h 9974"/>
                          <a:gd name="connsiteX98" fmla="*/ 0 w 10000"/>
                          <a:gd name="connsiteY98" fmla="*/ 6459 h 9974"/>
                          <a:gd name="connsiteX99" fmla="*/ 0 w 10000"/>
                          <a:gd name="connsiteY99" fmla="*/ 6266 h 9974"/>
                          <a:gd name="connsiteX100" fmla="*/ 0 w 10000"/>
                          <a:gd name="connsiteY100" fmla="*/ 6140 h 9974"/>
                          <a:gd name="connsiteX101" fmla="*/ 0 w 10000"/>
                          <a:gd name="connsiteY101" fmla="*/ 6088 h 9974"/>
                          <a:gd name="connsiteX102" fmla="*/ 0 w 10000"/>
                          <a:gd name="connsiteY102" fmla="*/ 6058 h 9974"/>
                          <a:gd name="connsiteX103" fmla="*/ 12 w 10000"/>
                          <a:gd name="connsiteY103" fmla="*/ 5969 h 9974"/>
                          <a:gd name="connsiteX104" fmla="*/ 31 w 10000"/>
                          <a:gd name="connsiteY104" fmla="*/ 5850 h 9974"/>
                          <a:gd name="connsiteX105" fmla="*/ 75 w 10000"/>
                          <a:gd name="connsiteY105" fmla="*/ 5694 h 9974"/>
                          <a:gd name="connsiteX106" fmla="*/ 155 w 10000"/>
                          <a:gd name="connsiteY106" fmla="*/ 5538 h 9974"/>
                          <a:gd name="connsiteX107" fmla="*/ 273 w 10000"/>
                          <a:gd name="connsiteY107" fmla="*/ 5382 h 9974"/>
                          <a:gd name="connsiteX108" fmla="*/ 447 w 10000"/>
                          <a:gd name="connsiteY108" fmla="*/ 5226 h 9974"/>
                          <a:gd name="connsiteX109" fmla="*/ 509 w 10000"/>
                          <a:gd name="connsiteY109" fmla="*/ 5189 h 9974"/>
                          <a:gd name="connsiteX110" fmla="*/ 634 w 10000"/>
                          <a:gd name="connsiteY110" fmla="*/ 5108 h 9974"/>
                          <a:gd name="connsiteX111" fmla="*/ 795 w 10000"/>
                          <a:gd name="connsiteY111" fmla="*/ 5019 h 9974"/>
                          <a:gd name="connsiteX112" fmla="*/ 1012 w 10000"/>
                          <a:gd name="connsiteY112" fmla="*/ 4900 h 9974"/>
                          <a:gd name="connsiteX113" fmla="*/ 1248 w 10000"/>
                          <a:gd name="connsiteY113" fmla="*/ 4759 h 9974"/>
                          <a:gd name="connsiteX114" fmla="*/ 1534 w 10000"/>
                          <a:gd name="connsiteY114" fmla="*/ 4603 h 9974"/>
                          <a:gd name="connsiteX115" fmla="*/ 1851 w 10000"/>
                          <a:gd name="connsiteY115" fmla="*/ 4417 h 9974"/>
                          <a:gd name="connsiteX116" fmla="*/ 2199 w 10000"/>
                          <a:gd name="connsiteY116" fmla="*/ 4224 h 9974"/>
                          <a:gd name="connsiteX117" fmla="*/ 2565 w 10000"/>
                          <a:gd name="connsiteY117" fmla="*/ 4031 h 9974"/>
                          <a:gd name="connsiteX118" fmla="*/ 2957 w 10000"/>
                          <a:gd name="connsiteY118" fmla="*/ 3808 h 9974"/>
                          <a:gd name="connsiteX119" fmla="*/ 3360 w 10000"/>
                          <a:gd name="connsiteY119" fmla="*/ 3586 h 9974"/>
                          <a:gd name="connsiteX120" fmla="*/ 3783 w 10000"/>
                          <a:gd name="connsiteY120" fmla="*/ 3356 h 9974"/>
                          <a:gd name="connsiteX121" fmla="*/ 4217 w 10000"/>
                          <a:gd name="connsiteY121" fmla="*/ 3111 h 9974"/>
                          <a:gd name="connsiteX122" fmla="*/ 4652 w 10000"/>
                          <a:gd name="connsiteY122" fmla="*/ 2858 h 9974"/>
                          <a:gd name="connsiteX123" fmla="*/ 5099 w 10000"/>
                          <a:gd name="connsiteY123" fmla="*/ 2628 h 9974"/>
                          <a:gd name="connsiteX124" fmla="*/ 5540 w 10000"/>
                          <a:gd name="connsiteY124" fmla="*/ 2376 h 9974"/>
                          <a:gd name="connsiteX125" fmla="*/ 5975 w 10000"/>
                          <a:gd name="connsiteY125" fmla="*/ 2131 h 9974"/>
                          <a:gd name="connsiteX126" fmla="*/ 6410 w 10000"/>
                          <a:gd name="connsiteY126" fmla="*/ 1901 h 9974"/>
                          <a:gd name="connsiteX127" fmla="*/ 6839 w 10000"/>
                          <a:gd name="connsiteY127" fmla="*/ 1663 h 9974"/>
                          <a:gd name="connsiteX128" fmla="*/ 7248 w 10000"/>
                          <a:gd name="connsiteY128" fmla="*/ 1433 h 9974"/>
                          <a:gd name="connsiteX129" fmla="*/ 7640 w 10000"/>
                          <a:gd name="connsiteY129" fmla="*/ 1225 h 9974"/>
                          <a:gd name="connsiteX130" fmla="*/ 8012 w 10000"/>
                          <a:gd name="connsiteY130" fmla="*/ 1017 h 9974"/>
                          <a:gd name="connsiteX131" fmla="*/ 8360 w 10000"/>
                          <a:gd name="connsiteY131" fmla="*/ 817 h 9974"/>
                          <a:gd name="connsiteX132" fmla="*/ 8683 w 10000"/>
                          <a:gd name="connsiteY132" fmla="*/ 653 h 9974"/>
                          <a:gd name="connsiteX133" fmla="*/ 8969 w 10000"/>
                          <a:gd name="connsiteY133" fmla="*/ 483 h 9974"/>
                          <a:gd name="connsiteX134" fmla="*/ 9230 w 10000"/>
                          <a:gd name="connsiteY134" fmla="*/ 349 h 9974"/>
                          <a:gd name="connsiteX135" fmla="*/ 9447 w 10000"/>
                          <a:gd name="connsiteY135" fmla="*/ 230 h 9974"/>
                          <a:gd name="connsiteX136" fmla="*/ 9621 w 10000"/>
                          <a:gd name="connsiteY136" fmla="*/ 126 h 9974"/>
                          <a:gd name="connsiteX137" fmla="*/ 9739 w 10000"/>
                          <a:gd name="connsiteY137" fmla="*/ 67 h 9974"/>
                          <a:gd name="connsiteX138" fmla="*/ 9826 w 10000"/>
                          <a:gd name="connsiteY138" fmla="*/ 15 h 9974"/>
                          <a:gd name="connsiteX139" fmla="*/ 9845 w 10000"/>
                          <a:gd name="connsiteY139" fmla="*/ 0 h 9974"/>
                          <a:gd name="connsiteX140" fmla="*/ 9857 w 10000"/>
                          <a:gd name="connsiteY140" fmla="*/ 0 h 9974"/>
                          <a:gd name="connsiteX141" fmla="*/ 9870 w 10000"/>
                          <a:gd name="connsiteY141" fmla="*/ 0 h 9974"/>
                          <a:gd name="connsiteX142" fmla="*/ 9888 w 10000"/>
                          <a:gd name="connsiteY142" fmla="*/ 0 h 9974"/>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433 h 10000"/>
                          <a:gd name="connsiteX92" fmla="*/ 12 w 10000"/>
                          <a:gd name="connsiteY92" fmla="*/ 8083 h 10000"/>
                          <a:gd name="connsiteX93" fmla="*/ 12 w 10000"/>
                          <a:gd name="connsiteY93" fmla="*/ 7726 h 10000"/>
                          <a:gd name="connsiteX94" fmla="*/ 12 w 10000"/>
                          <a:gd name="connsiteY94" fmla="*/ 7376 h 10000"/>
                          <a:gd name="connsiteX95" fmla="*/ 0 w 10000"/>
                          <a:gd name="connsiteY95" fmla="*/ 7041 h 10000"/>
                          <a:gd name="connsiteX96" fmla="*/ 0 w 10000"/>
                          <a:gd name="connsiteY96" fmla="*/ 6737 h 10000"/>
                          <a:gd name="connsiteX97" fmla="*/ 0 w 10000"/>
                          <a:gd name="connsiteY97" fmla="*/ 6476 h 10000"/>
                          <a:gd name="connsiteX98" fmla="*/ 0 w 10000"/>
                          <a:gd name="connsiteY98" fmla="*/ 6282 h 10000"/>
                          <a:gd name="connsiteX99" fmla="*/ 0 w 10000"/>
                          <a:gd name="connsiteY99" fmla="*/ 6156 h 10000"/>
                          <a:gd name="connsiteX100" fmla="*/ 0 w 10000"/>
                          <a:gd name="connsiteY100" fmla="*/ 6104 h 10000"/>
                          <a:gd name="connsiteX101" fmla="*/ 0 w 10000"/>
                          <a:gd name="connsiteY101" fmla="*/ 6074 h 10000"/>
                          <a:gd name="connsiteX102" fmla="*/ 12 w 10000"/>
                          <a:gd name="connsiteY102" fmla="*/ 5985 h 10000"/>
                          <a:gd name="connsiteX103" fmla="*/ 31 w 10000"/>
                          <a:gd name="connsiteY103" fmla="*/ 5865 h 10000"/>
                          <a:gd name="connsiteX104" fmla="*/ 75 w 10000"/>
                          <a:gd name="connsiteY104" fmla="*/ 5709 h 10000"/>
                          <a:gd name="connsiteX105" fmla="*/ 155 w 10000"/>
                          <a:gd name="connsiteY105" fmla="*/ 5552 h 10000"/>
                          <a:gd name="connsiteX106" fmla="*/ 273 w 10000"/>
                          <a:gd name="connsiteY106" fmla="*/ 5396 h 10000"/>
                          <a:gd name="connsiteX107" fmla="*/ 447 w 10000"/>
                          <a:gd name="connsiteY107" fmla="*/ 5240 h 10000"/>
                          <a:gd name="connsiteX108" fmla="*/ 509 w 10000"/>
                          <a:gd name="connsiteY108" fmla="*/ 5203 h 10000"/>
                          <a:gd name="connsiteX109" fmla="*/ 634 w 10000"/>
                          <a:gd name="connsiteY109" fmla="*/ 5121 h 10000"/>
                          <a:gd name="connsiteX110" fmla="*/ 795 w 10000"/>
                          <a:gd name="connsiteY110" fmla="*/ 5032 h 10000"/>
                          <a:gd name="connsiteX111" fmla="*/ 1012 w 10000"/>
                          <a:gd name="connsiteY111" fmla="*/ 4913 h 10000"/>
                          <a:gd name="connsiteX112" fmla="*/ 1248 w 10000"/>
                          <a:gd name="connsiteY112" fmla="*/ 4771 h 10000"/>
                          <a:gd name="connsiteX113" fmla="*/ 1534 w 10000"/>
                          <a:gd name="connsiteY113" fmla="*/ 4615 h 10000"/>
                          <a:gd name="connsiteX114" fmla="*/ 1851 w 10000"/>
                          <a:gd name="connsiteY114" fmla="*/ 4429 h 10000"/>
                          <a:gd name="connsiteX115" fmla="*/ 2199 w 10000"/>
                          <a:gd name="connsiteY115" fmla="*/ 4235 h 10000"/>
                          <a:gd name="connsiteX116" fmla="*/ 2565 w 10000"/>
                          <a:gd name="connsiteY116" fmla="*/ 4042 h 10000"/>
                          <a:gd name="connsiteX117" fmla="*/ 2957 w 10000"/>
                          <a:gd name="connsiteY117" fmla="*/ 3818 h 10000"/>
                          <a:gd name="connsiteX118" fmla="*/ 3360 w 10000"/>
                          <a:gd name="connsiteY118" fmla="*/ 3595 h 10000"/>
                          <a:gd name="connsiteX119" fmla="*/ 3783 w 10000"/>
                          <a:gd name="connsiteY119" fmla="*/ 3365 h 10000"/>
                          <a:gd name="connsiteX120" fmla="*/ 4217 w 10000"/>
                          <a:gd name="connsiteY120" fmla="*/ 3119 h 10000"/>
                          <a:gd name="connsiteX121" fmla="*/ 4652 w 10000"/>
                          <a:gd name="connsiteY121" fmla="*/ 2865 h 10000"/>
                          <a:gd name="connsiteX122" fmla="*/ 5099 w 10000"/>
                          <a:gd name="connsiteY122" fmla="*/ 2635 h 10000"/>
                          <a:gd name="connsiteX123" fmla="*/ 5540 w 10000"/>
                          <a:gd name="connsiteY123" fmla="*/ 2382 h 10000"/>
                          <a:gd name="connsiteX124" fmla="*/ 5975 w 10000"/>
                          <a:gd name="connsiteY124" fmla="*/ 2137 h 10000"/>
                          <a:gd name="connsiteX125" fmla="*/ 6410 w 10000"/>
                          <a:gd name="connsiteY125" fmla="*/ 1906 h 10000"/>
                          <a:gd name="connsiteX126" fmla="*/ 6839 w 10000"/>
                          <a:gd name="connsiteY126" fmla="*/ 1667 h 10000"/>
                          <a:gd name="connsiteX127" fmla="*/ 7248 w 10000"/>
                          <a:gd name="connsiteY127" fmla="*/ 1437 h 10000"/>
                          <a:gd name="connsiteX128" fmla="*/ 7640 w 10000"/>
                          <a:gd name="connsiteY128" fmla="*/ 1228 h 10000"/>
                          <a:gd name="connsiteX129" fmla="*/ 8012 w 10000"/>
                          <a:gd name="connsiteY129" fmla="*/ 1020 h 10000"/>
                          <a:gd name="connsiteX130" fmla="*/ 8360 w 10000"/>
                          <a:gd name="connsiteY130" fmla="*/ 819 h 10000"/>
                          <a:gd name="connsiteX131" fmla="*/ 8683 w 10000"/>
                          <a:gd name="connsiteY131" fmla="*/ 655 h 10000"/>
                          <a:gd name="connsiteX132" fmla="*/ 8969 w 10000"/>
                          <a:gd name="connsiteY132" fmla="*/ 484 h 10000"/>
                          <a:gd name="connsiteX133" fmla="*/ 9230 w 10000"/>
                          <a:gd name="connsiteY133" fmla="*/ 350 h 10000"/>
                          <a:gd name="connsiteX134" fmla="*/ 9447 w 10000"/>
                          <a:gd name="connsiteY134" fmla="*/ 231 h 10000"/>
                          <a:gd name="connsiteX135" fmla="*/ 9621 w 10000"/>
                          <a:gd name="connsiteY135" fmla="*/ 126 h 10000"/>
                          <a:gd name="connsiteX136" fmla="*/ 9739 w 10000"/>
                          <a:gd name="connsiteY136" fmla="*/ 67 h 10000"/>
                          <a:gd name="connsiteX137" fmla="*/ 9826 w 10000"/>
                          <a:gd name="connsiteY137" fmla="*/ 15 h 10000"/>
                          <a:gd name="connsiteX138" fmla="*/ 9845 w 10000"/>
                          <a:gd name="connsiteY138" fmla="*/ 0 h 10000"/>
                          <a:gd name="connsiteX139" fmla="*/ 9857 w 10000"/>
                          <a:gd name="connsiteY139" fmla="*/ 0 h 10000"/>
                          <a:gd name="connsiteX140" fmla="*/ 9870 w 10000"/>
                          <a:gd name="connsiteY140" fmla="*/ 0 h 10000"/>
                          <a:gd name="connsiteX141" fmla="*/ 9888 w 10000"/>
                          <a:gd name="connsiteY141"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083 h 10000"/>
                          <a:gd name="connsiteX92" fmla="*/ 12 w 10000"/>
                          <a:gd name="connsiteY92" fmla="*/ 7726 h 10000"/>
                          <a:gd name="connsiteX93" fmla="*/ 12 w 10000"/>
                          <a:gd name="connsiteY93" fmla="*/ 7376 h 10000"/>
                          <a:gd name="connsiteX94" fmla="*/ 0 w 10000"/>
                          <a:gd name="connsiteY94" fmla="*/ 7041 h 10000"/>
                          <a:gd name="connsiteX95" fmla="*/ 0 w 10000"/>
                          <a:gd name="connsiteY95" fmla="*/ 6737 h 10000"/>
                          <a:gd name="connsiteX96" fmla="*/ 0 w 10000"/>
                          <a:gd name="connsiteY96" fmla="*/ 6476 h 10000"/>
                          <a:gd name="connsiteX97" fmla="*/ 0 w 10000"/>
                          <a:gd name="connsiteY97" fmla="*/ 6282 h 10000"/>
                          <a:gd name="connsiteX98" fmla="*/ 0 w 10000"/>
                          <a:gd name="connsiteY98" fmla="*/ 6156 h 10000"/>
                          <a:gd name="connsiteX99" fmla="*/ 0 w 10000"/>
                          <a:gd name="connsiteY99" fmla="*/ 6104 h 10000"/>
                          <a:gd name="connsiteX100" fmla="*/ 0 w 10000"/>
                          <a:gd name="connsiteY100" fmla="*/ 6074 h 10000"/>
                          <a:gd name="connsiteX101" fmla="*/ 12 w 10000"/>
                          <a:gd name="connsiteY101" fmla="*/ 5985 h 10000"/>
                          <a:gd name="connsiteX102" fmla="*/ 31 w 10000"/>
                          <a:gd name="connsiteY102" fmla="*/ 5865 h 10000"/>
                          <a:gd name="connsiteX103" fmla="*/ 75 w 10000"/>
                          <a:gd name="connsiteY103" fmla="*/ 5709 h 10000"/>
                          <a:gd name="connsiteX104" fmla="*/ 155 w 10000"/>
                          <a:gd name="connsiteY104" fmla="*/ 5552 h 10000"/>
                          <a:gd name="connsiteX105" fmla="*/ 273 w 10000"/>
                          <a:gd name="connsiteY105" fmla="*/ 5396 h 10000"/>
                          <a:gd name="connsiteX106" fmla="*/ 447 w 10000"/>
                          <a:gd name="connsiteY106" fmla="*/ 5240 h 10000"/>
                          <a:gd name="connsiteX107" fmla="*/ 509 w 10000"/>
                          <a:gd name="connsiteY107" fmla="*/ 5203 h 10000"/>
                          <a:gd name="connsiteX108" fmla="*/ 634 w 10000"/>
                          <a:gd name="connsiteY108" fmla="*/ 5121 h 10000"/>
                          <a:gd name="connsiteX109" fmla="*/ 795 w 10000"/>
                          <a:gd name="connsiteY109" fmla="*/ 5032 h 10000"/>
                          <a:gd name="connsiteX110" fmla="*/ 1012 w 10000"/>
                          <a:gd name="connsiteY110" fmla="*/ 4913 h 10000"/>
                          <a:gd name="connsiteX111" fmla="*/ 1248 w 10000"/>
                          <a:gd name="connsiteY111" fmla="*/ 4771 h 10000"/>
                          <a:gd name="connsiteX112" fmla="*/ 1534 w 10000"/>
                          <a:gd name="connsiteY112" fmla="*/ 4615 h 10000"/>
                          <a:gd name="connsiteX113" fmla="*/ 1851 w 10000"/>
                          <a:gd name="connsiteY113" fmla="*/ 4429 h 10000"/>
                          <a:gd name="connsiteX114" fmla="*/ 2199 w 10000"/>
                          <a:gd name="connsiteY114" fmla="*/ 4235 h 10000"/>
                          <a:gd name="connsiteX115" fmla="*/ 2565 w 10000"/>
                          <a:gd name="connsiteY115" fmla="*/ 4042 h 10000"/>
                          <a:gd name="connsiteX116" fmla="*/ 2957 w 10000"/>
                          <a:gd name="connsiteY116" fmla="*/ 3818 h 10000"/>
                          <a:gd name="connsiteX117" fmla="*/ 3360 w 10000"/>
                          <a:gd name="connsiteY117" fmla="*/ 3595 h 10000"/>
                          <a:gd name="connsiteX118" fmla="*/ 3783 w 10000"/>
                          <a:gd name="connsiteY118" fmla="*/ 3365 h 10000"/>
                          <a:gd name="connsiteX119" fmla="*/ 4217 w 10000"/>
                          <a:gd name="connsiteY119" fmla="*/ 3119 h 10000"/>
                          <a:gd name="connsiteX120" fmla="*/ 4652 w 10000"/>
                          <a:gd name="connsiteY120" fmla="*/ 2865 h 10000"/>
                          <a:gd name="connsiteX121" fmla="*/ 5099 w 10000"/>
                          <a:gd name="connsiteY121" fmla="*/ 2635 h 10000"/>
                          <a:gd name="connsiteX122" fmla="*/ 5540 w 10000"/>
                          <a:gd name="connsiteY122" fmla="*/ 2382 h 10000"/>
                          <a:gd name="connsiteX123" fmla="*/ 5975 w 10000"/>
                          <a:gd name="connsiteY123" fmla="*/ 2137 h 10000"/>
                          <a:gd name="connsiteX124" fmla="*/ 6410 w 10000"/>
                          <a:gd name="connsiteY124" fmla="*/ 1906 h 10000"/>
                          <a:gd name="connsiteX125" fmla="*/ 6839 w 10000"/>
                          <a:gd name="connsiteY125" fmla="*/ 1667 h 10000"/>
                          <a:gd name="connsiteX126" fmla="*/ 7248 w 10000"/>
                          <a:gd name="connsiteY126" fmla="*/ 1437 h 10000"/>
                          <a:gd name="connsiteX127" fmla="*/ 7640 w 10000"/>
                          <a:gd name="connsiteY127" fmla="*/ 1228 h 10000"/>
                          <a:gd name="connsiteX128" fmla="*/ 8012 w 10000"/>
                          <a:gd name="connsiteY128" fmla="*/ 1020 h 10000"/>
                          <a:gd name="connsiteX129" fmla="*/ 8360 w 10000"/>
                          <a:gd name="connsiteY129" fmla="*/ 819 h 10000"/>
                          <a:gd name="connsiteX130" fmla="*/ 8683 w 10000"/>
                          <a:gd name="connsiteY130" fmla="*/ 655 h 10000"/>
                          <a:gd name="connsiteX131" fmla="*/ 8969 w 10000"/>
                          <a:gd name="connsiteY131" fmla="*/ 484 h 10000"/>
                          <a:gd name="connsiteX132" fmla="*/ 9230 w 10000"/>
                          <a:gd name="connsiteY132" fmla="*/ 350 h 10000"/>
                          <a:gd name="connsiteX133" fmla="*/ 9447 w 10000"/>
                          <a:gd name="connsiteY133" fmla="*/ 231 h 10000"/>
                          <a:gd name="connsiteX134" fmla="*/ 9621 w 10000"/>
                          <a:gd name="connsiteY134" fmla="*/ 126 h 10000"/>
                          <a:gd name="connsiteX135" fmla="*/ 9739 w 10000"/>
                          <a:gd name="connsiteY135" fmla="*/ 67 h 10000"/>
                          <a:gd name="connsiteX136" fmla="*/ 9826 w 10000"/>
                          <a:gd name="connsiteY136" fmla="*/ 15 h 10000"/>
                          <a:gd name="connsiteX137" fmla="*/ 9845 w 10000"/>
                          <a:gd name="connsiteY137" fmla="*/ 0 h 10000"/>
                          <a:gd name="connsiteX138" fmla="*/ 9857 w 10000"/>
                          <a:gd name="connsiteY138" fmla="*/ 0 h 10000"/>
                          <a:gd name="connsiteX139" fmla="*/ 9870 w 10000"/>
                          <a:gd name="connsiteY139" fmla="*/ 0 h 10000"/>
                          <a:gd name="connsiteX140" fmla="*/ 9888 w 10000"/>
                          <a:gd name="connsiteY14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726 h 10000"/>
                          <a:gd name="connsiteX92" fmla="*/ 12 w 10000"/>
                          <a:gd name="connsiteY92" fmla="*/ 7376 h 10000"/>
                          <a:gd name="connsiteX93" fmla="*/ 0 w 10000"/>
                          <a:gd name="connsiteY93" fmla="*/ 7041 h 10000"/>
                          <a:gd name="connsiteX94" fmla="*/ 0 w 10000"/>
                          <a:gd name="connsiteY94" fmla="*/ 6737 h 10000"/>
                          <a:gd name="connsiteX95" fmla="*/ 0 w 10000"/>
                          <a:gd name="connsiteY95" fmla="*/ 6476 h 10000"/>
                          <a:gd name="connsiteX96" fmla="*/ 0 w 10000"/>
                          <a:gd name="connsiteY96" fmla="*/ 6282 h 10000"/>
                          <a:gd name="connsiteX97" fmla="*/ 0 w 10000"/>
                          <a:gd name="connsiteY97" fmla="*/ 6156 h 10000"/>
                          <a:gd name="connsiteX98" fmla="*/ 0 w 10000"/>
                          <a:gd name="connsiteY98" fmla="*/ 6104 h 10000"/>
                          <a:gd name="connsiteX99" fmla="*/ 0 w 10000"/>
                          <a:gd name="connsiteY99" fmla="*/ 6074 h 10000"/>
                          <a:gd name="connsiteX100" fmla="*/ 12 w 10000"/>
                          <a:gd name="connsiteY100" fmla="*/ 5985 h 10000"/>
                          <a:gd name="connsiteX101" fmla="*/ 31 w 10000"/>
                          <a:gd name="connsiteY101" fmla="*/ 5865 h 10000"/>
                          <a:gd name="connsiteX102" fmla="*/ 75 w 10000"/>
                          <a:gd name="connsiteY102" fmla="*/ 5709 h 10000"/>
                          <a:gd name="connsiteX103" fmla="*/ 155 w 10000"/>
                          <a:gd name="connsiteY103" fmla="*/ 5552 h 10000"/>
                          <a:gd name="connsiteX104" fmla="*/ 273 w 10000"/>
                          <a:gd name="connsiteY104" fmla="*/ 5396 h 10000"/>
                          <a:gd name="connsiteX105" fmla="*/ 447 w 10000"/>
                          <a:gd name="connsiteY105" fmla="*/ 5240 h 10000"/>
                          <a:gd name="connsiteX106" fmla="*/ 509 w 10000"/>
                          <a:gd name="connsiteY106" fmla="*/ 5203 h 10000"/>
                          <a:gd name="connsiteX107" fmla="*/ 634 w 10000"/>
                          <a:gd name="connsiteY107" fmla="*/ 5121 h 10000"/>
                          <a:gd name="connsiteX108" fmla="*/ 795 w 10000"/>
                          <a:gd name="connsiteY108" fmla="*/ 5032 h 10000"/>
                          <a:gd name="connsiteX109" fmla="*/ 1012 w 10000"/>
                          <a:gd name="connsiteY109" fmla="*/ 4913 h 10000"/>
                          <a:gd name="connsiteX110" fmla="*/ 1248 w 10000"/>
                          <a:gd name="connsiteY110" fmla="*/ 4771 h 10000"/>
                          <a:gd name="connsiteX111" fmla="*/ 1534 w 10000"/>
                          <a:gd name="connsiteY111" fmla="*/ 4615 h 10000"/>
                          <a:gd name="connsiteX112" fmla="*/ 1851 w 10000"/>
                          <a:gd name="connsiteY112" fmla="*/ 4429 h 10000"/>
                          <a:gd name="connsiteX113" fmla="*/ 2199 w 10000"/>
                          <a:gd name="connsiteY113" fmla="*/ 4235 h 10000"/>
                          <a:gd name="connsiteX114" fmla="*/ 2565 w 10000"/>
                          <a:gd name="connsiteY114" fmla="*/ 4042 h 10000"/>
                          <a:gd name="connsiteX115" fmla="*/ 2957 w 10000"/>
                          <a:gd name="connsiteY115" fmla="*/ 3818 h 10000"/>
                          <a:gd name="connsiteX116" fmla="*/ 3360 w 10000"/>
                          <a:gd name="connsiteY116" fmla="*/ 3595 h 10000"/>
                          <a:gd name="connsiteX117" fmla="*/ 3783 w 10000"/>
                          <a:gd name="connsiteY117" fmla="*/ 3365 h 10000"/>
                          <a:gd name="connsiteX118" fmla="*/ 4217 w 10000"/>
                          <a:gd name="connsiteY118" fmla="*/ 3119 h 10000"/>
                          <a:gd name="connsiteX119" fmla="*/ 4652 w 10000"/>
                          <a:gd name="connsiteY119" fmla="*/ 2865 h 10000"/>
                          <a:gd name="connsiteX120" fmla="*/ 5099 w 10000"/>
                          <a:gd name="connsiteY120" fmla="*/ 2635 h 10000"/>
                          <a:gd name="connsiteX121" fmla="*/ 5540 w 10000"/>
                          <a:gd name="connsiteY121" fmla="*/ 2382 h 10000"/>
                          <a:gd name="connsiteX122" fmla="*/ 5975 w 10000"/>
                          <a:gd name="connsiteY122" fmla="*/ 2137 h 10000"/>
                          <a:gd name="connsiteX123" fmla="*/ 6410 w 10000"/>
                          <a:gd name="connsiteY123" fmla="*/ 1906 h 10000"/>
                          <a:gd name="connsiteX124" fmla="*/ 6839 w 10000"/>
                          <a:gd name="connsiteY124" fmla="*/ 1667 h 10000"/>
                          <a:gd name="connsiteX125" fmla="*/ 7248 w 10000"/>
                          <a:gd name="connsiteY125" fmla="*/ 1437 h 10000"/>
                          <a:gd name="connsiteX126" fmla="*/ 7640 w 10000"/>
                          <a:gd name="connsiteY126" fmla="*/ 1228 h 10000"/>
                          <a:gd name="connsiteX127" fmla="*/ 8012 w 10000"/>
                          <a:gd name="connsiteY127" fmla="*/ 1020 h 10000"/>
                          <a:gd name="connsiteX128" fmla="*/ 8360 w 10000"/>
                          <a:gd name="connsiteY128" fmla="*/ 819 h 10000"/>
                          <a:gd name="connsiteX129" fmla="*/ 8683 w 10000"/>
                          <a:gd name="connsiteY129" fmla="*/ 655 h 10000"/>
                          <a:gd name="connsiteX130" fmla="*/ 8969 w 10000"/>
                          <a:gd name="connsiteY130" fmla="*/ 484 h 10000"/>
                          <a:gd name="connsiteX131" fmla="*/ 9230 w 10000"/>
                          <a:gd name="connsiteY131" fmla="*/ 350 h 10000"/>
                          <a:gd name="connsiteX132" fmla="*/ 9447 w 10000"/>
                          <a:gd name="connsiteY132" fmla="*/ 231 h 10000"/>
                          <a:gd name="connsiteX133" fmla="*/ 9621 w 10000"/>
                          <a:gd name="connsiteY133" fmla="*/ 126 h 10000"/>
                          <a:gd name="connsiteX134" fmla="*/ 9739 w 10000"/>
                          <a:gd name="connsiteY134" fmla="*/ 67 h 10000"/>
                          <a:gd name="connsiteX135" fmla="*/ 9826 w 10000"/>
                          <a:gd name="connsiteY135" fmla="*/ 15 h 10000"/>
                          <a:gd name="connsiteX136" fmla="*/ 9845 w 10000"/>
                          <a:gd name="connsiteY136" fmla="*/ 0 h 10000"/>
                          <a:gd name="connsiteX137" fmla="*/ 9857 w 10000"/>
                          <a:gd name="connsiteY137" fmla="*/ 0 h 10000"/>
                          <a:gd name="connsiteX138" fmla="*/ 9870 w 10000"/>
                          <a:gd name="connsiteY138" fmla="*/ 0 h 10000"/>
                          <a:gd name="connsiteX139" fmla="*/ 9888 w 10000"/>
                          <a:gd name="connsiteY13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376 h 10000"/>
                          <a:gd name="connsiteX92" fmla="*/ 0 w 10000"/>
                          <a:gd name="connsiteY92" fmla="*/ 7041 h 10000"/>
                          <a:gd name="connsiteX93" fmla="*/ 0 w 10000"/>
                          <a:gd name="connsiteY93" fmla="*/ 6737 h 10000"/>
                          <a:gd name="connsiteX94" fmla="*/ 0 w 10000"/>
                          <a:gd name="connsiteY94" fmla="*/ 6476 h 10000"/>
                          <a:gd name="connsiteX95" fmla="*/ 0 w 10000"/>
                          <a:gd name="connsiteY95" fmla="*/ 6282 h 10000"/>
                          <a:gd name="connsiteX96" fmla="*/ 0 w 10000"/>
                          <a:gd name="connsiteY96" fmla="*/ 6156 h 10000"/>
                          <a:gd name="connsiteX97" fmla="*/ 0 w 10000"/>
                          <a:gd name="connsiteY97" fmla="*/ 6104 h 10000"/>
                          <a:gd name="connsiteX98" fmla="*/ 0 w 10000"/>
                          <a:gd name="connsiteY98" fmla="*/ 6074 h 10000"/>
                          <a:gd name="connsiteX99" fmla="*/ 12 w 10000"/>
                          <a:gd name="connsiteY99" fmla="*/ 5985 h 10000"/>
                          <a:gd name="connsiteX100" fmla="*/ 31 w 10000"/>
                          <a:gd name="connsiteY100" fmla="*/ 5865 h 10000"/>
                          <a:gd name="connsiteX101" fmla="*/ 75 w 10000"/>
                          <a:gd name="connsiteY101" fmla="*/ 5709 h 10000"/>
                          <a:gd name="connsiteX102" fmla="*/ 155 w 10000"/>
                          <a:gd name="connsiteY102" fmla="*/ 5552 h 10000"/>
                          <a:gd name="connsiteX103" fmla="*/ 273 w 10000"/>
                          <a:gd name="connsiteY103" fmla="*/ 5396 h 10000"/>
                          <a:gd name="connsiteX104" fmla="*/ 447 w 10000"/>
                          <a:gd name="connsiteY104" fmla="*/ 5240 h 10000"/>
                          <a:gd name="connsiteX105" fmla="*/ 509 w 10000"/>
                          <a:gd name="connsiteY105" fmla="*/ 5203 h 10000"/>
                          <a:gd name="connsiteX106" fmla="*/ 634 w 10000"/>
                          <a:gd name="connsiteY106" fmla="*/ 5121 h 10000"/>
                          <a:gd name="connsiteX107" fmla="*/ 795 w 10000"/>
                          <a:gd name="connsiteY107" fmla="*/ 5032 h 10000"/>
                          <a:gd name="connsiteX108" fmla="*/ 1012 w 10000"/>
                          <a:gd name="connsiteY108" fmla="*/ 4913 h 10000"/>
                          <a:gd name="connsiteX109" fmla="*/ 1248 w 10000"/>
                          <a:gd name="connsiteY109" fmla="*/ 4771 h 10000"/>
                          <a:gd name="connsiteX110" fmla="*/ 1534 w 10000"/>
                          <a:gd name="connsiteY110" fmla="*/ 4615 h 10000"/>
                          <a:gd name="connsiteX111" fmla="*/ 1851 w 10000"/>
                          <a:gd name="connsiteY111" fmla="*/ 4429 h 10000"/>
                          <a:gd name="connsiteX112" fmla="*/ 2199 w 10000"/>
                          <a:gd name="connsiteY112" fmla="*/ 4235 h 10000"/>
                          <a:gd name="connsiteX113" fmla="*/ 2565 w 10000"/>
                          <a:gd name="connsiteY113" fmla="*/ 4042 h 10000"/>
                          <a:gd name="connsiteX114" fmla="*/ 2957 w 10000"/>
                          <a:gd name="connsiteY114" fmla="*/ 3818 h 10000"/>
                          <a:gd name="connsiteX115" fmla="*/ 3360 w 10000"/>
                          <a:gd name="connsiteY115" fmla="*/ 3595 h 10000"/>
                          <a:gd name="connsiteX116" fmla="*/ 3783 w 10000"/>
                          <a:gd name="connsiteY116" fmla="*/ 3365 h 10000"/>
                          <a:gd name="connsiteX117" fmla="*/ 4217 w 10000"/>
                          <a:gd name="connsiteY117" fmla="*/ 3119 h 10000"/>
                          <a:gd name="connsiteX118" fmla="*/ 4652 w 10000"/>
                          <a:gd name="connsiteY118" fmla="*/ 2865 h 10000"/>
                          <a:gd name="connsiteX119" fmla="*/ 5099 w 10000"/>
                          <a:gd name="connsiteY119" fmla="*/ 2635 h 10000"/>
                          <a:gd name="connsiteX120" fmla="*/ 5540 w 10000"/>
                          <a:gd name="connsiteY120" fmla="*/ 2382 h 10000"/>
                          <a:gd name="connsiteX121" fmla="*/ 5975 w 10000"/>
                          <a:gd name="connsiteY121" fmla="*/ 2137 h 10000"/>
                          <a:gd name="connsiteX122" fmla="*/ 6410 w 10000"/>
                          <a:gd name="connsiteY122" fmla="*/ 1906 h 10000"/>
                          <a:gd name="connsiteX123" fmla="*/ 6839 w 10000"/>
                          <a:gd name="connsiteY123" fmla="*/ 1667 h 10000"/>
                          <a:gd name="connsiteX124" fmla="*/ 7248 w 10000"/>
                          <a:gd name="connsiteY124" fmla="*/ 1437 h 10000"/>
                          <a:gd name="connsiteX125" fmla="*/ 7640 w 10000"/>
                          <a:gd name="connsiteY125" fmla="*/ 1228 h 10000"/>
                          <a:gd name="connsiteX126" fmla="*/ 8012 w 10000"/>
                          <a:gd name="connsiteY126" fmla="*/ 1020 h 10000"/>
                          <a:gd name="connsiteX127" fmla="*/ 8360 w 10000"/>
                          <a:gd name="connsiteY127" fmla="*/ 819 h 10000"/>
                          <a:gd name="connsiteX128" fmla="*/ 8683 w 10000"/>
                          <a:gd name="connsiteY128" fmla="*/ 655 h 10000"/>
                          <a:gd name="connsiteX129" fmla="*/ 8969 w 10000"/>
                          <a:gd name="connsiteY129" fmla="*/ 484 h 10000"/>
                          <a:gd name="connsiteX130" fmla="*/ 9230 w 10000"/>
                          <a:gd name="connsiteY130" fmla="*/ 350 h 10000"/>
                          <a:gd name="connsiteX131" fmla="*/ 9447 w 10000"/>
                          <a:gd name="connsiteY131" fmla="*/ 231 h 10000"/>
                          <a:gd name="connsiteX132" fmla="*/ 9621 w 10000"/>
                          <a:gd name="connsiteY132" fmla="*/ 126 h 10000"/>
                          <a:gd name="connsiteX133" fmla="*/ 9739 w 10000"/>
                          <a:gd name="connsiteY133" fmla="*/ 67 h 10000"/>
                          <a:gd name="connsiteX134" fmla="*/ 9826 w 10000"/>
                          <a:gd name="connsiteY134" fmla="*/ 15 h 10000"/>
                          <a:gd name="connsiteX135" fmla="*/ 9845 w 10000"/>
                          <a:gd name="connsiteY135" fmla="*/ 0 h 10000"/>
                          <a:gd name="connsiteX136" fmla="*/ 9857 w 10000"/>
                          <a:gd name="connsiteY136" fmla="*/ 0 h 10000"/>
                          <a:gd name="connsiteX137" fmla="*/ 9870 w 10000"/>
                          <a:gd name="connsiteY137" fmla="*/ 0 h 10000"/>
                          <a:gd name="connsiteX138" fmla="*/ 9888 w 10000"/>
                          <a:gd name="connsiteY13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0 w 10000"/>
                          <a:gd name="connsiteY91" fmla="*/ 7041 h 10000"/>
                          <a:gd name="connsiteX92" fmla="*/ 0 w 10000"/>
                          <a:gd name="connsiteY92" fmla="*/ 6737 h 10000"/>
                          <a:gd name="connsiteX93" fmla="*/ 0 w 10000"/>
                          <a:gd name="connsiteY93" fmla="*/ 6476 h 10000"/>
                          <a:gd name="connsiteX94" fmla="*/ 0 w 10000"/>
                          <a:gd name="connsiteY94" fmla="*/ 6282 h 10000"/>
                          <a:gd name="connsiteX95" fmla="*/ 0 w 10000"/>
                          <a:gd name="connsiteY95" fmla="*/ 6156 h 10000"/>
                          <a:gd name="connsiteX96" fmla="*/ 0 w 10000"/>
                          <a:gd name="connsiteY96" fmla="*/ 6104 h 10000"/>
                          <a:gd name="connsiteX97" fmla="*/ 0 w 10000"/>
                          <a:gd name="connsiteY97" fmla="*/ 6074 h 10000"/>
                          <a:gd name="connsiteX98" fmla="*/ 12 w 10000"/>
                          <a:gd name="connsiteY98" fmla="*/ 5985 h 10000"/>
                          <a:gd name="connsiteX99" fmla="*/ 31 w 10000"/>
                          <a:gd name="connsiteY99" fmla="*/ 5865 h 10000"/>
                          <a:gd name="connsiteX100" fmla="*/ 75 w 10000"/>
                          <a:gd name="connsiteY100" fmla="*/ 5709 h 10000"/>
                          <a:gd name="connsiteX101" fmla="*/ 155 w 10000"/>
                          <a:gd name="connsiteY101" fmla="*/ 5552 h 10000"/>
                          <a:gd name="connsiteX102" fmla="*/ 273 w 10000"/>
                          <a:gd name="connsiteY102" fmla="*/ 5396 h 10000"/>
                          <a:gd name="connsiteX103" fmla="*/ 447 w 10000"/>
                          <a:gd name="connsiteY103" fmla="*/ 5240 h 10000"/>
                          <a:gd name="connsiteX104" fmla="*/ 509 w 10000"/>
                          <a:gd name="connsiteY104" fmla="*/ 5203 h 10000"/>
                          <a:gd name="connsiteX105" fmla="*/ 634 w 10000"/>
                          <a:gd name="connsiteY105" fmla="*/ 5121 h 10000"/>
                          <a:gd name="connsiteX106" fmla="*/ 795 w 10000"/>
                          <a:gd name="connsiteY106" fmla="*/ 5032 h 10000"/>
                          <a:gd name="connsiteX107" fmla="*/ 1012 w 10000"/>
                          <a:gd name="connsiteY107" fmla="*/ 4913 h 10000"/>
                          <a:gd name="connsiteX108" fmla="*/ 1248 w 10000"/>
                          <a:gd name="connsiteY108" fmla="*/ 4771 h 10000"/>
                          <a:gd name="connsiteX109" fmla="*/ 1534 w 10000"/>
                          <a:gd name="connsiteY109" fmla="*/ 4615 h 10000"/>
                          <a:gd name="connsiteX110" fmla="*/ 1851 w 10000"/>
                          <a:gd name="connsiteY110" fmla="*/ 4429 h 10000"/>
                          <a:gd name="connsiteX111" fmla="*/ 2199 w 10000"/>
                          <a:gd name="connsiteY111" fmla="*/ 4235 h 10000"/>
                          <a:gd name="connsiteX112" fmla="*/ 2565 w 10000"/>
                          <a:gd name="connsiteY112" fmla="*/ 4042 h 10000"/>
                          <a:gd name="connsiteX113" fmla="*/ 2957 w 10000"/>
                          <a:gd name="connsiteY113" fmla="*/ 3818 h 10000"/>
                          <a:gd name="connsiteX114" fmla="*/ 3360 w 10000"/>
                          <a:gd name="connsiteY114" fmla="*/ 3595 h 10000"/>
                          <a:gd name="connsiteX115" fmla="*/ 3783 w 10000"/>
                          <a:gd name="connsiteY115" fmla="*/ 3365 h 10000"/>
                          <a:gd name="connsiteX116" fmla="*/ 4217 w 10000"/>
                          <a:gd name="connsiteY116" fmla="*/ 3119 h 10000"/>
                          <a:gd name="connsiteX117" fmla="*/ 4652 w 10000"/>
                          <a:gd name="connsiteY117" fmla="*/ 2865 h 10000"/>
                          <a:gd name="connsiteX118" fmla="*/ 5099 w 10000"/>
                          <a:gd name="connsiteY118" fmla="*/ 2635 h 10000"/>
                          <a:gd name="connsiteX119" fmla="*/ 5540 w 10000"/>
                          <a:gd name="connsiteY119" fmla="*/ 2382 h 10000"/>
                          <a:gd name="connsiteX120" fmla="*/ 5975 w 10000"/>
                          <a:gd name="connsiteY120" fmla="*/ 2137 h 10000"/>
                          <a:gd name="connsiteX121" fmla="*/ 6410 w 10000"/>
                          <a:gd name="connsiteY121" fmla="*/ 1906 h 10000"/>
                          <a:gd name="connsiteX122" fmla="*/ 6839 w 10000"/>
                          <a:gd name="connsiteY122" fmla="*/ 1667 h 10000"/>
                          <a:gd name="connsiteX123" fmla="*/ 7248 w 10000"/>
                          <a:gd name="connsiteY123" fmla="*/ 1437 h 10000"/>
                          <a:gd name="connsiteX124" fmla="*/ 7640 w 10000"/>
                          <a:gd name="connsiteY124" fmla="*/ 1228 h 10000"/>
                          <a:gd name="connsiteX125" fmla="*/ 8012 w 10000"/>
                          <a:gd name="connsiteY125" fmla="*/ 1020 h 10000"/>
                          <a:gd name="connsiteX126" fmla="*/ 8360 w 10000"/>
                          <a:gd name="connsiteY126" fmla="*/ 819 h 10000"/>
                          <a:gd name="connsiteX127" fmla="*/ 8683 w 10000"/>
                          <a:gd name="connsiteY127" fmla="*/ 655 h 10000"/>
                          <a:gd name="connsiteX128" fmla="*/ 8969 w 10000"/>
                          <a:gd name="connsiteY128" fmla="*/ 484 h 10000"/>
                          <a:gd name="connsiteX129" fmla="*/ 9230 w 10000"/>
                          <a:gd name="connsiteY129" fmla="*/ 350 h 10000"/>
                          <a:gd name="connsiteX130" fmla="*/ 9447 w 10000"/>
                          <a:gd name="connsiteY130" fmla="*/ 231 h 10000"/>
                          <a:gd name="connsiteX131" fmla="*/ 9621 w 10000"/>
                          <a:gd name="connsiteY131" fmla="*/ 126 h 10000"/>
                          <a:gd name="connsiteX132" fmla="*/ 9739 w 10000"/>
                          <a:gd name="connsiteY132" fmla="*/ 67 h 10000"/>
                          <a:gd name="connsiteX133" fmla="*/ 9826 w 10000"/>
                          <a:gd name="connsiteY133" fmla="*/ 15 h 10000"/>
                          <a:gd name="connsiteX134" fmla="*/ 9845 w 10000"/>
                          <a:gd name="connsiteY134" fmla="*/ 0 h 10000"/>
                          <a:gd name="connsiteX135" fmla="*/ 9857 w 10000"/>
                          <a:gd name="connsiteY135" fmla="*/ 0 h 10000"/>
                          <a:gd name="connsiteX136" fmla="*/ 9870 w 10000"/>
                          <a:gd name="connsiteY136" fmla="*/ 0 h 10000"/>
                          <a:gd name="connsiteX137" fmla="*/ 9888 w 10000"/>
                          <a:gd name="connsiteY137"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737 h 10000"/>
                          <a:gd name="connsiteX92" fmla="*/ 8 w 10008"/>
                          <a:gd name="connsiteY92" fmla="*/ 6476 h 10000"/>
                          <a:gd name="connsiteX93" fmla="*/ 8 w 10008"/>
                          <a:gd name="connsiteY93" fmla="*/ 6282 h 10000"/>
                          <a:gd name="connsiteX94" fmla="*/ 8 w 10008"/>
                          <a:gd name="connsiteY94" fmla="*/ 6156 h 10000"/>
                          <a:gd name="connsiteX95" fmla="*/ 8 w 10008"/>
                          <a:gd name="connsiteY95" fmla="*/ 6104 h 10000"/>
                          <a:gd name="connsiteX96" fmla="*/ 8 w 10008"/>
                          <a:gd name="connsiteY96" fmla="*/ 6074 h 10000"/>
                          <a:gd name="connsiteX97" fmla="*/ 20 w 10008"/>
                          <a:gd name="connsiteY97" fmla="*/ 5985 h 10000"/>
                          <a:gd name="connsiteX98" fmla="*/ 39 w 10008"/>
                          <a:gd name="connsiteY98" fmla="*/ 5865 h 10000"/>
                          <a:gd name="connsiteX99" fmla="*/ 83 w 10008"/>
                          <a:gd name="connsiteY99" fmla="*/ 5709 h 10000"/>
                          <a:gd name="connsiteX100" fmla="*/ 163 w 10008"/>
                          <a:gd name="connsiteY100" fmla="*/ 5552 h 10000"/>
                          <a:gd name="connsiteX101" fmla="*/ 281 w 10008"/>
                          <a:gd name="connsiteY101" fmla="*/ 5396 h 10000"/>
                          <a:gd name="connsiteX102" fmla="*/ 455 w 10008"/>
                          <a:gd name="connsiteY102" fmla="*/ 5240 h 10000"/>
                          <a:gd name="connsiteX103" fmla="*/ 517 w 10008"/>
                          <a:gd name="connsiteY103" fmla="*/ 5203 h 10000"/>
                          <a:gd name="connsiteX104" fmla="*/ 642 w 10008"/>
                          <a:gd name="connsiteY104" fmla="*/ 5121 h 10000"/>
                          <a:gd name="connsiteX105" fmla="*/ 803 w 10008"/>
                          <a:gd name="connsiteY105" fmla="*/ 5032 h 10000"/>
                          <a:gd name="connsiteX106" fmla="*/ 1020 w 10008"/>
                          <a:gd name="connsiteY106" fmla="*/ 4913 h 10000"/>
                          <a:gd name="connsiteX107" fmla="*/ 1256 w 10008"/>
                          <a:gd name="connsiteY107" fmla="*/ 4771 h 10000"/>
                          <a:gd name="connsiteX108" fmla="*/ 1542 w 10008"/>
                          <a:gd name="connsiteY108" fmla="*/ 4615 h 10000"/>
                          <a:gd name="connsiteX109" fmla="*/ 1859 w 10008"/>
                          <a:gd name="connsiteY109" fmla="*/ 4429 h 10000"/>
                          <a:gd name="connsiteX110" fmla="*/ 2207 w 10008"/>
                          <a:gd name="connsiteY110" fmla="*/ 4235 h 10000"/>
                          <a:gd name="connsiteX111" fmla="*/ 2573 w 10008"/>
                          <a:gd name="connsiteY111" fmla="*/ 4042 h 10000"/>
                          <a:gd name="connsiteX112" fmla="*/ 2965 w 10008"/>
                          <a:gd name="connsiteY112" fmla="*/ 3818 h 10000"/>
                          <a:gd name="connsiteX113" fmla="*/ 3368 w 10008"/>
                          <a:gd name="connsiteY113" fmla="*/ 3595 h 10000"/>
                          <a:gd name="connsiteX114" fmla="*/ 3791 w 10008"/>
                          <a:gd name="connsiteY114" fmla="*/ 3365 h 10000"/>
                          <a:gd name="connsiteX115" fmla="*/ 4225 w 10008"/>
                          <a:gd name="connsiteY115" fmla="*/ 3119 h 10000"/>
                          <a:gd name="connsiteX116" fmla="*/ 4660 w 10008"/>
                          <a:gd name="connsiteY116" fmla="*/ 2865 h 10000"/>
                          <a:gd name="connsiteX117" fmla="*/ 5107 w 10008"/>
                          <a:gd name="connsiteY117" fmla="*/ 2635 h 10000"/>
                          <a:gd name="connsiteX118" fmla="*/ 5548 w 10008"/>
                          <a:gd name="connsiteY118" fmla="*/ 2382 h 10000"/>
                          <a:gd name="connsiteX119" fmla="*/ 5983 w 10008"/>
                          <a:gd name="connsiteY119" fmla="*/ 2137 h 10000"/>
                          <a:gd name="connsiteX120" fmla="*/ 6418 w 10008"/>
                          <a:gd name="connsiteY120" fmla="*/ 1906 h 10000"/>
                          <a:gd name="connsiteX121" fmla="*/ 6847 w 10008"/>
                          <a:gd name="connsiteY121" fmla="*/ 1667 h 10000"/>
                          <a:gd name="connsiteX122" fmla="*/ 7256 w 10008"/>
                          <a:gd name="connsiteY122" fmla="*/ 1437 h 10000"/>
                          <a:gd name="connsiteX123" fmla="*/ 7648 w 10008"/>
                          <a:gd name="connsiteY123" fmla="*/ 1228 h 10000"/>
                          <a:gd name="connsiteX124" fmla="*/ 8020 w 10008"/>
                          <a:gd name="connsiteY124" fmla="*/ 1020 h 10000"/>
                          <a:gd name="connsiteX125" fmla="*/ 8368 w 10008"/>
                          <a:gd name="connsiteY125" fmla="*/ 819 h 10000"/>
                          <a:gd name="connsiteX126" fmla="*/ 8691 w 10008"/>
                          <a:gd name="connsiteY126" fmla="*/ 655 h 10000"/>
                          <a:gd name="connsiteX127" fmla="*/ 8977 w 10008"/>
                          <a:gd name="connsiteY127" fmla="*/ 484 h 10000"/>
                          <a:gd name="connsiteX128" fmla="*/ 9238 w 10008"/>
                          <a:gd name="connsiteY128" fmla="*/ 350 h 10000"/>
                          <a:gd name="connsiteX129" fmla="*/ 9455 w 10008"/>
                          <a:gd name="connsiteY129" fmla="*/ 231 h 10000"/>
                          <a:gd name="connsiteX130" fmla="*/ 9629 w 10008"/>
                          <a:gd name="connsiteY130" fmla="*/ 126 h 10000"/>
                          <a:gd name="connsiteX131" fmla="*/ 9747 w 10008"/>
                          <a:gd name="connsiteY131" fmla="*/ 67 h 10000"/>
                          <a:gd name="connsiteX132" fmla="*/ 9834 w 10008"/>
                          <a:gd name="connsiteY132" fmla="*/ 15 h 10000"/>
                          <a:gd name="connsiteX133" fmla="*/ 9853 w 10008"/>
                          <a:gd name="connsiteY133" fmla="*/ 0 h 10000"/>
                          <a:gd name="connsiteX134" fmla="*/ 9865 w 10008"/>
                          <a:gd name="connsiteY134" fmla="*/ 0 h 10000"/>
                          <a:gd name="connsiteX135" fmla="*/ 9878 w 10008"/>
                          <a:gd name="connsiteY135" fmla="*/ 0 h 10000"/>
                          <a:gd name="connsiteX136" fmla="*/ 9896 w 10008"/>
                          <a:gd name="connsiteY136"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476 h 10000"/>
                          <a:gd name="connsiteX92" fmla="*/ 8 w 10008"/>
                          <a:gd name="connsiteY92" fmla="*/ 6282 h 10000"/>
                          <a:gd name="connsiteX93" fmla="*/ 8 w 10008"/>
                          <a:gd name="connsiteY93" fmla="*/ 6156 h 10000"/>
                          <a:gd name="connsiteX94" fmla="*/ 8 w 10008"/>
                          <a:gd name="connsiteY94" fmla="*/ 6104 h 10000"/>
                          <a:gd name="connsiteX95" fmla="*/ 8 w 10008"/>
                          <a:gd name="connsiteY95" fmla="*/ 6074 h 10000"/>
                          <a:gd name="connsiteX96" fmla="*/ 20 w 10008"/>
                          <a:gd name="connsiteY96" fmla="*/ 5985 h 10000"/>
                          <a:gd name="connsiteX97" fmla="*/ 39 w 10008"/>
                          <a:gd name="connsiteY97" fmla="*/ 5865 h 10000"/>
                          <a:gd name="connsiteX98" fmla="*/ 83 w 10008"/>
                          <a:gd name="connsiteY98" fmla="*/ 5709 h 10000"/>
                          <a:gd name="connsiteX99" fmla="*/ 163 w 10008"/>
                          <a:gd name="connsiteY99" fmla="*/ 5552 h 10000"/>
                          <a:gd name="connsiteX100" fmla="*/ 281 w 10008"/>
                          <a:gd name="connsiteY100" fmla="*/ 5396 h 10000"/>
                          <a:gd name="connsiteX101" fmla="*/ 455 w 10008"/>
                          <a:gd name="connsiteY101" fmla="*/ 5240 h 10000"/>
                          <a:gd name="connsiteX102" fmla="*/ 517 w 10008"/>
                          <a:gd name="connsiteY102" fmla="*/ 5203 h 10000"/>
                          <a:gd name="connsiteX103" fmla="*/ 642 w 10008"/>
                          <a:gd name="connsiteY103" fmla="*/ 5121 h 10000"/>
                          <a:gd name="connsiteX104" fmla="*/ 803 w 10008"/>
                          <a:gd name="connsiteY104" fmla="*/ 5032 h 10000"/>
                          <a:gd name="connsiteX105" fmla="*/ 1020 w 10008"/>
                          <a:gd name="connsiteY105" fmla="*/ 4913 h 10000"/>
                          <a:gd name="connsiteX106" fmla="*/ 1256 w 10008"/>
                          <a:gd name="connsiteY106" fmla="*/ 4771 h 10000"/>
                          <a:gd name="connsiteX107" fmla="*/ 1542 w 10008"/>
                          <a:gd name="connsiteY107" fmla="*/ 4615 h 10000"/>
                          <a:gd name="connsiteX108" fmla="*/ 1859 w 10008"/>
                          <a:gd name="connsiteY108" fmla="*/ 4429 h 10000"/>
                          <a:gd name="connsiteX109" fmla="*/ 2207 w 10008"/>
                          <a:gd name="connsiteY109" fmla="*/ 4235 h 10000"/>
                          <a:gd name="connsiteX110" fmla="*/ 2573 w 10008"/>
                          <a:gd name="connsiteY110" fmla="*/ 4042 h 10000"/>
                          <a:gd name="connsiteX111" fmla="*/ 2965 w 10008"/>
                          <a:gd name="connsiteY111" fmla="*/ 3818 h 10000"/>
                          <a:gd name="connsiteX112" fmla="*/ 3368 w 10008"/>
                          <a:gd name="connsiteY112" fmla="*/ 3595 h 10000"/>
                          <a:gd name="connsiteX113" fmla="*/ 3791 w 10008"/>
                          <a:gd name="connsiteY113" fmla="*/ 3365 h 10000"/>
                          <a:gd name="connsiteX114" fmla="*/ 4225 w 10008"/>
                          <a:gd name="connsiteY114" fmla="*/ 3119 h 10000"/>
                          <a:gd name="connsiteX115" fmla="*/ 4660 w 10008"/>
                          <a:gd name="connsiteY115" fmla="*/ 2865 h 10000"/>
                          <a:gd name="connsiteX116" fmla="*/ 5107 w 10008"/>
                          <a:gd name="connsiteY116" fmla="*/ 2635 h 10000"/>
                          <a:gd name="connsiteX117" fmla="*/ 5548 w 10008"/>
                          <a:gd name="connsiteY117" fmla="*/ 2382 h 10000"/>
                          <a:gd name="connsiteX118" fmla="*/ 5983 w 10008"/>
                          <a:gd name="connsiteY118" fmla="*/ 2137 h 10000"/>
                          <a:gd name="connsiteX119" fmla="*/ 6418 w 10008"/>
                          <a:gd name="connsiteY119" fmla="*/ 1906 h 10000"/>
                          <a:gd name="connsiteX120" fmla="*/ 6847 w 10008"/>
                          <a:gd name="connsiteY120" fmla="*/ 1667 h 10000"/>
                          <a:gd name="connsiteX121" fmla="*/ 7256 w 10008"/>
                          <a:gd name="connsiteY121" fmla="*/ 1437 h 10000"/>
                          <a:gd name="connsiteX122" fmla="*/ 7648 w 10008"/>
                          <a:gd name="connsiteY122" fmla="*/ 1228 h 10000"/>
                          <a:gd name="connsiteX123" fmla="*/ 8020 w 10008"/>
                          <a:gd name="connsiteY123" fmla="*/ 1020 h 10000"/>
                          <a:gd name="connsiteX124" fmla="*/ 8368 w 10008"/>
                          <a:gd name="connsiteY124" fmla="*/ 819 h 10000"/>
                          <a:gd name="connsiteX125" fmla="*/ 8691 w 10008"/>
                          <a:gd name="connsiteY125" fmla="*/ 655 h 10000"/>
                          <a:gd name="connsiteX126" fmla="*/ 8977 w 10008"/>
                          <a:gd name="connsiteY126" fmla="*/ 484 h 10000"/>
                          <a:gd name="connsiteX127" fmla="*/ 9238 w 10008"/>
                          <a:gd name="connsiteY127" fmla="*/ 350 h 10000"/>
                          <a:gd name="connsiteX128" fmla="*/ 9455 w 10008"/>
                          <a:gd name="connsiteY128" fmla="*/ 231 h 10000"/>
                          <a:gd name="connsiteX129" fmla="*/ 9629 w 10008"/>
                          <a:gd name="connsiteY129" fmla="*/ 126 h 10000"/>
                          <a:gd name="connsiteX130" fmla="*/ 9747 w 10008"/>
                          <a:gd name="connsiteY130" fmla="*/ 67 h 10000"/>
                          <a:gd name="connsiteX131" fmla="*/ 9834 w 10008"/>
                          <a:gd name="connsiteY131" fmla="*/ 15 h 10000"/>
                          <a:gd name="connsiteX132" fmla="*/ 9853 w 10008"/>
                          <a:gd name="connsiteY132" fmla="*/ 0 h 10000"/>
                          <a:gd name="connsiteX133" fmla="*/ 9865 w 10008"/>
                          <a:gd name="connsiteY133" fmla="*/ 0 h 10000"/>
                          <a:gd name="connsiteX134" fmla="*/ 9878 w 10008"/>
                          <a:gd name="connsiteY134" fmla="*/ 0 h 10000"/>
                          <a:gd name="connsiteX135" fmla="*/ 9896 w 10008"/>
                          <a:gd name="connsiteY135"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282 h 10000"/>
                          <a:gd name="connsiteX92" fmla="*/ 8 w 10008"/>
                          <a:gd name="connsiteY92" fmla="*/ 6156 h 10000"/>
                          <a:gd name="connsiteX93" fmla="*/ 8 w 10008"/>
                          <a:gd name="connsiteY93" fmla="*/ 6104 h 10000"/>
                          <a:gd name="connsiteX94" fmla="*/ 8 w 10008"/>
                          <a:gd name="connsiteY94" fmla="*/ 6074 h 10000"/>
                          <a:gd name="connsiteX95" fmla="*/ 20 w 10008"/>
                          <a:gd name="connsiteY95" fmla="*/ 5985 h 10000"/>
                          <a:gd name="connsiteX96" fmla="*/ 39 w 10008"/>
                          <a:gd name="connsiteY96" fmla="*/ 5865 h 10000"/>
                          <a:gd name="connsiteX97" fmla="*/ 83 w 10008"/>
                          <a:gd name="connsiteY97" fmla="*/ 5709 h 10000"/>
                          <a:gd name="connsiteX98" fmla="*/ 163 w 10008"/>
                          <a:gd name="connsiteY98" fmla="*/ 5552 h 10000"/>
                          <a:gd name="connsiteX99" fmla="*/ 281 w 10008"/>
                          <a:gd name="connsiteY99" fmla="*/ 5396 h 10000"/>
                          <a:gd name="connsiteX100" fmla="*/ 455 w 10008"/>
                          <a:gd name="connsiteY100" fmla="*/ 5240 h 10000"/>
                          <a:gd name="connsiteX101" fmla="*/ 517 w 10008"/>
                          <a:gd name="connsiteY101" fmla="*/ 5203 h 10000"/>
                          <a:gd name="connsiteX102" fmla="*/ 642 w 10008"/>
                          <a:gd name="connsiteY102" fmla="*/ 5121 h 10000"/>
                          <a:gd name="connsiteX103" fmla="*/ 803 w 10008"/>
                          <a:gd name="connsiteY103" fmla="*/ 5032 h 10000"/>
                          <a:gd name="connsiteX104" fmla="*/ 1020 w 10008"/>
                          <a:gd name="connsiteY104" fmla="*/ 4913 h 10000"/>
                          <a:gd name="connsiteX105" fmla="*/ 1256 w 10008"/>
                          <a:gd name="connsiteY105" fmla="*/ 4771 h 10000"/>
                          <a:gd name="connsiteX106" fmla="*/ 1542 w 10008"/>
                          <a:gd name="connsiteY106" fmla="*/ 4615 h 10000"/>
                          <a:gd name="connsiteX107" fmla="*/ 1859 w 10008"/>
                          <a:gd name="connsiteY107" fmla="*/ 4429 h 10000"/>
                          <a:gd name="connsiteX108" fmla="*/ 2207 w 10008"/>
                          <a:gd name="connsiteY108" fmla="*/ 4235 h 10000"/>
                          <a:gd name="connsiteX109" fmla="*/ 2573 w 10008"/>
                          <a:gd name="connsiteY109" fmla="*/ 4042 h 10000"/>
                          <a:gd name="connsiteX110" fmla="*/ 2965 w 10008"/>
                          <a:gd name="connsiteY110" fmla="*/ 3818 h 10000"/>
                          <a:gd name="connsiteX111" fmla="*/ 3368 w 10008"/>
                          <a:gd name="connsiteY111" fmla="*/ 3595 h 10000"/>
                          <a:gd name="connsiteX112" fmla="*/ 3791 w 10008"/>
                          <a:gd name="connsiteY112" fmla="*/ 3365 h 10000"/>
                          <a:gd name="connsiteX113" fmla="*/ 4225 w 10008"/>
                          <a:gd name="connsiteY113" fmla="*/ 3119 h 10000"/>
                          <a:gd name="connsiteX114" fmla="*/ 4660 w 10008"/>
                          <a:gd name="connsiteY114" fmla="*/ 2865 h 10000"/>
                          <a:gd name="connsiteX115" fmla="*/ 5107 w 10008"/>
                          <a:gd name="connsiteY115" fmla="*/ 2635 h 10000"/>
                          <a:gd name="connsiteX116" fmla="*/ 5548 w 10008"/>
                          <a:gd name="connsiteY116" fmla="*/ 2382 h 10000"/>
                          <a:gd name="connsiteX117" fmla="*/ 5983 w 10008"/>
                          <a:gd name="connsiteY117" fmla="*/ 2137 h 10000"/>
                          <a:gd name="connsiteX118" fmla="*/ 6418 w 10008"/>
                          <a:gd name="connsiteY118" fmla="*/ 1906 h 10000"/>
                          <a:gd name="connsiteX119" fmla="*/ 6847 w 10008"/>
                          <a:gd name="connsiteY119" fmla="*/ 1667 h 10000"/>
                          <a:gd name="connsiteX120" fmla="*/ 7256 w 10008"/>
                          <a:gd name="connsiteY120" fmla="*/ 1437 h 10000"/>
                          <a:gd name="connsiteX121" fmla="*/ 7648 w 10008"/>
                          <a:gd name="connsiteY121" fmla="*/ 1228 h 10000"/>
                          <a:gd name="connsiteX122" fmla="*/ 8020 w 10008"/>
                          <a:gd name="connsiteY122" fmla="*/ 1020 h 10000"/>
                          <a:gd name="connsiteX123" fmla="*/ 8368 w 10008"/>
                          <a:gd name="connsiteY123" fmla="*/ 819 h 10000"/>
                          <a:gd name="connsiteX124" fmla="*/ 8691 w 10008"/>
                          <a:gd name="connsiteY124" fmla="*/ 655 h 10000"/>
                          <a:gd name="connsiteX125" fmla="*/ 8977 w 10008"/>
                          <a:gd name="connsiteY125" fmla="*/ 484 h 10000"/>
                          <a:gd name="connsiteX126" fmla="*/ 9238 w 10008"/>
                          <a:gd name="connsiteY126" fmla="*/ 350 h 10000"/>
                          <a:gd name="connsiteX127" fmla="*/ 9455 w 10008"/>
                          <a:gd name="connsiteY127" fmla="*/ 231 h 10000"/>
                          <a:gd name="connsiteX128" fmla="*/ 9629 w 10008"/>
                          <a:gd name="connsiteY128" fmla="*/ 126 h 10000"/>
                          <a:gd name="connsiteX129" fmla="*/ 9747 w 10008"/>
                          <a:gd name="connsiteY129" fmla="*/ 67 h 10000"/>
                          <a:gd name="connsiteX130" fmla="*/ 9834 w 10008"/>
                          <a:gd name="connsiteY130" fmla="*/ 15 h 10000"/>
                          <a:gd name="connsiteX131" fmla="*/ 9853 w 10008"/>
                          <a:gd name="connsiteY131" fmla="*/ 0 h 10000"/>
                          <a:gd name="connsiteX132" fmla="*/ 9865 w 10008"/>
                          <a:gd name="connsiteY132" fmla="*/ 0 h 10000"/>
                          <a:gd name="connsiteX133" fmla="*/ 9878 w 10008"/>
                          <a:gd name="connsiteY133" fmla="*/ 0 h 10000"/>
                          <a:gd name="connsiteX134" fmla="*/ 9896 w 10008"/>
                          <a:gd name="connsiteY134"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8 w 10008"/>
                          <a:gd name="connsiteY93" fmla="*/ 6074 h 10000"/>
                          <a:gd name="connsiteX94" fmla="*/ 20 w 10008"/>
                          <a:gd name="connsiteY94" fmla="*/ 5985 h 10000"/>
                          <a:gd name="connsiteX95" fmla="*/ 39 w 10008"/>
                          <a:gd name="connsiteY95" fmla="*/ 5865 h 10000"/>
                          <a:gd name="connsiteX96" fmla="*/ 83 w 10008"/>
                          <a:gd name="connsiteY96" fmla="*/ 5709 h 10000"/>
                          <a:gd name="connsiteX97" fmla="*/ 163 w 10008"/>
                          <a:gd name="connsiteY97" fmla="*/ 5552 h 10000"/>
                          <a:gd name="connsiteX98" fmla="*/ 281 w 10008"/>
                          <a:gd name="connsiteY98" fmla="*/ 5396 h 10000"/>
                          <a:gd name="connsiteX99" fmla="*/ 455 w 10008"/>
                          <a:gd name="connsiteY99" fmla="*/ 5240 h 10000"/>
                          <a:gd name="connsiteX100" fmla="*/ 517 w 10008"/>
                          <a:gd name="connsiteY100" fmla="*/ 5203 h 10000"/>
                          <a:gd name="connsiteX101" fmla="*/ 642 w 10008"/>
                          <a:gd name="connsiteY101" fmla="*/ 5121 h 10000"/>
                          <a:gd name="connsiteX102" fmla="*/ 803 w 10008"/>
                          <a:gd name="connsiteY102" fmla="*/ 5032 h 10000"/>
                          <a:gd name="connsiteX103" fmla="*/ 1020 w 10008"/>
                          <a:gd name="connsiteY103" fmla="*/ 4913 h 10000"/>
                          <a:gd name="connsiteX104" fmla="*/ 1256 w 10008"/>
                          <a:gd name="connsiteY104" fmla="*/ 4771 h 10000"/>
                          <a:gd name="connsiteX105" fmla="*/ 1542 w 10008"/>
                          <a:gd name="connsiteY105" fmla="*/ 4615 h 10000"/>
                          <a:gd name="connsiteX106" fmla="*/ 1859 w 10008"/>
                          <a:gd name="connsiteY106" fmla="*/ 4429 h 10000"/>
                          <a:gd name="connsiteX107" fmla="*/ 2207 w 10008"/>
                          <a:gd name="connsiteY107" fmla="*/ 4235 h 10000"/>
                          <a:gd name="connsiteX108" fmla="*/ 2573 w 10008"/>
                          <a:gd name="connsiteY108" fmla="*/ 4042 h 10000"/>
                          <a:gd name="connsiteX109" fmla="*/ 2965 w 10008"/>
                          <a:gd name="connsiteY109" fmla="*/ 3818 h 10000"/>
                          <a:gd name="connsiteX110" fmla="*/ 3368 w 10008"/>
                          <a:gd name="connsiteY110" fmla="*/ 3595 h 10000"/>
                          <a:gd name="connsiteX111" fmla="*/ 3791 w 10008"/>
                          <a:gd name="connsiteY111" fmla="*/ 3365 h 10000"/>
                          <a:gd name="connsiteX112" fmla="*/ 4225 w 10008"/>
                          <a:gd name="connsiteY112" fmla="*/ 3119 h 10000"/>
                          <a:gd name="connsiteX113" fmla="*/ 4660 w 10008"/>
                          <a:gd name="connsiteY113" fmla="*/ 2865 h 10000"/>
                          <a:gd name="connsiteX114" fmla="*/ 5107 w 10008"/>
                          <a:gd name="connsiteY114" fmla="*/ 2635 h 10000"/>
                          <a:gd name="connsiteX115" fmla="*/ 5548 w 10008"/>
                          <a:gd name="connsiteY115" fmla="*/ 2382 h 10000"/>
                          <a:gd name="connsiteX116" fmla="*/ 5983 w 10008"/>
                          <a:gd name="connsiteY116" fmla="*/ 2137 h 10000"/>
                          <a:gd name="connsiteX117" fmla="*/ 6418 w 10008"/>
                          <a:gd name="connsiteY117" fmla="*/ 1906 h 10000"/>
                          <a:gd name="connsiteX118" fmla="*/ 6847 w 10008"/>
                          <a:gd name="connsiteY118" fmla="*/ 1667 h 10000"/>
                          <a:gd name="connsiteX119" fmla="*/ 7256 w 10008"/>
                          <a:gd name="connsiteY119" fmla="*/ 1437 h 10000"/>
                          <a:gd name="connsiteX120" fmla="*/ 7648 w 10008"/>
                          <a:gd name="connsiteY120" fmla="*/ 1228 h 10000"/>
                          <a:gd name="connsiteX121" fmla="*/ 8020 w 10008"/>
                          <a:gd name="connsiteY121" fmla="*/ 1020 h 10000"/>
                          <a:gd name="connsiteX122" fmla="*/ 8368 w 10008"/>
                          <a:gd name="connsiteY122" fmla="*/ 819 h 10000"/>
                          <a:gd name="connsiteX123" fmla="*/ 8691 w 10008"/>
                          <a:gd name="connsiteY123" fmla="*/ 655 h 10000"/>
                          <a:gd name="connsiteX124" fmla="*/ 8977 w 10008"/>
                          <a:gd name="connsiteY124" fmla="*/ 484 h 10000"/>
                          <a:gd name="connsiteX125" fmla="*/ 9238 w 10008"/>
                          <a:gd name="connsiteY125" fmla="*/ 350 h 10000"/>
                          <a:gd name="connsiteX126" fmla="*/ 9455 w 10008"/>
                          <a:gd name="connsiteY126" fmla="*/ 231 h 10000"/>
                          <a:gd name="connsiteX127" fmla="*/ 9629 w 10008"/>
                          <a:gd name="connsiteY127" fmla="*/ 126 h 10000"/>
                          <a:gd name="connsiteX128" fmla="*/ 9747 w 10008"/>
                          <a:gd name="connsiteY128" fmla="*/ 67 h 10000"/>
                          <a:gd name="connsiteX129" fmla="*/ 9834 w 10008"/>
                          <a:gd name="connsiteY129" fmla="*/ 15 h 10000"/>
                          <a:gd name="connsiteX130" fmla="*/ 9853 w 10008"/>
                          <a:gd name="connsiteY130" fmla="*/ 0 h 10000"/>
                          <a:gd name="connsiteX131" fmla="*/ 9865 w 10008"/>
                          <a:gd name="connsiteY131" fmla="*/ 0 h 10000"/>
                          <a:gd name="connsiteX132" fmla="*/ 9878 w 10008"/>
                          <a:gd name="connsiteY132" fmla="*/ 0 h 10000"/>
                          <a:gd name="connsiteX133" fmla="*/ 9896 w 10008"/>
                          <a:gd name="connsiteY133"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20 w 10008"/>
                          <a:gd name="connsiteY93" fmla="*/ 5985 h 10000"/>
                          <a:gd name="connsiteX94" fmla="*/ 39 w 10008"/>
                          <a:gd name="connsiteY94" fmla="*/ 5865 h 10000"/>
                          <a:gd name="connsiteX95" fmla="*/ 83 w 10008"/>
                          <a:gd name="connsiteY95" fmla="*/ 5709 h 10000"/>
                          <a:gd name="connsiteX96" fmla="*/ 163 w 10008"/>
                          <a:gd name="connsiteY96" fmla="*/ 5552 h 10000"/>
                          <a:gd name="connsiteX97" fmla="*/ 281 w 10008"/>
                          <a:gd name="connsiteY97" fmla="*/ 5396 h 10000"/>
                          <a:gd name="connsiteX98" fmla="*/ 455 w 10008"/>
                          <a:gd name="connsiteY98" fmla="*/ 5240 h 10000"/>
                          <a:gd name="connsiteX99" fmla="*/ 517 w 10008"/>
                          <a:gd name="connsiteY99" fmla="*/ 5203 h 10000"/>
                          <a:gd name="connsiteX100" fmla="*/ 642 w 10008"/>
                          <a:gd name="connsiteY100" fmla="*/ 5121 h 10000"/>
                          <a:gd name="connsiteX101" fmla="*/ 803 w 10008"/>
                          <a:gd name="connsiteY101" fmla="*/ 5032 h 10000"/>
                          <a:gd name="connsiteX102" fmla="*/ 1020 w 10008"/>
                          <a:gd name="connsiteY102" fmla="*/ 4913 h 10000"/>
                          <a:gd name="connsiteX103" fmla="*/ 1256 w 10008"/>
                          <a:gd name="connsiteY103" fmla="*/ 4771 h 10000"/>
                          <a:gd name="connsiteX104" fmla="*/ 1542 w 10008"/>
                          <a:gd name="connsiteY104" fmla="*/ 4615 h 10000"/>
                          <a:gd name="connsiteX105" fmla="*/ 1859 w 10008"/>
                          <a:gd name="connsiteY105" fmla="*/ 4429 h 10000"/>
                          <a:gd name="connsiteX106" fmla="*/ 2207 w 10008"/>
                          <a:gd name="connsiteY106" fmla="*/ 4235 h 10000"/>
                          <a:gd name="connsiteX107" fmla="*/ 2573 w 10008"/>
                          <a:gd name="connsiteY107" fmla="*/ 4042 h 10000"/>
                          <a:gd name="connsiteX108" fmla="*/ 2965 w 10008"/>
                          <a:gd name="connsiteY108" fmla="*/ 3818 h 10000"/>
                          <a:gd name="connsiteX109" fmla="*/ 3368 w 10008"/>
                          <a:gd name="connsiteY109" fmla="*/ 3595 h 10000"/>
                          <a:gd name="connsiteX110" fmla="*/ 3791 w 10008"/>
                          <a:gd name="connsiteY110" fmla="*/ 3365 h 10000"/>
                          <a:gd name="connsiteX111" fmla="*/ 4225 w 10008"/>
                          <a:gd name="connsiteY111" fmla="*/ 3119 h 10000"/>
                          <a:gd name="connsiteX112" fmla="*/ 4660 w 10008"/>
                          <a:gd name="connsiteY112" fmla="*/ 2865 h 10000"/>
                          <a:gd name="connsiteX113" fmla="*/ 5107 w 10008"/>
                          <a:gd name="connsiteY113" fmla="*/ 2635 h 10000"/>
                          <a:gd name="connsiteX114" fmla="*/ 5548 w 10008"/>
                          <a:gd name="connsiteY114" fmla="*/ 2382 h 10000"/>
                          <a:gd name="connsiteX115" fmla="*/ 5983 w 10008"/>
                          <a:gd name="connsiteY115" fmla="*/ 2137 h 10000"/>
                          <a:gd name="connsiteX116" fmla="*/ 6418 w 10008"/>
                          <a:gd name="connsiteY116" fmla="*/ 1906 h 10000"/>
                          <a:gd name="connsiteX117" fmla="*/ 6847 w 10008"/>
                          <a:gd name="connsiteY117" fmla="*/ 1667 h 10000"/>
                          <a:gd name="connsiteX118" fmla="*/ 7256 w 10008"/>
                          <a:gd name="connsiteY118" fmla="*/ 1437 h 10000"/>
                          <a:gd name="connsiteX119" fmla="*/ 7648 w 10008"/>
                          <a:gd name="connsiteY119" fmla="*/ 1228 h 10000"/>
                          <a:gd name="connsiteX120" fmla="*/ 8020 w 10008"/>
                          <a:gd name="connsiteY120" fmla="*/ 1020 h 10000"/>
                          <a:gd name="connsiteX121" fmla="*/ 8368 w 10008"/>
                          <a:gd name="connsiteY121" fmla="*/ 819 h 10000"/>
                          <a:gd name="connsiteX122" fmla="*/ 8691 w 10008"/>
                          <a:gd name="connsiteY122" fmla="*/ 655 h 10000"/>
                          <a:gd name="connsiteX123" fmla="*/ 8977 w 10008"/>
                          <a:gd name="connsiteY123" fmla="*/ 484 h 10000"/>
                          <a:gd name="connsiteX124" fmla="*/ 9238 w 10008"/>
                          <a:gd name="connsiteY124" fmla="*/ 350 h 10000"/>
                          <a:gd name="connsiteX125" fmla="*/ 9455 w 10008"/>
                          <a:gd name="connsiteY125" fmla="*/ 231 h 10000"/>
                          <a:gd name="connsiteX126" fmla="*/ 9629 w 10008"/>
                          <a:gd name="connsiteY126" fmla="*/ 126 h 10000"/>
                          <a:gd name="connsiteX127" fmla="*/ 9747 w 10008"/>
                          <a:gd name="connsiteY127" fmla="*/ 67 h 10000"/>
                          <a:gd name="connsiteX128" fmla="*/ 9834 w 10008"/>
                          <a:gd name="connsiteY128" fmla="*/ 15 h 10000"/>
                          <a:gd name="connsiteX129" fmla="*/ 9853 w 10008"/>
                          <a:gd name="connsiteY129" fmla="*/ 0 h 10000"/>
                          <a:gd name="connsiteX130" fmla="*/ 9865 w 10008"/>
                          <a:gd name="connsiteY130" fmla="*/ 0 h 10000"/>
                          <a:gd name="connsiteX131" fmla="*/ 9878 w 10008"/>
                          <a:gd name="connsiteY131" fmla="*/ 0 h 10000"/>
                          <a:gd name="connsiteX132" fmla="*/ 9896 w 10008"/>
                          <a:gd name="connsiteY132"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20 w 10008"/>
                          <a:gd name="connsiteY92" fmla="*/ 5985 h 10000"/>
                          <a:gd name="connsiteX93" fmla="*/ 39 w 10008"/>
                          <a:gd name="connsiteY93" fmla="*/ 5865 h 10000"/>
                          <a:gd name="connsiteX94" fmla="*/ 83 w 10008"/>
                          <a:gd name="connsiteY94" fmla="*/ 5709 h 10000"/>
                          <a:gd name="connsiteX95" fmla="*/ 163 w 10008"/>
                          <a:gd name="connsiteY95" fmla="*/ 5552 h 10000"/>
                          <a:gd name="connsiteX96" fmla="*/ 281 w 10008"/>
                          <a:gd name="connsiteY96" fmla="*/ 5396 h 10000"/>
                          <a:gd name="connsiteX97" fmla="*/ 455 w 10008"/>
                          <a:gd name="connsiteY97" fmla="*/ 5240 h 10000"/>
                          <a:gd name="connsiteX98" fmla="*/ 517 w 10008"/>
                          <a:gd name="connsiteY98" fmla="*/ 5203 h 10000"/>
                          <a:gd name="connsiteX99" fmla="*/ 642 w 10008"/>
                          <a:gd name="connsiteY99" fmla="*/ 5121 h 10000"/>
                          <a:gd name="connsiteX100" fmla="*/ 803 w 10008"/>
                          <a:gd name="connsiteY100" fmla="*/ 5032 h 10000"/>
                          <a:gd name="connsiteX101" fmla="*/ 1020 w 10008"/>
                          <a:gd name="connsiteY101" fmla="*/ 4913 h 10000"/>
                          <a:gd name="connsiteX102" fmla="*/ 1256 w 10008"/>
                          <a:gd name="connsiteY102" fmla="*/ 4771 h 10000"/>
                          <a:gd name="connsiteX103" fmla="*/ 1542 w 10008"/>
                          <a:gd name="connsiteY103" fmla="*/ 4615 h 10000"/>
                          <a:gd name="connsiteX104" fmla="*/ 1859 w 10008"/>
                          <a:gd name="connsiteY104" fmla="*/ 4429 h 10000"/>
                          <a:gd name="connsiteX105" fmla="*/ 2207 w 10008"/>
                          <a:gd name="connsiteY105" fmla="*/ 4235 h 10000"/>
                          <a:gd name="connsiteX106" fmla="*/ 2573 w 10008"/>
                          <a:gd name="connsiteY106" fmla="*/ 4042 h 10000"/>
                          <a:gd name="connsiteX107" fmla="*/ 2965 w 10008"/>
                          <a:gd name="connsiteY107" fmla="*/ 3818 h 10000"/>
                          <a:gd name="connsiteX108" fmla="*/ 3368 w 10008"/>
                          <a:gd name="connsiteY108" fmla="*/ 3595 h 10000"/>
                          <a:gd name="connsiteX109" fmla="*/ 3791 w 10008"/>
                          <a:gd name="connsiteY109" fmla="*/ 3365 h 10000"/>
                          <a:gd name="connsiteX110" fmla="*/ 4225 w 10008"/>
                          <a:gd name="connsiteY110" fmla="*/ 3119 h 10000"/>
                          <a:gd name="connsiteX111" fmla="*/ 4660 w 10008"/>
                          <a:gd name="connsiteY111" fmla="*/ 2865 h 10000"/>
                          <a:gd name="connsiteX112" fmla="*/ 5107 w 10008"/>
                          <a:gd name="connsiteY112" fmla="*/ 2635 h 10000"/>
                          <a:gd name="connsiteX113" fmla="*/ 5548 w 10008"/>
                          <a:gd name="connsiteY113" fmla="*/ 2382 h 10000"/>
                          <a:gd name="connsiteX114" fmla="*/ 5983 w 10008"/>
                          <a:gd name="connsiteY114" fmla="*/ 2137 h 10000"/>
                          <a:gd name="connsiteX115" fmla="*/ 6418 w 10008"/>
                          <a:gd name="connsiteY115" fmla="*/ 1906 h 10000"/>
                          <a:gd name="connsiteX116" fmla="*/ 6847 w 10008"/>
                          <a:gd name="connsiteY116" fmla="*/ 1667 h 10000"/>
                          <a:gd name="connsiteX117" fmla="*/ 7256 w 10008"/>
                          <a:gd name="connsiteY117" fmla="*/ 1437 h 10000"/>
                          <a:gd name="connsiteX118" fmla="*/ 7648 w 10008"/>
                          <a:gd name="connsiteY118" fmla="*/ 1228 h 10000"/>
                          <a:gd name="connsiteX119" fmla="*/ 8020 w 10008"/>
                          <a:gd name="connsiteY119" fmla="*/ 1020 h 10000"/>
                          <a:gd name="connsiteX120" fmla="*/ 8368 w 10008"/>
                          <a:gd name="connsiteY120" fmla="*/ 819 h 10000"/>
                          <a:gd name="connsiteX121" fmla="*/ 8691 w 10008"/>
                          <a:gd name="connsiteY121" fmla="*/ 655 h 10000"/>
                          <a:gd name="connsiteX122" fmla="*/ 8977 w 10008"/>
                          <a:gd name="connsiteY122" fmla="*/ 484 h 10000"/>
                          <a:gd name="connsiteX123" fmla="*/ 9238 w 10008"/>
                          <a:gd name="connsiteY123" fmla="*/ 350 h 10000"/>
                          <a:gd name="connsiteX124" fmla="*/ 9455 w 10008"/>
                          <a:gd name="connsiteY124" fmla="*/ 231 h 10000"/>
                          <a:gd name="connsiteX125" fmla="*/ 9629 w 10008"/>
                          <a:gd name="connsiteY125" fmla="*/ 126 h 10000"/>
                          <a:gd name="connsiteX126" fmla="*/ 9747 w 10008"/>
                          <a:gd name="connsiteY126" fmla="*/ 67 h 10000"/>
                          <a:gd name="connsiteX127" fmla="*/ 9834 w 10008"/>
                          <a:gd name="connsiteY127" fmla="*/ 15 h 10000"/>
                          <a:gd name="connsiteX128" fmla="*/ 9853 w 10008"/>
                          <a:gd name="connsiteY128" fmla="*/ 0 h 10000"/>
                          <a:gd name="connsiteX129" fmla="*/ 9865 w 10008"/>
                          <a:gd name="connsiteY129" fmla="*/ 0 h 10000"/>
                          <a:gd name="connsiteX130" fmla="*/ 9878 w 10008"/>
                          <a:gd name="connsiteY130" fmla="*/ 0 h 10000"/>
                          <a:gd name="connsiteX131" fmla="*/ 9896 w 10008"/>
                          <a:gd name="connsiteY13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37 w 10006"/>
                          <a:gd name="connsiteY92" fmla="*/ 5865 h 10000"/>
                          <a:gd name="connsiteX93" fmla="*/ 81 w 10006"/>
                          <a:gd name="connsiteY93" fmla="*/ 5709 h 10000"/>
                          <a:gd name="connsiteX94" fmla="*/ 161 w 10006"/>
                          <a:gd name="connsiteY94" fmla="*/ 5552 h 10000"/>
                          <a:gd name="connsiteX95" fmla="*/ 279 w 10006"/>
                          <a:gd name="connsiteY95" fmla="*/ 5396 h 10000"/>
                          <a:gd name="connsiteX96" fmla="*/ 453 w 10006"/>
                          <a:gd name="connsiteY96" fmla="*/ 5240 h 10000"/>
                          <a:gd name="connsiteX97" fmla="*/ 515 w 10006"/>
                          <a:gd name="connsiteY97" fmla="*/ 5203 h 10000"/>
                          <a:gd name="connsiteX98" fmla="*/ 640 w 10006"/>
                          <a:gd name="connsiteY98" fmla="*/ 5121 h 10000"/>
                          <a:gd name="connsiteX99" fmla="*/ 801 w 10006"/>
                          <a:gd name="connsiteY99" fmla="*/ 5032 h 10000"/>
                          <a:gd name="connsiteX100" fmla="*/ 1018 w 10006"/>
                          <a:gd name="connsiteY100" fmla="*/ 4913 h 10000"/>
                          <a:gd name="connsiteX101" fmla="*/ 1254 w 10006"/>
                          <a:gd name="connsiteY101" fmla="*/ 4771 h 10000"/>
                          <a:gd name="connsiteX102" fmla="*/ 1540 w 10006"/>
                          <a:gd name="connsiteY102" fmla="*/ 4615 h 10000"/>
                          <a:gd name="connsiteX103" fmla="*/ 1857 w 10006"/>
                          <a:gd name="connsiteY103" fmla="*/ 4429 h 10000"/>
                          <a:gd name="connsiteX104" fmla="*/ 2205 w 10006"/>
                          <a:gd name="connsiteY104" fmla="*/ 4235 h 10000"/>
                          <a:gd name="connsiteX105" fmla="*/ 2571 w 10006"/>
                          <a:gd name="connsiteY105" fmla="*/ 4042 h 10000"/>
                          <a:gd name="connsiteX106" fmla="*/ 2963 w 10006"/>
                          <a:gd name="connsiteY106" fmla="*/ 3818 h 10000"/>
                          <a:gd name="connsiteX107" fmla="*/ 3366 w 10006"/>
                          <a:gd name="connsiteY107" fmla="*/ 3595 h 10000"/>
                          <a:gd name="connsiteX108" fmla="*/ 3789 w 10006"/>
                          <a:gd name="connsiteY108" fmla="*/ 3365 h 10000"/>
                          <a:gd name="connsiteX109" fmla="*/ 4223 w 10006"/>
                          <a:gd name="connsiteY109" fmla="*/ 3119 h 10000"/>
                          <a:gd name="connsiteX110" fmla="*/ 4658 w 10006"/>
                          <a:gd name="connsiteY110" fmla="*/ 2865 h 10000"/>
                          <a:gd name="connsiteX111" fmla="*/ 5105 w 10006"/>
                          <a:gd name="connsiteY111" fmla="*/ 2635 h 10000"/>
                          <a:gd name="connsiteX112" fmla="*/ 5546 w 10006"/>
                          <a:gd name="connsiteY112" fmla="*/ 2382 h 10000"/>
                          <a:gd name="connsiteX113" fmla="*/ 5981 w 10006"/>
                          <a:gd name="connsiteY113" fmla="*/ 2137 h 10000"/>
                          <a:gd name="connsiteX114" fmla="*/ 6416 w 10006"/>
                          <a:gd name="connsiteY114" fmla="*/ 1906 h 10000"/>
                          <a:gd name="connsiteX115" fmla="*/ 6845 w 10006"/>
                          <a:gd name="connsiteY115" fmla="*/ 1667 h 10000"/>
                          <a:gd name="connsiteX116" fmla="*/ 7254 w 10006"/>
                          <a:gd name="connsiteY116" fmla="*/ 1437 h 10000"/>
                          <a:gd name="connsiteX117" fmla="*/ 7646 w 10006"/>
                          <a:gd name="connsiteY117" fmla="*/ 1228 h 10000"/>
                          <a:gd name="connsiteX118" fmla="*/ 8018 w 10006"/>
                          <a:gd name="connsiteY118" fmla="*/ 1020 h 10000"/>
                          <a:gd name="connsiteX119" fmla="*/ 8366 w 10006"/>
                          <a:gd name="connsiteY119" fmla="*/ 819 h 10000"/>
                          <a:gd name="connsiteX120" fmla="*/ 8689 w 10006"/>
                          <a:gd name="connsiteY120" fmla="*/ 655 h 10000"/>
                          <a:gd name="connsiteX121" fmla="*/ 8975 w 10006"/>
                          <a:gd name="connsiteY121" fmla="*/ 484 h 10000"/>
                          <a:gd name="connsiteX122" fmla="*/ 9236 w 10006"/>
                          <a:gd name="connsiteY122" fmla="*/ 350 h 10000"/>
                          <a:gd name="connsiteX123" fmla="*/ 9453 w 10006"/>
                          <a:gd name="connsiteY123" fmla="*/ 231 h 10000"/>
                          <a:gd name="connsiteX124" fmla="*/ 9627 w 10006"/>
                          <a:gd name="connsiteY124" fmla="*/ 126 h 10000"/>
                          <a:gd name="connsiteX125" fmla="*/ 9745 w 10006"/>
                          <a:gd name="connsiteY125" fmla="*/ 67 h 10000"/>
                          <a:gd name="connsiteX126" fmla="*/ 9832 w 10006"/>
                          <a:gd name="connsiteY126" fmla="*/ 15 h 10000"/>
                          <a:gd name="connsiteX127" fmla="*/ 9851 w 10006"/>
                          <a:gd name="connsiteY127" fmla="*/ 0 h 10000"/>
                          <a:gd name="connsiteX128" fmla="*/ 9863 w 10006"/>
                          <a:gd name="connsiteY128" fmla="*/ 0 h 10000"/>
                          <a:gd name="connsiteX129" fmla="*/ 9876 w 10006"/>
                          <a:gd name="connsiteY129" fmla="*/ 0 h 10000"/>
                          <a:gd name="connsiteX130" fmla="*/ 9894 w 10006"/>
                          <a:gd name="connsiteY13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453 w 10006"/>
                          <a:gd name="connsiteY94" fmla="*/ 5240 h 10000"/>
                          <a:gd name="connsiteX95" fmla="*/ 515 w 10006"/>
                          <a:gd name="connsiteY95" fmla="*/ 5203 h 10000"/>
                          <a:gd name="connsiteX96" fmla="*/ 640 w 10006"/>
                          <a:gd name="connsiteY96" fmla="*/ 5121 h 10000"/>
                          <a:gd name="connsiteX97" fmla="*/ 801 w 10006"/>
                          <a:gd name="connsiteY97" fmla="*/ 5032 h 10000"/>
                          <a:gd name="connsiteX98" fmla="*/ 1018 w 10006"/>
                          <a:gd name="connsiteY98" fmla="*/ 4913 h 10000"/>
                          <a:gd name="connsiteX99" fmla="*/ 1254 w 10006"/>
                          <a:gd name="connsiteY99" fmla="*/ 4771 h 10000"/>
                          <a:gd name="connsiteX100" fmla="*/ 1540 w 10006"/>
                          <a:gd name="connsiteY100" fmla="*/ 4615 h 10000"/>
                          <a:gd name="connsiteX101" fmla="*/ 1857 w 10006"/>
                          <a:gd name="connsiteY101" fmla="*/ 4429 h 10000"/>
                          <a:gd name="connsiteX102" fmla="*/ 2205 w 10006"/>
                          <a:gd name="connsiteY102" fmla="*/ 4235 h 10000"/>
                          <a:gd name="connsiteX103" fmla="*/ 2571 w 10006"/>
                          <a:gd name="connsiteY103" fmla="*/ 4042 h 10000"/>
                          <a:gd name="connsiteX104" fmla="*/ 2963 w 10006"/>
                          <a:gd name="connsiteY104" fmla="*/ 3818 h 10000"/>
                          <a:gd name="connsiteX105" fmla="*/ 3366 w 10006"/>
                          <a:gd name="connsiteY105" fmla="*/ 3595 h 10000"/>
                          <a:gd name="connsiteX106" fmla="*/ 3789 w 10006"/>
                          <a:gd name="connsiteY106" fmla="*/ 3365 h 10000"/>
                          <a:gd name="connsiteX107" fmla="*/ 4223 w 10006"/>
                          <a:gd name="connsiteY107" fmla="*/ 3119 h 10000"/>
                          <a:gd name="connsiteX108" fmla="*/ 4658 w 10006"/>
                          <a:gd name="connsiteY108" fmla="*/ 2865 h 10000"/>
                          <a:gd name="connsiteX109" fmla="*/ 5105 w 10006"/>
                          <a:gd name="connsiteY109" fmla="*/ 2635 h 10000"/>
                          <a:gd name="connsiteX110" fmla="*/ 5546 w 10006"/>
                          <a:gd name="connsiteY110" fmla="*/ 2382 h 10000"/>
                          <a:gd name="connsiteX111" fmla="*/ 5981 w 10006"/>
                          <a:gd name="connsiteY111" fmla="*/ 2137 h 10000"/>
                          <a:gd name="connsiteX112" fmla="*/ 6416 w 10006"/>
                          <a:gd name="connsiteY112" fmla="*/ 1906 h 10000"/>
                          <a:gd name="connsiteX113" fmla="*/ 6845 w 10006"/>
                          <a:gd name="connsiteY113" fmla="*/ 1667 h 10000"/>
                          <a:gd name="connsiteX114" fmla="*/ 7254 w 10006"/>
                          <a:gd name="connsiteY114" fmla="*/ 1437 h 10000"/>
                          <a:gd name="connsiteX115" fmla="*/ 7646 w 10006"/>
                          <a:gd name="connsiteY115" fmla="*/ 1228 h 10000"/>
                          <a:gd name="connsiteX116" fmla="*/ 8018 w 10006"/>
                          <a:gd name="connsiteY116" fmla="*/ 1020 h 10000"/>
                          <a:gd name="connsiteX117" fmla="*/ 8366 w 10006"/>
                          <a:gd name="connsiteY117" fmla="*/ 819 h 10000"/>
                          <a:gd name="connsiteX118" fmla="*/ 8689 w 10006"/>
                          <a:gd name="connsiteY118" fmla="*/ 655 h 10000"/>
                          <a:gd name="connsiteX119" fmla="*/ 8975 w 10006"/>
                          <a:gd name="connsiteY119" fmla="*/ 484 h 10000"/>
                          <a:gd name="connsiteX120" fmla="*/ 9236 w 10006"/>
                          <a:gd name="connsiteY120" fmla="*/ 350 h 10000"/>
                          <a:gd name="connsiteX121" fmla="*/ 9453 w 10006"/>
                          <a:gd name="connsiteY121" fmla="*/ 231 h 10000"/>
                          <a:gd name="connsiteX122" fmla="*/ 9627 w 10006"/>
                          <a:gd name="connsiteY122" fmla="*/ 126 h 10000"/>
                          <a:gd name="connsiteX123" fmla="*/ 9745 w 10006"/>
                          <a:gd name="connsiteY123" fmla="*/ 67 h 10000"/>
                          <a:gd name="connsiteX124" fmla="*/ 9832 w 10006"/>
                          <a:gd name="connsiteY124" fmla="*/ 15 h 10000"/>
                          <a:gd name="connsiteX125" fmla="*/ 9851 w 10006"/>
                          <a:gd name="connsiteY125" fmla="*/ 0 h 10000"/>
                          <a:gd name="connsiteX126" fmla="*/ 9863 w 10006"/>
                          <a:gd name="connsiteY126" fmla="*/ 0 h 10000"/>
                          <a:gd name="connsiteX127" fmla="*/ 9876 w 10006"/>
                          <a:gd name="connsiteY127" fmla="*/ 0 h 10000"/>
                          <a:gd name="connsiteX128" fmla="*/ 9894 w 10006"/>
                          <a:gd name="connsiteY12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515 w 10006"/>
                          <a:gd name="connsiteY94" fmla="*/ 5203 h 10000"/>
                          <a:gd name="connsiteX95" fmla="*/ 640 w 10006"/>
                          <a:gd name="connsiteY95" fmla="*/ 5121 h 10000"/>
                          <a:gd name="connsiteX96" fmla="*/ 801 w 10006"/>
                          <a:gd name="connsiteY96" fmla="*/ 5032 h 10000"/>
                          <a:gd name="connsiteX97" fmla="*/ 1018 w 10006"/>
                          <a:gd name="connsiteY97" fmla="*/ 4913 h 10000"/>
                          <a:gd name="connsiteX98" fmla="*/ 1254 w 10006"/>
                          <a:gd name="connsiteY98" fmla="*/ 4771 h 10000"/>
                          <a:gd name="connsiteX99" fmla="*/ 1540 w 10006"/>
                          <a:gd name="connsiteY99" fmla="*/ 4615 h 10000"/>
                          <a:gd name="connsiteX100" fmla="*/ 1857 w 10006"/>
                          <a:gd name="connsiteY100" fmla="*/ 4429 h 10000"/>
                          <a:gd name="connsiteX101" fmla="*/ 2205 w 10006"/>
                          <a:gd name="connsiteY101" fmla="*/ 4235 h 10000"/>
                          <a:gd name="connsiteX102" fmla="*/ 2571 w 10006"/>
                          <a:gd name="connsiteY102" fmla="*/ 4042 h 10000"/>
                          <a:gd name="connsiteX103" fmla="*/ 2963 w 10006"/>
                          <a:gd name="connsiteY103" fmla="*/ 3818 h 10000"/>
                          <a:gd name="connsiteX104" fmla="*/ 3366 w 10006"/>
                          <a:gd name="connsiteY104" fmla="*/ 3595 h 10000"/>
                          <a:gd name="connsiteX105" fmla="*/ 3789 w 10006"/>
                          <a:gd name="connsiteY105" fmla="*/ 3365 h 10000"/>
                          <a:gd name="connsiteX106" fmla="*/ 4223 w 10006"/>
                          <a:gd name="connsiteY106" fmla="*/ 3119 h 10000"/>
                          <a:gd name="connsiteX107" fmla="*/ 4658 w 10006"/>
                          <a:gd name="connsiteY107" fmla="*/ 2865 h 10000"/>
                          <a:gd name="connsiteX108" fmla="*/ 5105 w 10006"/>
                          <a:gd name="connsiteY108" fmla="*/ 2635 h 10000"/>
                          <a:gd name="connsiteX109" fmla="*/ 5546 w 10006"/>
                          <a:gd name="connsiteY109" fmla="*/ 2382 h 10000"/>
                          <a:gd name="connsiteX110" fmla="*/ 5981 w 10006"/>
                          <a:gd name="connsiteY110" fmla="*/ 2137 h 10000"/>
                          <a:gd name="connsiteX111" fmla="*/ 6416 w 10006"/>
                          <a:gd name="connsiteY111" fmla="*/ 1906 h 10000"/>
                          <a:gd name="connsiteX112" fmla="*/ 6845 w 10006"/>
                          <a:gd name="connsiteY112" fmla="*/ 1667 h 10000"/>
                          <a:gd name="connsiteX113" fmla="*/ 7254 w 10006"/>
                          <a:gd name="connsiteY113" fmla="*/ 1437 h 10000"/>
                          <a:gd name="connsiteX114" fmla="*/ 7646 w 10006"/>
                          <a:gd name="connsiteY114" fmla="*/ 1228 h 10000"/>
                          <a:gd name="connsiteX115" fmla="*/ 8018 w 10006"/>
                          <a:gd name="connsiteY115" fmla="*/ 1020 h 10000"/>
                          <a:gd name="connsiteX116" fmla="*/ 8366 w 10006"/>
                          <a:gd name="connsiteY116" fmla="*/ 819 h 10000"/>
                          <a:gd name="connsiteX117" fmla="*/ 8689 w 10006"/>
                          <a:gd name="connsiteY117" fmla="*/ 655 h 10000"/>
                          <a:gd name="connsiteX118" fmla="*/ 8975 w 10006"/>
                          <a:gd name="connsiteY118" fmla="*/ 484 h 10000"/>
                          <a:gd name="connsiteX119" fmla="*/ 9236 w 10006"/>
                          <a:gd name="connsiteY119" fmla="*/ 350 h 10000"/>
                          <a:gd name="connsiteX120" fmla="*/ 9453 w 10006"/>
                          <a:gd name="connsiteY120" fmla="*/ 231 h 10000"/>
                          <a:gd name="connsiteX121" fmla="*/ 9627 w 10006"/>
                          <a:gd name="connsiteY121" fmla="*/ 126 h 10000"/>
                          <a:gd name="connsiteX122" fmla="*/ 9745 w 10006"/>
                          <a:gd name="connsiteY122" fmla="*/ 67 h 10000"/>
                          <a:gd name="connsiteX123" fmla="*/ 9832 w 10006"/>
                          <a:gd name="connsiteY123" fmla="*/ 15 h 10000"/>
                          <a:gd name="connsiteX124" fmla="*/ 9851 w 10006"/>
                          <a:gd name="connsiteY124" fmla="*/ 0 h 10000"/>
                          <a:gd name="connsiteX125" fmla="*/ 9863 w 10006"/>
                          <a:gd name="connsiteY125" fmla="*/ 0 h 10000"/>
                          <a:gd name="connsiteX126" fmla="*/ 9876 w 10006"/>
                          <a:gd name="connsiteY126" fmla="*/ 0 h 10000"/>
                          <a:gd name="connsiteX127" fmla="*/ 9894 w 10006"/>
                          <a:gd name="connsiteY12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640 w 10006"/>
                          <a:gd name="connsiteY94" fmla="*/ 5121 h 10000"/>
                          <a:gd name="connsiteX95" fmla="*/ 801 w 10006"/>
                          <a:gd name="connsiteY95" fmla="*/ 5032 h 10000"/>
                          <a:gd name="connsiteX96" fmla="*/ 1018 w 10006"/>
                          <a:gd name="connsiteY96" fmla="*/ 4913 h 10000"/>
                          <a:gd name="connsiteX97" fmla="*/ 1254 w 10006"/>
                          <a:gd name="connsiteY97" fmla="*/ 4771 h 10000"/>
                          <a:gd name="connsiteX98" fmla="*/ 1540 w 10006"/>
                          <a:gd name="connsiteY98" fmla="*/ 4615 h 10000"/>
                          <a:gd name="connsiteX99" fmla="*/ 1857 w 10006"/>
                          <a:gd name="connsiteY99" fmla="*/ 4429 h 10000"/>
                          <a:gd name="connsiteX100" fmla="*/ 2205 w 10006"/>
                          <a:gd name="connsiteY100" fmla="*/ 4235 h 10000"/>
                          <a:gd name="connsiteX101" fmla="*/ 2571 w 10006"/>
                          <a:gd name="connsiteY101" fmla="*/ 4042 h 10000"/>
                          <a:gd name="connsiteX102" fmla="*/ 2963 w 10006"/>
                          <a:gd name="connsiteY102" fmla="*/ 3818 h 10000"/>
                          <a:gd name="connsiteX103" fmla="*/ 3366 w 10006"/>
                          <a:gd name="connsiteY103" fmla="*/ 3595 h 10000"/>
                          <a:gd name="connsiteX104" fmla="*/ 3789 w 10006"/>
                          <a:gd name="connsiteY104" fmla="*/ 3365 h 10000"/>
                          <a:gd name="connsiteX105" fmla="*/ 4223 w 10006"/>
                          <a:gd name="connsiteY105" fmla="*/ 3119 h 10000"/>
                          <a:gd name="connsiteX106" fmla="*/ 4658 w 10006"/>
                          <a:gd name="connsiteY106" fmla="*/ 2865 h 10000"/>
                          <a:gd name="connsiteX107" fmla="*/ 5105 w 10006"/>
                          <a:gd name="connsiteY107" fmla="*/ 2635 h 10000"/>
                          <a:gd name="connsiteX108" fmla="*/ 5546 w 10006"/>
                          <a:gd name="connsiteY108" fmla="*/ 2382 h 10000"/>
                          <a:gd name="connsiteX109" fmla="*/ 5981 w 10006"/>
                          <a:gd name="connsiteY109" fmla="*/ 2137 h 10000"/>
                          <a:gd name="connsiteX110" fmla="*/ 6416 w 10006"/>
                          <a:gd name="connsiteY110" fmla="*/ 1906 h 10000"/>
                          <a:gd name="connsiteX111" fmla="*/ 6845 w 10006"/>
                          <a:gd name="connsiteY111" fmla="*/ 1667 h 10000"/>
                          <a:gd name="connsiteX112" fmla="*/ 7254 w 10006"/>
                          <a:gd name="connsiteY112" fmla="*/ 1437 h 10000"/>
                          <a:gd name="connsiteX113" fmla="*/ 7646 w 10006"/>
                          <a:gd name="connsiteY113" fmla="*/ 1228 h 10000"/>
                          <a:gd name="connsiteX114" fmla="*/ 8018 w 10006"/>
                          <a:gd name="connsiteY114" fmla="*/ 1020 h 10000"/>
                          <a:gd name="connsiteX115" fmla="*/ 8366 w 10006"/>
                          <a:gd name="connsiteY115" fmla="*/ 819 h 10000"/>
                          <a:gd name="connsiteX116" fmla="*/ 8689 w 10006"/>
                          <a:gd name="connsiteY116" fmla="*/ 655 h 10000"/>
                          <a:gd name="connsiteX117" fmla="*/ 8975 w 10006"/>
                          <a:gd name="connsiteY117" fmla="*/ 484 h 10000"/>
                          <a:gd name="connsiteX118" fmla="*/ 9236 w 10006"/>
                          <a:gd name="connsiteY118" fmla="*/ 350 h 10000"/>
                          <a:gd name="connsiteX119" fmla="*/ 9453 w 10006"/>
                          <a:gd name="connsiteY119" fmla="*/ 231 h 10000"/>
                          <a:gd name="connsiteX120" fmla="*/ 9627 w 10006"/>
                          <a:gd name="connsiteY120" fmla="*/ 126 h 10000"/>
                          <a:gd name="connsiteX121" fmla="*/ 9745 w 10006"/>
                          <a:gd name="connsiteY121" fmla="*/ 67 h 10000"/>
                          <a:gd name="connsiteX122" fmla="*/ 9832 w 10006"/>
                          <a:gd name="connsiteY122" fmla="*/ 15 h 10000"/>
                          <a:gd name="connsiteX123" fmla="*/ 9851 w 10006"/>
                          <a:gd name="connsiteY123" fmla="*/ 0 h 10000"/>
                          <a:gd name="connsiteX124" fmla="*/ 9863 w 10006"/>
                          <a:gd name="connsiteY124" fmla="*/ 0 h 10000"/>
                          <a:gd name="connsiteX125" fmla="*/ 9876 w 10006"/>
                          <a:gd name="connsiteY125" fmla="*/ 0 h 10000"/>
                          <a:gd name="connsiteX126" fmla="*/ 9894 w 10006"/>
                          <a:gd name="connsiteY12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801 w 10006"/>
                          <a:gd name="connsiteY94" fmla="*/ 5032 h 10000"/>
                          <a:gd name="connsiteX95" fmla="*/ 1018 w 10006"/>
                          <a:gd name="connsiteY95" fmla="*/ 4913 h 10000"/>
                          <a:gd name="connsiteX96" fmla="*/ 1254 w 10006"/>
                          <a:gd name="connsiteY96" fmla="*/ 4771 h 10000"/>
                          <a:gd name="connsiteX97" fmla="*/ 1540 w 10006"/>
                          <a:gd name="connsiteY97" fmla="*/ 4615 h 10000"/>
                          <a:gd name="connsiteX98" fmla="*/ 1857 w 10006"/>
                          <a:gd name="connsiteY98" fmla="*/ 4429 h 10000"/>
                          <a:gd name="connsiteX99" fmla="*/ 2205 w 10006"/>
                          <a:gd name="connsiteY99" fmla="*/ 4235 h 10000"/>
                          <a:gd name="connsiteX100" fmla="*/ 2571 w 10006"/>
                          <a:gd name="connsiteY100" fmla="*/ 4042 h 10000"/>
                          <a:gd name="connsiteX101" fmla="*/ 2963 w 10006"/>
                          <a:gd name="connsiteY101" fmla="*/ 3818 h 10000"/>
                          <a:gd name="connsiteX102" fmla="*/ 3366 w 10006"/>
                          <a:gd name="connsiteY102" fmla="*/ 3595 h 10000"/>
                          <a:gd name="connsiteX103" fmla="*/ 3789 w 10006"/>
                          <a:gd name="connsiteY103" fmla="*/ 3365 h 10000"/>
                          <a:gd name="connsiteX104" fmla="*/ 4223 w 10006"/>
                          <a:gd name="connsiteY104" fmla="*/ 3119 h 10000"/>
                          <a:gd name="connsiteX105" fmla="*/ 4658 w 10006"/>
                          <a:gd name="connsiteY105" fmla="*/ 2865 h 10000"/>
                          <a:gd name="connsiteX106" fmla="*/ 5105 w 10006"/>
                          <a:gd name="connsiteY106" fmla="*/ 2635 h 10000"/>
                          <a:gd name="connsiteX107" fmla="*/ 5546 w 10006"/>
                          <a:gd name="connsiteY107" fmla="*/ 2382 h 10000"/>
                          <a:gd name="connsiteX108" fmla="*/ 5981 w 10006"/>
                          <a:gd name="connsiteY108" fmla="*/ 2137 h 10000"/>
                          <a:gd name="connsiteX109" fmla="*/ 6416 w 10006"/>
                          <a:gd name="connsiteY109" fmla="*/ 1906 h 10000"/>
                          <a:gd name="connsiteX110" fmla="*/ 6845 w 10006"/>
                          <a:gd name="connsiteY110" fmla="*/ 1667 h 10000"/>
                          <a:gd name="connsiteX111" fmla="*/ 7254 w 10006"/>
                          <a:gd name="connsiteY111" fmla="*/ 1437 h 10000"/>
                          <a:gd name="connsiteX112" fmla="*/ 7646 w 10006"/>
                          <a:gd name="connsiteY112" fmla="*/ 1228 h 10000"/>
                          <a:gd name="connsiteX113" fmla="*/ 8018 w 10006"/>
                          <a:gd name="connsiteY113" fmla="*/ 1020 h 10000"/>
                          <a:gd name="connsiteX114" fmla="*/ 8366 w 10006"/>
                          <a:gd name="connsiteY114" fmla="*/ 819 h 10000"/>
                          <a:gd name="connsiteX115" fmla="*/ 8689 w 10006"/>
                          <a:gd name="connsiteY115" fmla="*/ 655 h 10000"/>
                          <a:gd name="connsiteX116" fmla="*/ 8975 w 10006"/>
                          <a:gd name="connsiteY116" fmla="*/ 484 h 10000"/>
                          <a:gd name="connsiteX117" fmla="*/ 9236 w 10006"/>
                          <a:gd name="connsiteY117" fmla="*/ 350 h 10000"/>
                          <a:gd name="connsiteX118" fmla="*/ 9453 w 10006"/>
                          <a:gd name="connsiteY118" fmla="*/ 231 h 10000"/>
                          <a:gd name="connsiteX119" fmla="*/ 9627 w 10006"/>
                          <a:gd name="connsiteY119" fmla="*/ 126 h 10000"/>
                          <a:gd name="connsiteX120" fmla="*/ 9745 w 10006"/>
                          <a:gd name="connsiteY120" fmla="*/ 67 h 10000"/>
                          <a:gd name="connsiteX121" fmla="*/ 9832 w 10006"/>
                          <a:gd name="connsiteY121" fmla="*/ 15 h 10000"/>
                          <a:gd name="connsiteX122" fmla="*/ 9851 w 10006"/>
                          <a:gd name="connsiteY122" fmla="*/ 0 h 10000"/>
                          <a:gd name="connsiteX123" fmla="*/ 9863 w 10006"/>
                          <a:gd name="connsiteY123" fmla="*/ 0 h 10000"/>
                          <a:gd name="connsiteX124" fmla="*/ 9876 w 10006"/>
                          <a:gd name="connsiteY124" fmla="*/ 0 h 10000"/>
                          <a:gd name="connsiteX125" fmla="*/ 9894 w 10006"/>
                          <a:gd name="connsiteY12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018 w 10006"/>
                          <a:gd name="connsiteY94" fmla="*/ 4913 h 10000"/>
                          <a:gd name="connsiteX95" fmla="*/ 1254 w 10006"/>
                          <a:gd name="connsiteY95" fmla="*/ 4771 h 10000"/>
                          <a:gd name="connsiteX96" fmla="*/ 1540 w 10006"/>
                          <a:gd name="connsiteY96" fmla="*/ 4615 h 10000"/>
                          <a:gd name="connsiteX97" fmla="*/ 1857 w 10006"/>
                          <a:gd name="connsiteY97" fmla="*/ 4429 h 10000"/>
                          <a:gd name="connsiteX98" fmla="*/ 2205 w 10006"/>
                          <a:gd name="connsiteY98" fmla="*/ 4235 h 10000"/>
                          <a:gd name="connsiteX99" fmla="*/ 2571 w 10006"/>
                          <a:gd name="connsiteY99" fmla="*/ 4042 h 10000"/>
                          <a:gd name="connsiteX100" fmla="*/ 2963 w 10006"/>
                          <a:gd name="connsiteY100" fmla="*/ 3818 h 10000"/>
                          <a:gd name="connsiteX101" fmla="*/ 3366 w 10006"/>
                          <a:gd name="connsiteY101" fmla="*/ 3595 h 10000"/>
                          <a:gd name="connsiteX102" fmla="*/ 3789 w 10006"/>
                          <a:gd name="connsiteY102" fmla="*/ 3365 h 10000"/>
                          <a:gd name="connsiteX103" fmla="*/ 4223 w 10006"/>
                          <a:gd name="connsiteY103" fmla="*/ 3119 h 10000"/>
                          <a:gd name="connsiteX104" fmla="*/ 4658 w 10006"/>
                          <a:gd name="connsiteY104" fmla="*/ 2865 h 10000"/>
                          <a:gd name="connsiteX105" fmla="*/ 5105 w 10006"/>
                          <a:gd name="connsiteY105" fmla="*/ 2635 h 10000"/>
                          <a:gd name="connsiteX106" fmla="*/ 5546 w 10006"/>
                          <a:gd name="connsiteY106" fmla="*/ 2382 h 10000"/>
                          <a:gd name="connsiteX107" fmla="*/ 5981 w 10006"/>
                          <a:gd name="connsiteY107" fmla="*/ 2137 h 10000"/>
                          <a:gd name="connsiteX108" fmla="*/ 6416 w 10006"/>
                          <a:gd name="connsiteY108" fmla="*/ 1906 h 10000"/>
                          <a:gd name="connsiteX109" fmla="*/ 6845 w 10006"/>
                          <a:gd name="connsiteY109" fmla="*/ 1667 h 10000"/>
                          <a:gd name="connsiteX110" fmla="*/ 7254 w 10006"/>
                          <a:gd name="connsiteY110" fmla="*/ 1437 h 10000"/>
                          <a:gd name="connsiteX111" fmla="*/ 7646 w 10006"/>
                          <a:gd name="connsiteY111" fmla="*/ 1228 h 10000"/>
                          <a:gd name="connsiteX112" fmla="*/ 8018 w 10006"/>
                          <a:gd name="connsiteY112" fmla="*/ 1020 h 10000"/>
                          <a:gd name="connsiteX113" fmla="*/ 8366 w 10006"/>
                          <a:gd name="connsiteY113" fmla="*/ 819 h 10000"/>
                          <a:gd name="connsiteX114" fmla="*/ 8689 w 10006"/>
                          <a:gd name="connsiteY114" fmla="*/ 655 h 10000"/>
                          <a:gd name="connsiteX115" fmla="*/ 8975 w 10006"/>
                          <a:gd name="connsiteY115" fmla="*/ 484 h 10000"/>
                          <a:gd name="connsiteX116" fmla="*/ 9236 w 10006"/>
                          <a:gd name="connsiteY116" fmla="*/ 350 h 10000"/>
                          <a:gd name="connsiteX117" fmla="*/ 9453 w 10006"/>
                          <a:gd name="connsiteY117" fmla="*/ 231 h 10000"/>
                          <a:gd name="connsiteX118" fmla="*/ 9627 w 10006"/>
                          <a:gd name="connsiteY118" fmla="*/ 126 h 10000"/>
                          <a:gd name="connsiteX119" fmla="*/ 9745 w 10006"/>
                          <a:gd name="connsiteY119" fmla="*/ 67 h 10000"/>
                          <a:gd name="connsiteX120" fmla="*/ 9832 w 10006"/>
                          <a:gd name="connsiteY120" fmla="*/ 15 h 10000"/>
                          <a:gd name="connsiteX121" fmla="*/ 9851 w 10006"/>
                          <a:gd name="connsiteY121" fmla="*/ 0 h 10000"/>
                          <a:gd name="connsiteX122" fmla="*/ 9863 w 10006"/>
                          <a:gd name="connsiteY122" fmla="*/ 0 h 10000"/>
                          <a:gd name="connsiteX123" fmla="*/ 9876 w 10006"/>
                          <a:gd name="connsiteY123" fmla="*/ 0 h 10000"/>
                          <a:gd name="connsiteX124" fmla="*/ 9894 w 10006"/>
                          <a:gd name="connsiteY12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254 w 10006"/>
                          <a:gd name="connsiteY94" fmla="*/ 4771 h 10000"/>
                          <a:gd name="connsiteX95" fmla="*/ 1540 w 10006"/>
                          <a:gd name="connsiteY95" fmla="*/ 4615 h 10000"/>
                          <a:gd name="connsiteX96" fmla="*/ 1857 w 10006"/>
                          <a:gd name="connsiteY96" fmla="*/ 4429 h 10000"/>
                          <a:gd name="connsiteX97" fmla="*/ 2205 w 10006"/>
                          <a:gd name="connsiteY97" fmla="*/ 4235 h 10000"/>
                          <a:gd name="connsiteX98" fmla="*/ 2571 w 10006"/>
                          <a:gd name="connsiteY98" fmla="*/ 4042 h 10000"/>
                          <a:gd name="connsiteX99" fmla="*/ 2963 w 10006"/>
                          <a:gd name="connsiteY99" fmla="*/ 3818 h 10000"/>
                          <a:gd name="connsiteX100" fmla="*/ 3366 w 10006"/>
                          <a:gd name="connsiteY100" fmla="*/ 3595 h 10000"/>
                          <a:gd name="connsiteX101" fmla="*/ 3789 w 10006"/>
                          <a:gd name="connsiteY101" fmla="*/ 3365 h 10000"/>
                          <a:gd name="connsiteX102" fmla="*/ 4223 w 10006"/>
                          <a:gd name="connsiteY102" fmla="*/ 3119 h 10000"/>
                          <a:gd name="connsiteX103" fmla="*/ 4658 w 10006"/>
                          <a:gd name="connsiteY103" fmla="*/ 2865 h 10000"/>
                          <a:gd name="connsiteX104" fmla="*/ 5105 w 10006"/>
                          <a:gd name="connsiteY104" fmla="*/ 2635 h 10000"/>
                          <a:gd name="connsiteX105" fmla="*/ 5546 w 10006"/>
                          <a:gd name="connsiteY105" fmla="*/ 2382 h 10000"/>
                          <a:gd name="connsiteX106" fmla="*/ 5981 w 10006"/>
                          <a:gd name="connsiteY106" fmla="*/ 2137 h 10000"/>
                          <a:gd name="connsiteX107" fmla="*/ 6416 w 10006"/>
                          <a:gd name="connsiteY107" fmla="*/ 1906 h 10000"/>
                          <a:gd name="connsiteX108" fmla="*/ 6845 w 10006"/>
                          <a:gd name="connsiteY108" fmla="*/ 1667 h 10000"/>
                          <a:gd name="connsiteX109" fmla="*/ 7254 w 10006"/>
                          <a:gd name="connsiteY109" fmla="*/ 1437 h 10000"/>
                          <a:gd name="connsiteX110" fmla="*/ 7646 w 10006"/>
                          <a:gd name="connsiteY110" fmla="*/ 1228 h 10000"/>
                          <a:gd name="connsiteX111" fmla="*/ 8018 w 10006"/>
                          <a:gd name="connsiteY111" fmla="*/ 1020 h 10000"/>
                          <a:gd name="connsiteX112" fmla="*/ 8366 w 10006"/>
                          <a:gd name="connsiteY112" fmla="*/ 819 h 10000"/>
                          <a:gd name="connsiteX113" fmla="*/ 8689 w 10006"/>
                          <a:gd name="connsiteY113" fmla="*/ 655 h 10000"/>
                          <a:gd name="connsiteX114" fmla="*/ 8975 w 10006"/>
                          <a:gd name="connsiteY114" fmla="*/ 484 h 10000"/>
                          <a:gd name="connsiteX115" fmla="*/ 9236 w 10006"/>
                          <a:gd name="connsiteY115" fmla="*/ 350 h 10000"/>
                          <a:gd name="connsiteX116" fmla="*/ 9453 w 10006"/>
                          <a:gd name="connsiteY116" fmla="*/ 231 h 10000"/>
                          <a:gd name="connsiteX117" fmla="*/ 9627 w 10006"/>
                          <a:gd name="connsiteY117" fmla="*/ 126 h 10000"/>
                          <a:gd name="connsiteX118" fmla="*/ 9745 w 10006"/>
                          <a:gd name="connsiteY118" fmla="*/ 67 h 10000"/>
                          <a:gd name="connsiteX119" fmla="*/ 9832 w 10006"/>
                          <a:gd name="connsiteY119" fmla="*/ 15 h 10000"/>
                          <a:gd name="connsiteX120" fmla="*/ 9851 w 10006"/>
                          <a:gd name="connsiteY120" fmla="*/ 0 h 10000"/>
                          <a:gd name="connsiteX121" fmla="*/ 9863 w 10006"/>
                          <a:gd name="connsiteY121" fmla="*/ 0 h 10000"/>
                          <a:gd name="connsiteX122" fmla="*/ 9876 w 10006"/>
                          <a:gd name="connsiteY122" fmla="*/ 0 h 10000"/>
                          <a:gd name="connsiteX123" fmla="*/ 9894 w 10006"/>
                          <a:gd name="connsiteY12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1857 w 10006"/>
                          <a:gd name="connsiteY95" fmla="*/ 4429 h 10000"/>
                          <a:gd name="connsiteX96" fmla="*/ 2205 w 10006"/>
                          <a:gd name="connsiteY96" fmla="*/ 4235 h 10000"/>
                          <a:gd name="connsiteX97" fmla="*/ 2571 w 10006"/>
                          <a:gd name="connsiteY97" fmla="*/ 4042 h 10000"/>
                          <a:gd name="connsiteX98" fmla="*/ 2963 w 10006"/>
                          <a:gd name="connsiteY98" fmla="*/ 3818 h 10000"/>
                          <a:gd name="connsiteX99" fmla="*/ 3366 w 10006"/>
                          <a:gd name="connsiteY99" fmla="*/ 3595 h 10000"/>
                          <a:gd name="connsiteX100" fmla="*/ 3789 w 10006"/>
                          <a:gd name="connsiteY100" fmla="*/ 3365 h 10000"/>
                          <a:gd name="connsiteX101" fmla="*/ 4223 w 10006"/>
                          <a:gd name="connsiteY101" fmla="*/ 3119 h 10000"/>
                          <a:gd name="connsiteX102" fmla="*/ 4658 w 10006"/>
                          <a:gd name="connsiteY102" fmla="*/ 2865 h 10000"/>
                          <a:gd name="connsiteX103" fmla="*/ 5105 w 10006"/>
                          <a:gd name="connsiteY103" fmla="*/ 2635 h 10000"/>
                          <a:gd name="connsiteX104" fmla="*/ 5546 w 10006"/>
                          <a:gd name="connsiteY104" fmla="*/ 2382 h 10000"/>
                          <a:gd name="connsiteX105" fmla="*/ 5981 w 10006"/>
                          <a:gd name="connsiteY105" fmla="*/ 2137 h 10000"/>
                          <a:gd name="connsiteX106" fmla="*/ 6416 w 10006"/>
                          <a:gd name="connsiteY106" fmla="*/ 1906 h 10000"/>
                          <a:gd name="connsiteX107" fmla="*/ 6845 w 10006"/>
                          <a:gd name="connsiteY107" fmla="*/ 1667 h 10000"/>
                          <a:gd name="connsiteX108" fmla="*/ 7254 w 10006"/>
                          <a:gd name="connsiteY108" fmla="*/ 1437 h 10000"/>
                          <a:gd name="connsiteX109" fmla="*/ 7646 w 10006"/>
                          <a:gd name="connsiteY109" fmla="*/ 1228 h 10000"/>
                          <a:gd name="connsiteX110" fmla="*/ 8018 w 10006"/>
                          <a:gd name="connsiteY110" fmla="*/ 1020 h 10000"/>
                          <a:gd name="connsiteX111" fmla="*/ 8366 w 10006"/>
                          <a:gd name="connsiteY111" fmla="*/ 819 h 10000"/>
                          <a:gd name="connsiteX112" fmla="*/ 8689 w 10006"/>
                          <a:gd name="connsiteY112" fmla="*/ 655 h 10000"/>
                          <a:gd name="connsiteX113" fmla="*/ 8975 w 10006"/>
                          <a:gd name="connsiteY113" fmla="*/ 484 h 10000"/>
                          <a:gd name="connsiteX114" fmla="*/ 9236 w 10006"/>
                          <a:gd name="connsiteY114" fmla="*/ 350 h 10000"/>
                          <a:gd name="connsiteX115" fmla="*/ 9453 w 10006"/>
                          <a:gd name="connsiteY115" fmla="*/ 231 h 10000"/>
                          <a:gd name="connsiteX116" fmla="*/ 9627 w 10006"/>
                          <a:gd name="connsiteY116" fmla="*/ 126 h 10000"/>
                          <a:gd name="connsiteX117" fmla="*/ 9745 w 10006"/>
                          <a:gd name="connsiteY117" fmla="*/ 67 h 10000"/>
                          <a:gd name="connsiteX118" fmla="*/ 9832 w 10006"/>
                          <a:gd name="connsiteY118" fmla="*/ 15 h 10000"/>
                          <a:gd name="connsiteX119" fmla="*/ 9851 w 10006"/>
                          <a:gd name="connsiteY119" fmla="*/ 0 h 10000"/>
                          <a:gd name="connsiteX120" fmla="*/ 9863 w 10006"/>
                          <a:gd name="connsiteY120" fmla="*/ 0 h 10000"/>
                          <a:gd name="connsiteX121" fmla="*/ 9876 w 10006"/>
                          <a:gd name="connsiteY121" fmla="*/ 0 h 10000"/>
                          <a:gd name="connsiteX122" fmla="*/ 9894 w 10006"/>
                          <a:gd name="connsiteY12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205 w 10006"/>
                          <a:gd name="connsiteY95" fmla="*/ 4235 h 10000"/>
                          <a:gd name="connsiteX96" fmla="*/ 2571 w 10006"/>
                          <a:gd name="connsiteY96" fmla="*/ 4042 h 10000"/>
                          <a:gd name="connsiteX97" fmla="*/ 2963 w 10006"/>
                          <a:gd name="connsiteY97" fmla="*/ 3818 h 10000"/>
                          <a:gd name="connsiteX98" fmla="*/ 3366 w 10006"/>
                          <a:gd name="connsiteY98" fmla="*/ 3595 h 10000"/>
                          <a:gd name="connsiteX99" fmla="*/ 3789 w 10006"/>
                          <a:gd name="connsiteY99" fmla="*/ 3365 h 10000"/>
                          <a:gd name="connsiteX100" fmla="*/ 4223 w 10006"/>
                          <a:gd name="connsiteY100" fmla="*/ 3119 h 10000"/>
                          <a:gd name="connsiteX101" fmla="*/ 4658 w 10006"/>
                          <a:gd name="connsiteY101" fmla="*/ 2865 h 10000"/>
                          <a:gd name="connsiteX102" fmla="*/ 5105 w 10006"/>
                          <a:gd name="connsiteY102" fmla="*/ 2635 h 10000"/>
                          <a:gd name="connsiteX103" fmla="*/ 5546 w 10006"/>
                          <a:gd name="connsiteY103" fmla="*/ 2382 h 10000"/>
                          <a:gd name="connsiteX104" fmla="*/ 5981 w 10006"/>
                          <a:gd name="connsiteY104" fmla="*/ 2137 h 10000"/>
                          <a:gd name="connsiteX105" fmla="*/ 6416 w 10006"/>
                          <a:gd name="connsiteY105" fmla="*/ 1906 h 10000"/>
                          <a:gd name="connsiteX106" fmla="*/ 6845 w 10006"/>
                          <a:gd name="connsiteY106" fmla="*/ 1667 h 10000"/>
                          <a:gd name="connsiteX107" fmla="*/ 7254 w 10006"/>
                          <a:gd name="connsiteY107" fmla="*/ 1437 h 10000"/>
                          <a:gd name="connsiteX108" fmla="*/ 7646 w 10006"/>
                          <a:gd name="connsiteY108" fmla="*/ 1228 h 10000"/>
                          <a:gd name="connsiteX109" fmla="*/ 8018 w 10006"/>
                          <a:gd name="connsiteY109" fmla="*/ 1020 h 10000"/>
                          <a:gd name="connsiteX110" fmla="*/ 8366 w 10006"/>
                          <a:gd name="connsiteY110" fmla="*/ 819 h 10000"/>
                          <a:gd name="connsiteX111" fmla="*/ 8689 w 10006"/>
                          <a:gd name="connsiteY111" fmla="*/ 655 h 10000"/>
                          <a:gd name="connsiteX112" fmla="*/ 8975 w 10006"/>
                          <a:gd name="connsiteY112" fmla="*/ 484 h 10000"/>
                          <a:gd name="connsiteX113" fmla="*/ 9236 w 10006"/>
                          <a:gd name="connsiteY113" fmla="*/ 350 h 10000"/>
                          <a:gd name="connsiteX114" fmla="*/ 9453 w 10006"/>
                          <a:gd name="connsiteY114" fmla="*/ 231 h 10000"/>
                          <a:gd name="connsiteX115" fmla="*/ 9627 w 10006"/>
                          <a:gd name="connsiteY115" fmla="*/ 126 h 10000"/>
                          <a:gd name="connsiteX116" fmla="*/ 9745 w 10006"/>
                          <a:gd name="connsiteY116" fmla="*/ 67 h 10000"/>
                          <a:gd name="connsiteX117" fmla="*/ 9832 w 10006"/>
                          <a:gd name="connsiteY117" fmla="*/ 15 h 10000"/>
                          <a:gd name="connsiteX118" fmla="*/ 9851 w 10006"/>
                          <a:gd name="connsiteY118" fmla="*/ 0 h 10000"/>
                          <a:gd name="connsiteX119" fmla="*/ 9863 w 10006"/>
                          <a:gd name="connsiteY119" fmla="*/ 0 h 10000"/>
                          <a:gd name="connsiteX120" fmla="*/ 9876 w 10006"/>
                          <a:gd name="connsiteY120" fmla="*/ 0 h 10000"/>
                          <a:gd name="connsiteX121" fmla="*/ 9894 w 10006"/>
                          <a:gd name="connsiteY12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571 w 10006"/>
                          <a:gd name="connsiteY95" fmla="*/ 4042 h 10000"/>
                          <a:gd name="connsiteX96" fmla="*/ 2963 w 10006"/>
                          <a:gd name="connsiteY96" fmla="*/ 3818 h 10000"/>
                          <a:gd name="connsiteX97" fmla="*/ 3366 w 10006"/>
                          <a:gd name="connsiteY97" fmla="*/ 3595 h 10000"/>
                          <a:gd name="connsiteX98" fmla="*/ 3789 w 10006"/>
                          <a:gd name="connsiteY98" fmla="*/ 3365 h 10000"/>
                          <a:gd name="connsiteX99" fmla="*/ 4223 w 10006"/>
                          <a:gd name="connsiteY99" fmla="*/ 3119 h 10000"/>
                          <a:gd name="connsiteX100" fmla="*/ 4658 w 10006"/>
                          <a:gd name="connsiteY100" fmla="*/ 2865 h 10000"/>
                          <a:gd name="connsiteX101" fmla="*/ 5105 w 10006"/>
                          <a:gd name="connsiteY101" fmla="*/ 2635 h 10000"/>
                          <a:gd name="connsiteX102" fmla="*/ 5546 w 10006"/>
                          <a:gd name="connsiteY102" fmla="*/ 2382 h 10000"/>
                          <a:gd name="connsiteX103" fmla="*/ 5981 w 10006"/>
                          <a:gd name="connsiteY103" fmla="*/ 2137 h 10000"/>
                          <a:gd name="connsiteX104" fmla="*/ 6416 w 10006"/>
                          <a:gd name="connsiteY104" fmla="*/ 1906 h 10000"/>
                          <a:gd name="connsiteX105" fmla="*/ 6845 w 10006"/>
                          <a:gd name="connsiteY105" fmla="*/ 1667 h 10000"/>
                          <a:gd name="connsiteX106" fmla="*/ 7254 w 10006"/>
                          <a:gd name="connsiteY106" fmla="*/ 1437 h 10000"/>
                          <a:gd name="connsiteX107" fmla="*/ 7646 w 10006"/>
                          <a:gd name="connsiteY107" fmla="*/ 1228 h 10000"/>
                          <a:gd name="connsiteX108" fmla="*/ 8018 w 10006"/>
                          <a:gd name="connsiteY108" fmla="*/ 1020 h 10000"/>
                          <a:gd name="connsiteX109" fmla="*/ 8366 w 10006"/>
                          <a:gd name="connsiteY109" fmla="*/ 819 h 10000"/>
                          <a:gd name="connsiteX110" fmla="*/ 8689 w 10006"/>
                          <a:gd name="connsiteY110" fmla="*/ 655 h 10000"/>
                          <a:gd name="connsiteX111" fmla="*/ 8975 w 10006"/>
                          <a:gd name="connsiteY111" fmla="*/ 484 h 10000"/>
                          <a:gd name="connsiteX112" fmla="*/ 9236 w 10006"/>
                          <a:gd name="connsiteY112" fmla="*/ 350 h 10000"/>
                          <a:gd name="connsiteX113" fmla="*/ 9453 w 10006"/>
                          <a:gd name="connsiteY113" fmla="*/ 231 h 10000"/>
                          <a:gd name="connsiteX114" fmla="*/ 9627 w 10006"/>
                          <a:gd name="connsiteY114" fmla="*/ 126 h 10000"/>
                          <a:gd name="connsiteX115" fmla="*/ 9745 w 10006"/>
                          <a:gd name="connsiteY115" fmla="*/ 67 h 10000"/>
                          <a:gd name="connsiteX116" fmla="*/ 9832 w 10006"/>
                          <a:gd name="connsiteY116" fmla="*/ 15 h 10000"/>
                          <a:gd name="connsiteX117" fmla="*/ 9851 w 10006"/>
                          <a:gd name="connsiteY117" fmla="*/ 0 h 10000"/>
                          <a:gd name="connsiteX118" fmla="*/ 9863 w 10006"/>
                          <a:gd name="connsiteY118" fmla="*/ 0 h 10000"/>
                          <a:gd name="connsiteX119" fmla="*/ 9876 w 10006"/>
                          <a:gd name="connsiteY119" fmla="*/ 0 h 10000"/>
                          <a:gd name="connsiteX120" fmla="*/ 9894 w 10006"/>
                          <a:gd name="connsiteY12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963 w 10006"/>
                          <a:gd name="connsiteY95" fmla="*/ 3818 h 10000"/>
                          <a:gd name="connsiteX96" fmla="*/ 3366 w 10006"/>
                          <a:gd name="connsiteY96" fmla="*/ 3595 h 10000"/>
                          <a:gd name="connsiteX97" fmla="*/ 3789 w 10006"/>
                          <a:gd name="connsiteY97" fmla="*/ 3365 h 10000"/>
                          <a:gd name="connsiteX98" fmla="*/ 4223 w 10006"/>
                          <a:gd name="connsiteY98" fmla="*/ 3119 h 10000"/>
                          <a:gd name="connsiteX99" fmla="*/ 4658 w 10006"/>
                          <a:gd name="connsiteY99" fmla="*/ 2865 h 10000"/>
                          <a:gd name="connsiteX100" fmla="*/ 5105 w 10006"/>
                          <a:gd name="connsiteY100" fmla="*/ 2635 h 10000"/>
                          <a:gd name="connsiteX101" fmla="*/ 5546 w 10006"/>
                          <a:gd name="connsiteY101" fmla="*/ 2382 h 10000"/>
                          <a:gd name="connsiteX102" fmla="*/ 5981 w 10006"/>
                          <a:gd name="connsiteY102" fmla="*/ 2137 h 10000"/>
                          <a:gd name="connsiteX103" fmla="*/ 6416 w 10006"/>
                          <a:gd name="connsiteY103" fmla="*/ 1906 h 10000"/>
                          <a:gd name="connsiteX104" fmla="*/ 6845 w 10006"/>
                          <a:gd name="connsiteY104" fmla="*/ 1667 h 10000"/>
                          <a:gd name="connsiteX105" fmla="*/ 7254 w 10006"/>
                          <a:gd name="connsiteY105" fmla="*/ 1437 h 10000"/>
                          <a:gd name="connsiteX106" fmla="*/ 7646 w 10006"/>
                          <a:gd name="connsiteY106" fmla="*/ 1228 h 10000"/>
                          <a:gd name="connsiteX107" fmla="*/ 8018 w 10006"/>
                          <a:gd name="connsiteY107" fmla="*/ 1020 h 10000"/>
                          <a:gd name="connsiteX108" fmla="*/ 8366 w 10006"/>
                          <a:gd name="connsiteY108" fmla="*/ 819 h 10000"/>
                          <a:gd name="connsiteX109" fmla="*/ 8689 w 10006"/>
                          <a:gd name="connsiteY109" fmla="*/ 655 h 10000"/>
                          <a:gd name="connsiteX110" fmla="*/ 8975 w 10006"/>
                          <a:gd name="connsiteY110" fmla="*/ 484 h 10000"/>
                          <a:gd name="connsiteX111" fmla="*/ 9236 w 10006"/>
                          <a:gd name="connsiteY111" fmla="*/ 350 h 10000"/>
                          <a:gd name="connsiteX112" fmla="*/ 9453 w 10006"/>
                          <a:gd name="connsiteY112" fmla="*/ 231 h 10000"/>
                          <a:gd name="connsiteX113" fmla="*/ 9627 w 10006"/>
                          <a:gd name="connsiteY113" fmla="*/ 126 h 10000"/>
                          <a:gd name="connsiteX114" fmla="*/ 9745 w 10006"/>
                          <a:gd name="connsiteY114" fmla="*/ 67 h 10000"/>
                          <a:gd name="connsiteX115" fmla="*/ 9832 w 10006"/>
                          <a:gd name="connsiteY115" fmla="*/ 15 h 10000"/>
                          <a:gd name="connsiteX116" fmla="*/ 9851 w 10006"/>
                          <a:gd name="connsiteY116" fmla="*/ 0 h 10000"/>
                          <a:gd name="connsiteX117" fmla="*/ 9863 w 10006"/>
                          <a:gd name="connsiteY117" fmla="*/ 0 h 10000"/>
                          <a:gd name="connsiteX118" fmla="*/ 9876 w 10006"/>
                          <a:gd name="connsiteY118" fmla="*/ 0 h 10000"/>
                          <a:gd name="connsiteX119" fmla="*/ 9894 w 10006"/>
                          <a:gd name="connsiteY11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3789 w 10006"/>
                          <a:gd name="connsiteY96" fmla="*/ 3365 h 10000"/>
                          <a:gd name="connsiteX97" fmla="*/ 4223 w 10006"/>
                          <a:gd name="connsiteY97" fmla="*/ 3119 h 10000"/>
                          <a:gd name="connsiteX98" fmla="*/ 4658 w 10006"/>
                          <a:gd name="connsiteY98" fmla="*/ 2865 h 10000"/>
                          <a:gd name="connsiteX99" fmla="*/ 5105 w 10006"/>
                          <a:gd name="connsiteY99" fmla="*/ 2635 h 10000"/>
                          <a:gd name="connsiteX100" fmla="*/ 5546 w 10006"/>
                          <a:gd name="connsiteY100" fmla="*/ 2382 h 10000"/>
                          <a:gd name="connsiteX101" fmla="*/ 5981 w 10006"/>
                          <a:gd name="connsiteY101" fmla="*/ 2137 h 10000"/>
                          <a:gd name="connsiteX102" fmla="*/ 6416 w 10006"/>
                          <a:gd name="connsiteY102" fmla="*/ 1906 h 10000"/>
                          <a:gd name="connsiteX103" fmla="*/ 6845 w 10006"/>
                          <a:gd name="connsiteY103" fmla="*/ 1667 h 10000"/>
                          <a:gd name="connsiteX104" fmla="*/ 7254 w 10006"/>
                          <a:gd name="connsiteY104" fmla="*/ 1437 h 10000"/>
                          <a:gd name="connsiteX105" fmla="*/ 7646 w 10006"/>
                          <a:gd name="connsiteY105" fmla="*/ 1228 h 10000"/>
                          <a:gd name="connsiteX106" fmla="*/ 8018 w 10006"/>
                          <a:gd name="connsiteY106" fmla="*/ 1020 h 10000"/>
                          <a:gd name="connsiteX107" fmla="*/ 8366 w 10006"/>
                          <a:gd name="connsiteY107" fmla="*/ 819 h 10000"/>
                          <a:gd name="connsiteX108" fmla="*/ 8689 w 10006"/>
                          <a:gd name="connsiteY108" fmla="*/ 655 h 10000"/>
                          <a:gd name="connsiteX109" fmla="*/ 8975 w 10006"/>
                          <a:gd name="connsiteY109" fmla="*/ 484 h 10000"/>
                          <a:gd name="connsiteX110" fmla="*/ 9236 w 10006"/>
                          <a:gd name="connsiteY110" fmla="*/ 350 h 10000"/>
                          <a:gd name="connsiteX111" fmla="*/ 9453 w 10006"/>
                          <a:gd name="connsiteY111" fmla="*/ 231 h 10000"/>
                          <a:gd name="connsiteX112" fmla="*/ 9627 w 10006"/>
                          <a:gd name="connsiteY112" fmla="*/ 126 h 10000"/>
                          <a:gd name="connsiteX113" fmla="*/ 9745 w 10006"/>
                          <a:gd name="connsiteY113" fmla="*/ 67 h 10000"/>
                          <a:gd name="connsiteX114" fmla="*/ 9832 w 10006"/>
                          <a:gd name="connsiteY114" fmla="*/ 15 h 10000"/>
                          <a:gd name="connsiteX115" fmla="*/ 9851 w 10006"/>
                          <a:gd name="connsiteY115" fmla="*/ 0 h 10000"/>
                          <a:gd name="connsiteX116" fmla="*/ 9863 w 10006"/>
                          <a:gd name="connsiteY116" fmla="*/ 0 h 10000"/>
                          <a:gd name="connsiteX117" fmla="*/ 9876 w 10006"/>
                          <a:gd name="connsiteY117" fmla="*/ 0 h 10000"/>
                          <a:gd name="connsiteX118" fmla="*/ 9894 w 10006"/>
                          <a:gd name="connsiteY11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223 w 10006"/>
                          <a:gd name="connsiteY96" fmla="*/ 3119 h 10000"/>
                          <a:gd name="connsiteX97" fmla="*/ 4658 w 10006"/>
                          <a:gd name="connsiteY97" fmla="*/ 2865 h 10000"/>
                          <a:gd name="connsiteX98" fmla="*/ 5105 w 10006"/>
                          <a:gd name="connsiteY98" fmla="*/ 2635 h 10000"/>
                          <a:gd name="connsiteX99" fmla="*/ 5546 w 10006"/>
                          <a:gd name="connsiteY99" fmla="*/ 2382 h 10000"/>
                          <a:gd name="connsiteX100" fmla="*/ 5981 w 10006"/>
                          <a:gd name="connsiteY100" fmla="*/ 2137 h 10000"/>
                          <a:gd name="connsiteX101" fmla="*/ 6416 w 10006"/>
                          <a:gd name="connsiteY101" fmla="*/ 1906 h 10000"/>
                          <a:gd name="connsiteX102" fmla="*/ 6845 w 10006"/>
                          <a:gd name="connsiteY102" fmla="*/ 1667 h 10000"/>
                          <a:gd name="connsiteX103" fmla="*/ 7254 w 10006"/>
                          <a:gd name="connsiteY103" fmla="*/ 1437 h 10000"/>
                          <a:gd name="connsiteX104" fmla="*/ 7646 w 10006"/>
                          <a:gd name="connsiteY104" fmla="*/ 1228 h 10000"/>
                          <a:gd name="connsiteX105" fmla="*/ 8018 w 10006"/>
                          <a:gd name="connsiteY105" fmla="*/ 1020 h 10000"/>
                          <a:gd name="connsiteX106" fmla="*/ 8366 w 10006"/>
                          <a:gd name="connsiteY106" fmla="*/ 819 h 10000"/>
                          <a:gd name="connsiteX107" fmla="*/ 8689 w 10006"/>
                          <a:gd name="connsiteY107" fmla="*/ 655 h 10000"/>
                          <a:gd name="connsiteX108" fmla="*/ 8975 w 10006"/>
                          <a:gd name="connsiteY108" fmla="*/ 484 h 10000"/>
                          <a:gd name="connsiteX109" fmla="*/ 9236 w 10006"/>
                          <a:gd name="connsiteY109" fmla="*/ 350 h 10000"/>
                          <a:gd name="connsiteX110" fmla="*/ 9453 w 10006"/>
                          <a:gd name="connsiteY110" fmla="*/ 231 h 10000"/>
                          <a:gd name="connsiteX111" fmla="*/ 9627 w 10006"/>
                          <a:gd name="connsiteY111" fmla="*/ 126 h 10000"/>
                          <a:gd name="connsiteX112" fmla="*/ 9745 w 10006"/>
                          <a:gd name="connsiteY112" fmla="*/ 67 h 10000"/>
                          <a:gd name="connsiteX113" fmla="*/ 9832 w 10006"/>
                          <a:gd name="connsiteY113" fmla="*/ 15 h 10000"/>
                          <a:gd name="connsiteX114" fmla="*/ 9851 w 10006"/>
                          <a:gd name="connsiteY114" fmla="*/ 0 h 10000"/>
                          <a:gd name="connsiteX115" fmla="*/ 9863 w 10006"/>
                          <a:gd name="connsiteY115" fmla="*/ 0 h 10000"/>
                          <a:gd name="connsiteX116" fmla="*/ 9876 w 10006"/>
                          <a:gd name="connsiteY116" fmla="*/ 0 h 10000"/>
                          <a:gd name="connsiteX117" fmla="*/ 9894 w 10006"/>
                          <a:gd name="connsiteY11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658 w 10006"/>
                          <a:gd name="connsiteY96" fmla="*/ 2865 h 10000"/>
                          <a:gd name="connsiteX97" fmla="*/ 5105 w 10006"/>
                          <a:gd name="connsiteY97" fmla="*/ 2635 h 10000"/>
                          <a:gd name="connsiteX98" fmla="*/ 5546 w 10006"/>
                          <a:gd name="connsiteY98" fmla="*/ 2382 h 10000"/>
                          <a:gd name="connsiteX99" fmla="*/ 5981 w 10006"/>
                          <a:gd name="connsiteY99" fmla="*/ 2137 h 10000"/>
                          <a:gd name="connsiteX100" fmla="*/ 6416 w 10006"/>
                          <a:gd name="connsiteY100" fmla="*/ 1906 h 10000"/>
                          <a:gd name="connsiteX101" fmla="*/ 6845 w 10006"/>
                          <a:gd name="connsiteY101" fmla="*/ 1667 h 10000"/>
                          <a:gd name="connsiteX102" fmla="*/ 7254 w 10006"/>
                          <a:gd name="connsiteY102" fmla="*/ 1437 h 10000"/>
                          <a:gd name="connsiteX103" fmla="*/ 7646 w 10006"/>
                          <a:gd name="connsiteY103" fmla="*/ 1228 h 10000"/>
                          <a:gd name="connsiteX104" fmla="*/ 8018 w 10006"/>
                          <a:gd name="connsiteY104" fmla="*/ 1020 h 10000"/>
                          <a:gd name="connsiteX105" fmla="*/ 8366 w 10006"/>
                          <a:gd name="connsiteY105" fmla="*/ 819 h 10000"/>
                          <a:gd name="connsiteX106" fmla="*/ 8689 w 10006"/>
                          <a:gd name="connsiteY106" fmla="*/ 655 h 10000"/>
                          <a:gd name="connsiteX107" fmla="*/ 8975 w 10006"/>
                          <a:gd name="connsiteY107" fmla="*/ 484 h 10000"/>
                          <a:gd name="connsiteX108" fmla="*/ 9236 w 10006"/>
                          <a:gd name="connsiteY108" fmla="*/ 350 h 10000"/>
                          <a:gd name="connsiteX109" fmla="*/ 9453 w 10006"/>
                          <a:gd name="connsiteY109" fmla="*/ 231 h 10000"/>
                          <a:gd name="connsiteX110" fmla="*/ 9627 w 10006"/>
                          <a:gd name="connsiteY110" fmla="*/ 126 h 10000"/>
                          <a:gd name="connsiteX111" fmla="*/ 9745 w 10006"/>
                          <a:gd name="connsiteY111" fmla="*/ 67 h 10000"/>
                          <a:gd name="connsiteX112" fmla="*/ 9832 w 10006"/>
                          <a:gd name="connsiteY112" fmla="*/ 15 h 10000"/>
                          <a:gd name="connsiteX113" fmla="*/ 9851 w 10006"/>
                          <a:gd name="connsiteY113" fmla="*/ 0 h 10000"/>
                          <a:gd name="connsiteX114" fmla="*/ 9863 w 10006"/>
                          <a:gd name="connsiteY114" fmla="*/ 0 h 10000"/>
                          <a:gd name="connsiteX115" fmla="*/ 9876 w 10006"/>
                          <a:gd name="connsiteY115" fmla="*/ 0 h 10000"/>
                          <a:gd name="connsiteX116" fmla="*/ 9894 w 10006"/>
                          <a:gd name="connsiteY11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105 w 10006"/>
                          <a:gd name="connsiteY96" fmla="*/ 2635 h 10000"/>
                          <a:gd name="connsiteX97" fmla="*/ 5546 w 10006"/>
                          <a:gd name="connsiteY97" fmla="*/ 2382 h 10000"/>
                          <a:gd name="connsiteX98" fmla="*/ 5981 w 10006"/>
                          <a:gd name="connsiteY98" fmla="*/ 2137 h 10000"/>
                          <a:gd name="connsiteX99" fmla="*/ 6416 w 10006"/>
                          <a:gd name="connsiteY99" fmla="*/ 1906 h 10000"/>
                          <a:gd name="connsiteX100" fmla="*/ 6845 w 10006"/>
                          <a:gd name="connsiteY100" fmla="*/ 1667 h 10000"/>
                          <a:gd name="connsiteX101" fmla="*/ 7254 w 10006"/>
                          <a:gd name="connsiteY101" fmla="*/ 1437 h 10000"/>
                          <a:gd name="connsiteX102" fmla="*/ 7646 w 10006"/>
                          <a:gd name="connsiteY102" fmla="*/ 1228 h 10000"/>
                          <a:gd name="connsiteX103" fmla="*/ 8018 w 10006"/>
                          <a:gd name="connsiteY103" fmla="*/ 1020 h 10000"/>
                          <a:gd name="connsiteX104" fmla="*/ 8366 w 10006"/>
                          <a:gd name="connsiteY104" fmla="*/ 819 h 10000"/>
                          <a:gd name="connsiteX105" fmla="*/ 8689 w 10006"/>
                          <a:gd name="connsiteY105" fmla="*/ 655 h 10000"/>
                          <a:gd name="connsiteX106" fmla="*/ 8975 w 10006"/>
                          <a:gd name="connsiteY106" fmla="*/ 484 h 10000"/>
                          <a:gd name="connsiteX107" fmla="*/ 9236 w 10006"/>
                          <a:gd name="connsiteY107" fmla="*/ 350 h 10000"/>
                          <a:gd name="connsiteX108" fmla="*/ 9453 w 10006"/>
                          <a:gd name="connsiteY108" fmla="*/ 231 h 10000"/>
                          <a:gd name="connsiteX109" fmla="*/ 9627 w 10006"/>
                          <a:gd name="connsiteY109" fmla="*/ 126 h 10000"/>
                          <a:gd name="connsiteX110" fmla="*/ 9745 w 10006"/>
                          <a:gd name="connsiteY110" fmla="*/ 67 h 10000"/>
                          <a:gd name="connsiteX111" fmla="*/ 9832 w 10006"/>
                          <a:gd name="connsiteY111" fmla="*/ 15 h 10000"/>
                          <a:gd name="connsiteX112" fmla="*/ 9851 w 10006"/>
                          <a:gd name="connsiteY112" fmla="*/ 0 h 10000"/>
                          <a:gd name="connsiteX113" fmla="*/ 9863 w 10006"/>
                          <a:gd name="connsiteY113" fmla="*/ 0 h 10000"/>
                          <a:gd name="connsiteX114" fmla="*/ 9876 w 10006"/>
                          <a:gd name="connsiteY114" fmla="*/ 0 h 10000"/>
                          <a:gd name="connsiteX115" fmla="*/ 9894 w 10006"/>
                          <a:gd name="connsiteY11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546 w 10006"/>
                          <a:gd name="connsiteY96" fmla="*/ 2382 h 10000"/>
                          <a:gd name="connsiteX97" fmla="*/ 5981 w 10006"/>
                          <a:gd name="connsiteY97" fmla="*/ 2137 h 10000"/>
                          <a:gd name="connsiteX98" fmla="*/ 6416 w 10006"/>
                          <a:gd name="connsiteY98" fmla="*/ 1906 h 10000"/>
                          <a:gd name="connsiteX99" fmla="*/ 6845 w 10006"/>
                          <a:gd name="connsiteY99" fmla="*/ 1667 h 10000"/>
                          <a:gd name="connsiteX100" fmla="*/ 7254 w 10006"/>
                          <a:gd name="connsiteY100" fmla="*/ 1437 h 10000"/>
                          <a:gd name="connsiteX101" fmla="*/ 7646 w 10006"/>
                          <a:gd name="connsiteY101" fmla="*/ 1228 h 10000"/>
                          <a:gd name="connsiteX102" fmla="*/ 8018 w 10006"/>
                          <a:gd name="connsiteY102" fmla="*/ 1020 h 10000"/>
                          <a:gd name="connsiteX103" fmla="*/ 8366 w 10006"/>
                          <a:gd name="connsiteY103" fmla="*/ 819 h 10000"/>
                          <a:gd name="connsiteX104" fmla="*/ 8689 w 10006"/>
                          <a:gd name="connsiteY104" fmla="*/ 655 h 10000"/>
                          <a:gd name="connsiteX105" fmla="*/ 8975 w 10006"/>
                          <a:gd name="connsiteY105" fmla="*/ 484 h 10000"/>
                          <a:gd name="connsiteX106" fmla="*/ 9236 w 10006"/>
                          <a:gd name="connsiteY106" fmla="*/ 350 h 10000"/>
                          <a:gd name="connsiteX107" fmla="*/ 9453 w 10006"/>
                          <a:gd name="connsiteY107" fmla="*/ 231 h 10000"/>
                          <a:gd name="connsiteX108" fmla="*/ 9627 w 10006"/>
                          <a:gd name="connsiteY108" fmla="*/ 126 h 10000"/>
                          <a:gd name="connsiteX109" fmla="*/ 9745 w 10006"/>
                          <a:gd name="connsiteY109" fmla="*/ 67 h 10000"/>
                          <a:gd name="connsiteX110" fmla="*/ 9832 w 10006"/>
                          <a:gd name="connsiteY110" fmla="*/ 15 h 10000"/>
                          <a:gd name="connsiteX111" fmla="*/ 9851 w 10006"/>
                          <a:gd name="connsiteY111" fmla="*/ 0 h 10000"/>
                          <a:gd name="connsiteX112" fmla="*/ 9863 w 10006"/>
                          <a:gd name="connsiteY112" fmla="*/ 0 h 10000"/>
                          <a:gd name="connsiteX113" fmla="*/ 9876 w 10006"/>
                          <a:gd name="connsiteY113" fmla="*/ 0 h 10000"/>
                          <a:gd name="connsiteX114" fmla="*/ 9894 w 10006"/>
                          <a:gd name="connsiteY11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981 w 10006"/>
                          <a:gd name="connsiteY96" fmla="*/ 2137 h 10000"/>
                          <a:gd name="connsiteX97" fmla="*/ 6416 w 10006"/>
                          <a:gd name="connsiteY97" fmla="*/ 1906 h 10000"/>
                          <a:gd name="connsiteX98" fmla="*/ 6845 w 10006"/>
                          <a:gd name="connsiteY98" fmla="*/ 1667 h 10000"/>
                          <a:gd name="connsiteX99" fmla="*/ 7254 w 10006"/>
                          <a:gd name="connsiteY99" fmla="*/ 1437 h 10000"/>
                          <a:gd name="connsiteX100" fmla="*/ 7646 w 10006"/>
                          <a:gd name="connsiteY100" fmla="*/ 1228 h 10000"/>
                          <a:gd name="connsiteX101" fmla="*/ 8018 w 10006"/>
                          <a:gd name="connsiteY101" fmla="*/ 1020 h 10000"/>
                          <a:gd name="connsiteX102" fmla="*/ 8366 w 10006"/>
                          <a:gd name="connsiteY102" fmla="*/ 819 h 10000"/>
                          <a:gd name="connsiteX103" fmla="*/ 8689 w 10006"/>
                          <a:gd name="connsiteY103" fmla="*/ 655 h 10000"/>
                          <a:gd name="connsiteX104" fmla="*/ 8975 w 10006"/>
                          <a:gd name="connsiteY104" fmla="*/ 484 h 10000"/>
                          <a:gd name="connsiteX105" fmla="*/ 9236 w 10006"/>
                          <a:gd name="connsiteY105" fmla="*/ 350 h 10000"/>
                          <a:gd name="connsiteX106" fmla="*/ 9453 w 10006"/>
                          <a:gd name="connsiteY106" fmla="*/ 231 h 10000"/>
                          <a:gd name="connsiteX107" fmla="*/ 9627 w 10006"/>
                          <a:gd name="connsiteY107" fmla="*/ 126 h 10000"/>
                          <a:gd name="connsiteX108" fmla="*/ 9745 w 10006"/>
                          <a:gd name="connsiteY108" fmla="*/ 67 h 10000"/>
                          <a:gd name="connsiteX109" fmla="*/ 9832 w 10006"/>
                          <a:gd name="connsiteY109" fmla="*/ 15 h 10000"/>
                          <a:gd name="connsiteX110" fmla="*/ 9851 w 10006"/>
                          <a:gd name="connsiteY110" fmla="*/ 0 h 10000"/>
                          <a:gd name="connsiteX111" fmla="*/ 9863 w 10006"/>
                          <a:gd name="connsiteY111" fmla="*/ 0 h 10000"/>
                          <a:gd name="connsiteX112" fmla="*/ 9876 w 10006"/>
                          <a:gd name="connsiteY112" fmla="*/ 0 h 10000"/>
                          <a:gd name="connsiteX113" fmla="*/ 9894 w 10006"/>
                          <a:gd name="connsiteY11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416 w 10006"/>
                          <a:gd name="connsiteY96" fmla="*/ 1906 h 10000"/>
                          <a:gd name="connsiteX97" fmla="*/ 6845 w 10006"/>
                          <a:gd name="connsiteY97" fmla="*/ 1667 h 10000"/>
                          <a:gd name="connsiteX98" fmla="*/ 7254 w 10006"/>
                          <a:gd name="connsiteY98" fmla="*/ 1437 h 10000"/>
                          <a:gd name="connsiteX99" fmla="*/ 7646 w 10006"/>
                          <a:gd name="connsiteY99" fmla="*/ 1228 h 10000"/>
                          <a:gd name="connsiteX100" fmla="*/ 8018 w 10006"/>
                          <a:gd name="connsiteY100" fmla="*/ 1020 h 10000"/>
                          <a:gd name="connsiteX101" fmla="*/ 8366 w 10006"/>
                          <a:gd name="connsiteY101" fmla="*/ 819 h 10000"/>
                          <a:gd name="connsiteX102" fmla="*/ 8689 w 10006"/>
                          <a:gd name="connsiteY102" fmla="*/ 655 h 10000"/>
                          <a:gd name="connsiteX103" fmla="*/ 8975 w 10006"/>
                          <a:gd name="connsiteY103" fmla="*/ 484 h 10000"/>
                          <a:gd name="connsiteX104" fmla="*/ 9236 w 10006"/>
                          <a:gd name="connsiteY104" fmla="*/ 350 h 10000"/>
                          <a:gd name="connsiteX105" fmla="*/ 9453 w 10006"/>
                          <a:gd name="connsiteY105" fmla="*/ 231 h 10000"/>
                          <a:gd name="connsiteX106" fmla="*/ 9627 w 10006"/>
                          <a:gd name="connsiteY106" fmla="*/ 126 h 10000"/>
                          <a:gd name="connsiteX107" fmla="*/ 9745 w 10006"/>
                          <a:gd name="connsiteY107" fmla="*/ 67 h 10000"/>
                          <a:gd name="connsiteX108" fmla="*/ 9832 w 10006"/>
                          <a:gd name="connsiteY108" fmla="*/ 15 h 10000"/>
                          <a:gd name="connsiteX109" fmla="*/ 9851 w 10006"/>
                          <a:gd name="connsiteY109" fmla="*/ 0 h 10000"/>
                          <a:gd name="connsiteX110" fmla="*/ 9863 w 10006"/>
                          <a:gd name="connsiteY110" fmla="*/ 0 h 10000"/>
                          <a:gd name="connsiteX111" fmla="*/ 9876 w 10006"/>
                          <a:gd name="connsiteY111" fmla="*/ 0 h 10000"/>
                          <a:gd name="connsiteX112" fmla="*/ 9894 w 10006"/>
                          <a:gd name="connsiteY11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845 w 10006"/>
                          <a:gd name="connsiteY96" fmla="*/ 1667 h 10000"/>
                          <a:gd name="connsiteX97" fmla="*/ 7254 w 10006"/>
                          <a:gd name="connsiteY97" fmla="*/ 1437 h 10000"/>
                          <a:gd name="connsiteX98" fmla="*/ 7646 w 10006"/>
                          <a:gd name="connsiteY98" fmla="*/ 1228 h 10000"/>
                          <a:gd name="connsiteX99" fmla="*/ 8018 w 10006"/>
                          <a:gd name="connsiteY99" fmla="*/ 1020 h 10000"/>
                          <a:gd name="connsiteX100" fmla="*/ 8366 w 10006"/>
                          <a:gd name="connsiteY100" fmla="*/ 819 h 10000"/>
                          <a:gd name="connsiteX101" fmla="*/ 8689 w 10006"/>
                          <a:gd name="connsiteY101" fmla="*/ 655 h 10000"/>
                          <a:gd name="connsiteX102" fmla="*/ 8975 w 10006"/>
                          <a:gd name="connsiteY102" fmla="*/ 484 h 10000"/>
                          <a:gd name="connsiteX103" fmla="*/ 9236 w 10006"/>
                          <a:gd name="connsiteY103" fmla="*/ 350 h 10000"/>
                          <a:gd name="connsiteX104" fmla="*/ 9453 w 10006"/>
                          <a:gd name="connsiteY104" fmla="*/ 231 h 10000"/>
                          <a:gd name="connsiteX105" fmla="*/ 9627 w 10006"/>
                          <a:gd name="connsiteY105" fmla="*/ 126 h 10000"/>
                          <a:gd name="connsiteX106" fmla="*/ 9745 w 10006"/>
                          <a:gd name="connsiteY106" fmla="*/ 67 h 10000"/>
                          <a:gd name="connsiteX107" fmla="*/ 9832 w 10006"/>
                          <a:gd name="connsiteY107" fmla="*/ 15 h 10000"/>
                          <a:gd name="connsiteX108" fmla="*/ 9851 w 10006"/>
                          <a:gd name="connsiteY108" fmla="*/ 0 h 10000"/>
                          <a:gd name="connsiteX109" fmla="*/ 9863 w 10006"/>
                          <a:gd name="connsiteY109" fmla="*/ 0 h 10000"/>
                          <a:gd name="connsiteX110" fmla="*/ 9876 w 10006"/>
                          <a:gd name="connsiteY110" fmla="*/ 0 h 10000"/>
                          <a:gd name="connsiteX111" fmla="*/ 9894 w 10006"/>
                          <a:gd name="connsiteY11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254 w 10006"/>
                          <a:gd name="connsiteY96" fmla="*/ 1437 h 10000"/>
                          <a:gd name="connsiteX97" fmla="*/ 7646 w 10006"/>
                          <a:gd name="connsiteY97" fmla="*/ 1228 h 10000"/>
                          <a:gd name="connsiteX98" fmla="*/ 8018 w 10006"/>
                          <a:gd name="connsiteY98" fmla="*/ 1020 h 10000"/>
                          <a:gd name="connsiteX99" fmla="*/ 8366 w 10006"/>
                          <a:gd name="connsiteY99" fmla="*/ 819 h 10000"/>
                          <a:gd name="connsiteX100" fmla="*/ 8689 w 10006"/>
                          <a:gd name="connsiteY100" fmla="*/ 655 h 10000"/>
                          <a:gd name="connsiteX101" fmla="*/ 8975 w 10006"/>
                          <a:gd name="connsiteY101" fmla="*/ 484 h 10000"/>
                          <a:gd name="connsiteX102" fmla="*/ 9236 w 10006"/>
                          <a:gd name="connsiteY102" fmla="*/ 350 h 10000"/>
                          <a:gd name="connsiteX103" fmla="*/ 9453 w 10006"/>
                          <a:gd name="connsiteY103" fmla="*/ 231 h 10000"/>
                          <a:gd name="connsiteX104" fmla="*/ 9627 w 10006"/>
                          <a:gd name="connsiteY104" fmla="*/ 126 h 10000"/>
                          <a:gd name="connsiteX105" fmla="*/ 9745 w 10006"/>
                          <a:gd name="connsiteY105" fmla="*/ 67 h 10000"/>
                          <a:gd name="connsiteX106" fmla="*/ 9832 w 10006"/>
                          <a:gd name="connsiteY106" fmla="*/ 15 h 10000"/>
                          <a:gd name="connsiteX107" fmla="*/ 9851 w 10006"/>
                          <a:gd name="connsiteY107" fmla="*/ 0 h 10000"/>
                          <a:gd name="connsiteX108" fmla="*/ 9863 w 10006"/>
                          <a:gd name="connsiteY108" fmla="*/ 0 h 10000"/>
                          <a:gd name="connsiteX109" fmla="*/ 9876 w 10006"/>
                          <a:gd name="connsiteY109" fmla="*/ 0 h 10000"/>
                          <a:gd name="connsiteX110" fmla="*/ 9894 w 10006"/>
                          <a:gd name="connsiteY11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646 w 10006"/>
                          <a:gd name="connsiteY96" fmla="*/ 1228 h 10000"/>
                          <a:gd name="connsiteX97" fmla="*/ 8018 w 10006"/>
                          <a:gd name="connsiteY97" fmla="*/ 1020 h 10000"/>
                          <a:gd name="connsiteX98" fmla="*/ 8366 w 10006"/>
                          <a:gd name="connsiteY98" fmla="*/ 819 h 10000"/>
                          <a:gd name="connsiteX99" fmla="*/ 8689 w 10006"/>
                          <a:gd name="connsiteY99" fmla="*/ 655 h 10000"/>
                          <a:gd name="connsiteX100" fmla="*/ 8975 w 10006"/>
                          <a:gd name="connsiteY100" fmla="*/ 484 h 10000"/>
                          <a:gd name="connsiteX101" fmla="*/ 9236 w 10006"/>
                          <a:gd name="connsiteY101" fmla="*/ 350 h 10000"/>
                          <a:gd name="connsiteX102" fmla="*/ 9453 w 10006"/>
                          <a:gd name="connsiteY102" fmla="*/ 231 h 10000"/>
                          <a:gd name="connsiteX103" fmla="*/ 9627 w 10006"/>
                          <a:gd name="connsiteY103" fmla="*/ 126 h 10000"/>
                          <a:gd name="connsiteX104" fmla="*/ 9745 w 10006"/>
                          <a:gd name="connsiteY104" fmla="*/ 67 h 10000"/>
                          <a:gd name="connsiteX105" fmla="*/ 9832 w 10006"/>
                          <a:gd name="connsiteY105" fmla="*/ 15 h 10000"/>
                          <a:gd name="connsiteX106" fmla="*/ 9851 w 10006"/>
                          <a:gd name="connsiteY106" fmla="*/ 0 h 10000"/>
                          <a:gd name="connsiteX107" fmla="*/ 9863 w 10006"/>
                          <a:gd name="connsiteY107" fmla="*/ 0 h 10000"/>
                          <a:gd name="connsiteX108" fmla="*/ 9876 w 10006"/>
                          <a:gd name="connsiteY108" fmla="*/ 0 h 10000"/>
                          <a:gd name="connsiteX109" fmla="*/ 9894 w 10006"/>
                          <a:gd name="connsiteY10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018 w 10006"/>
                          <a:gd name="connsiteY96" fmla="*/ 1020 h 10000"/>
                          <a:gd name="connsiteX97" fmla="*/ 8366 w 10006"/>
                          <a:gd name="connsiteY97" fmla="*/ 819 h 10000"/>
                          <a:gd name="connsiteX98" fmla="*/ 8689 w 10006"/>
                          <a:gd name="connsiteY98" fmla="*/ 655 h 10000"/>
                          <a:gd name="connsiteX99" fmla="*/ 8975 w 10006"/>
                          <a:gd name="connsiteY99" fmla="*/ 484 h 10000"/>
                          <a:gd name="connsiteX100" fmla="*/ 9236 w 10006"/>
                          <a:gd name="connsiteY100" fmla="*/ 350 h 10000"/>
                          <a:gd name="connsiteX101" fmla="*/ 9453 w 10006"/>
                          <a:gd name="connsiteY101" fmla="*/ 231 h 10000"/>
                          <a:gd name="connsiteX102" fmla="*/ 9627 w 10006"/>
                          <a:gd name="connsiteY102" fmla="*/ 126 h 10000"/>
                          <a:gd name="connsiteX103" fmla="*/ 9745 w 10006"/>
                          <a:gd name="connsiteY103" fmla="*/ 67 h 10000"/>
                          <a:gd name="connsiteX104" fmla="*/ 9832 w 10006"/>
                          <a:gd name="connsiteY104" fmla="*/ 15 h 10000"/>
                          <a:gd name="connsiteX105" fmla="*/ 9851 w 10006"/>
                          <a:gd name="connsiteY105" fmla="*/ 0 h 10000"/>
                          <a:gd name="connsiteX106" fmla="*/ 9863 w 10006"/>
                          <a:gd name="connsiteY106" fmla="*/ 0 h 10000"/>
                          <a:gd name="connsiteX107" fmla="*/ 9876 w 10006"/>
                          <a:gd name="connsiteY107" fmla="*/ 0 h 10000"/>
                          <a:gd name="connsiteX108" fmla="*/ 9894 w 10006"/>
                          <a:gd name="connsiteY10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366 w 10006"/>
                          <a:gd name="connsiteY96" fmla="*/ 819 h 10000"/>
                          <a:gd name="connsiteX97" fmla="*/ 8689 w 10006"/>
                          <a:gd name="connsiteY97" fmla="*/ 655 h 10000"/>
                          <a:gd name="connsiteX98" fmla="*/ 8975 w 10006"/>
                          <a:gd name="connsiteY98" fmla="*/ 484 h 10000"/>
                          <a:gd name="connsiteX99" fmla="*/ 9236 w 10006"/>
                          <a:gd name="connsiteY99" fmla="*/ 350 h 10000"/>
                          <a:gd name="connsiteX100" fmla="*/ 9453 w 10006"/>
                          <a:gd name="connsiteY100" fmla="*/ 231 h 10000"/>
                          <a:gd name="connsiteX101" fmla="*/ 9627 w 10006"/>
                          <a:gd name="connsiteY101" fmla="*/ 126 h 10000"/>
                          <a:gd name="connsiteX102" fmla="*/ 9745 w 10006"/>
                          <a:gd name="connsiteY102" fmla="*/ 67 h 10000"/>
                          <a:gd name="connsiteX103" fmla="*/ 9832 w 10006"/>
                          <a:gd name="connsiteY103" fmla="*/ 15 h 10000"/>
                          <a:gd name="connsiteX104" fmla="*/ 9851 w 10006"/>
                          <a:gd name="connsiteY104" fmla="*/ 0 h 10000"/>
                          <a:gd name="connsiteX105" fmla="*/ 9863 w 10006"/>
                          <a:gd name="connsiteY105" fmla="*/ 0 h 10000"/>
                          <a:gd name="connsiteX106" fmla="*/ 9876 w 10006"/>
                          <a:gd name="connsiteY106" fmla="*/ 0 h 10000"/>
                          <a:gd name="connsiteX107" fmla="*/ 9894 w 10006"/>
                          <a:gd name="connsiteY10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689 w 10006"/>
                          <a:gd name="connsiteY96" fmla="*/ 655 h 10000"/>
                          <a:gd name="connsiteX97" fmla="*/ 8975 w 10006"/>
                          <a:gd name="connsiteY97" fmla="*/ 484 h 10000"/>
                          <a:gd name="connsiteX98" fmla="*/ 9236 w 10006"/>
                          <a:gd name="connsiteY98" fmla="*/ 350 h 10000"/>
                          <a:gd name="connsiteX99" fmla="*/ 9453 w 10006"/>
                          <a:gd name="connsiteY99" fmla="*/ 231 h 10000"/>
                          <a:gd name="connsiteX100" fmla="*/ 9627 w 10006"/>
                          <a:gd name="connsiteY100" fmla="*/ 126 h 10000"/>
                          <a:gd name="connsiteX101" fmla="*/ 9745 w 10006"/>
                          <a:gd name="connsiteY101" fmla="*/ 67 h 10000"/>
                          <a:gd name="connsiteX102" fmla="*/ 9832 w 10006"/>
                          <a:gd name="connsiteY102" fmla="*/ 15 h 10000"/>
                          <a:gd name="connsiteX103" fmla="*/ 9851 w 10006"/>
                          <a:gd name="connsiteY103" fmla="*/ 0 h 10000"/>
                          <a:gd name="connsiteX104" fmla="*/ 9863 w 10006"/>
                          <a:gd name="connsiteY104" fmla="*/ 0 h 10000"/>
                          <a:gd name="connsiteX105" fmla="*/ 9876 w 10006"/>
                          <a:gd name="connsiteY105" fmla="*/ 0 h 10000"/>
                          <a:gd name="connsiteX106" fmla="*/ 9894 w 10006"/>
                          <a:gd name="connsiteY10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975 w 10006"/>
                          <a:gd name="connsiteY96" fmla="*/ 484 h 10000"/>
                          <a:gd name="connsiteX97" fmla="*/ 9236 w 10006"/>
                          <a:gd name="connsiteY97" fmla="*/ 350 h 10000"/>
                          <a:gd name="connsiteX98" fmla="*/ 9453 w 10006"/>
                          <a:gd name="connsiteY98" fmla="*/ 231 h 10000"/>
                          <a:gd name="connsiteX99" fmla="*/ 9627 w 10006"/>
                          <a:gd name="connsiteY99" fmla="*/ 126 h 10000"/>
                          <a:gd name="connsiteX100" fmla="*/ 9745 w 10006"/>
                          <a:gd name="connsiteY100" fmla="*/ 67 h 10000"/>
                          <a:gd name="connsiteX101" fmla="*/ 9832 w 10006"/>
                          <a:gd name="connsiteY101" fmla="*/ 15 h 10000"/>
                          <a:gd name="connsiteX102" fmla="*/ 9851 w 10006"/>
                          <a:gd name="connsiteY102" fmla="*/ 0 h 10000"/>
                          <a:gd name="connsiteX103" fmla="*/ 9863 w 10006"/>
                          <a:gd name="connsiteY103" fmla="*/ 0 h 10000"/>
                          <a:gd name="connsiteX104" fmla="*/ 9876 w 10006"/>
                          <a:gd name="connsiteY104" fmla="*/ 0 h 10000"/>
                          <a:gd name="connsiteX105" fmla="*/ 9894 w 10006"/>
                          <a:gd name="connsiteY10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236 w 10006"/>
                          <a:gd name="connsiteY96" fmla="*/ 350 h 10000"/>
                          <a:gd name="connsiteX97" fmla="*/ 9453 w 10006"/>
                          <a:gd name="connsiteY97" fmla="*/ 231 h 10000"/>
                          <a:gd name="connsiteX98" fmla="*/ 9627 w 10006"/>
                          <a:gd name="connsiteY98" fmla="*/ 126 h 10000"/>
                          <a:gd name="connsiteX99" fmla="*/ 9745 w 10006"/>
                          <a:gd name="connsiteY99" fmla="*/ 67 h 10000"/>
                          <a:gd name="connsiteX100" fmla="*/ 9832 w 10006"/>
                          <a:gd name="connsiteY100" fmla="*/ 15 h 10000"/>
                          <a:gd name="connsiteX101" fmla="*/ 9851 w 10006"/>
                          <a:gd name="connsiteY101" fmla="*/ 0 h 10000"/>
                          <a:gd name="connsiteX102" fmla="*/ 9863 w 10006"/>
                          <a:gd name="connsiteY102" fmla="*/ 0 h 10000"/>
                          <a:gd name="connsiteX103" fmla="*/ 9876 w 10006"/>
                          <a:gd name="connsiteY103" fmla="*/ 0 h 10000"/>
                          <a:gd name="connsiteX104" fmla="*/ 9894 w 10006"/>
                          <a:gd name="connsiteY10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31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32 w 10006"/>
                          <a:gd name="connsiteY98" fmla="*/ 15 h 10000"/>
                          <a:gd name="connsiteX99" fmla="*/ 9851 w 10006"/>
                          <a:gd name="connsiteY99" fmla="*/ 0 h 10000"/>
                          <a:gd name="connsiteX100" fmla="*/ 9863 w 10006"/>
                          <a:gd name="connsiteY100" fmla="*/ 0 h 10000"/>
                          <a:gd name="connsiteX101" fmla="*/ 9876 w 10006"/>
                          <a:gd name="connsiteY101" fmla="*/ 0 h 10000"/>
                          <a:gd name="connsiteX102" fmla="*/ 9894 w 10006"/>
                          <a:gd name="connsiteY10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101" fmla="*/ 9894 w 10006"/>
                          <a:gd name="connsiteY101"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99" fmla="*/ 9876 w 10006"/>
                          <a:gd name="connsiteY99"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97" fmla="*/ 9863 w 10006"/>
                          <a:gd name="connsiteY97"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119 h 10000"/>
                          <a:gd name="connsiteX5" fmla="*/ 9994 w 10006"/>
                          <a:gd name="connsiteY5" fmla="*/ 141 h 10000"/>
                          <a:gd name="connsiteX6" fmla="*/ 9981 w 10006"/>
                          <a:gd name="connsiteY6" fmla="*/ 171 h 10000"/>
                          <a:gd name="connsiteX7" fmla="*/ 9963 w 10006"/>
                          <a:gd name="connsiteY7" fmla="*/ 194 h 10000"/>
                          <a:gd name="connsiteX8" fmla="*/ 9931 w 10006"/>
                          <a:gd name="connsiteY8" fmla="*/ 224 h 10000"/>
                          <a:gd name="connsiteX9" fmla="*/ 9894 w 10006"/>
                          <a:gd name="connsiteY9" fmla="*/ 261 h 10000"/>
                          <a:gd name="connsiteX10" fmla="*/ 9820 w 10006"/>
                          <a:gd name="connsiteY10" fmla="*/ 313 h 10000"/>
                          <a:gd name="connsiteX11" fmla="*/ 9714 w 10006"/>
                          <a:gd name="connsiteY11" fmla="*/ 394 h 10000"/>
                          <a:gd name="connsiteX12" fmla="*/ 9584 w 10006"/>
                          <a:gd name="connsiteY12" fmla="*/ 484 h 10000"/>
                          <a:gd name="connsiteX13" fmla="*/ 9441 w 10006"/>
                          <a:gd name="connsiteY13" fmla="*/ 573 h 10000"/>
                          <a:gd name="connsiteX14" fmla="*/ 9298 w 10006"/>
                          <a:gd name="connsiteY14" fmla="*/ 663 h 10000"/>
                          <a:gd name="connsiteX15" fmla="*/ 9155 w 10006"/>
                          <a:gd name="connsiteY15" fmla="*/ 767 h 10000"/>
                          <a:gd name="connsiteX16" fmla="*/ 9037 w 10006"/>
                          <a:gd name="connsiteY16" fmla="*/ 848 h 10000"/>
                          <a:gd name="connsiteX17" fmla="*/ 8938 w 10006"/>
                          <a:gd name="connsiteY17" fmla="*/ 915 h 10000"/>
                          <a:gd name="connsiteX18" fmla="*/ 8876 w 10006"/>
                          <a:gd name="connsiteY18" fmla="*/ 952 h 10000"/>
                          <a:gd name="connsiteX19" fmla="*/ 8851 w 10006"/>
                          <a:gd name="connsiteY19" fmla="*/ 976 h 10000"/>
                          <a:gd name="connsiteX20" fmla="*/ 6428 w 10006"/>
                          <a:gd name="connsiteY20" fmla="*/ 2448 h 10000"/>
                          <a:gd name="connsiteX21" fmla="*/ 6211 w 10006"/>
                          <a:gd name="connsiteY21" fmla="*/ 2293 h 10000"/>
                          <a:gd name="connsiteX22" fmla="*/ 9807 w 10006"/>
                          <a:gd name="connsiteY22" fmla="*/ 224 h 10000"/>
                          <a:gd name="connsiteX23" fmla="*/ 9807 w 10006"/>
                          <a:gd name="connsiteY23" fmla="*/ 224 h 10000"/>
                          <a:gd name="connsiteX24" fmla="*/ 9807 w 10006"/>
                          <a:gd name="connsiteY24" fmla="*/ 209 h 10000"/>
                          <a:gd name="connsiteX25" fmla="*/ 9820 w 10006"/>
                          <a:gd name="connsiteY25" fmla="*/ 209 h 10000"/>
                          <a:gd name="connsiteX26" fmla="*/ 9832 w 10006"/>
                          <a:gd name="connsiteY26" fmla="*/ 194 h 10000"/>
                          <a:gd name="connsiteX27" fmla="*/ 9832 w 10006"/>
                          <a:gd name="connsiteY27" fmla="*/ 178 h 10000"/>
                          <a:gd name="connsiteX28" fmla="*/ 9845 w 10006"/>
                          <a:gd name="connsiteY28" fmla="*/ 171 h 10000"/>
                          <a:gd name="connsiteX29" fmla="*/ 9845 w 10006"/>
                          <a:gd name="connsiteY29" fmla="*/ 156 h 10000"/>
                          <a:gd name="connsiteX30" fmla="*/ 9832 w 10006"/>
                          <a:gd name="connsiteY30" fmla="*/ 141 h 10000"/>
                          <a:gd name="connsiteX31" fmla="*/ 9832 w 10006"/>
                          <a:gd name="connsiteY31" fmla="*/ 126 h 10000"/>
                          <a:gd name="connsiteX32" fmla="*/ 9807 w 10006"/>
                          <a:gd name="connsiteY32" fmla="*/ 126 h 10000"/>
                          <a:gd name="connsiteX33" fmla="*/ 9776 w 10006"/>
                          <a:gd name="connsiteY33" fmla="*/ 141 h 10000"/>
                          <a:gd name="connsiteX34" fmla="*/ 9745 w 10006"/>
                          <a:gd name="connsiteY34" fmla="*/ 156 h 10000"/>
                          <a:gd name="connsiteX35" fmla="*/ 9714 w 10006"/>
                          <a:gd name="connsiteY35" fmla="*/ 171 h 10000"/>
                          <a:gd name="connsiteX36" fmla="*/ 9633 w 10006"/>
                          <a:gd name="connsiteY36" fmla="*/ 224 h 10000"/>
                          <a:gd name="connsiteX37" fmla="*/ 9497 w 10006"/>
                          <a:gd name="connsiteY37" fmla="*/ 283 h 10000"/>
                          <a:gd name="connsiteX38" fmla="*/ 9323 w 10006"/>
                          <a:gd name="connsiteY38" fmla="*/ 394 h 10000"/>
                          <a:gd name="connsiteX39" fmla="*/ 9093 w 10006"/>
                          <a:gd name="connsiteY39" fmla="*/ 506 h 10000"/>
                          <a:gd name="connsiteX40" fmla="*/ 8832 w 10006"/>
                          <a:gd name="connsiteY40" fmla="*/ 655 h 10000"/>
                          <a:gd name="connsiteX41" fmla="*/ 8540 w 10006"/>
                          <a:gd name="connsiteY41" fmla="*/ 811 h 10000"/>
                          <a:gd name="connsiteX42" fmla="*/ 8211 w 10006"/>
                          <a:gd name="connsiteY42" fmla="*/ 990 h 10000"/>
                          <a:gd name="connsiteX43" fmla="*/ 7851 w 10006"/>
                          <a:gd name="connsiteY43" fmla="*/ 1183 h 10000"/>
                          <a:gd name="connsiteX44" fmla="*/ 7459 w 10006"/>
                          <a:gd name="connsiteY44" fmla="*/ 1392 h 10000"/>
                          <a:gd name="connsiteX45" fmla="*/ 7062 w 10006"/>
                          <a:gd name="connsiteY45" fmla="*/ 1615 h 10000"/>
                          <a:gd name="connsiteX46" fmla="*/ 6646 w 10006"/>
                          <a:gd name="connsiteY46" fmla="*/ 1854 h 10000"/>
                          <a:gd name="connsiteX47" fmla="*/ 6211 w 10006"/>
                          <a:gd name="connsiteY47" fmla="*/ 2084 h 10000"/>
                          <a:gd name="connsiteX48" fmla="*/ 5764 w 10006"/>
                          <a:gd name="connsiteY48" fmla="*/ 2330 h 10000"/>
                          <a:gd name="connsiteX49" fmla="*/ 5323 w 10006"/>
                          <a:gd name="connsiteY49" fmla="*/ 2583 h 10000"/>
                          <a:gd name="connsiteX50" fmla="*/ 4863 w 10006"/>
                          <a:gd name="connsiteY50" fmla="*/ 2843 h 10000"/>
                          <a:gd name="connsiteX51" fmla="*/ 4416 w 10006"/>
                          <a:gd name="connsiteY51" fmla="*/ 3089 h 10000"/>
                          <a:gd name="connsiteX52" fmla="*/ 3975 w 10006"/>
                          <a:gd name="connsiteY52" fmla="*/ 3335 h 10000"/>
                          <a:gd name="connsiteX53" fmla="*/ 3540 w 10006"/>
                          <a:gd name="connsiteY53" fmla="*/ 3587 h 10000"/>
                          <a:gd name="connsiteX54" fmla="*/ 3112 w 10006"/>
                          <a:gd name="connsiteY54" fmla="*/ 3818 h 10000"/>
                          <a:gd name="connsiteX55" fmla="*/ 2702 w 10006"/>
                          <a:gd name="connsiteY55" fmla="*/ 4057 h 10000"/>
                          <a:gd name="connsiteX56" fmla="*/ 2323 w 10006"/>
                          <a:gd name="connsiteY56" fmla="*/ 4272 h 10000"/>
                          <a:gd name="connsiteX57" fmla="*/ 1963 w 10006"/>
                          <a:gd name="connsiteY57" fmla="*/ 4481 h 10000"/>
                          <a:gd name="connsiteX58" fmla="*/ 1627 w 10006"/>
                          <a:gd name="connsiteY58" fmla="*/ 4682 h 10000"/>
                          <a:gd name="connsiteX59" fmla="*/ 1323 w 10006"/>
                          <a:gd name="connsiteY59" fmla="*/ 4846 h 10000"/>
                          <a:gd name="connsiteX60" fmla="*/ 1049 w 10006"/>
                          <a:gd name="connsiteY60" fmla="*/ 5017 h 10000"/>
                          <a:gd name="connsiteX61" fmla="*/ 820 w 10006"/>
                          <a:gd name="connsiteY61" fmla="*/ 5150 h 10000"/>
                          <a:gd name="connsiteX62" fmla="*/ 640 w 10006"/>
                          <a:gd name="connsiteY62" fmla="*/ 5278 h 10000"/>
                          <a:gd name="connsiteX63" fmla="*/ 497 w 10006"/>
                          <a:gd name="connsiteY63" fmla="*/ 5367 h 10000"/>
                          <a:gd name="connsiteX64" fmla="*/ 472 w 10006"/>
                          <a:gd name="connsiteY64" fmla="*/ 5381 h 10000"/>
                          <a:gd name="connsiteX65" fmla="*/ 428 w 10006"/>
                          <a:gd name="connsiteY65" fmla="*/ 5433 h 10000"/>
                          <a:gd name="connsiteX66" fmla="*/ 366 w 10006"/>
                          <a:gd name="connsiteY66" fmla="*/ 5500 h 10000"/>
                          <a:gd name="connsiteX67" fmla="*/ 298 w 10006"/>
                          <a:gd name="connsiteY67" fmla="*/ 5605 h 10000"/>
                          <a:gd name="connsiteX68" fmla="*/ 236 w 10006"/>
                          <a:gd name="connsiteY68" fmla="*/ 5731 h 10000"/>
                          <a:gd name="connsiteX69" fmla="*/ 180 w 10006"/>
                          <a:gd name="connsiteY69" fmla="*/ 5895 h 10000"/>
                          <a:gd name="connsiteX70" fmla="*/ 167 w 10006"/>
                          <a:gd name="connsiteY70" fmla="*/ 6089 h 10000"/>
                          <a:gd name="connsiteX71" fmla="*/ 167 w 10006"/>
                          <a:gd name="connsiteY71" fmla="*/ 6215 h 10000"/>
                          <a:gd name="connsiteX72" fmla="*/ 167 w 10006"/>
                          <a:gd name="connsiteY72" fmla="*/ 6424 h 10000"/>
                          <a:gd name="connsiteX73" fmla="*/ 167 w 10006"/>
                          <a:gd name="connsiteY73" fmla="*/ 6684 h 10000"/>
                          <a:gd name="connsiteX74" fmla="*/ 167 w 10006"/>
                          <a:gd name="connsiteY74" fmla="*/ 6989 h 10000"/>
                          <a:gd name="connsiteX75" fmla="*/ 167 w 10006"/>
                          <a:gd name="connsiteY75" fmla="*/ 7324 h 10000"/>
                          <a:gd name="connsiteX76" fmla="*/ 180 w 10006"/>
                          <a:gd name="connsiteY76" fmla="*/ 7674 h 10000"/>
                          <a:gd name="connsiteX77" fmla="*/ 180 w 10006"/>
                          <a:gd name="connsiteY77" fmla="*/ 8031 h 10000"/>
                          <a:gd name="connsiteX78" fmla="*/ 180 w 10006"/>
                          <a:gd name="connsiteY78" fmla="*/ 8381 h 10000"/>
                          <a:gd name="connsiteX79" fmla="*/ 180 w 10006"/>
                          <a:gd name="connsiteY79" fmla="*/ 8709 h 10000"/>
                          <a:gd name="connsiteX80" fmla="*/ 180 w 10006"/>
                          <a:gd name="connsiteY80" fmla="*/ 9006 h 10000"/>
                          <a:gd name="connsiteX81" fmla="*/ 192 w 10006"/>
                          <a:gd name="connsiteY81" fmla="*/ 9267 h 10000"/>
                          <a:gd name="connsiteX82" fmla="*/ 192 w 10006"/>
                          <a:gd name="connsiteY82" fmla="*/ 9461 h 10000"/>
                          <a:gd name="connsiteX83" fmla="*/ 192 w 10006"/>
                          <a:gd name="connsiteY83" fmla="*/ 9580 h 10000"/>
                          <a:gd name="connsiteX84" fmla="*/ 192 w 10006"/>
                          <a:gd name="connsiteY84" fmla="*/ 9632 h 10000"/>
                          <a:gd name="connsiteX85" fmla="*/ 8975 w 10006"/>
                          <a:gd name="connsiteY85" fmla="*/ 4630 h 10000"/>
                          <a:gd name="connsiteX86" fmla="*/ 8863 w 10006"/>
                          <a:gd name="connsiteY86" fmla="*/ 5150 h 10000"/>
                          <a:gd name="connsiteX87" fmla="*/ 243 w 10006"/>
                          <a:gd name="connsiteY87" fmla="*/ 10000 h 10000"/>
                          <a:gd name="connsiteX88" fmla="*/ 18 w 10006"/>
                          <a:gd name="connsiteY88" fmla="*/ 9304 h 10000"/>
                          <a:gd name="connsiteX89" fmla="*/ 18 w 10006"/>
                          <a:gd name="connsiteY89" fmla="*/ 5985 h 10000"/>
                          <a:gd name="connsiteX90" fmla="*/ 81 w 10006"/>
                          <a:gd name="connsiteY90" fmla="*/ 5709 h 10000"/>
                          <a:gd name="connsiteX91" fmla="*/ 279 w 10006"/>
                          <a:gd name="connsiteY91" fmla="*/ 5396 h 10000"/>
                          <a:gd name="connsiteX92" fmla="*/ 1540 w 10006"/>
                          <a:gd name="connsiteY92" fmla="*/ 4615 h 10000"/>
                          <a:gd name="connsiteX93" fmla="*/ 3366 w 10006"/>
                          <a:gd name="connsiteY93" fmla="*/ 3595 h 10000"/>
                          <a:gd name="connsiteX94" fmla="*/ 9453 w 10006"/>
                          <a:gd name="connsiteY94" fmla="*/ 205 h 10000"/>
                          <a:gd name="connsiteX95" fmla="*/ 9851 w 10006"/>
                          <a:gd name="connsiteY95" fmla="*/ 0 h 10000"/>
                          <a:gd name="connsiteX0" fmla="*/ 9851 w 10006"/>
                          <a:gd name="connsiteY0" fmla="*/ 0 h 10000"/>
                          <a:gd name="connsiteX1" fmla="*/ 9931 w 10006"/>
                          <a:gd name="connsiteY1" fmla="*/ 0 h 10000"/>
                          <a:gd name="connsiteX2" fmla="*/ 9950 w 10006"/>
                          <a:gd name="connsiteY2" fmla="*/ 0 h 10000"/>
                          <a:gd name="connsiteX3" fmla="*/ 10006 w 10006"/>
                          <a:gd name="connsiteY3" fmla="*/ 119 h 10000"/>
                          <a:gd name="connsiteX4" fmla="*/ 9994 w 10006"/>
                          <a:gd name="connsiteY4" fmla="*/ 141 h 10000"/>
                          <a:gd name="connsiteX5" fmla="*/ 9981 w 10006"/>
                          <a:gd name="connsiteY5" fmla="*/ 171 h 10000"/>
                          <a:gd name="connsiteX6" fmla="*/ 9963 w 10006"/>
                          <a:gd name="connsiteY6" fmla="*/ 194 h 10000"/>
                          <a:gd name="connsiteX7" fmla="*/ 9931 w 10006"/>
                          <a:gd name="connsiteY7" fmla="*/ 224 h 10000"/>
                          <a:gd name="connsiteX8" fmla="*/ 9894 w 10006"/>
                          <a:gd name="connsiteY8" fmla="*/ 261 h 10000"/>
                          <a:gd name="connsiteX9" fmla="*/ 9820 w 10006"/>
                          <a:gd name="connsiteY9" fmla="*/ 313 h 10000"/>
                          <a:gd name="connsiteX10" fmla="*/ 9714 w 10006"/>
                          <a:gd name="connsiteY10" fmla="*/ 394 h 10000"/>
                          <a:gd name="connsiteX11" fmla="*/ 9584 w 10006"/>
                          <a:gd name="connsiteY11" fmla="*/ 484 h 10000"/>
                          <a:gd name="connsiteX12" fmla="*/ 9441 w 10006"/>
                          <a:gd name="connsiteY12" fmla="*/ 573 h 10000"/>
                          <a:gd name="connsiteX13" fmla="*/ 9298 w 10006"/>
                          <a:gd name="connsiteY13" fmla="*/ 663 h 10000"/>
                          <a:gd name="connsiteX14" fmla="*/ 9155 w 10006"/>
                          <a:gd name="connsiteY14" fmla="*/ 767 h 10000"/>
                          <a:gd name="connsiteX15" fmla="*/ 9037 w 10006"/>
                          <a:gd name="connsiteY15" fmla="*/ 848 h 10000"/>
                          <a:gd name="connsiteX16" fmla="*/ 8938 w 10006"/>
                          <a:gd name="connsiteY16" fmla="*/ 915 h 10000"/>
                          <a:gd name="connsiteX17" fmla="*/ 8876 w 10006"/>
                          <a:gd name="connsiteY17" fmla="*/ 952 h 10000"/>
                          <a:gd name="connsiteX18" fmla="*/ 8851 w 10006"/>
                          <a:gd name="connsiteY18" fmla="*/ 976 h 10000"/>
                          <a:gd name="connsiteX19" fmla="*/ 6428 w 10006"/>
                          <a:gd name="connsiteY19" fmla="*/ 2448 h 10000"/>
                          <a:gd name="connsiteX20" fmla="*/ 6211 w 10006"/>
                          <a:gd name="connsiteY20" fmla="*/ 2293 h 10000"/>
                          <a:gd name="connsiteX21" fmla="*/ 9807 w 10006"/>
                          <a:gd name="connsiteY21" fmla="*/ 224 h 10000"/>
                          <a:gd name="connsiteX22" fmla="*/ 9807 w 10006"/>
                          <a:gd name="connsiteY22" fmla="*/ 224 h 10000"/>
                          <a:gd name="connsiteX23" fmla="*/ 9807 w 10006"/>
                          <a:gd name="connsiteY23" fmla="*/ 209 h 10000"/>
                          <a:gd name="connsiteX24" fmla="*/ 9820 w 10006"/>
                          <a:gd name="connsiteY24" fmla="*/ 209 h 10000"/>
                          <a:gd name="connsiteX25" fmla="*/ 9832 w 10006"/>
                          <a:gd name="connsiteY25" fmla="*/ 194 h 10000"/>
                          <a:gd name="connsiteX26" fmla="*/ 9832 w 10006"/>
                          <a:gd name="connsiteY26" fmla="*/ 178 h 10000"/>
                          <a:gd name="connsiteX27" fmla="*/ 9845 w 10006"/>
                          <a:gd name="connsiteY27" fmla="*/ 171 h 10000"/>
                          <a:gd name="connsiteX28" fmla="*/ 9845 w 10006"/>
                          <a:gd name="connsiteY28" fmla="*/ 156 h 10000"/>
                          <a:gd name="connsiteX29" fmla="*/ 9832 w 10006"/>
                          <a:gd name="connsiteY29" fmla="*/ 141 h 10000"/>
                          <a:gd name="connsiteX30" fmla="*/ 9832 w 10006"/>
                          <a:gd name="connsiteY30" fmla="*/ 126 h 10000"/>
                          <a:gd name="connsiteX31" fmla="*/ 9807 w 10006"/>
                          <a:gd name="connsiteY31" fmla="*/ 126 h 10000"/>
                          <a:gd name="connsiteX32" fmla="*/ 9776 w 10006"/>
                          <a:gd name="connsiteY32" fmla="*/ 141 h 10000"/>
                          <a:gd name="connsiteX33" fmla="*/ 9745 w 10006"/>
                          <a:gd name="connsiteY33" fmla="*/ 156 h 10000"/>
                          <a:gd name="connsiteX34" fmla="*/ 9714 w 10006"/>
                          <a:gd name="connsiteY34" fmla="*/ 171 h 10000"/>
                          <a:gd name="connsiteX35" fmla="*/ 9633 w 10006"/>
                          <a:gd name="connsiteY35" fmla="*/ 224 h 10000"/>
                          <a:gd name="connsiteX36" fmla="*/ 9497 w 10006"/>
                          <a:gd name="connsiteY36" fmla="*/ 283 h 10000"/>
                          <a:gd name="connsiteX37" fmla="*/ 9323 w 10006"/>
                          <a:gd name="connsiteY37" fmla="*/ 394 h 10000"/>
                          <a:gd name="connsiteX38" fmla="*/ 9093 w 10006"/>
                          <a:gd name="connsiteY38" fmla="*/ 506 h 10000"/>
                          <a:gd name="connsiteX39" fmla="*/ 8832 w 10006"/>
                          <a:gd name="connsiteY39" fmla="*/ 655 h 10000"/>
                          <a:gd name="connsiteX40" fmla="*/ 8540 w 10006"/>
                          <a:gd name="connsiteY40" fmla="*/ 811 h 10000"/>
                          <a:gd name="connsiteX41" fmla="*/ 8211 w 10006"/>
                          <a:gd name="connsiteY41" fmla="*/ 990 h 10000"/>
                          <a:gd name="connsiteX42" fmla="*/ 7851 w 10006"/>
                          <a:gd name="connsiteY42" fmla="*/ 1183 h 10000"/>
                          <a:gd name="connsiteX43" fmla="*/ 7459 w 10006"/>
                          <a:gd name="connsiteY43" fmla="*/ 1392 h 10000"/>
                          <a:gd name="connsiteX44" fmla="*/ 7062 w 10006"/>
                          <a:gd name="connsiteY44" fmla="*/ 1615 h 10000"/>
                          <a:gd name="connsiteX45" fmla="*/ 6646 w 10006"/>
                          <a:gd name="connsiteY45" fmla="*/ 1854 h 10000"/>
                          <a:gd name="connsiteX46" fmla="*/ 6211 w 10006"/>
                          <a:gd name="connsiteY46" fmla="*/ 2084 h 10000"/>
                          <a:gd name="connsiteX47" fmla="*/ 5764 w 10006"/>
                          <a:gd name="connsiteY47" fmla="*/ 2330 h 10000"/>
                          <a:gd name="connsiteX48" fmla="*/ 5323 w 10006"/>
                          <a:gd name="connsiteY48" fmla="*/ 2583 h 10000"/>
                          <a:gd name="connsiteX49" fmla="*/ 4863 w 10006"/>
                          <a:gd name="connsiteY49" fmla="*/ 2843 h 10000"/>
                          <a:gd name="connsiteX50" fmla="*/ 4416 w 10006"/>
                          <a:gd name="connsiteY50" fmla="*/ 3089 h 10000"/>
                          <a:gd name="connsiteX51" fmla="*/ 3975 w 10006"/>
                          <a:gd name="connsiteY51" fmla="*/ 3335 h 10000"/>
                          <a:gd name="connsiteX52" fmla="*/ 3540 w 10006"/>
                          <a:gd name="connsiteY52" fmla="*/ 3587 h 10000"/>
                          <a:gd name="connsiteX53" fmla="*/ 3112 w 10006"/>
                          <a:gd name="connsiteY53" fmla="*/ 3818 h 10000"/>
                          <a:gd name="connsiteX54" fmla="*/ 2702 w 10006"/>
                          <a:gd name="connsiteY54" fmla="*/ 4057 h 10000"/>
                          <a:gd name="connsiteX55" fmla="*/ 2323 w 10006"/>
                          <a:gd name="connsiteY55" fmla="*/ 4272 h 10000"/>
                          <a:gd name="connsiteX56" fmla="*/ 1963 w 10006"/>
                          <a:gd name="connsiteY56" fmla="*/ 4481 h 10000"/>
                          <a:gd name="connsiteX57" fmla="*/ 1627 w 10006"/>
                          <a:gd name="connsiteY57" fmla="*/ 4682 h 10000"/>
                          <a:gd name="connsiteX58" fmla="*/ 1323 w 10006"/>
                          <a:gd name="connsiteY58" fmla="*/ 4846 h 10000"/>
                          <a:gd name="connsiteX59" fmla="*/ 1049 w 10006"/>
                          <a:gd name="connsiteY59" fmla="*/ 5017 h 10000"/>
                          <a:gd name="connsiteX60" fmla="*/ 820 w 10006"/>
                          <a:gd name="connsiteY60" fmla="*/ 5150 h 10000"/>
                          <a:gd name="connsiteX61" fmla="*/ 640 w 10006"/>
                          <a:gd name="connsiteY61" fmla="*/ 5278 h 10000"/>
                          <a:gd name="connsiteX62" fmla="*/ 497 w 10006"/>
                          <a:gd name="connsiteY62" fmla="*/ 5367 h 10000"/>
                          <a:gd name="connsiteX63" fmla="*/ 472 w 10006"/>
                          <a:gd name="connsiteY63" fmla="*/ 5381 h 10000"/>
                          <a:gd name="connsiteX64" fmla="*/ 428 w 10006"/>
                          <a:gd name="connsiteY64" fmla="*/ 5433 h 10000"/>
                          <a:gd name="connsiteX65" fmla="*/ 366 w 10006"/>
                          <a:gd name="connsiteY65" fmla="*/ 5500 h 10000"/>
                          <a:gd name="connsiteX66" fmla="*/ 298 w 10006"/>
                          <a:gd name="connsiteY66" fmla="*/ 5605 h 10000"/>
                          <a:gd name="connsiteX67" fmla="*/ 236 w 10006"/>
                          <a:gd name="connsiteY67" fmla="*/ 5731 h 10000"/>
                          <a:gd name="connsiteX68" fmla="*/ 180 w 10006"/>
                          <a:gd name="connsiteY68" fmla="*/ 5895 h 10000"/>
                          <a:gd name="connsiteX69" fmla="*/ 167 w 10006"/>
                          <a:gd name="connsiteY69" fmla="*/ 6089 h 10000"/>
                          <a:gd name="connsiteX70" fmla="*/ 167 w 10006"/>
                          <a:gd name="connsiteY70" fmla="*/ 6215 h 10000"/>
                          <a:gd name="connsiteX71" fmla="*/ 167 w 10006"/>
                          <a:gd name="connsiteY71" fmla="*/ 6424 h 10000"/>
                          <a:gd name="connsiteX72" fmla="*/ 167 w 10006"/>
                          <a:gd name="connsiteY72" fmla="*/ 6684 h 10000"/>
                          <a:gd name="connsiteX73" fmla="*/ 167 w 10006"/>
                          <a:gd name="connsiteY73" fmla="*/ 6989 h 10000"/>
                          <a:gd name="connsiteX74" fmla="*/ 167 w 10006"/>
                          <a:gd name="connsiteY74" fmla="*/ 7324 h 10000"/>
                          <a:gd name="connsiteX75" fmla="*/ 180 w 10006"/>
                          <a:gd name="connsiteY75" fmla="*/ 7674 h 10000"/>
                          <a:gd name="connsiteX76" fmla="*/ 180 w 10006"/>
                          <a:gd name="connsiteY76" fmla="*/ 8031 h 10000"/>
                          <a:gd name="connsiteX77" fmla="*/ 180 w 10006"/>
                          <a:gd name="connsiteY77" fmla="*/ 8381 h 10000"/>
                          <a:gd name="connsiteX78" fmla="*/ 180 w 10006"/>
                          <a:gd name="connsiteY78" fmla="*/ 8709 h 10000"/>
                          <a:gd name="connsiteX79" fmla="*/ 180 w 10006"/>
                          <a:gd name="connsiteY79" fmla="*/ 9006 h 10000"/>
                          <a:gd name="connsiteX80" fmla="*/ 192 w 10006"/>
                          <a:gd name="connsiteY80" fmla="*/ 9267 h 10000"/>
                          <a:gd name="connsiteX81" fmla="*/ 192 w 10006"/>
                          <a:gd name="connsiteY81" fmla="*/ 9461 h 10000"/>
                          <a:gd name="connsiteX82" fmla="*/ 192 w 10006"/>
                          <a:gd name="connsiteY82" fmla="*/ 9580 h 10000"/>
                          <a:gd name="connsiteX83" fmla="*/ 192 w 10006"/>
                          <a:gd name="connsiteY83" fmla="*/ 9632 h 10000"/>
                          <a:gd name="connsiteX84" fmla="*/ 8975 w 10006"/>
                          <a:gd name="connsiteY84" fmla="*/ 4630 h 10000"/>
                          <a:gd name="connsiteX85" fmla="*/ 8863 w 10006"/>
                          <a:gd name="connsiteY85" fmla="*/ 5150 h 10000"/>
                          <a:gd name="connsiteX86" fmla="*/ 243 w 10006"/>
                          <a:gd name="connsiteY86" fmla="*/ 10000 h 10000"/>
                          <a:gd name="connsiteX87" fmla="*/ 18 w 10006"/>
                          <a:gd name="connsiteY87" fmla="*/ 9304 h 10000"/>
                          <a:gd name="connsiteX88" fmla="*/ 18 w 10006"/>
                          <a:gd name="connsiteY88" fmla="*/ 5985 h 10000"/>
                          <a:gd name="connsiteX89" fmla="*/ 81 w 10006"/>
                          <a:gd name="connsiteY89" fmla="*/ 5709 h 10000"/>
                          <a:gd name="connsiteX90" fmla="*/ 279 w 10006"/>
                          <a:gd name="connsiteY90" fmla="*/ 5396 h 10000"/>
                          <a:gd name="connsiteX91" fmla="*/ 1540 w 10006"/>
                          <a:gd name="connsiteY91" fmla="*/ 4615 h 10000"/>
                          <a:gd name="connsiteX92" fmla="*/ 3366 w 10006"/>
                          <a:gd name="connsiteY92" fmla="*/ 3595 h 10000"/>
                          <a:gd name="connsiteX93" fmla="*/ 9453 w 10006"/>
                          <a:gd name="connsiteY93" fmla="*/ 205 h 10000"/>
                          <a:gd name="connsiteX94" fmla="*/ 9851 w 10006"/>
                          <a:gd name="connsiteY94" fmla="*/ 0 h 10000"/>
                          <a:gd name="connsiteX0" fmla="*/ 9851 w 10006"/>
                          <a:gd name="connsiteY0" fmla="*/ 0 h 10000"/>
                          <a:gd name="connsiteX1" fmla="*/ 9931 w 10006"/>
                          <a:gd name="connsiteY1" fmla="*/ 0 h 10000"/>
                          <a:gd name="connsiteX2" fmla="*/ 10006 w 10006"/>
                          <a:gd name="connsiteY2" fmla="*/ 119 h 10000"/>
                          <a:gd name="connsiteX3" fmla="*/ 9994 w 10006"/>
                          <a:gd name="connsiteY3" fmla="*/ 141 h 10000"/>
                          <a:gd name="connsiteX4" fmla="*/ 9981 w 10006"/>
                          <a:gd name="connsiteY4" fmla="*/ 171 h 10000"/>
                          <a:gd name="connsiteX5" fmla="*/ 9963 w 10006"/>
                          <a:gd name="connsiteY5" fmla="*/ 194 h 10000"/>
                          <a:gd name="connsiteX6" fmla="*/ 9931 w 10006"/>
                          <a:gd name="connsiteY6" fmla="*/ 224 h 10000"/>
                          <a:gd name="connsiteX7" fmla="*/ 9894 w 10006"/>
                          <a:gd name="connsiteY7" fmla="*/ 261 h 10000"/>
                          <a:gd name="connsiteX8" fmla="*/ 9820 w 10006"/>
                          <a:gd name="connsiteY8" fmla="*/ 313 h 10000"/>
                          <a:gd name="connsiteX9" fmla="*/ 9714 w 10006"/>
                          <a:gd name="connsiteY9" fmla="*/ 394 h 10000"/>
                          <a:gd name="connsiteX10" fmla="*/ 9584 w 10006"/>
                          <a:gd name="connsiteY10" fmla="*/ 484 h 10000"/>
                          <a:gd name="connsiteX11" fmla="*/ 9441 w 10006"/>
                          <a:gd name="connsiteY11" fmla="*/ 573 h 10000"/>
                          <a:gd name="connsiteX12" fmla="*/ 9298 w 10006"/>
                          <a:gd name="connsiteY12" fmla="*/ 663 h 10000"/>
                          <a:gd name="connsiteX13" fmla="*/ 9155 w 10006"/>
                          <a:gd name="connsiteY13" fmla="*/ 767 h 10000"/>
                          <a:gd name="connsiteX14" fmla="*/ 9037 w 10006"/>
                          <a:gd name="connsiteY14" fmla="*/ 848 h 10000"/>
                          <a:gd name="connsiteX15" fmla="*/ 8938 w 10006"/>
                          <a:gd name="connsiteY15" fmla="*/ 915 h 10000"/>
                          <a:gd name="connsiteX16" fmla="*/ 8876 w 10006"/>
                          <a:gd name="connsiteY16" fmla="*/ 952 h 10000"/>
                          <a:gd name="connsiteX17" fmla="*/ 8851 w 10006"/>
                          <a:gd name="connsiteY17" fmla="*/ 976 h 10000"/>
                          <a:gd name="connsiteX18" fmla="*/ 6428 w 10006"/>
                          <a:gd name="connsiteY18" fmla="*/ 2448 h 10000"/>
                          <a:gd name="connsiteX19" fmla="*/ 6211 w 10006"/>
                          <a:gd name="connsiteY19" fmla="*/ 2293 h 10000"/>
                          <a:gd name="connsiteX20" fmla="*/ 9807 w 10006"/>
                          <a:gd name="connsiteY20" fmla="*/ 224 h 10000"/>
                          <a:gd name="connsiteX21" fmla="*/ 9807 w 10006"/>
                          <a:gd name="connsiteY21" fmla="*/ 224 h 10000"/>
                          <a:gd name="connsiteX22" fmla="*/ 9807 w 10006"/>
                          <a:gd name="connsiteY22" fmla="*/ 209 h 10000"/>
                          <a:gd name="connsiteX23" fmla="*/ 9820 w 10006"/>
                          <a:gd name="connsiteY23" fmla="*/ 209 h 10000"/>
                          <a:gd name="connsiteX24" fmla="*/ 9832 w 10006"/>
                          <a:gd name="connsiteY24" fmla="*/ 194 h 10000"/>
                          <a:gd name="connsiteX25" fmla="*/ 9832 w 10006"/>
                          <a:gd name="connsiteY25" fmla="*/ 178 h 10000"/>
                          <a:gd name="connsiteX26" fmla="*/ 9845 w 10006"/>
                          <a:gd name="connsiteY26" fmla="*/ 171 h 10000"/>
                          <a:gd name="connsiteX27" fmla="*/ 9845 w 10006"/>
                          <a:gd name="connsiteY27" fmla="*/ 156 h 10000"/>
                          <a:gd name="connsiteX28" fmla="*/ 9832 w 10006"/>
                          <a:gd name="connsiteY28" fmla="*/ 141 h 10000"/>
                          <a:gd name="connsiteX29" fmla="*/ 9832 w 10006"/>
                          <a:gd name="connsiteY29" fmla="*/ 126 h 10000"/>
                          <a:gd name="connsiteX30" fmla="*/ 9807 w 10006"/>
                          <a:gd name="connsiteY30" fmla="*/ 126 h 10000"/>
                          <a:gd name="connsiteX31" fmla="*/ 9776 w 10006"/>
                          <a:gd name="connsiteY31" fmla="*/ 141 h 10000"/>
                          <a:gd name="connsiteX32" fmla="*/ 9745 w 10006"/>
                          <a:gd name="connsiteY32" fmla="*/ 156 h 10000"/>
                          <a:gd name="connsiteX33" fmla="*/ 9714 w 10006"/>
                          <a:gd name="connsiteY33" fmla="*/ 171 h 10000"/>
                          <a:gd name="connsiteX34" fmla="*/ 9633 w 10006"/>
                          <a:gd name="connsiteY34" fmla="*/ 224 h 10000"/>
                          <a:gd name="connsiteX35" fmla="*/ 9497 w 10006"/>
                          <a:gd name="connsiteY35" fmla="*/ 283 h 10000"/>
                          <a:gd name="connsiteX36" fmla="*/ 9323 w 10006"/>
                          <a:gd name="connsiteY36" fmla="*/ 394 h 10000"/>
                          <a:gd name="connsiteX37" fmla="*/ 9093 w 10006"/>
                          <a:gd name="connsiteY37" fmla="*/ 506 h 10000"/>
                          <a:gd name="connsiteX38" fmla="*/ 8832 w 10006"/>
                          <a:gd name="connsiteY38" fmla="*/ 655 h 10000"/>
                          <a:gd name="connsiteX39" fmla="*/ 8540 w 10006"/>
                          <a:gd name="connsiteY39" fmla="*/ 811 h 10000"/>
                          <a:gd name="connsiteX40" fmla="*/ 8211 w 10006"/>
                          <a:gd name="connsiteY40" fmla="*/ 990 h 10000"/>
                          <a:gd name="connsiteX41" fmla="*/ 7851 w 10006"/>
                          <a:gd name="connsiteY41" fmla="*/ 1183 h 10000"/>
                          <a:gd name="connsiteX42" fmla="*/ 7459 w 10006"/>
                          <a:gd name="connsiteY42" fmla="*/ 1392 h 10000"/>
                          <a:gd name="connsiteX43" fmla="*/ 7062 w 10006"/>
                          <a:gd name="connsiteY43" fmla="*/ 1615 h 10000"/>
                          <a:gd name="connsiteX44" fmla="*/ 6646 w 10006"/>
                          <a:gd name="connsiteY44" fmla="*/ 1854 h 10000"/>
                          <a:gd name="connsiteX45" fmla="*/ 6211 w 10006"/>
                          <a:gd name="connsiteY45" fmla="*/ 2084 h 10000"/>
                          <a:gd name="connsiteX46" fmla="*/ 5764 w 10006"/>
                          <a:gd name="connsiteY46" fmla="*/ 2330 h 10000"/>
                          <a:gd name="connsiteX47" fmla="*/ 5323 w 10006"/>
                          <a:gd name="connsiteY47" fmla="*/ 2583 h 10000"/>
                          <a:gd name="connsiteX48" fmla="*/ 4863 w 10006"/>
                          <a:gd name="connsiteY48" fmla="*/ 2843 h 10000"/>
                          <a:gd name="connsiteX49" fmla="*/ 4416 w 10006"/>
                          <a:gd name="connsiteY49" fmla="*/ 3089 h 10000"/>
                          <a:gd name="connsiteX50" fmla="*/ 3975 w 10006"/>
                          <a:gd name="connsiteY50" fmla="*/ 3335 h 10000"/>
                          <a:gd name="connsiteX51" fmla="*/ 3540 w 10006"/>
                          <a:gd name="connsiteY51" fmla="*/ 3587 h 10000"/>
                          <a:gd name="connsiteX52" fmla="*/ 3112 w 10006"/>
                          <a:gd name="connsiteY52" fmla="*/ 3818 h 10000"/>
                          <a:gd name="connsiteX53" fmla="*/ 2702 w 10006"/>
                          <a:gd name="connsiteY53" fmla="*/ 4057 h 10000"/>
                          <a:gd name="connsiteX54" fmla="*/ 2323 w 10006"/>
                          <a:gd name="connsiteY54" fmla="*/ 4272 h 10000"/>
                          <a:gd name="connsiteX55" fmla="*/ 1963 w 10006"/>
                          <a:gd name="connsiteY55" fmla="*/ 4481 h 10000"/>
                          <a:gd name="connsiteX56" fmla="*/ 1627 w 10006"/>
                          <a:gd name="connsiteY56" fmla="*/ 4682 h 10000"/>
                          <a:gd name="connsiteX57" fmla="*/ 1323 w 10006"/>
                          <a:gd name="connsiteY57" fmla="*/ 4846 h 10000"/>
                          <a:gd name="connsiteX58" fmla="*/ 1049 w 10006"/>
                          <a:gd name="connsiteY58" fmla="*/ 5017 h 10000"/>
                          <a:gd name="connsiteX59" fmla="*/ 820 w 10006"/>
                          <a:gd name="connsiteY59" fmla="*/ 5150 h 10000"/>
                          <a:gd name="connsiteX60" fmla="*/ 640 w 10006"/>
                          <a:gd name="connsiteY60" fmla="*/ 5278 h 10000"/>
                          <a:gd name="connsiteX61" fmla="*/ 497 w 10006"/>
                          <a:gd name="connsiteY61" fmla="*/ 5367 h 10000"/>
                          <a:gd name="connsiteX62" fmla="*/ 472 w 10006"/>
                          <a:gd name="connsiteY62" fmla="*/ 5381 h 10000"/>
                          <a:gd name="connsiteX63" fmla="*/ 428 w 10006"/>
                          <a:gd name="connsiteY63" fmla="*/ 5433 h 10000"/>
                          <a:gd name="connsiteX64" fmla="*/ 366 w 10006"/>
                          <a:gd name="connsiteY64" fmla="*/ 5500 h 10000"/>
                          <a:gd name="connsiteX65" fmla="*/ 298 w 10006"/>
                          <a:gd name="connsiteY65" fmla="*/ 5605 h 10000"/>
                          <a:gd name="connsiteX66" fmla="*/ 236 w 10006"/>
                          <a:gd name="connsiteY66" fmla="*/ 5731 h 10000"/>
                          <a:gd name="connsiteX67" fmla="*/ 180 w 10006"/>
                          <a:gd name="connsiteY67" fmla="*/ 5895 h 10000"/>
                          <a:gd name="connsiteX68" fmla="*/ 167 w 10006"/>
                          <a:gd name="connsiteY68" fmla="*/ 6089 h 10000"/>
                          <a:gd name="connsiteX69" fmla="*/ 167 w 10006"/>
                          <a:gd name="connsiteY69" fmla="*/ 6215 h 10000"/>
                          <a:gd name="connsiteX70" fmla="*/ 167 w 10006"/>
                          <a:gd name="connsiteY70" fmla="*/ 6424 h 10000"/>
                          <a:gd name="connsiteX71" fmla="*/ 167 w 10006"/>
                          <a:gd name="connsiteY71" fmla="*/ 6684 h 10000"/>
                          <a:gd name="connsiteX72" fmla="*/ 167 w 10006"/>
                          <a:gd name="connsiteY72" fmla="*/ 6989 h 10000"/>
                          <a:gd name="connsiteX73" fmla="*/ 167 w 10006"/>
                          <a:gd name="connsiteY73" fmla="*/ 7324 h 10000"/>
                          <a:gd name="connsiteX74" fmla="*/ 180 w 10006"/>
                          <a:gd name="connsiteY74" fmla="*/ 7674 h 10000"/>
                          <a:gd name="connsiteX75" fmla="*/ 180 w 10006"/>
                          <a:gd name="connsiteY75" fmla="*/ 8031 h 10000"/>
                          <a:gd name="connsiteX76" fmla="*/ 180 w 10006"/>
                          <a:gd name="connsiteY76" fmla="*/ 8381 h 10000"/>
                          <a:gd name="connsiteX77" fmla="*/ 180 w 10006"/>
                          <a:gd name="connsiteY77" fmla="*/ 8709 h 10000"/>
                          <a:gd name="connsiteX78" fmla="*/ 180 w 10006"/>
                          <a:gd name="connsiteY78" fmla="*/ 9006 h 10000"/>
                          <a:gd name="connsiteX79" fmla="*/ 192 w 10006"/>
                          <a:gd name="connsiteY79" fmla="*/ 9267 h 10000"/>
                          <a:gd name="connsiteX80" fmla="*/ 192 w 10006"/>
                          <a:gd name="connsiteY80" fmla="*/ 9461 h 10000"/>
                          <a:gd name="connsiteX81" fmla="*/ 192 w 10006"/>
                          <a:gd name="connsiteY81" fmla="*/ 9580 h 10000"/>
                          <a:gd name="connsiteX82" fmla="*/ 192 w 10006"/>
                          <a:gd name="connsiteY82" fmla="*/ 9632 h 10000"/>
                          <a:gd name="connsiteX83" fmla="*/ 8975 w 10006"/>
                          <a:gd name="connsiteY83" fmla="*/ 4630 h 10000"/>
                          <a:gd name="connsiteX84" fmla="*/ 8863 w 10006"/>
                          <a:gd name="connsiteY84" fmla="*/ 5150 h 10000"/>
                          <a:gd name="connsiteX85" fmla="*/ 243 w 10006"/>
                          <a:gd name="connsiteY85" fmla="*/ 10000 h 10000"/>
                          <a:gd name="connsiteX86" fmla="*/ 18 w 10006"/>
                          <a:gd name="connsiteY86" fmla="*/ 9304 h 10000"/>
                          <a:gd name="connsiteX87" fmla="*/ 18 w 10006"/>
                          <a:gd name="connsiteY87" fmla="*/ 5985 h 10000"/>
                          <a:gd name="connsiteX88" fmla="*/ 81 w 10006"/>
                          <a:gd name="connsiteY88" fmla="*/ 5709 h 10000"/>
                          <a:gd name="connsiteX89" fmla="*/ 279 w 10006"/>
                          <a:gd name="connsiteY89" fmla="*/ 5396 h 10000"/>
                          <a:gd name="connsiteX90" fmla="*/ 1540 w 10006"/>
                          <a:gd name="connsiteY90" fmla="*/ 4615 h 10000"/>
                          <a:gd name="connsiteX91" fmla="*/ 3366 w 10006"/>
                          <a:gd name="connsiteY91" fmla="*/ 3595 h 10000"/>
                          <a:gd name="connsiteX92" fmla="*/ 9453 w 10006"/>
                          <a:gd name="connsiteY92" fmla="*/ 205 h 10000"/>
                          <a:gd name="connsiteX93" fmla="*/ 9851 w 10006"/>
                          <a:gd name="connsiteY93" fmla="*/ 0 h 10000"/>
                          <a:gd name="connsiteX0" fmla="*/ 9851 w 10006"/>
                          <a:gd name="connsiteY0" fmla="*/ 0 h 10000"/>
                          <a:gd name="connsiteX1" fmla="*/ 10006 w 10006"/>
                          <a:gd name="connsiteY1" fmla="*/ 119 h 10000"/>
                          <a:gd name="connsiteX2" fmla="*/ 9994 w 10006"/>
                          <a:gd name="connsiteY2" fmla="*/ 141 h 10000"/>
                          <a:gd name="connsiteX3" fmla="*/ 9981 w 10006"/>
                          <a:gd name="connsiteY3" fmla="*/ 171 h 10000"/>
                          <a:gd name="connsiteX4" fmla="*/ 9963 w 10006"/>
                          <a:gd name="connsiteY4" fmla="*/ 194 h 10000"/>
                          <a:gd name="connsiteX5" fmla="*/ 9931 w 10006"/>
                          <a:gd name="connsiteY5" fmla="*/ 224 h 10000"/>
                          <a:gd name="connsiteX6" fmla="*/ 9894 w 10006"/>
                          <a:gd name="connsiteY6" fmla="*/ 261 h 10000"/>
                          <a:gd name="connsiteX7" fmla="*/ 9820 w 10006"/>
                          <a:gd name="connsiteY7" fmla="*/ 313 h 10000"/>
                          <a:gd name="connsiteX8" fmla="*/ 9714 w 10006"/>
                          <a:gd name="connsiteY8" fmla="*/ 394 h 10000"/>
                          <a:gd name="connsiteX9" fmla="*/ 9584 w 10006"/>
                          <a:gd name="connsiteY9" fmla="*/ 484 h 10000"/>
                          <a:gd name="connsiteX10" fmla="*/ 9441 w 10006"/>
                          <a:gd name="connsiteY10" fmla="*/ 573 h 10000"/>
                          <a:gd name="connsiteX11" fmla="*/ 9298 w 10006"/>
                          <a:gd name="connsiteY11" fmla="*/ 663 h 10000"/>
                          <a:gd name="connsiteX12" fmla="*/ 9155 w 10006"/>
                          <a:gd name="connsiteY12" fmla="*/ 767 h 10000"/>
                          <a:gd name="connsiteX13" fmla="*/ 9037 w 10006"/>
                          <a:gd name="connsiteY13" fmla="*/ 848 h 10000"/>
                          <a:gd name="connsiteX14" fmla="*/ 8938 w 10006"/>
                          <a:gd name="connsiteY14" fmla="*/ 915 h 10000"/>
                          <a:gd name="connsiteX15" fmla="*/ 8876 w 10006"/>
                          <a:gd name="connsiteY15" fmla="*/ 952 h 10000"/>
                          <a:gd name="connsiteX16" fmla="*/ 8851 w 10006"/>
                          <a:gd name="connsiteY16" fmla="*/ 976 h 10000"/>
                          <a:gd name="connsiteX17" fmla="*/ 6428 w 10006"/>
                          <a:gd name="connsiteY17" fmla="*/ 2448 h 10000"/>
                          <a:gd name="connsiteX18" fmla="*/ 6211 w 10006"/>
                          <a:gd name="connsiteY18" fmla="*/ 2293 h 10000"/>
                          <a:gd name="connsiteX19" fmla="*/ 9807 w 10006"/>
                          <a:gd name="connsiteY19" fmla="*/ 224 h 10000"/>
                          <a:gd name="connsiteX20" fmla="*/ 9807 w 10006"/>
                          <a:gd name="connsiteY20" fmla="*/ 224 h 10000"/>
                          <a:gd name="connsiteX21" fmla="*/ 9807 w 10006"/>
                          <a:gd name="connsiteY21" fmla="*/ 209 h 10000"/>
                          <a:gd name="connsiteX22" fmla="*/ 9820 w 10006"/>
                          <a:gd name="connsiteY22" fmla="*/ 209 h 10000"/>
                          <a:gd name="connsiteX23" fmla="*/ 9832 w 10006"/>
                          <a:gd name="connsiteY23" fmla="*/ 194 h 10000"/>
                          <a:gd name="connsiteX24" fmla="*/ 9832 w 10006"/>
                          <a:gd name="connsiteY24" fmla="*/ 178 h 10000"/>
                          <a:gd name="connsiteX25" fmla="*/ 9845 w 10006"/>
                          <a:gd name="connsiteY25" fmla="*/ 171 h 10000"/>
                          <a:gd name="connsiteX26" fmla="*/ 9845 w 10006"/>
                          <a:gd name="connsiteY26" fmla="*/ 156 h 10000"/>
                          <a:gd name="connsiteX27" fmla="*/ 9832 w 10006"/>
                          <a:gd name="connsiteY27" fmla="*/ 141 h 10000"/>
                          <a:gd name="connsiteX28" fmla="*/ 9832 w 10006"/>
                          <a:gd name="connsiteY28" fmla="*/ 126 h 10000"/>
                          <a:gd name="connsiteX29" fmla="*/ 9807 w 10006"/>
                          <a:gd name="connsiteY29" fmla="*/ 126 h 10000"/>
                          <a:gd name="connsiteX30" fmla="*/ 9776 w 10006"/>
                          <a:gd name="connsiteY30" fmla="*/ 141 h 10000"/>
                          <a:gd name="connsiteX31" fmla="*/ 9745 w 10006"/>
                          <a:gd name="connsiteY31" fmla="*/ 156 h 10000"/>
                          <a:gd name="connsiteX32" fmla="*/ 9714 w 10006"/>
                          <a:gd name="connsiteY32" fmla="*/ 171 h 10000"/>
                          <a:gd name="connsiteX33" fmla="*/ 9633 w 10006"/>
                          <a:gd name="connsiteY33" fmla="*/ 224 h 10000"/>
                          <a:gd name="connsiteX34" fmla="*/ 9497 w 10006"/>
                          <a:gd name="connsiteY34" fmla="*/ 283 h 10000"/>
                          <a:gd name="connsiteX35" fmla="*/ 9323 w 10006"/>
                          <a:gd name="connsiteY35" fmla="*/ 394 h 10000"/>
                          <a:gd name="connsiteX36" fmla="*/ 9093 w 10006"/>
                          <a:gd name="connsiteY36" fmla="*/ 506 h 10000"/>
                          <a:gd name="connsiteX37" fmla="*/ 8832 w 10006"/>
                          <a:gd name="connsiteY37" fmla="*/ 655 h 10000"/>
                          <a:gd name="connsiteX38" fmla="*/ 8540 w 10006"/>
                          <a:gd name="connsiteY38" fmla="*/ 811 h 10000"/>
                          <a:gd name="connsiteX39" fmla="*/ 8211 w 10006"/>
                          <a:gd name="connsiteY39" fmla="*/ 990 h 10000"/>
                          <a:gd name="connsiteX40" fmla="*/ 7851 w 10006"/>
                          <a:gd name="connsiteY40" fmla="*/ 1183 h 10000"/>
                          <a:gd name="connsiteX41" fmla="*/ 7459 w 10006"/>
                          <a:gd name="connsiteY41" fmla="*/ 1392 h 10000"/>
                          <a:gd name="connsiteX42" fmla="*/ 7062 w 10006"/>
                          <a:gd name="connsiteY42" fmla="*/ 1615 h 10000"/>
                          <a:gd name="connsiteX43" fmla="*/ 6646 w 10006"/>
                          <a:gd name="connsiteY43" fmla="*/ 1854 h 10000"/>
                          <a:gd name="connsiteX44" fmla="*/ 6211 w 10006"/>
                          <a:gd name="connsiteY44" fmla="*/ 2084 h 10000"/>
                          <a:gd name="connsiteX45" fmla="*/ 5764 w 10006"/>
                          <a:gd name="connsiteY45" fmla="*/ 2330 h 10000"/>
                          <a:gd name="connsiteX46" fmla="*/ 5323 w 10006"/>
                          <a:gd name="connsiteY46" fmla="*/ 2583 h 10000"/>
                          <a:gd name="connsiteX47" fmla="*/ 4863 w 10006"/>
                          <a:gd name="connsiteY47" fmla="*/ 2843 h 10000"/>
                          <a:gd name="connsiteX48" fmla="*/ 4416 w 10006"/>
                          <a:gd name="connsiteY48" fmla="*/ 3089 h 10000"/>
                          <a:gd name="connsiteX49" fmla="*/ 3975 w 10006"/>
                          <a:gd name="connsiteY49" fmla="*/ 3335 h 10000"/>
                          <a:gd name="connsiteX50" fmla="*/ 3540 w 10006"/>
                          <a:gd name="connsiteY50" fmla="*/ 3587 h 10000"/>
                          <a:gd name="connsiteX51" fmla="*/ 3112 w 10006"/>
                          <a:gd name="connsiteY51" fmla="*/ 3818 h 10000"/>
                          <a:gd name="connsiteX52" fmla="*/ 2702 w 10006"/>
                          <a:gd name="connsiteY52" fmla="*/ 4057 h 10000"/>
                          <a:gd name="connsiteX53" fmla="*/ 2323 w 10006"/>
                          <a:gd name="connsiteY53" fmla="*/ 4272 h 10000"/>
                          <a:gd name="connsiteX54" fmla="*/ 1963 w 10006"/>
                          <a:gd name="connsiteY54" fmla="*/ 4481 h 10000"/>
                          <a:gd name="connsiteX55" fmla="*/ 1627 w 10006"/>
                          <a:gd name="connsiteY55" fmla="*/ 4682 h 10000"/>
                          <a:gd name="connsiteX56" fmla="*/ 1323 w 10006"/>
                          <a:gd name="connsiteY56" fmla="*/ 4846 h 10000"/>
                          <a:gd name="connsiteX57" fmla="*/ 1049 w 10006"/>
                          <a:gd name="connsiteY57" fmla="*/ 5017 h 10000"/>
                          <a:gd name="connsiteX58" fmla="*/ 820 w 10006"/>
                          <a:gd name="connsiteY58" fmla="*/ 5150 h 10000"/>
                          <a:gd name="connsiteX59" fmla="*/ 640 w 10006"/>
                          <a:gd name="connsiteY59" fmla="*/ 5278 h 10000"/>
                          <a:gd name="connsiteX60" fmla="*/ 497 w 10006"/>
                          <a:gd name="connsiteY60" fmla="*/ 5367 h 10000"/>
                          <a:gd name="connsiteX61" fmla="*/ 472 w 10006"/>
                          <a:gd name="connsiteY61" fmla="*/ 5381 h 10000"/>
                          <a:gd name="connsiteX62" fmla="*/ 428 w 10006"/>
                          <a:gd name="connsiteY62" fmla="*/ 5433 h 10000"/>
                          <a:gd name="connsiteX63" fmla="*/ 366 w 10006"/>
                          <a:gd name="connsiteY63" fmla="*/ 5500 h 10000"/>
                          <a:gd name="connsiteX64" fmla="*/ 298 w 10006"/>
                          <a:gd name="connsiteY64" fmla="*/ 5605 h 10000"/>
                          <a:gd name="connsiteX65" fmla="*/ 236 w 10006"/>
                          <a:gd name="connsiteY65" fmla="*/ 5731 h 10000"/>
                          <a:gd name="connsiteX66" fmla="*/ 180 w 10006"/>
                          <a:gd name="connsiteY66" fmla="*/ 5895 h 10000"/>
                          <a:gd name="connsiteX67" fmla="*/ 167 w 10006"/>
                          <a:gd name="connsiteY67" fmla="*/ 6089 h 10000"/>
                          <a:gd name="connsiteX68" fmla="*/ 167 w 10006"/>
                          <a:gd name="connsiteY68" fmla="*/ 6215 h 10000"/>
                          <a:gd name="connsiteX69" fmla="*/ 167 w 10006"/>
                          <a:gd name="connsiteY69" fmla="*/ 6424 h 10000"/>
                          <a:gd name="connsiteX70" fmla="*/ 167 w 10006"/>
                          <a:gd name="connsiteY70" fmla="*/ 6684 h 10000"/>
                          <a:gd name="connsiteX71" fmla="*/ 167 w 10006"/>
                          <a:gd name="connsiteY71" fmla="*/ 6989 h 10000"/>
                          <a:gd name="connsiteX72" fmla="*/ 167 w 10006"/>
                          <a:gd name="connsiteY72" fmla="*/ 7324 h 10000"/>
                          <a:gd name="connsiteX73" fmla="*/ 180 w 10006"/>
                          <a:gd name="connsiteY73" fmla="*/ 7674 h 10000"/>
                          <a:gd name="connsiteX74" fmla="*/ 180 w 10006"/>
                          <a:gd name="connsiteY74" fmla="*/ 8031 h 10000"/>
                          <a:gd name="connsiteX75" fmla="*/ 180 w 10006"/>
                          <a:gd name="connsiteY75" fmla="*/ 8381 h 10000"/>
                          <a:gd name="connsiteX76" fmla="*/ 180 w 10006"/>
                          <a:gd name="connsiteY76" fmla="*/ 8709 h 10000"/>
                          <a:gd name="connsiteX77" fmla="*/ 180 w 10006"/>
                          <a:gd name="connsiteY77" fmla="*/ 9006 h 10000"/>
                          <a:gd name="connsiteX78" fmla="*/ 192 w 10006"/>
                          <a:gd name="connsiteY78" fmla="*/ 9267 h 10000"/>
                          <a:gd name="connsiteX79" fmla="*/ 192 w 10006"/>
                          <a:gd name="connsiteY79" fmla="*/ 9461 h 10000"/>
                          <a:gd name="connsiteX80" fmla="*/ 192 w 10006"/>
                          <a:gd name="connsiteY80" fmla="*/ 9580 h 10000"/>
                          <a:gd name="connsiteX81" fmla="*/ 192 w 10006"/>
                          <a:gd name="connsiteY81" fmla="*/ 9632 h 10000"/>
                          <a:gd name="connsiteX82" fmla="*/ 8975 w 10006"/>
                          <a:gd name="connsiteY82" fmla="*/ 4630 h 10000"/>
                          <a:gd name="connsiteX83" fmla="*/ 8863 w 10006"/>
                          <a:gd name="connsiteY83" fmla="*/ 5150 h 10000"/>
                          <a:gd name="connsiteX84" fmla="*/ 243 w 10006"/>
                          <a:gd name="connsiteY84" fmla="*/ 10000 h 10000"/>
                          <a:gd name="connsiteX85" fmla="*/ 18 w 10006"/>
                          <a:gd name="connsiteY85" fmla="*/ 9304 h 10000"/>
                          <a:gd name="connsiteX86" fmla="*/ 18 w 10006"/>
                          <a:gd name="connsiteY86" fmla="*/ 5985 h 10000"/>
                          <a:gd name="connsiteX87" fmla="*/ 81 w 10006"/>
                          <a:gd name="connsiteY87" fmla="*/ 5709 h 10000"/>
                          <a:gd name="connsiteX88" fmla="*/ 279 w 10006"/>
                          <a:gd name="connsiteY88" fmla="*/ 5396 h 10000"/>
                          <a:gd name="connsiteX89" fmla="*/ 1540 w 10006"/>
                          <a:gd name="connsiteY89" fmla="*/ 4615 h 10000"/>
                          <a:gd name="connsiteX90" fmla="*/ 3366 w 10006"/>
                          <a:gd name="connsiteY90" fmla="*/ 3595 h 10000"/>
                          <a:gd name="connsiteX91" fmla="*/ 9453 w 10006"/>
                          <a:gd name="connsiteY91" fmla="*/ 205 h 10000"/>
                          <a:gd name="connsiteX92" fmla="*/ 9851 w 10006"/>
                          <a:gd name="connsiteY92" fmla="*/ 0 h 10000"/>
                          <a:gd name="connsiteX0" fmla="*/ 9851 w 9994"/>
                          <a:gd name="connsiteY0" fmla="*/ 0 h 10000"/>
                          <a:gd name="connsiteX1" fmla="*/ 9994 w 9994"/>
                          <a:gd name="connsiteY1" fmla="*/ 141 h 10000"/>
                          <a:gd name="connsiteX2" fmla="*/ 9981 w 9994"/>
                          <a:gd name="connsiteY2" fmla="*/ 171 h 10000"/>
                          <a:gd name="connsiteX3" fmla="*/ 9963 w 9994"/>
                          <a:gd name="connsiteY3" fmla="*/ 194 h 10000"/>
                          <a:gd name="connsiteX4" fmla="*/ 9931 w 9994"/>
                          <a:gd name="connsiteY4" fmla="*/ 224 h 10000"/>
                          <a:gd name="connsiteX5" fmla="*/ 9894 w 9994"/>
                          <a:gd name="connsiteY5" fmla="*/ 261 h 10000"/>
                          <a:gd name="connsiteX6" fmla="*/ 9820 w 9994"/>
                          <a:gd name="connsiteY6" fmla="*/ 313 h 10000"/>
                          <a:gd name="connsiteX7" fmla="*/ 9714 w 9994"/>
                          <a:gd name="connsiteY7" fmla="*/ 394 h 10000"/>
                          <a:gd name="connsiteX8" fmla="*/ 9584 w 9994"/>
                          <a:gd name="connsiteY8" fmla="*/ 484 h 10000"/>
                          <a:gd name="connsiteX9" fmla="*/ 9441 w 9994"/>
                          <a:gd name="connsiteY9" fmla="*/ 573 h 10000"/>
                          <a:gd name="connsiteX10" fmla="*/ 9298 w 9994"/>
                          <a:gd name="connsiteY10" fmla="*/ 663 h 10000"/>
                          <a:gd name="connsiteX11" fmla="*/ 9155 w 9994"/>
                          <a:gd name="connsiteY11" fmla="*/ 767 h 10000"/>
                          <a:gd name="connsiteX12" fmla="*/ 9037 w 9994"/>
                          <a:gd name="connsiteY12" fmla="*/ 848 h 10000"/>
                          <a:gd name="connsiteX13" fmla="*/ 8938 w 9994"/>
                          <a:gd name="connsiteY13" fmla="*/ 915 h 10000"/>
                          <a:gd name="connsiteX14" fmla="*/ 8876 w 9994"/>
                          <a:gd name="connsiteY14" fmla="*/ 952 h 10000"/>
                          <a:gd name="connsiteX15" fmla="*/ 8851 w 9994"/>
                          <a:gd name="connsiteY15" fmla="*/ 976 h 10000"/>
                          <a:gd name="connsiteX16" fmla="*/ 6428 w 9994"/>
                          <a:gd name="connsiteY16" fmla="*/ 2448 h 10000"/>
                          <a:gd name="connsiteX17" fmla="*/ 6211 w 9994"/>
                          <a:gd name="connsiteY17" fmla="*/ 2293 h 10000"/>
                          <a:gd name="connsiteX18" fmla="*/ 9807 w 9994"/>
                          <a:gd name="connsiteY18" fmla="*/ 224 h 10000"/>
                          <a:gd name="connsiteX19" fmla="*/ 9807 w 9994"/>
                          <a:gd name="connsiteY19" fmla="*/ 224 h 10000"/>
                          <a:gd name="connsiteX20" fmla="*/ 9807 w 9994"/>
                          <a:gd name="connsiteY20" fmla="*/ 209 h 10000"/>
                          <a:gd name="connsiteX21" fmla="*/ 9820 w 9994"/>
                          <a:gd name="connsiteY21" fmla="*/ 209 h 10000"/>
                          <a:gd name="connsiteX22" fmla="*/ 9832 w 9994"/>
                          <a:gd name="connsiteY22" fmla="*/ 194 h 10000"/>
                          <a:gd name="connsiteX23" fmla="*/ 9832 w 9994"/>
                          <a:gd name="connsiteY23" fmla="*/ 178 h 10000"/>
                          <a:gd name="connsiteX24" fmla="*/ 9845 w 9994"/>
                          <a:gd name="connsiteY24" fmla="*/ 171 h 10000"/>
                          <a:gd name="connsiteX25" fmla="*/ 9845 w 9994"/>
                          <a:gd name="connsiteY25" fmla="*/ 156 h 10000"/>
                          <a:gd name="connsiteX26" fmla="*/ 9832 w 9994"/>
                          <a:gd name="connsiteY26" fmla="*/ 141 h 10000"/>
                          <a:gd name="connsiteX27" fmla="*/ 9832 w 9994"/>
                          <a:gd name="connsiteY27" fmla="*/ 126 h 10000"/>
                          <a:gd name="connsiteX28" fmla="*/ 9807 w 9994"/>
                          <a:gd name="connsiteY28" fmla="*/ 126 h 10000"/>
                          <a:gd name="connsiteX29" fmla="*/ 9776 w 9994"/>
                          <a:gd name="connsiteY29" fmla="*/ 141 h 10000"/>
                          <a:gd name="connsiteX30" fmla="*/ 9745 w 9994"/>
                          <a:gd name="connsiteY30" fmla="*/ 156 h 10000"/>
                          <a:gd name="connsiteX31" fmla="*/ 9714 w 9994"/>
                          <a:gd name="connsiteY31" fmla="*/ 171 h 10000"/>
                          <a:gd name="connsiteX32" fmla="*/ 9633 w 9994"/>
                          <a:gd name="connsiteY32" fmla="*/ 224 h 10000"/>
                          <a:gd name="connsiteX33" fmla="*/ 9497 w 9994"/>
                          <a:gd name="connsiteY33" fmla="*/ 283 h 10000"/>
                          <a:gd name="connsiteX34" fmla="*/ 9323 w 9994"/>
                          <a:gd name="connsiteY34" fmla="*/ 394 h 10000"/>
                          <a:gd name="connsiteX35" fmla="*/ 9093 w 9994"/>
                          <a:gd name="connsiteY35" fmla="*/ 506 h 10000"/>
                          <a:gd name="connsiteX36" fmla="*/ 8832 w 9994"/>
                          <a:gd name="connsiteY36" fmla="*/ 655 h 10000"/>
                          <a:gd name="connsiteX37" fmla="*/ 8540 w 9994"/>
                          <a:gd name="connsiteY37" fmla="*/ 811 h 10000"/>
                          <a:gd name="connsiteX38" fmla="*/ 8211 w 9994"/>
                          <a:gd name="connsiteY38" fmla="*/ 990 h 10000"/>
                          <a:gd name="connsiteX39" fmla="*/ 7851 w 9994"/>
                          <a:gd name="connsiteY39" fmla="*/ 1183 h 10000"/>
                          <a:gd name="connsiteX40" fmla="*/ 7459 w 9994"/>
                          <a:gd name="connsiteY40" fmla="*/ 1392 h 10000"/>
                          <a:gd name="connsiteX41" fmla="*/ 7062 w 9994"/>
                          <a:gd name="connsiteY41" fmla="*/ 1615 h 10000"/>
                          <a:gd name="connsiteX42" fmla="*/ 6646 w 9994"/>
                          <a:gd name="connsiteY42" fmla="*/ 1854 h 10000"/>
                          <a:gd name="connsiteX43" fmla="*/ 6211 w 9994"/>
                          <a:gd name="connsiteY43" fmla="*/ 2084 h 10000"/>
                          <a:gd name="connsiteX44" fmla="*/ 5764 w 9994"/>
                          <a:gd name="connsiteY44" fmla="*/ 2330 h 10000"/>
                          <a:gd name="connsiteX45" fmla="*/ 5323 w 9994"/>
                          <a:gd name="connsiteY45" fmla="*/ 2583 h 10000"/>
                          <a:gd name="connsiteX46" fmla="*/ 4863 w 9994"/>
                          <a:gd name="connsiteY46" fmla="*/ 2843 h 10000"/>
                          <a:gd name="connsiteX47" fmla="*/ 4416 w 9994"/>
                          <a:gd name="connsiteY47" fmla="*/ 3089 h 10000"/>
                          <a:gd name="connsiteX48" fmla="*/ 3975 w 9994"/>
                          <a:gd name="connsiteY48" fmla="*/ 3335 h 10000"/>
                          <a:gd name="connsiteX49" fmla="*/ 3540 w 9994"/>
                          <a:gd name="connsiteY49" fmla="*/ 3587 h 10000"/>
                          <a:gd name="connsiteX50" fmla="*/ 3112 w 9994"/>
                          <a:gd name="connsiteY50" fmla="*/ 3818 h 10000"/>
                          <a:gd name="connsiteX51" fmla="*/ 2702 w 9994"/>
                          <a:gd name="connsiteY51" fmla="*/ 4057 h 10000"/>
                          <a:gd name="connsiteX52" fmla="*/ 2323 w 9994"/>
                          <a:gd name="connsiteY52" fmla="*/ 4272 h 10000"/>
                          <a:gd name="connsiteX53" fmla="*/ 1963 w 9994"/>
                          <a:gd name="connsiteY53" fmla="*/ 4481 h 10000"/>
                          <a:gd name="connsiteX54" fmla="*/ 1627 w 9994"/>
                          <a:gd name="connsiteY54" fmla="*/ 4682 h 10000"/>
                          <a:gd name="connsiteX55" fmla="*/ 1323 w 9994"/>
                          <a:gd name="connsiteY55" fmla="*/ 4846 h 10000"/>
                          <a:gd name="connsiteX56" fmla="*/ 1049 w 9994"/>
                          <a:gd name="connsiteY56" fmla="*/ 5017 h 10000"/>
                          <a:gd name="connsiteX57" fmla="*/ 820 w 9994"/>
                          <a:gd name="connsiteY57" fmla="*/ 5150 h 10000"/>
                          <a:gd name="connsiteX58" fmla="*/ 640 w 9994"/>
                          <a:gd name="connsiteY58" fmla="*/ 5278 h 10000"/>
                          <a:gd name="connsiteX59" fmla="*/ 497 w 9994"/>
                          <a:gd name="connsiteY59" fmla="*/ 5367 h 10000"/>
                          <a:gd name="connsiteX60" fmla="*/ 472 w 9994"/>
                          <a:gd name="connsiteY60" fmla="*/ 5381 h 10000"/>
                          <a:gd name="connsiteX61" fmla="*/ 428 w 9994"/>
                          <a:gd name="connsiteY61" fmla="*/ 5433 h 10000"/>
                          <a:gd name="connsiteX62" fmla="*/ 366 w 9994"/>
                          <a:gd name="connsiteY62" fmla="*/ 5500 h 10000"/>
                          <a:gd name="connsiteX63" fmla="*/ 298 w 9994"/>
                          <a:gd name="connsiteY63" fmla="*/ 5605 h 10000"/>
                          <a:gd name="connsiteX64" fmla="*/ 236 w 9994"/>
                          <a:gd name="connsiteY64" fmla="*/ 5731 h 10000"/>
                          <a:gd name="connsiteX65" fmla="*/ 180 w 9994"/>
                          <a:gd name="connsiteY65" fmla="*/ 5895 h 10000"/>
                          <a:gd name="connsiteX66" fmla="*/ 167 w 9994"/>
                          <a:gd name="connsiteY66" fmla="*/ 6089 h 10000"/>
                          <a:gd name="connsiteX67" fmla="*/ 167 w 9994"/>
                          <a:gd name="connsiteY67" fmla="*/ 6215 h 10000"/>
                          <a:gd name="connsiteX68" fmla="*/ 167 w 9994"/>
                          <a:gd name="connsiteY68" fmla="*/ 6424 h 10000"/>
                          <a:gd name="connsiteX69" fmla="*/ 167 w 9994"/>
                          <a:gd name="connsiteY69" fmla="*/ 6684 h 10000"/>
                          <a:gd name="connsiteX70" fmla="*/ 167 w 9994"/>
                          <a:gd name="connsiteY70" fmla="*/ 6989 h 10000"/>
                          <a:gd name="connsiteX71" fmla="*/ 167 w 9994"/>
                          <a:gd name="connsiteY71" fmla="*/ 7324 h 10000"/>
                          <a:gd name="connsiteX72" fmla="*/ 180 w 9994"/>
                          <a:gd name="connsiteY72" fmla="*/ 7674 h 10000"/>
                          <a:gd name="connsiteX73" fmla="*/ 180 w 9994"/>
                          <a:gd name="connsiteY73" fmla="*/ 8031 h 10000"/>
                          <a:gd name="connsiteX74" fmla="*/ 180 w 9994"/>
                          <a:gd name="connsiteY74" fmla="*/ 8381 h 10000"/>
                          <a:gd name="connsiteX75" fmla="*/ 180 w 9994"/>
                          <a:gd name="connsiteY75" fmla="*/ 8709 h 10000"/>
                          <a:gd name="connsiteX76" fmla="*/ 180 w 9994"/>
                          <a:gd name="connsiteY76" fmla="*/ 9006 h 10000"/>
                          <a:gd name="connsiteX77" fmla="*/ 192 w 9994"/>
                          <a:gd name="connsiteY77" fmla="*/ 9267 h 10000"/>
                          <a:gd name="connsiteX78" fmla="*/ 192 w 9994"/>
                          <a:gd name="connsiteY78" fmla="*/ 9461 h 10000"/>
                          <a:gd name="connsiteX79" fmla="*/ 192 w 9994"/>
                          <a:gd name="connsiteY79" fmla="*/ 9580 h 10000"/>
                          <a:gd name="connsiteX80" fmla="*/ 192 w 9994"/>
                          <a:gd name="connsiteY80" fmla="*/ 9632 h 10000"/>
                          <a:gd name="connsiteX81" fmla="*/ 8975 w 9994"/>
                          <a:gd name="connsiteY81" fmla="*/ 4630 h 10000"/>
                          <a:gd name="connsiteX82" fmla="*/ 8863 w 9994"/>
                          <a:gd name="connsiteY82" fmla="*/ 5150 h 10000"/>
                          <a:gd name="connsiteX83" fmla="*/ 243 w 9994"/>
                          <a:gd name="connsiteY83" fmla="*/ 10000 h 10000"/>
                          <a:gd name="connsiteX84" fmla="*/ 18 w 9994"/>
                          <a:gd name="connsiteY84" fmla="*/ 9304 h 10000"/>
                          <a:gd name="connsiteX85" fmla="*/ 18 w 9994"/>
                          <a:gd name="connsiteY85" fmla="*/ 5985 h 10000"/>
                          <a:gd name="connsiteX86" fmla="*/ 81 w 9994"/>
                          <a:gd name="connsiteY86" fmla="*/ 5709 h 10000"/>
                          <a:gd name="connsiteX87" fmla="*/ 279 w 9994"/>
                          <a:gd name="connsiteY87" fmla="*/ 5396 h 10000"/>
                          <a:gd name="connsiteX88" fmla="*/ 1540 w 9994"/>
                          <a:gd name="connsiteY88" fmla="*/ 4615 h 10000"/>
                          <a:gd name="connsiteX89" fmla="*/ 3366 w 9994"/>
                          <a:gd name="connsiteY89" fmla="*/ 3595 h 10000"/>
                          <a:gd name="connsiteX90" fmla="*/ 9453 w 9994"/>
                          <a:gd name="connsiteY90" fmla="*/ 205 h 10000"/>
                          <a:gd name="connsiteX91" fmla="*/ 9851 w 9994"/>
                          <a:gd name="connsiteY91" fmla="*/ 0 h 10000"/>
                          <a:gd name="connsiteX0" fmla="*/ 9857 w 10000"/>
                          <a:gd name="connsiteY0" fmla="*/ 0 h 10000"/>
                          <a:gd name="connsiteX1" fmla="*/ 10000 w 10000"/>
                          <a:gd name="connsiteY1" fmla="*/ 141 h 10000"/>
                          <a:gd name="connsiteX2" fmla="*/ 9987 w 10000"/>
                          <a:gd name="connsiteY2" fmla="*/ 171 h 10000"/>
                          <a:gd name="connsiteX3" fmla="*/ 9969 w 10000"/>
                          <a:gd name="connsiteY3" fmla="*/ 194 h 10000"/>
                          <a:gd name="connsiteX4" fmla="*/ 9900 w 10000"/>
                          <a:gd name="connsiteY4" fmla="*/ 261 h 10000"/>
                          <a:gd name="connsiteX5" fmla="*/ 9826 w 10000"/>
                          <a:gd name="connsiteY5" fmla="*/ 313 h 10000"/>
                          <a:gd name="connsiteX6" fmla="*/ 9720 w 10000"/>
                          <a:gd name="connsiteY6" fmla="*/ 394 h 10000"/>
                          <a:gd name="connsiteX7" fmla="*/ 9590 w 10000"/>
                          <a:gd name="connsiteY7" fmla="*/ 484 h 10000"/>
                          <a:gd name="connsiteX8" fmla="*/ 9447 w 10000"/>
                          <a:gd name="connsiteY8" fmla="*/ 573 h 10000"/>
                          <a:gd name="connsiteX9" fmla="*/ 9304 w 10000"/>
                          <a:gd name="connsiteY9" fmla="*/ 663 h 10000"/>
                          <a:gd name="connsiteX10" fmla="*/ 9160 w 10000"/>
                          <a:gd name="connsiteY10" fmla="*/ 767 h 10000"/>
                          <a:gd name="connsiteX11" fmla="*/ 9042 w 10000"/>
                          <a:gd name="connsiteY11" fmla="*/ 848 h 10000"/>
                          <a:gd name="connsiteX12" fmla="*/ 8943 w 10000"/>
                          <a:gd name="connsiteY12" fmla="*/ 915 h 10000"/>
                          <a:gd name="connsiteX13" fmla="*/ 8881 w 10000"/>
                          <a:gd name="connsiteY13" fmla="*/ 952 h 10000"/>
                          <a:gd name="connsiteX14" fmla="*/ 8856 w 10000"/>
                          <a:gd name="connsiteY14" fmla="*/ 976 h 10000"/>
                          <a:gd name="connsiteX15" fmla="*/ 6432 w 10000"/>
                          <a:gd name="connsiteY15" fmla="*/ 2448 h 10000"/>
                          <a:gd name="connsiteX16" fmla="*/ 6215 w 10000"/>
                          <a:gd name="connsiteY16" fmla="*/ 2293 h 10000"/>
                          <a:gd name="connsiteX17" fmla="*/ 9813 w 10000"/>
                          <a:gd name="connsiteY17" fmla="*/ 224 h 10000"/>
                          <a:gd name="connsiteX18" fmla="*/ 9813 w 10000"/>
                          <a:gd name="connsiteY18" fmla="*/ 224 h 10000"/>
                          <a:gd name="connsiteX19" fmla="*/ 9813 w 10000"/>
                          <a:gd name="connsiteY19" fmla="*/ 209 h 10000"/>
                          <a:gd name="connsiteX20" fmla="*/ 9826 w 10000"/>
                          <a:gd name="connsiteY20" fmla="*/ 209 h 10000"/>
                          <a:gd name="connsiteX21" fmla="*/ 9838 w 10000"/>
                          <a:gd name="connsiteY21" fmla="*/ 194 h 10000"/>
                          <a:gd name="connsiteX22" fmla="*/ 9838 w 10000"/>
                          <a:gd name="connsiteY22" fmla="*/ 178 h 10000"/>
                          <a:gd name="connsiteX23" fmla="*/ 9851 w 10000"/>
                          <a:gd name="connsiteY23" fmla="*/ 171 h 10000"/>
                          <a:gd name="connsiteX24" fmla="*/ 9851 w 10000"/>
                          <a:gd name="connsiteY24" fmla="*/ 156 h 10000"/>
                          <a:gd name="connsiteX25" fmla="*/ 9838 w 10000"/>
                          <a:gd name="connsiteY25" fmla="*/ 141 h 10000"/>
                          <a:gd name="connsiteX26" fmla="*/ 9838 w 10000"/>
                          <a:gd name="connsiteY26" fmla="*/ 126 h 10000"/>
                          <a:gd name="connsiteX27" fmla="*/ 9813 w 10000"/>
                          <a:gd name="connsiteY27" fmla="*/ 126 h 10000"/>
                          <a:gd name="connsiteX28" fmla="*/ 9782 w 10000"/>
                          <a:gd name="connsiteY28" fmla="*/ 141 h 10000"/>
                          <a:gd name="connsiteX29" fmla="*/ 9751 w 10000"/>
                          <a:gd name="connsiteY29" fmla="*/ 156 h 10000"/>
                          <a:gd name="connsiteX30" fmla="*/ 9720 w 10000"/>
                          <a:gd name="connsiteY30" fmla="*/ 171 h 10000"/>
                          <a:gd name="connsiteX31" fmla="*/ 9639 w 10000"/>
                          <a:gd name="connsiteY31" fmla="*/ 224 h 10000"/>
                          <a:gd name="connsiteX32" fmla="*/ 9503 w 10000"/>
                          <a:gd name="connsiteY32" fmla="*/ 283 h 10000"/>
                          <a:gd name="connsiteX33" fmla="*/ 9329 w 10000"/>
                          <a:gd name="connsiteY33" fmla="*/ 394 h 10000"/>
                          <a:gd name="connsiteX34" fmla="*/ 9098 w 10000"/>
                          <a:gd name="connsiteY34" fmla="*/ 506 h 10000"/>
                          <a:gd name="connsiteX35" fmla="*/ 8837 w 10000"/>
                          <a:gd name="connsiteY35" fmla="*/ 655 h 10000"/>
                          <a:gd name="connsiteX36" fmla="*/ 8545 w 10000"/>
                          <a:gd name="connsiteY36" fmla="*/ 811 h 10000"/>
                          <a:gd name="connsiteX37" fmla="*/ 8216 w 10000"/>
                          <a:gd name="connsiteY37" fmla="*/ 990 h 10000"/>
                          <a:gd name="connsiteX38" fmla="*/ 7856 w 10000"/>
                          <a:gd name="connsiteY38" fmla="*/ 1183 h 10000"/>
                          <a:gd name="connsiteX39" fmla="*/ 7463 w 10000"/>
                          <a:gd name="connsiteY39" fmla="*/ 1392 h 10000"/>
                          <a:gd name="connsiteX40" fmla="*/ 7066 w 10000"/>
                          <a:gd name="connsiteY40" fmla="*/ 1615 h 10000"/>
                          <a:gd name="connsiteX41" fmla="*/ 6650 w 10000"/>
                          <a:gd name="connsiteY41" fmla="*/ 1854 h 10000"/>
                          <a:gd name="connsiteX42" fmla="*/ 6215 w 10000"/>
                          <a:gd name="connsiteY42" fmla="*/ 2084 h 10000"/>
                          <a:gd name="connsiteX43" fmla="*/ 5767 w 10000"/>
                          <a:gd name="connsiteY43" fmla="*/ 2330 h 10000"/>
                          <a:gd name="connsiteX44" fmla="*/ 5326 w 10000"/>
                          <a:gd name="connsiteY44" fmla="*/ 2583 h 10000"/>
                          <a:gd name="connsiteX45" fmla="*/ 4866 w 10000"/>
                          <a:gd name="connsiteY45" fmla="*/ 2843 h 10000"/>
                          <a:gd name="connsiteX46" fmla="*/ 4419 w 10000"/>
                          <a:gd name="connsiteY46" fmla="*/ 3089 h 10000"/>
                          <a:gd name="connsiteX47" fmla="*/ 3977 w 10000"/>
                          <a:gd name="connsiteY47" fmla="*/ 3335 h 10000"/>
                          <a:gd name="connsiteX48" fmla="*/ 3542 w 10000"/>
                          <a:gd name="connsiteY48" fmla="*/ 3587 h 10000"/>
                          <a:gd name="connsiteX49" fmla="*/ 3114 w 10000"/>
                          <a:gd name="connsiteY49" fmla="*/ 3818 h 10000"/>
                          <a:gd name="connsiteX50" fmla="*/ 2704 w 10000"/>
                          <a:gd name="connsiteY50" fmla="*/ 4057 h 10000"/>
                          <a:gd name="connsiteX51" fmla="*/ 2324 w 10000"/>
                          <a:gd name="connsiteY51" fmla="*/ 4272 h 10000"/>
                          <a:gd name="connsiteX52" fmla="*/ 1964 w 10000"/>
                          <a:gd name="connsiteY52" fmla="*/ 4481 h 10000"/>
                          <a:gd name="connsiteX53" fmla="*/ 1628 w 10000"/>
                          <a:gd name="connsiteY53" fmla="*/ 4682 h 10000"/>
                          <a:gd name="connsiteX54" fmla="*/ 1324 w 10000"/>
                          <a:gd name="connsiteY54" fmla="*/ 4846 h 10000"/>
                          <a:gd name="connsiteX55" fmla="*/ 1050 w 10000"/>
                          <a:gd name="connsiteY55" fmla="*/ 5017 h 10000"/>
                          <a:gd name="connsiteX56" fmla="*/ 820 w 10000"/>
                          <a:gd name="connsiteY56" fmla="*/ 5150 h 10000"/>
                          <a:gd name="connsiteX57" fmla="*/ 640 w 10000"/>
                          <a:gd name="connsiteY57" fmla="*/ 5278 h 10000"/>
                          <a:gd name="connsiteX58" fmla="*/ 497 w 10000"/>
                          <a:gd name="connsiteY58" fmla="*/ 5367 h 10000"/>
                          <a:gd name="connsiteX59" fmla="*/ 472 w 10000"/>
                          <a:gd name="connsiteY59" fmla="*/ 5381 h 10000"/>
                          <a:gd name="connsiteX60" fmla="*/ 428 w 10000"/>
                          <a:gd name="connsiteY60" fmla="*/ 5433 h 10000"/>
                          <a:gd name="connsiteX61" fmla="*/ 366 w 10000"/>
                          <a:gd name="connsiteY61" fmla="*/ 5500 h 10000"/>
                          <a:gd name="connsiteX62" fmla="*/ 298 w 10000"/>
                          <a:gd name="connsiteY62" fmla="*/ 5605 h 10000"/>
                          <a:gd name="connsiteX63" fmla="*/ 236 w 10000"/>
                          <a:gd name="connsiteY63" fmla="*/ 5731 h 10000"/>
                          <a:gd name="connsiteX64" fmla="*/ 180 w 10000"/>
                          <a:gd name="connsiteY64" fmla="*/ 5895 h 10000"/>
                          <a:gd name="connsiteX65" fmla="*/ 167 w 10000"/>
                          <a:gd name="connsiteY65" fmla="*/ 6089 h 10000"/>
                          <a:gd name="connsiteX66" fmla="*/ 167 w 10000"/>
                          <a:gd name="connsiteY66" fmla="*/ 6215 h 10000"/>
                          <a:gd name="connsiteX67" fmla="*/ 167 w 10000"/>
                          <a:gd name="connsiteY67" fmla="*/ 6424 h 10000"/>
                          <a:gd name="connsiteX68" fmla="*/ 167 w 10000"/>
                          <a:gd name="connsiteY68" fmla="*/ 6684 h 10000"/>
                          <a:gd name="connsiteX69" fmla="*/ 167 w 10000"/>
                          <a:gd name="connsiteY69" fmla="*/ 6989 h 10000"/>
                          <a:gd name="connsiteX70" fmla="*/ 167 w 10000"/>
                          <a:gd name="connsiteY70" fmla="*/ 7324 h 10000"/>
                          <a:gd name="connsiteX71" fmla="*/ 180 w 10000"/>
                          <a:gd name="connsiteY71" fmla="*/ 7674 h 10000"/>
                          <a:gd name="connsiteX72" fmla="*/ 180 w 10000"/>
                          <a:gd name="connsiteY72" fmla="*/ 8031 h 10000"/>
                          <a:gd name="connsiteX73" fmla="*/ 180 w 10000"/>
                          <a:gd name="connsiteY73" fmla="*/ 8381 h 10000"/>
                          <a:gd name="connsiteX74" fmla="*/ 180 w 10000"/>
                          <a:gd name="connsiteY74" fmla="*/ 8709 h 10000"/>
                          <a:gd name="connsiteX75" fmla="*/ 180 w 10000"/>
                          <a:gd name="connsiteY75" fmla="*/ 9006 h 10000"/>
                          <a:gd name="connsiteX76" fmla="*/ 192 w 10000"/>
                          <a:gd name="connsiteY76" fmla="*/ 9267 h 10000"/>
                          <a:gd name="connsiteX77" fmla="*/ 192 w 10000"/>
                          <a:gd name="connsiteY77" fmla="*/ 9461 h 10000"/>
                          <a:gd name="connsiteX78" fmla="*/ 192 w 10000"/>
                          <a:gd name="connsiteY78" fmla="*/ 9580 h 10000"/>
                          <a:gd name="connsiteX79" fmla="*/ 192 w 10000"/>
                          <a:gd name="connsiteY79" fmla="*/ 9632 h 10000"/>
                          <a:gd name="connsiteX80" fmla="*/ 8980 w 10000"/>
                          <a:gd name="connsiteY80" fmla="*/ 4630 h 10000"/>
                          <a:gd name="connsiteX81" fmla="*/ 8868 w 10000"/>
                          <a:gd name="connsiteY81" fmla="*/ 5150 h 10000"/>
                          <a:gd name="connsiteX82" fmla="*/ 243 w 10000"/>
                          <a:gd name="connsiteY82" fmla="*/ 10000 h 10000"/>
                          <a:gd name="connsiteX83" fmla="*/ 18 w 10000"/>
                          <a:gd name="connsiteY83" fmla="*/ 9304 h 10000"/>
                          <a:gd name="connsiteX84" fmla="*/ 18 w 10000"/>
                          <a:gd name="connsiteY84" fmla="*/ 5985 h 10000"/>
                          <a:gd name="connsiteX85" fmla="*/ 81 w 10000"/>
                          <a:gd name="connsiteY85" fmla="*/ 5709 h 10000"/>
                          <a:gd name="connsiteX86" fmla="*/ 279 w 10000"/>
                          <a:gd name="connsiteY86" fmla="*/ 5396 h 10000"/>
                          <a:gd name="connsiteX87" fmla="*/ 1541 w 10000"/>
                          <a:gd name="connsiteY87" fmla="*/ 4615 h 10000"/>
                          <a:gd name="connsiteX88" fmla="*/ 3368 w 10000"/>
                          <a:gd name="connsiteY88" fmla="*/ 3595 h 10000"/>
                          <a:gd name="connsiteX89" fmla="*/ 9459 w 10000"/>
                          <a:gd name="connsiteY89" fmla="*/ 205 h 10000"/>
                          <a:gd name="connsiteX90" fmla="*/ 9857 w 10000"/>
                          <a:gd name="connsiteY90" fmla="*/ 0 h 10000"/>
                          <a:gd name="connsiteX0" fmla="*/ 9857 w 10000"/>
                          <a:gd name="connsiteY0" fmla="*/ 0 h 10000"/>
                          <a:gd name="connsiteX1" fmla="*/ 10000 w 10000"/>
                          <a:gd name="connsiteY1" fmla="*/ 141 h 10000"/>
                          <a:gd name="connsiteX2" fmla="*/ 9987 w 10000"/>
                          <a:gd name="connsiteY2" fmla="*/ 171 h 10000"/>
                          <a:gd name="connsiteX3" fmla="*/ 9900 w 10000"/>
                          <a:gd name="connsiteY3" fmla="*/ 261 h 10000"/>
                          <a:gd name="connsiteX4" fmla="*/ 9826 w 10000"/>
                          <a:gd name="connsiteY4" fmla="*/ 313 h 10000"/>
                          <a:gd name="connsiteX5" fmla="*/ 9720 w 10000"/>
                          <a:gd name="connsiteY5" fmla="*/ 394 h 10000"/>
                          <a:gd name="connsiteX6" fmla="*/ 9590 w 10000"/>
                          <a:gd name="connsiteY6" fmla="*/ 484 h 10000"/>
                          <a:gd name="connsiteX7" fmla="*/ 9447 w 10000"/>
                          <a:gd name="connsiteY7" fmla="*/ 573 h 10000"/>
                          <a:gd name="connsiteX8" fmla="*/ 9304 w 10000"/>
                          <a:gd name="connsiteY8" fmla="*/ 663 h 10000"/>
                          <a:gd name="connsiteX9" fmla="*/ 9160 w 10000"/>
                          <a:gd name="connsiteY9" fmla="*/ 767 h 10000"/>
                          <a:gd name="connsiteX10" fmla="*/ 9042 w 10000"/>
                          <a:gd name="connsiteY10" fmla="*/ 848 h 10000"/>
                          <a:gd name="connsiteX11" fmla="*/ 8943 w 10000"/>
                          <a:gd name="connsiteY11" fmla="*/ 915 h 10000"/>
                          <a:gd name="connsiteX12" fmla="*/ 8881 w 10000"/>
                          <a:gd name="connsiteY12" fmla="*/ 952 h 10000"/>
                          <a:gd name="connsiteX13" fmla="*/ 8856 w 10000"/>
                          <a:gd name="connsiteY13" fmla="*/ 976 h 10000"/>
                          <a:gd name="connsiteX14" fmla="*/ 6432 w 10000"/>
                          <a:gd name="connsiteY14" fmla="*/ 2448 h 10000"/>
                          <a:gd name="connsiteX15" fmla="*/ 6215 w 10000"/>
                          <a:gd name="connsiteY15" fmla="*/ 2293 h 10000"/>
                          <a:gd name="connsiteX16" fmla="*/ 9813 w 10000"/>
                          <a:gd name="connsiteY16" fmla="*/ 224 h 10000"/>
                          <a:gd name="connsiteX17" fmla="*/ 9813 w 10000"/>
                          <a:gd name="connsiteY17" fmla="*/ 224 h 10000"/>
                          <a:gd name="connsiteX18" fmla="*/ 9813 w 10000"/>
                          <a:gd name="connsiteY18" fmla="*/ 209 h 10000"/>
                          <a:gd name="connsiteX19" fmla="*/ 9826 w 10000"/>
                          <a:gd name="connsiteY19" fmla="*/ 209 h 10000"/>
                          <a:gd name="connsiteX20" fmla="*/ 9838 w 10000"/>
                          <a:gd name="connsiteY20" fmla="*/ 194 h 10000"/>
                          <a:gd name="connsiteX21" fmla="*/ 9838 w 10000"/>
                          <a:gd name="connsiteY21" fmla="*/ 178 h 10000"/>
                          <a:gd name="connsiteX22" fmla="*/ 9851 w 10000"/>
                          <a:gd name="connsiteY22" fmla="*/ 171 h 10000"/>
                          <a:gd name="connsiteX23" fmla="*/ 9851 w 10000"/>
                          <a:gd name="connsiteY23" fmla="*/ 156 h 10000"/>
                          <a:gd name="connsiteX24" fmla="*/ 9838 w 10000"/>
                          <a:gd name="connsiteY24" fmla="*/ 141 h 10000"/>
                          <a:gd name="connsiteX25" fmla="*/ 9838 w 10000"/>
                          <a:gd name="connsiteY25" fmla="*/ 126 h 10000"/>
                          <a:gd name="connsiteX26" fmla="*/ 9813 w 10000"/>
                          <a:gd name="connsiteY26" fmla="*/ 126 h 10000"/>
                          <a:gd name="connsiteX27" fmla="*/ 9782 w 10000"/>
                          <a:gd name="connsiteY27" fmla="*/ 141 h 10000"/>
                          <a:gd name="connsiteX28" fmla="*/ 9751 w 10000"/>
                          <a:gd name="connsiteY28" fmla="*/ 156 h 10000"/>
                          <a:gd name="connsiteX29" fmla="*/ 9720 w 10000"/>
                          <a:gd name="connsiteY29" fmla="*/ 171 h 10000"/>
                          <a:gd name="connsiteX30" fmla="*/ 9639 w 10000"/>
                          <a:gd name="connsiteY30" fmla="*/ 224 h 10000"/>
                          <a:gd name="connsiteX31" fmla="*/ 9503 w 10000"/>
                          <a:gd name="connsiteY31" fmla="*/ 283 h 10000"/>
                          <a:gd name="connsiteX32" fmla="*/ 9329 w 10000"/>
                          <a:gd name="connsiteY32" fmla="*/ 394 h 10000"/>
                          <a:gd name="connsiteX33" fmla="*/ 9098 w 10000"/>
                          <a:gd name="connsiteY33" fmla="*/ 506 h 10000"/>
                          <a:gd name="connsiteX34" fmla="*/ 8837 w 10000"/>
                          <a:gd name="connsiteY34" fmla="*/ 655 h 10000"/>
                          <a:gd name="connsiteX35" fmla="*/ 8545 w 10000"/>
                          <a:gd name="connsiteY35" fmla="*/ 811 h 10000"/>
                          <a:gd name="connsiteX36" fmla="*/ 8216 w 10000"/>
                          <a:gd name="connsiteY36" fmla="*/ 990 h 10000"/>
                          <a:gd name="connsiteX37" fmla="*/ 7856 w 10000"/>
                          <a:gd name="connsiteY37" fmla="*/ 1183 h 10000"/>
                          <a:gd name="connsiteX38" fmla="*/ 7463 w 10000"/>
                          <a:gd name="connsiteY38" fmla="*/ 1392 h 10000"/>
                          <a:gd name="connsiteX39" fmla="*/ 7066 w 10000"/>
                          <a:gd name="connsiteY39" fmla="*/ 1615 h 10000"/>
                          <a:gd name="connsiteX40" fmla="*/ 6650 w 10000"/>
                          <a:gd name="connsiteY40" fmla="*/ 1854 h 10000"/>
                          <a:gd name="connsiteX41" fmla="*/ 6215 w 10000"/>
                          <a:gd name="connsiteY41" fmla="*/ 2084 h 10000"/>
                          <a:gd name="connsiteX42" fmla="*/ 5767 w 10000"/>
                          <a:gd name="connsiteY42" fmla="*/ 2330 h 10000"/>
                          <a:gd name="connsiteX43" fmla="*/ 5326 w 10000"/>
                          <a:gd name="connsiteY43" fmla="*/ 2583 h 10000"/>
                          <a:gd name="connsiteX44" fmla="*/ 4866 w 10000"/>
                          <a:gd name="connsiteY44" fmla="*/ 2843 h 10000"/>
                          <a:gd name="connsiteX45" fmla="*/ 4419 w 10000"/>
                          <a:gd name="connsiteY45" fmla="*/ 3089 h 10000"/>
                          <a:gd name="connsiteX46" fmla="*/ 3977 w 10000"/>
                          <a:gd name="connsiteY46" fmla="*/ 3335 h 10000"/>
                          <a:gd name="connsiteX47" fmla="*/ 3542 w 10000"/>
                          <a:gd name="connsiteY47" fmla="*/ 3587 h 10000"/>
                          <a:gd name="connsiteX48" fmla="*/ 3114 w 10000"/>
                          <a:gd name="connsiteY48" fmla="*/ 3818 h 10000"/>
                          <a:gd name="connsiteX49" fmla="*/ 2704 w 10000"/>
                          <a:gd name="connsiteY49" fmla="*/ 4057 h 10000"/>
                          <a:gd name="connsiteX50" fmla="*/ 2324 w 10000"/>
                          <a:gd name="connsiteY50" fmla="*/ 4272 h 10000"/>
                          <a:gd name="connsiteX51" fmla="*/ 1964 w 10000"/>
                          <a:gd name="connsiteY51" fmla="*/ 4481 h 10000"/>
                          <a:gd name="connsiteX52" fmla="*/ 1628 w 10000"/>
                          <a:gd name="connsiteY52" fmla="*/ 4682 h 10000"/>
                          <a:gd name="connsiteX53" fmla="*/ 1324 w 10000"/>
                          <a:gd name="connsiteY53" fmla="*/ 4846 h 10000"/>
                          <a:gd name="connsiteX54" fmla="*/ 1050 w 10000"/>
                          <a:gd name="connsiteY54" fmla="*/ 5017 h 10000"/>
                          <a:gd name="connsiteX55" fmla="*/ 820 w 10000"/>
                          <a:gd name="connsiteY55" fmla="*/ 5150 h 10000"/>
                          <a:gd name="connsiteX56" fmla="*/ 640 w 10000"/>
                          <a:gd name="connsiteY56" fmla="*/ 5278 h 10000"/>
                          <a:gd name="connsiteX57" fmla="*/ 497 w 10000"/>
                          <a:gd name="connsiteY57" fmla="*/ 5367 h 10000"/>
                          <a:gd name="connsiteX58" fmla="*/ 472 w 10000"/>
                          <a:gd name="connsiteY58" fmla="*/ 5381 h 10000"/>
                          <a:gd name="connsiteX59" fmla="*/ 428 w 10000"/>
                          <a:gd name="connsiteY59" fmla="*/ 5433 h 10000"/>
                          <a:gd name="connsiteX60" fmla="*/ 366 w 10000"/>
                          <a:gd name="connsiteY60" fmla="*/ 5500 h 10000"/>
                          <a:gd name="connsiteX61" fmla="*/ 298 w 10000"/>
                          <a:gd name="connsiteY61" fmla="*/ 5605 h 10000"/>
                          <a:gd name="connsiteX62" fmla="*/ 236 w 10000"/>
                          <a:gd name="connsiteY62" fmla="*/ 5731 h 10000"/>
                          <a:gd name="connsiteX63" fmla="*/ 180 w 10000"/>
                          <a:gd name="connsiteY63" fmla="*/ 5895 h 10000"/>
                          <a:gd name="connsiteX64" fmla="*/ 167 w 10000"/>
                          <a:gd name="connsiteY64" fmla="*/ 6089 h 10000"/>
                          <a:gd name="connsiteX65" fmla="*/ 167 w 10000"/>
                          <a:gd name="connsiteY65" fmla="*/ 6215 h 10000"/>
                          <a:gd name="connsiteX66" fmla="*/ 167 w 10000"/>
                          <a:gd name="connsiteY66" fmla="*/ 6424 h 10000"/>
                          <a:gd name="connsiteX67" fmla="*/ 167 w 10000"/>
                          <a:gd name="connsiteY67" fmla="*/ 6684 h 10000"/>
                          <a:gd name="connsiteX68" fmla="*/ 167 w 10000"/>
                          <a:gd name="connsiteY68" fmla="*/ 6989 h 10000"/>
                          <a:gd name="connsiteX69" fmla="*/ 167 w 10000"/>
                          <a:gd name="connsiteY69" fmla="*/ 7324 h 10000"/>
                          <a:gd name="connsiteX70" fmla="*/ 180 w 10000"/>
                          <a:gd name="connsiteY70" fmla="*/ 7674 h 10000"/>
                          <a:gd name="connsiteX71" fmla="*/ 180 w 10000"/>
                          <a:gd name="connsiteY71" fmla="*/ 8031 h 10000"/>
                          <a:gd name="connsiteX72" fmla="*/ 180 w 10000"/>
                          <a:gd name="connsiteY72" fmla="*/ 8381 h 10000"/>
                          <a:gd name="connsiteX73" fmla="*/ 180 w 10000"/>
                          <a:gd name="connsiteY73" fmla="*/ 8709 h 10000"/>
                          <a:gd name="connsiteX74" fmla="*/ 180 w 10000"/>
                          <a:gd name="connsiteY74" fmla="*/ 9006 h 10000"/>
                          <a:gd name="connsiteX75" fmla="*/ 192 w 10000"/>
                          <a:gd name="connsiteY75" fmla="*/ 9267 h 10000"/>
                          <a:gd name="connsiteX76" fmla="*/ 192 w 10000"/>
                          <a:gd name="connsiteY76" fmla="*/ 9461 h 10000"/>
                          <a:gd name="connsiteX77" fmla="*/ 192 w 10000"/>
                          <a:gd name="connsiteY77" fmla="*/ 9580 h 10000"/>
                          <a:gd name="connsiteX78" fmla="*/ 192 w 10000"/>
                          <a:gd name="connsiteY78" fmla="*/ 9632 h 10000"/>
                          <a:gd name="connsiteX79" fmla="*/ 8980 w 10000"/>
                          <a:gd name="connsiteY79" fmla="*/ 4630 h 10000"/>
                          <a:gd name="connsiteX80" fmla="*/ 8868 w 10000"/>
                          <a:gd name="connsiteY80" fmla="*/ 5150 h 10000"/>
                          <a:gd name="connsiteX81" fmla="*/ 243 w 10000"/>
                          <a:gd name="connsiteY81" fmla="*/ 10000 h 10000"/>
                          <a:gd name="connsiteX82" fmla="*/ 18 w 10000"/>
                          <a:gd name="connsiteY82" fmla="*/ 9304 h 10000"/>
                          <a:gd name="connsiteX83" fmla="*/ 18 w 10000"/>
                          <a:gd name="connsiteY83" fmla="*/ 5985 h 10000"/>
                          <a:gd name="connsiteX84" fmla="*/ 81 w 10000"/>
                          <a:gd name="connsiteY84" fmla="*/ 5709 h 10000"/>
                          <a:gd name="connsiteX85" fmla="*/ 279 w 10000"/>
                          <a:gd name="connsiteY85" fmla="*/ 5396 h 10000"/>
                          <a:gd name="connsiteX86" fmla="*/ 1541 w 10000"/>
                          <a:gd name="connsiteY86" fmla="*/ 4615 h 10000"/>
                          <a:gd name="connsiteX87" fmla="*/ 3368 w 10000"/>
                          <a:gd name="connsiteY87" fmla="*/ 3595 h 10000"/>
                          <a:gd name="connsiteX88" fmla="*/ 9459 w 10000"/>
                          <a:gd name="connsiteY88" fmla="*/ 205 h 10000"/>
                          <a:gd name="connsiteX89" fmla="*/ 9857 w 10000"/>
                          <a:gd name="connsiteY89" fmla="*/ 0 h 10000"/>
                          <a:gd name="connsiteX0" fmla="*/ 9857 w 10000"/>
                          <a:gd name="connsiteY0" fmla="*/ 0 h 10000"/>
                          <a:gd name="connsiteX1" fmla="*/ 10000 w 10000"/>
                          <a:gd name="connsiteY1" fmla="*/ 141 h 10000"/>
                          <a:gd name="connsiteX2" fmla="*/ 9900 w 10000"/>
                          <a:gd name="connsiteY2" fmla="*/ 261 h 10000"/>
                          <a:gd name="connsiteX3" fmla="*/ 9826 w 10000"/>
                          <a:gd name="connsiteY3" fmla="*/ 313 h 10000"/>
                          <a:gd name="connsiteX4" fmla="*/ 9720 w 10000"/>
                          <a:gd name="connsiteY4" fmla="*/ 394 h 10000"/>
                          <a:gd name="connsiteX5" fmla="*/ 9590 w 10000"/>
                          <a:gd name="connsiteY5" fmla="*/ 484 h 10000"/>
                          <a:gd name="connsiteX6" fmla="*/ 9447 w 10000"/>
                          <a:gd name="connsiteY6" fmla="*/ 573 h 10000"/>
                          <a:gd name="connsiteX7" fmla="*/ 9304 w 10000"/>
                          <a:gd name="connsiteY7" fmla="*/ 663 h 10000"/>
                          <a:gd name="connsiteX8" fmla="*/ 9160 w 10000"/>
                          <a:gd name="connsiteY8" fmla="*/ 767 h 10000"/>
                          <a:gd name="connsiteX9" fmla="*/ 9042 w 10000"/>
                          <a:gd name="connsiteY9" fmla="*/ 848 h 10000"/>
                          <a:gd name="connsiteX10" fmla="*/ 8943 w 10000"/>
                          <a:gd name="connsiteY10" fmla="*/ 915 h 10000"/>
                          <a:gd name="connsiteX11" fmla="*/ 8881 w 10000"/>
                          <a:gd name="connsiteY11" fmla="*/ 952 h 10000"/>
                          <a:gd name="connsiteX12" fmla="*/ 8856 w 10000"/>
                          <a:gd name="connsiteY12" fmla="*/ 976 h 10000"/>
                          <a:gd name="connsiteX13" fmla="*/ 6432 w 10000"/>
                          <a:gd name="connsiteY13" fmla="*/ 2448 h 10000"/>
                          <a:gd name="connsiteX14" fmla="*/ 6215 w 10000"/>
                          <a:gd name="connsiteY14" fmla="*/ 2293 h 10000"/>
                          <a:gd name="connsiteX15" fmla="*/ 9813 w 10000"/>
                          <a:gd name="connsiteY15" fmla="*/ 224 h 10000"/>
                          <a:gd name="connsiteX16" fmla="*/ 9813 w 10000"/>
                          <a:gd name="connsiteY16" fmla="*/ 224 h 10000"/>
                          <a:gd name="connsiteX17" fmla="*/ 9813 w 10000"/>
                          <a:gd name="connsiteY17" fmla="*/ 209 h 10000"/>
                          <a:gd name="connsiteX18" fmla="*/ 9826 w 10000"/>
                          <a:gd name="connsiteY18" fmla="*/ 209 h 10000"/>
                          <a:gd name="connsiteX19" fmla="*/ 9838 w 10000"/>
                          <a:gd name="connsiteY19" fmla="*/ 194 h 10000"/>
                          <a:gd name="connsiteX20" fmla="*/ 9838 w 10000"/>
                          <a:gd name="connsiteY20" fmla="*/ 178 h 10000"/>
                          <a:gd name="connsiteX21" fmla="*/ 9851 w 10000"/>
                          <a:gd name="connsiteY21" fmla="*/ 171 h 10000"/>
                          <a:gd name="connsiteX22" fmla="*/ 9851 w 10000"/>
                          <a:gd name="connsiteY22" fmla="*/ 156 h 10000"/>
                          <a:gd name="connsiteX23" fmla="*/ 9838 w 10000"/>
                          <a:gd name="connsiteY23" fmla="*/ 141 h 10000"/>
                          <a:gd name="connsiteX24" fmla="*/ 9838 w 10000"/>
                          <a:gd name="connsiteY24" fmla="*/ 126 h 10000"/>
                          <a:gd name="connsiteX25" fmla="*/ 9813 w 10000"/>
                          <a:gd name="connsiteY25" fmla="*/ 126 h 10000"/>
                          <a:gd name="connsiteX26" fmla="*/ 9782 w 10000"/>
                          <a:gd name="connsiteY26" fmla="*/ 141 h 10000"/>
                          <a:gd name="connsiteX27" fmla="*/ 9751 w 10000"/>
                          <a:gd name="connsiteY27" fmla="*/ 156 h 10000"/>
                          <a:gd name="connsiteX28" fmla="*/ 9720 w 10000"/>
                          <a:gd name="connsiteY28" fmla="*/ 171 h 10000"/>
                          <a:gd name="connsiteX29" fmla="*/ 9639 w 10000"/>
                          <a:gd name="connsiteY29" fmla="*/ 224 h 10000"/>
                          <a:gd name="connsiteX30" fmla="*/ 9503 w 10000"/>
                          <a:gd name="connsiteY30" fmla="*/ 283 h 10000"/>
                          <a:gd name="connsiteX31" fmla="*/ 9329 w 10000"/>
                          <a:gd name="connsiteY31" fmla="*/ 394 h 10000"/>
                          <a:gd name="connsiteX32" fmla="*/ 9098 w 10000"/>
                          <a:gd name="connsiteY32" fmla="*/ 506 h 10000"/>
                          <a:gd name="connsiteX33" fmla="*/ 8837 w 10000"/>
                          <a:gd name="connsiteY33" fmla="*/ 655 h 10000"/>
                          <a:gd name="connsiteX34" fmla="*/ 8545 w 10000"/>
                          <a:gd name="connsiteY34" fmla="*/ 811 h 10000"/>
                          <a:gd name="connsiteX35" fmla="*/ 8216 w 10000"/>
                          <a:gd name="connsiteY35" fmla="*/ 990 h 10000"/>
                          <a:gd name="connsiteX36" fmla="*/ 7856 w 10000"/>
                          <a:gd name="connsiteY36" fmla="*/ 1183 h 10000"/>
                          <a:gd name="connsiteX37" fmla="*/ 7463 w 10000"/>
                          <a:gd name="connsiteY37" fmla="*/ 1392 h 10000"/>
                          <a:gd name="connsiteX38" fmla="*/ 7066 w 10000"/>
                          <a:gd name="connsiteY38" fmla="*/ 1615 h 10000"/>
                          <a:gd name="connsiteX39" fmla="*/ 6650 w 10000"/>
                          <a:gd name="connsiteY39" fmla="*/ 1854 h 10000"/>
                          <a:gd name="connsiteX40" fmla="*/ 6215 w 10000"/>
                          <a:gd name="connsiteY40" fmla="*/ 2084 h 10000"/>
                          <a:gd name="connsiteX41" fmla="*/ 5767 w 10000"/>
                          <a:gd name="connsiteY41" fmla="*/ 2330 h 10000"/>
                          <a:gd name="connsiteX42" fmla="*/ 5326 w 10000"/>
                          <a:gd name="connsiteY42" fmla="*/ 2583 h 10000"/>
                          <a:gd name="connsiteX43" fmla="*/ 4866 w 10000"/>
                          <a:gd name="connsiteY43" fmla="*/ 2843 h 10000"/>
                          <a:gd name="connsiteX44" fmla="*/ 4419 w 10000"/>
                          <a:gd name="connsiteY44" fmla="*/ 3089 h 10000"/>
                          <a:gd name="connsiteX45" fmla="*/ 3977 w 10000"/>
                          <a:gd name="connsiteY45" fmla="*/ 3335 h 10000"/>
                          <a:gd name="connsiteX46" fmla="*/ 3542 w 10000"/>
                          <a:gd name="connsiteY46" fmla="*/ 3587 h 10000"/>
                          <a:gd name="connsiteX47" fmla="*/ 3114 w 10000"/>
                          <a:gd name="connsiteY47" fmla="*/ 3818 h 10000"/>
                          <a:gd name="connsiteX48" fmla="*/ 2704 w 10000"/>
                          <a:gd name="connsiteY48" fmla="*/ 4057 h 10000"/>
                          <a:gd name="connsiteX49" fmla="*/ 2324 w 10000"/>
                          <a:gd name="connsiteY49" fmla="*/ 4272 h 10000"/>
                          <a:gd name="connsiteX50" fmla="*/ 1964 w 10000"/>
                          <a:gd name="connsiteY50" fmla="*/ 4481 h 10000"/>
                          <a:gd name="connsiteX51" fmla="*/ 1628 w 10000"/>
                          <a:gd name="connsiteY51" fmla="*/ 4682 h 10000"/>
                          <a:gd name="connsiteX52" fmla="*/ 1324 w 10000"/>
                          <a:gd name="connsiteY52" fmla="*/ 4846 h 10000"/>
                          <a:gd name="connsiteX53" fmla="*/ 1050 w 10000"/>
                          <a:gd name="connsiteY53" fmla="*/ 5017 h 10000"/>
                          <a:gd name="connsiteX54" fmla="*/ 820 w 10000"/>
                          <a:gd name="connsiteY54" fmla="*/ 5150 h 10000"/>
                          <a:gd name="connsiteX55" fmla="*/ 640 w 10000"/>
                          <a:gd name="connsiteY55" fmla="*/ 5278 h 10000"/>
                          <a:gd name="connsiteX56" fmla="*/ 497 w 10000"/>
                          <a:gd name="connsiteY56" fmla="*/ 5367 h 10000"/>
                          <a:gd name="connsiteX57" fmla="*/ 472 w 10000"/>
                          <a:gd name="connsiteY57" fmla="*/ 5381 h 10000"/>
                          <a:gd name="connsiteX58" fmla="*/ 428 w 10000"/>
                          <a:gd name="connsiteY58" fmla="*/ 5433 h 10000"/>
                          <a:gd name="connsiteX59" fmla="*/ 366 w 10000"/>
                          <a:gd name="connsiteY59" fmla="*/ 5500 h 10000"/>
                          <a:gd name="connsiteX60" fmla="*/ 298 w 10000"/>
                          <a:gd name="connsiteY60" fmla="*/ 5605 h 10000"/>
                          <a:gd name="connsiteX61" fmla="*/ 236 w 10000"/>
                          <a:gd name="connsiteY61" fmla="*/ 5731 h 10000"/>
                          <a:gd name="connsiteX62" fmla="*/ 180 w 10000"/>
                          <a:gd name="connsiteY62" fmla="*/ 5895 h 10000"/>
                          <a:gd name="connsiteX63" fmla="*/ 167 w 10000"/>
                          <a:gd name="connsiteY63" fmla="*/ 6089 h 10000"/>
                          <a:gd name="connsiteX64" fmla="*/ 167 w 10000"/>
                          <a:gd name="connsiteY64" fmla="*/ 6215 h 10000"/>
                          <a:gd name="connsiteX65" fmla="*/ 167 w 10000"/>
                          <a:gd name="connsiteY65" fmla="*/ 6424 h 10000"/>
                          <a:gd name="connsiteX66" fmla="*/ 167 w 10000"/>
                          <a:gd name="connsiteY66" fmla="*/ 6684 h 10000"/>
                          <a:gd name="connsiteX67" fmla="*/ 167 w 10000"/>
                          <a:gd name="connsiteY67" fmla="*/ 6989 h 10000"/>
                          <a:gd name="connsiteX68" fmla="*/ 167 w 10000"/>
                          <a:gd name="connsiteY68" fmla="*/ 7324 h 10000"/>
                          <a:gd name="connsiteX69" fmla="*/ 180 w 10000"/>
                          <a:gd name="connsiteY69" fmla="*/ 7674 h 10000"/>
                          <a:gd name="connsiteX70" fmla="*/ 180 w 10000"/>
                          <a:gd name="connsiteY70" fmla="*/ 8031 h 10000"/>
                          <a:gd name="connsiteX71" fmla="*/ 180 w 10000"/>
                          <a:gd name="connsiteY71" fmla="*/ 8381 h 10000"/>
                          <a:gd name="connsiteX72" fmla="*/ 180 w 10000"/>
                          <a:gd name="connsiteY72" fmla="*/ 8709 h 10000"/>
                          <a:gd name="connsiteX73" fmla="*/ 180 w 10000"/>
                          <a:gd name="connsiteY73" fmla="*/ 9006 h 10000"/>
                          <a:gd name="connsiteX74" fmla="*/ 192 w 10000"/>
                          <a:gd name="connsiteY74" fmla="*/ 9267 h 10000"/>
                          <a:gd name="connsiteX75" fmla="*/ 192 w 10000"/>
                          <a:gd name="connsiteY75" fmla="*/ 9461 h 10000"/>
                          <a:gd name="connsiteX76" fmla="*/ 192 w 10000"/>
                          <a:gd name="connsiteY76" fmla="*/ 9580 h 10000"/>
                          <a:gd name="connsiteX77" fmla="*/ 192 w 10000"/>
                          <a:gd name="connsiteY77" fmla="*/ 9632 h 10000"/>
                          <a:gd name="connsiteX78" fmla="*/ 8980 w 10000"/>
                          <a:gd name="connsiteY78" fmla="*/ 4630 h 10000"/>
                          <a:gd name="connsiteX79" fmla="*/ 8868 w 10000"/>
                          <a:gd name="connsiteY79" fmla="*/ 5150 h 10000"/>
                          <a:gd name="connsiteX80" fmla="*/ 243 w 10000"/>
                          <a:gd name="connsiteY80" fmla="*/ 10000 h 10000"/>
                          <a:gd name="connsiteX81" fmla="*/ 18 w 10000"/>
                          <a:gd name="connsiteY81" fmla="*/ 9304 h 10000"/>
                          <a:gd name="connsiteX82" fmla="*/ 18 w 10000"/>
                          <a:gd name="connsiteY82" fmla="*/ 5985 h 10000"/>
                          <a:gd name="connsiteX83" fmla="*/ 81 w 10000"/>
                          <a:gd name="connsiteY83" fmla="*/ 5709 h 10000"/>
                          <a:gd name="connsiteX84" fmla="*/ 279 w 10000"/>
                          <a:gd name="connsiteY84" fmla="*/ 5396 h 10000"/>
                          <a:gd name="connsiteX85" fmla="*/ 1541 w 10000"/>
                          <a:gd name="connsiteY85" fmla="*/ 4615 h 10000"/>
                          <a:gd name="connsiteX86" fmla="*/ 3368 w 10000"/>
                          <a:gd name="connsiteY86" fmla="*/ 3595 h 10000"/>
                          <a:gd name="connsiteX87" fmla="*/ 9459 w 10000"/>
                          <a:gd name="connsiteY87" fmla="*/ 205 h 10000"/>
                          <a:gd name="connsiteX88" fmla="*/ 9857 w 10000"/>
                          <a:gd name="connsiteY88" fmla="*/ 0 h 10000"/>
                          <a:gd name="connsiteX0" fmla="*/ 9857 w 10000"/>
                          <a:gd name="connsiteY0" fmla="*/ 0 h 10000"/>
                          <a:gd name="connsiteX1" fmla="*/ 10000 w 10000"/>
                          <a:gd name="connsiteY1" fmla="*/ 141 h 10000"/>
                          <a:gd name="connsiteX2" fmla="*/ 9826 w 10000"/>
                          <a:gd name="connsiteY2" fmla="*/ 313 h 10000"/>
                          <a:gd name="connsiteX3" fmla="*/ 9720 w 10000"/>
                          <a:gd name="connsiteY3" fmla="*/ 394 h 10000"/>
                          <a:gd name="connsiteX4" fmla="*/ 9590 w 10000"/>
                          <a:gd name="connsiteY4" fmla="*/ 484 h 10000"/>
                          <a:gd name="connsiteX5" fmla="*/ 9447 w 10000"/>
                          <a:gd name="connsiteY5" fmla="*/ 573 h 10000"/>
                          <a:gd name="connsiteX6" fmla="*/ 9304 w 10000"/>
                          <a:gd name="connsiteY6" fmla="*/ 663 h 10000"/>
                          <a:gd name="connsiteX7" fmla="*/ 9160 w 10000"/>
                          <a:gd name="connsiteY7" fmla="*/ 767 h 10000"/>
                          <a:gd name="connsiteX8" fmla="*/ 9042 w 10000"/>
                          <a:gd name="connsiteY8" fmla="*/ 848 h 10000"/>
                          <a:gd name="connsiteX9" fmla="*/ 8943 w 10000"/>
                          <a:gd name="connsiteY9" fmla="*/ 915 h 10000"/>
                          <a:gd name="connsiteX10" fmla="*/ 8881 w 10000"/>
                          <a:gd name="connsiteY10" fmla="*/ 952 h 10000"/>
                          <a:gd name="connsiteX11" fmla="*/ 8856 w 10000"/>
                          <a:gd name="connsiteY11" fmla="*/ 976 h 10000"/>
                          <a:gd name="connsiteX12" fmla="*/ 6432 w 10000"/>
                          <a:gd name="connsiteY12" fmla="*/ 2448 h 10000"/>
                          <a:gd name="connsiteX13" fmla="*/ 6215 w 10000"/>
                          <a:gd name="connsiteY13" fmla="*/ 2293 h 10000"/>
                          <a:gd name="connsiteX14" fmla="*/ 9813 w 10000"/>
                          <a:gd name="connsiteY14" fmla="*/ 224 h 10000"/>
                          <a:gd name="connsiteX15" fmla="*/ 9813 w 10000"/>
                          <a:gd name="connsiteY15" fmla="*/ 224 h 10000"/>
                          <a:gd name="connsiteX16" fmla="*/ 9813 w 10000"/>
                          <a:gd name="connsiteY16" fmla="*/ 209 h 10000"/>
                          <a:gd name="connsiteX17" fmla="*/ 9826 w 10000"/>
                          <a:gd name="connsiteY17" fmla="*/ 209 h 10000"/>
                          <a:gd name="connsiteX18" fmla="*/ 9838 w 10000"/>
                          <a:gd name="connsiteY18" fmla="*/ 194 h 10000"/>
                          <a:gd name="connsiteX19" fmla="*/ 9838 w 10000"/>
                          <a:gd name="connsiteY19" fmla="*/ 178 h 10000"/>
                          <a:gd name="connsiteX20" fmla="*/ 9851 w 10000"/>
                          <a:gd name="connsiteY20" fmla="*/ 171 h 10000"/>
                          <a:gd name="connsiteX21" fmla="*/ 9851 w 10000"/>
                          <a:gd name="connsiteY21" fmla="*/ 156 h 10000"/>
                          <a:gd name="connsiteX22" fmla="*/ 9838 w 10000"/>
                          <a:gd name="connsiteY22" fmla="*/ 141 h 10000"/>
                          <a:gd name="connsiteX23" fmla="*/ 9838 w 10000"/>
                          <a:gd name="connsiteY23" fmla="*/ 126 h 10000"/>
                          <a:gd name="connsiteX24" fmla="*/ 9813 w 10000"/>
                          <a:gd name="connsiteY24" fmla="*/ 126 h 10000"/>
                          <a:gd name="connsiteX25" fmla="*/ 9782 w 10000"/>
                          <a:gd name="connsiteY25" fmla="*/ 141 h 10000"/>
                          <a:gd name="connsiteX26" fmla="*/ 9751 w 10000"/>
                          <a:gd name="connsiteY26" fmla="*/ 156 h 10000"/>
                          <a:gd name="connsiteX27" fmla="*/ 9720 w 10000"/>
                          <a:gd name="connsiteY27" fmla="*/ 171 h 10000"/>
                          <a:gd name="connsiteX28" fmla="*/ 9639 w 10000"/>
                          <a:gd name="connsiteY28" fmla="*/ 224 h 10000"/>
                          <a:gd name="connsiteX29" fmla="*/ 9503 w 10000"/>
                          <a:gd name="connsiteY29" fmla="*/ 283 h 10000"/>
                          <a:gd name="connsiteX30" fmla="*/ 9329 w 10000"/>
                          <a:gd name="connsiteY30" fmla="*/ 394 h 10000"/>
                          <a:gd name="connsiteX31" fmla="*/ 9098 w 10000"/>
                          <a:gd name="connsiteY31" fmla="*/ 506 h 10000"/>
                          <a:gd name="connsiteX32" fmla="*/ 8837 w 10000"/>
                          <a:gd name="connsiteY32" fmla="*/ 655 h 10000"/>
                          <a:gd name="connsiteX33" fmla="*/ 8545 w 10000"/>
                          <a:gd name="connsiteY33" fmla="*/ 811 h 10000"/>
                          <a:gd name="connsiteX34" fmla="*/ 8216 w 10000"/>
                          <a:gd name="connsiteY34" fmla="*/ 990 h 10000"/>
                          <a:gd name="connsiteX35" fmla="*/ 7856 w 10000"/>
                          <a:gd name="connsiteY35" fmla="*/ 1183 h 10000"/>
                          <a:gd name="connsiteX36" fmla="*/ 7463 w 10000"/>
                          <a:gd name="connsiteY36" fmla="*/ 1392 h 10000"/>
                          <a:gd name="connsiteX37" fmla="*/ 7066 w 10000"/>
                          <a:gd name="connsiteY37" fmla="*/ 1615 h 10000"/>
                          <a:gd name="connsiteX38" fmla="*/ 6650 w 10000"/>
                          <a:gd name="connsiteY38" fmla="*/ 1854 h 10000"/>
                          <a:gd name="connsiteX39" fmla="*/ 6215 w 10000"/>
                          <a:gd name="connsiteY39" fmla="*/ 2084 h 10000"/>
                          <a:gd name="connsiteX40" fmla="*/ 5767 w 10000"/>
                          <a:gd name="connsiteY40" fmla="*/ 2330 h 10000"/>
                          <a:gd name="connsiteX41" fmla="*/ 5326 w 10000"/>
                          <a:gd name="connsiteY41" fmla="*/ 2583 h 10000"/>
                          <a:gd name="connsiteX42" fmla="*/ 4866 w 10000"/>
                          <a:gd name="connsiteY42" fmla="*/ 2843 h 10000"/>
                          <a:gd name="connsiteX43" fmla="*/ 4419 w 10000"/>
                          <a:gd name="connsiteY43" fmla="*/ 3089 h 10000"/>
                          <a:gd name="connsiteX44" fmla="*/ 3977 w 10000"/>
                          <a:gd name="connsiteY44" fmla="*/ 3335 h 10000"/>
                          <a:gd name="connsiteX45" fmla="*/ 3542 w 10000"/>
                          <a:gd name="connsiteY45" fmla="*/ 3587 h 10000"/>
                          <a:gd name="connsiteX46" fmla="*/ 3114 w 10000"/>
                          <a:gd name="connsiteY46" fmla="*/ 3818 h 10000"/>
                          <a:gd name="connsiteX47" fmla="*/ 2704 w 10000"/>
                          <a:gd name="connsiteY47" fmla="*/ 4057 h 10000"/>
                          <a:gd name="connsiteX48" fmla="*/ 2324 w 10000"/>
                          <a:gd name="connsiteY48" fmla="*/ 4272 h 10000"/>
                          <a:gd name="connsiteX49" fmla="*/ 1964 w 10000"/>
                          <a:gd name="connsiteY49" fmla="*/ 4481 h 10000"/>
                          <a:gd name="connsiteX50" fmla="*/ 1628 w 10000"/>
                          <a:gd name="connsiteY50" fmla="*/ 4682 h 10000"/>
                          <a:gd name="connsiteX51" fmla="*/ 1324 w 10000"/>
                          <a:gd name="connsiteY51" fmla="*/ 4846 h 10000"/>
                          <a:gd name="connsiteX52" fmla="*/ 1050 w 10000"/>
                          <a:gd name="connsiteY52" fmla="*/ 5017 h 10000"/>
                          <a:gd name="connsiteX53" fmla="*/ 820 w 10000"/>
                          <a:gd name="connsiteY53" fmla="*/ 5150 h 10000"/>
                          <a:gd name="connsiteX54" fmla="*/ 640 w 10000"/>
                          <a:gd name="connsiteY54" fmla="*/ 5278 h 10000"/>
                          <a:gd name="connsiteX55" fmla="*/ 497 w 10000"/>
                          <a:gd name="connsiteY55" fmla="*/ 5367 h 10000"/>
                          <a:gd name="connsiteX56" fmla="*/ 472 w 10000"/>
                          <a:gd name="connsiteY56" fmla="*/ 5381 h 10000"/>
                          <a:gd name="connsiteX57" fmla="*/ 428 w 10000"/>
                          <a:gd name="connsiteY57" fmla="*/ 5433 h 10000"/>
                          <a:gd name="connsiteX58" fmla="*/ 366 w 10000"/>
                          <a:gd name="connsiteY58" fmla="*/ 5500 h 10000"/>
                          <a:gd name="connsiteX59" fmla="*/ 298 w 10000"/>
                          <a:gd name="connsiteY59" fmla="*/ 5605 h 10000"/>
                          <a:gd name="connsiteX60" fmla="*/ 236 w 10000"/>
                          <a:gd name="connsiteY60" fmla="*/ 5731 h 10000"/>
                          <a:gd name="connsiteX61" fmla="*/ 180 w 10000"/>
                          <a:gd name="connsiteY61" fmla="*/ 5895 h 10000"/>
                          <a:gd name="connsiteX62" fmla="*/ 167 w 10000"/>
                          <a:gd name="connsiteY62" fmla="*/ 6089 h 10000"/>
                          <a:gd name="connsiteX63" fmla="*/ 167 w 10000"/>
                          <a:gd name="connsiteY63" fmla="*/ 6215 h 10000"/>
                          <a:gd name="connsiteX64" fmla="*/ 167 w 10000"/>
                          <a:gd name="connsiteY64" fmla="*/ 6424 h 10000"/>
                          <a:gd name="connsiteX65" fmla="*/ 167 w 10000"/>
                          <a:gd name="connsiteY65" fmla="*/ 6684 h 10000"/>
                          <a:gd name="connsiteX66" fmla="*/ 167 w 10000"/>
                          <a:gd name="connsiteY66" fmla="*/ 6989 h 10000"/>
                          <a:gd name="connsiteX67" fmla="*/ 167 w 10000"/>
                          <a:gd name="connsiteY67" fmla="*/ 7324 h 10000"/>
                          <a:gd name="connsiteX68" fmla="*/ 180 w 10000"/>
                          <a:gd name="connsiteY68" fmla="*/ 7674 h 10000"/>
                          <a:gd name="connsiteX69" fmla="*/ 180 w 10000"/>
                          <a:gd name="connsiteY69" fmla="*/ 8031 h 10000"/>
                          <a:gd name="connsiteX70" fmla="*/ 180 w 10000"/>
                          <a:gd name="connsiteY70" fmla="*/ 8381 h 10000"/>
                          <a:gd name="connsiteX71" fmla="*/ 180 w 10000"/>
                          <a:gd name="connsiteY71" fmla="*/ 8709 h 10000"/>
                          <a:gd name="connsiteX72" fmla="*/ 180 w 10000"/>
                          <a:gd name="connsiteY72" fmla="*/ 9006 h 10000"/>
                          <a:gd name="connsiteX73" fmla="*/ 192 w 10000"/>
                          <a:gd name="connsiteY73" fmla="*/ 9267 h 10000"/>
                          <a:gd name="connsiteX74" fmla="*/ 192 w 10000"/>
                          <a:gd name="connsiteY74" fmla="*/ 9461 h 10000"/>
                          <a:gd name="connsiteX75" fmla="*/ 192 w 10000"/>
                          <a:gd name="connsiteY75" fmla="*/ 9580 h 10000"/>
                          <a:gd name="connsiteX76" fmla="*/ 192 w 10000"/>
                          <a:gd name="connsiteY76" fmla="*/ 9632 h 10000"/>
                          <a:gd name="connsiteX77" fmla="*/ 8980 w 10000"/>
                          <a:gd name="connsiteY77" fmla="*/ 4630 h 10000"/>
                          <a:gd name="connsiteX78" fmla="*/ 8868 w 10000"/>
                          <a:gd name="connsiteY78" fmla="*/ 5150 h 10000"/>
                          <a:gd name="connsiteX79" fmla="*/ 243 w 10000"/>
                          <a:gd name="connsiteY79" fmla="*/ 10000 h 10000"/>
                          <a:gd name="connsiteX80" fmla="*/ 18 w 10000"/>
                          <a:gd name="connsiteY80" fmla="*/ 9304 h 10000"/>
                          <a:gd name="connsiteX81" fmla="*/ 18 w 10000"/>
                          <a:gd name="connsiteY81" fmla="*/ 5985 h 10000"/>
                          <a:gd name="connsiteX82" fmla="*/ 81 w 10000"/>
                          <a:gd name="connsiteY82" fmla="*/ 5709 h 10000"/>
                          <a:gd name="connsiteX83" fmla="*/ 279 w 10000"/>
                          <a:gd name="connsiteY83" fmla="*/ 5396 h 10000"/>
                          <a:gd name="connsiteX84" fmla="*/ 1541 w 10000"/>
                          <a:gd name="connsiteY84" fmla="*/ 4615 h 10000"/>
                          <a:gd name="connsiteX85" fmla="*/ 3368 w 10000"/>
                          <a:gd name="connsiteY85" fmla="*/ 3595 h 10000"/>
                          <a:gd name="connsiteX86" fmla="*/ 9459 w 10000"/>
                          <a:gd name="connsiteY86" fmla="*/ 205 h 10000"/>
                          <a:gd name="connsiteX87" fmla="*/ 9857 w 10000"/>
                          <a:gd name="connsiteY87" fmla="*/ 0 h 10000"/>
                          <a:gd name="connsiteX0" fmla="*/ 9857 w 10000"/>
                          <a:gd name="connsiteY0" fmla="*/ 0 h 10000"/>
                          <a:gd name="connsiteX1" fmla="*/ 10000 w 10000"/>
                          <a:gd name="connsiteY1" fmla="*/ 141 h 10000"/>
                          <a:gd name="connsiteX2" fmla="*/ 9720 w 10000"/>
                          <a:gd name="connsiteY2" fmla="*/ 394 h 10000"/>
                          <a:gd name="connsiteX3" fmla="*/ 9590 w 10000"/>
                          <a:gd name="connsiteY3" fmla="*/ 484 h 10000"/>
                          <a:gd name="connsiteX4" fmla="*/ 9447 w 10000"/>
                          <a:gd name="connsiteY4" fmla="*/ 573 h 10000"/>
                          <a:gd name="connsiteX5" fmla="*/ 9304 w 10000"/>
                          <a:gd name="connsiteY5" fmla="*/ 663 h 10000"/>
                          <a:gd name="connsiteX6" fmla="*/ 9160 w 10000"/>
                          <a:gd name="connsiteY6" fmla="*/ 767 h 10000"/>
                          <a:gd name="connsiteX7" fmla="*/ 9042 w 10000"/>
                          <a:gd name="connsiteY7" fmla="*/ 848 h 10000"/>
                          <a:gd name="connsiteX8" fmla="*/ 8943 w 10000"/>
                          <a:gd name="connsiteY8" fmla="*/ 915 h 10000"/>
                          <a:gd name="connsiteX9" fmla="*/ 8881 w 10000"/>
                          <a:gd name="connsiteY9" fmla="*/ 952 h 10000"/>
                          <a:gd name="connsiteX10" fmla="*/ 8856 w 10000"/>
                          <a:gd name="connsiteY10" fmla="*/ 976 h 10000"/>
                          <a:gd name="connsiteX11" fmla="*/ 6432 w 10000"/>
                          <a:gd name="connsiteY11" fmla="*/ 2448 h 10000"/>
                          <a:gd name="connsiteX12" fmla="*/ 6215 w 10000"/>
                          <a:gd name="connsiteY12" fmla="*/ 2293 h 10000"/>
                          <a:gd name="connsiteX13" fmla="*/ 9813 w 10000"/>
                          <a:gd name="connsiteY13" fmla="*/ 224 h 10000"/>
                          <a:gd name="connsiteX14" fmla="*/ 9813 w 10000"/>
                          <a:gd name="connsiteY14" fmla="*/ 224 h 10000"/>
                          <a:gd name="connsiteX15" fmla="*/ 9813 w 10000"/>
                          <a:gd name="connsiteY15" fmla="*/ 209 h 10000"/>
                          <a:gd name="connsiteX16" fmla="*/ 9826 w 10000"/>
                          <a:gd name="connsiteY16" fmla="*/ 209 h 10000"/>
                          <a:gd name="connsiteX17" fmla="*/ 9838 w 10000"/>
                          <a:gd name="connsiteY17" fmla="*/ 194 h 10000"/>
                          <a:gd name="connsiteX18" fmla="*/ 9838 w 10000"/>
                          <a:gd name="connsiteY18" fmla="*/ 178 h 10000"/>
                          <a:gd name="connsiteX19" fmla="*/ 9851 w 10000"/>
                          <a:gd name="connsiteY19" fmla="*/ 171 h 10000"/>
                          <a:gd name="connsiteX20" fmla="*/ 9851 w 10000"/>
                          <a:gd name="connsiteY20" fmla="*/ 156 h 10000"/>
                          <a:gd name="connsiteX21" fmla="*/ 9838 w 10000"/>
                          <a:gd name="connsiteY21" fmla="*/ 141 h 10000"/>
                          <a:gd name="connsiteX22" fmla="*/ 9838 w 10000"/>
                          <a:gd name="connsiteY22" fmla="*/ 126 h 10000"/>
                          <a:gd name="connsiteX23" fmla="*/ 9813 w 10000"/>
                          <a:gd name="connsiteY23" fmla="*/ 126 h 10000"/>
                          <a:gd name="connsiteX24" fmla="*/ 9782 w 10000"/>
                          <a:gd name="connsiteY24" fmla="*/ 141 h 10000"/>
                          <a:gd name="connsiteX25" fmla="*/ 9751 w 10000"/>
                          <a:gd name="connsiteY25" fmla="*/ 156 h 10000"/>
                          <a:gd name="connsiteX26" fmla="*/ 9720 w 10000"/>
                          <a:gd name="connsiteY26" fmla="*/ 171 h 10000"/>
                          <a:gd name="connsiteX27" fmla="*/ 9639 w 10000"/>
                          <a:gd name="connsiteY27" fmla="*/ 224 h 10000"/>
                          <a:gd name="connsiteX28" fmla="*/ 9503 w 10000"/>
                          <a:gd name="connsiteY28" fmla="*/ 283 h 10000"/>
                          <a:gd name="connsiteX29" fmla="*/ 9329 w 10000"/>
                          <a:gd name="connsiteY29" fmla="*/ 394 h 10000"/>
                          <a:gd name="connsiteX30" fmla="*/ 9098 w 10000"/>
                          <a:gd name="connsiteY30" fmla="*/ 506 h 10000"/>
                          <a:gd name="connsiteX31" fmla="*/ 8837 w 10000"/>
                          <a:gd name="connsiteY31" fmla="*/ 655 h 10000"/>
                          <a:gd name="connsiteX32" fmla="*/ 8545 w 10000"/>
                          <a:gd name="connsiteY32" fmla="*/ 811 h 10000"/>
                          <a:gd name="connsiteX33" fmla="*/ 8216 w 10000"/>
                          <a:gd name="connsiteY33" fmla="*/ 990 h 10000"/>
                          <a:gd name="connsiteX34" fmla="*/ 7856 w 10000"/>
                          <a:gd name="connsiteY34" fmla="*/ 1183 h 10000"/>
                          <a:gd name="connsiteX35" fmla="*/ 7463 w 10000"/>
                          <a:gd name="connsiteY35" fmla="*/ 1392 h 10000"/>
                          <a:gd name="connsiteX36" fmla="*/ 7066 w 10000"/>
                          <a:gd name="connsiteY36" fmla="*/ 1615 h 10000"/>
                          <a:gd name="connsiteX37" fmla="*/ 6650 w 10000"/>
                          <a:gd name="connsiteY37" fmla="*/ 1854 h 10000"/>
                          <a:gd name="connsiteX38" fmla="*/ 6215 w 10000"/>
                          <a:gd name="connsiteY38" fmla="*/ 2084 h 10000"/>
                          <a:gd name="connsiteX39" fmla="*/ 5767 w 10000"/>
                          <a:gd name="connsiteY39" fmla="*/ 2330 h 10000"/>
                          <a:gd name="connsiteX40" fmla="*/ 5326 w 10000"/>
                          <a:gd name="connsiteY40" fmla="*/ 2583 h 10000"/>
                          <a:gd name="connsiteX41" fmla="*/ 4866 w 10000"/>
                          <a:gd name="connsiteY41" fmla="*/ 2843 h 10000"/>
                          <a:gd name="connsiteX42" fmla="*/ 4419 w 10000"/>
                          <a:gd name="connsiteY42" fmla="*/ 3089 h 10000"/>
                          <a:gd name="connsiteX43" fmla="*/ 3977 w 10000"/>
                          <a:gd name="connsiteY43" fmla="*/ 3335 h 10000"/>
                          <a:gd name="connsiteX44" fmla="*/ 3542 w 10000"/>
                          <a:gd name="connsiteY44" fmla="*/ 3587 h 10000"/>
                          <a:gd name="connsiteX45" fmla="*/ 3114 w 10000"/>
                          <a:gd name="connsiteY45" fmla="*/ 3818 h 10000"/>
                          <a:gd name="connsiteX46" fmla="*/ 2704 w 10000"/>
                          <a:gd name="connsiteY46" fmla="*/ 4057 h 10000"/>
                          <a:gd name="connsiteX47" fmla="*/ 2324 w 10000"/>
                          <a:gd name="connsiteY47" fmla="*/ 4272 h 10000"/>
                          <a:gd name="connsiteX48" fmla="*/ 1964 w 10000"/>
                          <a:gd name="connsiteY48" fmla="*/ 4481 h 10000"/>
                          <a:gd name="connsiteX49" fmla="*/ 1628 w 10000"/>
                          <a:gd name="connsiteY49" fmla="*/ 4682 h 10000"/>
                          <a:gd name="connsiteX50" fmla="*/ 1324 w 10000"/>
                          <a:gd name="connsiteY50" fmla="*/ 4846 h 10000"/>
                          <a:gd name="connsiteX51" fmla="*/ 1050 w 10000"/>
                          <a:gd name="connsiteY51" fmla="*/ 5017 h 10000"/>
                          <a:gd name="connsiteX52" fmla="*/ 820 w 10000"/>
                          <a:gd name="connsiteY52" fmla="*/ 5150 h 10000"/>
                          <a:gd name="connsiteX53" fmla="*/ 640 w 10000"/>
                          <a:gd name="connsiteY53" fmla="*/ 5278 h 10000"/>
                          <a:gd name="connsiteX54" fmla="*/ 497 w 10000"/>
                          <a:gd name="connsiteY54" fmla="*/ 5367 h 10000"/>
                          <a:gd name="connsiteX55" fmla="*/ 472 w 10000"/>
                          <a:gd name="connsiteY55" fmla="*/ 5381 h 10000"/>
                          <a:gd name="connsiteX56" fmla="*/ 428 w 10000"/>
                          <a:gd name="connsiteY56" fmla="*/ 5433 h 10000"/>
                          <a:gd name="connsiteX57" fmla="*/ 366 w 10000"/>
                          <a:gd name="connsiteY57" fmla="*/ 5500 h 10000"/>
                          <a:gd name="connsiteX58" fmla="*/ 298 w 10000"/>
                          <a:gd name="connsiteY58" fmla="*/ 5605 h 10000"/>
                          <a:gd name="connsiteX59" fmla="*/ 236 w 10000"/>
                          <a:gd name="connsiteY59" fmla="*/ 5731 h 10000"/>
                          <a:gd name="connsiteX60" fmla="*/ 180 w 10000"/>
                          <a:gd name="connsiteY60" fmla="*/ 5895 h 10000"/>
                          <a:gd name="connsiteX61" fmla="*/ 167 w 10000"/>
                          <a:gd name="connsiteY61" fmla="*/ 6089 h 10000"/>
                          <a:gd name="connsiteX62" fmla="*/ 167 w 10000"/>
                          <a:gd name="connsiteY62" fmla="*/ 6215 h 10000"/>
                          <a:gd name="connsiteX63" fmla="*/ 167 w 10000"/>
                          <a:gd name="connsiteY63" fmla="*/ 6424 h 10000"/>
                          <a:gd name="connsiteX64" fmla="*/ 167 w 10000"/>
                          <a:gd name="connsiteY64" fmla="*/ 6684 h 10000"/>
                          <a:gd name="connsiteX65" fmla="*/ 167 w 10000"/>
                          <a:gd name="connsiteY65" fmla="*/ 6989 h 10000"/>
                          <a:gd name="connsiteX66" fmla="*/ 167 w 10000"/>
                          <a:gd name="connsiteY66" fmla="*/ 7324 h 10000"/>
                          <a:gd name="connsiteX67" fmla="*/ 180 w 10000"/>
                          <a:gd name="connsiteY67" fmla="*/ 7674 h 10000"/>
                          <a:gd name="connsiteX68" fmla="*/ 180 w 10000"/>
                          <a:gd name="connsiteY68" fmla="*/ 8031 h 10000"/>
                          <a:gd name="connsiteX69" fmla="*/ 180 w 10000"/>
                          <a:gd name="connsiteY69" fmla="*/ 8381 h 10000"/>
                          <a:gd name="connsiteX70" fmla="*/ 180 w 10000"/>
                          <a:gd name="connsiteY70" fmla="*/ 8709 h 10000"/>
                          <a:gd name="connsiteX71" fmla="*/ 180 w 10000"/>
                          <a:gd name="connsiteY71" fmla="*/ 9006 h 10000"/>
                          <a:gd name="connsiteX72" fmla="*/ 192 w 10000"/>
                          <a:gd name="connsiteY72" fmla="*/ 9267 h 10000"/>
                          <a:gd name="connsiteX73" fmla="*/ 192 w 10000"/>
                          <a:gd name="connsiteY73" fmla="*/ 9461 h 10000"/>
                          <a:gd name="connsiteX74" fmla="*/ 192 w 10000"/>
                          <a:gd name="connsiteY74" fmla="*/ 9580 h 10000"/>
                          <a:gd name="connsiteX75" fmla="*/ 192 w 10000"/>
                          <a:gd name="connsiteY75" fmla="*/ 9632 h 10000"/>
                          <a:gd name="connsiteX76" fmla="*/ 8980 w 10000"/>
                          <a:gd name="connsiteY76" fmla="*/ 4630 h 10000"/>
                          <a:gd name="connsiteX77" fmla="*/ 8868 w 10000"/>
                          <a:gd name="connsiteY77" fmla="*/ 5150 h 10000"/>
                          <a:gd name="connsiteX78" fmla="*/ 243 w 10000"/>
                          <a:gd name="connsiteY78" fmla="*/ 10000 h 10000"/>
                          <a:gd name="connsiteX79" fmla="*/ 18 w 10000"/>
                          <a:gd name="connsiteY79" fmla="*/ 9304 h 10000"/>
                          <a:gd name="connsiteX80" fmla="*/ 18 w 10000"/>
                          <a:gd name="connsiteY80" fmla="*/ 5985 h 10000"/>
                          <a:gd name="connsiteX81" fmla="*/ 81 w 10000"/>
                          <a:gd name="connsiteY81" fmla="*/ 5709 h 10000"/>
                          <a:gd name="connsiteX82" fmla="*/ 279 w 10000"/>
                          <a:gd name="connsiteY82" fmla="*/ 5396 h 10000"/>
                          <a:gd name="connsiteX83" fmla="*/ 1541 w 10000"/>
                          <a:gd name="connsiteY83" fmla="*/ 4615 h 10000"/>
                          <a:gd name="connsiteX84" fmla="*/ 3368 w 10000"/>
                          <a:gd name="connsiteY84" fmla="*/ 3595 h 10000"/>
                          <a:gd name="connsiteX85" fmla="*/ 9459 w 10000"/>
                          <a:gd name="connsiteY85" fmla="*/ 205 h 10000"/>
                          <a:gd name="connsiteX86" fmla="*/ 9857 w 10000"/>
                          <a:gd name="connsiteY86" fmla="*/ 0 h 10000"/>
                          <a:gd name="connsiteX0" fmla="*/ 9857 w 10000"/>
                          <a:gd name="connsiteY0" fmla="*/ 0 h 10000"/>
                          <a:gd name="connsiteX1" fmla="*/ 10000 w 10000"/>
                          <a:gd name="connsiteY1" fmla="*/ 141 h 10000"/>
                          <a:gd name="connsiteX2" fmla="*/ 9590 w 10000"/>
                          <a:gd name="connsiteY2" fmla="*/ 484 h 10000"/>
                          <a:gd name="connsiteX3" fmla="*/ 9447 w 10000"/>
                          <a:gd name="connsiteY3" fmla="*/ 573 h 10000"/>
                          <a:gd name="connsiteX4" fmla="*/ 9304 w 10000"/>
                          <a:gd name="connsiteY4" fmla="*/ 663 h 10000"/>
                          <a:gd name="connsiteX5" fmla="*/ 9160 w 10000"/>
                          <a:gd name="connsiteY5" fmla="*/ 767 h 10000"/>
                          <a:gd name="connsiteX6" fmla="*/ 9042 w 10000"/>
                          <a:gd name="connsiteY6" fmla="*/ 848 h 10000"/>
                          <a:gd name="connsiteX7" fmla="*/ 8943 w 10000"/>
                          <a:gd name="connsiteY7" fmla="*/ 915 h 10000"/>
                          <a:gd name="connsiteX8" fmla="*/ 8881 w 10000"/>
                          <a:gd name="connsiteY8" fmla="*/ 952 h 10000"/>
                          <a:gd name="connsiteX9" fmla="*/ 8856 w 10000"/>
                          <a:gd name="connsiteY9" fmla="*/ 976 h 10000"/>
                          <a:gd name="connsiteX10" fmla="*/ 6432 w 10000"/>
                          <a:gd name="connsiteY10" fmla="*/ 2448 h 10000"/>
                          <a:gd name="connsiteX11" fmla="*/ 6215 w 10000"/>
                          <a:gd name="connsiteY11" fmla="*/ 2293 h 10000"/>
                          <a:gd name="connsiteX12" fmla="*/ 9813 w 10000"/>
                          <a:gd name="connsiteY12" fmla="*/ 224 h 10000"/>
                          <a:gd name="connsiteX13" fmla="*/ 9813 w 10000"/>
                          <a:gd name="connsiteY13" fmla="*/ 224 h 10000"/>
                          <a:gd name="connsiteX14" fmla="*/ 9813 w 10000"/>
                          <a:gd name="connsiteY14" fmla="*/ 209 h 10000"/>
                          <a:gd name="connsiteX15" fmla="*/ 9826 w 10000"/>
                          <a:gd name="connsiteY15" fmla="*/ 209 h 10000"/>
                          <a:gd name="connsiteX16" fmla="*/ 9838 w 10000"/>
                          <a:gd name="connsiteY16" fmla="*/ 194 h 10000"/>
                          <a:gd name="connsiteX17" fmla="*/ 9838 w 10000"/>
                          <a:gd name="connsiteY17" fmla="*/ 178 h 10000"/>
                          <a:gd name="connsiteX18" fmla="*/ 9851 w 10000"/>
                          <a:gd name="connsiteY18" fmla="*/ 171 h 10000"/>
                          <a:gd name="connsiteX19" fmla="*/ 9851 w 10000"/>
                          <a:gd name="connsiteY19" fmla="*/ 156 h 10000"/>
                          <a:gd name="connsiteX20" fmla="*/ 9838 w 10000"/>
                          <a:gd name="connsiteY20" fmla="*/ 141 h 10000"/>
                          <a:gd name="connsiteX21" fmla="*/ 9838 w 10000"/>
                          <a:gd name="connsiteY21" fmla="*/ 126 h 10000"/>
                          <a:gd name="connsiteX22" fmla="*/ 9813 w 10000"/>
                          <a:gd name="connsiteY22" fmla="*/ 126 h 10000"/>
                          <a:gd name="connsiteX23" fmla="*/ 9782 w 10000"/>
                          <a:gd name="connsiteY23" fmla="*/ 141 h 10000"/>
                          <a:gd name="connsiteX24" fmla="*/ 9751 w 10000"/>
                          <a:gd name="connsiteY24" fmla="*/ 156 h 10000"/>
                          <a:gd name="connsiteX25" fmla="*/ 9720 w 10000"/>
                          <a:gd name="connsiteY25" fmla="*/ 171 h 10000"/>
                          <a:gd name="connsiteX26" fmla="*/ 9639 w 10000"/>
                          <a:gd name="connsiteY26" fmla="*/ 224 h 10000"/>
                          <a:gd name="connsiteX27" fmla="*/ 9503 w 10000"/>
                          <a:gd name="connsiteY27" fmla="*/ 283 h 10000"/>
                          <a:gd name="connsiteX28" fmla="*/ 9329 w 10000"/>
                          <a:gd name="connsiteY28" fmla="*/ 394 h 10000"/>
                          <a:gd name="connsiteX29" fmla="*/ 9098 w 10000"/>
                          <a:gd name="connsiteY29" fmla="*/ 506 h 10000"/>
                          <a:gd name="connsiteX30" fmla="*/ 8837 w 10000"/>
                          <a:gd name="connsiteY30" fmla="*/ 655 h 10000"/>
                          <a:gd name="connsiteX31" fmla="*/ 8545 w 10000"/>
                          <a:gd name="connsiteY31" fmla="*/ 811 h 10000"/>
                          <a:gd name="connsiteX32" fmla="*/ 8216 w 10000"/>
                          <a:gd name="connsiteY32" fmla="*/ 990 h 10000"/>
                          <a:gd name="connsiteX33" fmla="*/ 7856 w 10000"/>
                          <a:gd name="connsiteY33" fmla="*/ 1183 h 10000"/>
                          <a:gd name="connsiteX34" fmla="*/ 7463 w 10000"/>
                          <a:gd name="connsiteY34" fmla="*/ 1392 h 10000"/>
                          <a:gd name="connsiteX35" fmla="*/ 7066 w 10000"/>
                          <a:gd name="connsiteY35" fmla="*/ 1615 h 10000"/>
                          <a:gd name="connsiteX36" fmla="*/ 6650 w 10000"/>
                          <a:gd name="connsiteY36" fmla="*/ 1854 h 10000"/>
                          <a:gd name="connsiteX37" fmla="*/ 6215 w 10000"/>
                          <a:gd name="connsiteY37" fmla="*/ 2084 h 10000"/>
                          <a:gd name="connsiteX38" fmla="*/ 5767 w 10000"/>
                          <a:gd name="connsiteY38" fmla="*/ 2330 h 10000"/>
                          <a:gd name="connsiteX39" fmla="*/ 5326 w 10000"/>
                          <a:gd name="connsiteY39" fmla="*/ 2583 h 10000"/>
                          <a:gd name="connsiteX40" fmla="*/ 4866 w 10000"/>
                          <a:gd name="connsiteY40" fmla="*/ 2843 h 10000"/>
                          <a:gd name="connsiteX41" fmla="*/ 4419 w 10000"/>
                          <a:gd name="connsiteY41" fmla="*/ 3089 h 10000"/>
                          <a:gd name="connsiteX42" fmla="*/ 3977 w 10000"/>
                          <a:gd name="connsiteY42" fmla="*/ 3335 h 10000"/>
                          <a:gd name="connsiteX43" fmla="*/ 3542 w 10000"/>
                          <a:gd name="connsiteY43" fmla="*/ 3587 h 10000"/>
                          <a:gd name="connsiteX44" fmla="*/ 3114 w 10000"/>
                          <a:gd name="connsiteY44" fmla="*/ 3818 h 10000"/>
                          <a:gd name="connsiteX45" fmla="*/ 2704 w 10000"/>
                          <a:gd name="connsiteY45" fmla="*/ 4057 h 10000"/>
                          <a:gd name="connsiteX46" fmla="*/ 2324 w 10000"/>
                          <a:gd name="connsiteY46" fmla="*/ 4272 h 10000"/>
                          <a:gd name="connsiteX47" fmla="*/ 1964 w 10000"/>
                          <a:gd name="connsiteY47" fmla="*/ 4481 h 10000"/>
                          <a:gd name="connsiteX48" fmla="*/ 1628 w 10000"/>
                          <a:gd name="connsiteY48" fmla="*/ 4682 h 10000"/>
                          <a:gd name="connsiteX49" fmla="*/ 1324 w 10000"/>
                          <a:gd name="connsiteY49" fmla="*/ 4846 h 10000"/>
                          <a:gd name="connsiteX50" fmla="*/ 1050 w 10000"/>
                          <a:gd name="connsiteY50" fmla="*/ 5017 h 10000"/>
                          <a:gd name="connsiteX51" fmla="*/ 820 w 10000"/>
                          <a:gd name="connsiteY51" fmla="*/ 5150 h 10000"/>
                          <a:gd name="connsiteX52" fmla="*/ 640 w 10000"/>
                          <a:gd name="connsiteY52" fmla="*/ 5278 h 10000"/>
                          <a:gd name="connsiteX53" fmla="*/ 497 w 10000"/>
                          <a:gd name="connsiteY53" fmla="*/ 5367 h 10000"/>
                          <a:gd name="connsiteX54" fmla="*/ 472 w 10000"/>
                          <a:gd name="connsiteY54" fmla="*/ 5381 h 10000"/>
                          <a:gd name="connsiteX55" fmla="*/ 428 w 10000"/>
                          <a:gd name="connsiteY55" fmla="*/ 5433 h 10000"/>
                          <a:gd name="connsiteX56" fmla="*/ 366 w 10000"/>
                          <a:gd name="connsiteY56" fmla="*/ 5500 h 10000"/>
                          <a:gd name="connsiteX57" fmla="*/ 298 w 10000"/>
                          <a:gd name="connsiteY57" fmla="*/ 5605 h 10000"/>
                          <a:gd name="connsiteX58" fmla="*/ 236 w 10000"/>
                          <a:gd name="connsiteY58" fmla="*/ 5731 h 10000"/>
                          <a:gd name="connsiteX59" fmla="*/ 180 w 10000"/>
                          <a:gd name="connsiteY59" fmla="*/ 5895 h 10000"/>
                          <a:gd name="connsiteX60" fmla="*/ 167 w 10000"/>
                          <a:gd name="connsiteY60" fmla="*/ 6089 h 10000"/>
                          <a:gd name="connsiteX61" fmla="*/ 167 w 10000"/>
                          <a:gd name="connsiteY61" fmla="*/ 6215 h 10000"/>
                          <a:gd name="connsiteX62" fmla="*/ 167 w 10000"/>
                          <a:gd name="connsiteY62" fmla="*/ 6424 h 10000"/>
                          <a:gd name="connsiteX63" fmla="*/ 167 w 10000"/>
                          <a:gd name="connsiteY63" fmla="*/ 6684 h 10000"/>
                          <a:gd name="connsiteX64" fmla="*/ 167 w 10000"/>
                          <a:gd name="connsiteY64" fmla="*/ 6989 h 10000"/>
                          <a:gd name="connsiteX65" fmla="*/ 167 w 10000"/>
                          <a:gd name="connsiteY65" fmla="*/ 7324 h 10000"/>
                          <a:gd name="connsiteX66" fmla="*/ 180 w 10000"/>
                          <a:gd name="connsiteY66" fmla="*/ 7674 h 10000"/>
                          <a:gd name="connsiteX67" fmla="*/ 180 w 10000"/>
                          <a:gd name="connsiteY67" fmla="*/ 8031 h 10000"/>
                          <a:gd name="connsiteX68" fmla="*/ 180 w 10000"/>
                          <a:gd name="connsiteY68" fmla="*/ 8381 h 10000"/>
                          <a:gd name="connsiteX69" fmla="*/ 180 w 10000"/>
                          <a:gd name="connsiteY69" fmla="*/ 8709 h 10000"/>
                          <a:gd name="connsiteX70" fmla="*/ 180 w 10000"/>
                          <a:gd name="connsiteY70" fmla="*/ 9006 h 10000"/>
                          <a:gd name="connsiteX71" fmla="*/ 192 w 10000"/>
                          <a:gd name="connsiteY71" fmla="*/ 9267 h 10000"/>
                          <a:gd name="connsiteX72" fmla="*/ 192 w 10000"/>
                          <a:gd name="connsiteY72" fmla="*/ 9461 h 10000"/>
                          <a:gd name="connsiteX73" fmla="*/ 192 w 10000"/>
                          <a:gd name="connsiteY73" fmla="*/ 9580 h 10000"/>
                          <a:gd name="connsiteX74" fmla="*/ 192 w 10000"/>
                          <a:gd name="connsiteY74" fmla="*/ 9632 h 10000"/>
                          <a:gd name="connsiteX75" fmla="*/ 8980 w 10000"/>
                          <a:gd name="connsiteY75" fmla="*/ 4630 h 10000"/>
                          <a:gd name="connsiteX76" fmla="*/ 8868 w 10000"/>
                          <a:gd name="connsiteY76" fmla="*/ 5150 h 10000"/>
                          <a:gd name="connsiteX77" fmla="*/ 243 w 10000"/>
                          <a:gd name="connsiteY77" fmla="*/ 10000 h 10000"/>
                          <a:gd name="connsiteX78" fmla="*/ 18 w 10000"/>
                          <a:gd name="connsiteY78" fmla="*/ 9304 h 10000"/>
                          <a:gd name="connsiteX79" fmla="*/ 18 w 10000"/>
                          <a:gd name="connsiteY79" fmla="*/ 5985 h 10000"/>
                          <a:gd name="connsiteX80" fmla="*/ 81 w 10000"/>
                          <a:gd name="connsiteY80" fmla="*/ 5709 h 10000"/>
                          <a:gd name="connsiteX81" fmla="*/ 279 w 10000"/>
                          <a:gd name="connsiteY81" fmla="*/ 5396 h 10000"/>
                          <a:gd name="connsiteX82" fmla="*/ 1541 w 10000"/>
                          <a:gd name="connsiteY82" fmla="*/ 4615 h 10000"/>
                          <a:gd name="connsiteX83" fmla="*/ 3368 w 10000"/>
                          <a:gd name="connsiteY83" fmla="*/ 3595 h 10000"/>
                          <a:gd name="connsiteX84" fmla="*/ 9459 w 10000"/>
                          <a:gd name="connsiteY84" fmla="*/ 205 h 10000"/>
                          <a:gd name="connsiteX85" fmla="*/ 9857 w 10000"/>
                          <a:gd name="connsiteY85" fmla="*/ 0 h 10000"/>
                          <a:gd name="connsiteX0" fmla="*/ 9857 w 10000"/>
                          <a:gd name="connsiteY0" fmla="*/ 0 h 10000"/>
                          <a:gd name="connsiteX1" fmla="*/ 10000 w 10000"/>
                          <a:gd name="connsiteY1" fmla="*/ 141 h 10000"/>
                          <a:gd name="connsiteX2" fmla="*/ 9447 w 10000"/>
                          <a:gd name="connsiteY2" fmla="*/ 573 h 10000"/>
                          <a:gd name="connsiteX3" fmla="*/ 9304 w 10000"/>
                          <a:gd name="connsiteY3" fmla="*/ 663 h 10000"/>
                          <a:gd name="connsiteX4" fmla="*/ 9160 w 10000"/>
                          <a:gd name="connsiteY4" fmla="*/ 767 h 10000"/>
                          <a:gd name="connsiteX5" fmla="*/ 9042 w 10000"/>
                          <a:gd name="connsiteY5" fmla="*/ 848 h 10000"/>
                          <a:gd name="connsiteX6" fmla="*/ 8943 w 10000"/>
                          <a:gd name="connsiteY6" fmla="*/ 915 h 10000"/>
                          <a:gd name="connsiteX7" fmla="*/ 8881 w 10000"/>
                          <a:gd name="connsiteY7" fmla="*/ 952 h 10000"/>
                          <a:gd name="connsiteX8" fmla="*/ 8856 w 10000"/>
                          <a:gd name="connsiteY8" fmla="*/ 976 h 10000"/>
                          <a:gd name="connsiteX9" fmla="*/ 6432 w 10000"/>
                          <a:gd name="connsiteY9" fmla="*/ 2448 h 10000"/>
                          <a:gd name="connsiteX10" fmla="*/ 6215 w 10000"/>
                          <a:gd name="connsiteY10" fmla="*/ 2293 h 10000"/>
                          <a:gd name="connsiteX11" fmla="*/ 9813 w 10000"/>
                          <a:gd name="connsiteY11" fmla="*/ 224 h 10000"/>
                          <a:gd name="connsiteX12" fmla="*/ 9813 w 10000"/>
                          <a:gd name="connsiteY12" fmla="*/ 224 h 10000"/>
                          <a:gd name="connsiteX13" fmla="*/ 9813 w 10000"/>
                          <a:gd name="connsiteY13" fmla="*/ 209 h 10000"/>
                          <a:gd name="connsiteX14" fmla="*/ 9826 w 10000"/>
                          <a:gd name="connsiteY14" fmla="*/ 209 h 10000"/>
                          <a:gd name="connsiteX15" fmla="*/ 9838 w 10000"/>
                          <a:gd name="connsiteY15" fmla="*/ 194 h 10000"/>
                          <a:gd name="connsiteX16" fmla="*/ 9838 w 10000"/>
                          <a:gd name="connsiteY16" fmla="*/ 178 h 10000"/>
                          <a:gd name="connsiteX17" fmla="*/ 9851 w 10000"/>
                          <a:gd name="connsiteY17" fmla="*/ 171 h 10000"/>
                          <a:gd name="connsiteX18" fmla="*/ 9851 w 10000"/>
                          <a:gd name="connsiteY18" fmla="*/ 156 h 10000"/>
                          <a:gd name="connsiteX19" fmla="*/ 9838 w 10000"/>
                          <a:gd name="connsiteY19" fmla="*/ 141 h 10000"/>
                          <a:gd name="connsiteX20" fmla="*/ 9838 w 10000"/>
                          <a:gd name="connsiteY20" fmla="*/ 126 h 10000"/>
                          <a:gd name="connsiteX21" fmla="*/ 9813 w 10000"/>
                          <a:gd name="connsiteY21" fmla="*/ 126 h 10000"/>
                          <a:gd name="connsiteX22" fmla="*/ 9782 w 10000"/>
                          <a:gd name="connsiteY22" fmla="*/ 141 h 10000"/>
                          <a:gd name="connsiteX23" fmla="*/ 9751 w 10000"/>
                          <a:gd name="connsiteY23" fmla="*/ 156 h 10000"/>
                          <a:gd name="connsiteX24" fmla="*/ 9720 w 10000"/>
                          <a:gd name="connsiteY24" fmla="*/ 171 h 10000"/>
                          <a:gd name="connsiteX25" fmla="*/ 9639 w 10000"/>
                          <a:gd name="connsiteY25" fmla="*/ 224 h 10000"/>
                          <a:gd name="connsiteX26" fmla="*/ 9503 w 10000"/>
                          <a:gd name="connsiteY26" fmla="*/ 283 h 10000"/>
                          <a:gd name="connsiteX27" fmla="*/ 9329 w 10000"/>
                          <a:gd name="connsiteY27" fmla="*/ 394 h 10000"/>
                          <a:gd name="connsiteX28" fmla="*/ 9098 w 10000"/>
                          <a:gd name="connsiteY28" fmla="*/ 506 h 10000"/>
                          <a:gd name="connsiteX29" fmla="*/ 8837 w 10000"/>
                          <a:gd name="connsiteY29" fmla="*/ 655 h 10000"/>
                          <a:gd name="connsiteX30" fmla="*/ 8545 w 10000"/>
                          <a:gd name="connsiteY30" fmla="*/ 811 h 10000"/>
                          <a:gd name="connsiteX31" fmla="*/ 8216 w 10000"/>
                          <a:gd name="connsiteY31" fmla="*/ 990 h 10000"/>
                          <a:gd name="connsiteX32" fmla="*/ 7856 w 10000"/>
                          <a:gd name="connsiteY32" fmla="*/ 1183 h 10000"/>
                          <a:gd name="connsiteX33" fmla="*/ 7463 w 10000"/>
                          <a:gd name="connsiteY33" fmla="*/ 1392 h 10000"/>
                          <a:gd name="connsiteX34" fmla="*/ 7066 w 10000"/>
                          <a:gd name="connsiteY34" fmla="*/ 1615 h 10000"/>
                          <a:gd name="connsiteX35" fmla="*/ 6650 w 10000"/>
                          <a:gd name="connsiteY35" fmla="*/ 1854 h 10000"/>
                          <a:gd name="connsiteX36" fmla="*/ 6215 w 10000"/>
                          <a:gd name="connsiteY36" fmla="*/ 2084 h 10000"/>
                          <a:gd name="connsiteX37" fmla="*/ 5767 w 10000"/>
                          <a:gd name="connsiteY37" fmla="*/ 2330 h 10000"/>
                          <a:gd name="connsiteX38" fmla="*/ 5326 w 10000"/>
                          <a:gd name="connsiteY38" fmla="*/ 2583 h 10000"/>
                          <a:gd name="connsiteX39" fmla="*/ 4866 w 10000"/>
                          <a:gd name="connsiteY39" fmla="*/ 2843 h 10000"/>
                          <a:gd name="connsiteX40" fmla="*/ 4419 w 10000"/>
                          <a:gd name="connsiteY40" fmla="*/ 3089 h 10000"/>
                          <a:gd name="connsiteX41" fmla="*/ 3977 w 10000"/>
                          <a:gd name="connsiteY41" fmla="*/ 3335 h 10000"/>
                          <a:gd name="connsiteX42" fmla="*/ 3542 w 10000"/>
                          <a:gd name="connsiteY42" fmla="*/ 3587 h 10000"/>
                          <a:gd name="connsiteX43" fmla="*/ 3114 w 10000"/>
                          <a:gd name="connsiteY43" fmla="*/ 3818 h 10000"/>
                          <a:gd name="connsiteX44" fmla="*/ 2704 w 10000"/>
                          <a:gd name="connsiteY44" fmla="*/ 4057 h 10000"/>
                          <a:gd name="connsiteX45" fmla="*/ 2324 w 10000"/>
                          <a:gd name="connsiteY45" fmla="*/ 4272 h 10000"/>
                          <a:gd name="connsiteX46" fmla="*/ 1964 w 10000"/>
                          <a:gd name="connsiteY46" fmla="*/ 4481 h 10000"/>
                          <a:gd name="connsiteX47" fmla="*/ 1628 w 10000"/>
                          <a:gd name="connsiteY47" fmla="*/ 4682 h 10000"/>
                          <a:gd name="connsiteX48" fmla="*/ 1324 w 10000"/>
                          <a:gd name="connsiteY48" fmla="*/ 4846 h 10000"/>
                          <a:gd name="connsiteX49" fmla="*/ 1050 w 10000"/>
                          <a:gd name="connsiteY49" fmla="*/ 5017 h 10000"/>
                          <a:gd name="connsiteX50" fmla="*/ 820 w 10000"/>
                          <a:gd name="connsiteY50" fmla="*/ 5150 h 10000"/>
                          <a:gd name="connsiteX51" fmla="*/ 640 w 10000"/>
                          <a:gd name="connsiteY51" fmla="*/ 5278 h 10000"/>
                          <a:gd name="connsiteX52" fmla="*/ 497 w 10000"/>
                          <a:gd name="connsiteY52" fmla="*/ 5367 h 10000"/>
                          <a:gd name="connsiteX53" fmla="*/ 472 w 10000"/>
                          <a:gd name="connsiteY53" fmla="*/ 5381 h 10000"/>
                          <a:gd name="connsiteX54" fmla="*/ 428 w 10000"/>
                          <a:gd name="connsiteY54" fmla="*/ 5433 h 10000"/>
                          <a:gd name="connsiteX55" fmla="*/ 366 w 10000"/>
                          <a:gd name="connsiteY55" fmla="*/ 5500 h 10000"/>
                          <a:gd name="connsiteX56" fmla="*/ 298 w 10000"/>
                          <a:gd name="connsiteY56" fmla="*/ 5605 h 10000"/>
                          <a:gd name="connsiteX57" fmla="*/ 236 w 10000"/>
                          <a:gd name="connsiteY57" fmla="*/ 5731 h 10000"/>
                          <a:gd name="connsiteX58" fmla="*/ 180 w 10000"/>
                          <a:gd name="connsiteY58" fmla="*/ 5895 h 10000"/>
                          <a:gd name="connsiteX59" fmla="*/ 167 w 10000"/>
                          <a:gd name="connsiteY59" fmla="*/ 6089 h 10000"/>
                          <a:gd name="connsiteX60" fmla="*/ 167 w 10000"/>
                          <a:gd name="connsiteY60" fmla="*/ 6215 h 10000"/>
                          <a:gd name="connsiteX61" fmla="*/ 167 w 10000"/>
                          <a:gd name="connsiteY61" fmla="*/ 6424 h 10000"/>
                          <a:gd name="connsiteX62" fmla="*/ 167 w 10000"/>
                          <a:gd name="connsiteY62" fmla="*/ 6684 h 10000"/>
                          <a:gd name="connsiteX63" fmla="*/ 167 w 10000"/>
                          <a:gd name="connsiteY63" fmla="*/ 6989 h 10000"/>
                          <a:gd name="connsiteX64" fmla="*/ 167 w 10000"/>
                          <a:gd name="connsiteY64" fmla="*/ 7324 h 10000"/>
                          <a:gd name="connsiteX65" fmla="*/ 180 w 10000"/>
                          <a:gd name="connsiteY65" fmla="*/ 7674 h 10000"/>
                          <a:gd name="connsiteX66" fmla="*/ 180 w 10000"/>
                          <a:gd name="connsiteY66" fmla="*/ 8031 h 10000"/>
                          <a:gd name="connsiteX67" fmla="*/ 180 w 10000"/>
                          <a:gd name="connsiteY67" fmla="*/ 8381 h 10000"/>
                          <a:gd name="connsiteX68" fmla="*/ 180 w 10000"/>
                          <a:gd name="connsiteY68" fmla="*/ 8709 h 10000"/>
                          <a:gd name="connsiteX69" fmla="*/ 180 w 10000"/>
                          <a:gd name="connsiteY69" fmla="*/ 9006 h 10000"/>
                          <a:gd name="connsiteX70" fmla="*/ 192 w 10000"/>
                          <a:gd name="connsiteY70" fmla="*/ 9267 h 10000"/>
                          <a:gd name="connsiteX71" fmla="*/ 192 w 10000"/>
                          <a:gd name="connsiteY71" fmla="*/ 9461 h 10000"/>
                          <a:gd name="connsiteX72" fmla="*/ 192 w 10000"/>
                          <a:gd name="connsiteY72" fmla="*/ 9580 h 10000"/>
                          <a:gd name="connsiteX73" fmla="*/ 192 w 10000"/>
                          <a:gd name="connsiteY73" fmla="*/ 9632 h 10000"/>
                          <a:gd name="connsiteX74" fmla="*/ 8980 w 10000"/>
                          <a:gd name="connsiteY74" fmla="*/ 4630 h 10000"/>
                          <a:gd name="connsiteX75" fmla="*/ 8868 w 10000"/>
                          <a:gd name="connsiteY75" fmla="*/ 5150 h 10000"/>
                          <a:gd name="connsiteX76" fmla="*/ 243 w 10000"/>
                          <a:gd name="connsiteY76" fmla="*/ 10000 h 10000"/>
                          <a:gd name="connsiteX77" fmla="*/ 18 w 10000"/>
                          <a:gd name="connsiteY77" fmla="*/ 9304 h 10000"/>
                          <a:gd name="connsiteX78" fmla="*/ 18 w 10000"/>
                          <a:gd name="connsiteY78" fmla="*/ 5985 h 10000"/>
                          <a:gd name="connsiteX79" fmla="*/ 81 w 10000"/>
                          <a:gd name="connsiteY79" fmla="*/ 5709 h 10000"/>
                          <a:gd name="connsiteX80" fmla="*/ 279 w 10000"/>
                          <a:gd name="connsiteY80" fmla="*/ 5396 h 10000"/>
                          <a:gd name="connsiteX81" fmla="*/ 1541 w 10000"/>
                          <a:gd name="connsiteY81" fmla="*/ 4615 h 10000"/>
                          <a:gd name="connsiteX82" fmla="*/ 3368 w 10000"/>
                          <a:gd name="connsiteY82" fmla="*/ 3595 h 10000"/>
                          <a:gd name="connsiteX83" fmla="*/ 9459 w 10000"/>
                          <a:gd name="connsiteY83" fmla="*/ 205 h 10000"/>
                          <a:gd name="connsiteX84" fmla="*/ 9857 w 10000"/>
                          <a:gd name="connsiteY84" fmla="*/ 0 h 10000"/>
                          <a:gd name="connsiteX0" fmla="*/ 9857 w 10000"/>
                          <a:gd name="connsiteY0" fmla="*/ 0 h 10000"/>
                          <a:gd name="connsiteX1" fmla="*/ 10000 w 10000"/>
                          <a:gd name="connsiteY1" fmla="*/ 141 h 10000"/>
                          <a:gd name="connsiteX2" fmla="*/ 9304 w 10000"/>
                          <a:gd name="connsiteY2" fmla="*/ 663 h 10000"/>
                          <a:gd name="connsiteX3" fmla="*/ 9160 w 10000"/>
                          <a:gd name="connsiteY3" fmla="*/ 767 h 10000"/>
                          <a:gd name="connsiteX4" fmla="*/ 9042 w 10000"/>
                          <a:gd name="connsiteY4" fmla="*/ 848 h 10000"/>
                          <a:gd name="connsiteX5" fmla="*/ 8943 w 10000"/>
                          <a:gd name="connsiteY5" fmla="*/ 915 h 10000"/>
                          <a:gd name="connsiteX6" fmla="*/ 8881 w 10000"/>
                          <a:gd name="connsiteY6" fmla="*/ 952 h 10000"/>
                          <a:gd name="connsiteX7" fmla="*/ 8856 w 10000"/>
                          <a:gd name="connsiteY7" fmla="*/ 976 h 10000"/>
                          <a:gd name="connsiteX8" fmla="*/ 6432 w 10000"/>
                          <a:gd name="connsiteY8" fmla="*/ 2448 h 10000"/>
                          <a:gd name="connsiteX9" fmla="*/ 6215 w 10000"/>
                          <a:gd name="connsiteY9" fmla="*/ 2293 h 10000"/>
                          <a:gd name="connsiteX10" fmla="*/ 9813 w 10000"/>
                          <a:gd name="connsiteY10" fmla="*/ 224 h 10000"/>
                          <a:gd name="connsiteX11" fmla="*/ 9813 w 10000"/>
                          <a:gd name="connsiteY11" fmla="*/ 224 h 10000"/>
                          <a:gd name="connsiteX12" fmla="*/ 9813 w 10000"/>
                          <a:gd name="connsiteY12" fmla="*/ 209 h 10000"/>
                          <a:gd name="connsiteX13" fmla="*/ 9826 w 10000"/>
                          <a:gd name="connsiteY13" fmla="*/ 209 h 10000"/>
                          <a:gd name="connsiteX14" fmla="*/ 9838 w 10000"/>
                          <a:gd name="connsiteY14" fmla="*/ 194 h 10000"/>
                          <a:gd name="connsiteX15" fmla="*/ 9838 w 10000"/>
                          <a:gd name="connsiteY15" fmla="*/ 178 h 10000"/>
                          <a:gd name="connsiteX16" fmla="*/ 9851 w 10000"/>
                          <a:gd name="connsiteY16" fmla="*/ 171 h 10000"/>
                          <a:gd name="connsiteX17" fmla="*/ 9851 w 10000"/>
                          <a:gd name="connsiteY17" fmla="*/ 156 h 10000"/>
                          <a:gd name="connsiteX18" fmla="*/ 9838 w 10000"/>
                          <a:gd name="connsiteY18" fmla="*/ 141 h 10000"/>
                          <a:gd name="connsiteX19" fmla="*/ 9838 w 10000"/>
                          <a:gd name="connsiteY19" fmla="*/ 126 h 10000"/>
                          <a:gd name="connsiteX20" fmla="*/ 9813 w 10000"/>
                          <a:gd name="connsiteY20" fmla="*/ 126 h 10000"/>
                          <a:gd name="connsiteX21" fmla="*/ 9782 w 10000"/>
                          <a:gd name="connsiteY21" fmla="*/ 141 h 10000"/>
                          <a:gd name="connsiteX22" fmla="*/ 9751 w 10000"/>
                          <a:gd name="connsiteY22" fmla="*/ 156 h 10000"/>
                          <a:gd name="connsiteX23" fmla="*/ 9720 w 10000"/>
                          <a:gd name="connsiteY23" fmla="*/ 171 h 10000"/>
                          <a:gd name="connsiteX24" fmla="*/ 9639 w 10000"/>
                          <a:gd name="connsiteY24" fmla="*/ 224 h 10000"/>
                          <a:gd name="connsiteX25" fmla="*/ 9503 w 10000"/>
                          <a:gd name="connsiteY25" fmla="*/ 283 h 10000"/>
                          <a:gd name="connsiteX26" fmla="*/ 9329 w 10000"/>
                          <a:gd name="connsiteY26" fmla="*/ 394 h 10000"/>
                          <a:gd name="connsiteX27" fmla="*/ 9098 w 10000"/>
                          <a:gd name="connsiteY27" fmla="*/ 506 h 10000"/>
                          <a:gd name="connsiteX28" fmla="*/ 8837 w 10000"/>
                          <a:gd name="connsiteY28" fmla="*/ 655 h 10000"/>
                          <a:gd name="connsiteX29" fmla="*/ 8545 w 10000"/>
                          <a:gd name="connsiteY29" fmla="*/ 811 h 10000"/>
                          <a:gd name="connsiteX30" fmla="*/ 8216 w 10000"/>
                          <a:gd name="connsiteY30" fmla="*/ 990 h 10000"/>
                          <a:gd name="connsiteX31" fmla="*/ 7856 w 10000"/>
                          <a:gd name="connsiteY31" fmla="*/ 1183 h 10000"/>
                          <a:gd name="connsiteX32" fmla="*/ 7463 w 10000"/>
                          <a:gd name="connsiteY32" fmla="*/ 1392 h 10000"/>
                          <a:gd name="connsiteX33" fmla="*/ 7066 w 10000"/>
                          <a:gd name="connsiteY33" fmla="*/ 1615 h 10000"/>
                          <a:gd name="connsiteX34" fmla="*/ 6650 w 10000"/>
                          <a:gd name="connsiteY34" fmla="*/ 1854 h 10000"/>
                          <a:gd name="connsiteX35" fmla="*/ 6215 w 10000"/>
                          <a:gd name="connsiteY35" fmla="*/ 2084 h 10000"/>
                          <a:gd name="connsiteX36" fmla="*/ 5767 w 10000"/>
                          <a:gd name="connsiteY36" fmla="*/ 2330 h 10000"/>
                          <a:gd name="connsiteX37" fmla="*/ 5326 w 10000"/>
                          <a:gd name="connsiteY37" fmla="*/ 2583 h 10000"/>
                          <a:gd name="connsiteX38" fmla="*/ 4866 w 10000"/>
                          <a:gd name="connsiteY38" fmla="*/ 2843 h 10000"/>
                          <a:gd name="connsiteX39" fmla="*/ 4419 w 10000"/>
                          <a:gd name="connsiteY39" fmla="*/ 3089 h 10000"/>
                          <a:gd name="connsiteX40" fmla="*/ 3977 w 10000"/>
                          <a:gd name="connsiteY40" fmla="*/ 3335 h 10000"/>
                          <a:gd name="connsiteX41" fmla="*/ 3542 w 10000"/>
                          <a:gd name="connsiteY41" fmla="*/ 3587 h 10000"/>
                          <a:gd name="connsiteX42" fmla="*/ 3114 w 10000"/>
                          <a:gd name="connsiteY42" fmla="*/ 3818 h 10000"/>
                          <a:gd name="connsiteX43" fmla="*/ 2704 w 10000"/>
                          <a:gd name="connsiteY43" fmla="*/ 4057 h 10000"/>
                          <a:gd name="connsiteX44" fmla="*/ 2324 w 10000"/>
                          <a:gd name="connsiteY44" fmla="*/ 4272 h 10000"/>
                          <a:gd name="connsiteX45" fmla="*/ 1964 w 10000"/>
                          <a:gd name="connsiteY45" fmla="*/ 4481 h 10000"/>
                          <a:gd name="connsiteX46" fmla="*/ 1628 w 10000"/>
                          <a:gd name="connsiteY46" fmla="*/ 4682 h 10000"/>
                          <a:gd name="connsiteX47" fmla="*/ 1324 w 10000"/>
                          <a:gd name="connsiteY47" fmla="*/ 4846 h 10000"/>
                          <a:gd name="connsiteX48" fmla="*/ 1050 w 10000"/>
                          <a:gd name="connsiteY48" fmla="*/ 5017 h 10000"/>
                          <a:gd name="connsiteX49" fmla="*/ 820 w 10000"/>
                          <a:gd name="connsiteY49" fmla="*/ 5150 h 10000"/>
                          <a:gd name="connsiteX50" fmla="*/ 640 w 10000"/>
                          <a:gd name="connsiteY50" fmla="*/ 5278 h 10000"/>
                          <a:gd name="connsiteX51" fmla="*/ 497 w 10000"/>
                          <a:gd name="connsiteY51" fmla="*/ 5367 h 10000"/>
                          <a:gd name="connsiteX52" fmla="*/ 472 w 10000"/>
                          <a:gd name="connsiteY52" fmla="*/ 5381 h 10000"/>
                          <a:gd name="connsiteX53" fmla="*/ 428 w 10000"/>
                          <a:gd name="connsiteY53" fmla="*/ 5433 h 10000"/>
                          <a:gd name="connsiteX54" fmla="*/ 366 w 10000"/>
                          <a:gd name="connsiteY54" fmla="*/ 5500 h 10000"/>
                          <a:gd name="connsiteX55" fmla="*/ 298 w 10000"/>
                          <a:gd name="connsiteY55" fmla="*/ 5605 h 10000"/>
                          <a:gd name="connsiteX56" fmla="*/ 236 w 10000"/>
                          <a:gd name="connsiteY56" fmla="*/ 5731 h 10000"/>
                          <a:gd name="connsiteX57" fmla="*/ 180 w 10000"/>
                          <a:gd name="connsiteY57" fmla="*/ 5895 h 10000"/>
                          <a:gd name="connsiteX58" fmla="*/ 167 w 10000"/>
                          <a:gd name="connsiteY58" fmla="*/ 6089 h 10000"/>
                          <a:gd name="connsiteX59" fmla="*/ 167 w 10000"/>
                          <a:gd name="connsiteY59" fmla="*/ 6215 h 10000"/>
                          <a:gd name="connsiteX60" fmla="*/ 167 w 10000"/>
                          <a:gd name="connsiteY60" fmla="*/ 6424 h 10000"/>
                          <a:gd name="connsiteX61" fmla="*/ 167 w 10000"/>
                          <a:gd name="connsiteY61" fmla="*/ 6684 h 10000"/>
                          <a:gd name="connsiteX62" fmla="*/ 167 w 10000"/>
                          <a:gd name="connsiteY62" fmla="*/ 6989 h 10000"/>
                          <a:gd name="connsiteX63" fmla="*/ 167 w 10000"/>
                          <a:gd name="connsiteY63" fmla="*/ 7324 h 10000"/>
                          <a:gd name="connsiteX64" fmla="*/ 180 w 10000"/>
                          <a:gd name="connsiteY64" fmla="*/ 7674 h 10000"/>
                          <a:gd name="connsiteX65" fmla="*/ 180 w 10000"/>
                          <a:gd name="connsiteY65" fmla="*/ 8031 h 10000"/>
                          <a:gd name="connsiteX66" fmla="*/ 180 w 10000"/>
                          <a:gd name="connsiteY66" fmla="*/ 8381 h 10000"/>
                          <a:gd name="connsiteX67" fmla="*/ 180 w 10000"/>
                          <a:gd name="connsiteY67" fmla="*/ 8709 h 10000"/>
                          <a:gd name="connsiteX68" fmla="*/ 180 w 10000"/>
                          <a:gd name="connsiteY68" fmla="*/ 9006 h 10000"/>
                          <a:gd name="connsiteX69" fmla="*/ 192 w 10000"/>
                          <a:gd name="connsiteY69" fmla="*/ 9267 h 10000"/>
                          <a:gd name="connsiteX70" fmla="*/ 192 w 10000"/>
                          <a:gd name="connsiteY70" fmla="*/ 9461 h 10000"/>
                          <a:gd name="connsiteX71" fmla="*/ 192 w 10000"/>
                          <a:gd name="connsiteY71" fmla="*/ 9580 h 10000"/>
                          <a:gd name="connsiteX72" fmla="*/ 192 w 10000"/>
                          <a:gd name="connsiteY72" fmla="*/ 9632 h 10000"/>
                          <a:gd name="connsiteX73" fmla="*/ 8980 w 10000"/>
                          <a:gd name="connsiteY73" fmla="*/ 4630 h 10000"/>
                          <a:gd name="connsiteX74" fmla="*/ 8868 w 10000"/>
                          <a:gd name="connsiteY74" fmla="*/ 5150 h 10000"/>
                          <a:gd name="connsiteX75" fmla="*/ 243 w 10000"/>
                          <a:gd name="connsiteY75" fmla="*/ 10000 h 10000"/>
                          <a:gd name="connsiteX76" fmla="*/ 18 w 10000"/>
                          <a:gd name="connsiteY76" fmla="*/ 9304 h 10000"/>
                          <a:gd name="connsiteX77" fmla="*/ 18 w 10000"/>
                          <a:gd name="connsiteY77" fmla="*/ 5985 h 10000"/>
                          <a:gd name="connsiteX78" fmla="*/ 81 w 10000"/>
                          <a:gd name="connsiteY78" fmla="*/ 5709 h 10000"/>
                          <a:gd name="connsiteX79" fmla="*/ 279 w 10000"/>
                          <a:gd name="connsiteY79" fmla="*/ 5396 h 10000"/>
                          <a:gd name="connsiteX80" fmla="*/ 1541 w 10000"/>
                          <a:gd name="connsiteY80" fmla="*/ 4615 h 10000"/>
                          <a:gd name="connsiteX81" fmla="*/ 3368 w 10000"/>
                          <a:gd name="connsiteY81" fmla="*/ 3595 h 10000"/>
                          <a:gd name="connsiteX82" fmla="*/ 9459 w 10000"/>
                          <a:gd name="connsiteY82" fmla="*/ 205 h 10000"/>
                          <a:gd name="connsiteX83" fmla="*/ 9857 w 10000"/>
                          <a:gd name="connsiteY83" fmla="*/ 0 h 10000"/>
                          <a:gd name="connsiteX0" fmla="*/ 9857 w 10000"/>
                          <a:gd name="connsiteY0" fmla="*/ 0 h 10000"/>
                          <a:gd name="connsiteX1" fmla="*/ 10000 w 10000"/>
                          <a:gd name="connsiteY1" fmla="*/ 141 h 10000"/>
                          <a:gd name="connsiteX2" fmla="*/ 9160 w 10000"/>
                          <a:gd name="connsiteY2" fmla="*/ 767 h 10000"/>
                          <a:gd name="connsiteX3" fmla="*/ 9042 w 10000"/>
                          <a:gd name="connsiteY3" fmla="*/ 848 h 10000"/>
                          <a:gd name="connsiteX4" fmla="*/ 8943 w 10000"/>
                          <a:gd name="connsiteY4" fmla="*/ 915 h 10000"/>
                          <a:gd name="connsiteX5" fmla="*/ 8881 w 10000"/>
                          <a:gd name="connsiteY5" fmla="*/ 952 h 10000"/>
                          <a:gd name="connsiteX6" fmla="*/ 8856 w 10000"/>
                          <a:gd name="connsiteY6" fmla="*/ 976 h 10000"/>
                          <a:gd name="connsiteX7" fmla="*/ 6432 w 10000"/>
                          <a:gd name="connsiteY7" fmla="*/ 2448 h 10000"/>
                          <a:gd name="connsiteX8" fmla="*/ 6215 w 10000"/>
                          <a:gd name="connsiteY8" fmla="*/ 2293 h 10000"/>
                          <a:gd name="connsiteX9" fmla="*/ 9813 w 10000"/>
                          <a:gd name="connsiteY9" fmla="*/ 224 h 10000"/>
                          <a:gd name="connsiteX10" fmla="*/ 9813 w 10000"/>
                          <a:gd name="connsiteY10" fmla="*/ 224 h 10000"/>
                          <a:gd name="connsiteX11" fmla="*/ 9813 w 10000"/>
                          <a:gd name="connsiteY11" fmla="*/ 209 h 10000"/>
                          <a:gd name="connsiteX12" fmla="*/ 9826 w 10000"/>
                          <a:gd name="connsiteY12" fmla="*/ 209 h 10000"/>
                          <a:gd name="connsiteX13" fmla="*/ 9838 w 10000"/>
                          <a:gd name="connsiteY13" fmla="*/ 194 h 10000"/>
                          <a:gd name="connsiteX14" fmla="*/ 9838 w 10000"/>
                          <a:gd name="connsiteY14" fmla="*/ 178 h 10000"/>
                          <a:gd name="connsiteX15" fmla="*/ 9851 w 10000"/>
                          <a:gd name="connsiteY15" fmla="*/ 171 h 10000"/>
                          <a:gd name="connsiteX16" fmla="*/ 9851 w 10000"/>
                          <a:gd name="connsiteY16" fmla="*/ 156 h 10000"/>
                          <a:gd name="connsiteX17" fmla="*/ 9838 w 10000"/>
                          <a:gd name="connsiteY17" fmla="*/ 141 h 10000"/>
                          <a:gd name="connsiteX18" fmla="*/ 9838 w 10000"/>
                          <a:gd name="connsiteY18" fmla="*/ 126 h 10000"/>
                          <a:gd name="connsiteX19" fmla="*/ 9813 w 10000"/>
                          <a:gd name="connsiteY19" fmla="*/ 126 h 10000"/>
                          <a:gd name="connsiteX20" fmla="*/ 9782 w 10000"/>
                          <a:gd name="connsiteY20" fmla="*/ 141 h 10000"/>
                          <a:gd name="connsiteX21" fmla="*/ 9751 w 10000"/>
                          <a:gd name="connsiteY21" fmla="*/ 156 h 10000"/>
                          <a:gd name="connsiteX22" fmla="*/ 9720 w 10000"/>
                          <a:gd name="connsiteY22" fmla="*/ 171 h 10000"/>
                          <a:gd name="connsiteX23" fmla="*/ 9639 w 10000"/>
                          <a:gd name="connsiteY23" fmla="*/ 224 h 10000"/>
                          <a:gd name="connsiteX24" fmla="*/ 9503 w 10000"/>
                          <a:gd name="connsiteY24" fmla="*/ 283 h 10000"/>
                          <a:gd name="connsiteX25" fmla="*/ 9329 w 10000"/>
                          <a:gd name="connsiteY25" fmla="*/ 394 h 10000"/>
                          <a:gd name="connsiteX26" fmla="*/ 9098 w 10000"/>
                          <a:gd name="connsiteY26" fmla="*/ 506 h 10000"/>
                          <a:gd name="connsiteX27" fmla="*/ 8837 w 10000"/>
                          <a:gd name="connsiteY27" fmla="*/ 655 h 10000"/>
                          <a:gd name="connsiteX28" fmla="*/ 8545 w 10000"/>
                          <a:gd name="connsiteY28" fmla="*/ 811 h 10000"/>
                          <a:gd name="connsiteX29" fmla="*/ 8216 w 10000"/>
                          <a:gd name="connsiteY29" fmla="*/ 990 h 10000"/>
                          <a:gd name="connsiteX30" fmla="*/ 7856 w 10000"/>
                          <a:gd name="connsiteY30" fmla="*/ 1183 h 10000"/>
                          <a:gd name="connsiteX31" fmla="*/ 7463 w 10000"/>
                          <a:gd name="connsiteY31" fmla="*/ 1392 h 10000"/>
                          <a:gd name="connsiteX32" fmla="*/ 7066 w 10000"/>
                          <a:gd name="connsiteY32" fmla="*/ 1615 h 10000"/>
                          <a:gd name="connsiteX33" fmla="*/ 6650 w 10000"/>
                          <a:gd name="connsiteY33" fmla="*/ 1854 h 10000"/>
                          <a:gd name="connsiteX34" fmla="*/ 6215 w 10000"/>
                          <a:gd name="connsiteY34" fmla="*/ 2084 h 10000"/>
                          <a:gd name="connsiteX35" fmla="*/ 5767 w 10000"/>
                          <a:gd name="connsiteY35" fmla="*/ 2330 h 10000"/>
                          <a:gd name="connsiteX36" fmla="*/ 5326 w 10000"/>
                          <a:gd name="connsiteY36" fmla="*/ 2583 h 10000"/>
                          <a:gd name="connsiteX37" fmla="*/ 4866 w 10000"/>
                          <a:gd name="connsiteY37" fmla="*/ 2843 h 10000"/>
                          <a:gd name="connsiteX38" fmla="*/ 4419 w 10000"/>
                          <a:gd name="connsiteY38" fmla="*/ 3089 h 10000"/>
                          <a:gd name="connsiteX39" fmla="*/ 3977 w 10000"/>
                          <a:gd name="connsiteY39" fmla="*/ 3335 h 10000"/>
                          <a:gd name="connsiteX40" fmla="*/ 3542 w 10000"/>
                          <a:gd name="connsiteY40" fmla="*/ 3587 h 10000"/>
                          <a:gd name="connsiteX41" fmla="*/ 3114 w 10000"/>
                          <a:gd name="connsiteY41" fmla="*/ 3818 h 10000"/>
                          <a:gd name="connsiteX42" fmla="*/ 2704 w 10000"/>
                          <a:gd name="connsiteY42" fmla="*/ 4057 h 10000"/>
                          <a:gd name="connsiteX43" fmla="*/ 2324 w 10000"/>
                          <a:gd name="connsiteY43" fmla="*/ 4272 h 10000"/>
                          <a:gd name="connsiteX44" fmla="*/ 1964 w 10000"/>
                          <a:gd name="connsiteY44" fmla="*/ 4481 h 10000"/>
                          <a:gd name="connsiteX45" fmla="*/ 1628 w 10000"/>
                          <a:gd name="connsiteY45" fmla="*/ 4682 h 10000"/>
                          <a:gd name="connsiteX46" fmla="*/ 1324 w 10000"/>
                          <a:gd name="connsiteY46" fmla="*/ 4846 h 10000"/>
                          <a:gd name="connsiteX47" fmla="*/ 1050 w 10000"/>
                          <a:gd name="connsiteY47" fmla="*/ 5017 h 10000"/>
                          <a:gd name="connsiteX48" fmla="*/ 820 w 10000"/>
                          <a:gd name="connsiteY48" fmla="*/ 5150 h 10000"/>
                          <a:gd name="connsiteX49" fmla="*/ 640 w 10000"/>
                          <a:gd name="connsiteY49" fmla="*/ 5278 h 10000"/>
                          <a:gd name="connsiteX50" fmla="*/ 497 w 10000"/>
                          <a:gd name="connsiteY50" fmla="*/ 5367 h 10000"/>
                          <a:gd name="connsiteX51" fmla="*/ 472 w 10000"/>
                          <a:gd name="connsiteY51" fmla="*/ 5381 h 10000"/>
                          <a:gd name="connsiteX52" fmla="*/ 428 w 10000"/>
                          <a:gd name="connsiteY52" fmla="*/ 5433 h 10000"/>
                          <a:gd name="connsiteX53" fmla="*/ 366 w 10000"/>
                          <a:gd name="connsiteY53" fmla="*/ 5500 h 10000"/>
                          <a:gd name="connsiteX54" fmla="*/ 298 w 10000"/>
                          <a:gd name="connsiteY54" fmla="*/ 5605 h 10000"/>
                          <a:gd name="connsiteX55" fmla="*/ 236 w 10000"/>
                          <a:gd name="connsiteY55" fmla="*/ 5731 h 10000"/>
                          <a:gd name="connsiteX56" fmla="*/ 180 w 10000"/>
                          <a:gd name="connsiteY56" fmla="*/ 5895 h 10000"/>
                          <a:gd name="connsiteX57" fmla="*/ 167 w 10000"/>
                          <a:gd name="connsiteY57" fmla="*/ 6089 h 10000"/>
                          <a:gd name="connsiteX58" fmla="*/ 167 w 10000"/>
                          <a:gd name="connsiteY58" fmla="*/ 6215 h 10000"/>
                          <a:gd name="connsiteX59" fmla="*/ 167 w 10000"/>
                          <a:gd name="connsiteY59" fmla="*/ 6424 h 10000"/>
                          <a:gd name="connsiteX60" fmla="*/ 167 w 10000"/>
                          <a:gd name="connsiteY60" fmla="*/ 6684 h 10000"/>
                          <a:gd name="connsiteX61" fmla="*/ 167 w 10000"/>
                          <a:gd name="connsiteY61" fmla="*/ 6989 h 10000"/>
                          <a:gd name="connsiteX62" fmla="*/ 167 w 10000"/>
                          <a:gd name="connsiteY62" fmla="*/ 7324 h 10000"/>
                          <a:gd name="connsiteX63" fmla="*/ 180 w 10000"/>
                          <a:gd name="connsiteY63" fmla="*/ 7674 h 10000"/>
                          <a:gd name="connsiteX64" fmla="*/ 180 w 10000"/>
                          <a:gd name="connsiteY64" fmla="*/ 8031 h 10000"/>
                          <a:gd name="connsiteX65" fmla="*/ 180 w 10000"/>
                          <a:gd name="connsiteY65" fmla="*/ 8381 h 10000"/>
                          <a:gd name="connsiteX66" fmla="*/ 180 w 10000"/>
                          <a:gd name="connsiteY66" fmla="*/ 8709 h 10000"/>
                          <a:gd name="connsiteX67" fmla="*/ 180 w 10000"/>
                          <a:gd name="connsiteY67" fmla="*/ 9006 h 10000"/>
                          <a:gd name="connsiteX68" fmla="*/ 192 w 10000"/>
                          <a:gd name="connsiteY68" fmla="*/ 9267 h 10000"/>
                          <a:gd name="connsiteX69" fmla="*/ 192 w 10000"/>
                          <a:gd name="connsiteY69" fmla="*/ 9461 h 10000"/>
                          <a:gd name="connsiteX70" fmla="*/ 192 w 10000"/>
                          <a:gd name="connsiteY70" fmla="*/ 9580 h 10000"/>
                          <a:gd name="connsiteX71" fmla="*/ 192 w 10000"/>
                          <a:gd name="connsiteY71" fmla="*/ 9632 h 10000"/>
                          <a:gd name="connsiteX72" fmla="*/ 8980 w 10000"/>
                          <a:gd name="connsiteY72" fmla="*/ 4630 h 10000"/>
                          <a:gd name="connsiteX73" fmla="*/ 8868 w 10000"/>
                          <a:gd name="connsiteY73" fmla="*/ 5150 h 10000"/>
                          <a:gd name="connsiteX74" fmla="*/ 243 w 10000"/>
                          <a:gd name="connsiteY74" fmla="*/ 10000 h 10000"/>
                          <a:gd name="connsiteX75" fmla="*/ 18 w 10000"/>
                          <a:gd name="connsiteY75" fmla="*/ 9304 h 10000"/>
                          <a:gd name="connsiteX76" fmla="*/ 18 w 10000"/>
                          <a:gd name="connsiteY76" fmla="*/ 5985 h 10000"/>
                          <a:gd name="connsiteX77" fmla="*/ 81 w 10000"/>
                          <a:gd name="connsiteY77" fmla="*/ 5709 h 10000"/>
                          <a:gd name="connsiteX78" fmla="*/ 279 w 10000"/>
                          <a:gd name="connsiteY78" fmla="*/ 5396 h 10000"/>
                          <a:gd name="connsiteX79" fmla="*/ 1541 w 10000"/>
                          <a:gd name="connsiteY79" fmla="*/ 4615 h 10000"/>
                          <a:gd name="connsiteX80" fmla="*/ 3368 w 10000"/>
                          <a:gd name="connsiteY80" fmla="*/ 3595 h 10000"/>
                          <a:gd name="connsiteX81" fmla="*/ 9459 w 10000"/>
                          <a:gd name="connsiteY81" fmla="*/ 205 h 10000"/>
                          <a:gd name="connsiteX82" fmla="*/ 9857 w 10000"/>
                          <a:gd name="connsiteY82" fmla="*/ 0 h 10000"/>
                          <a:gd name="connsiteX0" fmla="*/ 9857 w 10000"/>
                          <a:gd name="connsiteY0" fmla="*/ 0 h 10000"/>
                          <a:gd name="connsiteX1" fmla="*/ 10000 w 10000"/>
                          <a:gd name="connsiteY1" fmla="*/ 141 h 10000"/>
                          <a:gd name="connsiteX2" fmla="*/ 9042 w 10000"/>
                          <a:gd name="connsiteY2" fmla="*/ 848 h 10000"/>
                          <a:gd name="connsiteX3" fmla="*/ 8943 w 10000"/>
                          <a:gd name="connsiteY3" fmla="*/ 915 h 10000"/>
                          <a:gd name="connsiteX4" fmla="*/ 8881 w 10000"/>
                          <a:gd name="connsiteY4" fmla="*/ 952 h 10000"/>
                          <a:gd name="connsiteX5" fmla="*/ 8856 w 10000"/>
                          <a:gd name="connsiteY5" fmla="*/ 976 h 10000"/>
                          <a:gd name="connsiteX6" fmla="*/ 6432 w 10000"/>
                          <a:gd name="connsiteY6" fmla="*/ 2448 h 10000"/>
                          <a:gd name="connsiteX7" fmla="*/ 6215 w 10000"/>
                          <a:gd name="connsiteY7" fmla="*/ 2293 h 10000"/>
                          <a:gd name="connsiteX8" fmla="*/ 9813 w 10000"/>
                          <a:gd name="connsiteY8" fmla="*/ 224 h 10000"/>
                          <a:gd name="connsiteX9" fmla="*/ 9813 w 10000"/>
                          <a:gd name="connsiteY9" fmla="*/ 224 h 10000"/>
                          <a:gd name="connsiteX10" fmla="*/ 9813 w 10000"/>
                          <a:gd name="connsiteY10" fmla="*/ 209 h 10000"/>
                          <a:gd name="connsiteX11" fmla="*/ 9826 w 10000"/>
                          <a:gd name="connsiteY11" fmla="*/ 209 h 10000"/>
                          <a:gd name="connsiteX12" fmla="*/ 9838 w 10000"/>
                          <a:gd name="connsiteY12" fmla="*/ 194 h 10000"/>
                          <a:gd name="connsiteX13" fmla="*/ 9838 w 10000"/>
                          <a:gd name="connsiteY13" fmla="*/ 178 h 10000"/>
                          <a:gd name="connsiteX14" fmla="*/ 9851 w 10000"/>
                          <a:gd name="connsiteY14" fmla="*/ 171 h 10000"/>
                          <a:gd name="connsiteX15" fmla="*/ 9851 w 10000"/>
                          <a:gd name="connsiteY15" fmla="*/ 156 h 10000"/>
                          <a:gd name="connsiteX16" fmla="*/ 9838 w 10000"/>
                          <a:gd name="connsiteY16" fmla="*/ 141 h 10000"/>
                          <a:gd name="connsiteX17" fmla="*/ 9838 w 10000"/>
                          <a:gd name="connsiteY17" fmla="*/ 126 h 10000"/>
                          <a:gd name="connsiteX18" fmla="*/ 9813 w 10000"/>
                          <a:gd name="connsiteY18" fmla="*/ 126 h 10000"/>
                          <a:gd name="connsiteX19" fmla="*/ 9782 w 10000"/>
                          <a:gd name="connsiteY19" fmla="*/ 141 h 10000"/>
                          <a:gd name="connsiteX20" fmla="*/ 9751 w 10000"/>
                          <a:gd name="connsiteY20" fmla="*/ 156 h 10000"/>
                          <a:gd name="connsiteX21" fmla="*/ 9720 w 10000"/>
                          <a:gd name="connsiteY21" fmla="*/ 171 h 10000"/>
                          <a:gd name="connsiteX22" fmla="*/ 9639 w 10000"/>
                          <a:gd name="connsiteY22" fmla="*/ 224 h 10000"/>
                          <a:gd name="connsiteX23" fmla="*/ 9503 w 10000"/>
                          <a:gd name="connsiteY23" fmla="*/ 283 h 10000"/>
                          <a:gd name="connsiteX24" fmla="*/ 9329 w 10000"/>
                          <a:gd name="connsiteY24" fmla="*/ 394 h 10000"/>
                          <a:gd name="connsiteX25" fmla="*/ 9098 w 10000"/>
                          <a:gd name="connsiteY25" fmla="*/ 506 h 10000"/>
                          <a:gd name="connsiteX26" fmla="*/ 8837 w 10000"/>
                          <a:gd name="connsiteY26" fmla="*/ 655 h 10000"/>
                          <a:gd name="connsiteX27" fmla="*/ 8545 w 10000"/>
                          <a:gd name="connsiteY27" fmla="*/ 811 h 10000"/>
                          <a:gd name="connsiteX28" fmla="*/ 8216 w 10000"/>
                          <a:gd name="connsiteY28" fmla="*/ 990 h 10000"/>
                          <a:gd name="connsiteX29" fmla="*/ 7856 w 10000"/>
                          <a:gd name="connsiteY29" fmla="*/ 1183 h 10000"/>
                          <a:gd name="connsiteX30" fmla="*/ 7463 w 10000"/>
                          <a:gd name="connsiteY30" fmla="*/ 1392 h 10000"/>
                          <a:gd name="connsiteX31" fmla="*/ 7066 w 10000"/>
                          <a:gd name="connsiteY31" fmla="*/ 1615 h 10000"/>
                          <a:gd name="connsiteX32" fmla="*/ 6650 w 10000"/>
                          <a:gd name="connsiteY32" fmla="*/ 1854 h 10000"/>
                          <a:gd name="connsiteX33" fmla="*/ 6215 w 10000"/>
                          <a:gd name="connsiteY33" fmla="*/ 2084 h 10000"/>
                          <a:gd name="connsiteX34" fmla="*/ 5767 w 10000"/>
                          <a:gd name="connsiteY34" fmla="*/ 2330 h 10000"/>
                          <a:gd name="connsiteX35" fmla="*/ 5326 w 10000"/>
                          <a:gd name="connsiteY35" fmla="*/ 2583 h 10000"/>
                          <a:gd name="connsiteX36" fmla="*/ 4866 w 10000"/>
                          <a:gd name="connsiteY36" fmla="*/ 2843 h 10000"/>
                          <a:gd name="connsiteX37" fmla="*/ 4419 w 10000"/>
                          <a:gd name="connsiteY37" fmla="*/ 3089 h 10000"/>
                          <a:gd name="connsiteX38" fmla="*/ 3977 w 10000"/>
                          <a:gd name="connsiteY38" fmla="*/ 3335 h 10000"/>
                          <a:gd name="connsiteX39" fmla="*/ 3542 w 10000"/>
                          <a:gd name="connsiteY39" fmla="*/ 3587 h 10000"/>
                          <a:gd name="connsiteX40" fmla="*/ 3114 w 10000"/>
                          <a:gd name="connsiteY40" fmla="*/ 3818 h 10000"/>
                          <a:gd name="connsiteX41" fmla="*/ 2704 w 10000"/>
                          <a:gd name="connsiteY41" fmla="*/ 4057 h 10000"/>
                          <a:gd name="connsiteX42" fmla="*/ 2324 w 10000"/>
                          <a:gd name="connsiteY42" fmla="*/ 4272 h 10000"/>
                          <a:gd name="connsiteX43" fmla="*/ 1964 w 10000"/>
                          <a:gd name="connsiteY43" fmla="*/ 4481 h 10000"/>
                          <a:gd name="connsiteX44" fmla="*/ 1628 w 10000"/>
                          <a:gd name="connsiteY44" fmla="*/ 4682 h 10000"/>
                          <a:gd name="connsiteX45" fmla="*/ 1324 w 10000"/>
                          <a:gd name="connsiteY45" fmla="*/ 4846 h 10000"/>
                          <a:gd name="connsiteX46" fmla="*/ 1050 w 10000"/>
                          <a:gd name="connsiteY46" fmla="*/ 5017 h 10000"/>
                          <a:gd name="connsiteX47" fmla="*/ 820 w 10000"/>
                          <a:gd name="connsiteY47" fmla="*/ 5150 h 10000"/>
                          <a:gd name="connsiteX48" fmla="*/ 640 w 10000"/>
                          <a:gd name="connsiteY48" fmla="*/ 5278 h 10000"/>
                          <a:gd name="connsiteX49" fmla="*/ 497 w 10000"/>
                          <a:gd name="connsiteY49" fmla="*/ 5367 h 10000"/>
                          <a:gd name="connsiteX50" fmla="*/ 472 w 10000"/>
                          <a:gd name="connsiteY50" fmla="*/ 5381 h 10000"/>
                          <a:gd name="connsiteX51" fmla="*/ 428 w 10000"/>
                          <a:gd name="connsiteY51" fmla="*/ 5433 h 10000"/>
                          <a:gd name="connsiteX52" fmla="*/ 366 w 10000"/>
                          <a:gd name="connsiteY52" fmla="*/ 5500 h 10000"/>
                          <a:gd name="connsiteX53" fmla="*/ 298 w 10000"/>
                          <a:gd name="connsiteY53" fmla="*/ 5605 h 10000"/>
                          <a:gd name="connsiteX54" fmla="*/ 236 w 10000"/>
                          <a:gd name="connsiteY54" fmla="*/ 5731 h 10000"/>
                          <a:gd name="connsiteX55" fmla="*/ 180 w 10000"/>
                          <a:gd name="connsiteY55" fmla="*/ 5895 h 10000"/>
                          <a:gd name="connsiteX56" fmla="*/ 167 w 10000"/>
                          <a:gd name="connsiteY56" fmla="*/ 6089 h 10000"/>
                          <a:gd name="connsiteX57" fmla="*/ 167 w 10000"/>
                          <a:gd name="connsiteY57" fmla="*/ 6215 h 10000"/>
                          <a:gd name="connsiteX58" fmla="*/ 167 w 10000"/>
                          <a:gd name="connsiteY58" fmla="*/ 6424 h 10000"/>
                          <a:gd name="connsiteX59" fmla="*/ 167 w 10000"/>
                          <a:gd name="connsiteY59" fmla="*/ 6684 h 10000"/>
                          <a:gd name="connsiteX60" fmla="*/ 167 w 10000"/>
                          <a:gd name="connsiteY60" fmla="*/ 6989 h 10000"/>
                          <a:gd name="connsiteX61" fmla="*/ 167 w 10000"/>
                          <a:gd name="connsiteY61" fmla="*/ 7324 h 10000"/>
                          <a:gd name="connsiteX62" fmla="*/ 180 w 10000"/>
                          <a:gd name="connsiteY62" fmla="*/ 7674 h 10000"/>
                          <a:gd name="connsiteX63" fmla="*/ 180 w 10000"/>
                          <a:gd name="connsiteY63" fmla="*/ 8031 h 10000"/>
                          <a:gd name="connsiteX64" fmla="*/ 180 w 10000"/>
                          <a:gd name="connsiteY64" fmla="*/ 8381 h 10000"/>
                          <a:gd name="connsiteX65" fmla="*/ 180 w 10000"/>
                          <a:gd name="connsiteY65" fmla="*/ 8709 h 10000"/>
                          <a:gd name="connsiteX66" fmla="*/ 180 w 10000"/>
                          <a:gd name="connsiteY66" fmla="*/ 9006 h 10000"/>
                          <a:gd name="connsiteX67" fmla="*/ 192 w 10000"/>
                          <a:gd name="connsiteY67" fmla="*/ 9267 h 10000"/>
                          <a:gd name="connsiteX68" fmla="*/ 192 w 10000"/>
                          <a:gd name="connsiteY68" fmla="*/ 9461 h 10000"/>
                          <a:gd name="connsiteX69" fmla="*/ 192 w 10000"/>
                          <a:gd name="connsiteY69" fmla="*/ 9580 h 10000"/>
                          <a:gd name="connsiteX70" fmla="*/ 192 w 10000"/>
                          <a:gd name="connsiteY70" fmla="*/ 9632 h 10000"/>
                          <a:gd name="connsiteX71" fmla="*/ 8980 w 10000"/>
                          <a:gd name="connsiteY71" fmla="*/ 4630 h 10000"/>
                          <a:gd name="connsiteX72" fmla="*/ 8868 w 10000"/>
                          <a:gd name="connsiteY72" fmla="*/ 5150 h 10000"/>
                          <a:gd name="connsiteX73" fmla="*/ 243 w 10000"/>
                          <a:gd name="connsiteY73" fmla="*/ 10000 h 10000"/>
                          <a:gd name="connsiteX74" fmla="*/ 18 w 10000"/>
                          <a:gd name="connsiteY74" fmla="*/ 9304 h 10000"/>
                          <a:gd name="connsiteX75" fmla="*/ 18 w 10000"/>
                          <a:gd name="connsiteY75" fmla="*/ 5985 h 10000"/>
                          <a:gd name="connsiteX76" fmla="*/ 81 w 10000"/>
                          <a:gd name="connsiteY76" fmla="*/ 5709 h 10000"/>
                          <a:gd name="connsiteX77" fmla="*/ 279 w 10000"/>
                          <a:gd name="connsiteY77" fmla="*/ 5396 h 10000"/>
                          <a:gd name="connsiteX78" fmla="*/ 1541 w 10000"/>
                          <a:gd name="connsiteY78" fmla="*/ 4615 h 10000"/>
                          <a:gd name="connsiteX79" fmla="*/ 3368 w 10000"/>
                          <a:gd name="connsiteY79" fmla="*/ 3595 h 10000"/>
                          <a:gd name="connsiteX80" fmla="*/ 9459 w 10000"/>
                          <a:gd name="connsiteY80" fmla="*/ 205 h 10000"/>
                          <a:gd name="connsiteX81" fmla="*/ 9857 w 10000"/>
                          <a:gd name="connsiteY81" fmla="*/ 0 h 10000"/>
                          <a:gd name="connsiteX0" fmla="*/ 9857 w 10000"/>
                          <a:gd name="connsiteY0" fmla="*/ 0 h 10000"/>
                          <a:gd name="connsiteX1" fmla="*/ 10000 w 10000"/>
                          <a:gd name="connsiteY1" fmla="*/ 141 h 10000"/>
                          <a:gd name="connsiteX2" fmla="*/ 8943 w 10000"/>
                          <a:gd name="connsiteY2" fmla="*/ 915 h 10000"/>
                          <a:gd name="connsiteX3" fmla="*/ 8881 w 10000"/>
                          <a:gd name="connsiteY3" fmla="*/ 952 h 10000"/>
                          <a:gd name="connsiteX4" fmla="*/ 8856 w 10000"/>
                          <a:gd name="connsiteY4" fmla="*/ 976 h 10000"/>
                          <a:gd name="connsiteX5" fmla="*/ 6432 w 10000"/>
                          <a:gd name="connsiteY5" fmla="*/ 2448 h 10000"/>
                          <a:gd name="connsiteX6" fmla="*/ 6215 w 10000"/>
                          <a:gd name="connsiteY6" fmla="*/ 2293 h 10000"/>
                          <a:gd name="connsiteX7" fmla="*/ 9813 w 10000"/>
                          <a:gd name="connsiteY7" fmla="*/ 224 h 10000"/>
                          <a:gd name="connsiteX8" fmla="*/ 9813 w 10000"/>
                          <a:gd name="connsiteY8" fmla="*/ 224 h 10000"/>
                          <a:gd name="connsiteX9" fmla="*/ 9813 w 10000"/>
                          <a:gd name="connsiteY9" fmla="*/ 209 h 10000"/>
                          <a:gd name="connsiteX10" fmla="*/ 9826 w 10000"/>
                          <a:gd name="connsiteY10" fmla="*/ 209 h 10000"/>
                          <a:gd name="connsiteX11" fmla="*/ 9838 w 10000"/>
                          <a:gd name="connsiteY11" fmla="*/ 194 h 10000"/>
                          <a:gd name="connsiteX12" fmla="*/ 9838 w 10000"/>
                          <a:gd name="connsiteY12" fmla="*/ 178 h 10000"/>
                          <a:gd name="connsiteX13" fmla="*/ 9851 w 10000"/>
                          <a:gd name="connsiteY13" fmla="*/ 171 h 10000"/>
                          <a:gd name="connsiteX14" fmla="*/ 9851 w 10000"/>
                          <a:gd name="connsiteY14" fmla="*/ 156 h 10000"/>
                          <a:gd name="connsiteX15" fmla="*/ 9838 w 10000"/>
                          <a:gd name="connsiteY15" fmla="*/ 141 h 10000"/>
                          <a:gd name="connsiteX16" fmla="*/ 9838 w 10000"/>
                          <a:gd name="connsiteY16" fmla="*/ 126 h 10000"/>
                          <a:gd name="connsiteX17" fmla="*/ 9813 w 10000"/>
                          <a:gd name="connsiteY17" fmla="*/ 126 h 10000"/>
                          <a:gd name="connsiteX18" fmla="*/ 9782 w 10000"/>
                          <a:gd name="connsiteY18" fmla="*/ 141 h 10000"/>
                          <a:gd name="connsiteX19" fmla="*/ 9751 w 10000"/>
                          <a:gd name="connsiteY19" fmla="*/ 156 h 10000"/>
                          <a:gd name="connsiteX20" fmla="*/ 9720 w 10000"/>
                          <a:gd name="connsiteY20" fmla="*/ 171 h 10000"/>
                          <a:gd name="connsiteX21" fmla="*/ 9639 w 10000"/>
                          <a:gd name="connsiteY21" fmla="*/ 224 h 10000"/>
                          <a:gd name="connsiteX22" fmla="*/ 9503 w 10000"/>
                          <a:gd name="connsiteY22" fmla="*/ 283 h 10000"/>
                          <a:gd name="connsiteX23" fmla="*/ 9329 w 10000"/>
                          <a:gd name="connsiteY23" fmla="*/ 394 h 10000"/>
                          <a:gd name="connsiteX24" fmla="*/ 9098 w 10000"/>
                          <a:gd name="connsiteY24" fmla="*/ 506 h 10000"/>
                          <a:gd name="connsiteX25" fmla="*/ 8837 w 10000"/>
                          <a:gd name="connsiteY25" fmla="*/ 655 h 10000"/>
                          <a:gd name="connsiteX26" fmla="*/ 8545 w 10000"/>
                          <a:gd name="connsiteY26" fmla="*/ 811 h 10000"/>
                          <a:gd name="connsiteX27" fmla="*/ 8216 w 10000"/>
                          <a:gd name="connsiteY27" fmla="*/ 990 h 10000"/>
                          <a:gd name="connsiteX28" fmla="*/ 7856 w 10000"/>
                          <a:gd name="connsiteY28" fmla="*/ 1183 h 10000"/>
                          <a:gd name="connsiteX29" fmla="*/ 7463 w 10000"/>
                          <a:gd name="connsiteY29" fmla="*/ 1392 h 10000"/>
                          <a:gd name="connsiteX30" fmla="*/ 7066 w 10000"/>
                          <a:gd name="connsiteY30" fmla="*/ 1615 h 10000"/>
                          <a:gd name="connsiteX31" fmla="*/ 6650 w 10000"/>
                          <a:gd name="connsiteY31" fmla="*/ 1854 h 10000"/>
                          <a:gd name="connsiteX32" fmla="*/ 6215 w 10000"/>
                          <a:gd name="connsiteY32" fmla="*/ 2084 h 10000"/>
                          <a:gd name="connsiteX33" fmla="*/ 5767 w 10000"/>
                          <a:gd name="connsiteY33" fmla="*/ 2330 h 10000"/>
                          <a:gd name="connsiteX34" fmla="*/ 5326 w 10000"/>
                          <a:gd name="connsiteY34" fmla="*/ 2583 h 10000"/>
                          <a:gd name="connsiteX35" fmla="*/ 4866 w 10000"/>
                          <a:gd name="connsiteY35" fmla="*/ 2843 h 10000"/>
                          <a:gd name="connsiteX36" fmla="*/ 4419 w 10000"/>
                          <a:gd name="connsiteY36" fmla="*/ 3089 h 10000"/>
                          <a:gd name="connsiteX37" fmla="*/ 3977 w 10000"/>
                          <a:gd name="connsiteY37" fmla="*/ 3335 h 10000"/>
                          <a:gd name="connsiteX38" fmla="*/ 3542 w 10000"/>
                          <a:gd name="connsiteY38" fmla="*/ 3587 h 10000"/>
                          <a:gd name="connsiteX39" fmla="*/ 3114 w 10000"/>
                          <a:gd name="connsiteY39" fmla="*/ 3818 h 10000"/>
                          <a:gd name="connsiteX40" fmla="*/ 2704 w 10000"/>
                          <a:gd name="connsiteY40" fmla="*/ 4057 h 10000"/>
                          <a:gd name="connsiteX41" fmla="*/ 2324 w 10000"/>
                          <a:gd name="connsiteY41" fmla="*/ 4272 h 10000"/>
                          <a:gd name="connsiteX42" fmla="*/ 1964 w 10000"/>
                          <a:gd name="connsiteY42" fmla="*/ 4481 h 10000"/>
                          <a:gd name="connsiteX43" fmla="*/ 1628 w 10000"/>
                          <a:gd name="connsiteY43" fmla="*/ 4682 h 10000"/>
                          <a:gd name="connsiteX44" fmla="*/ 1324 w 10000"/>
                          <a:gd name="connsiteY44" fmla="*/ 4846 h 10000"/>
                          <a:gd name="connsiteX45" fmla="*/ 1050 w 10000"/>
                          <a:gd name="connsiteY45" fmla="*/ 5017 h 10000"/>
                          <a:gd name="connsiteX46" fmla="*/ 820 w 10000"/>
                          <a:gd name="connsiteY46" fmla="*/ 5150 h 10000"/>
                          <a:gd name="connsiteX47" fmla="*/ 640 w 10000"/>
                          <a:gd name="connsiteY47" fmla="*/ 5278 h 10000"/>
                          <a:gd name="connsiteX48" fmla="*/ 497 w 10000"/>
                          <a:gd name="connsiteY48" fmla="*/ 5367 h 10000"/>
                          <a:gd name="connsiteX49" fmla="*/ 472 w 10000"/>
                          <a:gd name="connsiteY49" fmla="*/ 5381 h 10000"/>
                          <a:gd name="connsiteX50" fmla="*/ 428 w 10000"/>
                          <a:gd name="connsiteY50" fmla="*/ 5433 h 10000"/>
                          <a:gd name="connsiteX51" fmla="*/ 366 w 10000"/>
                          <a:gd name="connsiteY51" fmla="*/ 5500 h 10000"/>
                          <a:gd name="connsiteX52" fmla="*/ 298 w 10000"/>
                          <a:gd name="connsiteY52" fmla="*/ 5605 h 10000"/>
                          <a:gd name="connsiteX53" fmla="*/ 236 w 10000"/>
                          <a:gd name="connsiteY53" fmla="*/ 5731 h 10000"/>
                          <a:gd name="connsiteX54" fmla="*/ 180 w 10000"/>
                          <a:gd name="connsiteY54" fmla="*/ 5895 h 10000"/>
                          <a:gd name="connsiteX55" fmla="*/ 167 w 10000"/>
                          <a:gd name="connsiteY55" fmla="*/ 6089 h 10000"/>
                          <a:gd name="connsiteX56" fmla="*/ 167 w 10000"/>
                          <a:gd name="connsiteY56" fmla="*/ 6215 h 10000"/>
                          <a:gd name="connsiteX57" fmla="*/ 167 w 10000"/>
                          <a:gd name="connsiteY57" fmla="*/ 6424 h 10000"/>
                          <a:gd name="connsiteX58" fmla="*/ 167 w 10000"/>
                          <a:gd name="connsiteY58" fmla="*/ 6684 h 10000"/>
                          <a:gd name="connsiteX59" fmla="*/ 167 w 10000"/>
                          <a:gd name="connsiteY59" fmla="*/ 6989 h 10000"/>
                          <a:gd name="connsiteX60" fmla="*/ 167 w 10000"/>
                          <a:gd name="connsiteY60" fmla="*/ 7324 h 10000"/>
                          <a:gd name="connsiteX61" fmla="*/ 180 w 10000"/>
                          <a:gd name="connsiteY61" fmla="*/ 7674 h 10000"/>
                          <a:gd name="connsiteX62" fmla="*/ 180 w 10000"/>
                          <a:gd name="connsiteY62" fmla="*/ 8031 h 10000"/>
                          <a:gd name="connsiteX63" fmla="*/ 180 w 10000"/>
                          <a:gd name="connsiteY63" fmla="*/ 8381 h 10000"/>
                          <a:gd name="connsiteX64" fmla="*/ 180 w 10000"/>
                          <a:gd name="connsiteY64" fmla="*/ 8709 h 10000"/>
                          <a:gd name="connsiteX65" fmla="*/ 180 w 10000"/>
                          <a:gd name="connsiteY65" fmla="*/ 9006 h 10000"/>
                          <a:gd name="connsiteX66" fmla="*/ 192 w 10000"/>
                          <a:gd name="connsiteY66" fmla="*/ 9267 h 10000"/>
                          <a:gd name="connsiteX67" fmla="*/ 192 w 10000"/>
                          <a:gd name="connsiteY67" fmla="*/ 9461 h 10000"/>
                          <a:gd name="connsiteX68" fmla="*/ 192 w 10000"/>
                          <a:gd name="connsiteY68" fmla="*/ 9580 h 10000"/>
                          <a:gd name="connsiteX69" fmla="*/ 192 w 10000"/>
                          <a:gd name="connsiteY69" fmla="*/ 9632 h 10000"/>
                          <a:gd name="connsiteX70" fmla="*/ 8980 w 10000"/>
                          <a:gd name="connsiteY70" fmla="*/ 4630 h 10000"/>
                          <a:gd name="connsiteX71" fmla="*/ 8868 w 10000"/>
                          <a:gd name="connsiteY71" fmla="*/ 5150 h 10000"/>
                          <a:gd name="connsiteX72" fmla="*/ 243 w 10000"/>
                          <a:gd name="connsiteY72" fmla="*/ 10000 h 10000"/>
                          <a:gd name="connsiteX73" fmla="*/ 18 w 10000"/>
                          <a:gd name="connsiteY73" fmla="*/ 9304 h 10000"/>
                          <a:gd name="connsiteX74" fmla="*/ 18 w 10000"/>
                          <a:gd name="connsiteY74" fmla="*/ 5985 h 10000"/>
                          <a:gd name="connsiteX75" fmla="*/ 81 w 10000"/>
                          <a:gd name="connsiteY75" fmla="*/ 5709 h 10000"/>
                          <a:gd name="connsiteX76" fmla="*/ 279 w 10000"/>
                          <a:gd name="connsiteY76" fmla="*/ 5396 h 10000"/>
                          <a:gd name="connsiteX77" fmla="*/ 1541 w 10000"/>
                          <a:gd name="connsiteY77" fmla="*/ 4615 h 10000"/>
                          <a:gd name="connsiteX78" fmla="*/ 3368 w 10000"/>
                          <a:gd name="connsiteY78" fmla="*/ 3595 h 10000"/>
                          <a:gd name="connsiteX79" fmla="*/ 9459 w 10000"/>
                          <a:gd name="connsiteY79" fmla="*/ 205 h 10000"/>
                          <a:gd name="connsiteX80" fmla="*/ 9857 w 10000"/>
                          <a:gd name="connsiteY80" fmla="*/ 0 h 10000"/>
                          <a:gd name="connsiteX0" fmla="*/ 9857 w 10000"/>
                          <a:gd name="connsiteY0" fmla="*/ 0 h 10000"/>
                          <a:gd name="connsiteX1" fmla="*/ 10000 w 10000"/>
                          <a:gd name="connsiteY1" fmla="*/ 141 h 10000"/>
                          <a:gd name="connsiteX2" fmla="*/ 8881 w 10000"/>
                          <a:gd name="connsiteY2" fmla="*/ 952 h 10000"/>
                          <a:gd name="connsiteX3" fmla="*/ 8856 w 10000"/>
                          <a:gd name="connsiteY3" fmla="*/ 976 h 10000"/>
                          <a:gd name="connsiteX4" fmla="*/ 6432 w 10000"/>
                          <a:gd name="connsiteY4" fmla="*/ 2448 h 10000"/>
                          <a:gd name="connsiteX5" fmla="*/ 6215 w 10000"/>
                          <a:gd name="connsiteY5" fmla="*/ 2293 h 10000"/>
                          <a:gd name="connsiteX6" fmla="*/ 9813 w 10000"/>
                          <a:gd name="connsiteY6" fmla="*/ 224 h 10000"/>
                          <a:gd name="connsiteX7" fmla="*/ 9813 w 10000"/>
                          <a:gd name="connsiteY7" fmla="*/ 224 h 10000"/>
                          <a:gd name="connsiteX8" fmla="*/ 9813 w 10000"/>
                          <a:gd name="connsiteY8" fmla="*/ 209 h 10000"/>
                          <a:gd name="connsiteX9" fmla="*/ 9826 w 10000"/>
                          <a:gd name="connsiteY9" fmla="*/ 209 h 10000"/>
                          <a:gd name="connsiteX10" fmla="*/ 9838 w 10000"/>
                          <a:gd name="connsiteY10" fmla="*/ 194 h 10000"/>
                          <a:gd name="connsiteX11" fmla="*/ 9838 w 10000"/>
                          <a:gd name="connsiteY11" fmla="*/ 178 h 10000"/>
                          <a:gd name="connsiteX12" fmla="*/ 9851 w 10000"/>
                          <a:gd name="connsiteY12" fmla="*/ 171 h 10000"/>
                          <a:gd name="connsiteX13" fmla="*/ 9851 w 10000"/>
                          <a:gd name="connsiteY13" fmla="*/ 156 h 10000"/>
                          <a:gd name="connsiteX14" fmla="*/ 9838 w 10000"/>
                          <a:gd name="connsiteY14" fmla="*/ 141 h 10000"/>
                          <a:gd name="connsiteX15" fmla="*/ 9838 w 10000"/>
                          <a:gd name="connsiteY15" fmla="*/ 126 h 10000"/>
                          <a:gd name="connsiteX16" fmla="*/ 9813 w 10000"/>
                          <a:gd name="connsiteY16" fmla="*/ 126 h 10000"/>
                          <a:gd name="connsiteX17" fmla="*/ 9782 w 10000"/>
                          <a:gd name="connsiteY17" fmla="*/ 141 h 10000"/>
                          <a:gd name="connsiteX18" fmla="*/ 9751 w 10000"/>
                          <a:gd name="connsiteY18" fmla="*/ 156 h 10000"/>
                          <a:gd name="connsiteX19" fmla="*/ 9720 w 10000"/>
                          <a:gd name="connsiteY19" fmla="*/ 171 h 10000"/>
                          <a:gd name="connsiteX20" fmla="*/ 9639 w 10000"/>
                          <a:gd name="connsiteY20" fmla="*/ 224 h 10000"/>
                          <a:gd name="connsiteX21" fmla="*/ 9503 w 10000"/>
                          <a:gd name="connsiteY21" fmla="*/ 283 h 10000"/>
                          <a:gd name="connsiteX22" fmla="*/ 9329 w 10000"/>
                          <a:gd name="connsiteY22" fmla="*/ 394 h 10000"/>
                          <a:gd name="connsiteX23" fmla="*/ 9098 w 10000"/>
                          <a:gd name="connsiteY23" fmla="*/ 506 h 10000"/>
                          <a:gd name="connsiteX24" fmla="*/ 8837 w 10000"/>
                          <a:gd name="connsiteY24" fmla="*/ 655 h 10000"/>
                          <a:gd name="connsiteX25" fmla="*/ 8545 w 10000"/>
                          <a:gd name="connsiteY25" fmla="*/ 811 h 10000"/>
                          <a:gd name="connsiteX26" fmla="*/ 8216 w 10000"/>
                          <a:gd name="connsiteY26" fmla="*/ 990 h 10000"/>
                          <a:gd name="connsiteX27" fmla="*/ 7856 w 10000"/>
                          <a:gd name="connsiteY27" fmla="*/ 1183 h 10000"/>
                          <a:gd name="connsiteX28" fmla="*/ 7463 w 10000"/>
                          <a:gd name="connsiteY28" fmla="*/ 1392 h 10000"/>
                          <a:gd name="connsiteX29" fmla="*/ 7066 w 10000"/>
                          <a:gd name="connsiteY29" fmla="*/ 1615 h 10000"/>
                          <a:gd name="connsiteX30" fmla="*/ 6650 w 10000"/>
                          <a:gd name="connsiteY30" fmla="*/ 1854 h 10000"/>
                          <a:gd name="connsiteX31" fmla="*/ 6215 w 10000"/>
                          <a:gd name="connsiteY31" fmla="*/ 2084 h 10000"/>
                          <a:gd name="connsiteX32" fmla="*/ 5767 w 10000"/>
                          <a:gd name="connsiteY32" fmla="*/ 2330 h 10000"/>
                          <a:gd name="connsiteX33" fmla="*/ 5326 w 10000"/>
                          <a:gd name="connsiteY33" fmla="*/ 2583 h 10000"/>
                          <a:gd name="connsiteX34" fmla="*/ 4866 w 10000"/>
                          <a:gd name="connsiteY34" fmla="*/ 2843 h 10000"/>
                          <a:gd name="connsiteX35" fmla="*/ 4419 w 10000"/>
                          <a:gd name="connsiteY35" fmla="*/ 3089 h 10000"/>
                          <a:gd name="connsiteX36" fmla="*/ 3977 w 10000"/>
                          <a:gd name="connsiteY36" fmla="*/ 3335 h 10000"/>
                          <a:gd name="connsiteX37" fmla="*/ 3542 w 10000"/>
                          <a:gd name="connsiteY37" fmla="*/ 3587 h 10000"/>
                          <a:gd name="connsiteX38" fmla="*/ 3114 w 10000"/>
                          <a:gd name="connsiteY38" fmla="*/ 3818 h 10000"/>
                          <a:gd name="connsiteX39" fmla="*/ 2704 w 10000"/>
                          <a:gd name="connsiteY39" fmla="*/ 4057 h 10000"/>
                          <a:gd name="connsiteX40" fmla="*/ 2324 w 10000"/>
                          <a:gd name="connsiteY40" fmla="*/ 4272 h 10000"/>
                          <a:gd name="connsiteX41" fmla="*/ 1964 w 10000"/>
                          <a:gd name="connsiteY41" fmla="*/ 4481 h 10000"/>
                          <a:gd name="connsiteX42" fmla="*/ 1628 w 10000"/>
                          <a:gd name="connsiteY42" fmla="*/ 4682 h 10000"/>
                          <a:gd name="connsiteX43" fmla="*/ 1324 w 10000"/>
                          <a:gd name="connsiteY43" fmla="*/ 4846 h 10000"/>
                          <a:gd name="connsiteX44" fmla="*/ 1050 w 10000"/>
                          <a:gd name="connsiteY44" fmla="*/ 5017 h 10000"/>
                          <a:gd name="connsiteX45" fmla="*/ 820 w 10000"/>
                          <a:gd name="connsiteY45" fmla="*/ 5150 h 10000"/>
                          <a:gd name="connsiteX46" fmla="*/ 640 w 10000"/>
                          <a:gd name="connsiteY46" fmla="*/ 5278 h 10000"/>
                          <a:gd name="connsiteX47" fmla="*/ 497 w 10000"/>
                          <a:gd name="connsiteY47" fmla="*/ 5367 h 10000"/>
                          <a:gd name="connsiteX48" fmla="*/ 472 w 10000"/>
                          <a:gd name="connsiteY48" fmla="*/ 5381 h 10000"/>
                          <a:gd name="connsiteX49" fmla="*/ 428 w 10000"/>
                          <a:gd name="connsiteY49" fmla="*/ 5433 h 10000"/>
                          <a:gd name="connsiteX50" fmla="*/ 366 w 10000"/>
                          <a:gd name="connsiteY50" fmla="*/ 5500 h 10000"/>
                          <a:gd name="connsiteX51" fmla="*/ 298 w 10000"/>
                          <a:gd name="connsiteY51" fmla="*/ 5605 h 10000"/>
                          <a:gd name="connsiteX52" fmla="*/ 236 w 10000"/>
                          <a:gd name="connsiteY52" fmla="*/ 5731 h 10000"/>
                          <a:gd name="connsiteX53" fmla="*/ 180 w 10000"/>
                          <a:gd name="connsiteY53" fmla="*/ 5895 h 10000"/>
                          <a:gd name="connsiteX54" fmla="*/ 167 w 10000"/>
                          <a:gd name="connsiteY54" fmla="*/ 6089 h 10000"/>
                          <a:gd name="connsiteX55" fmla="*/ 167 w 10000"/>
                          <a:gd name="connsiteY55" fmla="*/ 6215 h 10000"/>
                          <a:gd name="connsiteX56" fmla="*/ 167 w 10000"/>
                          <a:gd name="connsiteY56" fmla="*/ 6424 h 10000"/>
                          <a:gd name="connsiteX57" fmla="*/ 167 w 10000"/>
                          <a:gd name="connsiteY57" fmla="*/ 6684 h 10000"/>
                          <a:gd name="connsiteX58" fmla="*/ 167 w 10000"/>
                          <a:gd name="connsiteY58" fmla="*/ 6989 h 10000"/>
                          <a:gd name="connsiteX59" fmla="*/ 167 w 10000"/>
                          <a:gd name="connsiteY59" fmla="*/ 7324 h 10000"/>
                          <a:gd name="connsiteX60" fmla="*/ 180 w 10000"/>
                          <a:gd name="connsiteY60" fmla="*/ 7674 h 10000"/>
                          <a:gd name="connsiteX61" fmla="*/ 180 w 10000"/>
                          <a:gd name="connsiteY61" fmla="*/ 8031 h 10000"/>
                          <a:gd name="connsiteX62" fmla="*/ 180 w 10000"/>
                          <a:gd name="connsiteY62" fmla="*/ 8381 h 10000"/>
                          <a:gd name="connsiteX63" fmla="*/ 180 w 10000"/>
                          <a:gd name="connsiteY63" fmla="*/ 8709 h 10000"/>
                          <a:gd name="connsiteX64" fmla="*/ 180 w 10000"/>
                          <a:gd name="connsiteY64" fmla="*/ 9006 h 10000"/>
                          <a:gd name="connsiteX65" fmla="*/ 192 w 10000"/>
                          <a:gd name="connsiteY65" fmla="*/ 9267 h 10000"/>
                          <a:gd name="connsiteX66" fmla="*/ 192 w 10000"/>
                          <a:gd name="connsiteY66" fmla="*/ 9461 h 10000"/>
                          <a:gd name="connsiteX67" fmla="*/ 192 w 10000"/>
                          <a:gd name="connsiteY67" fmla="*/ 9580 h 10000"/>
                          <a:gd name="connsiteX68" fmla="*/ 192 w 10000"/>
                          <a:gd name="connsiteY68" fmla="*/ 9632 h 10000"/>
                          <a:gd name="connsiteX69" fmla="*/ 8980 w 10000"/>
                          <a:gd name="connsiteY69" fmla="*/ 4630 h 10000"/>
                          <a:gd name="connsiteX70" fmla="*/ 8868 w 10000"/>
                          <a:gd name="connsiteY70" fmla="*/ 5150 h 10000"/>
                          <a:gd name="connsiteX71" fmla="*/ 243 w 10000"/>
                          <a:gd name="connsiteY71" fmla="*/ 10000 h 10000"/>
                          <a:gd name="connsiteX72" fmla="*/ 18 w 10000"/>
                          <a:gd name="connsiteY72" fmla="*/ 9304 h 10000"/>
                          <a:gd name="connsiteX73" fmla="*/ 18 w 10000"/>
                          <a:gd name="connsiteY73" fmla="*/ 5985 h 10000"/>
                          <a:gd name="connsiteX74" fmla="*/ 81 w 10000"/>
                          <a:gd name="connsiteY74" fmla="*/ 5709 h 10000"/>
                          <a:gd name="connsiteX75" fmla="*/ 279 w 10000"/>
                          <a:gd name="connsiteY75" fmla="*/ 5396 h 10000"/>
                          <a:gd name="connsiteX76" fmla="*/ 1541 w 10000"/>
                          <a:gd name="connsiteY76" fmla="*/ 4615 h 10000"/>
                          <a:gd name="connsiteX77" fmla="*/ 3368 w 10000"/>
                          <a:gd name="connsiteY77" fmla="*/ 3595 h 10000"/>
                          <a:gd name="connsiteX78" fmla="*/ 9459 w 10000"/>
                          <a:gd name="connsiteY78" fmla="*/ 205 h 10000"/>
                          <a:gd name="connsiteX79" fmla="*/ 9857 w 10000"/>
                          <a:gd name="connsiteY79" fmla="*/ 0 h 10000"/>
                          <a:gd name="connsiteX0" fmla="*/ 9857 w 10000"/>
                          <a:gd name="connsiteY0" fmla="*/ 0 h 10000"/>
                          <a:gd name="connsiteX1" fmla="*/ 10000 w 10000"/>
                          <a:gd name="connsiteY1" fmla="*/ 141 h 10000"/>
                          <a:gd name="connsiteX2" fmla="*/ 8881 w 10000"/>
                          <a:gd name="connsiteY2" fmla="*/ 952 h 10000"/>
                          <a:gd name="connsiteX3" fmla="*/ 6432 w 10000"/>
                          <a:gd name="connsiteY3" fmla="*/ 2448 h 10000"/>
                          <a:gd name="connsiteX4" fmla="*/ 6215 w 10000"/>
                          <a:gd name="connsiteY4" fmla="*/ 2293 h 10000"/>
                          <a:gd name="connsiteX5" fmla="*/ 9813 w 10000"/>
                          <a:gd name="connsiteY5" fmla="*/ 224 h 10000"/>
                          <a:gd name="connsiteX6" fmla="*/ 9813 w 10000"/>
                          <a:gd name="connsiteY6" fmla="*/ 224 h 10000"/>
                          <a:gd name="connsiteX7" fmla="*/ 9813 w 10000"/>
                          <a:gd name="connsiteY7" fmla="*/ 209 h 10000"/>
                          <a:gd name="connsiteX8" fmla="*/ 9826 w 10000"/>
                          <a:gd name="connsiteY8" fmla="*/ 209 h 10000"/>
                          <a:gd name="connsiteX9" fmla="*/ 9838 w 10000"/>
                          <a:gd name="connsiteY9" fmla="*/ 194 h 10000"/>
                          <a:gd name="connsiteX10" fmla="*/ 9838 w 10000"/>
                          <a:gd name="connsiteY10" fmla="*/ 178 h 10000"/>
                          <a:gd name="connsiteX11" fmla="*/ 9851 w 10000"/>
                          <a:gd name="connsiteY11" fmla="*/ 171 h 10000"/>
                          <a:gd name="connsiteX12" fmla="*/ 9851 w 10000"/>
                          <a:gd name="connsiteY12" fmla="*/ 156 h 10000"/>
                          <a:gd name="connsiteX13" fmla="*/ 9838 w 10000"/>
                          <a:gd name="connsiteY13" fmla="*/ 141 h 10000"/>
                          <a:gd name="connsiteX14" fmla="*/ 9838 w 10000"/>
                          <a:gd name="connsiteY14" fmla="*/ 126 h 10000"/>
                          <a:gd name="connsiteX15" fmla="*/ 9813 w 10000"/>
                          <a:gd name="connsiteY15" fmla="*/ 126 h 10000"/>
                          <a:gd name="connsiteX16" fmla="*/ 9782 w 10000"/>
                          <a:gd name="connsiteY16" fmla="*/ 141 h 10000"/>
                          <a:gd name="connsiteX17" fmla="*/ 9751 w 10000"/>
                          <a:gd name="connsiteY17" fmla="*/ 156 h 10000"/>
                          <a:gd name="connsiteX18" fmla="*/ 9720 w 10000"/>
                          <a:gd name="connsiteY18" fmla="*/ 171 h 10000"/>
                          <a:gd name="connsiteX19" fmla="*/ 9639 w 10000"/>
                          <a:gd name="connsiteY19" fmla="*/ 224 h 10000"/>
                          <a:gd name="connsiteX20" fmla="*/ 9503 w 10000"/>
                          <a:gd name="connsiteY20" fmla="*/ 283 h 10000"/>
                          <a:gd name="connsiteX21" fmla="*/ 9329 w 10000"/>
                          <a:gd name="connsiteY21" fmla="*/ 394 h 10000"/>
                          <a:gd name="connsiteX22" fmla="*/ 9098 w 10000"/>
                          <a:gd name="connsiteY22" fmla="*/ 506 h 10000"/>
                          <a:gd name="connsiteX23" fmla="*/ 8837 w 10000"/>
                          <a:gd name="connsiteY23" fmla="*/ 655 h 10000"/>
                          <a:gd name="connsiteX24" fmla="*/ 8545 w 10000"/>
                          <a:gd name="connsiteY24" fmla="*/ 811 h 10000"/>
                          <a:gd name="connsiteX25" fmla="*/ 8216 w 10000"/>
                          <a:gd name="connsiteY25" fmla="*/ 990 h 10000"/>
                          <a:gd name="connsiteX26" fmla="*/ 7856 w 10000"/>
                          <a:gd name="connsiteY26" fmla="*/ 1183 h 10000"/>
                          <a:gd name="connsiteX27" fmla="*/ 7463 w 10000"/>
                          <a:gd name="connsiteY27" fmla="*/ 1392 h 10000"/>
                          <a:gd name="connsiteX28" fmla="*/ 7066 w 10000"/>
                          <a:gd name="connsiteY28" fmla="*/ 1615 h 10000"/>
                          <a:gd name="connsiteX29" fmla="*/ 6650 w 10000"/>
                          <a:gd name="connsiteY29" fmla="*/ 1854 h 10000"/>
                          <a:gd name="connsiteX30" fmla="*/ 6215 w 10000"/>
                          <a:gd name="connsiteY30" fmla="*/ 2084 h 10000"/>
                          <a:gd name="connsiteX31" fmla="*/ 5767 w 10000"/>
                          <a:gd name="connsiteY31" fmla="*/ 2330 h 10000"/>
                          <a:gd name="connsiteX32" fmla="*/ 5326 w 10000"/>
                          <a:gd name="connsiteY32" fmla="*/ 2583 h 10000"/>
                          <a:gd name="connsiteX33" fmla="*/ 4866 w 10000"/>
                          <a:gd name="connsiteY33" fmla="*/ 2843 h 10000"/>
                          <a:gd name="connsiteX34" fmla="*/ 4419 w 10000"/>
                          <a:gd name="connsiteY34" fmla="*/ 3089 h 10000"/>
                          <a:gd name="connsiteX35" fmla="*/ 3977 w 10000"/>
                          <a:gd name="connsiteY35" fmla="*/ 3335 h 10000"/>
                          <a:gd name="connsiteX36" fmla="*/ 3542 w 10000"/>
                          <a:gd name="connsiteY36" fmla="*/ 3587 h 10000"/>
                          <a:gd name="connsiteX37" fmla="*/ 3114 w 10000"/>
                          <a:gd name="connsiteY37" fmla="*/ 3818 h 10000"/>
                          <a:gd name="connsiteX38" fmla="*/ 2704 w 10000"/>
                          <a:gd name="connsiteY38" fmla="*/ 4057 h 10000"/>
                          <a:gd name="connsiteX39" fmla="*/ 2324 w 10000"/>
                          <a:gd name="connsiteY39" fmla="*/ 4272 h 10000"/>
                          <a:gd name="connsiteX40" fmla="*/ 1964 w 10000"/>
                          <a:gd name="connsiteY40" fmla="*/ 4481 h 10000"/>
                          <a:gd name="connsiteX41" fmla="*/ 1628 w 10000"/>
                          <a:gd name="connsiteY41" fmla="*/ 4682 h 10000"/>
                          <a:gd name="connsiteX42" fmla="*/ 1324 w 10000"/>
                          <a:gd name="connsiteY42" fmla="*/ 4846 h 10000"/>
                          <a:gd name="connsiteX43" fmla="*/ 1050 w 10000"/>
                          <a:gd name="connsiteY43" fmla="*/ 5017 h 10000"/>
                          <a:gd name="connsiteX44" fmla="*/ 820 w 10000"/>
                          <a:gd name="connsiteY44" fmla="*/ 5150 h 10000"/>
                          <a:gd name="connsiteX45" fmla="*/ 640 w 10000"/>
                          <a:gd name="connsiteY45" fmla="*/ 5278 h 10000"/>
                          <a:gd name="connsiteX46" fmla="*/ 497 w 10000"/>
                          <a:gd name="connsiteY46" fmla="*/ 5367 h 10000"/>
                          <a:gd name="connsiteX47" fmla="*/ 472 w 10000"/>
                          <a:gd name="connsiteY47" fmla="*/ 5381 h 10000"/>
                          <a:gd name="connsiteX48" fmla="*/ 428 w 10000"/>
                          <a:gd name="connsiteY48" fmla="*/ 5433 h 10000"/>
                          <a:gd name="connsiteX49" fmla="*/ 366 w 10000"/>
                          <a:gd name="connsiteY49" fmla="*/ 5500 h 10000"/>
                          <a:gd name="connsiteX50" fmla="*/ 298 w 10000"/>
                          <a:gd name="connsiteY50" fmla="*/ 5605 h 10000"/>
                          <a:gd name="connsiteX51" fmla="*/ 236 w 10000"/>
                          <a:gd name="connsiteY51" fmla="*/ 5731 h 10000"/>
                          <a:gd name="connsiteX52" fmla="*/ 180 w 10000"/>
                          <a:gd name="connsiteY52" fmla="*/ 5895 h 10000"/>
                          <a:gd name="connsiteX53" fmla="*/ 167 w 10000"/>
                          <a:gd name="connsiteY53" fmla="*/ 6089 h 10000"/>
                          <a:gd name="connsiteX54" fmla="*/ 167 w 10000"/>
                          <a:gd name="connsiteY54" fmla="*/ 6215 h 10000"/>
                          <a:gd name="connsiteX55" fmla="*/ 167 w 10000"/>
                          <a:gd name="connsiteY55" fmla="*/ 6424 h 10000"/>
                          <a:gd name="connsiteX56" fmla="*/ 167 w 10000"/>
                          <a:gd name="connsiteY56" fmla="*/ 6684 h 10000"/>
                          <a:gd name="connsiteX57" fmla="*/ 167 w 10000"/>
                          <a:gd name="connsiteY57" fmla="*/ 6989 h 10000"/>
                          <a:gd name="connsiteX58" fmla="*/ 167 w 10000"/>
                          <a:gd name="connsiteY58" fmla="*/ 7324 h 10000"/>
                          <a:gd name="connsiteX59" fmla="*/ 180 w 10000"/>
                          <a:gd name="connsiteY59" fmla="*/ 7674 h 10000"/>
                          <a:gd name="connsiteX60" fmla="*/ 180 w 10000"/>
                          <a:gd name="connsiteY60" fmla="*/ 8031 h 10000"/>
                          <a:gd name="connsiteX61" fmla="*/ 180 w 10000"/>
                          <a:gd name="connsiteY61" fmla="*/ 8381 h 10000"/>
                          <a:gd name="connsiteX62" fmla="*/ 180 w 10000"/>
                          <a:gd name="connsiteY62" fmla="*/ 8709 h 10000"/>
                          <a:gd name="connsiteX63" fmla="*/ 180 w 10000"/>
                          <a:gd name="connsiteY63" fmla="*/ 9006 h 10000"/>
                          <a:gd name="connsiteX64" fmla="*/ 192 w 10000"/>
                          <a:gd name="connsiteY64" fmla="*/ 9267 h 10000"/>
                          <a:gd name="connsiteX65" fmla="*/ 192 w 10000"/>
                          <a:gd name="connsiteY65" fmla="*/ 9461 h 10000"/>
                          <a:gd name="connsiteX66" fmla="*/ 192 w 10000"/>
                          <a:gd name="connsiteY66" fmla="*/ 9580 h 10000"/>
                          <a:gd name="connsiteX67" fmla="*/ 192 w 10000"/>
                          <a:gd name="connsiteY67" fmla="*/ 9632 h 10000"/>
                          <a:gd name="connsiteX68" fmla="*/ 8980 w 10000"/>
                          <a:gd name="connsiteY68" fmla="*/ 4630 h 10000"/>
                          <a:gd name="connsiteX69" fmla="*/ 8868 w 10000"/>
                          <a:gd name="connsiteY69" fmla="*/ 5150 h 10000"/>
                          <a:gd name="connsiteX70" fmla="*/ 243 w 10000"/>
                          <a:gd name="connsiteY70" fmla="*/ 10000 h 10000"/>
                          <a:gd name="connsiteX71" fmla="*/ 18 w 10000"/>
                          <a:gd name="connsiteY71" fmla="*/ 9304 h 10000"/>
                          <a:gd name="connsiteX72" fmla="*/ 18 w 10000"/>
                          <a:gd name="connsiteY72" fmla="*/ 5985 h 10000"/>
                          <a:gd name="connsiteX73" fmla="*/ 81 w 10000"/>
                          <a:gd name="connsiteY73" fmla="*/ 5709 h 10000"/>
                          <a:gd name="connsiteX74" fmla="*/ 279 w 10000"/>
                          <a:gd name="connsiteY74" fmla="*/ 5396 h 10000"/>
                          <a:gd name="connsiteX75" fmla="*/ 1541 w 10000"/>
                          <a:gd name="connsiteY75" fmla="*/ 4615 h 10000"/>
                          <a:gd name="connsiteX76" fmla="*/ 3368 w 10000"/>
                          <a:gd name="connsiteY76" fmla="*/ 3595 h 10000"/>
                          <a:gd name="connsiteX77" fmla="*/ 9459 w 10000"/>
                          <a:gd name="connsiteY77" fmla="*/ 205 h 10000"/>
                          <a:gd name="connsiteX78" fmla="*/ 9857 w 10000"/>
                          <a:gd name="connsiteY7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639 w 10000"/>
                          <a:gd name="connsiteY17" fmla="*/ 224 h 10000"/>
                          <a:gd name="connsiteX18" fmla="*/ 9503 w 10000"/>
                          <a:gd name="connsiteY18" fmla="*/ 283 h 10000"/>
                          <a:gd name="connsiteX19" fmla="*/ 9329 w 10000"/>
                          <a:gd name="connsiteY19" fmla="*/ 394 h 10000"/>
                          <a:gd name="connsiteX20" fmla="*/ 9098 w 10000"/>
                          <a:gd name="connsiteY20" fmla="*/ 506 h 10000"/>
                          <a:gd name="connsiteX21" fmla="*/ 8837 w 10000"/>
                          <a:gd name="connsiteY21" fmla="*/ 655 h 10000"/>
                          <a:gd name="connsiteX22" fmla="*/ 8545 w 10000"/>
                          <a:gd name="connsiteY22" fmla="*/ 811 h 10000"/>
                          <a:gd name="connsiteX23" fmla="*/ 8216 w 10000"/>
                          <a:gd name="connsiteY23" fmla="*/ 990 h 10000"/>
                          <a:gd name="connsiteX24" fmla="*/ 7856 w 10000"/>
                          <a:gd name="connsiteY24" fmla="*/ 1183 h 10000"/>
                          <a:gd name="connsiteX25" fmla="*/ 7463 w 10000"/>
                          <a:gd name="connsiteY25" fmla="*/ 1392 h 10000"/>
                          <a:gd name="connsiteX26" fmla="*/ 7066 w 10000"/>
                          <a:gd name="connsiteY26" fmla="*/ 1615 h 10000"/>
                          <a:gd name="connsiteX27" fmla="*/ 6650 w 10000"/>
                          <a:gd name="connsiteY27" fmla="*/ 1854 h 10000"/>
                          <a:gd name="connsiteX28" fmla="*/ 6215 w 10000"/>
                          <a:gd name="connsiteY28" fmla="*/ 2084 h 10000"/>
                          <a:gd name="connsiteX29" fmla="*/ 5767 w 10000"/>
                          <a:gd name="connsiteY29" fmla="*/ 2330 h 10000"/>
                          <a:gd name="connsiteX30" fmla="*/ 5326 w 10000"/>
                          <a:gd name="connsiteY30" fmla="*/ 2583 h 10000"/>
                          <a:gd name="connsiteX31" fmla="*/ 4866 w 10000"/>
                          <a:gd name="connsiteY31" fmla="*/ 2843 h 10000"/>
                          <a:gd name="connsiteX32" fmla="*/ 4419 w 10000"/>
                          <a:gd name="connsiteY32" fmla="*/ 3089 h 10000"/>
                          <a:gd name="connsiteX33" fmla="*/ 3977 w 10000"/>
                          <a:gd name="connsiteY33" fmla="*/ 3335 h 10000"/>
                          <a:gd name="connsiteX34" fmla="*/ 3542 w 10000"/>
                          <a:gd name="connsiteY34" fmla="*/ 3587 h 10000"/>
                          <a:gd name="connsiteX35" fmla="*/ 3114 w 10000"/>
                          <a:gd name="connsiteY35" fmla="*/ 3818 h 10000"/>
                          <a:gd name="connsiteX36" fmla="*/ 2704 w 10000"/>
                          <a:gd name="connsiteY36" fmla="*/ 4057 h 10000"/>
                          <a:gd name="connsiteX37" fmla="*/ 2324 w 10000"/>
                          <a:gd name="connsiteY37" fmla="*/ 4272 h 10000"/>
                          <a:gd name="connsiteX38" fmla="*/ 1964 w 10000"/>
                          <a:gd name="connsiteY38" fmla="*/ 4481 h 10000"/>
                          <a:gd name="connsiteX39" fmla="*/ 1628 w 10000"/>
                          <a:gd name="connsiteY39" fmla="*/ 4682 h 10000"/>
                          <a:gd name="connsiteX40" fmla="*/ 1324 w 10000"/>
                          <a:gd name="connsiteY40" fmla="*/ 4846 h 10000"/>
                          <a:gd name="connsiteX41" fmla="*/ 1050 w 10000"/>
                          <a:gd name="connsiteY41" fmla="*/ 5017 h 10000"/>
                          <a:gd name="connsiteX42" fmla="*/ 820 w 10000"/>
                          <a:gd name="connsiteY42" fmla="*/ 5150 h 10000"/>
                          <a:gd name="connsiteX43" fmla="*/ 640 w 10000"/>
                          <a:gd name="connsiteY43" fmla="*/ 5278 h 10000"/>
                          <a:gd name="connsiteX44" fmla="*/ 497 w 10000"/>
                          <a:gd name="connsiteY44" fmla="*/ 5367 h 10000"/>
                          <a:gd name="connsiteX45" fmla="*/ 472 w 10000"/>
                          <a:gd name="connsiteY45" fmla="*/ 5381 h 10000"/>
                          <a:gd name="connsiteX46" fmla="*/ 428 w 10000"/>
                          <a:gd name="connsiteY46" fmla="*/ 5433 h 10000"/>
                          <a:gd name="connsiteX47" fmla="*/ 366 w 10000"/>
                          <a:gd name="connsiteY47" fmla="*/ 5500 h 10000"/>
                          <a:gd name="connsiteX48" fmla="*/ 298 w 10000"/>
                          <a:gd name="connsiteY48" fmla="*/ 5605 h 10000"/>
                          <a:gd name="connsiteX49" fmla="*/ 236 w 10000"/>
                          <a:gd name="connsiteY49" fmla="*/ 5731 h 10000"/>
                          <a:gd name="connsiteX50" fmla="*/ 180 w 10000"/>
                          <a:gd name="connsiteY50" fmla="*/ 5895 h 10000"/>
                          <a:gd name="connsiteX51" fmla="*/ 167 w 10000"/>
                          <a:gd name="connsiteY51" fmla="*/ 6089 h 10000"/>
                          <a:gd name="connsiteX52" fmla="*/ 167 w 10000"/>
                          <a:gd name="connsiteY52" fmla="*/ 6215 h 10000"/>
                          <a:gd name="connsiteX53" fmla="*/ 167 w 10000"/>
                          <a:gd name="connsiteY53" fmla="*/ 6424 h 10000"/>
                          <a:gd name="connsiteX54" fmla="*/ 167 w 10000"/>
                          <a:gd name="connsiteY54" fmla="*/ 6684 h 10000"/>
                          <a:gd name="connsiteX55" fmla="*/ 167 w 10000"/>
                          <a:gd name="connsiteY55" fmla="*/ 6989 h 10000"/>
                          <a:gd name="connsiteX56" fmla="*/ 167 w 10000"/>
                          <a:gd name="connsiteY56" fmla="*/ 7324 h 10000"/>
                          <a:gd name="connsiteX57" fmla="*/ 180 w 10000"/>
                          <a:gd name="connsiteY57" fmla="*/ 7674 h 10000"/>
                          <a:gd name="connsiteX58" fmla="*/ 180 w 10000"/>
                          <a:gd name="connsiteY58" fmla="*/ 8031 h 10000"/>
                          <a:gd name="connsiteX59" fmla="*/ 180 w 10000"/>
                          <a:gd name="connsiteY59" fmla="*/ 8381 h 10000"/>
                          <a:gd name="connsiteX60" fmla="*/ 180 w 10000"/>
                          <a:gd name="connsiteY60" fmla="*/ 8709 h 10000"/>
                          <a:gd name="connsiteX61" fmla="*/ 180 w 10000"/>
                          <a:gd name="connsiteY61" fmla="*/ 9006 h 10000"/>
                          <a:gd name="connsiteX62" fmla="*/ 192 w 10000"/>
                          <a:gd name="connsiteY62" fmla="*/ 9267 h 10000"/>
                          <a:gd name="connsiteX63" fmla="*/ 192 w 10000"/>
                          <a:gd name="connsiteY63" fmla="*/ 9461 h 10000"/>
                          <a:gd name="connsiteX64" fmla="*/ 192 w 10000"/>
                          <a:gd name="connsiteY64" fmla="*/ 9580 h 10000"/>
                          <a:gd name="connsiteX65" fmla="*/ 192 w 10000"/>
                          <a:gd name="connsiteY65" fmla="*/ 9632 h 10000"/>
                          <a:gd name="connsiteX66" fmla="*/ 8980 w 10000"/>
                          <a:gd name="connsiteY66" fmla="*/ 4630 h 10000"/>
                          <a:gd name="connsiteX67" fmla="*/ 8868 w 10000"/>
                          <a:gd name="connsiteY67" fmla="*/ 5150 h 10000"/>
                          <a:gd name="connsiteX68" fmla="*/ 243 w 10000"/>
                          <a:gd name="connsiteY68" fmla="*/ 10000 h 10000"/>
                          <a:gd name="connsiteX69" fmla="*/ 18 w 10000"/>
                          <a:gd name="connsiteY69" fmla="*/ 9304 h 10000"/>
                          <a:gd name="connsiteX70" fmla="*/ 18 w 10000"/>
                          <a:gd name="connsiteY70" fmla="*/ 5985 h 10000"/>
                          <a:gd name="connsiteX71" fmla="*/ 81 w 10000"/>
                          <a:gd name="connsiteY71" fmla="*/ 5709 h 10000"/>
                          <a:gd name="connsiteX72" fmla="*/ 279 w 10000"/>
                          <a:gd name="connsiteY72" fmla="*/ 5396 h 10000"/>
                          <a:gd name="connsiteX73" fmla="*/ 1541 w 10000"/>
                          <a:gd name="connsiteY73" fmla="*/ 4615 h 10000"/>
                          <a:gd name="connsiteX74" fmla="*/ 3368 w 10000"/>
                          <a:gd name="connsiteY74" fmla="*/ 3595 h 10000"/>
                          <a:gd name="connsiteX75" fmla="*/ 9459 w 10000"/>
                          <a:gd name="connsiteY75" fmla="*/ 205 h 10000"/>
                          <a:gd name="connsiteX76" fmla="*/ 9857 w 10000"/>
                          <a:gd name="connsiteY7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639 w 10000"/>
                          <a:gd name="connsiteY16" fmla="*/ 224 h 10000"/>
                          <a:gd name="connsiteX17" fmla="*/ 9503 w 10000"/>
                          <a:gd name="connsiteY17" fmla="*/ 283 h 10000"/>
                          <a:gd name="connsiteX18" fmla="*/ 9329 w 10000"/>
                          <a:gd name="connsiteY18" fmla="*/ 394 h 10000"/>
                          <a:gd name="connsiteX19" fmla="*/ 9098 w 10000"/>
                          <a:gd name="connsiteY19" fmla="*/ 506 h 10000"/>
                          <a:gd name="connsiteX20" fmla="*/ 8837 w 10000"/>
                          <a:gd name="connsiteY20" fmla="*/ 655 h 10000"/>
                          <a:gd name="connsiteX21" fmla="*/ 8545 w 10000"/>
                          <a:gd name="connsiteY21" fmla="*/ 811 h 10000"/>
                          <a:gd name="connsiteX22" fmla="*/ 8216 w 10000"/>
                          <a:gd name="connsiteY22" fmla="*/ 990 h 10000"/>
                          <a:gd name="connsiteX23" fmla="*/ 7856 w 10000"/>
                          <a:gd name="connsiteY23" fmla="*/ 1183 h 10000"/>
                          <a:gd name="connsiteX24" fmla="*/ 7463 w 10000"/>
                          <a:gd name="connsiteY24" fmla="*/ 1392 h 10000"/>
                          <a:gd name="connsiteX25" fmla="*/ 7066 w 10000"/>
                          <a:gd name="connsiteY25" fmla="*/ 1615 h 10000"/>
                          <a:gd name="connsiteX26" fmla="*/ 6650 w 10000"/>
                          <a:gd name="connsiteY26" fmla="*/ 1854 h 10000"/>
                          <a:gd name="connsiteX27" fmla="*/ 6215 w 10000"/>
                          <a:gd name="connsiteY27" fmla="*/ 2084 h 10000"/>
                          <a:gd name="connsiteX28" fmla="*/ 5767 w 10000"/>
                          <a:gd name="connsiteY28" fmla="*/ 2330 h 10000"/>
                          <a:gd name="connsiteX29" fmla="*/ 5326 w 10000"/>
                          <a:gd name="connsiteY29" fmla="*/ 2583 h 10000"/>
                          <a:gd name="connsiteX30" fmla="*/ 4866 w 10000"/>
                          <a:gd name="connsiteY30" fmla="*/ 2843 h 10000"/>
                          <a:gd name="connsiteX31" fmla="*/ 4419 w 10000"/>
                          <a:gd name="connsiteY31" fmla="*/ 3089 h 10000"/>
                          <a:gd name="connsiteX32" fmla="*/ 3977 w 10000"/>
                          <a:gd name="connsiteY32" fmla="*/ 3335 h 10000"/>
                          <a:gd name="connsiteX33" fmla="*/ 3542 w 10000"/>
                          <a:gd name="connsiteY33" fmla="*/ 3587 h 10000"/>
                          <a:gd name="connsiteX34" fmla="*/ 3114 w 10000"/>
                          <a:gd name="connsiteY34" fmla="*/ 3818 h 10000"/>
                          <a:gd name="connsiteX35" fmla="*/ 2704 w 10000"/>
                          <a:gd name="connsiteY35" fmla="*/ 4057 h 10000"/>
                          <a:gd name="connsiteX36" fmla="*/ 2324 w 10000"/>
                          <a:gd name="connsiteY36" fmla="*/ 4272 h 10000"/>
                          <a:gd name="connsiteX37" fmla="*/ 1964 w 10000"/>
                          <a:gd name="connsiteY37" fmla="*/ 4481 h 10000"/>
                          <a:gd name="connsiteX38" fmla="*/ 1628 w 10000"/>
                          <a:gd name="connsiteY38" fmla="*/ 4682 h 10000"/>
                          <a:gd name="connsiteX39" fmla="*/ 1324 w 10000"/>
                          <a:gd name="connsiteY39" fmla="*/ 4846 h 10000"/>
                          <a:gd name="connsiteX40" fmla="*/ 1050 w 10000"/>
                          <a:gd name="connsiteY40" fmla="*/ 5017 h 10000"/>
                          <a:gd name="connsiteX41" fmla="*/ 820 w 10000"/>
                          <a:gd name="connsiteY41" fmla="*/ 5150 h 10000"/>
                          <a:gd name="connsiteX42" fmla="*/ 640 w 10000"/>
                          <a:gd name="connsiteY42" fmla="*/ 5278 h 10000"/>
                          <a:gd name="connsiteX43" fmla="*/ 497 w 10000"/>
                          <a:gd name="connsiteY43" fmla="*/ 5367 h 10000"/>
                          <a:gd name="connsiteX44" fmla="*/ 472 w 10000"/>
                          <a:gd name="connsiteY44" fmla="*/ 5381 h 10000"/>
                          <a:gd name="connsiteX45" fmla="*/ 428 w 10000"/>
                          <a:gd name="connsiteY45" fmla="*/ 5433 h 10000"/>
                          <a:gd name="connsiteX46" fmla="*/ 366 w 10000"/>
                          <a:gd name="connsiteY46" fmla="*/ 5500 h 10000"/>
                          <a:gd name="connsiteX47" fmla="*/ 298 w 10000"/>
                          <a:gd name="connsiteY47" fmla="*/ 5605 h 10000"/>
                          <a:gd name="connsiteX48" fmla="*/ 236 w 10000"/>
                          <a:gd name="connsiteY48" fmla="*/ 5731 h 10000"/>
                          <a:gd name="connsiteX49" fmla="*/ 180 w 10000"/>
                          <a:gd name="connsiteY49" fmla="*/ 5895 h 10000"/>
                          <a:gd name="connsiteX50" fmla="*/ 167 w 10000"/>
                          <a:gd name="connsiteY50" fmla="*/ 6089 h 10000"/>
                          <a:gd name="connsiteX51" fmla="*/ 167 w 10000"/>
                          <a:gd name="connsiteY51" fmla="*/ 6215 h 10000"/>
                          <a:gd name="connsiteX52" fmla="*/ 167 w 10000"/>
                          <a:gd name="connsiteY52" fmla="*/ 6424 h 10000"/>
                          <a:gd name="connsiteX53" fmla="*/ 167 w 10000"/>
                          <a:gd name="connsiteY53" fmla="*/ 6684 h 10000"/>
                          <a:gd name="connsiteX54" fmla="*/ 167 w 10000"/>
                          <a:gd name="connsiteY54" fmla="*/ 6989 h 10000"/>
                          <a:gd name="connsiteX55" fmla="*/ 167 w 10000"/>
                          <a:gd name="connsiteY55" fmla="*/ 7324 h 10000"/>
                          <a:gd name="connsiteX56" fmla="*/ 180 w 10000"/>
                          <a:gd name="connsiteY56" fmla="*/ 7674 h 10000"/>
                          <a:gd name="connsiteX57" fmla="*/ 180 w 10000"/>
                          <a:gd name="connsiteY57" fmla="*/ 8031 h 10000"/>
                          <a:gd name="connsiteX58" fmla="*/ 180 w 10000"/>
                          <a:gd name="connsiteY58" fmla="*/ 8381 h 10000"/>
                          <a:gd name="connsiteX59" fmla="*/ 180 w 10000"/>
                          <a:gd name="connsiteY59" fmla="*/ 8709 h 10000"/>
                          <a:gd name="connsiteX60" fmla="*/ 180 w 10000"/>
                          <a:gd name="connsiteY60" fmla="*/ 9006 h 10000"/>
                          <a:gd name="connsiteX61" fmla="*/ 192 w 10000"/>
                          <a:gd name="connsiteY61" fmla="*/ 9267 h 10000"/>
                          <a:gd name="connsiteX62" fmla="*/ 192 w 10000"/>
                          <a:gd name="connsiteY62" fmla="*/ 9461 h 10000"/>
                          <a:gd name="connsiteX63" fmla="*/ 192 w 10000"/>
                          <a:gd name="connsiteY63" fmla="*/ 9580 h 10000"/>
                          <a:gd name="connsiteX64" fmla="*/ 192 w 10000"/>
                          <a:gd name="connsiteY64" fmla="*/ 9632 h 10000"/>
                          <a:gd name="connsiteX65" fmla="*/ 8980 w 10000"/>
                          <a:gd name="connsiteY65" fmla="*/ 4630 h 10000"/>
                          <a:gd name="connsiteX66" fmla="*/ 8868 w 10000"/>
                          <a:gd name="connsiteY66" fmla="*/ 5150 h 10000"/>
                          <a:gd name="connsiteX67" fmla="*/ 243 w 10000"/>
                          <a:gd name="connsiteY67" fmla="*/ 10000 h 10000"/>
                          <a:gd name="connsiteX68" fmla="*/ 18 w 10000"/>
                          <a:gd name="connsiteY68" fmla="*/ 9304 h 10000"/>
                          <a:gd name="connsiteX69" fmla="*/ 18 w 10000"/>
                          <a:gd name="connsiteY69" fmla="*/ 5985 h 10000"/>
                          <a:gd name="connsiteX70" fmla="*/ 81 w 10000"/>
                          <a:gd name="connsiteY70" fmla="*/ 5709 h 10000"/>
                          <a:gd name="connsiteX71" fmla="*/ 279 w 10000"/>
                          <a:gd name="connsiteY71" fmla="*/ 5396 h 10000"/>
                          <a:gd name="connsiteX72" fmla="*/ 1541 w 10000"/>
                          <a:gd name="connsiteY72" fmla="*/ 4615 h 10000"/>
                          <a:gd name="connsiteX73" fmla="*/ 3368 w 10000"/>
                          <a:gd name="connsiteY73" fmla="*/ 3595 h 10000"/>
                          <a:gd name="connsiteX74" fmla="*/ 9459 w 10000"/>
                          <a:gd name="connsiteY74" fmla="*/ 205 h 10000"/>
                          <a:gd name="connsiteX75" fmla="*/ 9857 w 10000"/>
                          <a:gd name="connsiteY7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639 w 10000"/>
                          <a:gd name="connsiteY15" fmla="*/ 224 h 10000"/>
                          <a:gd name="connsiteX16" fmla="*/ 9503 w 10000"/>
                          <a:gd name="connsiteY16" fmla="*/ 283 h 10000"/>
                          <a:gd name="connsiteX17" fmla="*/ 9329 w 10000"/>
                          <a:gd name="connsiteY17" fmla="*/ 394 h 10000"/>
                          <a:gd name="connsiteX18" fmla="*/ 9098 w 10000"/>
                          <a:gd name="connsiteY18" fmla="*/ 506 h 10000"/>
                          <a:gd name="connsiteX19" fmla="*/ 8837 w 10000"/>
                          <a:gd name="connsiteY19" fmla="*/ 655 h 10000"/>
                          <a:gd name="connsiteX20" fmla="*/ 8545 w 10000"/>
                          <a:gd name="connsiteY20" fmla="*/ 811 h 10000"/>
                          <a:gd name="connsiteX21" fmla="*/ 8216 w 10000"/>
                          <a:gd name="connsiteY21" fmla="*/ 990 h 10000"/>
                          <a:gd name="connsiteX22" fmla="*/ 7856 w 10000"/>
                          <a:gd name="connsiteY22" fmla="*/ 1183 h 10000"/>
                          <a:gd name="connsiteX23" fmla="*/ 7463 w 10000"/>
                          <a:gd name="connsiteY23" fmla="*/ 1392 h 10000"/>
                          <a:gd name="connsiteX24" fmla="*/ 7066 w 10000"/>
                          <a:gd name="connsiteY24" fmla="*/ 1615 h 10000"/>
                          <a:gd name="connsiteX25" fmla="*/ 6650 w 10000"/>
                          <a:gd name="connsiteY25" fmla="*/ 1854 h 10000"/>
                          <a:gd name="connsiteX26" fmla="*/ 6215 w 10000"/>
                          <a:gd name="connsiteY26" fmla="*/ 2084 h 10000"/>
                          <a:gd name="connsiteX27" fmla="*/ 5767 w 10000"/>
                          <a:gd name="connsiteY27" fmla="*/ 2330 h 10000"/>
                          <a:gd name="connsiteX28" fmla="*/ 5326 w 10000"/>
                          <a:gd name="connsiteY28" fmla="*/ 2583 h 10000"/>
                          <a:gd name="connsiteX29" fmla="*/ 4866 w 10000"/>
                          <a:gd name="connsiteY29" fmla="*/ 2843 h 10000"/>
                          <a:gd name="connsiteX30" fmla="*/ 4419 w 10000"/>
                          <a:gd name="connsiteY30" fmla="*/ 3089 h 10000"/>
                          <a:gd name="connsiteX31" fmla="*/ 3977 w 10000"/>
                          <a:gd name="connsiteY31" fmla="*/ 3335 h 10000"/>
                          <a:gd name="connsiteX32" fmla="*/ 3542 w 10000"/>
                          <a:gd name="connsiteY32" fmla="*/ 3587 h 10000"/>
                          <a:gd name="connsiteX33" fmla="*/ 3114 w 10000"/>
                          <a:gd name="connsiteY33" fmla="*/ 3818 h 10000"/>
                          <a:gd name="connsiteX34" fmla="*/ 2704 w 10000"/>
                          <a:gd name="connsiteY34" fmla="*/ 4057 h 10000"/>
                          <a:gd name="connsiteX35" fmla="*/ 2324 w 10000"/>
                          <a:gd name="connsiteY35" fmla="*/ 4272 h 10000"/>
                          <a:gd name="connsiteX36" fmla="*/ 1964 w 10000"/>
                          <a:gd name="connsiteY36" fmla="*/ 4481 h 10000"/>
                          <a:gd name="connsiteX37" fmla="*/ 1628 w 10000"/>
                          <a:gd name="connsiteY37" fmla="*/ 4682 h 10000"/>
                          <a:gd name="connsiteX38" fmla="*/ 1324 w 10000"/>
                          <a:gd name="connsiteY38" fmla="*/ 4846 h 10000"/>
                          <a:gd name="connsiteX39" fmla="*/ 1050 w 10000"/>
                          <a:gd name="connsiteY39" fmla="*/ 5017 h 10000"/>
                          <a:gd name="connsiteX40" fmla="*/ 820 w 10000"/>
                          <a:gd name="connsiteY40" fmla="*/ 5150 h 10000"/>
                          <a:gd name="connsiteX41" fmla="*/ 640 w 10000"/>
                          <a:gd name="connsiteY41" fmla="*/ 5278 h 10000"/>
                          <a:gd name="connsiteX42" fmla="*/ 497 w 10000"/>
                          <a:gd name="connsiteY42" fmla="*/ 5367 h 10000"/>
                          <a:gd name="connsiteX43" fmla="*/ 472 w 10000"/>
                          <a:gd name="connsiteY43" fmla="*/ 5381 h 10000"/>
                          <a:gd name="connsiteX44" fmla="*/ 428 w 10000"/>
                          <a:gd name="connsiteY44" fmla="*/ 5433 h 10000"/>
                          <a:gd name="connsiteX45" fmla="*/ 366 w 10000"/>
                          <a:gd name="connsiteY45" fmla="*/ 5500 h 10000"/>
                          <a:gd name="connsiteX46" fmla="*/ 298 w 10000"/>
                          <a:gd name="connsiteY46" fmla="*/ 5605 h 10000"/>
                          <a:gd name="connsiteX47" fmla="*/ 236 w 10000"/>
                          <a:gd name="connsiteY47" fmla="*/ 5731 h 10000"/>
                          <a:gd name="connsiteX48" fmla="*/ 180 w 10000"/>
                          <a:gd name="connsiteY48" fmla="*/ 5895 h 10000"/>
                          <a:gd name="connsiteX49" fmla="*/ 167 w 10000"/>
                          <a:gd name="connsiteY49" fmla="*/ 6089 h 10000"/>
                          <a:gd name="connsiteX50" fmla="*/ 167 w 10000"/>
                          <a:gd name="connsiteY50" fmla="*/ 6215 h 10000"/>
                          <a:gd name="connsiteX51" fmla="*/ 167 w 10000"/>
                          <a:gd name="connsiteY51" fmla="*/ 6424 h 10000"/>
                          <a:gd name="connsiteX52" fmla="*/ 167 w 10000"/>
                          <a:gd name="connsiteY52" fmla="*/ 6684 h 10000"/>
                          <a:gd name="connsiteX53" fmla="*/ 167 w 10000"/>
                          <a:gd name="connsiteY53" fmla="*/ 6989 h 10000"/>
                          <a:gd name="connsiteX54" fmla="*/ 167 w 10000"/>
                          <a:gd name="connsiteY54" fmla="*/ 7324 h 10000"/>
                          <a:gd name="connsiteX55" fmla="*/ 180 w 10000"/>
                          <a:gd name="connsiteY55" fmla="*/ 7674 h 10000"/>
                          <a:gd name="connsiteX56" fmla="*/ 180 w 10000"/>
                          <a:gd name="connsiteY56" fmla="*/ 8031 h 10000"/>
                          <a:gd name="connsiteX57" fmla="*/ 180 w 10000"/>
                          <a:gd name="connsiteY57" fmla="*/ 8381 h 10000"/>
                          <a:gd name="connsiteX58" fmla="*/ 180 w 10000"/>
                          <a:gd name="connsiteY58" fmla="*/ 8709 h 10000"/>
                          <a:gd name="connsiteX59" fmla="*/ 180 w 10000"/>
                          <a:gd name="connsiteY59" fmla="*/ 9006 h 10000"/>
                          <a:gd name="connsiteX60" fmla="*/ 192 w 10000"/>
                          <a:gd name="connsiteY60" fmla="*/ 9267 h 10000"/>
                          <a:gd name="connsiteX61" fmla="*/ 192 w 10000"/>
                          <a:gd name="connsiteY61" fmla="*/ 9461 h 10000"/>
                          <a:gd name="connsiteX62" fmla="*/ 192 w 10000"/>
                          <a:gd name="connsiteY62" fmla="*/ 9580 h 10000"/>
                          <a:gd name="connsiteX63" fmla="*/ 192 w 10000"/>
                          <a:gd name="connsiteY63" fmla="*/ 9632 h 10000"/>
                          <a:gd name="connsiteX64" fmla="*/ 8980 w 10000"/>
                          <a:gd name="connsiteY64" fmla="*/ 4630 h 10000"/>
                          <a:gd name="connsiteX65" fmla="*/ 8868 w 10000"/>
                          <a:gd name="connsiteY65" fmla="*/ 5150 h 10000"/>
                          <a:gd name="connsiteX66" fmla="*/ 243 w 10000"/>
                          <a:gd name="connsiteY66" fmla="*/ 10000 h 10000"/>
                          <a:gd name="connsiteX67" fmla="*/ 18 w 10000"/>
                          <a:gd name="connsiteY67" fmla="*/ 9304 h 10000"/>
                          <a:gd name="connsiteX68" fmla="*/ 18 w 10000"/>
                          <a:gd name="connsiteY68" fmla="*/ 5985 h 10000"/>
                          <a:gd name="connsiteX69" fmla="*/ 81 w 10000"/>
                          <a:gd name="connsiteY69" fmla="*/ 5709 h 10000"/>
                          <a:gd name="connsiteX70" fmla="*/ 279 w 10000"/>
                          <a:gd name="connsiteY70" fmla="*/ 5396 h 10000"/>
                          <a:gd name="connsiteX71" fmla="*/ 1541 w 10000"/>
                          <a:gd name="connsiteY71" fmla="*/ 4615 h 10000"/>
                          <a:gd name="connsiteX72" fmla="*/ 3368 w 10000"/>
                          <a:gd name="connsiteY72" fmla="*/ 3595 h 10000"/>
                          <a:gd name="connsiteX73" fmla="*/ 9459 w 10000"/>
                          <a:gd name="connsiteY73" fmla="*/ 205 h 10000"/>
                          <a:gd name="connsiteX74" fmla="*/ 9857 w 10000"/>
                          <a:gd name="connsiteY7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639 w 10000"/>
                          <a:gd name="connsiteY14" fmla="*/ 224 h 10000"/>
                          <a:gd name="connsiteX15" fmla="*/ 9503 w 10000"/>
                          <a:gd name="connsiteY15" fmla="*/ 283 h 10000"/>
                          <a:gd name="connsiteX16" fmla="*/ 9329 w 10000"/>
                          <a:gd name="connsiteY16" fmla="*/ 394 h 10000"/>
                          <a:gd name="connsiteX17" fmla="*/ 9098 w 10000"/>
                          <a:gd name="connsiteY17" fmla="*/ 506 h 10000"/>
                          <a:gd name="connsiteX18" fmla="*/ 8837 w 10000"/>
                          <a:gd name="connsiteY18" fmla="*/ 655 h 10000"/>
                          <a:gd name="connsiteX19" fmla="*/ 8545 w 10000"/>
                          <a:gd name="connsiteY19" fmla="*/ 811 h 10000"/>
                          <a:gd name="connsiteX20" fmla="*/ 8216 w 10000"/>
                          <a:gd name="connsiteY20" fmla="*/ 990 h 10000"/>
                          <a:gd name="connsiteX21" fmla="*/ 7856 w 10000"/>
                          <a:gd name="connsiteY21" fmla="*/ 1183 h 10000"/>
                          <a:gd name="connsiteX22" fmla="*/ 7463 w 10000"/>
                          <a:gd name="connsiteY22" fmla="*/ 1392 h 10000"/>
                          <a:gd name="connsiteX23" fmla="*/ 7066 w 10000"/>
                          <a:gd name="connsiteY23" fmla="*/ 1615 h 10000"/>
                          <a:gd name="connsiteX24" fmla="*/ 6650 w 10000"/>
                          <a:gd name="connsiteY24" fmla="*/ 1854 h 10000"/>
                          <a:gd name="connsiteX25" fmla="*/ 6215 w 10000"/>
                          <a:gd name="connsiteY25" fmla="*/ 2084 h 10000"/>
                          <a:gd name="connsiteX26" fmla="*/ 5767 w 10000"/>
                          <a:gd name="connsiteY26" fmla="*/ 2330 h 10000"/>
                          <a:gd name="connsiteX27" fmla="*/ 5326 w 10000"/>
                          <a:gd name="connsiteY27" fmla="*/ 2583 h 10000"/>
                          <a:gd name="connsiteX28" fmla="*/ 4866 w 10000"/>
                          <a:gd name="connsiteY28" fmla="*/ 2843 h 10000"/>
                          <a:gd name="connsiteX29" fmla="*/ 4419 w 10000"/>
                          <a:gd name="connsiteY29" fmla="*/ 3089 h 10000"/>
                          <a:gd name="connsiteX30" fmla="*/ 3977 w 10000"/>
                          <a:gd name="connsiteY30" fmla="*/ 3335 h 10000"/>
                          <a:gd name="connsiteX31" fmla="*/ 3542 w 10000"/>
                          <a:gd name="connsiteY31" fmla="*/ 3587 h 10000"/>
                          <a:gd name="connsiteX32" fmla="*/ 3114 w 10000"/>
                          <a:gd name="connsiteY32" fmla="*/ 3818 h 10000"/>
                          <a:gd name="connsiteX33" fmla="*/ 2704 w 10000"/>
                          <a:gd name="connsiteY33" fmla="*/ 4057 h 10000"/>
                          <a:gd name="connsiteX34" fmla="*/ 2324 w 10000"/>
                          <a:gd name="connsiteY34" fmla="*/ 4272 h 10000"/>
                          <a:gd name="connsiteX35" fmla="*/ 1964 w 10000"/>
                          <a:gd name="connsiteY35" fmla="*/ 4481 h 10000"/>
                          <a:gd name="connsiteX36" fmla="*/ 1628 w 10000"/>
                          <a:gd name="connsiteY36" fmla="*/ 4682 h 10000"/>
                          <a:gd name="connsiteX37" fmla="*/ 1324 w 10000"/>
                          <a:gd name="connsiteY37" fmla="*/ 4846 h 10000"/>
                          <a:gd name="connsiteX38" fmla="*/ 1050 w 10000"/>
                          <a:gd name="connsiteY38" fmla="*/ 5017 h 10000"/>
                          <a:gd name="connsiteX39" fmla="*/ 820 w 10000"/>
                          <a:gd name="connsiteY39" fmla="*/ 5150 h 10000"/>
                          <a:gd name="connsiteX40" fmla="*/ 640 w 10000"/>
                          <a:gd name="connsiteY40" fmla="*/ 5278 h 10000"/>
                          <a:gd name="connsiteX41" fmla="*/ 497 w 10000"/>
                          <a:gd name="connsiteY41" fmla="*/ 5367 h 10000"/>
                          <a:gd name="connsiteX42" fmla="*/ 472 w 10000"/>
                          <a:gd name="connsiteY42" fmla="*/ 5381 h 10000"/>
                          <a:gd name="connsiteX43" fmla="*/ 428 w 10000"/>
                          <a:gd name="connsiteY43" fmla="*/ 5433 h 10000"/>
                          <a:gd name="connsiteX44" fmla="*/ 366 w 10000"/>
                          <a:gd name="connsiteY44" fmla="*/ 5500 h 10000"/>
                          <a:gd name="connsiteX45" fmla="*/ 298 w 10000"/>
                          <a:gd name="connsiteY45" fmla="*/ 5605 h 10000"/>
                          <a:gd name="connsiteX46" fmla="*/ 236 w 10000"/>
                          <a:gd name="connsiteY46" fmla="*/ 5731 h 10000"/>
                          <a:gd name="connsiteX47" fmla="*/ 180 w 10000"/>
                          <a:gd name="connsiteY47" fmla="*/ 5895 h 10000"/>
                          <a:gd name="connsiteX48" fmla="*/ 167 w 10000"/>
                          <a:gd name="connsiteY48" fmla="*/ 6089 h 10000"/>
                          <a:gd name="connsiteX49" fmla="*/ 167 w 10000"/>
                          <a:gd name="connsiteY49" fmla="*/ 6215 h 10000"/>
                          <a:gd name="connsiteX50" fmla="*/ 167 w 10000"/>
                          <a:gd name="connsiteY50" fmla="*/ 6424 h 10000"/>
                          <a:gd name="connsiteX51" fmla="*/ 167 w 10000"/>
                          <a:gd name="connsiteY51" fmla="*/ 6684 h 10000"/>
                          <a:gd name="connsiteX52" fmla="*/ 167 w 10000"/>
                          <a:gd name="connsiteY52" fmla="*/ 6989 h 10000"/>
                          <a:gd name="connsiteX53" fmla="*/ 167 w 10000"/>
                          <a:gd name="connsiteY53" fmla="*/ 7324 h 10000"/>
                          <a:gd name="connsiteX54" fmla="*/ 180 w 10000"/>
                          <a:gd name="connsiteY54" fmla="*/ 7674 h 10000"/>
                          <a:gd name="connsiteX55" fmla="*/ 180 w 10000"/>
                          <a:gd name="connsiteY55" fmla="*/ 8031 h 10000"/>
                          <a:gd name="connsiteX56" fmla="*/ 180 w 10000"/>
                          <a:gd name="connsiteY56" fmla="*/ 8381 h 10000"/>
                          <a:gd name="connsiteX57" fmla="*/ 180 w 10000"/>
                          <a:gd name="connsiteY57" fmla="*/ 8709 h 10000"/>
                          <a:gd name="connsiteX58" fmla="*/ 180 w 10000"/>
                          <a:gd name="connsiteY58" fmla="*/ 9006 h 10000"/>
                          <a:gd name="connsiteX59" fmla="*/ 192 w 10000"/>
                          <a:gd name="connsiteY59" fmla="*/ 9267 h 10000"/>
                          <a:gd name="connsiteX60" fmla="*/ 192 w 10000"/>
                          <a:gd name="connsiteY60" fmla="*/ 9461 h 10000"/>
                          <a:gd name="connsiteX61" fmla="*/ 192 w 10000"/>
                          <a:gd name="connsiteY61" fmla="*/ 9580 h 10000"/>
                          <a:gd name="connsiteX62" fmla="*/ 192 w 10000"/>
                          <a:gd name="connsiteY62" fmla="*/ 9632 h 10000"/>
                          <a:gd name="connsiteX63" fmla="*/ 8980 w 10000"/>
                          <a:gd name="connsiteY63" fmla="*/ 4630 h 10000"/>
                          <a:gd name="connsiteX64" fmla="*/ 8868 w 10000"/>
                          <a:gd name="connsiteY64" fmla="*/ 5150 h 10000"/>
                          <a:gd name="connsiteX65" fmla="*/ 243 w 10000"/>
                          <a:gd name="connsiteY65" fmla="*/ 10000 h 10000"/>
                          <a:gd name="connsiteX66" fmla="*/ 18 w 10000"/>
                          <a:gd name="connsiteY66" fmla="*/ 9304 h 10000"/>
                          <a:gd name="connsiteX67" fmla="*/ 18 w 10000"/>
                          <a:gd name="connsiteY67" fmla="*/ 5985 h 10000"/>
                          <a:gd name="connsiteX68" fmla="*/ 81 w 10000"/>
                          <a:gd name="connsiteY68" fmla="*/ 5709 h 10000"/>
                          <a:gd name="connsiteX69" fmla="*/ 279 w 10000"/>
                          <a:gd name="connsiteY69" fmla="*/ 5396 h 10000"/>
                          <a:gd name="connsiteX70" fmla="*/ 1541 w 10000"/>
                          <a:gd name="connsiteY70" fmla="*/ 4615 h 10000"/>
                          <a:gd name="connsiteX71" fmla="*/ 3368 w 10000"/>
                          <a:gd name="connsiteY71" fmla="*/ 3595 h 10000"/>
                          <a:gd name="connsiteX72" fmla="*/ 9459 w 10000"/>
                          <a:gd name="connsiteY72" fmla="*/ 205 h 10000"/>
                          <a:gd name="connsiteX73" fmla="*/ 9857 w 10000"/>
                          <a:gd name="connsiteY7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26 h 10000"/>
                          <a:gd name="connsiteX13" fmla="*/ 9639 w 10000"/>
                          <a:gd name="connsiteY13" fmla="*/ 224 h 10000"/>
                          <a:gd name="connsiteX14" fmla="*/ 9503 w 10000"/>
                          <a:gd name="connsiteY14" fmla="*/ 283 h 10000"/>
                          <a:gd name="connsiteX15" fmla="*/ 9329 w 10000"/>
                          <a:gd name="connsiteY15" fmla="*/ 394 h 10000"/>
                          <a:gd name="connsiteX16" fmla="*/ 9098 w 10000"/>
                          <a:gd name="connsiteY16" fmla="*/ 506 h 10000"/>
                          <a:gd name="connsiteX17" fmla="*/ 8837 w 10000"/>
                          <a:gd name="connsiteY17" fmla="*/ 655 h 10000"/>
                          <a:gd name="connsiteX18" fmla="*/ 8545 w 10000"/>
                          <a:gd name="connsiteY18" fmla="*/ 811 h 10000"/>
                          <a:gd name="connsiteX19" fmla="*/ 8216 w 10000"/>
                          <a:gd name="connsiteY19" fmla="*/ 990 h 10000"/>
                          <a:gd name="connsiteX20" fmla="*/ 7856 w 10000"/>
                          <a:gd name="connsiteY20" fmla="*/ 1183 h 10000"/>
                          <a:gd name="connsiteX21" fmla="*/ 7463 w 10000"/>
                          <a:gd name="connsiteY21" fmla="*/ 1392 h 10000"/>
                          <a:gd name="connsiteX22" fmla="*/ 7066 w 10000"/>
                          <a:gd name="connsiteY22" fmla="*/ 1615 h 10000"/>
                          <a:gd name="connsiteX23" fmla="*/ 6650 w 10000"/>
                          <a:gd name="connsiteY23" fmla="*/ 1854 h 10000"/>
                          <a:gd name="connsiteX24" fmla="*/ 6215 w 10000"/>
                          <a:gd name="connsiteY24" fmla="*/ 2084 h 10000"/>
                          <a:gd name="connsiteX25" fmla="*/ 5767 w 10000"/>
                          <a:gd name="connsiteY25" fmla="*/ 2330 h 10000"/>
                          <a:gd name="connsiteX26" fmla="*/ 5326 w 10000"/>
                          <a:gd name="connsiteY26" fmla="*/ 2583 h 10000"/>
                          <a:gd name="connsiteX27" fmla="*/ 4866 w 10000"/>
                          <a:gd name="connsiteY27" fmla="*/ 2843 h 10000"/>
                          <a:gd name="connsiteX28" fmla="*/ 4419 w 10000"/>
                          <a:gd name="connsiteY28" fmla="*/ 3089 h 10000"/>
                          <a:gd name="connsiteX29" fmla="*/ 3977 w 10000"/>
                          <a:gd name="connsiteY29" fmla="*/ 3335 h 10000"/>
                          <a:gd name="connsiteX30" fmla="*/ 3542 w 10000"/>
                          <a:gd name="connsiteY30" fmla="*/ 3587 h 10000"/>
                          <a:gd name="connsiteX31" fmla="*/ 3114 w 10000"/>
                          <a:gd name="connsiteY31" fmla="*/ 3818 h 10000"/>
                          <a:gd name="connsiteX32" fmla="*/ 2704 w 10000"/>
                          <a:gd name="connsiteY32" fmla="*/ 4057 h 10000"/>
                          <a:gd name="connsiteX33" fmla="*/ 2324 w 10000"/>
                          <a:gd name="connsiteY33" fmla="*/ 4272 h 10000"/>
                          <a:gd name="connsiteX34" fmla="*/ 1964 w 10000"/>
                          <a:gd name="connsiteY34" fmla="*/ 4481 h 10000"/>
                          <a:gd name="connsiteX35" fmla="*/ 1628 w 10000"/>
                          <a:gd name="connsiteY35" fmla="*/ 4682 h 10000"/>
                          <a:gd name="connsiteX36" fmla="*/ 1324 w 10000"/>
                          <a:gd name="connsiteY36" fmla="*/ 4846 h 10000"/>
                          <a:gd name="connsiteX37" fmla="*/ 1050 w 10000"/>
                          <a:gd name="connsiteY37" fmla="*/ 5017 h 10000"/>
                          <a:gd name="connsiteX38" fmla="*/ 820 w 10000"/>
                          <a:gd name="connsiteY38" fmla="*/ 5150 h 10000"/>
                          <a:gd name="connsiteX39" fmla="*/ 640 w 10000"/>
                          <a:gd name="connsiteY39" fmla="*/ 5278 h 10000"/>
                          <a:gd name="connsiteX40" fmla="*/ 497 w 10000"/>
                          <a:gd name="connsiteY40" fmla="*/ 5367 h 10000"/>
                          <a:gd name="connsiteX41" fmla="*/ 472 w 10000"/>
                          <a:gd name="connsiteY41" fmla="*/ 5381 h 10000"/>
                          <a:gd name="connsiteX42" fmla="*/ 428 w 10000"/>
                          <a:gd name="connsiteY42" fmla="*/ 5433 h 10000"/>
                          <a:gd name="connsiteX43" fmla="*/ 366 w 10000"/>
                          <a:gd name="connsiteY43" fmla="*/ 5500 h 10000"/>
                          <a:gd name="connsiteX44" fmla="*/ 298 w 10000"/>
                          <a:gd name="connsiteY44" fmla="*/ 5605 h 10000"/>
                          <a:gd name="connsiteX45" fmla="*/ 236 w 10000"/>
                          <a:gd name="connsiteY45" fmla="*/ 5731 h 10000"/>
                          <a:gd name="connsiteX46" fmla="*/ 180 w 10000"/>
                          <a:gd name="connsiteY46" fmla="*/ 5895 h 10000"/>
                          <a:gd name="connsiteX47" fmla="*/ 167 w 10000"/>
                          <a:gd name="connsiteY47" fmla="*/ 6089 h 10000"/>
                          <a:gd name="connsiteX48" fmla="*/ 167 w 10000"/>
                          <a:gd name="connsiteY48" fmla="*/ 6215 h 10000"/>
                          <a:gd name="connsiteX49" fmla="*/ 167 w 10000"/>
                          <a:gd name="connsiteY49" fmla="*/ 6424 h 10000"/>
                          <a:gd name="connsiteX50" fmla="*/ 167 w 10000"/>
                          <a:gd name="connsiteY50" fmla="*/ 6684 h 10000"/>
                          <a:gd name="connsiteX51" fmla="*/ 167 w 10000"/>
                          <a:gd name="connsiteY51" fmla="*/ 6989 h 10000"/>
                          <a:gd name="connsiteX52" fmla="*/ 167 w 10000"/>
                          <a:gd name="connsiteY52" fmla="*/ 7324 h 10000"/>
                          <a:gd name="connsiteX53" fmla="*/ 180 w 10000"/>
                          <a:gd name="connsiteY53" fmla="*/ 7674 h 10000"/>
                          <a:gd name="connsiteX54" fmla="*/ 180 w 10000"/>
                          <a:gd name="connsiteY54" fmla="*/ 8031 h 10000"/>
                          <a:gd name="connsiteX55" fmla="*/ 180 w 10000"/>
                          <a:gd name="connsiteY55" fmla="*/ 8381 h 10000"/>
                          <a:gd name="connsiteX56" fmla="*/ 180 w 10000"/>
                          <a:gd name="connsiteY56" fmla="*/ 8709 h 10000"/>
                          <a:gd name="connsiteX57" fmla="*/ 180 w 10000"/>
                          <a:gd name="connsiteY57" fmla="*/ 9006 h 10000"/>
                          <a:gd name="connsiteX58" fmla="*/ 192 w 10000"/>
                          <a:gd name="connsiteY58" fmla="*/ 9267 h 10000"/>
                          <a:gd name="connsiteX59" fmla="*/ 192 w 10000"/>
                          <a:gd name="connsiteY59" fmla="*/ 9461 h 10000"/>
                          <a:gd name="connsiteX60" fmla="*/ 192 w 10000"/>
                          <a:gd name="connsiteY60" fmla="*/ 9580 h 10000"/>
                          <a:gd name="connsiteX61" fmla="*/ 192 w 10000"/>
                          <a:gd name="connsiteY61" fmla="*/ 9632 h 10000"/>
                          <a:gd name="connsiteX62" fmla="*/ 8980 w 10000"/>
                          <a:gd name="connsiteY62" fmla="*/ 4630 h 10000"/>
                          <a:gd name="connsiteX63" fmla="*/ 8868 w 10000"/>
                          <a:gd name="connsiteY63" fmla="*/ 5150 h 10000"/>
                          <a:gd name="connsiteX64" fmla="*/ 243 w 10000"/>
                          <a:gd name="connsiteY64" fmla="*/ 10000 h 10000"/>
                          <a:gd name="connsiteX65" fmla="*/ 18 w 10000"/>
                          <a:gd name="connsiteY65" fmla="*/ 9304 h 10000"/>
                          <a:gd name="connsiteX66" fmla="*/ 18 w 10000"/>
                          <a:gd name="connsiteY66" fmla="*/ 5985 h 10000"/>
                          <a:gd name="connsiteX67" fmla="*/ 81 w 10000"/>
                          <a:gd name="connsiteY67" fmla="*/ 5709 h 10000"/>
                          <a:gd name="connsiteX68" fmla="*/ 279 w 10000"/>
                          <a:gd name="connsiteY68" fmla="*/ 5396 h 10000"/>
                          <a:gd name="connsiteX69" fmla="*/ 1541 w 10000"/>
                          <a:gd name="connsiteY69" fmla="*/ 4615 h 10000"/>
                          <a:gd name="connsiteX70" fmla="*/ 3368 w 10000"/>
                          <a:gd name="connsiteY70" fmla="*/ 3595 h 10000"/>
                          <a:gd name="connsiteX71" fmla="*/ 9459 w 10000"/>
                          <a:gd name="connsiteY71" fmla="*/ 205 h 10000"/>
                          <a:gd name="connsiteX72" fmla="*/ 9857 w 10000"/>
                          <a:gd name="connsiteY7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639 w 10000"/>
                          <a:gd name="connsiteY12" fmla="*/ 224 h 10000"/>
                          <a:gd name="connsiteX13" fmla="*/ 9503 w 10000"/>
                          <a:gd name="connsiteY13" fmla="*/ 283 h 10000"/>
                          <a:gd name="connsiteX14" fmla="*/ 9329 w 10000"/>
                          <a:gd name="connsiteY14" fmla="*/ 394 h 10000"/>
                          <a:gd name="connsiteX15" fmla="*/ 9098 w 10000"/>
                          <a:gd name="connsiteY15" fmla="*/ 506 h 10000"/>
                          <a:gd name="connsiteX16" fmla="*/ 8837 w 10000"/>
                          <a:gd name="connsiteY16" fmla="*/ 655 h 10000"/>
                          <a:gd name="connsiteX17" fmla="*/ 8545 w 10000"/>
                          <a:gd name="connsiteY17" fmla="*/ 811 h 10000"/>
                          <a:gd name="connsiteX18" fmla="*/ 8216 w 10000"/>
                          <a:gd name="connsiteY18" fmla="*/ 990 h 10000"/>
                          <a:gd name="connsiteX19" fmla="*/ 7856 w 10000"/>
                          <a:gd name="connsiteY19" fmla="*/ 1183 h 10000"/>
                          <a:gd name="connsiteX20" fmla="*/ 7463 w 10000"/>
                          <a:gd name="connsiteY20" fmla="*/ 1392 h 10000"/>
                          <a:gd name="connsiteX21" fmla="*/ 7066 w 10000"/>
                          <a:gd name="connsiteY21" fmla="*/ 1615 h 10000"/>
                          <a:gd name="connsiteX22" fmla="*/ 6650 w 10000"/>
                          <a:gd name="connsiteY22" fmla="*/ 1854 h 10000"/>
                          <a:gd name="connsiteX23" fmla="*/ 6215 w 10000"/>
                          <a:gd name="connsiteY23" fmla="*/ 2084 h 10000"/>
                          <a:gd name="connsiteX24" fmla="*/ 5767 w 10000"/>
                          <a:gd name="connsiteY24" fmla="*/ 2330 h 10000"/>
                          <a:gd name="connsiteX25" fmla="*/ 5326 w 10000"/>
                          <a:gd name="connsiteY25" fmla="*/ 2583 h 10000"/>
                          <a:gd name="connsiteX26" fmla="*/ 4866 w 10000"/>
                          <a:gd name="connsiteY26" fmla="*/ 2843 h 10000"/>
                          <a:gd name="connsiteX27" fmla="*/ 4419 w 10000"/>
                          <a:gd name="connsiteY27" fmla="*/ 3089 h 10000"/>
                          <a:gd name="connsiteX28" fmla="*/ 3977 w 10000"/>
                          <a:gd name="connsiteY28" fmla="*/ 3335 h 10000"/>
                          <a:gd name="connsiteX29" fmla="*/ 3542 w 10000"/>
                          <a:gd name="connsiteY29" fmla="*/ 3587 h 10000"/>
                          <a:gd name="connsiteX30" fmla="*/ 3114 w 10000"/>
                          <a:gd name="connsiteY30" fmla="*/ 3818 h 10000"/>
                          <a:gd name="connsiteX31" fmla="*/ 2704 w 10000"/>
                          <a:gd name="connsiteY31" fmla="*/ 4057 h 10000"/>
                          <a:gd name="connsiteX32" fmla="*/ 2324 w 10000"/>
                          <a:gd name="connsiteY32" fmla="*/ 4272 h 10000"/>
                          <a:gd name="connsiteX33" fmla="*/ 1964 w 10000"/>
                          <a:gd name="connsiteY33" fmla="*/ 4481 h 10000"/>
                          <a:gd name="connsiteX34" fmla="*/ 1628 w 10000"/>
                          <a:gd name="connsiteY34" fmla="*/ 4682 h 10000"/>
                          <a:gd name="connsiteX35" fmla="*/ 1324 w 10000"/>
                          <a:gd name="connsiteY35" fmla="*/ 4846 h 10000"/>
                          <a:gd name="connsiteX36" fmla="*/ 1050 w 10000"/>
                          <a:gd name="connsiteY36" fmla="*/ 5017 h 10000"/>
                          <a:gd name="connsiteX37" fmla="*/ 820 w 10000"/>
                          <a:gd name="connsiteY37" fmla="*/ 5150 h 10000"/>
                          <a:gd name="connsiteX38" fmla="*/ 640 w 10000"/>
                          <a:gd name="connsiteY38" fmla="*/ 5278 h 10000"/>
                          <a:gd name="connsiteX39" fmla="*/ 497 w 10000"/>
                          <a:gd name="connsiteY39" fmla="*/ 5367 h 10000"/>
                          <a:gd name="connsiteX40" fmla="*/ 472 w 10000"/>
                          <a:gd name="connsiteY40" fmla="*/ 5381 h 10000"/>
                          <a:gd name="connsiteX41" fmla="*/ 428 w 10000"/>
                          <a:gd name="connsiteY41" fmla="*/ 5433 h 10000"/>
                          <a:gd name="connsiteX42" fmla="*/ 366 w 10000"/>
                          <a:gd name="connsiteY42" fmla="*/ 5500 h 10000"/>
                          <a:gd name="connsiteX43" fmla="*/ 298 w 10000"/>
                          <a:gd name="connsiteY43" fmla="*/ 5605 h 10000"/>
                          <a:gd name="connsiteX44" fmla="*/ 236 w 10000"/>
                          <a:gd name="connsiteY44" fmla="*/ 5731 h 10000"/>
                          <a:gd name="connsiteX45" fmla="*/ 180 w 10000"/>
                          <a:gd name="connsiteY45" fmla="*/ 5895 h 10000"/>
                          <a:gd name="connsiteX46" fmla="*/ 167 w 10000"/>
                          <a:gd name="connsiteY46" fmla="*/ 6089 h 10000"/>
                          <a:gd name="connsiteX47" fmla="*/ 167 w 10000"/>
                          <a:gd name="connsiteY47" fmla="*/ 6215 h 10000"/>
                          <a:gd name="connsiteX48" fmla="*/ 167 w 10000"/>
                          <a:gd name="connsiteY48" fmla="*/ 6424 h 10000"/>
                          <a:gd name="connsiteX49" fmla="*/ 167 w 10000"/>
                          <a:gd name="connsiteY49" fmla="*/ 6684 h 10000"/>
                          <a:gd name="connsiteX50" fmla="*/ 167 w 10000"/>
                          <a:gd name="connsiteY50" fmla="*/ 6989 h 10000"/>
                          <a:gd name="connsiteX51" fmla="*/ 167 w 10000"/>
                          <a:gd name="connsiteY51" fmla="*/ 7324 h 10000"/>
                          <a:gd name="connsiteX52" fmla="*/ 180 w 10000"/>
                          <a:gd name="connsiteY52" fmla="*/ 7674 h 10000"/>
                          <a:gd name="connsiteX53" fmla="*/ 180 w 10000"/>
                          <a:gd name="connsiteY53" fmla="*/ 8031 h 10000"/>
                          <a:gd name="connsiteX54" fmla="*/ 180 w 10000"/>
                          <a:gd name="connsiteY54" fmla="*/ 8381 h 10000"/>
                          <a:gd name="connsiteX55" fmla="*/ 180 w 10000"/>
                          <a:gd name="connsiteY55" fmla="*/ 8709 h 10000"/>
                          <a:gd name="connsiteX56" fmla="*/ 180 w 10000"/>
                          <a:gd name="connsiteY56" fmla="*/ 9006 h 10000"/>
                          <a:gd name="connsiteX57" fmla="*/ 192 w 10000"/>
                          <a:gd name="connsiteY57" fmla="*/ 9267 h 10000"/>
                          <a:gd name="connsiteX58" fmla="*/ 192 w 10000"/>
                          <a:gd name="connsiteY58" fmla="*/ 9461 h 10000"/>
                          <a:gd name="connsiteX59" fmla="*/ 192 w 10000"/>
                          <a:gd name="connsiteY59" fmla="*/ 9580 h 10000"/>
                          <a:gd name="connsiteX60" fmla="*/ 192 w 10000"/>
                          <a:gd name="connsiteY60" fmla="*/ 9632 h 10000"/>
                          <a:gd name="connsiteX61" fmla="*/ 8980 w 10000"/>
                          <a:gd name="connsiteY61" fmla="*/ 4630 h 10000"/>
                          <a:gd name="connsiteX62" fmla="*/ 8868 w 10000"/>
                          <a:gd name="connsiteY62" fmla="*/ 5150 h 10000"/>
                          <a:gd name="connsiteX63" fmla="*/ 243 w 10000"/>
                          <a:gd name="connsiteY63" fmla="*/ 10000 h 10000"/>
                          <a:gd name="connsiteX64" fmla="*/ 18 w 10000"/>
                          <a:gd name="connsiteY64" fmla="*/ 9304 h 10000"/>
                          <a:gd name="connsiteX65" fmla="*/ 18 w 10000"/>
                          <a:gd name="connsiteY65" fmla="*/ 5985 h 10000"/>
                          <a:gd name="connsiteX66" fmla="*/ 81 w 10000"/>
                          <a:gd name="connsiteY66" fmla="*/ 5709 h 10000"/>
                          <a:gd name="connsiteX67" fmla="*/ 279 w 10000"/>
                          <a:gd name="connsiteY67" fmla="*/ 5396 h 10000"/>
                          <a:gd name="connsiteX68" fmla="*/ 1541 w 10000"/>
                          <a:gd name="connsiteY68" fmla="*/ 4615 h 10000"/>
                          <a:gd name="connsiteX69" fmla="*/ 3368 w 10000"/>
                          <a:gd name="connsiteY69" fmla="*/ 3595 h 10000"/>
                          <a:gd name="connsiteX70" fmla="*/ 9459 w 10000"/>
                          <a:gd name="connsiteY70" fmla="*/ 205 h 10000"/>
                          <a:gd name="connsiteX71" fmla="*/ 9857 w 10000"/>
                          <a:gd name="connsiteY7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851 w 10000"/>
                          <a:gd name="connsiteY10" fmla="*/ 156 h 10000"/>
                          <a:gd name="connsiteX11" fmla="*/ 9639 w 10000"/>
                          <a:gd name="connsiteY11" fmla="*/ 224 h 10000"/>
                          <a:gd name="connsiteX12" fmla="*/ 9503 w 10000"/>
                          <a:gd name="connsiteY12" fmla="*/ 283 h 10000"/>
                          <a:gd name="connsiteX13" fmla="*/ 9329 w 10000"/>
                          <a:gd name="connsiteY13" fmla="*/ 394 h 10000"/>
                          <a:gd name="connsiteX14" fmla="*/ 9098 w 10000"/>
                          <a:gd name="connsiteY14" fmla="*/ 506 h 10000"/>
                          <a:gd name="connsiteX15" fmla="*/ 8837 w 10000"/>
                          <a:gd name="connsiteY15" fmla="*/ 655 h 10000"/>
                          <a:gd name="connsiteX16" fmla="*/ 8545 w 10000"/>
                          <a:gd name="connsiteY16" fmla="*/ 811 h 10000"/>
                          <a:gd name="connsiteX17" fmla="*/ 8216 w 10000"/>
                          <a:gd name="connsiteY17" fmla="*/ 990 h 10000"/>
                          <a:gd name="connsiteX18" fmla="*/ 7856 w 10000"/>
                          <a:gd name="connsiteY18" fmla="*/ 1183 h 10000"/>
                          <a:gd name="connsiteX19" fmla="*/ 7463 w 10000"/>
                          <a:gd name="connsiteY19" fmla="*/ 1392 h 10000"/>
                          <a:gd name="connsiteX20" fmla="*/ 7066 w 10000"/>
                          <a:gd name="connsiteY20" fmla="*/ 1615 h 10000"/>
                          <a:gd name="connsiteX21" fmla="*/ 6650 w 10000"/>
                          <a:gd name="connsiteY21" fmla="*/ 1854 h 10000"/>
                          <a:gd name="connsiteX22" fmla="*/ 6215 w 10000"/>
                          <a:gd name="connsiteY22" fmla="*/ 2084 h 10000"/>
                          <a:gd name="connsiteX23" fmla="*/ 5767 w 10000"/>
                          <a:gd name="connsiteY23" fmla="*/ 2330 h 10000"/>
                          <a:gd name="connsiteX24" fmla="*/ 5326 w 10000"/>
                          <a:gd name="connsiteY24" fmla="*/ 2583 h 10000"/>
                          <a:gd name="connsiteX25" fmla="*/ 4866 w 10000"/>
                          <a:gd name="connsiteY25" fmla="*/ 2843 h 10000"/>
                          <a:gd name="connsiteX26" fmla="*/ 4419 w 10000"/>
                          <a:gd name="connsiteY26" fmla="*/ 3089 h 10000"/>
                          <a:gd name="connsiteX27" fmla="*/ 3977 w 10000"/>
                          <a:gd name="connsiteY27" fmla="*/ 3335 h 10000"/>
                          <a:gd name="connsiteX28" fmla="*/ 3542 w 10000"/>
                          <a:gd name="connsiteY28" fmla="*/ 3587 h 10000"/>
                          <a:gd name="connsiteX29" fmla="*/ 3114 w 10000"/>
                          <a:gd name="connsiteY29" fmla="*/ 3818 h 10000"/>
                          <a:gd name="connsiteX30" fmla="*/ 2704 w 10000"/>
                          <a:gd name="connsiteY30" fmla="*/ 4057 h 10000"/>
                          <a:gd name="connsiteX31" fmla="*/ 2324 w 10000"/>
                          <a:gd name="connsiteY31" fmla="*/ 4272 h 10000"/>
                          <a:gd name="connsiteX32" fmla="*/ 1964 w 10000"/>
                          <a:gd name="connsiteY32" fmla="*/ 4481 h 10000"/>
                          <a:gd name="connsiteX33" fmla="*/ 1628 w 10000"/>
                          <a:gd name="connsiteY33" fmla="*/ 4682 h 10000"/>
                          <a:gd name="connsiteX34" fmla="*/ 1324 w 10000"/>
                          <a:gd name="connsiteY34" fmla="*/ 4846 h 10000"/>
                          <a:gd name="connsiteX35" fmla="*/ 1050 w 10000"/>
                          <a:gd name="connsiteY35" fmla="*/ 5017 h 10000"/>
                          <a:gd name="connsiteX36" fmla="*/ 820 w 10000"/>
                          <a:gd name="connsiteY36" fmla="*/ 5150 h 10000"/>
                          <a:gd name="connsiteX37" fmla="*/ 640 w 10000"/>
                          <a:gd name="connsiteY37" fmla="*/ 5278 h 10000"/>
                          <a:gd name="connsiteX38" fmla="*/ 497 w 10000"/>
                          <a:gd name="connsiteY38" fmla="*/ 5367 h 10000"/>
                          <a:gd name="connsiteX39" fmla="*/ 472 w 10000"/>
                          <a:gd name="connsiteY39" fmla="*/ 5381 h 10000"/>
                          <a:gd name="connsiteX40" fmla="*/ 428 w 10000"/>
                          <a:gd name="connsiteY40" fmla="*/ 5433 h 10000"/>
                          <a:gd name="connsiteX41" fmla="*/ 366 w 10000"/>
                          <a:gd name="connsiteY41" fmla="*/ 5500 h 10000"/>
                          <a:gd name="connsiteX42" fmla="*/ 298 w 10000"/>
                          <a:gd name="connsiteY42" fmla="*/ 5605 h 10000"/>
                          <a:gd name="connsiteX43" fmla="*/ 236 w 10000"/>
                          <a:gd name="connsiteY43" fmla="*/ 5731 h 10000"/>
                          <a:gd name="connsiteX44" fmla="*/ 180 w 10000"/>
                          <a:gd name="connsiteY44" fmla="*/ 5895 h 10000"/>
                          <a:gd name="connsiteX45" fmla="*/ 167 w 10000"/>
                          <a:gd name="connsiteY45" fmla="*/ 6089 h 10000"/>
                          <a:gd name="connsiteX46" fmla="*/ 167 w 10000"/>
                          <a:gd name="connsiteY46" fmla="*/ 6215 h 10000"/>
                          <a:gd name="connsiteX47" fmla="*/ 167 w 10000"/>
                          <a:gd name="connsiteY47" fmla="*/ 6424 h 10000"/>
                          <a:gd name="connsiteX48" fmla="*/ 167 w 10000"/>
                          <a:gd name="connsiteY48" fmla="*/ 6684 h 10000"/>
                          <a:gd name="connsiteX49" fmla="*/ 167 w 10000"/>
                          <a:gd name="connsiteY49" fmla="*/ 6989 h 10000"/>
                          <a:gd name="connsiteX50" fmla="*/ 167 w 10000"/>
                          <a:gd name="connsiteY50" fmla="*/ 7324 h 10000"/>
                          <a:gd name="connsiteX51" fmla="*/ 180 w 10000"/>
                          <a:gd name="connsiteY51" fmla="*/ 7674 h 10000"/>
                          <a:gd name="connsiteX52" fmla="*/ 180 w 10000"/>
                          <a:gd name="connsiteY52" fmla="*/ 8031 h 10000"/>
                          <a:gd name="connsiteX53" fmla="*/ 180 w 10000"/>
                          <a:gd name="connsiteY53" fmla="*/ 8381 h 10000"/>
                          <a:gd name="connsiteX54" fmla="*/ 180 w 10000"/>
                          <a:gd name="connsiteY54" fmla="*/ 8709 h 10000"/>
                          <a:gd name="connsiteX55" fmla="*/ 180 w 10000"/>
                          <a:gd name="connsiteY55" fmla="*/ 9006 h 10000"/>
                          <a:gd name="connsiteX56" fmla="*/ 192 w 10000"/>
                          <a:gd name="connsiteY56" fmla="*/ 9267 h 10000"/>
                          <a:gd name="connsiteX57" fmla="*/ 192 w 10000"/>
                          <a:gd name="connsiteY57" fmla="*/ 9461 h 10000"/>
                          <a:gd name="connsiteX58" fmla="*/ 192 w 10000"/>
                          <a:gd name="connsiteY58" fmla="*/ 9580 h 10000"/>
                          <a:gd name="connsiteX59" fmla="*/ 192 w 10000"/>
                          <a:gd name="connsiteY59" fmla="*/ 9632 h 10000"/>
                          <a:gd name="connsiteX60" fmla="*/ 8980 w 10000"/>
                          <a:gd name="connsiteY60" fmla="*/ 4630 h 10000"/>
                          <a:gd name="connsiteX61" fmla="*/ 8868 w 10000"/>
                          <a:gd name="connsiteY61" fmla="*/ 5150 h 10000"/>
                          <a:gd name="connsiteX62" fmla="*/ 243 w 10000"/>
                          <a:gd name="connsiteY62" fmla="*/ 10000 h 10000"/>
                          <a:gd name="connsiteX63" fmla="*/ 18 w 10000"/>
                          <a:gd name="connsiteY63" fmla="*/ 9304 h 10000"/>
                          <a:gd name="connsiteX64" fmla="*/ 18 w 10000"/>
                          <a:gd name="connsiteY64" fmla="*/ 5985 h 10000"/>
                          <a:gd name="connsiteX65" fmla="*/ 81 w 10000"/>
                          <a:gd name="connsiteY65" fmla="*/ 5709 h 10000"/>
                          <a:gd name="connsiteX66" fmla="*/ 279 w 10000"/>
                          <a:gd name="connsiteY66" fmla="*/ 5396 h 10000"/>
                          <a:gd name="connsiteX67" fmla="*/ 1541 w 10000"/>
                          <a:gd name="connsiteY67" fmla="*/ 4615 h 10000"/>
                          <a:gd name="connsiteX68" fmla="*/ 3368 w 10000"/>
                          <a:gd name="connsiteY68" fmla="*/ 3595 h 10000"/>
                          <a:gd name="connsiteX69" fmla="*/ 9459 w 10000"/>
                          <a:gd name="connsiteY69" fmla="*/ 205 h 10000"/>
                          <a:gd name="connsiteX70" fmla="*/ 9857 w 10000"/>
                          <a:gd name="connsiteY7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639 w 10000"/>
                          <a:gd name="connsiteY10" fmla="*/ 224 h 10000"/>
                          <a:gd name="connsiteX11" fmla="*/ 9503 w 10000"/>
                          <a:gd name="connsiteY11" fmla="*/ 283 h 10000"/>
                          <a:gd name="connsiteX12" fmla="*/ 9329 w 10000"/>
                          <a:gd name="connsiteY12" fmla="*/ 394 h 10000"/>
                          <a:gd name="connsiteX13" fmla="*/ 9098 w 10000"/>
                          <a:gd name="connsiteY13" fmla="*/ 506 h 10000"/>
                          <a:gd name="connsiteX14" fmla="*/ 8837 w 10000"/>
                          <a:gd name="connsiteY14" fmla="*/ 655 h 10000"/>
                          <a:gd name="connsiteX15" fmla="*/ 8545 w 10000"/>
                          <a:gd name="connsiteY15" fmla="*/ 811 h 10000"/>
                          <a:gd name="connsiteX16" fmla="*/ 8216 w 10000"/>
                          <a:gd name="connsiteY16" fmla="*/ 990 h 10000"/>
                          <a:gd name="connsiteX17" fmla="*/ 7856 w 10000"/>
                          <a:gd name="connsiteY17" fmla="*/ 1183 h 10000"/>
                          <a:gd name="connsiteX18" fmla="*/ 7463 w 10000"/>
                          <a:gd name="connsiteY18" fmla="*/ 1392 h 10000"/>
                          <a:gd name="connsiteX19" fmla="*/ 7066 w 10000"/>
                          <a:gd name="connsiteY19" fmla="*/ 1615 h 10000"/>
                          <a:gd name="connsiteX20" fmla="*/ 6650 w 10000"/>
                          <a:gd name="connsiteY20" fmla="*/ 1854 h 10000"/>
                          <a:gd name="connsiteX21" fmla="*/ 6215 w 10000"/>
                          <a:gd name="connsiteY21" fmla="*/ 2084 h 10000"/>
                          <a:gd name="connsiteX22" fmla="*/ 5767 w 10000"/>
                          <a:gd name="connsiteY22" fmla="*/ 2330 h 10000"/>
                          <a:gd name="connsiteX23" fmla="*/ 5326 w 10000"/>
                          <a:gd name="connsiteY23" fmla="*/ 2583 h 10000"/>
                          <a:gd name="connsiteX24" fmla="*/ 4866 w 10000"/>
                          <a:gd name="connsiteY24" fmla="*/ 2843 h 10000"/>
                          <a:gd name="connsiteX25" fmla="*/ 4419 w 10000"/>
                          <a:gd name="connsiteY25" fmla="*/ 3089 h 10000"/>
                          <a:gd name="connsiteX26" fmla="*/ 3977 w 10000"/>
                          <a:gd name="connsiteY26" fmla="*/ 3335 h 10000"/>
                          <a:gd name="connsiteX27" fmla="*/ 3542 w 10000"/>
                          <a:gd name="connsiteY27" fmla="*/ 3587 h 10000"/>
                          <a:gd name="connsiteX28" fmla="*/ 3114 w 10000"/>
                          <a:gd name="connsiteY28" fmla="*/ 3818 h 10000"/>
                          <a:gd name="connsiteX29" fmla="*/ 2704 w 10000"/>
                          <a:gd name="connsiteY29" fmla="*/ 4057 h 10000"/>
                          <a:gd name="connsiteX30" fmla="*/ 2324 w 10000"/>
                          <a:gd name="connsiteY30" fmla="*/ 4272 h 10000"/>
                          <a:gd name="connsiteX31" fmla="*/ 1964 w 10000"/>
                          <a:gd name="connsiteY31" fmla="*/ 4481 h 10000"/>
                          <a:gd name="connsiteX32" fmla="*/ 1628 w 10000"/>
                          <a:gd name="connsiteY32" fmla="*/ 4682 h 10000"/>
                          <a:gd name="connsiteX33" fmla="*/ 1324 w 10000"/>
                          <a:gd name="connsiteY33" fmla="*/ 4846 h 10000"/>
                          <a:gd name="connsiteX34" fmla="*/ 1050 w 10000"/>
                          <a:gd name="connsiteY34" fmla="*/ 5017 h 10000"/>
                          <a:gd name="connsiteX35" fmla="*/ 820 w 10000"/>
                          <a:gd name="connsiteY35" fmla="*/ 5150 h 10000"/>
                          <a:gd name="connsiteX36" fmla="*/ 640 w 10000"/>
                          <a:gd name="connsiteY36" fmla="*/ 5278 h 10000"/>
                          <a:gd name="connsiteX37" fmla="*/ 497 w 10000"/>
                          <a:gd name="connsiteY37" fmla="*/ 5367 h 10000"/>
                          <a:gd name="connsiteX38" fmla="*/ 472 w 10000"/>
                          <a:gd name="connsiteY38" fmla="*/ 5381 h 10000"/>
                          <a:gd name="connsiteX39" fmla="*/ 428 w 10000"/>
                          <a:gd name="connsiteY39" fmla="*/ 5433 h 10000"/>
                          <a:gd name="connsiteX40" fmla="*/ 366 w 10000"/>
                          <a:gd name="connsiteY40" fmla="*/ 5500 h 10000"/>
                          <a:gd name="connsiteX41" fmla="*/ 298 w 10000"/>
                          <a:gd name="connsiteY41" fmla="*/ 5605 h 10000"/>
                          <a:gd name="connsiteX42" fmla="*/ 236 w 10000"/>
                          <a:gd name="connsiteY42" fmla="*/ 5731 h 10000"/>
                          <a:gd name="connsiteX43" fmla="*/ 180 w 10000"/>
                          <a:gd name="connsiteY43" fmla="*/ 5895 h 10000"/>
                          <a:gd name="connsiteX44" fmla="*/ 167 w 10000"/>
                          <a:gd name="connsiteY44" fmla="*/ 6089 h 10000"/>
                          <a:gd name="connsiteX45" fmla="*/ 167 w 10000"/>
                          <a:gd name="connsiteY45" fmla="*/ 6215 h 10000"/>
                          <a:gd name="connsiteX46" fmla="*/ 167 w 10000"/>
                          <a:gd name="connsiteY46" fmla="*/ 6424 h 10000"/>
                          <a:gd name="connsiteX47" fmla="*/ 167 w 10000"/>
                          <a:gd name="connsiteY47" fmla="*/ 6684 h 10000"/>
                          <a:gd name="connsiteX48" fmla="*/ 167 w 10000"/>
                          <a:gd name="connsiteY48" fmla="*/ 6989 h 10000"/>
                          <a:gd name="connsiteX49" fmla="*/ 167 w 10000"/>
                          <a:gd name="connsiteY49" fmla="*/ 7324 h 10000"/>
                          <a:gd name="connsiteX50" fmla="*/ 180 w 10000"/>
                          <a:gd name="connsiteY50" fmla="*/ 7674 h 10000"/>
                          <a:gd name="connsiteX51" fmla="*/ 180 w 10000"/>
                          <a:gd name="connsiteY51" fmla="*/ 8031 h 10000"/>
                          <a:gd name="connsiteX52" fmla="*/ 180 w 10000"/>
                          <a:gd name="connsiteY52" fmla="*/ 8381 h 10000"/>
                          <a:gd name="connsiteX53" fmla="*/ 180 w 10000"/>
                          <a:gd name="connsiteY53" fmla="*/ 8709 h 10000"/>
                          <a:gd name="connsiteX54" fmla="*/ 180 w 10000"/>
                          <a:gd name="connsiteY54" fmla="*/ 9006 h 10000"/>
                          <a:gd name="connsiteX55" fmla="*/ 192 w 10000"/>
                          <a:gd name="connsiteY55" fmla="*/ 9267 h 10000"/>
                          <a:gd name="connsiteX56" fmla="*/ 192 w 10000"/>
                          <a:gd name="connsiteY56" fmla="*/ 9461 h 10000"/>
                          <a:gd name="connsiteX57" fmla="*/ 192 w 10000"/>
                          <a:gd name="connsiteY57" fmla="*/ 9580 h 10000"/>
                          <a:gd name="connsiteX58" fmla="*/ 192 w 10000"/>
                          <a:gd name="connsiteY58" fmla="*/ 9632 h 10000"/>
                          <a:gd name="connsiteX59" fmla="*/ 8980 w 10000"/>
                          <a:gd name="connsiteY59" fmla="*/ 4630 h 10000"/>
                          <a:gd name="connsiteX60" fmla="*/ 8868 w 10000"/>
                          <a:gd name="connsiteY60" fmla="*/ 5150 h 10000"/>
                          <a:gd name="connsiteX61" fmla="*/ 243 w 10000"/>
                          <a:gd name="connsiteY61" fmla="*/ 10000 h 10000"/>
                          <a:gd name="connsiteX62" fmla="*/ 18 w 10000"/>
                          <a:gd name="connsiteY62" fmla="*/ 9304 h 10000"/>
                          <a:gd name="connsiteX63" fmla="*/ 18 w 10000"/>
                          <a:gd name="connsiteY63" fmla="*/ 5985 h 10000"/>
                          <a:gd name="connsiteX64" fmla="*/ 81 w 10000"/>
                          <a:gd name="connsiteY64" fmla="*/ 5709 h 10000"/>
                          <a:gd name="connsiteX65" fmla="*/ 279 w 10000"/>
                          <a:gd name="connsiteY65" fmla="*/ 5396 h 10000"/>
                          <a:gd name="connsiteX66" fmla="*/ 1541 w 10000"/>
                          <a:gd name="connsiteY66" fmla="*/ 4615 h 10000"/>
                          <a:gd name="connsiteX67" fmla="*/ 3368 w 10000"/>
                          <a:gd name="connsiteY67" fmla="*/ 3595 h 10000"/>
                          <a:gd name="connsiteX68" fmla="*/ 9459 w 10000"/>
                          <a:gd name="connsiteY68" fmla="*/ 205 h 10000"/>
                          <a:gd name="connsiteX69" fmla="*/ 9857 w 10000"/>
                          <a:gd name="connsiteY6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639 w 10000"/>
                          <a:gd name="connsiteY9" fmla="*/ 224 h 10000"/>
                          <a:gd name="connsiteX10" fmla="*/ 9503 w 10000"/>
                          <a:gd name="connsiteY10" fmla="*/ 283 h 10000"/>
                          <a:gd name="connsiteX11" fmla="*/ 9329 w 10000"/>
                          <a:gd name="connsiteY11" fmla="*/ 394 h 10000"/>
                          <a:gd name="connsiteX12" fmla="*/ 9098 w 10000"/>
                          <a:gd name="connsiteY12" fmla="*/ 506 h 10000"/>
                          <a:gd name="connsiteX13" fmla="*/ 8837 w 10000"/>
                          <a:gd name="connsiteY13" fmla="*/ 655 h 10000"/>
                          <a:gd name="connsiteX14" fmla="*/ 8545 w 10000"/>
                          <a:gd name="connsiteY14" fmla="*/ 811 h 10000"/>
                          <a:gd name="connsiteX15" fmla="*/ 8216 w 10000"/>
                          <a:gd name="connsiteY15" fmla="*/ 990 h 10000"/>
                          <a:gd name="connsiteX16" fmla="*/ 7856 w 10000"/>
                          <a:gd name="connsiteY16" fmla="*/ 1183 h 10000"/>
                          <a:gd name="connsiteX17" fmla="*/ 7463 w 10000"/>
                          <a:gd name="connsiteY17" fmla="*/ 1392 h 10000"/>
                          <a:gd name="connsiteX18" fmla="*/ 7066 w 10000"/>
                          <a:gd name="connsiteY18" fmla="*/ 1615 h 10000"/>
                          <a:gd name="connsiteX19" fmla="*/ 6650 w 10000"/>
                          <a:gd name="connsiteY19" fmla="*/ 1854 h 10000"/>
                          <a:gd name="connsiteX20" fmla="*/ 6215 w 10000"/>
                          <a:gd name="connsiteY20" fmla="*/ 2084 h 10000"/>
                          <a:gd name="connsiteX21" fmla="*/ 5767 w 10000"/>
                          <a:gd name="connsiteY21" fmla="*/ 2330 h 10000"/>
                          <a:gd name="connsiteX22" fmla="*/ 5326 w 10000"/>
                          <a:gd name="connsiteY22" fmla="*/ 2583 h 10000"/>
                          <a:gd name="connsiteX23" fmla="*/ 4866 w 10000"/>
                          <a:gd name="connsiteY23" fmla="*/ 2843 h 10000"/>
                          <a:gd name="connsiteX24" fmla="*/ 4419 w 10000"/>
                          <a:gd name="connsiteY24" fmla="*/ 3089 h 10000"/>
                          <a:gd name="connsiteX25" fmla="*/ 3977 w 10000"/>
                          <a:gd name="connsiteY25" fmla="*/ 3335 h 10000"/>
                          <a:gd name="connsiteX26" fmla="*/ 3542 w 10000"/>
                          <a:gd name="connsiteY26" fmla="*/ 3587 h 10000"/>
                          <a:gd name="connsiteX27" fmla="*/ 3114 w 10000"/>
                          <a:gd name="connsiteY27" fmla="*/ 3818 h 10000"/>
                          <a:gd name="connsiteX28" fmla="*/ 2704 w 10000"/>
                          <a:gd name="connsiteY28" fmla="*/ 4057 h 10000"/>
                          <a:gd name="connsiteX29" fmla="*/ 2324 w 10000"/>
                          <a:gd name="connsiteY29" fmla="*/ 4272 h 10000"/>
                          <a:gd name="connsiteX30" fmla="*/ 1964 w 10000"/>
                          <a:gd name="connsiteY30" fmla="*/ 4481 h 10000"/>
                          <a:gd name="connsiteX31" fmla="*/ 1628 w 10000"/>
                          <a:gd name="connsiteY31" fmla="*/ 4682 h 10000"/>
                          <a:gd name="connsiteX32" fmla="*/ 1324 w 10000"/>
                          <a:gd name="connsiteY32" fmla="*/ 4846 h 10000"/>
                          <a:gd name="connsiteX33" fmla="*/ 1050 w 10000"/>
                          <a:gd name="connsiteY33" fmla="*/ 5017 h 10000"/>
                          <a:gd name="connsiteX34" fmla="*/ 820 w 10000"/>
                          <a:gd name="connsiteY34" fmla="*/ 5150 h 10000"/>
                          <a:gd name="connsiteX35" fmla="*/ 640 w 10000"/>
                          <a:gd name="connsiteY35" fmla="*/ 5278 h 10000"/>
                          <a:gd name="connsiteX36" fmla="*/ 497 w 10000"/>
                          <a:gd name="connsiteY36" fmla="*/ 5367 h 10000"/>
                          <a:gd name="connsiteX37" fmla="*/ 472 w 10000"/>
                          <a:gd name="connsiteY37" fmla="*/ 5381 h 10000"/>
                          <a:gd name="connsiteX38" fmla="*/ 428 w 10000"/>
                          <a:gd name="connsiteY38" fmla="*/ 5433 h 10000"/>
                          <a:gd name="connsiteX39" fmla="*/ 366 w 10000"/>
                          <a:gd name="connsiteY39" fmla="*/ 5500 h 10000"/>
                          <a:gd name="connsiteX40" fmla="*/ 298 w 10000"/>
                          <a:gd name="connsiteY40" fmla="*/ 5605 h 10000"/>
                          <a:gd name="connsiteX41" fmla="*/ 236 w 10000"/>
                          <a:gd name="connsiteY41" fmla="*/ 5731 h 10000"/>
                          <a:gd name="connsiteX42" fmla="*/ 180 w 10000"/>
                          <a:gd name="connsiteY42" fmla="*/ 5895 h 10000"/>
                          <a:gd name="connsiteX43" fmla="*/ 167 w 10000"/>
                          <a:gd name="connsiteY43" fmla="*/ 6089 h 10000"/>
                          <a:gd name="connsiteX44" fmla="*/ 167 w 10000"/>
                          <a:gd name="connsiteY44" fmla="*/ 6215 h 10000"/>
                          <a:gd name="connsiteX45" fmla="*/ 167 w 10000"/>
                          <a:gd name="connsiteY45" fmla="*/ 6424 h 10000"/>
                          <a:gd name="connsiteX46" fmla="*/ 167 w 10000"/>
                          <a:gd name="connsiteY46" fmla="*/ 6684 h 10000"/>
                          <a:gd name="connsiteX47" fmla="*/ 167 w 10000"/>
                          <a:gd name="connsiteY47" fmla="*/ 6989 h 10000"/>
                          <a:gd name="connsiteX48" fmla="*/ 167 w 10000"/>
                          <a:gd name="connsiteY48" fmla="*/ 7324 h 10000"/>
                          <a:gd name="connsiteX49" fmla="*/ 180 w 10000"/>
                          <a:gd name="connsiteY49" fmla="*/ 7674 h 10000"/>
                          <a:gd name="connsiteX50" fmla="*/ 180 w 10000"/>
                          <a:gd name="connsiteY50" fmla="*/ 8031 h 10000"/>
                          <a:gd name="connsiteX51" fmla="*/ 180 w 10000"/>
                          <a:gd name="connsiteY51" fmla="*/ 8381 h 10000"/>
                          <a:gd name="connsiteX52" fmla="*/ 180 w 10000"/>
                          <a:gd name="connsiteY52" fmla="*/ 8709 h 10000"/>
                          <a:gd name="connsiteX53" fmla="*/ 180 w 10000"/>
                          <a:gd name="connsiteY53" fmla="*/ 9006 h 10000"/>
                          <a:gd name="connsiteX54" fmla="*/ 192 w 10000"/>
                          <a:gd name="connsiteY54" fmla="*/ 9267 h 10000"/>
                          <a:gd name="connsiteX55" fmla="*/ 192 w 10000"/>
                          <a:gd name="connsiteY55" fmla="*/ 9461 h 10000"/>
                          <a:gd name="connsiteX56" fmla="*/ 192 w 10000"/>
                          <a:gd name="connsiteY56" fmla="*/ 9580 h 10000"/>
                          <a:gd name="connsiteX57" fmla="*/ 192 w 10000"/>
                          <a:gd name="connsiteY57" fmla="*/ 9632 h 10000"/>
                          <a:gd name="connsiteX58" fmla="*/ 8980 w 10000"/>
                          <a:gd name="connsiteY58" fmla="*/ 4630 h 10000"/>
                          <a:gd name="connsiteX59" fmla="*/ 8868 w 10000"/>
                          <a:gd name="connsiteY59" fmla="*/ 5150 h 10000"/>
                          <a:gd name="connsiteX60" fmla="*/ 243 w 10000"/>
                          <a:gd name="connsiteY60" fmla="*/ 10000 h 10000"/>
                          <a:gd name="connsiteX61" fmla="*/ 18 w 10000"/>
                          <a:gd name="connsiteY61" fmla="*/ 9304 h 10000"/>
                          <a:gd name="connsiteX62" fmla="*/ 18 w 10000"/>
                          <a:gd name="connsiteY62" fmla="*/ 5985 h 10000"/>
                          <a:gd name="connsiteX63" fmla="*/ 81 w 10000"/>
                          <a:gd name="connsiteY63" fmla="*/ 5709 h 10000"/>
                          <a:gd name="connsiteX64" fmla="*/ 279 w 10000"/>
                          <a:gd name="connsiteY64" fmla="*/ 5396 h 10000"/>
                          <a:gd name="connsiteX65" fmla="*/ 1541 w 10000"/>
                          <a:gd name="connsiteY65" fmla="*/ 4615 h 10000"/>
                          <a:gd name="connsiteX66" fmla="*/ 3368 w 10000"/>
                          <a:gd name="connsiteY66" fmla="*/ 3595 h 10000"/>
                          <a:gd name="connsiteX67" fmla="*/ 9459 w 10000"/>
                          <a:gd name="connsiteY67" fmla="*/ 205 h 10000"/>
                          <a:gd name="connsiteX68" fmla="*/ 9857 w 10000"/>
                          <a:gd name="connsiteY6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639 w 10000"/>
                          <a:gd name="connsiteY8" fmla="*/ 224 h 10000"/>
                          <a:gd name="connsiteX9" fmla="*/ 9503 w 10000"/>
                          <a:gd name="connsiteY9" fmla="*/ 283 h 10000"/>
                          <a:gd name="connsiteX10" fmla="*/ 9329 w 10000"/>
                          <a:gd name="connsiteY10" fmla="*/ 394 h 10000"/>
                          <a:gd name="connsiteX11" fmla="*/ 9098 w 10000"/>
                          <a:gd name="connsiteY11" fmla="*/ 506 h 10000"/>
                          <a:gd name="connsiteX12" fmla="*/ 8837 w 10000"/>
                          <a:gd name="connsiteY12" fmla="*/ 655 h 10000"/>
                          <a:gd name="connsiteX13" fmla="*/ 8545 w 10000"/>
                          <a:gd name="connsiteY13" fmla="*/ 811 h 10000"/>
                          <a:gd name="connsiteX14" fmla="*/ 8216 w 10000"/>
                          <a:gd name="connsiteY14" fmla="*/ 990 h 10000"/>
                          <a:gd name="connsiteX15" fmla="*/ 7856 w 10000"/>
                          <a:gd name="connsiteY15" fmla="*/ 1183 h 10000"/>
                          <a:gd name="connsiteX16" fmla="*/ 7463 w 10000"/>
                          <a:gd name="connsiteY16" fmla="*/ 1392 h 10000"/>
                          <a:gd name="connsiteX17" fmla="*/ 7066 w 10000"/>
                          <a:gd name="connsiteY17" fmla="*/ 1615 h 10000"/>
                          <a:gd name="connsiteX18" fmla="*/ 6650 w 10000"/>
                          <a:gd name="connsiteY18" fmla="*/ 1854 h 10000"/>
                          <a:gd name="connsiteX19" fmla="*/ 6215 w 10000"/>
                          <a:gd name="connsiteY19" fmla="*/ 2084 h 10000"/>
                          <a:gd name="connsiteX20" fmla="*/ 5767 w 10000"/>
                          <a:gd name="connsiteY20" fmla="*/ 2330 h 10000"/>
                          <a:gd name="connsiteX21" fmla="*/ 5326 w 10000"/>
                          <a:gd name="connsiteY21" fmla="*/ 2583 h 10000"/>
                          <a:gd name="connsiteX22" fmla="*/ 4866 w 10000"/>
                          <a:gd name="connsiteY22" fmla="*/ 2843 h 10000"/>
                          <a:gd name="connsiteX23" fmla="*/ 4419 w 10000"/>
                          <a:gd name="connsiteY23" fmla="*/ 3089 h 10000"/>
                          <a:gd name="connsiteX24" fmla="*/ 3977 w 10000"/>
                          <a:gd name="connsiteY24" fmla="*/ 3335 h 10000"/>
                          <a:gd name="connsiteX25" fmla="*/ 3542 w 10000"/>
                          <a:gd name="connsiteY25" fmla="*/ 3587 h 10000"/>
                          <a:gd name="connsiteX26" fmla="*/ 3114 w 10000"/>
                          <a:gd name="connsiteY26" fmla="*/ 3818 h 10000"/>
                          <a:gd name="connsiteX27" fmla="*/ 2704 w 10000"/>
                          <a:gd name="connsiteY27" fmla="*/ 4057 h 10000"/>
                          <a:gd name="connsiteX28" fmla="*/ 2324 w 10000"/>
                          <a:gd name="connsiteY28" fmla="*/ 4272 h 10000"/>
                          <a:gd name="connsiteX29" fmla="*/ 1964 w 10000"/>
                          <a:gd name="connsiteY29" fmla="*/ 4481 h 10000"/>
                          <a:gd name="connsiteX30" fmla="*/ 1628 w 10000"/>
                          <a:gd name="connsiteY30" fmla="*/ 4682 h 10000"/>
                          <a:gd name="connsiteX31" fmla="*/ 1324 w 10000"/>
                          <a:gd name="connsiteY31" fmla="*/ 4846 h 10000"/>
                          <a:gd name="connsiteX32" fmla="*/ 1050 w 10000"/>
                          <a:gd name="connsiteY32" fmla="*/ 5017 h 10000"/>
                          <a:gd name="connsiteX33" fmla="*/ 820 w 10000"/>
                          <a:gd name="connsiteY33" fmla="*/ 5150 h 10000"/>
                          <a:gd name="connsiteX34" fmla="*/ 640 w 10000"/>
                          <a:gd name="connsiteY34" fmla="*/ 5278 h 10000"/>
                          <a:gd name="connsiteX35" fmla="*/ 497 w 10000"/>
                          <a:gd name="connsiteY35" fmla="*/ 5367 h 10000"/>
                          <a:gd name="connsiteX36" fmla="*/ 472 w 10000"/>
                          <a:gd name="connsiteY36" fmla="*/ 5381 h 10000"/>
                          <a:gd name="connsiteX37" fmla="*/ 428 w 10000"/>
                          <a:gd name="connsiteY37" fmla="*/ 5433 h 10000"/>
                          <a:gd name="connsiteX38" fmla="*/ 366 w 10000"/>
                          <a:gd name="connsiteY38" fmla="*/ 5500 h 10000"/>
                          <a:gd name="connsiteX39" fmla="*/ 298 w 10000"/>
                          <a:gd name="connsiteY39" fmla="*/ 5605 h 10000"/>
                          <a:gd name="connsiteX40" fmla="*/ 236 w 10000"/>
                          <a:gd name="connsiteY40" fmla="*/ 5731 h 10000"/>
                          <a:gd name="connsiteX41" fmla="*/ 180 w 10000"/>
                          <a:gd name="connsiteY41" fmla="*/ 5895 h 10000"/>
                          <a:gd name="connsiteX42" fmla="*/ 167 w 10000"/>
                          <a:gd name="connsiteY42" fmla="*/ 6089 h 10000"/>
                          <a:gd name="connsiteX43" fmla="*/ 167 w 10000"/>
                          <a:gd name="connsiteY43" fmla="*/ 6215 h 10000"/>
                          <a:gd name="connsiteX44" fmla="*/ 167 w 10000"/>
                          <a:gd name="connsiteY44" fmla="*/ 6424 h 10000"/>
                          <a:gd name="connsiteX45" fmla="*/ 167 w 10000"/>
                          <a:gd name="connsiteY45" fmla="*/ 6684 h 10000"/>
                          <a:gd name="connsiteX46" fmla="*/ 167 w 10000"/>
                          <a:gd name="connsiteY46" fmla="*/ 6989 h 10000"/>
                          <a:gd name="connsiteX47" fmla="*/ 167 w 10000"/>
                          <a:gd name="connsiteY47" fmla="*/ 7324 h 10000"/>
                          <a:gd name="connsiteX48" fmla="*/ 180 w 10000"/>
                          <a:gd name="connsiteY48" fmla="*/ 7674 h 10000"/>
                          <a:gd name="connsiteX49" fmla="*/ 180 w 10000"/>
                          <a:gd name="connsiteY49" fmla="*/ 8031 h 10000"/>
                          <a:gd name="connsiteX50" fmla="*/ 180 w 10000"/>
                          <a:gd name="connsiteY50" fmla="*/ 8381 h 10000"/>
                          <a:gd name="connsiteX51" fmla="*/ 180 w 10000"/>
                          <a:gd name="connsiteY51" fmla="*/ 8709 h 10000"/>
                          <a:gd name="connsiteX52" fmla="*/ 180 w 10000"/>
                          <a:gd name="connsiteY52" fmla="*/ 9006 h 10000"/>
                          <a:gd name="connsiteX53" fmla="*/ 192 w 10000"/>
                          <a:gd name="connsiteY53" fmla="*/ 9267 h 10000"/>
                          <a:gd name="connsiteX54" fmla="*/ 192 w 10000"/>
                          <a:gd name="connsiteY54" fmla="*/ 9461 h 10000"/>
                          <a:gd name="connsiteX55" fmla="*/ 192 w 10000"/>
                          <a:gd name="connsiteY55" fmla="*/ 9580 h 10000"/>
                          <a:gd name="connsiteX56" fmla="*/ 192 w 10000"/>
                          <a:gd name="connsiteY56" fmla="*/ 9632 h 10000"/>
                          <a:gd name="connsiteX57" fmla="*/ 8980 w 10000"/>
                          <a:gd name="connsiteY57" fmla="*/ 4630 h 10000"/>
                          <a:gd name="connsiteX58" fmla="*/ 8868 w 10000"/>
                          <a:gd name="connsiteY58" fmla="*/ 5150 h 10000"/>
                          <a:gd name="connsiteX59" fmla="*/ 243 w 10000"/>
                          <a:gd name="connsiteY59" fmla="*/ 10000 h 10000"/>
                          <a:gd name="connsiteX60" fmla="*/ 18 w 10000"/>
                          <a:gd name="connsiteY60" fmla="*/ 9304 h 10000"/>
                          <a:gd name="connsiteX61" fmla="*/ 18 w 10000"/>
                          <a:gd name="connsiteY61" fmla="*/ 5985 h 10000"/>
                          <a:gd name="connsiteX62" fmla="*/ 81 w 10000"/>
                          <a:gd name="connsiteY62" fmla="*/ 5709 h 10000"/>
                          <a:gd name="connsiteX63" fmla="*/ 279 w 10000"/>
                          <a:gd name="connsiteY63" fmla="*/ 5396 h 10000"/>
                          <a:gd name="connsiteX64" fmla="*/ 1541 w 10000"/>
                          <a:gd name="connsiteY64" fmla="*/ 4615 h 10000"/>
                          <a:gd name="connsiteX65" fmla="*/ 3368 w 10000"/>
                          <a:gd name="connsiteY65" fmla="*/ 3595 h 10000"/>
                          <a:gd name="connsiteX66" fmla="*/ 9459 w 10000"/>
                          <a:gd name="connsiteY66" fmla="*/ 205 h 10000"/>
                          <a:gd name="connsiteX67" fmla="*/ 9857 w 10000"/>
                          <a:gd name="connsiteY6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170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85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503 w 10000"/>
                          <a:gd name="connsiteY6" fmla="*/ 283 h 10000"/>
                          <a:gd name="connsiteX7" fmla="*/ 9329 w 10000"/>
                          <a:gd name="connsiteY7" fmla="*/ 394 h 10000"/>
                          <a:gd name="connsiteX8" fmla="*/ 9098 w 10000"/>
                          <a:gd name="connsiteY8" fmla="*/ 506 h 10000"/>
                          <a:gd name="connsiteX9" fmla="*/ 8837 w 10000"/>
                          <a:gd name="connsiteY9" fmla="*/ 655 h 10000"/>
                          <a:gd name="connsiteX10" fmla="*/ 8545 w 10000"/>
                          <a:gd name="connsiteY10" fmla="*/ 811 h 10000"/>
                          <a:gd name="connsiteX11" fmla="*/ 8216 w 10000"/>
                          <a:gd name="connsiteY11" fmla="*/ 990 h 10000"/>
                          <a:gd name="connsiteX12" fmla="*/ 7856 w 10000"/>
                          <a:gd name="connsiteY12" fmla="*/ 1183 h 10000"/>
                          <a:gd name="connsiteX13" fmla="*/ 7463 w 10000"/>
                          <a:gd name="connsiteY13" fmla="*/ 1392 h 10000"/>
                          <a:gd name="connsiteX14" fmla="*/ 7066 w 10000"/>
                          <a:gd name="connsiteY14" fmla="*/ 1615 h 10000"/>
                          <a:gd name="connsiteX15" fmla="*/ 6650 w 10000"/>
                          <a:gd name="connsiteY15" fmla="*/ 1854 h 10000"/>
                          <a:gd name="connsiteX16" fmla="*/ 6215 w 10000"/>
                          <a:gd name="connsiteY16" fmla="*/ 2084 h 10000"/>
                          <a:gd name="connsiteX17" fmla="*/ 5767 w 10000"/>
                          <a:gd name="connsiteY17" fmla="*/ 2330 h 10000"/>
                          <a:gd name="connsiteX18" fmla="*/ 5326 w 10000"/>
                          <a:gd name="connsiteY18" fmla="*/ 2583 h 10000"/>
                          <a:gd name="connsiteX19" fmla="*/ 4866 w 10000"/>
                          <a:gd name="connsiteY19" fmla="*/ 2843 h 10000"/>
                          <a:gd name="connsiteX20" fmla="*/ 4419 w 10000"/>
                          <a:gd name="connsiteY20" fmla="*/ 3089 h 10000"/>
                          <a:gd name="connsiteX21" fmla="*/ 3977 w 10000"/>
                          <a:gd name="connsiteY21" fmla="*/ 3335 h 10000"/>
                          <a:gd name="connsiteX22" fmla="*/ 3542 w 10000"/>
                          <a:gd name="connsiteY22" fmla="*/ 3587 h 10000"/>
                          <a:gd name="connsiteX23" fmla="*/ 3114 w 10000"/>
                          <a:gd name="connsiteY23" fmla="*/ 3818 h 10000"/>
                          <a:gd name="connsiteX24" fmla="*/ 2704 w 10000"/>
                          <a:gd name="connsiteY24" fmla="*/ 4057 h 10000"/>
                          <a:gd name="connsiteX25" fmla="*/ 2324 w 10000"/>
                          <a:gd name="connsiteY25" fmla="*/ 4272 h 10000"/>
                          <a:gd name="connsiteX26" fmla="*/ 1964 w 10000"/>
                          <a:gd name="connsiteY26" fmla="*/ 4481 h 10000"/>
                          <a:gd name="connsiteX27" fmla="*/ 1628 w 10000"/>
                          <a:gd name="connsiteY27" fmla="*/ 4682 h 10000"/>
                          <a:gd name="connsiteX28" fmla="*/ 1324 w 10000"/>
                          <a:gd name="connsiteY28" fmla="*/ 4846 h 10000"/>
                          <a:gd name="connsiteX29" fmla="*/ 1050 w 10000"/>
                          <a:gd name="connsiteY29" fmla="*/ 5017 h 10000"/>
                          <a:gd name="connsiteX30" fmla="*/ 820 w 10000"/>
                          <a:gd name="connsiteY30" fmla="*/ 5150 h 10000"/>
                          <a:gd name="connsiteX31" fmla="*/ 640 w 10000"/>
                          <a:gd name="connsiteY31" fmla="*/ 5278 h 10000"/>
                          <a:gd name="connsiteX32" fmla="*/ 497 w 10000"/>
                          <a:gd name="connsiteY32" fmla="*/ 5367 h 10000"/>
                          <a:gd name="connsiteX33" fmla="*/ 472 w 10000"/>
                          <a:gd name="connsiteY33" fmla="*/ 5381 h 10000"/>
                          <a:gd name="connsiteX34" fmla="*/ 428 w 10000"/>
                          <a:gd name="connsiteY34" fmla="*/ 5433 h 10000"/>
                          <a:gd name="connsiteX35" fmla="*/ 366 w 10000"/>
                          <a:gd name="connsiteY35" fmla="*/ 5500 h 10000"/>
                          <a:gd name="connsiteX36" fmla="*/ 298 w 10000"/>
                          <a:gd name="connsiteY36" fmla="*/ 5605 h 10000"/>
                          <a:gd name="connsiteX37" fmla="*/ 236 w 10000"/>
                          <a:gd name="connsiteY37" fmla="*/ 5731 h 10000"/>
                          <a:gd name="connsiteX38" fmla="*/ 180 w 10000"/>
                          <a:gd name="connsiteY38" fmla="*/ 5895 h 10000"/>
                          <a:gd name="connsiteX39" fmla="*/ 167 w 10000"/>
                          <a:gd name="connsiteY39" fmla="*/ 6089 h 10000"/>
                          <a:gd name="connsiteX40" fmla="*/ 167 w 10000"/>
                          <a:gd name="connsiteY40" fmla="*/ 6215 h 10000"/>
                          <a:gd name="connsiteX41" fmla="*/ 167 w 10000"/>
                          <a:gd name="connsiteY41" fmla="*/ 6424 h 10000"/>
                          <a:gd name="connsiteX42" fmla="*/ 167 w 10000"/>
                          <a:gd name="connsiteY42" fmla="*/ 6684 h 10000"/>
                          <a:gd name="connsiteX43" fmla="*/ 167 w 10000"/>
                          <a:gd name="connsiteY43" fmla="*/ 6989 h 10000"/>
                          <a:gd name="connsiteX44" fmla="*/ 167 w 10000"/>
                          <a:gd name="connsiteY44" fmla="*/ 7324 h 10000"/>
                          <a:gd name="connsiteX45" fmla="*/ 180 w 10000"/>
                          <a:gd name="connsiteY45" fmla="*/ 7674 h 10000"/>
                          <a:gd name="connsiteX46" fmla="*/ 180 w 10000"/>
                          <a:gd name="connsiteY46" fmla="*/ 8031 h 10000"/>
                          <a:gd name="connsiteX47" fmla="*/ 180 w 10000"/>
                          <a:gd name="connsiteY47" fmla="*/ 8381 h 10000"/>
                          <a:gd name="connsiteX48" fmla="*/ 180 w 10000"/>
                          <a:gd name="connsiteY48" fmla="*/ 8709 h 10000"/>
                          <a:gd name="connsiteX49" fmla="*/ 180 w 10000"/>
                          <a:gd name="connsiteY49" fmla="*/ 9006 h 10000"/>
                          <a:gd name="connsiteX50" fmla="*/ 192 w 10000"/>
                          <a:gd name="connsiteY50" fmla="*/ 9267 h 10000"/>
                          <a:gd name="connsiteX51" fmla="*/ 192 w 10000"/>
                          <a:gd name="connsiteY51" fmla="*/ 9461 h 10000"/>
                          <a:gd name="connsiteX52" fmla="*/ 192 w 10000"/>
                          <a:gd name="connsiteY52" fmla="*/ 9580 h 10000"/>
                          <a:gd name="connsiteX53" fmla="*/ 192 w 10000"/>
                          <a:gd name="connsiteY53" fmla="*/ 9632 h 10000"/>
                          <a:gd name="connsiteX54" fmla="*/ 8980 w 10000"/>
                          <a:gd name="connsiteY54" fmla="*/ 4630 h 10000"/>
                          <a:gd name="connsiteX55" fmla="*/ 8868 w 10000"/>
                          <a:gd name="connsiteY55" fmla="*/ 5150 h 10000"/>
                          <a:gd name="connsiteX56" fmla="*/ 243 w 10000"/>
                          <a:gd name="connsiteY56" fmla="*/ 10000 h 10000"/>
                          <a:gd name="connsiteX57" fmla="*/ 18 w 10000"/>
                          <a:gd name="connsiteY57" fmla="*/ 9304 h 10000"/>
                          <a:gd name="connsiteX58" fmla="*/ 18 w 10000"/>
                          <a:gd name="connsiteY58" fmla="*/ 5985 h 10000"/>
                          <a:gd name="connsiteX59" fmla="*/ 81 w 10000"/>
                          <a:gd name="connsiteY59" fmla="*/ 5709 h 10000"/>
                          <a:gd name="connsiteX60" fmla="*/ 279 w 10000"/>
                          <a:gd name="connsiteY60" fmla="*/ 5396 h 10000"/>
                          <a:gd name="connsiteX61" fmla="*/ 1541 w 10000"/>
                          <a:gd name="connsiteY61" fmla="*/ 4615 h 10000"/>
                          <a:gd name="connsiteX62" fmla="*/ 3368 w 10000"/>
                          <a:gd name="connsiteY62" fmla="*/ 3595 h 10000"/>
                          <a:gd name="connsiteX63" fmla="*/ 9459 w 10000"/>
                          <a:gd name="connsiteY63" fmla="*/ 205 h 10000"/>
                          <a:gd name="connsiteX64" fmla="*/ 9857 w 10000"/>
                          <a:gd name="connsiteY6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329 w 10000"/>
                          <a:gd name="connsiteY6" fmla="*/ 394 h 10000"/>
                          <a:gd name="connsiteX7" fmla="*/ 9098 w 10000"/>
                          <a:gd name="connsiteY7" fmla="*/ 506 h 10000"/>
                          <a:gd name="connsiteX8" fmla="*/ 8837 w 10000"/>
                          <a:gd name="connsiteY8" fmla="*/ 655 h 10000"/>
                          <a:gd name="connsiteX9" fmla="*/ 8545 w 10000"/>
                          <a:gd name="connsiteY9" fmla="*/ 811 h 10000"/>
                          <a:gd name="connsiteX10" fmla="*/ 8216 w 10000"/>
                          <a:gd name="connsiteY10" fmla="*/ 990 h 10000"/>
                          <a:gd name="connsiteX11" fmla="*/ 7856 w 10000"/>
                          <a:gd name="connsiteY11" fmla="*/ 1183 h 10000"/>
                          <a:gd name="connsiteX12" fmla="*/ 7463 w 10000"/>
                          <a:gd name="connsiteY12" fmla="*/ 1392 h 10000"/>
                          <a:gd name="connsiteX13" fmla="*/ 7066 w 10000"/>
                          <a:gd name="connsiteY13" fmla="*/ 1615 h 10000"/>
                          <a:gd name="connsiteX14" fmla="*/ 6650 w 10000"/>
                          <a:gd name="connsiteY14" fmla="*/ 1854 h 10000"/>
                          <a:gd name="connsiteX15" fmla="*/ 6215 w 10000"/>
                          <a:gd name="connsiteY15" fmla="*/ 2084 h 10000"/>
                          <a:gd name="connsiteX16" fmla="*/ 5767 w 10000"/>
                          <a:gd name="connsiteY16" fmla="*/ 2330 h 10000"/>
                          <a:gd name="connsiteX17" fmla="*/ 5326 w 10000"/>
                          <a:gd name="connsiteY17" fmla="*/ 2583 h 10000"/>
                          <a:gd name="connsiteX18" fmla="*/ 4866 w 10000"/>
                          <a:gd name="connsiteY18" fmla="*/ 2843 h 10000"/>
                          <a:gd name="connsiteX19" fmla="*/ 4419 w 10000"/>
                          <a:gd name="connsiteY19" fmla="*/ 3089 h 10000"/>
                          <a:gd name="connsiteX20" fmla="*/ 3977 w 10000"/>
                          <a:gd name="connsiteY20" fmla="*/ 3335 h 10000"/>
                          <a:gd name="connsiteX21" fmla="*/ 3542 w 10000"/>
                          <a:gd name="connsiteY21" fmla="*/ 3587 h 10000"/>
                          <a:gd name="connsiteX22" fmla="*/ 3114 w 10000"/>
                          <a:gd name="connsiteY22" fmla="*/ 3818 h 10000"/>
                          <a:gd name="connsiteX23" fmla="*/ 2704 w 10000"/>
                          <a:gd name="connsiteY23" fmla="*/ 4057 h 10000"/>
                          <a:gd name="connsiteX24" fmla="*/ 2324 w 10000"/>
                          <a:gd name="connsiteY24" fmla="*/ 4272 h 10000"/>
                          <a:gd name="connsiteX25" fmla="*/ 1964 w 10000"/>
                          <a:gd name="connsiteY25" fmla="*/ 4481 h 10000"/>
                          <a:gd name="connsiteX26" fmla="*/ 1628 w 10000"/>
                          <a:gd name="connsiteY26" fmla="*/ 4682 h 10000"/>
                          <a:gd name="connsiteX27" fmla="*/ 1324 w 10000"/>
                          <a:gd name="connsiteY27" fmla="*/ 4846 h 10000"/>
                          <a:gd name="connsiteX28" fmla="*/ 1050 w 10000"/>
                          <a:gd name="connsiteY28" fmla="*/ 5017 h 10000"/>
                          <a:gd name="connsiteX29" fmla="*/ 820 w 10000"/>
                          <a:gd name="connsiteY29" fmla="*/ 5150 h 10000"/>
                          <a:gd name="connsiteX30" fmla="*/ 640 w 10000"/>
                          <a:gd name="connsiteY30" fmla="*/ 5278 h 10000"/>
                          <a:gd name="connsiteX31" fmla="*/ 497 w 10000"/>
                          <a:gd name="connsiteY31" fmla="*/ 5367 h 10000"/>
                          <a:gd name="connsiteX32" fmla="*/ 472 w 10000"/>
                          <a:gd name="connsiteY32" fmla="*/ 5381 h 10000"/>
                          <a:gd name="connsiteX33" fmla="*/ 428 w 10000"/>
                          <a:gd name="connsiteY33" fmla="*/ 5433 h 10000"/>
                          <a:gd name="connsiteX34" fmla="*/ 366 w 10000"/>
                          <a:gd name="connsiteY34" fmla="*/ 5500 h 10000"/>
                          <a:gd name="connsiteX35" fmla="*/ 298 w 10000"/>
                          <a:gd name="connsiteY35" fmla="*/ 5605 h 10000"/>
                          <a:gd name="connsiteX36" fmla="*/ 236 w 10000"/>
                          <a:gd name="connsiteY36" fmla="*/ 5731 h 10000"/>
                          <a:gd name="connsiteX37" fmla="*/ 180 w 10000"/>
                          <a:gd name="connsiteY37" fmla="*/ 5895 h 10000"/>
                          <a:gd name="connsiteX38" fmla="*/ 167 w 10000"/>
                          <a:gd name="connsiteY38" fmla="*/ 6089 h 10000"/>
                          <a:gd name="connsiteX39" fmla="*/ 167 w 10000"/>
                          <a:gd name="connsiteY39" fmla="*/ 6215 h 10000"/>
                          <a:gd name="connsiteX40" fmla="*/ 167 w 10000"/>
                          <a:gd name="connsiteY40" fmla="*/ 6424 h 10000"/>
                          <a:gd name="connsiteX41" fmla="*/ 167 w 10000"/>
                          <a:gd name="connsiteY41" fmla="*/ 6684 h 10000"/>
                          <a:gd name="connsiteX42" fmla="*/ 167 w 10000"/>
                          <a:gd name="connsiteY42" fmla="*/ 6989 h 10000"/>
                          <a:gd name="connsiteX43" fmla="*/ 167 w 10000"/>
                          <a:gd name="connsiteY43" fmla="*/ 7324 h 10000"/>
                          <a:gd name="connsiteX44" fmla="*/ 180 w 10000"/>
                          <a:gd name="connsiteY44" fmla="*/ 7674 h 10000"/>
                          <a:gd name="connsiteX45" fmla="*/ 180 w 10000"/>
                          <a:gd name="connsiteY45" fmla="*/ 8031 h 10000"/>
                          <a:gd name="connsiteX46" fmla="*/ 180 w 10000"/>
                          <a:gd name="connsiteY46" fmla="*/ 8381 h 10000"/>
                          <a:gd name="connsiteX47" fmla="*/ 180 w 10000"/>
                          <a:gd name="connsiteY47" fmla="*/ 8709 h 10000"/>
                          <a:gd name="connsiteX48" fmla="*/ 180 w 10000"/>
                          <a:gd name="connsiteY48" fmla="*/ 9006 h 10000"/>
                          <a:gd name="connsiteX49" fmla="*/ 192 w 10000"/>
                          <a:gd name="connsiteY49" fmla="*/ 9267 h 10000"/>
                          <a:gd name="connsiteX50" fmla="*/ 192 w 10000"/>
                          <a:gd name="connsiteY50" fmla="*/ 9461 h 10000"/>
                          <a:gd name="connsiteX51" fmla="*/ 192 w 10000"/>
                          <a:gd name="connsiteY51" fmla="*/ 9580 h 10000"/>
                          <a:gd name="connsiteX52" fmla="*/ 192 w 10000"/>
                          <a:gd name="connsiteY52" fmla="*/ 9632 h 10000"/>
                          <a:gd name="connsiteX53" fmla="*/ 8980 w 10000"/>
                          <a:gd name="connsiteY53" fmla="*/ 4630 h 10000"/>
                          <a:gd name="connsiteX54" fmla="*/ 8868 w 10000"/>
                          <a:gd name="connsiteY54" fmla="*/ 5150 h 10000"/>
                          <a:gd name="connsiteX55" fmla="*/ 243 w 10000"/>
                          <a:gd name="connsiteY55" fmla="*/ 10000 h 10000"/>
                          <a:gd name="connsiteX56" fmla="*/ 18 w 10000"/>
                          <a:gd name="connsiteY56" fmla="*/ 9304 h 10000"/>
                          <a:gd name="connsiteX57" fmla="*/ 18 w 10000"/>
                          <a:gd name="connsiteY57" fmla="*/ 5985 h 10000"/>
                          <a:gd name="connsiteX58" fmla="*/ 81 w 10000"/>
                          <a:gd name="connsiteY58" fmla="*/ 5709 h 10000"/>
                          <a:gd name="connsiteX59" fmla="*/ 279 w 10000"/>
                          <a:gd name="connsiteY59" fmla="*/ 5396 h 10000"/>
                          <a:gd name="connsiteX60" fmla="*/ 1541 w 10000"/>
                          <a:gd name="connsiteY60" fmla="*/ 4615 h 10000"/>
                          <a:gd name="connsiteX61" fmla="*/ 3368 w 10000"/>
                          <a:gd name="connsiteY61" fmla="*/ 3595 h 10000"/>
                          <a:gd name="connsiteX62" fmla="*/ 9459 w 10000"/>
                          <a:gd name="connsiteY62" fmla="*/ 205 h 10000"/>
                          <a:gd name="connsiteX63" fmla="*/ 9857 w 10000"/>
                          <a:gd name="connsiteY6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098 w 10000"/>
                          <a:gd name="connsiteY6" fmla="*/ 506 h 10000"/>
                          <a:gd name="connsiteX7" fmla="*/ 8837 w 10000"/>
                          <a:gd name="connsiteY7" fmla="*/ 655 h 10000"/>
                          <a:gd name="connsiteX8" fmla="*/ 8545 w 10000"/>
                          <a:gd name="connsiteY8" fmla="*/ 811 h 10000"/>
                          <a:gd name="connsiteX9" fmla="*/ 8216 w 10000"/>
                          <a:gd name="connsiteY9" fmla="*/ 990 h 10000"/>
                          <a:gd name="connsiteX10" fmla="*/ 7856 w 10000"/>
                          <a:gd name="connsiteY10" fmla="*/ 1183 h 10000"/>
                          <a:gd name="connsiteX11" fmla="*/ 7463 w 10000"/>
                          <a:gd name="connsiteY11" fmla="*/ 1392 h 10000"/>
                          <a:gd name="connsiteX12" fmla="*/ 7066 w 10000"/>
                          <a:gd name="connsiteY12" fmla="*/ 1615 h 10000"/>
                          <a:gd name="connsiteX13" fmla="*/ 6650 w 10000"/>
                          <a:gd name="connsiteY13" fmla="*/ 1854 h 10000"/>
                          <a:gd name="connsiteX14" fmla="*/ 6215 w 10000"/>
                          <a:gd name="connsiteY14" fmla="*/ 2084 h 10000"/>
                          <a:gd name="connsiteX15" fmla="*/ 5767 w 10000"/>
                          <a:gd name="connsiteY15" fmla="*/ 2330 h 10000"/>
                          <a:gd name="connsiteX16" fmla="*/ 5326 w 10000"/>
                          <a:gd name="connsiteY16" fmla="*/ 2583 h 10000"/>
                          <a:gd name="connsiteX17" fmla="*/ 4866 w 10000"/>
                          <a:gd name="connsiteY17" fmla="*/ 2843 h 10000"/>
                          <a:gd name="connsiteX18" fmla="*/ 4419 w 10000"/>
                          <a:gd name="connsiteY18" fmla="*/ 3089 h 10000"/>
                          <a:gd name="connsiteX19" fmla="*/ 3977 w 10000"/>
                          <a:gd name="connsiteY19" fmla="*/ 3335 h 10000"/>
                          <a:gd name="connsiteX20" fmla="*/ 3542 w 10000"/>
                          <a:gd name="connsiteY20" fmla="*/ 3587 h 10000"/>
                          <a:gd name="connsiteX21" fmla="*/ 3114 w 10000"/>
                          <a:gd name="connsiteY21" fmla="*/ 3818 h 10000"/>
                          <a:gd name="connsiteX22" fmla="*/ 2704 w 10000"/>
                          <a:gd name="connsiteY22" fmla="*/ 4057 h 10000"/>
                          <a:gd name="connsiteX23" fmla="*/ 2324 w 10000"/>
                          <a:gd name="connsiteY23" fmla="*/ 4272 h 10000"/>
                          <a:gd name="connsiteX24" fmla="*/ 1964 w 10000"/>
                          <a:gd name="connsiteY24" fmla="*/ 4481 h 10000"/>
                          <a:gd name="connsiteX25" fmla="*/ 1628 w 10000"/>
                          <a:gd name="connsiteY25" fmla="*/ 4682 h 10000"/>
                          <a:gd name="connsiteX26" fmla="*/ 1324 w 10000"/>
                          <a:gd name="connsiteY26" fmla="*/ 4846 h 10000"/>
                          <a:gd name="connsiteX27" fmla="*/ 1050 w 10000"/>
                          <a:gd name="connsiteY27" fmla="*/ 5017 h 10000"/>
                          <a:gd name="connsiteX28" fmla="*/ 820 w 10000"/>
                          <a:gd name="connsiteY28" fmla="*/ 5150 h 10000"/>
                          <a:gd name="connsiteX29" fmla="*/ 640 w 10000"/>
                          <a:gd name="connsiteY29" fmla="*/ 5278 h 10000"/>
                          <a:gd name="connsiteX30" fmla="*/ 497 w 10000"/>
                          <a:gd name="connsiteY30" fmla="*/ 5367 h 10000"/>
                          <a:gd name="connsiteX31" fmla="*/ 472 w 10000"/>
                          <a:gd name="connsiteY31" fmla="*/ 5381 h 10000"/>
                          <a:gd name="connsiteX32" fmla="*/ 428 w 10000"/>
                          <a:gd name="connsiteY32" fmla="*/ 5433 h 10000"/>
                          <a:gd name="connsiteX33" fmla="*/ 366 w 10000"/>
                          <a:gd name="connsiteY33" fmla="*/ 5500 h 10000"/>
                          <a:gd name="connsiteX34" fmla="*/ 298 w 10000"/>
                          <a:gd name="connsiteY34" fmla="*/ 5605 h 10000"/>
                          <a:gd name="connsiteX35" fmla="*/ 236 w 10000"/>
                          <a:gd name="connsiteY35" fmla="*/ 5731 h 10000"/>
                          <a:gd name="connsiteX36" fmla="*/ 180 w 10000"/>
                          <a:gd name="connsiteY36" fmla="*/ 5895 h 10000"/>
                          <a:gd name="connsiteX37" fmla="*/ 167 w 10000"/>
                          <a:gd name="connsiteY37" fmla="*/ 6089 h 10000"/>
                          <a:gd name="connsiteX38" fmla="*/ 167 w 10000"/>
                          <a:gd name="connsiteY38" fmla="*/ 6215 h 10000"/>
                          <a:gd name="connsiteX39" fmla="*/ 167 w 10000"/>
                          <a:gd name="connsiteY39" fmla="*/ 6424 h 10000"/>
                          <a:gd name="connsiteX40" fmla="*/ 167 w 10000"/>
                          <a:gd name="connsiteY40" fmla="*/ 6684 h 10000"/>
                          <a:gd name="connsiteX41" fmla="*/ 167 w 10000"/>
                          <a:gd name="connsiteY41" fmla="*/ 6989 h 10000"/>
                          <a:gd name="connsiteX42" fmla="*/ 167 w 10000"/>
                          <a:gd name="connsiteY42" fmla="*/ 7324 h 10000"/>
                          <a:gd name="connsiteX43" fmla="*/ 180 w 10000"/>
                          <a:gd name="connsiteY43" fmla="*/ 7674 h 10000"/>
                          <a:gd name="connsiteX44" fmla="*/ 180 w 10000"/>
                          <a:gd name="connsiteY44" fmla="*/ 8031 h 10000"/>
                          <a:gd name="connsiteX45" fmla="*/ 180 w 10000"/>
                          <a:gd name="connsiteY45" fmla="*/ 8381 h 10000"/>
                          <a:gd name="connsiteX46" fmla="*/ 180 w 10000"/>
                          <a:gd name="connsiteY46" fmla="*/ 8709 h 10000"/>
                          <a:gd name="connsiteX47" fmla="*/ 180 w 10000"/>
                          <a:gd name="connsiteY47" fmla="*/ 9006 h 10000"/>
                          <a:gd name="connsiteX48" fmla="*/ 192 w 10000"/>
                          <a:gd name="connsiteY48" fmla="*/ 9267 h 10000"/>
                          <a:gd name="connsiteX49" fmla="*/ 192 w 10000"/>
                          <a:gd name="connsiteY49" fmla="*/ 9461 h 10000"/>
                          <a:gd name="connsiteX50" fmla="*/ 192 w 10000"/>
                          <a:gd name="connsiteY50" fmla="*/ 9580 h 10000"/>
                          <a:gd name="connsiteX51" fmla="*/ 192 w 10000"/>
                          <a:gd name="connsiteY51" fmla="*/ 9632 h 10000"/>
                          <a:gd name="connsiteX52" fmla="*/ 8980 w 10000"/>
                          <a:gd name="connsiteY52" fmla="*/ 4630 h 10000"/>
                          <a:gd name="connsiteX53" fmla="*/ 8868 w 10000"/>
                          <a:gd name="connsiteY53" fmla="*/ 5150 h 10000"/>
                          <a:gd name="connsiteX54" fmla="*/ 243 w 10000"/>
                          <a:gd name="connsiteY54" fmla="*/ 10000 h 10000"/>
                          <a:gd name="connsiteX55" fmla="*/ 18 w 10000"/>
                          <a:gd name="connsiteY55" fmla="*/ 9304 h 10000"/>
                          <a:gd name="connsiteX56" fmla="*/ 18 w 10000"/>
                          <a:gd name="connsiteY56" fmla="*/ 5985 h 10000"/>
                          <a:gd name="connsiteX57" fmla="*/ 81 w 10000"/>
                          <a:gd name="connsiteY57" fmla="*/ 5709 h 10000"/>
                          <a:gd name="connsiteX58" fmla="*/ 279 w 10000"/>
                          <a:gd name="connsiteY58" fmla="*/ 5396 h 10000"/>
                          <a:gd name="connsiteX59" fmla="*/ 1541 w 10000"/>
                          <a:gd name="connsiteY59" fmla="*/ 4615 h 10000"/>
                          <a:gd name="connsiteX60" fmla="*/ 3368 w 10000"/>
                          <a:gd name="connsiteY60" fmla="*/ 3595 h 10000"/>
                          <a:gd name="connsiteX61" fmla="*/ 9459 w 10000"/>
                          <a:gd name="connsiteY61" fmla="*/ 205 h 10000"/>
                          <a:gd name="connsiteX62" fmla="*/ 9857 w 10000"/>
                          <a:gd name="connsiteY6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837 w 10000"/>
                          <a:gd name="connsiteY6" fmla="*/ 655 h 10000"/>
                          <a:gd name="connsiteX7" fmla="*/ 8545 w 10000"/>
                          <a:gd name="connsiteY7" fmla="*/ 811 h 10000"/>
                          <a:gd name="connsiteX8" fmla="*/ 8216 w 10000"/>
                          <a:gd name="connsiteY8" fmla="*/ 990 h 10000"/>
                          <a:gd name="connsiteX9" fmla="*/ 7856 w 10000"/>
                          <a:gd name="connsiteY9" fmla="*/ 1183 h 10000"/>
                          <a:gd name="connsiteX10" fmla="*/ 7463 w 10000"/>
                          <a:gd name="connsiteY10" fmla="*/ 1392 h 10000"/>
                          <a:gd name="connsiteX11" fmla="*/ 7066 w 10000"/>
                          <a:gd name="connsiteY11" fmla="*/ 1615 h 10000"/>
                          <a:gd name="connsiteX12" fmla="*/ 6650 w 10000"/>
                          <a:gd name="connsiteY12" fmla="*/ 1854 h 10000"/>
                          <a:gd name="connsiteX13" fmla="*/ 6215 w 10000"/>
                          <a:gd name="connsiteY13" fmla="*/ 2084 h 10000"/>
                          <a:gd name="connsiteX14" fmla="*/ 5767 w 10000"/>
                          <a:gd name="connsiteY14" fmla="*/ 2330 h 10000"/>
                          <a:gd name="connsiteX15" fmla="*/ 5326 w 10000"/>
                          <a:gd name="connsiteY15" fmla="*/ 2583 h 10000"/>
                          <a:gd name="connsiteX16" fmla="*/ 4866 w 10000"/>
                          <a:gd name="connsiteY16" fmla="*/ 2843 h 10000"/>
                          <a:gd name="connsiteX17" fmla="*/ 4419 w 10000"/>
                          <a:gd name="connsiteY17" fmla="*/ 3089 h 10000"/>
                          <a:gd name="connsiteX18" fmla="*/ 3977 w 10000"/>
                          <a:gd name="connsiteY18" fmla="*/ 3335 h 10000"/>
                          <a:gd name="connsiteX19" fmla="*/ 3542 w 10000"/>
                          <a:gd name="connsiteY19" fmla="*/ 3587 h 10000"/>
                          <a:gd name="connsiteX20" fmla="*/ 3114 w 10000"/>
                          <a:gd name="connsiteY20" fmla="*/ 3818 h 10000"/>
                          <a:gd name="connsiteX21" fmla="*/ 2704 w 10000"/>
                          <a:gd name="connsiteY21" fmla="*/ 4057 h 10000"/>
                          <a:gd name="connsiteX22" fmla="*/ 2324 w 10000"/>
                          <a:gd name="connsiteY22" fmla="*/ 4272 h 10000"/>
                          <a:gd name="connsiteX23" fmla="*/ 1964 w 10000"/>
                          <a:gd name="connsiteY23" fmla="*/ 4481 h 10000"/>
                          <a:gd name="connsiteX24" fmla="*/ 1628 w 10000"/>
                          <a:gd name="connsiteY24" fmla="*/ 4682 h 10000"/>
                          <a:gd name="connsiteX25" fmla="*/ 1324 w 10000"/>
                          <a:gd name="connsiteY25" fmla="*/ 4846 h 10000"/>
                          <a:gd name="connsiteX26" fmla="*/ 1050 w 10000"/>
                          <a:gd name="connsiteY26" fmla="*/ 5017 h 10000"/>
                          <a:gd name="connsiteX27" fmla="*/ 820 w 10000"/>
                          <a:gd name="connsiteY27" fmla="*/ 5150 h 10000"/>
                          <a:gd name="connsiteX28" fmla="*/ 640 w 10000"/>
                          <a:gd name="connsiteY28" fmla="*/ 5278 h 10000"/>
                          <a:gd name="connsiteX29" fmla="*/ 497 w 10000"/>
                          <a:gd name="connsiteY29" fmla="*/ 5367 h 10000"/>
                          <a:gd name="connsiteX30" fmla="*/ 472 w 10000"/>
                          <a:gd name="connsiteY30" fmla="*/ 5381 h 10000"/>
                          <a:gd name="connsiteX31" fmla="*/ 428 w 10000"/>
                          <a:gd name="connsiteY31" fmla="*/ 5433 h 10000"/>
                          <a:gd name="connsiteX32" fmla="*/ 366 w 10000"/>
                          <a:gd name="connsiteY32" fmla="*/ 5500 h 10000"/>
                          <a:gd name="connsiteX33" fmla="*/ 298 w 10000"/>
                          <a:gd name="connsiteY33" fmla="*/ 5605 h 10000"/>
                          <a:gd name="connsiteX34" fmla="*/ 236 w 10000"/>
                          <a:gd name="connsiteY34" fmla="*/ 5731 h 10000"/>
                          <a:gd name="connsiteX35" fmla="*/ 180 w 10000"/>
                          <a:gd name="connsiteY35" fmla="*/ 5895 h 10000"/>
                          <a:gd name="connsiteX36" fmla="*/ 167 w 10000"/>
                          <a:gd name="connsiteY36" fmla="*/ 6089 h 10000"/>
                          <a:gd name="connsiteX37" fmla="*/ 167 w 10000"/>
                          <a:gd name="connsiteY37" fmla="*/ 6215 h 10000"/>
                          <a:gd name="connsiteX38" fmla="*/ 167 w 10000"/>
                          <a:gd name="connsiteY38" fmla="*/ 6424 h 10000"/>
                          <a:gd name="connsiteX39" fmla="*/ 167 w 10000"/>
                          <a:gd name="connsiteY39" fmla="*/ 6684 h 10000"/>
                          <a:gd name="connsiteX40" fmla="*/ 167 w 10000"/>
                          <a:gd name="connsiteY40" fmla="*/ 6989 h 10000"/>
                          <a:gd name="connsiteX41" fmla="*/ 167 w 10000"/>
                          <a:gd name="connsiteY41" fmla="*/ 7324 h 10000"/>
                          <a:gd name="connsiteX42" fmla="*/ 180 w 10000"/>
                          <a:gd name="connsiteY42" fmla="*/ 7674 h 10000"/>
                          <a:gd name="connsiteX43" fmla="*/ 180 w 10000"/>
                          <a:gd name="connsiteY43" fmla="*/ 8031 h 10000"/>
                          <a:gd name="connsiteX44" fmla="*/ 180 w 10000"/>
                          <a:gd name="connsiteY44" fmla="*/ 8381 h 10000"/>
                          <a:gd name="connsiteX45" fmla="*/ 180 w 10000"/>
                          <a:gd name="connsiteY45" fmla="*/ 8709 h 10000"/>
                          <a:gd name="connsiteX46" fmla="*/ 180 w 10000"/>
                          <a:gd name="connsiteY46" fmla="*/ 9006 h 10000"/>
                          <a:gd name="connsiteX47" fmla="*/ 192 w 10000"/>
                          <a:gd name="connsiteY47" fmla="*/ 9267 h 10000"/>
                          <a:gd name="connsiteX48" fmla="*/ 192 w 10000"/>
                          <a:gd name="connsiteY48" fmla="*/ 9461 h 10000"/>
                          <a:gd name="connsiteX49" fmla="*/ 192 w 10000"/>
                          <a:gd name="connsiteY49" fmla="*/ 9580 h 10000"/>
                          <a:gd name="connsiteX50" fmla="*/ 192 w 10000"/>
                          <a:gd name="connsiteY50" fmla="*/ 9632 h 10000"/>
                          <a:gd name="connsiteX51" fmla="*/ 8980 w 10000"/>
                          <a:gd name="connsiteY51" fmla="*/ 4630 h 10000"/>
                          <a:gd name="connsiteX52" fmla="*/ 8868 w 10000"/>
                          <a:gd name="connsiteY52" fmla="*/ 5150 h 10000"/>
                          <a:gd name="connsiteX53" fmla="*/ 243 w 10000"/>
                          <a:gd name="connsiteY53" fmla="*/ 10000 h 10000"/>
                          <a:gd name="connsiteX54" fmla="*/ 18 w 10000"/>
                          <a:gd name="connsiteY54" fmla="*/ 9304 h 10000"/>
                          <a:gd name="connsiteX55" fmla="*/ 18 w 10000"/>
                          <a:gd name="connsiteY55" fmla="*/ 5985 h 10000"/>
                          <a:gd name="connsiteX56" fmla="*/ 81 w 10000"/>
                          <a:gd name="connsiteY56" fmla="*/ 5709 h 10000"/>
                          <a:gd name="connsiteX57" fmla="*/ 279 w 10000"/>
                          <a:gd name="connsiteY57" fmla="*/ 5396 h 10000"/>
                          <a:gd name="connsiteX58" fmla="*/ 1541 w 10000"/>
                          <a:gd name="connsiteY58" fmla="*/ 4615 h 10000"/>
                          <a:gd name="connsiteX59" fmla="*/ 3368 w 10000"/>
                          <a:gd name="connsiteY59" fmla="*/ 3595 h 10000"/>
                          <a:gd name="connsiteX60" fmla="*/ 9459 w 10000"/>
                          <a:gd name="connsiteY60" fmla="*/ 205 h 10000"/>
                          <a:gd name="connsiteX61" fmla="*/ 9857 w 10000"/>
                          <a:gd name="connsiteY6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856 w 10000"/>
                          <a:gd name="connsiteY6" fmla="*/ 1183 h 10000"/>
                          <a:gd name="connsiteX7" fmla="*/ 7463 w 10000"/>
                          <a:gd name="connsiteY7" fmla="*/ 1392 h 10000"/>
                          <a:gd name="connsiteX8" fmla="*/ 7066 w 10000"/>
                          <a:gd name="connsiteY8" fmla="*/ 1615 h 10000"/>
                          <a:gd name="connsiteX9" fmla="*/ 6650 w 10000"/>
                          <a:gd name="connsiteY9" fmla="*/ 1854 h 10000"/>
                          <a:gd name="connsiteX10" fmla="*/ 6215 w 10000"/>
                          <a:gd name="connsiteY10" fmla="*/ 2084 h 10000"/>
                          <a:gd name="connsiteX11" fmla="*/ 5767 w 10000"/>
                          <a:gd name="connsiteY11" fmla="*/ 2330 h 10000"/>
                          <a:gd name="connsiteX12" fmla="*/ 5326 w 10000"/>
                          <a:gd name="connsiteY12" fmla="*/ 2583 h 10000"/>
                          <a:gd name="connsiteX13" fmla="*/ 4866 w 10000"/>
                          <a:gd name="connsiteY13" fmla="*/ 2843 h 10000"/>
                          <a:gd name="connsiteX14" fmla="*/ 4419 w 10000"/>
                          <a:gd name="connsiteY14" fmla="*/ 3089 h 10000"/>
                          <a:gd name="connsiteX15" fmla="*/ 3977 w 10000"/>
                          <a:gd name="connsiteY15" fmla="*/ 3335 h 10000"/>
                          <a:gd name="connsiteX16" fmla="*/ 3542 w 10000"/>
                          <a:gd name="connsiteY16" fmla="*/ 3587 h 10000"/>
                          <a:gd name="connsiteX17" fmla="*/ 3114 w 10000"/>
                          <a:gd name="connsiteY17" fmla="*/ 3818 h 10000"/>
                          <a:gd name="connsiteX18" fmla="*/ 2704 w 10000"/>
                          <a:gd name="connsiteY18" fmla="*/ 4057 h 10000"/>
                          <a:gd name="connsiteX19" fmla="*/ 2324 w 10000"/>
                          <a:gd name="connsiteY19" fmla="*/ 4272 h 10000"/>
                          <a:gd name="connsiteX20" fmla="*/ 1964 w 10000"/>
                          <a:gd name="connsiteY20" fmla="*/ 4481 h 10000"/>
                          <a:gd name="connsiteX21" fmla="*/ 1628 w 10000"/>
                          <a:gd name="connsiteY21" fmla="*/ 4682 h 10000"/>
                          <a:gd name="connsiteX22" fmla="*/ 1324 w 10000"/>
                          <a:gd name="connsiteY22" fmla="*/ 4846 h 10000"/>
                          <a:gd name="connsiteX23" fmla="*/ 1050 w 10000"/>
                          <a:gd name="connsiteY23" fmla="*/ 5017 h 10000"/>
                          <a:gd name="connsiteX24" fmla="*/ 820 w 10000"/>
                          <a:gd name="connsiteY24" fmla="*/ 5150 h 10000"/>
                          <a:gd name="connsiteX25" fmla="*/ 640 w 10000"/>
                          <a:gd name="connsiteY25" fmla="*/ 5278 h 10000"/>
                          <a:gd name="connsiteX26" fmla="*/ 497 w 10000"/>
                          <a:gd name="connsiteY26" fmla="*/ 5367 h 10000"/>
                          <a:gd name="connsiteX27" fmla="*/ 472 w 10000"/>
                          <a:gd name="connsiteY27" fmla="*/ 5381 h 10000"/>
                          <a:gd name="connsiteX28" fmla="*/ 428 w 10000"/>
                          <a:gd name="connsiteY28" fmla="*/ 5433 h 10000"/>
                          <a:gd name="connsiteX29" fmla="*/ 366 w 10000"/>
                          <a:gd name="connsiteY29" fmla="*/ 5500 h 10000"/>
                          <a:gd name="connsiteX30" fmla="*/ 298 w 10000"/>
                          <a:gd name="connsiteY30" fmla="*/ 5605 h 10000"/>
                          <a:gd name="connsiteX31" fmla="*/ 236 w 10000"/>
                          <a:gd name="connsiteY31" fmla="*/ 5731 h 10000"/>
                          <a:gd name="connsiteX32" fmla="*/ 180 w 10000"/>
                          <a:gd name="connsiteY32" fmla="*/ 5895 h 10000"/>
                          <a:gd name="connsiteX33" fmla="*/ 167 w 10000"/>
                          <a:gd name="connsiteY33" fmla="*/ 6089 h 10000"/>
                          <a:gd name="connsiteX34" fmla="*/ 167 w 10000"/>
                          <a:gd name="connsiteY34" fmla="*/ 6215 h 10000"/>
                          <a:gd name="connsiteX35" fmla="*/ 167 w 10000"/>
                          <a:gd name="connsiteY35" fmla="*/ 6424 h 10000"/>
                          <a:gd name="connsiteX36" fmla="*/ 167 w 10000"/>
                          <a:gd name="connsiteY36" fmla="*/ 6684 h 10000"/>
                          <a:gd name="connsiteX37" fmla="*/ 167 w 10000"/>
                          <a:gd name="connsiteY37" fmla="*/ 6989 h 10000"/>
                          <a:gd name="connsiteX38" fmla="*/ 167 w 10000"/>
                          <a:gd name="connsiteY38" fmla="*/ 7324 h 10000"/>
                          <a:gd name="connsiteX39" fmla="*/ 180 w 10000"/>
                          <a:gd name="connsiteY39" fmla="*/ 7674 h 10000"/>
                          <a:gd name="connsiteX40" fmla="*/ 180 w 10000"/>
                          <a:gd name="connsiteY40" fmla="*/ 8031 h 10000"/>
                          <a:gd name="connsiteX41" fmla="*/ 180 w 10000"/>
                          <a:gd name="connsiteY41" fmla="*/ 8381 h 10000"/>
                          <a:gd name="connsiteX42" fmla="*/ 180 w 10000"/>
                          <a:gd name="connsiteY42" fmla="*/ 8709 h 10000"/>
                          <a:gd name="connsiteX43" fmla="*/ 180 w 10000"/>
                          <a:gd name="connsiteY43" fmla="*/ 9006 h 10000"/>
                          <a:gd name="connsiteX44" fmla="*/ 192 w 10000"/>
                          <a:gd name="connsiteY44" fmla="*/ 9267 h 10000"/>
                          <a:gd name="connsiteX45" fmla="*/ 192 w 10000"/>
                          <a:gd name="connsiteY45" fmla="*/ 9461 h 10000"/>
                          <a:gd name="connsiteX46" fmla="*/ 192 w 10000"/>
                          <a:gd name="connsiteY46" fmla="*/ 9580 h 10000"/>
                          <a:gd name="connsiteX47" fmla="*/ 192 w 10000"/>
                          <a:gd name="connsiteY47" fmla="*/ 9632 h 10000"/>
                          <a:gd name="connsiteX48" fmla="*/ 8980 w 10000"/>
                          <a:gd name="connsiteY48" fmla="*/ 4630 h 10000"/>
                          <a:gd name="connsiteX49" fmla="*/ 8868 w 10000"/>
                          <a:gd name="connsiteY49" fmla="*/ 5150 h 10000"/>
                          <a:gd name="connsiteX50" fmla="*/ 243 w 10000"/>
                          <a:gd name="connsiteY50" fmla="*/ 10000 h 10000"/>
                          <a:gd name="connsiteX51" fmla="*/ 18 w 10000"/>
                          <a:gd name="connsiteY51" fmla="*/ 9304 h 10000"/>
                          <a:gd name="connsiteX52" fmla="*/ 18 w 10000"/>
                          <a:gd name="connsiteY52" fmla="*/ 5985 h 10000"/>
                          <a:gd name="connsiteX53" fmla="*/ 81 w 10000"/>
                          <a:gd name="connsiteY53" fmla="*/ 5709 h 10000"/>
                          <a:gd name="connsiteX54" fmla="*/ 279 w 10000"/>
                          <a:gd name="connsiteY54" fmla="*/ 5396 h 10000"/>
                          <a:gd name="connsiteX55" fmla="*/ 1541 w 10000"/>
                          <a:gd name="connsiteY55" fmla="*/ 4615 h 10000"/>
                          <a:gd name="connsiteX56" fmla="*/ 3368 w 10000"/>
                          <a:gd name="connsiteY56" fmla="*/ 3595 h 10000"/>
                          <a:gd name="connsiteX57" fmla="*/ 9459 w 10000"/>
                          <a:gd name="connsiteY57" fmla="*/ 205 h 10000"/>
                          <a:gd name="connsiteX58" fmla="*/ 9857 w 10000"/>
                          <a:gd name="connsiteY5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463 w 10000"/>
                          <a:gd name="connsiteY6" fmla="*/ 1392 h 10000"/>
                          <a:gd name="connsiteX7" fmla="*/ 7066 w 10000"/>
                          <a:gd name="connsiteY7" fmla="*/ 1615 h 10000"/>
                          <a:gd name="connsiteX8" fmla="*/ 6650 w 10000"/>
                          <a:gd name="connsiteY8" fmla="*/ 1854 h 10000"/>
                          <a:gd name="connsiteX9" fmla="*/ 6215 w 10000"/>
                          <a:gd name="connsiteY9" fmla="*/ 2084 h 10000"/>
                          <a:gd name="connsiteX10" fmla="*/ 5767 w 10000"/>
                          <a:gd name="connsiteY10" fmla="*/ 2330 h 10000"/>
                          <a:gd name="connsiteX11" fmla="*/ 5326 w 10000"/>
                          <a:gd name="connsiteY11" fmla="*/ 2583 h 10000"/>
                          <a:gd name="connsiteX12" fmla="*/ 4866 w 10000"/>
                          <a:gd name="connsiteY12" fmla="*/ 2843 h 10000"/>
                          <a:gd name="connsiteX13" fmla="*/ 4419 w 10000"/>
                          <a:gd name="connsiteY13" fmla="*/ 3089 h 10000"/>
                          <a:gd name="connsiteX14" fmla="*/ 3977 w 10000"/>
                          <a:gd name="connsiteY14" fmla="*/ 3335 h 10000"/>
                          <a:gd name="connsiteX15" fmla="*/ 3542 w 10000"/>
                          <a:gd name="connsiteY15" fmla="*/ 3587 h 10000"/>
                          <a:gd name="connsiteX16" fmla="*/ 3114 w 10000"/>
                          <a:gd name="connsiteY16" fmla="*/ 3818 h 10000"/>
                          <a:gd name="connsiteX17" fmla="*/ 2704 w 10000"/>
                          <a:gd name="connsiteY17" fmla="*/ 4057 h 10000"/>
                          <a:gd name="connsiteX18" fmla="*/ 2324 w 10000"/>
                          <a:gd name="connsiteY18" fmla="*/ 4272 h 10000"/>
                          <a:gd name="connsiteX19" fmla="*/ 1964 w 10000"/>
                          <a:gd name="connsiteY19" fmla="*/ 4481 h 10000"/>
                          <a:gd name="connsiteX20" fmla="*/ 1628 w 10000"/>
                          <a:gd name="connsiteY20" fmla="*/ 4682 h 10000"/>
                          <a:gd name="connsiteX21" fmla="*/ 1324 w 10000"/>
                          <a:gd name="connsiteY21" fmla="*/ 4846 h 10000"/>
                          <a:gd name="connsiteX22" fmla="*/ 1050 w 10000"/>
                          <a:gd name="connsiteY22" fmla="*/ 5017 h 10000"/>
                          <a:gd name="connsiteX23" fmla="*/ 820 w 10000"/>
                          <a:gd name="connsiteY23" fmla="*/ 5150 h 10000"/>
                          <a:gd name="connsiteX24" fmla="*/ 640 w 10000"/>
                          <a:gd name="connsiteY24" fmla="*/ 5278 h 10000"/>
                          <a:gd name="connsiteX25" fmla="*/ 497 w 10000"/>
                          <a:gd name="connsiteY25" fmla="*/ 5367 h 10000"/>
                          <a:gd name="connsiteX26" fmla="*/ 472 w 10000"/>
                          <a:gd name="connsiteY26" fmla="*/ 5381 h 10000"/>
                          <a:gd name="connsiteX27" fmla="*/ 428 w 10000"/>
                          <a:gd name="connsiteY27" fmla="*/ 5433 h 10000"/>
                          <a:gd name="connsiteX28" fmla="*/ 366 w 10000"/>
                          <a:gd name="connsiteY28" fmla="*/ 5500 h 10000"/>
                          <a:gd name="connsiteX29" fmla="*/ 298 w 10000"/>
                          <a:gd name="connsiteY29" fmla="*/ 5605 h 10000"/>
                          <a:gd name="connsiteX30" fmla="*/ 236 w 10000"/>
                          <a:gd name="connsiteY30" fmla="*/ 5731 h 10000"/>
                          <a:gd name="connsiteX31" fmla="*/ 180 w 10000"/>
                          <a:gd name="connsiteY31" fmla="*/ 5895 h 10000"/>
                          <a:gd name="connsiteX32" fmla="*/ 167 w 10000"/>
                          <a:gd name="connsiteY32" fmla="*/ 6089 h 10000"/>
                          <a:gd name="connsiteX33" fmla="*/ 167 w 10000"/>
                          <a:gd name="connsiteY33" fmla="*/ 6215 h 10000"/>
                          <a:gd name="connsiteX34" fmla="*/ 167 w 10000"/>
                          <a:gd name="connsiteY34" fmla="*/ 6424 h 10000"/>
                          <a:gd name="connsiteX35" fmla="*/ 167 w 10000"/>
                          <a:gd name="connsiteY35" fmla="*/ 6684 h 10000"/>
                          <a:gd name="connsiteX36" fmla="*/ 167 w 10000"/>
                          <a:gd name="connsiteY36" fmla="*/ 6989 h 10000"/>
                          <a:gd name="connsiteX37" fmla="*/ 167 w 10000"/>
                          <a:gd name="connsiteY37" fmla="*/ 7324 h 10000"/>
                          <a:gd name="connsiteX38" fmla="*/ 180 w 10000"/>
                          <a:gd name="connsiteY38" fmla="*/ 7674 h 10000"/>
                          <a:gd name="connsiteX39" fmla="*/ 180 w 10000"/>
                          <a:gd name="connsiteY39" fmla="*/ 8031 h 10000"/>
                          <a:gd name="connsiteX40" fmla="*/ 180 w 10000"/>
                          <a:gd name="connsiteY40" fmla="*/ 8381 h 10000"/>
                          <a:gd name="connsiteX41" fmla="*/ 180 w 10000"/>
                          <a:gd name="connsiteY41" fmla="*/ 8709 h 10000"/>
                          <a:gd name="connsiteX42" fmla="*/ 180 w 10000"/>
                          <a:gd name="connsiteY42" fmla="*/ 9006 h 10000"/>
                          <a:gd name="connsiteX43" fmla="*/ 192 w 10000"/>
                          <a:gd name="connsiteY43" fmla="*/ 9267 h 10000"/>
                          <a:gd name="connsiteX44" fmla="*/ 192 w 10000"/>
                          <a:gd name="connsiteY44" fmla="*/ 9461 h 10000"/>
                          <a:gd name="connsiteX45" fmla="*/ 192 w 10000"/>
                          <a:gd name="connsiteY45" fmla="*/ 9580 h 10000"/>
                          <a:gd name="connsiteX46" fmla="*/ 192 w 10000"/>
                          <a:gd name="connsiteY46" fmla="*/ 9632 h 10000"/>
                          <a:gd name="connsiteX47" fmla="*/ 8980 w 10000"/>
                          <a:gd name="connsiteY47" fmla="*/ 4630 h 10000"/>
                          <a:gd name="connsiteX48" fmla="*/ 8868 w 10000"/>
                          <a:gd name="connsiteY48" fmla="*/ 5150 h 10000"/>
                          <a:gd name="connsiteX49" fmla="*/ 243 w 10000"/>
                          <a:gd name="connsiteY49" fmla="*/ 10000 h 10000"/>
                          <a:gd name="connsiteX50" fmla="*/ 18 w 10000"/>
                          <a:gd name="connsiteY50" fmla="*/ 9304 h 10000"/>
                          <a:gd name="connsiteX51" fmla="*/ 18 w 10000"/>
                          <a:gd name="connsiteY51" fmla="*/ 5985 h 10000"/>
                          <a:gd name="connsiteX52" fmla="*/ 81 w 10000"/>
                          <a:gd name="connsiteY52" fmla="*/ 5709 h 10000"/>
                          <a:gd name="connsiteX53" fmla="*/ 279 w 10000"/>
                          <a:gd name="connsiteY53" fmla="*/ 5396 h 10000"/>
                          <a:gd name="connsiteX54" fmla="*/ 1541 w 10000"/>
                          <a:gd name="connsiteY54" fmla="*/ 4615 h 10000"/>
                          <a:gd name="connsiteX55" fmla="*/ 3368 w 10000"/>
                          <a:gd name="connsiteY55" fmla="*/ 3595 h 10000"/>
                          <a:gd name="connsiteX56" fmla="*/ 9459 w 10000"/>
                          <a:gd name="connsiteY56" fmla="*/ 205 h 10000"/>
                          <a:gd name="connsiteX57" fmla="*/ 9857 w 10000"/>
                          <a:gd name="connsiteY5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066 w 10000"/>
                          <a:gd name="connsiteY6" fmla="*/ 1615 h 10000"/>
                          <a:gd name="connsiteX7" fmla="*/ 6650 w 10000"/>
                          <a:gd name="connsiteY7" fmla="*/ 1854 h 10000"/>
                          <a:gd name="connsiteX8" fmla="*/ 6215 w 10000"/>
                          <a:gd name="connsiteY8" fmla="*/ 2084 h 10000"/>
                          <a:gd name="connsiteX9" fmla="*/ 5767 w 10000"/>
                          <a:gd name="connsiteY9" fmla="*/ 2330 h 10000"/>
                          <a:gd name="connsiteX10" fmla="*/ 5326 w 10000"/>
                          <a:gd name="connsiteY10" fmla="*/ 2583 h 10000"/>
                          <a:gd name="connsiteX11" fmla="*/ 4866 w 10000"/>
                          <a:gd name="connsiteY11" fmla="*/ 2843 h 10000"/>
                          <a:gd name="connsiteX12" fmla="*/ 4419 w 10000"/>
                          <a:gd name="connsiteY12" fmla="*/ 3089 h 10000"/>
                          <a:gd name="connsiteX13" fmla="*/ 3977 w 10000"/>
                          <a:gd name="connsiteY13" fmla="*/ 3335 h 10000"/>
                          <a:gd name="connsiteX14" fmla="*/ 3542 w 10000"/>
                          <a:gd name="connsiteY14" fmla="*/ 3587 h 10000"/>
                          <a:gd name="connsiteX15" fmla="*/ 3114 w 10000"/>
                          <a:gd name="connsiteY15" fmla="*/ 3818 h 10000"/>
                          <a:gd name="connsiteX16" fmla="*/ 2704 w 10000"/>
                          <a:gd name="connsiteY16" fmla="*/ 4057 h 10000"/>
                          <a:gd name="connsiteX17" fmla="*/ 2324 w 10000"/>
                          <a:gd name="connsiteY17" fmla="*/ 4272 h 10000"/>
                          <a:gd name="connsiteX18" fmla="*/ 1964 w 10000"/>
                          <a:gd name="connsiteY18" fmla="*/ 4481 h 10000"/>
                          <a:gd name="connsiteX19" fmla="*/ 1628 w 10000"/>
                          <a:gd name="connsiteY19" fmla="*/ 4682 h 10000"/>
                          <a:gd name="connsiteX20" fmla="*/ 1324 w 10000"/>
                          <a:gd name="connsiteY20" fmla="*/ 4846 h 10000"/>
                          <a:gd name="connsiteX21" fmla="*/ 1050 w 10000"/>
                          <a:gd name="connsiteY21" fmla="*/ 5017 h 10000"/>
                          <a:gd name="connsiteX22" fmla="*/ 820 w 10000"/>
                          <a:gd name="connsiteY22" fmla="*/ 5150 h 10000"/>
                          <a:gd name="connsiteX23" fmla="*/ 640 w 10000"/>
                          <a:gd name="connsiteY23" fmla="*/ 5278 h 10000"/>
                          <a:gd name="connsiteX24" fmla="*/ 497 w 10000"/>
                          <a:gd name="connsiteY24" fmla="*/ 5367 h 10000"/>
                          <a:gd name="connsiteX25" fmla="*/ 472 w 10000"/>
                          <a:gd name="connsiteY25" fmla="*/ 5381 h 10000"/>
                          <a:gd name="connsiteX26" fmla="*/ 428 w 10000"/>
                          <a:gd name="connsiteY26" fmla="*/ 5433 h 10000"/>
                          <a:gd name="connsiteX27" fmla="*/ 366 w 10000"/>
                          <a:gd name="connsiteY27" fmla="*/ 5500 h 10000"/>
                          <a:gd name="connsiteX28" fmla="*/ 298 w 10000"/>
                          <a:gd name="connsiteY28" fmla="*/ 5605 h 10000"/>
                          <a:gd name="connsiteX29" fmla="*/ 236 w 10000"/>
                          <a:gd name="connsiteY29" fmla="*/ 5731 h 10000"/>
                          <a:gd name="connsiteX30" fmla="*/ 180 w 10000"/>
                          <a:gd name="connsiteY30" fmla="*/ 5895 h 10000"/>
                          <a:gd name="connsiteX31" fmla="*/ 167 w 10000"/>
                          <a:gd name="connsiteY31" fmla="*/ 6089 h 10000"/>
                          <a:gd name="connsiteX32" fmla="*/ 167 w 10000"/>
                          <a:gd name="connsiteY32" fmla="*/ 6215 h 10000"/>
                          <a:gd name="connsiteX33" fmla="*/ 167 w 10000"/>
                          <a:gd name="connsiteY33" fmla="*/ 6424 h 10000"/>
                          <a:gd name="connsiteX34" fmla="*/ 167 w 10000"/>
                          <a:gd name="connsiteY34" fmla="*/ 6684 h 10000"/>
                          <a:gd name="connsiteX35" fmla="*/ 167 w 10000"/>
                          <a:gd name="connsiteY35" fmla="*/ 6989 h 10000"/>
                          <a:gd name="connsiteX36" fmla="*/ 167 w 10000"/>
                          <a:gd name="connsiteY36" fmla="*/ 7324 h 10000"/>
                          <a:gd name="connsiteX37" fmla="*/ 180 w 10000"/>
                          <a:gd name="connsiteY37" fmla="*/ 7674 h 10000"/>
                          <a:gd name="connsiteX38" fmla="*/ 180 w 10000"/>
                          <a:gd name="connsiteY38" fmla="*/ 8031 h 10000"/>
                          <a:gd name="connsiteX39" fmla="*/ 180 w 10000"/>
                          <a:gd name="connsiteY39" fmla="*/ 8381 h 10000"/>
                          <a:gd name="connsiteX40" fmla="*/ 180 w 10000"/>
                          <a:gd name="connsiteY40" fmla="*/ 8709 h 10000"/>
                          <a:gd name="connsiteX41" fmla="*/ 180 w 10000"/>
                          <a:gd name="connsiteY41" fmla="*/ 9006 h 10000"/>
                          <a:gd name="connsiteX42" fmla="*/ 192 w 10000"/>
                          <a:gd name="connsiteY42" fmla="*/ 9267 h 10000"/>
                          <a:gd name="connsiteX43" fmla="*/ 192 w 10000"/>
                          <a:gd name="connsiteY43" fmla="*/ 9461 h 10000"/>
                          <a:gd name="connsiteX44" fmla="*/ 192 w 10000"/>
                          <a:gd name="connsiteY44" fmla="*/ 9580 h 10000"/>
                          <a:gd name="connsiteX45" fmla="*/ 192 w 10000"/>
                          <a:gd name="connsiteY45" fmla="*/ 9632 h 10000"/>
                          <a:gd name="connsiteX46" fmla="*/ 8980 w 10000"/>
                          <a:gd name="connsiteY46" fmla="*/ 4630 h 10000"/>
                          <a:gd name="connsiteX47" fmla="*/ 8868 w 10000"/>
                          <a:gd name="connsiteY47" fmla="*/ 5150 h 10000"/>
                          <a:gd name="connsiteX48" fmla="*/ 243 w 10000"/>
                          <a:gd name="connsiteY48" fmla="*/ 10000 h 10000"/>
                          <a:gd name="connsiteX49" fmla="*/ 18 w 10000"/>
                          <a:gd name="connsiteY49" fmla="*/ 9304 h 10000"/>
                          <a:gd name="connsiteX50" fmla="*/ 18 w 10000"/>
                          <a:gd name="connsiteY50" fmla="*/ 5985 h 10000"/>
                          <a:gd name="connsiteX51" fmla="*/ 81 w 10000"/>
                          <a:gd name="connsiteY51" fmla="*/ 5709 h 10000"/>
                          <a:gd name="connsiteX52" fmla="*/ 279 w 10000"/>
                          <a:gd name="connsiteY52" fmla="*/ 5396 h 10000"/>
                          <a:gd name="connsiteX53" fmla="*/ 1541 w 10000"/>
                          <a:gd name="connsiteY53" fmla="*/ 4615 h 10000"/>
                          <a:gd name="connsiteX54" fmla="*/ 3368 w 10000"/>
                          <a:gd name="connsiteY54" fmla="*/ 3595 h 10000"/>
                          <a:gd name="connsiteX55" fmla="*/ 9459 w 10000"/>
                          <a:gd name="connsiteY55" fmla="*/ 205 h 10000"/>
                          <a:gd name="connsiteX56" fmla="*/ 9857 w 10000"/>
                          <a:gd name="connsiteY5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215 w 10000"/>
                          <a:gd name="connsiteY7" fmla="*/ 2084 h 10000"/>
                          <a:gd name="connsiteX8" fmla="*/ 5767 w 10000"/>
                          <a:gd name="connsiteY8" fmla="*/ 2330 h 10000"/>
                          <a:gd name="connsiteX9" fmla="*/ 5326 w 10000"/>
                          <a:gd name="connsiteY9" fmla="*/ 2583 h 10000"/>
                          <a:gd name="connsiteX10" fmla="*/ 4866 w 10000"/>
                          <a:gd name="connsiteY10" fmla="*/ 2843 h 10000"/>
                          <a:gd name="connsiteX11" fmla="*/ 4419 w 10000"/>
                          <a:gd name="connsiteY11" fmla="*/ 3089 h 10000"/>
                          <a:gd name="connsiteX12" fmla="*/ 3977 w 10000"/>
                          <a:gd name="connsiteY12" fmla="*/ 3335 h 10000"/>
                          <a:gd name="connsiteX13" fmla="*/ 3542 w 10000"/>
                          <a:gd name="connsiteY13" fmla="*/ 3587 h 10000"/>
                          <a:gd name="connsiteX14" fmla="*/ 3114 w 10000"/>
                          <a:gd name="connsiteY14" fmla="*/ 3818 h 10000"/>
                          <a:gd name="connsiteX15" fmla="*/ 2704 w 10000"/>
                          <a:gd name="connsiteY15" fmla="*/ 4057 h 10000"/>
                          <a:gd name="connsiteX16" fmla="*/ 2324 w 10000"/>
                          <a:gd name="connsiteY16" fmla="*/ 4272 h 10000"/>
                          <a:gd name="connsiteX17" fmla="*/ 1964 w 10000"/>
                          <a:gd name="connsiteY17" fmla="*/ 4481 h 10000"/>
                          <a:gd name="connsiteX18" fmla="*/ 1628 w 10000"/>
                          <a:gd name="connsiteY18" fmla="*/ 4682 h 10000"/>
                          <a:gd name="connsiteX19" fmla="*/ 1324 w 10000"/>
                          <a:gd name="connsiteY19" fmla="*/ 4846 h 10000"/>
                          <a:gd name="connsiteX20" fmla="*/ 1050 w 10000"/>
                          <a:gd name="connsiteY20" fmla="*/ 5017 h 10000"/>
                          <a:gd name="connsiteX21" fmla="*/ 820 w 10000"/>
                          <a:gd name="connsiteY21" fmla="*/ 5150 h 10000"/>
                          <a:gd name="connsiteX22" fmla="*/ 640 w 10000"/>
                          <a:gd name="connsiteY22" fmla="*/ 5278 h 10000"/>
                          <a:gd name="connsiteX23" fmla="*/ 497 w 10000"/>
                          <a:gd name="connsiteY23" fmla="*/ 5367 h 10000"/>
                          <a:gd name="connsiteX24" fmla="*/ 472 w 10000"/>
                          <a:gd name="connsiteY24" fmla="*/ 5381 h 10000"/>
                          <a:gd name="connsiteX25" fmla="*/ 428 w 10000"/>
                          <a:gd name="connsiteY25" fmla="*/ 5433 h 10000"/>
                          <a:gd name="connsiteX26" fmla="*/ 366 w 10000"/>
                          <a:gd name="connsiteY26" fmla="*/ 5500 h 10000"/>
                          <a:gd name="connsiteX27" fmla="*/ 298 w 10000"/>
                          <a:gd name="connsiteY27" fmla="*/ 5605 h 10000"/>
                          <a:gd name="connsiteX28" fmla="*/ 236 w 10000"/>
                          <a:gd name="connsiteY28" fmla="*/ 5731 h 10000"/>
                          <a:gd name="connsiteX29" fmla="*/ 180 w 10000"/>
                          <a:gd name="connsiteY29" fmla="*/ 5895 h 10000"/>
                          <a:gd name="connsiteX30" fmla="*/ 167 w 10000"/>
                          <a:gd name="connsiteY30" fmla="*/ 6089 h 10000"/>
                          <a:gd name="connsiteX31" fmla="*/ 167 w 10000"/>
                          <a:gd name="connsiteY31" fmla="*/ 6215 h 10000"/>
                          <a:gd name="connsiteX32" fmla="*/ 167 w 10000"/>
                          <a:gd name="connsiteY32" fmla="*/ 6424 h 10000"/>
                          <a:gd name="connsiteX33" fmla="*/ 167 w 10000"/>
                          <a:gd name="connsiteY33" fmla="*/ 6684 h 10000"/>
                          <a:gd name="connsiteX34" fmla="*/ 167 w 10000"/>
                          <a:gd name="connsiteY34" fmla="*/ 6989 h 10000"/>
                          <a:gd name="connsiteX35" fmla="*/ 167 w 10000"/>
                          <a:gd name="connsiteY35" fmla="*/ 7324 h 10000"/>
                          <a:gd name="connsiteX36" fmla="*/ 180 w 10000"/>
                          <a:gd name="connsiteY36" fmla="*/ 7674 h 10000"/>
                          <a:gd name="connsiteX37" fmla="*/ 180 w 10000"/>
                          <a:gd name="connsiteY37" fmla="*/ 8031 h 10000"/>
                          <a:gd name="connsiteX38" fmla="*/ 180 w 10000"/>
                          <a:gd name="connsiteY38" fmla="*/ 8381 h 10000"/>
                          <a:gd name="connsiteX39" fmla="*/ 180 w 10000"/>
                          <a:gd name="connsiteY39" fmla="*/ 8709 h 10000"/>
                          <a:gd name="connsiteX40" fmla="*/ 180 w 10000"/>
                          <a:gd name="connsiteY40" fmla="*/ 9006 h 10000"/>
                          <a:gd name="connsiteX41" fmla="*/ 192 w 10000"/>
                          <a:gd name="connsiteY41" fmla="*/ 9267 h 10000"/>
                          <a:gd name="connsiteX42" fmla="*/ 192 w 10000"/>
                          <a:gd name="connsiteY42" fmla="*/ 9461 h 10000"/>
                          <a:gd name="connsiteX43" fmla="*/ 192 w 10000"/>
                          <a:gd name="connsiteY43" fmla="*/ 9580 h 10000"/>
                          <a:gd name="connsiteX44" fmla="*/ 192 w 10000"/>
                          <a:gd name="connsiteY44" fmla="*/ 9632 h 10000"/>
                          <a:gd name="connsiteX45" fmla="*/ 8980 w 10000"/>
                          <a:gd name="connsiteY45" fmla="*/ 4630 h 10000"/>
                          <a:gd name="connsiteX46" fmla="*/ 8868 w 10000"/>
                          <a:gd name="connsiteY46" fmla="*/ 5150 h 10000"/>
                          <a:gd name="connsiteX47" fmla="*/ 243 w 10000"/>
                          <a:gd name="connsiteY47" fmla="*/ 10000 h 10000"/>
                          <a:gd name="connsiteX48" fmla="*/ 18 w 10000"/>
                          <a:gd name="connsiteY48" fmla="*/ 9304 h 10000"/>
                          <a:gd name="connsiteX49" fmla="*/ 18 w 10000"/>
                          <a:gd name="connsiteY49" fmla="*/ 5985 h 10000"/>
                          <a:gd name="connsiteX50" fmla="*/ 81 w 10000"/>
                          <a:gd name="connsiteY50" fmla="*/ 5709 h 10000"/>
                          <a:gd name="connsiteX51" fmla="*/ 279 w 10000"/>
                          <a:gd name="connsiteY51" fmla="*/ 5396 h 10000"/>
                          <a:gd name="connsiteX52" fmla="*/ 1541 w 10000"/>
                          <a:gd name="connsiteY52" fmla="*/ 4615 h 10000"/>
                          <a:gd name="connsiteX53" fmla="*/ 3368 w 10000"/>
                          <a:gd name="connsiteY53" fmla="*/ 3595 h 10000"/>
                          <a:gd name="connsiteX54" fmla="*/ 9459 w 10000"/>
                          <a:gd name="connsiteY54" fmla="*/ 205 h 10000"/>
                          <a:gd name="connsiteX55" fmla="*/ 9857 w 10000"/>
                          <a:gd name="connsiteY5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767 w 10000"/>
                          <a:gd name="connsiteY7" fmla="*/ 2330 h 10000"/>
                          <a:gd name="connsiteX8" fmla="*/ 5326 w 10000"/>
                          <a:gd name="connsiteY8" fmla="*/ 2583 h 10000"/>
                          <a:gd name="connsiteX9" fmla="*/ 4866 w 10000"/>
                          <a:gd name="connsiteY9" fmla="*/ 2843 h 10000"/>
                          <a:gd name="connsiteX10" fmla="*/ 4419 w 10000"/>
                          <a:gd name="connsiteY10" fmla="*/ 3089 h 10000"/>
                          <a:gd name="connsiteX11" fmla="*/ 3977 w 10000"/>
                          <a:gd name="connsiteY11" fmla="*/ 3335 h 10000"/>
                          <a:gd name="connsiteX12" fmla="*/ 3542 w 10000"/>
                          <a:gd name="connsiteY12" fmla="*/ 3587 h 10000"/>
                          <a:gd name="connsiteX13" fmla="*/ 3114 w 10000"/>
                          <a:gd name="connsiteY13" fmla="*/ 3818 h 10000"/>
                          <a:gd name="connsiteX14" fmla="*/ 2704 w 10000"/>
                          <a:gd name="connsiteY14" fmla="*/ 4057 h 10000"/>
                          <a:gd name="connsiteX15" fmla="*/ 2324 w 10000"/>
                          <a:gd name="connsiteY15" fmla="*/ 4272 h 10000"/>
                          <a:gd name="connsiteX16" fmla="*/ 1964 w 10000"/>
                          <a:gd name="connsiteY16" fmla="*/ 4481 h 10000"/>
                          <a:gd name="connsiteX17" fmla="*/ 1628 w 10000"/>
                          <a:gd name="connsiteY17" fmla="*/ 4682 h 10000"/>
                          <a:gd name="connsiteX18" fmla="*/ 1324 w 10000"/>
                          <a:gd name="connsiteY18" fmla="*/ 4846 h 10000"/>
                          <a:gd name="connsiteX19" fmla="*/ 1050 w 10000"/>
                          <a:gd name="connsiteY19" fmla="*/ 5017 h 10000"/>
                          <a:gd name="connsiteX20" fmla="*/ 820 w 10000"/>
                          <a:gd name="connsiteY20" fmla="*/ 5150 h 10000"/>
                          <a:gd name="connsiteX21" fmla="*/ 640 w 10000"/>
                          <a:gd name="connsiteY21" fmla="*/ 5278 h 10000"/>
                          <a:gd name="connsiteX22" fmla="*/ 497 w 10000"/>
                          <a:gd name="connsiteY22" fmla="*/ 5367 h 10000"/>
                          <a:gd name="connsiteX23" fmla="*/ 472 w 10000"/>
                          <a:gd name="connsiteY23" fmla="*/ 5381 h 10000"/>
                          <a:gd name="connsiteX24" fmla="*/ 428 w 10000"/>
                          <a:gd name="connsiteY24" fmla="*/ 5433 h 10000"/>
                          <a:gd name="connsiteX25" fmla="*/ 366 w 10000"/>
                          <a:gd name="connsiteY25" fmla="*/ 5500 h 10000"/>
                          <a:gd name="connsiteX26" fmla="*/ 298 w 10000"/>
                          <a:gd name="connsiteY26" fmla="*/ 5605 h 10000"/>
                          <a:gd name="connsiteX27" fmla="*/ 236 w 10000"/>
                          <a:gd name="connsiteY27" fmla="*/ 5731 h 10000"/>
                          <a:gd name="connsiteX28" fmla="*/ 180 w 10000"/>
                          <a:gd name="connsiteY28" fmla="*/ 5895 h 10000"/>
                          <a:gd name="connsiteX29" fmla="*/ 167 w 10000"/>
                          <a:gd name="connsiteY29" fmla="*/ 6089 h 10000"/>
                          <a:gd name="connsiteX30" fmla="*/ 167 w 10000"/>
                          <a:gd name="connsiteY30" fmla="*/ 6215 h 10000"/>
                          <a:gd name="connsiteX31" fmla="*/ 167 w 10000"/>
                          <a:gd name="connsiteY31" fmla="*/ 6424 h 10000"/>
                          <a:gd name="connsiteX32" fmla="*/ 167 w 10000"/>
                          <a:gd name="connsiteY32" fmla="*/ 6684 h 10000"/>
                          <a:gd name="connsiteX33" fmla="*/ 167 w 10000"/>
                          <a:gd name="connsiteY33" fmla="*/ 6989 h 10000"/>
                          <a:gd name="connsiteX34" fmla="*/ 167 w 10000"/>
                          <a:gd name="connsiteY34" fmla="*/ 7324 h 10000"/>
                          <a:gd name="connsiteX35" fmla="*/ 180 w 10000"/>
                          <a:gd name="connsiteY35" fmla="*/ 7674 h 10000"/>
                          <a:gd name="connsiteX36" fmla="*/ 180 w 10000"/>
                          <a:gd name="connsiteY36" fmla="*/ 8031 h 10000"/>
                          <a:gd name="connsiteX37" fmla="*/ 180 w 10000"/>
                          <a:gd name="connsiteY37" fmla="*/ 8381 h 10000"/>
                          <a:gd name="connsiteX38" fmla="*/ 180 w 10000"/>
                          <a:gd name="connsiteY38" fmla="*/ 8709 h 10000"/>
                          <a:gd name="connsiteX39" fmla="*/ 180 w 10000"/>
                          <a:gd name="connsiteY39" fmla="*/ 9006 h 10000"/>
                          <a:gd name="connsiteX40" fmla="*/ 192 w 10000"/>
                          <a:gd name="connsiteY40" fmla="*/ 9267 h 10000"/>
                          <a:gd name="connsiteX41" fmla="*/ 192 w 10000"/>
                          <a:gd name="connsiteY41" fmla="*/ 9461 h 10000"/>
                          <a:gd name="connsiteX42" fmla="*/ 192 w 10000"/>
                          <a:gd name="connsiteY42" fmla="*/ 9580 h 10000"/>
                          <a:gd name="connsiteX43" fmla="*/ 192 w 10000"/>
                          <a:gd name="connsiteY43" fmla="*/ 9632 h 10000"/>
                          <a:gd name="connsiteX44" fmla="*/ 8980 w 10000"/>
                          <a:gd name="connsiteY44" fmla="*/ 4630 h 10000"/>
                          <a:gd name="connsiteX45" fmla="*/ 8868 w 10000"/>
                          <a:gd name="connsiteY45" fmla="*/ 5150 h 10000"/>
                          <a:gd name="connsiteX46" fmla="*/ 243 w 10000"/>
                          <a:gd name="connsiteY46" fmla="*/ 10000 h 10000"/>
                          <a:gd name="connsiteX47" fmla="*/ 18 w 10000"/>
                          <a:gd name="connsiteY47" fmla="*/ 9304 h 10000"/>
                          <a:gd name="connsiteX48" fmla="*/ 18 w 10000"/>
                          <a:gd name="connsiteY48" fmla="*/ 5985 h 10000"/>
                          <a:gd name="connsiteX49" fmla="*/ 81 w 10000"/>
                          <a:gd name="connsiteY49" fmla="*/ 5709 h 10000"/>
                          <a:gd name="connsiteX50" fmla="*/ 279 w 10000"/>
                          <a:gd name="connsiteY50" fmla="*/ 5396 h 10000"/>
                          <a:gd name="connsiteX51" fmla="*/ 1541 w 10000"/>
                          <a:gd name="connsiteY51" fmla="*/ 4615 h 10000"/>
                          <a:gd name="connsiteX52" fmla="*/ 3368 w 10000"/>
                          <a:gd name="connsiteY52" fmla="*/ 3595 h 10000"/>
                          <a:gd name="connsiteX53" fmla="*/ 9459 w 10000"/>
                          <a:gd name="connsiteY53" fmla="*/ 205 h 10000"/>
                          <a:gd name="connsiteX54" fmla="*/ 9857 w 10000"/>
                          <a:gd name="connsiteY5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326 w 10000"/>
                          <a:gd name="connsiteY7" fmla="*/ 2583 h 10000"/>
                          <a:gd name="connsiteX8" fmla="*/ 4866 w 10000"/>
                          <a:gd name="connsiteY8" fmla="*/ 2843 h 10000"/>
                          <a:gd name="connsiteX9" fmla="*/ 4419 w 10000"/>
                          <a:gd name="connsiteY9" fmla="*/ 3089 h 10000"/>
                          <a:gd name="connsiteX10" fmla="*/ 3977 w 10000"/>
                          <a:gd name="connsiteY10" fmla="*/ 3335 h 10000"/>
                          <a:gd name="connsiteX11" fmla="*/ 3542 w 10000"/>
                          <a:gd name="connsiteY11" fmla="*/ 3587 h 10000"/>
                          <a:gd name="connsiteX12" fmla="*/ 3114 w 10000"/>
                          <a:gd name="connsiteY12" fmla="*/ 3818 h 10000"/>
                          <a:gd name="connsiteX13" fmla="*/ 2704 w 10000"/>
                          <a:gd name="connsiteY13" fmla="*/ 4057 h 10000"/>
                          <a:gd name="connsiteX14" fmla="*/ 2324 w 10000"/>
                          <a:gd name="connsiteY14" fmla="*/ 4272 h 10000"/>
                          <a:gd name="connsiteX15" fmla="*/ 1964 w 10000"/>
                          <a:gd name="connsiteY15" fmla="*/ 4481 h 10000"/>
                          <a:gd name="connsiteX16" fmla="*/ 1628 w 10000"/>
                          <a:gd name="connsiteY16" fmla="*/ 4682 h 10000"/>
                          <a:gd name="connsiteX17" fmla="*/ 1324 w 10000"/>
                          <a:gd name="connsiteY17" fmla="*/ 4846 h 10000"/>
                          <a:gd name="connsiteX18" fmla="*/ 1050 w 10000"/>
                          <a:gd name="connsiteY18" fmla="*/ 5017 h 10000"/>
                          <a:gd name="connsiteX19" fmla="*/ 820 w 10000"/>
                          <a:gd name="connsiteY19" fmla="*/ 5150 h 10000"/>
                          <a:gd name="connsiteX20" fmla="*/ 640 w 10000"/>
                          <a:gd name="connsiteY20" fmla="*/ 5278 h 10000"/>
                          <a:gd name="connsiteX21" fmla="*/ 497 w 10000"/>
                          <a:gd name="connsiteY21" fmla="*/ 5367 h 10000"/>
                          <a:gd name="connsiteX22" fmla="*/ 472 w 10000"/>
                          <a:gd name="connsiteY22" fmla="*/ 5381 h 10000"/>
                          <a:gd name="connsiteX23" fmla="*/ 428 w 10000"/>
                          <a:gd name="connsiteY23" fmla="*/ 5433 h 10000"/>
                          <a:gd name="connsiteX24" fmla="*/ 366 w 10000"/>
                          <a:gd name="connsiteY24" fmla="*/ 5500 h 10000"/>
                          <a:gd name="connsiteX25" fmla="*/ 298 w 10000"/>
                          <a:gd name="connsiteY25" fmla="*/ 5605 h 10000"/>
                          <a:gd name="connsiteX26" fmla="*/ 236 w 10000"/>
                          <a:gd name="connsiteY26" fmla="*/ 5731 h 10000"/>
                          <a:gd name="connsiteX27" fmla="*/ 180 w 10000"/>
                          <a:gd name="connsiteY27" fmla="*/ 5895 h 10000"/>
                          <a:gd name="connsiteX28" fmla="*/ 167 w 10000"/>
                          <a:gd name="connsiteY28" fmla="*/ 6089 h 10000"/>
                          <a:gd name="connsiteX29" fmla="*/ 167 w 10000"/>
                          <a:gd name="connsiteY29" fmla="*/ 6215 h 10000"/>
                          <a:gd name="connsiteX30" fmla="*/ 167 w 10000"/>
                          <a:gd name="connsiteY30" fmla="*/ 6424 h 10000"/>
                          <a:gd name="connsiteX31" fmla="*/ 167 w 10000"/>
                          <a:gd name="connsiteY31" fmla="*/ 6684 h 10000"/>
                          <a:gd name="connsiteX32" fmla="*/ 167 w 10000"/>
                          <a:gd name="connsiteY32" fmla="*/ 6989 h 10000"/>
                          <a:gd name="connsiteX33" fmla="*/ 167 w 10000"/>
                          <a:gd name="connsiteY33" fmla="*/ 7324 h 10000"/>
                          <a:gd name="connsiteX34" fmla="*/ 180 w 10000"/>
                          <a:gd name="connsiteY34" fmla="*/ 7674 h 10000"/>
                          <a:gd name="connsiteX35" fmla="*/ 180 w 10000"/>
                          <a:gd name="connsiteY35" fmla="*/ 8031 h 10000"/>
                          <a:gd name="connsiteX36" fmla="*/ 180 w 10000"/>
                          <a:gd name="connsiteY36" fmla="*/ 8381 h 10000"/>
                          <a:gd name="connsiteX37" fmla="*/ 180 w 10000"/>
                          <a:gd name="connsiteY37" fmla="*/ 8709 h 10000"/>
                          <a:gd name="connsiteX38" fmla="*/ 180 w 10000"/>
                          <a:gd name="connsiteY38" fmla="*/ 9006 h 10000"/>
                          <a:gd name="connsiteX39" fmla="*/ 192 w 10000"/>
                          <a:gd name="connsiteY39" fmla="*/ 9267 h 10000"/>
                          <a:gd name="connsiteX40" fmla="*/ 192 w 10000"/>
                          <a:gd name="connsiteY40" fmla="*/ 9461 h 10000"/>
                          <a:gd name="connsiteX41" fmla="*/ 192 w 10000"/>
                          <a:gd name="connsiteY41" fmla="*/ 9580 h 10000"/>
                          <a:gd name="connsiteX42" fmla="*/ 192 w 10000"/>
                          <a:gd name="connsiteY42" fmla="*/ 9632 h 10000"/>
                          <a:gd name="connsiteX43" fmla="*/ 8980 w 10000"/>
                          <a:gd name="connsiteY43" fmla="*/ 4630 h 10000"/>
                          <a:gd name="connsiteX44" fmla="*/ 8868 w 10000"/>
                          <a:gd name="connsiteY44" fmla="*/ 5150 h 10000"/>
                          <a:gd name="connsiteX45" fmla="*/ 243 w 10000"/>
                          <a:gd name="connsiteY45" fmla="*/ 10000 h 10000"/>
                          <a:gd name="connsiteX46" fmla="*/ 18 w 10000"/>
                          <a:gd name="connsiteY46" fmla="*/ 9304 h 10000"/>
                          <a:gd name="connsiteX47" fmla="*/ 18 w 10000"/>
                          <a:gd name="connsiteY47" fmla="*/ 5985 h 10000"/>
                          <a:gd name="connsiteX48" fmla="*/ 81 w 10000"/>
                          <a:gd name="connsiteY48" fmla="*/ 5709 h 10000"/>
                          <a:gd name="connsiteX49" fmla="*/ 279 w 10000"/>
                          <a:gd name="connsiteY49" fmla="*/ 5396 h 10000"/>
                          <a:gd name="connsiteX50" fmla="*/ 1541 w 10000"/>
                          <a:gd name="connsiteY50" fmla="*/ 4615 h 10000"/>
                          <a:gd name="connsiteX51" fmla="*/ 3368 w 10000"/>
                          <a:gd name="connsiteY51" fmla="*/ 3595 h 10000"/>
                          <a:gd name="connsiteX52" fmla="*/ 9459 w 10000"/>
                          <a:gd name="connsiteY52" fmla="*/ 205 h 10000"/>
                          <a:gd name="connsiteX53" fmla="*/ 9857 w 10000"/>
                          <a:gd name="connsiteY5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866 w 10000"/>
                          <a:gd name="connsiteY7" fmla="*/ 2843 h 10000"/>
                          <a:gd name="connsiteX8" fmla="*/ 4419 w 10000"/>
                          <a:gd name="connsiteY8" fmla="*/ 3089 h 10000"/>
                          <a:gd name="connsiteX9" fmla="*/ 3977 w 10000"/>
                          <a:gd name="connsiteY9" fmla="*/ 3335 h 10000"/>
                          <a:gd name="connsiteX10" fmla="*/ 3542 w 10000"/>
                          <a:gd name="connsiteY10" fmla="*/ 3587 h 10000"/>
                          <a:gd name="connsiteX11" fmla="*/ 3114 w 10000"/>
                          <a:gd name="connsiteY11" fmla="*/ 3818 h 10000"/>
                          <a:gd name="connsiteX12" fmla="*/ 2704 w 10000"/>
                          <a:gd name="connsiteY12" fmla="*/ 4057 h 10000"/>
                          <a:gd name="connsiteX13" fmla="*/ 2324 w 10000"/>
                          <a:gd name="connsiteY13" fmla="*/ 4272 h 10000"/>
                          <a:gd name="connsiteX14" fmla="*/ 1964 w 10000"/>
                          <a:gd name="connsiteY14" fmla="*/ 4481 h 10000"/>
                          <a:gd name="connsiteX15" fmla="*/ 1628 w 10000"/>
                          <a:gd name="connsiteY15" fmla="*/ 4682 h 10000"/>
                          <a:gd name="connsiteX16" fmla="*/ 1324 w 10000"/>
                          <a:gd name="connsiteY16" fmla="*/ 4846 h 10000"/>
                          <a:gd name="connsiteX17" fmla="*/ 1050 w 10000"/>
                          <a:gd name="connsiteY17" fmla="*/ 5017 h 10000"/>
                          <a:gd name="connsiteX18" fmla="*/ 820 w 10000"/>
                          <a:gd name="connsiteY18" fmla="*/ 5150 h 10000"/>
                          <a:gd name="connsiteX19" fmla="*/ 640 w 10000"/>
                          <a:gd name="connsiteY19" fmla="*/ 5278 h 10000"/>
                          <a:gd name="connsiteX20" fmla="*/ 497 w 10000"/>
                          <a:gd name="connsiteY20" fmla="*/ 5367 h 10000"/>
                          <a:gd name="connsiteX21" fmla="*/ 472 w 10000"/>
                          <a:gd name="connsiteY21" fmla="*/ 5381 h 10000"/>
                          <a:gd name="connsiteX22" fmla="*/ 428 w 10000"/>
                          <a:gd name="connsiteY22" fmla="*/ 5433 h 10000"/>
                          <a:gd name="connsiteX23" fmla="*/ 366 w 10000"/>
                          <a:gd name="connsiteY23" fmla="*/ 5500 h 10000"/>
                          <a:gd name="connsiteX24" fmla="*/ 298 w 10000"/>
                          <a:gd name="connsiteY24" fmla="*/ 5605 h 10000"/>
                          <a:gd name="connsiteX25" fmla="*/ 236 w 10000"/>
                          <a:gd name="connsiteY25" fmla="*/ 5731 h 10000"/>
                          <a:gd name="connsiteX26" fmla="*/ 180 w 10000"/>
                          <a:gd name="connsiteY26" fmla="*/ 5895 h 10000"/>
                          <a:gd name="connsiteX27" fmla="*/ 167 w 10000"/>
                          <a:gd name="connsiteY27" fmla="*/ 6089 h 10000"/>
                          <a:gd name="connsiteX28" fmla="*/ 167 w 10000"/>
                          <a:gd name="connsiteY28" fmla="*/ 6215 h 10000"/>
                          <a:gd name="connsiteX29" fmla="*/ 167 w 10000"/>
                          <a:gd name="connsiteY29" fmla="*/ 6424 h 10000"/>
                          <a:gd name="connsiteX30" fmla="*/ 167 w 10000"/>
                          <a:gd name="connsiteY30" fmla="*/ 6684 h 10000"/>
                          <a:gd name="connsiteX31" fmla="*/ 167 w 10000"/>
                          <a:gd name="connsiteY31" fmla="*/ 6989 h 10000"/>
                          <a:gd name="connsiteX32" fmla="*/ 167 w 10000"/>
                          <a:gd name="connsiteY32" fmla="*/ 7324 h 10000"/>
                          <a:gd name="connsiteX33" fmla="*/ 180 w 10000"/>
                          <a:gd name="connsiteY33" fmla="*/ 7674 h 10000"/>
                          <a:gd name="connsiteX34" fmla="*/ 180 w 10000"/>
                          <a:gd name="connsiteY34" fmla="*/ 8031 h 10000"/>
                          <a:gd name="connsiteX35" fmla="*/ 180 w 10000"/>
                          <a:gd name="connsiteY35" fmla="*/ 8381 h 10000"/>
                          <a:gd name="connsiteX36" fmla="*/ 180 w 10000"/>
                          <a:gd name="connsiteY36" fmla="*/ 8709 h 10000"/>
                          <a:gd name="connsiteX37" fmla="*/ 180 w 10000"/>
                          <a:gd name="connsiteY37" fmla="*/ 9006 h 10000"/>
                          <a:gd name="connsiteX38" fmla="*/ 192 w 10000"/>
                          <a:gd name="connsiteY38" fmla="*/ 9267 h 10000"/>
                          <a:gd name="connsiteX39" fmla="*/ 192 w 10000"/>
                          <a:gd name="connsiteY39" fmla="*/ 9461 h 10000"/>
                          <a:gd name="connsiteX40" fmla="*/ 192 w 10000"/>
                          <a:gd name="connsiteY40" fmla="*/ 9580 h 10000"/>
                          <a:gd name="connsiteX41" fmla="*/ 192 w 10000"/>
                          <a:gd name="connsiteY41" fmla="*/ 9632 h 10000"/>
                          <a:gd name="connsiteX42" fmla="*/ 8980 w 10000"/>
                          <a:gd name="connsiteY42" fmla="*/ 4630 h 10000"/>
                          <a:gd name="connsiteX43" fmla="*/ 8868 w 10000"/>
                          <a:gd name="connsiteY43" fmla="*/ 5150 h 10000"/>
                          <a:gd name="connsiteX44" fmla="*/ 243 w 10000"/>
                          <a:gd name="connsiteY44" fmla="*/ 10000 h 10000"/>
                          <a:gd name="connsiteX45" fmla="*/ 18 w 10000"/>
                          <a:gd name="connsiteY45" fmla="*/ 9304 h 10000"/>
                          <a:gd name="connsiteX46" fmla="*/ 18 w 10000"/>
                          <a:gd name="connsiteY46" fmla="*/ 5985 h 10000"/>
                          <a:gd name="connsiteX47" fmla="*/ 81 w 10000"/>
                          <a:gd name="connsiteY47" fmla="*/ 5709 h 10000"/>
                          <a:gd name="connsiteX48" fmla="*/ 279 w 10000"/>
                          <a:gd name="connsiteY48" fmla="*/ 5396 h 10000"/>
                          <a:gd name="connsiteX49" fmla="*/ 1541 w 10000"/>
                          <a:gd name="connsiteY49" fmla="*/ 4615 h 10000"/>
                          <a:gd name="connsiteX50" fmla="*/ 3368 w 10000"/>
                          <a:gd name="connsiteY50" fmla="*/ 3595 h 10000"/>
                          <a:gd name="connsiteX51" fmla="*/ 9459 w 10000"/>
                          <a:gd name="connsiteY51" fmla="*/ 205 h 10000"/>
                          <a:gd name="connsiteX52" fmla="*/ 9857 w 10000"/>
                          <a:gd name="connsiteY5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419 w 10000"/>
                          <a:gd name="connsiteY7" fmla="*/ 3089 h 10000"/>
                          <a:gd name="connsiteX8" fmla="*/ 3977 w 10000"/>
                          <a:gd name="connsiteY8" fmla="*/ 3335 h 10000"/>
                          <a:gd name="connsiteX9" fmla="*/ 3542 w 10000"/>
                          <a:gd name="connsiteY9" fmla="*/ 3587 h 10000"/>
                          <a:gd name="connsiteX10" fmla="*/ 3114 w 10000"/>
                          <a:gd name="connsiteY10" fmla="*/ 3818 h 10000"/>
                          <a:gd name="connsiteX11" fmla="*/ 2704 w 10000"/>
                          <a:gd name="connsiteY11" fmla="*/ 4057 h 10000"/>
                          <a:gd name="connsiteX12" fmla="*/ 2324 w 10000"/>
                          <a:gd name="connsiteY12" fmla="*/ 4272 h 10000"/>
                          <a:gd name="connsiteX13" fmla="*/ 1964 w 10000"/>
                          <a:gd name="connsiteY13" fmla="*/ 4481 h 10000"/>
                          <a:gd name="connsiteX14" fmla="*/ 1628 w 10000"/>
                          <a:gd name="connsiteY14" fmla="*/ 4682 h 10000"/>
                          <a:gd name="connsiteX15" fmla="*/ 1324 w 10000"/>
                          <a:gd name="connsiteY15" fmla="*/ 4846 h 10000"/>
                          <a:gd name="connsiteX16" fmla="*/ 1050 w 10000"/>
                          <a:gd name="connsiteY16" fmla="*/ 5017 h 10000"/>
                          <a:gd name="connsiteX17" fmla="*/ 820 w 10000"/>
                          <a:gd name="connsiteY17" fmla="*/ 5150 h 10000"/>
                          <a:gd name="connsiteX18" fmla="*/ 640 w 10000"/>
                          <a:gd name="connsiteY18" fmla="*/ 5278 h 10000"/>
                          <a:gd name="connsiteX19" fmla="*/ 497 w 10000"/>
                          <a:gd name="connsiteY19" fmla="*/ 5367 h 10000"/>
                          <a:gd name="connsiteX20" fmla="*/ 472 w 10000"/>
                          <a:gd name="connsiteY20" fmla="*/ 5381 h 10000"/>
                          <a:gd name="connsiteX21" fmla="*/ 428 w 10000"/>
                          <a:gd name="connsiteY21" fmla="*/ 5433 h 10000"/>
                          <a:gd name="connsiteX22" fmla="*/ 366 w 10000"/>
                          <a:gd name="connsiteY22" fmla="*/ 5500 h 10000"/>
                          <a:gd name="connsiteX23" fmla="*/ 298 w 10000"/>
                          <a:gd name="connsiteY23" fmla="*/ 5605 h 10000"/>
                          <a:gd name="connsiteX24" fmla="*/ 236 w 10000"/>
                          <a:gd name="connsiteY24" fmla="*/ 5731 h 10000"/>
                          <a:gd name="connsiteX25" fmla="*/ 180 w 10000"/>
                          <a:gd name="connsiteY25" fmla="*/ 5895 h 10000"/>
                          <a:gd name="connsiteX26" fmla="*/ 167 w 10000"/>
                          <a:gd name="connsiteY26" fmla="*/ 6089 h 10000"/>
                          <a:gd name="connsiteX27" fmla="*/ 167 w 10000"/>
                          <a:gd name="connsiteY27" fmla="*/ 6215 h 10000"/>
                          <a:gd name="connsiteX28" fmla="*/ 167 w 10000"/>
                          <a:gd name="connsiteY28" fmla="*/ 6424 h 10000"/>
                          <a:gd name="connsiteX29" fmla="*/ 167 w 10000"/>
                          <a:gd name="connsiteY29" fmla="*/ 6684 h 10000"/>
                          <a:gd name="connsiteX30" fmla="*/ 167 w 10000"/>
                          <a:gd name="connsiteY30" fmla="*/ 6989 h 10000"/>
                          <a:gd name="connsiteX31" fmla="*/ 167 w 10000"/>
                          <a:gd name="connsiteY31" fmla="*/ 7324 h 10000"/>
                          <a:gd name="connsiteX32" fmla="*/ 180 w 10000"/>
                          <a:gd name="connsiteY32" fmla="*/ 7674 h 10000"/>
                          <a:gd name="connsiteX33" fmla="*/ 180 w 10000"/>
                          <a:gd name="connsiteY33" fmla="*/ 8031 h 10000"/>
                          <a:gd name="connsiteX34" fmla="*/ 180 w 10000"/>
                          <a:gd name="connsiteY34" fmla="*/ 8381 h 10000"/>
                          <a:gd name="connsiteX35" fmla="*/ 180 w 10000"/>
                          <a:gd name="connsiteY35" fmla="*/ 8709 h 10000"/>
                          <a:gd name="connsiteX36" fmla="*/ 180 w 10000"/>
                          <a:gd name="connsiteY36" fmla="*/ 9006 h 10000"/>
                          <a:gd name="connsiteX37" fmla="*/ 192 w 10000"/>
                          <a:gd name="connsiteY37" fmla="*/ 9267 h 10000"/>
                          <a:gd name="connsiteX38" fmla="*/ 192 w 10000"/>
                          <a:gd name="connsiteY38" fmla="*/ 9461 h 10000"/>
                          <a:gd name="connsiteX39" fmla="*/ 192 w 10000"/>
                          <a:gd name="connsiteY39" fmla="*/ 9580 h 10000"/>
                          <a:gd name="connsiteX40" fmla="*/ 192 w 10000"/>
                          <a:gd name="connsiteY40" fmla="*/ 9632 h 10000"/>
                          <a:gd name="connsiteX41" fmla="*/ 8980 w 10000"/>
                          <a:gd name="connsiteY41" fmla="*/ 4630 h 10000"/>
                          <a:gd name="connsiteX42" fmla="*/ 8868 w 10000"/>
                          <a:gd name="connsiteY42" fmla="*/ 5150 h 10000"/>
                          <a:gd name="connsiteX43" fmla="*/ 243 w 10000"/>
                          <a:gd name="connsiteY43" fmla="*/ 10000 h 10000"/>
                          <a:gd name="connsiteX44" fmla="*/ 18 w 10000"/>
                          <a:gd name="connsiteY44" fmla="*/ 9304 h 10000"/>
                          <a:gd name="connsiteX45" fmla="*/ 18 w 10000"/>
                          <a:gd name="connsiteY45" fmla="*/ 5985 h 10000"/>
                          <a:gd name="connsiteX46" fmla="*/ 81 w 10000"/>
                          <a:gd name="connsiteY46" fmla="*/ 5709 h 10000"/>
                          <a:gd name="connsiteX47" fmla="*/ 279 w 10000"/>
                          <a:gd name="connsiteY47" fmla="*/ 5396 h 10000"/>
                          <a:gd name="connsiteX48" fmla="*/ 1541 w 10000"/>
                          <a:gd name="connsiteY48" fmla="*/ 4615 h 10000"/>
                          <a:gd name="connsiteX49" fmla="*/ 3368 w 10000"/>
                          <a:gd name="connsiteY49" fmla="*/ 3595 h 10000"/>
                          <a:gd name="connsiteX50" fmla="*/ 9459 w 10000"/>
                          <a:gd name="connsiteY50" fmla="*/ 205 h 10000"/>
                          <a:gd name="connsiteX51" fmla="*/ 9857 w 10000"/>
                          <a:gd name="connsiteY5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977 w 10000"/>
                          <a:gd name="connsiteY7" fmla="*/ 3335 h 10000"/>
                          <a:gd name="connsiteX8" fmla="*/ 3542 w 10000"/>
                          <a:gd name="connsiteY8" fmla="*/ 3587 h 10000"/>
                          <a:gd name="connsiteX9" fmla="*/ 3114 w 10000"/>
                          <a:gd name="connsiteY9" fmla="*/ 3818 h 10000"/>
                          <a:gd name="connsiteX10" fmla="*/ 2704 w 10000"/>
                          <a:gd name="connsiteY10" fmla="*/ 4057 h 10000"/>
                          <a:gd name="connsiteX11" fmla="*/ 2324 w 10000"/>
                          <a:gd name="connsiteY11" fmla="*/ 4272 h 10000"/>
                          <a:gd name="connsiteX12" fmla="*/ 1964 w 10000"/>
                          <a:gd name="connsiteY12" fmla="*/ 4481 h 10000"/>
                          <a:gd name="connsiteX13" fmla="*/ 1628 w 10000"/>
                          <a:gd name="connsiteY13" fmla="*/ 4682 h 10000"/>
                          <a:gd name="connsiteX14" fmla="*/ 1324 w 10000"/>
                          <a:gd name="connsiteY14" fmla="*/ 4846 h 10000"/>
                          <a:gd name="connsiteX15" fmla="*/ 1050 w 10000"/>
                          <a:gd name="connsiteY15" fmla="*/ 5017 h 10000"/>
                          <a:gd name="connsiteX16" fmla="*/ 820 w 10000"/>
                          <a:gd name="connsiteY16" fmla="*/ 5150 h 10000"/>
                          <a:gd name="connsiteX17" fmla="*/ 640 w 10000"/>
                          <a:gd name="connsiteY17" fmla="*/ 5278 h 10000"/>
                          <a:gd name="connsiteX18" fmla="*/ 497 w 10000"/>
                          <a:gd name="connsiteY18" fmla="*/ 5367 h 10000"/>
                          <a:gd name="connsiteX19" fmla="*/ 472 w 10000"/>
                          <a:gd name="connsiteY19" fmla="*/ 5381 h 10000"/>
                          <a:gd name="connsiteX20" fmla="*/ 428 w 10000"/>
                          <a:gd name="connsiteY20" fmla="*/ 5433 h 10000"/>
                          <a:gd name="connsiteX21" fmla="*/ 366 w 10000"/>
                          <a:gd name="connsiteY21" fmla="*/ 5500 h 10000"/>
                          <a:gd name="connsiteX22" fmla="*/ 298 w 10000"/>
                          <a:gd name="connsiteY22" fmla="*/ 5605 h 10000"/>
                          <a:gd name="connsiteX23" fmla="*/ 236 w 10000"/>
                          <a:gd name="connsiteY23" fmla="*/ 5731 h 10000"/>
                          <a:gd name="connsiteX24" fmla="*/ 180 w 10000"/>
                          <a:gd name="connsiteY24" fmla="*/ 5895 h 10000"/>
                          <a:gd name="connsiteX25" fmla="*/ 167 w 10000"/>
                          <a:gd name="connsiteY25" fmla="*/ 6089 h 10000"/>
                          <a:gd name="connsiteX26" fmla="*/ 167 w 10000"/>
                          <a:gd name="connsiteY26" fmla="*/ 6215 h 10000"/>
                          <a:gd name="connsiteX27" fmla="*/ 167 w 10000"/>
                          <a:gd name="connsiteY27" fmla="*/ 6424 h 10000"/>
                          <a:gd name="connsiteX28" fmla="*/ 167 w 10000"/>
                          <a:gd name="connsiteY28" fmla="*/ 6684 h 10000"/>
                          <a:gd name="connsiteX29" fmla="*/ 167 w 10000"/>
                          <a:gd name="connsiteY29" fmla="*/ 6989 h 10000"/>
                          <a:gd name="connsiteX30" fmla="*/ 167 w 10000"/>
                          <a:gd name="connsiteY30" fmla="*/ 7324 h 10000"/>
                          <a:gd name="connsiteX31" fmla="*/ 180 w 10000"/>
                          <a:gd name="connsiteY31" fmla="*/ 7674 h 10000"/>
                          <a:gd name="connsiteX32" fmla="*/ 180 w 10000"/>
                          <a:gd name="connsiteY32" fmla="*/ 8031 h 10000"/>
                          <a:gd name="connsiteX33" fmla="*/ 180 w 10000"/>
                          <a:gd name="connsiteY33" fmla="*/ 8381 h 10000"/>
                          <a:gd name="connsiteX34" fmla="*/ 180 w 10000"/>
                          <a:gd name="connsiteY34" fmla="*/ 8709 h 10000"/>
                          <a:gd name="connsiteX35" fmla="*/ 180 w 10000"/>
                          <a:gd name="connsiteY35" fmla="*/ 9006 h 10000"/>
                          <a:gd name="connsiteX36" fmla="*/ 192 w 10000"/>
                          <a:gd name="connsiteY36" fmla="*/ 9267 h 10000"/>
                          <a:gd name="connsiteX37" fmla="*/ 192 w 10000"/>
                          <a:gd name="connsiteY37" fmla="*/ 9461 h 10000"/>
                          <a:gd name="connsiteX38" fmla="*/ 192 w 10000"/>
                          <a:gd name="connsiteY38" fmla="*/ 9580 h 10000"/>
                          <a:gd name="connsiteX39" fmla="*/ 192 w 10000"/>
                          <a:gd name="connsiteY39" fmla="*/ 9632 h 10000"/>
                          <a:gd name="connsiteX40" fmla="*/ 8980 w 10000"/>
                          <a:gd name="connsiteY40" fmla="*/ 4630 h 10000"/>
                          <a:gd name="connsiteX41" fmla="*/ 8868 w 10000"/>
                          <a:gd name="connsiteY41" fmla="*/ 5150 h 10000"/>
                          <a:gd name="connsiteX42" fmla="*/ 243 w 10000"/>
                          <a:gd name="connsiteY42" fmla="*/ 10000 h 10000"/>
                          <a:gd name="connsiteX43" fmla="*/ 18 w 10000"/>
                          <a:gd name="connsiteY43" fmla="*/ 9304 h 10000"/>
                          <a:gd name="connsiteX44" fmla="*/ 18 w 10000"/>
                          <a:gd name="connsiteY44" fmla="*/ 5985 h 10000"/>
                          <a:gd name="connsiteX45" fmla="*/ 81 w 10000"/>
                          <a:gd name="connsiteY45" fmla="*/ 5709 h 10000"/>
                          <a:gd name="connsiteX46" fmla="*/ 279 w 10000"/>
                          <a:gd name="connsiteY46" fmla="*/ 5396 h 10000"/>
                          <a:gd name="connsiteX47" fmla="*/ 1541 w 10000"/>
                          <a:gd name="connsiteY47" fmla="*/ 4615 h 10000"/>
                          <a:gd name="connsiteX48" fmla="*/ 3368 w 10000"/>
                          <a:gd name="connsiteY48" fmla="*/ 3595 h 10000"/>
                          <a:gd name="connsiteX49" fmla="*/ 9459 w 10000"/>
                          <a:gd name="connsiteY49" fmla="*/ 205 h 10000"/>
                          <a:gd name="connsiteX50" fmla="*/ 9857 w 10000"/>
                          <a:gd name="connsiteY5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542 w 10000"/>
                          <a:gd name="connsiteY7" fmla="*/ 3587 h 10000"/>
                          <a:gd name="connsiteX8" fmla="*/ 3114 w 10000"/>
                          <a:gd name="connsiteY8" fmla="*/ 3818 h 10000"/>
                          <a:gd name="connsiteX9" fmla="*/ 2704 w 10000"/>
                          <a:gd name="connsiteY9" fmla="*/ 4057 h 10000"/>
                          <a:gd name="connsiteX10" fmla="*/ 2324 w 10000"/>
                          <a:gd name="connsiteY10" fmla="*/ 4272 h 10000"/>
                          <a:gd name="connsiteX11" fmla="*/ 1964 w 10000"/>
                          <a:gd name="connsiteY11" fmla="*/ 4481 h 10000"/>
                          <a:gd name="connsiteX12" fmla="*/ 1628 w 10000"/>
                          <a:gd name="connsiteY12" fmla="*/ 4682 h 10000"/>
                          <a:gd name="connsiteX13" fmla="*/ 1324 w 10000"/>
                          <a:gd name="connsiteY13" fmla="*/ 4846 h 10000"/>
                          <a:gd name="connsiteX14" fmla="*/ 1050 w 10000"/>
                          <a:gd name="connsiteY14" fmla="*/ 5017 h 10000"/>
                          <a:gd name="connsiteX15" fmla="*/ 820 w 10000"/>
                          <a:gd name="connsiteY15" fmla="*/ 5150 h 10000"/>
                          <a:gd name="connsiteX16" fmla="*/ 640 w 10000"/>
                          <a:gd name="connsiteY16" fmla="*/ 5278 h 10000"/>
                          <a:gd name="connsiteX17" fmla="*/ 497 w 10000"/>
                          <a:gd name="connsiteY17" fmla="*/ 5367 h 10000"/>
                          <a:gd name="connsiteX18" fmla="*/ 472 w 10000"/>
                          <a:gd name="connsiteY18" fmla="*/ 5381 h 10000"/>
                          <a:gd name="connsiteX19" fmla="*/ 428 w 10000"/>
                          <a:gd name="connsiteY19" fmla="*/ 5433 h 10000"/>
                          <a:gd name="connsiteX20" fmla="*/ 366 w 10000"/>
                          <a:gd name="connsiteY20" fmla="*/ 5500 h 10000"/>
                          <a:gd name="connsiteX21" fmla="*/ 298 w 10000"/>
                          <a:gd name="connsiteY21" fmla="*/ 5605 h 10000"/>
                          <a:gd name="connsiteX22" fmla="*/ 236 w 10000"/>
                          <a:gd name="connsiteY22" fmla="*/ 5731 h 10000"/>
                          <a:gd name="connsiteX23" fmla="*/ 180 w 10000"/>
                          <a:gd name="connsiteY23" fmla="*/ 5895 h 10000"/>
                          <a:gd name="connsiteX24" fmla="*/ 167 w 10000"/>
                          <a:gd name="connsiteY24" fmla="*/ 6089 h 10000"/>
                          <a:gd name="connsiteX25" fmla="*/ 167 w 10000"/>
                          <a:gd name="connsiteY25" fmla="*/ 6215 h 10000"/>
                          <a:gd name="connsiteX26" fmla="*/ 167 w 10000"/>
                          <a:gd name="connsiteY26" fmla="*/ 6424 h 10000"/>
                          <a:gd name="connsiteX27" fmla="*/ 167 w 10000"/>
                          <a:gd name="connsiteY27" fmla="*/ 6684 h 10000"/>
                          <a:gd name="connsiteX28" fmla="*/ 167 w 10000"/>
                          <a:gd name="connsiteY28" fmla="*/ 6989 h 10000"/>
                          <a:gd name="connsiteX29" fmla="*/ 167 w 10000"/>
                          <a:gd name="connsiteY29" fmla="*/ 7324 h 10000"/>
                          <a:gd name="connsiteX30" fmla="*/ 180 w 10000"/>
                          <a:gd name="connsiteY30" fmla="*/ 7674 h 10000"/>
                          <a:gd name="connsiteX31" fmla="*/ 180 w 10000"/>
                          <a:gd name="connsiteY31" fmla="*/ 8031 h 10000"/>
                          <a:gd name="connsiteX32" fmla="*/ 180 w 10000"/>
                          <a:gd name="connsiteY32" fmla="*/ 8381 h 10000"/>
                          <a:gd name="connsiteX33" fmla="*/ 180 w 10000"/>
                          <a:gd name="connsiteY33" fmla="*/ 8709 h 10000"/>
                          <a:gd name="connsiteX34" fmla="*/ 180 w 10000"/>
                          <a:gd name="connsiteY34" fmla="*/ 9006 h 10000"/>
                          <a:gd name="connsiteX35" fmla="*/ 192 w 10000"/>
                          <a:gd name="connsiteY35" fmla="*/ 9267 h 10000"/>
                          <a:gd name="connsiteX36" fmla="*/ 192 w 10000"/>
                          <a:gd name="connsiteY36" fmla="*/ 9461 h 10000"/>
                          <a:gd name="connsiteX37" fmla="*/ 192 w 10000"/>
                          <a:gd name="connsiteY37" fmla="*/ 9580 h 10000"/>
                          <a:gd name="connsiteX38" fmla="*/ 192 w 10000"/>
                          <a:gd name="connsiteY38" fmla="*/ 9632 h 10000"/>
                          <a:gd name="connsiteX39" fmla="*/ 8980 w 10000"/>
                          <a:gd name="connsiteY39" fmla="*/ 4630 h 10000"/>
                          <a:gd name="connsiteX40" fmla="*/ 8868 w 10000"/>
                          <a:gd name="connsiteY40" fmla="*/ 5150 h 10000"/>
                          <a:gd name="connsiteX41" fmla="*/ 243 w 10000"/>
                          <a:gd name="connsiteY41" fmla="*/ 10000 h 10000"/>
                          <a:gd name="connsiteX42" fmla="*/ 18 w 10000"/>
                          <a:gd name="connsiteY42" fmla="*/ 9304 h 10000"/>
                          <a:gd name="connsiteX43" fmla="*/ 18 w 10000"/>
                          <a:gd name="connsiteY43" fmla="*/ 5985 h 10000"/>
                          <a:gd name="connsiteX44" fmla="*/ 81 w 10000"/>
                          <a:gd name="connsiteY44" fmla="*/ 5709 h 10000"/>
                          <a:gd name="connsiteX45" fmla="*/ 279 w 10000"/>
                          <a:gd name="connsiteY45" fmla="*/ 5396 h 10000"/>
                          <a:gd name="connsiteX46" fmla="*/ 1541 w 10000"/>
                          <a:gd name="connsiteY46" fmla="*/ 4615 h 10000"/>
                          <a:gd name="connsiteX47" fmla="*/ 3368 w 10000"/>
                          <a:gd name="connsiteY47" fmla="*/ 3595 h 10000"/>
                          <a:gd name="connsiteX48" fmla="*/ 9459 w 10000"/>
                          <a:gd name="connsiteY48" fmla="*/ 205 h 10000"/>
                          <a:gd name="connsiteX49" fmla="*/ 9857 w 10000"/>
                          <a:gd name="connsiteY4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114 w 10000"/>
                          <a:gd name="connsiteY7" fmla="*/ 3818 h 10000"/>
                          <a:gd name="connsiteX8" fmla="*/ 2704 w 10000"/>
                          <a:gd name="connsiteY8" fmla="*/ 4057 h 10000"/>
                          <a:gd name="connsiteX9" fmla="*/ 2324 w 10000"/>
                          <a:gd name="connsiteY9" fmla="*/ 4272 h 10000"/>
                          <a:gd name="connsiteX10" fmla="*/ 1964 w 10000"/>
                          <a:gd name="connsiteY10" fmla="*/ 4481 h 10000"/>
                          <a:gd name="connsiteX11" fmla="*/ 1628 w 10000"/>
                          <a:gd name="connsiteY11" fmla="*/ 4682 h 10000"/>
                          <a:gd name="connsiteX12" fmla="*/ 1324 w 10000"/>
                          <a:gd name="connsiteY12" fmla="*/ 4846 h 10000"/>
                          <a:gd name="connsiteX13" fmla="*/ 1050 w 10000"/>
                          <a:gd name="connsiteY13" fmla="*/ 5017 h 10000"/>
                          <a:gd name="connsiteX14" fmla="*/ 820 w 10000"/>
                          <a:gd name="connsiteY14" fmla="*/ 5150 h 10000"/>
                          <a:gd name="connsiteX15" fmla="*/ 640 w 10000"/>
                          <a:gd name="connsiteY15" fmla="*/ 5278 h 10000"/>
                          <a:gd name="connsiteX16" fmla="*/ 497 w 10000"/>
                          <a:gd name="connsiteY16" fmla="*/ 5367 h 10000"/>
                          <a:gd name="connsiteX17" fmla="*/ 472 w 10000"/>
                          <a:gd name="connsiteY17" fmla="*/ 5381 h 10000"/>
                          <a:gd name="connsiteX18" fmla="*/ 428 w 10000"/>
                          <a:gd name="connsiteY18" fmla="*/ 5433 h 10000"/>
                          <a:gd name="connsiteX19" fmla="*/ 366 w 10000"/>
                          <a:gd name="connsiteY19" fmla="*/ 5500 h 10000"/>
                          <a:gd name="connsiteX20" fmla="*/ 298 w 10000"/>
                          <a:gd name="connsiteY20" fmla="*/ 5605 h 10000"/>
                          <a:gd name="connsiteX21" fmla="*/ 236 w 10000"/>
                          <a:gd name="connsiteY21" fmla="*/ 5731 h 10000"/>
                          <a:gd name="connsiteX22" fmla="*/ 180 w 10000"/>
                          <a:gd name="connsiteY22" fmla="*/ 5895 h 10000"/>
                          <a:gd name="connsiteX23" fmla="*/ 167 w 10000"/>
                          <a:gd name="connsiteY23" fmla="*/ 6089 h 10000"/>
                          <a:gd name="connsiteX24" fmla="*/ 167 w 10000"/>
                          <a:gd name="connsiteY24" fmla="*/ 6215 h 10000"/>
                          <a:gd name="connsiteX25" fmla="*/ 167 w 10000"/>
                          <a:gd name="connsiteY25" fmla="*/ 6424 h 10000"/>
                          <a:gd name="connsiteX26" fmla="*/ 167 w 10000"/>
                          <a:gd name="connsiteY26" fmla="*/ 6684 h 10000"/>
                          <a:gd name="connsiteX27" fmla="*/ 167 w 10000"/>
                          <a:gd name="connsiteY27" fmla="*/ 6989 h 10000"/>
                          <a:gd name="connsiteX28" fmla="*/ 167 w 10000"/>
                          <a:gd name="connsiteY28" fmla="*/ 7324 h 10000"/>
                          <a:gd name="connsiteX29" fmla="*/ 180 w 10000"/>
                          <a:gd name="connsiteY29" fmla="*/ 7674 h 10000"/>
                          <a:gd name="connsiteX30" fmla="*/ 180 w 10000"/>
                          <a:gd name="connsiteY30" fmla="*/ 8031 h 10000"/>
                          <a:gd name="connsiteX31" fmla="*/ 180 w 10000"/>
                          <a:gd name="connsiteY31" fmla="*/ 8381 h 10000"/>
                          <a:gd name="connsiteX32" fmla="*/ 180 w 10000"/>
                          <a:gd name="connsiteY32" fmla="*/ 8709 h 10000"/>
                          <a:gd name="connsiteX33" fmla="*/ 180 w 10000"/>
                          <a:gd name="connsiteY33" fmla="*/ 9006 h 10000"/>
                          <a:gd name="connsiteX34" fmla="*/ 192 w 10000"/>
                          <a:gd name="connsiteY34" fmla="*/ 9267 h 10000"/>
                          <a:gd name="connsiteX35" fmla="*/ 192 w 10000"/>
                          <a:gd name="connsiteY35" fmla="*/ 9461 h 10000"/>
                          <a:gd name="connsiteX36" fmla="*/ 192 w 10000"/>
                          <a:gd name="connsiteY36" fmla="*/ 9580 h 10000"/>
                          <a:gd name="connsiteX37" fmla="*/ 192 w 10000"/>
                          <a:gd name="connsiteY37" fmla="*/ 9632 h 10000"/>
                          <a:gd name="connsiteX38" fmla="*/ 8980 w 10000"/>
                          <a:gd name="connsiteY38" fmla="*/ 4630 h 10000"/>
                          <a:gd name="connsiteX39" fmla="*/ 8868 w 10000"/>
                          <a:gd name="connsiteY39" fmla="*/ 5150 h 10000"/>
                          <a:gd name="connsiteX40" fmla="*/ 243 w 10000"/>
                          <a:gd name="connsiteY40" fmla="*/ 10000 h 10000"/>
                          <a:gd name="connsiteX41" fmla="*/ 18 w 10000"/>
                          <a:gd name="connsiteY41" fmla="*/ 9304 h 10000"/>
                          <a:gd name="connsiteX42" fmla="*/ 18 w 10000"/>
                          <a:gd name="connsiteY42" fmla="*/ 5985 h 10000"/>
                          <a:gd name="connsiteX43" fmla="*/ 81 w 10000"/>
                          <a:gd name="connsiteY43" fmla="*/ 5709 h 10000"/>
                          <a:gd name="connsiteX44" fmla="*/ 279 w 10000"/>
                          <a:gd name="connsiteY44" fmla="*/ 5396 h 10000"/>
                          <a:gd name="connsiteX45" fmla="*/ 1541 w 10000"/>
                          <a:gd name="connsiteY45" fmla="*/ 4615 h 10000"/>
                          <a:gd name="connsiteX46" fmla="*/ 3368 w 10000"/>
                          <a:gd name="connsiteY46" fmla="*/ 3595 h 10000"/>
                          <a:gd name="connsiteX47" fmla="*/ 9459 w 10000"/>
                          <a:gd name="connsiteY47" fmla="*/ 205 h 10000"/>
                          <a:gd name="connsiteX48" fmla="*/ 9857 w 10000"/>
                          <a:gd name="connsiteY4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704 w 10000"/>
                          <a:gd name="connsiteY7" fmla="*/ 4057 h 10000"/>
                          <a:gd name="connsiteX8" fmla="*/ 2324 w 10000"/>
                          <a:gd name="connsiteY8" fmla="*/ 4272 h 10000"/>
                          <a:gd name="connsiteX9" fmla="*/ 1964 w 10000"/>
                          <a:gd name="connsiteY9" fmla="*/ 4481 h 10000"/>
                          <a:gd name="connsiteX10" fmla="*/ 1628 w 10000"/>
                          <a:gd name="connsiteY10" fmla="*/ 4682 h 10000"/>
                          <a:gd name="connsiteX11" fmla="*/ 1324 w 10000"/>
                          <a:gd name="connsiteY11" fmla="*/ 4846 h 10000"/>
                          <a:gd name="connsiteX12" fmla="*/ 1050 w 10000"/>
                          <a:gd name="connsiteY12" fmla="*/ 5017 h 10000"/>
                          <a:gd name="connsiteX13" fmla="*/ 820 w 10000"/>
                          <a:gd name="connsiteY13" fmla="*/ 5150 h 10000"/>
                          <a:gd name="connsiteX14" fmla="*/ 640 w 10000"/>
                          <a:gd name="connsiteY14" fmla="*/ 5278 h 10000"/>
                          <a:gd name="connsiteX15" fmla="*/ 497 w 10000"/>
                          <a:gd name="connsiteY15" fmla="*/ 5367 h 10000"/>
                          <a:gd name="connsiteX16" fmla="*/ 472 w 10000"/>
                          <a:gd name="connsiteY16" fmla="*/ 5381 h 10000"/>
                          <a:gd name="connsiteX17" fmla="*/ 428 w 10000"/>
                          <a:gd name="connsiteY17" fmla="*/ 5433 h 10000"/>
                          <a:gd name="connsiteX18" fmla="*/ 366 w 10000"/>
                          <a:gd name="connsiteY18" fmla="*/ 5500 h 10000"/>
                          <a:gd name="connsiteX19" fmla="*/ 298 w 10000"/>
                          <a:gd name="connsiteY19" fmla="*/ 5605 h 10000"/>
                          <a:gd name="connsiteX20" fmla="*/ 236 w 10000"/>
                          <a:gd name="connsiteY20" fmla="*/ 5731 h 10000"/>
                          <a:gd name="connsiteX21" fmla="*/ 180 w 10000"/>
                          <a:gd name="connsiteY21" fmla="*/ 5895 h 10000"/>
                          <a:gd name="connsiteX22" fmla="*/ 167 w 10000"/>
                          <a:gd name="connsiteY22" fmla="*/ 6089 h 10000"/>
                          <a:gd name="connsiteX23" fmla="*/ 167 w 10000"/>
                          <a:gd name="connsiteY23" fmla="*/ 6215 h 10000"/>
                          <a:gd name="connsiteX24" fmla="*/ 167 w 10000"/>
                          <a:gd name="connsiteY24" fmla="*/ 6424 h 10000"/>
                          <a:gd name="connsiteX25" fmla="*/ 167 w 10000"/>
                          <a:gd name="connsiteY25" fmla="*/ 6684 h 10000"/>
                          <a:gd name="connsiteX26" fmla="*/ 167 w 10000"/>
                          <a:gd name="connsiteY26" fmla="*/ 6989 h 10000"/>
                          <a:gd name="connsiteX27" fmla="*/ 167 w 10000"/>
                          <a:gd name="connsiteY27" fmla="*/ 7324 h 10000"/>
                          <a:gd name="connsiteX28" fmla="*/ 180 w 10000"/>
                          <a:gd name="connsiteY28" fmla="*/ 7674 h 10000"/>
                          <a:gd name="connsiteX29" fmla="*/ 180 w 10000"/>
                          <a:gd name="connsiteY29" fmla="*/ 8031 h 10000"/>
                          <a:gd name="connsiteX30" fmla="*/ 180 w 10000"/>
                          <a:gd name="connsiteY30" fmla="*/ 8381 h 10000"/>
                          <a:gd name="connsiteX31" fmla="*/ 180 w 10000"/>
                          <a:gd name="connsiteY31" fmla="*/ 8709 h 10000"/>
                          <a:gd name="connsiteX32" fmla="*/ 180 w 10000"/>
                          <a:gd name="connsiteY32" fmla="*/ 9006 h 10000"/>
                          <a:gd name="connsiteX33" fmla="*/ 192 w 10000"/>
                          <a:gd name="connsiteY33" fmla="*/ 9267 h 10000"/>
                          <a:gd name="connsiteX34" fmla="*/ 192 w 10000"/>
                          <a:gd name="connsiteY34" fmla="*/ 9461 h 10000"/>
                          <a:gd name="connsiteX35" fmla="*/ 192 w 10000"/>
                          <a:gd name="connsiteY35" fmla="*/ 9580 h 10000"/>
                          <a:gd name="connsiteX36" fmla="*/ 192 w 10000"/>
                          <a:gd name="connsiteY36" fmla="*/ 9632 h 10000"/>
                          <a:gd name="connsiteX37" fmla="*/ 8980 w 10000"/>
                          <a:gd name="connsiteY37" fmla="*/ 4630 h 10000"/>
                          <a:gd name="connsiteX38" fmla="*/ 8868 w 10000"/>
                          <a:gd name="connsiteY38" fmla="*/ 5150 h 10000"/>
                          <a:gd name="connsiteX39" fmla="*/ 243 w 10000"/>
                          <a:gd name="connsiteY39" fmla="*/ 10000 h 10000"/>
                          <a:gd name="connsiteX40" fmla="*/ 18 w 10000"/>
                          <a:gd name="connsiteY40" fmla="*/ 9304 h 10000"/>
                          <a:gd name="connsiteX41" fmla="*/ 18 w 10000"/>
                          <a:gd name="connsiteY41" fmla="*/ 5985 h 10000"/>
                          <a:gd name="connsiteX42" fmla="*/ 81 w 10000"/>
                          <a:gd name="connsiteY42" fmla="*/ 5709 h 10000"/>
                          <a:gd name="connsiteX43" fmla="*/ 279 w 10000"/>
                          <a:gd name="connsiteY43" fmla="*/ 5396 h 10000"/>
                          <a:gd name="connsiteX44" fmla="*/ 1541 w 10000"/>
                          <a:gd name="connsiteY44" fmla="*/ 4615 h 10000"/>
                          <a:gd name="connsiteX45" fmla="*/ 3368 w 10000"/>
                          <a:gd name="connsiteY45" fmla="*/ 3595 h 10000"/>
                          <a:gd name="connsiteX46" fmla="*/ 9459 w 10000"/>
                          <a:gd name="connsiteY46" fmla="*/ 205 h 10000"/>
                          <a:gd name="connsiteX47" fmla="*/ 9857 w 10000"/>
                          <a:gd name="connsiteY4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324 w 10000"/>
                          <a:gd name="connsiteY7" fmla="*/ 4272 h 10000"/>
                          <a:gd name="connsiteX8" fmla="*/ 1964 w 10000"/>
                          <a:gd name="connsiteY8" fmla="*/ 4481 h 10000"/>
                          <a:gd name="connsiteX9" fmla="*/ 1628 w 10000"/>
                          <a:gd name="connsiteY9" fmla="*/ 4682 h 10000"/>
                          <a:gd name="connsiteX10" fmla="*/ 1324 w 10000"/>
                          <a:gd name="connsiteY10" fmla="*/ 4846 h 10000"/>
                          <a:gd name="connsiteX11" fmla="*/ 1050 w 10000"/>
                          <a:gd name="connsiteY11" fmla="*/ 5017 h 10000"/>
                          <a:gd name="connsiteX12" fmla="*/ 820 w 10000"/>
                          <a:gd name="connsiteY12" fmla="*/ 5150 h 10000"/>
                          <a:gd name="connsiteX13" fmla="*/ 640 w 10000"/>
                          <a:gd name="connsiteY13" fmla="*/ 5278 h 10000"/>
                          <a:gd name="connsiteX14" fmla="*/ 497 w 10000"/>
                          <a:gd name="connsiteY14" fmla="*/ 5367 h 10000"/>
                          <a:gd name="connsiteX15" fmla="*/ 472 w 10000"/>
                          <a:gd name="connsiteY15" fmla="*/ 5381 h 10000"/>
                          <a:gd name="connsiteX16" fmla="*/ 428 w 10000"/>
                          <a:gd name="connsiteY16" fmla="*/ 5433 h 10000"/>
                          <a:gd name="connsiteX17" fmla="*/ 366 w 10000"/>
                          <a:gd name="connsiteY17" fmla="*/ 5500 h 10000"/>
                          <a:gd name="connsiteX18" fmla="*/ 298 w 10000"/>
                          <a:gd name="connsiteY18" fmla="*/ 5605 h 10000"/>
                          <a:gd name="connsiteX19" fmla="*/ 236 w 10000"/>
                          <a:gd name="connsiteY19" fmla="*/ 5731 h 10000"/>
                          <a:gd name="connsiteX20" fmla="*/ 180 w 10000"/>
                          <a:gd name="connsiteY20" fmla="*/ 5895 h 10000"/>
                          <a:gd name="connsiteX21" fmla="*/ 167 w 10000"/>
                          <a:gd name="connsiteY21" fmla="*/ 6089 h 10000"/>
                          <a:gd name="connsiteX22" fmla="*/ 167 w 10000"/>
                          <a:gd name="connsiteY22" fmla="*/ 6215 h 10000"/>
                          <a:gd name="connsiteX23" fmla="*/ 167 w 10000"/>
                          <a:gd name="connsiteY23" fmla="*/ 6424 h 10000"/>
                          <a:gd name="connsiteX24" fmla="*/ 167 w 10000"/>
                          <a:gd name="connsiteY24" fmla="*/ 6684 h 10000"/>
                          <a:gd name="connsiteX25" fmla="*/ 167 w 10000"/>
                          <a:gd name="connsiteY25" fmla="*/ 6989 h 10000"/>
                          <a:gd name="connsiteX26" fmla="*/ 167 w 10000"/>
                          <a:gd name="connsiteY26" fmla="*/ 7324 h 10000"/>
                          <a:gd name="connsiteX27" fmla="*/ 180 w 10000"/>
                          <a:gd name="connsiteY27" fmla="*/ 7674 h 10000"/>
                          <a:gd name="connsiteX28" fmla="*/ 180 w 10000"/>
                          <a:gd name="connsiteY28" fmla="*/ 8031 h 10000"/>
                          <a:gd name="connsiteX29" fmla="*/ 180 w 10000"/>
                          <a:gd name="connsiteY29" fmla="*/ 8381 h 10000"/>
                          <a:gd name="connsiteX30" fmla="*/ 180 w 10000"/>
                          <a:gd name="connsiteY30" fmla="*/ 8709 h 10000"/>
                          <a:gd name="connsiteX31" fmla="*/ 180 w 10000"/>
                          <a:gd name="connsiteY31" fmla="*/ 9006 h 10000"/>
                          <a:gd name="connsiteX32" fmla="*/ 192 w 10000"/>
                          <a:gd name="connsiteY32" fmla="*/ 9267 h 10000"/>
                          <a:gd name="connsiteX33" fmla="*/ 192 w 10000"/>
                          <a:gd name="connsiteY33" fmla="*/ 9461 h 10000"/>
                          <a:gd name="connsiteX34" fmla="*/ 192 w 10000"/>
                          <a:gd name="connsiteY34" fmla="*/ 9580 h 10000"/>
                          <a:gd name="connsiteX35" fmla="*/ 192 w 10000"/>
                          <a:gd name="connsiteY35" fmla="*/ 9632 h 10000"/>
                          <a:gd name="connsiteX36" fmla="*/ 8980 w 10000"/>
                          <a:gd name="connsiteY36" fmla="*/ 4630 h 10000"/>
                          <a:gd name="connsiteX37" fmla="*/ 8868 w 10000"/>
                          <a:gd name="connsiteY37" fmla="*/ 5150 h 10000"/>
                          <a:gd name="connsiteX38" fmla="*/ 243 w 10000"/>
                          <a:gd name="connsiteY38" fmla="*/ 10000 h 10000"/>
                          <a:gd name="connsiteX39" fmla="*/ 18 w 10000"/>
                          <a:gd name="connsiteY39" fmla="*/ 9304 h 10000"/>
                          <a:gd name="connsiteX40" fmla="*/ 18 w 10000"/>
                          <a:gd name="connsiteY40" fmla="*/ 5985 h 10000"/>
                          <a:gd name="connsiteX41" fmla="*/ 81 w 10000"/>
                          <a:gd name="connsiteY41" fmla="*/ 5709 h 10000"/>
                          <a:gd name="connsiteX42" fmla="*/ 279 w 10000"/>
                          <a:gd name="connsiteY42" fmla="*/ 5396 h 10000"/>
                          <a:gd name="connsiteX43" fmla="*/ 1541 w 10000"/>
                          <a:gd name="connsiteY43" fmla="*/ 4615 h 10000"/>
                          <a:gd name="connsiteX44" fmla="*/ 3368 w 10000"/>
                          <a:gd name="connsiteY44" fmla="*/ 3595 h 10000"/>
                          <a:gd name="connsiteX45" fmla="*/ 9459 w 10000"/>
                          <a:gd name="connsiteY45" fmla="*/ 205 h 10000"/>
                          <a:gd name="connsiteX46" fmla="*/ 9857 w 10000"/>
                          <a:gd name="connsiteY4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964 w 10000"/>
                          <a:gd name="connsiteY7" fmla="*/ 4481 h 10000"/>
                          <a:gd name="connsiteX8" fmla="*/ 1628 w 10000"/>
                          <a:gd name="connsiteY8" fmla="*/ 4682 h 10000"/>
                          <a:gd name="connsiteX9" fmla="*/ 1324 w 10000"/>
                          <a:gd name="connsiteY9" fmla="*/ 4846 h 10000"/>
                          <a:gd name="connsiteX10" fmla="*/ 1050 w 10000"/>
                          <a:gd name="connsiteY10" fmla="*/ 5017 h 10000"/>
                          <a:gd name="connsiteX11" fmla="*/ 820 w 10000"/>
                          <a:gd name="connsiteY11" fmla="*/ 5150 h 10000"/>
                          <a:gd name="connsiteX12" fmla="*/ 640 w 10000"/>
                          <a:gd name="connsiteY12" fmla="*/ 5278 h 10000"/>
                          <a:gd name="connsiteX13" fmla="*/ 497 w 10000"/>
                          <a:gd name="connsiteY13" fmla="*/ 5367 h 10000"/>
                          <a:gd name="connsiteX14" fmla="*/ 472 w 10000"/>
                          <a:gd name="connsiteY14" fmla="*/ 5381 h 10000"/>
                          <a:gd name="connsiteX15" fmla="*/ 428 w 10000"/>
                          <a:gd name="connsiteY15" fmla="*/ 5433 h 10000"/>
                          <a:gd name="connsiteX16" fmla="*/ 366 w 10000"/>
                          <a:gd name="connsiteY16" fmla="*/ 5500 h 10000"/>
                          <a:gd name="connsiteX17" fmla="*/ 298 w 10000"/>
                          <a:gd name="connsiteY17" fmla="*/ 5605 h 10000"/>
                          <a:gd name="connsiteX18" fmla="*/ 236 w 10000"/>
                          <a:gd name="connsiteY18" fmla="*/ 5731 h 10000"/>
                          <a:gd name="connsiteX19" fmla="*/ 180 w 10000"/>
                          <a:gd name="connsiteY19" fmla="*/ 5895 h 10000"/>
                          <a:gd name="connsiteX20" fmla="*/ 167 w 10000"/>
                          <a:gd name="connsiteY20" fmla="*/ 6089 h 10000"/>
                          <a:gd name="connsiteX21" fmla="*/ 167 w 10000"/>
                          <a:gd name="connsiteY21" fmla="*/ 6215 h 10000"/>
                          <a:gd name="connsiteX22" fmla="*/ 167 w 10000"/>
                          <a:gd name="connsiteY22" fmla="*/ 6424 h 10000"/>
                          <a:gd name="connsiteX23" fmla="*/ 167 w 10000"/>
                          <a:gd name="connsiteY23" fmla="*/ 6684 h 10000"/>
                          <a:gd name="connsiteX24" fmla="*/ 167 w 10000"/>
                          <a:gd name="connsiteY24" fmla="*/ 6989 h 10000"/>
                          <a:gd name="connsiteX25" fmla="*/ 167 w 10000"/>
                          <a:gd name="connsiteY25" fmla="*/ 7324 h 10000"/>
                          <a:gd name="connsiteX26" fmla="*/ 180 w 10000"/>
                          <a:gd name="connsiteY26" fmla="*/ 7674 h 10000"/>
                          <a:gd name="connsiteX27" fmla="*/ 180 w 10000"/>
                          <a:gd name="connsiteY27" fmla="*/ 8031 h 10000"/>
                          <a:gd name="connsiteX28" fmla="*/ 180 w 10000"/>
                          <a:gd name="connsiteY28" fmla="*/ 8381 h 10000"/>
                          <a:gd name="connsiteX29" fmla="*/ 180 w 10000"/>
                          <a:gd name="connsiteY29" fmla="*/ 8709 h 10000"/>
                          <a:gd name="connsiteX30" fmla="*/ 180 w 10000"/>
                          <a:gd name="connsiteY30" fmla="*/ 9006 h 10000"/>
                          <a:gd name="connsiteX31" fmla="*/ 192 w 10000"/>
                          <a:gd name="connsiteY31" fmla="*/ 9267 h 10000"/>
                          <a:gd name="connsiteX32" fmla="*/ 192 w 10000"/>
                          <a:gd name="connsiteY32" fmla="*/ 9461 h 10000"/>
                          <a:gd name="connsiteX33" fmla="*/ 192 w 10000"/>
                          <a:gd name="connsiteY33" fmla="*/ 9580 h 10000"/>
                          <a:gd name="connsiteX34" fmla="*/ 192 w 10000"/>
                          <a:gd name="connsiteY34" fmla="*/ 9632 h 10000"/>
                          <a:gd name="connsiteX35" fmla="*/ 8980 w 10000"/>
                          <a:gd name="connsiteY35" fmla="*/ 4630 h 10000"/>
                          <a:gd name="connsiteX36" fmla="*/ 8868 w 10000"/>
                          <a:gd name="connsiteY36" fmla="*/ 5150 h 10000"/>
                          <a:gd name="connsiteX37" fmla="*/ 243 w 10000"/>
                          <a:gd name="connsiteY37" fmla="*/ 10000 h 10000"/>
                          <a:gd name="connsiteX38" fmla="*/ 18 w 10000"/>
                          <a:gd name="connsiteY38" fmla="*/ 9304 h 10000"/>
                          <a:gd name="connsiteX39" fmla="*/ 18 w 10000"/>
                          <a:gd name="connsiteY39" fmla="*/ 5985 h 10000"/>
                          <a:gd name="connsiteX40" fmla="*/ 81 w 10000"/>
                          <a:gd name="connsiteY40" fmla="*/ 5709 h 10000"/>
                          <a:gd name="connsiteX41" fmla="*/ 279 w 10000"/>
                          <a:gd name="connsiteY41" fmla="*/ 5396 h 10000"/>
                          <a:gd name="connsiteX42" fmla="*/ 1541 w 10000"/>
                          <a:gd name="connsiteY42" fmla="*/ 4615 h 10000"/>
                          <a:gd name="connsiteX43" fmla="*/ 3368 w 10000"/>
                          <a:gd name="connsiteY43" fmla="*/ 3595 h 10000"/>
                          <a:gd name="connsiteX44" fmla="*/ 9459 w 10000"/>
                          <a:gd name="connsiteY44" fmla="*/ 205 h 10000"/>
                          <a:gd name="connsiteX45" fmla="*/ 9857 w 10000"/>
                          <a:gd name="connsiteY4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628 w 10000"/>
                          <a:gd name="connsiteY7" fmla="*/ 4682 h 10000"/>
                          <a:gd name="connsiteX8" fmla="*/ 1324 w 10000"/>
                          <a:gd name="connsiteY8" fmla="*/ 4846 h 10000"/>
                          <a:gd name="connsiteX9" fmla="*/ 1050 w 10000"/>
                          <a:gd name="connsiteY9" fmla="*/ 5017 h 10000"/>
                          <a:gd name="connsiteX10" fmla="*/ 820 w 10000"/>
                          <a:gd name="connsiteY10" fmla="*/ 5150 h 10000"/>
                          <a:gd name="connsiteX11" fmla="*/ 640 w 10000"/>
                          <a:gd name="connsiteY11" fmla="*/ 5278 h 10000"/>
                          <a:gd name="connsiteX12" fmla="*/ 497 w 10000"/>
                          <a:gd name="connsiteY12" fmla="*/ 5367 h 10000"/>
                          <a:gd name="connsiteX13" fmla="*/ 472 w 10000"/>
                          <a:gd name="connsiteY13" fmla="*/ 5381 h 10000"/>
                          <a:gd name="connsiteX14" fmla="*/ 428 w 10000"/>
                          <a:gd name="connsiteY14" fmla="*/ 5433 h 10000"/>
                          <a:gd name="connsiteX15" fmla="*/ 366 w 10000"/>
                          <a:gd name="connsiteY15" fmla="*/ 5500 h 10000"/>
                          <a:gd name="connsiteX16" fmla="*/ 298 w 10000"/>
                          <a:gd name="connsiteY16" fmla="*/ 5605 h 10000"/>
                          <a:gd name="connsiteX17" fmla="*/ 236 w 10000"/>
                          <a:gd name="connsiteY17" fmla="*/ 5731 h 10000"/>
                          <a:gd name="connsiteX18" fmla="*/ 180 w 10000"/>
                          <a:gd name="connsiteY18" fmla="*/ 5895 h 10000"/>
                          <a:gd name="connsiteX19" fmla="*/ 167 w 10000"/>
                          <a:gd name="connsiteY19" fmla="*/ 6089 h 10000"/>
                          <a:gd name="connsiteX20" fmla="*/ 167 w 10000"/>
                          <a:gd name="connsiteY20" fmla="*/ 6215 h 10000"/>
                          <a:gd name="connsiteX21" fmla="*/ 167 w 10000"/>
                          <a:gd name="connsiteY21" fmla="*/ 6424 h 10000"/>
                          <a:gd name="connsiteX22" fmla="*/ 167 w 10000"/>
                          <a:gd name="connsiteY22" fmla="*/ 6684 h 10000"/>
                          <a:gd name="connsiteX23" fmla="*/ 167 w 10000"/>
                          <a:gd name="connsiteY23" fmla="*/ 6989 h 10000"/>
                          <a:gd name="connsiteX24" fmla="*/ 167 w 10000"/>
                          <a:gd name="connsiteY24" fmla="*/ 7324 h 10000"/>
                          <a:gd name="connsiteX25" fmla="*/ 180 w 10000"/>
                          <a:gd name="connsiteY25" fmla="*/ 7674 h 10000"/>
                          <a:gd name="connsiteX26" fmla="*/ 180 w 10000"/>
                          <a:gd name="connsiteY26" fmla="*/ 8031 h 10000"/>
                          <a:gd name="connsiteX27" fmla="*/ 180 w 10000"/>
                          <a:gd name="connsiteY27" fmla="*/ 8381 h 10000"/>
                          <a:gd name="connsiteX28" fmla="*/ 180 w 10000"/>
                          <a:gd name="connsiteY28" fmla="*/ 8709 h 10000"/>
                          <a:gd name="connsiteX29" fmla="*/ 180 w 10000"/>
                          <a:gd name="connsiteY29" fmla="*/ 9006 h 10000"/>
                          <a:gd name="connsiteX30" fmla="*/ 192 w 10000"/>
                          <a:gd name="connsiteY30" fmla="*/ 9267 h 10000"/>
                          <a:gd name="connsiteX31" fmla="*/ 192 w 10000"/>
                          <a:gd name="connsiteY31" fmla="*/ 9461 h 10000"/>
                          <a:gd name="connsiteX32" fmla="*/ 192 w 10000"/>
                          <a:gd name="connsiteY32" fmla="*/ 9580 h 10000"/>
                          <a:gd name="connsiteX33" fmla="*/ 192 w 10000"/>
                          <a:gd name="connsiteY33" fmla="*/ 9632 h 10000"/>
                          <a:gd name="connsiteX34" fmla="*/ 8980 w 10000"/>
                          <a:gd name="connsiteY34" fmla="*/ 4630 h 10000"/>
                          <a:gd name="connsiteX35" fmla="*/ 8868 w 10000"/>
                          <a:gd name="connsiteY35" fmla="*/ 5150 h 10000"/>
                          <a:gd name="connsiteX36" fmla="*/ 243 w 10000"/>
                          <a:gd name="connsiteY36" fmla="*/ 10000 h 10000"/>
                          <a:gd name="connsiteX37" fmla="*/ 18 w 10000"/>
                          <a:gd name="connsiteY37" fmla="*/ 9304 h 10000"/>
                          <a:gd name="connsiteX38" fmla="*/ 18 w 10000"/>
                          <a:gd name="connsiteY38" fmla="*/ 5985 h 10000"/>
                          <a:gd name="connsiteX39" fmla="*/ 81 w 10000"/>
                          <a:gd name="connsiteY39" fmla="*/ 5709 h 10000"/>
                          <a:gd name="connsiteX40" fmla="*/ 279 w 10000"/>
                          <a:gd name="connsiteY40" fmla="*/ 5396 h 10000"/>
                          <a:gd name="connsiteX41" fmla="*/ 1541 w 10000"/>
                          <a:gd name="connsiteY41" fmla="*/ 4615 h 10000"/>
                          <a:gd name="connsiteX42" fmla="*/ 3368 w 10000"/>
                          <a:gd name="connsiteY42" fmla="*/ 3595 h 10000"/>
                          <a:gd name="connsiteX43" fmla="*/ 9459 w 10000"/>
                          <a:gd name="connsiteY43" fmla="*/ 205 h 10000"/>
                          <a:gd name="connsiteX44" fmla="*/ 9857 w 10000"/>
                          <a:gd name="connsiteY4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324 w 10000"/>
                          <a:gd name="connsiteY7" fmla="*/ 4846 h 10000"/>
                          <a:gd name="connsiteX8" fmla="*/ 1050 w 10000"/>
                          <a:gd name="connsiteY8" fmla="*/ 5017 h 10000"/>
                          <a:gd name="connsiteX9" fmla="*/ 820 w 10000"/>
                          <a:gd name="connsiteY9" fmla="*/ 5150 h 10000"/>
                          <a:gd name="connsiteX10" fmla="*/ 640 w 10000"/>
                          <a:gd name="connsiteY10" fmla="*/ 5278 h 10000"/>
                          <a:gd name="connsiteX11" fmla="*/ 497 w 10000"/>
                          <a:gd name="connsiteY11" fmla="*/ 5367 h 10000"/>
                          <a:gd name="connsiteX12" fmla="*/ 472 w 10000"/>
                          <a:gd name="connsiteY12" fmla="*/ 5381 h 10000"/>
                          <a:gd name="connsiteX13" fmla="*/ 428 w 10000"/>
                          <a:gd name="connsiteY13" fmla="*/ 5433 h 10000"/>
                          <a:gd name="connsiteX14" fmla="*/ 366 w 10000"/>
                          <a:gd name="connsiteY14" fmla="*/ 5500 h 10000"/>
                          <a:gd name="connsiteX15" fmla="*/ 298 w 10000"/>
                          <a:gd name="connsiteY15" fmla="*/ 5605 h 10000"/>
                          <a:gd name="connsiteX16" fmla="*/ 236 w 10000"/>
                          <a:gd name="connsiteY16" fmla="*/ 5731 h 10000"/>
                          <a:gd name="connsiteX17" fmla="*/ 180 w 10000"/>
                          <a:gd name="connsiteY17" fmla="*/ 5895 h 10000"/>
                          <a:gd name="connsiteX18" fmla="*/ 167 w 10000"/>
                          <a:gd name="connsiteY18" fmla="*/ 6089 h 10000"/>
                          <a:gd name="connsiteX19" fmla="*/ 167 w 10000"/>
                          <a:gd name="connsiteY19" fmla="*/ 6215 h 10000"/>
                          <a:gd name="connsiteX20" fmla="*/ 167 w 10000"/>
                          <a:gd name="connsiteY20" fmla="*/ 6424 h 10000"/>
                          <a:gd name="connsiteX21" fmla="*/ 167 w 10000"/>
                          <a:gd name="connsiteY21" fmla="*/ 6684 h 10000"/>
                          <a:gd name="connsiteX22" fmla="*/ 167 w 10000"/>
                          <a:gd name="connsiteY22" fmla="*/ 6989 h 10000"/>
                          <a:gd name="connsiteX23" fmla="*/ 167 w 10000"/>
                          <a:gd name="connsiteY23" fmla="*/ 7324 h 10000"/>
                          <a:gd name="connsiteX24" fmla="*/ 180 w 10000"/>
                          <a:gd name="connsiteY24" fmla="*/ 7674 h 10000"/>
                          <a:gd name="connsiteX25" fmla="*/ 180 w 10000"/>
                          <a:gd name="connsiteY25" fmla="*/ 8031 h 10000"/>
                          <a:gd name="connsiteX26" fmla="*/ 180 w 10000"/>
                          <a:gd name="connsiteY26" fmla="*/ 8381 h 10000"/>
                          <a:gd name="connsiteX27" fmla="*/ 180 w 10000"/>
                          <a:gd name="connsiteY27" fmla="*/ 8709 h 10000"/>
                          <a:gd name="connsiteX28" fmla="*/ 180 w 10000"/>
                          <a:gd name="connsiteY28" fmla="*/ 9006 h 10000"/>
                          <a:gd name="connsiteX29" fmla="*/ 192 w 10000"/>
                          <a:gd name="connsiteY29" fmla="*/ 9267 h 10000"/>
                          <a:gd name="connsiteX30" fmla="*/ 192 w 10000"/>
                          <a:gd name="connsiteY30" fmla="*/ 9461 h 10000"/>
                          <a:gd name="connsiteX31" fmla="*/ 192 w 10000"/>
                          <a:gd name="connsiteY31" fmla="*/ 9580 h 10000"/>
                          <a:gd name="connsiteX32" fmla="*/ 192 w 10000"/>
                          <a:gd name="connsiteY32" fmla="*/ 9632 h 10000"/>
                          <a:gd name="connsiteX33" fmla="*/ 8980 w 10000"/>
                          <a:gd name="connsiteY33" fmla="*/ 4630 h 10000"/>
                          <a:gd name="connsiteX34" fmla="*/ 8868 w 10000"/>
                          <a:gd name="connsiteY34" fmla="*/ 5150 h 10000"/>
                          <a:gd name="connsiteX35" fmla="*/ 243 w 10000"/>
                          <a:gd name="connsiteY35" fmla="*/ 10000 h 10000"/>
                          <a:gd name="connsiteX36" fmla="*/ 18 w 10000"/>
                          <a:gd name="connsiteY36" fmla="*/ 9304 h 10000"/>
                          <a:gd name="connsiteX37" fmla="*/ 18 w 10000"/>
                          <a:gd name="connsiteY37" fmla="*/ 5985 h 10000"/>
                          <a:gd name="connsiteX38" fmla="*/ 81 w 10000"/>
                          <a:gd name="connsiteY38" fmla="*/ 5709 h 10000"/>
                          <a:gd name="connsiteX39" fmla="*/ 279 w 10000"/>
                          <a:gd name="connsiteY39" fmla="*/ 5396 h 10000"/>
                          <a:gd name="connsiteX40" fmla="*/ 1541 w 10000"/>
                          <a:gd name="connsiteY40" fmla="*/ 4615 h 10000"/>
                          <a:gd name="connsiteX41" fmla="*/ 3368 w 10000"/>
                          <a:gd name="connsiteY41" fmla="*/ 3595 h 10000"/>
                          <a:gd name="connsiteX42" fmla="*/ 9459 w 10000"/>
                          <a:gd name="connsiteY42" fmla="*/ 205 h 10000"/>
                          <a:gd name="connsiteX43" fmla="*/ 9857 w 10000"/>
                          <a:gd name="connsiteY4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050 w 10000"/>
                          <a:gd name="connsiteY7" fmla="*/ 5017 h 10000"/>
                          <a:gd name="connsiteX8" fmla="*/ 820 w 10000"/>
                          <a:gd name="connsiteY8" fmla="*/ 5150 h 10000"/>
                          <a:gd name="connsiteX9" fmla="*/ 640 w 10000"/>
                          <a:gd name="connsiteY9" fmla="*/ 5278 h 10000"/>
                          <a:gd name="connsiteX10" fmla="*/ 497 w 10000"/>
                          <a:gd name="connsiteY10" fmla="*/ 5367 h 10000"/>
                          <a:gd name="connsiteX11" fmla="*/ 472 w 10000"/>
                          <a:gd name="connsiteY11" fmla="*/ 5381 h 10000"/>
                          <a:gd name="connsiteX12" fmla="*/ 428 w 10000"/>
                          <a:gd name="connsiteY12" fmla="*/ 5433 h 10000"/>
                          <a:gd name="connsiteX13" fmla="*/ 366 w 10000"/>
                          <a:gd name="connsiteY13" fmla="*/ 5500 h 10000"/>
                          <a:gd name="connsiteX14" fmla="*/ 298 w 10000"/>
                          <a:gd name="connsiteY14" fmla="*/ 5605 h 10000"/>
                          <a:gd name="connsiteX15" fmla="*/ 236 w 10000"/>
                          <a:gd name="connsiteY15" fmla="*/ 5731 h 10000"/>
                          <a:gd name="connsiteX16" fmla="*/ 180 w 10000"/>
                          <a:gd name="connsiteY16" fmla="*/ 5895 h 10000"/>
                          <a:gd name="connsiteX17" fmla="*/ 167 w 10000"/>
                          <a:gd name="connsiteY17" fmla="*/ 6089 h 10000"/>
                          <a:gd name="connsiteX18" fmla="*/ 167 w 10000"/>
                          <a:gd name="connsiteY18" fmla="*/ 6215 h 10000"/>
                          <a:gd name="connsiteX19" fmla="*/ 167 w 10000"/>
                          <a:gd name="connsiteY19" fmla="*/ 6424 h 10000"/>
                          <a:gd name="connsiteX20" fmla="*/ 167 w 10000"/>
                          <a:gd name="connsiteY20" fmla="*/ 6684 h 10000"/>
                          <a:gd name="connsiteX21" fmla="*/ 167 w 10000"/>
                          <a:gd name="connsiteY21" fmla="*/ 6989 h 10000"/>
                          <a:gd name="connsiteX22" fmla="*/ 167 w 10000"/>
                          <a:gd name="connsiteY22" fmla="*/ 7324 h 10000"/>
                          <a:gd name="connsiteX23" fmla="*/ 180 w 10000"/>
                          <a:gd name="connsiteY23" fmla="*/ 7674 h 10000"/>
                          <a:gd name="connsiteX24" fmla="*/ 180 w 10000"/>
                          <a:gd name="connsiteY24" fmla="*/ 8031 h 10000"/>
                          <a:gd name="connsiteX25" fmla="*/ 180 w 10000"/>
                          <a:gd name="connsiteY25" fmla="*/ 8381 h 10000"/>
                          <a:gd name="connsiteX26" fmla="*/ 180 w 10000"/>
                          <a:gd name="connsiteY26" fmla="*/ 8709 h 10000"/>
                          <a:gd name="connsiteX27" fmla="*/ 180 w 10000"/>
                          <a:gd name="connsiteY27" fmla="*/ 9006 h 10000"/>
                          <a:gd name="connsiteX28" fmla="*/ 192 w 10000"/>
                          <a:gd name="connsiteY28" fmla="*/ 9267 h 10000"/>
                          <a:gd name="connsiteX29" fmla="*/ 192 w 10000"/>
                          <a:gd name="connsiteY29" fmla="*/ 9461 h 10000"/>
                          <a:gd name="connsiteX30" fmla="*/ 192 w 10000"/>
                          <a:gd name="connsiteY30" fmla="*/ 9580 h 10000"/>
                          <a:gd name="connsiteX31" fmla="*/ 192 w 10000"/>
                          <a:gd name="connsiteY31" fmla="*/ 9632 h 10000"/>
                          <a:gd name="connsiteX32" fmla="*/ 8980 w 10000"/>
                          <a:gd name="connsiteY32" fmla="*/ 4630 h 10000"/>
                          <a:gd name="connsiteX33" fmla="*/ 8868 w 10000"/>
                          <a:gd name="connsiteY33" fmla="*/ 5150 h 10000"/>
                          <a:gd name="connsiteX34" fmla="*/ 243 w 10000"/>
                          <a:gd name="connsiteY34" fmla="*/ 10000 h 10000"/>
                          <a:gd name="connsiteX35" fmla="*/ 18 w 10000"/>
                          <a:gd name="connsiteY35" fmla="*/ 9304 h 10000"/>
                          <a:gd name="connsiteX36" fmla="*/ 18 w 10000"/>
                          <a:gd name="connsiteY36" fmla="*/ 5985 h 10000"/>
                          <a:gd name="connsiteX37" fmla="*/ 81 w 10000"/>
                          <a:gd name="connsiteY37" fmla="*/ 5709 h 10000"/>
                          <a:gd name="connsiteX38" fmla="*/ 279 w 10000"/>
                          <a:gd name="connsiteY38" fmla="*/ 5396 h 10000"/>
                          <a:gd name="connsiteX39" fmla="*/ 1541 w 10000"/>
                          <a:gd name="connsiteY39" fmla="*/ 4615 h 10000"/>
                          <a:gd name="connsiteX40" fmla="*/ 3368 w 10000"/>
                          <a:gd name="connsiteY40" fmla="*/ 3595 h 10000"/>
                          <a:gd name="connsiteX41" fmla="*/ 9459 w 10000"/>
                          <a:gd name="connsiteY41" fmla="*/ 205 h 10000"/>
                          <a:gd name="connsiteX42" fmla="*/ 9857 w 10000"/>
                          <a:gd name="connsiteY4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820 w 10000"/>
                          <a:gd name="connsiteY7" fmla="*/ 5150 h 10000"/>
                          <a:gd name="connsiteX8" fmla="*/ 640 w 10000"/>
                          <a:gd name="connsiteY8" fmla="*/ 5278 h 10000"/>
                          <a:gd name="connsiteX9" fmla="*/ 497 w 10000"/>
                          <a:gd name="connsiteY9" fmla="*/ 5367 h 10000"/>
                          <a:gd name="connsiteX10" fmla="*/ 472 w 10000"/>
                          <a:gd name="connsiteY10" fmla="*/ 5381 h 10000"/>
                          <a:gd name="connsiteX11" fmla="*/ 428 w 10000"/>
                          <a:gd name="connsiteY11" fmla="*/ 5433 h 10000"/>
                          <a:gd name="connsiteX12" fmla="*/ 366 w 10000"/>
                          <a:gd name="connsiteY12" fmla="*/ 5500 h 10000"/>
                          <a:gd name="connsiteX13" fmla="*/ 298 w 10000"/>
                          <a:gd name="connsiteY13" fmla="*/ 5605 h 10000"/>
                          <a:gd name="connsiteX14" fmla="*/ 236 w 10000"/>
                          <a:gd name="connsiteY14" fmla="*/ 5731 h 10000"/>
                          <a:gd name="connsiteX15" fmla="*/ 180 w 10000"/>
                          <a:gd name="connsiteY15" fmla="*/ 5895 h 10000"/>
                          <a:gd name="connsiteX16" fmla="*/ 167 w 10000"/>
                          <a:gd name="connsiteY16" fmla="*/ 6089 h 10000"/>
                          <a:gd name="connsiteX17" fmla="*/ 167 w 10000"/>
                          <a:gd name="connsiteY17" fmla="*/ 6215 h 10000"/>
                          <a:gd name="connsiteX18" fmla="*/ 167 w 10000"/>
                          <a:gd name="connsiteY18" fmla="*/ 6424 h 10000"/>
                          <a:gd name="connsiteX19" fmla="*/ 167 w 10000"/>
                          <a:gd name="connsiteY19" fmla="*/ 6684 h 10000"/>
                          <a:gd name="connsiteX20" fmla="*/ 167 w 10000"/>
                          <a:gd name="connsiteY20" fmla="*/ 6989 h 10000"/>
                          <a:gd name="connsiteX21" fmla="*/ 167 w 10000"/>
                          <a:gd name="connsiteY21" fmla="*/ 7324 h 10000"/>
                          <a:gd name="connsiteX22" fmla="*/ 180 w 10000"/>
                          <a:gd name="connsiteY22" fmla="*/ 7674 h 10000"/>
                          <a:gd name="connsiteX23" fmla="*/ 180 w 10000"/>
                          <a:gd name="connsiteY23" fmla="*/ 8031 h 10000"/>
                          <a:gd name="connsiteX24" fmla="*/ 180 w 10000"/>
                          <a:gd name="connsiteY24" fmla="*/ 8381 h 10000"/>
                          <a:gd name="connsiteX25" fmla="*/ 180 w 10000"/>
                          <a:gd name="connsiteY25" fmla="*/ 8709 h 10000"/>
                          <a:gd name="connsiteX26" fmla="*/ 180 w 10000"/>
                          <a:gd name="connsiteY26" fmla="*/ 9006 h 10000"/>
                          <a:gd name="connsiteX27" fmla="*/ 192 w 10000"/>
                          <a:gd name="connsiteY27" fmla="*/ 9267 h 10000"/>
                          <a:gd name="connsiteX28" fmla="*/ 192 w 10000"/>
                          <a:gd name="connsiteY28" fmla="*/ 9461 h 10000"/>
                          <a:gd name="connsiteX29" fmla="*/ 192 w 10000"/>
                          <a:gd name="connsiteY29" fmla="*/ 9580 h 10000"/>
                          <a:gd name="connsiteX30" fmla="*/ 192 w 10000"/>
                          <a:gd name="connsiteY30" fmla="*/ 9632 h 10000"/>
                          <a:gd name="connsiteX31" fmla="*/ 8980 w 10000"/>
                          <a:gd name="connsiteY31" fmla="*/ 4630 h 10000"/>
                          <a:gd name="connsiteX32" fmla="*/ 8868 w 10000"/>
                          <a:gd name="connsiteY32" fmla="*/ 5150 h 10000"/>
                          <a:gd name="connsiteX33" fmla="*/ 243 w 10000"/>
                          <a:gd name="connsiteY33" fmla="*/ 10000 h 10000"/>
                          <a:gd name="connsiteX34" fmla="*/ 18 w 10000"/>
                          <a:gd name="connsiteY34" fmla="*/ 9304 h 10000"/>
                          <a:gd name="connsiteX35" fmla="*/ 18 w 10000"/>
                          <a:gd name="connsiteY35" fmla="*/ 5985 h 10000"/>
                          <a:gd name="connsiteX36" fmla="*/ 81 w 10000"/>
                          <a:gd name="connsiteY36" fmla="*/ 5709 h 10000"/>
                          <a:gd name="connsiteX37" fmla="*/ 279 w 10000"/>
                          <a:gd name="connsiteY37" fmla="*/ 5396 h 10000"/>
                          <a:gd name="connsiteX38" fmla="*/ 1541 w 10000"/>
                          <a:gd name="connsiteY38" fmla="*/ 4615 h 10000"/>
                          <a:gd name="connsiteX39" fmla="*/ 3368 w 10000"/>
                          <a:gd name="connsiteY39" fmla="*/ 3595 h 10000"/>
                          <a:gd name="connsiteX40" fmla="*/ 9459 w 10000"/>
                          <a:gd name="connsiteY40" fmla="*/ 205 h 10000"/>
                          <a:gd name="connsiteX41" fmla="*/ 9857 w 10000"/>
                          <a:gd name="connsiteY4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40 w 10000"/>
                          <a:gd name="connsiteY7" fmla="*/ 5278 h 10000"/>
                          <a:gd name="connsiteX8" fmla="*/ 497 w 10000"/>
                          <a:gd name="connsiteY8" fmla="*/ 5367 h 10000"/>
                          <a:gd name="connsiteX9" fmla="*/ 472 w 10000"/>
                          <a:gd name="connsiteY9" fmla="*/ 5381 h 10000"/>
                          <a:gd name="connsiteX10" fmla="*/ 428 w 10000"/>
                          <a:gd name="connsiteY10" fmla="*/ 5433 h 10000"/>
                          <a:gd name="connsiteX11" fmla="*/ 366 w 10000"/>
                          <a:gd name="connsiteY11" fmla="*/ 5500 h 10000"/>
                          <a:gd name="connsiteX12" fmla="*/ 298 w 10000"/>
                          <a:gd name="connsiteY12" fmla="*/ 5605 h 10000"/>
                          <a:gd name="connsiteX13" fmla="*/ 236 w 10000"/>
                          <a:gd name="connsiteY13" fmla="*/ 5731 h 10000"/>
                          <a:gd name="connsiteX14" fmla="*/ 180 w 10000"/>
                          <a:gd name="connsiteY14" fmla="*/ 5895 h 10000"/>
                          <a:gd name="connsiteX15" fmla="*/ 167 w 10000"/>
                          <a:gd name="connsiteY15" fmla="*/ 6089 h 10000"/>
                          <a:gd name="connsiteX16" fmla="*/ 167 w 10000"/>
                          <a:gd name="connsiteY16" fmla="*/ 6215 h 10000"/>
                          <a:gd name="connsiteX17" fmla="*/ 167 w 10000"/>
                          <a:gd name="connsiteY17" fmla="*/ 6424 h 10000"/>
                          <a:gd name="connsiteX18" fmla="*/ 167 w 10000"/>
                          <a:gd name="connsiteY18" fmla="*/ 6684 h 10000"/>
                          <a:gd name="connsiteX19" fmla="*/ 167 w 10000"/>
                          <a:gd name="connsiteY19" fmla="*/ 6989 h 10000"/>
                          <a:gd name="connsiteX20" fmla="*/ 167 w 10000"/>
                          <a:gd name="connsiteY20" fmla="*/ 7324 h 10000"/>
                          <a:gd name="connsiteX21" fmla="*/ 180 w 10000"/>
                          <a:gd name="connsiteY21" fmla="*/ 7674 h 10000"/>
                          <a:gd name="connsiteX22" fmla="*/ 180 w 10000"/>
                          <a:gd name="connsiteY22" fmla="*/ 8031 h 10000"/>
                          <a:gd name="connsiteX23" fmla="*/ 180 w 10000"/>
                          <a:gd name="connsiteY23" fmla="*/ 8381 h 10000"/>
                          <a:gd name="connsiteX24" fmla="*/ 180 w 10000"/>
                          <a:gd name="connsiteY24" fmla="*/ 8709 h 10000"/>
                          <a:gd name="connsiteX25" fmla="*/ 180 w 10000"/>
                          <a:gd name="connsiteY25" fmla="*/ 9006 h 10000"/>
                          <a:gd name="connsiteX26" fmla="*/ 192 w 10000"/>
                          <a:gd name="connsiteY26" fmla="*/ 9267 h 10000"/>
                          <a:gd name="connsiteX27" fmla="*/ 192 w 10000"/>
                          <a:gd name="connsiteY27" fmla="*/ 9461 h 10000"/>
                          <a:gd name="connsiteX28" fmla="*/ 192 w 10000"/>
                          <a:gd name="connsiteY28" fmla="*/ 9580 h 10000"/>
                          <a:gd name="connsiteX29" fmla="*/ 192 w 10000"/>
                          <a:gd name="connsiteY29" fmla="*/ 9632 h 10000"/>
                          <a:gd name="connsiteX30" fmla="*/ 8980 w 10000"/>
                          <a:gd name="connsiteY30" fmla="*/ 4630 h 10000"/>
                          <a:gd name="connsiteX31" fmla="*/ 8868 w 10000"/>
                          <a:gd name="connsiteY31" fmla="*/ 5150 h 10000"/>
                          <a:gd name="connsiteX32" fmla="*/ 243 w 10000"/>
                          <a:gd name="connsiteY32" fmla="*/ 10000 h 10000"/>
                          <a:gd name="connsiteX33" fmla="*/ 18 w 10000"/>
                          <a:gd name="connsiteY33" fmla="*/ 9304 h 10000"/>
                          <a:gd name="connsiteX34" fmla="*/ 18 w 10000"/>
                          <a:gd name="connsiteY34" fmla="*/ 5985 h 10000"/>
                          <a:gd name="connsiteX35" fmla="*/ 81 w 10000"/>
                          <a:gd name="connsiteY35" fmla="*/ 5709 h 10000"/>
                          <a:gd name="connsiteX36" fmla="*/ 279 w 10000"/>
                          <a:gd name="connsiteY36" fmla="*/ 5396 h 10000"/>
                          <a:gd name="connsiteX37" fmla="*/ 1541 w 10000"/>
                          <a:gd name="connsiteY37" fmla="*/ 4615 h 10000"/>
                          <a:gd name="connsiteX38" fmla="*/ 3368 w 10000"/>
                          <a:gd name="connsiteY38" fmla="*/ 3595 h 10000"/>
                          <a:gd name="connsiteX39" fmla="*/ 9459 w 10000"/>
                          <a:gd name="connsiteY39" fmla="*/ 205 h 10000"/>
                          <a:gd name="connsiteX40" fmla="*/ 9857 w 10000"/>
                          <a:gd name="connsiteY4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428 w 10000"/>
                          <a:gd name="connsiteY9" fmla="*/ 5433 h 10000"/>
                          <a:gd name="connsiteX10" fmla="*/ 366 w 10000"/>
                          <a:gd name="connsiteY10" fmla="*/ 5500 h 10000"/>
                          <a:gd name="connsiteX11" fmla="*/ 298 w 10000"/>
                          <a:gd name="connsiteY11" fmla="*/ 5605 h 10000"/>
                          <a:gd name="connsiteX12" fmla="*/ 236 w 10000"/>
                          <a:gd name="connsiteY12" fmla="*/ 5731 h 10000"/>
                          <a:gd name="connsiteX13" fmla="*/ 180 w 10000"/>
                          <a:gd name="connsiteY13" fmla="*/ 5895 h 10000"/>
                          <a:gd name="connsiteX14" fmla="*/ 167 w 10000"/>
                          <a:gd name="connsiteY14" fmla="*/ 6089 h 10000"/>
                          <a:gd name="connsiteX15" fmla="*/ 167 w 10000"/>
                          <a:gd name="connsiteY15" fmla="*/ 6215 h 10000"/>
                          <a:gd name="connsiteX16" fmla="*/ 167 w 10000"/>
                          <a:gd name="connsiteY16" fmla="*/ 6424 h 10000"/>
                          <a:gd name="connsiteX17" fmla="*/ 167 w 10000"/>
                          <a:gd name="connsiteY17" fmla="*/ 6684 h 10000"/>
                          <a:gd name="connsiteX18" fmla="*/ 167 w 10000"/>
                          <a:gd name="connsiteY18" fmla="*/ 6989 h 10000"/>
                          <a:gd name="connsiteX19" fmla="*/ 167 w 10000"/>
                          <a:gd name="connsiteY19" fmla="*/ 7324 h 10000"/>
                          <a:gd name="connsiteX20" fmla="*/ 180 w 10000"/>
                          <a:gd name="connsiteY20" fmla="*/ 7674 h 10000"/>
                          <a:gd name="connsiteX21" fmla="*/ 180 w 10000"/>
                          <a:gd name="connsiteY21" fmla="*/ 8031 h 10000"/>
                          <a:gd name="connsiteX22" fmla="*/ 180 w 10000"/>
                          <a:gd name="connsiteY22" fmla="*/ 8381 h 10000"/>
                          <a:gd name="connsiteX23" fmla="*/ 180 w 10000"/>
                          <a:gd name="connsiteY23" fmla="*/ 8709 h 10000"/>
                          <a:gd name="connsiteX24" fmla="*/ 180 w 10000"/>
                          <a:gd name="connsiteY24" fmla="*/ 9006 h 10000"/>
                          <a:gd name="connsiteX25" fmla="*/ 192 w 10000"/>
                          <a:gd name="connsiteY25" fmla="*/ 9267 h 10000"/>
                          <a:gd name="connsiteX26" fmla="*/ 192 w 10000"/>
                          <a:gd name="connsiteY26" fmla="*/ 9461 h 10000"/>
                          <a:gd name="connsiteX27" fmla="*/ 192 w 10000"/>
                          <a:gd name="connsiteY27" fmla="*/ 9580 h 10000"/>
                          <a:gd name="connsiteX28" fmla="*/ 192 w 10000"/>
                          <a:gd name="connsiteY28" fmla="*/ 9632 h 10000"/>
                          <a:gd name="connsiteX29" fmla="*/ 8980 w 10000"/>
                          <a:gd name="connsiteY29" fmla="*/ 4630 h 10000"/>
                          <a:gd name="connsiteX30" fmla="*/ 8868 w 10000"/>
                          <a:gd name="connsiteY30" fmla="*/ 5150 h 10000"/>
                          <a:gd name="connsiteX31" fmla="*/ 243 w 10000"/>
                          <a:gd name="connsiteY31" fmla="*/ 10000 h 10000"/>
                          <a:gd name="connsiteX32" fmla="*/ 18 w 10000"/>
                          <a:gd name="connsiteY32" fmla="*/ 9304 h 10000"/>
                          <a:gd name="connsiteX33" fmla="*/ 18 w 10000"/>
                          <a:gd name="connsiteY33" fmla="*/ 5985 h 10000"/>
                          <a:gd name="connsiteX34" fmla="*/ 81 w 10000"/>
                          <a:gd name="connsiteY34" fmla="*/ 5709 h 10000"/>
                          <a:gd name="connsiteX35" fmla="*/ 279 w 10000"/>
                          <a:gd name="connsiteY35" fmla="*/ 5396 h 10000"/>
                          <a:gd name="connsiteX36" fmla="*/ 1541 w 10000"/>
                          <a:gd name="connsiteY36" fmla="*/ 4615 h 10000"/>
                          <a:gd name="connsiteX37" fmla="*/ 3368 w 10000"/>
                          <a:gd name="connsiteY37" fmla="*/ 3595 h 10000"/>
                          <a:gd name="connsiteX38" fmla="*/ 9459 w 10000"/>
                          <a:gd name="connsiteY38" fmla="*/ 205 h 10000"/>
                          <a:gd name="connsiteX39" fmla="*/ 9857 w 10000"/>
                          <a:gd name="connsiteY3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366 w 10000"/>
                          <a:gd name="connsiteY9" fmla="*/ 5500 h 10000"/>
                          <a:gd name="connsiteX10" fmla="*/ 298 w 10000"/>
                          <a:gd name="connsiteY10" fmla="*/ 5605 h 10000"/>
                          <a:gd name="connsiteX11" fmla="*/ 236 w 10000"/>
                          <a:gd name="connsiteY11" fmla="*/ 5731 h 10000"/>
                          <a:gd name="connsiteX12" fmla="*/ 180 w 10000"/>
                          <a:gd name="connsiteY12" fmla="*/ 5895 h 10000"/>
                          <a:gd name="connsiteX13" fmla="*/ 167 w 10000"/>
                          <a:gd name="connsiteY13" fmla="*/ 6089 h 10000"/>
                          <a:gd name="connsiteX14" fmla="*/ 167 w 10000"/>
                          <a:gd name="connsiteY14" fmla="*/ 6215 h 10000"/>
                          <a:gd name="connsiteX15" fmla="*/ 167 w 10000"/>
                          <a:gd name="connsiteY15" fmla="*/ 6424 h 10000"/>
                          <a:gd name="connsiteX16" fmla="*/ 167 w 10000"/>
                          <a:gd name="connsiteY16" fmla="*/ 6684 h 10000"/>
                          <a:gd name="connsiteX17" fmla="*/ 167 w 10000"/>
                          <a:gd name="connsiteY17" fmla="*/ 6989 h 10000"/>
                          <a:gd name="connsiteX18" fmla="*/ 167 w 10000"/>
                          <a:gd name="connsiteY18" fmla="*/ 7324 h 10000"/>
                          <a:gd name="connsiteX19" fmla="*/ 180 w 10000"/>
                          <a:gd name="connsiteY19" fmla="*/ 7674 h 10000"/>
                          <a:gd name="connsiteX20" fmla="*/ 180 w 10000"/>
                          <a:gd name="connsiteY20" fmla="*/ 8031 h 10000"/>
                          <a:gd name="connsiteX21" fmla="*/ 180 w 10000"/>
                          <a:gd name="connsiteY21" fmla="*/ 8381 h 10000"/>
                          <a:gd name="connsiteX22" fmla="*/ 180 w 10000"/>
                          <a:gd name="connsiteY22" fmla="*/ 8709 h 10000"/>
                          <a:gd name="connsiteX23" fmla="*/ 180 w 10000"/>
                          <a:gd name="connsiteY23" fmla="*/ 9006 h 10000"/>
                          <a:gd name="connsiteX24" fmla="*/ 192 w 10000"/>
                          <a:gd name="connsiteY24" fmla="*/ 9267 h 10000"/>
                          <a:gd name="connsiteX25" fmla="*/ 192 w 10000"/>
                          <a:gd name="connsiteY25" fmla="*/ 9461 h 10000"/>
                          <a:gd name="connsiteX26" fmla="*/ 192 w 10000"/>
                          <a:gd name="connsiteY26" fmla="*/ 9580 h 10000"/>
                          <a:gd name="connsiteX27" fmla="*/ 192 w 10000"/>
                          <a:gd name="connsiteY27" fmla="*/ 9632 h 10000"/>
                          <a:gd name="connsiteX28" fmla="*/ 8980 w 10000"/>
                          <a:gd name="connsiteY28" fmla="*/ 4630 h 10000"/>
                          <a:gd name="connsiteX29" fmla="*/ 8868 w 10000"/>
                          <a:gd name="connsiteY29" fmla="*/ 5150 h 10000"/>
                          <a:gd name="connsiteX30" fmla="*/ 243 w 10000"/>
                          <a:gd name="connsiteY30" fmla="*/ 10000 h 10000"/>
                          <a:gd name="connsiteX31" fmla="*/ 18 w 10000"/>
                          <a:gd name="connsiteY31" fmla="*/ 9304 h 10000"/>
                          <a:gd name="connsiteX32" fmla="*/ 18 w 10000"/>
                          <a:gd name="connsiteY32" fmla="*/ 5985 h 10000"/>
                          <a:gd name="connsiteX33" fmla="*/ 81 w 10000"/>
                          <a:gd name="connsiteY33" fmla="*/ 5709 h 10000"/>
                          <a:gd name="connsiteX34" fmla="*/ 279 w 10000"/>
                          <a:gd name="connsiteY34" fmla="*/ 5396 h 10000"/>
                          <a:gd name="connsiteX35" fmla="*/ 1541 w 10000"/>
                          <a:gd name="connsiteY35" fmla="*/ 4615 h 10000"/>
                          <a:gd name="connsiteX36" fmla="*/ 3368 w 10000"/>
                          <a:gd name="connsiteY36" fmla="*/ 3595 h 10000"/>
                          <a:gd name="connsiteX37" fmla="*/ 9459 w 10000"/>
                          <a:gd name="connsiteY37" fmla="*/ 205 h 10000"/>
                          <a:gd name="connsiteX38" fmla="*/ 9857 w 10000"/>
                          <a:gd name="connsiteY3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366 w 10000"/>
                          <a:gd name="connsiteY8" fmla="*/ 5500 h 10000"/>
                          <a:gd name="connsiteX9" fmla="*/ 298 w 10000"/>
                          <a:gd name="connsiteY9" fmla="*/ 5605 h 10000"/>
                          <a:gd name="connsiteX10" fmla="*/ 236 w 10000"/>
                          <a:gd name="connsiteY10" fmla="*/ 5731 h 10000"/>
                          <a:gd name="connsiteX11" fmla="*/ 180 w 10000"/>
                          <a:gd name="connsiteY11" fmla="*/ 5895 h 10000"/>
                          <a:gd name="connsiteX12" fmla="*/ 167 w 10000"/>
                          <a:gd name="connsiteY12" fmla="*/ 6089 h 10000"/>
                          <a:gd name="connsiteX13" fmla="*/ 167 w 10000"/>
                          <a:gd name="connsiteY13" fmla="*/ 6215 h 10000"/>
                          <a:gd name="connsiteX14" fmla="*/ 167 w 10000"/>
                          <a:gd name="connsiteY14" fmla="*/ 6424 h 10000"/>
                          <a:gd name="connsiteX15" fmla="*/ 167 w 10000"/>
                          <a:gd name="connsiteY15" fmla="*/ 6684 h 10000"/>
                          <a:gd name="connsiteX16" fmla="*/ 167 w 10000"/>
                          <a:gd name="connsiteY16" fmla="*/ 6989 h 10000"/>
                          <a:gd name="connsiteX17" fmla="*/ 167 w 10000"/>
                          <a:gd name="connsiteY17" fmla="*/ 7324 h 10000"/>
                          <a:gd name="connsiteX18" fmla="*/ 180 w 10000"/>
                          <a:gd name="connsiteY18" fmla="*/ 7674 h 10000"/>
                          <a:gd name="connsiteX19" fmla="*/ 180 w 10000"/>
                          <a:gd name="connsiteY19" fmla="*/ 8031 h 10000"/>
                          <a:gd name="connsiteX20" fmla="*/ 180 w 10000"/>
                          <a:gd name="connsiteY20" fmla="*/ 8381 h 10000"/>
                          <a:gd name="connsiteX21" fmla="*/ 180 w 10000"/>
                          <a:gd name="connsiteY21" fmla="*/ 8709 h 10000"/>
                          <a:gd name="connsiteX22" fmla="*/ 180 w 10000"/>
                          <a:gd name="connsiteY22" fmla="*/ 9006 h 10000"/>
                          <a:gd name="connsiteX23" fmla="*/ 192 w 10000"/>
                          <a:gd name="connsiteY23" fmla="*/ 9267 h 10000"/>
                          <a:gd name="connsiteX24" fmla="*/ 192 w 10000"/>
                          <a:gd name="connsiteY24" fmla="*/ 9461 h 10000"/>
                          <a:gd name="connsiteX25" fmla="*/ 192 w 10000"/>
                          <a:gd name="connsiteY25" fmla="*/ 9580 h 10000"/>
                          <a:gd name="connsiteX26" fmla="*/ 192 w 10000"/>
                          <a:gd name="connsiteY26" fmla="*/ 9632 h 10000"/>
                          <a:gd name="connsiteX27" fmla="*/ 8980 w 10000"/>
                          <a:gd name="connsiteY27" fmla="*/ 4630 h 10000"/>
                          <a:gd name="connsiteX28" fmla="*/ 8868 w 10000"/>
                          <a:gd name="connsiteY28" fmla="*/ 5150 h 10000"/>
                          <a:gd name="connsiteX29" fmla="*/ 243 w 10000"/>
                          <a:gd name="connsiteY29" fmla="*/ 10000 h 10000"/>
                          <a:gd name="connsiteX30" fmla="*/ 18 w 10000"/>
                          <a:gd name="connsiteY30" fmla="*/ 9304 h 10000"/>
                          <a:gd name="connsiteX31" fmla="*/ 18 w 10000"/>
                          <a:gd name="connsiteY31" fmla="*/ 5985 h 10000"/>
                          <a:gd name="connsiteX32" fmla="*/ 81 w 10000"/>
                          <a:gd name="connsiteY32" fmla="*/ 5709 h 10000"/>
                          <a:gd name="connsiteX33" fmla="*/ 279 w 10000"/>
                          <a:gd name="connsiteY33" fmla="*/ 5396 h 10000"/>
                          <a:gd name="connsiteX34" fmla="*/ 1541 w 10000"/>
                          <a:gd name="connsiteY34" fmla="*/ 4615 h 10000"/>
                          <a:gd name="connsiteX35" fmla="*/ 3368 w 10000"/>
                          <a:gd name="connsiteY35" fmla="*/ 3595 h 10000"/>
                          <a:gd name="connsiteX36" fmla="*/ 9459 w 10000"/>
                          <a:gd name="connsiteY36" fmla="*/ 205 h 10000"/>
                          <a:gd name="connsiteX37" fmla="*/ 9857 w 10000"/>
                          <a:gd name="connsiteY3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1541 w 10000"/>
                          <a:gd name="connsiteY33" fmla="*/ 4615 h 10000"/>
                          <a:gd name="connsiteX34" fmla="*/ 3368 w 10000"/>
                          <a:gd name="connsiteY34" fmla="*/ 3595 h 10000"/>
                          <a:gd name="connsiteX35" fmla="*/ 9459 w 10000"/>
                          <a:gd name="connsiteY35" fmla="*/ 205 h 10000"/>
                          <a:gd name="connsiteX36" fmla="*/ 9857 w 10000"/>
                          <a:gd name="connsiteY3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994 w 10137"/>
                          <a:gd name="connsiteY0" fmla="*/ 0 h 10000"/>
                          <a:gd name="connsiteX1" fmla="*/ 10137 w 10137"/>
                          <a:gd name="connsiteY1" fmla="*/ 141 h 10000"/>
                          <a:gd name="connsiteX2" fmla="*/ 6569 w 10137"/>
                          <a:gd name="connsiteY2" fmla="*/ 2448 h 10000"/>
                          <a:gd name="connsiteX3" fmla="*/ 6352 w 10137"/>
                          <a:gd name="connsiteY3" fmla="*/ 2293 h 10000"/>
                          <a:gd name="connsiteX4" fmla="*/ 9950 w 10137"/>
                          <a:gd name="connsiteY4" fmla="*/ 147 h 10000"/>
                          <a:gd name="connsiteX5" fmla="*/ 8682 w 10137"/>
                          <a:gd name="connsiteY5" fmla="*/ 811 h 10000"/>
                          <a:gd name="connsiteX6" fmla="*/ 6787 w 10137"/>
                          <a:gd name="connsiteY6" fmla="*/ 1854 h 10000"/>
                          <a:gd name="connsiteX7" fmla="*/ 503 w 10137"/>
                          <a:gd name="connsiteY7" fmla="*/ 5500 h 10000"/>
                          <a:gd name="connsiteX8" fmla="*/ 373 w 10137"/>
                          <a:gd name="connsiteY8" fmla="*/ 5731 h 10000"/>
                          <a:gd name="connsiteX9" fmla="*/ 317 w 10137"/>
                          <a:gd name="connsiteY9" fmla="*/ 5895 h 10000"/>
                          <a:gd name="connsiteX10" fmla="*/ 304 w 10137"/>
                          <a:gd name="connsiteY10" fmla="*/ 6089 h 10000"/>
                          <a:gd name="connsiteX11" fmla="*/ 304 w 10137"/>
                          <a:gd name="connsiteY11" fmla="*/ 6215 h 10000"/>
                          <a:gd name="connsiteX12" fmla="*/ 304 w 10137"/>
                          <a:gd name="connsiteY12" fmla="*/ 6424 h 10000"/>
                          <a:gd name="connsiteX13" fmla="*/ 304 w 10137"/>
                          <a:gd name="connsiteY13" fmla="*/ 6684 h 10000"/>
                          <a:gd name="connsiteX14" fmla="*/ 304 w 10137"/>
                          <a:gd name="connsiteY14" fmla="*/ 6989 h 10000"/>
                          <a:gd name="connsiteX15" fmla="*/ 304 w 10137"/>
                          <a:gd name="connsiteY15" fmla="*/ 7324 h 10000"/>
                          <a:gd name="connsiteX16" fmla="*/ 317 w 10137"/>
                          <a:gd name="connsiteY16" fmla="*/ 7674 h 10000"/>
                          <a:gd name="connsiteX17" fmla="*/ 317 w 10137"/>
                          <a:gd name="connsiteY17" fmla="*/ 8031 h 10000"/>
                          <a:gd name="connsiteX18" fmla="*/ 317 w 10137"/>
                          <a:gd name="connsiteY18" fmla="*/ 8381 h 10000"/>
                          <a:gd name="connsiteX19" fmla="*/ 317 w 10137"/>
                          <a:gd name="connsiteY19" fmla="*/ 8709 h 10000"/>
                          <a:gd name="connsiteX20" fmla="*/ 317 w 10137"/>
                          <a:gd name="connsiteY20" fmla="*/ 9006 h 10000"/>
                          <a:gd name="connsiteX21" fmla="*/ 329 w 10137"/>
                          <a:gd name="connsiteY21" fmla="*/ 9267 h 10000"/>
                          <a:gd name="connsiteX22" fmla="*/ 329 w 10137"/>
                          <a:gd name="connsiteY22" fmla="*/ 9461 h 10000"/>
                          <a:gd name="connsiteX23" fmla="*/ 329 w 10137"/>
                          <a:gd name="connsiteY23" fmla="*/ 9580 h 10000"/>
                          <a:gd name="connsiteX24" fmla="*/ 329 w 10137"/>
                          <a:gd name="connsiteY24" fmla="*/ 9632 h 10000"/>
                          <a:gd name="connsiteX25" fmla="*/ 9117 w 10137"/>
                          <a:gd name="connsiteY25" fmla="*/ 4630 h 10000"/>
                          <a:gd name="connsiteX26" fmla="*/ 9005 w 10137"/>
                          <a:gd name="connsiteY26" fmla="*/ 5150 h 10000"/>
                          <a:gd name="connsiteX27" fmla="*/ 380 w 10137"/>
                          <a:gd name="connsiteY27" fmla="*/ 10000 h 10000"/>
                          <a:gd name="connsiteX28" fmla="*/ 155 w 10137"/>
                          <a:gd name="connsiteY28" fmla="*/ 9304 h 10000"/>
                          <a:gd name="connsiteX29" fmla="*/ 155 w 10137"/>
                          <a:gd name="connsiteY29" fmla="*/ 5985 h 10000"/>
                          <a:gd name="connsiteX30" fmla="*/ 218 w 10137"/>
                          <a:gd name="connsiteY30" fmla="*/ 5709 h 10000"/>
                          <a:gd name="connsiteX31" fmla="*/ 416 w 10137"/>
                          <a:gd name="connsiteY31" fmla="*/ 5396 h 10000"/>
                          <a:gd name="connsiteX32" fmla="*/ 3505 w 10137"/>
                          <a:gd name="connsiteY32" fmla="*/ 3595 h 10000"/>
                          <a:gd name="connsiteX33" fmla="*/ 9596 w 10137"/>
                          <a:gd name="connsiteY33" fmla="*/ 205 h 10000"/>
                          <a:gd name="connsiteX34" fmla="*/ 9994 w 10137"/>
                          <a:gd name="connsiteY34" fmla="*/ 0 h 10000"/>
                          <a:gd name="connsiteX0" fmla="*/ 10014 w 10157"/>
                          <a:gd name="connsiteY0" fmla="*/ 0 h 10000"/>
                          <a:gd name="connsiteX1" fmla="*/ 10157 w 10157"/>
                          <a:gd name="connsiteY1" fmla="*/ 141 h 10000"/>
                          <a:gd name="connsiteX2" fmla="*/ 6589 w 10157"/>
                          <a:gd name="connsiteY2" fmla="*/ 2448 h 10000"/>
                          <a:gd name="connsiteX3" fmla="*/ 6372 w 10157"/>
                          <a:gd name="connsiteY3" fmla="*/ 2293 h 10000"/>
                          <a:gd name="connsiteX4" fmla="*/ 9970 w 10157"/>
                          <a:gd name="connsiteY4" fmla="*/ 147 h 10000"/>
                          <a:gd name="connsiteX5" fmla="*/ 8702 w 10157"/>
                          <a:gd name="connsiteY5" fmla="*/ 811 h 10000"/>
                          <a:gd name="connsiteX6" fmla="*/ 6807 w 10157"/>
                          <a:gd name="connsiteY6" fmla="*/ 1854 h 10000"/>
                          <a:gd name="connsiteX7" fmla="*/ 523 w 10157"/>
                          <a:gd name="connsiteY7" fmla="*/ 5500 h 10000"/>
                          <a:gd name="connsiteX8" fmla="*/ 337 w 10157"/>
                          <a:gd name="connsiteY8" fmla="*/ 5895 h 10000"/>
                          <a:gd name="connsiteX9" fmla="*/ 324 w 10157"/>
                          <a:gd name="connsiteY9" fmla="*/ 6089 h 10000"/>
                          <a:gd name="connsiteX10" fmla="*/ 324 w 10157"/>
                          <a:gd name="connsiteY10" fmla="*/ 6215 h 10000"/>
                          <a:gd name="connsiteX11" fmla="*/ 324 w 10157"/>
                          <a:gd name="connsiteY11" fmla="*/ 6424 h 10000"/>
                          <a:gd name="connsiteX12" fmla="*/ 324 w 10157"/>
                          <a:gd name="connsiteY12" fmla="*/ 6684 h 10000"/>
                          <a:gd name="connsiteX13" fmla="*/ 324 w 10157"/>
                          <a:gd name="connsiteY13" fmla="*/ 6989 h 10000"/>
                          <a:gd name="connsiteX14" fmla="*/ 324 w 10157"/>
                          <a:gd name="connsiteY14" fmla="*/ 7324 h 10000"/>
                          <a:gd name="connsiteX15" fmla="*/ 337 w 10157"/>
                          <a:gd name="connsiteY15" fmla="*/ 7674 h 10000"/>
                          <a:gd name="connsiteX16" fmla="*/ 337 w 10157"/>
                          <a:gd name="connsiteY16" fmla="*/ 8031 h 10000"/>
                          <a:gd name="connsiteX17" fmla="*/ 337 w 10157"/>
                          <a:gd name="connsiteY17" fmla="*/ 8381 h 10000"/>
                          <a:gd name="connsiteX18" fmla="*/ 337 w 10157"/>
                          <a:gd name="connsiteY18" fmla="*/ 8709 h 10000"/>
                          <a:gd name="connsiteX19" fmla="*/ 337 w 10157"/>
                          <a:gd name="connsiteY19" fmla="*/ 9006 h 10000"/>
                          <a:gd name="connsiteX20" fmla="*/ 349 w 10157"/>
                          <a:gd name="connsiteY20" fmla="*/ 9267 h 10000"/>
                          <a:gd name="connsiteX21" fmla="*/ 349 w 10157"/>
                          <a:gd name="connsiteY21" fmla="*/ 9461 h 10000"/>
                          <a:gd name="connsiteX22" fmla="*/ 349 w 10157"/>
                          <a:gd name="connsiteY22" fmla="*/ 9580 h 10000"/>
                          <a:gd name="connsiteX23" fmla="*/ 349 w 10157"/>
                          <a:gd name="connsiteY23" fmla="*/ 9632 h 10000"/>
                          <a:gd name="connsiteX24" fmla="*/ 9137 w 10157"/>
                          <a:gd name="connsiteY24" fmla="*/ 4630 h 10000"/>
                          <a:gd name="connsiteX25" fmla="*/ 9025 w 10157"/>
                          <a:gd name="connsiteY25" fmla="*/ 5150 h 10000"/>
                          <a:gd name="connsiteX26" fmla="*/ 400 w 10157"/>
                          <a:gd name="connsiteY26" fmla="*/ 10000 h 10000"/>
                          <a:gd name="connsiteX27" fmla="*/ 175 w 10157"/>
                          <a:gd name="connsiteY27" fmla="*/ 9304 h 10000"/>
                          <a:gd name="connsiteX28" fmla="*/ 175 w 10157"/>
                          <a:gd name="connsiteY28" fmla="*/ 5985 h 10000"/>
                          <a:gd name="connsiteX29" fmla="*/ 238 w 10157"/>
                          <a:gd name="connsiteY29" fmla="*/ 5709 h 10000"/>
                          <a:gd name="connsiteX30" fmla="*/ 436 w 10157"/>
                          <a:gd name="connsiteY30" fmla="*/ 5396 h 10000"/>
                          <a:gd name="connsiteX31" fmla="*/ 3525 w 10157"/>
                          <a:gd name="connsiteY31" fmla="*/ 3595 h 10000"/>
                          <a:gd name="connsiteX32" fmla="*/ 9616 w 10157"/>
                          <a:gd name="connsiteY32" fmla="*/ 205 h 10000"/>
                          <a:gd name="connsiteX33" fmla="*/ 10014 w 10157"/>
                          <a:gd name="connsiteY33"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089 h 10000"/>
                          <a:gd name="connsiteX9" fmla="*/ 329 w 10162"/>
                          <a:gd name="connsiteY9" fmla="*/ 6215 h 10000"/>
                          <a:gd name="connsiteX10" fmla="*/ 329 w 10162"/>
                          <a:gd name="connsiteY10" fmla="*/ 6424 h 10000"/>
                          <a:gd name="connsiteX11" fmla="*/ 329 w 10162"/>
                          <a:gd name="connsiteY11" fmla="*/ 6684 h 10000"/>
                          <a:gd name="connsiteX12" fmla="*/ 329 w 10162"/>
                          <a:gd name="connsiteY12" fmla="*/ 6989 h 10000"/>
                          <a:gd name="connsiteX13" fmla="*/ 329 w 10162"/>
                          <a:gd name="connsiteY13" fmla="*/ 7324 h 10000"/>
                          <a:gd name="connsiteX14" fmla="*/ 342 w 10162"/>
                          <a:gd name="connsiteY14" fmla="*/ 7674 h 10000"/>
                          <a:gd name="connsiteX15" fmla="*/ 342 w 10162"/>
                          <a:gd name="connsiteY15" fmla="*/ 8031 h 10000"/>
                          <a:gd name="connsiteX16" fmla="*/ 342 w 10162"/>
                          <a:gd name="connsiteY16" fmla="*/ 8381 h 10000"/>
                          <a:gd name="connsiteX17" fmla="*/ 342 w 10162"/>
                          <a:gd name="connsiteY17" fmla="*/ 8709 h 10000"/>
                          <a:gd name="connsiteX18" fmla="*/ 342 w 10162"/>
                          <a:gd name="connsiteY18" fmla="*/ 9006 h 10000"/>
                          <a:gd name="connsiteX19" fmla="*/ 354 w 10162"/>
                          <a:gd name="connsiteY19" fmla="*/ 9267 h 10000"/>
                          <a:gd name="connsiteX20" fmla="*/ 354 w 10162"/>
                          <a:gd name="connsiteY20" fmla="*/ 9461 h 10000"/>
                          <a:gd name="connsiteX21" fmla="*/ 354 w 10162"/>
                          <a:gd name="connsiteY21" fmla="*/ 9580 h 10000"/>
                          <a:gd name="connsiteX22" fmla="*/ 354 w 10162"/>
                          <a:gd name="connsiteY22" fmla="*/ 9632 h 10000"/>
                          <a:gd name="connsiteX23" fmla="*/ 9142 w 10162"/>
                          <a:gd name="connsiteY23" fmla="*/ 4630 h 10000"/>
                          <a:gd name="connsiteX24" fmla="*/ 9030 w 10162"/>
                          <a:gd name="connsiteY24" fmla="*/ 5150 h 10000"/>
                          <a:gd name="connsiteX25" fmla="*/ 405 w 10162"/>
                          <a:gd name="connsiteY25" fmla="*/ 10000 h 10000"/>
                          <a:gd name="connsiteX26" fmla="*/ 180 w 10162"/>
                          <a:gd name="connsiteY26" fmla="*/ 9304 h 10000"/>
                          <a:gd name="connsiteX27" fmla="*/ 180 w 10162"/>
                          <a:gd name="connsiteY27" fmla="*/ 5985 h 10000"/>
                          <a:gd name="connsiteX28" fmla="*/ 243 w 10162"/>
                          <a:gd name="connsiteY28" fmla="*/ 5709 h 10000"/>
                          <a:gd name="connsiteX29" fmla="*/ 441 w 10162"/>
                          <a:gd name="connsiteY29" fmla="*/ 5396 h 10000"/>
                          <a:gd name="connsiteX30" fmla="*/ 3530 w 10162"/>
                          <a:gd name="connsiteY30" fmla="*/ 3595 h 10000"/>
                          <a:gd name="connsiteX31" fmla="*/ 9621 w 10162"/>
                          <a:gd name="connsiteY31" fmla="*/ 205 h 10000"/>
                          <a:gd name="connsiteX32" fmla="*/ 10019 w 10162"/>
                          <a:gd name="connsiteY32"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215 h 10000"/>
                          <a:gd name="connsiteX9" fmla="*/ 329 w 10162"/>
                          <a:gd name="connsiteY9" fmla="*/ 6424 h 10000"/>
                          <a:gd name="connsiteX10" fmla="*/ 329 w 10162"/>
                          <a:gd name="connsiteY10" fmla="*/ 6684 h 10000"/>
                          <a:gd name="connsiteX11" fmla="*/ 329 w 10162"/>
                          <a:gd name="connsiteY11" fmla="*/ 6989 h 10000"/>
                          <a:gd name="connsiteX12" fmla="*/ 329 w 10162"/>
                          <a:gd name="connsiteY12" fmla="*/ 7324 h 10000"/>
                          <a:gd name="connsiteX13" fmla="*/ 342 w 10162"/>
                          <a:gd name="connsiteY13" fmla="*/ 7674 h 10000"/>
                          <a:gd name="connsiteX14" fmla="*/ 342 w 10162"/>
                          <a:gd name="connsiteY14" fmla="*/ 8031 h 10000"/>
                          <a:gd name="connsiteX15" fmla="*/ 342 w 10162"/>
                          <a:gd name="connsiteY15" fmla="*/ 8381 h 10000"/>
                          <a:gd name="connsiteX16" fmla="*/ 342 w 10162"/>
                          <a:gd name="connsiteY16" fmla="*/ 8709 h 10000"/>
                          <a:gd name="connsiteX17" fmla="*/ 342 w 10162"/>
                          <a:gd name="connsiteY17" fmla="*/ 9006 h 10000"/>
                          <a:gd name="connsiteX18" fmla="*/ 354 w 10162"/>
                          <a:gd name="connsiteY18" fmla="*/ 9267 h 10000"/>
                          <a:gd name="connsiteX19" fmla="*/ 354 w 10162"/>
                          <a:gd name="connsiteY19" fmla="*/ 9461 h 10000"/>
                          <a:gd name="connsiteX20" fmla="*/ 354 w 10162"/>
                          <a:gd name="connsiteY20" fmla="*/ 9580 h 10000"/>
                          <a:gd name="connsiteX21" fmla="*/ 354 w 10162"/>
                          <a:gd name="connsiteY21" fmla="*/ 9632 h 10000"/>
                          <a:gd name="connsiteX22" fmla="*/ 9142 w 10162"/>
                          <a:gd name="connsiteY22" fmla="*/ 4630 h 10000"/>
                          <a:gd name="connsiteX23" fmla="*/ 9030 w 10162"/>
                          <a:gd name="connsiteY23" fmla="*/ 5150 h 10000"/>
                          <a:gd name="connsiteX24" fmla="*/ 405 w 10162"/>
                          <a:gd name="connsiteY24" fmla="*/ 10000 h 10000"/>
                          <a:gd name="connsiteX25" fmla="*/ 180 w 10162"/>
                          <a:gd name="connsiteY25" fmla="*/ 9304 h 10000"/>
                          <a:gd name="connsiteX26" fmla="*/ 180 w 10162"/>
                          <a:gd name="connsiteY26" fmla="*/ 5985 h 10000"/>
                          <a:gd name="connsiteX27" fmla="*/ 243 w 10162"/>
                          <a:gd name="connsiteY27" fmla="*/ 5709 h 10000"/>
                          <a:gd name="connsiteX28" fmla="*/ 441 w 10162"/>
                          <a:gd name="connsiteY28" fmla="*/ 5396 h 10000"/>
                          <a:gd name="connsiteX29" fmla="*/ 3530 w 10162"/>
                          <a:gd name="connsiteY29" fmla="*/ 3595 h 10000"/>
                          <a:gd name="connsiteX30" fmla="*/ 9621 w 10162"/>
                          <a:gd name="connsiteY30" fmla="*/ 205 h 10000"/>
                          <a:gd name="connsiteX31" fmla="*/ 10019 w 10162"/>
                          <a:gd name="connsiteY31"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424 h 10000"/>
                          <a:gd name="connsiteX9" fmla="*/ 330 w 10163"/>
                          <a:gd name="connsiteY9" fmla="*/ 6684 h 10000"/>
                          <a:gd name="connsiteX10" fmla="*/ 330 w 10163"/>
                          <a:gd name="connsiteY10" fmla="*/ 6989 h 10000"/>
                          <a:gd name="connsiteX11" fmla="*/ 330 w 10163"/>
                          <a:gd name="connsiteY11" fmla="*/ 7324 h 10000"/>
                          <a:gd name="connsiteX12" fmla="*/ 343 w 10163"/>
                          <a:gd name="connsiteY12" fmla="*/ 7674 h 10000"/>
                          <a:gd name="connsiteX13" fmla="*/ 343 w 10163"/>
                          <a:gd name="connsiteY13" fmla="*/ 8031 h 10000"/>
                          <a:gd name="connsiteX14" fmla="*/ 343 w 10163"/>
                          <a:gd name="connsiteY14" fmla="*/ 8381 h 10000"/>
                          <a:gd name="connsiteX15" fmla="*/ 343 w 10163"/>
                          <a:gd name="connsiteY15" fmla="*/ 8709 h 10000"/>
                          <a:gd name="connsiteX16" fmla="*/ 343 w 10163"/>
                          <a:gd name="connsiteY16" fmla="*/ 9006 h 10000"/>
                          <a:gd name="connsiteX17" fmla="*/ 355 w 10163"/>
                          <a:gd name="connsiteY17" fmla="*/ 9267 h 10000"/>
                          <a:gd name="connsiteX18" fmla="*/ 355 w 10163"/>
                          <a:gd name="connsiteY18" fmla="*/ 9461 h 10000"/>
                          <a:gd name="connsiteX19" fmla="*/ 355 w 10163"/>
                          <a:gd name="connsiteY19" fmla="*/ 9580 h 10000"/>
                          <a:gd name="connsiteX20" fmla="*/ 355 w 10163"/>
                          <a:gd name="connsiteY20" fmla="*/ 9632 h 10000"/>
                          <a:gd name="connsiteX21" fmla="*/ 9143 w 10163"/>
                          <a:gd name="connsiteY21" fmla="*/ 4630 h 10000"/>
                          <a:gd name="connsiteX22" fmla="*/ 9031 w 10163"/>
                          <a:gd name="connsiteY22" fmla="*/ 5150 h 10000"/>
                          <a:gd name="connsiteX23" fmla="*/ 406 w 10163"/>
                          <a:gd name="connsiteY23" fmla="*/ 10000 h 10000"/>
                          <a:gd name="connsiteX24" fmla="*/ 181 w 10163"/>
                          <a:gd name="connsiteY24" fmla="*/ 9304 h 10000"/>
                          <a:gd name="connsiteX25" fmla="*/ 181 w 10163"/>
                          <a:gd name="connsiteY25" fmla="*/ 5985 h 10000"/>
                          <a:gd name="connsiteX26" fmla="*/ 244 w 10163"/>
                          <a:gd name="connsiteY26" fmla="*/ 5709 h 10000"/>
                          <a:gd name="connsiteX27" fmla="*/ 442 w 10163"/>
                          <a:gd name="connsiteY27" fmla="*/ 5396 h 10000"/>
                          <a:gd name="connsiteX28" fmla="*/ 3531 w 10163"/>
                          <a:gd name="connsiteY28" fmla="*/ 3595 h 10000"/>
                          <a:gd name="connsiteX29" fmla="*/ 9622 w 10163"/>
                          <a:gd name="connsiteY29" fmla="*/ 205 h 10000"/>
                          <a:gd name="connsiteX30" fmla="*/ 10020 w 10163"/>
                          <a:gd name="connsiteY30"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684 h 10000"/>
                          <a:gd name="connsiteX9" fmla="*/ 330 w 10163"/>
                          <a:gd name="connsiteY9" fmla="*/ 6989 h 10000"/>
                          <a:gd name="connsiteX10" fmla="*/ 330 w 10163"/>
                          <a:gd name="connsiteY10" fmla="*/ 7324 h 10000"/>
                          <a:gd name="connsiteX11" fmla="*/ 343 w 10163"/>
                          <a:gd name="connsiteY11" fmla="*/ 7674 h 10000"/>
                          <a:gd name="connsiteX12" fmla="*/ 343 w 10163"/>
                          <a:gd name="connsiteY12" fmla="*/ 8031 h 10000"/>
                          <a:gd name="connsiteX13" fmla="*/ 343 w 10163"/>
                          <a:gd name="connsiteY13" fmla="*/ 8381 h 10000"/>
                          <a:gd name="connsiteX14" fmla="*/ 343 w 10163"/>
                          <a:gd name="connsiteY14" fmla="*/ 8709 h 10000"/>
                          <a:gd name="connsiteX15" fmla="*/ 343 w 10163"/>
                          <a:gd name="connsiteY15" fmla="*/ 9006 h 10000"/>
                          <a:gd name="connsiteX16" fmla="*/ 355 w 10163"/>
                          <a:gd name="connsiteY16" fmla="*/ 9267 h 10000"/>
                          <a:gd name="connsiteX17" fmla="*/ 355 w 10163"/>
                          <a:gd name="connsiteY17" fmla="*/ 9461 h 10000"/>
                          <a:gd name="connsiteX18" fmla="*/ 355 w 10163"/>
                          <a:gd name="connsiteY18" fmla="*/ 9580 h 10000"/>
                          <a:gd name="connsiteX19" fmla="*/ 355 w 10163"/>
                          <a:gd name="connsiteY19" fmla="*/ 9632 h 10000"/>
                          <a:gd name="connsiteX20" fmla="*/ 9143 w 10163"/>
                          <a:gd name="connsiteY20" fmla="*/ 4630 h 10000"/>
                          <a:gd name="connsiteX21" fmla="*/ 9031 w 10163"/>
                          <a:gd name="connsiteY21" fmla="*/ 5150 h 10000"/>
                          <a:gd name="connsiteX22" fmla="*/ 406 w 10163"/>
                          <a:gd name="connsiteY22" fmla="*/ 10000 h 10000"/>
                          <a:gd name="connsiteX23" fmla="*/ 181 w 10163"/>
                          <a:gd name="connsiteY23" fmla="*/ 9304 h 10000"/>
                          <a:gd name="connsiteX24" fmla="*/ 181 w 10163"/>
                          <a:gd name="connsiteY24" fmla="*/ 5985 h 10000"/>
                          <a:gd name="connsiteX25" fmla="*/ 244 w 10163"/>
                          <a:gd name="connsiteY25" fmla="*/ 5709 h 10000"/>
                          <a:gd name="connsiteX26" fmla="*/ 442 w 10163"/>
                          <a:gd name="connsiteY26" fmla="*/ 5396 h 10000"/>
                          <a:gd name="connsiteX27" fmla="*/ 3531 w 10163"/>
                          <a:gd name="connsiteY27" fmla="*/ 3595 h 10000"/>
                          <a:gd name="connsiteX28" fmla="*/ 9622 w 10163"/>
                          <a:gd name="connsiteY28" fmla="*/ 205 h 10000"/>
                          <a:gd name="connsiteX29" fmla="*/ 10020 w 10163"/>
                          <a:gd name="connsiteY29"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989 h 10000"/>
                          <a:gd name="connsiteX9" fmla="*/ 330 w 10163"/>
                          <a:gd name="connsiteY9" fmla="*/ 7324 h 10000"/>
                          <a:gd name="connsiteX10" fmla="*/ 343 w 10163"/>
                          <a:gd name="connsiteY10" fmla="*/ 7674 h 10000"/>
                          <a:gd name="connsiteX11" fmla="*/ 343 w 10163"/>
                          <a:gd name="connsiteY11" fmla="*/ 8031 h 10000"/>
                          <a:gd name="connsiteX12" fmla="*/ 343 w 10163"/>
                          <a:gd name="connsiteY12" fmla="*/ 8381 h 10000"/>
                          <a:gd name="connsiteX13" fmla="*/ 343 w 10163"/>
                          <a:gd name="connsiteY13" fmla="*/ 8709 h 10000"/>
                          <a:gd name="connsiteX14" fmla="*/ 343 w 10163"/>
                          <a:gd name="connsiteY14" fmla="*/ 9006 h 10000"/>
                          <a:gd name="connsiteX15" fmla="*/ 355 w 10163"/>
                          <a:gd name="connsiteY15" fmla="*/ 9267 h 10000"/>
                          <a:gd name="connsiteX16" fmla="*/ 355 w 10163"/>
                          <a:gd name="connsiteY16" fmla="*/ 9461 h 10000"/>
                          <a:gd name="connsiteX17" fmla="*/ 355 w 10163"/>
                          <a:gd name="connsiteY17" fmla="*/ 9580 h 10000"/>
                          <a:gd name="connsiteX18" fmla="*/ 355 w 10163"/>
                          <a:gd name="connsiteY18" fmla="*/ 9632 h 10000"/>
                          <a:gd name="connsiteX19" fmla="*/ 9143 w 10163"/>
                          <a:gd name="connsiteY19" fmla="*/ 4630 h 10000"/>
                          <a:gd name="connsiteX20" fmla="*/ 9031 w 10163"/>
                          <a:gd name="connsiteY20" fmla="*/ 5150 h 10000"/>
                          <a:gd name="connsiteX21" fmla="*/ 406 w 10163"/>
                          <a:gd name="connsiteY21" fmla="*/ 10000 h 10000"/>
                          <a:gd name="connsiteX22" fmla="*/ 181 w 10163"/>
                          <a:gd name="connsiteY22" fmla="*/ 9304 h 10000"/>
                          <a:gd name="connsiteX23" fmla="*/ 181 w 10163"/>
                          <a:gd name="connsiteY23" fmla="*/ 5985 h 10000"/>
                          <a:gd name="connsiteX24" fmla="*/ 244 w 10163"/>
                          <a:gd name="connsiteY24" fmla="*/ 5709 h 10000"/>
                          <a:gd name="connsiteX25" fmla="*/ 442 w 10163"/>
                          <a:gd name="connsiteY25" fmla="*/ 5396 h 10000"/>
                          <a:gd name="connsiteX26" fmla="*/ 3531 w 10163"/>
                          <a:gd name="connsiteY26" fmla="*/ 3595 h 10000"/>
                          <a:gd name="connsiteX27" fmla="*/ 9622 w 10163"/>
                          <a:gd name="connsiteY27" fmla="*/ 205 h 10000"/>
                          <a:gd name="connsiteX28" fmla="*/ 10020 w 10163"/>
                          <a:gd name="connsiteY28"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7324 h 10000"/>
                          <a:gd name="connsiteX9" fmla="*/ 343 w 10163"/>
                          <a:gd name="connsiteY9" fmla="*/ 7674 h 10000"/>
                          <a:gd name="connsiteX10" fmla="*/ 343 w 10163"/>
                          <a:gd name="connsiteY10" fmla="*/ 8031 h 10000"/>
                          <a:gd name="connsiteX11" fmla="*/ 343 w 10163"/>
                          <a:gd name="connsiteY11" fmla="*/ 8381 h 10000"/>
                          <a:gd name="connsiteX12" fmla="*/ 343 w 10163"/>
                          <a:gd name="connsiteY12" fmla="*/ 8709 h 10000"/>
                          <a:gd name="connsiteX13" fmla="*/ 343 w 10163"/>
                          <a:gd name="connsiteY13" fmla="*/ 9006 h 10000"/>
                          <a:gd name="connsiteX14" fmla="*/ 355 w 10163"/>
                          <a:gd name="connsiteY14" fmla="*/ 9267 h 10000"/>
                          <a:gd name="connsiteX15" fmla="*/ 355 w 10163"/>
                          <a:gd name="connsiteY15" fmla="*/ 9461 h 10000"/>
                          <a:gd name="connsiteX16" fmla="*/ 355 w 10163"/>
                          <a:gd name="connsiteY16" fmla="*/ 9580 h 10000"/>
                          <a:gd name="connsiteX17" fmla="*/ 355 w 10163"/>
                          <a:gd name="connsiteY17" fmla="*/ 9632 h 10000"/>
                          <a:gd name="connsiteX18" fmla="*/ 9143 w 10163"/>
                          <a:gd name="connsiteY18" fmla="*/ 4630 h 10000"/>
                          <a:gd name="connsiteX19" fmla="*/ 9031 w 10163"/>
                          <a:gd name="connsiteY19" fmla="*/ 5150 h 10000"/>
                          <a:gd name="connsiteX20" fmla="*/ 406 w 10163"/>
                          <a:gd name="connsiteY20" fmla="*/ 10000 h 10000"/>
                          <a:gd name="connsiteX21" fmla="*/ 181 w 10163"/>
                          <a:gd name="connsiteY21" fmla="*/ 9304 h 10000"/>
                          <a:gd name="connsiteX22" fmla="*/ 181 w 10163"/>
                          <a:gd name="connsiteY22" fmla="*/ 5985 h 10000"/>
                          <a:gd name="connsiteX23" fmla="*/ 244 w 10163"/>
                          <a:gd name="connsiteY23" fmla="*/ 5709 h 10000"/>
                          <a:gd name="connsiteX24" fmla="*/ 442 w 10163"/>
                          <a:gd name="connsiteY24" fmla="*/ 5396 h 10000"/>
                          <a:gd name="connsiteX25" fmla="*/ 3531 w 10163"/>
                          <a:gd name="connsiteY25" fmla="*/ 3595 h 10000"/>
                          <a:gd name="connsiteX26" fmla="*/ 9622 w 10163"/>
                          <a:gd name="connsiteY26" fmla="*/ 205 h 10000"/>
                          <a:gd name="connsiteX27" fmla="*/ 10020 w 10163"/>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031 h 10000"/>
                          <a:gd name="connsiteX10" fmla="*/ 180 w 10000"/>
                          <a:gd name="connsiteY10" fmla="*/ 8381 h 10000"/>
                          <a:gd name="connsiteX11" fmla="*/ 180 w 10000"/>
                          <a:gd name="connsiteY11" fmla="*/ 8709 h 10000"/>
                          <a:gd name="connsiteX12" fmla="*/ 180 w 10000"/>
                          <a:gd name="connsiteY12" fmla="*/ 9006 h 10000"/>
                          <a:gd name="connsiteX13" fmla="*/ 192 w 10000"/>
                          <a:gd name="connsiteY13" fmla="*/ 9267 h 10000"/>
                          <a:gd name="connsiteX14" fmla="*/ 192 w 10000"/>
                          <a:gd name="connsiteY14" fmla="*/ 9461 h 10000"/>
                          <a:gd name="connsiteX15" fmla="*/ 192 w 10000"/>
                          <a:gd name="connsiteY15" fmla="*/ 9580 h 10000"/>
                          <a:gd name="connsiteX16" fmla="*/ 192 w 10000"/>
                          <a:gd name="connsiteY16" fmla="*/ 9632 h 10000"/>
                          <a:gd name="connsiteX17" fmla="*/ 8980 w 10000"/>
                          <a:gd name="connsiteY17" fmla="*/ 4630 h 10000"/>
                          <a:gd name="connsiteX18" fmla="*/ 8868 w 10000"/>
                          <a:gd name="connsiteY18" fmla="*/ 5150 h 10000"/>
                          <a:gd name="connsiteX19" fmla="*/ 243 w 10000"/>
                          <a:gd name="connsiteY19" fmla="*/ 10000 h 10000"/>
                          <a:gd name="connsiteX20" fmla="*/ 18 w 10000"/>
                          <a:gd name="connsiteY20" fmla="*/ 9304 h 10000"/>
                          <a:gd name="connsiteX21" fmla="*/ 18 w 10000"/>
                          <a:gd name="connsiteY21" fmla="*/ 5985 h 10000"/>
                          <a:gd name="connsiteX22" fmla="*/ 81 w 10000"/>
                          <a:gd name="connsiteY22" fmla="*/ 5709 h 10000"/>
                          <a:gd name="connsiteX23" fmla="*/ 279 w 10000"/>
                          <a:gd name="connsiteY23" fmla="*/ 5396 h 10000"/>
                          <a:gd name="connsiteX24" fmla="*/ 3368 w 10000"/>
                          <a:gd name="connsiteY24" fmla="*/ 3595 h 10000"/>
                          <a:gd name="connsiteX25" fmla="*/ 9459 w 10000"/>
                          <a:gd name="connsiteY25" fmla="*/ 205 h 10000"/>
                          <a:gd name="connsiteX26" fmla="*/ 9857 w 10000"/>
                          <a:gd name="connsiteY2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381 h 10000"/>
                          <a:gd name="connsiteX10" fmla="*/ 180 w 10000"/>
                          <a:gd name="connsiteY10" fmla="*/ 8709 h 10000"/>
                          <a:gd name="connsiteX11" fmla="*/ 180 w 10000"/>
                          <a:gd name="connsiteY11" fmla="*/ 9006 h 10000"/>
                          <a:gd name="connsiteX12" fmla="*/ 192 w 10000"/>
                          <a:gd name="connsiteY12" fmla="*/ 9267 h 10000"/>
                          <a:gd name="connsiteX13" fmla="*/ 192 w 10000"/>
                          <a:gd name="connsiteY13" fmla="*/ 9461 h 10000"/>
                          <a:gd name="connsiteX14" fmla="*/ 192 w 10000"/>
                          <a:gd name="connsiteY14" fmla="*/ 9580 h 10000"/>
                          <a:gd name="connsiteX15" fmla="*/ 192 w 10000"/>
                          <a:gd name="connsiteY15" fmla="*/ 9632 h 10000"/>
                          <a:gd name="connsiteX16" fmla="*/ 8980 w 10000"/>
                          <a:gd name="connsiteY16" fmla="*/ 4630 h 10000"/>
                          <a:gd name="connsiteX17" fmla="*/ 8868 w 10000"/>
                          <a:gd name="connsiteY17" fmla="*/ 5150 h 10000"/>
                          <a:gd name="connsiteX18" fmla="*/ 243 w 10000"/>
                          <a:gd name="connsiteY18" fmla="*/ 10000 h 10000"/>
                          <a:gd name="connsiteX19" fmla="*/ 18 w 10000"/>
                          <a:gd name="connsiteY19" fmla="*/ 9304 h 10000"/>
                          <a:gd name="connsiteX20" fmla="*/ 18 w 10000"/>
                          <a:gd name="connsiteY20" fmla="*/ 5985 h 10000"/>
                          <a:gd name="connsiteX21" fmla="*/ 81 w 10000"/>
                          <a:gd name="connsiteY21" fmla="*/ 5709 h 10000"/>
                          <a:gd name="connsiteX22" fmla="*/ 279 w 10000"/>
                          <a:gd name="connsiteY22" fmla="*/ 5396 h 10000"/>
                          <a:gd name="connsiteX23" fmla="*/ 3368 w 10000"/>
                          <a:gd name="connsiteY23" fmla="*/ 3595 h 10000"/>
                          <a:gd name="connsiteX24" fmla="*/ 9459 w 10000"/>
                          <a:gd name="connsiteY24" fmla="*/ 205 h 10000"/>
                          <a:gd name="connsiteX25" fmla="*/ 9857 w 10000"/>
                          <a:gd name="connsiteY2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709 h 10000"/>
                          <a:gd name="connsiteX10" fmla="*/ 180 w 10000"/>
                          <a:gd name="connsiteY10" fmla="*/ 9006 h 10000"/>
                          <a:gd name="connsiteX11" fmla="*/ 192 w 10000"/>
                          <a:gd name="connsiteY11" fmla="*/ 9267 h 10000"/>
                          <a:gd name="connsiteX12" fmla="*/ 192 w 10000"/>
                          <a:gd name="connsiteY12" fmla="*/ 9461 h 10000"/>
                          <a:gd name="connsiteX13" fmla="*/ 192 w 10000"/>
                          <a:gd name="connsiteY13" fmla="*/ 9580 h 10000"/>
                          <a:gd name="connsiteX14" fmla="*/ 192 w 10000"/>
                          <a:gd name="connsiteY14" fmla="*/ 9632 h 10000"/>
                          <a:gd name="connsiteX15" fmla="*/ 8980 w 10000"/>
                          <a:gd name="connsiteY15" fmla="*/ 4630 h 10000"/>
                          <a:gd name="connsiteX16" fmla="*/ 8868 w 10000"/>
                          <a:gd name="connsiteY16" fmla="*/ 5150 h 10000"/>
                          <a:gd name="connsiteX17" fmla="*/ 243 w 10000"/>
                          <a:gd name="connsiteY17" fmla="*/ 10000 h 10000"/>
                          <a:gd name="connsiteX18" fmla="*/ 18 w 10000"/>
                          <a:gd name="connsiteY18" fmla="*/ 9304 h 10000"/>
                          <a:gd name="connsiteX19" fmla="*/ 18 w 10000"/>
                          <a:gd name="connsiteY19" fmla="*/ 5985 h 10000"/>
                          <a:gd name="connsiteX20" fmla="*/ 81 w 10000"/>
                          <a:gd name="connsiteY20" fmla="*/ 5709 h 10000"/>
                          <a:gd name="connsiteX21" fmla="*/ 279 w 10000"/>
                          <a:gd name="connsiteY21" fmla="*/ 5396 h 10000"/>
                          <a:gd name="connsiteX22" fmla="*/ 3368 w 10000"/>
                          <a:gd name="connsiteY22" fmla="*/ 3595 h 10000"/>
                          <a:gd name="connsiteX23" fmla="*/ 9459 w 10000"/>
                          <a:gd name="connsiteY23" fmla="*/ 205 h 10000"/>
                          <a:gd name="connsiteX24" fmla="*/ 9857 w 10000"/>
                          <a:gd name="connsiteY2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9006 h 10000"/>
                          <a:gd name="connsiteX10" fmla="*/ 192 w 10000"/>
                          <a:gd name="connsiteY10" fmla="*/ 9267 h 10000"/>
                          <a:gd name="connsiteX11" fmla="*/ 192 w 10000"/>
                          <a:gd name="connsiteY11" fmla="*/ 9461 h 10000"/>
                          <a:gd name="connsiteX12" fmla="*/ 192 w 10000"/>
                          <a:gd name="connsiteY12" fmla="*/ 9580 h 10000"/>
                          <a:gd name="connsiteX13" fmla="*/ 192 w 10000"/>
                          <a:gd name="connsiteY13" fmla="*/ 9632 h 10000"/>
                          <a:gd name="connsiteX14" fmla="*/ 8980 w 10000"/>
                          <a:gd name="connsiteY14" fmla="*/ 4630 h 10000"/>
                          <a:gd name="connsiteX15" fmla="*/ 8868 w 10000"/>
                          <a:gd name="connsiteY15" fmla="*/ 5150 h 10000"/>
                          <a:gd name="connsiteX16" fmla="*/ 243 w 10000"/>
                          <a:gd name="connsiteY16" fmla="*/ 10000 h 10000"/>
                          <a:gd name="connsiteX17" fmla="*/ 18 w 10000"/>
                          <a:gd name="connsiteY17" fmla="*/ 9304 h 10000"/>
                          <a:gd name="connsiteX18" fmla="*/ 18 w 10000"/>
                          <a:gd name="connsiteY18" fmla="*/ 5985 h 10000"/>
                          <a:gd name="connsiteX19" fmla="*/ 81 w 10000"/>
                          <a:gd name="connsiteY19" fmla="*/ 5709 h 10000"/>
                          <a:gd name="connsiteX20" fmla="*/ 279 w 10000"/>
                          <a:gd name="connsiteY20" fmla="*/ 5396 h 10000"/>
                          <a:gd name="connsiteX21" fmla="*/ 3368 w 10000"/>
                          <a:gd name="connsiteY21" fmla="*/ 3595 h 10000"/>
                          <a:gd name="connsiteX22" fmla="*/ 9459 w 10000"/>
                          <a:gd name="connsiteY22" fmla="*/ 205 h 10000"/>
                          <a:gd name="connsiteX23" fmla="*/ 9857 w 10000"/>
                          <a:gd name="connsiteY2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267 h 10000"/>
                          <a:gd name="connsiteX10" fmla="*/ 192 w 10000"/>
                          <a:gd name="connsiteY10" fmla="*/ 9461 h 10000"/>
                          <a:gd name="connsiteX11" fmla="*/ 192 w 10000"/>
                          <a:gd name="connsiteY11" fmla="*/ 9580 h 10000"/>
                          <a:gd name="connsiteX12" fmla="*/ 192 w 10000"/>
                          <a:gd name="connsiteY12" fmla="*/ 9632 h 10000"/>
                          <a:gd name="connsiteX13" fmla="*/ 8980 w 10000"/>
                          <a:gd name="connsiteY13" fmla="*/ 4630 h 10000"/>
                          <a:gd name="connsiteX14" fmla="*/ 8868 w 10000"/>
                          <a:gd name="connsiteY14" fmla="*/ 5150 h 10000"/>
                          <a:gd name="connsiteX15" fmla="*/ 243 w 10000"/>
                          <a:gd name="connsiteY15" fmla="*/ 10000 h 10000"/>
                          <a:gd name="connsiteX16" fmla="*/ 18 w 10000"/>
                          <a:gd name="connsiteY16" fmla="*/ 9304 h 10000"/>
                          <a:gd name="connsiteX17" fmla="*/ 18 w 10000"/>
                          <a:gd name="connsiteY17" fmla="*/ 5985 h 10000"/>
                          <a:gd name="connsiteX18" fmla="*/ 81 w 10000"/>
                          <a:gd name="connsiteY18" fmla="*/ 5709 h 10000"/>
                          <a:gd name="connsiteX19" fmla="*/ 279 w 10000"/>
                          <a:gd name="connsiteY19" fmla="*/ 5396 h 10000"/>
                          <a:gd name="connsiteX20" fmla="*/ 3368 w 10000"/>
                          <a:gd name="connsiteY20" fmla="*/ 3595 h 10000"/>
                          <a:gd name="connsiteX21" fmla="*/ 9459 w 10000"/>
                          <a:gd name="connsiteY21" fmla="*/ 205 h 10000"/>
                          <a:gd name="connsiteX22" fmla="*/ 9857 w 10000"/>
                          <a:gd name="connsiteY2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461 h 10000"/>
                          <a:gd name="connsiteX10" fmla="*/ 192 w 10000"/>
                          <a:gd name="connsiteY10" fmla="*/ 9580 h 10000"/>
                          <a:gd name="connsiteX11" fmla="*/ 192 w 10000"/>
                          <a:gd name="connsiteY11" fmla="*/ 9632 h 10000"/>
                          <a:gd name="connsiteX12" fmla="*/ 8980 w 10000"/>
                          <a:gd name="connsiteY12" fmla="*/ 4630 h 10000"/>
                          <a:gd name="connsiteX13" fmla="*/ 8868 w 10000"/>
                          <a:gd name="connsiteY13" fmla="*/ 5150 h 10000"/>
                          <a:gd name="connsiteX14" fmla="*/ 243 w 10000"/>
                          <a:gd name="connsiteY14" fmla="*/ 10000 h 10000"/>
                          <a:gd name="connsiteX15" fmla="*/ 18 w 10000"/>
                          <a:gd name="connsiteY15" fmla="*/ 9304 h 10000"/>
                          <a:gd name="connsiteX16" fmla="*/ 18 w 10000"/>
                          <a:gd name="connsiteY16" fmla="*/ 5985 h 10000"/>
                          <a:gd name="connsiteX17" fmla="*/ 81 w 10000"/>
                          <a:gd name="connsiteY17" fmla="*/ 5709 h 10000"/>
                          <a:gd name="connsiteX18" fmla="*/ 279 w 10000"/>
                          <a:gd name="connsiteY18" fmla="*/ 5396 h 10000"/>
                          <a:gd name="connsiteX19" fmla="*/ 3368 w 10000"/>
                          <a:gd name="connsiteY19" fmla="*/ 3595 h 10000"/>
                          <a:gd name="connsiteX20" fmla="*/ 9459 w 10000"/>
                          <a:gd name="connsiteY20" fmla="*/ 205 h 10000"/>
                          <a:gd name="connsiteX21" fmla="*/ 9857 w 10000"/>
                          <a:gd name="connsiteY2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192 w 10000"/>
                          <a:gd name="connsiteY10" fmla="*/ 9632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81 w 10000"/>
                          <a:gd name="connsiteY16" fmla="*/ 5709 h 10000"/>
                          <a:gd name="connsiteX17" fmla="*/ 279 w 10000"/>
                          <a:gd name="connsiteY17" fmla="*/ 5396 h 10000"/>
                          <a:gd name="connsiteX18" fmla="*/ 3368 w 10000"/>
                          <a:gd name="connsiteY18" fmla="*/ 3595 h 10000"/>
                          <a:gd name="connsiteX19" fmla="*/ 9459 w 10000"/>
                          <a:gd name="connsiteY19" fmla="*/ 205 h 10000"/>
                          <a:gd name="connsiteX20" fmla="*/ 9857 w 10000"/>
                          <a:gd name="connsiteY2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902 w 10045"/>
                          <a:gd name="connsiteY0" fmla="*/ 0 h 10000"/>
                          <a:gd name="connsiteX1" fmla="*/ 10045 w 10045"/>
                          <a:gd name="connsiteY1" fmla="*/ 141 h 10000"/>
                          <a:gd name="connsiteX2" fmla="*/ 6477 w 10045"/>
                          <a:gd name="connsiteY2" fmla="*/ 2448 h 10000"/>
                          <a:gd name="connsiteX3" fmla="*/ 6260 w 10045"/>
                          <a:gd name="connsiteY3" fmla="*/ 2293 h 10000"/>
                          <a:gd name="connsiteX4" fmla="*/ 9858 w 10045"/>
                          <a:gd name="connsiteY4" fmla="*/ 147 h 10000"/>
                          <a:gd name="connsiteX5" fmla="*/ 8590 w 10045"/>
                          <a:gd name="connsiteY5" fmla="*/ 811 h 10000"/>
                          <a:gd name="connsiteX6" fmla="*/ 6695 w 10045"/>
                          <a:gd name="connsiteY6" fmla="*/ 1854 h 10000"/>
                          <a:gd name="connsiteX7" fmla="*/ 411 w 10045"/>
                          <a:gd name="connsiteY7" fmla="*/ 5500 h 10000"/>
                          <a:gd name="connsiteX8" fmla="*/ 212 w 10045"/>
                          <a:gd name="connsiteY8" fmla="*/ 7324 h 10000"/>
                          <a:gd name="connsiteX9" fmla="*/ 248 w 10045"/>
                          <a:gd name="connsiteY9" fmla="*/ 9670 h 10000"/>
                          <a:gd name="connsiteX10" fmla="*/ 9025 w 10045"/>
                          <a:gd name="connsiteY10" fmla="*/ 4630 h 10000"/>
                          <a:gd name="connsiteX11" fmla="*/ 8913 w 10045"/>
                          <a:gd name="connsiteY11" fmla="*/ 5150 h 10000"/>
                          <a:gd name="connsiteX12" fmla="*/ 288 w 10045"/>
                          <a:gd name="connsiteY12" fmla="*/ 10000 h 10000"/>
                          <a:gd name="connsiteX13" fmla="*/ 63 w 10045"/>
                          <a:gd name="connsiteY13" fmla="*/ 9304 h 10000"/>
                          <a:gd name="connsiteX14" fmla="*/ 63 w 10045"/>
                          <a:gd name="connsiteY14" fmla="*/ 5985 h 10000"/>
                          <a:gd name="connsiteX15" fmla="*/ 324 w 10045"/>
                          <a:gd name="connsiteY15" fmla="*/ 5396 h 10000"/>
                          <a:gd name="connsiteX16" fmla="*/ 3413 w 10045"/>
                          <a:gd name="connsiteY16" fmla="*/ 3595 h 10000"/>
                          <a:gd name="connsiteX17" fmla="*/ 9504 w 10045"/>
                          <a:gd name="connsiteY17" fmla="*/ 205 h 10000"/>
                          <a:gd name="connsiteX18" fmla="*/ 9902 w 10045"/>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10314 w 10457"/>
                          <a:gd name="connsiteY0" fmla="*/ 0 h 10093"/>
                          <a:gd name="connsiteX1" fmla="*/ 10457 w 10457"/>
                          <a:gd name="connsiteY1" fmla="*/ 141 h 10093"/>
                          <a:gd name="connsiteX2" fmla="*/ 6889 w 10457"/>
                          <a:gd name="connsiteY2" fmla="*/ 2448 h 10093"/>
                          <a:gd name="connsiteX3" fmla="*/ 6672 w 10457"/>
                          <a:gd name="connsiteY3" fmla="*/ 2293 h 10093"/>
                          <a:gd name="connsiteX4" fmla="*/ 10270 w 10457"/>
                          <a:gd name="connsiteY4" fmla="*/ 147 h 10093"/>
                          <a:gd name="connsiteX5" fmla="*/ 9002 w 10457"/>
                          <a:gd name="connsiteY5" fmla="*/ 811 h 10093"/>
                          <a:gd name="connsiteX6" fmla="*/ 7107 w 10457"/>
                          <a:gd name="connsiteY6" fmla="*/ 1854 h 10093"/>
                          <a:gd name="connsiteX7" fmla="*/ 823 w 10457"/>
                          <a:gd name="connsiteY7" fmla="*/ 5462 h 10093"/>
                          <a:gd name="connsiteX8" fmla="*/ 598 w 10457"/>
                          <a:gd name="connsiteY8" fmla="*/ 6025 h 10093"/>
                          <a:gd name="connsiteX9" fmla="*/ 640 w 10457"/>
                          <a:gd name="connsiteY9" fmla="*/ 9366 h 10093"/>
                          <a:gd name="connsiteX10" fmla="*/ 652 w 10457"/>
                          <a:gd name="connsiteY10" fmla="*/ 9688 h 10093"/>
                          <a:gd name="connsiteX11" fmla="*/ 9437 w 10457"/>
                          <a:gd name="connsiteY11" fmla="*/ 4630 h 10093"/>
                          <a:gd name="connsiteX12" fmla="*/ 9325 w 10457"/>
                          <a:gd name="connsiteY12" fmla="*/ 5150 h 10093"/>
                          <a:gd name="connsiteX13" fmla="*/ 700 w 10457"/>
                          <a:gd name="connsiteY13" fmla="*/ 10000 h 10093"/>
                          <a:gd name="connsiteX14" fmla="*/ 475 w 10457"/>
                          <a:gd name="connsiteY14" fmla="*/ 9304 h 10093"/>
                          <a:gd name="connsiteX15" fmla="*/ 475 w 10457"/>
                          <a:gd name="connsiteY15" fmla="*/ 5985 h 10093"/>
                          <a:gd name="connsiteX16" fmla="*/ 736 w 10457"/>
                          <a:gd name="connsiteY16" fmla="*/ 5357 h 10093"/>
                          <a:gd name="connsiteX17" fmla="*/ 3825 w 10457"/>
                          <a:gd name="connsiteY17" fmla="*/ 3595 h 10093"/>
                          <a:gd name="connsiteX18" fmla="*/ 9916 w 10457"/>
                          <a:gd name="connsiteY18" fmla="*/ 205 h 10093"/>
                          <a:gd name="connsiteX19" fmla="*/ 10314 w 10457"/>
                          <a:gd name="connsiteY19" fmla="*/ 0 h 10093"/>
                          <a:gd name="connsiteX0" fmla="*/ 10317 w 10460"/>
                          <a:gd name="connsiteY0" fmla="*/ 0 h 10126"/>
                          <a:gd name="connsiteX1" fmla="*/ 10460 w 10460"/>
                          <a:gd name="connsiteY1" fmla="*/ 141 h 10126"/>
                          <a:gd name="connsiteX2" fmla="*/ 6892 w 10460"/>
                          <a:gd name="connsiteY2" fmla="*/ 2448 h 10126"/>
                          <a:gd name="connsiteX3" fmla="*/ 6675 w 10460"/>
                          <a:gd name="connsiteY3" fmla="*/ 2293 h 10126"/>
                          <a:gd name="connsiteX4" fmla="*/ 10273 w 10460"/>
                          <a:gd name="connsiteY4" fmla="*/ 147 h 10126"/>
                          <a:gd name="connsiteX5" fmla="*/ 9005 w 10460"/>
                          <a:gd name="connsiteY5" fmla="*/ 811 h 10126"/>
                          <a:gd name="connsiteX6" fmla="*/ 7110 w 10460"/>
                          <a:gd name="connsiteY6" fmla="*/ 1854 h 10126"/>
                          <a:gd name="connsiteX7" fmla="*/ 826 w 10460"/>
                          <a:gd name="connsiteY7" fmla="*/ 5462 h 10126"/>
                          <a:gd name="connsiteX8" fmla="*/ 601 w 10460"/>
                          <a:gd name="connsiteY8" fmla="*/ 6025 h 10126"/>
                          <a:gd name="connsiteX9" fmla="*/ 632 w 10460"/>
                          <a:gd name="connsiteY9" fmla="*/ 9467 h 10126"/>
                          <a:gd name="connsiteX10" fmla="*/ 655 w 10460"/>
                          <a:gd name="connsiteY10" fmla="*/ 9688 h 10126"/>
                          <a:gd name="connsiteX11" fmla="*/ 9440 w 10460"/>
                          <a:gd name="connsiteY11" fmla="*/ 4630 h 10126"/>
                          <a:gd name="connsiteX12" fmla="*/ 9328 w 10460"/>
                          <a:gd name="connsiteY12" fmla="*/ 5150 h 10126"/>
                          <a:gd name="connsiteX13" fmla="*/ 703 w 10460"/>
                          <a:gd name="connsiteY13" fmla="*/ 10000 h 10126"/>
                          <a:gd name="connsiteX14" fmla="*/ 478 w 10460"/>
                          <a:gd name="connsiteY14" fmla="*/ 9304 h 10126"/>
                          <a:gd name="connsiteX15" fmla="*/ 478 w 10460"/>
                          <a:gd name="connsiteY15" fmla="*/ 5985 h 10126"/>
                          <a:gd name="connsiteX16" fmla="*/ 739 w 10460"/>
                          <a:gd name="connsiteY16" fmla="*/ 5357 h 10126"/>
                          <a:gd name="connsiteX17" fmla="*/ 3828 w 10460"/>
                          <a:gd name="connsiteY17" fmla="*/ 3595 h 10126"/>
                          <a:gd name="connsiteX18" fmla="*/ 9919 w 10460"/>
                          <a:gd name="connsiteY18" fmla="*/ 205 h 10126"/>
                          <a:gd name="connsiteX19" fmla="*/ 10317 w 10460"/>
                          <a:gd name="connsiteY19" fmla="*/ 0 h 10126"/>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2 h 10002"/>
                          <a:gd name="connsiteX1" fmla="*/ 10000 w 10000"/>
                          <a:gd name="connsiteY1" fmla="*/ 143 h 10002"/>
                          <a:gd name="connsiteX2" fmla="*/ 6432 w 10000"/>
                          <a:gd name="connsiteY2" fmla="*/ 2450 h 10002"/>
                          <a:gd name="connsiteX3" fmla="*/ 6215 w 10000"/>
                          <a:gd name="connsiteY3" fmla="*/ 2295 h 10002"/>
                          <a:gd name="connsiteX4" fmla="*/ 9813 w 10000"/>
                          <a:gd name="connsiteY4" fmla="*/ 149 h 10002"/>
                          <a:gd name="connsiteX5" fmla="*/ 8545 w 10000"/>
                          <a:gd name="connsiteY5" fmla="*/ 813 h 10002"/>
                          <a:gd name="connsiteX6" fmla="*/ 6650 w 10000"/>
                          <a:gd name="connsiteY6" fmla="*/ 1856 h 10002"/>
                          <a:gd name="connsiteX7" fmla="*/ 366 w 10000"/>
                          <a:gd name="connsiteY7" fmla="*/ 5464 h 10002"/>
                          <a:gd name="connsiteX8" fmla="*/ 141 w 10000"/>
                          <a:gd name="connsiteY8" fmla="*/ 6027 h 10002"/>
                          <a:gd name="connsiteX9" fmla="*/ 172 w 10000"/>
                          <a:gd name="connsiteY9" fmla="*/ 9469 h 10002"/>
                          <a:gd name="connsiteX10" fmla="*/ 290 w 10000"/>
                          <a:gd name="connsiteY10" fmla="*/ 9627 h 10002"/>
                          <a:gd name="connsiteX11" fmla="*/ 8980 w 10000"/>
                          <a:gd name="connsiteY11" fmla="*/ 4632 h 10002"/>
                          <a:gd name="connsiteX12" fmla="*/ 8868 w 10000"/>
                          <a:gd name="connsiteY12" fmla="*/ 5152 h 10002"/>
                          <a:gd name="connsiteX13" fmla="*/ 243 w 10000"/>
                          <a:gd name="connsiteY13" fmla="*/ 10002 h 10002"/>
                          <a:gd name="connsiteX14" fmla="*/ 18 w 10000"/>
                          <a:gd name="connsiteY14" fmla="*/ 9306 h 10002"/>
                          <a:gd name="connsiteX15" fmla="*/ 18 w 10000"/>
                          <a:gd name="connsiteY15" fmla="*/ 5987 h 10002"/>
                          <a:gd name="connsiteX16" fmla="*/ 279 w 10000"/>
                          <a:gd name="connsiteY16" fmla="*/ 5359 h 10002"/>
                          <a:gd name="connsiteX17" fmla="*/ 3368 w 10000"/>
                          <a:gd name="connsiteY17" fmla="*/ 3597 h 10002"/>
                          <a:gd name="connsiteX18" fmla="*/ 9459 w 10000"/>
                          <a:gd name="connsiteY18" fmla="*/ 207 h 10002"/>
                          <a:gd name="connsiteX19" fmla="*/ 9857 w 10000"/>
                          <a:gd name="connsiteY19" fmla="*/ 2 h 1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10002">
                            <a:moveTo>
                              <a:pt x="9857" y="2"/>
                            </a:moveTo>
                            <a:cubicBezTo>
                              <a:pt x="9949" y="-15"/>
                              <a:pt x="9963" y="71"/>
                              <a:pt x="10000" y="143"/>
                            </a:cubicBezTo>
                            <a:cubicBezTo>
                              <a:pt x="9526" y="654"/>
                              <a:pt x="7063" y="2091"/>
                              <a:pt x="6432" y="2450"/>
                            </a:cubicBezTo>
                            <a:lnTo>
                              <a:pt x="6215" y="2295"/>
                            </a:lnTo>
                            <a:cubicBezTo>
                              <a:pt x="7414" y="1580"/>
                              <a:pt x="8689" y="1018"/>
                              <a:pt x="9813" y="149"/>
                            </a:cubicBezTo>
                            <a:cubicBezTo>
                              <a:pt x="9390" y="319"/>
                              <a:pt x="8968" y="592"/>
                              <a:pt x="8545" y="813"/>
                            </a:cubicBezTo>
                            <a:lnTo>
                              <a:pt x="6650" y="1856"/>
                            </a:lnTo>
                            <a:lnTo>
                              <a:pt x="366" y="5464"/>
                            </a:lnTo>
                            <a:cubicBezTo>
                              <a:pt x="163" y="5599"/>
                              <a:pt x="152" y="5780"/>
                              <a:pt x="141" y="6027"/>
                            </a:cubicBezTo>
                            <a:cubicBezTo>
                              <a:pt x="111" y="6678"/>
                              <a:pt x="163" y="8859"/>
                              <a:pt x="172" y="9469"/>
                            </a:cubicBezTo>
                            <a:cubicBezTo>
                              <a:pt x="181" y="9549"/>
                              <a:pt x="204" y="9747"/>
                              <a:pt x="290" y="9627"/>
                            </a:cubicBezTo>
                            <a:lnTo>
                              <a:pt x="8980" y="4632"/>
                            </a:lnTo>
                            <a:cubicBezTo>
                              <a:pt x="8943" y="4805"/>
                              <a:pt x="8905" y="4979"/>
                              <a:pt x="8868" y="5152"/>
                            </a:cubicBezTo>
                            <a:lnTo>
                              <a:pt x="243" y="10002"/>
                            </a:lnTo>
                            <a:cubicBezTo>
                              <a:pt x="3" y="9961"/>
                              <a:pt x="-7" y="9543"/>
                              <a:pt x="18" y="9306"/>
                            </a:cubicBezTo>
                            <a:cubicBezTo>
                              <a:pt x="-19" y="8637"/>
                              <a:pt x="15" y="6560"/>
                              <a:pt x="18" y="5987"/>
                            </a:cubicBezTo>
                            <a:cubicBezTo>
                              <a:pt x="41" y="5632"/>
                              <a:pt x="44" y="5513"/>
                              <a:pt x="279" y="5359"/>
                            </a:cubicBezTo>
                            <a:cubicBezTo>
                              <a:pt x="1309" y="4643"/>
                              <a:pt x="2338" y="4197"/>
                              <a:pt x="3368" y="3597"/>
                            </a:cubicBezTo>
                            <a:lnTo>
                              <a:pt x="9459" y="207"/>
                            </a:lnTo>
                            <a:lnTo>
                              <a:pt x="9857" y="2"/>
                            </a:lnTo>
                            <a:close/>
                          </a:path>
                        </a:pathLst>
                      </a:custGeom>
                      <a:solidFill>
                        <a:srgbClr val="0D7D4A"/>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33" name="Freeform 778"/>
                      <p:cNvSpPr>
                        <a:spLocks/>
                      </p:cNvSpPr>
                      <p:nvPr/>
                    </p:nvSpPr>
                    <p:spPr bwMode="auto">
                      <a:xfrm flipH="1">
                        <a:off x="1621249" y="2525882"/>
                        <a:ext cx="1860360" cy="1534613"/>
                      </a:xfrm>
                      <a:custGeom>
                        <a:avLst/>
                        <a:gdLst>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68455 w 2185046"/>
                          <a:gd name="connsiteY50" fmla="*/ 40797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68455 w 2185046"/>
                          <a:gd name="connsiteY74" fmla="*/ 407978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94291 w 2185046"/>
                          <a:gd name="connsiteY50" fmla="*/ 422330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94291 w 2185046"/>
                          <a:gd name="connsiteY74" fmla="*/ 422330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1468923 w 2185046"/>
                          <a:gd name="connsiteY1" fmla="*/ 439554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08174 w 2185046"/>
                          <a:gd name="connsiteY49" fmla="*/ 410848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08174 w 2185046"/>
                          <a:gd name="connsiteY73"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22526 w 2185046"/>
                          <a:gd name="connsiteY50" fmla="*/ 385013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91419 w 2185046"/>
                          <a:gd name="connsiteY50" fmla="*/ 416589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98098 w 2185046"/>
                          <a:gd name="connsiteY51" fmla="*/ 284544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497629 w 2185046"/>
                          <a:gd name="connsiteY51" fmla="*/ 353437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11981 w 2185046"/>
                          <a:gd name="connsiteY51" fmla="*/ 362049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42078 h 1791315"/>
                          <a:gd name="connsiteX56" fmla="*/ 2150482 w 2168516"/>
                          <a:gd name="connsiteY56" fmla="*/ 79648 h 1791315"/>
                          <a:gd name="connsiteX57" fmla="*/ 2150482 w 2168516"/>
                          <a:gd name="connsiteY57" fmla="*/ 84156 h 1791315"/>
                          <a:gd name="connsiteX58" fmla="*/ 2150482 w 2168516"/>
                          <a:gd name="connsiteY58" fmla="*/ 96179 h 1791315"/>
                          <a:gd name="connsiteX59" fmla="*/ 2150481 w 2168516"/>
                          <a:gd name="connsiteY59" fmla="*/ 96180 h 1791315"/>
                          <a:gd name="connsiteX60" fmla="*/ 2150481 w 2168516"/>
                          <a:gd name="connsiteY60" fmla="*/ 171316 h 1791315"/>
                          <a:gd name="connsiteX61" fmla="*/ 7513 w 2168516"/>
                          <a:gd name="connsiteY61" fmla="*/ 1134600 h 1791315"/>
                          <a:gd name="connsiteX62" fmla="*/ 7513 w 2168516"/>
                          <a:gd name="connsiteY62" fmla="*/ 1100036 h 1791315"/>
                          <a:gd name="connsiteX63" fmla="*/ 7513 w 2168516"/>
                          <a:gd name="connsiteY63" fmla="*/ 1082002 h 1791315"/>
                          <a:gd name="connsiteX64" fmla="*/ 0 w 2168516"/>
                          <a:gd name="connsiteY64" fmla="*/ 1066976 h 1791315"/>
                          <a:gd name="connsiteX65" fmla="*/ 7513 w 2168516"/>
                          <a:gd name="connsiteY65" fmla="*/ 1050447 h 1791315"/>
                          <a:gd name="connsiteX66" fmla="*/ 7513 w 2168516"/>
                          <a:gd name="connsiteY66" fmla="*/ 1050444 h 1791315"/>
                          <a:gd name="connsiteX67" fmla="*/ 7514 w 2168516"/>
                          <a:gd name="connsiteY67" fmla="*/ 1050444 h 1791315"/>
                          <a:gd name="connsiteX68" fmla="*/ 7514 w 2168516"/>
                          <a:gd name="connsiteY68" fmla="*/ 1030909 h 1791315"/>
                          <a:gd name="connsiteX69" fmla="*/ 7514 w 2168516"/>
                          <a:gd name="connsiteY69" fmla="*/ 1020390 h 1791315"/>
                          <a:gd name="connsiteX70" fmla="*/ 7514 w 2168516"/>
                          <a:gd name="connsiteY70" fmla="*/ 1015881 h 1791315"/>
                          <a:gd name="connsiteX71" fmla="*/ 10520 w 2168516"/>
                          <a:gd name="connsiteY71" fmla="*/ 1002356 h 1791315"/>
                          <a:gd name="connsiteX72" fmla="*/ 18034 w 2168516"/>
                          <a:gd name="connsiteY72" fmla="*/ 984323 h 1791315"/>
                          <a:gd name="connsiteX73" fmla="*/ 31559 w 2168516"/>
                          <a:gd name="connsiteY73" fmla="*/ 963284 h 1791315"/>
                          <a:gd name="connsiteX74" fmla="*/ 42078 w 2168516"/>
                          <a:gd name="connsiteY74" fmla="*/ 949759 h 1791315"/>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79648 h 1791315"/>
                          <a:gd name="connsiteX56" fmla="*/ 2150482 w 2168516"/>
                          <a:gd name="connsiteY56" fmla="*/ 84156 h 1791315"/>
                          <a:gd name="connsiteX57" fmla="*/ 2150482 w 2168516"/>
                          <a:gd name="connsiteY57" fmla="*/ 96179 h 1791315"/>
                          <a:gd name="connsiteX58" fmla="*/ 2150481 w 2168516"/>
                          <a:gd name="connsiteY58" fmla="*/ 96180 h 1791315"/>
                          <a:gd name="connsiteX59" fmla="*/ 2150481 w 2168516"/>
                          <a:gd name="connsiteY59" fmla="*/ 171316 h 1791315"/>
                          <a:gd name="connsiteX60" fmla="*/ 7513 w 2168516"/>
                          <a:gd name="connsiteY60" fmla="*/ 1134600 h 1791315"/>
                          <a:gd name="connsiteX61" fmla="*/ 7513 w 2168516"/>
                          <a:gd name="connsiteY61" fmla="*/ 1100036 h 1791315"/>
                          <a:gd name="connsiteX62" fmla="*/ 7513 w 2168516"/>
                          <a:gd name="connsiteY62" fmla="*/ 1082002 h 1791315"/>
                          <a:gd name="connsiteX63" fmla="*/ 0 w 2168516"/>
                          <a:gd name="connsiteY63" fmla="*/ 1066976 h 1791315"/>
                          <a:gd name="connsiteX64" fmla="*/ 7513 w 2168516"/>
                          <a:gd name="connsiteY64" fmla="*/ 1050447 h 1791315"/>
                          <a:gd name="connsiteX65" fmla="*/ 7513 w 2168516"/>
                          <a:gd name="connsiteY65" fmla="*/ 1050444 h 1791315"/>
                          <a:gd name="connsiteX66" fmla="*/ 7514 w 2168516"/>
                          <a:gd name="connsiteY66" fmla="*/ 1050444 h 1791315"/>
                          <a:gd name="connsiteX67" fmla="*/ 7514 w 2168516"/>
                          <a:gd name="connsiteY67" fmla="*/ 1030909 h 1791315"/>
                          <a:gd name="connsiteX68" fmla="*/ 7514 w 2168516"/>
                          <a:gd name="connsiteY68" fmla="*/ 1020390 h 1791315"/>
                          <a:gd name="connsiteX69" fmla="*/ 7514 w 2168516"/>
                          <a:gd name="connsiteY69" fmla="*/ 1015881 h 1791315"/>
                          <a:gd name="connsiteX70" fmla="*/ 10520 w 2168516"/>
                          <a:gd name="connsiteY70" fmla="*/ 1002356 h 1791315"/>
                          <a:gd name="connsiteX71" fmla="*/ 18034 w 2168516"/>
                          <a:gd name="connsiteY71" fmla="*/ 984323 h 1791315"/>
                          <a:gd name="connsiteX72" fmla="*/ 31559 w 2168516"/>
                          <a:gd name="connsiteY72" fmla="*/ 963284 h 1791315"/>
                          <a:gd name="connsiteX73" fmla="*/ 42078 w 2168516"/>
                          <a:gd name="connsiteY73" fmla="*/ 949759 h 1791315"/>
                          <a:gd name="connsiteX0" fmla="*/ 2142967 w 2154991"/>
                          <a:gd name="connsiteY0" fmla="*/ 746881 h 1773281"/>
                          <a:gd name="connsiteX1" fmla="*/ 2142967 w 2154991"/>
                          <a:gd name="connsiteY1" fmla="*/ 755898 h 1773281"/>
                          <a:gd name="connsiteX2" fmla="*/ 25546 w 2154991"/>
                          <a:gd name="connsiteY2" fmla="*/ 1773281 h 1773281"/>
                          <a:gd name="connsiteX3" fmla="*/ 22541 w 2154991"/>
                          <a:gd name="connsiteY3" fmla="*/ 1773281 h 1773281"/>
                          <a:gd name="connsiteX4" fmla="*/ 21038 w 2154991"/>
                          <a:gd name="connsiteY4" fmla="*/ 1773281 h 1773281"/>
                          <a:gd name="connsiteX5" fmla="*/ 18032 w 2154991"/>
                          <a:gd name="connsiteY5" fmla="*/ 1768773 h 1773281"/>
                          <a:gd name="connsiteX6" fmla="*/ 12021 w 2154991"/>
                          <a:gd name="connsiteY6" fmla="*/ 1755248 h 1773281"/>
                          <a:gd name="connsiteX7" fmla="*/ 10518 w 2154991"/>
                          <a:gd name="connsiteY7" fmla="*/ 1731203 h 1773281"/>
                          <a:gd name="connsiteX8" fmla="*/ 10518 w 2154991"/>
                          <a:gd name="connsiteY8" fmla="*/ 1705656 h 1773281"/>
                          <a:gd name="connsiteX9" fmla="*/ 2142967 w 2154991"/>
                          <a:gd name="connsiteY9" fmla="*/ 746881 h 1773281"/>
                          <a:gd name="connsiteX10" fmla="*/ 2144470 w 2154991"/>
                          <a:gd name="connsiteY10" fmla="*/ 577066 h 1773281"/>
                          <a:gd name="connsiteX11" fmla="*/ 2142967 w 2154991"/>
                          <a:gd name="connsiteY11" fmla="*/ 661222 h 1773281"/>
                          <a:gd name="connsiteX12" fmla="*/ 2142967 w 2154991"/>
                          <a:gd name="connsiteY12" fmla="*/ 746881 h 1773281"/>
                          <a:gd name="connsiteX13" fmla="*/ 10518 w 2154991"/>
                          <a:gd name="connsiteY13" fmla="*/ 1705655 h 1773281"/>
                          <a:gd name="connsiteX14" fmla="*/ 10518 w 2154991"/>
                          <a:gd name="connsiteY14" fmla="*/ 1695136 h 1773281"/>
                          <a:gd name="connsiteX15" fmla="*/ 10518 w 2154991"/>
                          <a:gd name="connsiteY15" fmla="*/ 1660572 h 1773281"/>
                          <a:gd name="connsiteX16" fmla="*/ 10518 w 2154991"/>
                          <a:gd name="connsiteY16" fmla="*/ 1621499 h 1773281"/>
                          <a:gd name="connsiteX17" fmla="*/ 10518 w 2154991"/>
                          <a:gd name="connsiteY17" fmla="*/ 1610980 h 1773281"/>
                          <a:gd name="connsiteX18" fmla="*/ 10518 w 2154991"/>
                          <a:gd name="connsiteY18" fmla="*/ 1552371 h 1773281"/>
                          <a:gd name="connsiteX19" fmla="*/ 10518 w 2154991"/>
                          <a:gd name="connsiteY19" fmla="*/ 1537343 h 1773281"/>
                          <a:gd name="connsiteX20" fmla="*/ 2144470 w 2154991"/>
                          <a:gd name="connsiteY20" fmla="*/ 577066 h 1773281"/>
                          <a:gd name="connsiteX21" fmla="*/ 2147476 w 2154991"/>
                          <a:gd name="connsiteY21" fmla="*/ 237439 h 1773281"/>
                          <a:gd name="connsiteX22" fmla="*/ 2147476 w 2154991"/>
                          <a:gd name="connsiteY22" fmla="*/ 321595 h 1773281"/>
                          <a:gd name="connsiteX23" fmla="*/ 2147477 w 2154991"/>
                          <a:gd name="connsiteY23" fmla="*/ 321594 h 1773281"/>
                          <a:gd name="connsiteX24" fmla="*/ 2147477 w 2154991"/>
                          <a:gd name="connsiteY24" fmla="*/ 405750 h 1773281"/>
                          <a:gd name="connsiteX25" fmla="*/ 2147476 w 2154991"/>
                          <a:gd name="connsiteY25" fmla="*/ 405750 h 1773281"/>
                          <a:gd name="connsiteX26" fmla="*/ 2144470 w 2154991"/>
                          <a:gd name="connsiteY26" fmla="*/ 492910 h 1773281"/>
                          <a:gd name="connsiteX27" fmla="*/ 2144469 w 2154991"/>
                          <a:gd name="connsiteY27" fmla="*/ 492911 h 1773281"/>
                          <a:gd name="connsiteX28" fmla="*/ 2144469 w 2154991"/>
                          <a:gd name="connsiteY28" fmla="*/ 577066 h 1773281"/>
                          <a:gd name="connsiteX29" fmla="*/ 10517 w 2154991"/>
                          <a:gd name="connsiteY29" fmla="*/ 1537343 h 1773281"/>
                          <a:gd name="connsiteX30" fmla="*/ 10517 w 2154991"/>
                          <a:gd name="connsiteY30" fmla="*/ 1486249 h 1773281"/>
                          <a:gd name="connsiteX31" fmla="*/ 7512 w 2154991"/>
                          <a:gd name="connsiteY31" fmla="*/ 1453187 h 1773281"/>
                          <a:gd name="connsiteX32" fmla="*/ 7513 w 2154991"/>
                          <a:gd name="connsiteY32" fmla="*/ 1453187 h 1773281"/>
                          <a:gd name="connsiteX33" fmla="*/ 7513 w 2154991"/>
                          <a:gd name="connsiteY33" fmla="*/ 1412613 h 1773281"/>
                          <a:gd name="connsiteX34" fmla="*/ 7513 w 2154991"/>
                          <a:gd name="connsiteY34" fmla="*/ 1369032 h 1773281"/>
                          <a:gd name="connsiteX35" fmla="*/ 7514 w 2154991"/>
                          <a:gd name="connsiteY35" fmla="*/ 1369032 h 1773281"/>
                          <a:gd name="connsiteX36" fmla="*/ 7514 w 2154991"/>
                          <a:gd name="connsiteY36" fmla="*/ 1338978 h 1773281"/>
                          <a:gd name="connsiteX37" fmla="*/ 7514 w 2154991"/>
                          <a:gd name="connsiteY37" fmla="*/ 1284878 h 1773281"/>
                          <a:gd name="connsiteX38" fmla="*/ 7513 w 2154991"/>
                          <a:gd name="connsiteY38" fmla="*/ 1284878 h 1773281"/>
                          <a:gd name="connsiteX39" fmla="*/ 7513 w 2154991"/>
                          <a:gd name="connsiteY39" fmla="*/ 1268348 h 1773281"/>
                          <a:gd name="connsiteX40" fmla="*/ 7513 w 2154991"/>
                          <a:gd name="connsiteY40" fmla="*/ 1200722 h 1773281"/>
                          <a:gd name="connsiteX41" fmla="*/ 2147476 w 2154991"/>
                          <a:gd name="connsiteY41" fmla="*/ 237439 h 1773281"/>
                          <a:gd name="connsiteX42" fmla="*/ 2150481 w 2154991"/>
                          <a:gd name="connsiteY42" fmla="*/ 153283 h 1773281"/>
                          <a:gd name="connsiteX43" fmla="*/ 2147475 w 2154991"/>
                          <a:gd name="connsiteY43" fmla="*/ 237439 h 1773281"/>
                          <a:gd name="connsiteX44" fmla="*/ 7513 w 2154991"/>
                          <a:gd name="connsiteY44" fmla="*/ 1200722 h 1773281"/>
                          <a:gd name="connsiteX45" fmla="*/ 7513 w 2154991"/>
                          <a:gd name="connsiteY45" fmla="*/ 1197717 h 1773281"/>
                          <a:gd name="connsiteX46" fmla="*/ 7513 w 2154991"/>
                          <a:gd name="connsiteY46" fmla="*/ 1134600 h 1773281"/>
                          <a:gd name="connsiteX47" fmla="*/ 7513 w 2154991"/>
                          <a:gd name="connsiteY47" fmla="*/ 1116566 h 1773281"/>
                          <a:gd name="connsiteX48" fmla="*/ 2150481 w 2154991"/>
                          <a:gd name="connsiteY48" fmla="*/ 153283 h 1773281"/>
                          <a:gd name="connsiteX49" fmla="*/ 42078 w 2154991"/>
                          <a:gd name="connsiteY49" fmla="*/ 931725 h 1773281"/>
                          <a:gd name="connsiteX50" fmla="*/ 1474665 w 2154991"/>
                          <a:gd name="connsiteY50" fmla="*/ 316136 h 1773281"/>
                          <a:gd name="connsiteX51" fmla="*/ 1511981 w 2154991"/>
                          <a:gd name="connsiteY51" fmla="*/ 330490 h 1773281"/>
                          <a:gd name="connsiteX52" fmla="*/ 2133376 w 2154991"/>
                          <a:gd name="connsiteY52" fmla="*/ 5758 h 1773281"/>
                          <a:gd name="connsiteX53" fmla="*/ 2154990 w 2154991"/>
                          <a:gd name="connsiteY53" fmla="*/ 0 h 1773281"/>
                          <a:gd name="connsiteX54" fmla="*/ 2150482 w 2154991"/>
                          <a:gd name="connsiteY54" fmla="*/ 61614 h 1773281"/>
                          <a:gd name="connsiteX55" fmla="*/ 2150482 w 2154991"/>
                          <a:gd name="connsiteY55" fmla="*/ 66122 h 1773281"/>
                          <a:gd name="connsiteX56" fmla="*/ 2150482 w 2154991"/>
                          <a:gd name="connsiteY56" fmla="*/ 78145 h 1773281"/>
                          <a:gd name="connsiteX57" fmla="*/ 2150481 w 2154991"/>
                          <a:gd name="connsiteY57" fmla="*/ 78146 h 1773281"/>
                          <a:gd name="connsiteX58" fmla="*/ 2150481 w 2154991"/>
                          <a:gd name="connsiteY58" fmla="*/ 153282 h 1773281"/>
                          <a:gd name="connsiteX59" fmla="*/ 7513 w 2154991"/>
                          <a:gd name="connsiteY59" fmla="*/ 1116566 h 1773281"/>
                          <a:gd name="connsiteX60" fmla="*/ 7513 w 2154991"/>
                          <a:gd name="connsiteY60" fmla="*/ 1082002 h 1773281"/>
                          <a:gd name="connsiteX61" fmla="*/ 7513 w 2154991"/>
                          <a:gd name="connsiteY61" fmla="*/ 1063968 h 1773281"/>
                          <a:gd name="connsiteX62" fmla="*/ 0 w 2154991"/>
                          <a:gd name="connsiteY62" fmla="*/ 1048942 h 1773281"/>
                          <a:gd name="connsiteX63" fmla="*/ 7513 w 2154991"/>
                          <a:gd name="connsiteY63" fmla="*/ 1032413 h 1773281"/>
                          <a:gd name="connsiteX64" fmla="*/ 7513 w 2154991"/>
                          <a:gd name="connsiteY64" fmla="*/ 1032410 h 1773281"/>
                          <a:gd name="connsiteX65" fmla="*/ 7514 w 2154991"/>
                          <a:gd name="connsiteY65" fmla="*/ 1032410 h 1773281"/>
                          <a:gd name="connsiteX66" fmla="*/ 7514 w 2154991"/>
                          <a:gd name="connsiteY66" fmla="*/ 1012875 h 1773281"/>
                          <a:gd name="connsiteX67" fmla="*/ 7514 w 2154991"/>
                          <a:gd name="connsiteY67" fmla="*/ 1002356 h 1773281"/>
                          <a:gd name="connsiteX68" fmla="*/ 7514 w 2154991"/>
                          <a:gd name="connsiteY68" fmla="*/ 997847 h 1773281"/>
                          <a:gd name="connsiteX69" fmla="*/ 10520 w 2154991"/>
                          <a:gd name="connsiteY69" fmla="*/ 984322 h 1773281"/>
                          <a:gd name="connsiteX70" fmla="*/ 18034 w 2154991"/>
                          <a:gd name="connsiteY70" fmla="*/ 966289 h 1773281"/>
                          <a:gd name="connsiteX71" fmla="*/ 31559 w 2154991"/>
                          <a:gd name="connsiteY71" fmla="*/ 945250 h 1773281"/>
                          <a:gd name="connsiteX72" fmla="*/ 42078 w 2154991"/>
                          <a:gd name="connsiteY72" fmla="*/ 931725 h 1773281"/>
                          <a:gd name="connsiteX0" fmla="*/ 2142967 w 2150483"/>
                          <a:gd name="connsiteY0" fmla="*/ 746881 h 1773281"/>
                          <a:gd name="connsiteX1" fmla="*/ 2142967 w 2150483"/>
                          <a:gd name="connsiteY1" fmla="*/ 755898 h 1773281"/>
                          <a:gd name="connsiteX2" fmla="*/ 25546 w 2150483"/>
                          <a:gd name="connsiteY2" fmla="*/ 1773281 h 1773281"/>
                          <a:gd name="connsiteX3" fmla="*/ 22541 w 2150483"/>
                          <a:gd name="connsiteY3" fmla="*/ 1773281 h 1773281"/>
                          <a:gd name="connsiteX4" fmla="*/ 21038 w 2150483"/>
                          <a:gd name="connsiteY4" fmla="*/ 1773281 h 1773281"/>
                          <a:gd name="connsiteX5" fmla="*/ 18032 w 2150483"/>
                          <a:gd name="connsiteY5" fmla="*/ 1768773 h 1773281"/>
                          <a:gd name="connsiteX6" fmla="*/ 12021 w 2150483"/>
                          <a:gd name="connsiteY6" fmla="*/ 1755248 h 1773281"/>
                          <a:gd name="connsiteX7" fmla="*/ 10518 w 2150483"/>
                          <a:gd name="connsiteY7" fmla="*/ 1731203 h 1773281"/>
                          <a:gd name="connsiteX8" fmla="*/ 10518 w 2150483"/>
                          <a:gd name="connsiteY8" fmla="*/ 1705656 h 1773281"/>
                          <a:gd name="connsiteX9" fmla="*/ 2142967 w 2150483"/>
                          <a:gd name="connsiteY9" fmla="*/ 746881 h 1773281"/>
                          <a:gd name="connsiteX10" fmla="*/ 2144470 w 2150483"/>
                          <a:gd name="connsiteY10" fmla="*/ 577066 h 1773281"/>
                          <a:gd name="connsiteX11" fmla="*/ 2142967 w 2150483"/>
                          <a:gd name="connsiteY11" fmla="*/ 661222 h 1773281"/>
                          <a:gd name="connsiteX12" fmla="*/ 2142967 w 2150483"/>
                          <a:gd name="connsiteY12" fmla="*/ 746881 h 1773281"/>
                          <a:gd name="connsiteX13" fmla="*/ 10518 w 2150483"/>
                          <a:gd name="connsiteY13" fmla="*/ 1705655 h 1773281"/>
                          <a:gd name="connsiteX14" fmla="*/ 10518 w 2150483"/>
                          <a:gd name="connsiteY14" fmla="*/ 1695136 h 1773281"/>
                          <a:gd name="connsiteX15" fmla="*/ 10518 w 2150483"/>
                          <a:gd name="connsiteY15" fmla="*/ 1660572 h 1773281"/>
                          <a:gd name="connsiteX16" fmla="*/ 10518 w 2150483"/>
                          <a:gd name="connsiteY16" fmla="*/ 1621499 h 1773281"/>
                          <a:gd name="connsiteX17" fmla="*/ 10518 w 2150483"/>
                          <a:gd name="connsiteY17" fmla="*/ 1610980 h 1773281"/>
                          <a:gd name="connsiteX18" fmla="*/ 10518 w 2150483"/>
                          <a:gd name="connsiteY18" fmla="*/ 1552371 h 1773281"/>
                          <a:gd name="connsiteX19" fmla="*/ 10518 w 2150483"/>
                          <a:gd name="connsiteY19" fmla="*/ 1537343 h 1773281"/>
                          <a:gd name="connsiteX20" fmla="*/ 2144470 w 2150483"/>
                          <a:gd name="connsiteY20" fmla="*/ 577066 h 1773281"/>
                          <a:gd name="connsiteX21" fmla="*/ 2147476 w 2150483"/>
                          <a:gd name="connsiteY21" fmla="*/ 237439 h 1773281"/>
                          <a:gd name="connsiteX22" fmla="*/ 2147476 w 2150483"/>
                          <a:gd name="connsiteY22" fmla="*/ 321595 h 1773281"/>
                          <a:gd name="connsiteX23" fmla="*/ 2147477 w 2150483"/>
                          <a:gd name="connsiteY23" fmla="*/ 321594 h 1773281"/>
                          <a:gd name="connsiteX24" fmla="*/ 2147477 w 2150483"/>
                          <a:gd name="connsiteY24" fmla="*/ 405750 h 1773281"/>
                          <a:gd name="connsiteX25" fmla="*/ 2147476 w 2150483"/>
                          <a:gd name="connsiteY25" fmla="*/ 405750 h 1773281"/>
                          <a:gd name="connsiteX26" fmla="*/ 2144470 w 2150483"/>
                          <a:gd name="connsiteY26" fmla="*/ 492910 h 1773281"/>
                          <a:gd name="connsiteX27" fmla="*/ 2144469 w 2150483"/>
                          <a:gd name="connsiteY27" fmla="*/ 492911 h 1773281"/>
                          <a:gd name="connsiteX28" fmla="*/ 2144469 w 2150483"/>
                          <a:gd name="connsiteY28" fmla="*/ 577066 h 1773281"/>
                          <a:gd name="connsiteX29" fmla="*/ 10517 w 2150483"/>
                          <a:gd name="connsiteY29" fmla="*/ 1537343 h 1773281"/>
                          <a:gd name="connsiteX30" fmla="*/ 10517 w 2150483"/>
                          <a:gd name="connsiteY30" fmla="*/ 1486249 h 1773281"/>
                          <a:gd name="connsiteX31" fmla="*/ 7512 w 2150483"/>
                          <a:gd name="connsiteY31" fmla="*/ 1453187 h 1773281"/>
                          <a:gd name="connsiteX32" fmla="*/ 7513 w 2150483"/>
                          <a:gd name="connsiteY32" fmla="*/ 1453187 h 1773281"/>
                          <a:gd name="connsiteX33" fmla="*/ 7513 w 2150483"/>
                          <a:gd name="connsiteY33" fmla="*/ 1412613 h 1773281"/>
                          <a:gd name="connsiteX34" fmla="*/ 7513 w 2150483"/>
                          <a:gd name="connsiteY34" fmla="*/ 1369032 h 1773281"/>
                          <a:gd name="connsiteX35" fmla="*/ 7514 w 2150483"/>
                          <a:gd name="connsiteY35" fmla="*/ 1369032 h 1773281"/>
                          <a:gd name="connsiteX36" fmla="*/ 7514 w 2150483"/>
                          <a:gd name="connsiteY36" fmla="*/ 1338978 h 1773281"/>
                          <a:gd name="connsiteX37" fmla="*/ 7514 w 2150483"/>
                          <a:gd name="connsiteY37" fmla="*/ 1284878 h 1773281"/>
                          <a:gd name="connsiteX38" fmla="*/ 7513 w 2150483"/>
                          <a:gd name="connsiteY38" fmla="*/ 1284878 h 1773281"/>
                          <a:gd name="connsiteX39" fmla="*/ 7513 w 2150483"/>
                          <a:gd name="connsiteY39" fmla="*/ 1268348 h 1773281"/>
                          <a:gd name="connsiteX40" fmla="*/ 7513 w 2150483"/>
                          <a:gd name="connsiteY40" fmla="*/ 1200722 h 1773281"/>
                          <a:gd name="connsiteX41" fmla="*/ 2147476 w 2150483"/>
                          <a:gd name="connsiteY41" fmla="*/ 237439 h 1773281"/>
                          <a:gd name="connsiteX42" fmla="*/ 2150481 w 2150483"/>
                          <a:gd name="connsiteY42" fmla="*/ 153283 h 1773281"/>
                          <a:gd name="connsiteX43" fmla="*/ 2147475 w 2150483"/>
                          <a:gd name="connsiteY43" fmla="*/ 237439 h 1773281"/>
                          <a:gd name="connsiteX44" fmla="*/ 7513 w 2150483"/>
                          <a:gd name="connsiteY44" fmla="*/ 1200722 h 1773281"/>
                          <a:gd name="connsiteX45" fmla="*/ 7513 w 2150483"/>
                          <a:gd name="connsiteY45" fmla="*/ 1197717 h 1773281"/>
                          <a:gd name="connsiteX46" fmla="*/ 7513 w 2150483"/>
                          <a:gd name="connsiteY46" fmla="*/ 1134600 h 1773281"/>
                          <a:gd name="connsiteX47" fmla="*/ 7513 w 2150483"/>
                          <a:gd name="connsiteY47" fmla="*/ 1116566 h 1773281"/>
                          <a:gd name="connsiteX48" fmla="*/ 2150481 w 2150483"/>
                          <a:gd name="connsiteY48" fmla="*/ 153283 h 1773281"/>
                          <a:gd name="connsiteX49" fmla="*/ 42078 w 2150483"/>
                          <a:gd name="connsiteY49" fmla="*/ 931725 h 1773281"/>
                          <a:gd name="connsiteX50" fmla="*/ 1474665 w 2150483"/>
                          <a:gd name="connsiteY50" fmla="*/ 316136 h 1773281"/>
                          <a:gd name="connsiteX51" fmla="*/ 1511981 w 2150483"/>
                          <a:gd name="connsiteY51" fmla="*/ 330490 h 1773281"/>
                          <a:gd name="connsiteX52" fmla="*/ 2133376 w 2150483"/>
                          <a:gd name="connsiteY52" fmla="*/ 5758 h 1773281"/>
                          <a:gd name="connsiteX53" fmla="*/ 2146378 w 2150483"/>
                          <a:gd name="connsiteY53" fmla="*/ 0 h 1773281"/>
                          <a:gd name="connsiteX54" fmla="*/ 2150482 w 2150483"/>
                          <a:gd name="connsiteY54" fmla="*/ 61614 h 1773281"/>
                          <a:gd name="connsiteX55" fmla="*/ 2150482 w 2150483"/>
                          <a:gd name="connsiteY55" fmla="*/ 66122 h 1773281"/>
                          <a:gd name="connsiteX56" fmla="*/ 2150482 w 2150483"/>
                          <a:gd name="connsiteY56" fmla="*/ 78145 h 1773281"/>
                          <a:gd name="connsiteX57" fmla="*/ 2150481 w 2150483"/>
                          <a:gd name="connsiteY57" fmla="*/ 78146 h 1773281"/>
                          <a:gd name="connsiteX58" fmla="*/ 2150481 w 2150483"/>
                          <a:gd name="connsiteY58" fmla="*/ 153282 h 1773281"/>
                          <a:gd name="connsiteX59" fmla="*/ 7513 w 2150483"/>
                          <a:gd name="connsiteY59" fmla="*/ 1116566 h 1773281"/>
                          <a:gd name="connsiteX60" fmla="*/ 7513 w 2150483"/>
                          <a:gd name="connsiteY60" fmla="*/ 1082002 h 1773281"/>
                          <a:gd name="connsiteX61" fmla="*/ 7513 w 2150483"/>
                          <a:gd name="connsiteY61" fmla="*/ 1063968 h 1773281"/>
                          <a:gd name="connsiteX62" fmla="*/ 0 w 2150483"/>
                          <a:gd name="connsiteY62" fmla="*/ 1048942 h 1773281"/>
                          <a:gd name="connsiteX63" fmla="*/ 7513 w 2150483"/>
                          <a:gd name="connsiteY63" fmla="*/ 1032413 h 1773281"/>
                          <a:gd name="connsiteX64" fmla="*/ 7513 w 2150483"/>
                          <a:gd name="connsiteY64" fmla="*/ 1032410 h 1773281"/>
                          <a:gd name="connsiteX65" fmla="*/ 7514 w 2150483"/>
                          <a:gd name="connsiteY65" fmla="*/ 1032410 h 1773281"/>
                          <a:gd name="connsiteX66" fmla="*/ 7514 w 2150483"/>
                          <a:gd name="connsiteY66" fmla="*/ 1012875 h 1773281"/>
                          <a:gd name="connsiteX67" fmla="*/ 7514 w 2150483"/>
                          <a:gd name="connsiteY67" fmla="*/ 1002356 h 1773281"/>
                          <a:gd name="connsiteX68" fmla="*/ 7514 w 2150483"/>
                          <a:gd name="connsiteY68" fmla="*/ 997847 h 1773281"/>
                          <a:gd name="connsiteX69" fmla="*/ 10520 w 2150483"/>
                          <a:gd name="connsiteY69" fmla="*/ 984322 h 1773281"/>
                          <a:gd name="connsiteX70" fmla="*/ 18034 w 2150483"/>
                          <a:gd name="connsiteY70" fmla="*/ 966289 h 1773281"/>
                          <a:gd name="connsiteX71" fmla="*/ 31559 w 2150483"/>
                          <a:gd name="connsiteY71" fmla="*/ 945250 h 1773281"/>
                          <a:gd name="connsiteX72" fmla="*/ 42078 w 2150483"/>
                          <a:gd name="connsiteY72" fmla="*/ 93172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82735 w 2150482"/>
                          <a:gd name="connsiteY49" fmla="*/ 877185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82735 w 2150482"/>
                          <a:gd name="connsiteY72" fmla="*/ 87718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29203 w 2150482"/>
                          <a:gd name="connsiteY51" fmla="*/ 336231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1122 h 1767522"/>
                          <a:gd name="connsiteX1" fmla="*/ 2142967 w 2150482"/>
                          <a:gd name="connsiteY1" fmla="*/ 750139 h 1767522"/>
                          <a:gd name="connsiteX2" fmla="*/ 25546 w 2150482"/>
                          <a:gd name="connsiteY2" fmla="*/ 1767522 h 1767522"/>
                          <a:gd name="connsiteX3" fmla="*/ 22541 w 2150482"/>
                          <a:gd name="connsiteY3" fmla="*/ 1767522 h 1767522"/>
                          <a:gd name="connsiteX4" fmla="*/ 21038 w 2150482"/>
                          <a:gd name="connsiteY4" fmla="*/ 1767522 h 1767522"/>
                          <a:gd name="connsiteX5" fmla="*/ 18032 w 2150482"/>
                          <a:gd name="connsiteY5" fmla="*/ 1763014 h 1767522"/>
                          <a:gd name="connsiteX6" fmla="*/ 12021 w 2150482"/>
                          <a:gd name="connsiteY6" fmla="*/ 1749489 h 1767522"/>
                          <a:gd name="connsiteX7" fmla="*/ 10518 w 2150482"/>
                          <a:gd name="connsiteY7" fmla="*/ 1725444 h 1767522"/>
                          <a:gd name="connsiteX8" fmla="*/ 10518 w 2150482"/>
                          <a:gd name="connsiteY8" fmla="*/ 1699897 h 1767522"/>
                          <a:gd name="connsiteX9" fmla="*/ 2142967 w 2150482"/>
                          <a:gd name="connsiteY9" fmla="*/ 741122 h 1767522"/>
                          <a:gd name="connsiteX10" fmla="*/ 2144470 w 2150482"/>
                          <a:gd name="connsiteY10" fmla="*/ 571307 h 1767522"/>
                          <a:gd name="connsiteX11" fmla="*/ 2142967 w 2150482"/>
                          <a:gd name="connsiteY11" fmla="*/ 655463 h 1767522"/>
                          <a:gd name="connsiteX12" fmla="*/ 2142967 w 2150482"/>
                          <a:gd name="connsiteY12" fmla="*/ 741122 h 1767522"/>
                          <a:gd name="connsiteX13" fmla="*/ 10518 w 2150482"/>
                          <a:gd name="connsiteY13" fmla="*/ 1699896 h 1767522"/>
                          <a:gd name="connsiteX14" fmla="*/ 10518 w 2150482"/>
                          <a:gd name="connsiteY14" fmla="*/ 1689377 h 1767522"/>
                          <a:gd name="connsiteX15" fmla="*/ 10518 w 2150482"/>
                          <a:gd name="connsiteY15" fmla="*/ 1654813 h 1767522"/>
                          <a:gd name="connsiteX16" fmla="*/ 10518 w 2150482"/>
                          <a:gd name="connsiteY16" fmla="*/ 1615740 h 1767522"/>
                          <a:gd name="connsiteX17" fmla="*/ 10518 w 2150482"/>
                          <a:gd name="connsiteY17" fmla="*/ 1605221 h 1767522"/>
                          <a:gd name="connsiteX18" fmla="*/ 10518 w 2150482"/>
                          <a:gd name="connsiteY18" fmla="*/ 1546612 h 1767522"/>
                          <a:gd name="connsiteX19" fmla="*/ 10518 w 2150482"/>
                          <a:gd name="connsiteY19" fmla="*/ 1531584 h 1767522"/>
                          <a:gd name="connsiteX20" fmla="*/ 2144470 w 2150482"/>
                          <a:gd name="connsiteY20" fmla="*/ 571307 h 1767522"/>
                          <a:gd name="connsiteX21" fmla="*/ 2147476 w 2150482"/>
                          <a:gd name="connsiteY21" fmla="*/ 231680 h 1767522"/>
                          <a:gd name="connsiteX22" fmla="*/ 2147476 w 2150482"/>
                          <a:gd name="connsiteY22" fmla="*/ 315836 h 1767522"/>
                          <a:gd name="connsiteX23" fmla="*/ 2147477 w 2150482"/>
                          <a:gd name="connsiteY23" fmla="*/ 315835 h 1767522"/>
                          <a:gd name="connsiteX24" fmla="*/ 2147477 w 2150482"/>
                          <a:gd name="connsiteY24" fmla="*/ 399991 h 1767522"/>
                          <a:gd name="connsiteX25" fmla="*/ 2147476 w 2150482"/>
                          <a:gd name="connsiteY25" fmla="*/ 399991 h 1767522"/>
                          <a:gd name="connsiteX26" fmla="*/ 2144470 w 2150482"/>
                          <a:gd name="connsiteY26" fmla="*/ 487151 h 1767522"/>
                          <a:gd name="connsiteX27" fmla="*/ 2144469 w 2150482"/>
                          <a:gd name="connsiteY27" fmla="*/ 487152 h 1767522"/>
                          <a:gd name="connsiteX28" fmla="*/ 2144469 w 2150482"/>
                          <a:gd name="connsiteY28" fmla="*/ 571307 h 1767522"/>
                          <a:gd name="connsiteX29" fmla="*/ 10517 w 2150482"/>
                          <a:gd name="connsiteY29" fmla="*/ 1531584 h 1767522"/>
                          <a:gd name="connsiteX30" fmla="*/ 10517 w 2150482"/>
                          <a:gd name="connsiteY30" fmla="*/ 1480490 h 1767522"/>
                          <a:gd name="connsiteX31" fmla="*/ 7512 w 2150482"/>
                          <a:gd name="connsiteY31" fmla="*/ 1447428 h 1767522"/>
                          <a:gd name="connsiteX32" fmla="*/ 7513 w 2150482"/>
                          <a:gd name="connsiteY32" fmla="*/ 1447428 h 1767522"/>
                          <a:gd name="connsiteX33" fmla="*/ 7513 w 2150482"/>
                          <a:gd name="connsiteY33" fmla="*/ 1406854 h 1767522"/>
                          <a:gd name="connsiteX34" fmla="*/ 7513 w 2150482"/>
                          <a:gd name="connsiteY34" fmla="*/ 1363273 h 1767522"/>
                          <a:gd name="connsiteX35" fmla="*/ 7514 w 2150482"/>
                          <a:gd name="connsiteY35" fmla="*/ 1363273 h 1767522"/>
                          <a:gd name="connsiteX36" fmla="*/ 7514 w 2150482"/>
                          <a:gd name="connsiteY36" fmla="*/ 1333219 h 1767522"/>
                          <a:gd name="connsiteX37" fmla="*/ 7514 w 2150482"/>
                          <a:gd name="connsiteY37" fmla="*/ 1279119 h 1767522"/>
                          <a:gd name="connsiteX38" fmla="*/ 7513 w 2150482"/>
                          <a:gd name="connsiteY38" fmla="*/ 1279119 h 1767522"/>
                          <a:gd name="connsiteX39" fmla="*/ 7513 w 2150482"/>
                          <a:gd name="connsiteY39" fmla="*/ 1262589 h 1767522"/>
                          <a:gd name="connsiteX40" fmla="*/ 7513 w 2150482"/>
                          <a:gd name="connsiteY40" fmla="*/ 1194963 h 1767522"/>
                          <a:gd name="connsiteX41" fmla="*/ 2147476 w 2150482"/>
                          <a:gd name="connsiteY41" fmla="*/ 231680 h 1767522"/>
                          <a:gd name="connsiteX42" fmla="*/ 2150481 w 2150482"/>
                          <a:gd name="connsiteY42" fmla="*/ 147524 h 1767522"/>
                          <a:gd name="connsiteX43" fmla="*/ 2147475 w 2150482"/>
                          <a:gd name="connsiteY43" fmla="*/ 231680 h 1767522"/>
                          <a:gd name="connsiteX44" fmla="*/ 7513 w 2150482"/>
                          <a:gd name="connsiteY44" fmla="*/ 1194963 h 1767522"/>
                          <a:gd name="connsiteX45" fmla="*/ 7513 w 2150482"/>
                          <a:gd name="connsiteY45" fmla="*/ 1191958 h 1767522"/>
                          <a:gd name="connsiteX46" fmla="*/ 7513 w 2150482"/>
                          <a:gd name="connsiteY46" fmla="*/ 1128841 h 1767522"/>
                          <a:gd name="connsiteX47" fmla="*/ 7513 w 2150482"/>
                          <a:gd name="connsiteY47" fmla="*/ 1110807 h 1767522"/>
                          <a:gd name="connsiteX48" fmla="*/ 2150481 w 2150482"/>
                          <a:gd name="connsiteY48" fmla="*/ 147524 h 1767522"/>
                          <a:gd name="connsiteX49" fmla="*/ 148288 w 2150482"/>
                          <a:gd name="connsiteY49" fmla="*/ 865684 h 1767522"/>
                          <a:gd name="connsiteX50" fmla="*/ 1468925 w 2150482"/>
                          <a:gd name="connsiteY50" fmla="*/ 293154 h 1767522"/>
                          <a:gd name="connsiteX51" fmla="*/ 1529203 w 2150482"/>
                          <a:gd name="connsiteY51" fmla="*/ 330472 h 1767522"/>
                          <a:gd name="connsiteX52" fmla="*/ 2133376 w 2150482"/>
                          <a:gd name="connsiteY52" fmla="*/ -1 h 1767522"/>
                          <a:gd name="connsiteX53" fmla="*/ 2146379 w 2150482"/>
                          <a:gd name="connsiteY53" fmla="*/ 8593 h 1767522"/>
                          <a:gd name="connsiteX54" fmla="*/ 2150482 w 2150482"/>
                          <a:gd name="connsiteY54" fmla="*/ 55855 h 1767522"/>
                          <a:gd name="connsiteX55" fmla="*/ 2150482 w 2150482"/>
                          <a:gd name="connsiteY55" fmla="*/ 60363 h 1767522"/>
                          <a:gd name="connsiteX56" fmla="*/ 2150482 w 2150482"/>
                          <a:gd name="connsiteY56" fmla="*/ 72386 h 1767522"/>
                          <a:gd name="connsiteX57" fmla="*/ 2150481 w 2150482"/>
                          <a:gd name="connsiteY57" fmla="*/ 72387 h 1767522"/>
                          <a:gd name="connsiteX58" fmla="*/ 2150481 w 2150482"/>
                          <a:gd name="connsiteY58" fmla="*/ 147523 h 1767522"/>
                          <a:gd name="connsiteX59" fmla="*/ 7513 w 2150482"/>
                          <a:gd name="connsiteY59" fmla="*/ 1110807 h 1767522"/>
                          <a:gd name="connsiteX60" fmla="*/ 7513 w 2150482"/>
                          <a:gd name="connsiteY60" fmla="*/ 1076243 h 1767522"/>
                          <a:gd name="connsiteX61" fmla="*/ 7513 w 2150482"/>
                          <a:gd name="connsiteY61" fmla="*/ 1058209 h 1767522"/>
                          <a:gd name="connsiteX62" fmla="*/ 0 w 2150482"/>
                          <a:gd name="connsiteY62" fmla="*/ 1043183 h 1767522"/>
                          <a:gd name="connsiteX63" fmla="*/ 7513 w 2150482"/>
                          <a:gd name="connsiteY63" fmla="*/ 1026654 h 1767522"/>
                          <a:gd name="connsiteX64" fmla="*/ 7513 w 2150482"/>
                          <a:gd name="connsiteY64" fmla="*/ 1026651 h 1767522"/>
                          <a:gd name="connsiteX65" fmla="*/ 7514 w 2150482"/>
                          <a:gd name="connsiteY65" fmla="*/ 1026651 h 1767522"/>
                          <a:gd name="connsiteX66" fmla="*/ 7514 w 2150482"/>
                          <a:gd name="connsiteY66" fmla="*/ 1007116 h 1767522"/>
                          <a:gd name="connsiteX67" fmla="*/ 7514 w 2150482"/>
                          <a:gd name="connsiteY67" fmla="*/ 996597 h 1767522"/>
                          <a:gd name="connsiteX68" fmla="*/ 7514 w 2150482"/>
                          <a:gd name="connsiteY68" fmla="*/ 992088 h 1767522"/>
                          <a:gd name="connsiteX69" fmla="*/ 10520 w 2150482"/>
                          <a:gd name="connsiteY69" fmla="*/ 978563 h 1767522"/>
                          <a:gd name="connsiteX70" fmla="*/ 18034 w 2150482"/>
                          <a:gd name="connsiteY70" fmla="*/ 960530 h 1767522"/>
                          <a:gd name="connsiteX71" fmla="*/ 31559 w 2150482"/>
                          <a:gd name="connsiteY71" fmla="*/ 939491 h 1767522"/>
                          <a:gd name="connsiteX72" fmla="*/ 148288 w 2150482"/>
                          <a:gd name="connsiteY72" fmla="*/ 865684 h 1767522"/>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33376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44858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29523 h 1770394"/>
                          <a:gd name="connsiteX65" fmla="*/ 7514 w 2153470"/>
                          <a:gd name="connsiteY65" fmla="*/ 1009988 h 1770394"/>
                          <a:gd name="connsiteX66" fmla="*/ 7514 w 2153470"/>
                          <a:gd name="connsiteY66" fmla="*/ 999469 h 1770394"/>
                          <a:gd name="connsiteX67" fmla="*/ 7514 w 2153470"/>
                          <a:gd name="connsiteY67" fmla="*/ 994960 h 1770394"/>
                          <a:gd name="connsiteX68" fmla="*/ 10520 w 2153470"/>
                          <a:gd name="connsiteY68" fmla="*/ 981435 h 1770394"/>
                          <a:gd name="connsiteX69" fmla="*/ 18034 w 2153470"/>
                          <a:gd name="connsiteY69" fmla="*/ 963402 h 1770394"/>
                          <a:gd name="connsiteX70" fmla="*/ 31559 w 2153470"/>
                          <a:gd name="connsiteY70" fmla="*/ 942363 h 1770394"/>
                          <a:gd name="connsiteX71" fmla="*/ 148288 w 2153470"/>
                          <a:gd name="connsiteY71"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09988 h 1770394"/>
                          <a:gd name="connsiteX65" fmla="*/ 7514 w 2153470"/>
                          <a:gd name="connsiteY65" fmla="*/ 999469 h 1770394"/>
                          <a:gd name="connsiteX66" fmla="*/ 7514 w 2153470"/>
                          <a:gd name="connsiteY66" fmla="*/ 994960 h 1770394"/>
                          <a:gd name="connsiteX67" fmla="*/ 10520 w 2153470"/>
                          <a:gd name="connsiteY67" fmla="*/ 981435 h 1770394"/>
                          <a:gd name="connsiteX68" fmla="*/ 18034 w 2153470"/>
                          <a:gd name="connsiteY68" fmla="*/ 963402 h 1770394"/>
                          <a:gd name="connsiteX69" fmla="*/ 31559 w 2153470"/>
                          <a:gd name="connsiteY69" fmla="*/ 942363 h 1770394"/>
                          <a:gd name="connsiteX70" fmla="*/ 148288 w 2153470"/>
                          <a:gd name="connsiteY70"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4 w 2153470"/>
                          <a:gd name="connsiteY63" fmla="*/ 1009988 h 1770394"/>
                          <a:gd name="connsiteX64" fmla="*/ 7514 w 2153470"/>
                          <a:gd name="connsiteY64" fmla="*/ 999469 h 1770394"/>
                          <a:gd name="connsiteX65" fmla="*/ 7514 w 2153470"/>
                          <a:gd name="connsiteY65" fmla="*/ 994960 h 1770394"/>
                          <a:gd name="connsiteX66" fmla="*/ 10520 w 2153470"/>
                          <a:gd name="connsiteY66" fmla="*/ 981435 h 1770394"/>
                          <a:gd name="connsiteX67" fmla="*/ 18034 w 2153470"/>
                          <a:gd name="connsiteY67" fmla="*/ 963402 h 1770394"/>
                          <a:gd name="connsiteX68" fmla="*/ 31559 w 2153470"/>
                          <a:gd name="connsiteY68" fmla="*/ 942363 h 1770394"/>
                          <a:gd name="connsiteX69" fmla="*/ 148288 w 2153470"/>
                          <a:gd name="connsiteY6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 w 2145958"/>
                          <a:gd name="connsiteY61" fmla="*/ 1029526 h 1770394"/>
                          <a:gd name="connsiteX62" fmla="*/ 2 w 2145958"/>
                          <a:gd name="connsiteY62" fmla="*/ 1009988 h 1770394"/>
                          <a:gd name="connsiteX63" fmla="*/ 2 w 2145958"/>
                          <a:gd name="connsiteY63" fmla="*/ 999469 h 1770394"/>
                          <a:gd name="connsiteX64" fmla="*/ 2 w 2145958"/>
                          <a:gd name="connsiteY64" fmla="*/ 994960 h 1770394"/>
                          <a:gd name="connsiteX65" fmla="*/ 3008 w 2145958"/>
                          <a:gd name="connsiteY65" fmla="*/ 981435 h 1770394"/>
                          <a:gd name="connsiteX66" fmla="*/ 10522 w 2145958"/>
                          <a:gd name="connsiteY66" fmla="*/ 963402 h 1770394"/>
                          <a:gd name="connsiteX67" fmla="*/ 24047 w 2145958"/>
                          <a:gd name="connsiteY67" fmla="*/ 942363 h 1770394"/>
                          <a:gd name="connsiteX68" fmla="*/ 140776 w 2145958"/>
                          <a:gd name="connsiteY6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2 w 2145958"/>
                          <a:gd name="connsiteY63" fmla="*/ 994960 h 1770394"/>
                          <a:gd name="connsiteX64" fmla="*/ 3008 w 2145958"/>
                          <a:gd name="connsiteY64" fmla="*/ 981435 h 1770394"/>
                          <a:gd name="connsiteX65" fmla="*/ 10522 w 2145958"/>
                          <a:gd name="connsiteY65" fmla="*/ 963402 h 1770394"/>
                          <a:gd name="connsiteX66" fmla="*/ 24047 w 2145958"/>
                          <a:gd name="connsiteY66" fmla="*/ 942363 h 1770394"/>
                          <a:gd name="connsiteX67" fmla="*/ 140776 w 2145958"/>
                          <a:gd name="connsiteY6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3008 w 2145958"/>
                          <a:gd name="connsiteY63" fmla="*/ 981435 h 1770394"/>
                          <a:gd name="connsiteX64" fmla="*/ 10522 w 2145958"/>
                          <a:gd name="connsiteY64" fmla="*/ 963402 h 1770394"/>
                          <a:gd name="connsiteX65" fmla="*/ 24047 w 2145958"/>
                          <a:gd name="connsiteY65" fmla="*/ 942363 h 1770394"/>
                          <a:gd name="connsiteX66" fmla="*/ 140776 w 2145958"/>
                          <a:gd name="connsiteY6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10522 w 2145958"/>
                          <a:gd name="connsiteY63" fmla="*/ 963402 h 1770394"/>
                          <a:gd name="connsiteX64" fmla="*/ 24047 w 2145958"/>
                          <a:gd name="connsiteY64" fmla="*/ 942363 h 1770394"/>
                          <a:gd name="connsiteX65" fmla="*/ 140776 w 2145958"/>
                          <a:gd name="connsiteY6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10522 w 2145958"/>
                          <a:gd name="connsiteY62" fmla="*/ 963402 h 1770394"/>
                          <a:gd name="connsiteX63" fmla="*/ 24047 w 2145958"/>
                          <a:gd name="connsiteY63" fmla="*/ 942363 h 1770394"/>
                          <a:gd name="connsiteX64" fmla="*/ 140776 w 2145958"/>
                          <a:gd name="connsiteY6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0522 w 2145958"/>
                          <a:gd name="connsiteY61" fmla="*/ 963402 h 1770394"/>
                          <a:gd name="connsiteX62" fmla="*/ 24047 w 2145958"/>
                          <a:gd name="connsiteY62" fmla="*/ 942363 h 1770394"/>
                          <a:gd name="connsiteX63" fmla="*/ 140776 w 2145958"/>
                          <a:gd name="connsiteY6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0522 w 2145958"/>
                          <a:gd name="connsiteY60" fmla="*/ 963402 h 1770394"/>
                          <a:gd name="connsiteX61" fmla="*/ 24047 w 2145958"/>
                          <a:gd name="connsiteY61" fmla="*/ 942363 h 1770394"/>
                          <a:gd name="connsiteX62" fmla="*/ 140776 w 2145958"/>
                          <a:gd name="connsiteY62"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0522 w 2145958"/>
                          <a:gd name="connsiteY59" fmla="*/ 963402 h 1770394"/>
                          <a:gd name="connsiteX60" fmla="*/ 24047 w 2145958"/>
                          <a:gd name="connsiteY60" fmla="*/ 942363 h 1770394"/>
                          <a:gd name="connsiteX61" fmla="*/ 140776 w 2145958"/>
                          <a:gd name="connsiteY61"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31713 h 1770394"/>
                          <a:gd name="connsiteX46" fmla="*/ 1 w 2145958"/>
                          <a:gd name="connsiteY46" fmla="*/ 1113679 h 1770394"/>
                          <a:gd name="connsiteX47" fmla="*/ 2142969 w 2145958"/>
                          <a:gd name="connsiteY47" fmla="*/ 150396 h 1770394"/>
                          <a:gd name="connsiteX48" fmla="*/ 140776 w 2145958"/>
                          <a:gd name="connsiteY48" fmla="*/ 868556 h 1770394"/>
                          <a:gd name="connsiteX49" fmla="*/ 1461413 w 2145958"/>
                          <a:gd name="connsiteY49" fmla="*/ 296026 h 1770394"/>
                          <a:gd name="connsiteX50" fmla="*/ 1521691 w 2145958"/>
                          <a:gd name="connsiteY50" fmla="*/ 333344 h 1770394"/>
                          <a:gd name="connsiteX51" fmla="*/ 2145958 w 2145958"/>
                          <a:gd name="connsiteY51" fmla="*/ 0 h 1770394"/>
                          <a:gd name="connsiteX52" fmla="*/ 2142970 w 2145958"/>
                          <a:gd name="connsiteY52" fmla="*/ 58727 h 1770394"/>
                          <a:gd name="connsiteX53" fmla="*/ 2142970 w 2145958"/>
                          <a:gd name="connsiteY53" fmla="*/ 63235 h 1770394"/>
                          <a:gd name="connsiteX54" fmla="*/ 2142970 w 2145958"/>
                          <a:gd name="connsiteY54" fmla="*/ 75258 h 1770394"/>
                          <a:gd name="connsiteX55" fmla="*/ 2142969 w 2145958"/>
                          <a:gd name="connsiteY55" fmla="*/ 75259 h 1770394"/>
                          <a:gd name="connsiteX56" fmla="*/ 2142969 w 2145958"/>
                          <a:gd name="connsiteY56" fmla="*/ 150395 h 1770394"/>
                          <a:gd name="connsiteX57" fmla="*/ 1 w 2145958"/>
                          <a:gd name="connsiteY57" fmla="*/ 1113679 h 1770394"/>
                          <a:gd name="connsiteX58" fmla="*/ 10522 w 2145958"/>
                          <a:gd name="connsiteY58" fmla="*/ 963402 h 1770394"/>
                          <a:gd name="connsiteX59" fmla="*/ 24047 w 2145958"/>
                          <a:gd name="connsiteY59" fmla="*/ 942363 h 1770394"/>
                          <a:gd name="connsiteX60" fmla="*/ 140776 w 2145958"/>
                          <a:gd name="connsiteY60"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197835 h 1770394"/>
                          <a:gd name="connsiteX40" fmla="*/ 2139964 w 2145958"/>
                          <a:gd name="connsiteY40" fmla="*/ 234552 h 1770394"/>
                          <a:gd name="connsiteX41" fmla="*/ 2142969 w 2145958"/>
                          <a:gd name="connsiteY41" fmla="*/ 150396 h 1770394"/>
                          <a:gd name="connsiteX42" fmla="*/ 2139963 w 2145958"/>
                          <a:gd name="connsiteY42" fmla="*/ 234552 h 1770394"/>
                          <a:gd name="connsiteX43" fmla="*/ 1 w 2145958"/>
                          <a:gd name="connsiteY43" fmla="*/ 1197835 h 1770394"/>
                          <a:gd name="connsiteX44" fmla="*/ 1 w 2145958"/>
                          <a:gd name="connsiteY44" fmla="*/ 1131713 h 1770394"/>
                          <a:gd name="connsiteX45" fmla="*/ 1 w 2145958"/>
                          <a:gd name="connsiteY45" fmla="*/ 1113679 h 1770394"/>
                          <a:gd name="connsiteX46" fmla="*/ 2142969 w 2145958"/>
                          <a:gd name="connsiteY46" fmla="*/ 150396 h 1770394"/>
                          <a:gd name="connsiteX47" fmla="*/ 140776 w 2145958"/>
                          <a:gd name="connsiteY47" fmla="*/ 868556 h 1770394"/>
                          <a:gd name="connsiteX48" fmla="*/ 1461413 w 2145958"/>
                          <a:gd name="connsiteY48" fmla="*/ 296026 h 1770394"/>
                          <a:gd name="connsiteX49" fmla="*/ 1521691 w 2145958"/>
                          <a:gd name="connsiteY49" fmla="*/ 333344 h 1770394"/>
                          <a:gd name="connsiteX50" fmla="*/ 2145958 w 2145958"/>
                          <a:gd name="connsiteY50" fmla="*/ 0 h 1770394"/>
                          <a:gd name="connsiteX51" fmla="*/ 2142970 w 2145958"/>
                          <a:gd name="connsiteY51" fmla="*/ 58727 h 1770394"/>
                          <a:gd name="connsiteX52" fmla="*/ 2142970 w 2145958"/>
                          <a:gd name="connsiteY52" fmla="*/ 63235 h 1770394"/>
                          <a:gd name="connsiteX53" fmla="*/ 2142970 w 2145958"/>
                          <a:gd name="connsiteY53" fmla="*/ 75258 h 1770394"/>
                          <a:gd name="connsiteX54" fmla="*/ 2142969 w 2145958"/>
                          <a:gd name="connsiteY54" fmla="*/ 75259 h 1770394"/>
                          <a:gd name="connsiteX55" fmla="*/ 2142969 w 2145958"/>
                          <a:gd name="connsiteY55" fmla="*/ 150395 h 1770394"/>
                          <a:gd name="connsiteX56" fmla="*/ 1 w 2145958"/>
                          <a:gd name="connsiteY56" fmla="*/ 1113679 h 1770394"/>
                          <a:gd name="connsiteX57" fmla="*/ 10522 w 2145958"/>
                          <a:gd name="connsiteY57" fmla="*/ 963402 h 1770394"/>
                          <a:gd name="connsiteX58" fmla="*/ 24047 w 2145958"/>
                          <a:gd name="connsiteY58" fmla="*/ 942363 h 1770394"/>
                          <a:gd name="connsiteX59" fmla="*/ 140776 w 2145958"/>
                          <a:gd name="connsiteY5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197835 h 1770394"/>
                          <a:gd name="connsiteX39" fmla="*/ 2139964 w 2145958"/>
                          <a:gd name="connsiteY39" fmla="*/ 234552 h 1770394"/>
                          <a:gd name="connsiteX40" fmla="*/ 2142969 w 2145958"/>
                          <a:gd name="connsiteY40" fmla="*/ 150396 h 1770394"/>
                          <a:gd name="connsiteX41" fmla="*/ 2139963 w 2145958"/>
                          <a:gd name="connsiteY41" fmla="*/ 234552 h 1770394"/>
                          <a:gd name="connsiteX42" fmla="*/ 1 w 2145958"/>
                          <a:gd name="connsiteY42" fmla="*/ 1197835 h 1770394"/>
                          <a:gd name="connsiteX43" fmla="*/ 1 w 2145958"/>
                          <a:gd name="connsiteY43" fmla="*/ 1131713 h 1770394"/>
                          <a:gd name="connsiteX44" fmla="*/ 1 w 2145958"/>
                          <a:gd name="connsiteY44" fmla="*/ 1113679 h 1770394"/>
                          <a:gd name="connsiteX45" fmla="*/ 2142969 w 2145958"/>
                          <a:gd name="connsiteY45" fmla="*/ 150396 h 1770394"/>
                          <a:gd name="connsiteX46" fmla="*/ 140776 w 2145958"/>
                          <a:gd name="connsiteY46" fmla="*/ 868556 h 1770394"/>
                          <a:gd name="connsiteX47" fmla="*/ 1461413 w 2145958"/>
                          <a:gd name="connsiteY47" fmla="*/ 296026 h 1770394"/>
                          <a:gd name="connsiteX48" fmla="*/ 1521691 w 2145958"/>
                          <a:gd name="connsiteY48" fmla="*/ 333344 h 1770394"/>
                          <a:gd name="connsiteX49" fmla="*/ 2145958 w 2145958"/>
                          <a:gd name="connsiteY49" fmla="*/ 0 h 1770394"/>
                          <a:gd name="connsiteX50" fmla="*/ 2142970 w 2145958"/>
                          <a:gd name="connsiteY50" fmla="*/ 58727 h 1770394"/>
                          <a:gd name="connsiteX51" fmla="*/ 2142970 w 2145958"/>
                          <a:gd name="connsiteY51" fmla="*/ 63235 h 1770394"/>
                          <a:gd name="connsiteX52" fmla="*/ 2142970 w 2145958"/>
                          <a:gd name="connsiteY52" fmla="*/ 75258 h 1770394"/>
                          <a:gd name="connsiteX53" fmla="*/ 2142969 w 2145958"/>
                          <a:gd name="connsiteY53" fmla="*/ 75259 h 1770394"/>
                          <a:gd name="connsiteX54" fmla="*/ 2142969 w 2145958"/>
                          <a:gd name="connsiteY54" fmla="*/ 150395 h 1770394"/>
                          <a:gd name="connsiteX55" fmla="*/ 1 w 2145958"/>
                          <a:gd name="connsiteY55" fmla="*/ 1113679 h 1770394"/>
                          <a:gd name="connsiteX56" fmla="*/ 10522 w 2145958"/>
                          <a:gd name="connsiteY56" fmla="*/ 963402 h 1770394"/>
                          <a:gd name="connsiteX57" fmla="*/ 24047 w 2145958"/>
                          <a:gd name="connsiteY57" fmla="*/ 942363 h 1770394"/>
                          <a:gd name="connsiteX58" fmla="*/ 140776 w 2145958"/>
                          <a:gd name="connsiteY5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1 w 2145958"/>
                          <a:gd name="connsiteY37" fmla="*/ 1197835 h 1770394"/>
                          <a:gd name="connsiteX38" fmla="*/ 2139964 w 2145958"/>
                          <a:gd name="connsiteY38" fmla="*/ 234552 h 1770394"/>
                          <a:gd name="connsiteX39" fmla="*/ 2142969 w 2145958"/>
                          <a:gd name="connsiteY39" fmla="*/ 150396 h 1770394"/>
                          <a:gd name="connsiteX40" fmla="*/ 2139963 w 2145958"/>
                          <a:gd name="connsiteY40" fmla="*/ 234552 h 1770394"/>
                          <a:gd name="connsiteX41" fmla="*/ 1 w 2145958"/>
                          <a:gd name="connsiteY41" fmla="*/ 1197835 h 1770394"/>
                          <a:gd name="connsiteX42" fmla="*/ 1 w 2145958"/>
                          <a:gd name="connsiteY42" fmla="*/ 1131713 h 1770394"/>
                          <a:gd name="connsiteX43" fmla="*/ 1 w 2145958"/>
                          <a:gd name="connsiteY43" fmla="*/ 1113679 h 1770394"/>
                          <a:gd name="connsiteX44" fmla="*/ 2142969 w 2145958"/>
                          <a:gd name="connsiteY44" fmla="*/ 150396 h 1770394"/>
                          <a:gd name="connsiteX45" fmla="*/ 140776 w 2145958"/>
                          <a:gd name="connsiteY45" fmla="*/ 868556 h 1770394"/>
                          <a:gd name="connsiteX46" fmla="*/ 1461413 w 2145958"/>
                          <a:gd name="connsiteY46" fmla="*/ 296026 h 1770394"/>
                          <a:gd name="connsiteX47" fmla="*/ 1521691 w 2145958"/>
                          <a:gd name="connsiteY47" fmla="*/ 333344 h 1770394"/>
                          <a:gd name="connsiteX48" fmla="*/ 2145958 w 2145958"/>
                          <a:gd name="connsiteY48" fmla="*/ 0 h 1770394"/>
                          <a:gd name="connsiteX49" fmla="*/ 2142970 w 2145958"/>
                          <a:gd name="connsiteY49" fmla="*/ 58727 h 1770394"/>
                          <a:gd name="connsiteX50" fmla="*/ 2142970 w 2145958"/>
                          <a:gd name="connsiteY50" fmla="*/ 63235 h 1770394"/>
                          <a:gd name="connsiteX51" fmla="*/ 2142970 w 2145958"/>
                          <a:gd name="connsiteY51" fmla="*/ 75258 h 1770394"/>
                          <a:gd name="connsiteX52" fmla="*/ 2142969 w 2145958"/>
                          <a:gd name="connsiteY52" fmla="*/ 75259 h 1770394"/>
                          <a:gd name="connsiteX53" fmla="*/ 2142969 w 2145958"/>
                          <a:gd name="connsiteY53" fmla="*/ 150395 h 1770394"/>
                          <a:gd name="connsiteX54" fmla="*/ 1 w 2145958"/>
                          <a:gd name="connsiteY54" fmla="*/ 1113679 h 1770394"/>
                          <a:gd name="connsiteX55" fmla="*/ 10522 w 2145958"/>
                          <a:gd name="connsiteY55" fmla="*/ 963402 h 1770394"/>
                          <a:gd name="connsiteX56" fmla="*/ 24047 w 2145958"/>
                          <a:gd name="connsiteY56" fmla="*/ 942363 h 1770394"/>
                          <a:gd name="connsiteX57" fmla="*/ 140776 w 2145958"/>
                          <a:gd name="connsiteY5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1 w 2145958"/>
                          <a:gd name="connsiteY36" fmla="*/ 1197835 h 1770394"/>
                          <a:gd name="connsiteX37" fmla="*/ 2139964 w 2145958"/>
                          <a:gd name="connsiteY37" fmla="*/ 234552 h 1770394"/>
                          <a:gd name="connsiteX38" fmla="*/ 2142969 w 2145958"/>
                          <a:gd name="connsiteY38" fmla="*/ 150396 h 1770394"/>
                          <a:gd name="connsiteX39" fmla="*/ 2139963 w 2145958"/>
                          <a:gd name="connsiteY39" fmla="*/ 234552 h 1770394"/>
                          <a:gd name="connsiteX40" fmla="*/ 1 w 2145958"/>
                          <a:gd name="connsiteY40" fmla="*/ 1197835 h 1770394"/>
                          <a:gd name="connsiteX41" fmla="*/ 1 w 2145958"/>
                          <a:gd name="connsiteY41" fmla="*/ 1131713 h 1770394"/>
                          <a:gd name="connsiteX42" fmla="*/ 1 w 2145958"/>
                          <a:gd name="connsiteY42" fmla="*/ 1113679 h 1770394"/>
                          <a:gd name="connsiteX43" fmla="*/ 2142969 w 2145958"/>
                          <a:gd name="connsiteY43" fmla="*/ 150396 h 1770394"/>
                          <a:gd name="connsiteX44" fmla="*/ 140776 w 2145958"/>
                          <a:gd name="connsiteY44" fmla="*/ 868556 h 1770394"/>
                          <a:gd name="connsiteX45" fmla="*/ 1461413 w 2145958"/>
                          <a:gd name="connsiteY45" fmla="*/ 296026 h 1770394"/>
                          <a:gd name="connsiteX46" fmla="*/ 1521691 w 2145958"/>
                          <a:gd name="connsiteY46" fmla="*/ 333344 h 1770394"/>
                          <a:gd name="connsiteX47" fmla="*/ 2145958 w 2145958"/>
                          <a:gd name="connsiteY47" fmla="*/ 0 h 1770394"/>
                          <a:gd name="connsiteX48" fmla="*/ 2142970 w 2145958"/>
                          <a:gd name="connsiteY48" fmla="*/ 58727 h 1770394"/>
                          <a:gd name="connsiteX49" fmla="*/ 2142970 w 2145958"/>
                          <a:gd name="connsiteY49" fmla="*/ 63235 h 1770394"/>
                          <a:gd name="connsiteX50" fmla="*/ 2142970 w 2145958"/>
                          <a:gd name="connsiteY50" fmla="*/ 75258 h 1770394"/>
                          <a:gd name="connsiteX51" fmla="*/ 2142969 w 2145958"/>
                          <a:gd name="connsiteY51" fmla="*/ 75259 h 1770394"/>
                          <a:gd name="connsiteX52" fmla="*/ 2142969 w 2145958"/>
                          <a:gd name="connsiteY52" fmla="*/ 150395 h 1770394"/>
                          <a:gd name="connsiteX53" fmla="*/ 1 w 2145958"/>
                          <a:gd name="connsiteY53" fmla="*/ 1113679 h 1770394"/>
                          <a:gd name="connsiteX54" fmla="*/ 10522 w 2145958"/>
                          <a:gd name="connsiteY54" fmla="*/ 963402 h 1770394"/>
                          <a:gd name="connsiteX55" fmla="*/ 24047 w 2145958"/>
                          <a:gd name="connsiteY55" fmla="*/ 942363 h 1770394"/>
                          <a:gd name="connsiteX56" fmla="*/ 140776 w 2145958"/>
                          <a:gd name="connsiteY5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2 w 2145958"/>
                          <a:gd name="connsiteY34" fmla="*/ 1366145 h 1770394"/>
                          <a:gd name="connsiteX35" fmla="*/ 1 w 2145958"/>
                          <a:gd name="connsiteY35" fmla="*/ 1197835 h 1770394"/>
                          <a:gd name="connsiteX36" fmla="*/ 2139964 w 2145958"/>
                          <a:gd name="connsiteY36" fmla="*/ 234552 h 1770394"/>
                          <a:gd name="connsiteX37" fmla="*/ 2142969 w 2145958"/>
                          <a:gd name="connsiteY37" fmla="*/ 150396 h 1770394"/>
                          <a:gd name="connsiteX38" fmla="*/ 2139963 w 2145958"/>
                          <a:gd name="connsiteY38" fmla="*/ 234552 h 1770394"/>
                          <a:gd name="connsiteX39" fmla="*/ 1 w 2145958"/>
                          <a:gd name="connsiteY39" fmla="*/ 1197835 h 1770394"/>
                          <a:gd name="connsiteX40" fmla="*/ 1 w 2145958"/>
                          <a:gd name="connsiteY40" fmla="*/ 1131713 h 1770394"/>
                          <a:gd name="connsiteX41" fmla="*/ 1 w 2145958"/>
                          <a:gd name="connsiteY41" fmla="*/ 1113679 h 1770394"/>
                          <a:gd name="connsiteX42" fmla="*/ 2142969 w 2145958"/>
                          <a:gd name="connsiteY42" fmla="*/ 150396 h 1770394"/>
                          <a:gd name="connsiteX43" fmla="*/ 140776 w 2145958"/>
                          <a:gd name="connsiteY43" fmla="*/ 868556 h 1770394"/>
                          <a:gd name="connsiteX44" fmla="*/ 1461413 w 2145958"/>
                          <a:gd name="connsiteY44" fmla="*/ 296026 h 1770394"/>
                          <a:gd name="connsiteX45" fmla="*/ 1521691 w 2145958"/>
                          <a:gd name="connsiteY45" fmla="*/ 333344 h 1770394"/>
                          <a:gd name="connsiteX46" fmla="*/ 2145958 w 2145958"/>
                          <a:gd name="connsiteY46" fmla="*/ 0 h 1770394"/>
                          <a:gd name="connsiteX47" fmla="*/ 2142970 w 2145958"/>
                          <a:gd name="connsiteY47" fmla="*/ 58727 h 1770394"/>
                          <a:gd name="connsiteX48" fmla="*/ 2142970 w 2145958"/>
                          <a:gd name="connsiteY48" fmla="*/ 63235 h 1770394"/>
                          <a:gd name="connsiteX49" fmla="*/ 2142970 w 2145958"/>
                          <a:gd name="connsiteY49" fmla="*/ 75258 h 1770394"/>
                          <a:gd name="connsiteX50" fmla="*/ 2142969 w 2145958"/>
                          <a:gd name="connsiteY50" fmla="*/ 75259 h 1770394"/>
                          <a:gd name="connsiteX51" fmla="*/ 2142969 w 2145958"/>
                          <a:gd name="connsiteY51" fmla="*/ 150395 h 1770394"/>
                          <a:gd name="connsiteX52" fmla="*/ 1 w 2145958"/>
                          <a:gd name="connsiteY52" fmla="*/ 1113679 h 1770394"/>
                          <a:gd name="connsiteX53" fmla="*/ 10522 w 2145958"/>
                          <a:gd name="connsiteY53" fmla="*/ 963402 h 1770394"/>
                          <a:gd name="connsiteX54" fmla="*/ 24047 w 2145958"/>
                          <a:gd name="connsiteY54" fmla="*/ 942363 h 1770394"/>
                          <a:gd name="connsiteX55" fmla="*/ 140776 w 2145958"/>
                          <a:gd name="connsiteY5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1 w 2145958"/>
                          <a:gd name="connsiteY34" fmla="*/ 1197835 h 1770394"/>
                          <a:gd name="connsiteX35" fmla="*/ 2139964 w 2145958"/>
                          <a:gd name="connsiteY35" fmla="*/ 234552 h 1770394"/>
                          <a:gd name="connsiteX36" fmla="*/ 2142969 w 2145958"/>
                          <a:gd name="connsiteY36" fmla="*/ 150396 h 1770394"/>
                          <a:gd name="connsiteX37" fmla="*/ 2139963 w 2145958"/>
                          <a:gd name="connsiteY37" fmla="*/ 234552 h 1770394"/>
                          <a:gd name="connsiteX38" fmla="*/ 1 w 2145958"/>
                          <a:gd name="connsiteY38" fmla="*/ 1197835 h 1770394"/>
                          <a:gd name="connsiteX39" fmla="*/ 1 w 2145958"/>
                          <a:gd name="connsiteY39" fmla="*/ 1131713 h 1770394"/>
                          <a:gd name="connsiteX40" fmla="*/ 1 w 2145958"/>
                          <a:gd name="connsiteY40" fmla="*/ 1113679 h 1770394"/>
                          <a:gd name="connsiteX41" fmla="*/ 2142969 w 2145958"/>
                          <a:gd name="connsiteY41" fmla="*/ 150396 h 1770394"/>
                          <a:gd name="connsiteX42" fmla="*/ 140776 w 2145958"/>
                          <a:gd name="connsiteY42" fmla="*/ 868556 h 1770394"/>
                          <a:gd name="connsiteX43" fmla="*/ 1461413 w 2145958"/>
                          <a:gd name="connsiteY43" fmla="*/ 296026 h 1770394"/>
                          <a:gd name="connsiteX44" fmla="*/ 1521691 w 2145958"/>
                          <a:gd name="connsiteY44" fmla="*/ 333344 h 1770394"/>
                          <a:gd name="connsiteX45" fmla="*/ 2145958 w 2145958"/>
                          <a:gd name="connsiteY45" fmla="*/ 0 h 1770394"/>
                          <a:gd name="connsiteX46" fmla="*/ 2142970 w 2145958"/>
                          <a:gd name="connsiteY46" fmla="*/ 58727 h 1770394"/>
                          <a:gd name="connsiteX47" fmla="*/ 2142970 w 2145958"/>
                          <a:gd name="connsiteY47" fmla="*/ 63235 h 1770394"/>
                          <a:gd name="connsiteX48" fmla="*/ 2142970 w 2145958"/>
                          <a:gd name="connsiteY48" fmla="*/ 75258 h 1770394"/>
                          <a:gd name="connsiteX49" fmla="*/ 2142969 w 2145958"/>
                          <a:gd name="connsiteY49" fmla="*/ 75259 h 1770394"/>
                          <a:gd name="connsiteX50" fmla="*/ 2142969 w 2145958"/>
                          <a:gd name="connsiteY50" fmla="*/ 150395 h 1770394"/>
                          <a:gd name="connsiteX51" fmla="*/ 1 w 2145958"/>
                          <a:gd name="connsiteY51" fmla="*/ 1113679 h 1770394"/>
                          <a:gd name="connsiteX52" fmla="*/ 10522 w 2145958"/>
                          <a:gd name="connsiteY52" fmla="*/ 963402 h 1770394"/>
                          <a:gd name="connsiteX53" fmla="*/ 24047 w 2145958"/>
                          <a:gd name="connsiteY53" fmla="*/ 942363 h 1770394"/>
                          <a:gd name="connsiteX54" fmla="*/ 140776 w 2145958"/>
                          <a:gd name="connsiteY5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197835 h 1770394"/>
                          <a:gd name="connsiteX34" fmla="*/ 2139964 w 2145958"/>
                          <a:gd name="connsiteY34" fmla="*/ 234552 h 1770394"/>
                          <a:gd name="connsiteX35" fmla="*/ 2142969 w 2145958"/>
                          <a:gd name="connsiteY35" fmla="*/ 150396 h 1770394"/>
                          <a:gd name="connsiteX36" fmla="*/ 2139963 w 2145958"/>
                          <a:gd name="connsiteY36" fmla="*/ 234552 h 1770394"/>
                          <a:gd name="connsiteX37" fmla="*/ 1 w 2145958"/>
                          <a:gd name="connsiteY37" fmla="*/ 1197835 h 1770394"/>
                          <a:gd name="connsiteX38" fmla="*/ 1 w 2145958"/>
                          <a:gd name="connsiteY38" fmla="*/ 1131713 h 1770394"/>
                          <a:gd name="connsiteX39" fmla="*/ 1 w 2145958"/>
                          <a:gd name="connsiteY39" fmla="*/ 1113679 h 1770394"/>
                          <a:gd name="connsiteX40" fmla="*/ 2142969 w 2145958"/>
                          <a:gd name="connsiteY40" fmla="*/ 150396 h 1770394"/>
                          <a:gd name="connsiteX41" fmla="*/ 140776 w 2145958"/>
                          <a:gd name="connsiteY41" fmla="*/ 868556 h 1770394"/>
                          <a:gd name="connsiteX42" fmla="*/ 1461413 w 2145958"/>
                          <a:gd name="connsiteY42" fmla="*/ 296026 h 1770394"/>
                          <a:gd name="connsiteX43" fmla="*/ 1521691 w 2145958"/>
                          <a:gd name="connsiteY43" fmla="*/ 333344 h 1770394"/>
                          <a:gd name="connsiteX44" fmla="*/ 2145958 w 2145958"/>
                          <a:gd name="connsiteY44" fmla="*/ 0 h 1770394"/>
                          <a:gd name="connsiteX45" fmla="*/ 2142970 w 2145958"/>
                          <a:gd name="connsiteY45" fmla="*/ 58727 h 1770394"/>
                          <a:gd name="connsiteX46" fmla="*/ 2142970 w 2145958"/>
                          <a:gd name="connsiteY46" fmla="*/ 63235 h 1770394"/>
                          <a:gd name="connsiteX47" fmla="*/ 2142970 w 2145958"/>
                          <a:gd name="connsiteY47" fmla="*/ 75258 h 1770394"/>
                          <a:gd name="connsiteX48" fmla="*/ 2142969 w 2145958"/>
                          <a:gd name="connsiteY48" fmla="*/ 75259 h 1770394"/>
                          <a:gd name="connsiteX49" fmla="*/ 2142969 w 2145958"/>
                          <a:gd name="connsiteY49" fmla="*/ 150395 h 1770394"/>
                          <a:gd name="connsiteX50" fmla="*/ 1 w 2145958"/>
                          <a:gd name="connsiteY50" fmla="*/ 1113679 h 1770394"/>
                          <a:gd name="connsiteX51" fmla="*/ 10522 w 2145958"/>
                          <a:gd name="connsiteY51" fmla="*/ 963402 h 1770394"/>
                          <a:gd name="connsiteX52" fmla="*/ 24047 w 2145958"/>
                          <a:gd name="connsiteY52" fmla="*/ 942363 h 1770394"/>
                          <a:gd name="connsiteX53" fmla="*/ 140776 w 2145958"/>
                          <a:gd name="connsiteY5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197835 h 1770394"/>
                          <a:gd name="connsiteX33" fmla="*/ 2139964 w 2145958"/>
                          <a:gd name="connsiteY33" fmla="*/ 234552 h 1770394"/>
                          <a:gd name="connsiteX34" fmla="*/ 2142969 w 2145958"/>
                          <a:gd name="connsiteY34" fmla="*/ 150396 h 1770394"/>
                          <a:gd name="connsiteX35" fmla="*/ 2139963 w 2145958"/>
                          <a:gd name="connsiteY35" fmla="*/ 234552 h 1770394"/>
                          <a:gd name="connsiteX36" fmla="*/ 1 w 2145958"/>
                          <a:gd name="connsiteY36" fmla="*/ 1197835 h 1770394"/>
                          <a:gd name="connsiteX37" fmla="*/ 1 w 2145958"/>
                          <a:gd name="connsiteY37" fmla="*/ 1131713 h 1770394"/>
                          <a:gd name="connsiteX38" fmla="*/ 1 w 2145958"/>
                          <a:gd name="connsiteY38" fmla="*/ 1113679 h 1770394"/>
                          <a:gd name="connsiteX39" fmla="*/ 2142969 w 2145958"/>
                          <a:gd name="connsiteY39" fmla="*/ 150396 h 1770394"/>
                          <a:gd name="connsiteX40" fmla="*/ 140776 w 2145958"/>
                          <a:gd name="connsiteY40" fmla="*/ 868556 h 1770394"/>
                          <a:gd name="connsiteX41" fmla="*/ 1461413 w 2145958"/>
                          <a:gd name="connsiteY41" fmla="*/ 296026 h 1770394"/>
                          <a:gd name="connsiteX42" fmla="*/ 1521691 w 2145958"/>
                          <a:gd name="connsiteY42" fmla="*/ 333344 h 1770394"/>
                          <a:gd name="connsiteX43" fmla="*/ 2145958 w 2145958"/>
                          <a:gd name="connsiteY43" fmla="*/ 0 h 1770394"/>
                          <a:gd name="connsiteX44" fmla="*/ 2142970 w 2145958"/>
                          <a:gd name="connsiteY44" fmla="*/ 58727 h 1770394"/>
                          <a:gd name="connsiteX45" fmla="*/ 2142970 w 2145958"/>
                          <a:gd name="connsiteY45" fmla="*/ 63235 h 1770394"/>
                          <a:gd name="connsiteX46" fmla="*/ 2142970 w 2145958"/>
                          <a:gd name="connsiteY46" fmla="*/ 75258 h 1770394"/>
                          <a:gd name="connsiteX47" fmla="*/ 2142969 w 2145958"/>
                          <a:gd name="connsiteY47" fmla="*/ 75259 h 1770394"/>
                          <a:gd name="connsiteX48" fmla="*/ 2142969 w 2145958"/>
                          <a:gd name="connsiteY48" fmla="*/ 150395 h 1770394"/>
                          <a:gd name="connsiteX49" fmla="*/ 1 w 2145958"/>
                          <a:gd name="connsiteY49" fmla="*/ 1113679 h 1770394"/>
                          <a:gd name="connsiteX50" fmla="*/ 10522 w 2145958"/>
                          <a:gd name="connsiteY50" fmla="*/ 963402 h 1770394"/>
                          <a:gd name="connsiteX51" fmla="*/ 24047 w 2145958"/>
                          <a:gd name="connsiteY51" fmla="*/ 942363 h 1770394"/>
                          <a:gd name="connsiteX52" fmla="*/ 140776 w 2145958"/>
                          <a:gd name="connsiteY5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3004 w 2145957"/>
                          <a:gd name="connsiteY30" fmla="*/ 1483362 h 1770394"/>
                          <a:gd name="connsiteX31" fmla="*/ 0 w 2145957"/>
                          <a:gd name="connsiteY31" fmla="*/ 1197835 h 1770394"/>
                          <a:gd name="connsiteX32" fmla="*/ 2139963 w 2145957"/>
                          <a:gd name="connsiteY32" fmla="*/ 234552 h 1770394"/>
                          <a:gd name="connsiteX33" fmla="*/ 2142968 w 2145957"/>
                          <a:gd name="connsiteY33" fmla="*/ 150396 h 1770394"/>
                          <a:gd name="connsiteX34" fmla="*/ 2139962 w 2145957"/>
                          <a:gd name="connsiteY34" fmla="*/ 234552 h 1770394"/>
                          <a:gd name="connsiteX35" fmla="*/ 0 w 2145957"/>
                          <a:gd name="connsiteY35" fmla="*/ 1197835 h 1770394"/>
                          <a:gd name="connsiteX36" fmla="*/ 0 w 2145957"/>
                          <a:gd name="connsiteY36" fmla="*/ 1131713 h 1770394"/>
                          <a:gd name="connsiteX37" fmla="*/ 0 w 2145957"/>
                          <a:gd name="connsiteY37" fmla="*/ 1113679 h 1770394"/>
                          <a:gd name="connsiteX38" fmla="*/ 2142968 w 2145957"/>
                          <a:gd name="connsiteY38" fmla="*/ 150396 h 1770394"/>
                          <a:gd name="connsiteX39" fmla="*/ 140775 w 2145957"/>
                          <a:gd name="connsiteY39" fmla="*/ 868556 h 1770394"/>
                          <a:gd name="connsiteX40" fmla="*/ 1461412 w 2145957"/>
                          <a:gd name="connsiteY40" fmla="*/ 296026 h 1770394"/>
                          <a:gd name="connsiteX41" fmla="*/ 1521690 w 2145957"/>
                          <a:gd name="connsiteY41" fmla="*/ 333344 h 1770394"/>
                          <a:gd name="connsiteX42" fmla="*/ 2145957 w 2145957"/>
                          <a:gd name="connsiteY42" fmla="*/ 0 h 1770394"/>
                          <a:gd name="connsiteX43" fmla="*/ 2142969 w 2145957"/>
                          <a:gd name="connsiteY43" fmla="*/ 58727 h 1770394"/>
                          <a:gd name="connsiteX44" fmla="*/ 2142969 w 2145957"/>
                          <a:gd name="connsiteY44" fmla="*/ 63235 h 1770394"/>
                          <a:gd name="connsiteX45" fmla="*/ 2142969 w 2145957"/>
                          <a:gd name="connsiteY45" fmla="*/ 75258 h 1770394"/>
                          <a:gd name="connsiteX46" fmla="*/ 2142968 w 2145957"/>
                          <a:gd name="connsiteY46" fmla="*/ 75259 h 1770394"/>
                          <a:gd name="connsiteX47" fmla="*/ 2142968 w 2145957"/>
                          <a:gd name="connsiteY47" fmla="*/ 150395 h 1770394"/>
                          <a:gd name="connsiteX48" fmla="*/ 0 w 2145957"/>
                          <a:gd name="connsiteY48" fmla="*/ 1113679 h 1770394"/>
                          <a:gd name="connsiteX49" fmla="*/ 10521 w 2145957"/>
                          <a:gd name="connsiteY49" fmla="*/ 963402 h 1770394"/>
                          <a:gd name="connsiteX50" fmla="*/ 24046 w 2145957"/>
                          <a:gd name="connsiteY50" fmla="*/ 942363 h 1770394"/>
                          <a:gd name="connsiteX51" fmla="*/ 140775 w 2145957"/>
                          <a:gd name="connsiteY51"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0 w 2145957"/>
                          <a:gd name="connsiteY30" fmla="*/ 1197835 h 1770394"/>
                          <a:gd name="connsiteX31" fmla="*/ 2139963 w 2145957"/>
                          <a:gd name="connsiteY31" fmla="*/ 234552 h 1770394"/>
                          <a:gd name="connsiteX32" fmla="*/ 2142968 w 2145957"/>
                          <a:gd name="connsiteY32" fmla="*/ 150396 h 1770394"/>
                          <a:gd name="connsiteX33" fmla="*/ 2139962 w 2145957"/>
                          <a:gd name="connsiteY33" fmla="*/ 234552 h 1770394"/>
                          <a:gd name="connsiteX34" fmla="*/ 0 w 2145957"/>
                          <a:gd name="connsiteY34" fmla="*/ 1197835 h 1770394"/>
                          <a:gd name="connsiteX35" fmla="*/ 0 w 2145957"/>
                          <a:gd name="connsiteY35" fmla="*/ 1131713 h 1770394"/>
                          <a:gd name="connsiteX36" fmla="*/ 0 w 2145957"/>
                          <a:gd name="connsiteY36" fmla="*/ 1113679 h 1770394"/>
                          <a:gd name="connsiteX37" fmla="*/ 2142968 w 2145957"/>
                          <a:gd name="connsiteY37" fmla="*/ 150396 h 1770394"/>
                          <a:gd name="connsiteX38" fmla="*/ 140775 w 2145957"/>
                          <a:gd name="connsiteY38" fmla="*/ 868556 h 1770394"/>
                          <a:gd name="connsiteX39" fmla="*/ 1461412 w 2145957"/>
                          <a:gd name="connsiteY39" fmla="*/ 296026 h 1770394"/>
                          <a:gd name="connsiteX40" fmla="*/ 1521690 w 2145957"/>
                          <a:gd name="connsiteY40" fmla="*/ 333344 h 1770394"/>
                          <a:gd name="connsiteX41" fmla="*/ 2145957 w 2145957"/>
                          <a:gd name="connsiteY41" fmla="*/ 0 h 1770394"/>
                          <a:gd name="connsiteX42" fmla="*/ 2142969 w 2145957"/>
                          <a:gd name="connsiteY42" fmla="*/ 58727 h 1770394"/>
                          <a:gd name="connsiteX43" fmla="*/ 2142969 w 2145957"/>
                          <a:gd name="connsiteY43" fmla="*/ 63235 h 1770394"/>
                          <a:gd name="connsiteX44" fmla="*/ 2142969 w 2145957"/>
                          <a:gd name="connsiteY44" fmla="*/ 75258 h 1770394"/>
                          <a:gd name="connsiteX45" fmla="*/ 2142968 w 2145957"/>
                          <a:gd name="connsiteY45" fmla="*/ 75259 h 1770394"/>
                          <a:gd name="connsiteX46" fmla="*/ 2142968 w 2145957"/>
                          <a:gd name="connsiteY46" fmla="*/ 150395 h 1770394"/>
                          <a:gd name="connsiteX47" fmla="*/ 0 w 2145957"/>
                          <a:gd name="connsiteY47" fmla="*/ 1113679 h 1770394"/>
                          <a:gd name="connsiteX48" fmla="*/ 10521 w 2145957"/>
                          <a:gd name="connsiteY48" fmla="*/ 963402 h 1770394"/>
                          <a:gd name="connsiteX49" fmla="*/ 24046 w 2145957"/>
                          <a:gd name="connsiteY49" fmla="*/ 942363 h 1770394"/>
                          <a:gd name="connsiteX50" fmla="*/ 140775 w 2145957"/>
                          <a:gd name="connsiteY50"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549484 h 1770394"/>
                          <a:gd name="connsiteX18" fmla="*/ 3005 w 2145957"/>
                          <a:gd name="connsiteY18" fmla="*/ 1534456 h 1770394"/>
                          <a:gd name="connsiteX19" fmla="*/ 2136957 w 2145957"/>
                          <a:gd name="connsiteY19" fmla="*/ 574179 h 1770394"/>
                          <a:gd name="connsiteX20" fmla="*/ 2139963 w 2145957"/>
                          <a:gd name="connsiteY20" fmla="*/ 234552 h 1770394"/>
                          <a:gd name="connsiteX21" fmla="*/ 2139963 w 2145957"/>
                          <a:gd name="connsiteY21" fmla="*/ 318708 h 1770394"/>
                          <a:gd name="connsiteX22" fmla="*/ 2139964 w 2145957"/>
                          <a:gd name="connsiteY22" fmla="*/ 318707 h 1770394"/>
                          <a:gd name="connsiteX23" fmla="*/ 2139964 w 2145957"/>
                          <a:gd name="connsiteY23" fmla="*/ 402863 h 1770394"/>
                          <a:gd name="connsiteX24" fmla="*/ 2139963 w 2145957"/>
                          <a:gd name="connsiteY24" fmla="*/ 402863 h 1770394"/>
                          <a:gd name="connsiteX25" fmla="*/ 2136957 w 2145957"/>
                          <a:gd name="connsiteY25" fmla="*/ 490023 h 1770394"/>
                          <a:gd name="connsiteX26" fmla="*/ 2136956 w 2145957"/>
                          <a:gd name="connsiteY26" fmla="*/ 490024 h 1770394"/>
                          <a:gd name="connsiteX27" fmla="*/ 2136956 w 2145957"/>
                          <a:gd name="connsiteY27" fmla="*/ 574179 h 1770394"/>
                          <a:gd name="connsiteX28" fmla="*/ 3004 w 2145957"/>
                          <a:gd name="connsiteY28" fmla="*/ 1534456 h 1770394"/>
                          <a:gd name="connsiteX29" fmla="*/ 0 w 2145957"/>
                          <a:gd name="connsiteY29" fmla="*/ 1197835 h 1770394"/>
                          <a:gd name="connsiteX30" fmla="*/ 2139963 w 2145957"/>
                          <a:gd name="connsiteY30" fmla="*/ 234552 h 1770394"/>
                          <a:gd name="connsiteX31" fmla="*/ 2142968 w 2145957"/>
                          <a:gd name="connsiteY31" fmla="*/ 150396 h 1770394"/>
                          <a:gd name="connsiteX32" fmla="*/ 2139962 w 2145957"/>
                          <a:gd name="connsiteY32" fmla="*/ 234552 h 1770394"/>
                          <a:gd name="connsiteX33" fmla="*/ 0 w 2145957"/>
                          <a:gd name="connsiteY33" fmla="*/ 1197835 h 1770394"/>
                          <a:gd name="connsiteX34" fmla="*/ 0 w 2145957"/>
                          <a:gd name="connsiteY34" fmla="*/ 1131713 h 1770394"/>
                          <a:gd name="connsiteX35" fmla="*/ 0 w 2145957"/>
                          <a:gd name="connsiteY35" fmla="*/ 1113679 h 1770394"/>
                          <a:gd name="connsiteX36" fmla="*/ 2142968 w 2145957"/>
                          <a:gd name="connsiteY36" fmla="*/ 150396 h 1770394"/>
                          <a:gd name="connsiteX37" fmla="*/ 140775 w 2145957"/>
                          <a:gd name="connsiteY37" fmla="*/ 868556 h 1770394"/>
                          <a:gd name="connsiteX38" fmla="*/ 1461412 w 2145957"/>
                          <a:gd name="connsiteY38" fmla="*/ 296026 h 1770394"/>
                          <a:gd name="connsiteX39" fmla="*/ 1521690 w 2145957"/>
                          <a:gd name="connsiteY39" fmla="*/ 333344 h 1770394"/>
                          <a:gd name="connsiteX40" fmla="*/ 2145957 w 2145957"/>
                          <a:gd name="connsiteY40" fmla="*/ 0 h 1770394"/>
                          <a:gd name="connsiteX41" fmla="*/ 2142969 w 2145957"/>
                          <a:gd name="connsiteY41" fmla="*/ 58727 h 1770394"/>
                          <a:gd name="connsiteX42" fmla="*/ 2142969 w 2145957"/>
                          <a:gd name="connsiteY42" fmla="*/ 63235 h 1770394"/>
                          <a:gd name="connsiteX43" fmla="*/ 2142969 w 2145957"/>
                          <a:gd name="connsiteY43" fmla="*/ 75258 h 1770394"/>
                          <a:gd name="connsiteX44" fmla="*/ 2142968 w 2145957"/>
                          <a:gd name="connsiteY44" fmla="*/ 75259 h 1770394"/>
                          <a:gd name="connsiteX45" fmla="*/ 2142968 w 2145957"/>
                          <a:gd name="connsiteY45" fmla="*/ 150395 h 1770394"/>
                          <a:gd name="connsiteX46" fmla="*/ 0 w 2145957"/>
                          <a:gd name="connsiteY46" fmla="*/ 1113679 h 1770394"/>
                          <a:gd name="connsiteX47" fmla="*/ 10521 w 2145957"/>
                          <a:gd name="connsiteY47" fmla="*/ 963402 h 1770394"/>
                          <a:gd name="connsiteX48" fmla="*/ 24046 w 2145957"/>
                          <a:gd name="connsiteY48" fmla="*/ 942363 h 1770394"/>
                          <a:gd name="connsiteX49" fmla="*/ 140775 w 2145957"/>
                          <a:gd name="connsiteY49"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549484 h 1770394"/>
                          <a:gd name="connsiteX17" fmla="*/ 3005 w 2145957"/>
                          <a:gd name="connsiteY17" fmla="*/ 1534456 h 1770394"/>
                          <a:gd name="connsiteX18" fmla="*/ 2136957 w 2145957"/>
                          <a:gd name="connsiteY18" fmla="*/ 574179 h 1770394"/>
                          <a:gd name="connsiteX19" fmla="*/ 2139963 w 2145957"/>
                          <a:gd name="connsiteY19" fmla="*/ 234552 h 1770394"/>
                          <a:gd name="connsiteX20" fmla="*/ 2139963 w 2145957"/>
                          <a:gd name="connsiteY20" fmla="*/ 318708 h 1770394"/>
                          <a:gd name="connsiteX21" fmla="*/ 2139964 w 2145957"/>
                          <a:gd name="connsiteY21" fmla="*/ 318707 h 1770394"/>
                          <a:gd name="connsiteX22" fmla="*/ 2139964 w 2145957"/>
                          <a:gd name="connsiteY22" fmla="*/ 402863 h 1770394"/>
                          <a:gd name="connsiteX23" fmla="*/ 2139963 w 2145957"/>
                          <a:gd name="connsiteY23" fmla="*/ 402863 h 1770394"/>
                          <a:gd name="connsiteX24" fmla="*/ 2136957 w 2145957"/>
                          <a:gd name="connsiteY24" fmla="*/ 490023 h 1770394"/>
                          <a:gd name="connsiteX25" fmla="*/ 2136956 w 2145957"/>
                          <a:gd name="connsiteY25" fmla="*/ 490024 h 1770394"/>
                          <a:gd name="connsiteX26" fmla="*/ 2136956 w 2145957"/>
                          <a:gd name="connsiteY26" fmla="*/ 574179 h 1770394"/>
                          <a:gd name="connsiteX27" fmla="*/ 3004 w 2145957"/>
                          <a:gd name="connsiteY27" fmla="*/ 1534456 h 1770394"/>
                          <a:gd name="connsiteX28" fmla="*/ 0 w 2145957"/>
                          <a:gd name="connsiteY28" fmla="*/ 1197835 h 1770394"/>
                          <a:gd name="connsiteX29" fmla="*/ 2139963 w 2145957"/>
                          <a:gd name="connsiteY29" fmla="*/ 234552 h 1770394"/>
                          <a:gd name="connsiteX30" fmla="*/ 2142968 w 2145957"/>
                          <a:gd name="connsiteY30" fmla="*/ 150396 h 1770394"/>
                          <a:gd name="connsiteX31" fmla="*/ 2139962 w 2145957"/>
                          <a:gd name="connsiteY31" fmla="*/ 234552 h 1770394"/>
                          <a:gd name="connsiteX32" fmla="*/ 0 w 2145957"/>
                          <a:gd name="connsiteY32" fmla="*/ 1197835 h 1770394"/>
                          <a:gd name="connsiteX33" fmla="*/ 0 w 2145957"/>
                          <a:gd name="connsiteY33" fmla="*/ 1131713 h 1770394"/>
                          <a:gd name="connsiteX34" fmla="*/ 0 w 2145957"/>
                          <a:gd name="connsiteY34" fmla="*/ 1113679 h 1770394"/>
                          <a:gd name="connsiteX35" fmla="*/ 2142968 w 2145957"/>
                          <a:gd name="connsiteY35" fmla="*/ 150396 h 1770394"/>
                          <a:gd name="connsiteX36" fmla="*/ 140775 w 2145957"/>
                          <a:gd name="connsiteY36" fmla="*/ 868556 h 1770394"/>
                          <a:gd name="connsiteX37" fmla="*/ 1461412 w 2145957"/>
                          <a:gd name="connsiteY37" fmla="*/ 296026 h 1770394"/>
                          <a:gd name="connsiteX38" fmla="*/ 1521690 w 2145957"/>
                          <a:gd name="connsiteY38" fmla="*/ 333344 h 1770394"/>
                          <a:gd name="connsiteX39" fmla="*/ 2145957 w 2145957"/>
                          <a:gd name="connsiteY39" fmla="*/ 0 h 1770394"/>
                          <a:gd name="connsiteX40" fmla="*/ 2142969 w 2145957"/>
                          <a:gd name="connsiteY40" fmla="*/ 58727 h 1770394"/>
                          <a:gd name="connsiteX41" fmla="*/ 2142969 w 2145957"/>
                          <a:gd name="connsiteY41" fmla="*/ 63235 h 1770394"/>
                          <a:gd name="connsiteX42" fmla="*/ 2142969 w 2145957"/>
                          <a:gd name="connsiteY42" fmla="*/ 75258 h 1770394"/>
                          <a:gd name="connsiteX43" fmla="*/ 2142968 w 2145957"/>
                          <a:gd name="connsiteY43" fmla="*/ 75259 h 1770394"/>
                          <a:gd name="connsiteX44" fmla="*/ 2142968 w 2145957"/>
                          <a:gd name="connsiteY44" fmla="*/ 150395 h 1770394"/>
                          <a:gd name="connsiteX45" fmla="*/ 0 w 2145957"/>
                          <a:gd name="connsiteY45" fmla="*/ 1113679 h 1770394"/>
                          <a:gd name="connsiteX46" fmla="*/ 10521 w 2145957"/>
                          <a:gd name="connsiteY46" fmla="*/ 963402 h 1770394"/>
                          <a:gd name="connsiteX47" fmla="*/ 24046 w 2145957"/>
                          <a:gd name="connsiteY47" fmla="*/ 942363 h 1770394"/>
                          <a:gd name="connsiteX48" fmla="*/ 140775 w 2145957"/>
                          <a:gd name="connsiteY48"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549484 h 1770394"/>
                          <a:gd name="connsiteX16" fmla="*/ 3005 w 2145957"/>
                          <a:gd name="connsiteY16" fmla="*/ 1534456 h 1770394"/>
                          <a:gd name="connsiteX17" fmla="*/ 2136957 w 2145957"/>
                          <a:gd name="connsiteY17" fmla="*/ 574179 h 1770394"/>
                          <a:gd name="connsiteX18" fmla="*/ 2139963 w 2145957"/>
                          <a:gd name="connsiteY18" fmla="*/ 234552 h 1770394"/>
                          <a:gd name="connsiteX19" fmla="*/ 2139963 w 2145957"/>
                          <a:gd name="connsiteY19" fmla="*/ 318708 h 1770394"/>
                          <a:gd name="connsiteX20" fmla="*/ 2139964 w 2145957"/>
                          <a:gd name="connsiteY20" fmla="*/ 318707 h 1770394"/>
                          <a:gd name="connsiteX21" fmla="*/ 2139964 w 2145957"/>
                          <a:gd name="connsiteY21" fmla="*/ 402863 h 1770394"/>
                          <a:gd name="connsiteX22" fmla="*/ 2139963 w 2145957"/>
                          <a:gd name="connsiteY22" fmla="*/ 402863 h 1770394"/>
                          <a:gd name="connsiteX23" fmla="*/ 2136957 w 2145957"/>
                          <a:gd name="connsiteY23" fmla="*/ 490023 h 1770394"/>
                          <a:gd name="connsiteX24" fmla="*/ 2136956 w 2145957"/>
                          <a:gd name="connsiteY24" fmla="*/ 490024 h 1770394"/>
                          <a:gd name="connsiteX25" fmla="*/ 2136956 w 2145957"/>
                          <a:gd name="connsiteY25" fmla="*/ 574179 h 1770394"/>
                          <a:gd name="connsiteX26" fmla="*/ 3004 w 2145957"/>
                          <a:gd name="connsiteY26" fmla="*/ 1534456 h 1770394"/>
                          <a:gd name="connsiteX27" fmla="*/ 0 w 2145957"/>
                          <a:gd name="connsiteY27" fmla="*/ 1197835 h 1770394"/>
                          <a:gd name="connsiteX28" fmla="*/ 2139963 w 2145957"/>
                          <a:gd name="connsiteY28" fmla="*/ 234552 h 1770394"/>
                          <a:gd name="connsiteX29" fmla="*/ 2142968 w 2145957"/>
                          <a:gd name="connsiteY29" fmla="*/ 150396 h 1770394"/>
                          <a:gd name="connsiteX30" fmla="*/ 2139962 w 2145957"/>
                          <a:gd name="connsiteY30" fmla="*/ 234552 h 1770394"/>
                          <a:gd name="connsiteX31" fmla="*/ 0 w 2145957"/>
                          <a:gd name="connsiteY31" fmla="*/ 1197835 h 1770394"/>
                          <a:gd name="connsiteX32" fmla="*/ 0 w 2145957"/>
                          <a:gd name="connsiteY32" fmla="*/ 1131713 h 1770394"/>
                          <a:gd name="connsiteX33" fmla="*/ 0 w 2145957"/>
                          <a:gd name="connsiteY33" fmla="*/ 1113679 h 1770394"/>
                          <a:gd name="connsiteX34" fmla="*/ 2142968 w 2145957"/>
                          <a:gd name="connsiteY34" fmla="*/ 150396 h 1770394"/>
                          <a:gd name="connsiteX35" fmla="*/ 140775 w 2145957"/>
                          <a:gd name="connsiteY35" fmla="*/ 868556 h 1770394"/>
                          <a:gd name="connsiteX36" fmla="*/ 1461412 w 2145957"/>
                          <a:gd name="connsiteY36" fmla="*/ 296026 h 1770394"/>
                          <a:gd name="connsiteX37" fmla="*/ 1521690 w 2145957"/>
                          <a:gd name="connsiteY37" fmla="*/ 333344 h 1770394"/>
                          <a:gd name="connsiteX38" fmla="*/ 2145957 w 2145957"/>
                          <a:gd name="connsiteY38" fmla="*/ 0 h 1770394"/>
                          <a:gd name="connsiteX39" fmla="*/ 2142969 w 2145957"/>
                          <a:gd name="connsiteY39" fmla="*/ 58727 h 1770394"/>
                          <a:gd name="connsiteX40" fmla="*/ 2142969 w 2145957"/>
                          <a:gd name="connsiteY40" fmla="*/ 63235 h 1770394"/>
                          <a:gd name="connsiteX41" fmla="*/ 2142969 w 2145957"/>
                          <a:gd name="connsiteY41" fmla="*/ 75258 h 1770394"/>
                          <a:gd name="connsiteX42" fmla="*/ 2142968 w 2145957"/>
                          <a:gd name="connsiteY42" fmla="*/ 75259 h 1770394"/>
                          <a:gd name="connsiteX43" fmla="*/ 2142968 w 2145957"/>
                          <a:gd name="connsiteY43" fmla="*/ 150395 h 1770394"/>
                          <a:gd name="connsiteX44" fmla="*/ 0 w 2145957"/>
                          <a:gd name="connsiteY44" fmla="*/ 1113679 h 1770394"/>
                          <a:gd name="connsiteX45" fmla="*/ 10521 w 2145957"/>
                          <a:gd name="connsiteY45" fmla="*/ 963402 h 1770394"/>
                          <a:gd name="connsiteX46" fmla="*/ 24046 w 2145957"/>
                          <a:gd name="connsiteY46" fmla="*/ 942363 h 1770394"/>
                          <a:gd name="connsiteX47" fmla="*/ 140775 w 2145957"/>
                          <a:gd name="connsiteY47"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02769 h 1770394"/>
                          <a:gd name="connsiteX8" fmla="*/ 2135454 w 2145957"/>
                          <a:gd name="connsiteY8" fmla="*/ 743994 h 1770394"/>
                          <a:gd name="connsiteX9" fmla="*/ 2136957 w 2145957"/>
                          <a:gd name="connsiteY9" fmla="*/ 574179 h 1770394"/>
                          <a:gd name="connsiteX10" fmla="*/ 2135454 w 2145957"/>
                          <a:gd name="connsiteY10" fmla="*/ 658335 h 1770394"/>
                          <a:gd name="connsiteX11" fmla="*/ 2135454 w 2145957"/>
                          <a:gd name="connsiteY11" fmla="*/ 743994 h 1770394"/>
                          <a:gd name="connsiteX12" fmla="*/ 3005 w 2145957"/>
                          <a:gd name="connsiteY12" fmla="*/ 1702768 h 1770394"/>
                          <a:gd name="connsiteX13" fmla="*/ 3005 w 2145957"/>
                          <a:gd name="connsiteY13" fmla="*/ 1692249 h 1770394"/>
                          <a:gd name="connsiteX14" fmla="*/ 3005 w 2145957"/>
                          <a:gd name="connsiteY14" fmla="*/ 1549484 h 1770394"/>
                          <a:gd name="connsiteX15" fmla="*/ 3005 w 2145957"/>
                          <a:gd name="connsiteY15" fmla="*/ 1534456 h 1770394"/>
                          <a:gd name="connsiteX16" fmla="*/ 2136957 w 2145957"/>
                          <a:gd name="connsiteY16" fmla="*/ 574179 h 1770394"/>
                          <a:gd name="connsiteX17" fmla="*/ 2139963 w 2145957"/>
                          <a:gd name="connsiteY17" fmla="*/ 234552 h 1770394"/>
                          <a:gd name="connsiteX18" fmla="*/ 2139963 w 2145957"/>
                          <a:gd name="connsiteY18" fmla="*/ 318708 h 1770394"/>
                          <a:gd name="connsiteX19" fmla="*/ 2139964 w 2145957"/>
                          <a:gd name="connsiteY19" fmla="*/ 318707 h 1770394"/>
                          <a:gd name="connsiteX20" fmla="*/ 2139964 w 2145957"/>
                          <a:gd name="connsiteY20" fmla="*/ 402863 h 1770394"/>
                          <a:gd name="connsiteX21" fmla="*/ 2139963 w 2145957"/>
                          <a:gd name="connsiteY21" fmla="*/ 402863 h 1770394"/>
                          <a:gd name="connsiteX22" fmla="*/ 2136957 w 2145957"/>
                          <a:gd name="connsiteY22" fmla="*/ 490023 h 1770394"/>
                          <a:gd name="connsiteX23" fmla="*/ 2136956 w 2145957"/>
                          <a:gd name="connsiteY23" fmla="*/ 490024 h 1770394"/>
                          <a:gd name="connsiteX24" fmla="*/ 2136956 w 2145957"/>
                          <a:gd name="connsiteY24" fmla="*/ 574179 h 1770394"/>
                          <a:gd name="connsiteX25" fmla="*/ 3004 w 2145957"/>
                          <a:gd name="connsiteY25" fmla="*/ 1534456 h 1770394"/>
                          <a:gd name="connsiteX26" fmla="*/ 0 w 2145957"/>
                          <a:gd name="connsiteY26" fmla="*/ 1197835 h 1770394"/>
                          <a:gd name="connsiteX27" fmla="*/ 2139963 w 2145957"/>
                          <a:gd name="connsiteY27" fmla="*/ 234552 h 1770394"/>
                          <a:gd name="connsiteX28" fmla="*/ 2142968 w 2145957"/>
                          <a:gd name="connsiteY28" fmla="*/ 150396 h 1770394"/>
                          <a:gd name="connsiteX29" fmla="*/ 2139962 w 2145957"/>
                          <a:gd name="connsiteY29" fmla="*/ 234552 h 1770394"/>
                          <a:gd name="connsiteX30" fmla="*/ 0 w 2145957"/>
                          <a:gd name="connsiteY30" fmla="*/ 1197835 h 1770394"/>
                          <a:gd name="connsiteX31" fmla="*/ 0 w 2145957"/>
                          <a:gd name="connsiteY31" fmla="*/ 1131713 h 1770394"/>
                          <a:gd name="connsiteX32" fmla="*/ 0 w 2145957"/>
                          <a:gd name="connsiteY32" fmla="*/ 1113679 h 1770394"/>
                          <a:gd name="connsiteX33" fmla="*/ 2142968 w 2145957"/>
                          <a:gd name="connsiteY33" fmla="*/ 150396 h 1770394"/>
                          <a:gd name="connsiteX34" fmla="*/ 140775 w 2145957"/>
                          <a:gd name="connsiteY34" fmla="*/ 868556 h 1770394"/>
                          <a:gd name="connsiteX35" fmla="*/ 1461412 w 2145957"/>
                          <a:gd name="connsiteY35" fmla="*/ 296026 h 1770394"/>
                          <a:gd name="connsiteX36" fmla="*/ 1521690 w 2145957"/>
                          <a:gd name="connsiteY36" fmla="*/ 333344 h 1770394"/>
                          <a:gd name="connsiteX37" fmla="*/ 2145957 w 2145957"/>
                          <a:gd name="connsiteY37" fmla="*/ 0 h 1770394"/>
                          <a:gd name="connsiteX38" fmla="*/ 2142969 w 2145957"/>
                          <a:gd name="connsiteY38" fmla="*/ 58727 h 1770394"/>
                          <a:gd name="connsiteX39" fmla="*/ 2142969 w 2145957"/>
                          <a:gd name="connsiteY39" fmla="*/ 63235 h 1770394"/>
                          <a:gd name="connsiteX40" fmla="*/ 2142969 w 2145957"/>
                          <a:gd name="connsiteY40" fmla="*/ 75258 h 1770394"/>
                          <a:gd name="connsiteX41" fmla="*/ 2142968 w 2145957"/>
                          <a:gd name="connsiteY41" fmla="*/ 75259 h 1770394"/>
                          <a:gd name="connsiteX42" fmla="*/ 2142968 w 2145957"/>
                          <a:gd name="connsiteY42" fmla="*/ 150395 h 1770394"/>
                          <a:gd name="connsiteX43" fmla="*/ 0 w 2145957"/>
                          <a:gd name="connsiteY43" fmla="*/ 1113679 h 1770394"/>
                          <a:gd name="connsiteX44" fmla="*/ 10521 w 2145957"/>
                          <a:gd name="connsiteY44" fmla="*/ 963402 h 1770394"/>
                          <a:gd name="connsiteX45" fmla="*/ 24046 w 2145957"/>
                          <a:gd name="connsiteY45" fmla="*/ 942363 h 1770394"/>
                          <a:gd name="connsiteX46" fmla="*/ 140775 w 2145957"/>
                          <a:gd name="connsiteY46"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3005 w 2145957"/>
                          <a:gd name="connsiteY6" fmla="*/ 1702769 h 1770394"/>
                          <a:gd name="connsiteX7" fmla="*/ 2135454 w 2145957"/>
                          <a:gd name="connsiteY7" fmla="*/ 743994 h 1770394"/>
                          <a:gd name="connsiteX8" fmla="*/ 2136957 w 2145957"/>
                          <a:gd name="connsiteY8" fmla="*/ 574179 h 1770394"/>
                          <a:gd name="connsiteX9" fmla="*/ 2135454 w 2145957"/>
                          <a:gd name="connsiteY9" fmla="*/ 658335 h 1770394"/>
                          <a:gd name="connsiteX10" fmla="*/ 2135454 w 2145957"/>
                          <a:gd name="connsiteY10" fmla="*/ 743994 h 1770394"/>
                          <a:gd name="connsiteX11" fmla="*/ 3005 w 2145957"/>
                          <a:gd name="connsiteY11" fmla="*/ 1702768 h 1770394"/>
                          <a:gd name="connsiteX12" fmla="*/ 3005 w 2145957"/>
                          <a:gd name="connsiteY12" fmla="*/ 1692249 h 1770394"/>
                          <a:gd name="connsiteX13" fmla="*/ 3005 w 2145957"/>
                          <a:gd name="connsiteY13" fmla="*/ 1549484 h 1770394"/>
                          <a:gd name="connsiteX14" fmla="*/ 3005 w 2145957"/>
                          <a:gd name="connsiteY14" fmla="*/ 1534456 h 1770394"/>
                          <a:gd name="connsiteX15" fmla="*/ 2136957 w 2145957"/>
                          <a:gd name="connsiteY15" fmla="*/ 574179 h 1770394"/>
                          <a:gd name="connsiteX16" fmla="*/ 2139963 w 2145957"/>
                          <a:gd name="connsiteY16" fmla="*/ 234552 h 1770394"/>
                          <a:gd name="connsiteX17" fmla="*/ 2139963 w 2145957"/>
                          <a:gd name="connsiteY17" fmla="*/ 318708 h 1770394"/>
                          <a:gd name="connsiteX18" fmla="*/ 2139964 w 2145957"/>
                          <a:gd name="connsiteY18" fmla="*/ 318707 h 1770394"/>
                          <a:gd name="connsiteX19" fmla="*/ 2139964 w 2145957"/>
                          <a:gd name="connsiteY19" fmla="*/ 402863 h 1770394"/>
                          <a:gd name="connsiteX20" fmla="*/ 2139963 w 2145957"/>
                          <a:gd name="connsiteY20" fmla="*/ 402863 h 1770394"/>
                          <a:gd name="connsiteX21" fmla="*/ 2136957 w 2145957"/>
                          <a:gd name="connsiteY21" fmla="*/ 490023 h 1770394"/>
                          <a:gd name="connsiteX22" fmla="*/ 2136956 w 2145957"/>
                          <a:gd name="connsiteY22" fmla="*/ 490024 h 1770394"/>
                          <a:gd name="connsiteX23" fmla="*/ 2136956 w 2145957"/>
                          <a:gd name="connsiteY23" fmla="*/ 574179 h 1770394"/>
                          <a:gd name="connsiteX24" fmla="*/ 3004 w 2145957"/>
                          <a:gd name="connsiteY24" fmla="*/ 1534456 h 1770394"/>
                          <a:gd name="connsiteX25" fmla="*/ 0 w 2145957"/>
                          <a:gd name="connsiteY25" fmla="*/ 1197835 h 1770394"/>
                          <a:gd name="connsiteX26" fmla="*/ 2139963 w 2145957"/>
                          <a:gd name="connsiteY26" fmla="*/ 234552 h 1770394"/>
                          <a:gd name="connsiteX27" fmla="*/ 2142968 w 2145957"/>
                          <a:gd name="connsiteY27" fmla="*/ 150396 h 1770394"/>
                          <a:gd name="connsiteX28" fmla="*/ 2139962 w 2145957"/>
                          <a:gd name="connsiteY28" fmla="*/ 234552 h 1770394"/>
                          <a:gd name="connsiteX29" fmla="*/ 0 w 2145957"/>
                          <a:gd name="connsiteY29" fmla="*/ 1197835 h 1770394"/>
                          <a:gd name="connsiteX30" fmla="*/ 0 w 2145957"/>
                          <a:gd name="connsiteY30" fmla="*/ 1131713 h 1770394"/>
                          <a:gd name="connsiteX31" fmla="*/ 0 w 2145957"/>
                          <a:gd name="connsiteY31" fmla="*/ 1113679 h 1770394"/>
                          <a:gd name="connsiteX32" fmla="*/ 2142968 w 2145957"/>
                          <a:gd name="connsiteY32" fmla="*/ 150396 h 1770394"/>
                          <a:gd name="connsiteX33" fmla="*/ 140775 w 2145957"/>
                          <a:gd name="connsiteY33" fmla="*/ 868556 h 1770394"/>
                          <a:gd name="connsiteX34" fmla="*/ 1461412 w 2145957"/>
                          <a:gd name="connsiteY34" fmla="*/ 296026 h 1770394"/>
                          <a:gd name="connsiteX35" fmla="*/ 1521690 w 2145957"/>
                          <a:gd name="connsiteY35" fmla="*/ 333344 h 1770394"/>
                          <a:gd name="connsiteX36" fmla="*/ 2145957 w 2145957"/>
                          <a:gd name="connsiteY36" fmla="*/ 0 h 1770394"/>
                          <a:gd name="connsiteX37" fmla="*/ 2142969 w 2145957"/>
                          <a:gd name="connsiteY37" fmla="*/ 58727 h 1770394"/>
                          <a:gd name="connsiteX38" fmla="*/ 2142969 w 2145957"/>
                          <a:gd name="connsiteY38" fmla="*/ 63235 h 1770394"/>
                          <a:gd name="connsiteX39" fmla="*/ 2142969 w 2145957"/>
                          <a:gd name="connsiteY39" fmla="*/ 75258 h 1770394"/>
                          <a:gd name="connsiteX40" fmla="*/ 2142968 w 2145957"/>
                          <a:gd name="connsiteY40" fmla="*/ 75259 h 1770394"/>
                          <a:gd name="connsiteX41" fmla="*/ 2142968 w 2145957"/>
                          <a:gd name="connsiteY41" fmla="*/ 150395 h 1770394"/>
                          <a:gd name="connsiteX42" fmla="*/ 0 w 2145957"/>
                          <a:gd name="connsiteY42" fmla="*/ 1113679 h 1770394"/>
                          <a:gd name="connsiteX43" fmla="*/ 10521 w 2145957"/>
                          <a:gd name="connsiteY43" fmla="*/ 963402 h 1770394"/>
                          <a:gd name="connsiteX44" fmla="*/ 24046 w 2145957"/>
                          <a:gd name="connsiteY44" fmla="*/ 942363 h 1770394"/>
                          <a:gd name="connsiteX45" fmla="*/ 140775 w 2145957"/>
                          <a:gd name="connsiteY45"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10521 w 2145957"/>
                          <a:gd name="connsiteY42" fmla="*/ 963402 h 1770394"/>
                          <a:gd name="connsiteX43" fmla="*/ 24046 w 2145957"/>
                          <a:gd name="connsiteY43" fmla="*/ 942363 h 1770394"/>
                          <a:gd name="connsiteX44" fmla="*/ 140775 w 2145957"/>
                          <a:gd name="connsiteY44"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682 w 2146185"/>
                          <a:gd name="connsiteY0" fmla="*/ 743994 h 1770394"/>
                          <a:gd name="connsiteX1" fmla="*/ 2135682 w 2146185"/>
                          <a:gd name="connsiteY1" fmla="*/ 753011 h 1770394"/>
                          <a:gd name="connsiteX2" fmla="*/ 18261 w 2146185"/>
                          <a:gd name="connsiteY2" fmla="*/ 1770394 h 1770394"/>
                          <a:gd name="connsiteX3" fmla="*/ 15256 w 2146185"/>
                          <a:gd name="connsiteY3" fmla="*/ 1770394 h 1770394"/>
                          <a:gd name="connsiteX4" fmla="*/ 13753 w 2146185"/>
                          <a:gd name="connsiteY4" fmla="*/ 1770394 h 1770394"/>
                          <a:gd name="connsiteX5" fmla="*/ 3233 w 2146185"/>
                          <a:gd name="connsiteY5" fmla="*/ 1702769 h 1770394"/>
                          <a:gd name="connsiteX6" fmla="*/ 2135682 w 2146185"/>
                          <a:gd name="connsiteY6" fmla="*/ 743994 h 1770394"/>
                          <a:gd name="connsiteX7" fmla="*/ 2137185 w 2146185"/>
                          <a:gd name="connsiteY7" fmla="*/ 574179 h 1770394"/>
                          <a:gd name="connsiteX8" fmla="*/ 2135682 w 2146185"/>
                          <a:gd name="connsiteY8" fmla="*/ 658335 h 1770394"/>
                          <a:gd name="connsiteX9" fmla="*/ 2135682 w 2146185"/>
                          <a:gd name="connsiteY9" fmla="*/ 743994 h 1770394"/>
                          <a:gd name="connsiteX10" fmla="*/ 3233 w 2146185"/>
                          <a:gd name="connsiteY10" fmla="*/ 1702768 h 1770394"/>
                          <a:gd name="connsiteX11" fmla="*/ 3233 w 2146185"/>
                          <a:gd name="connsiteY11" fmla="*/ 1692249 h 1770394"/>
                          <a:gd name="connsiteX12" fmla="*/ 3233 w 2146185"/>
                          <a:gd name="connsiteY12" fmla="*/ 1549484 h 1770394"/>
                          <a:gd name="connsiteX13" fmla="*/ 3233 w 2146185"/>
                          <a:gd name="connsiteY13" fmla="*/ 1534456 h 1770394"/>
                          <a:gd name="connsiteX14" fmla="*/ 2137185 w 2146185"/>
                          <a:gd name="connsiteY14" fmla="*/ 574179 h 1770394"/>
                          <a:gd name="connsiteX15" fmla="*/ 2140191 w 2146185"/>
                          <a:gd name="connsiteY15" fmla="*/ 234552 h 1770394"/>
                          <a:gd name="connsiteX16" fmla="*/ 2140191 w 2146185"/>
                          <a:gd name="connsiteY16" fmla="*/ 318708 h 1770394"/>
                          <a:gd name="connsiteX17" fmla="*/ 2140192 w 2146185"/>
                          <a:gd name="connsiteY17" fmla="*/ 318707 h 1770394"/>
                          <a:gd name="connsiteX18" fmla="*/ 2140192 w 2146185"/>
                          <a:gd name="connsiteY18" fmla="*/ 402863 h 1770394"/>
                          <a:gd name="connsiteX19" fmla="*/ 2140191 w 2146185"/>
                          <a:gd name="connsiteY19" fmla="*/ 402863 h 1770394"/>
                          <a:gd name="connsiteX20" fmla="*/ 2137185 w 2146185"/>
                          <a:gd name="connsiteY20" fmla="*/ 490023 h 1770394"/>
                          <a:gd name="connsiteX21" fmla="*/ 2137184 w 2146185"/>
                          <a:gd name="connsiteY21" fmla="*/ 490024 h 1770394"/>
                          <a:gd name="connsiteX22" fmla="*/ 2137184 w 2146185"/>
                          <a:gd name="connsiteY22" fmla="*/ 574179 h 1770394"/>
                          <a:gd name="connsiteX23" fmla="*/ 3232 w 2146185"/>
                          <a:gd name="connsiteY23" fmla="*/ 1534456 h 1770394"/>
                          <a:gd name="connsiteX24" fmla="*/ 228 w 2146185"/>
                          <a:gd name="connsiteY24" fmla="*/ 1197835 h 1770394"/>
                          <a:gd name="connsiteX25" fmla="*/ 2140191 w 2146185"/>
                          <a:gd name="connsiteY25" fmla="*/ 234552 h 1770394"/>
                          <a:gd name="connsiteX26" fmla="*/ 2143196 w 2146185"/>
                          <a:gd name="connsiteY26" fmla="*/ 150396 h 1770394"/>
                          <a:gd name="connsiteX27" fmla="*/ 2140190 w 2146185"/>
                          <a:gd name="connsiteY27" fmla="*/ 234552 h 1770394"/>
                          <a:gd name="connsiteX28" fmla="*/ 228 w 2146185"/>
                          <a:gd name="connsiteY28" fmla="*/ 1197835 h 1770394"/>
                          <a:gd name="connsiteX29" fmla="*/ 228 w 2146185"/>
                          <a:gd name="connsiteY29" fmla="*/ 1113679 h 1770394"/>
                          <a:gd name="connsiteX30" fmla="*/ 2143196 w 2146185"/>
                          <a:gd name="connsiteY30" fmla="*/ 150396 h 1770394"/>
                          <a:gd name="connsiteX31" fmla="*/ 141003 w 2146185"/>
                          <a:gd name="connsiteY31" fmla="*/ 868556 h 1770394"/>
                          <a:gd name="connsiteX32" fmla="*/ 1461640 w 2146185"/>
                          <a:gd name="connsiteY32" fmla="*/ 296026 h 1770394"/>
                          <a:gd name="connsiteX33" fmla="*/ 1521918 w 2146185"/>
                          <a:gd name="connsiteY33" fmla="*/ 333344 h 1770394"/>
                          <a:gd name="connsiteX34" fmla="*/ 2146185 w 2146185"/>
                          <a:gd name="connsiteY34" fmla="*/ 0 h 1770394"/>
                          <a:gd name="connsiteX35" fmla="*/ 2143197 w 2146185"/>
                          <a:gd name="connsiteY35" fmla="*/ 58727 h 1770394"/>
                          <a:gd name="connsiteX36" fmla="*/ 2143197 w 2146185"/>
                          <a:gd name="connsiteY36" fmla="*/ 63235 h 1770394"/>
                          <a:gd name="connsiteX37" fmla="*/ 2143197 w 2146185"/>
                          <a:gd name="connsiteY37" fmla="*/ 75258 h 1770394"/>
                          <a:gd name="connsiteX38" fmla="*/ 2143196 w 2146185"/>
                          <a:gd name="connsiteY38" fmla="*/ 75259 h 1770394"/>
                          <a:gd name="connsiteX39" fmla="*/ 2143196 w 2146185"/>
                          <a:gd name="connsiteY39" fmla="*/ 150395 h 1770394"/>
                          <a:gd name="connsiteX40" fmla="*/ 228 w 2146185"/>
                          <a:gd name="connsiteY40" fmla="*/ 1113679 h 1770394"/>
                          <a:gd name="connsiteX41" fmla="*/ 24274 w 2146185"/>
                          <a:gd name="connsiteY41" fmla="*/ 942363 h 1770394"/>
                          <a:gd name="connsiteX42" fmla="*/ 141003 w 2146185"/>
                          <a:gd name="connsiteY42" fmla="*/ 868556 h 17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46185" h="1770394">
                            <a:moveTo>
                              <a:pt x="2135682" y="743994"/>
                            </a:moveTo>
                            <a:lnTo>
                              <a:pt x="2135682" y="753011"/>
                            </a:lnTo>
                            <a:lnTo>
                              <a:pt x="18261" y="1770394"/>
                            </a:lnTo>
                            <a:lnTo>
                              <a:pt x="15256" y="1770394"/>
                            </a:lnTo>
                            <a:lnTo>
                              <a:pt x="13753" y="1770394"/>
                            </a:lnTo>
                            <a:lnTo>
                              <a:pt x="3233" y="1702769"/>
                            </a:lnTo>
                            <a:lnTo>
                              <a:pt x="2135682" y="743994"/>
                            </a:lnTo>
                            <a:close/>
                            <a:moveTo>
                              <a:pt x="2137185" y="574179"/>
                            </a:moveTo>
                            <a:lnTo>
                              <a:pt x="2135682" y="658335"/>
                            </a:lnTo>
                            <a:lnTo>
                              <a:pt x="2135682" y="743994"/>
                            </a:lnTo>
                            <a:lnTo>
                              <a:pt x="3233" y="1702768"/>
                            </a:lnTo>
                            <a:lnTo>
                              <a:pt x="3233" y="1692249"/>
                            </a:lnTo>
                            <a:lnTo>
                              <a:pt x="3233" y="1549484"/>
                            </a:lnTo>
                            <a:lnTo>
                              <a:pt x="3233" y="1534456"/>
                            </a:lnTo>
                            <a:lnTo>
                              <a:pt x="2137185" y="574179"/>
                            </a:lnTo>
                            <a:close/>
                            <a:moveTo>
                              <a:pt x="2140191" y="234552"/>
                            </a:moveTo>
                            <a:lnTo>
                              <a:pt x="2140191" y="318708"/>
                            </a:lnTo>
                            <a:lnTo>
                              <a:pt x="2140192" y="318707"/>
                            </a:lnTo>
                            <a:lnTo>
                              <a:pt x="2140192" y="402863"/>
                            </a:lnTo>
                            <a:lnTo>
                              <a:pt x="2140191" y="402863"/>
                            </a:lnTo>
                            <a:lnTo>
                              <a:pt x="2137185" y="490023"/>
                            </a:lnTo>
                            <a:lnTo>
                              <a:pt x="2137184" y="490024"/>
                            </a:lnTo>
                            <a:lnTo>
                              <a:pt x="2137184" y="574179"/>
                            </a:lnTo>
                            <a:lnTo>
                              <a:pt x="3232" y="1534456"/>
                            </a:lnTo>
                            <a:cubicBezTo>
                              <a:pt x="2231" y="1422249"/>
                              <a:pt x="1229" y="1310042"/>
                              <a:pt x="228" y="1197835"/>
                            </a:cubicBezTo>
                            <a:lnTo>
                              <a:pt x="2140191" y="234552"/>
                            </a:lnTo>
                            <a:close/>
                            <a:moveTo>
                              <a:pt x="2143196" y="150396"/>
                            </a:moveTo>
                            <a:lnTo>
                              <a:pt x="2140190" y="234552"/>
                            </a:lnTo>
                            <a:lnTo>
                              <a:pt x="228" y="1197835"/>
                            </a:lnTo>
                            <a:lnTo>
                              <a:pt x="228" y="1113679"/>
                            </a:lnTo>
                            <a:lnTo>
                              <a:pt x="2143196" y="150396"/>
                            </a:lnTo>
                            <a:close/>
                            <a:moveTo>
                              <a:pt x="141003" y="868556"/>
                            </a:moveTo>
                            <a:lnTo>
                              <a:pt x="1461640" y="296026"/>
                            </a:lnTo>
                            <a:lnTo>
                              <a:pt x="1521918" y="333344"/>
                            </a:lnTo>
                            <a:lnTo>
                              <a:pt x="2146185" y="0"/>
                            </a:lnTo>
                            <a:lnTo>
                              <a:pt x="2143197" y="58727"/>
                            </a:lnTo>
                            <a:lnTo>
                              <a:pt x="2143197" y="63235"/>
                            </a:lnTo>
                            <a:lnTo>
                              <a:pt x="2143197" y="75258"/>
                            </a:lnTo>
                            <a:lnTo>
                              <a:pt x="2143196" y="75259"/>
                            </a:lnTo>
                            <a:lnTo>
                              <a:pt x="2143196" y="150395"/>
                            </a:lnTo>
                            <a:lnTo>
                              <a:pt x="228" y="1113679"/>
                            </a:lnTo>
                            <a:cubicBezTo>
                              <a:pt x="8243" y="1056574"/>
                              <a:pt x="-16409" y="979364"/>
                              <a:pt x="24274" y="942363"/>
                            </a:cubicBezTo>
                            <a:lnTo>
                              <a:pt x="141003" y="868556"/>
                            </a:lnTo>
                            <a:close/>
                          </a:path>
                        </a:pathLst>
                      </a:custGeom>
                      <a:solidFill>
                        <a:schemeClr val="bg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nvGrpSpPr>
                      <p:cNvPr id="234" name="Group 233"/>
                      <p:cNvGrpSpPr/>
                      <p:nvPr/>
                    </p:nvGrpSpPr>
                    <p:grpSpPr>
                      <a:xfrm flipH="1">
                        <a:off x="1630095" y="2468123"/>
                        <a:ext cx="1850817" cy="1549849"/>
                        <a:chOff x="1484556" y="2843299"/>
                        <a:chExt cx="2139936" cy="1787969"/>
                      </a:xfrm>
                      <a:solidFill>
                        <a:srgbClr val="FFFFFF">
                          <a:lumMod val="85000"/>
                        </a:srgbClr>
                      </a:solidFill>
                    </p:grpSpPr>
                    <p:sp>
                      <p:nvSpPr>
                        <p:cNvPr id="236"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37"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38"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39"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40"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41"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42"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43"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44"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45"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46" name="Freeform 790"/>
                        <p:cNvSpPr>
                          <a:spLocks/>
                        </p:cNvSpPr>
                        <p:nvPr/>
                      </p:nvSpPr>
                      <p:spPr bwMode="auto">
                        <a:xfrm>
                          <a:off x="1484975" y="3268201"/>
                          <a:ext cx="2139516"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4561"/>
                            <a:gd name="connsiteX1" fmla="*/ 2139517 w 2139517"/>
                            <a:gd name="connsiteY1" fmla="*/ 19798 h 1024561"/>
                            <a:gd name="connsiteX2" fmla="*/ 0 w 2139517"/>
                            <a:gd name="connsiteY2" fmla="*/ 1024561 h 1024561"/>
                            <a:gd name="connsiteX3" fmla="*/ 3306 w 2139517"/>
                            <a:gd name="connsiteY3" fmla="*/ 1003956 h 1024561"/>
                            <a:gd name="connsiteX4" fmla="*/ 2139517 w 2139517"/>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4561">
                              <a:moveTo>
                                <a:pt x="2139517" y="0"/>
                              </a:moveTo>
                              <a:lnTo>
                                <a:pt x="2139517" y="19798"/>
                              </a:lnTo>
                              <a:lnTo>
                                <a:pt x="0" y="102456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47"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48"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49"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50"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51"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52"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53"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54" name="Freeform 790"/>
                        <p:cNvSpPr>
                          <a:spLocks/>
                        </p:cNvSpPr>
                        <p:nvPr/>
                      </p:nvSpPr>
                      <p:spPr bwMode="auto">
                        <a:xfrm>
                          <a:off x="1487245" y="3610425"/>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4 w 2132484"/>
                            <a:gd name="connsiteY0" fmla="*/ 0 h 1018984"/>
                            <a:gd name="connsiteX1" fmla="*/ 2132484 w 2132484"/>
                            <a:gd name="connsiteY1" fmla="*/ 19798 h 1018984"/>
                            <a:gd name="connsiteX2" fmla="*/ 2284 w 2132484"/>
                            <a:gd name="connsiteY2" fmla="*/ 1018984 h 1018984"/>
                            <a:gd name="connsiteX3" fmla="*/ 0 w 2132484"/>
                            <a:gd name="connsiteY3" fmla="*/ 998378 h 1018984"/>
                            <a:gd name="connsiteX4" fmla="*/ 2132484 w 2132484"/>
                            <a:gd name="connsiteY4" fmla="*/ 0 h 1018984"/>
                            <a:gd name="connsiteX0" fmla="*/ 2132484 w 2132484"/>
                            <a:gd name="connsiteY0" fmla="*/ 0 h 1020843"/>
                            <a:gd name="connsiteX1" fmla="*/ 2132484 w 2132484"/>
                            <a:gd name="connsiteY1" fmla="*/ 19798 h 1020843"/>
                            <a:gd name="connsiteX2" fmla="*/ 4147 w 2132484"/>
                            <a:gd name="connsiteY2" fmla="*/ 1020843 h 1020843"/>
                            <a:gd name="connsiteX3" fmla="*/ 0 w 2132484"/>
                            <a:gd name="connsiteY3" fmla="*/ 998378 h 1020843"/>
                            <a:gd name="connsiteX4" fmla="*/ 2132484 w 2132484"/>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4" h="1020843">
                              <a:moveTo>
                                <a:pt x="2132484" y="0"/>
                              </a:moveTo>
                              <a:lnTo>
                                <a:pt x="2132484" y="19798"/>
                              </a:lnTo>
                              <a:lnTo>
                                <a:pt x="4147" y="1020843"/>
                              </a:lnTo>
                              <a:lnTo>
                                <a:pt x="0" y="998378"/>
                              </a:lnTo>
                              <a:lnTo>
                                <a:pt x="213248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sp>
                    <p:nvSpPr>
                      <p:cNvPr id="235"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32A68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grpSp>
              <p:sp>
                <p:nvSpPr>
                  <p:cNvPr id="226" name="TextBox 225"/>
                  <p:cNvSpPr txBox="1"/>
                  <p:nvPr/>
                </p:nvSpPr>
                <p:spPr>
                  <a:xfrm rot="20366553">
                    <a:off x="5434643" y="4203473"/>
                    <a:ext cx="1388402" cy="468220"/>
                  </a:xfrm>
                  <a:prstGeom prst="rect">
                    <a:avLst/>
                  </a:prstGeom>
                  <a:noFill/>
                  <a:scene3d>
                    <a:camera prst="orthographicFront">
                      <a:rot lat="20084769" lon="1874153" rev="20678117"/>
                    </a:camera>
                    <a:lightRig rig="threePt" dir="t"/>
                  </a:scene3d>
                </p:spPr>
                <p:txBody>
                  <a:bodyPr wrap="none" rtlCol="0" anchor="ctr">
                    <a:spAutoFit/>
                    <a:scene3d>
                      <a:camera prst="isometricRightUp"/>
                      <a:lightRig rig="threePt" dir="t"/>
                    </a:scene3d>
                  </a:bodyPr>
                  <a:lstStyle/>
                  <a:p>
                    <a:pPr algn="ctr"/>
                    <a:r>
                      <a:rPr lang="en-US"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Creative</a:t>
                    </a:r>
                  </a:p>
                </p:txBody>
              </p:sp>
            </p:grpSp>
            <p:grpSp>
              <p:nvGrpSpPr>
                <p:cNvPr id="136" name="Group 135"/>
                <p:cNvGrpSpPr/>
                <p:nvPr/>
              </p:nvGrpSpPr>
              <p:grpSpPr>
                <a:xfrm>
                  <a:off x="3700107" y="3280047"/>
                  <a:ext cx="3603952" cy="1774051"/>
                  <a:chOff x="4466911" y="2484027"/>
                  <a:chExt cx="3603952" cy="1774051"/>
                </a:xfrm>
              </p:grpSpPr>
              <p:grpSp>
                <p:nvGrpSpPr>
                  <p:cNvPr id="195" name="Group 194"/>
                  <p:cNvGrpSpPr/>
                  <p:nvPr/>
                </p:nvGrpSpPr>
                <p:grpSpPr>
                  <a:xfrm rot="60000">
                    <a:off x="4466911" y="2484027"/>
                    <a:ext cx="3603952" cy="1774051"/>
                    <a:chOff x="447732" y="3398521"/>
                    <a:chExt cx="5994708" cy="2950912"/>
                  </a:xfrm>
                </p:grpSpPr>
                <p:pic>
                  <p:nvPicPr>
                    <p:cNvPr id="197" name="Picture 196"/>
                    <p:cNvPicPr>
                      <a:picLocks noChangeAspect="1"/>
                    </p:cNvPicPr>
                    <p:nvPr/>
                  </p:nvPicPr>
                  <p:blipFill rotWithShape="1">
                    <a:blip r:embed="rId2" cstate="print">
                      <a:extLst>
                        <a:ext uri="{28A0092B-C50C-407E-A947-70E740481C1C}">
                          <a14:useLocalDpi xmlns:a14="http://schemas.microsoft.com/office/drawing/2010/main" val="0"/>
                        </a:ext>
                      </a:extLst>
                    </a:blip>
                    <a:srcRect l="12887" t="33270" r="13083" b="30406"/>
                    <a:stretch/>
                  </p:blipFill>
                  <p:spPr>
                    <a:xfrm rot="20306637">
                      <a:off x="2429808" y="5271542"/>
                      <a:ext cx="4012632" cy="691639"/>
                    </a:xfrm>
                    <a:prstGeom prst="rect">
                      <a:avLst/>
                    </a:prstGeom>
                  </p:spPr>
                </p:pic>
                <p:grpSp>
                  <p:nvGrpSpPr>
                    <p:cNvPr id="198" name="Group 197"/>
                    <p:cNvGrpSpPr/>
                    <p:nvPr/>
                  </p:nvGrpSpPr>
                  <p:grpSpPr>
                    <a:xfrm>
                      <a:off x="447732" y="3398521"/>
                      <a:ext cx="5745863" cy="2950912"/>
                      <a:chOff x="1404280" y="1442808"/>
                      <a:chExt cx="5269678" cy="2706354"/>
                    </a:xfrm>
                  </p:grpSpPr>
                  <p:sp>
                    <p:nvSpPr>
                      <p:cNvPr id="199" name="Freeform 762"/>
                      <p:cNvSpPr>
                        <a:spLocks/>
                      </p:cNvSpPr>
                      <p:nvPr/>
                    </p:nvSpPr>
                    <p:spPr bwMode="auto">
                      <a:xfrm flipH="1">
                        <a:off x="1404280" y="1442808"/>
                        <a:ext cx="5262123" cy="2704251"/>
                      </a:xfrm>
                      <a:custGeom>
                        <a:avLst/>
                        <a:gdLst>
                          <a:gd name="T0" fmla="*/ 1726 w 4042"/>
                          <a:gd name="T1" fmla="*/ 11 h 2070"/>
                          <a:gd name="T2" fmla="*/ 1764 w 4042"/>
                          <a:gd name="T3" fmla="*/ 21 h 2070"/>
                          <a:gd name="T4" fmla="*/ 1907 w 4042"/>
                          <a:gd name="T5" fmla="*/ 65 h 2070"/>
                          <a:gd name="T6" fmla="*/ 2163 w 4042"/>
                          <a:gd name="T7" fmla="*/ 140 h 2070"/>
                          <a:gd name="T8" fmla="*/ 2490 w 4042"/>
                          <a:gd name="T9" fmla="*/ 238 h 2070"/>
                          <a:gd name="T10" fmla="*/ 2858 w 4042"/>
                          <a:gd name="T11" fmla="*/ 347 h 2070"/>
                          <a:gd name="T12" fmla="*/ 3225 w 4042"/>
                          <a:gd name="T13" fmla="*/ 457 h 2070"/>
                          <a:gd name="T14" fmla="*/ 3559 w 4042"/>
                          <a:gd name="T15" fmla="*/ 557 h 2070"/>
                          <a:gd name="T16" fmla="*/ 3823 w 4042"/>
                          <a:gd name="T17" fmla="*/ 636 h 2070"/>
                          <a:gd name="T18" fmla="*/ 3983 w 4042"/>
                          <a:gd name="T19" fmla="*/ 685 h 2070"/>
                          <a:gd name="T20" fmla="*/ 4042 w 4042"/>
                          <a:gd name="T21" fmla="*/ 713 h 2070"/>
                          <a:gd name="T22" fmla="*/ 4007 w 4042"/>
                          <a:gd name="T23" fmla="*/ 755 h 2070"/>
                          <a:gd name="T24" fmla="*/ 3932 w 4042"/>
                          <a:gd name="T25" fmla="*/ 797 h 2070"/>
                          <a:gd name="T26" fmla="*/ 3865 w 4042"/>
                          <a:gd name="T27" fmla="*/ 834 h 2070"/>
                          <a:gd name="T28" fmla="*/ 3879 w 4042"/>
                          <a:gd name="T29" fmla="*/ 1298 h 2070"/>
                          <a:gd name="T30" fmla="*/ 3963 w 4042"/>
                          <a:gd name="T31" fmla="*/ 1329 h 2070"/>
                          <a:gd name="T32" fmla="*/ 3993 w 4042"/>
                          <a:gd name="T33" fmla="*/ 1361 h 2070"/>
                          <a:gd name="T34" fmla="*/ 3976 w 4042"/>
                          <a:gd name="T35" fmla="*/ 1382 h 2070"/>
                          <a:gd name="T36" fmla="*/ 3909 w 4042"/>
                          <a:gd name="T37" fmla="*/ 1413 h 2070"/>
                          <a:gd name="T38" fmla="*/ 3731 w 4042"/>
                          <a:gd name="T39" fmla="*/ 1496 h 2070"/>
                          <a:gd name="T40" fmla="*/ 3482 w 4042"/>
                          <a:gd name="T41" fmla="*/ 1610 h 2070"/>
                          <a:gd name="T42" fmla="*/ 3200 w 4042"/>
                          <a:gd name="T43" fmla="*/ 1739 h 2070"/>
                          <a:gd name="T44" fmla="*/ 2922 w 4042"/>
                          <a:gd name="T45" fmla="*/ 1865 h 2070"/>
                          <a:gd name="T46" fmla="*/ 2691 w 4042"/>
                          <a:gd name="T47" fmla="*/ 1972 h 2070"/>
                          <a:gd name="T48" fmla="*/ 2541 w 4042"/>
                          <a:gd name="T49" fmla="*/ 2042 h 2070"/>
                          <a:gd name="T50" fmla="*/ 2452 w 4042"/>
                          <a:gd name="T51" fmla="*/ 2070 h 2070"/>
                          <a:gd name="T52" fmla="*/ 2390 w 4042"/>
                          <a:gd name="T53" fmla="*/ 2060 h 2070"/>
                          <a:gd name="T54" fmla="*/ 2319 w 4042"/>
                          <a:gd name="T55" fmla="*/ 2032 h 2070"/>
                          <a:gd name="T56" fmla="*/ 2123 w 4042"/>
                          <a:gd name="T57" fmla="*/ 1953 h 2070"/>
                          <a:gd name="T58" fmla="*/ 1837 w 4042"/>
                          <a:gd name="T59" fmla="*/ 1839 h 2070"/>
                          <a:gd name="T60" fmla="*/ 1498 w 4042"/>
                          <a:gd name="T61" fmla="*/ 1702 h 2070"/>
                          <a:gd name="T62" fmla="*/ 1132 w 4042"/>
                          <a:gd name="T63" fmla="*/ 1557 h 2070"/>
                          <a:gd name="T64" fmla="*/ 777 w 4042"/>
                          <a:gd name="T65" fmla="*/ 1415 h 2070"/>
                          <a:gd name="T66" fmla="*/ 466 w 4042"/>
                          <a:gd name="T67" fmla="*/ 1291 h 2070"/>
                          <a:gd name="T68" fmla="*/ 230 w 4042"/>
                          <a:gd name="T69" fmla="*/ 1196 h 2070"/>
                          <a:gd name="T70" fmla="*/ 102 w 4042"/>
                          <a:gd name="T71" fmla="*/ 1144 h 2070"/>
                          <a:gd name="T72" fmla="*/ 21 w 4042"/>
                          <a:gd name="T73" fmla="*/ 1079 h 2070"/>
                          <a:gd name="T74" fmla="*/ 0 w 4042"/>
                          <a:gd name="T75" fmla="*/ 1011 h 2070"/>
                          <a:gd name="T76" fmla="*/ 0 w 4042"/>
                          <a:gd name="T77" fmla="*/ 956 h 2070"/>
                          <a:gd name="T78" fmla="*/ 0 w 4042"/>
                          <a:gd name="T79" fmla="*/ 667 h 2070"/>
                          <a:gd name="T80" fmla="*/ 53 w 4042"/>
                          <a:gd name="T81" fmla="*/ 548 h 2070"/>
                          <a:gd name="T82" fmla="*/ 121 w 4042"/>
                          <a:gd name="T83" fmla="*/ 494 h 2070"/>
                          <a:gd name="T84" fmla="*/ 167 w 4042"/>
                          <a:gd name="T85" fmla="*/ 478 h 2070"/>
                          <a:gd name="T86" fmla="*/ 328 w 4042"/>
                          <a:gd name="T87" fmla="*/ 424 h 2070"/>
                          <a:gd name="T88" fmla="*/ 573 w 4042"/>
                          <a:gd name="T89" fmla="*/ 342 h 2070"/>
                          <a:gd name="T90" fmla="*/ 856 w 4042"/>
                          <a:gd name="T91" fmla="*/ 247 h 2070"/>
                          <a:gd name="T92" fmla="*/ 1139 w 4042"/>
                          <a:gd name="T93" fmla="*/ 151 h 2070"/>
                          <a:gd name="T94" fmla="*/ 1377 w 4042"/>
                          <a:gd name="T95" fmla="*/ 72 h 2070"/>
                          <a:gd name="T96" fmla="*/ 1530 w 4042"/>
                          <a:gd name="T97" fmla="*/ 23 h 207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458 w 10000"/>
                          <a:gd name="connsiteY35" fmla="*/ 3072 h 10000"/>
                          <a:gd name="connsiteX36" fmla="*/ 9693 w 10000"/>
                          <a:gd name="connsiteY36" fmla="*/ 3217 h 10000"/>
                          <a:gd name="connsiteX37" fmla="*/ 9785 w 10000"/>
                          <a:gd name="connsiteY37" fmla="*/ 3266 h 10000"/>
                          <a:gd name="connsiteX38" fmla="*/ 9854 w 10000"/>
                          <a:gd name="connsiteY38" fmla="*/ 3309 h 10000"/>
                          <a:gd name="connsiteX39" fmla="*/ 9901 w 10000"/>
                          <a:gd name="connsiteY39" fmla="*/ 3333 h 10000"/>
                          <a:gd name="connsiteX40" fmla="*/ 9923 w 10000"/>
                          <a:gd name="connsiteY40" fmla="*/ 3353 h 10000"/>
                          <a:gd name="connsiteX41" fmla="*/ 9975 w 10000"/>
                          <a:gd name="connsiteY41" fmla="*/ 3391 h 10000"/>
                          <a:gd name="connsiteX42" fmla="*/ 10000 w 10000"/>
                          <a:gd name="connsiteY42" fmla="*/ 3444 h 10000"/>
                          <a:gd name="connsiteX43" fmla="*/ 10000 w 10000"/>
                          <a:gd name="connsiteY43" fmla="*/ 3493 h 10000"/>
                          <a:gd name="connsiteX44" fmla="*/ 9988 w 10000"/>
                          <a:gd name="connsiteY44" fmla="*/ 3536 h 10000"/>
                          <a:gd name="connsiteX45" fmla="*/ 9958 w 10000"/>
                          <a:gd name="connsiteY45" fmla="*/ 3589 h 10000"/>
                          <a:gd name="connsiteX46" fmla="*/ 9913 w 10000"/>
                          <a:gd name="connsiteY46" fmla="*/ 3647 h 10000"/>
                          <a:gd name="connsiteX47" fmla="*/ 9874 w 10000"/>
                          <a:gd name="connsiteY47" fmla="*/ 3681 h 10000"/>
                          <a:gd name="connsiteX48" fmla="*/ 9832 w 10000"/>
                          <a:gd name="connsiteY48" fmla="*/ 3734 h 10000"/>
                          <a:gd name="connsiteX49" fmla="*/ 9780 w 10000"/>
                          <a:gd name="connsiteY49" fmla="*/ 3792 h 10000"/>
                          <a:gd name="connsiteX50" fmla="*/ 9728 w 10000"/>
                          <a:gd name="connsiteY50" fmla="*/ 3850 h 10000"/>
                          <a:gd name="connsiteX51" fmla="*/ 9671 w 10000"/>
                          <a:gd name="connsiteY51" fmla="*/ 3903 h 10000"/>
                          <a:gd name="connsiteX52" fmla="*/ 9629 w 10000"/>
                          <a:gd name="connsiteY52" fmla="*/ 3952 h 10000"/>
                          <a:gd name="connsiteX53" fmla="*/ 9589 w 10000"/>
                          <a:gd name="connsiteY53" fmla="*/ 3995 h 10000"/>
                          <a:gd name="connsiteX54" fmla="*/ 9562 w 10000"/>
                          <a:gd name="connsiteY54" fmla="*/ 4029 h 10000"/>
                          <a:gd name="connsiteX55" fmla="*/ 9550 w 10000"/>
                          <a:gd name="connsiteY55" fmla="*/ 4039 h 10000"/>
                          <a:gd name="connsiteX56" fmla="*/ 9555 w 10000"/>
                          <a:gd name="connsiteY56" fmla="*/ 6237 h 10000"/>
                          <a:gd name="connsiteX57" fmla="*/ 9567 w 10000"/>
                          <a:gd name="connsiteY57" fmla="*/ 6246 h 10000"/>
                          <a:gd name="connsiteX58" fmla="*/ 9597 w 10000"/>
                          <a:gd name="connsiteY58" fmla="*/ 6271 h 10000"/>
                          <a:gd name="connsiteX59" fmla="*/ 9641 w 10000"/>
                          <a:gd name="connsiteY59" fmla="*/ 6304 h 10000"/>
                          <a:gd name="connsiteX60" fmla="*/ 9698 w 10000"/>
                          <a:gd name="connsiteY60" fmla="*/ 6338 h 10000"/>
                          <a:gd name="connsiteX61" fmla="*/ 9753 w 10000"/>
                          <a:gd name="connsiteY61" fmla="*/ 6382 h 10000"/>
                          <a:gd name="connsiteX62" fmla="*/ 9805 w 10000"/>
                          <a:gd name="connsiteY62" fmla="*/ 6420 h 10000"/>
                          <a:gd name="connsiteX63" fmla="*/ 9844 w 10000"/>
                          <a:gd name="connsiteY63" fmla="*/ 6454 h 10000"/>
                          <a:gd name="connsiteX64" fmla="*/ 9874 w 10000"/>
                          <a:gd name="connsiteY64" fmla="*/ 6488 h 10000"/>
                          <a:gd name="connsiteX65" fmla="*/ 9884 w 10000"/>
                          <a:gd name="connsiteY65" fmla="*/ 6531 h 10000"/>
                          <a:gd name="connsiteX66" fmla="*/ 9879 w 10000"/>
                          <a:gd name="connsiteY66" fmla="*/ 6575 h 10000"/>
                          <a:gd name="connsiteX67" fmla="*/ 9866 w 10000"/>
                          <a:gd name="connsiteY67" fmla="*/ 6618 h 10000"/>
                          <a:gd name="connsiteX68" fmla="*/ 9854 w 10000"/>
                          <a:gd name="connsiteY68" fmla="*/ 6652 h 10000"/>
                          <a:gd name="connsiteX69" fmla="*/ 9839 w 10000"/>
                          <a:gd name="connsiteY69" fmla="*/ 6667 h 10000"/>
                          <a:gd name="connsiteX70" fmla="*/ 9837 w 10000"/>
                          <a:gd name="connsiteY70" fmla="*/ 6676 h 10000"/>
                          <a:gd name="connsiteX71" fmla="*/ 9827 w 10000"/>
                          <a:gd name="connsiteY71" fmla="*/ 6686 h 10000"/>
                          <a:gd name="connsiteX72" fmla="*/ 9792 w 10000"/>
                          <a:gd name="connsiteY72" fmla="*/ 6720 h 10000"/>
                          <a:gd name="connsiteX73" fmla="*/ 9740 w 10000"/>
                          <a:gd name="connsiteY73" fmla="*/ 6758 h 10000"/>
                          <a:gd name="connsiteX74" fmla="*/ 9671 w 10000"/>
                          <a:gd name="connsiteY74" fmla="*/ 6826 h 10000"/>
                          <a:gd name="connsiteX75" fmla="*/ 9579 w 10000"/>
                          <a:gd name="connsiteY75" fmla="*/ 6903 h 10000"/>
                          <a:gd name="connsiteX76" fmla="*/ 9476 w 10000"/>
                          <a:gd name="connsiteY76" fmla="*/ 6995 h 10000"/>
                          <a:gd name="connsiteX77" fmla="*/ 9359 w 10000"/>
                          <a:gd name="connsiteY77" fmla="*/ 7106 h 10000"/>
                          <a:gd name="connsiteX78" fmla="*/ 9231 w 10000"/>
                          <a:gd name="connsiteY78" fmla="*/ 7227 h 10000"/>
                          <a:gd name="connsiteX79" fmla="*/ 9087 w 10000"/>
                          <a:gd name="connsiteY79" fmla="*/ 7353 h 10000"/>
                          <a:gd name="connsiteX80" fmla="*/ 8939 w 10000"/>
                          <a:gd name="connsiteY80" fmla="*/ 7478 h 10000"/>
                          <a:gd name="connsiteX81" fmla="*/ 8780 w 10000"/>
                          <a:gd name="connsiteY81" fmla="*/ 7623 h 10000"/>
                          <a:gd name="connsiteX82" fmla="*/ 8615 w 10000"/>
                          <a:gd name="connsiteY82" fmla="*/ 7778 h 10000"/>
                          <a:gd name="connsiteX83" fmla="*/ 8441 w 10000"/>
                          <a:gd name="connsiteY83" fmla="*/ 7928 h 10000"/>
                          <a:gd name="connsiteX84" fmla="*/ 8268 w 10000"/>
                          <a:gd name="connsiteY84" fmla="*/ 8082 h 10000"/>
                          <a:gd name="connsiteX85" fmla="*/ 8090 w 10000"/>
                          <a:gd name="connsiteY85" fmla="*/ 8242 h 10000"/>
                          <a:gd name="connsiteX86" fmla="*/ 7917 w 10000"/>
                          <a:gd name="connsiteY86" fmla="*/ 8401 h 10000"/>
                          <a:gd name="connsiteX87" fmla="*/ 7741 w 10000"/>
                          <a:gd name="connsiteY87" fmla="*/ 8556 h 10000"/>
                          <a:gd name="connsiteX88" fmla="*/ 7568 w 10000"/>
                          <a:gd name="connsiteY88" fmla="*/ 8715 h 10000"/>
                          <a:gd name="connsiteX89" fmla="*/ 7395 w 10000"/>
                          <a:gd name="connsiteY89" fmla="*/ 8865 h 10000"/>
                          <a:gd name="connsiteX90" fmla="*/ 7229 w 10000"/>
                          <a:gd name="connsiteY90" fmla="*/ 9010 h 10000"/>
                          <a:gd name="connsiteX91" fmla="*/ 7073 w 10000"/>
                          <a:gd name="connsiteY91" fmla="*/ 9155 h 10000"/>
                          <a:gd name="connsiteX92" fmla="*/ 6927 w 10000"/>
                          <a:gd name="connsiteY92" fmla="*/ 9290 h 10000"/>
                          <a:gd name="connsiteX93" fmla="*/ 6784 w 10000"/>
                          <a:gd name="connsiteY93" fmla="*/ 9415 h 10000"/>
                          <a:gd name="connsiteX94" fmla="*/ 6658 w 10000"/>
                          <a:gd name="connsiteY94" fmla="*/ 9527 h 10000"/>
                          <a:gd name="connsiteX95" fmla="*/ 6541 w 10000"/>
                          <a:gd name="connsiteY95" fmla="*/ 9628 h 10000"/>
                          <a:gd name="connsiteX96" fmla="*/ 6437 w 10000"/>
                          <a:gd name="connsiteY96" fmla="*/ 9720 h 10000"/>
                          <a:gd name="connsiteX97" fmla="*/ 6356 w 10000"/>
                          <a:gd name="connsiteY97" fmla="*/ 9797 h 10000"/>
                          <a:gd name="connsiteX98" fmla="*/ 6286 w 10000"/>
                          <a:gd name="connsiteY98" fmla="*/ 9865 h 10000"/>
                          <a:gd name="connsiteX99" fmla="*/ 6235 w 10000"/>
                          <a:gd name="connsiteY99" fmla="*/ 9908 h 10000"/>
                          <a:gd name="connsiteX100" fmla="*/ 6205 w 10000"/>
                          <a:gd name="connsiteY100" fmla="*/ 9932 h 10000"/>
                          <a:gd name="connsiteX101" fmla="*/ 6131 w 10000"/>
                          <a:gd name="connsiteY101" fmla="*/ 9986 h 10000"/>
                          <a:gd name="connsiteX102" fmla="*/ 6066 w 10000"/>
                          <a:gd name="connsiteY102" fmla="*/ 10000 h 10000"/>
                          <a:gd name="connsiteX103" fmla="*/ 6004 w 10000"/>
                          <a:gd name="connsiteY103" fmla="*/ 9990 h 10000"/>
                          <a:gd name="connsiteX104" fmla="*/ 5957 w 10000"/>
                          <a:gd name="connsiteY104" fmla="*/ 9976 h 10000"/>
                          <a:gd name="connsiteX105" fmla="*/ 5928 w 10000"/>
                          <a:gd name="connsiteY105" fmla="*/ 9957 h 10000"/>
                          <a:gd name="connsiteX106" fmla="*/ 5913 w 10000"/>
                          <a:gd name="connsiteY106" fmla="*/ 9952 h 10000"/>
                          <a:gd name="connsiteX107" fmla="*/ 5901 w 10000"/>
                          <a:gd name="connsiteY107" fmla="*/ 9942 h 10000"/>
                          <a:gd name="connsiteX108" fmla="*/ 5866 w 10000"/>
                          <a:gd name="connsiteY108" fmla="*/ 9918 h 10000"/>
                          <a:gd name="connsiteX109" fmla="*/ 5809 w 10000"/>
                          <a:gd name="connsiteY109" fmla="*/ 9874 h 10000"/>
                          <a:gd name="connsiteX110" fmla="*/ 5737 w 10000"/>
                          <a:gd name="connsiteY110" fmla="*/ 9816 h 10000"/>
                          <a:gd name="connsiteX111" fmla="*/ 5641 w 10000"/>
                          <a:gd name="connsiteY111" fmla="*/ 9739 h 10000"/>
                          <a:gd name="connsiteX112" fmla="*/ 5524 w 10000"/>
                          <a:gd name="connsiteY112" fmla="*/ 9647 h 10000"/>
                          <a:gd name="connsiteX113" fmla="*/ 5398 w 10000"/>
                          <a:gd name="connsiteY113" fmla="*/ 9546 h 10000"/>
                          <a:gd name="connsiteX114" fmla="*/ 5252 w 10000"/>
                          <a:gd name="connsiteY114" fmla="*/ 9435 h 10000"/>
                          <a:gd name="connsiteX115" fmla="*/ 5096 w 10000"/>
                          <a:gd name="connsiteY115" fmla="*/ 9314 h 10000"/>
                          <a:gd name="connsiteX116" fmla="*/ 4923 w 10000"/>
                          <a:gd name="connsiteY116" fmla="*/ 9179 h 10000"/>
                          <a:gd name="connsiteX117" fmla="*/ 4740 w 10000"/>
                          <a:gd name="connsiteY117" fmla="*/ 9034 h 10000"/>
                          <a:gd name="connsiteX118" fmla="*/ 4545 w 10000"/>
                          <a:gd name="connsiteY118" fmla="*/ 8884 h 10000"/>
                          <a:gd name="connsiteX119" fmla="*/ 4347 w 10000"/>
                          <a:gd name="connsiteY119" fmla="*/ 8729 h 10000"/>
                          <a:gd name="connsiteX120" fmla="*/ 4139 w 10000"/>
                          <a:gd name="connsiteY120" fmla="*/ 8560 h 10000"/>
                          <a:gd name="connsiteX121" fmla="*/ 3924 w 10000"/>
                          <a:gd name="connsiteY121" fmla="*/ 8401 h 10000"/>
                          <a:gd name="connsiteX122" fmla="*/ 3706 w 10000"/>
                          <a:gd name="connsiteY122" fmla="*/ 8222 h 10000"/>
                          <a:gd name="connsiteX123" fmla="*/ 3481 w 10000"/>
                          <a:gd name="connsiteY123" fmla="*/ 8053 h 10000"/>
                          <a:gd name="connsiteX124" fmla="*/ 3256 w 10000"/>
                          <a:gd name="connsiteY124" fmla="*/ 7879 h 10000"/>
                          <a:gd name="connsiteX125" fmla="*/ 3026 w 10000"/>
                          <a:gd name="connsiteY125" fmla="*/ 7700 h 10000"/>
                          <a:gd name="connsiteX126" fmla="*/ 2801 w 10000"/>
                          <a:gd name="connsiteY126" fmla="*/ 7522 h 10000"/>
                          <a:gd name="connsiteX127" fmla="*/ 2575 w 10000"/>
                          <a:gd name="connsiteY127" fmla="*/ 7343 h 10000"/>
                          <a:gd name="connsiteX128" fmla="*/ 2355 w 10000"/>
                          <a:gd name="connsiteY128" fmla="*/ 7174 h 10000"/>
                          <a:gd name="connsiteX129" fmla="*/ 2135 w 10000"/>
                          <a:gd name="connsiteY129" fmla="*/ 7005 h 10000"/>
                          <a:gd name="connsiteX130" fmla="*/ 1922 w 10000"/>
                          <a:gd name="connsiteY130" fmla="*/ 6836 h 10000"/>
                          <a:gd name="connsiteX131" fmla="*/ 1719 w 10000"/>
                          <a:gd name="connsiteY131" fmla="*/ 6676 h 10000"/>
                          <a:gd name="connsiteX132" fmla="*/ 1519 w 10000"/>
                          <a:gd name="connsiteY132" fmla="*/ 6522 h 10000"/>
                          <a:gd name="connsiteX133" fmla="*/ 1331 w 10000"/>
                          <a:gd name="connsiteY133" fmla="*/ 6372 h 10000"/>
                          <a:gd name="connsiteX134" fmla="*/ 1153 w 10000"/>
                          <a:gd name="connsiteY134" fmla="*/ 6237 h 10000"/>
                          <a:gd name="connsiteX135" fmla="*/ 985 w 10000"/>
                          <a:gd name="connsiteY135" fmla="*/ 6101 h 10000"/>
                          <a:gd name="connsiteX136" fmla="*/ 831 w 10000"/>
                          <a:gd name="connsiteY136" fmla="*/ 5981 h 10000"/>
                          <a:gd name="connsiteX137" fmla="*/ 690 w 10000"/>
                          <a:gd name="connsiteY137" fmla="*/ 5874 h 10000"/>
                          <a:gd name="connsiteX138" fmla="*/ 569 w 10000"/>
                          <a:gd name="connsiteY138" fmla="*/ 5778 h 10000"/>
                          <a:gd name="connsiteX139" fmla="*/ 460 w 10000"/>
                          <a:gd name="connsiteY139" fmla="*/ 5696 h 10000"/>
                          <a:gd name="connsiteX140" fmla="*/ 369 w 10000"/>
                          <a:gd name="connsiteY140" fmla="*/ 5618 h 10000"/>
                          <a:gd name="connsiteX141" fmla="*/ 299 w 10000"/>
                          <a:gd name="connsiteY141" fmla="*/ 5570 h 10000"/>
                          <a:gd name="connsiteX142" fmla="*/ 252 w 10000"/>
                          <a:gd name="connsiteY142" fmla="*/ 5527 h 10000"/>
                          <a:gd name="connsiteX143" fmla="*/ 225 w 10000"/>
                          <a:gd name="connsiteY143" fmla="*/ 5502 h 10000"/>
                          <a:gd name="connsiteX144" fmla="*/ 148 w 10000"/>
                          <a:gd name="connsiteY144" fmla="*/ 5425 h 10000"/>
                          <a:gd name="connsiteX145" fmla="*/ 92 w 10000"/>
                          <a:gd name="connsiteY145" fmla="*/ 5324 h 10000"/>
                          <a:gd name="connsiteX146" fmla="*/ 52 w 10000"/>
                          <a:gd name="connsiteY146" fmla="*/ 5213 h 10000"/>
                          <a:gd name="connsiteX147" fmla="*/ 27 w 10000"/>
                          <a:gd name="connsiteY147" fmla="*/ 5111 h 10000"/>
                          <a:gd name="connsiteX148" fmla="*/ 10 w 10000"/>
                          <a:gd name="connsiteY148" fmla="*/ 5019 h 10000"/>
                          <a:gd name="connsiteX149" fmla="*/ 5 w 10000"/>
                          <a:gd name="connsiteY149" fmla="*/ 4942 h 10000"/>
                          <a:gd name="connsiteX150" fmla="*/ 0 w 10000"/>
                          <a:gd name="connsiteY150" fmla="*/ 4884 h 10000"/>
                          <a:gd name="connsiteX151" fmla="*/ 0 w 10000"/>
                          <a:gd name="connsiteY151" fmla="*/ 4865 h 10000"/>
                          <a:gd name="connsiteX152" fmla="*/ 0 w 10000"/>
                          <a:gd name="connsiteY152" fmla="*/ 4831 h 10000"/>
                          <a:gd name="connsiteX153" fmla="*/ 0 w 10000"/>
                          <a:gd name="connsiteY153" fmla="*/ 4749 h 10000"/>
                          <a:gd name="connsiteX154" fmla="*/ 0 w 10000"/>
                          <a:gd name="connsiteY154" fmla="*/ 4618 h 10000"/>
                          <a:gd name="connsiteX155" fmla="*/ 0 w 10000"/>
                          <a:gd name="connsiteY155" fmla="*/ 3826 h 10000"/>
                          <a:gd name="connsiteX156" fmla="*/ 0 w 10000"/>
                          <a:gd name="connsiteY156" fmla="*/ 3604 h 10000"/>
                          <a:gd name="connsiteX157" fmla="*/ 0 w 10000"/>
                          <a:gd name="connsiteY157" fmla="*/ 3401 h 10000"/>
                          <a:gd name="connsiteX158" fmla="*/ 0 w 10000"/>
                          <a:gd name="connsiteY158" fmla="*/ 3222 h 10000"/>
                          <a:gd name="connsiteX159" fmla="*/ 10 w 10000"/>
                          <a:gd name="connsiteY159" fmla="*/ 3053 h 10000"/>
                          <a:gd name="connsiteX160" fmla="*/ 40 w 10000"/>
                          <a:gd name="connsiteY160" fmla="*/ 2894 h 10000"/>
                          <a:gd name="connsiteX161" fmla="*/ 84 w 10000"/>
                          <a:gd name="connsiteY161" fmla="*/ 2758 h 10000"/>
                          <a:gd name="connsiteX162" fmla="*/ 131 w 10000"/>
                          <a:gd name="connsiteY162" fmla="*/ 2647 h 10000"/>
                          <a:gd name="connsiteX163" fmla="*/ 183 w 10000"/>
                          <a:gd name="connsiteY163" fmla="*/ 2546 h 10000"/>
                          <a:gd name="connsiteX164" fmla="*/ 230 w 10000"/>
                          <a:gd name="connsiteY164" fmla="*/ 2478 h 10000"/>
                          <a:gd name="connsiteX165" fmla="*/ 275 w 10000"/>
                          <a:gd name="connsiteY165" fmla="*/ 2420 h 10000"/>
                          <a:gd name="connsiteX166" fmla="*/ 299 w 10000"/>
                          <a:gd name="connsiteY166" fmla="*/ 2386 h 10000"/>
                          <a:gd name="connsiteX167" fmla="*/ 312 w 10000"/>
                          <a:gd name="connsiteY167" fmla="*/ 2377 h 10000"/>
                          <a:gd name="connsiteX168" fmla="*/ 322 w 10000"/>
                          <a:gd name="connsiteY168" fmla="*/ 2372 h 10000"/>
                          <a:gd name="connsiteX169" fmla="*/ 356 w 10000"/>
                          <a:gd name="connsiteY169" fmla="*/ 2353 h 10000"/>
                          <a:gd name="connsiteX170" fmla="*/ 413 w 10000"/>
                          <a:gd name="connsiteY170" fmla="*/ 2309 h 10000"/>
                          <a:gd name="connsiteX171" fmla="*/ 485 w 10000"/>
                          <a:gd name="connsiteY171" fmla="*/ 2261 h 10000"/>
                          <a:gd name="connsiteX172" fmla="*/ 581 w 10000"/>
                          <a:gd name="connsiteY172" fmla="*/ 2203 h 10000"/>
                          <a:gd name="connsiteX173" fmla="*/ 690 w 10000"/>
                          <a:gd name="connsiteY173" fmla="*/ 2135 h 10000"/>
                          <a:gd name="connsiteX174" fmla="*/ 811 w 10000"/>
                          <a:gd name="connsiteY174" fmla="*/ 2048 h 10000"/>
                          <a:gd name="connsiteX175" fmla="*/ 950 w 10000"/>
                          <a:gd name="connsiteY175" fmla="*/ 1966 h 10000"/>
                          <a:gd name="connsiteX176" fmla="*/ 1096 w 10000"/>
                          <a:gd name="connsiteY176" fmla="*/ 1865 h 10000"/>
                          <a:gd name="connsiteX177" fmla="*/ 1252 w 10000"/>
                          <a:gd name="connsiteY177" fmla="*/ 1758 h 10000"/>
                          <a:gd name="connsiteX178" fmla="*/ 1418 w 10000"/>
                          <a:gd name="connsiteY178" fmla="*/ 1652 h 10000"/>
                          <a:gd name="connsiteX179" fmla="*/ 1586 w 10000"/>
                          <a:gd name="connsiteY179" fmla="*/ 1541 h 10000"/>
                          <a:gd name="connsiteX180" fmla="*/ 1759 w 10000"/>
                          <a:gd name="connsiteY180" fmla="*/ 1420 h 10000"/>
                          <a:gd name="connsiteX181" fmla="*/ 1940 w 10000"/>
                          <a:gd name="connsiteY181" fmla="*/ 1314 h 10000"/>
                          <a:gd name="connsiteX182" fmla="*/ 2118 w 10000"/>
                          <a:gd name="connsiteY182" fmla="*/ 1193 h 10000"/>
                          <a:gd name="connsiteX183" fmla="*/ 2298 w 10000"/>
                          <a:gd name="connsiteY183" fmla="*/ 1077 h 10000"/>
                          <a:gd name="connsiteX184" fmla="*/ 2476 w 10000"/>
                          <a:gd name="connsiteY184" fmla="*/ 957 h 10000"/>
                          <a:gd name="connsiteX185" fmla="*/ 2650 w 10000"/>
                          <a:gd name="connsiteY185" fmla="*/ 845 h 10000"/>
                          <a:gd name="connsiteX186" fmla="*/ 2818 w 10000"/>
                          <a:gd name="connsiteY186" fmla="*/ 729 h 10000"/>
                          <a:gd name="connsiteX187" fmla="*/ 2979 w 10000"/>
                          <a:gd name="connsiteY187" fmla="*/ 628 h 10000"/>
                          <a:gd name="connsiteX188" fmla="*/ 3135 w 10000"/>
                          <a:gd name="connsiteY188" fmla="*/ 527 h 10000"/>
                          <a:gd name="connsiteX189" fmla="*/ 3278 w 10000"/>
                          <a:gd name="connsiteY189" fmla="*/ 435 h 10000"/>
                          <a:gd name="connsiteX190" fmla="*/ 3407 w 10000"/>
                          <a:gd name="connsiteY190" fmla="*/ 348 h 10000"/>
                          <a:gd name="connsiteX191" fmla="*/ 3525 w 10000"/>
                          <a:gd name="connsiteY191" fmla="*/ 271 h 10000"/>
                          <a:gd name="connsiteX192" fmla="*/ 3629 w 10000"/>
                          <a:gd name="connsiteY192" fmla="*/ 203 h 10000"/>
                          <a:gd name="connsiteX193" fmla="*/ 3716 w 10000"/>
                          <a:gd name="connsiteY193" fmla="*/ 155 h 10000"/>
                          <a:gd name="connsiteX194" fmla="*/ 3785 w 10000"/>
                          <a:gd name="connsiteY194" fmla="*/ 111 h 10000"/>
                          <a:gd name="connsiteX195" fmla="*/ 3837 w 10000"/>
                          <a:gd name="connsiteY195" fmla="*/ 77 h 10000"/>
                          <a:gd name="connsiteX196" fmla="*/ 3949 w 10000"/>
                          <a:gd name="connsiteY196" fmla="*/ 29 h 10000"/>
                          <a:gd name="connsiteX197" fmla="*/ 4052 w 10000"/>
                          <a:gd name="connsiteY19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693 w 10000"/>
                          <a:gd name="connsiteY35" fmla="*/ 3217 h 10000"/>
                          <a:gd name="connsiteX36" fmla="*/ 9785 w 10000"/>
                          <a:gd name="connsiteY36" fmla="*/ 3266 h 10000"/>
                          <a:gd name="connsiteX37" fmla="*/ 9854 w 10000"/>
                          <a:gd name="connsiteY37" fmla="*/ 3309 h 10000"/>
                          <a:gd name="connsiteX38" fmla="*/ 9901 w 10000"/>
                          <a:gd name="connsiteY38" fmla="*/ 3333 h 10000"/>
                          <a:gd name="connsiteX39" fmla="*/ 9923 w 10000"/>
                          <a:gd name="connsiteY39" fmla="*/ 3353 h 10000"/>
                          <a:gd name="connsiteX40" fmla="*/ 9975 w 10000"/>
                          <a:gd name="connsiteY40" fmla="*/ 3391 h 10000"/>
                          <a:gd name="connsiteX41" fmla="*/ 10000 w 10000"/>
                          <a:gd name="connsiteY41" fmla="*/ 3444 h 10000"/>
                          <a:gd name="connsiteX42" fmla="*/ 10000 w 10000"/>
                          <a:gd name="connsiteY42" fmla="*/ 3493 h 10000"/>
                          <a:gd name="connsiteX43" fmla="*/ 9988 w 10000"/>
                          <a:gd name="connsiteY43" fmla="*/ 3536 h 10000"/>
                          <a:gd name="connsiteX44" fmla="*/ 9958 w 10000"/>
                          <a:gd name="connsiteY44" fmla="*/ 3589 h 10000"/>
                          <a:gd name="connsiteX45" fmla="*/ 9913 w 10000"/>
                          <a:gd name="connsiteY45" fmla="*/ 3647 h 10000"/>
                          <a:gd name="connsiteX46" fmla="*/ 9874 w 10000"/>
                          <a:gd name="connsiteY46" fmla="*/ 3681 h 10000"/>
                          <a:gd name="connsiteX47" fmla="*/ 9832 w 10000"/>
                          <a:gd name="connsiteY47" fmla="*/ 3734 h 10000"/>
                          <a:gd name="connsiteX48" fmla="*/ 9780 w 10000"/>
                          <a:gd name="connsiteY48" fmla="*/ 3792 h 10000"/>
                          <a:gd name="connsiteX49" fmla="*/ 9728 w 10000"/>
                          <a:gd name="connsiteY49" fmla="*/ 3850 h 10000"/>
                          <a:gd name="connsiteX50" fmla="*/ 9671 w 10000"/>
                          <a:gd name="connsiteY50" fmla="*/ 3903 h 10000"/>
                          <a:gd name="connsiteX51" fmla="*/ 9629 w 10000"/>
                          <a:gd name="connsiteY51" fmla="*/ 3952 h 10000"/>
                          <a:gd name="connsiteX52" fmla="*/ 9589 w 10000"/>
                          <a:gd name="connsiteY52" fmla="*/ 3995 h 10000"/>
                          <a:gd name="connsiteX53" fmla="*/ 9562 w 10000"/>
                          <a:gd name="connsiteY53" fmla="*/ 4029 h 10000"/>
                          <a:gd name="connsiteX54" fmla="*/ 9550 w 10000"/>
                          <a:gd name="connsiteY54" fmla="*/ 4039 h 10000"/>
                          <a:gd name="connsiteX55" fmla="*/ 9555 w 10000"/>
                          <a:gd name="connsiteY55" fmla="*/ 6237 h 10000"/>
                          <a:gd name="connsiteX56" fmla="*/ 9567 w 10000"/>
                          <a:gd name="connsiteY56" fmla="*/ 6246 h 10000"/>
                          <a:gd name="connsiteX57" fmla="*/ 9597 w 10000"/>
                          <a:gd name="connsiteY57" fmla="*/ 6271 h 10000"/>
                          <a:gd name="connsiteX58" fmla="*/ 9641 w 10000"/>
                          <a:gd name="connsiteY58" fmla="*/ 6304 h 10000"/>
                          <a:gd name="connsiteX59" fmla="*/ 9698 w 10000"/>
                          <a:gd name="connsiteY59" fmla="*/ 6338 h 10000"/>
                          <a:gd name="connsiteX60" fmla="*/ 9753 w 10000"/>
                          <a:gd name="connsiteY60" fmla="*/ 6382 h 10000"/>
                          <a:gd name="connsiteX61" fmla="*/ 9805 w 10000"/>
                          <a:gd name="connsiteY61" fmla="*/ 6420 h 10000"/>
                          <a:gd name="connsiteX62" fmla="*/ 9844 w 10000"/>
                          <a:gd name="connsiteY62" fmla="*/ 6454 h 10000"/>
                          <a:gd name="connsiteX63" fmla="*/ 9874 w 10000"/>
                          <a:gd name="connsiteY63" fmla="*/ 6488 h 10000"/>
                          <a:gd name="connsiteX64" fmla="*/ 9884 w 10000"/>
                          <a:gd name="connsiteY64" fmla="*/ 6531 h 10000"/>
                          <a:gd name="connsiteX65" fmla="*/ 9879 w 10000"/>
                          <a:gd name="connsiteY65" fmla="*/ 6575 h 10000"/>
                          <a:gd name="connsiteX66" fmla="*/ 9866 w 10000"/>
                          <a:gd name="connsiteY66" fmla="*/ 6618 h 10000"/>
                          <a:gd name="connsiteX67" fmla="*/ 9854 w 10000"/>
                          <a:gd name="connsiteY67" fmla="*/ 6652 h 10000"/>
                          <a:gd name="connsiteX68" fmla="*/ 9839 w 10000"/>
                          <a:gd name="connsiteY68" fmla="*/ 6667 h 10000"/>
                          <a:gd name="connsiteX69" fmla="*/ 9837 w 10000"/>
                          <a:gd name="connsiteY69" fmla="*/ 6676 h 10000"/>
                          <a:gd name="connsiteX70" fmla="*/ 9827 w 10000"/>
                          <a:gd name="connsiteY70" fmla="*/ 6686 h 10000"/>
                          <a:gd name="connsiteX71" fmla="*/ 9792 w 10000"/>
                          <a:gd name="connsiteY71" fmla="*/ 6720 h 10000"/>
                          <a:gd name="connsiteX72" fmla="*/ 9740 w 10000"/>
                          <a:gd name="connsiteY72" fmla="*/ 6758 h 10000"/>
                          <a:gd name="connsiteX73" fmla="*/ 9671 w 10000"/>
                          <a:gd name="connsiteY73" fmla="*/ 6826 h 10000"/>
                          <a:gd name="connsiteX74" fmla="*/ 9579 w 10000"/>
                          <a:gd name="connsiteY74" fmla="*/ 6903 h 10000"/>
                          <a:gd name="connsiteX75" fmla="*/ 9476 w 10000"/>
                          <a:gd name="connsiteY75" fmla="*/ 6995 h 10000"/>
                          <a:gd name="connsiteX76" fmla="*/ 9359 w 10000"/>
                          <a:gd name="connsiteY76" fmla="*/ 7106 h 10000"/>
                          <a:gd name="connsiteX77" fmla="*/ 9231 w 10000"/>
                          <a:gd name="connsiteY77" fmla="*/ 7227 h 10000"/>
                          <a:gd name="connsiteX78" fmla="*/ 9087 w 10000"/>
                          <a:gd name="connsiteY78" fmla="*/ 7353 h 10000"/>
                          <a:gd name="connsiteX79" fmla="*/ 8939 w 10000"/>
                          <a:gd name="connsiteY79" fmla="*/ 7478 h 10000"/>
                          <a:gd name="connsiteX80" fmla="*/ 8780 w 10000"/>
                          <a:gd name="connsiteY80" fmla="*/ 7623 h 10000"/>
                          <a:gd name="connsiteX81" fmla="*/ 8615 w 10000"/>
                          <a:gd name="connsiteY81" fmla="*/ 7778 h 10000"/>
                          <a:gd name="connsiteX82" fmla="*/ 8441 w 10000"/>
                          <a:gd name="connsiteY82" fmla="*/ 7928 h 10000"/>
                          <a:gd name="connsiteX83" fmla="*/ 8268 w 10000"/>
                          <a:gd name="connsiteY83" fmla="*/ 8082 h 10000"/>
                          <a:gd name="connsiteX84" fmla="*/ 8090 w 10000"/>
                          <a:gd name="connsiteY84" fmla="*/ 8242 h 10000"/>
                          <a:gd name="connsiteX85" fmla="*/ 7917 w 10000"/>
                          <a:gd name="connsiteY85" fmla="*/ 8401 h 10000"/>
                          <a:gd name="connsiteX86" fmla="*/ 7741 w 10000"/>
                          <a:gd name="connsiteY86" fmla="*/ 8556 h 10000"/>
                          <a:gd name="connsiteX87" fmla="*/ 7568 w 10000"/>
                          <a:gd name="connsiteY87" fmla="*/ 8715 h 10000"/>
                          <a:gd name="connsiteX88" fmla="*/ 7395 w 10000"/>
                          <a:gd name="connsiteY88" fmla="*/ 8865 h 10000"/>
                          <a:gd name="connsiteX89" fmla="*/ 7229 w 10000"/>
                          <a:gd name="connsiteY89" fmla="*/ 9010 h 10000"/>
                          <a:gd name="connsiteX90" fmla="*/ 7073 w 10000"/>
                          <a:gd name="connsiteY90" fmla="*/ 9155 h 10000"/>
                          <a:gd name="connsiteX91" fmla="*/ 6927 w 10000"/>
                          <a:gd name="connsiteY91" fmla="*/ 9290 h 10000"/>
                          <a:gd name="connsiteX92" fmla="*/ 6784 w 10000"/>
                          <a:gd name="connsiteY92" fmla="*/ 9415 h 10000"/>
                          <a:gd name="connsiteX93" fmla="*/ 6658 w 10000"/>
                          <a:gd name="connsiteY93" fmla="*/ 9527 h 10000"/>
                          <a:gd name="connsiteX94" fmla="*/ 6541 w 10000"/>
                          <a:gd name="connsiteY94" fmla="*/ 9628 h 10000"/>
                          <a:gd name="connsiteX95" fmla="*/ 6437 w 10000"/>
                          <a:gd name="connsiteY95" fmla="*/ 9720 h 10000"/>
                          <a:gd name="connsiteX96" fmla="*/ 6356 w 10000"/>
                          <a:gd name="connsiteY96" fmla="*/ 9797 h 10000"/>
                          <a:gd name="connsiteX97" fmla="*/ 6286 w 10000"/>
                          <a:gd name="connsiteY97" fmla="*/ 9865 h 10000"/>
                          <a:gd name="connsiteX98" fmla="*/ 6235 w 10000"/>
                          <a:gd name="connsiteY98" fmla="*/ 9908 h 10000"/>
                          <a:gd name="connsiteX99" fmla="*/ 6205 w 10000"/>
                          <a:gd name="connsiteY99" fmla="*/ 9932 h 10000"/>
                          <a:gd name="connsiteX100" fmla="*/ 6131 w 10000"/>
                          <a:gd name="connsiteY100" fmla="*/ 9986 h 10000"/>
                          <a:gd name="connsiteX101" fmla="*/ 6066 w 10000"/>
                          <a:gd name="connsiteY101" fmla="*/ 10000 h 10000"/>
                          <a:gd name="connsiteX102" fmla="*/ 6004 w 10000"/>
                          <a:gd name="connsiteY102" fmla="*/ 9990 h 10000"/>
                          <a:gd name="connsiteX103" fmla="*/ 5957 w 10000"/>
                          <a:gd name="connsiteY103" fmla="*/ 9976 h 10000"/>
                          <a:gd name="connsiteX104" fmla="*/ 5928 w 10000"/>
                          <a:gd name="connsiteY104" fmla="*/ 9957 h 10000"/>
                          <a:gd name="connsiteX105" fmla="*/ 5913 w 10000"/>
                          <a:gd name="connsiteY105" fmla="*/ 9952 h 10000"/>
                          <a:gd name="connsiteX106" fmla="*/ 5901 w 10000"/>
                          <a:gd name="connsiteY106" fmla="*/ 9942 h 10000"/>
                          <a:gd name="connsiteX107" fmla="*/ 5866 w 10000"/>
                          <a:gd name="connsiteY107" fmla="*/ 9918 h 10000"/>
                          <a:gd name="connsiteX108" fmla="*/ 5809 w 10000"/>
                          <a:gd name="connsiteY108" fmla="*/ 9874 h 10000"/>
                          <a:gd name="connsiteX109" fmla="*/ 5737 w 10000"/>
                          <a:gd name="connsiteY109" fmla="*/ 9816 h 10000"/>
                          <a:gd name="connsiteX110" fmla="*/ 5641 w 10000"/>
                          <a:gd name="connsiteY110" fmla="*/ 9739 h 10000"/>
                          <a:gd name="connsiteX111" fmla="*/ 5524 w 10000"/>
                          <a:gd name="connsiteY111" fmla="*/ 9647 h 10000"/>
                          <a:gd name="connsiteX112" fmla="*/ 5398 w 10000"/>
                          <a:gd name="connsiteY112" fmla="*/ 9546 h 10000"/>
                          <a:gd name="connsiteX113" fmla="*/ 5252 w 10000"/>
                          <a:gd name="connsiteY113" fmla="*/ 9435 h 10000"/>
                          <a:gd name="connsiteX114" fmla="*/ 5096 w 10000"/>
                          <a:gd name="connsiteY114" fmla="*/ 9314 h 10000"/>
                          <a:gd name="connsiteX115" fmla="*/ 4923 w 10000"/>
                          <a:gd name="connsiteY115" fmla="*/ 9179 h 10000"/>
                          <a:gd name="connsiteX116" fmla="*/ 4740 w 10000"/>
                          <a:gd name="connsiteY116" fmla="*/ 9034 h 10000"/>
                          <a:gd name="connsiteX117" fmla="*/ 4545 w 10000"/>
                          <a:gd name="connsiteY117" fmla="*/ 8884 h 10000"/>
                          <a:gd name="connsiteX118" fmla="*/ 4347 w 10000"/>
                          <a:gd name="connsiteY118" fmla="*/ 8729 h 10000"/>
                          <a:gd name="connsiteX119" fmla="*/ 4139 w 10000"/>
                          <a:gd name="connsiteY119" fmla="*/ 8560 h 10000"/>
                          <a:gd name="connsiteX120" fmla="*/ 3924 w 10000"/>
                          <a:gd name="connsiteY120" fmla="*/ 8401 h 10000"/>
                          <a:gd name="connsiteX121" fmla="*/ 3706 w 10000"/>
                          <a:gd name="connsiteY121" fmla="*/ 8222 h 10000"/>
                          <a:gd name="connsiteX122" fmla="*/ 3481 w 10000"/>
                          <a:gd name="connsiteY122" fmla="*/ 8053 h 10000"/>
                          <a:gd name="connsiteX123" fmla="*/ 3256 w 10000"/>
                          <a:gd name="connsiteY123" fmla="*/ 7879 h 10000"/>
                          <a:gd name="connsiteX124" fmla="*/ 3026 w 10000"/>
                          <a:gd name="connsiteY124" fmla="*/ 7700 h 10000"/>
                          <a:gd name="connsiteX125" fmla="*/ 2801 w 10000"/>
                          <a:gd name="connsiteY125" fmla="*/ 7522 h 10000"/>
                          <a:gd name="connsiteX126" fmla="*/ 2575 w 10000"/>
                          <a:gd name="connsiteY126" fmla="*/ 7343 h 10000"/>
                          <a:gd name="connsiteX127" fmla="*/ 2355 w 10000"/>
                          <a:gd name="connsiteY127" fmla="*/ 7174 h 10000"/>
                          <a:gd name="connsiteX128" fmla="*/ 2135 w 10000"/>
                          <a:gd name="connsiteY128" fmla="*/ 7005 h 10000"/>
                          <a:gd name="connsiteX129" fmla="*/ 1922 w 10000"/>
                          <a:gd name="connsiteY129" fmla="*/ 6836 h 10000"/>
                          <a:gd name="connsiteX130" fmla="*/ 1719 w 10000"/>
                          <a:gd name="connsiteY130" fmla="*/ 6676 h 10000"/>
                          <a:gd name="connsiteX131" fmla="*/ 1519 w 10000"/>
                          <a:gd name="connsiteY131" fmla="*/ 6522 h 10000"/>
                          <a:gd name="connsiteX132" fmla="*/ 1331 w 10000"/>
                          <a:gd name="connsiteY132" fmla="*/ 6372 h 10000"/>
                          <a:gd name="connsiteX133" fmla="*/ 1153 w 10000"/>
                          <a:gd name="connsiteY133" fmla="*/ 6237 h 10000"/>
                          <a:gd name="connsiteX134" fmla="*/ 985 w 10000"/>
                          <a:gd name="connsiteY134" fmla="*/ 6101 h 10000"/>
                          <a:gd name="connsiteX135" fmla="*/ 831 w 10000"/>
                          <a:gd name="connsiteY135" fmla="*/ 5981 h 10000"/>
                          <a:gd name="connsiteX136" fmla="*/ 690 w 10000"/>
                          <a:gd name="connsiteY136" fmla="*/ 5874 h 10000"/>
                          <a:gd name="connsiteX137" fmla="*/ 569 w 10000"/>
                          <a:gd name="connsiteY137" fmla="*/ 5778 h 10000"/>
                          <a:gd name="connsiteX138" fmla="*/ 460 w 10000"/>
                          <a:gd name="connsiteY138" fmla="*/ 5696 h 10000"/>
                          <a:gd name="connsiteX139" fmla="*/ 369 w 10000"/>
                          <a:gd name="connsiteY139" fmla="*/ 5618 h 10000"/>
                          <a:gd name="connsiteX140" fmla="*/ 299 w 10000"/>
                          <a:gd name="connsiteY140" fmla="*/ 5570 h 10000"/>
                          <a:gd name="connsiteX141" fmla="*/ 252 w 10000"/>
                          <a:gd name="connsiteY141" fmla="*/ 5527 h 10000"/>
                          <a:gd name="connsiteX142" fmla="*/ 225 w 10000"/>
                          <a:gd name="connsiteY142" fmla="*/ 5502 h 10000"/>
                          <a:gd name="connsiteX143" fmla="*/ 148 w 10000"/>
                          <a:gd name="connsiteY143" fmla="*/ 5425 h 10000"/>
                          <a:gd name="connsiteX144" fmla="*/ 92 w 10000"/>
                          <a:gd name="connsiteY144" fmla="*/ 5324 h 10000"/>
                          <a:gd name="connsiteX145" fmla="*/ 52 w 10000"/>
                          <a:gd name="connsiteY145" fmla="*/ 5213 h 10000"/>
                          <a:gd name="connsiteX146" fmla="*/ 27 w 10000"/>
                          <a:gd name="connsiteY146" fmla="*/ 5111 h 10000"/>
                          <a:gd name="connsiteX147" fmla="*/ 10 w 10000"/>
                          <a:gd name="connsiteY147" fmla="*/ 5019 h 10000"/>
                          <a:gd name="connsiteX148" fmla="*/ 5 w 10000"/>
                          <a:gd name="connsiteY148" fmla="*/ 4942 h 10000"/>
                          <a:gd name="connsiteX149" fmla="*/ 0 w 10000"/>
                          <a:gd name="connsiteY149" fmla="*/ 4884 h 10000"/>
                          <a:gd name="connsiteX150" fmla="*/ 0 w 10000"/>
                          <a:gd name="connsiteY150" fmla="*/ 4865 h 10000"/>
                          <a:gd name="connsiteX151" fmla="*/ 0 w 10000"/>
                          <a:gd name="connsiteY151" fmla="*/ 4831 h 10000"/>
                          <a:gd name="connsiteX152" fmla="*/ 0 w 10000"/>
                          <a:gd name="connsiteY152" fmla="*/ 4749 h 10000"/>
                          <a:gd name="connsiteX153" fmla="*/ 0 w 10000"/>
                          <a:gd name="connsiteY153" fmla="*/ 4618 h 10000"/>
                          <a:gd name="connsiteX154" fmla="*/ 0 w 10000"/>
                          <a:gd name="connsiteY154" fmla="*/ 3826 h 10000"/>
                          <a:gd name="connsiteX155" fmla="*/ 0 w 10000"/>
                          <a:gd name="connsiteY155" fmla="*/ 3604 h 10000"/>
                          <a:gd name="connsiteX156" fmla="*/ 0 w 10000"/>
                          <a:gd name="connsiteY156" fmla="*/ 3401 h 10000"/>
                          <a:gd name="connsiteX157" fmla="*/ 0 w 10000"/>
                          <a:gd name="connsiteY157" fmla="*/ 3222 h 10000"/>
                          <a:gd name="connsiteX158" fmla="*/ 10 w 10000"/>
                          <a:gd name="connsiteY158" fmla="*/ 3053 h 10000"/>
                          <a:gd name="connsiteX159" fmla="*/ 40 w 10000"/>
                          <a:gd name="connsiteY159" fmla="*/ 2894 h 10000"/>
                          <a:gd name="connsiteX160" fmla="*/ 84 w 10000"/>
                          <a:gd name="connsiteY160" fmla="*/ 2758 h 10000"/>
                          <a:gd name="connsiteX161" fmla="*/ 131 w 10000"/>
                          <a:gd name="connsiteY161" fmla="*/ 2647 h 10000"/>
                          <a:gd name="connsiteX162" fmla="*/ 183 w 10000"/>
                          <a:gd name="connsiteY162" fmla="*/ 2546 h 10000"/>
                          <a:gd name="connsiteX163" fmla="*/ 230 w 10000"/>
                          <a:gd name="connsiteY163" fmla="*/ 2478 h 10000"/>
                          <a:gd name="connsiteX164" fmla="*/ 275 w 10000"/>
                          <a:gd name="connsiteY164" fmla="*/ 2420 h 10000"/>
                          <a:gd name="connsiteX165" fmla="*/ 299 w 10000"/>
                          <a:gd name="connsiteY165" fmla="*/ 2386 h 10000"/>
                          <a:gd name="connsiteX166" fmla="*/ 312 w 10000"/>
                          <a:gd name="connsiteY166" fmla="*/ 2377 h 10000"/>
                          <a:gd name="connsiteX167" fmla="*/ 322 w 10000"/>
                          <a:gd name="connsiteY167" fmla="*/ 2372 h 10000"/>
                          <a:gd name="connsiteX168" fmla="*/ 356 w 10000"/>
                          <a:gd name="connsiteY168" fmla="*/ 2353 h 10000"/>
                          <a:gd name="connsiteX169" fmla="*/ 413 w 10000"/>
                          <a:gd name="connsiteY169" fmla="*/ 2309 h 10000"/>
                          <a:gd name="connsiteX170" fmla="*/ 485 w 10000"/>
                          <a:gd name="connsiteY170" fmla="*/ 2261 h 10000"/>
                          <a:gd name="connsiteX171" fmla="*/ 581 w 10000"/>
                          <a:gd name="connsiteY171" fmla="*/ 2203 h 10000"/>
                          <a:gd name="connsiteX172" fmla="*/ 690 w 10000"/>
                          <a:gd name="connsiteY172" fmla="*/ 2135 h 10000"/>
                          <a:gd name="connsiteX173" fmla="*/ 811 w 10000"/>
                          <a:gd name="connsiteY173" fmla="*/ 2048 h 10000"/>
                          <a:gd name="connsiteX174" fmla="*/ 950 w 10000"/>
                          <a:gd name="connsiteY174" fmla="*/ 1966 h 10000"/>
                          <a:gd name="connsiteX175" fmla="*/ 1096 w 10000"/>
                          <a:gd name="connsiteY175" fmla="*/ 1865 h 10000"/>
                          <a:gd name="connsiteX176" fmla="*/ 1252 w 10000"/>
                          <a:gd name="connsiteY176" fmla="*/ 1758 h 10000"/>
                          <a:gd name="connsiteX177" fmla="*/ 1418 w 10000"/>
                          <a:gd name="connsiteY177" fmla="*/ 1652 h 10000"/>
                          <a:gd name="connsiteX178" fmla="*/ 1586 w 10000"/>
                          <a:gd name="connsiteY178" fmla="*/ 1541 h 10000"/>
                          <a:gd name="connsiteX179" fmla="*/ 1759 w 10000"/>
                          <a:gd name="connsiteY179" fmla="*/ 1420 h 10000"/>
                          <a:gd name="connsiteX180" fmla="*/ 1940 w 10000"/>
                          <a:gd name="connsiteY180" fmla="*/ 1314 h 10000"/>
                          <a:gd name="connsiteX181" fmla="*/ 2118 w 10000"/>
                          <a:gd name="connsiteY181" fmla="*/ 1193 h 10000"/>
                          <a:gd name="connsiteX182" fmla="*/ 2298 w 10000"/>
                          <a:gd name="connsiteY182" fmla="*/ 1077 h 10000"/>
                          <a:gd name="connsiteX183" fmla="*/ 2476 w 10000"/>
                          <a:gd name="connsiteY183" fmla="*/ 957 h 10000"/>
                          <a:gd name="connsiteX184" fmla="*/ 2650 w 10000"/>
                          <a:gd name="connsiteY184" fmla="*/ 845 h 10000"/>
                          <a:gd name="connsiteX185" fmla="*/ 2818 w 10000"/>
                          <a:gd name="connsiteY185" fmla="*/ 729 h 10000"/>
                          <a:gd name="connsiteX186" fmla="*/ 2979 w 10000"/>
                          <a:gd name="connsiteY186" fmla="*/ 628 h 10000"/>
                          <a:gd name="connsiteX187" fmla="*/ 3135 w 10000"/>
                          <a:gd name="connsiteY187" fmla="*/ 527 h 10000"/>
                          <a:gd name="connsiteX188" fmla="*/ 3278 w 10000"/>
                          <a:gd name="connsiteY188" fmla="*/ 435 h 10000"/>
                          <a:gd name="connsiteX189" fmla="*/ 3407 w 10000"/>
                          <a:gd name="connsiteY189" fmla="*/ 348 h 10000"/>
                          <a:gd name="connsiteX190" fmla="*/ 3525 w 10000"/>
                          <a:gd name="connsiteY190" fmla="*/ 271 h 10000"/>
                          <a:gd name="connsiteX191" fmla="*/ 3629 w 10000"/>
                          <a:gd name="connsiteY191" fmla="*/ 203 h 10000"/>
                          <a:gd name="connsiteX192" fmla="*/ 3716 w 10000"/>
                          <a:gd name="connsiteY192" fmla="*/ 155 h 10000"/>
                          <a:gd name="connsiteX193" fmla="*/ 3785 w 10000"/>
                          <a:gd name="connsiteY193" fmla="*/ 111 h 10000"/>
                          <a:gd name="connsiteX194" fmla="*/ 3837 w 10000"/>
                          <a:gd name="connsiteY194" fmla="*/ 77 h 10000"/>
                          <a:gd name="connsiteX195" fmla="*/ 3949 w 10000"/>
                          <a:gd name="connsiteY195" fmla="*/ 29 h 10000"/>
                          <a:gd name="connsiteX196" fmla="*/ 4052 w 10000"/>
                          <a:gd name="connsiteY19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693 w 10000"/>
                          <a:gd name="connsiteY34" fmla="*/ 3217 h 10000"/>
                          <a:gd name="connsiteX35" fmla="*/ 9785 w 10000"/>
                          <a:gd name="connsiteY35" fmla="*/ 3266 h 10000"/>
                          <a:gd name="connsiteX36" fmla="*/ 9854 w 10000"/>
                          <a:gd name="connsiteY36" fmla="*/ 3309 h 10000"/>
                          <a:gd name="connsiteX37" fmla="*/ 9901 w 10000"/>
                          <a:gd name="connsiteY37" fmla="*/ 3333 h 10000"/>
                          <a:gd name="connsiteX38" fmla="*/ 9923 w 10000"/>
                          <a:gd name="connsiteY38" fmla="*/ 3353 h 10000"/>
                          <a:gd name="connsiteX39" fmla="*/ 9975 w 10000"/>
                          <a:gd name="connsiteY39" fmla="*/ 3391 h 10000"/>
                          <a:gd name="connsiteX40" fmla="*/ 10000 w 10000"/>
                          <a:gd name="connsiteY40" fmla="*/ 3444 h 10000"/>
                          <a:gd name="connsiteX41" fmla="*/ 10000 w 10000"/>
                          <a:gd name="connsiteY41" fmla="*/ 3493 h 10000"/>
                          <a:gd name="connsiteX42" fmla="*/ 9988 w 10000"/>
                          <a:gd name="connsiteY42" fmla="*/ 3536 h 10000"/>
                          <a:gd name="connsiteX43" fmla="*/ 9958 w 10000"/>
                          <a:gd name="connsiteY43" fmla="*/ 3589 h 10000"/>
                          <a:gd name="connsiteX44" fmla="*/ 9913 w 10000"/>
                          <a:gd name="connsiteY44" fmla="*/ 3647 h 10000"/>
                          <a:gd name="connsiteX45" fmla="*/ 9874 w 10000"/>
                          <a:gd name="connsiteY45" fmla="*/ 3681 h 10000"/>
                          <a:gd name="connsiteX46" fmla="*/ 9832 w 10000"/>
                          <a:gd name="connsiteY46" fmla="*/ 3734 h 10000"/>
                          <a:gd name="connsiteX47" fmla="*/ 9780 w 10000"/>
                          <a:gd name="connsiteY47" fmla="*/ 3792 h 10000"/>
                          <a:gd name="connsiteX48" fmla="*/ 9728 w 10000"/>
                          <a:gd name="connsiteY48" fmla="*/ 3850 h 10000"/>
                          <a:gd name="connsiteX49" fmla="*/ 9671 w 10000"/>
                          <a:gd name="connsiteY49" fmla="*/ 3903 h 10000"/>
                          <a:gd name="connsiteX50" fmla="*/ 9629 w 10000"/>
                          <a:gd name="connsiteY50" fmla="*/ 3952 h 10000"/>
                          <a:gd name="connsiteX51" fmla="*/ 9589 w 10000"/>
                          <a:gd name="connsiteY51" fmla="*/ 3995 h 10000"/>
                          <a:gd name="connsiteX52" fmla="*/ 9562 w 10000"/>
                          <a:gd name="connsiteY52" fmla="*/ 4029 h 10000"/>
                          <a:gd name="connsiteX53" fmla="*/ 9550 w 10000"/>
                          <a:gd name="connsiteY53" fmla="*/ 4039 h 10000"/>
                          <a:gd name="connsiteX54" fmla="*/ 9555 w 10000"/>
                          <a:gd name="connsiteY54" fmla="*/ 6237 h 10000"/>
                          <a:gd name="connsiteX55" fmla="*/ 9567 w 10000"/>
                          <a:gd name="connsiteY55" fmla="*/ 6246 h 10000"/>
                          <a:gd name="connsiteX56" fmla="*/ 9597 w 10000"/>
                          <a:gd name="connsiteY56" fmla="*/ 6271 h 10000"/>
                          <a:gd name="connsiteX57" fmla="*/ 9641 w 10000"/>
                          <a:gd name="connsiteY57" fmla="*/ 6304 h 10000"/>
                          <a:gd name="connsiteX58" fmla="*/ 9698 w 10000"/>
                          <a:gd name="connsiteY58" fmla="*/ 6338 h 10000"/>
                          <a:gd name="connsiteX59" fmla="*/ 9753 w 10000"/>
                          <a:gd name="connsiteY59" fmla="*/ 6382 h 10000"/>
                          <a:gd name="connsiteX60" fmla="*/ 9805 w 10000"/>
                          <a:gd name="connsiteY60" fmla="*/ 6420 h 10000"/>
                          <a:gd name="connsiteX61" fmla="*/ 9844 w 10000"/>
                          <a:gd name="connsiteY61" fmla="*/ 6454 h 10000"/>
                          <a:gd name="connsiteX62" fmla="*/ 9874 w 10000"/>
                          <a:gd name="connsiteY62" fmla="*/ 6488 h 10000"/>
                          <a:gd name="connsiteX63" fmla="*/ 9884 w 10000"/>
                          <a:gd name="connsiteY63" fmla="*/ 6531 h 10000"/>
                          <a:gd name="connsiteX64" fmla="*/ 9879 w 10000"/>
                          <a:gd name="connsiteY64" fmla="*/ 6575 h 10000"/>
                          <a:gd name="connsiteX65" fmla="*/ 9866 w 10000"/>
                          <a:gd name="connsiteY65" fmla="*/ 6618 h 10000"/>
                          <a:gd name="connsiteX66" fmla="*/ 9854 w 10000"/>
                          <a:gd name="connsiteY66" fmla="*/ 6652 h 10000"/>
                          <a:gd name="connsiteX67" fmla="*/ 9839 w 10000"/>
                          <a:gd name="connsiteY67" fmla="*/ 6667 h 10000"/>
                          <a:gd name="connsiteX68" fmla="*/ 9837 w 10000"/>
                          <a:gd name="connsiteY68" fmla="*/ 6676 h 10000"/>
                          <a:gd name="connsiteX69" fmla="*/ 9827 w 10000"/>
                          <a:gd name="connsiteY69" fmla="*/ 6686 h 10000"/>
                          <a:gd name="connsiteX70" fmla="*/ 9792 w 10000"/>
                          <a:gd name="connsiteY70" fmla="*/ 6720 h 10000"/>
                          <a:gd name="connsiteX71" fmla="*/ 9740 w 10000"/>
                          <a:gd name="connsiteY71" fmla="*/ 6758 h 10000"/>
                          <a:gd name="connsiteX72" fmla="*/ 9671 w 10000"/>
                          <a:gd name="connsiteY72" fmla="*/ 6826 h 10000"/>
                          <a:gd name="connsiteX73" fmla="*/ 9579 w 10000"/>
                          <a:gd name="connsiteY73" fmla="*/ 6903 h 10000"/>
                          <a:gd name="connsiteX74" fmla="*/ 9476 w 10000"/>
                          <a:gd name="connsiteY74" fmla="*/ 6995 h 10000"/>
                          <a:gd name="connsiteX75" fmla="*/ 9359 w 10000"/>
                          <a:gd name="connsiteY75" fmla="*/ 7106 h 10000"/>
                          <a:gd name="connsiteX76" fmla="*/ 9231 w 10000"/>
                          <a:gd name="connsiteY76" fmla="*/ 7227 h 10000"/>
                          <a:gd name="connsiteX77" fmla="*/ 9087 w 10000"/>
                          <a:gd name="connsiteY77" fmla="*/ 7353 h 10000"/>
                          <a:gd name="connsiteX78" fmla="*/ 8939 w 10000"/>
                          <a:gd name="connsiteY78" fmla="*/ 7478 h 10000"/>
                          <a:gd name="connsiteX79" fmla="*/ 8780 w 10000"/>
                          <a:gd name="connsiteY79" fmla="*/ 7623 h 10000"/>
                          <a:gd name="connsiteX80" fmla="*/ 8615 w 10000"/>
                          <a:gd name="connsiteY80" fmla="*/ 7778 h 10000"/>
                          <a:gd name="connsiteX81" fmla="*/ 8441 w 10000"/>
                          <a:gd name="connsiteY81" fmla="*/ 7928 h 10000"/>
                          <a:gd name="connsiteX82" fmla="*/ 8268 w 10000"/>
                          <a:gd name="connsiteY82" fmla="*/ 8082 h 10000"/>
                          <a:gd name="connsiteX83" fmla="*/ 8090 w 10000"/>
                          <a:gd name="connsiteY83" fmla="*/ 8242 h 10000"/>
                          <a:gd name="connsiteX84" fmla="*/ 7917 w 10000"/>
                          <a:gd name="connsiteY84" fmla="*/ 8401 h 10000"/>
                          <a:gd name="connsiteX85" fmla="*/ 7741 w 10000"/>
                          <a:gd name="connsiteY85" fmla="*/ 8556 h 10000"/>
                          <a:gd name="connsiteX86" fmla="*/ 7568 w 10000"/>
                          <a:gd name="connsiteY86" fmla="*/ 8715 h 10000"/>
                          <a:gd name="connsiteX87" fmla="*/ 7395 w 10000"/>
                          <a:gd name="connsiteY87" fmla="*/ 8865 h 10000"/>
                          <a:gd name="connsiteX88" fmla="*/ 7229 w 10000"/>
                          <a:gd name="connsiteY88" fmla="*/ 9010 h 10000"/>
                          <a:gd name="connsiteX89" fmla="*/ 7073 w 10000"/>
                          <a:gd name="connsiteY89" fmla="*/ 9155 h 10000"/>
                          <a:gd name="connsiteX90" fmla="*/ 6927 w 10000"/>
                          <a:gd name="connsiteY90" fmla="*/ 9290 h 10000"/>
                          <a:gd name="connsiteX91" fmla="*/ 6784 w 10000"/>
                          <a:gd name="connsiteY91" fmla="*/ 9415 h 10000"/>
                          <a:gd name="connsiteX92" fmla="*/ 6658 w 10000"/>
                          <a:gd name="connsiteY92" fmla="*/ 9527 h 10000"/>
                          <a:gd name="connsiteX93" fmla="*/ 6541 w 10000"/>
                          <a:gd name="connsiteY93" fmla="*/ 9628 h 10000"/>
                          <a:gd name="connsiteX94" fmla="*/ 6437 w 10000"/>
                          <a:gd name="connsiteY94" fmla="*/ 9720 h 10000"/>
                          <a:gd name="connsiteX95" fmla="*/ 6356 w 10000"/>
                          <a:gd name="connsiteY95" fmla="*/ 9797 h 10000"/>
                          <a:gd name="connsiteX96" fmla="*/ 6286 w 10000"/>
                          <a:gd name="connsiteY96" fmla="*/ 9865 h 10000"/>
                          <a:gd name="connsiteX97" fmla="*/ 6235 w 10000"/>
                          <a:gd name="connsiteY97" fmla="*/ 9908 h 10000"/>
                          <a:gd name="connsiteX98" fmla="*/ 6205 w 10000"/>
                          <a:gd name="connsiteY98" fmla="*/ 9932 h 10000"/>
                          <a:gd name="connsiteX99" fmla="*/ 6131 w 10000"/>
                          <a:gd name="connsiteY99" fmla="*/ 9986 h 10000"/>
                          <a:gd name="connsiteX100" fmla="*/ 6066 w 10000"/>
                          <a:gd name="connsiteY100" fmla="*/ 10000 h 10000"/>
                          <a:gd name="connsiteX101" fmla="*/ 6004 w 10000"/>
                          <a:gd name="connsiteY101" fmla="*/ 9990 h 10000"/>
                          <a:gd name="connsiteX102" fmla="*/ 5957 w 10000"/>
                          <a:gd name="connsiteY102" fmla="*/ 9976 h 10000"/>
                          <a:gd name="connsiteX103" fmla="*/ 5928 w 10000"/>
                          <a:gd name="connsiteY103" fmla="*/ 9957 h 10000"/>
                          <a:gd name="connsiteX104" fmla="*/ 5913 w 10000"/>
                          <a:gd name="connsiteY104" fmla="*/ 9952 h 10000"/>
                          <a:gd name="connsiteX105" fmla="*/ 5901 w 10000"/>
                          <a:gd name="connsiteY105" fmla="*/ 9942 h 10000"/>
                          <a:gd name="connsiteX106" fmla="*/ 5866 w 10000"/>
                          <a:gd name="connsiteY106" fmla="*/ 9918 h 10000"/>
                          <a:gd name="connsiteX107" fmla="*/ 5809 w 10000"/>
                          <a:gd name="connsiteY107" fmla="*/ 9874 h 10000"/>
                          <a:gd name="connsiteX108" fmla="*/ 5737 w 10000"/>
                          <a:gd name="connsiteY108" fmla="*/ 9816 h 10000"/>
                          <a:gd name="connsiteX109" fmla="*/ 5641 w 10000"/>
                          <a:gd name="connsiteY109" fmla="*/ 9739 h 10000"/>
                          <a:gd name="connsiteX110" fmla="*/ 5524 w 10000"/>
                          <a:gd name="connsiteY110" fmla="*/ 9647 h 10000"/>
                          <a:gd name="connsiteX111" fmla="*/ 5398 w 10000"/>
                          <a:gd name="connsiteY111" fmla="*/ 9546 h 10000"/>
                          <a:gd name="connsiteX112" fmla="*/ 5252 w 10000"/>
                          <a:gd name="connsiteY112" fmla="*/ 9435 h 10000"/>
                          <a:gd name="connsiteX113" fmla="*/ 5096 w 10000"/>
                          <a:gd name="connsiteY113" fmla="*/ 9314 h 10000"/>
                          <a:gd name="connsiteX114" fmla="*/ 4923 w 10000"/>
                          <a:gd name="connsiteY114" fmla="*/ 9179 h 10000"/>
                          <a:gd name="connsiteX115" fmla="*/ 4740 w 10000"/>
                          <a:gd name="connsiteY115" fmla="*/ 9034 h 10000"/>
                          <a:gd name="connsiteX116" fmla="*/ 4545 w 10000"/>
                          <a:gd name="connsiteY116" fmla="*/ 8884 h 10000"/>
                          <a:gd name="connsiteX117" fmla="*/ 4347 w 10000"/>
                          <a:gd name="connsiteY117" fmla="*/ 8729 h 10000"/>
                          <a:gd name="connsiteX118" fmla="*/ 4139 w 10000"/>
                          <a:gd name="connsiteY118" fmla="*/ 8560 h 10000"/>
                          <a:gd name="connsiteX119" fmla="*/ 3924 w 10000"/>
                          <a:gd name="connsiteY119" fmla="*/ 8401 h 10000"/>
                          <a:gd name="connsiteX120" fmla="*/ 3706 w 10000"/>
                          <a:gd name="connsiteY120" fmla="*/ 8222 h 10000"/>
                          <a:gd name="connsiteX121" fmla="*/ 3481 w 10000"/>
                          <a:gd name="connsiteY121" fmla="*/ 8053 h 10000"/>
                          <a:gd name="connsiteX122" fmla="*/ 3256 w 10000"/>
                          <a:gd name="connsiteY122" fmla="*/ 7879 h 10000"/>
                          <a:gd name="connsiteX123" fmla="*/ 3026 w 10000"/>
                          <a:gd name="connsiteY123" fmla="*/ 7700 h 10000"/>
                          <a:gd name="connsiteX124" fmla="*/ 2801 w 10000"/>
                          <a:gd name="connsiteY124" fmla="*/ 7522 h 10000"/>
                          <a:gd name="connsiteX125" fmla="*/ 2575 w 10000"/>
                          <a:gd name="connsiteY125" fmla="*/ 7343 h 10000"/>
                          <a:gd name="connsiteX126" fmla="*/ 2355 w 10000"/>
                          <a:gd name="connsiteY126" fmla="*/ 7174 h 10000"/>
                          <a:gd name="connsiteX127" fmla="*/ 2135 w 10000"/>
                          <a:gd name="connsiteY127" fmla="*/ 7005 h 10000"/>
                          <a:gd name="connsiteX128" fmla="*/ 1922 w 10000"/>
                          <a:gd name="connsiteY128" fmla="*/ 6836 h 10000"/>
                          <a:gd name="connsiteX129" fmla="*/ 1719 w 10000"/>
                          <a:gd name="connsiteY129" fmla="*/ 6676 h 10000"/>
                          <a:gd name="connsiteX130" fmla="*/ 1519 w 10000"/>
                          <a:gd name="connsiteY130" fmla="*/ 6522 h 10000"/>
                          <a:gd name="connsiteX131" fmla="*/ 1331 w 10000"/>
                          <a:gd name="connsiteY131" fmla="*/ 6372 h 10000"/>
                          <a:gd name="connsiteX132" fmla="*/ 1153 w 10000"/>
                          <a:gd name="connsiteY132" fmla="*/ 6237 h 10000"/>
                          <a:gd name="connsiteX133" fmla="*/ 985 w 10000"/>
                          <a:gd name="connsiteY133" fmla="*/ 6101 h 10000"/>
                          <a:gd name="connsiteX134" fmla="*/ 831 w 10000"/>
                          <a:gd name="connsiteY134" fmla="*/ 5981 h 10000"/>
                          <a:gd name="connsiteX135" fmla="*/ 690 w 10000"/>
                          <a:gd name="connsiteY135" fmla="*/ 5874 h 10000"/>
                          <a:gd name="connsiteX136" fmla="*/ 569 w 10000"/>
                          <a:gd name="connsiteY136" fmla="*/ 5778 h 10000"/>
                          <a:gd name="connsiteX137" fmla="*/ 460 w 10000"/>
                          <a:gd name="connsiteY137" fmla="*/ 5696 h 10000"/>
                          <a:gd name="connsiteX138" fmla="*/ 369 w 10000"/>
                          <a:gd name="connsiteY138" fmla="*/ 5618 h 10000"/>
                          <a:gd name="connsiteX139" fmla="*/ 299 w 10000"/>
                          <a:gd name="connsiteY139" fmla="*/ 5570 h 10000"/>
                          <a:gd name="connsiteX140" fmla="*/ 252 w 10000"/>
                          <a:gd name="connsiteY140" fmla="*/ 5527 h 10000"/>
                          <a:gd name="connsiteX141" fmla="*/ 225 w 10000"/>
                          <a:gd name="connsiteY141" fmla="*/ 5502 h 10000"/>
                          <a:gd name="connsiteX142" fmla="*/ 148 w 10000"/>
                          <a:gd name="connsiteY142" fmla="*/ 5425 h 10000"/>
                          <a:gd name="connsiteX143" fmla="*/ 92 w 10000"/>
                          <a:gd name="connsiteY143" fmla="*/ 5324 h 10000"/>
                          <a:gd name="connsiteX144" fmla="*/ 52 w 10000"/>
                          <a:gd name="connsiteY144" fmla="*/ 5213 h 10000"/>
                          <a:gd name="connsiteX145" fmla="*/ 27 w 10000"/>
                          <a:gd name="connsiteY145" fmla="*/ 5111 h 10000"/>
                          <a:gd name="connsiteX146" fmla="*/ 10 w 10000"/>
                          <a:gd name="connsiteY146" fmla="*/ 5019 h 10000"/>
                          <a:gd name="connsiteX147" fmla="*/ 5 w 10000"/>
                          <a:gd name="connsiteY147" fmla="*/ 4942 h 10000"/>
                          <a:gd name="connsiteX148" fmla="*/ 0 w 10000"/>
                          <a:gd name="connsiteY148" fmla="*/ 4884 h 10000"/>
                          <a:gd name="connsiteX149" fmla="*/ 0 w 10000"/>
                          <a:gd name="connsiteY149" fmla="*/ 4865 h 10000"/>
                          <a:gd name="connsiteX150" fmla="*/ 0 w 10000"/>
                          <a:gd name="connsiteY150" fmla="*/ 4831 h 10000"/>
                          <a:gd name="connsiteX151" fmla="*/ 0 w 10000"/>
                          <a:gd name="connsiteY151" fmla="*/ 4749 h 10000"/>
                          <a:gd name="connsiteX152" fmla="*/ 0 w 10000"/>
                          <a:gd name="connsiteY152" fmla="*/ 4618 h 10000"/>
                          <a:gd name="connsiteX153" fmla="*/ 0 w 10000"/>
                          <a:gd name="connsiteY153" fmla="*/ 3826 h 10000"/>
                          <a:gd name="connsiteX154" fmla="*/ 0 w 10000"/>
                          <a:gd name="connsiteY154" fmla="*/ 3604 h 10000"/>
                          <a:gd name="connsiteX155" fmla="*/ 0 w 10000"/>
                          <a:gd name="connsiteY155" fmla="*/ 3401 h 10000"/>
                          <a:gd name="connsiteX156" fmla="*/ 0 w 10000"/>
                          <a:gd name="connsiteY156" fmla="*/ 3222 h 10000"/>
                          <a:gd name="connsiteX157" fmla="*/ 10 w 10000"/>
                          <a:gd name="connsiteY157" fmla="*/ 3053 h 10000"/>
                          <a:gd name="connsiteX158" fmla="*/ 40 w 10000"/>
                          <a:gd name="connsiteY158" fmla="*/ 2894 h 10000"/>
                          <a:gd name="connsiteX159" fmla="*/ 84 w 10000"/>
                          <a:gd name="connsiteY159" fmla="*/ 2758 h 10000"/>
                          <a:gd name="connsiteX160" fmla="*/ 131 w 10000"/>
                          <a:gd name="connsiteY160" fmla="*/ 2647 h 10000"/>
                          <a:gd name="connsiteX161" fmla="*/ 183 w 10000"/>
                          <a:gd name="connsiteY161" fmla="*/ 2546 h 10000"/>
                          <a:gd name="connsiteX162" fmla="*/ 230 w 10000"/>
                          <a:gd name="connsiteY162" fmla="*/ 2478 h 10000"/>
                          <a:gd name="connsiteX163" fmla="*/ 275 w 10000"/>
                          <a:gd name="connsiteY163" fmla="*/ 2420 h 10000"/>
                          <a:gd name="connsiteX164" fmla="*/ 299 w 10000"/>
                          <a:gd name="connsiteY164" fmla="*/ 2386 h 10000"/>
                          <a:gd name="connsiteX165" fmla="*/ 312 w 10000"/>
                          <a:gd name="connsiteY165" fmla="*/ 2377 h 10000"/>
                          <a:gd name="connsiteX166" fmla="*/ 322 w 10000"/>
                          <a:gd name="connsiteY166" fmla="*/ 2372 h 10000"/>
                          <a:gd name="connsiteX167" fmla="*/ 356 w 10000"/>
                          <a:gd name="connsiteY167" fmla="*/ 2353 h 10000"/>
                          <a:gd name="connsiteX168" fmla="*/ 413 w 10000"/>
                          <a:gd name="connsiteY168" fmla="*/ 2309 h 10000"/>
                          <a:gd name="connsiteX169" fmla="*/ 485 w 10000"/>
                          <a:gd name="connsiteY169" fmla="*/ 2261 h 10000"/>
                          <a:gd name="connsiteX170" fmla="*/ 581 w 10000"/>
                          <a:gd name="connsiteY170" fmla="*/ 2203 h 10000"/>
                          <a:gd name="connsiteX171" fmla="*/ 690 w 10000"/>
                          <a:gd name="connsiteY171" fmla="*/ 2135 h 10000"/>
                          <a:gd name="connsiteX172" fmla="*/ 811 w 10000"/>
                          <a:gd name="connsiteY172" fmla="*/ 2048 h 10000"/>
                          <a:gd name="connsiteX173" fmla="*/ 950 w 10000"/>
                          <a:gd name="connsiteY173" fmla="*/ 1966 h 10000"/>
                          <a:gd name="connsiteX174" fmla="*/ 1096 w 10000"/>
                          <a:gd name="connsiteY174" fmla="*/ 1865 h 10000"/>
                          <a:gd name="connsiteX175" fmla="*/ 1252 w 10000"/>
                          <a:gd name="connsiteY175" fmla="*/ 1758 h 10000"/>
                          <a:gd name="connsiteX176" fmla="*/ 1418 w 10000"/>
                          <a:gd name="connsiteY176" fmla="*/ 1652 h 10000"/>
                          <a:gd name="connsiteX177" fmla="*/ 1586 w 10000"/>
                          <a:gd name="connsiteY177" fmla="*/ 1541 h 10000"/>
                          <a:gd name="connsiteX178" fmla="*/ 1759 w 10000"/>
                          <a:gd name="connsiteY178" fmla="*/ 1420 h 10000"/>
                          <a:gd name="connsiteX179" fmla="*/ 1940 w 10000"/>
                          <a:gd name="connsiteY179" fmla="*/ 1314 h 10000"/>
                          <a:gd name="connsiteX180" fmla="*/ 2118 w 10000"/>
                          <a:gd name="connsiteY180" fmla="*/ 1193 h 10000"/>
                          <a:gd name="connsiteX181" fmla="*/ 2298 w 10000"/>
                          <a:gd name="connsiteY181" fmla="*/ 1077 h 10000"/>
                          <a:gd name="connsiteX182" fmla="*/ 2476 w 10000"/>
                          <a:gd name="connsiteY182" fmla="*/ 957 h 10000"/>
                          <a:gd name="connsiteX183" fmla="*/ 2650 w 10000"/>
                          <a:gd name="connsiteY183" fmla="*/ 845 h 10000"/>
                          <a:gd name="connsiteX184" fmla="*/ 2818 w 10000"/>
                          <a:gd name="connsiteY184" fmla="*/ 729 h 10000"/>
                          <a:gd name="connsiteX185" fmla="*/ 2979 w 10000"/>
                          <a:gd name="connsiteY185" fmla="*/ 628 h 10000"/>
                          <a:gd name="connsiteX186" fmla="*/ 3135 w 10000"/>
                          <a:gd name="connsiteY186" fmla="*/ 527 h 10000"/>
                          <a:gd name="connsiteX187" fmla="*/ 3278 w 10000"/>
                          <a:gd name="connsiteY187" fmla="*/ 435 h 10000"/>
                          <a:gd name="connsiteX188" fmla="*/ 3407 w 10000"/>
                          <a:gd name="connsiteY188" fmla="*/ 348 h 10000"/>
                          <a:gd name="connsiteX189" fmla="*/ 3525 w 10000"/>
                          <a:gd name="connsiteY189" fmla="*/ 271 h 10000"/>
                          <a:gd name="connsiteX190" fmla="*/ 3629 w 10000"/>
                          <a:gd name="connsiteY190" fmla="*/ 203 h 10000"/>
                          <a:gd name="connsiteX191" fmla="*/ 3716 w 10000"/>
                          <a:gd name="connsiteY191" fmla="*/ 155 h 10000"/>
                          <a:gd name="connsiteX192" fmla="*/ 3785 w 10000"/>
                          <a:gd name="connsiteY192" fmla="*/ 111 h 10000"/>
                          <a:gd name="connsiteX193" fmla="*/ 3837 w 10000"/>
                          <a:gd name="connsiteY193" fmla="*/ 77 h 10000"/>
                          <a:gd name="connsiteX194" fmla="*/ 3949 w 10000"/>
                          <a:gd name="connsiteY194" fmla="*/ 29 h 10000"/>
                          <a:gd name="connsiteX195" fmla="*/ 4052 w 10000"/>
                          <a:gd name="connsiteY19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693 w 10000"/>
                          <a:gd name="connsiteY33" fmla="*/ 3217 h 10000"/>
                          <a:gd name="connsiteX34" fmla="*/ 9785 w 10000"/>
                          <a:gd name="connsiteY34" fmla="*/ 3266 h 10000"/>
                          <a:gd name="connsiteX35" fmla="*/ 9854 w 10000"/>
                          <a:gd name="connsiteY35" fmla="*/ 3309 h 10000"/>
                          <a:gd name="connsiteX36" fmla="*/ 9901 w 10000"/>
                          <a:gd name="connsiteY36" fmla="*/ 3333 h 10000"/>
                          <a:gd name="connsiteX37" fmla="*/ 9923 w 10000"/>
                          <a:gd name="connsiteY37" fmla="*/ 3353 h 10000"/>
                          <a:gd name="connsiteX38" fmla="*/ 9975 w 10000"/>
                          <a:gd name="connsiteY38" fmla="*/ 3391 h 10000"/>
                          <a:gd name="connsiteX39" fmla="*/ 10000 w 10000"/>
                          <a:gd name="connsiteY39" fmla="*/ 3444 h 10000"/>
                          <a:gd name="connsiteX40" fmla="*/ 10000 w 10000"/>
                          <a:gd name="connsiteY40" fmla="*/ 3493 h 10000"/>
                          <a:gd name="connsiteX41" fmla="*/ 9988 w 10000"/>
                          <a:gd name="connsiteY41" fmla="*/ 3536 h 10000"/>
                          <a:gd name="connsiteX42" fmla="*/ 9958 w 10000"/>
                          <a:gd name="connsiteY42" fmla="*/ 3589 h 10000"/>
                          <a:gd name="connsiteX43" fmla="*/ 9913 w 10000"/>
                          <a:gd name="connsiteY43" fmla="*/ 3647 h 10000"/>
                          <a:gd name="connsiteX44" fmla="*/ 9874 w 10000"/>
                          <a:gd name="connsiteY44" fmla="*/ 3681 h 10000"/>
                          <a:gd name="connsiteX45" fmla="*/ 9832 w 10000"/>
                          <a:gd name="connsiteY45" fmla="*/ 3734 h 10000"/>
                          <a:gd name="connsiteX46" fmla="*/ 9780 w 10000"/>
                          <a:gd name="connsiteY46" fmla="*/ 3792 h 10000"/>
                          <a:gd name="connsiteX47" fmla="*/ 9728 w 10000"/>
                          <a:gd name="connsiteY47" fmla="*/ 3850 h 10000"/>
                          <a:gd name="connsiteX48" fmla="*/ 9671 w 10000"/>
                          <a:gd name="connsiteY48" fmla="*/ 3903 h 10000"/>
                          <a:gd name="connsiteX49" fmla="*/ 9629 w 10000"/>
                          <a:gd name="connsiteY49" fmla="*/ 3952 h 10000"/>
                          <a:gd name="connsiteX50" fmla="*/ 9589 w 10000"/>
                          <a:gd name="connsiteY50" fmla="*/ 3995 h 10000"/>
                          <a:gd name="connsiteX51" fmla="*/ 9562 w 10000"/>
                          <a:gd name="connsiteY51" fmla="*/ 4029 h 10000"/>
                          <a:gd name="connsiteX52" fmla="*/ 9550 w 10000"/>
                          <a:gd name="connsiteY52" fmla="*/ 4039 h 10000"/>
                          <a:gd name="connsiteX53" fmla="*/ 9555 w 10000"/>
                          <a:gd name="connsiteY53" fmla="*/ 6237 h 10000"/>
                          <a:gd name="connsiteX54" fmla="*/ 9567 w 10000"/>
                          <a:gd name="connsiteY54" fmla="*/ 6246 h 10000"/>
                          <a:gd name="connsiteX55" fmla="*/ 9597 w 10000"/>
                          <a:gd name="connsiteY55" fmla="*/ 6271 h 10000"/>
                          <a:gd name="connsiteX56" fmla="*/ 9641 w 10000"/>
                          <a:gd name="connsiteY56" fmla="*/ 6304 h 10000"/>
                          <a:gd name="connsiteX57" fmla="*/ 9698 w 10000"/>
                          <a:gd name="connsiteY57" fmla="*/ 6338 h 10000"/>
                          <a:gd name="connsiteX58" fmla="*/ 9753 w 10000"/>
                          <a:gd name="connsiteY58" fmla="*/ 6382 h 10000"/>
                          <a:gd name="connsiteX59" fmla="*/ 9805 w 10000"/>
                          <a:gd name="connsiteY59" fmla="*/ 6420 h 10000"/>
                          <a:gd name="connsiteX60" fmla="*/ 9844 w 10000"/>
                          <a:gd name="connsiteY60" fmla="*/ 6454 h 10000"/>
                          <a:gd name="connsiteX61" fmla="*/ 9874 w 10000"/>
                          <a:gd name="connsiteY61" fmla="*/ 6488 h 10000"/>
                          <a:gd name="connsiteX62" fmla="*/ 9884 w 10000"/>
                          <a:gd name="connsiteY62" fmla="*/ 6531 h 10000"/>
                          <a:gd name="connsiteX63" fmla="*/ 9879 w 10000"/>
                          <a:gd name="connsiteY63" fmla="*/ 6575 h 10000"/>
                          <a:gd name="connsiteX64" fmla="*/ 9866 w 10000"/>
                          <a:gd name="connsiteY64" fmla="*/ 6618 h 10000"/>
                          <a:gd name="connsiteX65" fmla="*/ 9854 w 10000"/>
                          <a:gd name="connsiteY65" fmla="*/ 6652 h 10000"/>
                          <a:gd name="connsiteX66" fmla="*/ 9839 w 10000"/>
                          <a:gd name="connsiteY66" fmla="*/ 6667 h 10000"/>
                          <a:gd name="connsiteX67" fmla="*/ 9837 w 10000"/>
                          <a:gd name="connsiteY67" fmla="*/ 6676 h 10000"/>
                          <a:gd name="connsiteX68" fmla="*/ 9827 w 10000"/>
                          <a:gd name="connsiteY68" fmla="*/ 6686 h 10000"/>
                          <a:gd name="connsiteX69" fmla="*/ 9792 w 10000"/>
                          <a:gd name="connsiteY69" fmla="*/ 6720 h 10000"/>
                          <a:gd name="connsiteX70" fmla="*/ 9740 w 10000"/>
                          <a:gd name="connsiteY70" fmla="*/ 6758 h 10000"/>
                          <a:gd name="connsiteX71" fmla="*/ 9671 w 10000"/>
                          <a:gd name="connsiteY71" fmla="*/ 6826 h 10000"/>
                          <a:gd name="connsiteX72" fmla="*/ 9579 w 10000"/>
                          <a:gd name="connsiteY72" fmla="*/ 6903 h 10000"/>
                          <a:gd name="connsiteX73" fmla="*/ 9476 w 10000"/>
                          <a:gd name="connsiteY73" fmla="*/ 6995 h 10000"/>
                          <a:gd name="connsiteX74" fmla="*/ 9359 w 10000"/>
                          <a:gd name="connsiteY74" fmla="*/ 7106 h 10000"/>
                          <a:gd name="connsiteX75" fmla="*/ 9231 w 10000"/>
                          <a:gd name="connsiteY75" fmla="*/ 7227 h 10000"/>
                          <a:gd name="connsiteX76" fmla="*/ 9087 w 10000"/>
                          <a:gd name="connsiteY76" fmla="*/ 7353 h 10000"/>
                          <a:gd name="connsiteX77" fmla="*/ 8939 w 10000"/>
                          <a:gd name="connsiteY77" fmla="*/ 7478 h 10000"/>
                          <a:gd name="connsiteX78" fmla="*/ 8780 w 10000"/>
                          <a:gd name="connsiteY78" fmla="*/ 7623 h 10000"/>
                          <a:gd name="connsiteX79" fmla="*/ 8615 w 10000"/>
                          <a:gd name="connsiteY79" fmla="*/ 7778 h 10000"/>
                          <a:gd name="connsiteX80" fmla="*/ 8441 w 10000"/>
                          <a:gd name="connsiteY80" fmla="*/ 7928 h 10000"/>
                          <a:gd name="connsiteX81" fmla="*/ 8268 w 10000"/>
                          <a:gd name="connsiteY81" fmla="*/ 8082 h 10000"/>
                          <a:gd name="connsiteX82" fmla="*/ 8090 w 10000"/>
                          <a:gd name="connsiteY82" fmla="*/ 8242 h 10000"/>
                          <a:gd name="connsiteX83" fmla="*/ 7917 w 10000"/>
                          <a:gd name="connsiteY83" fmla="*/ 8401 h 10000"/>
                          <a:gd name="connsiteX84" fmla="*/ 7741 w 10000"/>
                          <a:gd name="connsiteY84" fmla="*/ 8556 h 10000"/>
                          <a:gd name="connsiteX85" fmla="*/ 7568 w 10000"/>
                          <a:gd name="connsiteY85" fmla="*/ 8715 h 10000"/>
                          <a:gd name="connsiteX86" fmla="*/ 7395 w 10000"/>
                          <a:gd name="connsiteY86" fmla="*/ 8865 h 10000"/>
                          <a:gd name="connsiteX87" fmla="*/ 7229 w 10000"/>
                          <a:gd name="connsiteY87" fmla="*/ 9010 h 10000"/>
                          <a:gd name="connsiteX88" fmla="*/ 7073 w 10000"/>
                          <a:gd name="connsiteY88" fmla="*/ 9155 h 10000"/>
                          <a:gd name="connsiteX89" fmla="*/ 6927 w 10000"/>
                          <a:gd name="connsiteY89" fmla="*/ 9290 h 10000"/>
                          <a:gd name="connsiteX90" fmla="*/ 6784 w 10000"/>
                          <a:gd name="connsiteY90" fmla="*/ 9415 h 10000"/>
                          <a:gd name="connsiteX91" fmla="*/ 6658 w 10000"/>
                          <a:gd name="connsiteY91" fmla="*/ 9527 h 10000"/>
                          <a:gd name="connsiteX92" fmla="*/ 6541 w 10000"/>
                          <a:gd name="connsiteY92" fmla="*/ 9628 h 10000"/>
                          <a:gd name="connsiteX93" fmla="*/ 6437 w 10000"/>
                          <a:gd name="connsiteY93" fmla="*/ 9720 h 10000"/>
                          <a:gd name="connsiteX94" fmla="*/ 6356 w 10000"/>
                          <a:gd name="connsiteY94" fmla="*/ 9797 h 10000"/>
                          <a:gd name="connsiteX95" fmla="*/ 6286 w 10000"/>
                          <a:gd name="connsiteY95" fmla="*/ 9865 h 10000"/>
                          <a:gd name="connsiteX96" fmla="*/ 6235 w 10000"/>
                          <a:gd name="connsiteY96" fmla="*/ 9908 h 10000"/>
                          <a:gd name="connsiteX97" fmla="*/ 6205 w 10000"/>
                          <a:gd name="connsiteY97" fmla="*/ 9932 h 10000"/>
                          <a:gd name="connsiteX98" fmla="*/ 6131 w 10000"/>
                          <a:gd name="connsiteY98" fmla="*/ 9986 h 10000"/>
                          <a:gd name="connsiteX99" fmla="*/ 6066 w 10000"/>
                          <a:gd name="connsiteY99" fmla="*/ 10000 h 10000"/>
                          <a:gd name="connsiteX100" fmla="*/ 6004 w 10000"/>
                          <a:gd name="connsiteY100" fmla="*/ 9990 h 10000"/>
                          <a:gd name="connsiteX101" fmla="*/ 5957 w 10000"/>
                          <a:gd name="connsiteY101" fmla="*/ 9976 h 10000"/>
                          <a:gd name="connsiteX102" fmla="*/ 5928 w 10000"/>
                          <a:gd name="connsiteY102" fmla="*/ 9957 h 10000"/>
                          <a:gd name="connsiteX103" fmla="*/ 5913 w 10000"/>
                          <a:gd name="connsiteY103" fmla="*/ 9952 h 10000"/>
                          <a:gd name="connsiteX104" fmla="*/ 5901 w 10000"/>
                          <a:gd name="connsiteY104" fmla="*/ 9942 h 10000"/>
                          <a:gd name="connsiteX105" fmla="*/ 5866 w 10000"/>
                          <a:gd name="connsiteY105" fmla="*/ 9918 h 10000"/>
                          <a:gd name="connsiteX106" fmla="*/ 5809 w 10000"/>
                          <a:gd name="connsiteY106" fmla="*/ 9874 h 10000"/>
                          <a:gd name="connsiteX107" fmla="*/ 5737 w 10000"/>
                          <a:gd name="connsiteY107" fmla="*/ 9816 h 10000"/>
                          <a:gd name="connsiteX108" fmla="*/ 5641 w 10000"/>
                          <a:gd name="connsiteY108" fmla="*/ 9739 h 10000"/>
                          <a:gd name="connsiteX109" fmla="*/ 5524 w 10000"/>
                          <a:gd name="connsiteY109" fmla="*/ 9647 h 10000"/>
                          <a:gd name="connsiteX110" fmla="*/ 5398 w 10000"/>
                          <a:gd name="connsiteY110" fmla="*/ 9546 h 10000"/>
                          <a:gd name="connsiteX111" fmla="*/ 5252 w 10000"/>
                          <a:gd name="connsiteY111" fmla="*/ 9435 h 10000"/>
                          <a:gd name="connsiteX112" fmla="*/ 5096 w 10000"/>
                          <a:gd name="connsiteY112" fmla="*/ 9314 h 10000"/>
                          <a:gd name="connsiteX113" fmla="*/ 4923 w 10000"/>
                          <a:gd name="connsiteY113" fmla="*/ 9179 h 10000"/>
                          <a:gd name="connsiteX114" fmla="*/ 4740 w 10000"/>
                          <a:gd name="connsiteY114" fmla="*/ 9034 h 10000"/>
                          <a:gd name="connsiteX115" fmla="*/ 4545 w 10000"/>
                          <a:gd name="connsiteY115" fmla="*/ 8884 h 10000"/>
                          <a:gd name="connsiteX116" fmla="*/ 4347 w 10000"/>
                          <a:gd name="connsiteY116" fmla="*/ 8729 h 10000"/>
                          <a:gd name="connsiteX117" fmla="*/ 4139 w 10000"/>
                          <a:gd name="connsiteY117" fmla="*/ 8560 h 10000"/>
                          <a:gd name="connsiteX118" fmla="*/ 3924 w 10000"/>
                          <a:gd name="connsiteY118" fmla="*/ 8401 h 10000"/>
                          <a:gd name="connsiteX119" fmla="*/ 3706 w 10000"/>
                          <a:gd name="connsiteY119" fmla="*/ 8222 h 10000"/>
                          <a:gd name="connsiteX120" fmla="*/ 3481 w 10000"/>
                          <a:gd name="connsiteY120" fmla="*/ 8053 h 10000"/>
                          <a:gd name="connsiteX121" fmla="*/ 3256 w 10000"/>
                          <a:gd name="connsiteY121" fmla="*/ 7879 h 10000"/>
                          <a:gd name="connsiteX122" fmla="*/ 3026 w 10000"/>
                          <a:gd name="connsiteY122" fmla="*/ 7700 h 10000"/>
                          <a:gd name="connsiteX123" fmla="*/ 2801 w 10000"/>
                          <a:gd name="connsiteY123" fmla="*/ 7522 h 10000"/>
                          <a:gd name="connsiteX124" fmla="*/ 2575 w 10000"/>
                          <a:gd name="connsiteY124" fmla="*/ 7343 h 10000"/>
                          <a:gd name="connsiteX125" fmla="*/ 2355 w 10000"/>
                          <a:gd name="connsiteY125" fmla="*/ 7174 h 10000"/>
                          <a:gd name="connsiteX126" fmla="*/ 2135 w 10000"/>
                          <a:gd name="connsiteY126" fmla="*/ 7005 h 10000"/>
                          <a:gd name="connsiteX127" fmla="*/ 1922 w 10000"/>
                          <a:gd name="connsiteY127" fmla="*/ 6836 h 10000"/>
                          <a:gd name="connsiteX128" fmla="*/ 1719 w 10000"/>
                          <a:gd name="connsiteY128" fmla="*/ 6676 h 10000"/>
                          <a:gd name="connsiteX129" fmla="*/ 1519 w 10000"/>
                          <a:gd name="connsiteY129" fmla="*/ 6522 h 10000"/>
                          <a:gd name="connsiteX130" fmla="*/ 1331 w 10000"/>
                          <a:gd name="connsiteY130" fmla="*/ 6372 h 10000"/>
                          <a:gd name="connsiteX131" fmla="*/ 1153 w 10000"/>
                          <a:gd name="connsiteY131" fmla="*/ 6237 h 10000"/>
                          <a:gd name="connsiteX132" fmla="*/ 985 w 10000"/>
                          <a:gd name="connsiteY132" fmla="*/ 6101 h 10000"/>
                          <a:gd name="connsiteX133" fmla="*/ 831 w 10000"/>
                          <a:gd name="connsiteY133" fmla="*/ 5981 h 10000"/>
                          <a:gd name="connsiteX134" fmla="*/ 690 w 10000"/>
                          <a:gd name="connsiteY134" fmla="*/ 5874 h 10000"/>
                          <a:gd name="connsiteX135" fmla="*/ 569 w 10000"/>
                          <a:gd name="connsiteY135" fmla="*/ 5778 h 10000"/>
                          <a:gd name="connsiteX136" fmla="*/ 460 w 10000"/>
                          <a:gd name="connsiteY136" fmla="*/ 5696 h 10000"/>
                          <a:gd name="connsiteX137" fmla="*/ 369 w 10000"/>
                          <a:gd name="connsiteY137" fmla="*/ 5618 h 10000"/>
                          <a:gd name="connsiteX138" fmla="*/ 299 w 10000"/>
                          <a:gd name="connsiteY138" fmla="*/ 5570 h 10000"/>
                          <a:gd name="connsiteX139" fmla="*/ 252 w 10000"/>
                          <a:gd name="connsiteY139" fmla="*/ 5527 h 10000"/>
                          <a:gd name="connsiteX140" fmla="*/ 225 w 10000"/>
                          <a:gd name="connsiteY140" fmla="*/ 5502 h 10000"/>
                          <a:gd name="connsiteX141" fmla="*/ 148 w 10000"/>
                          <a:gd name="connsiteY141" fmla="*/ 5425 h 10000"/>
                          <a:gd name="connsiteX142" fmla="*/ 92 w 10000"/>
                          <a:gd name="connsiteY142" fmla="*/ 5324 h 10000"/>
                          <a:gd name="connsiteX143" fmla="*/ 52 w 10000"/>
                          <a:gd name="connsiteY143" fmla="*/ 5213 h 10000"/>
                          <a:gd name="connsiteX144" fmla="*/ 27 w 10000"/>
                          <a:gd name="connsiteY144" fmla="*/ 5111 h 10000"/>
                          <a:gd name="connsiteX145" fmla="*/ 10 w 10000"/>
                          <a:gd name="connsiteY145" fmla="*/ 5019 h 10000"/>
                          <a:gd name="connsiteX146" fmla="*/ 5 w 10000"/>
                          <a:gd name="connsiteY146" fmla="*/ 4942 h 10000"/>
                          <a:gd name="connsiteX147" fmla="*/ 0 w 10000"/>
                          <a:gd name="connsiteY147" fmla="*/ 4884 h 10000"/>
                          <a:gd name="connsiteX148" fmla="*/ 0 w 10000"/>
                          <a:gd name="connsiteY148" fmla="*/ 4865 h 10000"/>
                          <a:gd name="connsiteX149" fmla="*/ 0 w 10000"/>
                          <a:gd name="connsiteY149" fmla="*/ 4831 h 10000"/>
                          <a:gd name="connsiteX150" fmla="*/ 0 w 10000"/>
                          <a:gd name="connsiteY150" fmla="*/ 4749 h 10000"/>
                          <a:gd name="connsiteX151" fmla="*/ 0 w 10000"/>
                          <a:gd name="connsiteY151" fmla="*/ 4618 h 10000"/>
                          <a:gd name="connsiteX152" fmla="*/ 0 w 10000"/>
                          <a:gd name="connsiteY152" fmla="*/ 3826 h 10000"/>
                          <a:gd name="connsiteX153" fmla="*/ 0 w 10000"/>
                          <a:gd name="connsiteY153" fmla="*/ 3604 h 10000"/>
                          <a:gd name="connsiteX154" fmla="*/ 0 w 10000"/>
                          <a:gd name="connsiteY154" fmla="*/ 3401 h 10000"/>
                          <a:gd name="connsiteX155" fmla="*/ 0 w 10000"/>
                          <a:gd name="connsiteY155" fmla="*/ 3222 h 10000"/>
                          <a:gd name="connsiteX156" fmla="*/ 10 w 10000"/>
                          <a:gd name="connsiteY156" fmla="*/ 3053 h 10000"/>
                          <a:gd name="connsiteX157" fmla="*/ 40 w 10000"/>
                          <a:gd name="connsiteY157" fmla="*/ 2894 h 10000"/>
                          <a:gd name="connsiteX158" fmla="*/ 84 w 10000"/>
                          <a:gd name="connsiteY158" fmla="*/ 2758 h 10000"/>
                          <a:gd name="connsiteX159" fmla="*/ 131 w 10000"/>
                          <a:gd name="connsiteY159" fmla="*/ 2647 h 10000"/>
                          <a:gd name="connsiteX160" fmla="*/ 183 w 10000"/>
                          <a:gd name="connsiteY160" fmla="*/ 2546 h 10000"/>
                          <a:gd name="connsiteX161" fmla="*/ 230 w 10000"/>
                          <a:gd name="connsiteY161" fmla="*/ 2478 h 10000"/>
                          <a:gd name="connsiteX162" fmla="*/ 275 w 10000"/>
                          <a:gd name="connsiteY162" fmla="*/ 2420 h 10000"/>
                          <a:gd name="connsiteX163" fmla="*/ 299 w 10000"/>
                          <a:gd name="connsiteY163" fmla="*/ 2386 h 10000"/>
                          <a:gd name="connsiteX164" fmla="*/ 312 w 10000"/>
                          <a:gd name="connsiteY164" fmla="*/ 2377 h 10000"/>
                          <a:gd name="connsiteX165" fmla="*/ 322 w 10000"/>
                          <a:gd name="connsiteY165" fmla="*/ 2372 h 10000"/>
                          <a:gd name="connsiteX166" fmla="*/ 356 w 10000"/>
                          <a:gd name="connsiteY166" fmla="*/ 2353 h 10000"/>
                          <a:gd name="connsiteX167" fmla="*/ 413 w 10000"/>
                          <a:gd name="connsiteY167" fmla="*/ 2309 h 10000"/>
                          <a:gd name="connsiteX168" fmla="*/ 485 w 10000"/>
                          <a:gd name="connsiteY168" fmla="*/ 2261 h 10000"/>
                          <a:gd name="connsiteX169" fmla="*/ 581 w 10000"/>
                          <a:gd name="connsiteY169" fmla="*/ 2203 h 10000"/>
                          <a:gd name="connsiteX170" fmla="*/ 690 w 10000"/>
                          <a:gd name="connsiteY170" fmla="*/ 2135 h 10000"/>
                          <a:gd name="connsiteX171" fmla="*/ 811 w 10000"/>
                          <a:gd name="connsiteY171" fmla="*/ 2048 h 10000"/>
                          <a:gd name="connsiteX172" fmla="*/ 950 w 10000"/>
                          <a:gd name="connsiteY172" fmla="*/ 1966 h 10000"/>
                          <a:gd name="connsiteX173" fmla="*/ 1096 w 10000"/>
                          <a:gd name="connsiteY173" fmla="*/ 1865 h 10000"/>
                          <a:gd name="connsiteX174" fmla="*/ 1252 w 10000"/>
                          <a:gd name="connsiteY174" fmla="*/ 1758 h 10000"/>
                          <a:gd name="connsiteX175" fmla="*/ 1418 w 10000"/>
                          <a:gd name="connsiteY175" fmla="*/ 1652 h 10000"/>
                          <a:gd name="connsiteX176" fmla="*/ 1586 w 10000"/>
                          <a:gd name="connsiteY176" fmla="*/ 1541 h 10000"/>
                          <a:gd name="connsiteX177" fmla="*/ 1759 w 10000"/>
                          <a:gd name="connsiteY177" fmla="*/ 1420 h 10000"/>
                          <a:gd name="connsiteX178" fmla="*/ 1940 w 10000"/>
                          <a:gd name="connsiteY178" fmla="*/ 1314 h 10000"/>
                          <a:gd name="connsiteX179" fmla="*/ 2118 w 10000"/>
                          <a:gd name="connsiteY179" fmla="*/ 1193 h 10000"/>
                          <a:gd name="connsiteX180" fmla="*/ 2298 w 10000"/>
                          <a:gd name="connsiteY180" fmla="*/ 1077 h 10000"/>
                          <a:gd name="connsiteX181" fmla="*/ 2476 w 10000"/>
                          <a:gd name="connsiteY181" fmla="*/ 957 h 10000"/>
                          <a:gd name="connsiteX182" fmla="*/ 2650 w 10000"/>
                          <a:gd name="connsiteY182" fmla="*/ 845 h 10000"/>
                          <a:gd name="connsiteX183" fmla="*/ 2818 w 10000"/>
                          <a:gd name="connsiteY183" fmla="*/ 729 h 10000"/>
                          <a:gd name="connsiteX184" fmla="*/ 2979 w 10000"/>
                          <a:gd name="connsiteY184" fmla="*/ 628 h 10000"/>
                          <a:gd name="connsiteX185" fmla="*/ 3135 w 10000"/>
                          <a:gd name="connsiteY185" fmla="*/ 527 h 10000"/>
                          <a:gd name="connsiteX186" fmla="*/ 3278 w 10000"/>
                          <a:gd name="connsiteY186" fmla="*/ 435 h 10000"/>
                          <a:gd name="connsiteX187" fmla="*/ 3407 w 10000"/>
                          <a:gd name="connsiteY187" fmla="*/ 348 h 10000"/>
                          <a:gd name="connsiteX188" fmla="*/ 3525 w 10000"/>
                          <a:gd name="connsiteY188" fmla="*/ 271 h 10000"/>
                          <a:gd name="connsiteX189" fmla="*/ 3629 w 10000"/>
                          <a:gd name="connsiteY189" fmla="*/ 203 h 10000"/>
                          <a:gd name="connsiteX190" fmla="*/ 3716 w 10000"/>
                          <a:gd name="connsiteY190" fmla="*/ 155 h 10000"/>
                          <a:gd name="connsiteX191" fmla="*/ 3785 w 10000"/>
                          <a:gd name="connsiteY191" fmla="*/ 111 h 10000"/>
                          <a:gd name="connsiteX192" fmla="*/ 3837 w 10000"/>
                          <a:gd name="connsiteY192" fmla="*/ 77 h 10000"/>
                          <a:gd name="connsiteX193" fmla="*/ 3949 w 10000"/>
                          <a:gd name="connsiteY193" fmla="*/ 29 h 10000"/>
                          <a:gd name="connsiteX194" fmla="*/ 4052 w 10000"/>
                          <a:gd name="connsiteY19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9693 w 10000"/>
                          <a:gd name="connsiteY32" fmla="*/ 3217 h 10000"/>
                          <a:gd name="connsiteX33" fmla="*/ 9785 w 10000"/>
                          <a:gd name="connsiteY33" fmla="*/ 3266 h 10000"/>
                          <a:gd name="connsiteX34" fmla="*/ 9854 w 10000"/>
                          <a:gd name="connsiteY34" fmla="*/ 3309 h 10000"/>
                          <a:gd name="connsiteX35" fmla="*/ 9901 w 10000"/>
                          <a:gd name="connsiteY35" fmla="*/ 3333 h 10000"/>
                          <a:gd name="connsiteX36" fmla="*/ 9923 w 10000"/>
                          <a:gd name="connsiteY36" fmla="*/ 3353 h 10000"/>
                          <a:gd name="connsiteX37" fmla="*/ 9975 w 10000"/>
                          <a:gd name="connsiteY37" fmla="*/ 3391 h 10000"/>
                          <a:gd name="connsiteX38" fmla="*/ 10000 w 10000"/>
                          <a:gd name="connsiteY38" fmla="*/ 3444 h 10000"/>
                          <a:gd name="connsiteX39" fmla="*/ 10000 w 10000"/>
                          <a:gd name="connsiteY39" fmla="*/ 3493 h 10000"/>
                          <a:gd name="connsiteX40" fmla="*/ 9988 w 10000"/>
                          <a:gd name="connsiteY40" fmla="*/ 3536 h 10000"/>
                          <a:gd name="connsiteX41" fmla="*/ 9958 w 10000"/>
                          <a:gd name="connsiteY41" fmla="*/ 3589 h 10000"/>
                          <a:gd name="connsiteX42" fmla="*/ 9913 w 10000"/>
                          <a:gd name="connsiteY42" fmla="*/ 3647 h 10000"/>
                          <a:gd name="connsiteX43" fmla="*/ 9874 w 10000"/>
                          <a:gd name="connsiteY43" fmla="*/ 3681 h 10000"/>
                          <a:gd name="connsiteX44" fmla="*/ 9832 w 10000"/>
                          <a:gd name="connsiteY44" fmla="*/ 3734 h 10000"/>
                          <a:gd name="connsiteX45" fmla="*/ 9780 w 10000"/>
                          <a:gd name="connsiteY45" fmla="*/ 3792 h 10000"/>
                          <a:gd name="connsiteX46" fmla="*/ 9728 w 10000"/>
                          <a:gd name="connsiteY46" fmla="*/ 3850 h 10000"/>
                          <a:gd name="connsiteX47" fmla="*/ 9671 w 10000"/>
                          <a:gd name="connsiteY47" fmla="*/ 3903 h 10000"/>
                          <a:gd name="connsiteX48" fmla="*/ 9629 w 10000"/>
                          <a:gd name="connsiteY48" fmla="*/ 3952 h 10000"/>
                          <a:gd name="connsiteX49" fmla="*/ 9589 w 10000"/>
                          <a:gd name="connsiteY49" fmla="*/ 3995 h 10000"/>
                          <a:gd name="connsiteX50" fmla="*/ 9562 w 10000"/>
                          <a:gd name="connsiteY50" fmla="*/ 4029 h 10000"/>
                          <a:gd name="connsiteX51" fmla="*/ 9550 w 10000"/>
                          <a:gd name="connsiteY51" fmla="*/ 4039 h 10000"/>
                          <a:gd name="connsiteX52" fmla="*/ 9555 w 10000"/>
                          <a:gd name="connsiteY52" fmla="*/ 6237 h 10000"/>
                          <a:gd name="connsiteX53" fmla="*/ 9567 w 10000"/>
                          <a:gd name="connsiteY53" fmla="*/ 6246 h 10000"/>
                          <a:gd name="connsiteX54" fmla="*/ 9597 w 10000"/>
                          <a:gd name="connsiteY54" fmla="*/ 6271 h 10000"/>
                          <a:gd name="connsiteX55" fmla="*/ 9641 w 10000"/>
                          <a:gd name="connsiteY55" fmla="*/ 6304 h 10000"/>
                          <a:gd name="connsiteX56" fmla="*/ 9698 w 10000"/>
                          <a:gd name="connsiteY56" fmla="*/ 6338 h 10000"/>
                          <a:gd name="connsiteX57" fmla="*/ 9753 w 10000"/>
                          <a:gd name="connsiteY57" fmla="*/ 6382 h 10000"/>
                          <a:gd name="connsiteX58" fmla="*/ 9805 w 10000"/>
                          <a:gd name="connsiteY58" fmla="*/ 6420 h 10000"/>
                          <a:gd name="connsiteX59" fmla="*/ 9844 w 10000"/>
                          <a:gd name="connsiteY59" fmla="*/ 6454 h 10000"/>
                          <a:gd name="connsiteX60" fmla="*/ 9874 w 10000"/>
                          <a:gd name="connsiteY60" fmla="*/ 6488 h 10000"/>
                          <a:gd name="connsiteX61" fmla="*/ 9884 w 10000"/>
                          <a:gd name="connsiteY61" fmla="*/ 6531 h 10000"/>
                          <a:gd name="connsiteX62" fmla="*/ 9879 w 10000"/>
                          <a:gd name="connsiteY62" fmla="*/ 6575 h 10000"/>
                          <a:gd name="connsiteX63" fmla="*/ 9866 w 10000"/>
                          <a:gd name="connsiteY63" fmla="*/ 6618 h 10000"/>
                          <a:gd name="connsiteX64" fmla="*/ 9854 w 10000"/>
                          <a:gd name="connsiteY64" fmla="*/ 6652 h 10000"/>
                          <a:gd name="connsiteX65" fmla="*/ 9839 w 10000"/>
                          <a:gd name="connsiteY65" fmla="*/ 6667 h 10000"/>
                          <a:gd name="connsiteX66" fmla="*/ 9837 w 10000"/>
                          <a:gd name="connsiteY66" fmla="*/ 6676 h 10000"/>
                          <a:gd name="connsiteX67" fmla="*/ 9827 w 10000"/>
                          <a:gd name="connsiteY67" fmla="*/ 6686 h 10000"/>
                          <a:gd name="connsiteX68" fmla="*/ 9792 w 10000"/>
                          <a:gd name="connsiteY68" fmla="*/ 6720 h 10000"/>
                          <a:gd name="connsiteX69" fmla="*/ 9740 w 10000"/>
                          <a:gd name="connsiteY69" fmla="*/ 6758 h 10000"/>
                          <a:gd name="connsiteX70" fmla="*/ 9671 w 10000"/>
                          <a:gd name="connsiteY70" fmla="*/ 6826 h 10000"/>
                          <a:gd name="connsiteX71" fmla="*/ 9579 w 10000"/>
                          <a:gd name="connsiteY71" fmla="*/ 6903 h 10000"/>
                          <a:gd name="connsiteX72" fmla="*/ 9476 w 10000"/>
                          <a:gd name="connsiteY72" fmla="*/ 6995 h 10000"/>
                          <a:gd name="connsiteX73" fmla="*/ 9359 w 10000"/>
                          <a:gd name="connsiteY73" fmla="*/ 7106 h 10000"/>
                          <a:gd name="connsiteX74" fmla="*/ 9231 w 10000"/>
                          <a:gd name="connsiteY74" fmla="*/ 7227 h 10000"/>
                          <a:gd name="connsiteX75" fmla="*/ 9087 w 10000"/>
                          <a:gd name="connsiteY75" fmla="*/ 7353 h 10000"/>
                          <a:gd name="connsiteX76" fmla="*/ 8939 w 10000"/>
                          <a:gd name="connsiteY76" fmla="*/ 7478 h 10000"/>
                          <a:gd name="connsiteX77" fmla="*/ 8780 w 10000"/>
                          <a:gd name="connsiteY77" fmla="*/ 7623 h 10000"/>
                          <a:gd name="connsiteX78" fmla="*/ 8615 w 10000"/>
                          <a:gd name="connsiteY78" fmla="*/ 7778 h 10000"/>
                          <a:gd name="connsiteX79" fmla="*/ 8441 w 10000"/>
                          <a:gd name="connsiteY79" fmla="*/ 7928 h 10000"/>
                          <a:gd name="connsiteX80" fmla="*/ 8268 w 10000"/>
                          <a:gd name="connsiteY80" fmla="*/ 8082 h 10000"/>
                          <a:gd name="connsiteX81" fmla="*/ 8090 w 10000"/>
                          <a:gd name="connsiteY81" fmla="*/ 8242 h 10000"/>
                          <a:gd name="connsiteX82" fmla="*/ 7917 w 10000"/>
                          <a:gd name="connsiteY82" fmla="*/ 8401 h 10000"/>
                          <a:gd name="connsiteX83" fmla="*/ 7741 w 10000"/>
                          <a:gd name="connsiteY83" fmla="*/ 8556 h 10000"/>
                          <a:gd name="connsiteX84" fmla="*/ 7568 w 10000"/>
                          <a:gd name="connsiteY84" fmla="*/ 8715 h 10000"/>
                          <a:gd name="connsiteX85" fmla="*/ 7395 w 10000"/>
                          <a:gd name="connsiteY85" fmla="*/ 8865 h 10000"/>
                          <a:gd name="connsiteX86" fmla="*/ 7229 w 10000"/>
                          <a:gd name="connsiteY86" fmla="*/ 9010 h 10000"/>
                          <a:gd name="connsiteX87" fmla="*/ 7073 w 10000"/>
                          <a:gd name="connsiteY87" fmla="*/ 9155 h 10000"/>
                          <a:gd name="connsiteX88" fmla="*/ 6927 w 10000"/>
                          <a:gd name="connsiteY88" fmla="*/ 9290 h 10000"/>
                          <a:gd name="connsiteX89" fmla="*/ 6784 w 10000"/>
                          <a:gd name="connsiteY89" fmla="*/ 9415 h 10000"/>
                          <a:gd name="connsiteX90" fmla="*/ 6658 w 10000"/>
                          <a:gd name="connsiteY90" fmla="*/ 9527 h 10000"/>
                          <a:gd name="connsiteX91" fmla="*/ 6541 w 10000"/>
                          <a:gd name="connsiteY91" fmla="*/ 9628 h 10000"/>
                          <a:gd name="connsiteX92" fmla="*/ 6437 w 10000"/>
                          <a:gd name="connsiteY92" fmla="*/ 9720 h 10000"/>
                          <a:gd name="connsiteX93" fmla="*/ 6356 w 10000"/>
                          <a:gd name="connsiteY93" fmla="*/ 9797 h 10000"/>
                          <a:gd name="connsiteX94" fmla="*/ 6286 w 10000"/>
                          <a:gd name="connsiteY94" fmla="*/ 9865 h 10000"/>
                          <a:gd name="connsiteX95" fmla="*/ 6235 w 10000"/>
                          <a:gd name="connsiteY95" fmla="*/ 9908 h 10000"/>
                          <a:gd name="connsiteX96" fmla="*/ 6205 w 10000"/>
                          <a:gd name="connsiteY96" fmla="*/ 9932 h 10000"/>
                          <a:gd name="connsiteX97" fmla="*/ 6131 w 10000"/>
                          <a:gd name="connsiteY97" fmla="*/ 9986 h 10000"/>
                          <a:gd name="connsiteX98" fmla="*/ 6066 w 10000"/>
                          <a:gd name="connsiteY98" fmla="*/ 10000 h 10000"/>
                          <a:gd name="connsiteX99" fmla="*/ 6004 w 10000"/>
                          <a:gd name="connsiteY99" fmla="*/ 9990 h 10000"/>
                          <a:gd name="connsiteX100" fmla="*/ 5957 w 10000"/>
                          <a:gd name="connsiteY100" fmla="*/ 9976 h 10000"/>
                          <a:gd name="connsiteX101" fmla="*/ 5928 w 10000"/>
                          <a:gd name="connsiteY101" fmla="*/ 9957 h 10000"/>
                          <a:gd name="connsiteX102" fmla="*/ 5913 w 10000"/>
                          <a:gd name="connsiteY102" fmla="*/ 9952 h 10000"/>
                          <a:gd name="connsiteX103" fmla="*/ 5901 w 10000"/>
                          <a:gd name="connsiteY103" fmla="*/ 9942 h 10000"/>
                          <a:gd name="connsiteX104" fmla="*/ 5866 w 10000"/>
                          <a:gd name="connsiteY104" fmla="*/ 9918 h 10000"/>
                          <a:gd name="connsiteX105" fmla="*/ 5809 w 10000"/>
                          <a:gd name="connsiteY105" fmla="*/ 9874 h 10000"/>
                          <a:gd name="connsiteX106" fmla="*/ 5737 w 10000"/>
                          <a:gd name="connsiteY106" fmla="*/ 9816 h 10000"/>
                          <a:gd name="connsiteX107" fmla="*/ 5641 w 10000"/>
                          <a:gd name="connsiteY107" fmla="*/ 9739 h 10000"/>
                          <a:gd name="connsiteX108" fmla="*/ 5524 w 10000"/>
                          <a:gd name="connsiteY108" fmla="*/ 9647 h 10000"/>
                          <a:gd name="connsiteX109" fmla="*/ 5398 w 10000"/>
                          <a:gd name="connsiteY109" fmla="*/ 9546 h 10000"/>
                          <a:gd name="connsiteX110" fmla="*/ 5252 w 10000"/>
                          <a:gd name="connsiteY110" fmla="*/ 9435 h 10000"/>
                          <a:gd name="connsiteX111" fmla="*/ 5096 w 10000"/>
                          <a:gd name="connsiteY111" fmla="*/ 9314 h 10000"/>
                          <a:gd name="connsiteX112" fmla="*/ 4923 w 10000"/>
                          <a:gd name="connsiteY112" fmla="*/ 9179 h 10000"/>
                          <a:gd name="connsiteX113" fmla="*/ 4740 w 10000"/>
                          <a:gd name="connsiteY113" fmla="*/ 9034 h 10000"/>
                          <a:gd name="connsiteX114" fmla="*/ 4545 w 10000"/>
                          <a:gd name="connsiteY114" fmla="*/ 8884 h 10000"/>
                          <a:gd name="connsiteX115" fmla="*/ 4347 w 10000"/>
                          <a:gd name="connsiteY115" fmla="*/ 8729 h 10000"/>
                          <a:gd name="connsiteX116" fmla="*/ 4139 w 10000"/>
                          <a:gd name="connsiteY116" fmla="*/ 8560 h 10000"/>
                          <a:gd name="connsiteX117" fmla="*/ 3924 w 10000"/>
                          <a:gd name="connsiteY117" fmla="*/ 8401 h 10000"/>
                          <a:gd name="connsiteX118" fmla="*/ 3706 w 10000"/>
                          <a:gd name="connsiteY118" fmla="*/ 8222 h 10000"/>
                          <a:gd name="connsiteX119" fmla="*/ 3481 w 10000"/>
                          <a:gd name="connsiteY119" fmla="*/ 8053 h 10000"/>
                          <a:gd name="connsiteX120" fmla="*/ 3256 w 10000"/>
                          <a:gd name="connsiteY120" fmla="*/ 7879 h 10000"/>
                          <a:gd name="connsiteX121" fmla="*/ 3026 w 10000"/>
                          <a:gd name="connsiteY121" fmla="*/ 7700 h 10000"/>
                          <a:gd name="connsiteX122" fmla="*/ 2801 w 10000"/>
                          <a:gd name="connsiteY122" fmla="*/ 7522 h 10000"/>
                          <a:gd name="connsiteX123" fmla="*/ 2575 w 10000"/>
                          <a:gd name="connsiteY123" fmla="*/ 7343 h 10000"/>
                          <a:gd name="connsiteX124" fmla="*/ 2355 w 10000"/>
                          <a:gd name="connsiteY124" fmla="*/ 7174 h 10000"/>
                          <a:gd name="connsiteX125" fmla="*/ 2135 w 10000"/>
                          <a:gd name="connsiteY125" fmla="*/ 7005 h 10000"/>
                          <a:gd name="connsiteX126" fmla="*/ 1922 w 10000"/>
                          <a:gd name="connsiteY126" fmla="*/ 6836 h 10000"/>
                          <a:gd name="connsiteX127" fmla="*/ 1719 w 10000"/>
                          <a:gd name="connsiteY127" fmla="*/ 6676 h 10000"/>
                          <a:gd name="connsiteX128" fmla="*/ 1519 w 10000"/>
                          <a:gd name="connsiteY128" fmla="*/ 6522 h 10000"/>
                          <a:gd name="connsiteX129" fmla="*/ 1331 w 10000"/>
                          <a:gd name="connsiteY129" fmla="*/ 6372 h 10000"/>
                          <a:gd name="connsiteX130" fmla="*/ 1153 w 10000"/>
                          <a:gd name="connsiteY130" fmla="*/ 6237 h 10000"/>
                          <a:gd name="connsiteX131" fmla="*/ 985 w 10000"/>
                          <a:gd name="connsiteY131" fmla="*/ 6101 h 10000"/>
                          <a:gd name="connsiteX132" fmla="*/ 831 w 10000"/>
                          <a:gd name="connsiteY132" fmla="*/ 5981 h 10000"/>
                          <a:gd name="connsiteX133" fmla="*/ 690 w 10000"/>
                          <a:gd name="connsiteY133" fmla="*/ 5874 h 10000"/>
                          <a:gd name="connsiteX134" fmla="*/ 569 w 10000"/>
                          <a:gd name="connsiteY134" fmla="*/ 5778 h 10000"/>
                          <a:gd name="connsiteX135" fmla="*/ 460 w 10000"/>
                          <a:gd name="connsiteY135" fmla="*/ 5696 h 10000"/>
                          <a:gd name="connsiteX136" fmla="*/ 369 w 10000"/>
                          <a:gd name="connsiteY136" fmla="*/ 5618 h 10000"/>
                          <a:gd name="connsiteX137" fmla="*/ 299 w 10000"/>
                          <a:gd name="connsiteY137" fmla="*/ 5570 h 10000"/>
                          <a:gd name="connsiteX138" fmla="*/ 252 w 10000"/>
                          <a:gd name="connsiteY138" fmla="*/ 5527 h 10000"/>
                          <a:gd name="connsiteX139" fmla="*/ 225 w 10000"/>
                          <a:gd name="connsiteY139" fmla="*/ 5502 h 10000"/>
                          <a:gd name="connsiteX140" fmla="*/ 148 w 10000"/>
                          <a:gd name="connsiteY140" fmla="*/ 5425 h 10000"/>
                          <a:gd name="connsiteX141" fmla="*/ 92 w 10000"/>
                          <a:gd name="connsiteY141" fmla="*/ 5324 h 10000"/>
                          <a:gd name="connsiteX142" fmla="*/ 52 w 10000"/>
                          <a:gd name="connsiteY142" fmla="*/ 5213 h 10000"/>
                          <a:gd name="connsiteX143" fmla="*/ 27 w 10000"/>
                          <a:gd name="connsiteY143" fmla="*/ 5111 h 10000"/>
                          <a:gd name="connsiteX144" fmla="*/ 10 w 10000"/>
                          <a:gd name="connsiteY144" fmla="*/ 5019 h 10000"/>
                          <a:gd name="connsiteX145" fmla="*/ 5 w 10000"/>
                          <a:gd name="connsiteY145" fmla="*/ 4942 h 10000"/>
                          <a:gd name="connsiteX146" fmla="*/ 0 w 10000"/>
                          <a:gd name="connsiteY146" fmla="*/ 4884 h 10000"/>
                          <a:gd name="connsiteX147" fmla="*/ 0 w 10000"/>
                          <a:gd name="connsiteY147" fmla="*/ 4865 h 10000"/>
                          <a:gd name="connsiteX148" fmla="*/ 0 w 10000"/>
                          <a:gd name="connsiteY148" fmla="*/ 4831 h 10000"/>
                          <a:gd name="connsiteX149" fmla="*/ 0 w 10000"/>
                          <a:gd name="connsiteY149" fmla="*/ 4749 h 10000"/>
                          <a:gd name="connsiteX150" fmla="*/ 0 w 10000"/>
                          <a:gd name="connsiteY150" fmla="*/ 4618 h 10000"/>
                          <a:gd name="connsiteX151" fmla="*/ 0 w 10000"/>
                          <a:gd name="connsiteY151" fmla="*/ 3826 h 10000"/>
                          <a:gd name="connsiteX152" fmla="*/ 0 w 10000"/>
                          <a:gd name="connsiteY152" fmla="*/ 3604 h 10000"/>
                          <a:gd name="connsiteX153" fmla="*/ 0 w 10000"/>
                          <a:gd name="connsiteY153" fmla="*/ 3401 h 10000"/>
                          <a:gd name="connsiteX154" fmla="*/ 0 w 10000"/>
                          <a:gd name="connsiteY154" fmla="*/ 3222 h 10000"/>
                          <a:gd name="connsiteX155" fmla="*/ 10 w 10000"/>
                          <a:gd name="connsiteY155" fmla="*/ 3053 h 10000"/>
                          <a:gd name="connsiteX156" fmla="*/ 40 w 10000"/>
                          <a:gd name="connsiteY156" fmla="*/ 2894 h 10000"/>
                          <a:gd name="connsiteX157" fmla="*/ 84 w 10000"/>
                          <a:gd name="connsiteY157" fmla="*/ 2758 h 10000"/>
                          <a:gd name="connsiteX158" fmla="*/ 131 w 10000"/>
                          <a:gd name="connsiteY158" fmla="*/ 2647 h 10000"/>
                          <a:gd name="connsiteX159" fmla="*/ 183 w 10000"/>
                          <a:gd name="connsiteY159" fmla="*/ 2546 h 10000"/>
                          <a:gd name="connsiteX160" fmla="*/ 230 w 10000"/>
                          <a:gd name="connsiteY160" fmla="*/ 2478 h 10000"/>
                          <a:gd name="connsiteX161" fmla="*/ 275 w 10000"/>
                          <a:gd name="connsiteY161" fmla="*/ 2420 h 10000"/>
                          <a:gd name="connsiteX162" fmla="*/ 299 w 10000"/>
                          <a:gd name="connsiteY162" fmla="*/ 2386 h 10000"/>
                          <a:gd name="connsiteX163" fmla="*/ 312 w 10000"/>
                          <a:gd name="connsiteY163" fmla="*/ 2377 h 10000"/>
                          <a:gd name="connsiteX164" fmla="*/ 322 w 10000"/>
                          <a:gd name="connsiteY164" fmla="*/ 2372 h 10000"/>
                          <a:gd name="connsiteX165" fmla="*/ 356 w 10000"/>
                          <a:gd name="connsiteY165" fmla="*/ 2353 h 10000"/>
                          <a:gd name="connsiteX166" fmla="*/ 413 w 10000"/>
                          <a:gd name="connsiteY166" fmla="*/ 2309 h 10000"/>
                          <a:gd name="connsiteX167" fmla="*/ 485 w 10000"/>
                          <a:gd name="connsiteY167" fmla="*/ 2261 h 10000"/>
                          <a:gd name="connsiteX168" fmla="*/ 581 w 10000"/>
                          <a:gd name="connsiteY168" fmla="*/ 2203 h 10000"/>
                          <a:gd name="connsiteX169" fmla="*/ 690 w 10000"/>
                          <a:gd name="connsiteY169" fmla="*/ 2135 h 10000"/>
                          <a:gd name="connsiteX170" fmla="*/ 811 w 10000"/>
                          <a:gd name="connsiteY170" fmla="*/ 2048 h 10000"/>
                          <a:gd name="connsiteX171" fmla="*/ 950 w 10000"/>
                          <a:gd name="connsiteY171" fmla="*/ 1966 h 10000"/>
                          <a:gd name="connsiteX172" fmla="*/ 1096 w 10000"/>
                          <a:gd name="connsiteY172" fmla="*/ 1865 h 10000"/>
                          <a:gd name="connsiteX173" fmla="*/ 1252 w 10000"/>
                          <a:gd name="connsiteY173" fmla="*/ 1758 h 10000"/>
                          <a:gd name="connsiteX174" fmla="*/ 1418 w 10000"/>
                          <a:gd name="connsiteY174" fmla="*/ 1652 h 10000"/>
                          <a:gd name="connsiteX175" fmla="*/ 1586 w 10000"/>
                          <a:gd name="connsiteY175" fmla="*/ 1541 h 10000"/>
                          <a:gd name="connsiteX176" fmla="*/ 1759 w 10000"/>
                          <a:gd name="connsiteY176" fmla="*/ 1420 h 10000"/>
                          <a:gd name="connsiteX177" fmla="*/ 1940 w 10000"/>
                          <a:gd name="connsiteY177" fmla="*/ 1314 h 10000"/>
                          <a:gd name="connsiteX178" fmla="*/ 2118 w 10000"/>
                          <a:gd name="connsiteY178" fmla="*/ 1193 h 10000"/>
                          <a:gd name="connsiteX179" fmla="*/ 2298 w 10000"/>
                          <a:gd name="connsiteY179" fmla="*/ 1077 h 10000"/>
                          <a:gd name="connsiteX180" fmla="*/ 2476 w 10000"/>
                          <a:gd name="connsiteY180" fmla="*/ 957 h 10000"/>
                          <a:gd name="connsiteX181" fmla="*/ 2650 w 10000"/>
                          <a:gd name="connsiteY181" fmla="*/ 845 h 10000"/>
                          <a:gd name="connsiteX182" fmla="*/ 2818 w 10000"/>
                          <a:gd name="connsiteY182" fmla="*/ 729 h 10000"/>
                          <a:gd name="connsiteX183" fmla="*/ 2979 w 10000"/>
                          <a:gd name="connsiteY183" fmla="*/ 628 h 10000"/>
                          <a:gd name="connsiteX184" fmla="*/ 3135 w 10000"/>
                          <a:gd name="connsiteY184" fmla="*/ 527 h 10000"/>
                          <a:gd name="connsiteX185" fmla="*/ 3278 w 10000"/>
                          <a:gd name="connsiteY185" fmla="*/ 435 h 10000"/>
                          <a:gd name="connsiteX186" fmla="*/ 3407 w 10000"/>
                          <a:gd name="connsiteY186" fmla="*/ 348 h 10000"/>
                          <a:gd name="connsiteX187" fmla="*/ 3525 w 10000"/>
                          <a:gd name="connsiteY187" fmla="*/ 271 h 10000"/>
                          <a:gd name="connsiteX188" fmla="*/ 3629 w 10000"/>
                          <a:gd name="connsiteY188" fmla="*/ 203 h 10000"/>
                          <a:gd name="connsiteX189" fmla="*/ 3716 w 10000"/>
                          <a:gd name="connsiteY189" fmla="*/ 155 h 10000"/>
                          <a:gd name="connsiteX190" fmla="*/ 3785 w 10000"/>
                          <a:gd name="connsiteY190" fmla="*/ 111 h 10000"/>
                          <a:gd name="connsiteX191" fmla="*/ 3837 w 10000"/>
                          <a:gd name="connsiteY191" fmla="*/ 77 h 10000"/>
                          <a:gd name="connsiteX192" fmla="*/ 3949 w 10000"/>
                          <a:gd name="connsiteY192" fmla="*/ 29 h 10000"/>
                          <a:gd name="connsiteX193" fmla="*/ 4052 w 10000"/>
                          <a:gd name="connsiteY19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9693 w 10000"/>
                          <a:gd name="connsiteY31" fmla="*/ 3217 h 10000"/>
                          <a:gd name="connsiteX32" fmla="*/ 9785 w 10000"/>
                          <a:gd name="connsiteY32" fmla="*/ 3266 h 10000"/>
                          <a:gd name="connsiteX33" fmla="*/ 9854 w 10000"/>
                          <a:gd name="connsiteY33" fmla="*/ 3309 h 10000"/>
                          <a:gd name="connsiteX34" fmla="*/ 9901 w 10000"/>
                          <a:gd name="connsiteY34" fmla="*/ 3333 h 10000"/>
                          <a:gd name="connsiteX35" fmla="*/ 9923 w 10000"/>
                          <a:gd name="connsiteY35" fmla="*/ 3353 h 10000"/>
                          <a:gd name="connsiteX36" fmla="*/ 9975 w 10000"/>
                          <a:gd name="connsiteY36" fmla="*/ 3391 h 10000"/>
                          <a:gd name="connsiteX37" fmla="*/ 10000 w 10000"/>
                          <a:gd name="connsiteY37" fmla="*/ 3444 h 10000"/>
                          <a:gd name="connsiteX38" fmla="*/ 10000 w 10000"/>
                          <a:gd name="connsiteY38" fmla="*/ 3493 h 10000"/>
                          <a:gd name="connsiteX39" fmla="*/ 9988 w 10000"/>
                          <a:gd name="connsiteY39" fmla="*/ 3536 h 10000"/>
                          <a:gd name="connsiteX40" fmla="*/ 9958 w 10000"/>
                          <a:gd name="connsiteY40" fmla="*/ 3589 h 10000"/>
                          <a:gd name="connsiteX41" fmla="*/ 9913 w 10000"/>
                          <a:gd name="connsiteY41" fmla="*/ 3647 h 10000"/>
                          <a:gd name="connsiteX42" fmla="*/ 9874 w 10000"/>
                          <a:gd name="connsiteY42" fmla="*/ 3681 h 10000"/>
                          <a:gd name="connsiteX43" fmla="*/ 9832 w 10000"/>
                          <a:gd name="connsiteY43" fmla="*/ 3734 h 10000"/>
                          <a:gd name="connsiteX44" fmla="*/ 9780 w 10000"/>
                          <a:gd name="connsiteY44" fmla="*/ 3792 h 10000"/>
                          <a:gd name="connsiteX45" fmla="*/ 9728 w 10000"/>
                          <a:gd name="connsiteY45" fmla="*/ 3850 h 10000"/>
                          <a:gd name="connsiteX46" fmla="*/ 9671 w 10000"/>
                          <a:gd name="connsiteY46" fmla="*/ 3903 h 10000"/>
                          <a:gd name="connsiteX47" fmla="*/ 9629 w 10000"/>
                          <a:gd name="connsiteY47" fmla="*/ 3952 h 10000"/>
                          <a:gd name="connsiteX48" fmla="*/ 9589 w 10000"/>
                          <a:gd name="connsiteY48" fmla="*/ 3995 h 10000"/>
                          <a:gd name="connsiteX49" fmla="*/ 9562 w 10000"/>
                          <a:gd name="connsiteY49" fmla="*/ 4029 h 10000"/>
                          <a:gd name="connsiteX50" fmla="*/ 9550 w 10000"/>
                          <a:gd name="connsiteY50" fmla="*/ 4039 h 10000"/>
                          <a:gd name="connsiteX51" fmla="*/ 9555 w 10000"/>
                          <a:gd name="connsiteY51" fmla="*/ 6237 h 10000"/>
                          <a:gd name="connsiteX52" fmla="*/ 9567 w 10000"/>
                          <a:gd name="connsiteY52" fmla="*/ 6246 h 10000"/>
                          <a:gd name="connsiteX53" fmla="*/ 9597 w 10000"/>
                          <a:gd name="connsiteY53" fmla="*/ 6271 h 10000"/>
                          <a:gd name="connsiteX54" fmla="*/ 9641 w 10000"/>
                          <a:gd name="connsiteY54" fmla="*/ 6304 h 10000"/>
                          <a:gd name="connsiteX55" fmla="*/ 9698 w 10000"/>
                          <a:gd name="connsiteY55" fmla="*/ 6338 h 10000"/>
                          <a:gd name="connsiteX56" fmla="*/ 9753 w 10000"/>
                          <a:gd name="connsiteY56" fmla="*/ 6382 h 10000"/>
                          <a:gd name="connsiteX57" fmla="*/ 9805 w 10000"/>
                          <a:gd name="connsiteY57" fmla="*/ 6420 h 10000"/>
                          <a:gd name="connsiteX58" fmla="*/ 9844 w 10000"/>
                          <a:gd name="connsiteY58" fmla="*/ 6454 h 10000"/>
                          <a:gd name="connsiteX59" fmla="*/ 9874 w 10000"/>
                          <a:gd name="connsiteY59" fmla="*/ 6488 h 10000"/>
                          <a:gd name="connsiteX60" fmla="*/ 9884 w 10000"/>
                          <a:gd name="connsiteY60" fmla="*/ 6531 h 10000"/>
                          <a:gd name="connsiteX61" fmla="*/ 9879 w 10000"/>
                          <a:gd name="connsiteY61" fmla="*/ 6575 h 10000"/>
                          <a:gd name="connsiteX62" fmla="*/ 9866 w 10000"/>
                          <a:gd name="connsiteY62" fmla="*/ 6618 h 10000"/>
                          <a:gd name="connsiteX63" fmla="*/ 9854 w 10000"/>
                          <a:gd name="connsiteY63" fmla="*/ 6652 h 10000"/>
                          <a:gd name="connsiteX64" fmla="*/ 9839 w 10000"/>
                          <a:gd name="connsiteY64" fmla="*/ 6667 h 10000"/>
                          <a:gd name="connsiteX65" fmla="*/ 9837 w 10000"/>
                          <a:gd name="connsiteY65" fmla="*/ 6676 h 10000"/>
                          <a:gd name="connsiteX66" fmla="*/ 9827 w 10000"/>
                          <a:gd name="connsiteY66" fmla="*/ 6686 h 10000"/>
                          <a:gd name="connsiteX67" fmla="*/ 9792 w 10000"/>
                          <a:gd name="connsiteY67" fmla="*/ 6720 h 10000"/>
                          <a:gd name="connsiteX68" fmla="*/ 9740 w 10000"/>
                          <a:gd name="connsiteY68" fmla="*/ 6758 h 10000"/>
                          <a:gd name="connsiteX69" fmla="*/ 9671 w 10000"/>
                          <a:gd name="connsiteY69" fmla="*/ 6826 h 10000"/>
                          <a:gd name="connsiteX70" fmla="*/ 9579 w 10000"/>
                          <a:gd name="connsiteY70" fmla="*/ 6903 h 10000"/>
                          <a:gd name="connsiteX71" fmla="*/ 9476 w 10000"/>
                          <a:gd name="connsiteY71" fmla="*/ 6995 h 10000"/>
                          <a:gd name="connsiteX72" fmla="*/ 9359 w 10000"/>
                          <a:gd name="connsiteY72" fmla="*/ 7106 h 10000"/>
                          <a:gd name="connsiteX73" fmla="*/ 9231 w 10000"/>
                          <a:gd name="connsiteY73" fmla="*/ 7227 h 10000"/>
                          <a:gd name="connsiteX74" fmla="*/ 9087 w 10000"/>
                          <a:gd name="connsiteY74" fmla="*/ 7353 h 10000"/>
                          <a:gd name="connsiteX75" fmla="*/ 8939 w 10000"/>
                          <a:gd name="connsiteY75" fmla="*/ 7478 h 10000"/>
                          <a:gd name="connsiteX76" fmla="*/ 8780 w 10000"/>
                          <a:gd name="connsiteY76" fmla="*/ 7623 h 10000"/>
                          <a:gd name="connsiteX77" fmla="*/ 8615 w 10000"/>
                          <a:gd name="connsiteY77" fmla="*/ 7778 h 10000"/>
                          <a:gd name="connsiteX78" fmla="*/ 8441 w 10000"/>
                          <a:gd name="connsiteY78" fmla="*/ 7928 h 10000"/>
                          <a:gd name="connsiteX79" fmla="*/ 8268 w 10000"/>
                          <a:gd name="connsiteY79" fmla="*/ 8082 h 10000"/>
                          <a:gd name="connsiteX80" fmla="*/ 8090 w 10000"/>
                          <a:gd name="connsiteY80" fmla="*/ 8242 h 10000"/>
                          <a:gd name="connsiteX81" fmla="*/ 7917 w 10000"/>
                          <a:gd name="connsiteY81" fmla="*/ 8401 h 10000"/>
                          <a:gd name="connsiteX82" fmla="*/ 7741 w 10000"/>
                          <a:gd name="connsiteY82" fmla="*/ 8556 h 10000"/>
                          <a:gd name="connsiteX83" fmla="*/ 7568 w 10000"/>
                          <a:gd name="connsiteY83" fmla="*/ 8715 h 10000"/>
                          <a:gd name="connsiteX84" fmla="*/ 7395 w 10000"/>
                          <a:gd name="connsiteY84" fmla="*/ 8865 h 10000"/>
                          <a:gd name="connsiteX85" fmla="*/ 7229 w 10000"/>
                          <a:gd name="connsiteY85" fmla="*/ 9010 h 10000"/>
                          <a:gd name="connsiteX86" fmla="*/ 7073 w 10000"/>
                          <a:gd name="connsiteY86" fmla="*/ 9155 h 10000"/>
                          <a:gd name="connsiteX87" fmla="*/ 6927 w 10000"/>
                          <a:gd name="connsiteY87" fmla="*/ 9290 h 10000"/>
                          <a:gd name="connsiteX88" fmla="*/ 6784 w 10000"/>
                          <a:gd name="connsiteY88" fmla="*/ 9415 h 10000"/>
                          <a:gd name="connsiteX89" fmla="*/ 6658 w 10000"/>
                          <a:gd name="connsiteY89" fmla="*/ 9527 h 10000"/>
                          <a:gd name="connsiteX90" fmla="*/ 6541 w 10000"/>
                          <a:gd name="connsiteY90" fmla="*/ 9628 h 10000"/>
                          <a:gd name="connsiteX91" fmla="*/ 6437 w 10000"/>
                          <a:gd name="connsiteY91" fmla="*/ 9720 h 10000"/>
                          <a:gd name="connsiteX92" fmla="*/ 6356 w 10000"/>
                          <a:gd name="connsiteY92" fmla="*/ 9797 h 10000"/>
                          <a:gd name="connsiteX93" fmla="*/ 6286 w 10000"/>
                          <a:gd name="connsiteY93" fmla="*/ 9865 h 10000"/>
                          <a:gd name="connsiteX94" fmla="*/ 6235 w 10000"/>
                          <a:gd name="connsiteY94" fmla="*/ 9908 h 10000"/>
                          <a:gd name="connsiteX95" fmla="*/ 6205 w 10000"/>
                          <a:gd name="connsiteY95" fmla="*/ 9932 h 10000"/>
                          <a:gd name="connsiteX96" fmla="*/ 6131 w 10000"/>
                          <a:gd name="connsiteY96" fmla="*/ 9986 h 10000"/>
                          <a:gd name="connsiteX97" fmla="*/ 6066 w 10000"/>
                          <a:gd name="connsiteY97" fmla="*/ 10000 h 10000"/>
                          <a:gd name="connsiteX98" fmla="*/ 6004 w 10000"/>
                          <a:gd name="connsiteY98" fmla="*/ 9990 h 10000"/>
                          <a:gd name="connsiteX99" fmla="*/ 5957 w 10000"/>
                          <a:gd name="connsiteY99" fmla="*/ 9976 h 10000"/>
                          <a:gd name="connsiteX100" fmla="*/ 5928 w 10000"/>
                          <a:gd name="connsiteY100" fmla="*/ 9957 h 10000"/>
                          <a:gd name="connsiteX101" fmla="*/ 5913 w 10000"/>
                          <a:gd name="connsiteY101" fmla="*/ 9952 h 10000"/>
                          <a:gd name="connsiteX102" fmla="*/ 5901 w 10000"/>
                          <a:gd name="connsiteY102" fmla="*/ 9942 h 10000"/>
                          <a:gd name="connsiteX103" fmla="*/ 5866 w 10000"/>
                          <a:gd name="connsiteY103" fmla="*/ 9918 h 10000"/>
                          <a:gd name="connsiteX104" fmla="*/ 5809 w 10000"/>
                          <a:gd name="connsiteY104" fmla="*/ 9874 h 10000"/>
                          <a:gd name="connsiteX105" fmla="*/ 5737 w 10000"/>
                          <a:gd name="connsiteY105" fmla="*/ 9816 h 10000"/>
                          <a:gd name="connsiteX106" fmla="*/ 5641 w 10000"/>
                          <a:gd name="connsiteY106" fmla="*/ 9739 h 10000"/>
                          <a:gd name="connsiteX107" fmla="*/ 5524 w 10000"/>
                          <a:gd name="connsiteY107" fmla="*/ 9647 h 10000"/>
                          <a:gd name="connsiteX108" fmla="*/ 5398 w 10000"/>
                          <a:gd name="connsiteY108" fmla="*/ 9546 h 10000"/>
                          <a:gd name="connsiteX109" fmla="*/ 5252 w 10000"/>
                          <a:gd name="connsiteY109" fmla="*/ 9435 h 10000"/>
                          <a:gd name="connsiteX110" fmla="*/ 5096 w 10000"/>
                          <a:gd name="connsiteY110" fmla="*/ 9314 h 10000"/>
                          <a:gd name="connsiteX111" fmla="*/ 4923 w 10000"/>
                          <a:gd name="connsiteY111" fmla="*/ 9179 h 10000"/>
                          <a:gd name="connsiteX112" fmla="*/ 4740 w 10000"/>
                          <a:gd name="connsiteY112" fmla="*/ 9034 h 10000"/>
                          <a:gd name="connsiteX113" fmla="*/ 4545 w 10000"/>
                          <a:gd name="connsiteY113" fmla="*/ 8884 h 10000"/>
                          <a:gd name="connsiteX114" fmla="*/ 4347 w 10000"/>
                          <a:gd name="connsiteY114" fmla="*/ 8729 h 10000"/>
                          <a:gd name="connsiteX115" fmla="*/ 4139 w 10000"/>
                          <a:gd name="connsiteY115" fmla="*/ 8560 h 10000"/>
                          <a:gd name="connsiteX116" fmla="*/ 3924 w 10000"/>
                          <a:gd name="connsiteY116" fmla="*/ 8401 h 10000"/>
                          <a:gd name="connsiteX117" fmla="*/ 3706 w 10000"/>
                          <a:gd name="connsiteY117" fmla="*/ 8222 h 10000"/>
                          <a:gd name="connsiteX118" fmla="*/ 3481 w 10000"/>
                          <a:gd name="connsiteY118" fmla="*/ 8053 h 10000"/>
                          <a:gd name="connsiteX119" fmla="*/ 3256 w 10000"/>
                          <a:gd name="connsiteY119" fmla="*/ 7879 h 10000"/>
                          <a:gd name="connsiteX120" fmla="*/ 3026 w 10000"/>
                          <a:gd name="connsiteY120" fmla="*/ 7700 h 10000"/>
                          <a:gd name="connsiteX121" fmla="*/ 2801 w 10000"/>
                          <a:gd name="connsiteY121" fmla="*/ 7522 h 10000"/>
                          <a:gd name="connsiteX122" fmla="*/ 2575 w 10000"/>
                          <a:gd name="connsiteY122" fmla="*/ 7343 h 10000"/>
                          <a:gd name="connsiteX123" fmla="*/ 2355 w 10000"/>
                          <a:gd name="connsiteY123" fmla="*/ 7174 h 10000"/>
                          <a:gd name="connsiteX124" fmla="*/ 2135 w 10000"/>
                          <a:gd name="connsiteY124" fmla="*/ 7005 h 10000"/>
                          <a:gd name="connsiteX125" fmla="*/ 1922 w 10000"/>
                          <a:gd name="connsiteY125" fmla="*/ 6836 h 10000"/>
                          <a:gd name="connsiteX126" fmla="*/ 1719 w 10000"/>
                          <a:gd name="connsiteY126" fmla="*/ 6676 h 10000"/>
                          <a:gd name="connsiteX127" fmla="*/ 1519 w 10000"/>
                          <a:gd name="connsiteY127" fmla="*/ 6522 h 10000"/>
                          <a:gd name="connsiteX128" fmla="*/ 1331 w 10000"/>
                          <a:gd name="connsiteY128" fmla="*/ 6372 h 10000"/>
                          <a:gd name="connsiteX129" fmla="*/ 1153 w 10000"/>
                          <a:gd name="connsiteY129" fmla="*/ 6237 h 10000"/>
                          <a:gd name="connsiteX130" fmla="*/ 985 w 10000"/>
                          <a:gd name="connsiteY130" fmla="*/ 6101 h 10000"/>
                          <a:gd name="connsiteX131" fmla="*/ 831 w 10000"/>
                          <a:gd name="connsiteY131" fmla="*/ 5981 h 10000"/>
                          <a:gd name="connsiteX132" fmla="*/ 690 w 10000"/>
                          <a:gd name="connsiteY132" fmla="*/ 5874 h 10000"/>
                          <a:gd name="connsiteX133" fmla="*/ 569 w 10000"/>
                          <a:gd name="connsiteY133" fmla="*/ 5778 h 10000"/>
                          <a:gd name="connsiteX134" fmla="*/ 460 w 10000"/>
                          <a:gd name="connsiteY134" fmla="*/ 5696 h 10000"/>
                          <a:gd name="connsiteX135" fmla="*/ 369 w 10000"/>
                          <a:gd name="connsiteY135" fmla="*/ 5618 h 10000"/>
                          <a:gd name="connsiteX136" fmla="*/ 299 w 10000"/>
                          <a:gd name="connsiteY136" fmla="*/ 5570 h 10000"/>
                          <a:gd name="connsiteX137" fmla="*/ 252 w 10000"/>
                          <a:gd name="connsiteY137" fmla="*/ 5527 h 10000"/>
                          <a:gd name="connsiteX138" fmla="*/ 225 w 10000"/>
                          <a:gd name="connsiteY138" fmla="*/ 5502 h 10000"/>
                          <a:gd name="connsiteX139" fmla="*/ 148 w 10000"/>
                          <a:gd name="connsiteY139" fmla="*/ 5425 h 10000"/>
                          <a:gd name="connsiteX140" fmla="*/ 92 w 10000"/>
                          <a:gd name="connsiteY140" fmla="*/ 5324 h 10000"/>
                          <a:gd name="connsiteX141" fmla="*/ 52 w 10000"/>
                          <a:gd name="connsiteY141" fmla="*/ 5213 h 10000"/>
                          <a:gd name="connsiteX142" fmla="*/ 27 w 10000"/>
                          <a:gd name="connsiteY142" fmla="*/ 5111 h 10000"/>
                          <a:gd name="connsiteX143" fmla="*/ 10 w 10000"/>
                          <a:gd name="connsiteY143" fmla="*/ 5019 h 10000"/>
                          <a:gd name="connsiteX144" fmla="*/ 5 w 10000"/>
                          <a:gd name="connsiteY144" fmla="*/ 4942 h 10000"/>
                          <a:gd name="connsiteX145" fmla="*/ 0 w 10000"/>
                          <a:gd name="connsiteY145" fmla="*/ 4884 h 10000"/>
                          <a:gd name="connsiteX146" fmla="*/ 0 w 10000"/>
                          <a:gd name="connsiteY146" fmla="*/ 4865 h 10000"/>
                          <a:gd name="connsiteX147" fmla="*/ 0 w 10000"/>
                          <a:gd name="connsiteY147" fmla="*/ 4831 h 10000"/>
                          <a:gd name="connsiteX148" fmla="*/ 0 w 10000"/>
                          <a:gd name="connsiteY148" fmla="*/ 4749 h 10000"/>
                          <a:gd name="connsiteX149" fmla="*/ 0 w 10000"/>
                          <a:gd name="connsiteY149" fmla="*/ 4618 h 10000"/>
                          <a:gd name="connsiteX150" fmla="*/ 0 w 10000"/>
                          <a:gd name="connsiteY150" fmla="*/ 3826 h 10000"/>
                          <a:gd name="connsiteX151" fmla="*/ 0 w 10000"/>
                          <a:gd name="connsiteY151" fmla="*/ 3604 h 10000"/>
                          <a:gd name="connsiteX152" fmla="*/ 0 w 10000"/>
                          <a:gd name="connsiteY152" fmla="*/ 3401 h 10000"/>
                          <a:gd name="connsiteX153" fmla="*/ 0 w 10000"/>
                          <a:gd name="connsiteY153" fmla="*/ 3222 h 10000"/>
                          <a:gd name="connsiteX154" fmla="*/ 10 w 10000"/>
                          <a:gd name="connsiteY154" fmla="*/ 3053 h 10000"/>
                          <a:gd name="connsiteX155" fmla="*/ 40 w 10000"/>
                          <a:gd name="connsiteY155" fmla="*/ 2894 h 10000"/>
                          <a:gd name="connsiteX156" fmla="*/ 84 w 10000"/>
                          <a:gd name="connsiteY156" fmla="*/ 2758 h 10000"/>
                          <a:gd name="connsiteX157" fmla="*/ 131 w 10000"/>
                          <a:gd name="connsiteY157" fmla="*/ 2647 h 10000"/>
                          <a:gd name="connsiteX158" fmla="*/ 183 w 10000"/>
                          <a:gd name="connsiteY158" fmla="*/ 2546 h 10000"/>
                          <a:gd name="connsiteX159" fmla="*/ 230 w 10000"/>
                          <a:gd name="connsiteY159" fmla="*/ 2478 h 10000"/>
                          <a:gd name="connsiteX160" fmla="*/ 275 w 10000"/>
                          <a:gd name="connsiteY160" fmla="*/ 2420 h 10000"/>
                          <a:gd name="connsiteX161" fmla="*/ 299 w 10000"/>
                          <a:gd name="connsiteY161" fmla="*/ 2386 h 10000"/>
                          <a:gd name="connsiteX162" fmla="*/ 312 w 10000"/>
                          <a:gd name="connsiteY162" fmla="*/ 2377 h 10000"/>
                          <a:gd name="connsiteX163" fmla="*/ 322 w 10000"/>
                          <a:gd name="connsiteY163" fmla="*/ 2372 h 10000"/>
                          <a:gd name="connsiteX164" fmla="*/ 356 w 10000"/>
                          <a:gd name="connsiteY164" fmla="*/ 2353 h 10000"/>
                          <a:gd name="connsiteX165" fmla="*/ 413 w 10000"/>
                          <a:gd name="connsiteY165" fmla="*/ 2309 h 10000"/>
                          <a:gd name="connsiteX166" fmla="*/ 485 w 10000"/>
                          <a:gd name="connsiteY166" fmla="*/ 2261 h 10000"/>
                          <a:gd name="connsiteX167" fmla="*/ 581 w 10000"/>
                          <a:gd name="connsiteY167" fmla="*/ 2203 h 10000"/>
                          <a:gd name="connsiteX168" fmla="*/ 690 w 10000"/>
                          <a:gd name="connsiteY168" fmla="*/ 2135 h 10000"/>
                          <a:gd name="connsiteX169" fmla="*/ 811 w 10000"/>
                          <a:gd name="connsiteY169" fmla="*/ 2048 h 10000"/>
                          <a:gd name="connsiteX170" fmla="*/ 950 w 10000"/>
                          <a:gd name="connsiteY170" fmla="*/ 1966 h 10000"/>
                          <a:gd name="connsiteX171" fmla="*/ 1096 w 10000"/>
                          <a:gd name="connsiteY171" fmla="*/ 1865 h 10000"/>
                          <a:gd name="connsiteX172" fmla="*/ 1252 w 10000"/>
                          <a:gd name="connsiteY172" fmla="*/ 1758 h 10000"/>
                          <a:gd name="connsiteX173" fmla="*/ 1418 w 10000"/>
                          <a:gd name="connsiteY173" fmla="*/ 1652 h 10000"/>
                          <a:gd name="connsiteX174" fmla="*/ 1586 w 10000"/>
                          <a:gd name="connsiteY174" fmla="*/ 1541 h 10000"/>
                          <a:gd name="connsiteX175" fmla="*/ 1759 w 10000"/>
                          <a:gd name="connsiteY175" fmla="*/ 1420 h 10000"/>
                          <a:gd name="connsiteX176" fmla="*/ 1940 w 10000"/>
                          <a:gd name="connsiteY176" fmla="*/ 1314 h 10000"/>
                          <a:gd name="connsiteX177" fmla="*/ 2118 w 10000"/>
                          <a:gd name="connsiteY177" fmla="*/ 1193 h 10000"/>
                          <a:gd name="connsiteX178" fmla="*/ 2298 w 10000"/>
                          <a:gd name="connsiteY178" fmla="*/ 1077 h 10000"/>
                          <a:gd name="connsiteX179" fmla="*/ 2476 w 10000"/>
                          <a:gd name="connsiteY179" fmla="*/ 957 h 10000"/>
                          <a:gd name="connsiteX180" fmla="*/ 2650 w 10000"/>
                          <a:gd name="connsiteY180" fmla="*/ 845 h 10000"/>
                          <a:gd name="connsiteX181" fmla="*/ 2818 w 10000"/>
                          <a:gd name="connsiteY181" fmla="*/ 729 h 10000"/>
                          <a:gd name="connsiteX182" fmla="*/ 2979 w 10000"/>
                          <a:gd name="connsiteY182" fmla="*/ 628 h 10000"/>
                          <a:gd name="connsiteX183" fmla="*/ 3135 w 10000"/>
                          <a:gd name="connsiteY183" fmla="*/ 527 h 10000"/>
                          <a:gd name="connsiteX184" fmla="*/ 3278 w 10000"/>
                          <a:gd name="connsiteY184" fmla="*/ 435 h 10000"/>
                          <a:gd name="connsiteX185" fmla="*/ 3407 w 10000"/>
                          <a:gd name="connsiteY185" fmla="*/ 348 h 10000"/>
                          <a:gd name="connsiteX186" fmla="*/ 3525 w 10000"/>
                          <a:gd name="connsiteY186" fmla="*/ 271 h 10000"/>
                          <a:gd name="connsiteX187" fmla="*/ 3629 w 10000"/>
                          <a:gd name="connsiteY187" fmla="*/ 203 h 10000"/>
                          <a:gd name="connsiteX188" fmla="*/ 3716 w 10000"/>
                          <a:gd name="connsiteY188" fmla="*/ 155 h 10000"/>
                          <a:gd name="connsiteX189" fmla="*/ 3785 w 10000"/>
                          <a:gd name="connsiteY189" fmla="*/ 111 h 10000"/>
                          <a:gd name="connsiteX190" fmla="*/ 3837 w 10000"/>
                          <a:gd name="connsiteY190" fmla="*/ 77 h 10000"/>
                          <a:gd name="connsiteX191" fmla="*/ 3949 w 10000"/>
                          <a:gd name="connsiteY191" fmla="*/ 29 h 10000"/>
                          <a:gd name="connsiteX192" fmla="*/ 4052 w 10000"/>
                          <a:gd name="connsiteY19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9693 w 10000"/>
                          <a:gd name="connsiteY30" fmla="*/ 3217 h 10000"/>
                          <a:gd name="connsiteX31" fmla="*/ 9785 w 10000"/>
                          <a:gd name="connsiteY31" fmla="*/ 3266 h 10000"/>
                          <a:gd name="connsiteX32" fmla="*/ 9854 w 10000"/>
                          <a:gd name="connsiteY32" fmla="*/ 3309 h 10000"/>
                          <a:gd name="connsiteX33" fmla="*/ 9901 w 10000"/>
                          <a:gd name="connsiteY33" fmla="*/ 3333 h 10000"/>
                          <a:gd name="connsiteX34" fmla="*/ 9923 w 10000"/>
                          <a:gd name="connsiteY34" fmla="*/ 3353 h 10000"/>
                          <a:gd name="connsiteX35" fmla="*/ 9975 w 10000"/>
                          <a:gd name="connsiteY35" fmla="*/ 3391 h 10000"/>
                          <a:gd name="connsiteX36" fmla="*/ 10000 w 10000"/>
                          <a:gd name="connsiteY36" fmla="*/ 3444 h 10000"/>
                          <a:gd name="connsiteX37" fmla="*/ 10000 w 10000"/>
                          <a:gd name="connsiteY37" fmla="*/ 3493 h 10000"/>
                          <a:gd name="connsiteX38" fmla="*/ 9988 w 10000"/>
                          <a:gd name="connsiteY38" fmla="*/ 3536 h 10000"/>
                          <a:gd name="connsiteX39" fmla="*/ 9958 w 10000"/>
                          <a:gd name="connsiteY39" fmla="*/ 3589 h 10000"/>
                          <a:gd name="connsiteX40" fmla="*/ 9913 w 10000"/>
                          <a:gd name="connsiteY40" fmla="*/ 3647 h 10000"/>
                          <a:gd name="connsiteX41" fmla="*/ 9874 w 10000"/>
                          <a:gd name="connsiteY41" fmla="*/ 3681 h 10000"/>
                          <a:gd name="connsiteX42" fmla="*/ 9832 w 10000"/>
                          <a:gd name="connsiteY42" fmla="*/ 3734 h 10000"/>
                          <a:gd name="connsiteX43" fmla="*/ 9780 w 10000"/>
                          <a:gd name="connsiteY43" fmla="*/ 3792 h 10000"/>
                          <a:gd name="connsiteX44" fmla="*/ 9728 w 10000"/>
                          <a:gd name="connsiteY44" fmla="*/ 3850 h 10000"/>
                          <a:gd name="connsiteX45" fmla="*/ 9671 w 10000"/>
                          <a:gd name="connsiteY45" fmla="*/ 3903 h 10000"/>
                          <a:gd name="connsiteX46" fmla="*/ 9629 w 10000"/>
                          <a:gd name="connsiteY46" fmla="*/ 3952 h 10000"/>
                          <a:gd name="connsiteX47" fmla="*/ 9589 w 10000"/>
                          <a:gd name="connsiteY47" fmla="*/ 3995 h 10000"/>
                          <a:gd name="connsiteX48" fmla="*/ 9562 w 10000"/>
                          <a:gd name="connsiteY48" fmla="*/ 4029 h 10000"/>
                          <a:gd name="connsiteX49" fmla="*/ 9550 w 10000"/>
                          <a:gd name="connsiteY49" fmla="*/ 4039 h 10000"/>
                          <a:gd name="connsiteX50" fmla="*/ 9555 w 10000"/>
                          <a:gd name="connsiteY50" fmla="*/ 6237 h 10000"/>
                          <a:gd name="connsiteX51" fmla="*/ 9567 w 10000"/>
                          <a:gd name="connsiteY51" fmla="*/ 6246 h 10000"/>
                          <a:gd name="connsiteX52" fmla="*/ 9597 w 10000"/>
                          <a:gd name="connsiteY52" fmla="*/ 6271 h 10000"/>
                          <a:gd name="connsiteX53" fmla="*/ 9641 w 10000"/>
                          <a:gd name="connsiteY53" fmla="*/ 6304 h 10000"/>
                          <a:gd name="connsiteX54" fmla="*/ 9698 w 10000"/>
                          <a:gd name="connsiteY54" fmla="*/ 6338 h 10000"/>
                          <a:gd name="connsiteX55" fmla="*/ 9753 w 10000"/>
                          <a:gd name="connsiteY55" fmla="*/ 6382 h 10000"/>
                          <a:gd name="connsiteX56" fmla="*/ 9805 w 10000"/>
                          <a:gd name="connsiteY56" fmla="*/ 6420 h 10000"/>
                          <a:gd name="connsiteX57" fmla="*/ 9844 w 10000"/>
                          <a:gd name="connsiteY57" fmla="*/ 6454 h 10000"/>
                          <a:gd name="connsiteX58" fmla="*/ 9874 w 10000"/>
                          <a:gd name="connsiteY58" fmla="*/ 6488 h 10000"/>
                          <a:gd name="connsiteX59" fmla="*/ 9884 w 10000"/>
                          <a:gd name="connsiteY59" fmla="*/ 6531 h 10000"/>
                          <a:gd name="connsiteX60" fmla="*/ 9879 w 10000"/>
                          <a:gd name="connsiteY60" fmla="*/ 6575 h 10000"/>
                          <a:gd name="connsiteX61" fmla="*/ 9866 w 10000"/>
                          <a:gd name="connsiteY61" fmla="*/ 6618 h 10000"/>
                          <a:gd name="connsiteX62" fmla="*/ 9854 w 10000"/>
                          <a:gd name="connsiteY62" fmla="*/ 6652 h 10000"/>
                          <a:gd name="connsiteX63" fmla="*/ 9839 w 10000"/>
                          <a:gd name="connsiteY63" fmla="*/ 6667 h 10000"/>
                          <a:gd name="connsiteX64" fmla="*/ 9837 w 10000"/>
                          <a:gd name="connsiteY64" fmla="*/ 6676 h 10000"/>
                          <a:gd name="connsiteX65" fmla="*/ 9827 w 10000"/>
                          <a:gd name="connsiteY65" fmla="*/ 6686 h 10000"/>
                          <a:gd name="connsiteX66" fmla="*/ 9792 w 10000"/>
                          <a:gd name="connsiteY66" fmla="*/ 6720 h 10000"/>
                          <a:gd name="connsiteX67" fmla="*/ 9740 w 10000"/>
                          <a:gd name="connsiteY67" fmla="*/ 6758 h 10000"/>
                          <a:gd name="connsiteX68" fmla="*/ 9671 w 10000"/>
                          <a:gd name="connsiteY68" fmla="*/ 6826 h 10000"/>
                          <a:gd name="connsiteX69" fmla="*/ 9579 w 10000"/>
                          <a:gd name="connsiteY69" fmla="*/ 6903 h 10000"/>
                          <a:gd name="connsiteX70" fmla="*/ 9476 w 10000"/>
                          <a:gd name="connsiteY70" fmla="*/ 6995 h 10000"/>
                          <a:gd name="connsiteX71" fmla="*/ 9359 w 10000"/>
                          <a:gd name="connsiteY71" fmla="*/ 7106 h 10000"/>
                          <a:gd name="connsiteX72" fmla="*/ 9231 w 10000"/>
                          <a:gd name="connsiteY72" fmla="*/ 7227 h 10000"/>
                          <a:gd name="connsiteX73" fmla="*/ 9087 w 10000"/>
                          <a:gd name="connsiteY73" fmla="*/ 7353 h 10000"/>
                          <a:gd name="connsiteX74" fmla="*/ 8939 w 10000"/>
                          <a:gd name="connsiteY74" fmla="*/ 7478 h 10000"/>
                          <a:gd name="connsiteX75" fmla="*/ 8780 w 10000"/>
                          <a:gd name="connsiteY75" fmla="*/ 7623 h 10000"/>
                          <a:gd name="connsiteX76" fmla="*/ 8615 w 10000"/>
                          <a:gd name="connsiteY76" fmla="*/ 7778 h 10000"/>
                          <a:gd name="connsiteX77" fmla="*/ 8441 w 10000"/>
                          <a:gd name="connsiteY77" fmla="*/ 7928 h 10000"/>
                          <a:gd name="connsiteX78" fmla="*/ 8268 w 10000"/>
                          <a:gd name="connsiteY78" fmla="*/ 8082 h 10000"/>
                          <a:gd name="connsiteX79" fmla="*/ 8090 w 10000"/>
                          <a:gd name="connsiteY79" fmla="*/ 8242 h 10000"/>
                          <a:gd name="connsiteX80" fmla="*/ 7917 w 10000"/>
                          <a:gd name="connsiteY80" fmla="*/ 8401 h 10000"/>
                          <a:gd name="connsiteX81" fmla="*/ 7741 w 10000"/>
                          <a:gd name="connsiteY81" fmla="*/ 8556 h 10000"/>
                          <a:gd name="connsiteX82" fmla="*/ 7568 w 10000"/>
                          <a:gd name="connsiteY82" fmla="*/ 8715 h 10000"/>
                          <a:gd name="connsiteX83" fmla="*/ 7395 w 10000"/>
                          <a:gd name="connsiteY83" fmla="*/ 8865 h 10000"/>
                          <a:gd name="connsiteX84" fmla="*/ 7229 w 10000"/>
                          <a:gd name="connsiteY84" fmla="*/ 9010 h 10000"/>
                          <a:gd name="connsiteX85" fmla="*/ 7073 w 10000"/>
                          <a:gd name="connsiteY85" fmla="*/ 9155 h 10000"/>
                          <a:gd name="connsiteX86" fmla="*/ 6927 w 10000"/>
                          <a:gd name="connsiteY86" fmla="*/ 9290 h 10000"/>
                          <a:gd name="connsiteX87" fmla="*/ 6784 w 10000"/>
                          <a:gd name="connsiteY87" fmla="*/ 9415 h 10000"/>
                          <a:gd name="connsiteX88" fmla="*/ 6658 w 10000"/>
                          <a:gd name="connsiteY88" fmla="*/ 9527 h 10000"/>
                          <a:gd name="connsiteX89" fmla="*/ 6541 w 10000"/>
                          <a:gd name="connsiteY89" fmla="*/ 9628 h 10000"/>
                          <a:gd name="connsiteX90" fmla="*/ 6437 w 10000"/>
                          <a:gd name="connsiteY90" fmla="*/ 9720 h 10000"/>
                          <a:gd name="connsiteX91" fmla="*/ 6356 w 10000"/>
                          <a:gd name="connsiteY91" fmla="*/ 9797 h 10000"/>
                          <a:gd name="connsiteX92" fmla="*/ 6286 w 10000"/>
                          <a:gd name="connsiteY92" fmla="*/ 9865 h 10000"/>
                          <a:gd name="connsiteX93" fmla="*/ 6235 w 10000"/>
                          <a:gd name="connsiteY93" fmla="*/ 9908 h 10000"/>
                          <a:gd name="connsiteX94" fmla="*/ 6205 w 10000"/>
                          <a:gd name="connsiteY94" fmla="*/ 9932 h 10000"/>
                          <a:gd name="connsiteX95" fmla="*/ 6131 w 10000"/>
                          <a:gd name="connsiteY95" fmla="*/ 9986 h 10000"/>
                          <a:gd name="connsiteX96" fmla="*/ 6066 w 10000"/>
                          <a:gd name="connsiteY96" fmla="*/ 10000 h 10000"/>
                          <a:gd name="connsiteX97" fmla="*/ 6004 w 10000"/>
                          <a:gd name="connsiteY97" fmla="*/ 9990 h 10000"/>
                          <a:gd name="connsiteX98" fmla="*/ 5957 w 10000"/>
                          <a:gd name="connsiteY98" fmla="*/ 9976 h 10000"/>
                          <a:gd name="connsiteX99" fmla="*/ 5928 w 10000"/>
                          <a:gd name="connsiteY99" fmla="*/ 9957 h 10000"/>
                          <a:gd name="connsiteX100" fmla="*/ 5913 w 10000"/>
                          <a:gd name="connsiteY100" fmla="*/ 9952 h 10000"/>
                          <a:gd name="connsiteX101" fmla="*/ 5901 w 10000"/>
                          <a:gd name="connsiteY101" fmla="*/ 9942 h 10000"/>
                          <a:gd name="connsiteX102" fmla="*/ 5866 w 10000"/>
                          <a:gd name="connsiteY102" fmla="*/ 9918 h 10000"/>
                          <a:gd name="connsiteX103" fmla="*/ 5809 w 10000"/>
                          <a:gd name="connsiteY103" fmla="*/ 9874 h 10000"/>
                          <a:gd name="connsiteX104" fmla="*/ 5737 w 10000"/>
                          <a:gd name="connsiteY104" fmla="*/ 9816 h 10000"/>
                          <a:gd name="connsiteX105" fmla="*/ 5641 w 10000"/>
                          <a:gd name="connsiteY105" fmla="*/ 9739 h 10000"/>
                          <a:gd name="connsiteX106" fmla="*/ 5524 w 10000"/>
                          <a:gd name="connsiteY106" fmla="*/ 9647 h 10000"/>
                          <a:gd name="connsiteX107" fmla="*/ 5398 w 10000"/>
                          <a:gd name="connsiteY107" fmla="*/ 9546 h 10000"/>
                          <a:gd name="connsiteX108" fmla="*/ 5252 w 10000"/>
                          <a:gd name="connsiteY108" fmla="*/ 9435 h 10000"/>
                          <a:gd name="connsiteX109" fmla="*/ 5096 w 10000"/>
                          <a:gd name="connsiteY109" fmla="*/ 9314 h 10000"/>
                          <a:gd name="connsiteX110" fmla="*/ 4923 w 10000"/>
                          <a:gd name="connsiteY110" fmla="*/ 9179 h 10000"/>
                          <a:gd name="connsiteX111" fmla="*/ 4740 w 10000"/>
                          <a:gd name="connsiteY111" fmla="*/ 9034 h 10000"/>
                          <a:gd name="connsiteX112" fmla="*/ 4545 w 10000"/>
                          <a:gd name="connsiteY112" fmla="*/ 8884 h 10000"/>
                          <a:gd name="connsiteX113" fmla="*/ 4347 w 10000"/>
                          <a:gd name="connsiteY113" fmla="*/ 8729 h 10000"/>
                          <a:gd name="connsiteX114" fmla="*/ 4139 w 10000"/>
                          <a:gd name="connsiteY114" fmla="*/ 8560 h 10000"/>
                          <a:gd name="connsiteX115" fmla="*/ 3924 w 10000"/>
                          <a:gd name="connsiteY115" fmla="*/ 8401 h 10000"/>
                          <a:gd name="connsiteX116" fmla="*/ 3706 w 10000"/>
                          <a:gd name="connsiteY116" fmla="*/ 8222 h 10000"/>
                          <a:gd name="connsiteX117" fmla="*/ 3481 w 10000"/>
                          <a:gd name="connsiteY117" fmla="*/ 8053 h 10000"/>
                          <a:gd name="connsiteX118" fmla="*/ 3256 w 10000"/>
                          <a:gd name="connsiteY118" fmla="*/ 7879 h 10000"/>
                          <a:gd name="connsiteX119" fmla="*/ 3026 w 10000"/>
                          <a:gd name="connsiteY119" fmla="*/ 7700 h 10000"/>
                          <a:gd name="connsiteX120" fmla="*/ 2801 w 10000"/>
                          <a:gd name="connsiteY120" fmla="*/ 7522 h 10000"/>
                          <a:gd name="connsiteX121" fmla="*/ 2575 w 10000"/>
                          <a:gd name="connsiteY121" fmla="*/ 7343 h 10000"/>
                          <a:gd name="connsiteX122" fmla="*/ 2355 w 10000"/>
                          <a:gd name="connsiteY122" fmla="*/ 7174 h 10000"/>
                          <a:gd name="connsiteX123" fmla="*/ 2135 w 10000"/>
                          <a:gd name="connsiteY123" fmla="*/ 7005 h 10000"/>
                          <a:gd name="connsiteX124" fmla="*/ 1922 w 10000"/>
                          <a:gd name="connsiteY124" fmla="*/ 6836 h 10000"/>
                          <a:gd name="connsiteX125" fmla="*/ 1719 w 10000"/>
                          <a:gd name="connsiteY125" fmla="*/ 6676 h 10000"/>
                          <a:gd name="connsiteX126" fmla="*/ 1519 w 10000"/>
                          <a:gd name="connsiteY126" fmla="*/ 6522 h 10000"/>
                          <a:gd name="connsiteX127" fmla="*/ 1331 w 10000"/>
                          <a:gd name="connsiteY127" fmla="*/ 6372 h 10000"/>
                          <a:gd name="connsiteX128" fmla="*/ 1153 w 10000"/>
                          <a:gd name="connsiteY128" fmla="*/ 6237 h 10000"/>
                          <a:gd name="connsiteX129" fmla="*/ 985 w 10000"/>
                          <a:gd name="connsiteY129" fmla="*/ 6101 h 10000"/>
                          <a:gd name="connsiteX130" fmla="*/ 831 w 10000"/>
                          <a:gd name="connsiteY130" fmla="*/ 5981 h 10000"/>
                          <a:gd name="connsiteX131" fmla="*/ 690 w 10000"/>
                          <a:gd name="connsiteY131" fmla="*/ 5874 h 10000"/>
                          <a:gd name="connsiteX132" fmla="*/ 569 w 10000"/>
                          <a:gd name="connsiteY132" fmla="*/ 5778 h 10000"/>
                          <a:gd name="connsiteX133" fmla="*/ 460 w 10000"/>
                          <a:gd name="connsiteY133" fmla="*/ 5696 h 10000"/>
                          <a:gd name="connsiteX134" fmla="*/ 369 w 10000"/>
                          <a:gd name="connsiteY134" fmla="*/ 5618 h 10000"/>
                          <a:gd name="connsiteX135" fmla="*/ 299 w 10000"/>
                          <a:gd name="connsiteY135" fmla="*/ 5570 h 10000"/>
                          <a:gd name="connsiteX136" fmla="*/ 252 w 10000"/>
                          <a:gd name="connsiteY136" fmla="*/ 5527 h 10000"/>
                          <a:gd name="connsiteX137" fmla="*/ 225 w 10000"/>
                          <a:gd name="connsiteY137" fmla="*/ 5502 h 10000"/>
                          <a:gd name="connsiteX138" fmla="*/ 148 w 10000"/>
                          <a:gd name="connsiteY138" fmla="*/ 5425 h 10000"/>
                          <a:gd name="connsiteX139" fmla="*/ 92 w 10000"/>
                          <a:gd name="connsiteY139" fmla="*/ 5324 h 10000"/>
                          <a:gd name="connsiteX140" fmla="*/ 52 w 10000"/>
                          <a:gd name="connsiteY140" fmla="*/ 5213 h 10000"/>
                          <a:gd name="connsiteX141" fmla="*/ 27 w 10000"/>
                          <a:gd name="connsiteY141" fmla="*/ 5111 h 10000"/>
                          <a:gd name="connsiteX142" fmla="*/ 10 w 10000"/>
                          <a:gd name="connsiteY142" fmla="*/ 5019 h 10000"/>
                          <a:gd name="connsiteX143" fmla="*/ 5 w 10000"/>
                          <a:gd name="connsiteY143" fmla="*/ 4942 h 10000"/>
                          <a:gd name="connsiteX144" fmla="*/ 0 w 10000"/>
                          <a:gd name="connsiteY144" fmla="*/ 4884 h 10000"/>
                          <a:gd name="connsiteX145" fmla="*/ 0 w 10000"/>
                          <a:gd name="connsiteY145" fmla="*/ 4865 h 10000"/>
                          <a:gd name="connsiteX146" fmla="*/ 0 w 10000"/>
                          <a:gd name="connsiteY146" fmla="*/ 4831 h 10000"/>
                          <a:gd name="connsiteX147" fmla="*/ 0 w 10000"/>
                          <a:gd name="connsiteY147" fmla="*/ 4749 h 10000"/>
                          <a:gd name="connsiteX148" fmla="*/ 0 w 10000"/>
                          <a:gd name="connsiteY148" fmla="*/ 4618 h 10000"/>
                          <a:gd name="connsiteX149" fmla="*/ 0 w 10000"/>
                          <a:gd name="connsiteY149" fmla="*/ 3826 h 10000"/>
                          <a:gd name="connsiteX150" fmla="*/ 0 w 10000"/>
                          <a:gd name="connsiteY150" fmla="*/ 3604 h 10000"/>
                          <a:gd name="connsiteX151" fmla="*/ 0 w 10000"/>
                          <a:gd name="connsiteY151" fmla="*/ 3401 h 10000"/>
                          <a:gd name="connsiteX152" fmla="*/ 0 w 10000"/>
                          <a:gd name="connsiteY152" fmla="*/ 3222 h 10000"/>
                          <a:gd name="connsiteX153" fmla="*/ 10 w 10000"/>
                          <a:gd name="connsiteY153" fmla="*/ 3053 h 10000"/>
                          <a:gd name="connsiteX154" fmla="*/ 40 w 10000"/>
                          <a:gd name="connsiteY154" fmla="*/ 2894 h 10000"/>
                          <a:gd name="connsiteX155" fmla="*/ 84 w 10000"/>
                          <a:gd name="connsiteY155" fmla="*/ 2758 h 10000"/>
                          <a:gd name="connsiteX156" fmla="*/ 131 w 10000"/>
                          <a:gd name="connsiteY156" fmla="*/ 2647 h 10000"/>
                          <a:gd name="connsiteX157" fmla="*/ 183 w 10000"/>
                          <a:gd name="connsiteY157" fmla="*/ 2546 h 10000"/>
                          <a:gd name="connsiteX158" fmla="*/ 230 w 10000"/>
                          <a:gd name="connsiteY158" fmla="*/ 2478 h 10000"/>
                          <a:gd name="connsiteX159" fmla="*/ 275 w 10000"/>
                          <a:gd name="connsiteY159" fmla="*/ 2420 h 10000"/>
                          <a:gd name="connsiteX160" fmla="*/ 299 w 10000"/>
                          <a:gd name="connsiteY160" fmla="*/ 2386 h 10000"/>
                          <a:gd name="connsiteX161" fmla="*/ 312 w 10000"/>
                          <a:gd name="connsiteY161" fmla="*/ 2377 h 10000"/>
                          <a:gd name="connsiteX162" fmla="*/ 322 w 10000"/>
                          <a:gd name="connsiteY162" fmla="*/ 2372 h 10000"/>
                          <a:gd name="connsiteX163" fmla="*/ 356 w 10000"/>
                          <a:gd name="connsiteY163" fmla="*/ 2353 h 10000"/>
                          <a:gd name="connsiteX164" fmla="*/ 413 w 10000"/>
                          <a:gd name="connsiteY164" fmla="*/ 2309 h 10000"/>
                          <a:gd name="connsiteX165" fmla="*/ 485 w 10000"/>
                          <a:gd name="connsiteY165" fmla="*/ 2261 h 10000"/>
                          <a:gd name="connsiteX166" fmla="*/ 581 w 10000"/>
                          <a:gd name="connsiteY166" fmla="*/ 2203 h 10000"/>
                          <a:gd name="connsiteX167" fmla="*/ 690 w 10000"/>
                          <a:gd name="connsiteY167" fmla="*/ 2135 h 10000"/>
                          <a:gd name="connsiteX168" fmla="*/ 811 w 10000"/>
                          <a:gd name="connsiteY168" fmla="*/ 2048 h 10000"/>
                          <a:gd name="connsiteX169" fmla="*/ 950 w 10000"/>
                          <a:gd name="connsiteY169" fmla="*/ 1966 h 10000"/>
                          <a:gd name="connsiteX170" fmla="*/ 1096 w 10000"/>
                          <a:gd name="connsiteY170" fmla="*/ 1865 h 10000"/>
                          <a:gd name="connsiteX171" fmla="*/ 1252 w 10000"/>
                          <a:gd name="connsiteY171" fmla="*/ 1758 h 10000"/>
                          <a:gd name="connsiteX172" fmla="*/ 1418 w 10000"/>
                          <a:gd name="connsiteY172" fmla="*/ 1652 h 10000"/>
                          <a:gd name="connsiteX173" fmla="*/ 1586 w 10000"/>
                          <a:gd name="connsiteY173" fmla="*/ 1541 h 10000"/>
                          <a:gd name="connsiteX174" fmla="*/ 1759 w 10000"/>
                          <a:gd name="connsiteY174" fmla="*/ 1420 h 10000"/>
                          <a:gd name="connsiteX175" fmla="*/ 1940 w 10000"/>
                          <a:gd name="connsiteY175" fmla="*/ 1314 h 10000"/>
                          <a:gd name="connsiteX176" fmla="*/ 2118 w 10000"/>
                          <a:gd name="connsiteY176" fmla="*/ 1193 h 10000"/>
                          <a:gd name="connsiteX177" fmla="*/ 2298 w 10000"/>
                          <a:gd name="connsiteY177" fmla="*/ 1077 h 10000"/>
                          <a:gd name="connsiteX178" fmla="*/ 2476 w 10000"/>
                          <a:gd name="connsiteY178" fmla="*/ 957 h 10000"/>
                          <a:gd name="connsiteX179" fmla="*/ 2650 w 10000"/>
                          <a:gd name="connsiteY179" fmla="*/ 845 h 10000"/>
                          <a:gd name="connsiteX180" fmla="*/ 2818 w 10000"/>
                          <a:gd name="connsiteY180" fmla="*/ 729 h 10000"/>
                          <a:gd name="connsiteX181" fmla="*/ 2979 w 10000"/>
                          <a:gd name="connsiteY181" fmla="*/ 628 h 10000"/>
                          <a:gd name="connsiteX182" fmla="*/ 3135 w 10000"/>
                          <a:gd name="connsiteY182" fmla="*/ 527 h 10000"/>
                          <a:gd name="connsiteX183" fmla="*/ 3278 w 10000"/>
                          <a:gd name="connsiteY183" fmla="*/ 435 h 10000"/>
                          <a:gd name="connsiteX184" fmla="*/ 3407 w 10000"/>
                          <a:gd name="connsiteY184" fmla="*/ 348 h 10000"/>
                          <a:gd name="connsiteX185" fmla="*/ 3525 w 10000"/>
                          <a:gd name="connsiteY185" fmla="*/ 271 h 10000"/>
                          <a:gd name="connsiteX186" fmla="*/ 3629 w 10000"/>
                          <a:gd name="connsiteY186" fmla="*/ 203 h 10000"/>
                          <a:gd name="connsiteX187" fmla="*/ 3716 w 10000"/>
                          <a:gd name="connsiteY187" fmla="*/ 155 h 10000"/>
                          <a:gd name="connsiteX188" fmla="*/ 3785 w 10000"/>
                          <a:gd name="connsiteY188" fmla="*/ 111 h 10000"/>
                          <a:gd name="connsiteX189" fmla="*/ 3837 w 10000"/>
                          <a:gd name="connsiteY189" fmla="*/ 77 h 10000"/>
                          <a:gd name="connsiteX190" fmla="*/ 3949 w 10000"/>
                          <a:gd name="connsiteY190" fmla="*/ 29 h 10000"/>
                          <a:gd name="connsiteX191" fmla="*/ 4052 w 10000"/>
                          <a:gd name="connsiteY19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9693 w 10000"/>
                          <a:gd name="connsiteY29" fmla="*/ 3217 h 10000"/>
                          <a:gd name="connsiteX30" fmla="*/ 9785 w 10000"/>
                          <a:gd name="connsiteY30" fmla="*/ 3266 h 10000"/>
                          <a:gd name="connsiteX31" fmla="*/ 9854 w 10000"/>
                          <a:gd name="connsiteY31" fmla="*/ 3309 h 10000"/>
                          <a:gd name="connsiteX32" fmla="*/ 9901 w 10000"/>
                          <a:gd name="connsiteY32" fmla="*/ 3333 h 10000"/>
                          <a:gd name="connsiteX33" fmla="*/ 9923 w 10000"/>
                          <a:gd name="connsiteY33" fmla="*/ 3353 h 10000"/>
                          <a:gd name="connsiteX34" fmla="*/ 9975 w 10000"/>
                          <a:gd name="connsiteY34" fmla="*/ 3391 h 10000"/>
                          <a:gd name="connsiteX35" fmla="*/ 10000 w 10000"/>
                          <a:gd name="connsiteY35" fmla="*/ 3444 h 10000"/>
                          <a:gd name="connsiteX36" fmla="*/ 10000 w 10000"/>
                          <a:gd name="connsiteY36" fmla="*/ 3493 h 10000"/>
                          <a:gd name="connsiteX37" fmla="*/ 9988 w 10000"/>
                          <a:gd name="connsiteY37" fmla="*/ 3536 h 10000"/>
                          <a:gd name="connsiteX38" fmla="*/ 9958 w 10000"/>
                          <a:gd name="connsiteY38" fmla="*/ 3589 h 10000"/>
                          <a:gd name="connsiteX39" fmla="*/ 9913 w 10000"/>
                          <a:gd name="connsiteY39" fmla="*/ 3647 h 10000"/>
                          <a:gd name="connsiteX40" fmla="*/ 9874 w 10000"/>
                          <a:gd name="connsiteY40" fmla="*/ 3681 h 10000"/>
                          <a:gd name="connsiteX41" fmla="*/ 9832 w 10000"/>
                          <a:gd name="connsiteY41" fmla="*/ 3734 h 10000"/>
                          <a:gd name="connsiteX42" fmla="*/ 9780 w 10000"/>
                          <a:gd name="connsiteY42" fmla="*/ 3792 h 10000"/>
                          <a:gd name="connsiteX43" fmla="*/ 9728 w 10000"/>
                          <a:gd name="connsiteY43" fmla="*/ 3850 h 10000"/>
                          <a:gd name="connsiteX44" fmla="*/ 9671 w 10000"/>
                          <a:gd name="connsiteY44" fmla="*/ 3903 h 10000"/>
                          <a:gd name="connsiteX45" fmla="*/ 9629 w 10000"/>
                          <a:gd name="connsiteY45" fmla="*/ 3952 h 10000"/>
                          <a:gd name="connsiteX46" fmla="*/ 9589 w 10000"/>
                          <a:gd name="connsiteY46" fmla="*/ 3995 h 10000"/>
                          <a:gd name="connsiteX47" fmla="*/ 9562 w 10000"/>
                          <a:gd name="connsiteY47" fmla="*/ 4029 h 10000"/>
                          <a:gd name="connsiteX48" fmla="*/ 9550 w 10000"/>
                          <a:gd name="connsiteY48" fmla="*/ 4039 h 10000"/>
                          <a:gd name="connsiteX49" fmla="*/ 9555 w 10000"/>
                          <a:gd name="connsiteY49" fmla="*/ 6237 h 10000"/>
                          <a:gd name="connsiteX50" fmla="*/ 9567 w 10000"/>
                          <a:gd name="connsiteY50" fmla="*/ 6246 h 10000"/>
                          <a:gd name="connsiteX51" fmla="*/ 9597 w 10000"/>
                          <a:gd name="connsiteY51" fmla="*/ 6271 h 10000"/>
                          <a:gd name="connsiteX52" fmla="*/ 9641 w 10000"/>
                          <a:gd name="connsiteY52" fmla="*/ 6304 h 10000"/>
                          <a:gd name="connsiteX53" fmla="*/ 9698 w 10000"/>
                          <a:gd name="connsiteY53" fmla="*/ 6338 h 10000"/>
                          <a:gd name="connsiteX54" fmla="*/ 9753 w 10000"/>
                          <a:gd name="connsiteY54" fmla="*/ 6382 h 10000"/>
                          <a:gd name="connsiteX55" fmla="*/ 9805 w 10000"/>
                          <a:gd name="connsiteY55" fmla="*/ 6420 h 10000"/>
                          <a:gd name="connsiteX56" fmla="*/ 9844 w 10000"/>
                          <a:gd name="connsiteY56" fmla="*/ 6454 h 10000"/>
                          <a:gd name="connsiteX57" fmla="*/ 9874 w 10000"/>
                          <a:gd name="connsiteY57" fmla="*/ 6488 h 10000"/>
                          <a:gd name="connsiteX58" fmla="*/ 9884 w 10000"/>
                          <a:gd name="connsiteY58" fmla="*/ 6531 h 10000"/>
                          <a:gd name="connsiteX59" fmla="*/ 9879 w 10000"/>
                          <a:gd name="connsiteY59" fmla="*/ 6575 h 10000"/>
                          <a:gd name="connsiteX60" fmla="*/ 9866 w 10000"/>
                          <a:gd name="connsiteY60" fmla="*/ 6618 h 10000"/>
                          <a:gd name="connsiteX61" fmla="*/ 9854 w 10000"/>
                          <a:gd name="connsiteY61" fmla="*/ 6652 h 10000"/>
                          <a:gd name="connsiteX62" fmla="*/ 9839 w 10000"/>
                          <a:gd name="connsiteY62" fmla="*/ 6667 h 10000"/>
                          <a:gd name="connsiteX63" fmla="*/ 9837 w 10000"/>
                          <a:gd name="connsiteY63" fmla="*/ 6676 h 10000"/>
                          <a:gd name="connsiteX64" fmla="*/ 9827 w 10000"/>
                          <a:gd name="connsiteY64" fmla="*/ 6686 h 10000"/>
                          <a:gd name="connsiteX65" fmla="*/ 9792 w 10000"/>
                          <a:gd name="connsiteY65" fmla="*/ 6720 h 10000"/>
                          <a:gd name="connsiteX66" fmla="*/ 9740 w 10000"/>
                          <a:gd name="connsiteY66" fmla="*/ 6758 h 10000"/>
                          <a:gd name="connsiteX67" fmla="*/ 9671 w 10000"/>
                          <a:gd name="connsiteY67" fmla="*/ 6826 h 10000"/>
                          <a:gd name="connsiteX68" fmla="*/ 9579 w 10000"/>
                          <a:gd name="connsiteY68" fmla="*/ 6903 h 10000"/>
                          <a:gd name="connsiteX69" fmla="*/ 9476 w 10000"/>
                          <a:gd name="connsiteY69" fmla="*/ 6995 h 10000"/>
                          <a:gd name="connsiteX70" fmla="*/ 9359 w 10000"/>
                          <a:gd name="connsiteY70" fmla="*/ 7106 h 10000"/>
                          <a:gd name="connsiteX71" fmla="*/ 9231 w 10000"/>
                          <a:gd name="connsiteY71" fmla="*/ 7227 h 10000"/>
                          <a:gd name="connsiteX72" fmla="*/ 9087 w 10000"/>
                          <a:gd name="connsiteY72" fmla="*/ 7353 h 10000"/>
                          <a:gd name="connsiteX73" fmla="*/ 8939 w 10000"/>
                          <a:gd name="connsiteY73" fmla="*/ 7478 h 10000"/>
                          <a:gd name="connsiteX74" fmla="*/ 8780 w 10000"/>
                          <a:gd name="connsiteY74" fmla="*/ 7623 h 10000"/>
                          <a:gd name="connsiteX75" fmla="*/ 8615 w 10000"/>
                          <a:gd name="connsiteY75" fmla="*/ 7778 h 10000"/>
                          <a:gd name="connsiteX76" fmla="*/ 8441 w 10000"/>
                          <a:gd name="connsiteY76" fmla="*/ 7928 h 10000"/>
                          <a:gd name="connsiteX77" fmla="*/ 8268 w 10000"/>
                          <a:gd name="connsiteY77" fmla="*/ 8082 h 10000"/>
                          <a:gd name="connsiteX78" fmla="*/ 8090 w 10000"/>
                          <a:gd name="connsiteY78" fmla="*/ 8242 h 10000"/>
                          <a:gd name="connsiteX79" fmla="*/ 7917 w 10000"/>
                          <a:gd name="connsiteY79" fmla="*/ 8401 h 10000"/>
                          <a:gd name="connsiteX80" fmla="*/ 7741 w 10000"/>
                          <a:gd name="connsiteY80" fmla="*/ 8556 h 10000"/>
                          <a:gd name="connsiteX81" fmla="*/ 7568 w 10000"/>
                          <a:gd name="connsiteY81" fmla="*/ 8715 h 10000"/>
                          <a:gd name="connsiteX82" fmla="*/ 7395 w 10000"/>
                          <a:gd name="connsiteY82" fmla="*/ 8865 h 10000"/>
                          <a:gd name="connsiteX83" fmla="*/ 7229 w 10000"/>
                          <a:gd name="connsiteY83" fmla="*/ 9010 h 10000"/>
                          <a:gd name="connsiteX84" fmla="*/ 7073 w 10000"/>
                          <a:gd name="connsiteY84" fmla="*/ 9155 h 10000"/>
                          <a:gd name="connsiteX85" fmla="*/ 6927 w 10000"/>
                          <a:gd name="connsiteY85" fmla="*/ 9290 h 10000"/>
                          <a:gd name="connsiteX86" fmla="*/ 6784 w 10000"/>
                          <a:gd name="connsiteY86" fmla="*/ 9415 h 10000"/>
                          <a:gd name="connsiteX87" fmla="*/ 6658 w 10000"/>
                          <a:gd name="connsiteY87" fmla="*/ 9527 h 10000"/>
                          <a:gd name="connsiteX88" fmla="*/ 6541 w 10000"/>
                          <a:gd name="connsiteY88" fmla="*/ 9628 h 10000"/>
                          <a:gd name="connsiteX89" fmla="*/ 6437 w 10000"/>
                          <a:gd name="connsiteY89" fmla="*/ 9720 h 10000"/>
                          <a:gd name="connsiteX90" fmla="*/ 6356 w 10000"/>
                          <a:gd name="connsiteY90" fmla="*/ 9797 h 10000"/>
                          <a:gd name="connsiteX91" fmla="*/ 6286 w 10000"/>
                          <a:gd name="connsiteY91" fmla="*/ 9865 h 10000"/>
                          <a:gd name="connsiteX92" fmla="*/ 6235 w 10000"/>
                          <a:gd name="connsiteY92" fmla="*/ 9908 h 10000"/>
                          <a:gd name="connsiteX93" fmla="*/ 6205 w 10000"/>
                          <a:gd name="connsiteY93" fmla="*/ 9932 h 10000"/>
                          <a:gd name="connsiteX94" fmla="*/ 6131 w 10000"/>
                          <a:gd name="connsiteY94" fmla="*/ 9986 h 10000"/>
                          <a:gd name="connsiteX95" fmla="*/ 6066 w 10000"/>
                          <a:gd name="connsiteY95" fmla="*/ 10000 h 10000"/>
                          <a:gd name="connsiteX96" fmla="*/ 6004 w 10000"/>
                          <a:gd name="connsiteY96" fmla="*/ 9990 h 10000"/>
                          <a:gd name="connsiteX97" fmla="*/ 5957 w 10000"/>
                          <a:gd name="connsiteY97" fmla="*/ 9976 h 10000"/>
                          <a:gd name="connsiteX98" fmla="*/ 5928 w 10000"/>
                          <a:gd name="connsiteY98" fmla="*/ 9957 h 10000"/>
                          <a:gd name="connsiteX99" fmla="*/ 5913 w 10000"/>
                          <a:gd name="connsiteY99" fmla="*/ 9952 h 10000"/>
                          <a:gd name="connsiteX100" fmla="*/ 5901 w 10000"/>
                          <a:gd name="connsiteY100" fmla="*/ 9942 h 10000"/>
                          <a:gd name="connsiteX101" fmla="*/ 5866 w 10000"/>
                          <a:gd name="connsiteY101" fmla="*/ 9918 h 10000"/>
                          <a:gd name="connsiteX102" fmla="*/ 5809 w 10000"/>
                          <a:gd name="connsiteY102" fmla="*/ 9874 h 10000"/>
                          <a:gd name="connsiteX103" fmla="*/ 5737 w 10000"/>
                          <a:gd name="connsiteY103" fmla="*/ 9816 h 10000"/>
                          <a:gd name="connsiteX104" fmla="*/ 5641 w 10000"/>
                          <a:gd name="connsiteY104" fmla="*/ 9739 h 10000"/>
                          <a:gd name="connsiteX105" fmla="*/ 5524 w 10000"/>
                          <a:gd name="connsiteY105" fmla="*/ 9647 h 10000"/>
                          <a:gd name="connsiteX106" fmla="*/ 5398 w 10000"/>
                          <a:gd name="connsiteY106" fmla="*/ 9546 h 10000"/>
                          <a:gd name="connsiteX107" fmla="*/ 5252 w 10000"/>
                          <a:gd name="connsiteY107" fmla="*/ 9435 h 10000"/>
                          <a:gd name="connsiteX108" fmla="*/ 5096 w 10000"/>
                          <a:gd name="connsiteY108" fmla="*/ 9314 h 10000"/>
                          <a:gd name="connsiteX109" fmla="*/ 4923 w 10000"/>
                          <a:gd name="connsiteY109" fmla="*/ 9179 h 10000"/>
                          <a:gd name="connsiteX110" fmla="*/ 4740 w 10000"/>
                          <a:gd name="connsiteY110" fmla="*/ 9034 h 10000"/>
                          <a:gd name="connsiteX111" fmla="*/ 4545 w 10000"/>
                          <a:gd name="connsiteY111" fmla="*/ 8884 h 10000"/>
                          <a:gd name="connsiteX112" fmla="*/ 4347 w 10000"/>
                          <a:gd name="connsiteY112" fmla="*/ 8729 h 10000"/>
                          <a:gd name="connsiteX113" fmla="*/ 4139 w 10000"/>
                          <a:gd name="connsiteY113" fmla="*/ 8560 h 10000"/>
                          <a:gd name="connsiteX114" fmla="*/ 3924 w 10000"/>
                          <a:gd name="connsiteY114" fmla="*/ 8401 h 10000"/>
                          <a:gd name="connsiteX115" fmla="*/ 3706 w 10000"/>
                          <a:gd name="connsiteY115" fmla="*/ 8222 h 10000"/>
                          <a:gd name="connsiteX116" fmla="*/ 3481 w 10000"/>
                          <a:gd name="connsiteY116" fmla="*/ 8053 h 10000"/>
                          <a:gd name="connsiteX117" fmla="*/ 3256 w 10000"/>
                          <a:gd name="connsiteY117" fmla="*/ 7879 h 10000"/>
                          <a:gd name="connsiteX118" fmla="*/ 3026 w 10000"/>
                          <a:gd name="connsiteY118" fmla="*/ 7700 h 10000"/>
                          <a:gd name="connsiteX119" fmla="*/ 2801 w 10000"/>
                          <a:gd name="connsiteY119" fmla="*/ 7522 h 10000"/>
                          <a:gd name="connsiteX120" fmla="*/ 2575 w 10000"/>
                          <a:gd name="connsiteY120" fmla="*/ 7343 h 10000"/>
                          <a:gd name="connsiteX121" fmla="*/ 2355 w 10000"/>
                          <a:gd name="connsiteY121" fmla="*/ 7174 h 10000"/>
                          <a:gd name="connsiteX122" fmla="*/ 2135 w 10000"/>
                          <a:gd name="connsiteY122" fmla="*/ 7005 h 10000"/>
                          <a:gd name="connsiteX123" fmla="*/ 1922 w 10000"/>
                          <a:gd name="connsiteY123" fmla="*/ 6836 h 10000"/>
                          <a:gd name="connsiteX124" fmla="*/ 1719 w 10000"/>
                          <a:gd name="connsiteY124" fmla="*/ 6676 h 10000"/>
                          <a:gd name="connsiteX125" fmla="*/ 1519 w 10000"/>
                          <a:gd name="connsiteY125" fmla="*/ 6522 h 10000"/>
                          <a:gd name="connsiteX126" fmla="*/ 1331 w 10000"/>
                          <a:gd name="connsiteY126" fmla="*/ 6372 h 10000"/>
                          <a:gd name="connsiteX127" fmla="*/ 1153 w 10000"/>
                          <a:gd name="connsiteY127" fmla="*/ 6237 h 10000"/>
                          <a:gd name="connsiteX128" fmla="*/ 985 w 10000"/>
                          <a:gd name="connsiteY128" fmla="*/ 6101 h 10000"/>
                          <a:gd name="connsiteX129" fmla="*/ 831 w 10000"/>
                          <a:gd name="connsiteY129" fmla="*/ 5981 h 10000"/>
                          <a:gd name="connsiteX130" fmla="*/ 690 w 10000"/>
                          <a:gd name="connsiteY130" fmla="*/ 5874 h 10000"/>
                          <a:gd name="connsiteX131" fmla="*/ 569 w 10000"/>
                          <a:gd name="connsiteY131" fmla="*/ 5778 h 10000"/>
                          <a:gd name="connsiteX132" fmla="*/ 460 w 10000"/>
                          <a:gd name="connsiteY132" fmla="*/ 5696 h 10000"/>
                          <a:gd name="connsiteX133" fmla="*/ 369 w 10000"/>
                          <a:gd name="connsiteY133" fmla="*/ 5618 h 10000"/>
                          <a:gd name="connsiteX134" fmla="*/ 299 w 10000"/>
                          <a:gd name="connsiteY134" fmla="*/ 5570 h 10000"/>
                          <a:gd name="connsiteX135" fmla="*/ 252 w 10000"/>
                          <a:gd name="connsiteY135" fmla="*/ 5527 h 10000"/>
                          <a:gd name="connsiteX136" fmla="*/ 225 w 10000"/>
                          <a:gd name="connsiteY136" fmla="*/ 5502 h 10000"/>
                          <a:gd name="connsiteX137" fmla="*/ 148 w 10000"/>
                          <a:gd name="connsiteY137" fmla="*/ 5425 h 10000"/>
                          <a:gd name="connsiteX138" fmla="*/ 92 w 10000"/>
                          <a:gd name="connsiteY138" fmla="*/ 5324 h 10000"/>
                          <a:gd name="connsiteX139" fmla="*/ 52 w 10000"/>
                          <a:gd name="connsiteY139" fmla="*/ 5213 h 10000"/>
                          <a:gd name="connsiteX140" fmla="*/ 27 w 10000"/>
                          <a:gd name="connsiteY140" fmla="*/ 5111 h 10000"/>
                          <a:gd name="connsiteX141" fmla="*/ 10 w 10000"/>
                          <a:gd name="connsiteY141" fmla="*/ 5019 h 10000"/>
                          <a:gd name="connsiteX142" fmla="*/ 5 w 10000"/>
                          <a:gd name="connsiteY142" fmla="*/ 4942 h 10000"/>
                          <a:gd name="connsiteX143" fmla="*/ 0 w 10000"/>
                          <a:gd name="connsiteY143" fmla="*/ 4884 h 10000"/>
                          <a:gd name="connsiteX144" fmla="*/ 0 w 10000"/>
                          <a:gd name="connsiteY144" fmla="*/ 4865 h 10000"/>
                          <a:gd name="connsiteX145" fmla="*/ 0 w 10000"/>
                          <a:gd name="connsiteY145" fmla="*/ 4831 h 10000"/>
                          <a:gd name="connsiteX146" fmla="*/ 0 w 10000"/>
                          <a:gd name="connsiteY146" fmla="*/ 4749 h 10000"/>
                          <a:gd name="connsiteX147" fmla="*/ 0 w 10000"/>
                          <a:gd name="connsiteY147" fmla="*/ 4618 h 10000"/>
                          <a:gd name="connsiteX148" fmla="*/ 0 w 10000"/>
                          <a:gd name="connsiteY148" fmla="*/ 3826 h 10000"/>
                          <a:gd name="connsiteX149" fmla="*/ 0 w 10000"/>
                          <a:gd name="connsiteY149" fmla="*/ 3604 h 10000"/>
                          <a:gd name="connsiteX150" fmla="*/ 0 w 10000"/>
                          <a:gd name="connsiteY150" fmla="*/ 3401 h 10000"/>
                          <a:gd name="connsiteX151" fmla="*/ 0 w 10000"/>
                          <a:gd name="connsiteY151" fmla="*/ 3222 h 10000"/>
                          <a:gd name="connsiteX152" fmla="*/ 10 w 10000"/>
                          <a:gd name="connsiteY152" fmla="*/ 3053 h 10000"/>
                          <a:gd name="connsiteX153" fmla="*/ 40 w 10000"/>
                          <a:gd name="connsiteY153" fmla="*/ 2894 h 10000"/>
                          <a:gd name="connsiteX154" fmla="*/ 84 w 10000"/>
                          <a:gd name="connsiteY154" fmla="*/ 2758 h 10000"/>
                          <a:gd name="connsiteX155" fmla="*/ 131 w 10000"/>
                          <a:gd name="connsiteY155" fmla="*/ 2647 h 10000"/>
                          <a:gd name="connsiteX156" fmla="*/ 183 w 10000"/>
                          <a:gd name="connsiteY156" fmla="*/ 2546 h 10000"/>
                          <a:gd name="connsiteX157" fmla="*/ 230 w 10000"/>
                          <a:gd name="connsiteY157" fmla="*/ 2478 h 10000"/>
                          <a:gd name="connsiteX158" fmla="*/ 275 w 10000"/>
                          <a:gd name="connsiteY158" fmla="*/ 2420 h 10000"/>
                          <a:gd name="connsiteX159" fmla="*/ 299 w 10000"/>
                          <a:gd name="connsiteY159" fmla="*/ 2386 h 10000"/>
                          <a:gd name="connsiteX160" fmla="*/ 312 w 10000"/>
                          <a:gd name="connsiteY160" fmla="*/ 2377 h 10000"/>
                          <a:gd name="connsiteX161" fmla="*/ 322 w 10000"/>
                          <a:gd name="connsiteY161" fmla="*/ 2372 h 10000"/>
                          <a:gd name="connsiteX162" fmla="*/ 356 w 10000"/>
                          <a:gd name="connsiteY162" fmla="*/ 2353 h 10000"/>
                          <a:gd name="connsiteX163" fmla="*/ 413 w 10000"/>
                          <a:gd name="connsiteY163" fmla="*/ 2309 h 10000"/>
                          <a:gd name="connsiteX164" fmla="*/ 485 w 10000"/>
                          <a:gd name="connsiteY164" fmla="*/ 2261 h 10000"/>
                          <a:gd name="connsiteX165" fmla="*/ 581 w 10000"/>
                          <a:gd name="connsiteY165" fmla="*/ 2203 h 10000"/>
                          <a:gd name="connsiteX166" fmla="*/ 690 w 10000"/>
                          <a:gd name="connsiteY166" fmla="*/ 2135 h 10000"/>
                          <a:gd name="connsiteX167" fmla="*/ 811 w 10000"/>
                          <a:gd name="connsiteY167" fmla="*/ 2048 h 10000"/>
                          <a:gd name="connsiteX168" fmla="*/ 950 w 10000"/>
                          <a:gd name="connsiteY168" fmla="*/ 1966 h 10000"/>
                          <a:gd name="connsiteX169" fmla="*/ 1096 w 10000"/>
                          <a:gd name="connsiteY169" fmla="*/ 1865 h 10000"/>
                          <a:gd name="connsiteX170" fmla="*/ 1252 w 10000"/>
                          <a:gd name="connsiteY170" fmla="*/ 1758 h 10000"/>
                          <a:gd name="connsiteX171" fmla="*/ 1418 w 10000"/>
                          <a:gd name="connsiteY171" fmla="*/ 1652 h 10000"/>
                          <a:gd name="connsiteX172" fmla="*/ 1586 w 10000"/>
                          <a:gd name="connsiteY172" fmla="*/ 1541 h 10000"/>
                          <a:gd name="connsiteX173" fmla="*/ 1759 w 10000"/>
                          <a:gd name="connsiteY173" fmla="*/ 1420 h 10000"/>
                          <a:gd name="connsiteX174" fmla="*/ 1940 w 10000"/>
                          <a:gd name="connsiteY174" fmla="*/ 1314 h 10000"/>
                          <a:gd name="connsiteX175" fmla="*/ 2118 w 10000"/>
                          <a:gd name="connsiteY175" fmla="*/ 1193 h 10000"/>
                          <a:gd name="connsiteX176" fmla="*/ 2298 w 10000"/>
                          <a:gd name="connsiteY176" fmla="*/ 1077 h 10000"/>
                          <a:gd name="connsiteX177" fmla="*/ 2476 w 10000"/>
                          <a:gd name="connsiteY177" fmla="*/ 957 h 10000"/>
                          <a:gd name="connsiteX178" fmla="*/ 2650 w 10000"/>
                          <a:gd name="connsiteY178" fmla="*/ 845 h 10000"/>
                          <a:gd name="connsiteX179" fmla="*/ 2818 w 10000"/>
                          <a:gd name="connsiteY179" fmla="*/ 729 h 10000"/>
                          <a:gd name="connsiteX180" fmla="*/ 2979 w 10000"/>
                          <a:gd name="connsiteY180" fmla="*/ 628 h 10000"/>
                          <a:gd name="connsiteX181" fmla="*/ 3135 w 10000"/>
                          <a:gd name="connsiteY181" fmla="*/ 527 h 10000"/>
                          <a:gd name="connsiteX182" fmla="*/ 3278 w 10000"/>
                          <a:gd name="connsiteY182" fmla="*/ 435 h 10000"/>
                          <a:gd name="connsiteX183" fmla="*/ 3407 w 10000"/>
                          <a:gd name="connsiteY183" fmla="*/ 348 h 10000"/>
                          <a:gd name="connsiteX184" fmla="*/ 3525 w 10000"/>
                          <a:gd name="connsiteY184" fmla="*/ 271 h 10000"/>
                          <a:gd name="connsiteX185" fmla="*/ 3629 w 10000"/>
                          <a:gd name="connsiteY185" fmla="*/ 203 h 10000"/>
                          <a:gd name="connsiteX186" fmla="*/ 3716 w 10000"/>
                          <a:gd name="connsiteY186" fmla="*/ 155 h 10000"/>
                          <a:gd name="connsiteX187" fmla="*/ 3785 w 10000"/>
                          <a:gd name="connsiteY187" fmla="*/ 111 h 10000"/>
                          <a:gd name="connsiteX188" fmla="*/ 3837 w 10000"/>
                          <a:gd name="connsiteY188" fmla="*/ 77 h 10000"/>
                          <a:gd name="connsiteX189" fmla="*/ 3949 w 10000"/>
                          <a:gd name="connsiteY189" fmla="*/ 29 h 10000"/>
                          <a:gd name="connsiteX190" fmla="*/ 4052 w 10000"/>
                          <a:gd name="connsiteY19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9693 w 10000"/>
                          <a:gd name="connsiteY28" fmla="*/ 3217 h 10000"/>
                          <a:gd name="connsiteX29" fmla="*/ 9785 w 10000"/>
                          <a:gd name="connsiteY29" fmla="*/ 3266 h 10000"/>
                          <a:gd name="connsiteX30" fmla="*/ 9854 w 10000"/>
                          <a:gd name="connsiteY30" fmla="*/ 3309 h 10000"/>
                          <a:gd name="connsiteX31" fmla="*/ 9901 w 10000"/>
                          <a:gd name="connsiteY31" fmla="*/ 3333 h 10000"/>
                          <a:gd name="connsiteX32" fmla="*/ 9923 w 10000"/>
                          <a:gd name="connsiteY32" fmla="*/ 3353 h 10000"/>
                          <a:gd name="connsiteX33" fmla="*/ 9975 w 10000"/>
                          <a:gd name="connsiteY33" fmla="*/ 3391 h 10000"/>
                          <a:gd name="connsiteX34" fmla="*/ 10000 w 10000"/>
                          <a:gd name="connsiteY34" fmla="*/ 3444 h 10000"/>
                          <a:gd name="connsiteX35" fmla="*/ 10000 w 10000"/>
                          <a:gd name="connsiteY35" fmla="*/ 3493 h 10000"/>
                          <a:gd name="connsiteX36" fmla="*/ 9988 w 10000"/>
                          <a:gd name="connsiteY36" fmla="*/ 3536 h 10000"/>
                          <a:gd name="connsiteX37" fmla="*/ 9958 w 10000"/>
                          <a:gd name="connsiteY37" fmla="*/ 3589 h 10000"/>
                          <a:gd name="connsiteX38" fmla="*/ 9913 w 10000"/>
                          <a:gd name="connsiteY38" fmla="*/ 3647 h 10000"/>
                          <a:gd name="connsiteX39" fmla="*/ 9874 w 10000"/>
                          <a:gd name="connsiteY39" fmla="*/ 3681 h 10000"/>
                          <a:gd name="connsiteX40" fmla="*/ 9832 w 10000"/>
                          <a:gd name="connsiteY40" fmla="*/ 3734 h 10000"/>
                          <a:gd name="connsiteX41" fmla="*/ 9780 w 10000"/>
                          <a:gd name="connsiteY41" fmla="*/ 3792 h 10000"/>
                          <a:gd name="connsiteX42" fmla="*/ 9728 w 10000"/>
                          <a:gd name="connsiteY42" fmla="*/ 3850 h 10000"/>
                          <a:gd name="connsiteX43" fmla="*/ 9671 w 10000"/>
                          <a:gd name="connsiteY43" fmla="*/ 3903 h 10000"/>
                          <a:gd name="connsiteX44" fmla="*/ 9629 w 10000"/>
                          <a:gd name="connsiteY44" fmla="*/ 3952 h 10000"/>
                          <a:gd name="connsiteX45" fmla="*/ 9589 w 10000"/>
                          <a:gd name="connsiteY45" fmla="*/ 3995 h 10000"/>
                          <a:gd name="connsiteX46" fmla="*/ 9562 w 10000"/>
                          <a:gd name="connsiteY46" fmla="*/ 4029 h 10000"/>
                          <a:gd name="connsiteX47" fmla="*/ 9550 w 10000"/>
                          <a:gd name="connsiteY47" fmla="*/ 4039 h 10000"/>
                          <a:gd name="connsiteX48" fmla="*/ 9555 w 10000"/>
                          <a:gd name="connsiteY48" fmla="*/ 6237 h 10000"/>
                          <a:gd name="connsiteX49" fmla="*/ 9567 w 10000"/>
                          <a:gd name="connsiteY49" fmla="*/ 6246 h 10000"/>
                          <a:gd name="connsiteX50" fmla="*/ 9597 w 10000"/>
                          <a:gd name="connsiteY50" fmla="*/ 6271 h 10000"/>
                          <a:gd name="connsiteX51" fmla="*/ 9641 w 10000"/>
                          <a:gd name="connsiteY51" fmla="*/ 6304 h 10000"/>
                          <a:gd name="connsiteX52" fmla="*/ 9698 w 10000"/>
                          <a:gd name="connsiteY52" fmla="*/ 6338 h 10000"/>
                          <a:gd name="connsiteX53" fmla="*/ 9753 w 10000"/>
                          <a:gd name="connsiteY53" fmla="*/ 6382 h 10000"/>
                          <a:gd name="connsiteX54" fmla="*/ 9805 w 10000"/>
                          <a:gd name="connsiteY54" fmla="*/ 6420 h 10000"/>
                          <a:gd name="connsiteX55" fmla="*/ 9844 w 10000"/>
                          <a:gd name="connsiteY55" fmla="*/ 6454 h 10000"/>
                          <a:gd name="connsiteX56" fmla="*/ 9874 w 10000"/>
                          <a:gd name="connsiteY56" fmla="*/ 6488 h 10000"/>
                          <a:gd name="connsiteX57" fmla="*/ 9884 w 10000"/>
                          <a:gd name="connsiteY57" fmla="*/ 6531 h 10000"/>
                          <a:gd name="connsiteX58" fmla="*/ 9879 w 10000"/>
                          <a:gd name="connsiteY58" fmla="*/ 6575 h 10000"/>
                          <a:gd name="connsiteX59" fmla="*/ 9866 w 10000"/>
                          <a:gd name="connsiteY59" fmla="*/ 6618 h 10000"/>
                          <a:gd name="connsiteX60" fmla="*/ 9854 w 10000"/>
                          <a:gd name="connsiteY60" fmla="*/ 6652 h 10000"/>
                          <a:gd name="connsiteX61" fmla="*/ 9839 w 10000"/>
                          <a:gd name="connsiteY61" fmla="*/ 6667 h 10000"/>
                          <a:gd name="connsiteX62" fmla="*/ 9837 w 10000"/>
                          <a:gd name="connsiteY62" fmla="*/ 6676 h 10000"/>
                          <a:gd name="connsiteX63" fmla="*/ 9827 w 10000"/>
                          <a:gd name="connsiteY63" fmla="*/ 6686 h 10000"/>
                          <a:gd name="connsiteX64" fmla="*/ 9792 w 10000"/>
                          <a:gd name="connsiteY64" fmla="*/ 6720 h 10000"/>
                          <a:gd name="connsiteX65" fmla="*/ 9740 w 10000"/>
                          <a:gd name="connsiteY65" fmla="*/ 6758 h 10000"/>
                          <a:gd name="connsiteX66" fmla="*/ 9671 w 10000"/>
                          <a:gd name="connsiteY66" fmla="*/ 6826 h 10000"/>
                          <a:gd name="connsiteX67" fmla="*/ 9579 w 10000"/>
                          <a:gd name="connsiteY67" fmla="*/ 6903 h 10000"/>
                          <a:gd name="connsiteX68" fmla="*/ 9476 w 10000"/>
                          <a:gd name="connsiteY68" fmla="*/ 6995 h 10000"/>
                          <a:gd name="connsiteX69" fmla="*/ 9359 w 10000"/>
                          <a:gd name="connsiteY69" fmla="*/ 7106 h 10000"/>
                          <a:gd name="connsiteX70" fmla="*/ 9231 w 10000"/>
                          <a:gd name="connsiteY70" fmla="*/ 7227 h 10000"/>
                          <a:gd name="connsiteX71" fmla="*/ 9087 w 10000"/>
                          <a:gd name="connsiteY71" fmla="*/ 7353 h 10000"/>
                          <a:gd name="connsiteX72" fmla="*/ 8939 w 10000"/>
                          <a:gd name="connsiteY72" fmla="*/ 7478 h 10000"/>
                          <a:gd name="connsiteX73" fmla="*/ 8780 w 10000"/>
                          <a:gd name="connsiteY73" fmla="*/ 7623 h 10000"/>
                          <a:gd name="connsiteX74" fmla="*/ 8615 w 10000"/>
                          <a:gd name="connsiteY74" fmla="*/ 7778 h 10000"/>
                          <a:gd name="connsiteX75" fmla="*/ 8441 w 10000"/>
                          <a:gd name="connsiteY75" fmla="*/ 7928 h 10000"/>
                          <a:gd name="connsiteX76" fmla="*/ 8268 w 10000"/>
                          <a:gd name="connsiteY76" fmla="*/ 8082 h 10000"/>
                          <a:gd name="connsiteX77" fmla="*/ 8090 w 10000"/>
                          <a:gd name="connsiteY77" fmla="*/ 8242 h 10000"/>
                          <a:gd name="connsiteX78" fmla="*/ 7917 w 10000"/>
                          <a:gd name="connsiteY78" fmla="*/ 8401 h 10000"/>
                          <a:gd name="connsiteX79" fmla="*/ 7741 w 10000"/>
                          <a:gd name="connsiteY79" fmla="*/ 8556 h 10000"/>
                          <a:gd name="connsiteX80" fmla="*/ 7568 w 10000"/>
                          <a:gd name="connsiteY80" fmla="*/ 8715 h 10000"/>
                          <a:gd name="connsiteX81" fmla="*/ 7395 w 10000"/>
                          <a:gd name="connsiteY81" fmla="*/ 8865 h 10000"/>
                          <a:gd name="connsiteX82" fmla="*/ 7229 w 10000"/>
                          <a:gd name="connsiteY82" fmla="*/ 9010 h 10000"/>
                          <a:gd name="connsiteX83" fmla="*/ 7073 w 10000"/>
                          <a:gd name="connsiteY83" fmla="*/ 9155 h 10000"/>
                          <a:gd name="connsiteX84" fmla="*/ 6927 w 10000"/>
                          <a:gd name="connsiteY84" fmla="*/ 9290 h 10000"/>
                          <a:gd name="connsiteX85" fmla="*/ 6784 w 10000"/>
                          <a:gd name="connsiteY85" fmla="*/ 9415 h 10000"/>
                          <a:gd name="connsiteX86" fmla="*/ 6658 w 10000"/>
                          <a:gd name="connsiteY86" fmla="*/ 9527 h 10000"/>
                          <a:gd name="connsiteX87" fmla="*/ 6541 w 10000"/>
                          <a:gd name="connsiteY87" fmla="*/ 9628 h 10000"/>
                          <a:gd name="connsiteX88" fmla="*/ 6437 w 10000"/>
                          <a:gd name="connsiteY88" fmla="*/ 9720 h 10000"/>
                          <a:gd name="connsiteX89" fmla="*/ 6356 w 10000"/>
                          <a:gd name="connsiteY89" fmla="*/ 9797 h 10000"/>
                          <a:gd name="connsiteX90" fmla="*/ 6286 w 10000"/>
                          <a:gd name="connsiteY90" fmla="*/ 9865 h 10000"/>
                          <a:gd name="connsiteX91" fmla="*/ 6235 w 10000"/>
                          <a:gd name="connsiteY91" fmla="*/ 9908 h 10000"/>
                          <a:gd name="connsiteX92" fmla="*/ 6205 w 10000"/>
                          <a:gd name="connsiteY92" fmla="*/ 9932 h 10000"/>
                          <a:gd name="connsiteX93" fmla="*/ 6131 w 10000"/>
                          <a:gd name="connsiteY93" fmla="*/ 9986 h 10000"/>
                          <a:gd name="connsiteX94" fmla="*/ 6066 w 10000"/>
                          <a:gd name="connsiteY94" fmla="*/ 10000 h 10000"/>
                          <a:gd name="connsiteX95" fmla="*/ 6004 w 10000"/>
                          <a:gd name="connsiteY95" fmla="*/ 9990 h 10000"/>
                          <a:gd name="connsiteX96" fmla="*/ 5957 w 10000"/>
                          <a:gd name="connsiteY96" fmla="*/ 9976 h 10000"/>
                          <a:gd name="connsiteX97" fmla="*/ 5928 w 10000"/>
                          <a:gd name="connsiteY97" fmla="*/ 9957 h 10000"/>
                          <a:gd name="connsiteX98" fmla="*/ 5913 w 10000"/>
                          <a:gd name="connsiteY98" fmla="*/ 9952 h 10000"/>
                          <a:gd name="connsiteX99" fmla="*/ 5901 w 10000"/>
                          <a:gd name="connsiteY99" fmla="*/ 9942 h 10000"/>
                          <a:gd name="connsiteX100" fmla="*/ 5866 w 10000"/>
                          <a:gd name="connsiteY100" fmla="*/ 9918 h 10000"/>
                          <a:gd name="connsiteX101" fmla="*/ 5809 w 10000"/>
                          <a:gd name="connsiteY101" fmla="*/ 9874 h 10000"/>
                          <a:gd name="connsiteX102" fmla="*/ 5737 w 10000"/>
                          <a:gd name="connsiteY102" fmla="*/ 9816 h 10000"/>
                          <a:gd name="connsiteX103" fmla="*/ 5641 w 10000"/>
                          <a:gd name="connsiteY103" fmla="*/ 9739 h 10000"/>
                          <a:gd name="connsiteX104" fmla="*/ 5524 w 10000"/>
                          <a:gd name="connsiteY104" fmla="*/ 9647 h 10000"/>
                          <a:gd name="connsiteX105" fmla="*/ 5398 w 10000"/>
                          <a:gd name="connsiteY105" fmla="*/ 9546 h 10000"/>
                          <a:gd name="connsiteX106" fmla="*/ 5252 w 10000"/>
                          <a:gd name="connsiteY106" fmla="*/ 9435 h 10000"/>
                          <a:gd name="connsiteX107" fmla="*/ 5096 w 10000"/>
                          <a:gd name="connsiteY107" fmla="*/ 9314 h 10000"/>
                          <a:gd name="connsiteX108" fmla="*/ 4923 w 10000"/>
                          <a:gd name="connsiteY108" fmla="*/ 9179 h 10000"/>
                          <a:gd name="connsiteX109" fmla="*/ 4740 w 10000"/>
                          <a:gd name="connsiteY109" fmla="*/ 9034 h 10000"/>
                          <a:gd name="connsiteX110" fmla="*/ 4545 w 10000"/>
                          <a:gd name="connsiteY110" fmla="*/ 8884 h 10000"/>
                          <a:gd name="connsiteX111" fmla="*/ 4347 w 10000"/>
                          <a:gd name="connsiteY111" fmla="*/ 8729 h 10000"/>
                          <a:gd name="connsiteX112" fmla="*/ 4139 w 10000"/>
                          <a:gd name="connsiteY112" fmla="*/ 8560 h 10000"/>
                          <a:gd name="connsiteX113" fmla="*/ 3924 w 10000"/>
                          <a:gd name="connsiteY113" fmla="*/ 8401 h 10000"/>
                          <a:gd name="connsiteX114" fmla="*/ 3706 w 10000"/>
                          <a:gd name="connsiteY114" fmla="*/ 8222 h 10000"/>
                          <a:gd name="connsiteX115" fmla="*/ 3481 w 10000"/>
                          <a:gd name="connsiteY115" fmla="*/ 8053 h 10000"/>
                          <a:gd name="connsiteX116" fmla="*/ 3256 w 10000"/>
                          <a:gd name="connsiteY116" fmla="*/ 7879 h 10000"/>
                          <a:gd name="connsiteX117" fmla="*/ 3026 w 10000"/>
                          <a:gd name="connsiteY117" fmla="*/ 7700 h 10000"/>
                          <a:gd name="connsiteX118" fmla="*/ 2801 w 10000"/>
                          <a:gd name="connsiteY118" fmla="*/ 7522 h 10000"/>
                          <a:gd name="connsiteX119" fmla="*/ 2575 w 10000"/>
                          <a:gd name="connsiteY119" fmla="*/ 7343 h 10000"/>
                          <a:gd name="connsiteX120" fmla="*/ 2355 w 10000"/>
                          <a:gd name="connsiteY120" fmla="*/ 7174 h 10000"/>
                          <a:gd name="connsiteX121" fmla="*/ 2135 w 10000"/>
                          <a:gd name="connsiteY121" fmla="*/ 7005 h 10000"/>
                          <a:gd name="connsiteX122" fmla="*/ 1922 w 10000"/>
                          <a:gd name="connsiteY122" fmla="*/ 6836 h 10000"/>
                          <a:gd name="connsiteX123" fmla="*/ 1719 w 10000"/>
                          <a:gd name="connsiteY123" fmla="*/ 6676 h 10000"/>
                          <a:gd name="connsiteX124" fmla="*/ 1519 w 10000"/>
                          <a:gd name="connsiteY124" fmla="*/ 6522 h 10000"/>
                          <a:gd name="connsiteX125" fmla="*/ 1331 w 10000"/>
                          <a:gd name="connsiteY125" fmla="*/ 6372 h 10000"/>
                          <a:gd name="connsiteX126" fmla="*/ 1153 w 10000"/>
                          <a:gd name="connsiteY126" fmla="*/ 6237 h 10000"/>
                          <a:gd name="connsiteX127" fmla="*/ 985 w 10000"/>
                          <a:gd name="connsiteY127" fmla="*/ 6101 h 10000"/>
                          <a:gd name="connsiteX128" fmla="*/ 831 w 10000"/>
                          <a:gd name="connsiteY128" fmla="*/ 5981 h 10000"/>
                          <a:gd name="connsiteX129" fmla="*/ 690 w 10000"/>
                          <a:gd name="connsiteY129" fmla="*/ 5874 h 10000"/>
                          <a:gd name="connsiteX130" fmla="*/ 569 w 10000"/>
                          <a:gd name="connsiteY130" fmla="*/ 5778 h 10000"/>
                          <a:gd name="connsiteX131" fmla="*/ 460 w 10000"/>
                          <a:gd name="connsiteY131" fmla="*/ 5696 h 10000"/>
                          <a:gd name="connsiteX132" fmla="*/ 369 w 10000"/>
                          <a:gd name="connsiteY132" fmla="*/ 5618 h 10000"/>
                          <a:gd name="connsiteX133" fmla="*/ 299 w 10000"/>
                          <a:gd name="connsiteY133" fmla="*/ 5570 h 10000"/>
                          <a:gd name="connsiteX134" fmla="*/ 252 w 10000"/>
                          <a:gd name="connsiteY134" fmla="*/ 5527 h 10000"/>
                          <a:gd name="connsiteX135" fmla="*/ 225 w 10000"/>
                          <a:gd name="connsiteY135" fmla="*/ 5502 h 10000"/>
                          <a:gd name="connsiteX136" fmla="*/ 148 w 10000"/>
                          <a:gd name="connsiteY136" fmla="*/ 5425 h 10000"/>
                          <a:gd name="connsiteX137" fmla="*/ 92 w 10000"/>
                          <a:gd name="connsiteY137" fmla="*/ 5324 h 10000"/>
                          <a:gd name="connsiteX138" fmla="*/ 52 w 10000"/>
                          <a:gd name="connsiteY138" fmla="*/ 5213 h 10000"/>
                          <a:gd name="connsiteX139" fmla="*/ 27 w 10000"/>
                          <a:gd name="connsiteY139" fmla="*/ 5111 h 10000"/>
                          <a:gd name="connsiteX140" fmla="*/ 10 w 10000"/>
                          <a:gd name="connsiteY140" fmla="*/ 5019 h 10000"/>
                          <a:gd name="connsiteX141" fmla="*/ 5 w 10000"/>
                          <a:gd name="connsiteY141" fmla="*/ 4942 h 10000"/>
                          <a:gd name="connsiteX142" fmla="*/ 0 w 10000"/>
                          <a:gd name="connsiteY142" fmla="*/ 4884 h 10000"/>
                          <a:gd name="connsiteX143" fmla="*/ 0 w 10000"/>
                          <a:gd name="connsiteY143" fmla="*/ 4865 h 10000"/>
                          <a:gd name="connsiteX144" fmla="*/ 0 w 10000"/>
                          <a:gd name="connsiteY144" fmla="*/ 4831 h 10000"/>
                          <a:gd name="connsiteX145" fmla="*/ 0 w 10000"/>
                          <a:gd name="connsiteY145" fmla="*/ 4749 h 10000"/>
                          <a:gd name="connsiteX146" fmla="*/ 0 w 10000"/>
                          <a:gd name="connsiteY146" fmla="*/ 4618 h 10000"/>
                          <a:gd name="connsiteX147" fmla="*/ 0 w 10000"/>
                          <a:gd name="connsiteY147" fmla="*/ 3826 h 10000"/>
                          <a:gd name="connsiteX148" fmla="*/ 0 w 10000"/>
                          <a:gd name="connsiteY148" fmla="*/ 3604 h 10000"/>
                          <a:gd name="connsiteX149" fmla="*/ 0 w 10000"/>
                          <a:gd name="connsiteY149" fmla="*/ 3401 h 10000"/>
                          <a:gd name="connsiteX150" fmla="*/ 0 w 10000"/>
                          <a:gd name="connsiteY150" fmla="*/ 3222 h 10000"/>
                          <a:gd name="connsiteX151" fmla="*/ 10 w 10000"/>
                          <a:gd name="connsiteY151" fmla="*/ 3053 h 10000"/>
                          <a:gd name="connsiteX152" fmla="*/ 40 w 10000"/>
                          <a:gd name="connsiteY152" fmla="*/ 2894 h 10000"/>
                          <a:gd name="connsiteX153" fmla="*/ 84 w 10000"/>
                          <a:gd name="connsiteY153" fmla="*/ 2758 h 10000"/>
                          <a:gd name="connsiteX154" fmla="*/ 131 w 10000"/>
                          <a:gd name="connsiteY154" fmla="*/ 2647 h 10000"/>
                          <a:gd name="connsiteX155" fmla="*/ 183 w 10000"/>
                          <a:gd name="connsiteY155" fmla="*/ 2546 h 10000"/>
                          <a:gd name="connsiteX156" fmla="*/ 230 w 10000"/>
                          <a:gd name="connsiteY156" fmla="*/ 2478 h 10000"/>
                          <a:gd name="connsiteX157" fmla="*/ 275 w 10000"/>
                          <a:gd name="connsiteY157" fmla="*/ 2420 h 10000"/>
                          <a:gd name="connsiteX158" fmla="*/ 299 w 10000"/>
                          <a:gd name="connsiteY158" fmla="*/ 2386 h 10000"/>
                          <a:gd name="connsiteX159" fmla="*/ 312 w 10000"/>
                          <a:gd name="connsiteY159" fmla="*/ 2377 h 10000"/>
                          <a:gd name="connsiteX160" fmla="*/ 322 w 10000"/>
                          <a:gd name="connsiteY160" fmla="*/ 2372 h 10000"/>
                          <a:gd name="connsiteX161" fmla="*/ 356 w 10000"/>
                          <a:gd name="connsiteY161" fmla="*/ 2353 h 10000"/>
                          <a:gd name="connsiteX162" fmla="*/ 413 w 10000"/>
                          <a:gd name="connsiteY162" fmla="*/ 2309 h 10000"/>
                          <a:gd name="connsiteX163" fmla="*/ 485 w 10000"/>
                          <a:gd name="connsiteY163" fmla="*/ 2261 h 10000"/>
                          <a:gd name="connsiteX164" fmla="*/ 581 w 10000"/>
                          <a:gd name="connsiteY164" fmla="*/ 2203 h 10000"/>
                          <a:gd name="connsiteX165" fmla="*/ 690 w 10000"/>
                          <a:gd name="connsiteY165" fmla="*/ 2135 h 10000"/>
                          <a:gd name="connsiteX166" fmla="*/ 811 w 10000"/>
                          <a:gd name="connsiteY166" fmla="*/ 2048 h 10000"/>
                          <a:gd name="connsiteX167" fmla="*/ 950 w 10000"/>
                          <a:gd name="connsiteY167" fmla="*/ 1966 h 10000"/>
                          <a:gd name="connsiteX168" fmla="*/ 1096 w 10000"/>
                          <a:gd name="connsiteY168" fmla="*/ 1865 h 10000"/>
                          <a:gd name="connsiteX169" fmla="*/ 1252 w 10000"/>
                          <a:gd name="connsiteY169" fmla="*/ 1758 h 10000"/>
                          <a:gd name="connsiteX170" fmla="*/ 1418 w 10000"/>
                          <a:gd name="connsiteY170" fmla="*/ 1652 h 10000"/>
                          <a:gd name="connsiteX171" fmla="*/ 1586 w 10000"/>
                          <a:gd name="connsiteY171" fmla="*/ 1541 h 10000"/>
                          <a:gd name="connsiteX172" fmla="*/ 1759 w 10000"/>
                          <a:gd name="connsiteY172" fmla="*/ 1420 h 10000"/>
                          <a:gd name="connsiteX173" fmla="*/ 1940 w 10000"/>
                          <a:gd name="connsiteY173" fmla="*/ 1314 h 10000"/>
                          <a:gd name="connsiteX174" fmla="*/ 2118 w 10000"/>
                          <a:gd name="connsiteY174" fmla="*/ 1193 h 10000"/>
                          <a:gd name="connsiteX175" fmla="*/ 2298 w 10000"/>
                          <a:gd name="connsiteY175" fmla="*/ 1077 h 10000"/>
                          <a:gd name="connsiteX176" fmla="*/ 2476 w 10000"/>
                          <a:gd name="connsiteY176" fmla="*/ 957 h 10000"/>
                          <a:gd name="connsiteX177" fmla="*/ 2650 w 10000"/>
                          <a:gd name="connsiteY177" fmla="*/ 845 h 10000"/>
                          <a:gd name="connsiteX178" fmla="*/ 2818 w 10000"/>
                          <a:gd name="connsiteY178" fmla="*/ 729 h 10000"/>
                          <a:gd name="connsiteX179" fmla="*/ 2979 w 10000"/>
                          <a:gd name="connsiteY179" fmla="*/ 628 h 10000"/>
                          <a:gd name="connsiteX180" fmla="*/ 3135 w 10000"/>
                          <a:gd name="connsiteY180" fmla="*/ 527 h 10000"/>
                          <a:gd name="connsiteX181" fmla="*/ 3278 w 10000"/>
                          <a:gd name="connsiteY181" fmla="*/ 435 h 10000"/>
                          <a:gd name="connsiteX182" fmla="*/ 3407 w 10000"/>
                          <a:gd name="connsiteY182" fmla="*/ 348 h 10000"/>
                          <a:gd name="connsiteX183" fmla="*/ 3525 w 10000"/>
                          <a:gd name="connsiteY183" fmla="*/ 271 h 10000"/>
                          <a:gd name="connsiteX184" fmla="*/ 3629 w 10000"/>
                          <a:gd name="connsiteY184" fmla="*/ 203 h 10000"/>
                          <a:gd name="connsiteX185" fmla="*/ 3716 w 10000"/>
                          <a:gd name="connsiteY185" fmla="*/ 155 h 10000"/>
                          <a:gd name="connsiteX186" fmla="*/ 3785 w 10000"/>
                          <a:gd name="connsiteY186" fmla="*/ 111 h 10000"/>
                          <a:gd name="connsiteX187" fmla="*/ 3837 w 10000"/>
                          <a:gd name="connsiteY187" fmla="*/ 77 h 10000"/>
                          <a:gd name="connsiteX188" fmla="*/ 3949 w 10000"/>
                          <a:gd name="connsiteY188" fmla="*/ 29 h 10000"/>
                          <a:gd name="connsiteX189" fmla="*/ 4052 w 10000"/>
                          <a:gd name="connsiteY18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9693 w 10000"/>
                          <a:gd name="connsiteY27" fmla="*/ 3217 h 10000"/>
                          <a:gd name="connsiteX28" fmla="*/ 9785 w 10000"/>
                          <a:gd name="connsiteY28" fmla="*/ 3266 h 10000"/>
                          <a:gd name="connsiteX29" fmla="*/ 9854 w 10000"/>
                          <a:gd name="connsiteY29" fmla="*/ 3309 h 10000"/>
                          <a:gd name="connsiteX30" fmla="*/ 9901 w 10000"/>
                          <a:gd name="connsiteY30" fmla="*/ 3333 h 10000"/>
                          <a:gd name="connsiteX31" fmla="*/ 9923 w 10000"/>
                          <a:gd name="connsiteY31" fmla="*/ 3353 h 10000"/>
                          <a:gd name="connsiteX32" fmla="*/ 9975 w 10000"/>
                          <a:gd name="connsiteY32" fmla="*/ 3391 h 10000"/>
                          <a:gd name="connsiteX33" fmla="*/ 10000 w 10000"/>
                          <a:gd name="connsiteY33" fmla="*/ 3444 h 10000"/>
                          <a:gd name="connsiteX34" fmla="*/ 10000 w 10000"/>
                          <a:gd name="connsiteY34" fmla="*/ 3493 h 10000"/>
                          <a:gd name="connsiteX35" fmla="*/ 9988 w 10000"/>
                          <a:gd name="connsiteY35" fmla="*/ 3536 h 10000"/>
                          <a:gd name="connsiteX36" fmla="*/ 9958 w 10000"/>
                          <a:gd name="connsiteY36" fmla="*/ 3589 h 10000"/>
                          <a:gd name="connsiteX37" fmla="*/ 9913 w 10000"/>
                          <a:gd name="connsiteY37" fmla="*/ 3647 h 10000"/>
                          <a:gd name="connsiteX38" fmla="*/ 9874 w 10000"/>
                          <a:gd name="connsiteY38" fmla="*/ 3681 h 10000"/>
                          <a:gd name="connsiteX39" fmla="*/ 9832 w 10000"/>
                          <a:gd name="connsiteY39" fmla="*/ 3734 h 10000"/>
                          <a:gd name="connsiteX40" fmla="*/ 9780 w 10000"/>
                          <a:gd name="connsiteY40" fmla="*/ 3792 h 10000"/>
                          <a:gd name="connsiteX41" fmla="*/ 9728 w 10000"/>
                          <a:gd name="connsiteY41" fmla="*/ 3850 h 10000"/>
                          <a:gd name="connsiteX42" fmla="*/ 9671 w 10000"/>
                          <a:gd name="connsiteY42" fmla="*/ 3903 h 10000"/>
                          <a:gd name="connsiteX43" fmla="*/ 9629 w 10000"/>
                          <a:gd name="connsiteY43" fmla="*/ 3952 h 10000"/>
                          <a:gd name="connsiteX44" fmla="*/ 9589 w 10000"/>
                          <a:gd name="connsiteY44" fmla="*/ 3995 h 10000"/>
                          <a:gd name="connsiteX45" fmla="*/ 9562 w 10000"/>
                          <a:gd name="connsiteY45" fmla="*/ 4029 h 10000"/>
                          <a:gd name="connsiteX46" fmla="*/ 9550 w 10000"/>
                          <a:gd name="connsiteY46" fmla="*/ 4039 h 10000"/>
                          <a:gd name="connsiteX47" fmla="*/ 9555 w 10000"/>
                          <a:gd name="connsiteY47" fmla="*/ 6237 h 10000"/>
                          <a:gd name="connsiteX48" fmla="*/ 9567 w 10000"/>
                          <a:gd name="connsiteY48" fmla="*/ 6246 h 10000"/>
                          <a:gd name="connsiteX49" fmla="*/ 9597 w 10000"/>
                          <a:gd name="connsiteY49" fmla="*/ 6271 h 10000"/>
                          <a:gd name="connsiteX50" fmla="*/ 9641 w 10000"/>
                          <a:gd name="connsiteY50" fmla="*/ 6304 h 10000"/>
                          <a:gd name="connsiteX51" fmla="*/ 9698 w 10000"/>
                          <a:gd name="connsiteY51" fmla="*/ 6338 h 10000"/>
                          <a:gd name="connsiteX52" fmla="*/ 9753 w 10000"/>
                          <a:gd name="connsiteY52" fmla="*/ 6382 h 10000"/>
                          <a:gd name="connsiteX53" fmla="*/ 9805 w 10000"/>
                          <a:gd name="connsiteY53" fmla="*/ 6420 h 10000"/>
                          <a:gd name="connsiteX54" fmla="*/ 9844 w 10000"/>
                          <a:gd name="connsiteY54" fmla="*/ 6454 h 10000"/>
                          <a:gd name="connsiteX55" fmla="*/ 9874 w 10000"/>
                          <a:gd name="connsiteY55" fmla="*/ 6488 h 10000"/>
                          <a:gd name="connsiteX56" fmla="*/ 9884 w 10000"/>
                          <a:gd name="connsiteY56" fmla="*/ 6531 h 10000"/>
                          <a:gd name="connsiteX57" fmla="*/ 9879 w 10000"/>
                          <a:gd name="connsiteY57" fmla="*/ 6575 h 10000"/>
                          <a:gd name="connsiteX58" fmla="*/ 9866 w 10000"/>
                          <a:gd name="connsiteY58" fmla="*/ 6618 h 10000"/>
                          <a:gd name="connsiteX59" fmla="*/ 9854 w 10000"/>
                          <a:gd name="connsiteY59" fmla="*/ 6652 h 10000"/>
                          <a:gd name="connsiteX60" fmla="*/ 9839 w 10000"/>
                          <a:gd name="connsiteY60" fmla="*/ 6667 h 10000"/>
                          <a:gd name="connsiteX61" fmla="*/ 9837 w 10000"/>
                          <a:gd name="connsiteY61" fmla="*/ 6676 h 10000"/>
                          <a:gd name="connsiteX62" fmla="*/ 9827 w 10000"/>
                          <a:gd name="connsiteY62" fmla="*/ 6686 h 10000"/>
                          <a:gd name="connsiteX63" fmla="*/ 9792 w 10000"/>
                          <a:gd name="connsiteY63" fmla="*/ 6720 h 10000"/>
                          <a:gd name="connsiteX64" fmla="*/ 9740 w 10000"/>
                          <a:gd name="connsiteY64" fmla="*/ 6758 h 10000"/>
                          <a:gd name="connsiteX65" fmla="*/ 9671 w 10000"/>
                          <a:gd name="connsiteY65" fmla="*/ 6826 h 10000"/>
                          <a:gd name="connsiteX66" fmla="*/ 9579 w 10000"/>
                          <a:gd name="connsiteY66" fmla="*/ 6903 h 10000"/>
                          <a:gd name="connsiteX67" fmla="*/ 9476 w 10000"/>
                          <a:gd name="connsiteY67" fmla="*/ 6995 h 10000"/>
                          <a:gd name="connsiteX68" fmla="*/ 9359 w 10000"/>
                          <a:gd name="connsiteY68" fmla="*/ 7106 h 10000"/>
                          <a:gd name="connsiteX69" fmla="*/ 9231 w 10000"/>
                          <a:gd name="connsiteY69" fmla="*/ 7227 h 10000"/>
                          <a:gd name="connsiteX70" fmla="*/ 9087 w 10000"/>
                          <a:gd name="connsiteY70" fmla="*/ 7353 h 10000"/>
                          <a:gd name="connsiteX71" fmla="*/ 8939 w 10000"/>
                          <a:gd name="connsiteY71" fmla="*/ 7478 h 10000"/>
                          <a:gd name="connsiteX72" fmla="*/ 8780 w 10000"/>
                          <a:gd name="connsiteY72" fmla="*/ 7623 h 10000"/>
                          <a:gd name="connsiteX73" fmla="*/ 8615 w 10000"/>
                          <a:gd name="connsiteY73" fmla="*/ 7778 h 10000"/>
                          <a:gd name="connsiteX74" fmla="*/ 8441 w 10000"/>
                          <a:gd name="connsiteY74" fmla="*/ 7928 h 10000"/>
                          <a:gd name="connsiteX75" fmla="*/ 8268 w 10000"/>
                          <a:gd name="connsiteY75" fmla="*/ 8082 h 10000"/>
                          <a:gd name="connsiteX76" fmla="*/ 8090 w 10000"/>
                          <a:gd name="connsiteY76" fmla="*/ 8242 h 10000"/>
                          <a:gd name="connsiteX77" fmla="*/ 7917 w 10000"/>
                          <a:gd name="connsiteY77" fmla="*/ 8401 h 10000"/>
                          <a:gd name="connsiteX78" fmla="*/ 7741 w 10000"/>
                          <a:gd name="connsiteY78" fmla="*/ 8556 h 10000"/>
                          <a:gd name="connsiteX79" fmla="*/ 7568 w 10000"/>
                          <a:gd name="connsiteY79" fmla="*/ 8715 h 10000"/>
                          <a:gd name="connsiteX80" fmla="*/ 7395 w 10000"/>
                          <a:gd name="connsiteY80" fmla="*/ 8865 h 10000"/>
                          <a:gd name="connsiteX81" fmla="*/ 7229 w 10000"/>
                          <a:gd name="connsiteY81" fmla="*/ 9010 h 10000"/>
                          <a:gd name="connsiteX82" fmla="*/ 7073 w 10000"/>
                          <a:gd name="connsiteY82" fmla="*/ 9155 h 10000"/>
                          <a:gd name="connsiteX83" fmla="*/ 6927 w 10000"/>
                          <a:gd name="connsiteY83" fmla="*/ 9290 h 10000"/>
                          <a:gd name="connsiteX84" fmla="*/ 6784 w 10000"/>
                          <a:gd name="connsiteY84" fmla="*/ 9415 h 10000"/>
                          <a:gd name="connsiteX85" fmla="*/ 6658 w 10000"/>
                          <a:gd name="connsiteY85" fmla="*/ 9527 h 10000"/>
                          <a:gd name="connsiteX86" fmla="*/ 6541 w 10000"/>
                          <a:gd name="connsiteY86" fmla="*/ 9628 h 10000"/>
                          <a:gd name="connsiteX87" fmla="*/ 6437 w 10000"/>
                          <a:gd name="connsiteY87" fmla="*/ 9720 h 10000"/>
                          <a:gd name="connsiteX88" fmla="*/ 6356 w 10000"/>
                          <a:gd name="connsiteY88" fmla="*/ 9797 h 10000"/>
                          <a:gd name="connsiteX89" fmla="*/ 6286 w 10000"/>
                          <a:gd name="connsiteY89" fmla="*/ 9865 h 10000"/>
                          <a:gd name="connsiteX90" fmla="*/ 6235 w 10000"/>
                          <a:gd name="connsiteY90" fmla="*/ 9908 h 10000"/>
                          <a:gd name="connsiteX91" fmla="*/ 6205 w 10000"/>
                          <a:gd name="connsiteY91" fmla="*/ 9932 h 10000"/>
                          <a:gd name="connsiteX92" fmla="*/ 6131 w 10000"/>
                          <a:gd name="connsiteY92" fmla="*/ 9986 h 10000"/>
                          <a:gd name="connsiteX93" fmla="*/ 6066 w 10000"/>
                          <a:gd name="connsiteY93" fmla="*/ 10000 h 10000"/>
                          <a:gd name="connsiteX94" fmla="*/ 6004 w 10000"/>
                          <a:gd name="connsiteY94" fmla="*/ 9990 h 10000"/>
                          <a:gd name="connsiteX95" fmla="*/ 5957 w 10000"/>
                          <a:gd name="connsiteY95" fmla="*/ 9976 h 10000"/>
                          <a:gd name="connsiteX96" fmla="*/ 5928 w 10000"/>
                          <a:gd name="connsiteY96" fmla="*/ 9957 h 10000"/>
                          <a:gd name="connsiteX97" fmla="*/ 5913 w 10000"/>
                          <a:gd name="connsiteY97" fmla="*/ 9952 h 10000"/>
                          <a:gd name="connsiteX98" fmla="*/ 5901 w 10000"/>
                          <a:gd name="connsiteY98" fmla="*/ 9942 h 10000"/>
                          <a:gd name="connsiteX99" fmla="*/ 5866 w 10000"/>
                          <a:gd name="connsiteY99" fmla="*/ 9918 h 10000"/>
                          <a:gd name="connsiteX100" fmla="*/ 5809 w 10000"/>
                          <a:gd name="connsiteY100" fmla="*/ 9874 h 10000"/>
                          <a:gd name="connsiteX101" fmla="*/ 5737 w 10000"/>
                          <a:gd name="connsiteY101" fmla="*/ 9816 h 10000"/>
                          <a:gd name="connsiteX102" fmla="*/ 5641 w 10000"/>
                          <a:gd name="connsiteY102" fmla="*/ 9739 h 10000"/>
                          <a:gd name="connsiteX103" fmla="*/ 5524 w 10000"/>
                          <a:gd name="connsiteY103" fmla="*/ 9647 h 10000"/>
                          <a:gd name="connsiteX104" fmla="*/ 5398 w 10000"/>
                          <a:gd name="connsiteY104" fmla="*/ 9546 h 10000"/>
                          <a:gd name="connsiteX105" fmla="*/ 5252 w 10000"/>
                          <a:gd name="connsiteY105" fmla="*/ 9435 h 10000"/>
                          <a:gd name="connsiteX106" fmla="*/ 5096 w 10000"/>
                          <a:gd name="connsiteY106" fmla="*/ 9314 h 10000"/>
                          <a:gd name="connsiteX107" fmla="*/ 4923 w 10000"/>
                          <a:gd name="connsiteY107" fmla="*/ 9179 h 10000"/>
                          <a:gd name="connsiteX108" fmla="*/ 4740 w 10000"/>
                          <a:gd name="connsiteY108" fmla="*/ 9034 h 10000"/>
                          <a:gd name="connsiteX109" fmla="*/ 4545 w 10000"/>
                          <a:gd name="connsiteY109" fmla="*/ 8884 h 10000"/>
                          <a:gd name="connsiteX110" fmla="*/ 4347 w 10000"/>
                          <a:gd name="connsiteY110" fmla="*/ 8729 h 10000"/>
                          <a:gd name="connsiteX111" fmla="*/ 4139 w 10000"/>
                          <a:gd name="connsiteY111" fmla="*/ 8560 h 10000"/>
                          <a:gd name="connsiteX112" fmla="*/ 3924 w 10000"/>
                          <a:gd name="connsiteY112" fmla="*/ 8401 h 10000"/>
                          <a:gd name="connsiteX113" fmla="*/ 3706 w 10000"/>
                          <a:gd name="connsiteY113" fmla="*/ 8222 h 10000"/>
                          <a:gd name="connsiteX114" fmla="*/ 3481 w 10000"/>
                          <a:gd name="connsiteY114" fmla="*/ 8053 h 10000"/>
                          <a:gd name="connsiteX115" fmla="*/ 3256 w 10000"/>
                          <a:gd name="connsiteY115" fmla="*/ 7879 h 10000"/>
                          <a:gd name="connsiteX116" fmla="*/ 3026 w 10000"/>
                          <a:gd name="connsiteY116" fmla="*/ 7700 h 10000"/>
                          <a:gd name="connsiteX117" fmla="*/ 2801 w 10000"/>
                          <a:gd name="connsiteY117" fmla="*/ 7522 h 10000"/>
                          <a:gd name="connsiteX118" fmla="*/ 2575 w 10000"/>
                          <a:gd name="connsiteY118" fmla="*/ 7343 h 10000"/>
                          <a:gd name="connsiteX119" fmla="*/ 2355 w 10000"/>
                          <a:gd name="connsiteY119" fmla="*/ 7174 h 10000"/>
                          <a:gd name="connsiteX120" fmla="*/ 2135 w 10000"/>
                          <a:gd name="connsiteY120" fmla="*/ 7005 h 10000"/>
                          <a:gd name="connsiteX121" fmla="*/ 1922 w 10000"/>
                          <a:gd name="connsiteY121" fmla="*/ 6836 h 10000"/>
                          <a:gd name="connsiteX122" fmla="*/ 1719 w 10000"/>
                          <a:gd name="connsiteY122" fmla="*/ 6676 h 10000"/>
                          <a:gd name="connsiteX123" fmla="*/ 1519 w 10000"/>
                          <a:gd name="connsiteY123" fmla="*/ 6522 h 10000"/>
                          <a:gd name="connsiteX124" fmla="*/ 1331 w 10000"/>
                          <a:gd name="connsiteY124" fmla="*/ 6372 h 10000"/>
                          <a:gd name="connsiteX125" fmla="*/ 1153 w 10000"/>
                          <a:gd name="connsiteY125" fmla="*/ 6237 h 10000"/>
                          <a:gd name="connsiteX126" fmla="*/ 985 w 10000"/>
                          <a:gd name="connsiteY126" fmla="*/ 6101 h 10000"/>
                          <a:gd name="connsiteX127" fmla="*/ 831 w 10000"/>
                          <a:gd name="connsiteY127" fmla="*/ 5981 h 10000"/>
                          <a:gd name="connsiteX128" fmla="*/ 690 w 10000"/>
                          <a:gd name="connsiteY128" fmla="*/ 5874 h 10000"/>
                          <a:gd name="connsiteX129" fmla="*/ 569 w 10000"/>
                          <a:gd name="connsiteY129" fmla="*/ 5778 h 10000"/>
                          <a:gd name="connsiteX130" fmla="*/ 460 w 10000"/>
                          <a:gd name="connsiteY130" fmla="*/ 5696 h 10000"/>
                          <a:gd name="connsiteX131" fmla="*/ 369 w 10000"/>
                          <a:gd name="connsiteY131" fmla="*/ 5618 h 10000"/>
                          <a:gd name="connsiteX132" fmla="*/ 299 w 10000"/>
                          <a:gd name="connsiteY132" fmla="*/ 5570 h 10000"/>
                          <a:gd name="connsiteX133" fmla="*/ 252 w 10000"/>
                          <a:gd name="connsiteY133" fmla="*/ 5527 h 10000"/>
                          <a:gd name="connsiteX134" fmla="*/ 225 w 10000"/>
                          <a:gd name="connsiteY134" fmla="*/ 5502 h 10000"/>
                          <a:gd name="connsiteX135" fmla="*/ 148 w 10000"/>
                          <a:gd name="connsiteY135" fmla="*/ 5425 h 10000"/>
                          <a:gd name="connsiteX136" fmla="*/ 92 w 10000"/>
                          <a:gd name="connsiteY136" fmla="*/ 5324 h 10000"/>
                          <a:gd name="connsiteX137" fmla="*/ 52 w 10000"/>
                          <a:gd name="connsiteY137" fmla="*/ 5213 h 10000"/>
                          <a:gd name="connsiteX138" fmla="*/ 27 w 10000"/>
                          <a:gd name="connsiteY138" fmla="*/ 5111 h 10000"/>
                          <a:gd name="connsiteX139" fmla="*/ 10 w 10000"/>
                          <a:gd name="connsiteY139" fmla="*/ 5019 h 10000"/>
                          <a:gd name="connsiteX140" fmla="*/ 5 w 10000"/>
                          <a:gd name="connsiteY140" fmla="*/ 4942 h 10000"/>
                          <a:gd name="connsiteX141" fmla="*/ 0 w 10000"/>
                          <a:gd name="connsiteY141" fmla="*/ 4884 h 10000"/>
                          <a:gd name="connsiteX142" fmla="*/ 0 w 10000"/>
                          <a:gd name="connsiteY142" fmla="*/ 4865 h 10000"/>
                          <a:gd name="connsiteX143" fmla="*/ 0 w 10000"/>
                          <a:gd name="connsiteY143" fmla="*/ 4831 h 10000"/>
                          <a:gd name="connsiteX144" fmla="*/ 0 w 10000"/>
                          <a:gd name="connsiteY144" fmla="*/ 4749 h 10000"/>
                          <a:gd name="connsiteX145" fmla="*/ 0 w 10000"/>
                          <a:gd name="connsiteY145" fmla="*/ 4618 h 10000"/>
                          <a:gd name="connsiteX146" fmla="*/ 0 w 10000"/>
                          <a:gd name="connsiteY146" fmla="*/ 3826 h 10000"/>
                          <a:gd name="connsiteX147" fmla="*/ 0 w 10000"/>
                          <a:gd name="connsiteY147" fmla="*/ 3604 h 10000"/>
                          <a:gd name="connsiteX148" fmla="*/ 0 w 10000"/>
                          <a:gd name="connsiteY148" fmla="*/ 3401 h 10000"/>
                          <a:gd name="connsiteX149" fmla="*/ 0 w 10000"/>
                          <a:gd name="connsiteY149" fmla="*/ 3222 h 10000"/>
                          <a:gd name="connsiteX150" fmla="*/ 10 w 10000"/>
                          <a:gd name="connsiteY150" fmla="*/ 3053 h 10000"/>
                          <a:gd name="connsiteX151" fmla="*/ 40 w 10000"/>
                          <a:gd name="connsiteY151" fmla="*/ 2894 h 10000"/>
                          <a:gd name="connsiteX152" fmla="*/ 84 w 10000"/>
                          <a:gd name="connsiteY152" fmla="*/ 2758 h 10000"/>
                          <a:gd name="connsiteX153" fmla="*/ 131 w 10000"/>
                          <a:gd name="connsiteY153" fmla="*/ 2647 h 10000"/>
                          <a:gd name="connsiteX154" fmla="*/ 183 w 10000"/>
                          <a:gd name="connsiteY154" fmla="*/ 2546 h 10000"/>
                          <a:gd name="connsiteX155" fmla="*/ 230 w 10000"/>
                          <a:gd name="connsiteY155" fmla="*/ 2478 h 10000"/>
                          <a:gd name="connsiteX156" fmla="*/ 275 w 10000"/>
                          <a:gd name="connsiteY156" fmla="*/ 2420 h 10000"/>
                          <a:gd name="connsiteX157" fmla="*/ 299 w 10000"/>
                          <a:gd name="connsiteY157" fmla="*/ 2386 h 10000"/>
                          <a:gd name="connsiteX158" fmla="*/ 312 w 10000"/>
                          <a:gd name="connsiteY158" fmla="*/ 2377 h 10000"/>
                          <a:gd name="connsiteX159" fmla="*/ 322 w 10000"/>
                          <a:gd name="connsiteY159" fmla="*/ 2372 h 10000"/>
                          <a:gd name="connsiteX160" fmla="*/ 356 w 10000"/>
                          <a:gd name="connsiteY160" fmla="*/ 2353 h 10000"/>
                          <a:gd name="connsiteX161" fmla="*/ 413 w 10000"/>
                          <a:gd name="connsiteY161" fmla="*/ 2309 h 10000"/>
                          <a:gd name="connsiteX162" fmla="*/ 485 w 10000"/>
                          <a:gd name="connsiteY162" fmla="*/ 2261 h 10000"/>
                          <a:gd name="connsiteX163" fmla="*/ 581 w 10000"/>
                          <a:gd name="connsiteY163" fmla="*/ 2203 h 10000"/>
                          <a:gd name="connsiteX164" fmla="*/ 690 w 10000"/>
                          <a:gd name="connsiteY164" fmla="*/ 2135 h 10000"/>
                          <a:gd name="connsiteX165" fmla="*/ 811 w 10000"/>
                          <a:gd name="connsiteY165" fmla="*/ 2048 h 10000"/>
                          <a:gd name="connsiteX166" fmla="*/ 950 w 10000"/>
                          <a:gd name="connsiteY166" fmla="*/ 1966 h 10000"/>
                          <a:gd name="connsiteX167" fmla="*/ 1096 w 10000"/>
                          <a:gd name="connsiteY167" fmla="*/ 1865 h 10000"/>
                          <a:gd name="connsiteX168" fmla="*/ 1252 w 10000"/>
                          <a:gd name="connsiteY168" fmla="*/ 1758 h 10000"/>
                          <a:gd name="connsiteX169" fmla="*/ 1418 w 10000"/>
                          <a:gd name="connsiteY169" fmla="*/ 1652 h 10000"/>
                          <a:gd name="connsiteX170" fmla="*/ 1586 w 10000"/>
                          <a:gd name="connsiteY170" fmla="*/ 1541 h 10000"/>
                          <a:gd name="connsiteX171" fmla="*/ 1759 w 10000"/>
                          <a:gd name="connsiteY171" fmla="*/ 1420 h 10000"/>
                          <a:gd name="connsiteX172" fmla="*/ 1940 w 10000"/>
                          <a:gd name="connsiteY172" fmla="*/ 1314 h 10000"/>
                          <a:gd name="connsiteX173" fmla="*/ 2118 w 10000"/>
                          <a:gd name="connsiteY173" fmla="*/ 1193 h 10000"/>
                          <a:gd name="connsiteX174" fmla="*/ 2298 w 10000"/>
                          <a:gd name="connsiteY174" fmla="*/ 1077 h 10000"/>
                          <a:gd name="connsiteX175" fmla="*/ 2476 w 10000"/>
                          <a:gd name="connsiteY175" fmla="*/ 957 h 10000"/>
                          <a:gd name="connsiteX176" fmla="*/ 2650 w 10000"/>
                          <a:gd name="connsiteY176" fmla="*/ 845 h 10000"/>
                          <a:gd name="connsiteX177" fmla="*/ 2818 w 10000"/>
                          <a:gd name="connsiteY177" fmla="*/ 729 h 10000"/>
                          <a:gd name="connsiteX178" fmla="*/ 2979 w 10000"/>
                          <a:gd name="connsiteY178" fmla="*/ 628 h 10000"/>
                          <a:gd name="connsiteX179" fmla="*/ 3135 w 10000"/>
                          <a:gd name="connsiteY179" fmla="*/ 527 h 10000"/>
                          <a:gd name="connsiteX180" fmla="*/ 3278 w 10000"/>
                          <a:gd name="connsiteY180" fmla="*/ 435 h 10000"/>
                          <a:gd name="connsiteX181" fmla="*/ 3407 w 10000"/>
                          <a:gd name="connsiteY181" fmla="*/ 348 h 10000"/>
                          <a:gd name="connsiteX182" fmla="*/ 3525 w 10000"/>
                          <a:gd name="connsiteY182" fmla="*/ 271 h 10000"/>
                          <a:gd name="connsiteX183" fmla="*/ 3629 w 10000"/>
                          <a:gd name="connsiteY183" fmla="*/ 203 h 10000"/>
                          <a:gd name="connsiteX184" fmla="*/ 3716 w 10000"/>
                          <a:gd name="connsiteY184" fmla="*/ 155 h 10000"/>
                          <a:gd name="connsiteX185" fmla="*/ 3785 w 10000"/>
                          <a:gd name="connsiteY185" fmla="*/ 111 h 10000"/>
                          <a:gd name="connsiteX186" fmla="*/ 3837 w 10000"/>
                          <a:gd name="connsiteY186" fmla="*/ 77 h 10000"/>
                          <a:gd name="connsiteX187" fmla="*/ 3949 w 10000"/>
                          <a:gd name="connsiteY187" fmla="*/ 29 h 10000"/>
                          <a:gd name="connsiteX188" fmla="*/ 4052 w 10000"/>
                          <a:gd name="connsiteY18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9693 w 10000"/>
                          <a:gd name="connsiteY26" fmla="*/ 3217 h 10000"/>
                          <a:gd name="connsiteX27" fmla="*/ 9785 w 10000"/>
                          <a:gd name="connsiteY27" fmla="*/ 3266 h 10000"/>
                          <a:gd name="connsiteX28" fmla="*/ 9854 w 10000"/>
                          <a:gd name="connsiteY28" fmla="*/ 3309 h 10000"/>
                          <a:gd name="connsiteX29" fmla="*/ 9901 w 10000"/>
                          <a:gd name="connsiteY29" fmla="*/ 3333 h 10000"/>
                          <a:gd name="connsiteX30" fmla="*/ 9923 w 10000"/>
                          <a:gd name="connsiteY30" fmla="*/ 3353 h 10000"/>
                          <a:gd name="connsiteX31" fmla="*/ 9975 w 10000"/>
                          <a:gd name="connsiteY31" fmla="*/ 3391 h 10000"/>
                          <a:gd name="connsiteX32" fmla="*/ 10000 w 10000"/>
                          <a:gd name="connsiteY32" fmla="*/ 3444 h 10000"/>
                          <a:gd name="connsiteX33" fmla="*/ 10000 w 10000"/>
                          <a:gd name="connsiteY33" fmla="*/ 3493 h 10000"/>
                          <a:gd name="connsiteX34" fmla="*/ 9988 w 10000"/>
                          <a:gd name="connsiteY34" fmla="*/ 3536 h 10000"/>
                          <a:gd name="connsiteX35" fmla="*/ 9958 w 10000"/>
                          <a:gd name="connsiteY35" fmla="*/ 3589 h 10000"/>
                          <a:gd name="connsiteX36" fmla="*/ 9913 w 10000"/>
                          <a:gd name="connsiteY36" fmla="*/ 3647 h 10000"/>
                          <a:gd name="connsiteX37" fmla="*/ 9874 w 10000"/>
                          <a:gd name="connsiteY37" fmla="*/ 3681 h 10000"/>
                          <a:gd name="connsiteX38" fmla="*/ 9832 w 10000"/>
                          <a:gd name="connsiteY38" fmla="*/ 3734 h 10000"/>
                          <a:gd name="connsiteX39" fmla="*/ 9780 w 10000"/>
                          <a:gd name="connsiteY39" fmla="*/ 3792 h 10000"/>
                          <a:gd name="connsiteX40" fmla="*/ 9728 w 10000"/>
                          <a:gd name="connsiteY40" fmla="*/ 3850 h 10000"/>
                          <a:gd name="connsiteX41" fmla="*/ 9671 w 10000"/>
                          <a:gd name="connsiteY41" fmla="*/ 3903 h 10000"/>
                          <a:gd name="connsiteX42" fmla="*/ 9629 w 10000"/>
                          <a:gd name="connsiteY42" fmla="*/ 3952 h 10000"/>
                          <a:gd name="connsiteX43" fmla="*/ 9589 w 10000"/>
                          <a:gd name="connsiteY43" fmla="*/ 3995 h 10000"/>
                          <a:gd name="connsiteX44" fmla="*/ 9562 w 10000"/>
                          <a:gd name="connsiteY44" fmla="*/ 4029 h 10000"/>
                          <a:gd name="connsiteX45" fmla="*/ 9550 w 10000"/>
                          <a:gd name="connsiteY45" fmla="*/ 4039 h 10000"/>
                          <a:gd name="connsiteX46" fmla="*/ 9555 w 10000"/>
                          <a:gd name="connsiteY46" fmla="*/ 6237 h 10000"/>
                          <a:gd name="connsiteX47" fmla="*/ 9567 w 10000"/>
                          <a:gd name="connsiteY47" fmla="*/ 6246 h 10000"/>
                          <a:gd name="connsiteX48" fmla="*/ 9597 w 10000"/>
                          <a:gd name="connsiteY48" fmla="*/ 6271 h 10000"/>
                          <a:gd name="connsiteX49" fmla="*/ 9641 w 10000"/>
                          <a:gd name="connsiteY49" fmla="*/ 6304 h 10000"/>
                          <a:gd name="connsiteX50" fmla="*/ 9698 w 10000"/>
                          <a:gd name="connsiteY50" fmla="*/ 6338 h 10000"/>
                          <a:gd name="connsiteX51" fmla="*/ 9753 w 10000"/>
                          <a:gd name="connsiteY51" fmla="*/ 6382 h 10000"/>
                          <a:gd name="connsiteX52" fmla="*/ 9805 w 10000"/>
                          <a:gd name="connsiteY52" fmla="*/ 6420 h 10000"/>
                          <a:gd name="connsiteX53" fmla="*/ 9844 w 10000"/>
                          <a:gd name="connsiteY53" fmla="*/ 6454 h 10000"/>
                          <a:gd name="connsiteX54" fmla="*/ 9874 w 10000"/>
                          <a:gd name="connsiteY54" fmla="*/ 6488 h 10000"/>
                          <a:gd name="connsiteX55" fmla="*/ 9884 w 10000"/>
                          <a:gd name="connsiteY55" fmla="*/ 6531 h 10000"/>
                          <a:gd name="connsiteX56" fmla="*/ 9879 w 10000"/>
                          <a:gd name="connsiteY56" fmla="*/ 6575 h 10000"/>
                          <a:gd name="connsiteX57" fmla="*/ 9866 w 10000"/>
                          <a:gd name="connsiteY57" fmla="*/ 6618 h 10000"/>
                          <a:gd name="connsiteX58" fmla="*/ 9854 w 10000"/>
                          <a:gd name="connsiteY58" fmla="*/ 6652 h 10000"/>
                          <a:gd name="connsiteX59" fmla="*/ 9839 w 10000"/>
                          <a:gd name="connsiteY59" fmla="*/ 6667 h 10000"/>
                          <a:gd name="connsiteX60" fmla="*/ 9837 w 10000"/>
                          <a:gd name="connsiteY60" fmla="*/ 6676 h 10000"/>
                          <a:gd name="connsiteX61" fmla="*/ 9827 w 10000"/>
                          <a:gd name="connsiteY61" fmla="*/ 6686 h 10000"/>
                          <a:gd name="connsiteX62" fmla="*/ 9792 w 10000"/>
                          <a:gd name="connsiteY62" fmla="*/ 6720 h 10000"/>
                          <a:gd name="connsiteX63" fmla="*/ 9740 w 10000"/>
                          <a:gd name="connsiteY63" fmla="*/ 6758 h 10000"/>
                          <a:gd name="connsiteX64" fmla="*/ 9671 w 10000"/>
                          <a:gd name="connsiteY64" fmla="*/ 6826 h 10000"/>
                          <a:gd name="connsiteX65" fmla="*/ 9579 w 10000"/>
                          <a:gd name="connsiteY65" fmla="*/ 6903 h 10000"/>
                          <a:gd name="connsiteX66" fmla="*/ 9476 w 10000"/>
                          <a:gd name="connsiteY66" fmla="*/ 6995 h 10000"/>
                          <a:gd name="connsiteX67" fmla="*/ 9359 w 10000"/>
                          <a:gd name="connsiteY67" fmla="*/ 7106 h 10000"/>
                          <a:gd name="connsiteX68" fmla="*/ 9231 w 10000"/>
                          <a:gd name="connsiteY68" fmla="*/ 7227 h 10000"/>
                          <a:gd name="connsiteX69" fmla="*/ 9087 w 10000"/>
                          <a:gd name="connsiteY69" fmla="*/ 7353 h 10000"/>
                          <a:gd name="connsiteX70" fmla="*/ 8939 w 10000"/>
                          <a:gd name="connsiteY70" fmla="*/ 7478 h 10000"/>
                          <a:gd name="connsiteX71" fmla="*/ 8780 w 10000"/>
                          <a:gd name="connsiteY71" fmla="*/ 7623 h 10000"/>
                          <a:gd name="connsiteX72" fmla="*/ 8615 w 10000"/>
                          <a:gd name="connsiteY72" fmla="*/ 7778 h 10000"/>
                          <a:gd name="connsiteX73" fmla="*/ 8441 w 10000"/>
                          <a:gd name="connsiteY73" fmla="*/ 7928 h 10000"/>
                          <a:gd name="connsiteX74" fmla="*/ 8268 w 10000"/>
                          <a:gd name="connsiteY74" fmla="*/ 8082 h 10000"/>
                          <a:gd name="connsiteX75" fmla="*/ 8090 w 10000"/>
                          <a:gd name="connsiteY75" fmla="*/ 8242 h 10000"/>
                          <a:gd name="connsiteX76" fmla="*/ 7917 w 10000"/>
                          <a:gd name="connsiteY76" fmla="*/ 8401 h 10000"/>
                          <a:gd name="connsiteX77" fmla="*/ 7741 w 10000"/>
                          <a:gd name="connsiteY77" fmla="*/ 8556 h 10000"/>
                          <a:gd name="connsiteX78" fmla="*/ 7568 w 10000"/>
                          <a:gd name="connsiteY78" fmla="*/ 8715 h 10000"/>
                          <a:gd name="connsiteX79" fmla="*/ 7395 w 10000"/>
                          <a:gd name="connsiteY79" fmla="*/ 8865 h 10000"/>
                          <a:gd name="connsiteX80" fmla="*/ 7229 w 10000"/>
                          <a:gd name="connsiteY80" fmla="*/ 9010 h 10000"/>
                          <a:gd name="connsiteX81" fmla="*/ 7073 w 10000"/>
                          <a:gd name="connsiteY81" fmla="*/ 9155 h 10000"/>
                          <a:gd name="connsiteX82" fmla="*/ 6927 w 10000"/>
                          <a:gd name="connsiteY82" fmla="*/ 9290 h 10000"/>
                          <a:gd name="connsiteX83" fmla="*/ 6784 w 10000"/>
                          <a:gd name="connsiteY83" fmla="*/ 9415 h 10000"/>
                          <a:gd name="connsiteX84" fmla="*/ 6658 w 10000"/>
                          <a:gd name="connsiteY84" fmla="*/ 9527 h 10000"/>
                          <a:gd name="connsiteX85" fmla="*/ 6541 w 10000"/>
                          <a:gd name="connsiteY85" fmla="*/ 9628 h 10000"/>
                          <a:gd name="connsiteX86" fmla="*/ 6437 w 10000"/>
                          <a:gd name="connsiteY86" fmla="*/ 9720 h 10000"/>
                          <a:gd name="connsiteX87" fmla="*/ 6356 w 10000"/>
                          <a:gd name="connsiteY87" fmla="*/ 9797 h 10000"/>
                          <a:gd name="connsiteX88" fmla="*/ 6286 w 10000"/>
                          <a:gd name="connsiteY88" fmla="*/ 9865 h 10000"/>
                          <a:gd name="connsiteX89" fmla="*/ 6235 w 10000"/>
                          <a:gd name="connsiteY89" fmla="*/ 9908 h 10000"/>
                          <a:gd name="connsiteX90" fmla="*/ 6205 w 10000"/>
                          <a:gd name="connsiteY90" fmla="*/ 9932 h 10000"/>
                          <a:gd name="connsiteX91" fmla="*/ 6131 w 10000"/>
                          <a:gd name="connsiteY91" fmla="*/ 9986 h 10000"/>
                          <a:gd name="connsiteX92" fmla="*/ 6066 w 10000"/>
                          <a:gd name="connsiteY92" fmla="*/ 10000 h 10000"/>
                          <a:gd name="connsiteX93" fmla="*/ 6004 w 10000"/>
                          <a:gd name="connsiteY93" fmla="*/ 9990 h 10000"/>
                          <a:gd name="connsiteX94" fmla="*/ 5957 w 10000"/>
                          <a:gd name="connsiteY94" fmla="*/ 9976 h 10000"/>
                          <a:gd name="connsiteX95" fmla="*/ 5928 w 10000"/>
                          <a:gd name="connsiteY95" fmla="*/ 9957 h 10000"/>
                          <a:gd name="connsiteX96" fmla="*/ 5913 w 10000"/>
                          <a:gd name="connsiteY96" fmla="*/ 9952 h 10000"/>
                          <a:gd name="connsiteX97" fmla="*/ 5901 w 10000"/>
                          <a:gd name="connsiteY97" fmla="*/ 9942 h 10000"/>
                          <a:gd name="connsiteX98" fmla="*/ 5866 w 10000"/>
                          <a:gd name="connsiteY98" fmla="*/ 9918 h 10000"/>
                          <a:gd name="connsiteX99" fmla="*/ 5809 w 10000"/>
                          <a:gd name="connsiteY99" fmla="*/ 9874 h 10000"/>
                          <a:gd name="connsiteX100" fmla="*/ 5737 w 10000"/>
                          <a:gd name="connsiteY100" fmla="*/ 9816 h 10000"/>
                          <a:gd name="connsiteX101" fmla="*/ 5641 w 10000"/>
                          <a:gd name="connsiteY101" fmla="*/ 9739 h 10000"/>
                          <a:gd name="connsiteX102" fmla="*/ 5524 w 10000"/>
                          <a:gd name="connsiteY102" fmla="*/ 9647 h 10000"/>
                          <a:gd name="connsiteX103" fmla="*/ 5398 w 10000"/>
                          <a:gd name="connsiteY103" fmla="*/ 9546 h 10000"/>
                          <a:gd name="connsiteX104" fmla="*/ 5252 w 10000"/>
                          <a:gd name="connsiteY104" fmla="*/ 9435 h 10000"/>
                          <a:gd name="connsiteX105" fmla="*/ 5096 w 10000"/>
                          <a:gd name="connsiteY105" fmla="*/ 9314 h 10000"/>
                          <a:gd name="connsiteX106" fmla="*/ 4923 w 10000"/>
                          <a:gd name="connsiteY106" fmla="*/ 9179 h 10000"/>
                          <a:gd name="connsiteX107" fmla="*/ 4740 w 10000"/>
                          <a:gd name="connsiteY107" fmla="*/ 9034 h 10000"/>
                          <a:gd name="connsiteX108" fmla="*/ 4545 w 10000"/>
                          <a:gd name="connsiteY108" fmla="*/ 8884 h 10000"/>
                          <a:gd name="connsiteX109" fmla="*/ 4347 w 10000"/>
                          <a:gd name="connsiteY109" fmla="*/ 8729 h 10000"/>
                          <a:gd name="connsiteX110" fmla="*/ 4139 w 10000"/>
                          <a:gd name="connsiteY110" fmla="*/ 8560 h 10000"/>
                          <a:gd name="connsiteX111" fmla="*/ 3924 w 10000"/>
                          <a:gd name="connsiteY111" fmla="*/ 8401 h 10000"/>
                          <a:gd name="connsiteX112" fmla="*/ 3706 w 10000"/>
                          <a:gd name="connsiteY112" fmla="*/ 8222 h 10000"/>
                          <a:gd name="connsiteX113" fmla="*/ 3481 w 10000"/>
                          <a:gd name="connsiteY113" fmla="*/ 8053 h 10000"/>
                          <a:gd name="connsiteX114" fmla="*/ 3256 w 10000"/>
                          <a:gd name="connsiteY114" fmla="*/ 7879 h 10000"/>
                          <a:gd name="connsiteX115" fmla="*/ 3026 w 10000"/>
                          <a:gd name="connsiteY115" fmla="*/ 7700 h 10000"/>
                          <a:gd name="connsiteX116" fmla="*/ 2801 w 10000"/>
                          <a:gd name="connsiteY116" fmla="*/ 7522 h 10000"/>
                          <a:gd name="connsiteX117" fmla="*/ 2575 w 10000"/>
                          <a:gd name="connsiteY117" fmla="*/ 7343 h 10000"/>
                          <a:gd name="connsiteX118" fmla="*/ 2355 w 10000"/>
                          <a:gd name="connsiteY118" fmla="*/ 7174 h 10000"/>
                          <a:gd name="connsiteX119" fmla="*/ 2135 w 10000"/>
                          <a:gd name="connsiteY119" fmla="*/ 7005 h 10000"/>
                          <a:gd name="connsiteX120" fmla="*/ 1922 w 10000"/>
                          <a:gd name="connsiteY120" fmla="*/ 6836 h 10000"/>
                          <a:gd name="connsiteX121" fmla="*/ 1719 w 10000"/>
                          <a:gd name="connsiteY121" fmla="*/ 6676 h 10000"/>
                          <a:gd name="connsiteX122" fmla="*/ 1519 w 10000"/>
                          <a:gd name="connsiteY122" fmla="*/ 6522 h 10000"/>
                          <a:gd name="connsiteX123" fmla="*/ 1331 w 10000"/>
                          <a:gd name="connsiteY123" fmla="*/ 6372 h 10000"/>
                          <a:gd name="connsiteX124" fmla="*/ 1153 w 10000"/>
                          <a:gd name="connsiteY124" fmla="*/ 6237 h 10000"/>
                          <a:gd name="connsiteX125" fmla="*/ 985 w 10000"/>
                          <a:gd name="connsiteY125" fmla="*/ 6101 h 10000"/>
                          <a:gd name="connsiteX126" fmla="*/ 831 w 10000"/>
                          <a:gd name="connsiteY126" fmla="*/ 5981 h 10000"/>
                          <a:gd name="connsiteX127" fmla="*/ 690 w 10000"/>
                          <a:gd name="connsiteY127" fmla="*/ 5874 h 10000"/>
                          <a:gd name="connsiteX128" fmla="*/ 569 w 10000"/>
                          <a:gd name="connsiteY128" fmla="*/ 5778 h 10000"/>
                          <a:gd name="connsiteX129" fmla="*/ 460 w 10000"/>
                          <a:gd name="connsiteY129" fmla="*/ 5696 h 10000"/>
                          <a:gd name="connsiteX130" fmla="*/ 369 w 10000"/>
                          <a:gd name="connsiteY130" fmla="*/ 5618 h 10000"/>
                          <a:gd name="connsiteX131" fmla="*/ 299 w 10000"/>
                          <a:gd name="connsiteY131" fmla="*/ 5570 h 10000"/>
                          <a:gd name="connsiteX132" fmla="*/ 252 w 10000"/>
                          <a:gd name="connsiteY132" fmla="*/ 5527 h 10000"/>
                          <a:gd name="connsiteX133" fmla="*/ 225 w 10000"/>
                          <a:gd name="connsiteY133" fmla="*/ 5502 h 10000"/>
                          <a:gd name="connsiteX134" fmla="*/ 148 w 10000"/>
                          <a:gd name="connsiteY134" fmla="*/ 5425 h 10000"/>
                          <a:gd name="connsiteX135" fmla="*/ 92 w 10000"/>
                          <a:gd name="connsiteY135" fmla="*/ 5324 h 10000"/>
                          <a:gd name="connsiteX136" fmla="*/ 52 w 10000"/>
                          <a:gd name="connsiteY136" fmla="*/ 5213 h 10000"/>
                          <a:gd name="connsiteX137" fmla="*/ 27 w 10000"/>
                          <a:gd name="connsiteY137" fmla="*/ 5111 h 10000"/>
                          <a:gd name="connsiteX138" fmla="*/ 10 w 10000"/>
                          <a:gd name="connsiteY138" fmla="*/ 5019 h 10000"/>
                          <a:gd name="connsiteX139" fmla="*/ 5 w 10000"/>
                          <a:gd name="connsiteY139" fmla="*/ 4942 h 10000"/>
                          <a:gd name="connsiteX140" fmla="*/ 0 w 10000"/>
                          <a:gd name="connsiteY140" fmla="*/ 4884 h 10000"/>
                          <a:gd name="connsiteX141" fmla="*/ 0 w 10000"/>
                          <a:gd name="connsiteY141" fmla="*/ 4865 h 10000"/>
                          <a:gd name="connsiteX142" fmla="*/ 0 w 10000"/>
                          <a:gd name="connsiteY142" fmla="*/ 4831 h 10000"/>
                          <a:gd name="connsiteX143" fmla="*/ 0 w 10000"/>
                          <a:gd name="connsiteY143" fmla="*/ 4749 h 10000"/>
                          <a:gd name="connsiteX144" fmla="*/ 0 w 10000"/>
                          <a:gd name="connsiteY144" fmla="*/ 4618 h 10000"/>
                          <a:gd name="connsiteX145" fmla="*/ 0 w 10000"/>
                          <a:gd name="connsiteY145" fmla="*/ 3826 h 10000"/>
                          <a:gd name="connsiteX146" fmla="*/ 0 w 10000"/>
                          <a:gd name="connsiteY146" fmla="*/ 3604 h 10000"/>
                          <a:gd name="connsiteX147" fmla="*/ 0 w 10000"/>
                          <a:gd name="connsiteY147" fmla="*/ 3401 h 10000"/>
                          <a:gd name="connsiteX148" fmla="*/ 0 w 10000"/>
                          <a:gd name="connsiteY148" fmla="*/ 3222 h 10000"/>
                          <a:gd name="connsiteX149" fmla="*/ 10 w 10000"/>
                          <a:gd name="connsiteY149" fmla="*/ 3053 h 10000"/>
                          <a:gd name="connsiteX150" fmla="*/ 40 w 10000"/>
                          <a:gd name="connsiteY150" fmla="*/ 2894 h 10000"/>
                          <a:gd name="connsiteX151" fmla="*/ 84 w 10000"/>
                          <a:gd name="connsiteY151" fmla="*/ 2758 h 10000"/>
                          <a:gd name="connsiteX152" fmla="*/ 131 w 10000"/>
                          <a:gd name="connsiteY152" fmla="*/ 2647 h 10000"/>
                          <a:gd name="connsiteX153" fmla="*/ 183 w 10000"/>
                          <a:gd name="connsiteY153" fmla="*/ 2546 h 10000"/>
                          <a:gd name="connsiteX154" fmla="*/ 230 w 10000"/>
                          <a:gd name="connsiteY154" fmla="*/ 2478 h 10000"/>
                          <a:gd name="connsiteX155" fmla="*/ 275 w 10000"/>
                          <a:gd name="connsiteY155" fmla="*/ 2420 h 10000"/>
                          <a:gd name="connsiteX156" fmla="*/ 299 w 10000"/>
                          <a:gd name="connsiteY156" fmla="*/ 2386 h 10000"/>
                          <a:gd name="connsiteX157" fmla="*/ 312 w 10000"/>
                          <a:gd name="connsiteY157" fmla="*/ 2377 h 10000"/>
                          <a:gd name="connsiteX158" fmla="*/ 322 w 10000"/>
                          <a:gd name="connsiteY158" fmla="*/ 2372 h 10000"/>
                          <a:gd name="connsiteX159" fmla="*/ 356 w 10000"/>
                          <a:gd name="connsiteY159" fmla="*/ 2353 h 10000"/>
                          <a:gd name="connsiteX160" fmla="*/ 413 w 10000"/>
                          <a:gd name="connsiteY160" fmla="*/ 2309 h 10000"/>
                          <a:gd name="connsiteX161" fmla="*/ 485 w 10000"/>
                          <a:gd name="connsiteY161" fmla="*/ 2261 h 10000"/>
                          <a:gd name="connsiteX162" fmla="*/ 581 w 10000"/>
                          <a:gd name="connsiteY162" fmla="*/ 2203 h 10000"/>
                          <a:gd name="connsiteX163" fmla="*/ 690 w 10000"/>
                          <a:gd name="connsiteY163" fmla="*/ 2135 h 10000"/>
                          <a:gd name="connsiteX164" fmla="*/ 811 w 10000"/>
                          <a:gd name="connsiteY164" fmla="*/ 2048 h 10000"/>
                          <a:gd name="connsiteX165" fmla="*/ 950 w 10000"/>
                          <a:gd name="connsiteY165" fmla="*/ 1966 h 10000"/>
                          <a:gd name="connsiteX166" fmla="*/ 1096 w 10000"/>
                          <a:gd name="connsiteY166" fmla="*/ 1865 h 10000"/>
                          <a:gd name="connsiteX167" fmla="*/ 1252 w 10000"/>
                          <a:gd name="connsiteY167" fmla="*/ 1758 h 10000"/>
                          <a:gd name="connsiteX168" fmla="*/ 1418 w 10000"/>
                          <a:gd name="connsiteY168" fmla="*/ 1652 h 10000"/>
                          <a:gd name="connsiteX169" fmla="*/ 1586 w 10000"/>
                          <a:gd name="connsiteY169" fmla="*/ 1541 h 10000"/>
                          <a:gd name="connsiteX170" fmla="*/ 1759 w 10000"/>
                          <a:gd name="connsiteY170" fmla="*/ 1420 h 10000"/>
                          <a:gd name="connsiteX171" fmla="*/ 1940 w 10000"/>
                          <a:gd name="connsiteY171" fmla="*/ 1314 h 10000"/>
                          <a:gd name="connsiteX172" fmla="*/ 2118 w 10000"/>
                          <a:gd name="connsiteY172" fmla="*/ 1193 h 10000"/>
                          <a:gd name="connsiteX173" fmla="*/ 2298 w 10000"/>
                          <a:gd name="connsiteY173" fmla="*/ 1077 h 10000"/>
                          <a:gd name="connsiteX174" fmla="*/ 2476 w 10000"/>
                          <a:gd name="connsiteY174" fmla="*/ 957 h 10000"/>
                          <a:gd name="connsiteX175" fmla="*/ 2650 w 10000"/>
                          <a:gd name="connsiteY175" fmla="*/ 845 h 10000"/>
                          <a:gd name="connsiteX176" fmla="*/ 2818 w 10000"/>
                          <a:gd name="connsiteY176" fmla="*/ 729 h 10000"/>
                          <a:gd name="connsiteX177" fmla="*/ 2979 w 10000"/>
                          <a:gd name="connsiteY177" fmla="*/ 628 h 10000"/>
                          <a:gd name="connsiteX178" fmla="*/ 3135 w 10000"/>
                          <a:gd name="connsiteY178" fmla="*/ 527 h 10000"/>
                          <a:gd name="connsiteX179" fmla="*/ 3278 w 10000"/>
                          <a:gd name="connsiteY179" fmla="*/ 435 h 10000"/>
                          <a:gd name="connsiteX180" fmla="*/ 3407 w 10000"/>
                          <a:gd name="connsiteY180" fmla="*/ 348 h 10000"/>
                          <a:gd name="connsiteX181" fmla="*/ 3525 w 10000"/>
                          <a:gd name="connsiteY181" fmla="*/ 271 h 10000"/>
                          <a:gd name="connsiteX182" fmla="*/ 3629 w 10000"/>
                          <a:gd name="connsiteY182" fmla="*/ 203 h 10000"/>
                          <a:gd name="connsiteX183" fmla="*/ 3716 w 10000"/>
                          <a:gd name="connsiteY183" fmla="*/ 155 h 10000"/>
                          <a:gd name="connsiteX184" fmla="*/ 3785 w 10000"/>
                          <a:gd name="connsiteY184" fmla="*/ 111 h 10000"/>
                          <a:gd name="connsiteX185" fmla="*/ 3837 w 10000"/>
                          <a:gd name="connsiteY185" fmla="*/ 77 h 10000"/>
                          <a:gd name="connsiteX186" fmla="*/ 3949 w 10000"/>
                          <a:gd name="connsiteY186" fmla="*/ 29 h 10000"/>
                          <a:gd name="connsiteX187" fmla="*/ 4052 w 10000"/>
                          <a:gd name="connsiteY18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9693 w 10000"/>
                          <a:gd name="connsiteY25" fmla="*/ 3217 h 10000"/>
                          <a:gd name="connsiteX26" fmla="*/ 9785 w 10000"/>
                          <a:gd name="connsiteY26" fmla="*/ 3266 h 10000"/>
                          <a:gd name="connsiteX27" fmla="*/ 9854 w 10000"/>
                          <a:gd name="connsiteY27" fmla="*/ 3309 h 10000"/>
                          <a:gd name="connsiteX28" fmla="*/ 9901 w 10000"/>
                          <a:gd name="connsiteY28" fmla="*/ 3333 h 10000"/>
                          <a:gd name="connsiteX29" fmla="*/ 9923 w 10000"/>
                          <a:gd name="connsiteY29" fmla="*/ 3353 h 10000"/>
                          <a:gd name="connsiteX30" fmla="*/ 9975 w 10000"/>
                          <a:gd name="connsiteY30" fmla="*/ 3391 h 10000"/>
                          <a:gd name="connsiteX31" fmla="*/ 10000 w 10000"/>
                          <a:gd name="connsiteY31" fmla="*/ 3444 h 10000"/>
                          <a:gd name="connsiteX32" fmla="*/ 10000 w 10000"/>
                          <a:gd name="connsiteY32" fmla="*/ 3493 h 10000"/>
                          <a:gd name="connsiteX33" fmla="*/ 9988 w 10000"/>
                          <a:gd name="connsiteY33" fmla="*/ 3536 h 10000"/>
                          <a:gd name="connsiteX34" fmla="*/ 9958 w 10000"/>
                          <a:gd name="connsiteY34" fmla="*/ 3589 h 10000"/>
                          <a:gd name="connsiteX35" fmla="*/ 9913 w 10000"/>
                          <a:gd name="connsiteY35" fmla="*/ 3647 h 10000"/>
                          <a:gd name="connsiteX36" fmla="*/ 9874 w 10000"/>
                          <a:gd name="connsiteY36" fmla="*/ 3681 h 10000"/>
                          <a:gd name="connsiteX37" fmla="*/ 9832 w 10000"/>
                          <a:gd name="connsiteY37" fmla="*/ 3734 h 10000"/>
                          <a:gd name="connsiteX38" fmla="*/ 9780 w 10000"/>
                          <a:gd name="connsiteY38" fmla="*/ 3792 h 10000"/>
                          <a:gd name="connsiteX39" fmla="*/ 9728 w 10000"/>
                          <a:gd name="connsiteY39" fmla="*/ 3850 h 10000"/>
                          <a:gd name="connsiteX40" fmla="*/ 9671 w 10000"/>
                          <a:gd name="connsiteY40" fmla="*/ 3903 h 10000"/>
                          <a:gd name="connsiteX41" fmla="*/ 9629 w 10000"/>
                          <a:gd name="connsiteY41" fmla="*/ 3952 h 10000"/>
                          <a:gd name="connsiteX42" fmla="*/ 9589 w 10000"/>
                          <a:gd name="connsiteY42" fmla="*/ 3995 h 10000"/>
                          <a:gd name="connsiteX43" fmla="*/ 9562 w 10000"/>
                          <a:gd name="connsiteY43" fmla="*/ 4029 h 10000"/>
                          <a:gd name="connsiteX44" fmla="*/ 9550 w 10000"/>
                          <a:gd name="connsiteY44" fmla="*/ 4039 h 10000"/>
                          <a:gd name="connsiteX45" fmla="*/ 9555 w 10000"/>
                          <a:gd name="connsiteY45" fmla="*/ 6237 h 10000"/>
                          <a:gd name="connsiteX46" fmla="*/ 9567 w 10000"/>
                          <a:gd name="connsiteY46" fmla="*/ 6246 h 10000"/>
                          <a:gd name="connsiteX47" fmla="*/ 9597 w 10000"/>
                          <a:gd name="connsiteY47" fmla="*/ 6271 h 10000"/>
                          <a:gd name="connsiteX48" fmla="*/ 9641 w 10000"/>
                          <a:gd name="connsiteY48" fmla="*/ 6304 h 10000"/>
                          <a:gd name="connsiteX49" fmla="*/ 9698 w 10000"/>
                          <a:gd name="connsiteY49" fmla="*/ 6338 h 10000"/>
                          <a:gd name="connsiteX50" fmla="*/ 9753 w 10000"/>
                          <a:gd name="connsiteY50" fmla="*/ 6382 h 10000"/>
                          <a:gd name="connsiteX51" fmla="*/ 9805 w 10000"/>
                          <a:gd name="connsiteY51" fmla="*/ 6420 h 10000"/>
                          <a:gd name="connsiteX52" fmla="*/ 9844 w 10000"/>
                          <a:gd name="connsiteY52" fmla="*/ 6454 h 10000"/>
                          <a:gd name="connsiteX53" fmla="*/ 9874 w 10000"/>
                          <a:gd name="connsiteY53" fmla="*/ 6488 h 10000"/>
                          <a:gd name="connsiteX54" fmla="*/ 9884 w 10000"/>
                          <a:gd name="connsiteY54" fmla="*/ 6531 h 10000"/>
                          <a:gd name="connsiteX55" fmla="*/ 9879 w 10000"/>
                          <a:gd name="connsiteY55" fmla="*/ 6575 h 10000"/>
                          <a:gd name="connsiteX56" fmla="*/ 9866 w 10000"/>
                          <a:gd name="connsiteY56" fmla="*/ 6618 h 10000"/>
                          <a:gd name="connsiteX57" fmla="*/ 9854 w 10000"/>
                          <a:gd name="connsiteY57" fmla="*/ 6652 h 10000"/>
                          <a:gd name="connsiteX58" fmla="*/ 9839 w 10000"/>
                          <a:gd name="connsiteY58" fmla="*/ 6667 h 10000"/>
                          <a:gd name="connsiteX59" fmla="*/ 9837 w 10000"/>
                          <a:gd name="connsiteY59" fmla="*/ 6676 h 10000"/>
                          <a:gd name="connsiteX60" fmla="*/ 9827 w 10000"/>
                          <a:gd name="connsiteY60" fmla="*/ 6686 h 10000"/>
                          <a:gd name="connsiteX61" fmla="*/ 9792 w 10000"/>
                          <a:gd name="connsiteY61" fmla="*/ 6720 h 10000"/>
                          <a:gd name="connsiteX62" fmla="*/ 9740 w 10000"/>
                          <a:gd name="connsiteY62" fmla="*/ 6758 h 10000"/>
                          <a:gd name="connsiteX63" fmla="*/ 9671 w 10000"/>
                          <a:gd name="connsiteY63" fmla="*/ 6826 h 10000"/>
                          <a:gd name="connsiteX64" fmla="*/ 9579 w 10000"/>
                          <a:gd name="connsiteY64" fmla="*/ 6903 h 10000"/>
                          <a:gd name="connsiteX65" fmla="*/ 9476 w 10000"/>
                          <a:gd name="connsiteY65" fmla="*/ 6995 h 10000"/>
                          <a:gd name="connsiteX66" fmla="*/ 9359 w 10000"/>
                          <a:gd name="connsiteY66" fmla="*/ 7106 h 10000"/>
                          <a:gd name="connsiteX67" fmla="*/ 9231 w 10000"/>
                          <a:gd name="connsiteY67" fmla="*/ 7227 h 10000"/>
                          <a:gd name="connsiteX68" fmla="*/ 9087 w 10000"/>
                          <a:gd name="connsiteY68" fmla="*/ 7353 h 10000"/>
                          <a:gd name="connsiteX69" fmla="*/ 8939 w 10000"/>
                          <a:gd name="connsiteY69" fmla="*/ 7478 h 10000"/>
                          <a:gd name="connsiteX70" fmla="*/ 8780 w 10000"/>
                          <a:gd name="connsiteY70" fmla="*/ 7623 h 10000"/>
                          <a:gd name="connsiteX71" fmla="*/ 8615 w 10000"/>
                          <a:gd name="connsiteY71" fmla="*/ 7778 h 10000"/>
                          <a:gd name="connsiteX72" fmla="*/ 8441 w 10000"/>
                          <a:gd name="connsiteY72" fmla="*/ 7928 h 10000"/>
                          <a:gd name="connsiteX73" fmla="*/ 8268 w 10000"/>
                          <a:gd name="connsiteY73" fmla="*/ 8082 h 10000"/>
                          <a:gd name="connsiteX74" fmla="*/ 8090 w 10000"/>
                          <a:gd name="connsiteY74" fmla="*/ 8242 h 10000"/>
                          <a:gd name="connsiteX75" fmla="*/ 7917 w 10000"/>
                          <a:gd name="connsiteY75" fmla="*/ 8401 h 10000"/>
                          <a:gd name="connsiteX76" fmla="*/ 7741 w 10000"/>
                          <a:gd name="connsiteY76" fmla="*/ 8556 h 10000"/>
                          <a:gd name="connsiteX77" fmla="*/ 7568 w 10000"/>
                          <a:gd name="connsiteY77" fmla="*/ 8715 h 10000"/>
                          <a:gd name="connsiteX78" fmla="*/ 7395 w 10000"/>
                          <a:gd name="connsiteY78" fmla="*/ 8865 h 10000"/>
                          <a:gd name="connsiteX79" fmla="*/ 7229 w 10000"/>
                          <a:gd name="connsiteY79" fmla="*/ 9010 h 10000"/>
                          <a:gd name="connsiteX80" fmla="*/ 7073 w 10000"/>
                          <a:gd name="connsiteY80" fmla="*/ 9155 h 10000"/>
                          <a:gd name="connsiteX81" fmla="*/ 6927 w 10000"/>
                          <a:gd name="connsiteY81" fmla="*/ 9290 h 10000"/>
                          <a:gd name="connsiteX82" fmla="*/ 6784 w 10000"/>
                          <a:gd name="connsiteY82" fmla="*/ 9415 h 10000"/>
                          <a:gd name="connsiteX83" fmla="*/ 6658 w 10000"/>
                          <a:gd name="connsiteY83" fmla="*/ 9527 h 10000"/>
                          <a:gd name="connsiteX84" fmla="*/ 6541 w 10000"/>
                          <a:gd name="connsiteY84" fmla="*/ 9628 h 10000"/>
                          <a:gd name="connsiteX85" fmla="*/ 6437 w 10000"/>
                          <a:gd name="connsiteY85" fmla="*/ 9720 h 10000"/>
                          <a:gd name="connsiteX86" fmla="*/ 6356 w 10000"/>
                          <a:gd name="connsiteY86" fmla="*/ 9797 h 10000"/>
                          <a:gd name="connsiteX87" fmla="*/ 6286 w 10000"/>
                          <a:gd name="connsiteY87" fmla="*/ 9865 h 10000"/>
                          <a:gd name="connsiteX88" fmla="*/ 6235 w 10000"/>
                          <a:gd name="connsiteY88" fmla="*/ 9908 h 10000"/>
                          <a:gd name="connsiteX89" fmla="*/ 6205 w 10000"/>
                          <a:gd name="connsiteY89" fmla="*/ 9932 h 10000"/>
                          <a:gd name="connsiteX90" fmla="*/ 6131 w 10000"/>
                          <a:gd name="connsiteY90" fmla="*/ 9986 h 10000"/>
                          <a:gd name="connsiteX91" fmla="*/ 6066 w 10000"/>
                          <a:gd name="connsiteY91" fmla="*/ 10000 h 10000"/>
                          <a:gd name="connsiteX92" fmla="*/ 6004 w 10000"/>
                          <a:gd name="connsiteY92" fmla="*/ 9990 h 10000"/>
                          <a:gd name="connsiteX93" fmla="*/ 5957 w 10000"/>
                          <a:gd name="connsiteY93" fmla="*/ 9976 h 10000"/>
                          <a:gd name="connsiteX94" fmla="*/ 5928 w 10000"/>
                          <a:gd name="connsiteY94" fmla="*/ 9957 h 10000"/>
                          <a:gd name="connsiteX95" fmla="*/ 5913 w 10000"/>
                          <a:gd name="connsiteY95" fmla="*/ 9952 h 10000"/>
                          <a:gd name="connsiteX96" fmla="*/ 5901 w 10000"/>
                          <a:gd name="connsiteY96" fmla="*/ 9942 h 10000"/>
                          <a:gd name="connsiteX97" fmla="*/ 5866 w 10000"/>
                          <a:gd name="connsiteY97" fmla="*/ 9918 h 10000"/>
                          <a:gd name="connsiteX98" fmla="*/ 5809 w 10000"/>
                          <a:gd name="connsiteY98" fmla="*/ 9874 h 10000"/>
                          <a:gd name="connsiteX99" fmla="*/ 5737 w 10000"/>
                          <a:gd name="connsiteY99" fmla="*/ 9816 h 10000"/>
                          <a:gd name="connsiteX100" fmla="*/ 5641 w 10000"/>
                          <a:gd name="connsiteY100" fmla="*/ 9739 h 10000"/>
                          <a:gd name="connsiteX101" fmla="*/ 5524 w 10000"/>
                          <a:gd name="connsiteY101" fmla="*/ 9647 h 10000"/>
                          <a:gd name="connsiteX102" fmla="*/ 5398 w 10000"/>
                          <a:gd name="connsiteY102" fmla="*/ 9546 h 10000"/>
                          <a:gd name="connsiteX103" fmla="*/ 5252 w 10000"/>
                          <a:gd name="connsiteY103" fmla="*/ 9435 h 10000"/>
                          <a:gd name="connsiteX104" fmla="*/ 5096 w 10000"/>
                          <a:gd name="connsiteY104" fmla="*/ 9314 h 10000"/>
                          <a:gd name="connsiteX105" fmla="*/ 4923 w 10000"/>
                          <a:gd name="connsiteY105" fmla="*/ 9179 h 10000"/>
                          <a:gd name="connsiteX106" fmla="*/ 4740 w 10000"/>
                          <a:gd name="connsiteY106" fmla="*/ 9034 h 10000"/>
                          <a:gd name="connsiteX107" fmla="*/ 4545 w 10000"/>
                          <a:gd name="connsiteY107" fmla="*/ 8884 h 10000"/>
                          <a:gd name="connsiteX108" fmla="*/ 4347 w 10000"/>
                          <a:gd name="connsiteY108" fmla="*/ 8729 h 10000"/>
                          <a:gd name="connsiteX109" fmla="*/ 4139 w 10000"/>
                          <a:gd name="connsiteY109" fmla="*/ 8560 h 10000"/>
                          <a:gd name="connsiteX110" fmla="*/ 3924 w 10000"/>
                          <a:gd name="connsiteY110" fmla="*/ 8401 h 10000"/>
                          <a:gd name="connsiteX111" fmla="*/ 3706 w 10000"/>
                          <a:gd name="connsiteY111" fmla="*/ 8222 h 10000"/>
                          <a:gd name="connsiteX112" fmla="*/ 3481 w 10000"/>
                          <a:gd name="connsiteY112" fmla="*/ 8053 h 10000"/>
                          <a:gd name="connsiteX113" fmla="*/ 3256 w 10000"/>
                          <a:gd name="connsiteY113" fmla="*/ 7879 h 10000"/>
                          <a:gd name="connsiteX114" fmla="*/ 3026 w 10000"/>
                          <a:gd name="connsiteY114" fmla="*/ 7700 h 10000"/>
                          <a:gd name="connsiteX115" fmla="*/ 2801 w 10000"/>
                          <a:gd name="connsiteY115" fmla="*/ 7522 h 10000"/>
                          <a:gd name="connsiteX116" fmla="*/ 2575 w 10000"/>
                          <a:gd name="connsiteY116" fmla="*/ 7343 h 10000"/>
                          <a:gd name="connsiteX117" fmla="*/ 2355 w 10000"/>
                          <a:gd name="connsiteY117" fmla="*/ 7174 h 10000"/>
                          <a:gd name="connsiteX118" fmla="*/ 2135 w 10000"/>
                          <a:gd name="connsiteY118" fmla="*/ 7005 h 10000"/>
                          <a:gd name="connsiteX119" fmla="*/ 1922 w 10000"/>
                          <a:gd name="connsiteY119" fmla="*/ 6836 h 10000"/>
                          <a:gd name="connsiteX120" fmla="*/ 1719 w 10000"/>
                          <a:gd name="connsiteY120" fmla="*/ 6676 h 10000"/>
                          <a:gd name="connsiteX121" fmla="*/ 1519 w 10000"/>
                          <a:gd name="connsiteY121" fmla="*/ 6522 h 10000"/>
                          <a:gd name="connsiteX122" fmla="*/ 1331 w 10000"/>
                          <a:gd name="connsiteY122" fmla="*/ 6372 h 10000"/>
                          <a:gd name="connsiteX123" fmla="*/ 1153 w 10000"/>
                          <a:gd name="connsiteY123" fmla="*/ 6237 h 10000"/>
                          <a:gd name="connsiteX124" fmla="*/ 985 w 10000"/>
                          <a:gd name="connsiteY124" fmla="*/ 6101 h 10000"/>
                          <a:gd name="connsiteX125" fmla="*/ 831 w 10000"/>
                          <a:gd name="connsiteY125" fmla="*/ 5981 h 10000"/>
                          <a:gd name="connsiteX126" fmla="*/ 690 w 10000"/>
                          <a:gd name="connsiteY126" fmla="*/ 5874 h 10000"/>
                          <a:gd name="connsiteX127" fmla="*/ 569 w 10000"/>
                          <a:gd name="connsiteY127" fmla="*/ 5778 h 10000"/>
                          <a:gd name="connsiteX128" fmla="*/ 460 w 10000"/>
                          <a:gd name="connsiteY128" fmla="*/ 5696 h 10000"/>
                          <a:gd name="connsiteX129" fmla="*/ 369 w 10000"/>
                          <a:gd name="connsiteY129" fmla="*/ 5618 h 10000"/>
                          <a:gd name="connsiteX130" fmla="*/ 299 w 10000"/>
                          <a:gd name="connsiteY130" fmla="*/ 5570 h 10000"/>
                          <a:gd name="connsiteX131" fmla="*/ 252 w 10000"/>
                          <a:gd name="connsiteY131" fmla="*/ 5527 h 10000"/>
                          <a:gd name="connsiteX132" fmla="*/ 225 w 10000"/>
                          <a:gd name="connsiteY132" fmla="*/ 5502 h 10000"/>
                          <a:gd name="connsiteX133" fmla="*/ 148 w 10000"/>
                          <a:gd name="connsiteY133" fmla="*/ 5425 h 10000"/>
                          <a:gd name="connsiteX134" fmla="*/ 92 w 10000"/>
                          <a:gd name="connsiteY134" fmla="*/ 5324 h 10000"/>
                          <a:gd name="connsiteX135" fmla="*/ 52 w 10000"/>
                          <a:gd name="connsiteY135" fmla="*/ 5213 h 10000"/>
                          <a:gd name="connsiteX136" fmla="*/ 27 w 10000"/>
                          <a:gd name="connsiteY136" fmla="*/ 5111 h 10000"/>
                          <a:gd name="connsiteX137" fmla="*/ 10 w 10000"/>
                          <a:gd name="connsiteY137" fmla="*/ 5019 h 10000"/>
                          <a:gd name="connsiteX138" fmla="*/ 5 w 10000"/>
                          <a:gd name="connsiteY138" fmla="*/ 4942 h 10000"/>
                          <a:gd name="connsiteX139" fmla="*/ 0 w 10000"/>
                          <a:gd name="connsiteY139" fmla="*/ 4884 h 10000"/>
                          <a:gd name="connsiteX140" fmla="*/ 0 w 10000"/>
                          <a:gd name="connsiteY140" fmla="*/ 4865 h 10000"/>
                          <a:gd name="connsiteX141" fmla="*/ 0 w 10000"/>
                          <a:gd name="connsiteY141" fmla="*/ 4831 h 10000"/>
                          <a:gd name="connsiteX142" fmla="*/ 0 w 10000"/>
                          <a:gd name="connsiteY142" fmla="*/ 4749 h 10000"/>
                          <a:gd name="connsiteX143" fmla="*/ 0 w 10000"/>
                          <a:gd name="connsiteY143" fmla="*/ 4618 h 10000"/>
                          <a:gd name="connsiteX144" fmla="*/ 0 w 10000"/>
                          <a:gd name="connsiteY144" fmla="*/ 3826 h 10000"/>
                          <a:gd name="connsiteX145" fmla="*/ 0 w 10000"/>
                          <a:gd name="connsiteY145" fmla="*/ 3604 h 10000"/>
                          <a:gd name="connsiteX146" fmla="*/ 0 w 10000"/>
                          <a:gd name="connsiteY146" fmla="*/ 3401 h 10000"/>
                          <a:gd name="connsiteX147" fmla="*/ 0 w 10000"/>
                          <a:gd name="connsiteY147" fmla="*/ 3222 h 10000"/>
                          <a:gd name="connsiteX148" fmla="*/ 10 w 10000"/>
                          <a:gd name="connsiteY148" fmla="*/ 3053 h 10000"/>
                          <a:gd name="connsiteX149" fmla="*/ 40 w 10000"/>
                          <a:gd name="connsiteY149" fmla="*/ 2894 h 10000"/>
                          <a:gd name="connsiteX150" fmla="*/ 84 w 10000"/>
                          <a:gd name="connsiteY150" fmla="*/ 2758 h 10000"/>
                          <a:gd name="connsiteX151" fmla="*/ 131 w 10000"/>
                          <a:gd name="connsiteY151" fmla="*/ 2647 h 10000"/>
                          <a:gd name="connsiteX152" fmla="*/ 183 w 10000"/>
                          <a:gd name="connsiteY152" fmla="*/ 2546 h 10000"/>
                          <a:gd name="connsiteX153" fmla="*/ 230 w 10000"/>
                          <a:gd name="connsiteY153" fmla="*/ 2478 h 10000"/>
                          <a:gd name="connsiteX154" fmla="*/ 275 w 10000"/>
                          <a:gd name="connsiteY154" fmla="*/ 2420 h 10000"/>
                          <a:gd name="connsiteX155" fmla="*/ 299 w 10000"/>
                          <a:gd name="connsiteY155" fmla="*/ 2386 h 10000"/>
                          <a:gd name="connsiteX156" fmla="*/ 312 w 10000"/>
                          <a:gd name="connsiteY156" fmla="*/ 2377 h 10000"/>
                          <a:gd name="connsiteX157" fmla="*/ 322 w 10000"/>
                          <a:gd name="connsiteY157" fmla="*/ 2372 h 10000"/>
                          <a:gd name="connsiteX158" fmla="*/ 356 w 10000"/>
                          <a:gd name="connsiteY158" fmla="*/ 2353 h 10000"/>
                          <a:gd name="connsiteX159" fmla="*/ 413 w 10000"/>
                          <a:gd name="connsiteY159" fmla="*/ 2309 h 10000"/>
                          <a:gd name="connsiteX160" fmla="*/ 485 w 10000"/>
                          <a:gd name="connsiteY160" fmla="*/ 2261 h 10000"/>
                          <a:gd name="connsiteX161" fmla="*/ 581 w 10000"/>
                          <a:gd name="connsiteY161" fmla="*/ 2203 h 10000"/>
                          <a:gd name="connsiteX162" fmla="*/ 690 w 10000"/>
                          <a:gd name="connsiteY162" fmla="*/ 2135 h 10000"/>
                          <a:gd name="connsiteX163" fmla="*/ 811 w 10000"/>
                          <a:gd name="connsiteY163" fmla="*/ 2048 h 10000"/>
                          <a:gd name="connsiteX164" fmla="*/ 950 w 10000"/>
                          <a:gd name="connsiteY164" fmla="*/ 1966 h 10000"/>
                          <a:gd name="connsiteX165" fmla="*/ 1096 w 10000"/>
                          <a:gd name="connsiteY165" fmla="*/ 1865 h 10000"/>
                          <a:gd name="connsiteX166" fmla="*/ 1252 w 10000"/>
                          <a:gd name="connsiteY166" fmla="*/ 1758 h 10000"/>
                          <a:gd name="connsiteX167" fmla="*/ 1418 w 10000"/>
                          <a:gd name="connsiteY167" fmla="*/ 1652 h 10000"/>
                          <a:gd name="connsiteX168" fmla="*/ 1586 w 10000"/>
                          <a:gd name="connsiteY168" fmla="*/ 1541 h 10000"/>
                          <a:gd name="connsiteX169" fmla="*/ 1759 w 10000"/>
                          <a:gd name="connsiteY169" fmla="*/ 1420 h 10000"/>
                          <a:gd name="connsiteX170" fmla="*/ 1940 w 10000"/>
                          <a:gd name="connsiteY170" fmla="*/ 1314 h 10000"/>
                          <a:gd name="connsiteX171" fmla="*/ 2118 w 10000"/>
                          <a:gd name="connsiteY171" fmla="*/ 1193 h 10000"/>
                          <a:gd name="connsiteX172" fmla="*/ 2298 w 10000"/>
                          <a:gd name="connsiteY172" fmla="*/ 1077 h 10000"/>
                          <a:gd name="connsiteX173" fmla="*/ 2476 w 10000"/>
                          <a:gd name="connsiteY173" fmla="*/ 957 h 10000"/>
                          <a:gd name="connsiteX174" fmla="*/ 2650 w 10000"/>
                          <a:gd name="connsiteY174" fmla="*/ 845 h 10000"/>
                          <a:gd name="connsiteX175" fmla="*/ 2818 w 10000"/>
                          <a:gd name="connsiteY175" fmla="*/ 729 h 10000"/>
                          <a:gd name="connsiteX176" fmla="*/ 2979 w 10000"/>
                          <a:gd name="connsiteY176" fmla="*/ 628 h 10000"/>
                          <a:gd name="connsiteX177" fmla="*/ 3135 w 10000"/>
                          <a:gd name="connsiteY177" fmla="*/ 527 h 10000"/>
                          <a:gd name="connsiteX178" fmla="*/ 3278 w 10000"/>
                          <a:gd name="connsiteY178" fmla="*/ 435 h 10000"/>
                          <a:gd name="connsiteX179" fmla="*/ 3407 w 10000"/>
                          <a:gd name="connsiteY179" fmla="*/ 348 h 10000"/>
                          <a:gd name="connsiteX180" fmla="*/ 3525 w 10000"/>
                          <a:gd name="connsiteY180" fmla="*/ 271 h 10000"/>
                          <a:gd name="connsiteX181" fmla="*/ 3629 w 10000"/>
                          <a:gd name="connsiteY181" fmla="*/ 203 h 10000"/>
                          <a:gd name="connsiteX182" fmla="*/ 3716 w 10000"/>
                          <a:gd name="connsiteY182" fmla="*/ 155 h 10000"/>
                          <a:gd name="connsiteX183" fmla="*/ 3785 w 10000"/>
                          <a:gd name="connsiteY183" fmla="*/ 111 h 10000"/>
                          <a:gd name="connsiteX184" fmla="*/ 3837 w 10000"/>
                          <a:gd name="connsiteY184" fmla="*/ 77 h 10000"/>
                          <a:gd name="connsiteX185" fmla="*/ 3949 w 10000"/>
                          <a:gd name="connsiteY185" fmla="*/ 29 h 10000"/>
                          <a:gd name="connsiteX186" fmla="*/ 4052 w 10000"/>
                          <a:gd name="connsiteY18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9693 w 10000"/>
                          <a:gd name="connsiteY24" fmla="*/ 3217 h 10000"/>
                          <a:gd name="connsiteX25" fmla="*/ 9785 w 10000"/>
                          <a:gd name="connsiteY25" fmla="*/ 3266 h 10000"/>
                          <a:gd name="connsiteX26" fmla="*/ 9854 w 10000"/>
                          <a:gd name="connsiteY26" fmla="*/ 3309 h 10000"/>
                          <a:gd name="connsiteX27" fmla="*/ 9901 w 10000"/>
                          <a:gd name="connsiteY27" fmla="*/ 3333 h 10000"/>
                          <a:gd name="connsiteX28" fmla="*/ 9923 w 10000"/>
                          <a:gd name="connsiteY28" fmla="*/ 3353 h 10000"/>
                          <a:gd name="connsiteX29" fmla="*/ 9975 w 10000"/>
                          <a:gd name="connsiteY29" fmla="*/ 3391 h 10000"/>
                          <a:gd name="connsiteX30" fmla="*/ 10000 w 10000"/>
                          <a:gd name="connsiteY30" fmla="*/ 3444 h 10000"/>
                          <a:gd name="connsiteX31" fmla="*/ 10000 w 10000"/>
                          <a:gd name="connsiteY31" fmla="*/ 3493 h 10000"/>
                          <a:gd name="connsiteX32" fmla="*/ 9988 w 10000"/>
                          <a:gd name="connsiteY32" fmla="*/ 3536 h 10000"/>
                          <a:gd name="connsiteX33" fmla="*/ 9958 w 10000"/>
                          <a:gd name="connsiteY33" fmla="*/ 3589 h 10000"/>
                          <a:gd name="connsiteX34" fmla="*/ 9913 w 10000"/>
                          <a:gd name="connsiteY34" fmla="*/ 3647 h 10000"/>
                          <a:gd name="connsiteX35" fmla="*/ 9874 w 10000"/>
                          <a:gd name="connsiteY35" fmla="*/ 3681 h 10000"/>
                          <a:gd name="connsiteX36" fmla="*/ 9832 w 10000"/>
                          <a:gd name="connsiteY36" fmla="*/ 3734 h 10000"/>
                          <a:gd name="connsiteX37" fmla="*/ 9780 w 10000"/>
                          <a:gd name="connsiteY37" fmla="*/ 3792 h 10000"/>
                          <a:gd name="connsiteX38" fmla="*/ 9728 w 10000"/>
                          <a:gd name="connsiteY38" fmla="*/ 3850 h 10000"/>
                          <a:gd name="connsiteX39" fmla="*/ 9671 w 10000"/>
                          <a:gd name="connsiteY39" fmla="*/ 3903 h 10000"/>
                          <a:gd name="connsiteX40" fmla="*/ 9629 w 10000"/>
                          <a:gd name="connsiteY40" fmla="*/ 3952 h 10000"/>
                          <a:gd name="connsiteX41" fmla="*/ 9589 w 10000"/>
                          <a:gd name="connsiteY41" fmla="*/ 3995 h 10000"/>
                          <a:gd name="connsiteX42" fmla="*/ 9562 w 10000"/>
                          <a:gd name="connsiteY42" fmla="*/ 4029 h 10000"/>
                          <a:gd name="connsiteX43" fmla="*/ 9550 w 10000"/>
                          <a:gd name="connsiteY43" fmla="*/ 4039 h 10000"/>
                          <a:gd name="connsiteX44" fmla="*/ 9555 w 10000"/>
                          <a:gd name="connsiteY44" fmla="*/ 6237 h 10000"/>
                          <a:gd name="connsiteX45" fmla="*/ 9567 w 10000"/>
                          <a:gd name="connsiteY45" fmla="*/ 6246 h 10000"/>
                          <a:gd name="connsiteX46" fmla="*/ 9597 w 10000"/>
                          <a:gd name="connsiteY46" fmla="*/ 6271 h 10000"/>
                          <a:gd name="connsiteX47" fmla="*/ 9641 w 10000"/>
                          <a:gd name="connsiteY47" fmla="*/ 6304 h 10000"/>
                          <a:gd name="connsiteX48" fmla="*/ 9698 w 10000"/>
                          <a:gd name="connsiteY48" fmla="*/ 6338 h 10000"/>
                          <a:gd name="connsiteX49" fmla="*/ 9753 w 10000"/>
                          <a:gd name="connsiteY49" fmla="*/ 6382 h 10000"/>
                          <a:gd name="connsiteX50" fmla="*/ 9805 w 10000"/>
                          <a:gd name="connsiteY50" fmla="*/ 6420 h 10000"/>
                          <a:gd name="connsiteX51" fmla="*/ 9844 w 10000"/>
                          <a:gd name="connsiteY51" fmla="*/ 6454 h 10000"/>
                          <a:gd name="connsiteX52" fmla="*/ 9874 w 10000"/>
                          <a:gd name="connsiteY52" fmla="*/ 6488 h 10000"/>
                          <a:gd name="connsiteX53" fmla="*/ 9884 w 10000"/>
                          <a:gd name="connsiteY53" fmla="*/ 6531 h 10000"/>
                          <a:gd name="connsiteX54" fmla="*/ 9879 w 10000"/>
                          <a:gd name="connsiteY54" fmla="*/ 6575 h 10000"/>
                          <a:gd name="connsiteX55" fmla="*/ 9866 w 10000"/>
                          <a:gd name="connsiteY55" fmla="*/ 6618 h 10000"/>
                          <a:gd name="connsiteX56" fmla="*/ 9854 w 10000"/>
                          <a:gd name="connsiteY56" fmla="*/ 6652 h 10000"/>
                          <a:gd name="connsiteX57" fmla="*/ 9839 w 10000"/>
                          <a:gd name="connsiteY57" fmla="*/ 6667 h 10000"/>
                          <a:gd name="connsiteX58" fmla="*/ 9837 w 10000"/>
                          <a:gd name="connsiteY58" fmla="*/ 6676 h 10000"/>
                          <a:gd name="connsiteX59" fmla="*/ 9827 w 10000"/>
                          <a:gd name="connsiteY59" fmla="*/ 6686 h 10000"/>
                          <a:gd name="connsiteX60" fmla="*/ 9792 w 10000"/>
                          <a:gd name="connsiteY60" fmla="*/ 6720 h 10000"/>
                          <a:gd name="connsiteX61" fmla="*/ 9740 w 10000"/>
                          <a:gd name="connsiteY61" fmla="*/ 6758 h 10000"/>
                          <a:gd name="connsiteX62" fmla="*/ 9671 w 10000"/>
                          <a:gd name="connsiteY62" fmla="*/ 6826 h 10000"/>
                          <a:gd name="connsiteX63" fmla="*/ 9579 w 10000"/>
                          <a:gd name="connsiteY63" fmla="*/ 6903 h 10000"/>
                          <a:gd name="connsiteX64" fmla="*/ 9476 w 10000"/>
                          <a:gd name="connsiteY64" fmla="*/ 6995 h 10000"/>
                          <a:gd name="connsiteX65" fmla="*/ 9359 w 10000"/>
                          <a:gd name="connsiteY65" fmla="*/ 7106 h 10000"/>
                          <a:gd name="connsiteX66" fmla="*/ 9231 w 10000"/>
                          <a:gd name="connsiteY66" fmla="*/ 7227 h 10000"/>
                          <a:gd name="connsiteX67" fmla="*/ 9087 w 10000"/>
                          <a:gd name="connsiteY67" fmla="*/ 7353 h 10000"/>
                          <a:gd name="connsiteX68" fmla="*/ 8939 w 10000"/>
                          <a:gd name="connsiteY68" fmla="*/ 7478 h 10000"/>
                          <a:gd name="connsiteX69" fmla="*/ 8780 w 10000"/>
                          <a:gd name="connsiteY69" fmla="*/ 7623 h 10000"/>
                          <a:gd name="connsiteX70" fmla="*/ 8615 w 10000"/>
                          <a:gd name="connsiteY70" fmla="*/ 7778 h 10000"/>
                          <a:gd name="connsiteX71" fmla="*/ 8441 w 10000"/>
                          <a:gd name="connsiteY71" fmla="*/ 7928 h 10000"/>
                          <a:gd name="connsiteX72" fmla="*/ 8268 w 10000"/>
                          <a:gd name="connsiteY72" fmla="*/ 8082 h 10000"/>
                          <a:gd name="connsiteX73" fmla="*/ 8090 w 10000"/>
                          <a:gd name="connsiteY73" fmla="*/ 8242 h 10000"/>
                          <a:gd name="connsiteX74" fmla="*/ 7917 w 10000"/>
                          <a:gd name="connsiteY74" fmla="*/ 8401 h 10000"/>
                          <a:gd name="connsiteX75" fmla="*/ 7741 w 10000"/>
                          <a:gd name="connsiteY75" fmla="*/ 8556 h 10000"/>
                          <a:gd name="connsiteX76" fmla="*/ 7568 w 10000"/>
                          <a:gd name="connsiteY76" fmla="*/ 8715 h 10000"/>
                          <a:gd name="connsiteX77" fmla="*/ 7395 w 10000"/>
                          <a:gd name="connsiteY77" fmla="*/ 8865 h 10000"/>
                          <a:gd name="connsiteX78" fmla="*/ 7229 w 10000"/>
                          <a:gd name="connsiteY78" fmla="*/ 9010 h 10000"/>
                          <a:gd name="connsiteX79" fmla="*/ 7073 w 10000"/>
                          <a:gd name="connsiteY79" fmla="*/ 9155 h 10000"/>
                          <a:gd name="connsiteX80" fmla="*/ 6927 w 10000"/>
                          <a:gd name="connsiteY80" fmla="*/ 9290 h 10000"/>
                          <a:gd name="connsiteX81" fmla="*/ 6784 w 10000"/>
                          <a:gd name="connsiteY81" fmla="*/ 9415 h 10000"/>
                          <a:gd name="connsiteX82" fmla="*/ 6658 w 10000"/>
                          <a:gd name="connsiteY82" fmla="*/ 9527 h 10000"/>
                          <a:gd name="connsiteX83" fmla="*/ 6541 w 10000"/>
                          <a:gd name="connsiteY83" fmla="*/ 9628 h 10000"/>
                          <a:gd name="connsiteX84" fmla="*/ 6437 w 10000"/>
                          <a:gd name="connsiteY84" fmla="*/ 9720 h 10000"/>
                          <a:gd name="connsiteX85" fmla="*/ 6356 w 10000"/>
                          <a:gd name="connsiteY85" fmla="*/ 9797 h 10000"/>
                          <a:gd name="connsiteX86" fmla="*/ 6286 w 10000"/>
                          <a:gd name="connsiteY86" fmla="*/ 9865 h 10000"/>
                          <a:gd name="connsiteX87" fmla="*/ 6235 w 10000"/>
                          <a:gd name="connsiteY87" fmla="*/ 9908 h 10000"/>
                          <a:gd name="connsiteX88" fmla="*/ 6205 w 10000"/>
                          <a:gd name="connsiteY88" fmla="*/ 9932 h 10000"/>
                          <a:gd name="connsiteX89" fmla="*/ 6131 w 10000"/>
                          <a:gd name="connsiteY89" fmla="*/ 9986 h 10000"/>
                          <a:gd name="connsiteX90" fmla="*/ 6066 w 10000"/>
                          <a:gd name="connsiteY90" fmla="*/ 10000 h 10000"/>
                          <a:gd name="connsiteX91" fmla="*/ 6004 w 10000"/>
                          <a:gd name="connsiteY91" fmla="*/ 9990 h 10000"/>
                          <a:gd name="connsiteX92" fmla="*/ 5957 w 10000"/>
                          <a:gd name="connsiteY92" fmla="*/ 9976 h 10000"/>
                          <a:gd name="connsiteX93" fmla="*/ 5928 w 10000"/>
                          <a:gd name="connsiteY93" fmla="*/ 9957 h 10000"/>
                          <a:gd name="connsiteX94" fmla="*/ 5913 w 10000"/>
                          <a:gd name="connsiteY94" fmla="*/ 9952 h 10000"/>
                          <a:gd name="connsiteX95" fmla="*/ 5901 w 10000"/>
                          <a:gd name="connsiteY95" fmla="*/ 9942 h 10000"/>
                          <a:gd name="connsiteX96" fmla="*/ 5866 w 10000"/>
                          <a:gd name="connsiteY96" fmla="*/ 9918 h 10000"/>
                          <a:gd name="connsiteX97" fmla="*/ 5809 w 10000"/>
                          <a:gd name="connsiteY97" fmla="*/ 9874 h 10000"/>
                          <a:gd name="connsiteX98" fmla="*/ 5737 w 10000"/>
                          <a:gd name="connsiteY98" fmla="*/ 9816 h 10000"/>
                          <a:gd name="connsiteX99" fmla="*/ 5641 w 10000"/>
                          <a:gd name="connsiteY99" fmla="*/ 9739 h 10000"/>
                          <a:gd name="connsiteX100" fmla="*/ 5524 w 10000"/>
                          <a:gd name="connsiteY100" fmla="*/ 9647 h 10000"/>
                          <a:gd name="connsiteX101" fmla="*/ 5398 w 10000"/>
                          <a:gd name="connsiteY101" fmla="*/ 9546 h 10000"/>
                          <a:gd name="connsiteX102" fmla="*/ 5252 w 10000"/>
                          <a:gd name="connsiteY102" fmla="*/ 9435 h 10000"/>
                          <a:gd name="connsiteX103" fmla="*/ 5096 w 10000"/>
                          <a:gd name="connsiteY103" fmla="*/ 9314 h 10000"/>
                          <a:gd name="connsiteX104" fmla="*/ 4923 w 10000"/>
                          <a:gd name="connsiteY104" fmla="*/ 9179 h 10000"/>
                          <a:gd name="connsiteX105" fmla="*/ 4740 w 10000"/>
                          <a:gd name="connsiteY105" fmla="*/ 9034 h 10000"/>
                          <a:gd name="connsiteX106" fmla="*/ 4545 w 10000"/>
                          <a:gd name="connsiteY106" fmla="*/ 8884 h 10000"/>
                          <a:gd name="connsiteX107" fmla="*/ 4347 w 10000"/>
                          <a:gd name="connsiteY107" fmla="*/ 8729 h 10000"/>
                          <a:gd name="connsiteX108" fmla="*/ 4139 w 10000"/>
                          <a:gd name="connsiteY108" fmla="*/ 8560 h 10000"/>
                          <a:gd name="connsiteX109" fmla="*/ 3924 w 10000"/>
                          <a:gd name="connsiteY109" fmla="*/ 8401 h 10000"/>
                          <a:gd name="connsiteX110" fmla="*/ 3706 w 10000"/>
                          <a:gd name="connsiteY110" fmla="*/ 8222 h 10000"/>
                          <a:gd name="connsiteX111" fmla="*/ 3481 w 10000"/>
                          <a:gd name="connsiteY111" fmla="*/ 8053 h 10000"/>
                          <a:gd name="connsiteX112" fmla="*/ 3256 w 10000"/>
                          <a:gd name="connsiteY112" fmla="*/ 7879 h 10000"/>
                          <a:gd name="connsiteX113" fmla="*/ 3026 w 10000"/>
                          <a:gd name="connsiteY113" fmla="*/ 7700 h 10000"/>
                          <a:gd name="connsiteX114" fmla="*/ 2801 w 10000"/>
                          <a:gd name="connsiteY114" fmla="*/ 7522 h 10000"/>
                          <a:gd name="connsiteX115" fmla="*/ 2575 w 10000"/>
                          <a:gd name="connsiteY115" fmla="*/ 7343 h 10000"/>
                          <a:gd name="connsiteX116" fmla="*/ 2355 w 10000"/>
                          <a:gd name="connsiteY116" fmla="*/ 7174 h 10000"/>
                          <a:gd name="connsiteX117" fmla="*/ 2135 w 10000"/>
                          <a:gd name="connsiteY117" fmla="*/ 7005 h 10000"/>
                          <a:gd name="connsiteX118" fmla="*/ 1922 w 10000"/>
                          <a:gd name="connsiteY118" fmla="*/ 6836 h 10000"/>
                          <a:gd name="connsiteX119" fmla="*/ 1719 w 10000"/>
                          <a:gd name="connsiteY119" fmla="*/ 6676 h 10000"/>
                          <a:gd name="connsiteX120" fmla="*/ 1519 w 10000"/>
                          <a:gd name="connsiteY120" fmla="*/ 6522 h 10000"/>
                          <a:gd name="connsiteX121" fmla="*/ 1331 w 10000"/>
                          <a:gd name="connsiteY121" fmla="*/ 6372 h 10000"/>
                          <a:gd name="connsiteX122" fmla="*/ 1153 w 10000"/>
                          <a:gd name="connsiteY122" fmla="*/ 6237 h 10000"/>
                          <a:gd name="connsiteX123" fmla="*/ 985 w 10000"/>
                          <a:gd name="connsiteY123" fmla="*/ 6101 h 10000"/>
                          <a:gd name="connsiteX124" fmla="*/ 831 w 10000"/>
                          <a:gd name="connsiteY124" fmla="*/ 5981 h 10000"/>
                          <a:gd name="connsiteX125" fmla="*/ 690 w 10000"/>
                          <a:gd name="connsiteY125" fmla="*/ 5874 h 10000"/>
                          <a:gd name="connsiteX126" fmla="*/ 569 w 10000"/>
                          <a:gd name="connsiteY126" fmla="*/ 5778 h 10000"/>
                          <a:gd name="connsiteX127" fmla="*/ 460 w 10000"/>
                          <a:gd name="connsiteY127" fmla="*/ 5696 h 10000"/>
                          <a:gd name="connsiteX128" fmla="*/ 369 w 10000"/>
                          <a:gd name="connsiteY128" fmla="*/ 5618 h 10000"/>
                          <a:gd name="connsiteX129" fmla="*/ 299 w 10000"/>
                          <a:gd name="connsiteY129" fmla="*/ 5570 h 10000"/>
                          <a:gd name="connsiteX130" fmla="*/ 252 w 10000"/>
                          <a:gd name="connsiteY130" fmla="*/ 5527 h 10000"/>
                          <a:gd name="connsiteX131" fmla="*/ 225 w 10000"/>
                          <a:gd name="connsiteY131" fmla="*/ 5502 h 10000"/>
                          <a:gd name="connsiteX132" fmla="*/ 148 w 10000"/>
                          <a:gd name="connsiteY132" fmla="*/ 5425 h 10000"/>
                          <a:gd name="connsiteX133" fmla="*/ 92 w 10000"/>
                          <a:gd name="connsiteY133" fmla="*/ 5324 h 10000"/>
                          <a:gd name="connsiteX134" fmla="*/ 52 w 10000"/>
                          <a:gd name="connsiteY134" fmla="*/ 5213 h 10000"/>
                          <a:gd name="connsiteX135" fmla="*/ 27 w 10000"/>
                          <a:gd name="connsiteY135" fmla="*/ 5111 h 10000"/>
                          <a:gd name="connsiteX136" fmla="*/ 10 w 10000"/>
                          <a:gd name="connsiteY136" fmla="*/ 5019 h 10000"/>
                          <a:gd name="connsiteX137" fmla="*/ 5 w 10000"/>
                          <a:gd name="connsiteY137" fmla="*/ 4942 h 10000"/>
                          <a:gd name="connsiteX138" fmla="*/ 0 w 10000"/>
                          <a:gd name="connsiteY138" fmla="*/ 4884 h 10000"/>
                          <a:gd name="connsiteX139" fmla="*/ 0 w 10000"/>
                          <a:gd name="connsiteY139" fmla="*/ 4865 h 10000"/>
                          <a:gd name="connsiteX140" fmla="*/ 0 w 10000"/>
                          <a:gd name="connsiteY140" fmla="*/ 4831 h 10000"/>
                          <a:gd name="connsiteX141" fmla="*/ 0 w 10000"/>
                          <a:gd name="connsiteY141" fmla="*/ 4749 h 10000"/>
                          <a:gd name="connsiteX142" fmla="*/ 0 w 10000"/>
                          <a:gd name="connsiteY142" fmla="*/ 4618 h 10000"/>
                          <a:gd name="connsiteX143" fmla="*/ 0 w 10000"/>
                          <a:gd name="connsiteY143" fmla="*/ 3826 h 10000"/>
                          <a:gd name="connsiteX144" fmla="*/ 0 w 10000"/>
                          <a:gd name="connsiteY144" fmla="*/ 3604 h 10000"/>
                          <a:gd name="connsiteX145" fmla="*/ 0 w 10000"/>
                          <a:gd name="connsiteY145" fmla="*/ 3401 h 10000"/>
                          <a:gd name="connsiteX146" fmla="*/ 0 w 10000"/>
                          <a:gd name="connsiteY146" fmla="*/ 3222 h 10000"/>
                          <a:gd name="connsiteX147" fmla="*/ 10 w 10000"/>
                          <a:gd name="connsiteY147" fmla="*/ 3053 h 10000"/>
                          <a:gd name="connsiteX148" fmla="*/ 40 w 10000"/>
                          <a:gd name="connsiteY148" fmla="*/ 2894 h 10000"/>
                          <a:gd name="connsiteX149" fmla="*/ 84 w 10000"/>
                          <a:gd name="connsiteY149" fmla="*/ 2758 h 10000"/>
                          <a:gd name="connsiteX150" fmla="*/ 131 w 10000"/>
                          <a:gd name="connsiteY150" fmla="*/ 2647 h 10000"/>
                          <a:gd name="connsiteX151" fmla="*/ 183 w 10000"/>
                          <a:gd name="connsiteY151" fmla="*/ 2546 h 10000"/>
                          <a:gd name="connsiteX152" fmla="*/ 230 w 10000"/>
                          <a:gd name="connsiteY152" fmla="*/ 2478 h 10000"/>
                          <a:gd name="connsiteX153" fmla="*/ 275 w 10000"/>
                          <a:gd name="connsiteY153" fmla="*/ 2420 h 10000"/>
                          <a:gd name="connsiteX154" fmla="*/ 299 w 10000"/>
                          <a:gd name="connsiteY154" fmla="*/ 2386 h 10000"/>
                          <a:gd name="connsiteX155" fmla="*/ 312 w 10000"/>
                          <a:gd name="connsiteY155" fmla="*/ 2377 h 10000"/>
                          <a:gd name="connsiteX156" fmla="*/ 322 w 10000"/>
                          <a:gd name="connsiteY156" fmla="*/ 2372 h 10000"/>
                          <a:gd name="connsiteX157" fmla="*/ 356 w 10000"/>
                          <a:gd name="connsiteY157" fmla="*/ 2353 h 10000"/>
                          <a:gd name="connsiteX158" fmla="*/ 413 w 10000"/>
                          <a:gd name="connsiteY158" fmla="*/ 2309 h 10000"/>
                          <a:gd name="connsiteX159" fmla="*/ 485 w 10000"/>
                          <a:gd name="connsiteY159" fmla="*/ 2261 h 10000"/>
                          <a:gd name="connsiteX160" fmla="*/ 581 w 10000"/>
                          <a:gd name="connsiteY160" fmla="*/ 2203 h 10000"/>
                          <a:gd name="connsiteX161" fmla="*/ 690 w 10000"/>
                          <a:gd name="connsiteY161" fmla="*/ 2135 h 10000"/>
                          <a:gd name="connsiteX162" fmla="*/ 811 w 10000"/>
                          <a:gd name="connsiteY162" fmla="*/ 2048 h 10000"/>
                          <a:gd name="connsiteX163" fmla="*/ 950 w 10000"/>
                          <a:gd name="connsiteY163" fmla="*/ 1966 h 10000"/>
                          <a:gd name="connsiteX164" fmla="*/ 1096 w 10000"/>
                          <a:gd name="connsiteY164" fmla="*/ 1865 h 10000"/>
                          <a:gd name="connsiteX165" fmla="*/ 1252 w 10000"/>
                          <a:gd name="connsiteY165" fmla="*/ 1758 h 10000"/>
                          <a:gd name="connsiteX166" fmla="*/ 1418 w 10000"/>
                          <a:gd name="connsiteY166" fmla="*/ 1652 h 10000"/>
                          <a:gd name="connsiteX167" fmla="*/ 1586 w 10000"/>
                          <a:gd name="connsiteY167" fmla="*/ 1541 h 10000"/>
                          <a:gd name="connsiteX168" fmla="*/ 1759 w 10000"/>
                          <a:gd name="connsiteY168" fmla="*/ 1420 h 10000"/>
                          <a:gd name="connsiteX169" fmla="*/ 1940 w 10000"/>
                          <a:gd name="connsiteY169" fmla="*/ 1314 h 10000"/>
                          <a:gd name="connsiteX170" fmla="*/ 2118 w 10000"/>
                          <a:gd name="connsiteY170" fmla="*/ 1193 h 10000"/>
                          <a:gd name="connsiteX171" fmla="*/ 2298 w 10000"/>
                          <a:gd name="connsiteY171" fmla="*/ 1077 h 10000"/>
                          <a:gd name="connsiteX172" fmla="*/ 2476 w 10000"/>
                          <a:gd name="connsiteY172" fmla="*/ 957 h 10000"/>
                          <a:gd name="connsiteX173" fmla="*/ 2650 w 10000"/>
                          <a:gd name="connsiteY173" fmla="*/ 845 h 10000"/>
                          <a:gd name="connsiteX174" fmla="*/ 2818 w 10000"/>
                          <a:gd name="connsiteY174" fmla="*/ 729 h 10000"/>
                          <a:gd name="connsiteX175" fmla="*/ 2979 w 10000"/>
                          <a:gd name="connsiteY175" fmla="*/ 628 h 10000"/>
                          <a:gd name="connsiteX176" fmla="*/ 3135 w 10000"/>
                          <a:gd name="connsiteY176" fmla="*/ 527 h 10000"/>
                          <a:gd name="connsiteX177" fmla="*/ 3278 w 10000"/>
                          <a:gd name="connsiteY177" fmla="*/ 435 h 10000"/>
                          <a:gd name="connsiteX178" fmla="*/ 3407 w 10000"/>
                          <a:gd name="connsiteY178" fmla="*/ 348 h 10000"/>
                          <a:gd name="connsiteX179" fmla="*/ 3525 w 10000"/>
                          <a:gd name="connsiteY179" fmla="*/ 271 h 10000"/>
                          <a:gd name="connsiteX180" fmla="*/ 3629 w 10000"/>
                          <a:gd name="connsiteY180" fmla="*/ 203 h 10000"/>
                          <a:gd name="connsiteX181" fmla="*/ 3716 w 10000"/>
                          <a:gd name="connsiteY181" fmla="*/ 155 h 10000"/>
                          <a:gd name="connsiteX182" fmla="*/ 3785 w 10000"/>
                          <a:gd name="connsiteY182" fmla="*/ 111 h 10000"/>
                          <a:gd name="connsiteX183" fmla="*/ 3837 w 10000"/>
                          <a:gd name="connsiteY183" fmla="*/ 77 h 10000"/>
                          <a:gd name="connsiteX184" fmla="*/ 3949 w 10000"/>
                          <a:gd name="connsiteY184" fmla="*/ 29 h 10000"/>
                          <a:gd name="connsiteX185" fmla="*/ 4052 w 10000"/>
                          <a:gd name="connsiteY18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9693 w 10000"/>
                          <a:gd name="connsiteY23" fmla="*/ 3217 h 10000"/>
                          <a:gd name="connsiteX24" fmla="*/ 9785 w 10000"/>
                          <a:gd name="connsiteY24" fmla="*/ 3266 h 10000"/>
                          <a:gd name="connsiteX25" fmla="*/ 9854 w 10000"/>
                          <a:gd name="connsiteY25" fmla="*/ 3309 h 10000"/>
                          <a:gd name="connsiteX26" fmla="*/ 9901 w 10000"/>
                          <a:gd name="connsiteY26" fmla="*/ 3333 h 10000"/>
                          <a:gd name="connsiteX27" fmla="*/ 9923 w 10000"/>
                          <a:gd name="connsiteY27" fmla="*/ 3353 h 10000"/>
                          <a:gd name="connsiteX28" fmla="*/ 9975 w 10000"/>
                          <a:gd name="connsiteY28" fmla="*/ 3391 h 10000"/>
                          <a:gd name="connsiteX29" fmla="*/ 10000 w 10000"/>
                          <a:gd name="connsiteY29" fmla="*/ 3444 h 10000"/>
                          <a:gd name="connsiteX30" fmla="*/ 10000 w 10000"/>
                          <a:gd name="connsiteY30" fmla="*/ 3493 h 10000"/>
                          <a:gd name="connsiteX31" fmla="*/ 9988 w 10000"/>
                          <a:gd name="connsiteY31" fmla="*/ 3536 h 10000"/>
                          <a:gd name="connsiteX32" fmla="*/ 9958 w 10000"/>
                          <a:gd name="connsiteY32" fmla="*/ 3589 h 10000"/>
                          <a:gd name="connsiteX33" fmla="*/ 9913 w 10000"/>
                          <a:gd name="connsiteY33" fmla="*/ 3647 h 10000"/>
                          <a:gd name="connsiteX34" fmla="*/ 9874 w 10000"/>
                          <a:gd name="connsiteY34" fmla="*/ 3681 h 10000"/>
                          <a:gd name="connsiteX35" fmla="*/ 9832 w 10000"/>
                          <a:gd name="connsiteY35" fmla="*/ 3734 h 10000"/>
                          <a:gd name="connsiteX36" fmla="*/ 9780 w 10000"/>
                          <a:gd name="connsiteY36" fmla="*/ 3792 h 10000"/>
                          <a:gd name="connsiteX37" fmla="*/ 9728 w 10000"/>
                          <a:gd name="connsiteY37" fmla="*/ 3850 h 10000"/>
                          <a:gd name="connsiteX38" fmla="*/ 9671 w 10000"/>
                          <a:gd name="connsiteY38" fmla="*/ 3903 h 10000"/>
                          <a:gd name="connsiteX39" fmla="*/ 9629 w 10000"/>
                          <a:gd name="connsiteY39" fmla="*/ 3952 h 10000"/>
                          <a:gd name="connsiteX40" fmla="*/ 9589 w 10000"/>
                          <a:gd name="connsiteY40" fmla="*/ 3995 h 10000"/>
                          <a:gd name="connsiteX41" fmla="*/ 9562 w 10000"/>
                          <a:gd name="connsiteY41" fmla="*/ 4029 h 10000"/>
                          <a:gd name="connsiteX42" fmla="*/ 9550 w 10000"/>
                          <a:gd name="connsiteY42" fmla="*/ 4039 h 10000"/>
                          <a:gd name="connsiteX43" fmla="*/ 9555 w 10000"/>
                          <a:gd name="connsiteY43" fmla="*/ 6237 h 10000"/>
                          <a:gd name="connsiteX44" fmla="*/ 9567 w 10000"/>
                          <a:gd name="connsiteY44" fmla="*/ 6246 h 10000"/>
                          <a:gd name="connsiteX45" fmla="*/ 9597 w 10000"/>
                          <a:gd name="connsiteY45" fmla="*/ 6271 h 10000"/>
                          <a:gd name="connsiteX46" fmla="*/ 9641 w 10000"/>
                          <a:gd name="connsiteY46" fmla="*/ 6304 h 10000"/>
                          <a:gd name="connsiteX47" fmla="*/ 9698 w 10000"/>
                          <a:gd name="connsiteY47" fmla="*/ 6338 h 10000"/>
                          <a:gd name="connsiteX48" fmla="*/ 9753 w 10000"/>
                          <a:gd name="connsiteY48" fmla="*/ 6382 h 10000"/>
                          <a:gd name="connsiteX49" fmla="*/ 9805 w 10000"/>
                          <a:gd name="connsiteY49" fmla="*/ 6420 h 10000"/>
                          <a:gd name="connsiteX50" fmla="*/ 9844 w 10000"/>
                          <a:gd name="connsiteY50" fmla="*/ 6454 h 10000"/>
                          <a:gd name="connsiteX51" fmla="*/ 9874 w 10000"/>
                          <a:gd name="connsiteY51" fmla="*/ 6488 h 10000"/>
                          <a:gd name="connsiteX52" fmla="*/ 9884 w 10000"/>
                          <a:gd name="connsiteY52" fmla="*/ 6531 h 10000"/>
                          <a:gd name="connsiteX53" fmla="*/ 9879 w 10000"/>
                          <a:gd name="connsiteY53" fmla="*/ 6575 h 10000"/>
                          <a:gd name="connsiteX54" fmla="*/ 9866 w 10000"/>
                          <a:gd name="connsiteY54" fmla="*/ 6618 h 10000"/>
                          <a:gd name="connsiteX55" fmla="*/ 9854 w 10000"/>
                          <a:gd name="connsiteY55" fmla="*/ 6652 h 10000"/>
                          <a:gd name="connsiteX56" fmla="*/ 9839 w 10000"/>
                          <a:gd name="connsiteY56" fmla="*/ 6667 h 10000"/>
                          <a:gd name="connsiteX57" fmla="*/ 9837 w 10000"/>
                          <a:gd name="connsiteY57" fmla="*/ 6676 h 10000"/>
                          <a:gd name="connsiteX58" fmla="*/ 9827 w 10000"/>
                          <a:gd name="connsiteY58" fmla="*/ 6686 h 10000"/>
                          <a:gd name="connsiteX59" fmla="*/ 9792 w 10000"/>
                          <a:gd name="connsiteY59" fmla="*/ 6720 h 10000"/>
                          <a:gd name="connsiteX60" fmla="*/ 9740 w 10000"/>
                          <a:gd name="connsiteY60" fmla="*/ 6758 h 10000"/>
                          <a:gd name="connsiteX61" fmla="*/ 9671 w 10000"/>
                          <a:gd name="connsiteY61" fmla="*/ 6826 h 10000"/>
                          <a:gd name="connsiteX62" fmla="*/ 9579 w 10000"/>
                          <a:gd name="connsiteY62" fmla="*/ 6903 h 10000"/>
                          <a:gd name="connsiteX63" fmla="*/ 9476 w 10000"/>
                          <a:gd name="connsiteY63" fmla="*/ 6995 h 10000"/>
                          <a:gd name="connsiteX64" fmla="*/ 9359 w 10000"/>
                          <a:gd name="connsiteY64" fmla="*/ 7106 h 10000"/>
                          <a:gd name="connsiteX65" fmla="*/ 9231 w 10000"/>
                          <a:gd name="connsiteY65" fmla="*/ 7227 h 10000"/>
                          <a:gd name="connsiteX66" fmla="*/ 9087 w 10000"/>
                          <a:gd name="connsiteY66" fmla="*/ 7353 h 10000"/>
                          <a:gd name="connsiteX67" fmla="*/ 8939 w 10000"/>
                          <a:gd name="connsiteY67" fmla="*/ 7478 h 10000"/>
                          <a:gd name="connsiteX68" fmla="*/ 8780 w 10000"/>
                          <a:gd name="connsiteY68" fmla="*/ 7623 h 10000"/>
                          <a:gd name="connsiteX69" fmla="*/ 8615 w 10000"/>
                          <a:gd name="connsiteY69" fmla="*/ 7778 h 10000"/>
                          <a:gd name="connsiteX70" fmla="*/ 8441 w 10000"/>
                          <a:gd name="connsiteY70" fmla="*/ 7928 h 10000"/>
                          <a:gd name="connsiteX71" fmla="*/ 8268 w 10000"/>
                          <a:gd name="connsiteY71" fmla="*/ 8082 h 10000"/>
                          <a:gd name="connsiteX72" fmla="*/ 8090 w 10000"/>
                          <a:gd name="connsiteY72" fmla="*/ 8242 h 10000"/>
                          <a:gd name="connsiteX73" fmla="*/ 7917 w 10000"/>
                          <a:gd name="connsiteY73" fmla="*/ 8401 h 10000"/>
                          <a:gd name="connsiteX74" fmla="*/ 7741 w 10000"/>
                          <a:gd name="connsiteY74" fmla="*/ 8556 h 10000"/>
                          <a:gd name="connsiteX75" fmla="*/ 7568 w 10000"/>
                          <a:gd name="connsiteY75" fmla="*/ 8715 h 10000"/>
                          <a:gd name="connsiteX76" fmla="*/ 7395 w 10000"/>
                          <a:gd name="connsiteY76" fmla="*/ 8865 h 10000"/>
                          <a:gd name="connsiteX77" fmla="*/ 7229 w 10000"/>
                          <a:gd name="connsiteY77" fmla="*/ 9010 h 10000"/>
                          <a:gd name="connsiteX78" fmla="*/ 7073 w 10000"/>
                          <a:gd name="connsiteY78" fmla="*/ 9155 h 10000"/>
                          <a:gd name="connsiteX79" fmla="*/ 6927 w 10000"/>
                          <a:gd name="connsiteY79" fmla="*/ 9290 h 10000"/>
                          <a:gd name="connsiteX80" fmla="*/ 6784 w 10000"/>
                          <a:gd name="connsiteY80" fmla="*/ 9415 h 10000"/>
                          <a:gd name="connsiteX81" fmla="*/ 6658 w 10000"/>
                          <a:gd name="connsiteY81" fmla="*/ 9527 h 10000"/>
                          <a:gd name="connsiteX82" fmla="*/ 6541 w 10000"/>
                          <a:gd name="connsiteY82" fmla="*/ 9628 h 10000"/>
                          <a:gd name="connsiteX83" fmla="*/ 6437 w 10000"/>
                          <a:gd name="connsiteY83" fmla="*/ 9720 h 10000"/>
                          <a:gd name="connsiteX84" fmla="*/ 6356 w 10000"/>
                          <a:gd name="connsiteY84" fmla="*/ 9797 h 10000"/>
                          <a:gd name="connsiteX85" fmla="*/ 6286 w 10000"/>
                          <a:gd name="connsiteY85" fmla="*/ 9865 h 10000"/>
                          <a:gd name="connsiteX86" fmla="*/ 6235 w 10000"/>
                          <a:gd name="connsiteY86" fmla="*/ 9908 h 10000"/>
                          <a:gd name="connsiteX87" fmla="*/ 6205 w 10000"/>
                          <a:gd name="connsiteY87" fmla="*/ 9932 h 10000"/>
                          <a:gd name="connsiteX88" fmla="*/ 6131 w 10000"/>
                          <a:gd name="connsiteY88" fmla="*/ 9986 h 10000"/>
                          <a:gd name="connsiteX89" fmla="*/ 6066 w 10000"/>
                          <a:gd name="connsiteY89" fmla="*/ 10000 h 10000"/>
                          <a:gd name="connsiteX90" fmla="*/ 6004 w 10000"/>
                          <a:gd name="connsiteY90" fmla="*/ 9990 h 10000"/>
                          <a:gd name="connsiteX91" fmla="*/ 5957 w 10000"/>
                          <a:gd name="connsiteY91" fmla="*/ 9976 h 10000"/>
                          <a:gd name="connsiteX92" fmla="*/ 5928 w 10000"/>
                          <a:gd name="connsiteY92" fmla="*/ 9957 h 10000"/>
                          <a:gd name="connsiteX93" fmla="*/ 5913 w 10000"/>
                          <a:gd name="connsiteY93" fmla="*/ 9952 h 10000"/>
                          <a:gd name="connsiteX94" fmla="*/ 5901 w 10000"/>
                          <a:gd name="connsiteY94" fmla="*/ 9942 h 10000"/>
                          <a:gd name="connsiteX95" fmla="*/ 5866 w 10000"/>
                          <a:gd name="connsiteY95" fmla="*/ 9918 h 10000"/>
                          <a:gd name="connsiteX96" fmla="*/ 5809 w 10000"/>
                          <a:gd name="connsiteY96" fmla="*/ 9874 h 10000"/>
                          <a:gd name="connsiteX97" fmla="*/ 5737 w 10000"/>
                          <a:gd name="connsiteY97" fmla="*/ 9816 h 10000"/>
                          <a:gd name="connsiteX98" fmla="*/ 5641 w 10000"/>
                          <a:gd name="connsiteY98" fmla="*/ 9739 h 10000"/>
                          <a:gd name="connsiteX99" fmla="*/ 5524 w 10000"/>
                          <a:gd name="connsiteY99" fmla="*/ 9647 h 10000"/>
                          <a:gd name="connsiteX100" fmla="*/ 5398 w 10000"/>
                          <a:gd name="connsiteY100" fmla="*/ 9546 h 10000"/>
                          <a:gd name="connsiteX101" fmla="*/ 5252 w 10000"/>
                          <a:gd name="connsiteY101" fmla="*/ 9435 h 10000"/>
                          <a:gd name="connsiteX102" fmla="*/ 5096 w 10000"/>
                          <a:gd name="connsiteY102" fmla="*/ 9314 h 10000"/>
                          <a:gd name="connsiteX103" fmla="*/ 4923 w 10000"/>
                          <a:gd name="connsiteY103" fmla="*/ 9179 h 10000"/>
                          <a:gd name="connsiteX104" fmla="*/ 4740 w 10000"/>
                          <a:gd name="connsiteY104" fmla="*/ 9034 h 10000"/>
                          <a:gd name="connsiteX105" fmla="*/ 4545 w 10000"/>
                          <a:gd name="connsiteY105" fmla="*/ 8884 h 10000"/>
                          <a:gd name="connsiteX106" fmla="*/ 4347 w 10000"/>
                          <a:gd name="connsiteY106" fmla="*/ 8729 h 10000"/>
                          <a:gd name="connsiteX107" fmla="*/ 4139 w 10000"/>
                          <a:gd name="connsiteY107" fmla="*/ 8560 h 10000"/>
                          <a:gd name="connsiteX108" fmla="*/ 3924 w 10000"/>
                          <a:gd name="connsiteY108" fmla="*/ 8401 h 10000"/>
                          <a:gd name="connsiteX109" fmla="*/ 3706 w 10000"/>
                          <a:gd name="connsiteY109" fmla="*/ 8222 h 10000"/>
                          <a:gd name="connsiteX110" fmla="*/ 3481 w 10000"/>
                          <a:gd name="connsiteY110" fmla="*/ 8053 h 10000"/>
                          <a:gd name="connsiteX111" fmla="*/ 3256 w 10000"/>
                          <a:gd name="connsiteY111" fmla="*/ 7879 h 10000"/>
                          <a:gd name="connsiteX112" fmla="*/ 3026 w 10000"/>
                          <a:gd name="connsiteY112" fmla="*/ 7700 h 10000"/>
                          <a:gd name="connsiteX113" fmla="*/ 2801 w 10000"/>
                          <a:gd name="connsiteY113" fmla="*/ 7522 h 10000"/>
                          <a:gd name="connsiteX114" fmla="*/ 2575 w 10000"/>
                          <a:gd name="connsiteY114" fmla="*/ 7343 h 10000"/>
                          <a:gd name="connsiteX115" fmla="*/ 2355 w 10000"/>
                          <a:gd name="connsiteY115" fmla="*/ 7174 h 10000"/>
                          <a:gd name="connsiteX116" fmla="*/ 2135 w 10000"/>
                          <a:gd name="connsiteY116" fmla="*/ 7005 h 10000"/>
                          <a:gd name="connsiteX117" fmla="*/ 1922 w 10000"/>
                          <a:gd name="connsiteY117" fmla="*/ 6836 h 10000"/>
                          <a:gd name="connsiteX118" fmla="*/ 1719 w 10000"/>
                          <a:gd name="connsiteY118" fmla="*/ 6676 h 10000"/>
                          <a:gd name="connsiteX119" fmla="*/ 1519 w 10000"/>
                          <a:gd name="connsiteY119" fmla="*/ 6522 h 10000"/>
                          <a:gd name="connsiteX120" fmla="*/ 1331 w 10000"/>
                          <a:gd name="connsiteY120" fmla="*/ 6372 h 10000"/>
                          <a:gd name="connsiteX121" fmla="*/ 1153 w 10000"/>
                          <a:gd name="connsiteY121" fmla="*/ 6237 h 10000"/>
                          <a:gd name="connsiteX122" fmla="*/ 985 w 10000"/>
                          <a:gd name="connsiteY122" fmla="*/ 6101 h 10000"/>
                          <a:gd name="connsiteX123" fmla="*/ 831 w 10000"/>
                          <a:gd name="connsiteY123" fmla="*/ 5981 h 10000"/>
                          <a:gd name="connsiteX124" fmla="*/ 690 w 10000"/>
                          <a:gd name="connsiteY124" fmla="*/ 5874 h 10000"/>
                          <a:gd name="connsiteX125" fmla="*/ 569 w 10000"/>
                          <a:gd name="connsiteY125" fmla="*/ 5778 h 10000"/>
                          <a:gd name="connsiteX126" fmla="*/ 460 w 10000"/>
                          <a:gd name="connsiteY126" fmla="*/ 5696 h 10000"/>
                          <a:gd name="connsiteX127" fmla="*/ 369 w 10000"/>
                          <a:gd name="connsiteY127" fmla="*/ 5618 h 10000"/>
                          <a:gd name="connsiteX128" fmla="*/ 299 w 10000"/>
                          <a:gd name="connsiteY128" fmla="*/ 5570 h 10000"/>
                          <a:gd name="connsiteX129" fmla="*/ 252 w 10000"/>
                          <a:gd name="connsiteY129" fmla="*/ 5527 h 10000"/>
                          <a:gd name="connsiteX130" fmla="*/ 225 w 10000"/>
                          <a:gd name="connsiteY130" fmla="*/ 5502 h 10000"/>
                          <a:gd name="connsiteX131" fmla="*/ 148 w 10000"/>
                          <a:gd name="connsiteY131" fmla="*/ 5425 h 10000"/>
                          <a:gd name="connsiteX132" fmla="*/ 92 w 10000"/>
                          <a:gd name="connsiteY132" fmla="*/ 5324 h 10000"/>
                          <a:gd name="connsiteX133" fmla="*/ 52 w 10000"/>
                          <a:gd name="connsiteY133" fmla="*/ 5213 h 10000"/>
                          <a:gd name="connsiteX134" fmla="*/ 27 w 10000"/>
                          <a:gd name="connsiteY134" fmla="*/ 5111 h 10000"/>
                          <a:gd name="connsiteX135" fmla="*/ 10 w 10000"/>
                          <a:gd name="connsiteY135" fmla="*/ 5019 h 10000"/>
                          <a:gd name="connsiteX136" fmla="*/ 5 w 10000"/>
                          <a:gd name="connsiteY136" fmla="*/ 4942 h 10000"/>
                          <a:gd name="connsiteX137" fmla="*/ 0 w 10000"/>
                          <a:gd name="connsiteY137" fmla="*/ 4884 h 10000"/>
                          <a:gd name="connsiteX138" fmla="*/ 0 w 10000"/>
                          <a:gd name="connsiteY138" fmla="*/ 4865 h 10000"/>
                          <a:gd name="connsiteX139" fmla="*/ 0 w 10000"/>
                          <a:gd name="connsiteY139" fmla="*/ 4831 h 10000"/>
                          <a:gd name="connsiteX140" fmla="*/ 0 w 10000"/>
                          <a:gd name="connsiteY140" fmla="*/ 4749 h 10000"/>
                          <a:gd name="connsiteX141" fmla="*/ 0 w 10000"/>
                          <a:gd name="connsiteY141" fmla="*/ 4618 h 10000"/>
                          <a:gd name="connsiteX142" fmla="*/ 0 w 10000"/>
                          <a:gd name="connsiteY142" fmla="*/ 3826 h 10000"/>
                          <a:gd name="connsiteX143" fmla="*/ 0 w 10000"/>
                          <a:gd name="connsiteY143" fmla="*/ 3604 h 10000"/>
                          <a:gd name="connsiteX144" fmla="*/ 0 w 10000"/>
                          <a:gd name="connsiteY144" fmla="*/ 3401 h 10000"/>
                          <a:gd name="connsiteX145" fmla="*/ 0 w 10000"/>
                          <a:gd name="connsiteY145" fmla="*/ 3222 h 10000"/>
                          <a:gd name="connsiteX146" fmla="*/ 10 w 10000"/>
                          <a:gd name="connsiteY146" fmla="*/ 3053 h 10000"/>
                          <a:gd name="connsiteX147" fmla="*/ 40 w 10000"/>
                          <a:gd name="connsiteY147" fmla="*/ 2894 h 10000"/>
                          <a:gd name="connsiteX148" fmla="*/ 84 w 10000"/>
                          <a:gd name="connsiteY148" fmla="*/ 2758 h 10000"/>
                          <a:gd name="connsiteX149" fmla="*/ 131 w 10000"/>
                          <a:gd name="connsiteY149" fmla="*/ 2647 h 10000"/>
                          <a:gd name="connsiteX150" fmla="*/ 183 w 10000"/>
                          <a:gd name="connsiteY150" fmla="*/ 2546 h 10000"/>
                          <a:gd name="connsiteX151" fmla="*/ 230 w 10000"/>
                          <a:gd name="connsiteY151" fmla="*/ 2478 h 10000"/>
                          <a:gd name="connsiteX152" fmla="*/ 275 w 10000"/>
                          <a:gd name="connsiteY152" fmla="*/ 2420 h 10000"/>
                          <a:gd name="connsiteX153" fmla="*/ 299 w 10000"/>
                          <a:gd name="connsiteY153" fmla="*/ 2386 h 10000"/>
                          <a:gd name="connsiteX154" fmla="*/ 312 w 10000"/>
                          <a:gd name="connsiteY154" fmla="*/ 2377 h 10000"/>
                          <a:gd name="connsiteX155" fmla="*/ 322 w 10000"/>
                          <a:gd name="connsiteY155" fmla="*/ 2372 h 10000"/>
                          <a:gd name="connsiteX156" fmla="*/ 356 w 10000"/>
                          <a:gd name="connsiteY156" fmla="*/ 2353 h 10000"/>
                          <a:gd name="connsiteX157" fmla="*/ 413 w 10000"/>
                          <a:gd name="connsiteY157" fmla="*/ 2309 h 10000"/>
                          <a:gd name="connsiteX158" fmla="*/ 485 w 10000"/>
                          <a:gd name="connsiteY158" fmla="*/ 2261 h 10000"/>
                          <a:gd name="connsiteX159" fmla="*/ 581 w 10000"/>
                          <a:gd name="connsiteY159" fmla="*/ 2203 h 10000"/>
                          <a:gd name="connsiteX160" fmla="*/ 690 w 10000"/>
                          <a:gd name="connsiteY160" fmla="*/ 2135 h 10000"/>
                          <a:gd name="connsiteX161" fmla="*/ 811 w 10000"/>
                          <a:gd name="connsiteY161" fmla="*/ 2048 h 10000"/>
                          <a:gd name="connsiteX162" fmla="*/ 950 w 10000"/>
                          <a:gd name="connsiteY162" fmla="*/ 1966 h 10000"/>
                          <a:gd name="connsiteX163" fmla="*/ 1096 w 10000"/>
                          <a:gd name="connsiteY163" fmla="*/ 1865 h 10000"/>
                          <a:gd name="connsiteX164" fmla="*/ 1252 w 10000"/>
                          <a:gd name="connsiteY164" fmla="*/ 1758 h 10000"/>
                          <a:gd name="connsiteX165" fmla="*/ 1418 w 10000"/>
                          <a:gd name="connsiteY165" fmla="*/ 1652 h 10000"/>
                          <a:gd name="connsiteX166" fmla="*/ 1586 w 10000"/>
                          <a:gd name="connsiteY166" fmla="*/ 1541 h 10000"/>
                          <a:gd name="connsiteX167" fmla="*/ 1759 w 10000"/>
                          <a:gd name="connsiteY167" fmla="*/ 1420 h 10000"/>
                          <a:gd name="connsiteX168" fmla="*/ 1940 w 10000"/>
                          <a:gd name="connsiteY168" fmla="*/ 1314 h 10000"/>
                          <a:gd name="connsiteX169" fmla="*/ 2118 w 10000"/>
                          <a:gd name="connsiteY169" fmla="*/ 1193 h 10000"/>
                          <a:gd name="connsiteX170" fmla="*/ 2298 w 10000"/>
                          <a:gd name="connsiteY170" fmla="*/ 1077 h 10000"/>
                          <a:gd name="connsiteX171" fmla="*/ 2476 w 10000"/>
                          <a:gd name="connsiteY171" fmla="*/ 957 h 10000"/>
                          <a:gd name="connsiteX172" fmla="*/ 2650 w 10000"/>
                          <a:gd name="connsiteY172" fmla="*/ 845 h 10000"/>
                          <a:gd name="connsiteX173" fmla="*/ 2818 w 10000"/>
                          <a:gd name="connsiteY173" fmla="*/ 729 h 10000"/>
                          <a:gd name="connsiteX174" fmla="*/ 2979 w 10000"/>
                          <a:gd name="connsiteY174" fmla="*/ 628 h 10000"/>
                          <a:gd name="connsiteX175" fmla="*/ 3135 w 10000"/>
                          <a:gd name="connsiteY175" fmla="*/ 527 h 10000"/>
                          <a:gd name="connsiteX176" fmla="*/ 3278 w 10000"/>
                          <a:gd name="connsiteY176" fmla="*/ 435 h 10000"/>
                          <a:gd name="connsiteX177" fmla="*/ 3407 w 10000"/>
                          <a:gd name="connsiteY177" fmla="*/ 348 h 10000"/>
                          <a:gd name="connsiteX178" fmla="*/ 3525 w 10000"/>
                          <a:gd name="connsiteY178" fmla="*/ 271 h 10000"/>
                          <a:gd name="connsiteX179" fmla="*/ 3629 w 10000"/>
                          <a:gd name="connsiteY179" fmla="*/ 203 h 10000"/>
                          <a:gd name="connsiteX180" fmla="*/ 3716 w 10000"/>
                          <a:gd name="connsiteY180" fmla="*/ 155 h 10000"/>
                          <a:gd name="connsiteX181" fmla="*/ 3785 w 10000"/>
                          <a:gd name="connsiteY181" fmla="*/ 111 h 10000"/>
                          <a:gd name="connsiteX182" fmla="*/ 3837 w 10000"/>
                          <a:gd name="connsiteY182" fmla="*/ 77 h 10000"/>
                          <a:gd name="connsiteX183" fmla="*/ 3949 w 10000"/>
                          <a:gd name="connsiteY183" fmla="*/ 29 h 10000"/>
                          <a:gd name="connsiteX184" fmla="*/ 4052 w 10000"/>
                          <a:gd name="connsiteY18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9693 w 10000"/>
                          <a:gd name="connsiteY22" fmla="*/ 3217 h 10000"/>
                          <a:gd name="connsiteX23" fmla="*/ 9785 w 10000"/>
                          <a:gd name="connsiteY23" fmla="*/ 3266 h 10000"/>
                          <a:gd name="connsiteX24" fmla="*/ 9854 w 10000"/>
                          <a:gd name="connsiteY24" fmla="*/ 3309 h 10000"/>
                          <a:gd name="connsiteX25" fmla="*/ 9901 w 10000"/>
                          <a:gd name="connsiteY25" fmla="*/ 3333 h 10000"/>
                          <a:gd name="connsiteX26" fmla="*/ 9923 w 10000"/>
                          <a:gd name="connsiteY26" fmla="*/ 3353 h 10000"/>
                          <a:gd name="connsiteX27" fmla="*/ 9975 w 10000"/>
                          <a:gd name="connsiteY27" fmla="*/ 3391 h 10000"/>
                          <a:gd name="connsiteX28" fmla="*/ 10000 w 10000"/>
                          <a:gd name="connsiteY28" fmla="*/ 3444 h 10000"/>
                          <a:gd name="connsiteX29" fmla="*/ 10000 w 10000"/>
                          <a:gd name="connsiteY29" fmla="*/ 3493 h 10000"/>
                          <a:gd name="connsiteX30" fmla="*/ 9988 w 10000"/>
                          <a:gd name="connsiteY30" fmla="*/ 3536 h 10000"/>
                          <a:gd name="connsiteX31" fmla="*/ 9958 w 10000"/>
                          <a:gd name="connsiteY31" fmla="*/ 3589 h 10000"/>
                          <a:gd name="connsiteX32" fmla="*/ 9913 w 10000"/>
                          <a:gd name="connsiteY32" fmla="*/ 3647 h 10000"/>
                          <a:gd name="connsiteX33" fmla="*/ 9874 w 10000"/>
                          <a:gd name="connsiteY33" fmla="*/ 3681 h 10000"/>
                          <a:gd name="connsiteX34" fmla="*/ 9832 w 10000"/>
                          <a:gd name="connsiteY34" fmla="*/ 3734 h 10000"/>
                          <a:gd name="connsiteX35" fmla="*/ 9780 w 10000"/>
                          <a:gd name="connsiteY35" fmla="*/ 3792 h 10000"/>
                          <a:gd name="connsiteX36" fmla="*/ 9728 w 10000"/>
                          <a:gd name="connsiteY36" fmla="*/ 3850 h 10000"/>
                          <a:gd name="connsiteX37" fmla="*/ 9671 w 10000"/>
                          <a:gd name="connsiteY37" fmla="*/ 3903 h 10000"/>
                          <a:gd name="connsiteX38" fmla="*/ 9629 w 10000"/>
                          <a:gd name="connsiteY38" fmla="*/ 3952 h 10000"/>
                          <a:gd name="connsiteX39" fmla="*/ 9589 w 10000"/>
                          <a:gd name="connsiteY39" fmla="*/ 3995 h 10000"/>
                          <a:gd name="connsiteX40" fmla="*/ 9562 w 10000"/>
                          <a:gd name="connsiteY40" fmla="*/ 4029 h 10000"/>
                          <a:gd name="connsiteX41" fmla="*/ 9550 w 10000"/>
                          <a:gd name="connsiteY41" fmla="*/ 4039 h 10000"/>
                          <a:gd name="connsiteX42" fmla="*/ 9555 w 10000"/>
                          <a:gd name="connsiteY42" fmla="*/ 6237 h 10000"/>
                          <a:gd name="connsiteX43" fmla="*/ 9567 w 10000"/>
                          <a:gd name="connsiteY43" fmla="*/ 6246 h 10000"/>
                          <a:gd name="connsiteX44" fmla="*/ 9597 w 10000"/>
                          <a:gd name="connsiteY44" fmla="*/ 6271 h 10000"/>
                          <a:gd name="connsiteX45" fmla="*/ 9641 w 10000"/>
                          <a:gd name="connsiteY45" fmla="*/ 6304 h 10000"/>
                          <a:gd name="connsiteX46" fmla="*/ 9698 w 10000"/>
                          <a:gd name="connsiteY46" fmla="*/ 6338 h 10000"/>
                          <a:gd name="connsiteX47" fmla="*/ 9753 w 10000"/>
                          <a:gd name="connsiteY47" fmla="*/ 6382 h 10000"/>
                          <a:gd name="connsiteX48" fmla="*/ 9805 w 10000"/>
                          <a:gd name="connsiteY48" fmla="*/ 6420 h 10000"/>
                          <a:gd name="connsiteX49" fmla="*/ 9844 w 10000"/>
                          <a:gd name="connsiteY49" fmla="*/ 6454 h 10000"/>
                          <a:gd name="connsiteX50" fmla="*/ 9874 w 10000"/>
                          <a:gd name="connsiteY50" fmla="*/ 6488 h 10000"/>
                          <a:gd name="connsiteX51" fmla="*/ 9884 w 10000"/>
                          <a:gd name="connsiteY51" fmla="*/ 6531 h 10000"/>
                          <a:gd name="connsiteX52" fmla="*/ 9879 w 10000"/>
                          <a:gd name="connsiteY52" fmla="*/ 6575 h 10000"/>
                          <a:gd name="connsiteX53" fmla="*/ 9866 w 10000"/>
                          <a:gd name="connsiteY53" fmla="*/ 6618 h 10000"/>
                          <a:gd name="connsiteX54" fmla="*/ 9854 w 10000"/>
                          <a:gd name="connsiteY54" fmla="*/ 6652 h 10000"/>
                          <a:gd name="connsiteX55" fmla="*/ 9839 w 10000"/>
                          <a:gd name="connsiteY55" fmla="*/ 6667 h 10000"/>
                          <a:gd name="connsiteX56" fmla="*/ 9837 w 10000"/>
                          <a:gd name="connsiteY56" fmla="*/ 6676 h 10000"/>
                          <a:gd name="connsiteX57" fmla="*/ 9827 w 10000"/>
                          <a:gd name="connsiteY57" fmla="*/ 6686 h 10000"/>
                          <a:gd name="connsiteX58" fmla="*/ 9792 w 10000"/>
                          <a:gd name="connsiteY58" fmla="*/ 6720 h 10000"/>
                          <a:gd name="connsiteX59" fmla="*/ 9740 w 10000"/>
                          <a:gd name="connsiteY59" fmla="*/ 6758 h 10000"/>
                          <a:gd name="connsiteX60" fmla="*/ 9671 w 10000"/>
                          <a:gd name="connsiteY60" fmla="*/ 6826 h 10000"/>
                          <a:gd name="connsiteX61" fmla="*/ 9579 w 10000"/>
                          <a:gd name="connsiteY61" fmla="*/ 6903 h 10000"/>
                          <a:gd name="connsiteX62" fmla="*/ 9476 w 10000"/>
                          <a:gd name="connsiteY62" fmla="*/ 6995 h 10000"/>
                          <a:gd name="connsiteX63" fmla="*/ 9359 w 10000"/>
                          <a:gd name="connsiteY63" fmla="*/ 7106 h 10000"/>
                          <a:gd name="connsiteX64" fmla="*/ 9231 w 10000"/>
                          <a:gd name="connsiteY64" fmla="*/ 7227 h 10000"/>
                          <a:gd name="connsiteX65" fmla="*/ 9087 w 10000"/>
                          <a:gd name="connsiteY65" fmla="*/ 7353 h 10000"/>
                          <a:gd name="connsiteX66" fmla="*/ 8939 w 10000"/>
                          <a:gd name="connsiteY66" fmla="*/ 7478 h 10000"/>
                          <a:gd name="connsiteX67" fmla="*/ 8780 w 10000"/>
                          <a:gd name="connsiteY67" fmla="*/ 7623 h 10000"/>
                          <a:gd name="connsiteX68" fmla="*/ 8615 w 10000"/>
                          <a:gd name="connsiteY68" fmla="*/ 7778 h 10000"/>
                          <a:gd name="connsiteX69" fmla="*/ 8441 w 10000"/>
                          <a:gd name="connsiteY69" fmla="*/ 7928 h 10000"/>
                          <a:gd name="connsiteX70" fmla="*/ 8268 w 10000"/>
                          <a:gd name="connsiteY70" fmla="*/ 8082 h 10000"/>
                          <a:gd name="connsiteX71" fmla="*/ 8090 w 10000"/>
                          <a:gd name="connsiteY71" fmla="*/ 8242 h 10000"/>
                          <a:gd name="connsiteX72" fmla="*/ 7917 w 10000"/>
                          <a:gd name="connsiteY72" fmla="*/ 8401 h 10000"/>
                          <a:gd name="connsiteX73" fmla="*/ 7741 w 10000"/>
                          <a:gd name="connsiteY73" fmla="*/ 8556 h 10000"/>
                          <a:gd name="connsiteX74" fmla="*/ 7568 w 10000"/>
                          <a:gd name="connsiteY74" fmla="*/ 8715 h 10000"/>
                          <a:gd name="connsiteX75" fmla="*/ 7395 w 10000"/>
                          <a:gd name="connsiteY75" fmla="*/ 8865 h 10000"/>
                          <a:gd name="connsiteX76" fmla="*/ 7229 w 10000"/>
                          <a:gd name="connsiteY76" fmla="*/ 9010 h 10000"/>
                          <a:gd name="connsiteX77" fmla="*/ 7073 w 10000"/>
                          <a:gd name="connsiteY77" fmla="*/ 9155 h 10000"/>
                          <a:gd name="connsiteX78" fmla="*/ 6927 w 10000"/>
                          <a:gd name="connsiteY78" fmla="*/ 9290 h 10000"/>
                          <a:gd name="connsiteX79" fmla="*/ 6784 w 10000"/>
                          <a:gd name="connsiteY79" fmla="*/ 9415 h 10000"/>
                          <a:gd name="connsiteX80" fmla="*/ 6658 w 10000"/>
                          <a:gd name="connsiteY80" fmla="*/ 9527 h 10000"/>
                          <a:gd name="connsiteX81" fmla="*/ 6541 w 10000"/>
                          <a:gd name="connsiteY81" fmla="*/ 9628 h 10000"/>
                          <a:gd name="connsiteX82" fmla="*/ 6437 w 10000"/>
                          <a:gd name="connsiteY82" fmla="*/ 9720 h 10000"/>
                          <a:gd name="connsiteX83" fmla="*/ 6356 w 10000"/>
                          <a:gd name="connsiteY83" fmla="*/ 9797 h 10000"/>
                          <a:gd name="connsiteX84" fmla="*/ 6286 w 10000"/>
                          <a:gd name="connsiteY84" fmla="*/ 9865 h 10000"/>
                          <a:gd name="connsiteX85" fmla="*/ 6235 w 10000"/>
                          <a:gd name="connsiteY85" fmla="*/ 9908 h 10000"/>
                          <a:gd name="connsiteX86" fmla="*/ 6205 w 10000"/>
                          <a:gd name="connsiteY86" fmla="*/ 9932 h 10000"/>
                          <a:gd name="connsiteX87" fmla="*/ 6131 w 10000"/>
                          <a:gd name="connsiteY87" fmla="*/ 9986 h 10000"/>
                          <a:gd name="connsiteX88" fmla="*/ 6066 w 10000"/>
                          <a:gd name="connsiteY88" fmla="*/ 10000 h 10000"/>
                          <a:gd name="connsiteX89" fmla="*/ 6004 w 10000"/>
                          <a:gd name="connsiteY89" fmla="*/ 9990 h 10000"/>
                          <a:gd name="connsiteX90" fmla="*/ 5957 w 10000"/>
                          <a:gd name="connsiteY90" fmla="*/ 9976 h 10000"/>
                          <a:gd name="connsiteX91" fmla="*/ 5928 w 10000"/>
                          <a:gd name="connsiteY91" fmla="*/ 9957 h 10000"/>
                          <a:gd name="connsiteX92" fmla="*/ 5913 w 10000"/>
                          <a:gd name="connsiteY92" fmla="*/ 9952 h 10000"/>
                          <a:gd name="connsiteX93" fmla="*/ 5901 w 10000"/>
                          <a:gd name="connsiteY93" fmla="*/ 9942 h 10000"/>
                          <a:gd name="connsiteX94" fmla="*/ 5866 w 10000"/>
                          <a:gd name="connsiteY94" fmla="*/ 9918 h 10000"/>
                          <a:gd name="connsiteX95" fmla="*/ 5809 w 10000"/>
                          <a:gd name="connsiteY95" fmla="*/ 9874 h 10000"/>
                          <a:gd name="connsiteX96" fmla="*/ 5737 w 10000"/>
                          <a:gd name="connsiteY96" fmla="*/ 9816 h 10000"/>
                          <a:gd name="connsiteX97" fmla="*/ 5641 w 10000"/>
                          <a:gd name="connsiteY97" fmla="*/ 9739 h 10000"/>
                          <a:gd name="connsiteX98" fmla="*/ 5524 w 10000"/>
                          <a:gd name="connsiteY98" fmla="*/ 9647 h 10000"/>
                          <a:gd name="connsiteX99" fmla="*/ 5398 w 10000"/>
                          <a:gd name="connsiteY99" fmla="*/ 9546 h 10000"/>
                          <a:gd name="connsiteX100" fmla="*/ 5252 w 10000"/>
                          <a:gd name="connsiteY100" fmla="*/ 9435 h 10000"/>
                          <a:gd name="connsiteX101" fmla="*/ 5096 w 10000"/>
                          <a:gd name="connsiteY101" fmla="*/ 9314 h 10000"/>
                          <a:gd name="connsiteX102" fmla="*/ 4923 w 10000"/>
                          <a:gd name="connsiteY102" fmla="*/ 9179 h 10000"/>
                          <a:gd name="connsiteX103" fmla="*/ 4740 w 10000"/>
                          <a:gd name="connsiteY103" fmla="*/ 9034 h 10000"/>
                          <a:gd name="connsiteX104" fmla="*/ 4545 w 10000"/>
                          <a:gd name="connsiteY104" fmla="*/ 8884 h 10000"/>
                          <a:gd name="connsiteX105" fmla="*/ 4347 w 10000"/>
                          <a:gd name="connsiteY105" fmla="*/ 8729 h 10000"/>
                          <a:gd name="connsiteX106" fmla="*/ 4139 w 10000"/>
                          <a:gd name="connsiteY106" fmla="*/ 8560 h 10000"/>
                          <a:gd name="connsiteX107" fmla="*/ 3924 w 10000"/>
                          <a:gd name="connsiteY107" fmla="*/ 8401 h 10000"/>
                          <a:gd name="connsiteX108" fmla="*/ 3706 w 10000"/>
                          <a:gd name="connsiteY108" fmla="*/ 8222 h 10000"/>
                          <a:gd name="connsiteX109" fmla="*/ 3481 w 10000"/>
                          <a:gd name="connsiteY109" fmla="*/ 8053 h 10000"/>
                          <a:gd name="connsiteX110" fmla="*/ 3256 w 10000"/>
                          <a:gd name="connsiteY110" fmla="*/ 7879 h 10000"/>
                          <a:gd name="connsiteX111" fmla="*/ 3026 w 10000"/>
                          <a:gd name="connsiteY111" fmla="*/ 7700 h 10000"/>
                          <a:gd name="connsiteX112" fmla="*/ 2801 w 10000"/>
                          <a:gd name="connsiteY112" fmla="*/ 7522 h 10000"/>
                          <a:gd name="connsiteX113" fmla="*/ 2575 w 10000"/>
                          <a:gd name="connsiteY113" fmla="*/ 7343 h 10000"/>
                          <a:gd name="connsiteX114" fmla="*/ 2355 w 10000"/>
                          <a:gd name="connsiteY114" fmla="*/ 7174 h 10000"/>
                          <a:gd name="connsiteX115" fmla="*/ 2135 w 10000"/>
                          <a:gd name="connsiteY115" fmla="*/ 7005 h 10000"/>
                          <a:gd name="connsiteX116" fmla="*/ 1922 w 10000"/>
                          <a:gd name="connsiteY116" fmla="*/ 6836 h 10000"/>
                          <a:gd name="connsiteX117" fmla="*/ 1719 w 10000"/>
                          <a:gd name="connsiteY117" fmla="*/ 6676 h 10000"/>
                          <a:gd name="connsiteX118" fmla="*/ 1519 w 10000"/>
                          <a:gd name="connsiteY118" fmla="*/ 6522 h 10000"/>
                          <a:gd name="connsiteX119" fmla="*/ 1331 w 10000"/>
                          <a:gd name="connsiteY119" fmla="*/ 6372 h 10000"/>
                          <a:gd name="connsiteX120" fmla="*/ 1153 w 10000"/>
                          <a:gd name="connsiteY120" fmla="*/ 6237 h 10000"/>
                          <a:gd name="connsiteX121" fmla="*/ 985 w 10000"/>
                          <a:gd name="connsiteY121" fmla="*/ 6101 h 10000"/>
                          <a:gd name="connsiteX122" fmla="*/ 831 w 10000"/>
                          <a:gd name="connsiteY122" fmla="*/ 5981 h 10000"/>
                          <a:gd name="connsiteX123" fmla="*/ 690 w 10000"/>
                          <a:gd name="connsiteY123" fmla="*/ 5874 h 10000"/>
                          <a:gd name="connsiteX124" fmla="*/ 569 w 10000"/>
                          <a:gd name="connsiteY124" fmla="*/ 5778 h 10000"/>
                          <a:gd name="connsiteX125" fmla="*/ 460 w 10000"/>
                          <a:gd name="connsiteY125" fmla="*/ 5696 h 10000"/>
                          <a:gd name="connsiteX126" fmla="*/ 369 w 10000"/>
                          <a:gd name="connsiteY126" fmla="*/ 5618 h 10000"/>
                          <a:gd name="connsiteX127" fmla="*/ 299 w 10000"/>
                          <a:gd name="connsiteY127" fmla="*/ 5570 h 10000"/>
                          <a:gd name="connsiteX128" fmla="*/ 252 w 10000"/>
                          <a:gd name="connsiteY128" fmla="*/ 5527 h 10000"/>
                          <a:gd name="connsiteX129" fmla="*/ 225 w 10000"/>
                          <a:gd name="connsiteY129" fmla="*/ 5502 h 10000"/>
                          <a:gd name="connsiteX130" fmla="*/ 148 w 10000"/>
                          <a:gd name="connsiteY130" fmla="*/ 5425 h 10000"/>
                          <a:gd name="connsiteX131" fmla="*/ 92 w 10000"/>
                          <a:gd name="connsiteY131" fmla="*/ 5324 h 10000"/>
                          <a:gd name="connsiteX132" fmla="*/ 52 w 10000"/>
                          <a:gd name="connsiteY132" fmla="*/ 5213 h 10000"/>
                          <a:gd name="connsiteX133" fmla="*/ 27 w 10000"/>
                          <a:gd name="connsiteY133" fmla="*/ 5111 h 10000"/>
                          <a:gd name="connsiteX134" fmla="*/ 10 w 10000"/>
                          <a:gd name="connsiteY134" fmla="*/ 5019 h 10000"/>
                          <a:gd name="connsiteX135" fmla="*/ 5 w 10000"/>
                          <a:gd name="connsiteY135" fmla="*/ 4942 h 10000"/>
                          <a:gd name="connsiteX136" fmla="*/ 0 w 10000"/>
                          <a:gd name="connsiteY136" fmla="*/ 4884 h 10000"/>
                          <a:gd name="connsiteX137" fmla="*/ 0 w 10000"/>
                          <a:gd name="connsiteY137" fmla="*/ 4865 h 10000"/>
                          <a:gd name="connsiteX138" fmla="*/ 0 w 10000"/>
                          <a:gd name="connsiteY138" fmla="*/ 4831 h 10000"/>
                          <a:gd name="connsiteX139" fmla="*/ 0 w 10000"/>
                          <a:gd name="connsiteY139" fmla="*/ 4749 h 10000"/>
                          <a:gd name="connsiteX140" fmla="*/ 0 w 10000"/>
                          <a:gd name="connsiteY140" fmla="*/ 4618 h 10000"/>
                          <a:gd name="connsiteX141" fmla="*/ 0 w 10000"/>
                          <a:gd name="connsiteY141" fmla="*/ 3826 h 10000"/>
                          <a:gd name="connsiteX142" fmla="*/ 0 w 10000"/>
                          <a:gd name="connsiteY142" fmla="*/ 3604 h 10000"/>
                          <a:gd name="connsiteX143" fmla="*/ 0 w 10000"/>
                          <a:gd name="connsiteY143" fmla="*/ 3401 h 10000"/>
                          <a:gd name="connsiteX144" fmla="*/ 0 w 10000"/>
                          <a:gd name="connsiteY144" fmla="*/ 3222 h 10000"/>
                          <a:gd name="connsiteX145" fmla="*/ 10 w 10000"/>
                          <a:gd name="connsiteY145" fmla="*/ 3053 h 10000"/>
                          <a:gd name="connsiteX146" fmla="*/ 40 w 10000"/>
                          <a:gd name="connsiteY146" fmla="*/ 2894 h 10000"/>
                          <a:gd name="connsiteX147" fmla="*/ 84 w 10000"/>
                          <a:gd name="connsiteY147" fmla="*/ 2758 h 10000"/>
                          <a:gd name="connsiteX148" fmla="*/ 131 w 10000"/>
                          <a:gd name="connsiteY148" fmla="*/ 2647 h 10000"/>
                          <a:gd name="connsiteX149" fmla="*/ 183 w 10000"/>
                          <a:gd name="connsiteY149" fmla="*/ 2546 h 10000"/>
                          <a:gd name="connsiteX150" fmla="*/ 230 w 10000"/>
                          <a:gd name="connsiteY150" fmla="*/ 2478 h 10000"/>
                          <a:gd name="connsiteX151" fmla="*/ 275 w 10000"/>
                          <a:gd name="connsiteY151" fmla="*/ 2420 h 10000"/>
                          <a:gd name="connsiteX152" fmla="*/ 299 w 10000"/>
                          <a:gd name="connsiteY152" fmla="*/ 2386 h 10000"/>
                          <a:gd name="connsiteX153" fmla="*/ 312 w 10000"/>
                          <a:gd name="connsiteY153" fmla="*/ 2377 h 10000"/>
                          <a:gd name="connsiteX154" fmla="*/ 322 w 10000"/>
                          <a:gd name="connsiteY154" fmla="*/ 2372 h 10000"/>
                          <a:gd name="connsiteX155" fmla="*/ 356 w 10000"/>
                          <a:gd name="connsiteY155" fmla="*/ 2353 h 10000"/>
                          <a:gd name="connsiteX156" fmla="*/ 413 w 10000"/>
                          <a:gd name="connsiteY156" fmla="*/ 2309 h 10000"/>
                          <a:gd name="connsiteX157" fmla="*/ 485 w 10000"/>
                          <a:gd name="connsiteY157" fmla="*/ 2261 h 10000"/>
                          <a:gd name="connsiteX158" fmla="*/ 581 w 10000"/>
                          <a:gd name="connsiteY158" fmla="*/ 2203 h 10000"/>
                          <a:gd name="connsiteX159" fmla="*/ 690 w 10000"/>
                          <a:gd name="connsiteY159" fmla="*/ 2135 h 10000"/>
                          <a:gd name="connsiteX160" fmla="*/ 811 w 10000"/>
                          <a:gd name="connsiteY160" fmla="*/ 2048 h 10000"/>
                          <a:gd name="connsiteX161" fmla="*/ 950 w 10000"/>
                          <a:gd name="connsiteY161" fmla="*/ 1966 h 10000"/>
                          <a:gd name="connsiteX162" fmla="*/ 1096 w 10000"/>
                          <a:gd name="connsiteY162" fmla="*/ 1865 h 10000"/>
                          <a:gd name="connsiteX163" fmla="*/ 1252 w 10000"/>
                          <a:gd name="connsiteY163" fmla="*/ 1758 h 10000"/>
                          <a:gd name="connsiteX164" fmla="*/ 1418 w 10000"/>
                          <a:gd name="connsiteY164" fmla="*/ 1652 h 10000"/>
                          <a:gd name="connsiteX165" fmla="*/ 1586 w 10000"/>
                          <a:gd name="connsiteY165" fmla="*/ 1541 h 10000"/>
                          <a:gd name="connsiteX166" fmla="*/ 1759 w 10000"/>
                          <a:gd name="connsiteY166" fmla="*/ 1420 h 10000"/>
                          <a:gd name="connsiteX167" fmla="*/ 1940 w 10000"/>
                          <a:gd name="connsiteY167" fmla="*/ 1314 h 10000"/>
                          <a:gd name="connsiteX168" fmla="*/ 2118 w 10000"/>
                          <a:gd name="connsiteY168" fmla="*/ 1193 h 10000"/>
                          <a:gd name="connsiteX169" fmla="*/ 2298 w 10000"/>
                          <a:gd name="connsiteY169" fmla="*/ 1077 h 10000"/>
                          <a:gd name="connsiteX170" fmla="*/ 2476 w 10000"/>
                          <a:gd name="connsiteY170" fmla="*/ 957 h 10000"/>
                          <a:gd name="connsiteX171" fmla="*/ 2650 w 10000"/>
                          <a:gd name="connsiteY171" fmla="*/ 845 h 10000"/>
                          <a:gd name="connsiteX172" fmla="*/ 2818 w 10000"/>
                          <a:gd name="connsiteY172" fmla="*/ 729 h 10000"/>
                          <a:gd name="connsiteX173" fmla="*/ 2979 w 10000"/>
                          <a:gd name="connsiteY173" fmla="*/ 628 h 10000"/>
                          <a:gd name="connsiteX174" fmla="*/ 3135 w 10000"/>
                          <a:gd name="connsiteY174" fmla="*/ 527 h 10000"/>
                          <a:gd name="connsiteX175" fmla="*/ 3278 w 10000"/>
                          <a:gd name="connsiteY175" fmla="*/ 435 h 10000"/>
                          <a:gd name="connsiteX176" fmla="*/ 3407 w 10000"/>
                          <a:gd name="connsiteY176" fmla="*/ 348 h 10000"/>
                          <a:gd name="connsiteX177" fmla="*/ 3525 w 10000"/>
                          <a:gd name="connsiteY177" fmla="*/ 271 h 10000"/>
                          <a:gd name="connsiteX178" fmla="*/ 3629 w 10000"/>
                          <a:gd name="connsiteY178" fmla="*/ 203 h 10000"/>
                          <a:gd name="connsiteX179" fmla="*/ 3716 w 10000"/>
                          <a:gd name="connsiteY179" fmla="*/ 155 h 10000"/>
                          <a:gd name="connsiteX180" fmla="*/ 3785 w 10000"/>
                          <a:gd name="connsiteY180" fmla="*/ 111 h 10000"/>
                          <a:gd name="connsiteX181" fmla="*/ 3837 w 10000"/>
                          <a:gd name="connsiteY181" fmla="*/ 77 h 10000"/>
                          <a:gd name="connsiteX182" fmla="*/ 3949 w 10000"/>
                          <a:gd name="connsiteY182" fmla="*/ 29 h 10000"/>
                          <a:gd name="connsiteX183" fmla="*/ 4052 w 10000"/>
                          <a:gd name="connsiteY18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9693 w 10000"/>
                          <a:gd name="connsiteY21" fmla="*/ 3217 h 10000"/>
                          <a:gd name="connsiteX22" fmla="*/ 9785 w 10000"/>
                          <a:gd name="connsiteY22" fmla="*/ 3266 h 10000"/>
                          <a:gd name="connsiteX23" fmla="*/ 9854 w 10000"/>
                          <a:gd name="connsiteY23" fmla="*/ 3309 h 10000"/>
                          <a:gd name="connsiteX24" fmla="*/ 9901 w 10000"/>
                          <a:gd name="connsiteY24" fmla="*/ 3333 h 10000"/>
                          <a:gd name="connsiteX25" fmla="*/ 9923 w 10000"/>
                          <a:gd name="connsiteY25" fmla="*/ 3353 h 10000"/>
                          <a:gd name="connsiteX26" fmla="*/ 9975 w 10000"/>
                          <a:gd name="connsiteY26" fmla="*/ 3391 h 10000"/>
                          <a:gd name="connsiteX27" fmla="*/ 10000 w 10000"/>
                          <a:gd name="connsiteY27" fmla="*/ 3444 h 10000"/>
                          <a:gd name="connsiteX28" fmla="*/ 10000 w 10000"/>
                          <a:gd name="connsiteY28" fmla="*/ 3493 h 10000"/>
                          <a:gd name="connsiteX29" fmla="*/ 9988 w 10000"/>
                          <a:gd name="connsiteY29" fmla="*/ 3536 h 10000"/>
                          <a:gd name="connsiteX30" fmla="*/ 9958 w 10000"/>
                          <a:gd name="connsiteY30" fmla="*/ 3589 h 10000"/>
                          <a:gd name="connsiteX31" fmla="*/ 9913 w 10000"/>
                          <a:gd name="connsiteY31" fmla="*/ 3647 h 10000"/>
                          <a:gd name="connsiteX32" fmla="*/ 9874 w 10000"/>
                          <a:gd name="connsiteY32" fmla="*/ 3681 h 10000"/>
                          <a:gd name="connsiteX33" fmla="*/ 9832 w 10000"/>
                          <a:gd name="connsiteY33" fmla="*/ 3734 h 10000"/>
                          <a:gd name="connsiteX34" fmla="*/ 9780 w 10000"/>
                          <a:gd name="connsiteY34" fmla="*/ 3792 h 10000"/>
                          <a:gd name="connsiteX35" fmla="*/ 9728 w 10000"/>
                          <a:gd name="connsiteY35" fmla="*/ 3850 h 10000"/>
                          <a:gd name="connsiteX36" fmla="*/ 9671 w 10000"/>
                          <a:gd name="connsiteY36" fmla="*/ 3903 h 10000"/>
                          <a:gd name="connsiteX37" fmla="*/ 9629 w 10000"/>
                          <a:gd name="connsiteY37" fmla="*/ 3952 h 10000"/>
                          <a:gd name="connsiteX38" fmla="*/ 9589 w 10000"/>
                          <a:gd name="connsiteY38" fmla="*/ 3995 h 10000"/>
                          <a:gd name="connsiteX39" fmla="*/ 9562 w 10000"/>
                          <a:gd name="connsiteY39" fmla="*/ 4029 h 10000"/>
                          <a:gd name="connsiteX40" fmla="*/ 9550 w 10000"/>
                          <a:gd name="connsiteY40" fmla="*/ 4039 h 10000"/>
                          <a:gd name="connsiteX41" fmla="*/ 9555 w 10000"/>
                          <a:gd name="connsiteY41" fmla="*/ 6237 h 10000"/>
                          <a:gd name="connsiteX42" fmla="*/ 9567 w 10000"/>
                          <a:gd name="connsiteY42" fmla="*/ 6246 h 10000"/>
                          <a:gd name="connsiteX43" fmla="*/ 9597 w 10000"/>
                          <a:gd name="connsiteY43" fmla="*/ 6271 h 10000"/>
                          <a:gd name="connsiteX44" fmla="*/ 9641 w 10000"/>
                          <a:gd name="connsiteY44" fmla="*/ 6304 h 10000"/>
                          <a:gd name="connsiteX45" fmla="*/ 9698 w 10000"/>
                          <a:gd name="connsiteY45" fmla="*/ 6338 h 10000"/>
                          <a:gd name="connsiteX46" fmla="*/ 9753 w 10000"/>
                          <a:gd name="connsiteY46" fmla="*/ 6382 h 10000"/>
                          <a:gd name="connsiteX47" fmla="*/ 9805 w 10000"/>
                          <a:gd name="connsiteY47" fmla="*/ 6420 h 10000"/>
                          <a:gd name="connsiteX48" fmla="*/ 9844 w 10000"/>
                          <a:gd name="connsiteY48" fmla="*/ 6454 h 10000"/>
                          <a:gd name="connsiteX49" fmla="*/ 9874 w 10000"/>
                          <a:gd name="connsiteY49" fmla="*/ 6488 h 10000"/>
                          <a:gd name="connsiteX50" fmla="*/ 9884 w 10000"/>
                          <a:gd name="connsiteY50" fmla="*/ 6531 h 10000"/>
                          <a:gd name="connsiteX51" fmla="*/ 9879 w 10000"/>
                          <a:gd name="connsiteY51" fmla="*/ 6575 h 10000"/>
                          <a:gd name="connsiteX52" fmla="*/ 9866 w 10000"/>
                          <a:gd name="connsiteY52" fmla="*/ 6618 h 10000"/>
                          <a:gd name="connsiteX53" fmla="*/ 9854 w 10000"/>
                          <a:gd name="connsiteY53" fmla="*/ 6652 h 10000"/>
                          <a:gd name="connsiteX54" fmla="*/ 9839 w 10000"/>
                          <a:gd name="connsiteY54" fmla="*/ 6667 h 10000"/>
                          <a:gd name="connsiteX55" fmla="*/ 9837 w 10000"/>
                          <a:gd name="connsiteY55" fmla="*/ 6676 h 10000"/>
                          <a:gd name="connsiteX56" fmla="*/ 9827 w 10000"/>
                          <a:gd name="connsiteY56" fmla="*/ 6686 h 10000"/>
                          <a:gd name="connsiteX57" fmla="*/ 9792 w 10000"/>
                          <a:gd name="connsiteY57" fmla="*/ 6720 h 10000"/>
                          <a:gd name="connsiteX58" fmla="*/ 9740 w 10000"/>
                          <a:gd name="connsiteY58" fmla="*/ 6758 h 10000"/>
                          <a:gd name="connsiteX59" fmla="*/ 9671 w 10000"/>
                          <a:gd name="connsiteY59" fmla="*/ 6826 h 10000"/>
                          <a:gd name="connsiteX60" fmla="*/ 9579 w 10000"/>
                          <a:gd name="connsiteY60" fmla="*/ 6903 h 10000"/>
                          <a:gd name="connsiteX61" fmla="*/ 9476 w 10000"/>
                          <a:gd name="connsiteY61" fmla="*/ 6995 h 10000"/>
                          <a:gd name="connsiteX62" fmla="*/ 9359 w 10000"/>
                          <a:gd name="connsiteY62" fmla="*/ 7106 h 10000"/>
                          <a:gd name="connsiteX63" fmla="*/ 9231 w 10000"/>
                          <a:gd name="connsiteY63" fmla="*/ 7227 h 10000"/>
                          <a:gd name="connsiteX64" fmla="*/ 9087 w 10000"/>
                          <a:gd name="connsiteY64" fmla="*/ 7353 h 10000"/>
                          <a:gd name="connsiteX65" fmla="*/ 8939 w 10000"/>
                          <a:gd name="connsiteY65" fmla="*/ 7478 h 10000"/>
                          <a:gd name="connsiteX66" fmla="*/ 8780 w 10000"/>
                          <a:gd name="connsiteY66" fmla="*/ 7623 h 10000"/>
                          <a:gd name="connsiteX67" fmla="*/ 8615 w 10000"/>
                          <a:gd name="connsiteY67" fmla="*/ 7778 h 10000"/>
                          <a:gd name="connsiteX68" fmla="*/ 8441 w 10000"/>
                          <a:gd name="connsiteY68" fmla="*/ 7928 h 10000"/>
                          <a:gd name="connsiteX69" fmla="*/ 8268 w 10000"/>
                          <a:gd name="connsiteY69" fmla="*/ 8082 h 10000"/>
                          <a:gd name="connsiteX70" fmla="*/ 8090 w 10000"/>
                          <a:gd name="connsiteY70" fmla="*/ 8242 h 10000"/>
                          <a:gd name="connsiteX71" fmla="*/ 7917 w 10000"/>
                          <a:gd name="connsiteY71" fmla="*/ 8401 h 10000"/>
                          <a:gd name="connsiteX72" fmla="*/ 7741 w 10000"/>
                          <a:gd name="connsiteY72" fmla="*/ 8556 h 10000"/>
                          <a:gd name="connsiteX73" fmla="*/ 7568 w 10000"/>
                          <a:gd name="connsiteY73" fmla="*/ 8715 h 10000"/>
                          <a:gd name="connsiteX74" fmla="*/ 7395 w 10000"/>
                          <a:gd name="connsiteY74" fmla="*/ 8865 h 10000"/>
                          <a:gd name="connsiteX75" fmla="*/ 7229 w 10000"/>
                          <a:gd name="connsiteY75" fmla="*/ 9010 h 10000"/>
                          <a:gd name="connsiteX76" fmla="*/ 7073 w 10000"/>
                          <a:gd name="connsiteY76" fmla="*/ 9155 h 10000"/>
                          <a:gd name="connsiteX77" fmla="*/ 6927 w 10000"/>
                          <a:gd name="connsiteY77" fmla="*/ 9290 h 10000"/>
                          <a:gd name="connsiteX78" fmla="*/ 6784 w 10000"/>
                          <a:gd name="connsiteY78" fmla="*/ 9415 h 10000"/>
                          <a:gd name="connsiteX79" fmla="*/ 6658 w 10000"/>
                          <a:gd name="connsiteY79" fmla="*/ 9527 h 10000"/>
                          <a:gd name="connsiteX80" fmla="*/ 6541 w 10000"/>
                          <a:gd name="connsiteY80" fmla="*/ 9628 h 10000"/>
                          <a:gd name="connsiteX81" fmla="*/ 6437 w 10000"/>
                          <a:gd name="connsiteY81" fmla="*/ 9720 h 10000"/>
                          <a:gd name="connsiteX82" fmla="*/ 6356 w 10000"/>
                          <a:gd name="connsiteY82" fmla="*/ 9797 h 10000"/>
                          <a:gd name="connsiteX83" fmla="*/ 6286 w 10000"/>
                          <a:gd name="connsiteY83" fmla="*/ 9865 h 10000"/>
                          <a:gd name="connsiteX84" fmla="*/ 6235 w 10000"/>
                          <a:gd name="connsiteY84" fmla="*/ 9908 h 10000"/>
                          <a:gd name="connsiteX85" fmla="*/ 6205 w 10000"/>
                          <a:gd name="connsiteY85" fmla="*/ 9932 h 10000"/>
                          <a:gd name="connsiteX86" fmla="*/ 6131 w 10000"/>
                          <a:gd name="connsiteY86" fmla="*/ 9986 h 10000"/>
                          <a:gd name="connsiteX87" fmla="*/ 6066 w 10000"/>
                          <a:gd name="connsiteY87" fmla="*/ 10000 h 10000"/>
                          <a:gd name="connsiteX88" fmla="*/ 6004 w 10000"/>
                          <a:gd name="connsiteY88" fmla="*/ 9990 h 10000"/>
                          <a:gd name="connsiteX89" fmla="*/ 5957 w 10000"/>
                          <a:gd name="connsiteY89" fmla="*/ 9976 h 10000"/>
                          <a:gd name="connsiteX90" fmla="*/ 5928 w 10000"/>
                          <a:gd name="connsiteY90" fmla="*/ 9957 h 10000"/>
                          <a:gd name="connsiteX91" fmla="*/ 5913 w 10000"/>
                          <a:gd name="connsiteY91" fmla="*/ 9952 h 10000"/>
                          <a:gd name="connsiteX92" fmla="*/ 5901 w 10000"/>
                          <a:gd name="connsiteY92" fmla="*/ 9942 h 10000"/>
                          <a:gd name="connsiteX93" fmla="*/ 5866 w 10000"/>
                          <a:gd name="connsiteY93" fmla="*/ 9918 h 10000"/>
                          <a:gd name="connsiteX94" fmla="*/ 5809 w 10000"/>
                          <a:gd name="connsiteY94" fmla="*/ 9874 h 10000"/>
                          <a:gd name="connsiteX95" fmla="*/ 5737 w 10000"/>
                          <a:gd name="connsiteY95" fmla="*/ 9816 h 10000"/>
                          <a:gd name="connsiteX96" fmla="*/ 5641 w 10000"/>
                          <a:gd name="connsiteY96" fmla="*/ 9739 h 10000"/>
                          <a:gd name="connsiteX97" fmla="*/ 5524 w 10000"/>
                          <a:gd name="connsiteY97" fmla="*/ 9647 h 10000"/>
                          <a:gd name="connsiteX98" fmla="*/ 5398 w 10000"/>
                          <a:gd name="connsiteY98" fmla="*/ 9546 h 10000"/>
                          <a:gd name="connsiteX99" fmla="*/ 5252 w 10000"/>
                          <a:gd name="connsiteY99" fmla="*/ 9435 h 10000"/>
                          <a:gd name="connsiteX100" fmla="*/ 5096 w 10000"/>
                          <a:gd name="connsiteY100" fmla="*/ 9314 h 10000"/>
                          <a:gd name="connsiteX101" fmla="*/ 4923 w 10000"/>
                          <a:gd name="connsiteY101" fmla="*/ 9179 h 10000"/>
                          <a:gd name="connsiteX102" fmla="*/ 4740 w 10000"/>
                          <a:gd name="connsiteY102" fmla="*/ 9034 h 10000"/>
                          <a:gd name="connsiteX103" fmla="*/ 4545 w 10000"/>
                          <a:gd name="connsiteY103" fmla="*/ 8884 h 10000"/>
                          <a:gd name="connsiteX104" fmla="*/ 4347 w 10000"/>
                          <a:gd name="connsiteY104" fmla="*/ 8729 h 10000"/>
                          <a:gd name="connsiteX105" fmla="*/ 4139 w 10000"/>
                          <a:gd name="connsiteY105" fmla="*/ 8560 h 10000"/>
                          <a:gd name="connsiteX106" fmla="*/ 3924 w 10000"/>
                          <a:gd name="connsiteY106" fmla="*/ 8401 h 10000"/>
                          <a:gd name="connsiteX107" fmla="*/ 3706 w 10000"/>
                          <a:gd name="connsiteY107" fmla="*/ 8222 h 10000"/>
                          <a:gd name="connsiteX108" fmla="*/ 3481 w 10000"/>
                          <a:gd name="connsiteY108" fmla="*/ 8053 h 10000"/>
                          <a:gd name="connsiteX109" fmla="*/ 3256 w 10000"/>
                          <a:gd name="connsiteY109" fmla="*/ 7879 h 10000"/>
                          <a:gd name="connsiteX110" fmla="*/ 3026 w 10000"/>
                          <a:gd name="connsiteY110" fmla="*/ 7700 h 10000"/>
                          <a:gd name="connsiteX111" fmla="*/ 2801 w 10000"/>
                          <a:gd name="connsiteY111" fmla="*/ 7522 h 10000"/>
                          <a:gd name="connsiteX112" fmla="*/ 2575 w 10000"/>
                          <a:gd name="connsiteY112" fmla="*/ 7343 h 10000"/>
                          <a:gd name="connsiteX113" fmla="*/ 2355 w 10000"/>
                          <a:gd name="connsiteY113" fmla="*/ 7174 h 10000"/>
                          <a:gd name="connsiteX114" fmla="*/ 2135 w 10000"/>
                          <a:gd name="connsiteY114" fmla="*/ 7005 h 10000"/>
                          <a:gd name="connsiteX115" fmla="*/ 1922 w 10000"/>
                          <a:gd name="connsiteY115" fmla="*/ 6836 h 10000"/>
                          <a:gd name="connsiteX116" fmla="*/ 1719 w 10000"/>
                          <a:gd name="connsiteY116" fmla="*/ 6676 h 10000"/>
                          <a:gd name="connsiteX117" fmla="*/ 1519 w 10000"/>
                          <a:gd name="connsiteY117" fmla="*/ 6522 h 10000"/>
                          <a:gd name="connsiteX118" fmla="*/ 1331 w 10000"/>
                          <a:gd name="connsiteY118" fmla="*/ 6372 h 10000"/>
                          <a:gd name="connsiteX119" fmla="*/ 1153 w 10000"/>
                          <a:gd name="connsiteY119" fmla="*/ 6237 h 10000"/>
                          <a:gd name="connsiteX120" fmla="*/ 985 w 10000"/>
                          <a:gd name="connsiteY120" fmla="*/ 6101 h 10000"/>
                          <a:gd name="connsiteX121" fmla="*/ 831 w 10000"/>
                          <a:gd name="connsiteY121" fmla="*/ 5981 h 10000"/>
                          <a:gd name="connsiteX122" fmla="*/ 690 w 10000"/>
                          <a:gd name="connsiteY122" fmla="*/ 5874 h 10000"/>
                          <a:gd name="connsiteX123" fmla="*/ 569 w 10000"/>
                          <a:gd name="connsiteY123" fmla="*/ 5778 h 10000"/>
                          <a:gd name="connsiteX124" fmla="*/ 460 w 10000"/>
                          <a:gd name="connsiteY124" fmla="*/ 5696 h 10000"/>
                          <a:gd name="connsiteX125" fmla="*/ 369 w 10000"/>
                          <a:gd name="connsiteY125" fmla="*/ 5618 h 10000"/>
                          <a:gd name="connsiteX126" fmla="*/ 299 w 10000"/>
                          <a:gd name="connsiteY126" fmla="*/ 5570 h 10000"/>
                          <a:gd name="connsiteX127" fmla="*/ 252 w 10000"/>
                          <a:gd name="connsiteY127" fmla="*/ 5527 h 10000"/>
                          <a:gd name="connsiteX128" fmla="*/ 225 w 10000"/>
                          <a:gd name="connsiteY128" fmla="*/ 5502 h 10000"/>
                          <a:gd name="connsiteX129" fmla="*/ 148 w 10000"/>
                          <a:gd name="connsiteY129" fmla="*/ 5425 h 10000"/>
                          <a:gd name="connsiteX130" fmla="*/ 92 w 10000"/>
                          <a:gd name="connsiteY130" fmla="*/ 5324 h 10000"/>
                          <a:gd name="connsiteX131" fmla="*/ 52 w 10000"/>
                          <a:gd name="connsiteY131" fmla="*/ 5213 h 10000"/>
                          <a:gd name="connsiteX132" fmla="*/ 27 w 10000"/>
                          <a:gd name="connsiteY132" fmla="*/ 5111 h 10000"/>
                          <a:gd name="connsiteX133" fmla="*/ 10 w 10000"/>
                          <a:gd name="connsiteY133" fmla="*/ 5019 h 10000"/>
                          <a:gd name="connsiteX134" fmla="*/ 5 w 10000"/>
                          <a:gd name="connsiteY134" fmla="*/ 4942 h 10000"/>
                          <a:gd name="connsiteX135" fmla="*/ 0 w 10000"/>
                          <a:gd name="connsiteY135" fmla="*/ 4884 h 10000"/>
                          <a:gd name="connsiteX136" fmla="*/ 0 w 10000"/>
                          <a:gd name="connsiteY136" fmla="*/ 4865 h 10000"/>
                          <a:gd name="connsiteX137" fmla="*/ 0 w 10000"/>
                          <a:gd name="connsiteY137" fmla="*/ 4831 h 10000"/>
                          <a:gd name="connsiteX138" fmla="*/ 0 w 10000"/>
                          <a:gd name="connsiteY138" fmla="*/ 4749 h 10000"/>
                          <a:gd name="connsiteX139" fmla="*/ 0 w 10000"/>
                          <a:gd name="connsiteY139" fmla="*/ 4618 h 10000"/>
                          <a:gd name="connsiteX140" fmla="*/ 0 w 10000"/>
                          <a:gd name="connsiteY140" fmla="*/ 3826 h 10000"/>
                          <a:gd name="connsiteX141" fmla="*/ 0 w 10000"/>
                          <a:gd name="connsiteY141" fmla="*/ 3604 h 10000"/>
                          <a:gd name="connsiteX142" fmla="*/ 0 w 10000"/>
                          <a:gd name="connsiteY142" fmla="*/ 3401 h 10000"/>
                          <a:gd name="connsiteX143" fmla="*/ 0 w 10000"/>
                          <a:gd name="connsiteY143" fmla="*/ 3222 h 10000"/>
                          <a:gd name="connsiteX144" fmla="*/ 10 w 10000"/>
                          <a:gd name="connsiteY144" fmla="*/ 3053 h 10000"/>
                          <a:gd name="connsiteX145" fmla="*/ 40 w 10000"/>
                          <a:gd name="connsiteY145" fmla="*/ 2894 h 10000"/>
                          <a:gd name="connsiteX146" fmla="*/ 84 w 10000"/>
                          <a:gd name="connsiteY146" fmla="*/ 2758 h 10000"/>
                          <a:gd name="connsiteX147" fmla="*/ 131 w 10000"/>
                          <a:gd name="connsiteY147" fmla="*/ 2647 h 10000"/>
                          <a:gd name="connsiteX148" fmla="*/ 183 w 10000"/>
                          <a:gd name="connsiteY148" fmla="*/ 2546 h 10000"/>
                          <a:gd name="connsiteX149" fmla="*/ 230 w 10000"/>
                          <a:gd name="connsiteY149" fmla="*/ 2478 h 10000"/>
                          <a:gd name="connsiteX150" fmla="*/ 275 w 10000"/>
                          <a:gd name="connsiteY150" fmla="*/ 2420 h 10000"/>
                          <a:gd name="connsiteX151" fmla="*/ 299 w 10000"/>
                          <a:gd name="connsiteY151" fmla="*/ 2386 h 10000"/>
                          <a:gd name="connsiteX152" fmla="*/ 312 w 10000"/>
                          <a:gd name="connsiteY152" fmla="*/ 2377 h 10000"/>
                          <a:gd name="connsiteX153" fmla="*/ 322 w 10000"/>
                          <a:gd name="connsiteY153" fmla="*/ 2372 h 10000"/>
                          <a:gd name="connsiteX154" fmla="*/ 356 w 10000"/>
                          <a:gd name="connsiteY154" fmla="*/ 2353 h 10000"/>
                          <a:gd name="connsiteX155" fmla="*/ 413 w 10000"/>
                          <a:gd name="connsiteY155" fmla="*/ 2309 h 10000"/>
                          <a:gd name="connsiteX156" fmla="*/ 485 w 10000"/>
                          <a:gd name="connsiteY156" fmla="*/ 2261 h 10000"/>
                          <a:gd name="connsiteX157" fmla="*/ 581 w 10000"/>
                          <a:gd name="connsiteY157" fmla="*/ 2203 h 10000"/>
                          <a:gd name="connsiteX158" fmla="*/ 690 w 10000"/>
                          <a:gd name="connsiteY158" fmla="*/ 2135 h 10000"/>
                          <a:gd name="connsiteX159" fmla="*/ 811 w 10000"/>
                          <a:gd name="connsiteY159" fmla="*/ 2048 h 10000"/>
                          <a:gd name="connsiteX160" fmla="*/ 950 w 10000"/>
                          <a:gd name="connsiteY160" fmla="*/ 1966 h 10000"/>
                          <a:gd name="connsiteX161" fmla="*/ 1096 w 10000"/>
                          <a:gd name="connsiteY161" fmla="*/ 1865 h 10000"/>
                          <a:gd name="connsiteX162" fmla="*/ 1252 w 10000"/>
                          <a:gd name="connsiteY162" fmla="*/ 1758 h 10000"/>
                          <a:gd name="connsiteX163" fmla="*/ 1418 w 10000"/>
                          <a:gd name="connsiteY163" fmla="*/ 1652 h 10000"/>
                          <a:gd name="connsiteX164" fmla="*/ 1586 w 10000"/>
                          <a:gd name="connsiteY164" fmla="*/ 1541 h 10000"/>
                          <a:gd name="connsiteX165" fmla="*/ 1759 w 10000"/>
                          <a:gd name="connsiteY165" fmla="*/ 1420 h 10000"/>
                          <a:gd name="connsiteX166" fmla="*/ 1940 w 10000"/>
                          <a:gd name="connsiteY166" fmla="*/ 1314 h 10000"/>
                          <a:gd name="connsiteX167" fmla="*/ 2118 w 10000"/>
                          <a:gd name="connsiteY167" fmla="*/ 1193 h 10000"/>
                          <a:gd name="connsiteX168" fmla="*/ 2298 w 10000"/>
                          <a:gd name="connsiteY168" fmla="*/ 1077 h 10000"/>
                          <a:gd name="connsiteX169" fmla="*/ 2476 w 10000"/>
                          <a:gd name="connsiteY169" fmla="*/ 957 h 10000"/>
                          <a:gd name="connsiteX170" fmla="*/ 2650 w 10000"/>
                          <a:gd name="connsiteY170" fmla="*/ 845 h 10000"/>
                          <a:gd name="connsiteX171" fmla="*/ 2818 w 10000"/>
                          <a:gd name="connsiteY171" fmla="*/ 729 h 10000"/>
                          <a:gd name="connsiteX172" fmla="*/ 2979 w 10000"/>
                          <a:gd name="connsiteY172" fmla="*/ 628 h 10000"/>
                          <a:gd name="connsiteX173" fmla="*/ 3135 w 10000"/>
                          <a:gd name="connsiteY173" fmla="*/ 527 h 10000"/>
                          <a:gd name="connsiteX174" fmla="*/ 3278 w 10000"/>
                          <a:gd name="connsiteY174" fmla="*/ 435 h 10000"/>
                          <a:gd name="connsiteX175" fmla="*/ 3407 w 10000"/>
                          <a:gd name="connsiteY175" fmla="*/ 348 h 10000"/>
                          <a:gd name="connsiteX176" fmla="*/ 3525 w 10000"/>
                          <a:gd name="connsiteY176" fmla="*/ 271 h 10000"/>
                          <a:gd name="connsiteX177" fmla="*/ 3629 w 10000"/>
                          <a:gd name="connsiteY177" fmla="*/ 203 h 10000"/>
                          <a:gd name="connsiteX178" fmla="*/ 3716 w 10000"/>
                          <a:gd name="connsiteY178" fmla="*/ 155 h 10000"/>
                          <a:gd name="connsiteX179" fmla="*/ 3785 w 10000"/>
                          <a:gd name="connsiteY179" fmla="*/ 111 h 10000"/>
                          <a:gd name="connsiteX180" fmla="*/ 3837 w 10000"/>
                          <a:gd name="connsiteY180" fmla="*/ 77 h 10000"/>
                          <a:gd name="connsiteX181" fmla="*/ 3949 w 10000"/>
                          <a:gd name="connsiteY181" fmla="*/ 29 h 10000"/>
                          <a:gd name="connsiteX182" fmla="*/ 4052 w 10000"/>
                          <a:gd name="connsiteY18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9693 w 10000"/>
                          <a:gd name="connsiteY20" fmla="*/ 3217 h 10000"/>
                          <a:gd name="connsiteX21" fmla="*/ 9785 w 10000"/>
                          <a:gd name="connsiteY21" fmla="*/ 3266 h 10000"/>
                          <a:gd name="connsiteX22" fmla="*/ 9854 w 10000"/>
                          <a:gd name="connsiteY22" fmla="*/ 3309 h 10000"/>
                          <a:gd name="connsiteX23" fmla="*/ 9901 w 10000"/>
                          <a:gd name="connsiteY23" fmla="*/ 3333 h 10000"/>
                          <a:gd name="connsiteX24" fmla="*/ 9923 w 10000"/>
                          <a:gd name="connsiteY24" fmla="*/ 3353 h 10000"/>
                          <a:gd name="connsiteX25" fmla="*/ 9975 w 10000"/>
                          <a:gd name="connsiteY25" fmla="*/ 3391 h 10000"/>
                          <a:gd name="connsiteX26" fmla="*/ 10000 w 10000"/>
                          <a:gd name="connsiteY26" fmla="*/ 3444 h 10000"/>
                          <a:gd name="connsiteX27" fmla="*/ 10000 w 10000"/>
                          <a:gd name="connsiteY27" fmla="*/ 3493 h 10000"/>
                          <a:gd name="connsiteX28" fmla="*/ 9988 w 10000"/>
                          <a:gd name="connsiteY28" fmla="*/ 3536 h 10000"/>
                          <a:gd name="connsiteX29" fmla="*/ 9958 w 10000"/>
                          <a:gd name="connsiteY29" fmla="*/ 3589 h 10000"/>
                          <a:gd name="connsiteX30" fmla="*/ 9913 w 10000"/>
                          <a:gd name="connsiteY30" fmla="*/ 3647 h 10000"/>
                          <a:gd name="connsiteX31" fmla="*/ 9874 w 10000"/>
                          <a:gd name="connsiteY31" fmla="*/ 3681 h 10000"/>
                          <a:gd name="connsiteX32" fmla="*/ 9832 w 10000"/>
                          <a:gd name="connsiteY32" fmla="*/ 3734 h 10000"/>
                          <a:gd name="connsiteX33" fmla="*/ 9780 w 10000"/>
                          <a:gd name="connsiteY33" fmla="*/ 3792 h 10000"/>
                          <a:gd name="connsiteX34" fmla="*/ 9728 w 10000"/>
                          <a:gd name="connsiteY34" fmla="*/ 3850 h 10000"/>
                          <a:gd name="connsiteX35" fmla="*/ 9671 w 10000"/>
                          <a:gd name="connsiteY35" fmla="*/ 3903 h 10000"/>
                          <a:gd name="connsiteX36" fmla="*/ 9629 w 10000"/>
                          <a:gd name="connsiteY36" fmla="*/ 3952 h 10000"/>
                          <a:gd name="connsiteX37" fmla="*/ 9589 w 10000"/>
                          <a:gd name="connsiteY37" fmla="*/ 3995 h 10000"/>
                          <a:gd name="connsiteX38" fmla="*/ 9562 w 10000"/>
                          <a:gd name="connsiteY38" fmla="*/ 4029 h 10000"/>
                          <a:gd name="connsiteX39" fmla="*/ 9550 w 10000"/>
                          <a:gd name="connsiteY39" fmla="*/ 4039 h 10000"/>
                          <a:gd name="connsiteX40" fmla="*/ 9555 w 10000"/>
                          <a:gd name="connsiteY40" fmla="*/ 6237 h 10000"/>
                          <a:gd name="connsiteX41" fmla="*/ 9567 w 10000"/>
                          <a:gd name="connsiteY41" fmla="*/ 6246 h 10000"/>
                          <a:gd name="connsiteX42" fmla="*/ 9597 w 10000"/>
                          <a:gd name="connsiteY42" fmla="*/ 6271 h 10000"/>
                          <a:gd name="connsiteX43" fmla="*/ 9641 w 10000"/>
                          <a:gd name="connsiteY43" fmla="*/ 6304 h 10000"/>
                          <a:gd name="connsiteX44" fmla="*/ 9698 w 10000"/>
                          <a:gd name="connsiteY44" fmla="*/ 6338 h 10000"/>
                          <a:gd name="connsiteX45" fmla="*/ 9753 w 10000"/>
                          <a:gd name="connsiteY45" fmla="*/ 6382 h 10000"/>
                          <a:gd name="connsiteX46" fmla="*/ 9805 w 10000"/>
                          <a:gd name="connsiteY46" fmla="*/ 6420 h 10000"/>
                          <a:gd name="connsiteX47" fmla="*/ 9844 w 10000"/>
                          <a:gd name="connsiteY47" fmla="*/ 6454 h 10000"/>
                          <a:gd name="connsiteX48" fmla="*/ 9874 w 10000"/>
                          <a:gd name="connsiteY48" fmla="*/ 6488 h 10000"/>
                          <a:gd name="connsiteX49" fmla="*/ 9884 w 10000"/>
                          <a:gd name="connsiteY49" fmla="*/ 6531 h 10000"/>
                          <a:gd name="connsiteX50" fmla="*/ 9879 w 10000"/>
                          <a:gd name="connsiteY50" fmla="*/ 6575 h 10000"/>
                          <a:gd name="connsiteX51" fmla="*/ 9866 w 10000"/>
                          <a:gd name="connsiteY51" fmla="*/ 6618 h 10000"/>
                          <a:gd name="connsiteX52" fmla="*/ 9854 w 10000"/>
                          <a:gd name="connsiteY52" fmla="*/ 6652 h 10000"/>
                          <a:gd name="connsiteX53" fmla="*/ 9839 w 10000"/>
                          <a:gd name="connsiteY53" fmla="*/ 6667 h 10000"/>
                          <a:gd name="connsiteX54" fmla="*/ 9837 w 10000"/>
                          <a:gd name="connsiteY54" fmla="*/ 6676 h 10000"/>
                          <a:gd name="connsiteX55" fmla="*/ 9827 w 10000"/>
                          <a:gd name="connsiteY55" fmla="*/ 6686 h 10000"/>
                          <a:gd name="connsiteX56" fmla="*/ 9792 w 10000"/>
                          <a:gd name="connsiteY56" fmla="*/ 6720 h 10000"/>
                          <a:gd name="connsiteX57" fmla="*/ 9740 w 10000"/>
                          <a:gd name="connsiteY57" fmla="*/ 6758 h 10000"/>
                          <a:gd name="connsiteX58" fmla="*/ 9671 w 10000"/>
                          <a:gd name="connsiteY58" fmla="*/ 6826 h 10000"/>
                          <a:gd name="connsiteX59" fmla="*/ 9579 w 10000"/>
                          <a:gd name="connsiteY59" fmla="*/ 6903 h 10000"/>
                          <a:gd name="connsiteX60" fmla="*/ 9476 w 10000"/>
                          <a:gd name="connsiteY60" fmla="*/ 6995 h 10000"/>
                          <a:gd name="connsiteX61" fmla="*/ 9359 w 10000"/>
                          <a:gd name="connsiteY61" fmla="*/ 7106 h 10000"/>
                          <a:gd name="connsiteX62" fmla="*/ 9231 w 10000"/>
                          <a:gd name="connsiteY62" fmla="*/ 7227 h 10000"/>
                          <a:gd name="connsiteX63" fmla="*/ 9087 w 10000"/>
                          <a:gd name="connsiteY63" fmla="*/ 7353 h 10000"/>
                          <a:gd name="connsiteX64" fmla="*/ 8939 w 10000"/>
                          <a:gd name="connsiteY64" fmla="*/ 7478 h 10000"/>
                          <a:gd name="connsiteX65" fmla="*/ 8780 w 10000"/>
                          <a:gd name="connsiteY65" fmla="*/ 7623 h 10000"/>
                          <a:gd name="connsiteX66" fmla="*/ 8615 w 10000"/>
                          <a:gd name="connsiteY66" fmla="*/ 7778 h 10000"/>
                          <a:gd name="connsiteX67" fmla="*/ 8441 w 10000"/>
                          <a:gd name="connsiteY67" fmla="*/ 7928 h 10000"/>
                          <a:gd name="connsiteX68" fmla="*/ 8268 w 10000"/>
                          <a:gd name="connsiteY68" fmla="*/ 8082 h 10000"/>
                          <a:gd name="connsiteX69" fmla="*/ 8090 w 10000"/>
                          <a:gd name="connsiteY69" fmla="*/ 8242 h 10000"/>
                          <a:gd name="connsiteX70" fmla="*/ 7917 w 10000"/>
                          <a:gd name="connsiteY70" fmla="*/ 8401 h 10000"/>
                          <a:gd name="connsiteX71" fmla="*/ 7741 w 10000"/>
                          <a:gd name="connsiteY71" fmla="*/ 8556 h 10000"/>
                          <a:gd name="connsiteX72" fmla="*/ 7568 w 10000"/>
                          <a:gd name="connsiteY72" fmla="*/ 8715 h 10000"/>
                          <a:gd name="connsiteX73" fmla="*/ 7395 w 10000"/>
                          <a:gd name="connsiteY73" fmla="*/ 8865 h 10000"/>
                          <a:gd name="connsiteX74" fmla="*/ 7229 w 10000"/>
                          <a:gd name="connsiteY74" fmla="*/ 9010 h 10000"/>
                          <a:gd name="connsiteX75" fmla="*/ 7073 w 10000"/>
                          <a:gd name="connsiteY75" fmla="*/ 9155 h 10000"/>
                          <a:gd name="connsiteX76" fmla="*/ 6927 w 10000"/>
                          <a:gd name="connsiteY76" fmla="*/ 9290 h 10000"/>
                          <a:gd name="connsiteX77" fmla="*/ 6784 w 10000"/>
                          <a:gd name="connsiteY77" fmla="*/ 9415 h 10000"/>
                          <a:gd name="connsiteX78" fmla="*/ 6658 w 10000"/>
                          <a:gd name="connsiteY78" fmla="*/ 9527 h 10000"/>
                          <a:gd name="connsiteX79" fmla="*/ 6541 w 10000"/>
                          <a:gd name="connsiteY79" fmla="*/ 9628 h 10000"/>
                          <a:gd name="connsiteX80" fmla="*/ 6437 w 10000"/>
                          <a:gd name="connsiteY80" fmla="*/ 9720 h 10000"/>
                          <a:gd name="connsiteX81" fmla="*/ 6356 w 10000"/>
                          <a:gd name="connsiteY81" fmla="*/ 9797 h 10000"/>
                          <a:gd name="connsiteX82" fmla="*/ 6286 w 10000"/>
                          <a:gd name="connsiteY82" fmla="*/ 9865 h 10000"/>
                          <a:gd name="connsiteX83" fmla="*/ 6235 w 10000"/>
                          <a:gd name="connsiteY83" fmla="*/ 9908 h 10000"/>
                          <a:gd name="connsiteX84" fmla="*/ 6205 w 10000"/>
                          <a:gd name="connsiteY84" fmla="*/ 9932 h 10000"/>
                          <a:gd name="connsiteX85" fmla="*/ 6131 w 10000"/>
                          <a:gd name="connsiteY85" fmla="*/ 9986 h 10000"/>
                          <a:gd name="connsiteX86" fmla="*/ 6066 w 10000"/>
                          <a:gd name="connsiteY86" fmla="*/ 10000 h 10000"/>
                          <a:gd name="connsiteX87" fmla="*/ 6004 w 10000"/>
                          <a:gd name="connsiteY87" fmla="*/ 9990 h 10000"/>
                          <a:gd name="connsiteX88" fmla="*/ 5957 w 10000"/>
                          <a:gd name="connsiteY88" fmla="*/ 9976 h 10000"/>
                          <a:gd name="connsiteX89" fmla="*/ 5928 w 10000"/>
                          <a:gd name="connsiteY89" fmla="*/ 9957 h 10000"/>
                          <a:gd name="connsiteX90" fmla="*/ 5913 w 10000"/>
                          <a:gd name="connsiteY90" fmla="*/ 9952 h 10000"/>
                          <a:gd name="connsiteX91" fmla="*/ 5901 w 10000"/>
                          <a:gd name="connsiteY91" fmla="*/ 9942 h 10000"/>
                          <a:gd name="connsiteX92" fmla="*/ 5866 w 10000"/>
                          <a:gd name="connsiteY92" fmla="*/ 9918 h 10000"/>
                          <a:gd name="connsiteX93" fmla="*/ 5809 w 10000"/>
                          <a:gd name="connsiteY93" fmla="*/ 9874 h 10000"/>
                          <a:gd name="connsiteX94" fmla="*/ 5737 w 10000"/>
                          <a:gd name="connsiteY94" fmla="*/ 9816 h 10000"/>
                          <a:gd name="connsiteX95" fmla="*/ 5641 w 10000"/>
                          <a:gd name="connsiteY95" fmla="*/ 9739 h 10000"/>
                          <a:gd name="connsiteX96" fmla="*/ 5524 w 10000"/>
                          <a:gd name="connsiteY96" fmla="*/ 9647 h 10000"/>
                          <a:gd name="connsiteX97" fmla="*/ 5398 w 10000"/>
                          <a:gd name="connsiteY97" fmla="*/ 9546 h 10000"/>
                          <a:gd name="connsiteX98" fmla="*/ 5252 w 10000"/>
                          <a:gd name="connsiteY98" fmla="*/ 9435 h 10000"/>
                          <a:gd name="connsiteX99" fmla="*/ 5096 w 10000"/>
                          <a:gd name="connsiteY99" fmla="*/ 9314 h 10000"/>
                          <a:gd name="connsiteX100" fmla="*/ 4923 w 10000"/>
                          <a:gd name="connsiteY100" fmla="*/ 9179 h 10000"/>
                          <a:gd name="connsiteX101" fmla="*/ 4740 w 10000"/>
                          <a:gd name="connsiteY101" fmla="*/ 9034 h 10000"/>
                          <a:gd name="connsiteX102" fmla="*/ 4545 w 10000"/>
                          <a:gd name="connsiteY102" fmla="*/ 8884 h 10000"/>
                          <a:gd name="connsiteX103" fmla="*/ 4347 w 10000"/>
                          <a:gd name="connsiteY103" fmla="*/ 8729 h 10000"/>
                          <a:gd name="connsiteX104" fmla="*/ 4139 w 10000"/>
                          <a:gd name="connsiteY104" fmla="*/ 8560 h 10000"/>
                          <a:gd name="connsiteX105" fmla="*/ 3924 w 10000"/>
                          <a:gd name="connsiteY105" fmla="*/ 8401 h 10000"/>
                          <a:gd name="connsiteX106" fmla="*/ 3706 w 10000"/>
                          <a:gd name="connsiteY106" fmla="*/ 8222 h 10000"/>
                          <a:gd name="connsiteX107" fmla="*/ 3481 w 10000"/>
                          <a:gd name="connsiteY107" fmla="*/ 8053 h 10000"/>
                          <a:gd name="connsiteX108" fmla="*/ 3256 w 10000"/>
                          <a:gd name="connsiteY108" fmla="*/ 7879 h 10000"/>
                          <a:gd name="connsiteX109" fmla="*/ 3026 w 10000"/>
                          <a:gd name="connsiteY109" fmla="*/ 7700 h 10000"/>
                          <a:gd name="connsiteX110" fmla="*/ 2801 w 10000"/>
                          <a:gd name="connsiteY110" fmla="*/ 7522 h 10000"/>
                          <a:gd name="connsiteX111" fmla="*/ 2575 w 10000"/>
                          <a:gd name="connsiteY111" fmla="*/ 7343 h 10000"/>
                          <a:gd name="connsiteX112" fmla="*/ 2355 w 10000"/>
                          <a:gd name="connsiteY112" fmla="*/ 7174 h 10000"/>
                          <a:gd name="connsiteX113" fmla="*/ 2135 w 10000"/>
                          <a:gd name="connsiteY113" fmla="*/ 7005 h 10000"/>
                          <a:gd name="connsiteX114" fmla="*/ 1922 w 10000"/>
                          <a:gd name="connsiteY114" fmla="*/ 6836 h 10000"/>
                          <a:gd name="connsiteX115" fmla="*/ 1719 w 10000"/>
                          <a:gd name="connsiteY115" fmla="*/ 6676 h 10000"/>
                          <a:gd name="connsiteX116" fmla="*/ 1519 w 10000"/>
                          <a:gd name="connsiteY116" fmla="*/ 6522 h 10000"/>
                          <a:gd name="connsiteX117" fmla="*/ 1331 w 10000"/>
                          <a:gd name="connsiteY117" fmla="*/ 6372 h 10000"/>
                          <a:gd name="connsiteX118" fmla="*/ 1153 w 10000"/>
                          <a:gd name="connsiteY118" fmla="*/ 6237 h 10000"/>
                          <a:gd name="connsiteX119" fmla="*/ 985 w 10000"/>
                          <a:gd name="connsiteY119" fmla="*/ 6101 h 10000"/>
                          <a:gd name="connsiteX120" fmla="*/ 831 w 10000"/>
                          <a:gd name="connsiteY120" fmla="*/ 5981 h 10000"/>
                          <a:gd name="connsiteX121" fmla="*/ 690 w 10000"/>
                          <a:gd name="connsiteY121" fmla="*/ 5874 h 10000"/>
                          <a:gd name="connsiteX122" fmla="*/ 569 w 10000"/>
                          <a:gd name="connsiteY122" fmla="*/ 5778 h 10000"/>
                          <a:gd name="connsiteX123" fmla="*/ 460 w 10000"/>
                          <a:gd name="connsiteY123" fmla="*/ 5696 h 10000"/>
                          <a:gd name="connsiteX124" fmla="*/ 369 w 10000"/>
                          <a:gd name="connsiteY124" fmla="*/ 5618 h 10000"/>
                          <a:gd name="connsiteX125" fmla="*/ 299 w 10000"/>
                          <a:gd name="connsiteY125" fmla="*/ 5570 h 10000"/>
                          <a:gd name="connsiteX126" fmla="*/ 252 w 10000"/>
                          <a:gd name="connsiteY126" fmla="*/ 5527 h 10000"/>
                          <a:gd name="connsiteX127" fmla="*/ 225 w 10000"/>
                          <a:gd name="connsiteY127" fmla="*/ 5502 h 10000"/>
                          <a:gd name="connsiteX128" fmla="*/ 148 w 10000"/>
                          <a:gd name="connsiteY128" fmla="*/ 5425 h 10000"/>
                          <a:gd name="connsiteX129" fmla="*/ 92 w 10000"/>
                          <a:gd name="connsiteY129" fmla="*/ 5324 h 10000"/>
                          <a:gd name="connsiteX130" fmla="*/ 52 w 10000"/>
                          <a:gd name="connsiteY130" fmla="*/ 5213 h 10000"/>
                          <a:gd name="connsiteX131" fmla="*/ 27 w 10000"/>
                          <a:gd name="connsiteY131" fmla="*/ 5111 h 10000"/>
                          <a:gd name="connsiteX132" fmla="*/ 10 w 10000"/>
                          <a:gd name="connsiteY132" fmla="*/ 5019 h 10000"/>
                          <a:gd name="connsiteX133" fmla="*/ 5 w 10000"/>
                          <a:gd name="connsiteY133" fmla="*/ 4942 h 10000"/>
                          <a:gd name="connsiteX134" fmla="*/ 0 w 10000"/>
                          <a:gd name="connsiteY134" fmla="*/ 4884 h 10000"/>
                          <a:gd name="connsiteX135" fmla="*/ 0 w 10000"/>
                          <a:gd name="connsiteY135" fmla="*/ 4865 h 10000"/>
                          <a:gd name="connsiteX136" fmla="*/ 0 w 10000"/>
                          <a:gd name="connsiteY136" fmla="*/ 4831 h 10000"/>
                          <a:gd name="connsiteX137" fmla="*/ 0 w 10000"/>
                          <a:gd name="connsiteY137" fmla="*/ 4749 h 10000"/>
                          <a:gd name="connsiteX138" fmla="*/ 0 w 10000"/>
                          <a:gd name="connsiteY138" fmla="*/ 4618 h 10000"/>
                          <a:gd name="connsiteX139" fmla="*/ 0 w 10000"/>
                          <a:gd name="connsiteY139" fmla="*/ 3826 h 10000"/>
                          <a:gd name="connsiteX140" fmla="*/ 0 w 10000"/>
                          <a:gd name="connsiteY140" fmla="*/ 3604 h 10000"/>
                          <a:gd name="connsiteX141" fmla="*/ 0 w 10000"/>
                          <a:gd name="connsiteY141" fmla="*/ 3401 h 10000"/>
                          <a:gd name="connsiteX142" fmla="*/ 0 w 10000"/>
                          <a:gd name="connsiteY142" fmla="*/ 3222 h 10000"/>
                          <a:gd name="connsiteX143" fmla="*/ 10 w 10000"/>
                          <a:gd name="connsiteY143" fmla="*/ 3053 h 10000"/>
                          <a:gd name="connsiteX144" fmla="*/ 40 w 10000"/>
                          <a:gd name="connsiteY144" fmla="*/ 2894 h 10000"/>
                          <a:gd name="connsiteX145" fmla="*/ 84 w 10000"/>
                          <a:gd name="connsiteY145" fmla="*/ 2758 h 10000"/>
                          <a:gd name="connsiteX146" fmla="*/ 131 w 10000"/>
                          <a:gd name="connsiteY146" fmla="*/ 2647 h 10000"/>
                          <a:gd name="connsiteX147" fmla="*/ 183 w 10000"/>
                          <a:gd name="connsiteY147" fmla="*/ 2546 h 10000"/>
                          <a:gd name="connsiteX148" fmla="*/ 230 w 10000"/>
                          <a:gd name="connsiteY148" fmla="*/ 2478 h 10000"/>
                          <a:gd name="connsiteX149" fmla="*/ 275 w 10000"/>
                          <a:gd name="connsiteY149" fmla="*/ 2420 h 10000"/>
                          <a:gd name="connsiteX150" fmla="*/ 299 w 10000"/>
                          <a:gd name="connsiteY150" fmla="*/ 2386 h 10000"/>
                          <a:gd name="connsiteX151" fmla="*/ 312 w 10000"/>
                          <a:gd name="connsiteY151" fmla="*/ 2377 h 10000"/>
                          <a:gd name="connsiteX152" fmla="*/ 322 w 10000"/>
                          <a:gd name="connsiteY152" fmla="*/ 2372 h 10000"/>
                          <a:gd name="connsiteX153" fmla="*/ 356 w 10000"/>
                          <a:gd name="connsiteY153" fmla="*/ 2353 h 10000"/>
                          <a:gd name="connsiteX154" fmla="*/ 413 w 10000"/>
                          <a:gd name="connsiteY154" fmla="*/ 2309 h 10000"/>
                          <a:gd name="connsiteX155" fmla="*/ 485 w 10000"/>
                          <a:gd name="connsiteY155" fmla="*/ 2261 h 10000"/>
                          <a:gd name="connsiteX156" fmla="*/ 581 w 10000"/>
                          <a:gd name="connsiteY156" fmla="*/ 2203 h 10000"/>
                          <a:gd name="connsiteX157" fmla="*/ 690 w 10000"/>
                          <a:gd name="connsiteY157" fmla="*/ 2135 h 10000"/>
                          <a:gd name="connsiteX158" fmla="*/ 811 w 10000"/>
                          <a:gd name="connsiteY158" fmla="*/ 2048 h 10000"/>
                          <a:gd name="connsiteX159" fmla="*/ 950 w 10000"/>
                          <a:gd name="connsiteY159" fmla="*/ 1966 h 10000"/>
                          <a:gd name="connsiteX160" fmla="*/ 1096 w 10000"/>
                          <a:gd name="connsiteY160" fmla="*/ 1865 h 10000"/>
                          <a:gd name="connsiteX161" fmla="*/ 1252 w 10000"/>
                          <a:gd name="connsiteY161" fmla="*/ 1758 h 10000"/>
                          <a:gd name="connsiteX162" fmla="*/ 1418 w 10000"/>
                          <a:gd name="connsiteY162" fmla="*/ 1652 h 10000"/>
                          <a:gd name="connsiteX163" fmla="*/ 1586 w 10000"/>
                          <a:gd name="connsiteY163" fmla="*/ 1541 h 10000"/>
                          <a:gd name="connsiteX164" fmla="*/ 1759 w 10000"/>
                          <a:gd name="connsiteY164" fmla="*/ 1420 h 10000"/>
                          <a:gd name="connsiteX165" fmla="*/ 1940 w 10000"/>
                          <a:gd name="connsiteY165" fmla="*/ 1314 h 10000"/>
                          <a:gd name="connsiteX166" fmla="*/ 2118 w 10000"/>
                          <a:gd name="connsiteY166" fmla="*/ 1193 h 10000"/>
                          <a:gd name="connsiteX167" fmla="*/ 2298 w 10000"/>
                          <a:gd name="connsiteY167" fmla="*/ 1077 h 10000"/>
                          <a:gd name="connsiteX168" fmla="*/ 2476 w 10000"/>
                          <a:gd name="connsiteY168" fmla="*/ 957 h 10000"/>
                          <a:gd name="connsiteX169" fmla="*/ 2650 w 10000"/>
                          <a:gd name="connsiteY169" fmla="*/ 845 h 10000"/>
                          <a:gd name="connsiteX170" fmla="*/ 2818 w 10000"/>
                          <a:gd name="connsiteY170" fmla="*/ 729 h 10000"/>
                          <a:gd name="connsiteX171" fmla="*/ 2979 w 10000"/>
                          <a:gd name="connsiteY171" fmla="*/ 628 h 10000"/>
                          <a:gd name="connsiteX172" fmla="*/ 3135 w 10000"/>
                          <a:gd name="connsiteY172" fmla="*/ 527 h 10000"/>
                          <a:gd name="connsiteX173" fmla="*/ 3278 w 10000"/>
                          <a:gd name="connsiteY173" fmla="*/ 435 h 10000"/>
                          <a:gd name="connsiteX174" fmla="*/ 3407 w 10000"/>
                          <a:gd name="connsiteY174" fmla="*/ 348 h 10000"/>
                          <a:gd name="connsiteX175" fmla="*/ 3525 w 10000"/>
                          <a:gd name="connsiteY175" fmla="*/ 271 h 10000"/>
                          <a:gd name="connsiteX176" fmla="*/ 3629 w 10000"/>
                          <a:gd name="connsiteY176" fmla="*/ 203 h 10000"/>
                          <a:gd name="connsiteX177" fmla="*/ 3716 w 10000"/>
                          <a:gd name="connsiteY177" fmla="*/ 155 h 10000"/>
                          <a:gd name="connsiteX178" fmla="*/ 3785 w 10000"/>
                          <a:gd name="connsiteY178" fmla="*/ 111 h 10000"/>
                          <a:gd name="connsiteX179" fmla="*/ 3837 w 10000"/>
                          <a:gd name="connsiteY179" fmla="*/ 77 h 10000"/>
                          <a:gd name="connsiteX180" fmla="*/ 3949 w 10000"/>
                          <a:gd name="connsiteY180" fmla="*/ 29 h 10000"/>
                          <a:gd name="connsiteX181" fmla="*/ 4052 w 10000"/>
                          <a:gd name="connsiteY18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9693 w 10000"/>
                          <a:gd name="connsiteY19" fmla="*/ 3217 h 10000"/>
                          <a:gd name="connsiteX20" fmla="*/ 9785 w 10000"/>
                          <a:gd name="connsiteY20" fmla="*/ 3266 h 10000"/>
                          <a:gd name="connsiteX21" fmla="*/ 9854 w 10000"/>
                          <a:gd name="connsiteY21" fmla="*/ 3309 h 10000"/>
                          <a:gd name="connsiteX22" fmla="*/ 9901 w 10000"/>
                          <a:gd name="connsiteY22" fmla="*/ 3333 h 10000"/>
                          <a:gd name="connsiteX23" fmla="*/ 9923 w 10000"/>
                          <a:gd name="connsiteY23" fmla="*/ 3353 h 10000"/>
                          <a:gd name="connsiteX24" fmla="*/ 9975 w 10000"/>
                          <a:gd name="connsiteY24" fmla="*/ 3391 h 10000"/>
                          <a:gd name="connsiteX25" fmla="*/ 10000 w 10000"/>
                          <a:gd name="connsiteY25" fmla="*/ 3444 h 10000"/>
                          <a:gd name="connsiteX26" fmla="*/ 10000 w 10000"/>
                          <a:gd name="connsiteY26" fmla="*/ 3493 h 10000"/>
                          <a:gd name="connsiteX27" fmla="*/ 9988 w 10000"/>
                          <a:gd name="connsiteY27" fmla="*/ 3536 h 10000"/>
                          <a:gd name="connsiteX28" fmla="*/ 9958 w 10000"/>
                          <a:gd name="connsiteY28" fmla="*/ 3589 h 10000"/>
                          <a:gd name="connsiteX29" fmla="*/ 9913 w 10000"/>
                          <a:gd name="connsiteY29" fmla="*/ 3647 h 10000"/>
                          <a:gd name="connsiteX30" fmla="*/ 9874 w 10000"/>
                          <a:gd name="connsiteY30" fmla="*/ 3681 h 10000"/>
                          <a:gd name="connsiteX31" fmla="*/ 9832 w 10000"/>
                          <a:gd name="connsiteY31" fmla="*/ 3734 h 10000"/>
                          <a:gd name="connsiteX32" fmla="*/ 9780 w 10000"/>
                          <a:gd name="connsiteY32" fmla="*/ 3792 h 10000"/>
                          <a:gd name="connsiteX33" fmla="*/ 9728 w 10000"/>
                          <a:gd name="connsiteY33" fmla="*/ 3850 h 10000"/>
                          <a:gd name="connsiteX34" fmla="*/ 9671 w 10000"/>
                          <a:gd name="connsiteY34" fmla="*/ 3903 h 10000"/>
                          <a:gd name="connsiteX35" fmla="*/ 9629 w 10000"/>
                          <a:gd name="connsiteY35" fmla="*/ 3952 h 10000"/>
                          <a:gd name="connsiteX36" fmla="*/ 9589 w 10000"/>
                          <a:gd name="connsiteY36" fmla="*/ 3995 h 10000"/>
                          <a:gd name="connsiteX37" fmla="*/ 9562 w 10000"/>
                          <a:gd name="connsiteY37" fmla="*/ 4029 h 10000"/>
                          <a:gd name="connsiteX38" fmla="*/ 9550 w 10000"/>
                          <a:gd name="connsiteY38" fmla="*/ 4039 h 10000"/>
                          <a:gd name="connsiteX39" fmla="*/ 9555 w 10000"/>
                          <a:gd name="connsiteY39" fmla="*/ 6237 h 10000"/>
                          <a:gd name="connsiteX40" fmla="*/ 9567 w 10000"/>
                          <a:gd name="connsiteY40" fmla="*/ 6246 h 10000"/>
                          <a:gd name="connsiteX41" fmla="*/ 9597 w 10000"/>
                          <a:gd name="connsiteY41" fmla="*/ 6271 h 10000"/>
                          <a:gd name="connsiteX42" fmla="*/ 9641 w 10000"/>
                          <a:gd name="connsiteY42" fmla="*/ 6304 h 10000"/>
                          <a:gd name="connsiteX43" fmla="*/ 9698 w 10000"/>
                          <a:gd name="connsiteY43" fmla="*/ 6338 h 10000"/>
                          <a:gd name="connsiteX44" fmla="*/ 9753 w 10000"/>
                          <a:gd name="connsiteY44" fmla="*/ 6382 h 10000"/>
                          <a:gd name="connsiteX45" fmla="*/ 9805 w 10000"/>
                          <a:gd name="connsiteY45" fmla="*/ 6420 h 10000"/>
                          <a:gd name="connsiteX46" fmla="*/ 9844 w 10000"/>
                          <a:gd name="connsiteY46" fmla="*/ 6454 h 10000"/>
                          <a:gd name="connsiteX47" fmla="*/ 9874 w 10000"/>
                          <a:gd name="connsiteY47" fmla="*/ 6488 h 10000"/>
                          <a:gd name="connsiteX48" fmla="*/ 9884 w 10000"/>
                          <a:gd name="connsiteY48" fmla="*/ 6531 h 10000"/>
                          <a:gd name="connsiteX49" fmla="*/ 9879 w 10000"/>
                          <a:gd name="connsiteY49" fmla="*/ 6575 h 10000"/>
                          <a:gd name="connsiteX50" fmla="*/ 9866 w 10000"/>
                          <a:gd name="connsiteY50" fmla="*/ 6618 h 10000"/>
                          <a:gd name="connsiteX51" fmla="*/ 9854 w 10000"/>
                          <a:gd name="connsiteY51" fmla="*/ 6652 h 10000"/>
                          <a:gd name="connsiteX52" fmla="*/ 9839 w 10000"/>
                          <a:gd name="connsiteY52" fmla="*/ 6667 h 10000"/>
                          <a:gd name="connsiteX53" fmla="*/ 9837 w 10000"/>
                          <a:gd name="connsiteY53" fmla="*/ 6676 h 10000"/>
                          <a:gd name="connsiteX54" fmla="*/ 9827 w 10000"/>
                          <a:gd name="connsiteY54" fmla="*/ 6686 h 10000"/>
                          <a:gd name="connsiteX55" fmla="*/ 9792 w 10000"/>
                          <a:gd name="connsiteY55" fmla="*/ 6720 h 10000"/>
                          <a:gd name="connsiteX56" fmla="*/ 9740 w 10000"/>
                          <a:gd name="connsiteY56" fmla="*/ 6758 h 10000"/>
                          <a:gd name="connsiteX57" fmla="*/ 9671 w 10000"/>
                          <a:gd name="connsiteY57" fmla="*/ 6826 h 10000"/>
                          <a:gd name="connsiteX58" fmla="*/ 9579 w 10000"/>
                          <a:gd name="connsiteY58" fmla="*/ 6903 h 10000"/>
                          <a:gd name="connsiteX59" fmla="*/ 9476 w 10000"/>
                          <a:gd name="connsiteY59" fmla="*/ 6995 h 10000"/>
                          <a:gd name="connsiteX60" fmla="*/ 9359 w 10000"/>
                          <a:gd name="connsiteY60" fmla="*/ 7106 h 10000"/>
                          <a:gd name="connsiteX61" fmla="*/ 9231 w 10000"/>
                          <a:gd name="connsiteY61" fmla="*/ 7227 h 10000"/>
                          <a:gd name="connsiteX62" fmla="*/ 9087 w 10000"/>
                          <a:gd name="connsiteY62" fmla="*/ 7353 h 10000"/>
                          <a:gd name="connsiteX63" fmla="*/ 8939 w 10000"/>
                          <a:gd name="connsiteY63" fmla="*/ 7478 h 10000"/>
                          <a:gd name="connsiteX64" fmla="*/ 8780 w 10000"/>
                          <a:gd name="connsiteY64" fmla="*/ 7623 h 10000"/>
                          <a:gd name="connsiteX65" fmla="*/ 8615 w 10000"/>
                          <a:gd name="connsiteY65" fmla="*/ 7778 h 10000"/>
                          <a:gd name="connsiteX66" fmla="*/ 8441 w 10000"/>
                          <a:gd name="connsiteY66" fmla="*/ 7928 h 10000"/>
                          <a:gd name="connsiteX67" fmla="*/ 8268 w 10000"/>
                          <a:gd name="connsiteY67" fmla="*/ 8082 h 10000"/>
                          <a:gd name="connsiteX68" fmla="*/ 8090 w 10000"/>
                          <a:gd name="connsiteY68" fmla="*/ 8242 h 10000"/>
                          <a:gd name="connsiteX69" fmla="*/ 7917 w 10000"/>
                          <a:gd name="connsiteY69" fmla="*/ 8401 h 10000"/>
                          <a:gd name="connsiteX70" fmla="*/ 7741 w 10000"/>
                          <a:gd name="connsiteY70" fmla="*/ 8556 h 10000"/>
                          <a:gd name="connsiteX71" fmla="*/ 7568 w 10000"/>
                          <a:gd name="connsiteY71" fmla="*/ 8715 h 10000"/>
                          <a:gd name="connsiteX72" fmla="*/ 7395 w 10000"/>
                          <a:gd name="connsiteY72" fmla="*/ 8865 h 10000"/>
                          <a:gd name="connsiteX73" fmla="*/ 7229 w 10000"/>
                          <a:gd name="connsiteY73" fmla="*/ 9010 h 10000"/>
                          <a:gd name="connsiteX74" fmla="*/ 7073 w 10000"/>
                          <a:gd name="connsiteY74" fmla="*/ 9155 h 10000"/>
                          <a:gd name="connsiteX75" fmla="*/ 6927 w 10000"/>
                          <a:gd name="connsiteY75" fmla="*/ 9290 h 10000"/>
                          <a:gd name="connsiteX76" fmla="*/ 6784 w 10000"/>
                          <a:gd name="connsiteY76" fmla="*/ 9415 h 10000"/>
                          <a:gd name="connsiteX77" fmla="*/ 6658 w 10000"/>
                          <a:gd name="connsiteY77" fmla="*/ 9527 h 10000"/>
                          <a:gd name="connsiteX78" fmla="*/ 6541 w 10000"/>
                          <a:gd name="connsiteY78" fmla="*/ 9628 h 10000"/>
                          <a:gd name="connsiteX79" fmla="*/ 6437 w 10000"/>
                          <a:gd name="connsiteY79" fmla="*/ 9720 h 10000"/>
                          <a:gd name="connsiteX80" fmla="*/ 6356 w 10000"/>
                          <a:gd name="connsiteY80" fmla="*/ 9797 h 10000"/>
                          <a:gd name="connsiteX81" fmla="*/ 6286 w 10000"/>
                          <a:gd name="connsiteY81" fmla="*/ 9865 h 10000"/>
                          <a:gd name="connsiteX82" fmla="*/ 6235 w 10000"/>
                          <a:gd name="connsiteY82" fmla="*/ 9908 h 10000"/>
                          <a:gd name="connsiteX83" fmla="*/ 6205 w 10000"/>
                          <a:gd name="connsiteY83" fmla="*/ 9932 h 10000"/>
                          <a:gd name="connsiteX84" fmla="*/ 6131 w 10000"/>
                          <a:gd name="connsiteY84" fmla="*/ 9986 h 10000"/>
                          <a:gd name="connsiteX85" fmla="*/ 6066 w 10000"/>
                          <a:gd name="connsiteY85" fmla="*/ 10000 h 10000"/>
                          <a:gd name="connsiteX86" fmla="*/ 6004 w 10000"/>
                          <a:gd name="connsiteY86" fmla="*/ 9990 h 10000"/>
                          <a:gd name="connsiteX87" fmla="*/ 5957 w 10000"/>
                          <a:gd name="connsiteY87" fmla="*/ 9976 h 10000"/>
                          <a:gd name="connsiteX88" fmla="*/ 5928 w 10000"/>
                          <a:gd name="connsiteY88" fmla="*/ 9957 h 10000"/>
                          <a:gd name="connsiteX89" fmla="*/ 5913 w 10000"/>
                          <a:gd name="connsiteY89" fmla="*/ 9952 h 10000"/>
                          <a:gd name="connsiteX90" fmla="*/ 5901 w 10000"/>
                          <a:gd name="connsiteY90" fmla="*/ 9942 h 10000"/>
                          <a:gd name="connsiteX91" fmla="*/ 5866 w 10000"/>
                          <a:gd name="connsiteY91" fmla="*/ 9918 h 10000"/>
                          <a:gd name="connsiteX92" fmla="*/ 5809 w 10000"/>
                          <a:gd name="connsiteY92" fmla="*/ 9874 h 10000"/>
                          <a:gd name="connsiteX93" fmla="*/ 5737 w 10000"/>
                          <a:gd name="connsiteY93" fmla="*/ 9816 h 10000"/>
                          <a:gd name="connsiteX94" fmla="*/ 5641 w 10000"/>
                          <a:gd name="connsiteY94" fmla="*/ 9739 h 10000"/>
                          <a:gd name="connsiteX95" fmla="*/ 5524 w 10000"/>
                          <a:gd name="connsiteY95" fmla="*/ 9647 h 10000"/>
                          <a:gd name="connsiteX96" fmla="*/ 5398 w 10000"/>
                          <a:gd name="connsiteY96" fmla="*/ 9546 h 10000"/>
                          <a:gd name="connsiteX97" fmla="*/ 5252 w 10000"/>
                          <a:gd name="connsiteY97" fmla="*/ 9435 h 10000"/>
                          <a:gd name="connsiteX98" fmla="*/ 5096 w 10000"/>
                          <a:gd name="connsiteY98" fmla="*/ 9314 h 10000"/>
                          <a:gd name="connsiteX99" fmla="*/ 4923 w 10000"/>
                          <a:gd name="connsiteY99" fmla="*/ 9179 h 10000"/>
                          <a:gd name="connsiteX100" fmla="*/ 4740 w 10000"/>
                          <a:gd name="connsiteY100" fmla="*/ 9034 h 10000"/>
                          <a:gd name="connsiteX101" fmla="*/ 4545 w 10000"/>
                          <a:gd name="connsiteY101" fmla="*/ 8884 h 10000"/>
                          <a:gd name="connsiteX102" fmla="*/ 4347 w 10000"/>
                          <a:gd name="connsiteY102" fmla="*/ 8729 h 10000"/>
                          <a:gd name="connsiteX103" fmla="*/ 4139 w 10000"/>
                          <a:gd name="connsiteY103" fmla="*/ 8560 h 10000"/>
                          <a:gd name="connsiteX104" fmla="*/ 3924 w 10000"/>
                          <a:gd name="connsiteY104" fmla="*/ 8401 h 10000"/>
                          <a:gd name="connsiteX105" fmla="*/ 3706 w 10000"/>
                          <a:gd name="connsiteY105" fmla="*/ 8222 h 10000"/>
                          <a:gd name="connsiteX106" fmla="*/ 3481 w 10000"/>
                          <a:gd name="connsiteY106" fmla="*/ 8053 h 10000"/>
                          <a:gd name="connsiteX107" fmla="*/ 3256 w 10000"/>
                          <a:gd name="connsiteY107" fmla="*/ 7879 h 10000"/>
                          <a:gd name="connsiteX108" fmla="*/ 3026 w 10000"/>
                          <a:gd name="connsiteY108" fmla="*/ 7700 h 10000"/>
                          <a:gd name="connsiteX109" fmla="*/ 2801 w 10000"/>
                          <a:gd name="connsiteY109" fmla="*/ 7522 h 10000"/>
                          <a:gd name="connsiteX110" fmla="*/ 2575 w 10000"/>
                          <a:gd name="connsiteY110" fmla="*/ 7343 h 10000"/>
                          <a:gd name="connsiteX111" fmla="*/ 2355 w 10000"/>
                          <a:gd name="connsiteY111" fmla="*/ 7174 h 10000"/>
                          <a:gd name="connsiteX112" fmla="*/ 2135 w 10000"/>
                          <a:gd name="connsiteY112" fmla="*/ 7005 h 10000"/>
                          <a:gd name="connsiteX113" fmla="*/ 1922 w 10000"/>
                          <a:gd name="connsiteY113" fmla="*/ 6836 h 10000"/>
                          <a:gd name="connsiteX114" fmla="*/ 1719 w 10000"/>
                          <a:gd name="connsiteY114" fmla="*/ 6676 h 10000"/>
                          <a:gd name="connsiteX115" fmla="*/ 1519 w 10000"/>
                          <a:gd name="connsiteY115" fmla="*/ 6522 h 10000"/>
                          <a:gd name="connsiteX116" fmla="*/ 1331 w 10000"/>
                          <a:gd name="connsiteY116" fmla="*/ 6372 h 10000"/>
                          <a:gd name="connsiteX117" fmla="*/ 1153 w 10000"/>
                          <a:gd name="connsiteY117" fmla="*/ 6237 h 10000"/>
                          <a:gd name="connsiteX118" fmla="*/ 985 w 10000"/>
                          <a:gd name="connsiteY118" fmla="*/ 6101 h 10000"/>
                          <a:gd name="connsiteX119" fmla="*/ 831 w 10000"/>
                          <a:gd name="connsiteY119" fmla="*/ 5981 h 10000"/>
                          <a:gd name="connsiteX120" fmla="*/ 690 w 10000"/>
                          <a:gd name="connsiteY120" fmla="*/ 5874 h 10000"/>
                          <a:gd name="connsiteX121" fmla="*/ 569 w 10000"/>
                          <a:gd name="connsiteY121" fmla="*/ 5778 h 10000"/>
                          <a:gd name="connsiteX122" fmla="*/ 460 w 10000"/>
                          <a:gd name="connsiteY122" fmla="*/ 5696 h 10000"/>
                          <a:gd name="connsiteX123" fmla="*/ 369 w 10000"/>
                          <a:gd name="connsiteY123" fmla="*/ 5618 h 10000"/>
                          <a:gd name="connsiteX124" fmla="*/ 299 w 10000"/>
                          <a:gd name="connsiteY124" fmla="*/ 5570 h 10000"/>
                          <a:gd name="connsiteX125" fmla="*/ 252 w 10000"/>
                          <a:gd name="connsiteY125" fmla="*/ 5527 h 10000"/>
                          <a:gd name="connsiteX126" fmla="*/ 225 w 10000"/>
                          <a:gd name="connsiteY126" fmla="*/ 5502 h 10000"/>
                          <a:gd name="connsiteX127" fmla="*/ 148 w 10000"/>
                          <a:gd name="connsiteY127" fmla="*/ 5425 h 10000"/>
                          <a:gd name="connsiteX128" fmla="*/ 92 w 10000"/>
                          <a:gd name="connsiteY128" fmla="*/ 5324 h 10000"/>
                          <a:gd name="connsiteX129" fmla="*/ 52 w 10000"/>
                          <a:gd name="connsiteY129" fmla="*/ 5213 h 10000"/>
                          <a:gd name="connsiteX130" fmla="*/ 27 w 10000"/>
                          <a:gd name="connsiteY130" fmla="*/ 5111 h 10000"/>
                          <a:gd name="connsiteX131" fmla="*/ 10 w 10000"/>
                          <a:gd name="connsiteY131" fmla="*/ 5019 h 10000"/>
                          <a:gd name="connsiteX132" fmla="*/ 5 w 10000"/>
                          <a:gd name="connsiteY132" fmla="*/ 4942 h 10000"/>
                          <a:gd name="connsiteX133" fmla="*/ 0 w 10000"/>
                          <a:gd name="connsiteY133" fmla="*/ 4884 h 10000"/>
                          <a:gd name="connsiteX134" fmla="*/ 0 w 10000"/>
                          <a:gd name="connsiteY134" fmla="*/ 4865 h 10000"/>
                          <a:gd name="connsiteX135" fmla="*/ 0 w 10000"/>
                          <a:gd name="connsiteY135" fmla="*/ 4831 h 10000"/>
                          <a:gd name="connsiteX136" fmla="*/ 0 w 10000"/>
                          <a:gd name="connsiteY136" fmla="*/ 4749 h 10000"/>
                          <a:gd name="connsiteX137" fmla="*/ 0 w 10000"/>
                          <a:gd name="connsiteY137" fmla="*/ 4618 h 10000"/>
                          <a:gd name="connsiteX138" fmla="*/ 0 w 10000"/>
                          <a:gd name="connsiteY138" fmla="*/ 3826 h 10000"/>
                          <a:gd name="connsiteX139" fmla="*/ 0 w 10000"/>
                          <a:gd name="connsiteY139" fmla="*/ 3604 h 10000"/>
                          <a:gd name="connsiteX140" fmla="*/ 0 w 10000"/>
                          <a:gd name="connsiteY140" fmla="*/ 3401 h 10000"/>
                          <a:gd name="connsiteX141" fmla="*/ 0 w 10000"/>
                          <a:gd name="connsiteY141" fmla="*/ 3222 h 10000"/>
                          <a:gd name="connsiteX142" fmla="*/ 10 w 10000"/>
                          <a:gd name="connsiteY142" fmla="*/ 3053 h 10000"/>
                          <a:gd name="connsiteX143" fmla="*/ 40 w 10000"/>
                          <a:gd name="connsiteY143" fmla="*/ 2894 h 10000"/>
                          <a:gd name="connsiteX144" fmla="*/ 84 w 10000"/>
                          <a:gd name="connsiteY144" fmla="*/ 2758 h 10000"/>
                          <a:gd name="connsiteX145" fmla="*/ 131 w 10000"/>
                          <a:gd name="connsiteY145" fmla="*/ 2647 h 10000"/>
                          <a:gd name="connsiteX146" fmla="*/ 183 w 10000"/>
                          <a:gd name="connsiteY146" fmla="*/ 2546 h 10000"/>
                          <a:gd name="connsiteX147" fmla="*/ 230 w 10000"/>
                          <a:gd name="connsiteY147" fmla="*/ 2478 h 10000"/>
                          <a:gd name="connsiteX148" fmla="*/ 275 w 10000"/>
                          <a:gd name="connsiteY148" fmla="*/ 2420 h 10000"/>
                          <a:gd name="connsiteX149" fmla="*/ 299 w 10000"/>
                          <a:gd name="connsiteY149" fmla="*/ 2386 h 10000"/>
                          <a:gd name="connsiteX150" fmla="*/ 312 w 10000"/>
                          <a:gd name="connsiteY150" fmla="*/ 2377 h 10000"/>
                          <a:gd name="connsiteX151" fmla="*/ 322 w 10000"/>
                          <a:gd name="connsiteY151" fmla="*/ 2372 h 10000"/>
                          <a:gd name="connsiteX152" fmla="*/ 356 w 10000"/>
                          <a:gd name="connsiteY152" fmla="*/ 2353 h 10000"/>
                          <a:gd name="connsiteX153" fmla="*/ 413 w 10000"/>
                          <a:gd name="connsiteY153" fmla="*/ 2309 h 10000"/>
                          <a:gd name="connsiteX154" fmla="*/ 485 w 10000"/>
                          <a:gd name="connsiteY154" fmla="*/ 2261 h 10000"/>
                          <a:gd name="connsiteX155" fmla="*/ 581 w 10000"/>
                          <a:gd name="connsiteY155" fmla="*/ 2203 h 10000"/>
                          <a:gd name="connsiteX156" fmla="*/ 690 w 10000"/>
                          <a:gd name="connsiteY156" fmla="*/ 2135 h 10000"/>
                          <a:gd name="connsiteX157" fmla="*/ 811 w 10000"/>
                          <a:gd name="connsiteY157" fmla="*/ 2048 h 10000"/>
                          <a:gd name="connsiteX158" fmla="*/ 950 w 10000"/>
                          <a:gd name="connsiteY158" fmla="*/ 1966 h 10000"/>
                          <a:gd name="connsiteX159" fmla="*/ 1096 w 10000"/>
                          <a:gd name="connsiteY159" fmla="*/ 1865 h 10000"/>
                          <a:gd name="connsiteX160" fmla="*/ 1252 w 10000"/>
                          <a:gd name="connsiteY160" fmla="*/ 1758 h 10000"/>
                          <a:gd name="connsiteX161" fmla="*/ 1418 w 10000"/>
                          <a:gd name="connsiteY161" fmla="*/ 1652 h 10000"/>
                          <a:gd name="connsiteX162" fmla="*/ 1586 w 10000"/>
                          <a:gd name="connsiteY162" fmla="*/ 1541 h 10000"/>
                          <a:gd name="connsiteX163" fmla="*/ 1759 w 10000"/>
                          <a:gd name="connsiteY163" fmla="*/ 1420 h 10000"/>
                          <a:gd name="connsiteX164" fmla="*/ 1940 w 10000"/>
                          <a:gd name="connsiteY164" fmla="*/ 1314 h 10000"/>
                          <a:gd name="connsiteX165" fmla="*/ 2118 w 10000"/>
                          <a:gd name="connsiteY165" fmla="*/ 1193 h 10000"/>
                          <a:gd name="connsiteX166" fmla="*/ 2298 w 10000"/>
                          <a:gd name="connsiteY166" fmla="*/ 1077 h 10000"/>
                          <a:gd name="connsiteX167" fmla="*/ 2476 w 10000"/>
                          <a:gd name="connsiteY167" fmla="*/ 957 h 10000"/>
                          <a:gd name="connsiteX168" fmla="*/ 2650 w 10000"/>
                          <a:gd name="connsiteY168" fmla="*/ 845 h 10000"/>
                          <a:gd name="connsiteX169" fmla="*/ 2818 w 10000"/>
                          <a:gd name="connsiteY169" fmla="*/ 729 h 10000"/>
                          <a:gd name="connsiteX170" fmla="*/ 2979 w 10000"/>
                          <a:gd name="connsiteY170" fmla="*/ 628 h 10000"/>
                          <a:gd name="connsiteX171" fmla="*/ 3135 w 10000"/>
                          <a:gd name="connsiteY171" fmla="*/ 527 h 10000"/>
                          <a:gd name="connsiteX172" fmla="*/ 3278 w 10000"/>
                          <a:gd name="connsiteY172" fmla="*/ 435 h 10000"/>
                          <a:gd name="connsiteX173" fmla="*/ 3407 w 10000"/>
                          <a:gd name="connsiteY173" fmla="*/ 348 h 10000"/>
                          <a:gd name="connsiteX174" fmla="*/ 3525 w 10000"/>
                          <a:gd name="connsiteY174" fmla="*/ 271 h 10000"/>
                          <a:gd name="connsiteX175" fmla="*/ 3629 w 10000"/>
                          <a:gd name="connsiteY175" fmla="*/ 203 h 10000"/>
                          <a:gd name="connsiteX176" fmla="*/ 3716 w 10000"/>
                          <a:gd name="connsiteY176" fmla="*/ 155 h 10000"/>
                          <a:gd name="connsiteX177" fmla="*/ 3785 w 10000"/>
                          <a:gd name="connsiteY177" fmla="*/ 111 h 10000"/>
                          <a:gd name="connsiteX178" fmla="*/ 3837 w 10000"/>
                          <a:gd name="connsiteY178" fmla="*/ 77 h 10000"/>
                          <a:gd name="connsiteX179" fmla="*/ 3949 w 10000"/>
                          <a:gd name="connsiteY179" fmla="*/ 29 h 10000"/>
                          <a:gd name="connsiteX180" fmla="*/ 4052 w 10000"/>
                          <a:gd name="connsiteY18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9693 w 10000"/>
                          <a:gd name="connsiteY18" fmla="*/ 3217 h 10000"/>
                          <a:gd name="connsiteX19" fmla="*/ 9785 w 10000"/>
                          <a:gd name="connsiteY19" fmla="*/ 3266 h 10000"/>
                          <a:gd name="connsiteX20" fmla="*/ 9854 w 10000"/>
                          <a:gd name="connsiteY20" fmla="*/ 3309 h 10000"/>
                          <a:gd name="connsiteX21" fmla="*/ 9901 w 10000"/>
                          <a:gd name="connsiteY21" fmla="*/ 3333 h 10000"/>
                          <a:gd name="connsiteX22" fmla="*/ 9923 w 10000"/>
                          <a:gd name="connsiteY22" fmla="*/ 3353 h 10000"/>
                          <a:gd name="connsiteX23" fmla="*/ 9975 w 10000"/>
                          <a:gd name="connsiteY23" fmla="*/ 3391 h 10000"/>
                          <a:gd name="connsiteX24" fmla="*/ 10000 w 10000"/>
                          <a:gd name="connsiteY24" fmla="*/ 3444 h 10000"/>
                          <a:gd name="connsiteX25" fmla="*/ 10000 w 10000"/>
                          <a:gd name="connsiteY25" fmla="*/ 3493 h 10000"/>
                          <a:gd name="connsiteX26" fmla="*/ 9988 w 10000"/>
                          <a:gd name="connsiteY26" fmla="*/ 3536 h 10000"/>
                          <a:gd name="connsiteX27" fmla="*/ 9958 w 10000"/>
                          <a:gd name="connsiteY27" fmla="*/ 3589 h 10000"/>
                          <a:gd name="connsiteX28" fmla="*/ 9913 w 10000"/>
                          <a:gd name="connsiteY28" fmla="*/ 3647 h 10000"/>
                          <a:gd name="connsiteX29" fmla="*/ 9874 w 10000"/>
                          <a:gd name="connsiteY29" fmla="*/ 3681 h 10000"/>
                          <a:gd name="connsiteX30" fmla="*/ 9832 w 10000"/>
                          <a:gd name="connsiteY30" fmla="*/ 3734 h 10000"/>
                          <a:gd name="connsiteX31" fmla="*/ 9780 w 10000"/>
                          <a:gd name="connsiteY31" fmla="*/ 3792 h 10000"/>
                          <a:gd name="connsiteX32" fmla="*/ 9728 w 10000"/>
                          <a:gd name="connsiteY32" fmla="*/ 3850 h 10000"/>
                          <a:gd name="connsiteX33" fmla="*/ 9671 w 10000"/>
                          <a:gd name="connsiteY33" fmla="*/ 3903 h 10000"/>
                          <a:gd name="connsiteX34" fmla="*/ 9629 w 10000"/>
                          <a:gd name="connsiteY34" fmla="*/ 3952 h 10000"/>
                          <a:gd name="connsiteX35" fmla="*/ 9589 w 10000"/>
                          <a:gd name="connsiteY35" fmla="*/ 3995 h 10000"/>
                          <a:gd name="connsiteX36" fmla="*/ 9562 w 10000"/>
                          <a:gd name="connsiteY36" fmla="*/ 4029 h 10000"/>
                          <a:gd name="connsiteX37" fmla="*/ 9550 w 10000"/>
                          <a:gd name="connsiteY37" fmla="*/ 4039 h 10000"/>
                          <a:gd name="connsiteX38" fmla="*/ 9555 w 10000"/>
                          <a:gd name="connsiteY38" fmla="*/ 6237 h 10000"/>
                          <a:gd name="connsiteX39" fmla="*/ 9567 w 10000"/>
                          <a:gd name="connsiteY39" fmla="*/ 6246 h 10000"/>
                          <a:gd name="connsiteX40" fmla="*/ 9597 w 10000"/>
                          <a:gd name="connsiteY40" fmla="*/ 6271 h 10000"/>
                          <a:gd name="connsiteX41" fmla="*/ 9641 w 10000"/>
                          <a:gd name="connsiteY41" fmla="*/ 6304 h 10000"/>
                          <a:gd name="connsiteX42" fmla="*/ 9698 w 10000"/>
                          <a:gd name="connsiteY42" fmla="*/ 6338 h 10000"/>
                          <a:gd name="connsiteX43" fmla="*/ 9753 w 10000"/>
                          <a:gd name="connsiteY43" fmla="*/ 6382 h 10000"/>
                          <a:gd name="connsiteX44" fmla="*/ 9805 w 10000"/>
                          <a:gd name="connsiteY44" fmla="*/ 6420 h 10000"/>
                          <a:gd name="connsiteX45" fmla="*/ 9844 w 10000"/>
                          <a:gd name="connsiteY45" fmla="*/ 6454 h 10000"/>
                          <a:gd name="connsiteX46" fmla="*/ 9874 w 10000"/>
                          <a:gd name="connsiteY46" fmla="*/ 6488 h 10000"/>
                          <a:gd name="connsiteX47" fmla="*/ 9884 w 10000"/>
                          <a:gd name="connsiteY47" fmla="*/ 6531 h 10000"/>
                          <a:gd name="connsiteX48" fmla="*/ 9879 w 10000"/>
                          <a:gd name="connsiteY48" fmla="*/ 6575 h 10000"/>
                          <a:gd name="connsiteX49" fmla="*/ 9866 w 10000"/>
                          <a:gd name="connsiteY49" fmla="*/ 6618 h 10000"/>
                          <a:gd name="connsiteX50" fmla="*/ 9854 w 10000"/>
                          <a:gd name="connsiteY50" fmla="*/ 6652 h 10000"/>
                          <a:gd name="connsiteX51" fmla="*/ 9839 w 10000"/>
                          <a:gd name="connsiteY51" fmla="*/ 6667 h 10000"/>
                          <a:gd name="connsiteX52" fmla="*/ 9837 w 10000"/>
                          <a:gd name="connsiteY52" fmla="*/ 6676 h 10000"/>
                          <a:gd name="connsiteX53" fmla="*/ 9827 w 10000"/>
                          <a:gd name="connsiteY53" fmla="*/ 6686 h 10000"/>
                          <a:gd name="connsiteX54" fmla="*/ 9792 w 10000"/>
                          <a:gd name="connsiteY54" fmla="*/ 6720 h 10000"/>
                          <a:gd name="connsiteX55" fmla="*/ 9740 w 10000"/>
                          <a:gd name="connsiteY55" fmla="*/ 6758 h 10000"/>
                          <a:gd name="connsiteX56" fmla="*/ 9671 w 10000"/>
                          <a:gd name="connsiteY56" fmla="*/ 6826 h 10000"/>
                          <a:gd name="connsiteX57" fmla="*/ 9579 w 10000"/>
                          <a:gd name="connsiteY57" fmla="*/ 6903 h 10000"/>
                          <a:gd name="connsiteX58" fmla="*/ 9476 w 10000"/>
                          <a:gd name="connsiteY58" fmla="*/ 6995 h 10000"/>
                          <a:gd name="connsiteX59" fmla="*/ 9359 w 10000"/>
                          <a:gd name="connsiteY59" fmla="*/ 7106 h 10000"/>
                          <a:gd name="connsiteX60" fmla="*/ 9231 w 10000"/>
                          <a:gd name="connsiteY60" fmla="*/ 7227 h 10000"/>
                          <a:gd name="connsiteX61" fmla="*/ 9087 w 10000"/>
                          <a:gd name="connsiteY61" fmla="*/ 7353 h 10000"/>
                          <a:gd name="connsiteX62" fmla="*/ 8939 w 10000"/>
                          <a:gd name="connsiteY62" fmla="*/ 7478 h 10000"/>
                          <a:gd name="connsiteX63" fmla="*/ 8780 w 10000"/>
                          <a:gd name="connsiteY63" fmla="*/ 7623 h 10000"/>
                          <a:gd name="connsiteX64" fmla="*/ 8615 w 10000"/>
                          <a:gd name="connsiteY64" fmla="*/ 7778 h 10000"/>
                          <a:gd name="connsiteX65" fmla="*/ 8441 w 10000"/>
                          <a:gd name="connsiteY65" fmla="*/ 7928 h 10000"/>
                          <a:gd name="connsiteX66" fmla="*/ 8268 w 10000"/>
                          <a:gd name="connsiteY66" fmla="*/ 8082 h 10000"/>
                          <a:gd name="connsiteX67" fmla="*/ 8090 w 10000"/>
                          <a:gd name="connsiteY67" fmla="*/ 8242 h 10000"/>
                          <a:gd name="connsiteX68" fmla="*/ 7917 w 10000"/>
                          <a:gd name="connsiteY68" fmla="*/ 8401 h 10000"/>
                          <a:gd name="connsiteX69" fmla="*/ 7741 w 10000"/>
                          <a:gd name="connsiteY69" fmla="*/ 8556 h 10000"/>
                          <a:gd name="connsiteX70" fmla="*/ 7568 w 10000"/>
                          <a:gd name="connsiteY70" fmla="*/ 8715 h 10000"/>
                          <a:gd name="connsiteX71" fmla="*/ 7395 w 10000"/>
                          <a:gd name="connsiteY71" fmla="*/ 8865 h 10000"/>
                          <a:gd name="connsiteX72" fmla="*/ 7229 w 10000"/>
                          <a:gd name="connsiteY72" fmla="*/ 9010 h 10000"/>
                          <a:gd name="connsiteX73" fmla="*/ 7073 w 10000"/>
                          <a:gd name="connsiteY73" fmla="*/ 9155 h 10000"/>
                          <a:gd name="connsiteX74" fmla="*/ 6927 w 10000"/>
                          <a:gd name="connsiteY74" fmla="*/ 9290 h 10000"/>
                          <a:gd name="connsiteX75" fmla="*/ 6784 w 10000"/>
                          <a:gd name="connsiteY75" fmla="*/ 9415 h 10000"/>
                          <a:gd name="connsiteX76" fmla="*/ 6658 w 10000"/>
                          <a:gd name="connsiteY76" fmla="*/ 9527 h 10000"/>
                          <a:gd name="connsiteX77" fmla="*/ 6541 w 10000"/>
                          <a:gd name="connsiteY77" fmla="*/ 9628 h 10000"/>
                          <a:gd name="connsiteX78" fmla="*/ 6437 w 10000"/>
                          <a:gd name="connsiteY78" fmla="*/ 9720 h 10000"/>
                          <a:gd name="connsiteX79" fmla="*/ 6356 w 10000"/>
                          <a:gd name="connsiteY79" fmla="*/ 9797 h 10000"/>
                          <a:gd name="connsiteX80" fmla="*/ 6286 w 10000"/>
                          <a:gd name="connsiteY80" fmla="*/ 9865 h 10000"/>
                          <a:gd name="connsiteX81" fmla="*/ 6235 w 10000"/>
                          <a:gd name="connsiteY81" fmla="*/ 9908 h 10000"/>
                          <a:gd name="connsiteX82" fmla="*/ 6205 w 10000"/>
                          <a:gd name="connsiteY82" fmla="*/ 9932 h 10000"/>
                          <a:gd name="connsiteX83" fmla="*/ 6131 w 10000"/>
                          <a:gd name="connsiteY83" fmla="*/ 9986 h 10000"/>
                          <a:gd name="connsiteX84" fmla="*/ 6066 w 10000"/>
                          <a:gd name="connsiteY84" fmla="*/ 10000 h 10000"/>
                          <a:gd name="connsiteX85" fmla="*/ 6004 w 10000"/>
                          <a:gd name="connsiteY85" fmla="*/ 9990 h 10000"/>
                          <a:gd name="connsiteX86" fmla="*/ 5957 w 10000"/>
                          <a:gd name="connsiteY86" fmla="*/ 9976 h 10000"/>
                          <a:gd name="connsiteX87" fmla="*/ 5928 w 10000"/>
                          <a:gd name="connsiteY87" fmla="*/ 9957 h 10000"/>
                          <a:gd name="connsiteX88" fmla="*/ 5913 w 10000"/>
                          <a:gd name="connsiteY88" fmla="*/ 9952 h 10000"/>
                          <a:gd name="connsiteX89" fmla="*/ 5901 w 10000"/>
                          <a:gd name="connsiteY89" fmla="*/ 9942 h 10000"/>
                          <a:gd name="connsiteX90" fmla="*/ 5866 w 10000"/>
                          <a:gd name="connsiteY90" fmla="*/ 9918 h 10000"/>
                          <a:gd name="connsiteX91" fmla="*/ 5809 w 10000"/>
                          <a:gd name="connsiteY91" fmla="*/ 9874 h 10000"/>
                          <a:gd name="connsiteX92" fmla="*/ 5737 w 10000"/>
                          <a:gd name="connsiteY92" fmla="*/ 9816 h 10000"/>
                          <a:gd name="connsiteX93" fmla="*/ 5641 w 10000"/>
                          <a:gd name="connsiteY93" fmla="*/ 9739 h 10000"/>
                          <a:gd name="connsiteX94" fmla="*/ 5524 w 10000"/>
                          <a:gd name="connsiteY94" fmla="*/ 9647 h 10000"/>
                          <a:gd name="connsiteX95" fmla="*/ 5398 w 10000"/>
                          <a:gd name="connsiteY95" fmla="*/ 9546 h 10000"/>
                          <a:gd name="connsiteX96" fmla="*/ 5252 w 10000"/>
                          <a:gd name="connsiteY96" fmla="*/ 9435 h 10000"/>
                          <a:gd name="connsiteX97" fmla="*/ 5096 w 10000"/>
                          <a:gd name="connsiteY97" fmla="*/ 9314 h 10000"/>
                          <a:gd name="connsiteX98" fmla="*/ 4923 w 10000"/>
                          <a:gd name="connsiteY98" fmla="*/ 9179 h 10000"/>
                          <a:gd name="connsiteX99" fmla="*/ 4740 w 10000"/>
                          <a:gd name="connsiteY99" fmla="*/ 9034 h 10000"/>
                          <a:gd name="connsiteX100" fmla="*/ 4545 w 10000"/>
                          <a:gd name="connsiteY100" fmla="*/ 8884 h 10000"/>
                          <a:gd name="connsiteX101" fmla="*/ 4347 w 10000"/>
                          <a:gd name="connsiteY101" fmla="*/ 8729 h 10000"/>
                          <a:gd name="connsiteX102" fmla="*/ 4139 w 10000"/>
                          <a:gd name="connsiteY102" fmla="*/ 8560 h 10000"/>
                          <a:gd name="connsiteX103" fmla="*/ 3924 w 10000"/>
                          <a:gd name="connsiteY103" fmla="*/ 8401 h 10000"/>
                          <a:gd name="connsiteX104" fmla="*/ 3706 w 10000"/>
                          <a:gd name="connsiteY104" fmla="*/ 8222 h 10000"/>
                          <a:gd name="connsiteX105" fmla="*/ 3481 w 10000"/>
                          <a:gd name="connsiteY105" fmla="*/ 8053 h 10000"/>
                          <a:gd name="connsiteX106" fmla="*/ 3256 w 10000"/>
                          <a:gd name="connsiteY106" fmla="*/ 7879 h 10000"/>
                          <a:gd name="connsiteX107" fmla="*/ 3026 w 10000"/>
                          <a:gd name="connsiteY107" fmla="*/ 7700 h 10000"/>
                          <a:gd name="connsiteX108" fmla="*/ 2801 w 10000"/>
                          <a:gd name="connsiteY108" fmla="*/ 7522 h 10000"/>
                          <a:gd name="connsiteX109" fmla="*/ 2575 w 10000"/>
                          <a:gd name="connsiteY109" fmla="*/ 7343 h 10000"/>
                          <a:gd name="connsiteX110" fmla="*/ 2355 w 10000"/>
                          <a:gd name="connsiteY110" fmla="*/ 7174 h 10000"/>
                          <a:gd name="connsiteX111" fmla="*/ 2135 w 10000"/>
                          <a:gd name="connsiteY111" fmla="*/ 7005 h 10000"/>
                          <a:gd name="connsiteX112" fmla="*/ 1922 w 10000"/>
                          <a:gd name="connsiteY112" fmla="*/ 6836 h 10000"/>
                          <a:gd name="connsiteX113" fmla="*/ 1719 w 10000"/>
                          <a:gd name="connsiteY113" fmla="*/ 6676 h 10000"/>
                          <a:gd name="connsiteX114" fmla="*/ 1519 w 10000"/>
                          <a:gd name="connsiteY114" fmla="*/ 6522 h 10000"/>
                          <a:gd name="connsiteX115" fmla="*/ 1331 w 10000"/>
                          <a:gd name="connsiteY115" fmla="*/ 6372 h 10000"/>
                          <a:gd name="connsiteX116" fmla="*/ 1153 w 10000"/>
                          <a:gd name="connsiteY116" fmla="*/ 6237 h 10000"/>
                          <a:gd name="connsiteX117" fmla="*/ 985 w 10000"/>
                          <a:gd name="connsiteY117" fmla="*/ 6101 h 10000"/>
                          <a:gd name="connsiteX118" fmla="*/ 831 w 10000"/>
                          <a:gd name="connsiteY118" fmla="*/ 5981 h 10000"/>
                          <a:gd name="connsiteX119" fmla="*/ 690 w 10000"/>
                          <a:gd name="connsiteY119" fmla="*/ 5874 h 10000"/>
                          <a:gd name="connsiteX120" fmla="*/ 569 w 10000"/>
                          <a:gd name="connsiteY120" fmla="*/ 5778 h 10000"/>
                          <a:gd name="connsiteX121" fmla="*/ 460 w 10000"/>
                          <a:gd name="connsiteY121" fmla="*/ 5696 h 10000"/>
                          <a:gd name="connsiteX122" fmla="*/ 369 w 10000"/>
                          <a:gd name="connsiteY122" fmla="*/ 5618 h 10000"/>
                          <a:gd name="connsiteX123" fmla="*/ 299 w 10000"/>
                          <a:gd name="connsiteY123" fmla="*/ 5570 h 10000"/>
                          <a:gd name="connsiteX124" fmla="*/ 252 w 10000"/>
                          <a:gd name="connsiteY124" fmla="*/ 5527 h 10000"/>
                          <a:gd name="connsiteX125" fmla="*/ 225 w 10000"/>
                          <a:gd name="connsiteY125" fmla="*/ 5502 h 10000"/>
                          <a:gd name="connsiteX126" fmla="*/ 148 w 10000"/>
                          <a:gd name="connsiteY126" fmla="*/ 5425 h 10000"/>
                          <a:gd name="connsiteX127" fmla="*/ 92 w 10000"/>
                          <a:gd name="connsiteY127" fmla="*/ 5324 h 10000"/>
                          <a:gd name="connsiteX128" fmla="*/ 52 w 10000"/>
                          <a:gd name="connsiteY128" fmla="*/ 5213 h 10000"/>
                          <a:gd name="connsiteX129" fmla="*/ 27 w 10000"/>
                          <a:gd name="connsiteY129" fmla="*/ 5111 h 10000"/>
                          <a:gd name="connsiteX130" fmla="*/ 10 w 10000"/>
                          <a:gd name="connsiteY130" fmla="*/ 5019 h 10000"/>
                          <a:gd name="connsiteX131" fmla="*/ 5 w 10000"/>
                          <a:gd name="connsiteY131" fmla="*/ 4942 h 10000"/>
                          <a:gd name="connsiteX132" fmla="*/ 0 w 10000"/>
                          <a:gd name="connsiteY132" fmla="*/ 4884 h 10000"/>
                          <a:gd name="connsiteX133" fmla="*/ 0 w 10000"/>
                          <a:gd name="connsiteY133" fmla="*/ 4865 h 10000"/>
                          <a:gd name="connsiteX134" fmla="*/ 0 w 10000"/>
                          <a:gd name="connsiteY134" fmla="*/ 4831 h 10000"/>
                          <a:gd name="connsiteX135" fmla="*/ 0 w 10000"/>
                          <a:gd name="connsiteY135" fmla="*/ 4749 h 10000"/>
                          <a:gd name="connsiteX136" fmla="*/ 0 w 10000"/>
                          <a:gd name="connsiteY136" fmla="*/ 4618 h 10000"/>
                          <a:gd name="connsiteX137" fmla="*/ 0 w 10000"/>
                          <a:gd name="connsiteY137" fmla="*/ 3826 h 10000"/>
                          <a:gd name="connsiteX138" fmla="*/ 0 w 10000"/>
                          <a:gd name="connsiteY138" fmla="*/ 3604 h 10000"/>
                          <a:gd name="connsiteX139" fmla="*/ 0 w 10000"/>
                          <a:gd name="connsiteY139" fmla="*/ 3401 h 10000"/>
                          <a:gd name="connsiteX140" fmla="*/ 0 w 10000"/>
                          <a:gd name="connsiteY140" fmla="*/ 3222 h 10000"/>
                          <a:gd name="connsiteX141" fmla="*/ 10 w 10000"/>
                          <a:gd name="connsiteY141" fmla="*/ 3053 h 10000"/>
                          <a:gd name="connsiteX142" fmla="*/ 40 w 10000"/>
                          <a:gd name="connsiteY142" fmla="*/ 2894 h 10000"/>
                          <a:gd name="connsiteX143" fmla="*/ 84 w 10000"/>
                          <a:gd name="connsiteY143" fmla="*/ 2758 h 10000"/>
                          <a:gd name="connsiteX144" fmla="*/ 131 w 10000"/>
                          <a:gd name="connsiteY144" fmla="*/ 2647 h 10000"/>
                          <a:gd name="connsiteX145" fmla="*/ 183 w 10000"/>
                          <a:gd name="connsiteY145" fmla="*/ 2546 h 10000"/>
                          <a:gd name="connsiteX146" fmla="*/ 230 w 10000"/>
                          <a:gd name="connsiteY146" fmla="*/ 2478 h 10000"/>
                          <a:gd name="connsiteX147" fmla="*/ 275 w 10000"/>
                          <a:gd name="connsiteY147" fmla="*/ 2420 h 10000"/>
                          <a:gd name="connsiteX148" fmla="*/ 299 w 10000"/>
                          <a:gd name="connsiteY148" fmla="*/ 2386 h 10000"/>
                          <a:gd name="connsiteX149" fmla="*/ 312 w 10000"/>
                          <a:gd name="connsiteY149" fmla="*/ 2377 h 10000"/>
                          <a:gd name="connsiteX150" fmla="*/ 322 w 10000"/>
                          <a:gd name="connsiteY150" fmla="*/ 2372 h 10000"/>
                          <a:gd name="connsiteX151" fmla="*/ 356 w 10000"/>
                          <a:gd name="connsiteY151" fmla="*/ 2353 h 10000"/>
                          <a:gd name="connsiteX152" fmla="*/ 413 w 10000"/>
                          <a:gd name="connsiteY152" fmla="*/ 2309 h 10000"/>
                          <a:gd name="connsiteX153" fmla="*/ 485 w 10000"/>
                          <a:gd name="connsiteY153" fmla="*/ 2261 h 10000"/>
                          <a:gd name="connsiteX154" fmla="*/ 581 w 10000"/>
                          <a:gd name="connsiteY154" fmla="*/ 2203 h 10000"/>
                          <a:gd name="connsiteX155" fmla="*/ 690 w 10000"/>
                          <a:gd name="connsiteY155" fmla="*/ 2135 h 10000"/>
                          <a:gd name="connsiteX156" fmla="*/ 811 w 10000"/>
                          <a:gd name="connsiteY156" fmla="*/ 2048 h 10000"/>
                          <a:gd name="connsiteX157" fmla="*/ 950 w 10000"/>
                          <a:gd name="connsiteY157" fmla="*/ 1966 h 10000"/>
                          <a:gd name="connsiteX158" fmla="*/ 1096 w 10000"/>
                          <a:gd name="connsiteY158" fmla="*/ 1865 h 10000"/>
                          <a:gd name="connsiteX159" fmla="*/ 1252 w 10000"/>
                          <a:gd name="connsiteY159" fmla="*/ 1758 h 10000"/>
                          <a:gd name="connsiteX160" fmla="*/ 1418 w 10000"/>
                          <a:gd name="connsiteY160" fmla="*/ 1652 h 10000"/>
                          <a:gd name="connsiteX161" fmla="*/ 1586 w 10000"/>
                          <a:gd name="connsiteY161" fmla="*/ 1541 h 10000"/>
                          <a:gd name="connsiteX162" fmla="*/ 1759 w 10000"/>
                          <a:gd name="connsiteY162" fmla="*/ 1420 h 10000"/>
                          <a:gd name="connsiteX163" fmla="*/ 1940 w 10000"/>
                          <a:gd name="connsiteY163" fmla="*/ 1314 h 10000"/>
                          <a:gd name="connsiteX164" fmla="*/ 2118 w 10000"/>
                          <a:gd name="connsiteY164" fmla="*/ 1193 h 10000"/>
                          <a:gd name="connsiteX165" fmla="*/ 2298 w 10000"/>
                          <a:gd name="connsiteY165" fmla="*/ 1077 h 10000"/>
                          <a:gd name="connsiteX166" fmla="*/ 2476 w 10000"/>
                          <a:gd name="connsiteY166" fmla="*/ 957 h 10000"/>
                          <a:gd name="connsiteX167" fmla="*/ 2650 w 10000"/>
                          <a:gd name="connsiteY167" fmla="*/ 845 h 10000"/>
                          <a:gd name="connsiteX168" fmla="*/ 2818 w 10000"/>
                          <a:gd name="connsiteY168" fmla="*/ 729 h 10000"/>
                          <a:gd name="connsiteX169" fmla="*/ 2979 w 10000"/>
                          <a:gd name="connsiteY169" fmla="*/ 628 h 10000"/>
                          <a:gd name="connsiteX170" fmla="*/ 3135 w 10000"/>
                          <a:gd name="connsiteY170" fmla="*/ 527 h 10000"/>
                          <a:gd name="connsiteX171" fmla="*/ 3278 w 10000"/>
                          <a:gd name="connsiteY171" fmla="*/ 435 h 10000"/>
                          <a:gd name="connsiteX172" fmla="*/ 3407 w 10000"/>
                          <a:gd name="connsiteY172" fmla="*/ 348 h 10000"/>
                          <a:gd name="connsiteX173" fmla="*/ 3525 w 10000"/>
                          <a:gd name="connsiteY173" fmla="*/ 271 h 10000"/>
                          <a:gd name="connsiteX174" fmla="*/ 3629 w 10000"/>
                          <a:gd name="connsiteY174" fmla="*/ 203 h 10000"/>
                          <a:gd name="connsiteX175" fmla="*/ 3716 w 10000"/>
                          <a:gd name="connsiteY175" fmla="*/ 155 h 10000"/>
                          <a:gd name="connsiteX176" fmla="*/ 3785 w 10000"/>
                          <a:gd name="connsiteY176" fmla="*/ 111 h 10000"/>
                          <a:gd name="connsiteX177" fmla="*/ 3837 w 10000"/>
                          <a:gd name="connsiteY177" fmla="*/ 77 h 10000"/>
                          <a:gd name="connsiteX178" fmla="*/ 3949 w 10000"/>
                          <a:gd name="connsiteY178" fmla="*/ 29 h 10000"/>
                          <a:gd name="connsiteX179" fmla="*/ 4052 w 10000"/>
                          <a:gd name="connsiteY17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9693 w 10000"/>
                          <a:gd name="connsiteY17" fmla="*/ 3217 h 10000"/>
                          <a:gd name="connsiteX18" fmla="*/ 9785 w 10000"/>
                          <a:gd name="connsiteY18" fmla="*/ 3266 h 10000"/>
                          <a:gd name="connsiteX19" fmla="*/ 9854 w 10000"/>
                          <a:gd name="connsiteY19" fmla="*/ 3309 h 10000"/>
                          <a:gd name="connsiteX20" fmla="*/ 9901 w 10000"/>
                          <a:gd name="connsiteY20" fmla="*/ 3333 h 10000"/>
                          <a:gd name="connsiteX21" fmla="*/ 9923 w 10000"/>
                          <a:gd name="connsiteY21" fmla="*/ 3353 h 10000"/>
                          <a:gd name="connsiteX22" fmla="*/ 9975 w 10000"/>
                          <a:gd name="connsiteY22" fmla="*/ 3391 h 10000"/>
                          <a:gd name="connsiteX23" fmla="*/ 10000 w 10000"/>
                          <a:gd name="connsiteY23" fmla="*/ 3444 h 10000"/>
                          <a:gd name="connsiteX24" fmla="*/ 10000 w 10000"/>
                          <a:gd name="connsiteY24" fmla="*/ 3493 h 10000"/>
                          <a:gd name="connsiteX25" fmla="*/ 9988 w 10000"/>
                          <a:gd name="connsiteY25" fmla="*/ 3536 h 10000"/>
                          <a:gd name="connsiteX26" fmla="*/ 9958 w 10000"/>
                          <a:gd name="connsiteY26" fmla="*/ 3589 h 10000"/>
                          <a:gd name="connsiteX27" fmla="*/ 9913 w 10000"/>
                          <a:gd name="connsiteY27" fmla="*/ 3647 h 10000"/>
                          <a:gd name="connsiteX28" fmla="*/ 9874 w 10000"/>
                          <a:gd name="connsiteY28" fmla="*/ 3681 h 10000"/>
                          <a:gd name="connsiteX29" fmla="*/ 9832 w 10000"/>
                          <a:gd name="connsiteY29" fmla="*/ 3734 h 10000"/>
                          <a:gd name="connsiteX30" fmla="*/ 9780 w 10000"/>
                          <a:gd name="connsiteY30" fmla="*/ 3792 h 10000"/>
                          <a:gd name="connsiteX31" fmla="*/ 9728 w 10000"/>
                          <a:gd name="connsiteY31" fmla="*/ 3850 h 10000"/>
                          <a:gd name="connsiteX32" fmla="*/ 9671 w 10000"/>
                          <a:gd name="connsiteY32" fmla="*/ 3903 h 10000"/>
                          <a:gd name="connsiteX33" fmla="*/ 9629 w 10000"/>
                          <a:gd name="connsiteY33" fmla="*/ 3952 h 10000"/>
                          <a:gd name="connsiteX34" fmla="*/ 9589 w 10000"/>
                          <a:gd name="connsiteY34" fmla="*/ 3995 h 10000"/>
                          <a:gd name="connsiteX35" fmla="*/ 9562 w 10000"/>
                          <a:gd name="connsiteY35" fmla="*/ 4029 h 10000"/>
                          <a:gd name="connsiteX36" fmla="*/ 9550 w 10000"/>
                          <a:gd name="connsiteY36" fmla="*/ 4039 h 10000"/>
                          <a:gd name="connsiteX37" fmla="*/ 9555 w 10000"/>
                          <a:gd name="connsiteY37" fmla="*/ 6237 h 10000"/>
                          <a:gd name="connsiteX38" fmla="*/ 9567 w 10000"/>
                          <a:gd name="connsiteY38" fmla="*/ 6246 h 10000"/>
                          <a:gd name="connsiteX39" fmla="*/ 9597 w 10000"/>
                          <a:gd name="connsiteY39" fmla="*/ 6271 h 10000"/>
                          <a:gd name="connsiteX40" fmla="*/ 9641 w 10000"/>
                          <a:gd name="connsiteY40" fmla="*/ 6304 h 10000"/>
                          <a:gd name="connsiteX41" fmla="*/ 9698 w 10000"/>
                          <a:gd name="connsiteY41" fmla="*/ 6338 h 10000"/>
                          <a:gd name="connsiteX42" fmla="*/ 9753 w 10000"/>
                          <a:gd name="connsiteY42" fmla="*/ 6382 h 10000"/>
                          <a:gd name="connsiteX43" fmla="*/ 9805 w 10000"/>
                          <a:gd name="connsiteY43" fmla="*/ 6420 h 10000"/>
                          <a:gd name="connsiteX44" fmla="*/ 9844 w 10000"/>
                          <a:gd name="connsiteY44" fmla="*/ 6454 h 10000"/>
                          <a:gd name="connsiteX45" fmla="*/ 9874 w 10000"/>
                          <a:gd name="connsiteY45" fmla="*/ 6488 h 10000"/>
                          <a:gd name="connsiteX46" fmla="*/ 9884 w 10000"/>
                          <a:gd name="connsiteY46" fmla="*/ 6531 h 10000"/>
                          <a:gd name="connsiteX47" fmla="*/ 9879 w 10000"/>
                          <a:gd name="connsiteY47" fmla="*/ 6575 h 10000"/>
                          <a:gd name="connsiteX48" fmla="*/ 9866 w 10000"/>
                          <a:gd name="connsiteY48" fmla="*/ 6618 h 10000"/>
                          <a:gd name="connsiteX49" fmla="*/ 9854 w 10000"/>
                          <a:gd name="connsiteY49" fmla="*/ 6652 h 10000"/>
                          <a:gd name="connsiteX50" fmla="*/ 9839 w 10000"/>
                          <a:gd name="connsiteY50" fmla="*/ 6667 h 10000"/>
                          <a:gd name="connsiteX51" fmla="*/ 9837 w 10000"/>
                          <a:gd name="connsiteY51" fmla="*/ 6676 h 10000"/>
                          <a:gd name="connsiteX52" fmla="*/ 9827 w 10000"/>
                          <a:gd name="connsiteY52" fmla="*/ 6686 h 10000"/>
                          <a:gd name="connsiteX53" fmla="*/ 9792 w 10000"/>
                          <a:gd name="connsiteY53" fmla="*/ 6720 h 10000"/>
                          <a:gd name="connsiteX54" fmla="*/ 9740 w 10000"/>
                          <a:gd name="connsiteY54" fmla="*/ 6758 h 10000"/>
                          <a:gd name="connsiteX55" fmla="*/ 9671 w 10000"/>
                          <a:gd name="connsiteY55" fmla="*/ 6826 h 10000"/>
                          <a:gd name="connsiteX56" fmla="*/ 9579 w 10000"/>
                          <a:gd name="connsiteY56" fmla="*/ 6903 h 10000"/>
                          <a:gd name="connsiteX57" fmla="*/ 9476 w 10000"/>
                          <a:gd name="connsiteY57" fmla="*/ 6995 h 10000"/>
                          <a:gd name="connsiteX58" fmla="*/ 9359 w 10000"/>
                          <a:gd name="connsiteY58" fmla="*/ 7106 h 10000"/>
                          <a:gd name="connsiteX59" fmla="*/ 9231 w 10000"/>
                          <a:gd name="connsiteY59" fmla="*/ 7227 h 10000"/>
                          <a:gd name="connsiteX60" fmla="*/ 9087 w 10000"/>
                          <a:gd name="connsiteY60" fmla="*/ 7353 h 10000"/>
                          <a:gd name="connsiteX61" fmla="*/ 8939 w 10000"/>
                          <a:gd name="connsiteY61" fmla="*/ 7478 h 10000"/>
                          <a:gd name="connsiteX62" fmla="*/ 8780 w 10000"/>
                          <a:gd name="connsiteY62" fmla="*/ 7623 h 10000"/>
                          <a:gd name="connsiteX63" fmla="*/ 8615 w 10000"/>
                          <a:gd name="connsiteY63" fmla="*/ 7778 h 10000"/>
                          <a:gd name="connsiteX64" fmla="*/ 8441 w 10000"/>
                          <a:gd name="connsiteY64" fmla="*/ 7928 h 10000"/>
                          <a:gd name="connsiteX65" fmla="*/ 8268 w 10000"/>
                          <a:gd name="connsiteY65" fmla="*/ 8082 h 10000"/>
                          <a:gd name="connsiteX66" fmla="*/ 8090 w 10000"/>
                          <a:gd name="connsiteY66" fmla="*/ 8242 h 10000"/>
                          <a:gd name="connsiteX67" fmla="*/ 7917 w 10000"/>
                          <a:gd name="connsiteY67" fmla="*/ 8401 h 10000"/>
                          <a:gd name="connsiteX68" fmla="*/ 7741 w 10000"/>
                          <a:gd name="connsiteY68" fmla="*/ 8556 h 10000"/>
                          <a:gd name="connsiteX69" fmla="*/ 7568 w 10000"/>
                          <a:gd name="connsiteY69" fmla="*/ 8715 h 10000"/>
                          <a:gd name="connsiteX70" fmla="*/ 7395 w 10000"/>
                          <a:gd name="connsiteY70" fmla="*/ 8865 h 10000"/>
                          <a:gd name="connsiteX71" fmla="*/ 7229 w 10000"/>
                          <a:gd name="connsiteY71" fmla="*/ 9010 h 10000"/>
                          <a:gd name="connsiteX72" fmla="*/ 7073 w 10000"/>
                          <a:gd name="connsiteY72" fmla="*/ 9155 h 10000"/>
                          <a:gd name="connsiteX73" fmla="*/ 6927 w 10000"/>
                          <a:gd name="connsiteY73" fmla="*/ 9290 h 10000"/>
                          <a:gd name="connsiteX74" fmla="*/ 6784 w 10000"/>
                          <a:gd name="connsiteY74" fmla="*/ 9415 h 10000"/>
                          <a:gd name="connsiteX75" fmla="*/ 6658 w 10000"/>
                          <a:gd name="connsiteY75" fmla="*/ 9527 h 10000"/>
                          <a:gd name="connsiteX76" fmla="*/ 6541 w 10000"/>
                          <a:gd name="connsiteY76" fmla="*/ 9628 h 10000"/>
                          <a:gd name="connsiteX77" fmla="*/ 6437 w 10000"/>
                          <a:gd name="connsiteY77" fmla="*/ 9720 h 10000"/>
                          <a:gd name="connsiteX78" fmla="*/ 6356 w 10000"/>
                          <a:gd name="connsiteY78" fmla="*/ 9797 h 10000"/>
                          <a:gd name="connsiteX79" fmla="*/ 6286 w 10000"/>
                          <a:gd name="connsiteY79" fmla="*/ 9865 h 10000"/>
                          <a:gd name="connsiteX80" fmla="*/ 6235 w 10000"/>
                          <a:gd name="connsiteY80" fmla="*/ 9908 h 10000"/>
                          <a:gd name="connsiteX81" fmla="*/ 6205 w 10000"/>
                          <a:gd name="connsiteY81" fmla="*/ 9932 h 10000"/>
                          <a:gd name="connsiteX82" fmla="*/ 6131 w 10000"/>
                          <a:gd name="connsiteY82" fmla="*/ 9986 h 10000"/>
                          <a:gd name="connsiteX83" fmla="*/ 6066 w 10000"/>
                          <a:gd name="connsiteY83" fmla="*/ 10000 h 10000"/>
                          <a:gd name="connsiteX84" fmla="*/ 6004 w 10000"/>
                          <a:gd name="connsiteY84" fmla="*/ 9990 h 10000"/>
                          <a:gd name="connsiteX85" fmla="*/ 5957 w 10000"/>
                          <a:gd name="connsiteY85" fmla="*/ 9976 h 10000"/>
                          <a:gd name="connsiteX86" fmla="*/ 5928 w 10000"/>
                          <a:gd name="connsiteY86" fmla="*/ 9957 h 10000"/>
                          <a:gd name="connsiteX87" fmla="*/ 5913 w 10000"/>
                          <a:gd name="connsiteY87" fmla="*/ 9952 h 10000"/>
                          <a:gd name="connsiteX88" fmla="*/ 5901 w 10000"/>
                          <a:gd name="connsiteY88" fmla="*/ 9942 h 10000"/>
                          <a:gd name="connsiteX89" fmla="*/ 5866 w 10000"/>
                          <a:gd name="connsiteY89" fmla="*/ 9918 h 10000"/>
                          <a:gd name="connsiteX90" fmla="*/ 5809 w 10000"/>
                          <a:gd name="connsiteY90" fmla="*/ 9874 h 10000"/>
                          <a:gd name="connsiteX91" fmla="*/ 5737 w 10000"/>
                          <a:gd name="connsiteY91" fmla="*/ 9816 h 10000"/>
                          <a:gd name="connsiteX92" fmla="*/ 5641 w 10000"/>
                          <a:gd name="connsiteY92" fmla="*/ 9739 h 10000"/>
                          <a:gd name="connsiteX93" fmla="*/ 5524 w 10000"/>
                          <a:gd name="connsiteY93" fmla="*/ 9647 h 10000"/>
                          <a:gd name="connsiteX94" fmla="*/ 5398 w 10000"/>
                          <a:gd name="connsiteY94" fmla="*/ 9546 h 10000"/>
                          <a:gd name="connsiteX95" fmla="*/ 5252 w 10000"/>
                          <a:gd name="connsiteY95" fmla="*/ 9435 h 10000"/>
                          <a:gd name="connsiteX96" fmla="*/ 5096 w 10000"/>
                          <a:gd name="connsiteY96" fmla="*/ 9314 h 10000"/>
                          <a:gd name="connsiteX97" fmla="*/ 4923 w 10000"/>
                          <a:gd name="connsiteY97" fmla="*/ 9179 h 10000"/>
                          <a:gd name="connsiteX98" fmla="*/ 4740 w 10000"/>
                          <a:gd name="connsiteY98" fmla="*/ 9034 h 10000"/>
                          <a:gd name="connsiteX99" fmla="*/ 4545 w 10000"/>
                          <a:gd name="connsiteY99" fmla="*/ 8884 h 10000"/>
                          <a:gd name="connsiteX100" fmla="*/ 4347 w 10000"/>
                          <a:gd name="connsiteY100" fmla="*/ 8729 h 10000"/>
                          <a:gd name="connsiteX101" fmla="*/ 4139 w 10000"/>
                          <a:gd name="connsiteY101" fmla="*/ 8560 h 10000"/>
                          <a:gd name="connsiteX102" fmla="*/ 3924 w 10000"/>
                          <a:gd name="connsiteY102" fmla="*/ 8401 h 10000"/>
                          <a:gd name="connsiteX103" fmla="*/ 3706 w 10000"/>
                          <a:gd name="connsiteY103" fmla="*/ 8222 h 10000"/>
                          <a:gd name="connsiteX104" fmla="*/ 3481 w 10000"/>
                          <a:gd name="connsiteY104" fmla="*/ 8053 h 10000"/>
                          <a:gd name="connsiteX105" fmla="*/ 3256 w 10000"/>
                          <a:gd name="connsiteY105" fmla="*/ 7879 h 10000"/>
                          <a:gd name="connsiteX106" fmla="*/ 3026 w 10000"/>
                          <a:gd name="connsiteY106" fmla="*/ 7700 h 10000"/>
                          <a:gd name="connsiteX107" fmla="*/ 2801 w 10000"/>
                          <a:gd name="connsiteY107" fmla="*/ 7522 h 10000"/>
                          <a:gd name="connsiteX108" fmla="*/ 2575 w 10000"/>
                          <a:gd name="connsiteY108" fmla="*/ 7343 h 10000"/>
                          <a:gd name="connsiteX109" fmla="*/ 2355 w 10000"/>
                          <a:gd name="connsiteY109" fmla="*/ 7174 h 10000"/>
                          <a:gd name="connsiteX110" fmla="*/ 2135 w 10000"/>
                          <a:gd name="connsiteY110" fmla="*/ 7005 h 10000"/>
                          <a:gd name="connsiteX111" fmla="*/ 1922 w 10000"/>
                          <a:gd name="connsiteY111" fmla="*/ 6836 h 10000"/>
                          <a:gd name="connsiteX112" fmla="*/ 1719 w 10000"/>
                          <a:gd name="connsiteY112" fmla="*/ 6676 h 10000"/>
                          <a:gd name="connsiteX113" fmla="*/ 1519 w 10000"/>
                          <a:gd name="connsiteY113" fmla="*/ 6522 h 10000"/>
                          <a:gd name="connsiteX114" fmla="*/ 1331 w 10000"/>
                          <a:gd name="connsiteY114" fmla="*/ 6372 h 10000"/>
                          <a:gd name="connsiteX115" fmla="*/ 1153 w 10000"/>
                          <a:gd name="connsiteY115" fmla="*/ 6237 h 10000"/>
                          <a:gd name="connsiteX116" fmla="*/ 985 w 10000"/>
                          <a:gd name="connsiteY116" fmla="*/ 6101 h 10000"/>
                          <a:gd name="connsiteX117" fmla="*/ 831 w 10000"/>
                          <a:gd name="connsiteY117" fmla="*/ 5981 h 10000"/>
                          <a:gd name="connsiteX118" fmla="*/ 690 w 10000"/>
                          <a:gd name="connsiteY118" fmla="*/ 5874 h 10000"/>
                          <a:gd name="connsiteX119" fmla="*/ 569 w 10000"/>
                          <a:gd name="connsiteY119" fmla="*/ 5778 h 10000"/>
                          <a:gd name="connsiteX120" fmla="*/ 460 w 10000"/>
                          <a:gd name="connsiteY120" fmla="*/ 5696 h 10000"/>
                          <a:gd name="connsiteX121" fmla="*/ 369 w 10000"/>
                          <a:gd name="connsiteY121" fmla="*/ 5618 h 10000"/>
                          <a:gd name="connsiteX122" fmla="*/ 299 w 10000"/>
                          <a:gd name="connsiteY122" fmla="*/ 5570 h 10000"/>
                          <a:gd name="connsiteX123" fmla="*/ 252 w 10000"/>
                          <a:gd name="connsiteY123" fmla="*/ 5527 h 10000"/>
                          <a:gd name="connsiteX124" fmla="*/ 225 w 10000"/>
                          <a:gd name="connsiteY124" fmla="*/ 5502 h 10000"/>
                          <a:gd name="connsiteX125" fmla="*/ 148 w 10000"/>
                          <a:gd name="connsiteY125" fmla="*/ 5425 h 10000"/>
                          <a:gd name="connsiteX126" fmla="*/ 92 w 10000"/>
                          <a:gd name="connsiteY126" fmla="*/ 5324 h 10000"/>
                          <a:gd name="connsiteX127" fmla="*/ 52 w 10000"/>
                          <a:gd name="connsiteY127" fmla="*/ 5213 h 10000"/>
                          <a:gd name="connsiteX128" fmla="*/ 27 w 10000"/>
                          <a:gd name="connsiteY128" fmla="*/ 5111 h 10000"/>
                          <a:gd name="connsiteX129" fmla="*/ 10 w 10000"/>
                          <a:gd name="connsiteY129" fmla="*/ 5019 h 10000"/>
                          <a:gd name="connsiteX130" fmla="*/ 5 w 10000"/>
                          <a:gd name="connsiteY130" fmla="*/ 4942 h 10000"/>
                          <a:gd name="connsiteX131" fmla="*/ 0 w 10000"/>
                          <a:gd name="connsiteY131" fmla="*/ 4884 h 10000"/>
                          <a:gd name="connsiteX132" fmla="*/ 0 w 10000"/>
                          <a:gd name="connsiteY132" fmla="*/ 4865 h 10000"/>
                          <a:gd name="connsiteX133" fmla="*/ 0 w 10000"/>
                          <a:gd name="connsiteY133" fmla="*/ 4831 h 10000"/>
                          <a:gd name="connsiteX134" fmla="*/ 0 w 10000"/>
                          <a:gd name="connsiteY134" fmla="*/ 4749 h 10000"/>
                          <a:gd name="connsiteX135" fmla="*/ 0 w 10000"/>
                          <a:gd name="connsiteY135" fmla="*/ 4618 h 10000"/>
                          <a:gd name="connsiteX136" fmla="*/ 0 w 10000"/>
                          <a:gd name="connsiteY136" fmla="*/ 3826 h 10000"/>
                          <a:gd name="connsiteX137" fmla="*/ 0 w 10000"/>
                          <a:gd name="connsiteY137" fmla="*/ 3604 h 10000"/>
                          <a:gd name="connsiteX138" fmla="*/ 0 w 10000"/>
                          <a:gd name="connsiteY138" fmla="*/ 3401 h 10000"/>
                          <a:gd name="connsiteX139" fmla="*/ 0 w 10000"/>
                          <a:gd name="connsiteY139" fmla="*/ 3222 h 10000"/>
                          <a:gd name="connsiteX140" fmla="*/ 10 w 10000"/>
                          <a:gd name="connsiteY140" fmla="*/ 3053 h 10000"/>
                          <a:gd name="connsiteX141" fmla="*/ 40 w 10000"/>
                          <a:gd name="connsiteY141" fmla="*/ 2894 h 10000"/>
                          <a:gd name="connsiteX142" fmla="*/ 84 w 10000"/>
                          <a:gd name="connsiteY142" fmla="*/ 2758 h 10000"/>
                          <a:gd name="connsiteX143" fmla="*/ 131 w 10000"/>
                          <a:gd name="connsiteY143" fmla="*/ 2647 h 10000"/>
                          <a:gd name="connsiteX144" fmla="*/ 183 w 10000"/>
                          <a:gd name="connsiteY144" fmla="*/ 2546 h 10000"/>
                          <a:gd name="connsiteX145" fmla="*/ 230 w 10000"/>
                          <a:gd name="connsiteY145" fmla="*/ 2478 h 10000"/>
                          <a:gd name="connsiteX146" fmla="*/ 275 w 10000"/>
                          <a:gd name="connsiteY146" fmla="*/ 2420 h 10000"/>
                          <a:gd name="connsiteX147" fmla="*/ 299 w 10000"/>
                          <a:gd name="connsiteY147" fmla="*/ 2386 h 10000"/>
                          <a:gd name="connsiteX148" fmla="*/ 312 w 10000"/>
                          <a:gd name="connsiteY148" fmla="*/ 2377 h 10000"/>
                          <a:gd name="connsiteX149" fmla="*/ 322 w 10000"/>
                          <a:gd name="connsiteY149" fmla="*/ 2372 h 10000"/>
                          <a:gd name="connsiteX150" fmla="*/ 356 w 10000"/>
                          <a:gd name="connsiteY150" fmla="*/ 2353 h 10000"/>
                          <a:gd name="connsiteX151" fmla="*/ 413 w 10000"/>
                          <a:gd name="connsiteY151" fmla="*/ 2309 h 10000"/>
                          <a:gd name="connsiteX152" fmla="*/ 485 w 10000"/>
                          <a:gd name="connsiteY152" fmla="*/ 2261 h 10000"/>
                          <a:gd name="connsiteX153" fmla="*/ 581 w 10000"/>
                          <a:gd name="connsiteY153" fmla="*/ 2203 h 10000"/>
                          <a:gd name="connsiteX154" fmla="*/ 690 w 10000"/>
                          <a:gd name="connsiteY154" fmla="*/ 2135 h 10000"/>
                          <a:gd name="connsiteX155" fmla="*/ 811 w 10000"/>
                          <a:gd name="connsiteY155" fmla="*/ 2048 h 10000"/>
                          <a:gd name="connsiteX156" fmla="*/ 950 w 10000"/>
                          <a:gd name="connsiteY156" fmla="*/ 1966 h 10000"/>
                          <a:gd name="connsiteX157" fmla="*/ 1096 w 10000"/>
                          <a:gd name="connsiteY157" fmla="*/ 1865 h 10000"/>
                          <a:gd name="connsiteX158" fmla="*/ 1252 w 10000"/>
                          <a:gd name="connsiteY158" fmla="*/ 1758 h 10000"/>
                          <a:gd name="connsiteX159" fmla="*/ 1418 w 10000"/>
                          <a:gd name="connsiteY159" fmla="*/ 1652 h 10000"/>
                          <a:gd name="connsiteX160" fmla="*/ 1586 w 10000"/>
                          <a:gd name="connsiteY160" fmla="*/ 1541 h 10000"/>
                          <a:gd name="connsiteX161" fmla="*/ 1759 w 10000"/>
                          <a:gd name="connsiteY161" fmla="*/ 1420 h 10000"/>
                          <a:gd name="connsiteX162" fmla="*/ 1940 w 10000"/>
                          <a:gd name="connsiteY162" fmla="*/ 1314 h 10000"/>
                          <a:gd name="connsiteX163" fmla="*/ 2118 w 10000"/>
                          <a:gd name="connsiteY163" fmla="*/ 1193 h 10000"/>
                          <a:gd name="connsiteX164" fmla="*/ 2298 w 10000"/>
                          <a:gd name="connsiteY164" fmla="*/ 1077 h 10000"/>
                          <a:gd name="connsiteX165" fmla="*/ 2476 w 10000"/>
                          <a:gd name="connsiteY165" fmla="*/ 957 h 10000"/>
                          <a:gd name="connsiteX166" fmla="*/ 2650 w 10000"/>
                          <a:gd name="connsiteY166" fmla="*/ 845 h 10000"/>
                          <a:gd name="connsiteX167" fmla="*/ 2818 w 10000"/>
                          <a:gd name="connsiteY167" fmla="*/ 729 h 10000"/>
                          <a:gd name="connsiteX168" fmla="*/ 2979 w 10000"/>
                          <a:gd name="connsiteY168" fmla="*/ 628 h 10000"/>
                          <a:gd name="connsiteX169" fmla="*/ 3135 w 10000"/>
                          <a:gd name="connsiteY169" fmla="*/ 527 h 10000"/>
                          <a:gd name="connsiteX170" fmla="*/ 3278 w 10000"/>
                          <a:gd name="connsiteY170" fmla="*/ 435 h 10000"/>
                          <a:gd name="connsiteX171" fmla="*/ 3407 w 10000"/>
                          <a:gd name="connsiteY171" fmla="*/ 348 h 10000"/>
                          <a:gd name="connsiteX172" fmla="*/ 3525 w 10000"/>
                          <a:gd name="connsiteY172" fmla="*/ 271 h 10000"/>
                          <a:gd name="connsiteX173" fmla="*/ 3629 w 10000"/>
                          <a:gd name="connsiteY173" fmla="*/ 203 h 10000"/>
                          <a:gd name="connsiteX174" fmla="*/ 3716 w 10000"/>
                          <a:gd name="connsiteY174" fmla="*/ 155 h 10000"/>
                          <a:gd name="connsiteX175" fmla="*/ 3785 w 10000"/>
                          <a:gd name="connsiteY175" fmla="*/ 111 h 10000"/>
                          <a:gd name="connsiteX176" fmla="*/ 3837 w 10000"/>
                          <a:gd name="connsiteY176" fmla="*/ 77 h 10000"/>
                          <a:gd name="connsiteX177" fmla="*/ 3949 w 10000"/>
                          <a:gd name="connsiteY177" fmla="*/ 29 h 10000"/>
                          <a:gd name="connsiteX178" fmla="*/ 4052 w 10000"/>
                          <a:gd name="connsiteY17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9693 w 10000"/>
                          <a:gd name="connsiteY16" fmla="*/ 3217 h 10000"/>
                          <a:gd name="connsiteX17" fmla="*/ 9785 w 10000"/>
                          <a:gd name="connsiteY17" fmla="*/ 3266 h 10000"/>
                          <a:gd name="connsiteX18" fmla="*/ 9854 w 10000"/>
                          <a:gd name="connsiteY18" fmla="*/ 3309 h 10000"/>
                          <a:gd name="connsiteX19" fmla="*/ 9901 w 10000"/>
                          <a:gd name="connsiteY19" fmla="*/ 3333 h 10000"/>
                          <a:gd name="connsiteX20" fmla="*/ 9923 w 10000"/>
                          <a:gd name="connsiteY20" fmla="*/ 3353 h 10000"/>
                          <a:gd name="connsiteX21" fmla="*/ 9975 w 10000"/>
                          <a:gd name="connsiteY21" fmla="*/ 3391 h 10000"/>
                          <a:gd name="connsiteX22" fmla="*/ 10000 w 10000"/>
                          <a:gd name="connsiteY22" fmla="*/ 3444 h 10000"/>
                          <a:gd name="connsiteX23" fmla="*/ 10000 w 10000"/>
                          <a:gd name="connsiteY23" fmla="*/ 3493 h 10000"/>
                          <a:gd name="connsiteX24" fmla="*/ 9988 w 10000"/>
                          <a:gd name="connsiteY24" fmla="*/ 3536 h 10000"/>
                          <a:gd name="connsiteX25" fmla="*/ 9958 w 10000"/>
                          <a:gd name="connsiteY25" fmla="*/ 3589 h 10000"/>
                          <a:gd name="connsiteX26" fmla="*/ 9913 w 10000"/>
                          <a:gd name="connsiteY26" fmla="*/ 3647 h 10000"/>
                          <a:gd name="connsiteX27" fmla="*/ 9874 w 10000"/>
                          <a:gd name="connsiteY27" fmla="*/ 3681 h 10000"/>
                          <a:gd name="connsiteX28" fmla="*/ 9832 w 10000"/>
                          <a:gd name="connsiteY28" fmla="*/ 3734 h 10000"/>
                          <a:gd name="connsiteX29" fmla="*/ 9780 w 10000"/>
                          <a:gd name="connsiteY29" fmla="*/ 3792 h 10000"/>
                          <a:gd name="connsiteX30" fmla="*/ 9728 w 10000"/>
                          <a:gd name="connsiteY30" fmla="*/ 3850 h 10000"/>
                          <a:gd name="connsiteX31" fmla="*/ 9671 w 10000"/>
                          <a:gd name="connsiteY31" fmla="*/ 3903 h 10000"/>
                          <a:gd name="connsiteX32" fmla="*/ 9629 w 10000"/>
                          <a:gd name="connsiteY32" fmla="*/ 3952 h 10000"/>
                          <a:gd name="connsiteX33" fmla="*/ 9589 w 10000"/>
                          <a:gd name="connsiteY33" fmla="*/ 3995 h 10000"/>
                          <a:gd name="connsiteX34" fmla="*/ 9562 w 10000"/>
                          <a:gd name="connsiteY34" fmla="*/ 4029 h 10000"/>
                          <a:gd name="connsiteX35" fmla="*/ 9550 w 10000"/>
                          <a:gd name="connsiteY35" fmla="*/ 4039 h 10000"/>
                          <a:gd name="connsiteX36" fmla="*/ 9555 w 10000"/>
                          <a:gd name="connsiteY36" fmla="*/ 6237 h 10000"/>
                          <a:gd name="connsiteX37" fmla="*/ 9567 w 10000"/>
                          <a:gd name="connsiteY37" fmla="*/ 6246 h 10000"/>
                          <a:gd name="connsiteX38" fmla="*/ 9597 w 10000"/>
                          <a:gd name="connsiteY38" fmla="*/ 6271 h 10000"/>
                          <a:gd name="connsiteX39" fmla="*/ 9641 w 10000"/>
                          <a:gd name="connsiteY39" fmla="*/ 6304 h 10000"/>
                          <a:gd name="connsiteX40" fmla="*/ 9698 w 10000"/>
                          <a:gd name="connsiteY40" fmla="*/ 6338 h 10000"/>
                          <a:gd name="connsiteX41" fmla="*/ 9753 w 10000"/>
                          <a:gd name="connsiteY41" fmla="*/ 6382 h 10000"/>
                          <a:gd name="connsiteX42" fmla="*/ 9805 w 10000"/>
                          <a:gd name="connsiteY42" fmla="*/ 6420 h 10000"/>
                          <a:gd name="connsiteX43" fmla="*/ 9844 w 10000"/>
                          <a:gd name="connsiteY43" fmla="*/ 6454 h 10000"/>
                          <a:gd name="connsiteX44" fmla="*/ 9874 w 10000"/>
                          <a:gd name="connsiteY44" fmla="*/ 6488 h 10000"/>
                          <a:gd name="connsiteX45" fmla="*/ 9884 w 10000"/>
                          <a:gd name="connsiteY45" fmla="*/ 6531 h 10000"/>
                          <a:gd name="connsiteX46" fmla="*/ 9879 w 10000"/>
                          <a:gd name="connsiteY46" fmla="*/ 6575 h 10000"/>
                          <a:gd name="connsiteX47" fmla="*/ 9866 w 10000"/>
                          <a:gd name="connsiteY47" fmla="*/ 6618 h 10000"/>
                          <a:gd name="connsiteX48" fmla="*/ 9854 w 10000"/>
                          <a:gd name="connsiteY48" fmla="*/ 6652 h 10000"/>
                          <a:gd name="connsiteX49" fmla="*/ 9839 w 10000"/>
                          <a:gd name="connsiteY49" fmla="*/ 6667 h 10000"/>
                          <a:gd name="connsiteX50" fmla="*/ 9837 w 10000"/>
                          <a:gd name="connsiteY50" fmla="*/ 6676 h 10000"/>
                          <a:gd name="connsiteX51" fmla="*/ 9827 w 10000"/>
                          <a:gd name="connsiteY51" fmla="*/ 6686 h 10000"/>
                          <a:gd name="connsiteX52" fmla="*/ 9792 w 10000"/>
                          <a:gd name="connsiteY52" fmla="*/ 6720 h 10000"/>
                          <a:gd name="connsiteX53" fmla="*/ 9740 w 10000"/>
                          <a:gd name="connsiteY53" fmla="*/ 6758 h 10000"/>
                          <a:gd name="connsiteX54" fmla="*/ 9671 w 10000"/>
                          <a:gd name="connsiteY54" fmla="*/ 6826 h 10000"/>
                          <a:gd name="connsiteX55" fmla="*/ 9579 w 10000"/>
                          <a:gd name="connsiteY55" fmla="*/ 6903 h 10000"/>
                          <a:gd name="connsiteX56" fmla="*/ 9476 w 10000"/>
                          <a:gd name="connsiteY56" fmla="*/ 6995 h 10000"/>
                          <a:gd name="connsiteX57" fmla="*/ 9359 w 10000"/>
                          <a:gd name="connsiteY57" fmla="*/ 7106 h 10000"/>
                          <a:gd name="connsiteX58" fmla="*/ 9231 w 10000"/>
                          <a:gd name="connsiteY58" fmla="*/ 7227 h 10000"/>
                          <a:gd name="connsiteX59" fmla="*/ 9087 w 10000"/>
                          <a:gd name="connsiteY59" fmla="*/ 7353 h 10000"/>
                          <a:gd name="connsiteX60" fmla="*/ 8939 w 10000"/>
                          <a:gd name="connsiteY60" fmla="*/ 7478 h 10000"/>
                          <a:gd name="connsiteX61" fmla="*/ 8780 w 10000"/>
                          <a:gd name="connsiteY61" fmla="*/ 7623 h 10000"/>
                          <a:gd name="connsiteX62" fmla="*/ 8615 w 10000"/>
                          <a:gd name="connsiteY62" fmla="*/ 7778 h 10000"/>
                          <a:gd name="connsiteX63" fmla="*/ 8441 w 10000"/>
                          <a:gd name="connsiteY63" fmla="*/ 7928 h 10000"/>
                          <a:gd name="connsiteX64" fmla="*/ 8268 w 10000"/>
                          <a:gd name="connsiteY64" fmla="*/ 8082 h 10000"/>
                          <a:gd name="connsiteX65" fmla="*/ 8090 w 10000"/>
                          <a:gd name="connsiteY65" fmla="*/ 8242 h 10000"/>
                          <a:gd name="connsiteX66" fmla="*/ 7917 w 10000"/>
                          <a:gd name="connsiteY66" fmla="*/ 8401 h 10000"/>
                          <a:gd name="connsiteX67" fmla="*/ 7741 w 10000"/>
                          <a:gd name="connsiteY67" fmla="*/ 8556 h 10000"/>
                          <a:gd name="connsiteX68" fmla="*/ 7568 w 10000"/>
                          <a:gd name="connsiteY68" fmla="*/ 8715 h 10000"/>
                          <a:gd name="connsiteX69" fmla="*/ 7395 w 10000"/>
                          <a:gd name="connsiteY69" fmla="*/ 8865 h 10000"/>
                          <a:gd name="connsiteX70" fmla="*/ 7229 w 10000"/>
                          <a:gd name="connsiteY70" fmla="*/ 9010 h 10000"/>
                          <a:gd name="connsiteX71" fmla="*/ 7073 w 10000"/>
                          <a:gd name="connsiteY71" fmla="*/ 9155 h 10000"/>
                          <a:gd name="connsiteX72" fmla="*/ 6927 w 10000"/>
                          <a:gd name="connsiteY72" fmla="*/ 9290 h 10000"/>
                          <a:gd name="connsiteX73" fmla="*/ 6784 w 10000"/>
                          <a:gd name="connsiteY73" fmla="*/ 9415 h 10000"/>
                          <a:gd name="connsiteX74" fmla="*/ 6658 w 10000"/>
                          <a:gd name="connsiteY74" fmla="*/ 9527 h 10000"/>
                          <a:gd name="connsiteX75" fmla="*/ 6541 w 10000"/>
                          <a:gd name="connsiteY75" fmla="*/ 9628 h 10000"/>
                          <a:gd name="connsiteX76" fmla="*/ 6437 w 10000"/>
                          <a:gd name="connsiteY76" fmla="*/ 9720 h 10000"/>
                          <a:gd name="connsiteX77" fmla="*/ 6356 w 10000"/>
                          <a:gd name="connsiteY77" fmla="*/ 9797 h 10000"/>
                          <a:gd name="connsiteX78" fmla="*/ 6286 w 10000"/>
                          <a:gd name="connsiteY78" fmla="*/ 9865 h 10000"/>
                          <a:gd name="connsiteX79" fmla="*/ 6235 w 10000"/>
                          <a:gd name="connsiteY79" fmla="*/ 9908 h 10000"/>
                          <a:gd name="connsiteX80" fmla="*/ 6205 w 10000"/>
                          <a:gd name="connsiteY80" fmla="*/ 9932 h 10000"/>
                          <a:gd name="connsiteX81" fmla="*/ 6131 w 10000"/>
                          <a:gd name="connsiteY81" fmla="*/ 9986 h 10000"/>
                          <a:gd name="connsiteX82" fmla="*/ 6066 w 10000"/>
                          <a:gd name="connsiteY82" fmla="*/ 10000 h 10000"/>
                          <a:gd name="connsiteX83" fmla="*/ 6004 w 10000"/>
                          <a:gd name="connsiteY83" fmla="*/ 9990 h 10000"/>
                          <a:gd name="connsiteX84" fmla="*/ 5957 w 10000"/>
                          <a:gd name="connsiteY84" fmla="*/ 9976 h 10000"/>
                          <a:gd name="connsiteX85" fmla="*/ 5928 w 10000"/>
                          <a:gd name="connsiteY85" fmla="*/ 9957 h 10000"/>
                          <a:gd name="connsiteX86" fmla="*/ 5913 w 10000"/>
                          <a:gd name="connsiteY86" fmla="*/ 9952 h 10000"/>
                          <a:gd name="connsiteX87" fmla="*/ 5901 w 10000"/>
                          <a:gd name="connsiteY87" fmla="*/ 9942 h 10000"/>
                          <a:gd name="connsiteX88" fmla="*/ 5866 w 10000"/>
                          <a:gd name="connsiteY88" fmla="*/ 9918 h 10000"/>
                          <a:gd name="connsiteX89" fmla="*/ 5809 w 10000"/>
                          <a:gd name="connsiteY89" fmla="*/ 9874 h 10000"/>
                          <a:gd name="connsiteX90" fmla="*/ 5737 w 10000"/>
                          <a:gd name="connsiteY90" fmla="*/ 9816 h 10000"/>
                          <a:gd name="connsiteX91" fmla="*/ 5641 w 10000"/>
                          <a:gd name="connsiteY91" fmla="*/ 9739 h 10000"/>
                          <a:gd name="connsiteX92" fmla="*/ 5524 w 10000"/>
                          <a:gd name="connsiteY92" fmla="*/ 9647 h 10000"/>
                          <a:gd name="connsiteX93" fmla="*/ 5398 w 10000"/>
                          <a:gd name="connsiteY93" fmla="*/ 9546 h 10000"/>
                          <a:gd name="connsiteX94" fmla="*/ 5252 w 10000"/>
                          <a:gd name="connsiteY94" fmla="*/ 9435 h 10000"/>
                          <a:gd name="connsiteX95" fmla="*/ 5096 w 10000"/>
                          <a:gd name="connsiteY95" fmla="*/ 9314 h 10000"/>
                          <a:gd name="connsiteX96" fmla="*/ 4923 w 10000"/>
                          <a:gd name="connsiteY96" fmla="*/ 9179 h 10000"/>
                          <a:gd name="connsiteX97" fmla="*/ 4740 w 10000"/>
                          <a:gd name="connsiteY97" fmla="*/ 9034 h 10000"/>
                          <a:gd name="connsiteX98" fmla="*/ 4545 w 10000"/>
                          <a:gd name="connsiteY98" fmla="*/ 8884 h 10000"/>
                          <a:gd name="connsiteX99" fmla="*/ 4347 w 10000"/>
                          <a:gd name="connsiteY99" fmla="*/ 8729 h 10000"/>
                          <a:gd name="connsiteX100" fmla="*/ 4139 w 10000"/>
                          <a:gd name="connsiteY100" fmla="*/ 8560 h 10000"/>
                          <a:gd name="connsiteX101" fmla="*/ 3924 w 10000"/>
                          <a:gd name="connsiteY101" fmla="*/ 8401 h 10000"/>
                          <a:gd name="connsiteX102" fmla="*/ 3706 w 10000"/>
                          <a:gd name="connsiteY102" fmla="*/ 8222 h 10000"/>
                          <a:gd name="connsiteX103" fmla="*/ 3481 w 10000"/>
                          <a:gd name="connsiteY103" fmla="*/ 8053 h 10000"/>
                          <a:gd name="connsiteX104" fmla="*/ 3256 w 10000"/>
                          <a:gd name="connsiteY104" fmla="*/ 7879 h 10000"/>
                          <a:gd name="connsiteX105" fmla="*/ 3026 w 10000"/>
                          <a:gd name="connsiteY105" fmla="*/ 7700 h 10000"/>
                          <a:gd name="connsiteX106" fmla="*/ 2801 w 10000"/>
                          <a:gd name="connsiteY106" fmla="*/ 7522 h 10000"/>
                          <a:gd name="connsiteX107" fmla="*/ 2575 w 10000"/>
                          <a:gd name="connsiteY107" fmla="*/ 7343 h 10000"/>
                          <a:gd name="connsiteX108" fmla="*/ 2355 w 10000"/>
                          <a:gd name="connsiteY108" fmla="*/ 7174 h 10000"/>
                          <a:gd name="connsiteX109" fmla="*/ 2135 w 10000"/>
                          <a:gd name="connsiteY109" fmla="*/ 7005 h 10000"/>
                          <a:gd name="connsiteX110" fmla="*/ 1922 w 10000"/>
                          <a:gd name="connsiteY110" fmla="*/ 6836 h 10000"/>
                          <a:gd name="connsiteX111" fmla="*/ 1719 w 10000"/>
                          <a:gd name="connsiteY111" fmla="*/ 6676 h 10000"/>
                          <a:gd name="connsiteX112" fmla="*/ 1519 w 10000"/>
                          <a:gd name="connsiteY112" fmla="*/ 6522 h 10000"/>
                          <a:gd name="connsiteX113" fmla="*/ 1331 w 10000"/>
                          <a:gd name="connsiteY113" fmla="*/ 6372 h 10000"/>
                          <a:gd name="connsiteX114" fmla="*/ 1153 w 10000"/>
                          <a:gd name="connsiteY114" fmla="*/ 6237 h 10000"/>
                          <a:gd name="connsiteX115" fmla="*/ 985 w 10000"/>
                          <a:gd name="connsiteY115" fmla="*/ 6101 h 10000"/>
                          <a:gd name="connsiteX116" fmla="*/ 831 w 10000"/>
                          <a:gd name="connsiteY116" fmla="*/ 5981 h 10000"/>
                          <a:gd name="connsiteX117" fmla="*/ 690 w 10000"/>
                          <a:gd name="connsiteY117" fmla="*/ 5874 h 10000"/>
                          <a:gd name="connsiteX118" fmla="*/ 569 w 10000"/>
                          <a:gd name="connsiteY118" fmla="*/ 5778 h 10000"/>
                          <a:gd name="connsiteX119" fmla="*/ 460 w 10000"/>
                          <a:gd name="connsiteY119" fmla="*/ 5696 h 10000"/>
                          <a:gd name="connsiteX120" fmla="*/ 369 w 10000"/>
                          <a:gd name="connsiteY120" fmla="*/ 5618 h 10000"/>
                          <a:gd name="connsiteX121" fmla="*/ 299 w 10000"/>
                          <a:gd name="connsiteY121" fmla="*/ 5570 h 10000"/>
                          <a:gd name="connsiteX122" fmla="*/ 252 w 10000"/>
                          <a:gd name="connsiteY122" fmla="*/ 5527 h 10000"/>
                          <a:gd name="connsiteX123" fmla="*/ 225 w 10000"/>
                          <a:gd name="connsiteY123" fmla="*/ 5502 h 10000"/>
                          <a:gd name="connsiteX124" fmla="*/ 148 w 10000"/>
                          <a:gd name="connsiteY124" fmla="*/ 5425 h 10000"/>
                          <a:gd name="connsiteX125" fmla="*/ 92 w 10000"/>
                          <a:gd name="connsiteY125" fmla="*/ 5324 h 10000"/>
                          <a:gd name="connsiteX126" fmla="*/ 52 w 10000"/>
                          <a:gd name="connsiteY126" fmla="*/ 5213 h 10000"/>
                          <a:gd name="connsiteX127" fmla="*/ 27 w 10000"/>
                          <a:gd name="connsiteY127" fmla="*/ 5111 h 10000"/>
                          <a:gd name="connsiteX128" fmla="*/ 10 w 10000"/>
                          <a:gd name="connsiteY128" fmla="*/ 5019 h 10000"/>
                          <a:gd name="connsiteX129" fmla="*/ 5 w 10000"/>
                          <a:gd name="connsiteY129" fmla="*/ 4942 h 10000"/>
                          <a:gd name="connsiteX130" fmla="*/ 0 w 10000"/>
                          <a:gd name="connsiteY130" fmla="*/ 4884 h 10000"/>
                          <a:gd name="connsiteX131" fmla="*/ 0 w 10000"/>
                          <a:gd name="connsiteY131" fmla="*/ 4865 h 10000"/>
                          <a:gd name="connsiteX132" fmla="*/ 0 w 10000"/>
                          <a:gd name="connsiteY132" fmla="*/ 4831 h 10000"/>
                          <a:gd name="connsiteX133" fmla="*/ 0 w 10000"/>
                          <a:gd name="connsiteY133" fmla="*/ 4749 h 10000"/>
                          <a:gd name="connsiteX134" fmla="*/ 0 w 10000"/>
                          <a:gd name="connsiteY134" fmla="*/ 4618 h 10000"/>
                          <a:gd name="connsiteX135" fmla="*/ 0 w 10000"/>
                          <a:gd name="connsiteY135" fmla="*/ 3826 h 10000"/>
                          <a:gd name="connsiteX136" fmla="*/ 0 w 10000"/>
                          <a:gd name="connsiteY136" fmla="*/ 3604 h 10000"/>
                          <a:gd name="connsiteX137" fmla="*/ 0 w 10000"/>
                          <a:gd name="connsiteY137" fmla="*/ 3401 h 10000"/>
                          <a:gd name="connsiteX138" fmla="*/ 0 w 10000"/>
                          <a:gd name="connsiteY138" fmla="*/ 3222 h 10000"/>
                          <a:gd name="connsiteX139" fmla="*/ 10 w 10000"/>
                          <a:gd name="connsiteY139" fmla="*/ 3053 h 10000"/>
                          <a:gd name="connsiteX140" fmla="*/ 40 w 10000"/>
                          <a:gd name="connsiteY140" fmla="*/ 2894 h 10000"/>
                          <a:gd name="connsiteX141" fmla="*/ 84 w 10000"/>
                          <a:gd name="connsiteY141" fmla="*/ 2758 h 10000"/>
                          <a:gd name="connsiteX142" fmla="*/ 131 w 10000"/>
                          <a:gd name="connsiteY142" fmla="*/ 2647 h 10000"/>
                          <a:gd name="connsiteX143" fmla="*/ 183 w 10000"/>
                          <a:gd name="connsiteY143" fmla="*/ 2546 h 10000"/>
                          <a:gd name="connsiteX144" fmla="*/ 230 w 10000"/>
                          <a:gd name="connsiteY144" fmla="*/ 2478 h 10000"/>
                          <a:gd name="connsiteX145" fmla="*/ 275 w 10000"/>
                          <a:gd name="connsiteY145" fmla="*/ 2420 h 10000"/>
                          <a:gd name="connsiteX146" fmla="*/ 299 w 10000"/>
                          <a:gd name="connsiteY146" fmla="*/ 2386 h 10000"/>
                          <a:gd name="connsiteX147" fmla="*/ 312 w 10000"/>
                          <a:gd name="connsiteY147" fmla="*/ 2377 h 10000"/>
                          <a:gd name="connsiteX148" fmla="*/ 322 w 10000"/>
                          <a:gd name="connsiteY148" fmla="*/ 2372 h 10000"/>
                          <a:gd name="connsiteX149" fmla="*/ 356 w 10000"/>
                          <a:gd name="connsiteY149" fmla="*/ 2353 h 10000"/>
                          <a:gd name="connsiteX150" fmla="*/ 413 w 10000"/>
                          <a:gd name="connsiteY150" fmla="*/ 2309 h 10000"/>
                          <a:gd name="connsiteX151" fmla="*/ 485 w 10000"/>
                          <a:gd name="connsiteY151" fmla="*/ 2261 h 10000"/>
                          <a:gd name="connsiteX152" fmla="*/ 581 w 10000"/>
                          <a:gd name="connsiteY152" fmla="*/ 2203 h 10000"/>
                          <a:gd name="connsiteX153" fmla="*/ 690 w 10000"/>
                          <a:gd name="connsiteY153" fmla="*/ 2135 h 10000"/>
                          <a:gd name="connsiteX154" fmla="*/ 811 w 10000"/>
                          <a:gd name="connsiteY154" fmla="*/ 2048 h 10000"/>
                          <a:gd name="connsiteX155" fmla="*/ 950 w 10000"/>
                          <a:gd name="connsiteY155" fmla="*/ 1966 h 10000"/>
                          <a:gd name="connsiteX156" fmla="*/ 1096 w 10000"/>
                          <a:gd name="connsiteY156" fmla="*/ 1865 h 10000"/>
                          <a:gd name="connsiteX157" fmla="*/ 1252 w 10000"/>
                          <a:gd name="connsiteY157" fmla="*/ 1758 h 10000"/>
                          <a:gd name="connsiteX158" fmla="*/ 1418 w 10000"/>
                          <a:gd name="connsiteY158" fmla="*/ 1652 h 10000"/>
                          <a:gd name="connsiteX159" fmla="*/ 1586 w 10000"/>
                          <a:gd name="connsiteY159" fmla="*/ 1541 h 10000"/>
                          <a:gd name="connsiteX160" fmla="*/ 1759 w 10000"/>
                          <a:gd name="connsiteY160" fmla="*/ 1420 h 10000"/>
                          <a:gd name="connsiteX161" fmla="*/ 1940 w 10000"/>
                          <a:gd name="connsiteY161" fmla="*/ 1314 h 10000"/>
                          <a:gd name="connsiteX162" fmla="*/ 2118 w 10000"/>
                          <a:gd name="connsiteY162" fmla="*/ 1193 h 10000"/>
                          <a:gd name="connsiteX163" fmla="*/ 2298 w 10000"/>
                          <a:gd name="connsiteY163" fmla="*/ 1077 h 10000"/>
                          <a:gd name="connsiteX164" fmla="*/ 2476 w 10000"/>
                          <a:gd name="connsiteY164" fmla="*/ 957 h 10000"/>
                          <a:gd name="connsiteX165" fmla="*/ 2650 w 10000"/>
                          <a:gd name="connsiteY165" fmla="*/ 845 h 10000"/>
                          <a:gd name="connsiteX166" fmla="*/ 2818 w 10000"/>
                          <a:gd name="connsiteY166" fmla="*/ 729 h 10000"/>
                          <a:gd name="connsiteX167" fmla="*/ 2979 w 10000"/>
                          <a:gd name="connsiteY167" fmla="*/ 628 h 10000"/>
                          <a:gd name="connsiteX168" fmla="*/ 3135 w 10000"/>
                          <a:gd name="connsiteY168" fmla="*/ 527 h 10000"/>
                          <a:gd name="connsiteX169" fmla="*/ 3278 w 10000"/>
                          <a:gd name="connsiteY169" fmla="*/ 435 h 10000"/>
                          <a:gd name="connsiteX170" fmla="*/ 3407 w 10000"/>
                          <a:gd name="connsiteY170" fmla="*/ 348 h 10000"/>
                          <a:gd name="connsiteX171" fmla="*/ 3525 w 10000"/>
                          <a:gd name="connsiteY171" fmla="*/ 271 h 10000"/>
                          <a:gd name="connsiteX172" fmla="*/ 3629 w 10000"/>
                          <a:gd name="connsiteY172" fmla="*/ 203 h 10000"/>
                          <a:gd name="connsiteX173" fmla="*/ 3716 w 10000"/>
                          <a:gd name="connsiteY173" fmla="*/ 155 h 10000"/>
                          <a:gd name="connsiteX174" fmla="*/ 3785 w 10000"/>
                          <a:gd name="connsiteY174" fmla="*/ 111 h 10000"/>
                          <a:gd name="connsiteX175" fmla="*/ 3837 w 10000"/>
                          <a:gd name="connsiteY175" fmla="*/ 77 h 10000"/>
                          <a:gd name="connsiteX176" fmla="*/ 3949 w 10000"/>
                          <a:gd name="connsiteY176" fmla="*/ 29 h 10000"/>
                          <a:gd name="connsiteX177" fmla="*/ 4052 w 10000"/>
                          <a:gd name="connsiteY17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9693 w 10000"/>
                          <a:gd name="connsiteY15" fmla="*/ 3217 h 10000"/>
                          <a:gd name="connsiteX16" fmla="*/ 9785 w 10000"/>
                          <a:gd name="connsiteY16" fmla="*/ 3266 h 10000"/>
                          <a:gd name="connsiteX17" fmla="*/ 9854 w 10000"/>
                          <a:gd name="connsiteY17" fmla="*/ 3309 h 10000"/>
                          <a:gd name="connsiteX18" fmla="*/ 9901 w 10000"/>
                          <a:gd name="connsiteY18" fmla="*/ 3333 h 10000"/>
                          <a:gd name="connsiteX19" fmla="*/ 9923 w 10000"/>
                          <a:gd name="connsiteY19" fmla="*/ 3353 h 10000"/>
                          <a:gd name="connsiteX20" fmla="*/ 9975 w 10000"/>
                          <a:gd name="connsiteY20" fmla="*/ 3391 h 10000"/>
                          <a:gd name="connsiteX21" fmla="*/ 10000 w 10000"/>
                          <a:gd name="connsiteY21" fmla="*/ 3444 h 10000"/>
                          <a:gd name="connsiteX22" fmla="*/ 10000 w 10000"/>
                          <a:gd name="connsiteY22" fmla="*/ 3493 h 10000"/>
                          <a:gd name="connsiteX23" fmla="*/ 9988 w 10000"/>
                          <a:gd name="connsiteY23" fmla="*/ 3536 h 10000"/>
                          <a:gd name="connsiteX24" fmla="*/ 9958 w 10000"/>
                          <a:gd name="connsiteY24" fmla="*/ 3589 h 10000"/>
                          <a:gd name="connsiteX25" fmla="*/ 9913 w 10000"/>
                          <a:gd name="connsiteY25" fmla="*/ 3647 h 10000"/>
                          <a:gd name="connsiteX26" fmla="*/ 9874 w 10000"/>
                          <a:gd name="connsiteY26" fmla="*/ 3681 h 10000"/>
                          <a:gd name="connsiteX27" fmla="*/ 9832 w 10000"/>
                          <a:gd name="connsiteY27" fmla="*/ 3734 h 10000"/>
                          <a:gd name="connsiteX28" fmla="*/ 9780 w 10000"/>
                          <a:gd name="connsiteY28" fmla="*/ 3792 h 10000"/>
                          <a:gd name="connsiteX29" fmla="*/ 9728 w 10000"/>
                          <a:gd name="connsiteY29" fmla="*/ 3850 h 10000"/>
                          <a:gd name="connsiteX30" fmla="*/ 9671 w 10000"/>
                          <a:gd name="connsiteY30" fmla="*/ 3903 h 10000"/>
                          <a:gd name="connsiteX31" fmla="*/ 9629 w 10000"/>
                          <a:gd name="connsiteY31" fmla="*/ 3952 h 10000"/>
                          <a:gd name="connsiteX32" fmla="*/ 9589 w 10000"/>
                          <a:gd name="connsiteY32" fmla="*/ 3995 h 10000"/>
                          <a:gd name="connsiteX33" fmla="*/ 9562 w 10000"/>
                          <a:gd name="connsiteY33" fmla="*/ 4029 h 10000"/>
                          <a:gd name="connsiteX34" fmla="*/ 9550 w 10000"/>
                          <a:gd name="connsiteY34" fmla="*/ 4039 h 10000"/>
                          <a:gd name="connsiteX35" fmla="*/ 9555 w 10000"/>
                          <a:gd name="connsiteY35" fmla="*/ 6237 h 10000"/>
                          <a:gd name="connsiteX36" fmla="*/ 9567 w 10000"/>
                          <a:gd name="connsiteY36" fmla="*/ 6246 h 10000"/>
                          <a:gd name="connsiteX37" fmla="*/ 9597 w 10000"/>
                          <a:gd name="connsiteY37" fmla="*/ 6271 h 10000"/>
                          <a:gd name="connsiteX38" fmla="*/ 9641 w 10000"/>
                          <a:gd name="connsiteY38" fmla="*/ 6304 h 10000"/>
                          <a:gd name="connsiteX39" fmla="*/ 9698 w 10000"/>
                          <a:gd name="connsiteY39" fmla="*/ 6338 h 10000"/>
                          <a:gd name="connsiteX40" fmla="*/ 9753 w 10000"/>
                          <a:gd name="connsiteY40" fmla="*/ 6382 h 10000"/>
                          <a:gd name="connsiteX41" fmla="*/ 9805 w 10000"/>
                          <a:gd name="connsiteY41" fmla="*/ 6420 h 10000"/>
                          <a:gd name="connsiteX42" fmla="*/ 9844 w 10000"/>
                          <a:gd name="connsiteY42" fmla="*/ 6454 h 10000"/>
                          <a:gd name="connsiteX43" fmla="*/ 9874 w 10000"/>
                          <a:gd name="connsiteY43" fmla="*/ 6488 h 10000"/>
                          <a:gd name="connsiteX44" fmla="*/ 9884 w 10000"/>
                          <a:gd name="connsiteY44" fmla="*/ 6531 h 10000"/>
                          <a:gd name="connsiteX45" fmla="*/ 9879 w 10000"/>
                          <a:gd name="connsiteY45" fmla="*/ 6575 h 10000"/>
                          <a:gd name="connsiteX46" fmla="*/ 9866 w 10000"/>
                          <a:gd name="connsiteY46" fmla="*/ 6618 h 10000"/>
                          <a:gd name="connsiteX47" fmla="*/ 9854 w 10000"/>
                          <a:gd name="connsiteY47" fmla="*/ 6652 h 10000"/>
                          <a:gd name="connsiteX48" fmla="*/ 9839 w 10000"/>
                          <a:gd name="connsiteY48" fmla="*/ 6667 h 10000"/>
                          <a:gd name="connsiteX49" fmla="*/ 9837 w 10000"/>
                          <a:gd name="connsiteY49" fmla="*/ 6676 h 10000"/>
                          <a:gd name="connsiteX50" fmla="*/ 9827 w 10000"/>
                          <a:gd name="connsiteY50" fmla="*/ 6686 h 10000"/>
                          <a:gd name="connsiteX51" fmla="*/ 9792 w 10000"/>
                          <a:gd name="connsiteY51" fmla="*/ 6720 h 10000"/>
                          <a:gd name="connsiteX52" fmla="*/ 9740 w 10000"/>
                          <a:gd name="connsiteY52" fmla="*/ 6758 h 10000"/>
                          <a:gd name="connsiteX53" fmla="*/ 9671 w 10000"/>
                          <a:gd name="connsiteY53" fmla="*/ 6826 h 10000"/>
                          <a:gd name="connsiteX54" fmla="*/ 9579 w 10000"/>
                          <a:gd name="connsiteY54" fmla="*/ 6903 h 10000"/>
                          <a:gd name="connsiteX55" fmla="*/ 9476 w 10000"/>
                          <a:gd name="connsiteY55" fmla="*/ 6995 h 10000"/>
                          <a:gd name="connsiteX56" fmla="*/ 9359 w 10000"/>
                          <a:gd name="connsiteY56" fmla="*/ 7106 h 10000"/>
                          <a:gd name="connsiteX57" fmla="*/ 9231 w 10000"/>
                          <a:gd name="connsiteY57" fmla="*/ 7227 h 10000"/>
                          <a:gd name="connsiteX58" fmla="*/ 9087 w 10000"/>
                          <a:gd name="connsiteY58" fmla="*/ 7353 h 10000"/>
                          <a:gd name="connsiteX59" fmla="*/ 8939 w 10000"/>
                          <a:gd name="connsiteY59" fmla="*/ 7478 h 10000"/>
                          <a:gd name="connsiteX60" fmla="*/ 8780 w 10000"/>
                          <a:gd name="connsiteY60" fmla="*/ 7623 h 10000"/>
                          <a:gd name="connsiteX61" fmla="*/ 8615 w 10000"/>
                          <a:gd name="connsiteY61" fmla="*/ 7778 h 10000"/>
                          <a:gd name="connsiteX62" fmla="*/ 8441 w 10000"/>
                          <a:gd name="connsiteY62" fmla="*/ 7928 h 10000"/>
                          <a:gd name="connsiteX63" fmla="*/ 8268 w 10000"/>
                          <a:gd name="connsiteY63" fmla="*/ 8082 h 10000"/>
                          <a:gd name="connsiteX64" fmla="*/ 8090 w 10000"/>
                          <a:gd name="connsiteY64" fmla="*/ 8242 h 10000"/>
                          <a:gd name="connsiteX65" fmla="*/ 7917 w 10000"/>
                          <a:gd name="connsiteY65" fmla="*/ 8401 h 10000"/>
                          <a:gd name="connsiteX66" fmla="*/ 7741 w 10000"/>
                          <a:gd name="connsiteY66" fmla="*/ 8556 h 10000"/>
                          <a:gd name="connsiteX67" fmla="*/ 7568 w 10000"/>
                          <a:gd name="connsiteY67" fmla="*/ 8715 h 10000"/>
                          <a:gd name="connsiteX68" fmla="*/ 7395 w 10000"/>
                          <a:gd name="connsiteY68" fmla="*/ 8865 h 10000"/>
                          <a:gd name="connsiteX69" fmla="*/ 7229 w 10000"/>
                          <a:gd name="connsiteY69" fmla="*/ 9010 h 10000"/>
                          <a:gd name="connsiteX70" fmla="*/ 7073 w 10000"/>
                          <a:gd name="connsiteY70" fmla="*/ 9155 h 10000"/>
                          <a:gd name="connsiteX71" fmla="*/ 6927 w 10000"/>
                          <a:gd name="connsiteY71" fmla="*/ 9290 h 10000"/>
                          <a:gd name="connsiteX72" fmla="*/ 6784 w 10000"/>
                          <a:gd name="connsiteY72" fmla="*/ 9415 h 10000"/>
                          <a:gd name="connsiteX73" fmla="*/ 6658 w 10000"/>
                          <a:gd name="connsiteY73" fmla="*/ 9527 h 10000"/>
                          <a:gd name="connsiteX74" fmla="*/ 6541 w 10000"/>
                          <a:gd name="connsiteY74" fmla="*/ 9628 h 10000"/>
                          <a:gd name="connsiteX75" fmla="*/ 6437 w 10000"/>
                          <a:gd name="connsiteY75" fmla="*/ 9720 h 10000"/>
                          <a:gd name="connsiteX76" fmla="*/ 6356 w 10000"/>
                          <a:gd name="connsiteY76" fmla="*/ 9797 h 10000"/>
                          <a:gd name="connsiteX77" fmla="*/ 6286 w 10000"/>
                          <a:gd name="connsiteY77" fmla="*/ 9865 h 10000"/>
                          <a:gd name="connsiteX78" fmla="*/ 6235 w 10000"/>
                          <a:gd name="connsiteY78" fmla="*/ 9908 h 10000"/>
                          <a:gd name="connsiteX79" fmla="*/ 6205 w 10000"/>
                          <a:gd name="connsiteY79" fmla="*/ 9932 h 10000"/>
                          <a:gd name="connsiteX80" fmla="*/ 6131 w 10000"/>
                          <a:gd name="connsiteY80" fmla="*/ 9986 h 10000"/>
                          <a:gd name="connsiteX81" fmla="*/ 6066 w 10000"/>
                          <a:gd name="connsiteY81" fmla="*/ 10000 h 10000"/>
                          <a:gd name="connsiteX82" fmla="*/ 6004 w 10000"/>
                          <a:gd name="connsiteY82" fmla="*/ 9990 h 10000"/>
                          <a:gd name="connsiteX83" fmla="*/ 5957 w 10000"/>
                          <a:gd name="connsiteY83" fmla="*/ 9976 h 10000"/>
                          <a:gd name="connsiteX84" fmla="*/ 5928 w 10000"/>
                          <a:gd name="connsiteY84" fmla="*/ 9957 h 10000"/>
                          <a:gd name="connsiteX85" fmla="*/ 5913 w 10000"/>
                          <a:gd name="connsiteY85" fmla="*/ 9952 h 10000"/>
                          <a:gd name="connsiteX86" fmla="*/ 5901 w 10000"/>
                          <a:gd name="connsiteY86" fmla="*/ 9942 h 10000"/>
                          <a:gd name="connsiteX87" fmla="*/ 5866 w 10000"/>
                          <a:gd name="connsiteY87" fmla="*/ 9918 h 10000"/>
                          <a:gd name="connsiteX88" fmla="*/ 5809 w 10000"/>
                          <a:gd name="connsiteY88" fmla="*/ 9874 h 10000"/>
                          <a:gd name="connsiteX89" fmla="*/ 5737 w 10000"/>
                          <a:gd name="connsiteY89" fmla="*/ 9816 h 10000"/>
                          <a:gd name="connsiteX90" fmla="*/ 5641 w 10000"/>
                          <a:gd name="connsiteY90" fmla="*/ 9739 h 10000"/>
                          <a:gd name="connsiteX91" fmla="*/ 5524 w 10000"/>
                          <a:gd name="connsiteY91" fmla="*/ 9647 h 10000"/>
                          <a:gd name="connsiteX92" fmla="*/ 5398 w 10000"/>
                          <a:gd name="connsiteY92" fmla="*/ 9546 h 10000"/>
                          <a:gd name="connsiteX93" fmla="*/ 5252 w 10000"/>
                          <a:gd name="connsiteY93" fmla="*/ 9435 h 10000"/>
                          <a:gd name="connsiteX94" fmla="*/ 5096 w 10000"/>
                          <a:gd name="connsiteY94" fmla="*/ 9314 h 10000"/>
                          <a:gd name="connsiteX95" fmla="*/ 4923 w 10000"/>
                          <a:gd name="connsiteY95" fmla="*/ 9179 h 10000"/>
                          <a:gd name="connsiteX96" fmla="*/ 4740 w 10000"/>
                          <a:gd name="connsiteY96" fmla="*/ 9034 h 10000"/>
                          <a:gd name="connsiteX97" fmla="*/ 4545 w 10000"/>
                          <a:gd name="connsiteY97" fmla="*/ 8884 h 10000"/>
                          <a:gd name="connsiteX98" fmla="*/ 4347 w 10000"/>
                          <a:gd name="connsiteY98" fmla="*/ 8729 h 10000"/>
                          <a:gd name="connsiteX99" fmla="*/ 4139 w 10000"/>
                          <a:gd name="connsiteY99" fmla="*/ 8560 h 10000"/>
                          <a:gd name="connsiteX100" fmla="*/ 3924 w 10000"/>
                          <a:gd name="connsiteY100" fmla="*/ 8401 h 10000"/>
                          <a:gd name="connsiteX101" fmla="*/ 3706 w 10000"/>
                          <a:gd name="connsiteY101" fmla="*/ 8222 h 10000"/>
                          <a:gd name="connsiteX102" fmla="*/ 3481 w 10000"/>
                          <a:gd name="connsiteY102" fmla="*/ 8053 h 10000"/>
                          <a:gd name="connsiteX103" fmla="*/ 3256 w 10000"/>
                          <a:gd name="connsiteY103" fmla="*/ 7879 h 10000"/>
                          <a:gd name="connsiteX104" fmla="*/ 3026 w 10000"/>
                          <a:gd name="connsiteY104" fmla="*/ 7700 h 10000"/>
                          <a:gd name="connsiteX105" fmla="*/ 2801 w 10000"/>
                          <a:gd name="connsiteY105" fmla="*/ 7522 h 10000"/>
                          <a:gd name="connsiteX106" fmla="*/ 2575 w 10000"/>
                          <a:gd name="connsiteY106" fmla="*/ 7343 h 10000"/>
                          <a:gd name="connsiteX107" fmla="*/ 2355 w 10000"/>
                          <a:gd name="connsiteY107" fmla="*/ 7174 h 10000"/>
                          <a:gd name="connsiteX108" fmla="*/ 2135 w 10000"/>
                          <a:gd name="connsiteY108" fmla="*/ 7005 h 10000"/>
                          <a:gd name="connsiteX109" fmla="*/ 1922 w 10000"/>
                          <a:gd name="connsiteY109" fmla="*/ 6836 h 10000"/>
                          <a:gd name="connsiteX110" fmla="*/ 1719 w 10000"/>
                          <a:gd name="connsiteY110" fmla="*/ 6676 h 10000"/>
                          <a:gd name="connsiteX111" fmla="*/ 1519 w 10000"/>
                          <a:gd name="connsiteY111" fmla="*/ 6522 h 10000"/>
                          <a:gd name="connsiteX112" fmla="*/ 1331 w 10000"/>
                          <a:gd name="connsiteY112" fmla="*/ 6372 h 10000"/>
                          <a:gd name="connsiteX113" fmla="*/ 1153 w 10000"/>
                          <a:gd name="connsiteY113" fmla="*/ 6237 h 10000"/>
                          <a:gd name="connsiteX114" fmla="*/ 985 w 10000"/>
                          <a:gd name="connsiteY114" fmla="*/ 6101 h 10000"/>
                          <a:gd name="connsiteX115" fmla="*/ 831 w 10000"/>
                          <a:gd name="connsiteY115" fmla="*/ 5981 h 10000"/>
                          <a:gd name="connsiteX116" fmla="*/ 690 w 10000"/>
                          <a:gd name="connsiteY116" fmla="*/ 5874 h 10000"/>
                          <a:gd name="connsiteX117" fmla="*/ 569 w 10000"/>
                          <a:gd name="connsiteY117" fmla="*/ 5778 h 10000"/>
                          <a:gd name="connsiteX118" fmla="*/ 460 w 10000"/>
                          <a:gd name="connsiteY118" fmla="*/ 5696 h 10000"/>
                          <a:gd name="connsiteX119" fmla="*/ 369 w 10000"/>
                          <a:gd name="connsiteY119" fmla="*/ 5618 h 10000"/>
                          <a:gd name="connsiteX120" fmla="*/ 299 w 10000"/>
                          <a:gd name="connsiteY120" fmla="*/ 5570 h 10000"/>
                          <a:gd name="connsiteX121" fmla="*/ 252 w 10000"/>
                          <a:gd name="connsiteY121" fmla="*/ 5527 h 10000"/>
                          <a:gd name="connsiteX122" fmla="*/ 225 w 10000"/>
                          <a:gd name="connsiteY122" fmla="*/ 5502 h 10000"/>
                          <a:gd name="connsiteX123" fmla="*/ 148 w 10000"/>
                          <a:gd name="connsiteY123" fmla="*/ 5425 h 10000"/>
                          <a:gd name="connsiteX124" fmla="*/ 92 w 10000"/>
                          <a:gd name="connsiteY124" fmla="*/ 5324 h 10000"/>
                          <a:gd name="connsiteX125" fmla="*/ 52 w 10000"/>
                          <a:gd name="connsiteY125" fmla="*/ 5213 h 10000"/>
                          <a:gd name="connsiteX126" fmla="*/ 27 w 10000"/>
                          <a:gd name="connsiteY126" fmla="*/ 5111 h 10000"/>
                          <a:gd name="connsiteX127" fmla="*/ 10 w 10000"/>
                          <a:gd name="connsiteY127" fmla="*/ 5019 h 10000"/>
                          <a:gd name="connsiteX128" fmla="*/ 5 w 10000"/>
                          <a:gd name="connsiteY128" fmla="*/ 4942 h 10000"/>
                          <a:gd name="connsiteX129" fmla="*/ 0 w 10000"/>
                          <a:gd name="connsiteY129" fmla="*/ 4884 h 10000"/>
                          <a:gd name="connsiteX130" fmla="*/ 0 w 10000"/>
                          <a:gd name="connsiteY130" fmla="*/ 4865 h 10000"/>
                          <a:gd name="connsiteX131" fmla="*/ 0 w 10000"/>
                          <a:gd name="connsiteY131" fmla="*/ 4831 h 10000"/>
                          <a:gd name="connsiteX132" fmla="*/ 0 w 10000"/>
                          <a:gd name="connsiteY132" fmla="*/ 4749 h 10000"/>
                          <a:gd name="connsiteX133" fmla="*/ 0 w 10000"/>
                          <a:gd name="connsiteY133" fmla="*/ 4618 h 10000"/>
                          <a:gd name="connsiteX134" fmla="*/ 0 w 10000"/>
                          <a:gd name="connsiteY134" fmla="*/ 3826 h 10000"/>
                          <a:gd name="connsiteX135" fmla="*/ 0 w 10000"/>
                          <a:gd name="connsiteY135" fmla="*/ 3604 h 10000"/>
                          <a:gd name="connsiteX136" fmla="*/ 0 w 10000"/>
                          <a:gd name="connsiteY136" fmla="*/ 3401 h 10000"/>
                          <a:gd name="connsiteX137" fmla="*/ 0 w 10000"/>
                          <a:gd name="connsiteY137" fmla="*/ 3222 h 10000"/>
                          <a:gd name="connsiteX138" fmla="*/ 10 w 10000"/>
                          <a:gd name="connsiteY138" fmla="*/ 3053 h 10000"/>
                          <a:gd name="connsiteX139" fmla="*/ 40 w 10000"/>
                          <a:gd name="connsiteY139" fmla="*/ 2894 h 10000"/>
                          <a:gd name="connsiteX140" fmla="*/ 84 w 10000"/>
                          <a:gd name="connsiteY140" fmla="*/ 2758 h 10000"/>
                          <a:gd name="connsiteX141" fmla="*/ 131 w 10000"/>
                          <a:gd name="connsiteY141" fmla="*/ 2647 h 10000"/>
                          <a:gd name="connsiteX142" fmla="*/ 183 w 10000"/>
                          <a:gd name="connsiteY142" fmla="*/ 2546 h 10000"/>
                          <a:gd name="connsiteX143" fmla="*/ 230 w 10000"/>
                          <a:gd name="connsiteY143" fmla="*/ 2478 h 10000"/>
                          <a:gd name="connsiteX144" fmla="*/ 275 w 10000"/>
                          <a:gd name="connsiteY144" fmla="*/ 2420 h 10000"/>
                          <a:gd name="connsiteX145" fmla="*/ 299 w 10000"/>
                          <a:gd name="connsiteY145" fmla="*/ 2386 h 10000"/>
                          <a:gd name="connsiteX146" fmla="*/ 312 w 10000"/>
                          <a:gd name="connsiteY146" fmla="*/ 2377 h 10000"/>
                          <a:gd name="connsiteX147" fmla="*/ 322 w 10000"/>
                          <a:gd name="connsiteY147" fmla="*/ 2372 h 10000"/>
                          <a:gd name="connsiteX148" fmla="*/ 356 w 10000"/>
                          <a:gd name="connsiteY148" fmla="*/ 2353 h 10000"/>
                          <a:gd name="connsiteX149" fmla="*/ 413 w 10000"/>
                          <a:gd name="connsiteY149" fmla="*/ 2309 h 10000"/>
                          <a:gd name="connsiteX150" fmla="*/ 485 w 10000"/>
                          <a:gd name="connsiteY150" fmla="*/ 2261 h 10000"/>
                          <a:gd name="connsiteX151" fmla="*/ 581 w 10000"/>
                          <a:gd name="connsiteY151" fmla="*/ 2203 h 10000"/>
                          <a:gd name="connsiteX152" fmla="*/ 690 w 10000"/>
                          <a:gd name="connsiteY152" fmla="*/ 2135 h 10000"/>
                          <a:gd name="connsiteX153" fmla="*/ 811 w 10000"/>
                          <a:gd name="connsiteY153" fmla="*/ 2048 h 10000"/>
                          <a:gd name="connsiteX154" fmla="*/ 950 w 10000"/>
                          <a:gd name="connsiteY154" fmla="*/ 1966 h 10000"/>
                          <a:gd name="connsiteX155" fmla="*/ 1096 w 10000"/>
                          <a:gd name="connsiteY155" fmla="*/ 1865 h 10000"/>
                          <a:gd name="connsiteX156" fmla="*/ 1252 w 10000"/>
                          <a:gd name="connsiteY156" fmla="*/ 1758 h 10000"/>
                          <a:gd name="connsiteX157" fmla="*/ 1418 w 10000"/>
                          <a:gd name="connsiteY157" fmla="*/ 1652 h 10000"/>
                          <a:gd name="connsiteX158" fmla="*/ 1586 w 10000"/>
                          <a:gd name="connsiteY158" fmla="*/ 1541 h 10000"/>
                          <a:gd name="connsiteX159" fmla="*/ 1759 w 10000"/>
                          <a:gd name="connsiteY159" fmla="*/ 1420 h 10000"/>
                          <a:gd name="connsiteX160" fmla="*/ 1940 w 10000"/>
                          <a:gd name="connsiteY160" fmla="*/ 1314 h 10000"/>
                          <a:gd name="connsiteX161" fmla="*/ 2118 w 10000"/>
                          <a:gd name="connsiteY161" fmla="*/ 1193 h 10000"/>
                          <a:gd name="connsiteX162" fmla="*/ 2298 w 10000"/>
                          <a:gd name="connsiteY162" fmla="*/ 1077 h 10000"/>
                          <a:gd name="connsiteX163" fmla="*/ 2476 w 10000"/>
                          <a:gd name="connsiteY163" fmla="*/ 957 h 10000"/>
                          <a:gd name="connsiteX164" fmla="*/ 2650 w 10000"/>
                          <a:gd name="connsiteY164" fmla="*/ 845 h 10000"/>
                          <a:gd name="connsiteX165" fmla="*/ 2818 w 10000"/>
                          <a:gd name="connsiteY165" fmla="*/ 729 h 10000"/>
                          <a:gd name="connsiteX166" fmla="*/ 2979 w 10000"/>
                          <a:gd name="connsiteY166" fmla="*/ 628 h 10000"/>
                          <a:gd name="connsiteX167" fmla="*/ 3135 w 10000"/>
                          <a:gd name="connsiteY167" fmla="*/ 527 h 10000"/>
                          <a:gd name="connsiteX168" fmla="*/ 3278 w 10000"/>
                          <a:gd name="connsiteY168" fmla="*/ 435 h 10000"/>
                          <a:gd name="connsiteX169" fmla="*/ 3407 w 10000"/>
                          <a:gd name="connsiteY169" fmla="*/ 348 h 10000"/>
                          <a:gd name="connsiteX170" fmla="*/ 3525 w 10000"/>
                          <a:gd name="connsiteY170" fmla="*/ 271 h 10000"/>
                          <a:gd name="connsiteX171" fmla="*/ 3629 w 10000"/>
                          <a:gd name="connsiteY171" fmla="*/ 203 h 10000"/>
                          <a:gd name="connsiteX172" fmla="*/ 3716 w 10000"/>
                          <a:gd name="connsiteY172" fmla="*/ 155 h 10000"/>
                          <a:gd name="connsiteX173" fmla="*/ 3785 w 10000"/>
                          <a:gd name="connsiteY173" fmla="*/ 111 h 10000"/>
                          <a:gd name="connsiteX174" fmla="*/ 3837 w 10000"/>
                          <a:gd name="connsiteY174" fmla="*/ 77 h 10000"/>
                          <a:gd name="connsiteX175" fmla="*/ 3949 w 10000"/>
                          <a:gd name="connsiteY175" fmla="*/ 29 h 10000"/>
                          <a:gd name="connsiteX176" fmla="*/ 4052 w 10000"/>
                          <a:gd name="connsiteY17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9693 w 10000"/>
                          <a:gd name="connsiteY14" fmla="*/ 3217 h 10000"/>
                          <a:gd name="connsiteX15" fmla="*/ 9785 w 10000"/>
                          <a:gd name="connsiteY15" fmla="*/ 3266 h 10000"/>
                          <a:gd name="connsiteX16" fmla="*/ 9854 w 10000"/>
                          <a:gd name="connsiteY16" fmla="*/ 3309 h 10000"/>
                          <a:gd name="connsiteX17" fmla="*/ 9901 w 10000"/>
                          <a:gd name="connsiteY17" fmla="*/ 3333 h 10000"/>
                          <a:gd name="connsiteX18" fmla="*/ 9923 w 10000"/>
                          <a:gd name="connsiteY18" fmla="*/ 3353 h 10000"/>
                          <a:gd name="connsiteX19" fmla="*/ 9975 w 10000"/>
                          <a:gd name="connsiteY19" fmla="*/ 3391 h 10000"/>
                          <a:gd name="connsiteX20" fmla="*/ 10000 w 10000"/>
                          <a:gd name="connsiteY20" fmla="*/ 3444 h 10000"/>
                          <a:gd name="connsiteX21" fmla="*/ 10000 w 10000"/>
                          <a:gd name="connsiteY21" fmla="*/ 3493 h 10000"/>
                          <a:gd name="connsiteX22" fmla="*/ 9988 w 10000"/>
                          <a:gd name="connsiteY22" fmla="*/ 3536 h 10000"/>
                          <a:gd name="connsiteX23" fmla="*/ 9958 w 10000"/>
                          <a:gd name="connsiteY23" fmla="*/ 3589 h 10000"/>
                          <a:gd name="connsiteX24" fmla="*/ 9913 w 10000"/>
                          <a:gd name="connsiteY24" fmla="*/ 3647 h 10000"/>
                          <a:gd name="connsiteX25" fmla="*/ 9874 w 10000"/>
                          <a:gd name="connsiteY25" fmla="*/ 3681 h 10000"/>
                          <a:gd name="connsiteX26" fmla="*/ 9832 w 10000"/>
                          <a:gd name="connsiteY26" fmla="*/ 3734 h 10000"/>
                          <a:gd name="connsiteX27" fmla="*/ 9780 w 10000"/>
                          <a:gd name="connsiteY27" fmla="*/ 3792 h 10000"/>
                          <a:gd name="connsiteX28" fmla="*/ 9728 w 10000"/>
                          <a:gd name="connsiteY28" fmla="*/ 3850 h 10000"/>
                          <a:gd name="connsiteX29" fmla="*/ 9671 w 10000"/>
                          <a:gd name="connsiteY29" fmla="*/ 3903 h 10000"/>
                          <a:gd name="connsiteX30" fmla="*/ 9629 w 10000"/>
                          <a:gd name="connsiteY30" fmla="*/ 3952 h 10000"/>
                          <a:gd name="connsiteX31" fmla="*/ 9589 w 10000"/>
                          <a:gd name="connsiteY31" fmla="*/ 3995 h 10000"/>
                          <a:gd name="connsiteX32" fmla="*/ 9562 w 10000"/>
                          <a:gd name="connsiteY32" fmla="*/ 4029 h 10000"/>
                          <a:gd name="connsiteX33" fmla="*/ 9550 w 10000"/>
                          <a:gd name="connsiteY33" fmla="*/ 4039 h 10000"/>
                          <a:gd name="connsiteX34" fmla="*/ 9555 w 10000"/>
                          <a:gd name="connsiteY34" fmla="*/ 6237 h 10000"/>
                          <a:gd name="connsiteX35" fmla="*/ 9567 w 10000"/>
                          <a:gd name="connsiteY35" fmla="*/ 6246 h 10000"/>
                          <a:gd name="connsiteX36" fmla="*/ 9597 w 10000"/>
                          <a:gd name="connsiteY36" fmla="*/ 6271 h 10000"/>
                          <a:gd name="connsiteX37" fmla="*/ 9641 w 10000"/>
                          <a:gd name="connsiteY37" fmla="*/ 6304 h 10000"/>
                          <a:gd name="connsiteX38" fmla="*/ 9698 w 10000"/>
                          <a:gd name="connsiteY38" fmla="*/ 6338 h 10000"/>
                          <a:gd name="connsiteX39" fmla="*/ 9753 w 10000"/>
                          <a:gd name="connsiteY39" fmla="*/ 6382 h 10000"/>
                          <a:gd name="connsiteX40" fmla="*/ 9805 w 10000"/>
                          <a:gd name="connsiteY40" fmla="*/ 6420 h 10000"/>
                          <a:gd name="connsiteX41" fmla="*/ 9844 w 10000"/>
                          <a:gd name="connsiteY41" fmla="*/ 6454 h 10000"/>
                          <a:gd name="connsiteX42" fmla="*/ 9874 w 10000"/>
                          <a:gd name="connsiteY42" fmla="*/ 6488 h 10000"/>
                          <a:gd name="connsiteX43" fmla="*/ 9884 w 10000"/>
                          <a:gd name="connsiteY43" fmla="*/ 6531 h 10000"/>
                          <a:gd name="connsiteX44" fmla="*/ 9879 w 10000"/>
                          <a:gd name="connsiteY44" fmla="*/ 6575 h 10000"/>
                          <a:gd name="connsiteX45" fmla="*/ 9866 w 10000"/>
                          <a:gd name="connsiteY45" fmla="*/ 6618 h 10000"/>
                          <a:gd name="connsiteX46" fmla="*/ 9854 w 10000"/>
                          <a:gd name="connsiteY46" fmla="*/ 6652 h 10000"/>
                          <a:gd name="connsiteX47" fmla="*/ 9839 w 10000"/>
                          <a:gd name="connsiteY47" fmla="*/ 6667 h 10000"/>
                          <a:gd name="connsiteX48" fmla="*/ 9837 w 10000"/>
                          <a:gd name="connsiteY48" fmla="*/ 6676 h 10000"/>
                          <a:gd name="connsiteX49" fmla="*/ 9827 w 10000"/>
                          <a:gd name="connsiteY49" fmla="*/ 6686 h 10000"/>
                          <a:gd name="connsiteX50" fmla="*/ 9792 w 10000"/>
                          <a:gd name="connsiteY50" fmla="*/ 6720 h 10000"/>
                          <a:gd name="connsiteX51" fmla="*/ 9740 w 10000"/>
                          <a:gd name="connsiteY51" fmla="*/ 6758 h 10000"/>
                          <a:gd name="connsiteX52" fmla="*/ 9671 w 10000"/>
                          <a:gd name="connsiteY52" fmla="*/ 6826 h 10000"/>
                          <a:gd name="connsiteX53" fmla="*/ 9579 w 10000"/>
                          <a:gd name="connsiteY53" fmla="*/ 6903 h 10000"/>
                          <a:gd name="connsiteX54" fmla="*/ 9476 w 10000"/>
                          <a:gd name="connsiteY54" fmla="*/ 6995 h 10000"/>
                          <a:gd name="connsiteX55" fmla="*/ 9359 w 10000"/>
                          <a:gd name="connsiteY55" fmla="*/ 7106 h 10000"/>
                          <a:gd name="connsiteX56" fmla="*/ 9231 w 10000"/>
                          <a:gd name="connsiteY56" fmla="*/ 7227 h 10000"/>
                          <a:gd name="connsiteX57" fmla="*/ 9087 w 10000"/>
                          <a:gd name="connsiteY57" fmla="*/ 7353 h 10000"/>
                          <a:gd name="connsiteX58" fmla="*/ 8939 w 10000"/>
                          <a:gd name="connsiteY58" fmla="*/ 7478 h 10000"/>
                          <a:gd name="connsiteX59" fmla="*/ 8780 w 10000"/>
                          <a:gd name="connsiteY59" fmla="*/ 7623 h 10000"/>
                          <a:gd name="connsiteX60" fmla="*/ 8615 w 10000"/>
                          <a:gd name="connsiteY60" fmla="*/ 7778 h 10000"/>
                          <a:gd name="connsiteX61" fmla="*/ 8441 w 10000"/>
                          <a:gd name="connsiteY61" fmla="*/ 7928 h 10000"/>
                          <a:gd name="connsiteX62" fmla="*/ 8268 w 10000"/>
                          <a:gd name="connsiteY62" fmla="*/ 8082 h 10000"/>
                          <a:gd name="connsiteX63" fmla="*/ 8090 w 10000"/>
                          <a:gd name="connsiteY63" fmla="*/ 8242 h 10000"/>
                          <a:gd name="connsiteX64" fmla="*/ 7917 w 10000"/>
                          <a:gd name="connsiteY64" fmla="*/ 8401 h 10000"/>
                          <a:gd name="connsiteX65" fmla="*/ 7741 w 10000"/>
                          <a:gd name="connsiteY65" fmla="*/ 8556 h 10000"/>
                          <a:gd name="connsiteX66" fmla="*/ 7568 w 10000"/>
                          <a:gd name="connsiteY66" fmla="*/ 8715 h 10000"/>
                          <a:gd name="connsiteX67" fmla="*/ 7395 w 10000"/>
                          <a:gd name="connsiteY67" fmla="*/ 8865 h 10000"/>
                          <a:gd name="connsiteX68" fmla="*/ 7229 w 10000"/>
                          <a:gd name="connsiteY68" fmla="*/ 9010 h 10000"/>
                          <a:gd name="connsiteX69" fmla="*/ 7073 w 10000"/>
                          <a:gd name="connsiteY69" fmla="*/ 9155 h 10000"/>
                          <a:gd name="connsiteX70" fmla="*/ 6927 w 10000"/>
                          <a:gd name="connsiteY70" fmla="*/ 9290 h 10000"/>
                          <a:gd name="connsiteX71" fmla="*/ 6784 w 10000"/>
                          <a:gd name="connsiteY71" fmla="*/ 9415 h 10000"/>
                          <a:gd name="connsiteX72" fmla="*/ 6658 w 10000"/>
                          <a:gd name="connsiteY72" fmla="*/ 9527 h 10000"/>
                          <a:gd name="connsiteX73" fmla="*/ 6541 w 10000"/>
                          <a:gd name="connsiteY73" fmla="*/ 9628 h 10000"/>
                          <a:gd name="connsiteX74" fmla="*/ 6437 w 10000"/>
                          <a:gd name="connsiteY74" fmla="*/ 9720 h 10000"/>
                          <a:gd name="connsiteX75" fmla="*/ 6356 w 10000"/>
                          <a:gd name="connsiteY75" fmla="*/ 9797 h 10000"/>
                          <a:gd name="connsiteX76" fmla="*/ 6286 w 10000"/>
                          <a:gd name="connsiteY76" fmla="*/ 9865 h 10000"/>
                          <a:gd name="connsiteX77" fmla="*/ 6235 w 10000"/>
                          <a:gd name="connsiteY77" fmla="*/ 9908 h 10000"/>
                          <a:gd name="connsiteX78" fmla="*/ 6205 w 10000"/>
                          <a:gd name="connsiteY78" fmla="*/ 9932 h 10000"/>
                          <a:gd name="connsiteX79" fmla="*/ 6131 w 10000"/>
                          <a:gd name="connsiteY79" fmla="*/ 9986 h 10000"/>
                          <a:gd name="connsiteX80" fmla="*/ 6066 w 10000"/>
                          <a:gd name="connsiteY80" fmla="*/ 10000 h 10000"/>
                          <a:gd name="connsiteX81" fmla="*/ 6004 w 10000"/>
                          <a:gd name="connsiteY81" fmla="*/ 9990 h 10000"/>
                          <a:gd name="connsiteX82" fmla="*/ 5957 w 10000"/>
                          <a:gd name="connsiteY82" fmla="*/ 9976 h 10000"/>
                          <a:gd name="connsiteX83" fmla="*/ 5928 w 10000"/>
                          <a:gd name="connsiteY83" fmla="*/ 9957 h 10000"/>
                          <a:gd name="connsiteX84" fmla="*/ 5913 w 10000"/>
                          <a:gd name="connsiteY84" fmla="*/ 9952 h 10000"/>
                          <a:gd name="connsiteX85" fmla="*/ 5901 w 10000"/>
                          <a:gd name="connsiteY85" fmla="*/ 9942 h 10000"/>
                          <a:gd name="connsiteX86" fmla="*/ 5866 w 10000"/>
                          <a:gd name="connsiteY86" fmla="*/ 9918 h 10000"/>
                          <a:gd name="connsiteX87" fmla="*/ 5809 w 10000"/>
                          <a:gd name="connsiteY87" fmla="*/ 9874 h 10000"/>
                          <a:gd name="connsiteX88" fmla="*/ 5737 w 10000"/>
                          <a:gd name="connsiteY88" fmla="*/ 9816 h 10000"/>
                          <a:gd name="connsiteX89" fmla="*/ 5641 w 10000"/>
                          <a:gd name="connsiteY89" fmla="*/ 9739 h 10000"/>
                          <a:gd name="connsiteX90" fmla="*/ 5524 w 10000"/>
                          <a:gd name="connsiteY90" fmla="*/ 9647 h 10000"/>
                          <a:gd name="connsiteX91" fmla="*/ 5398 w 10000"/>
                          <a:gd name="connsiteY91" fmla="*/ 9546 h 10000"/>
                          <a:gd name="connsiteX92" fmla="*/ 5252 w 10000"/>
                          <a:gd name="connsiteY92" fmla="*/ 9435 h 10000"/>
                          <a:gd name="connsiteX93" fmla="*/ 5096 w 10000"/>
                          <a:gd name="connsiteY93" fmla="*/ 9314 h 10000"/>
                          <a:gd name="connsiteX94" fmla="*/ 4923 w 10000"/>
                          <a:gd name="connsiteY94" fmla="*/ 9179 h 10000"/>
                          <a:gd name="connsiteX95" fmla="*/ 4740 w 10000"/>
                          <a:gd name="connsiteY95" fmla="*/ 9034 h 10000"/>
                          <a:gd name="connsiteX96" fmla="*/ 4545 w 10000"/>
                          <a:gd name="connsiteY96" fmla="*/ 8884 h 10000"/>
                          <a:gd name="connsiteX97" fmla="*/ 4347 w 10000"/>
                          <a:gd name="connsiteY97" fmla="*/ 8729 h 10000"/>
                          <a:gd name="connsiteX98" fmla="*/ 4139 w 10000"/>
                          <a:gd name="connsiteY98" fmla="*/ 8560 h 10000"/>
                          <a:gd name="connsiteX99" fmla="*/ 3924 w 10000"/>
                          <a:gd name="connsiteY99" fmla="*/ 8401 h 10000"/>
                          <a:gd name="connsiteX100" fmla="*/ 3706 w 10000"/>
                          <a:gd name="connsiteY100" fmla="*/ 8222 h 10000"/>
                          <a:gd name="connsiteX101" fmla="*/ 3481 w 10000"/>
                          <a:gd name="connsiteY101" fmla="*/ 8053 h 10000"/>
                          <a:gd name="connsiteX102" fmla="*/ 3256 w 10000"/>
                          <a:gd name="connsiteY102" fmla="*/ 7879 h 10000"/>
                          <a:gd name="connsiteX103" fmla="*/ 3026 w 10000"/>
                          <a:gd name="connsiteY103" fmla="*/ 7700 h 10000"/>
                          <a:gd name="connsiteX104" fmla="*/ 2801 w 10000"/>
                          <a:gd name="connsiteY104" fmla="*/ 7522 h 10000"/>
                          <a:gd name="connsiteX105" fmla="*/ 2575 w 10000"/>
                          <a:gd name="connsiteY105" fmla="*/ 7343 h 10000"/>
                          <a:gd name="connsiteX106" fmla="*/ 2355 w 10000"/>
                          <a:gd name="connsiteY106" fmla="*/ 7174 h 10000"/>
                          <a:gd name="connsiteX107" fmla="*/ 2135 w 10000"/>
                          <a:gd name="connsiteY107" fmla="*/ 7005 h 10000"/>
                          <a:gd name="connsiteX108" fmla="*/ 1922 w 10000"/>
                          <a:gd name="connsiteY108" fmla="*/ 6836 h 10000"/>
                          <a:gd name="connsiteX109" fmla="*/ 1719 w 10000"/>
                          <a:gd name="connsiteY109" fmla="*/ 6676 h 10000"/>
                          <a:gd name="connsiteX110" fmla="*/ 1519 w 10000"/>
                          <a:gd name="connsiteY110" fmla="*/ 6522 h 10000"/>
                          <a:gd name="connsiteX111" fmla="*/ 1331 w 10000"/>
                          <a:gd name="connsiteY111" fmla="*/ 6372 h 10000"/>
                          <a:gd name="connsiteX112" fmla="*/ 1153 w 10000"/>
                          <a:gd name="connsiteY112" fmla="*/ 6237 h 10000"/>
                          <a:gd name="connsiteX113" fmla="*/ 985 w 10000"/>
                          <a:gd name="connsiteY113" fmla="*/ 6101 h 10000"/>
                          <a:gd name="connsiteX114" fmla="*/ 831 w 10000"/>
                          <a:gd name="connsiteY114" fmla="*/ 5981 h 10000"/>
                          <a:gd name="connsiteX115" fmla="*/ 690 w 10000"/>
                          <a:gd name="connsiteY115" fmla="*/ 5874 h 10000"/>
                          <a:gd name="connsiteX116" fmla="*/ 569 w 10000"/>
                          <a:gd name="connsiteY116" fmla="*/ 5778 h 10000"/>
                          <a:gd name="connsiteX117" fmla="*/ 460 w 10000"/>
                          <a:gd name="connsiteY117" fmla="*/ 5696 h 10000"/>
                          <a:gd name="connsiteX118" fmla="*/ 369 w 10000"/>
                          <a:gd name="connsiteY118" fmla="*/ 5618 h 10000"/>
                          <a:gd name="connsiteX119" fmla="*/ 299 w 10000"/>
                          <a:gd name="connsiteY119" fmla="*/ 5570 h 10000"/>
                          <a:gd name="connsiteX120" fmla="*/ 252 w 10000"/>
                          <a:gd name="connsiteY120" fmla="*/ 5527 h 10000"/>
                          <a:gd name="connsiteX121" fmla="*/ 225 w 10000"/>
                          <a:gd name="connsiteY121" fmla="*/ 5502 h 10000"/>
                          <a:gd name="connsiteX122" fmla="*/ 148 w 10000"/>
                          <a:gd name="connsiteY122" fmla="*/ 5425 h 10000"/>
                          <a:gd name="connsiteX123" fmla="*/ 92 w 10000"/>
                          <a:gd name="connsiteY123" fmla="*/ 5324 h 10000"/>
                          <a:gd name="connsiteX124" fmla="*/ 52 w 10000"/>
                          <a:gd name="connsiteY124" fmla="*/ 5213 h 10000"/>
                          <a:gd name="connsiteX125" fmla="*/ 27 w 10000"/>
                          <a:gd name="connsiteY125" fmla="*/ 5111 h 10000"/>
                          <a:gd name="connsiteX126" fmla="*/ 10 w 10000"/>
                          <a:gd name="connsiteY126" fmla="*/ 5019 h 10000"/>
                          <a:gd name="connsiteX127" fmla="*/ 5 w 10000"/>
                          <a:gd name="connsiteY127" fmla="*/ 4942 h 10000"/>
                          <a:gd name="connsiteX128" fmla="*/ 0 w 10000"/>
                          <a:gd name="connsiteY128" fmla="*/ 4884 h 10000"/>
                          <a:gd name="connsiteX129" fmla="*/ 0 w 10000"/>
                          <a:gd name="connsiteY129" fmla="*/ 4865 h 10000"/>
                          <a:gd name="connsiteX130" fmla="*/ 0 w 10000"/>
                          <a:gd name="connsiteY130" fmla="*/ 4831 h 10000"/>
                          <a:gd name="connsiteX131" fmla="*/ 0 w 10000"/>
                          <a:gd name="connsiteY131" fmla="*/ 4749 h 10000"/>
                          <a:gd name="connsiteX132" fmla="*/ 0 w 10000"/>
                          <a:gd name="connsiteY132" fmla="*/ 4618 h 10000"/>
                          <a:gd name="connsiteX133" fmla="*/ 0 w 10000"/>
                          <a:gd name="connsiteY133" fmla="*/ 3826 h 10000"/>
                          <a:gd name="connsiteX134" fmla="*/ 0 w 10000"/>
                          <a:gd name="connsiteY134" fmla="*/ 3604 h 10000"/>
                          <a:gd name="connsiteX135" fmla="*/ 0 w 10000"/>
                          <a:gd name="connsiteY135" fmla="*/ 3401 h 10000"/>
                          <a:gd name="connsiteX136" fmla="*/ 0 w 10000"/>
                          <a:gd name="connsiteY136" fmla="*/ 3222 h 10000"/>
                          <a:gd name="connsiteX137" fmla="*/ 10 w 10000"/>
                          <a:gd name="connsiteY137" fmla="*/ 3053 h 10000"/>
                          <a:gd name="connsiteX138" fmla="*/ 40 w 10000"/>
                          <a:gd name="connsiteY138" fmla="*/ 2894 h 10000"/>
                          <a:gd name="connsiteX139" fmla="*/ 84 w 10000"/>
                          <a:gd name="connsiteY139" fmla="*/ 2758 h 10000"/>
                          <a:gd name="connsiteX140" fmla="*/ 131 w 10000"/>
                          <a:gd name="connsiteY140" fmla="*/ 2647 h 10000"/>
                          <a:gd name="connsiteX141" fmla="*/ 183 w 10000"/>
                          <a:gd name="connsiteY141" fmla="*/ 2546 h 10000"/>
                          <a:gd name="connsiteX142" fmla="*/ 230 w 10000"/>
                          <a:gd name="connsiteY142" fmla="*/ 2478 h 10000"/>
                          <a:gd name="connsiteX143" fmla="*/ 275 w 10000"/>
                          <a:gd name="connsiteY143" fmla="*/ 2420 h 10000"/>
                          <a:gd name="connsiteX144" fmla="*/ 299 w 10000"/>
                          <a:gd name="connsiteY144" fmla="*/ 2386 h 10000"/>
                          <a:gd name="connsiteX145" fmla="*/ 312 w 10000"/>
                          <a:gd name="connsiteY145" fmla="*/ 2377 h 10000"/>
                          <a:gd name="connsiteX146" fmla="*/ 322 w 10000"/>
                          <a:gd name="connsiteY146" fmla="*/ 2372 h 10000"/>
                          <a:gd name="connsiteX147" fmla="*/ 356 w 10000"/>
                          <a:gd name="connsiteY147" fmla="*/ 2353 h 10000"/>
                          <a:gd name="connsiteX148" fmla="*/ 413 w 10000"/>
                          <a:gd name="connsiteY148" fmla="*/ 2309 h 10000"/>
                          <a:gd name="connsiteX149" fmla="*/ 485 w 10000"/>
                          <a:gd name="connsiteY149" fmla="*/ 2261 h 10000"/>
                          <a:gd name="connsiteX150" fmla="*/ 581 w 10000"/>
                          <a:gd name="connsiteY150" fmla="*/ 2203 h 10000"/>
                          <a:gd name="connsiteX151" fmla="*/ 690 w 10000"/>
                          <a:gd name="connsiteY151" fmla="*/ 2135 h 10000"/>
                          <a:gd name="connsiteX152" fmla="*/ 811 w 10000"/>
                          <a:gd name="connsiteY152" fmla="*/ 2048 h 10000"/>
                          <a:gd name="connsiteX153" fmla="*/ 950 w 10000"/>
                          <a:gd name="connsiteY153" fmla="*/ 1966 h 10000"/>
                          <a:gd name="connsiteX154" fmla="*/ 1096 w 10000"/>
                          <a:gd name="connsiteY154" fmla="*/ 1865 h 10000"/>
                          <a:gd name="connsiteX155" fmla="*/ 1252 w 10000"/>
                          <a:gd name="connsiteY155" fmla="*/ 1758 h 10000"/>
                          <a:gd name="connsiteX156" fmla="*/ 1418 w 10000"/>
                          <a:gd name="connsiteY156" fmla="*/ 1652 h 10000"/>
                          <a:gd name="connsiteX157" fmla="*/ 1586 w 10000"/>
                          <a:gd name="connsiteY157" fmla="*/ 1541 h 10000"/>
                          <a:gd name="connsiteX158" fmla="*/ 1759 w 10000"/>
                          <a:gd name="connsiteY158" fmla="*/ 1420 h 10000"/>
                          <a:gd name="connsiteX159" fmla="*/ 1940 w 10000"/>
                          <a:gd name="connsiteY159" fmla="*/ 1314 h 10000"/>
                          <a:gd name="connsiteX160" fmla="*/ 2118 w 10000"/>
                          <a:gd name="connsiteY160" fmla="*/ 1193 h 10000"/>
                          <a:gd name="connsiteX161" fmla="*/ 2298 w 10000"/>
                          <a:gd name="connsiteY161" fmla="*/ 1077 h 10000"/>
                          <a:gd name="connsiteX162" fmla="*/ 2476 w 10000"/>
                          <a:gd name="connsiteY162" fmla="*/ 957 h 10000"/>
                          <a:gd name="connsiteX163" fmla="*/ 2650 w 10000"/>
                          <a:gd name="connsiteY163" fmla="*/ 845 h 10000"/>
                          <a:gd name="connsiteX164" fmla="*/ 2818 w 10000"/>
                          <a:gd name="connsiteY164" fmla="*/ 729 h 10000"/>
                          <a:gd name="connsiteX165" fmla="*/ 2979 w 10000"/>
                          <a:gd name="connsiteY165" fmla="*/ 628 h 10000"/>
                          <a:gd name="connsiteX166" fmla="*/ 3135 w 10000"/>
                          <a:gd name="connsiteY166" fmla="*/ 527 h 10000"/>
                          <a:gd name="connsiteX167" fmla="*/ 3278 w 10000"/>
                          <a:gd name="connsiteY167" fmla="*/ 435 h 10000"/>
                          <a:gd name="connsiteX168" fmla="*/ 3407 w 10000"/>
                          <a:gd name="connsiteY168" fmla="*/ 348 h 10000"/>
                          <a:gd name="connsiteX169" fmla="*/ 3525 w 10000"/>
                          <a:gd name="connsiteY169" fmla="*/ 271 h 10000"/>
                          <a:gd name="connsiteX170" fmla="*/ 3629 w 10000"/>
                          <a:gd name="connsiteY170" fmla="*/ 203 h 10000"/>
                          <a:gd name="connsiteX171" fmla="*/ 3716 w 10000"/>
                          <a:gd name="connsiteY171" fmla="*/ 155 h 10000"/>
                          <a:gd name="connsiteX172" fmla="*/ 3785 w 10000"/>
                          <a:gd name="connsiteY172" fmla="*/ 111 h 10000"/>
                          <a:gd name="connsiteX173" fmla="*/ 3837 w 10000"/>
                          <a:gd name="connsiteY173" fmla="*/ 77 h 10000"/>
                          <a:gd name="connsiteX174" fmla="*/ 3949 w 10000"/>
                          <a:gd name="connsiteY174" fmla="*/ 29 h 10000"/>
                          <a:gd name="connsiteX175" fmla="*/ 4052 w 10000"/>
                          <a:gd name="connsiteY17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9693 w 10000"/>
                          <a:gd name="connsiteY13" fmla="*/ 3217 h 10000"/>
                          <a:gd name="connsiteX14" fmla="*/ 9785 w 10000"/>
                          <a:gd name="connsiteY14" fmla="*/ 3266 h 10000"/>
                          <a:gd name="connsiteX15" fmla="*/ 9854 w 10000"/>
                          <a:gd name="connsiteY15" fmla="*/ 3309 h 10000"/>
                          <a:gd name="connsiteX16" fmla="*/ 9901 w 10000"/>
                          <a:gd name="connsiteY16" fmla="*/ 3333 h 10000"/>
                          <a:gd name="connsiteX17" fmla="*/ 9923 w 10000"/>
                          <a:gd name="connsiteY17" fmla="*/ 3353 h 10000"/>
                          <a:gd name="connsiteX18" fmla="*/ 9975 w 10000"/>
                          <a:gd name="connsiteY18" fmla="*/ 3391 h 10000"/>
                          <a:gd name="connsiteX19" fmla="*/ 10000 w 10000"/>
                          <a:gd name="connsiteY19" fmla="*/ 3444 h 10000"/>
                          <a:gd name="connsiteX20" fmla="*/ 10000 w 10000"/>
                          <a:gd name="connsiteY20" fmla="*/ 3493 h 10000"/>
                          <a:gd name="connsiteX21" fmla="*/ 9988 w 10000"/>
                          <a:gd name="connsiteY21" fmla="*/ 3536 h 10000"/>
                          <a:gd name="connsiteX22" fmla="*/ 9958 w 10000"/>
                          <a:gd name="connsiteY22" fmla="*/ 3589 h 10000"/>
                          <a:gd name="connsiteX23" fmla="*/ 9913 w 10000"/>
                          <a:gd name="connsiteY23" fmla="*/ 3647 h 10000"/>
                          <a:gd name="connsiteX24" fmla="*/ 9874 w 10000"/>
                          <a:gd name="connsiteY24" fmla="*/ 3681 h 10000"/>
                          <a:gd name="connsiteX25" fmla="*/ 9832 w 10000"/>
                          <a:gd name="connsiteY25" fmla="*/ 3734 h 10000"/>
                          <a:gd name="connsiteX26" fmla="*/ 9780 w 10000"/>
                          <a:gd name="connsiteY26" fmla="*/ 3792 h 10000"/>
                          <a:gd name="connsiteX27" fmla="*/ 9728 w 10000"/>
                          <a:gd name="connsiteY27" fmla="*/ 3850 h 10000"/>
                          <a:gd name="connsiteX28" fmla="*/ 9671 w 10000"/>
                          <a:gd name="connsiteY28" fmla="*/ 3903 h 10000"/>
                          <a:gd name="connsiteX29" fmla="*/ 9629 w 10000"/>
                          <a:gd name="connsiteY29" fmla="*/ 3952 h 10000"/>
                          <a:gd name="connsiteX30" fmla="*/ 9589 w 10000"/>
                          <a:gd name="connsiteY30" fmla="*/ 3995 h 10000"/>
                          <a:gd name="connsiteX31" fmla="*/ 9562 w 10000"/>
                          <a:gd name="connsiteY31" fmla="*/ 4029 h 10000"/>
                          <a:gd name="connsiteX32" fmla="*/ 9550 w 10000"/>
                          <a:gd name="connsiteY32" fmla="*/ 4039 h 10000"/>
                          <a:gd name="connsiteX33" fmla="*/ 9555 w 10000"/>
                          <a:gd name="connsiteY33" fmla="*/ 6237 h 10000"/>
                          <a:gd name="connsiteX34" fmla="*/ 9567 w 10000"/>
                          <a:gd name="connsiteY34" fmla="*/ 6246 h 10000"/>
                          <a:gd name="connsiteX35" fmla="*/ 9597 w 10000"/>
                          <a:gd name="connsiteY35" fmla="*/ 6271 h 10000"/>
                          <a:gd name="connsiteX36" fmla="*/ 9641 w 10000"/>
                          <a:gd name="connsiteY36" fmla="*/ 6304 h 10000"/>
                          <a:gd name="connsiteX37" fmla="*/ 9698 w 10000"/>
                          <a:gd name="connsiteY37" fmla="*/ 6338 h 10000"/>
                          <a:gd name="connsiteX38" fmla="*/ 9753 w 10000"/>
                          <a:gd name="connsiteY38" fmla="*/ 6382 h 10000"/>
                          <a:gd name="connsiteX39" fmla="*/ 9805 w 10000"/>
                          <a:gd name="connsiteY39" fmla="*/ 6420 h 10000"/>
                          <a:gd name="connsiteX40" fmla="*/ 9844 w 10000"/>
                          <a:gd name="connsiteY40" fmla="*/ 6454 h 10000"/>
                          <a:gd name="connsiteX41" fmla="*/ 9874 w 10000"/>
                          <a:gd name="connsiteY41" fmla="*/ 6488 h 10000"/>
                          <a:gd name="connsiteX42" fmla="*/ 9884 w 10000"/>
                          <a:gd name="connsiteY42" fmla="*/ 6531 h 10000"/>
                          <a:gd name="connsiteX43" fmla="*/ 9879 w 10000"/>
                          <a:gd name="connsiteY43" fmla="*/ 6575 h 10000"/>
                          <a:gd name="connsiteX44" fmla="*/ 9866 w 10000"/>
                          <a:gd name="connsiteY44" fmla="*/ 6618 h 10000"/>
                          <a:gd name="connsiteX45" fmla="*/ 9854 w 10000"/>
                          <a:gd name="connsiteY45" fmla="*/ 6652 h 10000"/>
                          <a:gd name="connsiteX46" fmla="*/ 9839 w 10000"/>
                          <a:gd name="connsiteY46" fmla="*/ 6667 h 10000"/>
                          <a:gd name="connsiteX47" fmla="*/ 9837 w 10000"/>
                          <a:gd name="connsiteY47" fmla="*/ 6676 h 10000"/>
                          <a:gd name="connsiteX48" fmla="*/ 9827 w 10000"/>
                          <a:gd name="connsiteY48" fmla="*/ 6686 h 10000"/>
                          <a:gd name="connsiteX49" fmla="*/ 9792 w 10000"/>
                          <a:gd name="connsiteY49" fmla="*/ 6720 h 10000"/>
                          <a:gd name="connsiteX50" fmla="*/ 9740 w 10000"/>
                          <a:gd name="connsiteY50" fmla="*/ 6758 h 10000"/>
                          <a:gd name="connsiteX51" fmla="*/ 9671 w 10000"/>
                          <a:gd name="connsiteY51" fmla="*/ 6826 h 10000"/>
                          <a:gd name="connsiteX52" fmla="*/ 9579 w 10000"/>
                          <a:gd name="connsiteY52" fmla="*/ 6903 h 10000"/>
                          <a:gd name="connsiteX53" fmla="*/ 9476 w 10000"/>
                          <a:gd name="connsiteY53" fmla="*/ 6995 h 10000"/>
                          <a:gd name="connsiteX54" fmla="*/ 9359 w 10000"/>
                          <a:gd name="connsiteY54" fmla="*/ 7106 h 10000"/>
                          <a:gd name="connsiteX55" fmla="*/ 9231 w 10000"/>
                          <a:gd name="connsiteY55" fmla="*/ 7227 h 10000"/>
                          <a:gd name="connsiteX56" fmla="*/ 9087 w 10000"/>
                          <a:gd name="connsiteY56" fmla="*/ 7353 h 10000"/>
                          <a:gd name="connsiteX57" fmla="*/ 8939 w 10000"/>
                          <a:gd name="connsiteY57" fmla="*/ 7478 h 10000"/>
                          <a:gd name="connsiteX58" fmla="*/ 8780 w 10000"/>
                          <a:gd name="connsiteY58" fmla="*/ 7623 h 10000"/>
                          <a:gd name="connsiteX59" fmla="*/ 8615 w 10000"/>
                          <a:gd name="connsiteY59" fmla="*/ 7778 h 10000"/>
                          <a:gd name="connsiteX60" fmla="*/ 8441 w 10000"/>
                          <a:gd name="connsiteY60" fmla="*/ 7928 h 10000"/>
                          <a:gd name="connsiteX61" fmla="*/ 8268 w 10000"/>
                          <a:gd name="connsiteY61" fmla="*/ 8082 h 10000"/>
                          <a:gd name="connsiteX62" fmla="*/ 8090 w 10000"/>
                          <a:gd name="connsiteY62" fmla="*/ 8242 h 10000"/>
                          <a:gd name="connsiteX63" fmla="*/ 7917 w 10000"/>
                          <a:gd name="connsiteY63" fmla="*/ 8401 h 10000"/>
                          <a:gd name="connsiteX64" fmla="*/ 7741 w 10000"/>
                          <a:gd name="connsiteY64" fmla="*/ 8556 h 10000"/>
                          <a:gd name="connsiteX65" fmla="*/ 7568 w 10000"/>
                          <a:gd name="connsiteY65" fmla="*/ 8715 h 10000"/>
                          <a:gd name="connsiteX66" fmla="*/ 7395 w 10000"/>
                          <a:gd name="connsiteY66" fmla="*/ 8865 h 10000"/>
                          <a:gd name="connsiteX67" fmla="*/ 7229 w 10000"/>
                          <a:gd name="connsiteY67" fmla="*/ 9010 h 10000"/>
                          <a:gd name="connsiteX68" fmla="*/ 7073 w 10000"/>
                          <a:gd name="connsiteY68" fmla="*/ 9155 h 10000"/>
                          <a:gd name="connsiteX69" fmla="*/ 6927 w 10000"/>
                          <a:gd name="connsiteY69" fmla="*/ 9290 h 10000"/>
                          <a:gd name="connsiteX70" fmla="*/ 6784 w 10000"/>
                          <a:gd name="connsiteY70" fmla="*/ 9415 h 10000"/>
                          <a:gd name="connsiteX71" fmla="*/ 6658 w 10000"/>
                          <a:gd name="connsiteY71" fmla="*/ 9527 h 10000"/>
                          <a:gd name="connsiteX72" fmla="*/ 6541 w 10000"/>
                          <a:gd name="connsiteY72" fmla="*/ 9628 h 10000"/>
                          <a:gd name="connsiteX73" fmla="*/ 6437 w 10000"/>
                          <a:gd name="connsiteY73" fmla="*/ 9720 h 10000"/>
                          <a:gd name="connsiteX74" fmla="*/ 6356 w 10000"/>
                          <a:gd name="connsiteY74" fmla="*/ 9797 h 10000"/>
                          <a:gd name="connsiteX75" fmla="*/ 6286 w 10000"/>
                          <a:gd name="connsiteY75" fmla="*/ 9865 h 10000"/>
                          <a:gd name="connsiteX76" fmla="*/ 6235 w 10000"/>
                          <a:gd name="connsiteY76" fmla="*/ 9908 h 10000"/>
                          <a:gd name="connsiteX77" fmla="*/ 6205 w 10000"/>
                          <a:gd name="connsiteY77" fmla="*/ 9932 h 10000"/>
                          <a:gd name="connsiteX78" fmla="*/ 6131 w 10000"/>
                          <a:gd name="connsiteY78" fmla="*/ 9986 h 10000"/>
                          <a:gd name="connsiteX79" fmla="*/ 6066 w 10000"/>
                          <a:gd name="connsiteY79" fmla="*/ 10000 h 10000"/>
                          <a:gd name="connsiteX80" fmla="*/ 6004 w 10000"/>
                          <a:gd name="connsiteY80" fmla="*/ 9990 h 10000"/>
                          <a:gd name="connsiteX81" fmla="*/ 5957 w 10000"/>
                          <a:gd name="connsiteY81" fmla="*/ 9976 h 10000"/>
                          <a:gd name="connsiteX82" fmla="*/ 5928 w 10000"/>
                          <a:gd name="connsiteY82" fmla="*/ 9957 h 10000"/>
                          <a:gd name="connsiteX83" fmla="*/ 5913 w 10000"/>
                          <a:gd name="connsiteY83" fmla="*/ 9952 h 10000"/>
                          <a:gd name="connsiteX84" fmla="*/ 5901 w 10000"/>
                          <a:gd name="connsiteY84" fmla="*/ 9942 h 10000"/>
                          <a:gd name="connsiteX85" fmla="*/ 5866 w 10000"/>
                          <a:gd name="connsiteY85" fmla="*/ 9918 h 10000"/>
                          <a:gd name="connsiteX86" fmla="*/ 5809 w 10000"/>
                          <a:gd name="connsiteY86" fmla="*/ 9874 h 10000"/>
                          <a:gd name="connsiteX87" fmla="*/ 5737 w 10000"/>
                          <a:gd name="connsiteY87" fmla="*/ 9816 h 10000"/>
                          <a:gd name="connsiteX88" fmla="*/ 5641 w 10000"/>
                          <a:gd name="connsiteY88" fmla="*/ 9739 h 10000"/>
                          <a:gd name="connsiteX89" fmla="*/ 5524 w 10000"/>
                          <a:gd name="connsiteY89" fmla="*/ 9647 h 10000"/>
                          <a:gd name="connsiteX90" fmla="*/ 5398 w 10000"/>
                          <a:gd name="connsiteY90" fmla="*/ 9546 h 10000"/>
                          <a:gd name="connsiteX91" fmla="*/ 5252 w 10000"/>
                          <a:gd name="connsiteY91" fmla="*/ 9435 h 10000"/>
                          <a:gd name="connsiteX92" fmla="*/ 5096 w 10000"/>
                          <a:gd name="connsiteY92" fmla="*/ 9314 h 10000"/>
                          <a:gd name="connsiteX93" fmla="*/ 4923 w 10000"/>
                          <a:gd name="connsiteY93" fmla="*/ 9179 h 10000"/>
                          <a:gd name="connsiteX94" fmla="*/ 4740 w 10000"/>
                          <a:gd name="connsiteY94" fmla="*/ 9034 h 10000"/>
                          <a:gd name="connsiteX95" fmla="*/ 4545 w 10000"/>
                          <a:gd name="connsiteY95" fmla="*/ 8884 h 10000"/>
                          <a:gd name="connsiteX96" fmla="*/ 4347 w 10000"/>
                          <a:gd name="connsiteY96" fmla="*/ 8729 h 10000"/>
                          <a:gd name="connsiteX97" fmla="*/ 4139 w 10000"/>
                          <a:gd name="connsiteY97" fmla="*/ 8560 h 10000"/>
                          <a:gd name="connsiteX98" fmla="*/ 3924 w 10000"/>
                          <a:gd name="connsiteY98" fmla="*/ 8401 h 10000"/>
                          <a:gd name="connsiteX99" fmla="*/ 3706 w 10000"/>
                          <a:gd name="connsiteY99" fmla="*/ 8222 h 10000"/>
                          <a:gd name="connsiteX100" fmla="*/ 3481 w 10000"/>
                          <a:gd name="connsiteY100" fmla="*/ 8053 h 10000"/>
                          <a:gd name="connsiteX101" fmla="*/ 3256 w 10000"/>
                          <a:gd name="connsiteY101" fmla="*/ 7879 h 10000"/>
                          <a:gd name="connsiteX102" fmla="*/ 3026 w 10000"/>
                          <a:gd name="connsiteY102" fmla="*/ 7700 h 10000"/>
                          <a:gd name="connsiteX103" fmla="*/ 2801 w 10000"/>
                          <a:gd name="connsiteY103" fmla="*/ 7522 h 10000"/>
                          <a:gd name="connsiteX104" fmla="*/ 2575 w 10000"/>
                          <a:gd name="connsiteY104" fmla="*/ 7343 h 10000"/>
                          <a:gd name="connsiteX105" fmla="*/ 2355 w 10000"/>
                          <a:gd name="connsiteY105" fmla="*/ 7174 h 10000"/>
                          <a:gd name="connsiteX106" fmla="*/ 2135 w 10000"/>
                          <a:gd name="connsiteY106" fmla="*/ 7005 h 10000"/>
                          <a:gd name="connsiteX107" fmla="*/ 1922 w 10000"/>
                          <a:gd name="connsiteY107" fmla="*/ 6836 h 10000"/>
                          <a:gd name="connsiteX108" fmla="*/ 1719 w 10000"/>
                          <a:gd name="connsiteY108" fmla="*/ 6676 h 10000"/>
                          <a:gd name="connsiteX109" fmla="*/ 1519 w 10000"/>
                          <a:gd name="connsiteY109" fmla="*/ 6522 h 10000"/>
                          <a:gd name="connsiteX110" fmla="*/ 1331 w 10000"/>
                          <a:gd name="connsiteY110" fmla="*/ 6372 h 10000"/>
                          <a:gd name="connsiteX111" fmla="*/ 1153 w 10000"/>
                          <a:gd name="connsiteY111" fmla="*/ 6237 h 10000"/>
                          <a:gd name="connsiteX112" fmla="*/ 985 w 10000"/>
                          <a:gd name="connsiteY112" fmla="*/ 6101 h 10000"/>
                          <a:gd name="connsiteX113" fmla="*/ 831 w 10000"/>
                          <a:gd name="connsiteY113" fmla="*/ 5981 h 10000"/>
                          <a:gd name="connsiteX114" fmla="*/ 690 w 10000"/>
                          <a:gd name="connsiteY114" fmla="*/ 5874 h 10000"/>
                          <a:gd name="connsiteX115" fmla="*/ 569 w 10000"/>
                          <a:gd name="connsiteY115" fmla="*/ 5778 h 10000"/>
                          <a:gd name="connsiteX116" fmla="*/ 460 w 10000"/>
                          <a:gd name="connsiteY116" fmla="*/ 5696 h 10000"/>
                          <a:gd name="connsiteX117" fmla="*/ 369 w 10000"/>
                          <a:gd name="connsiteY117" fmla="*/ 5618 h 10000"/>
                          <a:gd name="connsiteX118" fmla="*/ 299 w 10000"/>
                          <a:gd name="connsiteY118" fmla="*/ 5570 h 10000"/>
                          <a:gd name="connsiteX119" fmla="*/ 252 w 10000"/>
                          <a:gd name="connsiteY119" fmla="*/ 5527 h 10000"/>
                          <a:gd name="connsiteX120" fmla="*/ 225 w 10000"/>
                          <a:gd name="connsiteY120" fmla="*/ 5502 h 10000"/>
                          <a:gd name="connsiteX121" fmla="*/ 148 w 10000"/>
                          <a:gd name="connsiteY121" fmla="*/ 5425 h 10000"/>
                          <a:gd name="connsiteX122" fmla="*/ 92 w 10000"/>
                          <a:gd name="connsiteY122" fmla="*/ 5324 h 10000"/>
                          <a:gd name="connsiteX123" fmla="*/ 52 w 10000"/>
                          <a:gd name="connsiteY123" fmla="*/ 5213 h 10000"/>
                          <a:gd name="connsiteX124" fmla="*/ 27 w 10000"/>
                          <a:gd name="connsiteY124" fmla="*/ 5111 h 10000"/>
                          <a:gd name="connsiteX125" fmla="*/ 10 w 10000"/>
                          <a:gd name="connsiteY125" fmla="*/ 5019 h 10000"/>
                          <a:gd name="connsiteX126" fmla="*/ 5 w 10000"/>
                          <a:gd name="connsiteY126" fmla="*/ 4942 h 10000"/>
                          <a:gd name="connsiteX127" fmla="*/ 0 w 10000"/>
                          <a:gd name="connsiteY127" fmla="*/ 4884 h 10000"/>
                          <a:gd name="connsiteX128" fmla="*/ 0 w 10000"/>
                          <a:gd name="connsiteY128" fmla="*/ 4865 h 10000"/>
                          <a:gd name="connsiteX129" fmla="*/ 0 w 10000"/>
                          <a:gd name="connsiteY129" fmla="*/ 4831 h 10000"/>
                          <a:gd name="connsiteX130" fmla="*/ 0 w 10000"/>
                          <a:gd name="connsiteY130" fmla="*/ 4749 h 10000"/>
                          <a:gd name="connsiteX131" fmla="*/ 0 w 10000"/>
                          <a:gd name="connsiteY131" fmla="*/ 4618 h 10000"/>
                          <a:gd name="connsiteX132" fmla="*/ 0 w 10000"/>
                          <a:gd name="connsiteY132" fmla="*/ 3826 h 10000"/>
                          <a:gd name="connsiteX133" fmla="*/ 0 w 10000"/>
                          <a:gd name="connsiteY133" fmla="*/ 3604 h 10000"/>
                          <a:gd name="connsiteX134" fmla="*/ 0 w 10000"/>
                          <a:gd name="connsiteY134" fmla="*/ 3401 h 10000"/>
                          <a:gd name="connsiteX135" fmla="*/ 0 w 10000"/>
                          <a:gd name="connsiteY135" fmla="*/ 3222 h 10000"/>
                          <a:gd name="connsiteX136" fmla="*/ 10 w 10000"/>
                          <a:gd name="connsiteY136" fmla="*/ 3053 h 10000"/>
                          <a:gd name="connsiteX137" fmla="*/ 40 w 10000"/>
                          <a:gd name="connsiteY137" fmla="*/ 2894 h 10000"/>
                          <a:gd name="connsiteX138" fmla="*/ 84 w 10000"/>
                          <a:gd name="connsiteY138" fmla="*/ 2758 h 10000"/>
                          <a:gd name="connsiteX139" fmla="*/ 131 w 10000"/>
                          <a:gd name="connsiteY139" fmla="*/ 2647 h 10000"/>
                          <a:gd name="connsiteX140" fmla="*/ 183 w 10000"/>
                          <a:gd name="connsiteY140" fmla="*/ 2546 h 10000"/>
                          <a:gd name="connsiteX141" fmla="*/ 230 w 10000"/>
                          <a:gd name="connsiteY141" fmla="*/ 2478 h 10000"/>
                          <a:gd name="connsiteX142" fmla="*/ 275 w 10000"/>
                          <a:gd name="connsiteY142" fmla="*/ 2420 h 10000"/>
                          <a:gd name="connsiteX143" fmla="*/ 299 w 10000"/>
                          <a:gd name="connsiteY143" fmla="*/ 2386 h 10000"/>
                          <a:gd name="connsiteX144" fmla="*/ 312 w 10000"/>
                          <a:gd name="connsiteY144" fmla="*/ 2377 h 10000"/>
                          <a:gd name="connsiteX145" fmla="*/ 322 w 10000"/>
                          <a:gd name="connsiteY145" fmla="*/ 2372 h 10000"/>
                          <a:gd name="connsiteX146" fmla="*/ 356 w 10000"/>
                          <a:gd name="connsiteY146" fmla="*/ 2353 h 10000"/>
                          <a:gd name="connsiteX147" fmla="*/ 413 w 10000"/>
                          <a:gd name="connsiteY147" fmla="*/ 2309 h 10000"/>
                          <a:gd name="connsiteX148" fmla="*/ 485 w 10000"/>
                          <a:gd name="connsiteY148" fmla="*/ 2261 h 10000"/>
                          <a:gd name="connsiteX149" fmla="*/ 581 w 10000"/>
                          <a:gd name="connsiteY149" fmla="*/ 2203 h 10000"/>
                          <a:gd name="connsiteX150" fmla="*/ 690 w 10000"/>
                          <a:gd name="connsiteY150" fmla="*/ 2135 h 10000"/>
                          <a:gd name="connsiteX151" fmla="*/ 811 w 10000"/>
                          <a:gd name="connsiteY151" fmla="*/ 2048 h 10000"/>
                          <a:gd name="connsiteX152" fmla="*/ 950 w 10000"/>
                          <a:gd name="connsiteY152" fmla="*/ 1966 h 10000"/>
                          <a:gd name="connsiteX153" fmla="*/ 1096 w 10000"/>
                          <a:gd name="connsiteY153" fmla="*/ 1865 h 10000"/>
                          <a:gd name="connsiteX154" fmla="*/ 1252 w 10000"/>
                          <a:gd name="connsiteY154" fmla="*/ 1758 h 10000"/>
                          <a:gd name="connsiteX155" fmla="*/ 1418 w 10000"/>
                          <a:gd name="connsiteY155" fmla="*/ 1652 h 10000"/>
                          <a:gd name="connsiteX156" fmla="*/ 1586 w 10000"/>
                          <a:gd name="connsiteY156" fmla="*/ 1541 h 10000"/>
                          <a:gd name="connsiteX157" fmla="*/ 1759 w 10000"/>
                          <a:gd name="connsiteY157" fmla="*/ 1420 h 10000"/>
                          <a:gd name="connsiteX158" fmla="*/ 1940 w 10000"/>
                          <a:gd name="connsiteY158" fmla="*/ 1314 h 10000"/>
                          <a:gd name="connsiteX159" fmla="*/ 2118 w 10000"/>
                          <a:gd name="connsiteY159" fmla="*/ 1193 h 10000"/>
                          <a:gd name="connsiteX160" fmla="*/ 2298 w 10000"/>
                          <a:gd name="connsiteY160" fmla="*/ 1077 h 10000"/>
                          <a:gd name="connsiteX161" fmla="*/ 2476 w 10000"/>
                          <a:gd name="connsiteY161" fmla="*/ 957 h 10000"/>
                          <a:gd name="connsiteX162" fmla="*/ 2650 w 10000"/>
                          <a:gd name="connsiteY162" fmla="*/ 845 h 10000"/>
                          <a:gd name="connsiteX163" fmla="*/ 2818 w 10000"/>
                          <a:gd name="connsiteY163" fmla="*/ 729 h 10000"/>
                          <a:gd name="connsiteX164" fmla="*/ 2979 w 10000"/>
                          <a:gd name="connsiteY164" fmla="*/ 628 h 10000"/>
                          <a:gd name="connsiteX165" fmla="*/ 3135 w 10000"/>
                          <a:gd name="connsiteY165" fmla="*/ 527 h 10000"/>
                          <a:gd name="connsiteX166" fmla="*/ 3278 w 10000"/>
                          <a:gd name="connsiteY166" fmla="*/ 435 h 10000"/>
                          <a:gd name="connsiteX167" fmla="*/ 3407 w 10000"/>
                          <a:gd name="connsiteY167" fmla="*/ 348 h 10000"/>
                          <a:gd name="connsiteX168" fmla="*/ 3525 w 10000"/>
                          <a:gd name="connsiteY168" fmla="*/ 271 h 10000"/>
                          <a:gd name="connsiteX169" fmla="*/ 3629 w 10000"/>
                          <a:gd name="connsiteY169" fmla="*/ 203 h 10000"/>
                          <a:gd name="connsiteX170" fmla="*/ 3716 w 10000"/>
                          <a:gd name="connsiteY170" fmla="*/ 155 h 10000"/>
                          <a:gd name="connsiteX171" fmla="*/ 3785 w 10000"/>
                          <a:gd name="connsiteY171" fmla="*/ 111 h 10000"/>
                          <a:gd name="connsiteX172" fmla="*/ 3837 w 10000"/>
                          <a:gd name="connsiteY172" fmla="*/ 77 h 10000"/>
                          <a:gd name="connsiteX173" fmla="*/ 3949 w 10000"/>
                          <a:gd name="connsiteY173" fmla="*/ 29 h 10000"/>
                          <a:gd name="connsiteX174" fmla="*/ 4052 w 10000"/>
                          <a:gd name="connsiteY17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9693 w 10000"/>
                          <a:gd name="connsiteY12" fmla="*/ 3217 h 10000"/>
                          <a:gd name="connsiteX13" fmla="*/ 9785 w 10000"/>
                          <a:gd name="connsiteY13" fmla="*/ 3266 h 10000"/>
                          <a:gd name="connsiteX14" fmla="*/ 9854 w 10000"/>
                          <a:gd name="connsiteY14" fmla="*/ 3309 h 10000"/>
                          <a:gd name="connsiteX15" fmla="*/ 9901 w 10000"/>
                          <a:gd name="connsiteY15" fmla="*/ 3333 h 10000"/>
                          <a:gd name="connsiteX16" fmla="*/ 9923 w 10000"/>
                          <a:gd name="connsiteY16" fmla="*/ 3353 h 10000"/>
                          <a:gd name="connsiteX17" fmla="*/ 9975 w 10000"/>
                          <a:gd name="connsiteY17" fmla="*/ 3391 h 10000"/>
                          <a:gd name="connsiteX18" fmla="*/ 10000 w 10000"/>
                          <a:gd name="connsiteY18" fmla="*/ 3444 h 10000"/>
                          <a:gd name="connsiteX19" fmla="*/ 10000 w 10000"/>
                          <a:gd name="connsiteY19" fmla="*/ 3493 h 10000"/>
                          <a:gd name="connsiteX20" fmla="*/ 9988 w 10000"/>
                          <a:gd name="connsiteY20" fmla="*/ 3536 h 10000"/>
                          <a:gd name="connsiteX21" fmla="*/ 9958 w 10000"/>
                          <a:gd name="connsiteY21" fmla="*/ 3589 h 10000"/>
                          <a:gd name="connsiteX22" fmla="*/ 9913 w 10000"/>
                          <a:gd name="connsiteY22" fmla="*/ 3647 h 10000"/>
                          <a:gd name="connsiteX23" fmla="*/ 9874 w 10000"/>
                          <a:gd name="connsiteY23" fmla="*/ 3681 h 10000"/>
                          <a:gd name="connsiteX24" fmla="*/ 9832 w 10000"/>
                          <a:gd name="connsiteY24" fmla="*/ 3734 h 10000"/>
                          <a:gd name="connsiteX25" fmla="*/ 9780 w 10000"/>
                          <a:gd name="connsiteY25" fmla="*/ 3792 h 10000"/>
                          <a:gd name="connsiteX26" fmla="*/ 9728 w 10000"/>
                          <a:gd name="connsiteY26" fmla="*/ 3850 h 10000"/>
                          <a:gd name="connsiteX27" fmla="*/ 9671 w 10000"/>
                          <a:gd name="connsiteY27" fmla="*/ 3903 h 10000"/>
                          <a:gd name="connsiteX28" fmla="*/ 9629 w 10000"/>
                          <a:gd name="connsiteY28" fmla="*/ 3952 h 10000"/>
                          <a:gd name="connsiteX29" fmla="*/ 9589 w 10000"/>
                          <a:gd name="connsiteY29" fmla="*/ 3995 h 10000"/>
                          <a:gd name="connsiteX30" fmla="*/ 9562 w 10000"/>
                          <a:gd name="connsiteY30" fmla="*/ 4029 h 10000"/>
                          <a:gd name="connsiteX31" fmla="*/ 9550 w 10000"/>
                          <a:gd name="connsiteY31" fmla="*/ 4039 h 10000"/>
                          <a:gd name="connsiteX32" fmla="*/ 9555 w 10000"/>
                          <a:gd name="connsiteY32" fmla="*/ 6237 h 10000"/>
                          <a:gd name="connsiteX33" fmla="*/ 9567 w 10000"/>
                          <a:gd name="connsiteY33" fmla="*/ 6246 h 10000"/>
                          <a:gd name="connsiteX34" fmla="*/ 9597 w 10000"/>
                          <a:gd name="connsiteY34" fmla="*/ 6271 h 10000"/>
                          <a:gd name="connsiteX35" fmla="*/ 9641 w 10000"/>
                          <a:gd name="connsiteY35" fmla="*/ 6304 h 10000"/>
                          <a:gd name="connsiteX36" fmla="*/ 9698 w 10000"/>
                          <a:gd name="connsiteY36" fmla="*/ 6338 h 10000"/>
                          <a:gd name="connsiteX37" fmla="*/ 9753 w 10000"/>
                          <a:gd name="connsiteY37" fmla="*/ 6382 h 10000"/>
                          <a:gd name="connsiteX38" fmla="*/ 9805 w 10000"/>
                          <a:gd name="connsiteY38" fmla="*/ 6420 h 10000"/>
                          <a:gd name="connsiteX39" fmla="*/ 9844 w 10000"/>
                          <a:gd name="connsiteY39" fmla="*/ 6454 h 10000"/>
                          <a:gd name="connsiteX40" fmla="*/ 9874 w 10000"/>
                          <a:gd name="connsiteY40" fmla="*/ 6488 h 10000"/>
                          <a:gd name="connsiteX41" fmla="*/ 9884 w 10000"/>
                          <a:gd name="connsiteY41" fmla="*/ 6531 h 10000"/>
                          <a:gd name="connsiteX42" fmla="*/ 9879 w 10000"/>
                          <a:gd name="connsiteY42" fmla="*/ 6575 h 10000"/>
                          <a:gd name="connsiteX43" fmla="*/ 9866 w 10000"/>
                          <a:gd name="connsiteY43" fmla="*/ 6618 h 10000"/>
                          <a:gd name="connsiteX44" fmla="*/ 9854 w 10000"/>
                          <a:gd name="connsiteY44" fmla="*/ 6652 h 10000"/>
                          <a:gd name="connsiteX45" fmla="*/ 9839 w 10000"/>
                          <a:gd name="connsiteY45" fmla="*/ 6667 h 10000"/>
                          <a:gd name="connsiteX46" fmla="*/ 9837 w 10000"/>
                          <a:gd name="connsiteY46" fmla="*/ 6676 h 10000"/>
                          <a:gd name="connsiteX47" fmla="*/ 9827 w 10000"/>
                          <a:gd name="connsiteY47" fmla="*/ 6686 h 10000"/>
                          <a:gd name="connsiteX48" fmla="*/ 9792 w 10000"/>
                          <a:gd name="connsiteY48" fmla="*/ 6720 h 10000"/>
                          <a:gd name="connsiteX49" fmla="*/ 9740 w 10000"/>
                          <a:gd name="connsiteY49" fmla="*/ 6758 h 10000"/>
                          <a:gd name="connsiteX50" fmla="*/ 9671 w 10000"/>
                          <a:gd name="connsiteY50" fmla="*/ 6826 h 10000"/>
                          <a:gd name="connsiteX51" fmla="*/ 9579 w 10000"/>
                          <a:gd name="connsiteY51" fmla="*/ 6903 h 10000"/>
                          <a:gd name="connsiteX52" fmla="*/ 9476 w 10000"/>
                          <a:gd name="connsiteY52" fmla="*/ 6995 h 10000"/>
                          <a:gd name="connsiteX53" fmla="*/ 9359 w 10000"/>
                          <a:gd name="connsiteY53" fmla="*/ 7106 h 10000"/>
                          <a:gd name="connsiteX54" fmla="*/ 9231 w 10000"/>
                          <a:gd name="connsiteY54" fmla="*/ 7227 h 10000"/>
                          <a:gd name="connsiteX55" fmla="*/ 9087 w 10000"/>
                          <a:gd name="connsiteY55" fmla="*/ 7353 h 10000"/>
                          <a:gd name="connsiteX56" fmla="*/ 8939 w 10000"/>
                          <a:gd name="connsiteY56" fmla="*/ 7478 h 10000"/>
                          <a:gd name="connsiteX57" fmla="*/ 8780 w 10000"/>
                          <a:gd name="connsiteY57" fmla="*/ 7623 h 10000"/>
                          <a:gd name="connsiteX58" fmla="*/ 8615 w 10000"/>
                          <a:gd name="connsiteY58" fmla="*/ 7778 h 10000"/>
                          <a:gd name="connsiteX59" fmla="*/ 8441 w 10000"/>
                          <a:gd name="connsiteY59" fmla="*/ 7928 h 10000"/>
                          <a:gd name="connsiteX60" fmla="*/ 8268 w 10000"/>
                          <a:gd name="connsiteY60" fmla="*/ 8082 h 10000"/>
                          <a:gd name="connsiteX61" fmla="*/ 8090 w 10000"/>
                          <a:gd name="connsiteY61" fmla="*/ 8242 h 10000"/>
                          <a:gd name="connsiteX62" fmla="*/ 7917 w 10000"/>
                          <a:gd name="connsiteY62" fmla="*/ 8401 h 10000"/>
                          <a:gd name="connsiteX63" fmla="*/ 7741 w 10000"/>
                          <a:gd name="connsiteY63" fmla="*/ 8556 h 10000"/>
                          <a:gd name="connsiteX64" fmla="*/ 7568 w 10000"/>
                          <a:gd name="connsiteY64" fmla="*/ 8715 h 10000"/>
                          <a:gd name="connsiteX65" fmla="*/ 7395 w 10000"/>
                          <a:gd name="connsiteY65" fmla="*/ 8865 h 10000"/>
                          <a:gd name="connsiteX66" fmla="*/ 7229 w 10000"/>
                          <a:gd name="connsiteY66" fmla="*/ 9010 h 10000"/>
                          <a:gd name="connsiteX67" fmla="*/ 7073 w 10000"/>
                          <a:gd name="connsiteY67" fmla="*/ 9155 h 10000"/>
                          <a:gd name="connsiteX68" fmla="*/ 6927 w 10000"/>
                          <a:gd name="connsiteY68" fmla="*/ 9290 h 10000"/>
                          <a:gd name="connsiteX69" fmla="*/ 6784 w 10000"/>
                          <a:gd name="connsiteY69" fmla="*/ 9415 h 10000"/>
                          <a:gd name="connsiteX70" fmla="*/ 6658 w 10000"/>
                          <a:gd name="connsiteY70" fmla="*/ 9527 h 10000"/>
                          <a:gd name="connsiteX71" fmla="*/ 6541 w 10000"/>
                          <a:gd name="connsiteY71" fmla="*/ 9628 h 10000"/>
                          <a:gd name="connsiteX72" fmla="*/ 6437 w 10000"/>
                          <a:gd name="connsiteY72" fmla="*/ 9720 h 10000"/>
                          <a:gd name="connsiteX73" fmla="*/ 6356 w 10000"/>
                          <a:gd name="connsiteY73" fmla="*/ 9797 h 10000"/>
                          <a:gd name="connsiteX74" fmla="*/ 6286 w 10000"/>
                          <a:gd name="connsiteY74" fmla="*/ 9865 h 10000"/>
                          <a:gd name="connsiteX75" fmla="*/ 6235 w 10000"/>
                          <a:gd name="connsiteY75" fmla="*/ 9908 h 10000"/>
                          <a:gd name="connsiteX76" fmla="*/ 6205 w 10000"/>
                          <a:gd name="connsiteY76" fmla="*/ 9932 h 10000"/>
                          <a:gd name="connsiteX77" fmla="*/ 6131 w 10000"/>
                          <a:gd name="connsiteY77" fmla="*/ 9986 h 10000"/>
                          <a:gd name="connsiteX78" fmla="*/ 6066 w 10000"/>
                          <a:gd name="connsiteY78" fmla="*/ 10000 h 10000"/>
                          <a:gd name="connsiteX79" fmla="*/ 6004 w 10000"/>
                          <a:gd name="connsiteY79" fmla="*/ 9990 h 10000"/>
                          <a:gd name="connsiteX80" fmla="*/ 5957 w 10000"/>
                          <a:gd name="connsiteY80" fmla="*/ 9976 h 10000"/>
                          <a:gd name="connsiteX81" fmla="*/ 5928 w 10000"/>
                          <a:gd name="connsiteY81" fmla="*/ 9957 h 10000"/>
                          <a:gd name="connsiteX82" fmla="*/ 5913 w 10000"/>
                          <a:gd name="connsiteY82" fmla="*/ 9952 h 10000"/>
                          <a:gd name="connsiteX83" fmla="*/ 5901 w 10000"/>
                          <a:gd name="connsiteY83" fmla="*/ 9942 h 10000"/>
                          <a:gd name="connsiteX84" fmla="*/ 5866 w 10000"/>
                          <a:gd name="connsiteY84" fmla="*/ 9918 h 10000"/>
                          <a:gd name="connsiteX85" fmla="*/ 5809 w 10000"/>
                          <a:gd name="connsiteY85" fmla="*/ 9874 h 10000"/>
                          <a:gd name="connsiteX86" fmla="*/ 5737 w 10000"/>
                          <a:gd name="connsiteY86" fmla="*/ 9816 h 10000"/>
                          <a:gd name="connsiteX87" fmla="*/ 5641 w 10000"/>
                          <a:gd name="connsiteY87" fmla="*/ 9739 h 10000"/>
                          <a:gd name="connsiteX88" fmla="*/ 5524 w 10000"/>
                          <a:gd name="connsiteY88" fmla="*/ 9647 h 10000"/>
                          <a:gd name="connsiteX89" fmla="*/ 5398 w 10000"/>
                          <a:gd name="connsiteY89" fmla="*/ 9546 h 10000"/>
                          <a:gd name="connsiteX90" fmla="*/ 5252 w 10000"/>
                          <a:gd name="connsiteY90" fmla="*/ 9435 h 10000"/>
                          <a:gd name="connsiteX91" fmla="*/ 5096 w 10000"/>
                          <a:gd name="connsiteY91" fmla="*/ 9314 h 10000"/>
                          <a:gd name="connsiteX92" fmla="*/ 4923 w 10000"/>
                          <a:gd name="connsiteY92" fmla="*/ 9179 h 10000"/>
                          <a:gd name="connsiteX93" fmla="*/ 4740 w 10000"/>
                          <a:gd name="connsiteY93" fmla="*/ 9034 h 10000"/>
                          <a:gd name="connsiteX94" fmla="*/ 4545 w 10000"/>
                          <a:gd name="connsiteY94" fmla="*/ 8884 h 10000"/>
                          <a:gd name="connsiteX95" fmla="*/ 4347 w 10000"/>
                          <a:gd name="connsiteY95" fmla="*/ 8729 h 10000"/>
                          <a:gd name="connsiteX96" fmla="*/ 4139 w 10000"/>
                          <a:gd name="connsiteY96" fmla="*/ 8560 h 10000"/>
                          <a:gd name="connsiteX97" fmla="*/ 3924 w 10000"/>
                          <a:gd name="connsiteY97" fmla="*/ 8401 h 10000"/>
                          <a:gd name="connsiteX98" fmla="*/ 3706 w 10000"/>
                          <a:gd name="connsiteY98" fmla="*/ 8222 h 10000"/>
                          <a:gd name="connsiteX99" fmla="*/ 3481 w 10000"/>
                          <a:gd name="connsiteY99" fmla="*/ 8053 h 10000"/>
                          <a:gd name="connsiteX100" fmla="*/ 3256 w 10000"/>
                          <a:gd name="connsiteY100" fmla="*/ 7879 h 10000"/>
                          <a:gd name="connsiteX101" fmla="*/ 3026 w 10000"/>
                          <a:gd name="connsiteY101" fmla="*/ 7700 h 10000"/>
                          <a:gd name="connsiteX102" fmla="*/ 2801 w 10000"/>
                          <a:gd name="connsiteY102" fmla="*/ 7522 h 10000"/>
                          <a:gd name="connsiteX103" fmla="*/ 2575 w 10000"/>
                          <a:gd name="connsiteY103" fmla="*/ 7343 h 10000"/>
                          <a:gd name="connsiteX104" fmla="*/ 2355 w 10000"/>
                          <a:gd name="connsiteY104" fmla="*/ 7174 h 10000"/>
                          <a:gd name="connsiteX105" fmla="*/ 2135 w 10000"/>
                          <a:gd name="connsiteY105" fmla="*/ 7005 h 10000"/>
                          <a:gd name="connsiteX106" fmla="*/ 1922 w 10000"/>
                          <a:gd name="connsiteY106" fmla="*/ 6836 h 10000"/>
                          <a:gd name="connsiteX107" fmla="*/ 1719 w 10000"/>
                          <a:gd name="connsiteY107" fmla="*/ 6676 h 10000"/>
                          <a:gd name="connsiteX108" fmla="*/ 1519 w 10000"/>
                          <a:gd name="connsiteY108" fmla="*/ 6522 h 10000"/>
                          <a:gd name="connsiteX109" fmla="*/ 1331 w 10000"/>
                          <a:gd name="connsiteY109" fmla="*/ 6372 h 10000"/>
                          <a:gd name="connsiteX110" fmla="*/ 1153 w 10000"/>
                          <a:gd name="connsiteY110" fmla="*/ 6237 h 10000"/>
                          <a:gd name="connsiteX111" fmla="*/ 985 w 10000"/>
                          <a:gd name="connsiteY111" fmla="*/ 6101 h 10000"/>
                          <a:gd name="connsiteX112" fmla="*/ 831 w 10000"/>
                          <a:gd name="connsiteY112" fmla="*/ 5981 h 10000"/>
                          <a:gd name="connsiteX113" fmla="*/ 690 w 10000"/>
                          <a:gd name="connsiteY113" fmla="*/ 5874 h 10000"/>
                          <a:gd name="connsiteX114" fmla="*/ 569 w 10000"/>
                          <a:gd name="connsiteY114" fmla="*/ 5778 h 10000"/>
                          <a:gd name="connsiteX115" fmla="*/ 460 w 10000"/>
                          <a:gd name="connsiteY115" fmla="*/ 5696 h 10000"/>
                          <a:gd name="connsiteX116" fmla="*/ 369 w 10000"/>
                          <a:gd name="connsiteY116" fmla="*/ 5618 h 10000"/>
                          <a:gd name="connsiteX117" fmla="*/ 299 w 10000"/>
                          <a:gd name="connsiteY117" fmla="*/ 5570 h 10000"/>
                          <a:gd name="connsiteX118" fmla="*/ 252 w 10000"/>
                          <a:gd name="connsiteY118" fmla="*/ 5527 h 10000"/>
                          <a:gd name="connsiteX119" fmla="*/ 225 w 10000"/>
                          <a:gd name="connsiteY119" fmla="*/ 5502 h 10000"/>
                          <a:gd name="connsiteX120" fmla="*/ 148 w 10000"/>
                          <a:gd name="connsiteY120" fmla="*/ 5425 h 10000"/>
                          <a:gd name="connsiteX121" fmla="*/ 92 w 10000"/>
                          <a:gd name="connsiteY121" fmla="*/ 5324 h 10000"/>
                          <a:gd name="connsiteX122" fmla="*/ 52 w 10000"/>
                          <a:gd name="connsiteY122" fmla="*/ 5213 h 10000"/>
                          <a:gd name="connsiteX123" fmla="*/ 27 w 10000"/>
                          <a:gd name="connsiteY123" fmla="*/ 5111 h 10000"/>
                          <a:gd name="connsiteX124" fmla="*/ 10 w 10000"/>
                          <a:gd name="connsiteY124" fmla="*/ 5019 h 10000"/>
                          <a:gd name="connsiteX125" fmla="*/ 5 w 10000"/>
                          <a:gd name="connsiteY125" fmla="*/ 4942 h 10000"/>
                          <a:gd name="connsiteX126" fmla="*/ 0 w 10000"/>
                          <a:gd name="connsiteY126" fmla="*/ 4884 h 10000"/>
                          <a:gd name="connsiteX127" fmla="*/ 0 w 10000"/>
                          <a:gd name="connsiteY127" fmla="*/ 4865 h 10000"/>
                          <a:gd name="connsiteX128" fmla="*/ 0 w 10000"/>
                          <a:gd name="connsiteY128" fmla="*/ 4831 h 10000"/>
                          <a:gd name="connsiteX129" fmla="*/ 0 w 10000"/>
                          <a:gd name="connsiteY129" fmla="*/ 4749 h 10000"/>
                          <a:gd name="connsiteX130" fmla="*/ 0 w 10000"/>
                          <a:gd name="connsiteY130" fmla="*/ 4618 h 10000"/>
                          <a:gd name="connsiteX131" fmla="*/ 0 w 10000"/>
                          <a:gd name="connsiteY131" fmla="*/ 3826 h 10000"/>
                          <a:gd name="connsiteX132" fmla="*/ 0 w 10000"/>
                          <a:gd name="connsiteY132" fmla="*/ 3604 h 10000"/>
                          <a:gd name="connsiteX133" fmla="*/ 0 w 10000"/>
                          <a:gd name="connsiteY133" fmla="*/ 3401 h 10000"/>
                          <a:gd name="connsiteX134" fmla="*/ 0 w 10000"/>
                          <a:gd name="connsiteY134" fmla="*/ 3222 h 10000"/>
                          <a:gd name="connsiteX135" fmla="*/ 10 w 10000"/>
                          <a:gd name="connsiteY135" fmla="*/ 3053 h 10000"/>
                          <a:gd name="connsiteX136" fmla="*/ 40 w 10000"/>
                          <a:gd name="connsiteY136" fmla="*/ 2894 h 10000"/>
                          <a:gd name="connsiteX137" fmla="*/ 84 w 10000"/>
                          <a:gd name="connsiteY137" fmla="*/ 2758 h 10000"/>
                          <a:gd name="connsiteX138" fmla="*/ 131 w 10000"/>
                          <a:gd name="connsiteY138" fmla="*/ 2647 h 10000"/>
                          <a:gd name="connsiteX139" fmla="*/ 183 w 10000"/>
                          <a:gd name="connsiteY139" fmla="*/ 2546 h 10000"/>
                          <a:gd name="connsiteX140" fmla="*/ 230 w 10000"/>
                          <a:gd name="connsiteY140" fmla="*/ 2478 h 10000"/>
                          <a:gd name="connsiteX141" fmla="*/ 275 w 10000"/>
                          <a:gd name="connsiteY141" fmla="*/ 2420 h 10000"/>
                          <a:gd name="connsiteX142" fmla="*/ 299 w 10000"/>
                          <a:gd name="connsiteY142" fmla="*/ 2386 h 10000"/>
                          <a:gd name="connsiteX143" fmla="*/ 312 w 10000"/>
                          <a:gd name="connsiteY143" fmla="*/ 2377 h 10000"/>
                          <a:gd name="connsiteX144" fmla="*/ 322 w 10000"/>
                          <a:gd name="connsiteY144" fmla="*/ 2372 h 10000"/>
                          <a:gd name="connsiteX145" fmla="*/ 356 w 10000"/>
                          <a:gd name="connsiteY145" fmla="*/ 2353 h 10000"/>
                          <a:gd name="connsiteX146" fmla="*/ 413 w 10000"/>
                          <a:gd name="connsiteY146" fmla="*/ 2309 h 10000"/>
                          <a:gd name="connsiteX147" fmla="*/ 485 w 10000"/>
                          <a:gd name="connsiteY147" fmla="*/ 2261 h 10000"/>
                          <a:gd name="connsiteX148" fmla="*/ 581 w 10000"/>
                          <a:gd name="connsiteY148" fmla="*/ 2203 h 10000"/>
                          <a:gd name="connsiteX149" fmla="*/ 690 w 10000"/>
                          <a:gd name="connsiteY149" fmla="*/ 2135 h 10000"/>
                          <a:gd name="connsiteX150" fmla="*/ 811 w 10000"/>
                          <a:gd name="connsiteY150" fmla="*/ 2048 h 10000"/>
                          <a:gd name="connsiteX151" fmla="*/ 950 w 10000"/>
                          <a:gd name="connsiteY151" fmla="*/ 1966 h 10000"/>
                          <a:gd name="connsiteX152" fmla="*/ 1096 w 10000"/>
                          <a:gd name="connsiteY152" fmla="*/ 1865 h 10000"/>
                          <a:gd name="connsiteX153" fmla="*/ 1252 w 10000"/>
                          <a:gd name="connsiteY153" fmla="*/ 1758 h 10000"/>
                          <a:gd name="connsiteX154" fmla="*/ 1418 w 10000"/>
                          <a:gd name="connsiteY154" fmla="*/ 1652 h 10000"/>
                          <a:gd name="connsiteX155" fmla="*/ 1586 w 10000"/>
                          <a:gd name="connsiteY155" fmla="*/ 1541 h 10000"/>
                          <a:gd name="connsiteX156" fmla="*/ 1759 w 10000"/>
                          <a:gd name="connsiteY156" fmla="*/ 1420 h 10000"/>
                          <a:gd name="connsiteX157" fmla="*/ 1940 w 10000"/>
                          <a:gd name="connsiteY157" fmla="*/ 1314 h 10000"/>
                          <a:gd name="connsiteX158" fmla="*/ 2118 w 10000"/>
                          <a:gd name="connsiteY158" fmla="*/ 1193 h 10000"/>
                          <a:gd name="connsiteX159" fmla="*/ 2298 w 10000"/>
                          <a:gd name="connsiteY159" fmla="*/ 1077 h 10000"/>
                          <a:gd name="connsiteX160" fmla="*/ 2476 w 10000"/>
                          <a:gd name="connsiteY160" fmla="*/ 957 h 10000"/>
                          <a:gd name="connsiteX161" fmla="*/ 2650 w 10000"/>
                          <a:gd name="connsiteY161" fmla="*/ 845 h 10000"/>
                          <a:gd name="connsiteX162" fmla="*/ 2818 w 10000"/>
                          <a:gd name="connsiteY162" fmla="*/ 729 h 10000"/>
                          <a:gd name="connsiteX163" fmla="*/ 2979 w 10000"/>
                          <a:gd name="connsiteY163" fmla="*/ 628 h 10000"/>
                          <a:gd name="connsiteX164" fmla="*/ 3135 w 10000"/>
                          <a:gd name="connsiteY164" fmla="*/ 527 h 10000"/>
                          <a:gd name="connsiteX165" fmla="*/ 3278 w 10000"/>
                          <a:gd name="connsiteY165" fmla="*/ 435 h 10000"/>
                          <a:gd name="connsiteX166" fmla="*/ 3407 w 10000"/>
                          <a:gd name="connsiteY166" fmla="*/ 348 h 10000"/>
                          <a:gd name="connsiteX167" fmla="*/ 3525 w 10000"/>
                          <a:gd name="connsiteY167" fmla="*/ 271 h 10000"/>
                          <a:gd name="connsiteX168" fmla="*/ 3629 w 10000"/>
                          <a:gd name="connsiteY168" fmla="*/ 203 h 10000"/>
                          <a:gd name="connsiteX169" fmla="*/ 3716 w 10000"/>
                          <a:gd name="connsiteY169" fmla="*/ 155 h 10000"/>
                          <a:gd name="connsiteX170" fmla="*/ 3785 w 10000"/>
                          <a:gd name="connsiteY170" fmla="*/ 111 h 10000"/>
                          <a:gd name="connsiteX171" fmla="*/ 3837 w 10000"/>
                          <a:gd name="connsiteY171" fmla="*/ 77 h 10000"/>
                          <a:gd name="connsiteX172" fmla="*/ 3949 w 10000"/>
                          <a:gd name="connsiteY172" fmla="*/ 29 h 10000"/>
                          <a:gd name="connsiteX173" fmla="*/ 4052 w 10000"/>
                          <a:gd name="connsiteY17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9693 w 10000"/>
                          <a:gd name="connsiteY11" fmla="*/ 3217 h 10000"/>
                          <a:gd name="connsiteX12" fmla="*/ 9785 w 10000"/>
                          <a:gd name="connsiteY12" fmla="*/ 3266 h 10000"/>
                          <a:gd name="connsiteX13" fmla="*/ 9854 w 10000"/>
                          <a:gd name="connsiteY13" fmla="*/ 3309 h 10000"/>
                          <a:gd name="connsiteX14" fmla="*/ 9901 w 10000"/>
                          <a:gd name="connsiteY14" fmla="*/ 3333 h 10000"/>
                          <a:gd name="connsiteX15" fmla="*/ 9923 w 10000"/>
                          <a:gd name="connsiteY15" fmla="*/ 3353 h 10000"/>
                          <a:gd name="connsiteX16" fmla="*/ 9975 w 10000"/>
                          <a:gd name="connsiteY16" fmla="*/ 3391 h 10000"/>
                          <a:gd name="connsiteX17" fmla="*/ 10000 w 10000"/>
                          <a:gd name="connsiteY17" fmla="*/ 3444 h 10000"/>
                          <a:gd name="connsiteX18" fmla="*/ 10000 w 10000"/>
                          <a:gd name="connsiteY18" fmla="*/ 3493 h 10000"/>
                          <a:gd name="connsiteX19" fmla="*/ 9988 w 10000"/>
                          <a:gd name="connsiteY19" fmla="*/ 3536 h 10000"/>
                          <a:gd name="connsiteX20" fmla="*/ 9958 w 10000"/>
                          <a:gd name="connsiteY20" fmla="*/ 3589 h 10000"/>
                          <a:gd name="connsiteX21" fmla="*/ 9913 w 10000"/>
                          <a:gd name="connsiteY21" fmla="*/ 3647 h 10000"/>
                          <a:gd name="connsiteX22" fmla="*/ 9874 w 10000"/>
                          <a:gd name="connsiteY22" fmla="*/ 3681 h 10000"/>
                          <a:gd name="connsiteX23" fmla="*/ 9832 w 10000"/>
                          <a:gd name="connsiteY23" fmla="*/ 3734 h 10000"/>
                          <a:gd name="connsiteX24" fmla="*/ 9780 w 10000"/>
                          <a:gd name="connsiteY24" fmla="*/ 3792 h 10000"/>
                          <a:gd name="connsiteX25" fmla="*/ 9728 w 10000"/>
                          <a:gd name="connsiteY25" fmla="*/ 3850 h 10000"/>
                          <a:gd name="connsiteX26" fmla="*/ 9671 w 10000"/>
                          <a:gd name="connsiteY26" fmla="*/ 3903 h 10000"/>
                          <a:gd name="connsiteX27" fmla="*/ 9629 w 10000"/>
                          <a:gd name="connsiteY27" fmla="*/ 3952 h 10000"/>
                          <a:gd name="connsiteX28" fmla="*/ 9589 w 10000"/>
                          <a:gd name="connsiteY28" fmla="*/ 3995 h 10000"/>
                          <a:gd name="connsiteX29" fmla="*/ 9562 w 10000"/>
                          <a:gd name="connsiteY29" fmla="*/ 4029 h 10000"/>
                          <a:gd name="connsiteX30" fmla="*/ 9550 w 10000"/>
                          <a:gd name="connsiteY30" fmla="*/ 4039 h 10000"/>
                          <a:gd name="connsiteX31" fmla="*/ 9555 w 10000"/>
                          <a:gd name="connsiteY31" fmla="*/ 6237 h 10000"/>
                          <a:gd name="connsiteX32" fmla="*/ 9567 w 10000"/>
                          <a:gd name="connsiteY32" fmla="*/ 6246 h 10000"/>
                          <a:gd name="connsiteX33" fmla="*/ 9597 w 10000"/>
                          <a:gd name="connsiteY33" fmla="*/ 6271 h 10000"/>
                          <a:gd name="connsiteX34" fmla="*/ 9641 w 10000"/>
                          <a:gd name="connsiteY34" fmla="*/ 6304 h 10000"/>
                          <a:gd name="connsiteX35" fmla="*/ 9698 w 10000"/>
                          <a:gd name="connsiteY35" fmla="*/ 6338 h 10000"/>
                          <a:gd name="connsiteX36" fmla="*/ 9753 w 10000"/>
                          <a:gd name="connsiteY36" fmla="*/ 6382 h 10000"/>
                          <a:gd name="connsiteX37" fmla="*/ 9805 w 10000"/>
                          <a:gd name="connsiteY37" fmla="*/ 6420 h 10000"/>
                          <a:gd name="connsiteX38" fmla="*/ 9844 w 10000"/>
                          <a:gd name="connsiteY38" fmla="*/ 6454 h 10000"/>
                          <a:gd name="connsiteX39" fmla="*/ 9874 w 10000"/>
                          <a:gd name="connsiteY39" fmla="*/ 6488 h 10000"/>
                          <a:gd name="connsiteX40" fmla="*/ 9884 w 10000"/>
                          <a:gd name="connsiteY40" fmla="*/ 6531 h 10000"/>
                          <a:gd name="connsiteX41" fmla="*/ 9879 w 10000"/>
                          <a:gd name="connsiteY41" fmla="*/ 6575 h 10000"/>
                          <a:gd name="connsiteX42" fmla="*/ 9866 w 10000"/>
                          <a:gd name="connsiteY42" fmla="*/ 6618 h 10000"/>
                          <a:gd name="connsiteX43" fmla="*/ 9854 w 10000"/>
                          <a:gd name="connsiteY43" fmla="*/ 6652 h 10000"/>
                          <a:gd name="connsiteX44" fmla="*/ 9839 w 10000"/>
                          <a:gd name="connsiteY44" fmla="*/ 6667 h 10000"/>
                          <a:gd name="connsiteX45" fmla="*/ 9837 w 10000"/>
                          <a:gd name="connsiteY45" fmla="*/ 6676 h 10000"/>
                          <a:gd name="connsiteX46" fmla="*/ 9827 w 10000"/>
                          <a:gd name="connsiteY46" fmla="*/ 6686 h 10000"/>
                          <a:gd name="connsiteX47" fmla="*/ 9792 w 10000"/>
                          <a:gd name="connsiteY47" fmla="*/ 6720 h 10000"/>
                          <a:gd name="connsiteX48" fmla="*/ 9740 w 10000"/>
                          <a:gd name="connsiteY48" fmla="*/ 6758 h 10000"/>
                          <a:gd name="connsiteX49" fmla="*/ 9671 w 10000"/>
                          <a:gd name="connsiteY49" fmla="*/ 6826 h 10000"/>
                          <a:gd name="connsiteX50" fmla="*/ 9579 w 10000"/>
                          <a:gd name="connsiteY50" fmla="*/ 6903 h 10000"/>
                          <a:gd name="connsiteX51" fmla="*/ 9476 w 10000"/>
                          <a:gd name="connsiteY51" fmla="*/ 6995 h 10000"/>
                          <a:gd name="connsiteX52" fmla="*/ 9359 w 10000"/>
                          <a:gd name="connsiteY52" fmla="*/ 7106 h 10000"/>
                          <a:gd name="connsiteX53" fmla="*/ 9231 w 10000"/>
                          <a:gd name="connsiteY53" fmla="*/ 7227 h 10000"/>
                          <a:gd name="connsiteX54" fmla="*/ 9087 w 10000"/>
                          <a:gd name="connsiteY54" fmla="*/ 7353 h 10000"/>
                          <a:gd name="connsiteX55" fmla="*/ 8939 w 10000"/>
                          <a:gd name="connsiteY55" fmla="*/ 7478 h 10000"/>
                          <a:gd name="connsiteX56" fmla="*/ 8780 w 10000"/>
                          <a:gd name="connsiteY56" fmla="*/ 7623 h 10000"/>
                          <a:gd name="connsiteX57" fmla="*/ 8615 w 10000"/>
                          <a:gd name="connsiteY57" fmla="*/ 7778 h 10000"/>
                          <a:gd name="connsiteX58" fmla="*/ 8441 w 10000"/>
                          <a:gd name="connsiteY58" fmla="*/ 7928 h 10000"/>
                          <a:gd name="connsiteX59" fmla="*/ 8268 w 10000"/>
                          <a:gd name="connsiteY59" fmla="*/ 8082 h 10000"/>
                          <a:gd name="connsiteX60" fmla="*/ 8090 w 10000"/>
                          <a:gd name="connsiteY60" fmla="*/ 8242 h 10000"/>
                          <a:gd name="connsiteX61" fmla="*/ 7917 w 10000"/>
                          <a:gd name="connsiteY61" fmla="*/ 8401 h 10000"/>
                          <a:gd name="connsiteX62" fmla="*/ 7741 w 10000"/>
                          <a:gd name="connsiteY62" fmla="*/ 8556 h 10000"/>
                          <a:gd name="connsiteX63" fmla="*/ 7568 w 10000"/>
                          <a:gd name="connsiteY63" fmla="*/ 8715 h 10000"/>
                          <a:gd name="connsiteX64" fmla="*/ 7395 w 10000"/>
                          <a:gd name="connsiteY64" fmla="*/ 8865 h 10000"/>
                          <a:gd name="connsiteX65" fmla="*/ 7229 w 10000"/>
                          <a:gd name="connsiteY65" fmla="*/ 9010 h 10000"/>
                          <a:gd name="connsiteX66" fmla="*/ 7073 w 10000"/>
                          <a:gd name="connsiteY66" fmla="*/ 9155 h 10000"/>
                          <a:gd name="connsiteX67" fmla="*/ 6927 w 10000"/>
                          <a:gd name="connsiteY67" fmla="*/ 9290 h 10000"/>
                          <a:gd name="connsiteX68" fmla="*/ 6784 w 10000"/>
                          <a:gd name="connsiteY68" fmla="*/ 9415 h 10000"/>
                          <a:gd name="connsiteX69" fmla="*/ 6658 w 10000"/>
                          <a:gd name="connsiteY69" fmla="*/ 9527 h 10000"/>
                          <a:gd name="connsiteX70" fmla="*/ 6541 w 10000"/>
                          <a:gd name="connsiteY70" fmla="*/ 9628 h 10000"/>
                          <a:gd name="connsiteX71" fmla="*/ 6437 w 10000"/>
                          <a:gd name="connsiteY71" fmla="*/ 9720 h 10000"/>
                          <a:gd name="connsiteX72" fmla="*/ 6356 w 10000"/>
                          <a:gd name="connsiteY72" fmla="*/ 9797 h 10000"/>
                          <a:gd name="connsiteX73" fmla="*/ 6286 w 10000"/>
                          <a:gd name="connsiteY73" fmla="*/ 9865 h 10000"/>
                          <a:gd name="connsiteX74" fmla="*/ 6235 w 10000"/>
                          <a:gd name="connsiteY74" fmla="*/ 9908 h 10000"/>
                          <a:gd name="connsiteX75" fmla="*/ 6205 w 10000"/>
                          <a:gd name="connsiteY75" fmla="*/ 9932 h 10000"/>
                          <a:gd name="connsiteX76" fmla="*/ 6131 w 10000"/>
                          <a:gd name="connsiteY76" fmla="*/ 9986 h 10000"/>
                          <a:gd name="connsiteX77" fmla="*/ 6066 w 10000"/>
                          <a:gd name="connsiteY77" fmla="*/ 10000 h 10000"/>
                          <a:gd name="connsiteX78" fmla="*/ 6004 w 10000"/>
                          <a:gd name="connsiteY78" fmla="*/ 9990 h 10000"/>
                          <a:gd name="connsiteX79" fmla="*/ 5957 w 10000"/>
                          <a:gd name="connsiteY79" fmla="*/ 9976 h 10000"/>
                          <a:gd name="connsiteX80" fmla="*/ 5928 w 10000"/>
                          <a:gd name="connsiteY80" fmla="*/ 9957 h 10000"/>
                          <a:gd name="connsiteX81" fmla="*/ 5913 w 10000"/>
                          <a:gd name="connsiteY81" fmla="*/ 9952 h 10000"/>
                          <a:gd name="connsiteX82" fmla="*/ 5901 w 10000"/>
                          <a:gd name="connsiteY82" fmla="*/ 9942 h 10000"/>
                          <a:gd name="connsiteX83" fmla="*/ 5866 w 10000"/>
                          <a:gd name="connsiteY83" fmla="*/ 9918 h 10000"/>
                          <a:gd name="connsiteX84" fmla="*/ 5809 w 10000"/>
                          <a:gd name="connsiteY84" fmla="*/ 9874 h 10000"/>
                          <a:gd name="connsiteX85" fmla="*/ 5737 w 10000"/>
                          <a:gd name="connsiteY85" fmla="*/ 9816 h 10000"/>
                          <a:gd name="connsiteX86" fmla="*/ 5641 w 10000"/>
                          <a:gd name="connsiteY86" fmla="*/ 9739 h 10000"/>
                          <a:gd name="connsiteX87" fmla="*/ 5524 w 10000"/>
                          <a:gd name="connsiteY87" fmla="*/ 9647 h 10000"/>
                          <a:gd name="connsiteX88" fmla="*/ 5398 w 10000"/>
                          <a:gd name="connsiteY88" fmla="*/ 9546 h 10000"/>
                          <a:gd name="connsiteX89" fmla="*/ 5252 w 10000"/>
                          <a:gd name="connsiteY89" fmla="*/ 9435 h 10000"/>
                          <a:gd name="connsiteX90" fmla="*/ 5096 w 10000"/>
                          <a:gd name="connsiteY90" fmla="*/ 9314 h 10000"/>
                          <a:gd name="connsiteX91" fmla="*/ 4923 w 10000"/>
                          <a:gd name="connsiteY91" fmla="*/ 9179 h 10000"/>
                          <a:gd name="connsiteX92" fmla="*/ 4740 w 10000"/>
                          <a:gd name="connsiteY92" fmla="*/ 9034 h 10000"/>
                          <a:gd name="connsiteX93" fmla="*/ 4545 w 10000"/>
                          <a:gd name="connsiteY93" fmla="*/ 8884 h 10000"/>
                          <a:gd name="connsiteX94" fmla="*/ 4347 w 10000"/>
                          <a:gd name="connsiteY94" fmla="*/ 8729 h 10000"/>
                          <a:gd name="connsiteX95" fmla="*/ 4139 w 10000"/>
                          <a:gd name="connsiteY95" fmla="*/ 8560 h 10000"/>
                          <a:gd name="connsiteX96" fmla="*/ 3924 w 10000"/>
                          <a:gd name="connsiteY96" fmla="*/ 8401 h 10000"/>
                          <a:gd name="connsiteX97" fmla="*/ 3706 w 10000"/>
                          <a:gd name="connsiteY97" fmla="*/ 8222 h 10000"/>
                          <a:gd name="connsiteX98" fmla="*/ 3481 w 10000"/>
                          <a:gd name="connsiteY98" fmla="*/ 8053 h 10000"/>
                          <a:gd name="connsiteX99" fmla="*/ 3256 w 10000"/>
                          <a:gd name="connsiteY99" fmla="*/ 7879 h 10000"/>
                          <a:gd name="connsiteX100" fmla="*/ 3026 w 10000"/>
                          <a:gd name="connsiteY100" fmla="*/ 7700 h 10000"/>
                          <a:gd name="connsiteX101" fmla="*/ 2801 w 10000"/>
                          <a:gd name="connsiteY101" fmla="*/ 7522 h 10000"/>
                          <a:gd name="connsiteX102" fmla="*/ 2575 w 10000"/>
                          <a:gd name="connsiteY102" fmla="*/ 7343 h 10000"/>
                          <a:gd name="connsiteX103" fmla="*/ 2355 w 10000"/>
                          <a:gd name="connsiteY103" fmla="*/ 7174 h 10000"/>
                          <a:gd name="connsiteX104" fmla="*/ 2135 w 10000"/>
                          <a:gd name="connsiteY104" fmla="*/ 7005 h 10000"/>
                          <a:gd name="connsiteX105" fmla="*/ 1922 w 10000"/>
                          <a:gd name="connsiteY105" fmla="*/ 6836 h 10000"/>
                          <a:gd name="connsiteX106" fmla="*/ 1719 w 10000"/>
                          <a:gd name="connsiteY106" fmla="*/ 6676 h 10000"/>
                          <a:gd name="connsiteX107" fmla="*/ 1519 w 10000"/>
                          <a:gd name="connsiteY107" fmla="*/ 6522 h 10000"/>
                          <a:gd name="connsiteX108" fmla="*/ 1331 w 10000"/>
                          <a:gd name="connsiteY108" fmla="*/ 6372 h 10000"/>
                          <a:gd name="connsiteX109" fmla="*/ 1153 w 10000"/>
                          <a:gd name="connsiteY109" fmla="*/ 6237 h 10000"/>
                          <a:gd name="connsiteX110" fmla="*/ 985 w 10000"/>
                          <a:gd name="connsiteY110" fmla="*/ 6101 h 10000"/>
                          <a:gd name="connsiteX111" fmla="*/ 831 w 10000"/>
                          <a:gd name="connsiteY111" fmla="*/ 5981 h 10000"/>
                          <a:gd name="connsiteX112" fmla="*/ 690 w 10000"/>
                          <a:gd name="connsiteY112" fmla="*/ 5874 h 10000"/>
                          <a:gd name="connsiteX113" fmla="*/ 569 w 10000"/>
                          <a:gd name="connsiteY113" fmla="*/ 5778 h 10000"/>
                          <a:gd name="connsiteX114" fmla="*/ 460 w 10000"/>
                          <a:gd name="connsiteY114" fmla="*/ 5696 h 10000"/>
                          <a:gd name="connsiteX115" fmla="*/ 369 w 10000"/>
                          <a:gd name="connsiteY115" fmla="*/ 5618 h 10000"/>
                          <a:gd name="connsiteX116" fmla="*/ 299 w 10000"/>
                          <a:gd name="connsiteY116" fmla="*/ 5570 h 10000"/>
                          <a:gd name="connsiteX117" fmla="*/ 252 w 10000"/>
                          <a:gd name="connsiteY117" fmla="*/ 5527 h 10000"/>
                          <a:gd name="connsiteX118" fmla="*/ 225 w 10000"/>
                          <a:gd name="connsiteY118" fmla="*/ 5502 h 10000"/>
                          <a:gd name="connsiteX119" fmla="*/ 148 w 10000"/>
                          <a:gd name="connsiteY119" fmla="*/ 5425 h 10000"/>
                          <a:gd name="connsiteX120" fmla="*/ 92 w 10000"/>
                          <a:gd name="connsiteY120" fmla="*/ 5324 h 10000"/>
                          <a:gd name="connsiteX121" fmla="*/ 52 w 10000"/>
                          <a:gd name="connsiteY121" fmla="*/ 5213 h 10000"/>
                          <a:gd name="connsiteX122" fmla="*/ 27 w 10000"/>
                          <a:gd name="connsiteY122" fmla="*/ 5111 h 10000"/>
                          <a:gd name="connsiteX123" fmla="*/ 10 w 10000"/>
                          <a:gd name="connsiteY123" fmla="*/ 5019 h 10000"/>
                          <a:gd name="connsiteX124" fmla="*/ 5 w 10000"/>
                          <a:gd name="connsiteY124" fmla="*/ 4942 h 10000"/>
                          <a:gd name="connsiteX125" fmla="*/ 0 w 10000"/>
                          <a:gd name="connsiteY125" fmla="*/ 4884 h 10000"/>
                          <a:gd name="connsiteX126" fmla="*/ 0 w 10000"/>
                          <a:gd name="connsiteY126" fmla="*/ 4865 h 10000"/>
                          <a:gd name="connsiteX127" fmla="*/ 0 w 10000"/>
                          <a:gd name="connsiteY127" fmla="*/ 4831 h 10000"/>
                          <a:gd name="connsiteX128" fmla="*/ 0 w 10000"/>
                          <a:gd name="connsiteY128" fmla="*/ 4749 h 10000"/>
                          <a:gd name="connsiteX129" fmla="*/ 0 w 10000"/>
                          <a:gd name="connsiteY129" fmla="*/ 4618 h 10000"/>
                          <a:gd name="connsiteX130" fmla="*/ 0 w 10000"/>
                          <a:gd name="connsiteY130" fmla="*/ 3826 h 10000"/>
                          <a:gd name="connsiteX131" fmla="*/ 0 w 10000"/>
                          <a:gd name="connsiteY131" fmla="*/ 3604 h 10000"/>
                          <a:gd name="connsiteX132" fmla="*/ 0 w 10000"/>
                          <a:gd name="connsiteY132" fmla="*/ 3401 h 10000"/>
                          <a:gd name="connsiteX133" fmla="*/ 0 w 10000"/>
                          <a:gd name="connsiteY133" fmla="*/ 3222 h 10000"/>
                          <a:gd name="connsiteX134" fmla="*/ 10 w 10000"/>
                          <a:gd name="connsiteY134" fmla="*/ 3053 h 10000"/>
                          <a:gd name="connsiteX135" fmla="*/ 40 w 10000"/>
                          <a:gd name="connsiteY135" fmla="*/ 2894 h 10000"/>
                          <a:gd name="connsiteX136" fmla="*/ 84 w 10000"/>
                          <a:gd name="connsiteY136" fmla="*/ 2758 h 10000"/>
                          <a:gd name="connsiteX137" fmla="*/ 131 w 10000"/>
                          <a:gd name="connsiteY137" fmla="*/ 2647 h 10000"/>
                          <a:gd name="connsiteX138" fmla="*/ 183 w 10000"/>
                          <a:gd name="connsiteY138" fmla="*/ 2546 h 10000"/>
                          <a:gd name="connsiteX139" fmla="*/ 230 w 10000"/>
                          <a:gd name="connsiteY139" fmla="*/ 2478 h 10000"/>
                          <a:gd name="connsiteX140" fmla="*/ 275 w 10000"/>
                          <a:gd name="connsiteY140" fmla="*/ 2420 h 10000"/>
                          <a:gd name="connsiteX141" fmla="*/ 299 w 10000"/>
                          <a:gd name="connsiteY141" fmla="*/ 2386 h 10000"/>
                          <a:gd name="connsiteX142" fmla="*/ 312 w 10000"/>
                          <a:gd name="connsiteY142" fmla="*/ 2377 h 10000"/>
                          <a:gd name="connsiteX143" fmla="*/ 322 w 10000"/>
                          <a:gd name="connsiteY143" fmla="*/ 2372 h 10000"/>
                          <a:gd name="connsiteX144" fmla="*/ 356 w 10000"/>
                          <a:gd name="connsiteY144" fmla="*/ 2353 h 10000"/>
                          <a:gd name="connsiteX145" fmla="*/ 413 w 10000"/>
                          <a:gd name="connsiteY145" fmla="*/ 2309 h 10000"/>
                          <a:gd name="connsiteX146" fmla="*/ 485 w 10000"/>
                          <a:gd name="connsiteY146" fmla="*/ 2261 h 10000"/>
                          <a:gd name="connsiteX147" fmla="*/ 581 w 10000"/>
                          <a:gd name="connsiteY147" fmla="*/ 2203 h 10000"/>
                          <a:gd name="connsiteX148" fmla="*/ 690 w 10000"/>
                          <a:gd name="connsiteY148" fmla="*/ 2135 h 10000"/>
                          <a:gd name="connsiteX149" fmla="*/ 811 w 10000"/>
                          <a:gd name="connsiteY149" fmla="*/ 2048 h 10000"/>
                          <a:gd name="connsiteX150" fmla="*/ 950 w 10000"/>
                          <a:gd name="connsiteY150" fmla="*/ 1966 h 10000"/>
                          <a:gd name="connsiteX151" fmla="*/ 1096 w 10000"/>
                          <a:gd name="connsiteY151" fmla="*/ 1865 h 10000"/>
                          <a:gd name="connsiteX152" fmla="*/ 1252 w 10000"/>
                          <a:gd name="connsiteY152" fmla="*/ 1758 h 10000"/>
                          <a:gd name="connsiteX153" fmla="*/ 1418 w 10000"/>
                          <a:gd name="connsiteY153" fmla="*/ 1652 h 10000"/>
                          <a:gd name="connsiteX154" fmla="*/ 1586 w 10000"/>
                          <a:gd name="connsiteY154" fmla="*/ 1541 h 10000"/>
                          <a:gd name="connsiteX155" fmla="*/ 1759 w 10000"/>
                          <a:gd name="connsiteY155" fmla="*/ 1420 h 10000"/>
                          <a:gd name="connsiteX156" fmla="*/ 1940 w 10000"/>
                          <a:gd name="connsiteY156" fmla="*/ 1314 h 10000"/>
                          <a:gd name="connsiteX157" fmla="*/ 2118 w 10000"/>
                          <a:gd name="connsiteY157" fmla="*/ 1193 h 10000"/>
                          <a:gd name="connsiteX158" fmla="*/ 2298 w 10000"/>
                          <a:gd name="connsiteY158" fmla="*/ 1077 h 10000"/>
                          <a:gd name="connsiteX159" fmla="*/ 2476 w 10000"/>
                          <a:gd name="connsiteY159" fmla="*/ 957 h 10000"/>
                          <a:gd name="connsiteX160" fmla="*/ 2650 w 10000"/>
                          <a:gd name="connsiteY160" fmla="*/ 845 h 10000"/>
                          <a:gd name="connsiteX161" fmla="*/ 2818 w 10000"/>
                          <a:gd name="connsiteY161" fmla="*/ 729 h 10000"/>
                          <a:gd name="connsiteX162" fmla="*/ 2979 w 10000"/>
                          <a:gd name="connsiteY162" fmla="*/ 628 h 10000"/>
                          <a:gd name="connsiteX163" fmla="*/ 3135 w 10000"/>
                          <a:gd name="connsiteY163" fmla="*/ 527 h 10000"/>
                          <a:gd name="connsiteX164" fmla="*/ 3278 w 10000"/>
                          <a:gd name="connsiteY164" fmla="*/ 435 h 10000"/>
                          <a:gd name="connsiteX165" fmla="*/ 3407 w 10000"/>
                          <a:gd name="connsiteY165" fmla="*/ 348 h 10000"/>
                          <a:gd name="connsiteX166" fmla="*/ 3525 w 10000"/>
                          <a:gd name="connsiteY166" fmla="*/ 271 h 10000"/>
                          <a:gd name="connsiteX167" fmla="*/ 3629 w 10000"/>
                          <a:gd name="connsiteY167" fmla="*/ 203 h 10000"/>
                          <a:gd name="connsiteX168" fmla="*/ 3716 w 10000"/>
                          <a:gd name="connsiteY168" fmla="*/ 155 h 10000"/>
                          <a:gd name="connsiteX169" fmla="*/ 3785 w 10000"/>
                          <a:gd name="connsiteY169" fmla="*/ 111 h 10000"/>
                          <a:gd name="connsiteX170" fmla="*/ 3837 w 10000"/>
                          <a:gd name="connsiteY170" fmla="*/ 77 h 10000"/>
                          <a:gd name="connsiteX171" fmla="*/ 3949 w 10000"/>
                          <a:gd name="connsiteY171" fmla="*/ 29 h 10000"/>
                          <a:gd name="connsiteX172" fmla="*/ 4052 w 10000"/>
                          <a:gd name="connsiteY17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9693 w 10000"/>
                          <a:gd name="connsiteY10" fmla="*/ 3217 h 10000"/>
                          <a:gd name="connsiteX11" fmla="*/ 9785 w 10000"/>
                          <a:gd name="connsiteY11" fmla="*/ 3266 h 10000"/>
                          <a:gd name="connsiteX12" fmla="*/ 9854 w 10000"/>
                          <a:gd name="connsiteY12" fmla="*/ 3309 h 10000"/>
                          <a:gd name="connsiteX13" fmla="*/ 9901 w 10000"/>
                          <a:gd name="connsiteY13" fmla="*/ 3333 h 10000"/>
                          <a:gd name="connsiteX14" fmla="*/ 9923 w 10000"/>
                          <a:gd name="connsiteY14" fmla="*/ 3353 h 10000"/>
                          <a:gd name="connsiteX15" fmla="*/ 9975 w 10000"/>
                          <a:gd name="connsiteY15" fmla="*/ 3391 h 10000"/>
                          <a:gd name="connsiteX16" fmla="*/ 10000 w 10000"/>
                          <a:gd name="connsiteY16" fmla="*/ 3444 h 10000"/>
                          <a:gd name="connsiteX17" fmla="*/ 10000 w 10000"/>
                          <a:gd name="connsiteY17" fmla="*/ 3493 h 10000"/>
                          <a:gd name="connsiteX18" fmla="*/ 9988 w 10000"/>
                          <a:gd name="connsiteY18" fmla="*/ 3536 h 10000"/>
                          <a:gd name="connsiteX19" fmla="*/ 9958 w 10000"/>
                          <a:gd name="connsiteY19" fmla="*/ 3589 h 10000"/>
                          <a:gd name="connsiteX20" fmla="*/ 9913 w 10000"/>
                          <a:gd name="connsiteY20" fmla="*/ 3647 h 10000"/>
                          <a:gd name="connsiteX21" fmla="*/ 9874 w 10000"/>
                          <a:gd name="connsiteY21" fmla="*/ 3681 h 10000"/>
                          <a:gd name="connsiteX22" fmla="*/ 9832 w 10000"/>
                          <a:gd name="connsiteY22" fmla="*/ 3734 h 10000"/>
                          <a:gd name="connsiteX23" fmla="*/ 9780 w 10000"/>
                          <a:gd name="connsiteY23" fmla="*/ 3792 h 10000"/>
                          <a:gd name="connsiteX24" fmla="*/ 9728 w 10000"/>
                          <a:gd name="connsiteY24" fmla="*/ 3850 h 10000"/>
                          <a:gd name="connsiteX25" fmla="*/ 9671 w 10000"/>
                          <a:gd name="connsiteY25" fmla="*/ 3903 h 10000"/>
                          <a:gd name="connsiteX26" fmla="*/ 9629 w 10000"/>
                          <a:gd name="connsiteY26" fmla="*/ 3952 h 10000"/>
                          <a:gd name="connsiteX27" fmla="*/ 9589 w 10000"/>
                          <a:gd name="connsiteY27" fmla="*/ 3995 h 10000"/>
                          <a:gd name="connsiteX28" fmla="*/ 9562 w 10000"/>
                          <a:gd name="connsiteY28" fmla="*/ 4029 h 10000"/>
                          <a:gd name="connsiteX29" fmla="*/ 9550 w 10000"/>
                          <a:gd name="connsiteY29" fmla="*/ 4039 h 10000"/>
                          <a:gd name="connsiteX30" fmla="*/ 9555 w 10000"/>
                          <a:gd name="connsiteY30" fmla="*/ 6237 h 10000"/>
                          <a:gd name="connsiteX31" fmla="*/ 9567 w 10000"/>
                          <a:gd name="connsiteY31" fmla="*/ 6246 h 10000"/>
                          <a:gd name="connsiteX32" fmla="*/ 9597 w 10000"/>
                          <a:gd name="connsiteY32" fmla="*/ 6271 h 10000"/>
                          <a:gd name="connsiteX33" fmla="*/ 9641 w 10000"/>
                          <a:gd name="connsiteY33" fmla="*/ 6304 h 10000"/>
                          <a:gd name="connsiteX34" fmla="*/ 9698 w 10000"/>
                          <a:gd name="connsiteY34" fmla="*/ 6338 h 10000"/>
                          <a:gd name="connsiteX35" fmla="*/ 9753 w 10000"/>
                          <a:gd name="connsiteY35" fmla="*/ 6382 h 10000"/>
                          <a:gd name="connsiteX36" fmla="*/ 9805 w 10000"/>
                          <a:gd name="connsiteY36" fmla="*/ 6420 h 10000"/>
                          <a:gd name="connsiteX37" fmla="*/ 9844 w 10000"/>
                          <a:gd name="connsiteY37" fmla="*/ 6454 h 10000"/>
                          <a:gd name="connsiteX38" fmla="*/ 9874 w 10000"/>
                          <a:gd name="connsiteY38" fmla="*/ 6488 h 10000"/>
                          <a:gd name="connsiteX39" fmla="*/ 9884 w 10000"/>
                          <a:gd name="connsiteY39" fmla="*/ 6531 h 10000"/>
                          <a:gd name="connsiteX40" fmla="*/ 9879 w 10000"/>
                          <a:gd name="connsiteY40" fmla="*/ 6575 h 10000"/>
                          <a:gd name="connsiteX41" fmla="*/ 9866 w 10000"/>
                          <a:gd name="connsiteY41" fmla="*/ 6618 h 10000"/>
                          <a:gd name="connsiteX42" fmla="*/ 9854 w 10000"/>
                          <a:gd name="connsiteY42" fmla="*/ 6652 h 10000"/>
                          <a:gd name="connsiteX43" fmla="*/ 9839 w 10000"/>
                          <a:gd name="connsiteY43" fmla="*/ 6667 h 10000"/>
                          <a:gd name="connsiteX44" fmla="*/ 9837 w 10000"/>
                          <a:gd name="connsiteY44" fmla="*/ 6676 h 10000"/>
                          <a:gd name="connsiteX45" fmla="*/ 9827 w 10000"/>
                          <a:gd name="connsiteY45" fmla="*/ 6686 h 10000"/>
                          <a:gd name="connsiteX46" fmla="*/ 9792 w 10000"/>
                          <a:gd name="connsiteY46" fmla="*/ 6720 h 10000"/>
                          <a:gd name="connsiteX47" fmla="*/ 9740 w 10000"/>
                          <a:gd name="connsiteY47" fmla="*/ 6758 h 10000"/>
                          <a:gd name="connsiteX48" fmla="*/ 9671 w 10000"/>
                          <a:gd name="connsiteY48" fmla="*/ 6826 h 10000"/>
                          <a:gd name="connsiteX49" fmla="*/ 9579 w 10000"/>
                          <a:gd name="connsiteY49" fmla="*/ 6903 h 10000"/>
                          <a:gd name="connsiteX50" fmla="*/ 9476 w 10000"/>
                          <a:gd name="connsiteY50" fmla="*/ 6995 h 10000"/>
                          <a:gd name="connsiteX51" fmla="*/ 9359 w 10000"/>
                          <a:gd name="connsiteY51" fmla="*/ 7106 h 10000"/>
                          <a:gd name="connsiteX52" fmla="*/ 9231 w 10000"/>
                          <a:gd name="connsiteY52" fmla="*/ 7227 h 10000"/>
                          <a:gd name="connsiteX53" fmla="*/ 9087 w 10000"/>
                          <a:gd name="connsiteY53" fmla="*/ 7353 h 10000"/>
                          <a:gd name="connsiteX54" fmla="*/ 8939 w 10000"/>
                          <a:gd name="connsiteY54" fmla="*/ 7478 h 10000"/>
                          <a:gd name="connsiteX55" fmla="*/ 8780 w 10000"/>
                          <a:gd name="connsiteY55" fmla="*/ 7623 h 10000"/>
                          <a:gd name="connsiteX56" fmla="*/ 8615 w 10000"/>
                          <a:gd name="connsiteY56" fmla="*/ 7778 h 10000"/>
                          <a:gd name="connsiteX57" fmla="*/ 8441 w 10000"/>
                          <a:gd name="connsiteY57" fmla="*/ 7928 h 10000"/>
                          <a:gd name="connsiteX58" fmla="*/ 8268 w 10000"/>
                          <a:gd name="connsiteY58" fmla="*/ 8082 h 10000"/>
                          <a:gd name="connsiteX59" fmla="*/ 8090 w 10000"/>
                          <a:gd name="connsiteY59" fmla="*/ 8242 h 10000"/>
                          <a:gd name="connsiteX60" fmla="*/ 7917 w 10000"/>
                          <a:gd name="connsiteY60" fmla="*/ 8401 h 10000"/>
                          <a:gd name="connsiteX61" fmla="*/ 7741 w 10000"/>
                          <a:gd name="connsiteY61" fmla="*/ 8556 h 10000"/>
                          <a:gd name="connsiteX62" fmla="*/ 7568 w 10000"/>
                          <a:gd name="connsiteY62" fmla="*/ 8715 h 10000"/>
                          <a:gd name="connsiteX63" fmla="*/ 7395 w 10000"/>
                          <a:gd name="connsiteY63" fmla="*/ 8865 h 10000"/>
                          <a:gd name="connsiteX64" fmla="*/ 7229 w 10000"/>
                          <a:gd name="connsiteY64" fmla="*/ 9010 h 10000"/>
                          <a:gd name="connsiteX65" fmla="*/ 7073 w 10000"/>
                          <a:gd name="connsiteY65" fmla="*/ 9155 h 10000"/>
                          <a:gd name="connsiteX66" fmla="*/ 6927 w 10000"/>
                          <a:gd name="connsiteY66" fmla="*/ 9290 h 10000"/>
                          <a:gd name="connsiteX67" fmla="*/ 6784 w 10000"/>
                          <a:gd name="connsiteY67" fmla="*/ 9415 h 10000"/>
                          <a:gd name="connsiteX68" fmla="*/ 6658 w 10000"/>
                          <a:gd name="connsiteY68" fmla="*/ 9527 h 10000"/>
                          <a:gd name="connsiteX69" fmla="*/ 6541 w 10000"/>
                          <a:gd name="connsiteY69" fmla="*/ 9628 h 10000"/>
                          <a:gd name="connsiteX70" fmla="*/ 6437 w 10000"/>
                          <a:gd name="connsiteY70" fmla="*/ 9720 h 10000"/>
                          <a:gd name="connsiteX71" fmla="*/ 6356 w 10000"/>
                          <a:gd name="connsiteY71" fmla="*/ 9797 h 10000"/>
                          <a:gd name="connsiteX72" fmla="*/ 6286 w 10000"/>
                          <a:gd name="connsiteY72" fmla="*/ 9865 h 10000"/>
                          <a:gd name="connsiteX73" fmla="*/ 6235 w 10000"/>
                          <a:gd name="connsiteY73" fmla="*/ 9908 h 10000"/>
                          <a:gd name="connsiteX74" fmla="*/ 6205 w 10000"/>
                          <a:gd name="connsiteY74" fmla="*/ 9932 h 10000"/>
                          <a:gd name="connsiteX75" fmla="*/ 6131 w 10000"/>
                          <a:gd name="connsiteY75" fmla="*/ 9986 h 10000"/>
                          <a:gd name="connsiteX76" fmla="*/ 6066 w 10000"/>
                          <a:gd name="connsiteY76" fmla="*/ 10000 h 10000"/>
                          <a:gd name="connsiteX77" fmla="*/ 6004 w 10000"/>
                          <a:gd name="connsiteY77" fmla="*/ 9990 h 10000"/>
                          <a:gd name="connsiteX78" fmla="*/ 5957 w 10000"/>
                          <a:gd name="connsiteY78" fmla="*/ 9976 h 10000"/>
                          <a:gd name="connsiteX79" fmla="*/ 5928 w 10000"/>
                          <a:gd name="connsiteY79" fmla="*/ 9957 h 10000"/>
                          <a:gd name="connsiteX80" fmla="*/ 5913 w 10000"/>
                          <a:gd name="connsiteY80" fmla="*/ 9952 h 10000"/>
                          <a:gd name="connsiteX81" fmla="*/ 5901 w 10000"/>
                          <a:gd name="connsiteY81" fmla="*/ 9942 h 10000"/>
                          <a:gd name="connsiteX82" fmla="*/ 5866 w 10000"/>
                          <a:gd name="connsiteY82" fmla="*/ 9918 h 10000"/>
                          <a:gd name="connsiteX83" fmla="*/ 5809 w 10000"/>
                          <a:gd name="connsiteY83" fmla="*/ 9874 h 10000"/>
                          <a:gd name="connsiteX84" fmla="*/ 5737 w 10000"/>
                          <a:gd name="connsiteY84" fmla="*/ 9816 h 10000"/>
                          <a:gd name="connsiteX85" fmla="*/ 5641 w 10000"/>
                          <a:gd name="connsiteY85" fmla="*/ 9739 h 10000"/>
                          <a:gd name="connsiteX86" fmla="*/ 5524 w 10000"/>
                          <a:gd name="connsiteY86" fmla="*/ 9647 h 10000"/>
                          <a:gd name="connsiteX87" fmla="*/ 5398 w 10000"/>
                          <a:gd name="connsiteY87" fmla="*/ 9546 h 10000"/>
                          <a:gd name="connsiteX88" fmla="*/ 5252 w 10000"/>
                          <a:gd name="connsiteY88" fmla="*/ 9435 h 10000"/>
                          <a:gd name="connsiteX89" fmla="*/ 5096 w 10000"/>
                          <a:gd name="connsiteY89" fmla="*/ 9314 h 10000"/>
                          <a:gd name="connsiteX90" fmla="*/ 4923 w 10000"/>
                          <a:gd name="connsiteY90" fmla="*/ 9179 h 10000"/>
                          <a:gd name="connsiteX91" fmla="*/ 4740 w 10000"/>
                          <a:gd name="connsiteY91" fmla="*/ 9034 h 10000"/>
                          <a:gd name="connsiteX92" fmla="*/ 4545 w 10000"/>
                          <a:gd name="connsiteY92" fmla="*/ 8884 h 10000"/>
                          <a:gd name="connsiteX93" fmla="*/ 4347 w 10000"/>
                          <a:gd name="connsiteY93" fmla="*/ 8729 h 10000"/>
                          <a:gd name="connsiteX94" fmla="*/ 4139 w 10000"/>
                          <a:gd name="connsiteY94" fmla="*/ 8560 h 10000"/>
                          <a:gd name="connsiteX95" fmla="*/ 3924 w 10000"/>
                          <a:gd name="connsiteY95" fmla="*/ 8401 h 10000"/>
                          <a:gd name="connsiteX96" fmla="*/ 3706 w 10000"/>
                          <a:gd name="connsiteY96" fmla="*/ 8222 h 10000"/>
                          <a:gd name="connsiteX97" fmla="*/ 3481 w 10000"/>
                          <a:gd name="connsiteY97" fmla="*/ 8053 h 10000"/>
                          <a:gd name="connsiteX98" fmla="*/ 3256 w 10000"/>
                          <a:gd name="connsiteY98" fmla="*/ 7879 h 10000"/>
                          <a:gd name="connsiteX99" fmla="*/ 3026 w 10000"/>
                          <a:gd name="connsiteY99" fmla="*/ 7700 h 10000"/>
                          <a:gd name="connsiteX100" fmla="*/ 2801 w 10000"/>
                          <a:gd name="connsiteY100" fmla="*/ 7522 h 10000"/>
                          <a:gd name="connsiteX101" fmla="*/ 2575 w 10000"/>
                          <a:gd name="connsiteY101" fmla="*/ 7343 h 10000"/>
                          <a:gd name="connsiteX102" fmla="*/ 2355 w 10000"/>
                          <a:gd name="connsiteY102" fmla="*/ 7174 h 10000"/>
                          <a:gd name="connsiteX103" fmla="*/ 2135 w 10000"/>
                          <a:gd name="connsiteY103" fmla="*/ 7005 h 10000"/>
                          <a:gd name="connsiteX104" fmla="*/ 1922 w 10000"/>
                          <a:gd name="connsiteY104" fmla="*/ 6836 h 10000"/>
                          <a:gd name="connsiteX105" fmla="*/ 1719 w 10000"/>
                          <a:gd name="connsiteY105" fmla="*/ 6676 h 10000"/>
                          <a:gd name="connsiteX106" fmla="*/ 1519 w 10000"/>
                          <a:gd name="connsiteY106" fmla="*/ 6522 h 10000"/>
                          <a:gd name="connsiteX107" fmla="*/ 1331 w 10000"/>
                          <a:gd name="connsiteY107" fmla="*/ 6372 h 10000"/>
                          <a:gd name="connsiteX108" fmla="*/ 1153 w 10000"/>
                          <a:gd name="connsiteY108" fmla="*/ 6237 h 10000"/>
                          <a:gd name="connsiteX109" fmla="*/ 985 w 10000"/>
                          <a:gd name="connsiteY109" fmla="*/ 6101 h 10000"/>
                          <a:gd name="connsiteX110" fmla="*/ 831 w 10000"/>
                          <a:gd name="connsiteY110" fmla="*/ 5981 h 10000"/>
                          <a:gd name="connsiteX111" fmla="*/ 690 w 10000"/>
                          <a:gd name="connsiteY111" fmla="*/ 5874 h 10000"/>
                          <a:gd name="connsiteX112" fmla="*/ 569 w 10000"/>
                          <a:gd name="connsiteY112" fmla="*/ 5778 h 10000"/>
                          <a:gd name="connsiteX113" fmla="*/ 460 w 10000"/>
                          <a:gd name="connsiteY113" fmla="*/ 5696 h 10000"/>
                          <a:gd name="connsiteX114" fmla="*/ 369 w 10000"/>
                          <a:gd name="connsiteY114" fmla="*/ 5618 h 10000"/>
                          <a:gd name="connsiteX115" fmla="*/ 299 w 10000"/>
                          <a:gd name="connsiteY115" fmla="*/ 5570 h 10000"/>
                          <a:gd name="connsiteX116" fmla="*/ 252 w 10000"/>
                          <a:gd name="connsiteY116" fmla="*/ 5527 h 10000"/>
                          <a:gd name="connsiteX117" fmla="*/ 225 w 10000"/>
                          <a:gd name="connsiteY117" fmla="*/ 5502 h 10000"/>
                          <a:gd name="connsiteX118" fmla="*/ 148 w 10000"/>
                          <a:gd name="connsiteY118" fmla="*/ 5425 h 10000"/>
                          <a:gd name="connsiteX119" fmla="*/ 92 w 10000"/>
                          <a:gd name="connsiteY119" fmla="*/ 5324 h 10000"/>
                          <a:gd name="connsiteX120" fmla="*/ 52 w 10000"/>
                          <a:gd name="connsiteY120" fmla="*/ 5213 h 10000"/>
                          <a:gd name="connsiteX121" fmla="*/ 27 w 10000"/>
                          <a:gd name="connsiteY121" fmla="*/ 5111 h 10000"/>
                          <a:gd name="connsiteX122" fmla="*/ 10 w 10000"/>
                          <a:gd name="connsiteY122" fmla="*/ 5019 h 10000"/>
                          <a:gd name="connsiteX123" fmla="*/ 5 w 10000"/>
                          <a:gd name="connsiteY123" fmla="*/ 4942 h 10000"/>
                          <a:gd name="connsiteX124" fmla="*/ 0 w 10000"/>
                          <a:gd name="connsiteY124" fmla="*/ 4884 h 10000"/>
                          <a:gd name="connsiteX125" fmla="*/ 0 w 10000"/>
                          <a:gd name="connsiteY125" fmla="*/ 4865 h 10000"/>
                          <a:gd name="connsiteX126" fmla="*/ 0 w 10000"/>
                          <a:gd name="connsiteY126" fmla="*/ 4831 h 10000"/>
                          <a:gd name="connsiteX127" fmla="*/ 0 w 10000"/>
                          <a:gd name="connsiteY127" fmla="*/ 4749 h 10000"/>
                          <a:gd name="connsiteX128" fmla="*/ 0 w 10000"/>
                          <a:gd name="connsiteY128" fmla="*/ 4618 h 10000"/>
                          <a:gd name="connsiteX129" fmla="*/ 0 w 10000"/>
                          <a:gd name="connsiteY129" fmla="*/ 3826 h 10000"/>
                          <a:gd name="connsiteX130" fmla="*/ 0 w 10000"/>
                          <a:gd name="connsiteY130" fmla="*/ 3604 h 10000"/>
                          <a:gd name="connsiteX131" fmla="*/ 0 w 10000"/>
                          <a:gd name="connsiteY131" fmla="*/ 3401 h 10000"/>
                          <a:gd name="connsiteX132" fmla="*/ 0 w 10000"/>
                          <a:gd name="connsiteY132" fmla="*/ 3222 h 10000"/>
                          <a:gd name="connsiteX133" fmla="*/ 10 w 10000"/>
                          <a:gd name="connsiteY133" fmla="*/ 3053 h 10000"/>
                          <a:gd name="connsiteX134" fmla="*/ 40 w 10000"/>
                          <a:gd name="connsiteY134" fmla="*/ 2894 h 10000"/>
                          <a:gd name="connsiteX135" fmla="*/ 84 w 10000"/>
                          <a:gd name="connsiteY135" fmla="*/ 2758 h 10000"/>
                          <a:gd name="connsiteX136" fmla="*/ 131 w 10000"/>
                          <a:gd name="connsiteY136" fmla="*/ 2647 h 10000"/>
                          <a:gd name="connsiteX137" fmla="*/ 183 w 10000"/>
                          <a:gd name="connsiteY137" fmla="*/ 2546 h 10000"/>
                          <a:gd name="connsiteX138" fmla="*/ 230 w 10000"/>
                          <a:gd name="connsiteY138" fmla="*/ 2478 h 10000"/>
                          <a:gd name="connsiteX139" fmla="*/ 275 w 10000"/>
                          <a:gd name="connsiteY139" fmla="*/ 2420 h 10000"/>
                          <a:gd name="connsiteX140" fmla="*/ 299 w 10000"/>
                          <a:gd name="connsiteY140" fmla="*/ 2386 h 10000"/>
                          <a:gd name="connsiteX141" fmla="*/ 312 w 10000"/>
                          <a:gd name="connsiteY141" fmla="*/ 2377 h 10000"/>
                          <a:gd name="connsiteX142" fmla="*/ 322 w 10000"/>
                          <a:gd name="connsiteY142" fmla="*/ 2372 h 10000"/>
                          <a:gd name="connsiteX143" fmla="*/ 356 w 10000"/>
                          <a:gd name="connsiteY143" fmla="*/ 2353 h 10000"/>
                          <a:gd name="connsiteX144" fmla="*/ 413 w 10000"/>
                          <a:gd name="connsiteY144" fmla="*/ 2309 h 10000"/>
                          <a:gd name="connsiteX145" fmla="*/ 485 w 10000"/>
                          <a:gd name="connsiteY145" fmla="*/ 2261 h 10000"/>
                          <a:gd name="connsiteX146" fmla="*/ 581 w 10000"/>
                          <a:gd name="connsiteY146" fmla="*/ 2203 h 10000"/>
                          <a:gd name="connsiteX147" fmla="*/ 690 w 10000"/>
                          <a:gd name="connsiteY147" fmla="*/ 2135 h 10000"/>
                          <a:gd name="connsiteX148" fmla="*/ 811 w 10000"/>
                          <a:gd name="connsiteY148" fmla="*/ 2048 h 10000"/>
                          <a:gd name="connsiteX149" fmla="*/ 950 w 10000"/>
                          <a:gd name="connsiteY149" fmla="*/ 1966 h 10000"/>
                          <a:gd name="connsiteX150" fmla="*/ 1096 w 10000"/>
                          <a:gd name="connsiteY150" fmla="*/ 1865 h 10000"/>
                          <a:gd name="connsiteX151" fmla="*/ 1252 w 10000"/>
                          <a:gd name="connsiteY151" fmla="*/ 1758 h 10000"/>
                          <a:gd name="connsiteX152" fmla="*/ 1418 w 10000"/>
                          <a:gd name="connsiteY152" fmla="*/ 1652 h 10000"/>
                          <a:gd name="connsiteX153" fmla="*/ 1586 w 10000"/>
                          <a:gd name="connsiteY153" fmla="*/ 1541 h 10000"/>
                          <a:gd name="connsiteX154" fmla="*/ 1759 w 10000"/>
                          <a:gd name="connsiteY154" fmla="*/ 1420 h 10000"/>
                          <a:gd name="connsiteX155" fmla="*/ 1940 w 10000"/>
                          <a:gd name="connsiteY155" fmla="*/ 1314 h 10000"/>
                          <a:gd name="connsiteX156" fmla="*/ 2118 w 10000"/>
                          <a:gd name="connsiteY156" fmla="*/ 1193 h 10000"/>
                          <a:gd name="connsiteX157" fmla="*/ 2298 w 10000"/>
                          <a:gd name="connsiteY157" fmla="*/ 1077 h 10000"/>
                          <a:gd name="connsiteX158" fmla="*/ 2476 w 10000"/>
                          <a:gd name="connsiteY158" fmla="*/ 957 h 10000"/>
                          <a:gd name="connsiteX159" fmla="*/ 2650 w 10000"/>
                          <a:gd name="connsiteY159" fmla="*/ 845 h 10000"/>
                          <a:gd name="connsiteX160" fmla="*/ 2818 w 10000"/>
                          <a:gd name="connsiteY160" fmla="*/ 729 h 10000"/>
                          <a:gd name="connsiteX161" fmla="*/ 2979 w 10000"/>
                          <a:gd name="connsiteY161" fmla="*/ 628 h 10000"/>
                          <a:gd name="connsiteX162" fmla="*/ 3135 w 10000"/>
                          <a:gd name="connsiteY162" fmla="*/ 527 h 10000"/>
                          <a:gd name="connsiteX163" fmla="*/ 3278 w 10000"/>
                          <a:gd name="connsiteY163" fmla="*/ 435 h 10000"/>
                          <a:gd name="connsiteX164" fmla="*/ 3407 w 10000"/>
                          <a:gd name="connsiteY164" fmla="*/ 348 h 10000"/>
                          <a:gd name="connsiteX165" fmla="*/ 3525 w 10000"/>
                          <a:gd name="connsiteY165" fmla="*/ 271 h 10000"/>
                          <a:gd name="connsiteX166" fmla="*/ 3629 w 10000"/>
                          <a:gd name="connsiteY166" fmla="*/ 203 h 10000"/>
                          <a:gd name="connsiteX167" fmla="*/ 3716 w 10000"/>
                          <a:gd name="connsiteY167" fmla="*/ 155 h 10000"/>
                          <a:gd name="connsiteX168" fmla="*/ 3785 w 10000"/>
                          <a:gd name="connsiteY168" fmla="*/ 111 h 10000"/>
                          <a:gd name="connsiteX169" fmla="*/ 3837 w 10000"/>
                          <a:gd name="connsiteY169" fmla="*/ 77 h 10000"/>
                          <a:gd name="connsiteX170" fmla="*/ 3949 w 10000"/>
                          <a:gd name="connsiteY170" fmla="*/ 29 h 10000"/>
                          <a:gd name="connsiteX171" fmla="*/ 4052 w 10000"/>
                          <a:gd name="connsiteY17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9693 w 10000"/>
                          <a:gd name="connsiteY9" fmla="*/ 3217 h 10000"/>
                          <a:gd name="connsiteX10" fmla="*/ 9785 w 10000"/>
                          <a:gd name="connsiteY10" fmla="*/ 3266 h 10000"/>
                          <a:gd name="connsiteX11" fmla="*/ 9854 w 10000"/>
                          <a:gd name="connsiteY11" fmla="*/ 3309 h 10000"/>
                          <a:gd name="connsiteX12" fmla="*/ 9901 w 10000"/>
                          <a:gd name="connsiteY12" fmla="*/ 3333 h 10000"/>
                          <a:gd name="connsiteX13" fmla="*/ 9923 w 10000"/>
                          <a:gd name="connsiteY13" fmla="*/ 3353 h 10000"/>
                          <a:gd name="connsiteX14" fmla="*/ 9975 w 10000"/>
                          <a:gd name="connsiteY14" fmla="*/ 3391 h 10000"/>
                          <a:gd name="connsiteX15" fmla="*/ 10000 w 10000"/>
                          <a:gd name="connsiteY15" fmla="*/ 3444 h 10000"/>
                          <a:gd name="connsiteX16" fmla="*/ 10000 w 10000"/>
                          <a:gd name="connsiteY16" fmla="*/ 3493 h 10000"/>
                          <a:gd name="connsiteX17" fmla="*/ 9988 w 10000"/>
                          <a:gd name="connsiteY17" fmla="*/ 3536 h 10000"/>
                          <a:gd name="connsiteX18" fmla="*/ 9958 w 10000"/>
                          <a:gd name="connsiteY18" fmla="*/ 3589 h 10000"/>
                          <a:gd name="connsiteX19" fmla="*/ 9913 w 10000"/>
                          <a:gd name="connsiteY19" fmla="*/ 3647 h 10000"/>
                          <a:gd name="connsiteX20" fmla="*/ 9874 w 10000"/>
                          <a:gd name="connsiteY20" fmla="*/ 3681 h 10000"/>
                          <a:gd name="connsiteX21" fmla="*/ 9832 w 10000"/>
                          <a:gd name="connsiteY21" fmla="*/ 3734 h 10000"/>
                          <a:gd name="connsiteX22" fmla="*/ 9780 w 10000"/>
                          <a:gd name="connsiteY22" fmla="*/ 3792 h 10000"/>
                          <a:gd name="connsiteX23" fmla="*/ 9728 w 10000"/>
                          <a:gd name="connsiteY23" fmla="*/ 3850 h 10000"/>
                          <a:gd name="connsiteX24" fmla="*/ 9671 w 10000"/>
                          <a:gd name="connsiteY24" fmla="*/ 3903 h 10000"/>
                          <a:gd name="connsiteX25" fmla="*/ 9629 w 10000"/>
                          <a:gd name="connsiteY25" fmla="*/ 3952 h 10000"/>
                          <a:gd name="connsiteX26" fmla="*/ 9589 w 10000"/>
                          <a:gd name="connsiteY26" fmla="*/ 3995 h 10000"/>
                          <a:gd name="connsiteX27" fmla="*/ 9562 w 10000"/>
                          <a:gd name="connsiteY27" fmla="*/ 4029 h 10000"/>
                          <a:gd name="connsiteX28" fmla="*/ 9550 w 10000"/>
                          <a:gd name="connsiteY28" fmla="*/ 4039 h 10000"/>
                          <a:gd name="connsiteX29" fmla="*/ 9555 w 10000"/>
                          <a:gd name="connsiteY29" fmla="*/ 6237 h 10000"/>
                          <a:gd name="connsiteX30" fmla="*/ 9567 w 10000"/>
                          <a:gd name="connsiteY30" fmla="*/ 6246 h 10000"/>
                          <a:gd name="connsiteX31" fmla="*/ 9597 w 10000"/>
                          <a:gd name="connsiteY31" fmla="*/ 6271 h 10000"/>
                          <a:gd name="connsiteX32" fmla="*/ 9641 w 10000"/>
                          <a:gd name="connsiteY32" fmla="*/ 6304 h 10000"/>
                          <a:gd name="connsiteX33" fmla="*/ 9698 w 10000"/>
                          <a:gd name="connsiteY33" fmla="*/ 6338 h 10000"/>
                          <a:gd name="connsiteX34" fmla="*/ 9753 w 10000"/>
                          <a:gd name="connsiteY34" fmla="*/ 6382 h 10000"/>
                          <a:gd name="connsiteX35" fmla="*/ 9805 w 10000"/>
                          <a:gd name="connsiteY35" fmla="*/ 6420 h 10000"/>
                          <a:gd name="connsiteX36" fmla="*/ 9844 w 10000"/>
                          <a:gd name="connsiteY36" fmla="*/ 6454 h 10000"/>
                          <a:gd name="connsiteX37" fmla="*/ 9874 w 10000"/>
                          <a:gd name="connsiteY37" fmla="*/ 6488 h 10000"/>
                          <a:gd name="connsiteX38" fmla="*/ 9884 w 10000"/>
                          <a:gd name="connsiteY38" fmla="*/ 6531 h 10000"/>
                          <a:gd name="connsiteX39" fmla="*/ 9879 w 10000"/>
                          <a:gd name="connsiteY39" fmla="*/ 6575 h 10000"/>
                          <a:gd name="connsiteX40" fmla="*/ 9866 w 10000"/>
                          <a:gd name="connsiteY40" fmla="*/ 6618 h 10000"/>
                          <a:gd name="connsiteX41" fmla="*/ 9854 w 10000"/>
                          <a:gd name="connsiteY41" fmla="*/ 6652 h 10000"/>
                          <a:gd name="connsiteX42" fmla="*/ 9839 w 10000"/>
                          <a:gd name="connsiteY42" fmla="*/ 6667 h 10000"/>
                          <a:gd name="connsiteX43" fmla="*/ 9837 w 10000"/>
                          <a:gd name="connsiteY43" fmla="*/ 6676 h 10000"/>
                          <a:gd name="connsiteX44" fmla="*/ 9827 w 10000"/>
                          <a:gd name="connsiteY44" fmla="*/ 6686 h 10000"/>
                          <a:gd name="connsiteX45" fmla="*/ 9792 w 10000"/>
                          <a:gd name="connsiteY45" fmla="*/ 6720 h 10000"/>
                          <a:gd name="connsiteX46" fmla="*/ 9740 w 10000"/>
                          <a:gd name="connsiteY46" fmla="*/ 6758 h 10000"/>
                          <a:gd name="connsiteX47" fmla="*/ 9671 w 10000"/>
                          <a:gd name="connsiteY47" fmla="*/ 6826 h 10000"/>
                          <a:gd name="connsiteX48" fmla="*/ 9579 w 10000"/>
                          <a:gd name="connsiteY48" fmla="*/ 6903 h 10000"/>
                          <a:gd name="connsiteX49" fmla="*/ 9476 w 10000"/>
                          <a:gd name="connsiteY49" fmla="*/ 6995 h 10000"/>
                          <a:gd name="connsiteX50" fmla="*/ 9359 w 10000"/>
                          <a:gd name="connsiteY50" fmla="*/ 7106 h 10000"/>
                          <a:gd name="connsiteX51" fmla="*/ 9231 w 10000"/>
                          <a:gd name="connsiteY51" fmla="*/ 7227 h 10000"/>
                          <a:gd name="connsiteX52" fmla="*/ 9087 w 10000"/>
                          <a:gd name="connsiteY52" fmla="*/ 7353 h 10000"/>
                          <a:gd name="connsiteX53" fmla="*/ 8939 w 10000"/>
                          <a:gd name="connsiteY53" fmla="*/ 7478 h 10000"/>
                          <a:gd name="connsiteX54" fmla="*/ 8780 w 10000"/>
                          <a:gd name="connsiteY54" fmla="*/ 7623 h 10000"/>
                          <a:gd name="connsiteX55" fmla="*/ 8615 w 10000"/>
                          <a:gd name="connsiteY55" fmla="*/ 7778 h 10000"/>
                          <a:gd name="connsiteX56" fmla="*/ 8441 w 10000"/>
                          <a:gd name="connsiteY56" fmla="*/ 7928 h 10000"/>
                          <a:gd name="connsiteX57" fmla="*/ 8268 w 10000"/>
                          <a:gd name="connsiteY57" fmla="*/ 8082 h 10000"/>
                          <a:gd name="connsiteX58" fmla="*/ 8090 w 10000"/>
                          <a:gd name="connsiteY58" fmla="*/ 8242 h 10000"/>
                          <a:gd name="connsiteX59" fmla="*/ 7917 w 10000"/>
                          <a:gd name="connsiteY59" fmla="*/ 8401 h 10000"/>
                          <a:gd name="connsiteX60" fmla="*/ 7741 w 10000"/>
                          <a:gd name="connsiteY60" fmla="*/ 8556 h 10000"/>
                          <a:gd name="connsiteX61" fmla="*/ 7568 w 10000"/>
                          <a:gd name="connsiteY61" fmla="*/ 8715 h 10000"/>
                          <a:gd name="connsiteX62" fmla="*/ 7395 w 10000"/>
                          <a:gd name="connsiteY62" fmla="*/ 8865 h 10000"/>
                          <a:gd name="connsiteX63" fmla="*/ 7229 w 10000"/>
                          <a:gd name="connsiteY63" fmla="*/ 9010 h 10000"/>
                          <a:gd name="connsiteX64" fmla="*/ 7073 w 10000"/>
                          <a:gd name="connsiteY64" fmla="*/ 9155 h 10000"/>
                          <a:gd name="connsiteX65" fmla="*/ 6927 w 10000"/>
                          <a:gd name="connsiteY65" fmla="*/ 9290 h 10000"/>
                          <a:gd name="connsiteX66" fmla="*/ 6784 w 10000"/>
                          <a:gd name="connsiteY66" fmla="*/ 9415 h 10000"/>
                          <a:gd name="connsiteX67" fmla="*/ 6658 w 10000"/>
                          <a:gd name="connsiteY67" fmla="*/ 9527 h 10000"/>
                          <a:gd name="connsiteX68" fmla="*/ 6541 w 10000"/>
                          <a:gd name="connsiteY68" fmla="*/ 9628 h 10000"/>
                          <a:gd name="connsiteX69" fmla="*/ 6437 w 10000"/>
                          <a:gd name="connsiteY69" fmla="*/ 9720 h 10000"/>
                          <a:gd name="connsiteX70" fmla="*/ 6356 w 10000"/>
                          <a:gd name="connsiteY70" fmla="*/ 9797 h 10000"/>
                          <a:gd name="connsiteX71" fmla="*/ 6286 w 10000"/>
                          <a:gd name="connsiteY71" fmla="*/ 9865 h 10000"/>
                          <a:gd name="connsiteX72" fmla="*/ 6235 w 10000"/>
                          <a:gd name="connsiteY72" fmla="*/ 9908 h 10000"/>
                          <a:gd name="connsiteX73" fmla="*/ 6205 w 10000"/>
                          <a:gd name="connsiteY73" fmla="*/ 9932 h 10000"/>
                          <a:gd name="connsiteX74" fmla="*/ 6131 w 10000"/>
                          <a:gd name="connsiteY74" fmla="*/ 9986 h 10000"/>
                          <a:gd name="connsiteX75" fmla="*/ 6066 w 10000"/>
                          <a:gd name="connsiteY75" fmla="*/ 10000 h 10000"/>
                          <a:gd name="connsiteX76" fmla="*/ 6004 w 10000"/>
                          <a:gd name="connsiteY76" fmla="*/ 9990 h 10000"/>
                          <a:gd name="connsiteX77" fmla="*/ 5957 w 10000"/>
                          <a:gd name="connsiteY77" fmla="*/ 9976 h 10000"/>
                          <a:gd name="connsiteX78" fmla="*/ 5928 w 10000"/>
                          <a:gd name="connsiteY78" fmla="*/ 9957 h 10000"/>
                          <a:gd name="connsiteX79" fmla="*/ 5913 w 10000"/>
                          <a:gd name="connsiteY79" fmla="*/ 9952 h 10000"/>
                          <a:gd name="connsiteX80" fmla="*/ 5901 w 10000"/>
                          <a:gd name="connsiteY80" fmla="*/ 9942 h 10000"/>
                          <a:gd name="connsiteX81" fmla="*/ 5866 w 10000"/>
                          <a:gd name="connsiteY81" fmla="*/ 9918 h 10000"/>
                          <a:gd name="connsiteX82" fmla="*/ 5809 w 10000"/>
                          <a:gd name="connsiteY82" fmla="*/ 9874 h 10000"/>
                          <a:gd name="connsiteX83" fmla="*/ 5737 w 10000"/>
                          <a:gd name="connsiteY83" fmla="*/ 9816 h 10000"/>
                          <a:gd name="connsiteX84" fmla="*/ 5641 w 10000"/>
                          <a:gd name="connsiteY84" fmla="*/ 9739 h 10000"/>
                          <a:gd name="connsiteX85" fmla="*/ 5524 w 10000"/>
                          <a:gd name="connsiteY85" fmla="*/ 9647 h 10000"/>
                          <a:gd name="connsiteX86" fmla="*/ 5398 w 10000"/>
                          <a:gd name="connsiteY86" fmla="*/ 9546 h 10000"/>
                          <a:gd name="connsiteX87" fmla="*/ 5252 w 10000"/>
                          <a:gd name="connsiteY87" fmla="*/ 9435 h 10000"/>
                          <a:gd name="connsiteX88" fmla="*/ 5096 w 10000"/>
                          <a:gd name="connsiteY88" fmla="*/ 9314 h 10000"/>
                          <a:gd name="connsiteX89" fmla="*/ 4923 w 10000"/>
                          <a:gd name="connsiteY89" fmla="*/ 9179 h 10000"/>
                          <a:gd name="connsiteX90" fmla="*/ 4740 w 10000"/>
                          <a:gd name="connsiteY90" fmla="*/ 9034 h 10000"/>
                          <a:gd name="connsiteX91" fmla="*/ 4545 w 10000"/>
                          <a:gd name="connsiteY91" fmla="*/ 8884 h 10000"/>
                          <a:gd name="connsiteX92" fmla="*/ 4347 w 10000"/>
                          <a:gd name="connsiteY92" fmla="*/ 8729 h 10000"/>
                          <a:gd name="connsiteX93" fmla="*/ 4139 w 10000"/>
                          <a:gd name="connsiteY93" fmla="*/ 8560 h 10000"/>
                          <a:gd name="connsiteX94" fmla="*/ 3924 w 10000"/>
                          <a:gd name="connsiteY94" fmla="*/ 8401 h 10000"/>
                          <a:gd name="connsiteX95" fmla="*/ 3706 w 10000"/>
                          <a:gd name="connsiteY95" fmla="*/ 8222 h 10000"/>
                          <a:gd name="connsiteX96" fmla="*/ 3481 w 10000"/>
                          <a:gd name="connsiteY96" fmla="*/ 8053 h 10000"/>
                          <a:gd name="connsiteX97" fmla="*/ 3256 w 10000"/>
                          <a:gd name="connsiteY97" fmla="*/ 7879 h 10000"/>
                          <a:gd name="connsiteX98" fmla="*/ 3026 w 10000"/>
                          <a:gd name="connsiteY98" fmla="*/ 7700 h 10000"/>
                          <a:gd name="connsiteX99" fmla="*/ 2801 w 10000"/>
                          <a:gd name="connsiteY99" fmla="*/ 7522 h 10000"/>
                          <a:gd name="connsiteX100" fmla="*/ 2575 w 10000"/>
                          <a:gd name="connsiteY100" fmla="*/ 7343 h 10000"/>
                          <a:gd name="connsiteX101" fmla="*/ 2355 w 10000"/>
                          <a:gd name="connsiteY101" fmla="*/ 7174 h 10000"/>
                          <a:gd name="connsiteX102" fmla="*/ 2135 w 10000"/>
                          <a:gd name="connsiteY102" fmla="*/ 7005 h 10000"/>
                          <a:gd name="connsiteX103" fmla="*/ 1922 w 10000"/>
                          <a:gd name="connsiteY103" fmla="*/ 6836 h 10000"/>
                          <a:gd name="connsiteX104" fmla="*/ 1719 w 10000"/>
                          <a:gd name="connsiteY104" fmla="*/ 6676 h 10000"/>
                          <a:gd name="connsiteX105" fmla="*/ 1519 w 10000"/>
                          <a:gd name="connsiteY105" fmla="*/ 6522 h 10000"/>
                          <a:gd name="connsiteX106" fmla="*/ 1331 w 10000"/>
                          <a:gd name="connsiteY106" fmla="*/ 6372 h 10000"/>
                          <a:gd name="connsiteX107" fmla="*/ 1153 w 10000"/>
                          <a:gd name="connsiteY107" fmla="*/ 6237 h 10000"/>
                          <a:gd name="connsiteX108" fmla="*/ 985 w 10000"/>
                          <a:gd name="connsiteY108" fmla="*/ 6101 h 10000"/>
                          <a:gd name="connsiteX109" fmla="*/ 831 w 10000"/>
                          <a:gd name="connsiteY109" fmla="*/ 5981 h 10000"/>
                          <a:gd name="connsiteX110" fmla="*/ 690 w 10000"/>
                          <a:gd name="connsiteY110" fmla="*/ 5874 h 10000"/>
                          <a:gd name="connsiteX111" fmla="*/ 569 w 10000"/>
                          <a:gd name="connsiteY111" fmla="*/ 5778 h 10000"/>
                          <a:gd name="connsiteX112" fmla="*/ 460 w 10000"/>
                          <a:gd name="connsiteY112" fmla="*/ 5696 h 10000"/>
                          <a:gd name="connsiteX113" fmla="*/ 369 w 10000"/>
                          <a:gd name="connsiteY113" fmla="*/ 5618 h 10000"/>
                          <a:gd name="connsiteX114" fmla="*/ 299 w 10000"/>
                          <a:gd name="connsiteY114" fmla="*/ 5570 h 10000"/>
                          <a:gd name="connsiteX115" fmla="*/ 252 w 10000"/>
                          <a:gd name="connsiteY115" fmla="*/ 5527 h 10000"/>
                          <a:gd name="connsiteX116" fmla="*/ 225 w 10000"/>
                          <a:gd name="connsiteY116" fmla="*/ 5502 h 10000"/>
                          <a:gd name="connsiteX117" fmla="*/ 148 w 10000"/>
                          <a:gd name="connsiteY117" fmla="*/ 5425 h 10000"/>
                          <a:gd name="connsiteX118" fmla="*/ 92 w 10000"/>
                          <a:gd name="connsiteY118" fmla="*/ 5324 h 10000"/>
                          <a:gd name="connsiteX119" fmla="*/ 52 w 10000"/>
                          <a:gd name="connsiteY119" fmla="*/ 5213 h 10000"/>
                          <a:gd name="connsiteX120" fmla="*/ 27 w 10000"/>
                          <a:gd name="connsiteY120" fmla="*/ 5111 h 10000"/>
                          <a:gd name="connsiteX121" fmla="*/ 10 w 10000"/>
                          <a:gd name="connsiteY121" fmla="*/ 5019 h 10000"/>
                          <a:gd name="connsiteX122" fmla="*/ 5 w 10000"/>
                          <a:gd name="connsiteY122" fmla="*/ 4942 h 10000"/>
                          <a:gd name="connsiteX123" fmla="*/ 0 w 10000"/>
                          <a:gd name="connsiteY123" fmla="*/ 4884 h 10000"/>
                          <a:gd name="connsiteX124" fmla="*/ 0 w 10000"/>
                          <a:gd name="connsiteY124" fmla="*/ 4865 h 10000"/>
                          <a:gd name="connsiteX125" fmla="*/ 0 w 10000"/>
                          <a:gd name="connsiteY125" fmla="*/ 4831 h 10000"/>
                          <a:gd name="connsiteX126" fmla="*/ 0 w 10000"/>
                          <a:gd name="connsiteY126" fmla="*/ 4749 h 10000"/>
                          <a:gd name="connsiteX127" fmla="*/ 0 w 10000"/>
                          <a:gd name="connsiteY127" fmla="*/ 4618 h 10000"/>
                          <a:gd name="connsiteX128" fmla="*/ 0 w 10000"/>
                          <a:gd name="connsiteY128" fmla="*/ 3826 h 10000"/>
                          <a:gd name="connsiteX129" fmla="*/ 0 w 10000"/>
                          <a:gd name="connsiteY129" fmla="*/ 3604 h 10000"/>
                          <a:gd name="connsiteX130" fmla="*/ 0 w 10000"/>
                          <a:gd name="connsiteY130" fmla="*/ 3401 h 10000"/>
                          <a:gd name="connsiteX131" fmla="*/ 0 w 10000"/>
                          <a:gd name="connsiteY131" fmla="*/ 3222 h 10000"/>
                          <a:gd name="connsiteX132" fmla="*/ 10 w 10000"/>
                          <a:gd name="connsiteY132" fmla="*/ 3053 h 10000"/>
                          <a:gd name="connsiteX133" fmla="*/ 40 w 10000"/>
                          <a:gd name="connsiteY133" fmla="*/ 2894 h 10000"/>
                          <a:gd name="connsiteX134" fmla="*/ 84 w 10000"/>
                          <a:gd name="connsiteY134" fmla="*/ 2758 h 10000"/>
                          <a:gd name="connsiteX135" fmla="*/ 131 w 10000"/>
                          <a:gd name="connsiteY135" fmla="*/ 2647 h 10000"/>
                          <a:gd name="connsiteX136" fmla="*/ 183 w 10000"/>
                          <a:gd name="connsiteY136" fmla="*/ 2546 h 10000"/>
                          <a:gd name="connsiteX137" fmla="*/ 230 w 10000"/>
                          <a:gd name="connsiteY137" fmla="*/ 2478 h 10000"/>
                          <a:gd name="connsiteX138" fmla="*/ 275 w 10000"/>
                          <a:gd name="connsiteY138" fmla="*/ 2420 h 10000"/>
                          <a:gd name="connsiteX139" fmla="*/ 299 w 10000"/>
                          <a:gd name="connsiteY139" fmla="*/ 2386 h 10000"/>
                          <a:gd name="connsiteX140" fmla="*/ 312 w 10000"/>
                          <a:gd name="connsiteY140" fmla="*/ 2377 h 10000"/>
                          <a:gd name="connsiteX141" fmla="*/ 322 w 10000"/>
                          <a:gd name="connsiteY141" fmla="*/ 2372 h 10000"/>
                          <a:gd name="connsiteX142" fmla="*/ 356 w 10000"/>
                          <a:gd name="connsiteY142" fmla="*/ 2353 h 10000"/>
                          <a:gd name="connsiteX143" fmla="*/ 413 w 10000"/>
                          <a:gd name="connsiteY143" fmla="*/ 2309 h 10000"/>
                          <a:gd name="connsiteX144" fmla="*/ 485 w 10000"/>
                          <a:gd name="connsiteY144" fmla="*/ 2261 h 10000"/>
                          <a:gd name="connsiteX145" fmla="*/ 581 w 10000"/>
                          <a:gd name="connsiteY145" fmla="*/ 2203 h 10000"/>
                          <a:gd name="connsiteX146" fmla="*/ 690 w 10000"/>
                          <a:gd name="connsiteY146" fmla="*/ 2135 h 10000"/>
                          <a:gd name="connsiteX147" fmla="*/ 811 w 10000"/>
                          <a:gd name="connsiteY147" fmla="*/ 2048 h 10000"/>
                          <a:gd name="connsiteX148" fmla="*/ 950 w 10000"/>
                          <a:gd name="connsiteY148" fmla="*/ 1966 h 10000"/>
                          <a:gd name="connsiteX149" fmla="*/ 1096 w 10000"/>
                          <a:gd name="connsiteY149" fmla="*/ 1865 h 10000"/>
                          <a:gd name="connsiteX150" fmla="*/ 1252 w 10000"/>
                          <a:gd name="connsiteY150" fmla="*/ 1758 h 10000"/>
                          <a:gd name="connsiteX151" fmla="*/ 1418 w 10000"/>
                          <a:gd name="connsiteY151" fmla="*/ 1652 h 10000"/>
                          <a:gd name="connsiteX152" fmla="*/ 1586 w 10000"/>
                          <a:gd name="connsiteY152" fmla="*/ 1541 h 10000"/>
                          <a:gd name="connsiteX153" fmla="*/ 1759 w 10000"/>
                          <a:gd name="connsiteY153" fmla="*/ 1420 h 10000"/>
                          <a:gd name="connsiteX154" fmla="*/ 1940 w 10000"/>
                          <a:gd name="connsiteY154" fmla="*/ 1314 h 10000"/>
                          <a:gd name="connsiteX155" fmla="*/ 2118 w 10000"/>
                          <a:gd name="connsiteY155" fmla="*/ 1193 h 10000"/>
                          <a:gd name="connsiteX156" fmla="*/ 2298 w 10000"/>
                          <a:gd name="connsiteY156" fmla="*/ 1077 h 10000"/>
                          <a:gd name="connsiteX157" fmla="*/ 2476 w 10000"/>
                          <a:gd name="connsiteY157" fmla="*/ 957 h 10000"/>
                          <a:gd name="connsiteX158" fmla="*/ 2650 w 10000"/>
                          <a:gd name="connsiteY158" fmla="*/ 845 h 10000"/>
                          <a:gd name="connsiteX159" fmla="*/ 2818 w 10000"/>
                          <a:gd name="connsiteY159" fmla="*/ 729 h 10000"/>
                          <a:gd name="connsiteX160" fmla="*/ 2979 w 10000"/>
                          <a:gd name="connsiteY160" fmla="*/ 628 h 10000"/>
                          <a:gd name="connsiteX161" fmla="*/ 3135 w 10000"/>
                          <a:gd name="connsiteY161" fmla="*/ 527 h 10000"/>
                          <a:gd name="connsiteX162" fmla="*/ 3278 w 10000"/>
                          <a:gd name="connsiteY162" fmla="*/ 435 h 10000"/>
                          <a:gd name="connsiteX163" fmla="*/ 3407 w 10000"/>
                          <a:gd name="connsiteY163" fmla="*/ 348 h 10000"/>
                          <a:gd name="connsiteX164" fmla="*/ 3525 w 10000"/>
                          <a:gd name="connsiteY164" fmla="*/ 271 h 10000"/>
                          <a:gd name="connsiteX165" fmla="*/ 3629 w 10000"/>
                          <a:gd name="connsiteY165" fmla="*/ 203 h 10000"/>
                          <a:gd name="connsiteX166" fmla="*/ 3716 w 10000"/>
                          <a:gd name="connsiteY166" fmla="*/ 155 h 10000"/>
                          <a:gd name="connsiteX167" fmla="*/ 3785 w 10000"/>
                          <a:gd name="connsiteY167" fmla="*/ 111 h 10000"/>
                          <a:gd name="connsiteX168" fmla="*/ 3837 w 10000"/>
                          <a:gd name="connsiteY168" fmla="*/ 77 h 10000"/>
                          <a:gd name="connsiteX169" fmla="*/ 3949 w 10000"/>
                          <a:gd name="connsiteY169" fmla="*/ 29 h 10000"/>
                          <a:gd name="connsiteX170" fmla="*/ 4052 w 10000"/>
                          <a:gd name="connsiteY17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9693 w 10000"/>
                          <a:gd name="connsiteY8" fmla="*/ 3217 h 10000"/>
                          <a:gd name="connsiteX9" fmla="*/ 9785 w 10000"/>
                          <a:gd name="connsiteY9" fmla="*/ 3266 h 10000"/>
                          <a:gd name="connsiteX10" fmla="*/ 9854 w 10000"/>
                          <a:gd name="connsiteY10" fmla="*/ 3309 h 10000"/>
                          <a:gd name="connsiteX11" fmla="*/ 9901 w 10000"/>
                          <a:gd name="connsiteY11" fmla="*/ 3333 h 10000"/>
                          <a:gd name="connsiteX12" fmla="*/ 9923 w 10000"/>
                          <a:gd name="connsiteY12" fmla="*/ 3353 h 10000"/>
                          <a:gd name="connsiteX13" fmla="*/ 9975 w 10000"/>
                          <a:gd name="connsiteY13" fmla="*/ 3391 h 10000"/>
                          <a:gd name="connsiteX14" fmla="*/ 10000 w 10000"/>
                          <a:gd name="connsiteY14" fmla="*/ 3444 h 10000"/>
                          <a:gd name="connsiteX15" fmla="*/ 10000 w 10000"/>
                          <a:gd name="connsiteY15" fmla="*/ 3493 h 10000"/>
                          <a:gd name="connsiteX16" fmla="*/ 9988 w 10000"/>
                          <a:gd name="connsiteY16" fmla="*/ 3536 h 10000"/>
                          <a:gd name="connsiteX17" fmla="*/ 9958 w 10000"/>
                          <a:gd name="connsiteY17" fmla="*/ 3589 h 10000"/>
                          <a:gd name="connsiteX18" fmla="*/ 9913 w 10000"/>
                          <a:gd name="connsiteY18" fmla="*/ 3647 h 10000"/>
                          <a:gd name="connsiteX19" fmla="*/ 9874 w 10000"/>
                          <a:gd name="connsiteY19" fmla="*/ 3681 h 10000"/>
                          <a:gd name="connsiteX20" fmla="*/ 9832 w 10000"/>
                          <a:gd name="connsiteY20" fmla="*/ 3734 h 10000"/>
                          <a:gd name="connsiteX21" fmla="*/ 9780 w 10000"/>
                          <a:gd name="connsiteY21" fmla="*/ 3792 h 10000"/>
                          <a:gd name="connsiteX22" fmla="*/ 9728 w 10000"/>
                          <a:gd name="connsiteY22" fmla="*/ 3850 h 10000"/>
                          <a:gd name="connsiteX23" fmla="*/ 9671 w 10000"/>
                          <a:gd name="connsiteY23" fmla="*/ 3903 h 10000"/>
                          <a:gd name="connsiteX24" fmla="*/ 9629 w 10000"/>
                          <a:gd name="connsiteY24" fmla="*/ 3952 h 10000"/>
                          <a:gd name="connsiteX25" fmla="*/ 9589 w 10000"/>
                          <a:gd name="connsiteY25" fmla="*/ 3995 h 10000"/>
                          <a:gd name="connsiteX26" fmla="*/ 9562 w 10000"/>
                          <a:gd name="connsiteY26" fmla="*/ 4029 h 10000"/>
                          <a:gd name="connsiteX27" fmla="*/ 9550 w 10000"/>
                          <a:gd name="connsiteY27" fmla="*/ 4039 h 10000"/>
                          <a:gd name="connsiteX28" fmla="*/ 9555 w 10000"/>
                          <a:gd name="connsiteY28" fmla="*/ 6237 h 10000"/>
                          <a:gd name="connsiteX29" fmla="*/ 9567 w 10000"/>
                          <a:gd name="connsiteY29" fmla="*/ 6246 h 10000"/>
                          <a:gd name="connsiteX30" fmla="*/ 9597 w 10000"/>
                          <a:gd name="connsiteY30" fmla="*/ 6271 h 10000"/>
                          <a:gd name="connsiteX31" fmla="*/ 9641 w 10000"/>
                          <a:gd name="connsiteY31" fmla="*/ 6304 h 10000"/>
                          <a:gd name="connsiteX32" fmla="*/ 9698 w 10000"/>
                          <a:gd name="connsiteY32" fmla="*/ 6338 h 10000"/>
                          <a:gd name="connsiteX33" fmla="*/ 9753 w 10000"/>
                          <a:gd name="connsiteY33" fmla="*/ 6382 h 10000"/>
                          <a:gd name="connsiteX34" fmla="*/ 9805 w 10000"/>
                          <a:gd name="connsiteY34" fmla="*/ 6420 h 10000"/>
                          <a:gd name="connsiteX35" fmla="*/ 9844 w 10000"/>
                          <a:gd name="connsiteY35" fmla="*/ 6454 h 10000"/>
                          <a:gd name="connsiteX36" fmla="*/ 9874 w 10000"/>
                          <a:gd name="connsiteY36" fmla="*/ 6488 h 10000"/>
                          <a:gd name="connsiteX37" fmla="*/ 9884 w 10000"/>
                          <a:gd name="connsiteY37" fmla="*/ 6531 h 10000"/>
                          <a:gd name="connsiteX38" fmla="*/ 9879 w 10000"/>
                          <a:gd name="connsiteY38" fmla="*/ 6575 h 10000"/>
                          <a:gd name="connsiteX39" fmla="*/ 9866 w 10000"/>
                          <a:gd name="connsiteY39" fmla="*/ 6618 h 10000"/>
                          <a:gd name="connsiteX40" fmla="*/ 9854 w 10000"/>
                          <a:gd name="connsiteY40" fmla="*/ 6652 h 10000"/>
                          <a:gd name="connsiteX41" fmla="*/ 9839 w 10000"/>
                          <a:gd name="connsiteY41" fmla="*/ 6667 h 10000"/>
                          <a:gd name="connsiteX42" fmla="*/ 9837 w 10000"/>
                          <a:gd name="connsiteY42" fmla="*/ 6676 h 10000"/>
                          <a:gd name="connsiteX43" fmla="*/ 9827 w 10000"/>
                          <a:gd name="connsiteY43" fmla="*/ 6686 h 10000"/>
                          <a:gd name="connsiteX44" fmla="*/ 9792 w 10000"/>
                          <a:gd name="connsiteY44" fmla="*/ 6720 h 10000"/>
                          <a:gd name="connsiteX45" fmla="*/ 9740 w 10000"/>
                          <a:gd name="connsiteY45" fmla="*/ 6758 h 10000"/>
                          <a:gd name="connsiteX46" fmla="*/ 9671 w 10000"/>
                          <a:gd name="connsiteY46" fmla="*/ 6826 h 10000"/>
                          <a:gd name="connsiteX47" fmla="*/ 9579 w 10000"/>
                          <a:gd name="connsiteY47" fmla="*/ 6903 h 10000"/>
                          <a:gd name="connsiteX48" fmla="*/ 9476 w 10000"/>
                          <a:gd name="connsiteY48" fmla="*/ 6995 h 10000"/>
                          <a:gd name="connsiteX49" fmla="*/ 9359 w 10000"/>
                          <a:gd name="connsiteY49" fmla="*/ 7106 h 10000"/>
                          <a:gd name="connsiteX50" fmla="*/ 9231 w 10000"/>
                          <a:gd name="connsiteY50" fmla="*/ 7227 h 10000"/>
                          <a:gd name="connsiteX51" fmla="*/ 9087 w 10000"/>
                          <a:gd name="connsiteY51" fmla="*/ 7353 h 10000"/>
                          <a:gd name="connsiteX52" fmla="*/ 8939 w 10000"/>
                          <a:gd name="connsiteY52" fmla="*/ 7478 h 10000"/>
                          <a:gd name="connsiteX53" fmla="*/ 8780 w 10000"/>
                          <a:gd name="connsiteY53" fmla="*/ 7623 h 10000"/>
                          <a:gd name="connsiteX54" fmla="*/ 8615 w 10000"/>
                          <a:gd name="connsiteY54" fmla="*/ 7778 h 10000"/>
                          <a:gd name="connsiteX55" fmla="*/ 8441 w 10000"/>
                          <a:gd name="connsiteY55" fmla="*/ 7928 h 10000"/>
                          <a:gd name="connsiteX56" fmla="*/ 8268 w 10000"/>
                          <a:gd name="connsiteY56" fmla="*/ 8082 h 10000"/>
                          <a:gd name="connsiteX57" fmla="*/ 8090 w 10000"/>
                          <a:gd name="connsiteY57" fmla="*/ 8242 h 10000"/>
                          <a:gd name="connsiteX58" fmla="*/ 7917 w 10000"/>
                          <a:gd name="connsiteY58" fmla="*/ 8401 h 10000"/>
                          <a:gd name="connsiteX59" fmla="*/ 7741 w 10000"/>
                          <a:gd name="connsiteY59" fmla="*/ 8556 h 10000"/>
                          <a:gd name="connsiteX60" fmla="*/ 7568 w 10000"/>
                          <a:gd name="connsiteY60" fmla="*/ 8715 h 10000"/>
                          <a:gd name="connsiteX61" fmla="*/ 7395 w 10000"/>
                          <a:gd name="connsiteY61" fmla="*/ 8865 h 10000"/>
                          <a:gd name="connsiteX62" fmla="*/ 7229 w 10000"/>
                          <a:gd name="connsiteY62" fmla="*/ 9010 h 10000"/>
                          <a:gd name="connsiteX63" fmla="*/ 7073 w 10000"/>
                          <a:gd name="connsiteY63" fmla="*/ 9155 h 10000"/>
                          <a:gd name="connsiteX64" fmla="*/ 6927 w 10000"/>
                          <a:gd name="connsiteY64" fmla="*/ 9290 h 10000"/>
                          <a:gd name="connsiteX65" fmla="*/ 6784 w 10000"/>
                          <a:gd name="connsiteY65" fmla="*/ 9415 h 10000"/>
                          <a:gd name="connsiteX66" fmla="*/ 6658 w 10000"/>
                          <a:gd name="connsiteY66" fmla="*/ 9527 h 10000"/>
                          <a:gd name="connsiteX67" fmla="*/ 6541 w 10000"/>
                          <a:gd name="connsiteY67" fmla="*/ 9628 h 10000"/>
                          <a:gd name="connsiteX68" fmla="*/ 6437 w 10000"/>
                          <a:gd name="connsiteY68" fmla="*/ 9720 h 10000"/>
                          <a:gd name="connsiteX69" fmla="*/ 6356 w 10000"/>
                          <a:gd name="connsiteY69" fmla="*/ 9797 h 10000"/>
                          <a:gd name="connsiteX70" fmla="*/ 6286 w 10000"/>
                          <a:gd name="connsiteY70" fmla="*/ 9865 h 10000"/>
                          <a:gd name="connsiteX71" fmla="*/ 6235 w 10000"/>
                          <a:gd name="connsiteY71" fmla="*/ 9908 h 10000"/>
                          <a:gd name="connsiteX72" fmla="*/ 6205 w 10000"/>
                          <a:gd name="connsiteY72" fmla="*/ 9932 h 10000"/>
                          <a:gd name="connsiteX73" fmla="*/ 6131 w 10000"/>
                          <a:gd name="connsiteY73" fmla="*/ 9986 h 10000"/>
                          <a:gd name="connsiteX74" fmla="*/ 6066 w 10000"/>
                          <a:gd name="connsiteY74" fmla="*/ 10000 h 10000"/>
                          <a:gd name="connsiteX75" fmla="*/ 6004 w 10000"/>
                          <a:gd name="connsiteY75" fmla="*/ 9990 h 10000"/>
                          <a:gd name="connsiteX76" fmla="*/ 5957 w 10000"/>
                          <a:gd name="connsiteY76" fmla="*/ 9976 h 10000"/>
                          <a:gd name="connsiteX77" fmla="*/ 5928 w 10000"/>
                          <a:gd name="connsiteY77" fmla="*/ 9957 h 10000"/>
                          <a:gd name="connsiteX78" fmla="*/ 5913 w 10000"/>
                          <a:gd name="connsiteY78" fmla="*/ 9952 h 10000"/>
                          <a:gd name="connsiteX79" fmla="*/ 5901 w 10000"/>
                          <a:gd name="connsiteY79" fmla="*/ 9942 h 10000"/>
                          <a:gd name="connsiteX80" fmla="*/ 5866 w 10000"/>
                          <a:gd name="connsiteY80" fmla="*/ 9918 h 10000"/>
                          <a:gd name="connsiteX81" fmla="*/ 5809 w 10000"/>
                          <a:gd name="connsiteY81" fmla="*/ 9874 h 10000"/>
                          <a:gd name="connsiteX82" fmla="*/ 5737 w 10000"/>
                          <a:gd name="connsiteY82" fmla="*/ 9816 h 10000"/>
                          <a:gd name="connsiteX83" fmla="*/ 5641 w 10000"/>
                          <a:gd name="connsiteY83" fmla="*/ 9739 h 10000"/>
                          <a:gd name="connsiteX84" fmla="*/ 5524 w 10000"/>
                          <a:gd name="connsiteY84" fmla="*/ 9647 h 10000"/>
                          <a:gd name="connsiteX85" fmla="*/ 5398 w 10000"/>
                          <a:gd name="connsiteY85" fmla="*/ 9546 h 10000"/>
                          <a:gd name="connsiteX86" fmla="*/ 5252 w 10000"/>
                          <a:gd name="connsiteY86" fmla="*/ 9435 h 10000"/>
                          <a:gd name="connsiteX87" fmla="*/ 5096 w 10000"/>
                          <a:gd name="connsiteY87" fmla="*/ 9314 h 10000"/>
                          <a:gd name="connsiteX88" fmla="*/ 4923 w 10000"/>
                          <a:gd name="connsiteY88" fmla="*/ 9179 h 10000"/>
                          <a:gd name="connsiteX89" fmla="*/ 4740 w 10000"/>
                          <a:gd name="connsiteY89" fmla="*/ 9034 h 10000"/>
                          <a:gd name="connsiteX90" fmla="*/ 4545 w 10000"/>
                          <a:gd name="connsiteY90" fmla="*/ 8884 h 10000"/>
                          <a:gd name="connsiteX91" fmla="*/ 4347 w 10000"/>
                          <a:gd name="connsiteY91" fmla="*/ 8729 h 10000"/>
                          <a:gd name="connsiteX92" fmla="*/ 4139 w 10000"/>
                          <a:gd name="connsiteY92" fmla="*/ 8560 h 10000"/>
                          <a:gd name="connsiteX93" fmla="*/ 3924 w 10000"/>
                          <a:gd name="connsiteY93" fmla="*/ 8401 h 10000"/>
                          <a:gd name="connsiteX94" fmla="*/ 3706 w 10000"/>
                          <a:gd name="connsiteY94" fmla="*/ 8222 h 10000"/>
                          <a:gd name="connsiteX95" fmla="*/ 3481 w 10000"/>
                          <a:gd name="connsiteY95" fmla="*/ 8053 h 10000"/>
                          <a:gd name="connsiteX96" fmla="*/ 3256 w 10000"/>
                          <a:gd name="connsiteY96" fmla="*/ 7879 h 10000"/>
                          <a:gd name="connsiteX97" fmla="*/ 3026 w 10000"/>
                          <a:gd name="connsiteY97" fmla="*/ 7700 h 10000"/>
                          <a:gd name="connsiteX98" fmla="*/ 2801 w 10000"/>
                          <a:gd name="connsiteY98" fmla="*/ 7522 h 10000"/>
                          <a:gd name="connsiteX99" fmla="*/ 2575 w 10000"/>
                          <a:gd name="connsiteY99" fmla="*/ 7343 h 10000"/>
                          <a:gd name="connsiteX100" fmla="*/ 2355 w 10000"/>
                          <a:gd name="connsiteY100" fmla="*/ 7174 h 10000"/>
                          <a:gd name="connsiteX101" fmla="*/ 2135 w 10000"/>
                          <a:gd name="connsiteY101" fmla="*/ 7005 h 10000"/>
                          <a:gd name="connsiteX102" fmla="*/ 1922 w 10000"/>
                          <a:gd name="connsiteY102" fmla="*/ 6836 h 10000"/>
                          <a:gd name="connsiteX103" fmla="*/ 1719 w 10000"/>
                          <a:gd name="connsiteY103" fmla="*/ 6676 h 10000"/>
                          <a:gd name="connsiteX104" fmla="*/ 1519 w 10000"/>
                          <a:gd name="connsiteY104" fmla="*/ 6522 h 10000"/>
                          <a:gd name="connsiteX105" fmla="*/ 1331 w 10000"/>
                          <a:gd name="connsiteY105" fmla="*/ 6372 h 10000"/>
                          <a:gd name="connsiteX106" fmla="*/ 1153 w 10000"/>
                          <a:gd name="connsiteY106" fmla="*/ 6237 h 10000"/>
                          <a:gd name="connsiteX107" fmla="*/ 985 w 10000"/>
                          <a:gd name="connsiteY107" fmla="*/ 6101 h 10000"/>
                          <a:gd name="connsiteX108" fmla="*/ 831 w 10000"/>
                          <a:gd name="connsiteY108" fmla="*/ 5981 h 10000"/>
                          <a:gd name="connsiteX109" fmla="*/ 690 w 10000"/>
                          <a:gd name="connsiteY109" fmla="*/ 5874 h 10000"/>
                          <a:gd name="connsiteX110" fmla="*/ 569 w 10000"/>
                          <a:gd name="connsiteY110" fmla="*/ 5778 h 10000"/>
                          <a:gd name="connsiteX111" fmla="*/ 460 w 10000"/>
                          <a:gd name="connsiteY111" fmla="*/ 5696 h 10000"/>
                          <a:gd name="connsiteX112" fmla="*/ 369 w 10000"/>
                          <a:gd name="connsiteY112" fmla="*/ 5618 h 10000"/>
                          <a:gd name="connsiteX113" fmla="*/ 299 w 10000"/>
                          <a:gd name="connsiteY113" fmla="*/ 5570 h 10000"/>
                          <a:gd name="connsiteX114" fmla="*/ 252 w 10000"/>
                          <a:gd name="connsiteY114" fmla="*/ 5527 h 10000"/>
                          <a:gd name="connsiteX115" fmla="*/ 225 w 10000"/>
                          <a:gd name="connsiteY115" fmla="*/ 5502 h 10000"/>
                          <a:gd name="connsiteX116" fmla="*/ 148 w 10000"/>
                          <a:gd name="connsiteY116" fmla="*/ 5425 h 10000"/>
                          <a:gd name="connsiteX117" fmla="*/ 92 w 10000"/>
                          <a:gd name="connsiteY117" fmla="*/ 5324 h 10000"/>
                          <a:gd name="connsiteX118" fmla="*/ 52 w 10000"/>
                          <a:gd name="connsiteY118" fmla="*/ 5213 h 10000"/>
                          <a:gd name="connsiteX119" fmla="*/ 27 w 10000"/>
                          <a:gd name="connsiteY119" fmla="*/ 5111 h 10000"/>
                          <a:gd name="connsiteX120" fmla="*/ 10 w 10000"/>
                          <a:gd name="connsiteY120" fmla="*/ 5019 h 10000"/>
                          <a:gd name="connsiteX121" fmla="*/ 5 w 10000"/>
                          <a:gd name="connsiteY121" fmla="*/ 4942 h 10000"/>
                          <a:gd name="connsiteX122" fmla="*/ 0 w 10000"/>
                          <a:gd name="connsiteY122" fmla="*/ 4884 h 10000"/>
                          <a:gd name="connsiteX123" fmla="*/ 0 w 10000"/>
                          <a:gd name="connsiteY123" fmla="*/ 4865 h 10000"/>
                          <a:gd name="connsiteX124" fmla="*/ 0 w 10000"/>
                          <a:gd name="connsiteY124" fmla="*/ 4831 h 10000"/>
                          <a:gd name="connsiteX125" fmla="*/ 0 w 10000"/>
                          <a:gd name="connsiteY125" fmla="*/ 4749 h 10000"/>
                          <a:gd name="connsiteX126" fmla="*/ 0 w 10000"/>
                          <a:gd name="connsiteY126" fmla="*/ 4618 h 10000"/>
                          <a:gd name="connsiteX127" fmla="*/ 0 w 10000"/>
                          <a:gd name="connsiteY127" fmla="*/ 3826 h 10000"/>
                          <a:gd name="connsiteX128" fmla="*/ 0 w 10000"/>
                          <a:gd name="connsiteY128" fmla="*/ 3604 h 10000"/>
                          <a:gd name="connsiteX129" fmla="*/ 0 w 10000"/>
                          <a:gd name="connsiteY129" fmla="*/ 3401 h 10000"/>
                          <a:gd name="connsiteX130" fmla="*/ 0 w 10000"/>
                          <a:gd name="connsiteY130" fmla="*/ 3222 h 10000"/>
                          <a:gd name="connsiteX131" fmla="*/ 10 w 10000"/>
                          <a:gd name="connsiteY131" fmla="*/ 3053 h 10000"/>
                          <a:gd name="connsiteX132" fmla="*/ 40 w 10000"/>
                          <a:gd name="connsiteY132" fmla="*/ 2894 h 10000"/>
                          <a:gd name="connsiteX133" fmla="*/ 84 w 10000"/>
                          <a:gd name="connsiteY133" fmla="*/ 2758 h 10000"/>
                          <a:gd name="connsiteX134" fmla="*/ 131 w 10000"/>
                          <a:gd name="connsiteY134" fmla="*/ 2647 h 10000"/>
                          <a:gd name="connsiteX135" fmla="*/ 183 w 10000"/>
                          <a:gd name="connsiteY135" fmla="*/ 2546 h 10000"/>
                          <a:gd name="connsiteX136" fmla="*/ 230 w 10000"/>
                          <a:gd name="connsiteY136" fmla="*/ 2478 h 10000"/>
                          <a:gd name="connsiteX137" fmla="*/ 275 w 10000"/>
                          <a:gd name="connsiteY137" fmla="*/ 2420 h 10000"/>
                          <a:gd name="connsiteX138" fmla="*/ 299 w 10000"/>
                          <a:gd name="connsiteY138" fmla="*/ 2386 h 10000"/>
                          <a:gd name="connsiteX139" fmla="*/ 312 w 10000"/>
                          <a:gd name="connsiteY139" fmla="*/ 2377 h 10000"/>
                          <a:gd name="connsiteX140" fmla="*/ 322 w 10000"/>
                          <a:gd name="connsiteY140" fmla="*/ 2372 h 10000"/>
                          <a:gd name="connsiteX141" fmla="*/ 356 w 10000"/>
                          <a:gd name="connsiteY141" fmla="*/ 2353 h 10000"/>
                          <a:gd name="connsiteX142" fmla="*/ 413 w 10000"/>
                          <a:gd name="connsiteY142" fmla="*/ 2309 h 10000"/>
                          <a:gd name="connsiteX143" fmla="*/ 485 w 10000"/>
                          <a:gd name="connsiteY143" fmla="*/ 2261 h 10000"/>
                          <a:gd name="connsiteX144" fmla="*/ 581 w 10000"/>
                          <a:gd name="connsiteY144" fmla="*/ 2203 h 10000"/>
                          <a:gd name="connsiteX145" fmla="*/ 690 w 10000"/>
                          <a:gd name="connsiteY145" fmla="*/ 2135 h 10000"/>
                          <a:gd name="connsiteX146" fmla="*/ 811 w 10000"/>
                          <a:gd name="connsiteY146" fmla="*/ 2048 h 10000"/>
                          <a:gd name="connsiteX147" fmla="*/ 950 w 10000"/>
                          <a:gd name="connsiteY147" fmla="*/ 1966 h 10000"/>
                          <a:gd name="connsiteX148" fmla="*/ 1096 w 10000"/>
                          <a:gd name="connsiteY148" fmla="*/ 1865 h 10000"/>
                          <a:gd name="connsiteX149" fmla="*/ 1252 w 10000"/>
                          <a:gd name="connsiteY149" fmla="*/ 1758 h 10000"/>
                          <a:gd name="connsiteX150" fmla="*/ 1418 w 10000"/>
                          <a:gd name="connsiteY150" fmla="*/ 1652 h 10000"/>
                          <a:gd name="connsiteX151" fmla="*/ 1586 w 10000"/>
                          <a:gd name="connsiteY151" fmla="*/ 1541 h 10000"/>
                          <a:gd name="connsiteX152" fmla="*/ 1759 w 10000"/>
                          <a:gd name="connsiteY152" fmla="*/ 1420 h 10000"/>
                          <a:gd name="connsiteX153" fmla="*/ 1940 w 10000"/>
                          <a:gd name="connsiteY153" fmla="*/ 1314 h 10000"/>
                          <a:gd name="connsiteX154" fmla="*/ 2118 w 10000"/>
                          <a:gd name="connsiteY154" fmla="*/ 1193 h 10000"/>
                          <a:gd name="connsiteX155" fmla="*/ 2298 w 10000"/>
                          <a:gd name="connsiteY155" fmla="*/ 1077 h 10000"/>
                          <a:gd name="connsiteX156" fmla="*/ 2476 w 10000"/>
                          <a:gd name="connsiteY156" fmla="*/ 957 h 10000"/>
                          <a:gd name="connsiteX157" fmla="*/ 2650 w 10000"/>
                          <a:gd name="connsiteY157" fmla="*/ 845 h 10000"/>
                          <a:gd name="connsiteX158" fmla="*/ 2818 w 10000"/>
                          <a:gd name="connsiteY158" fmla="*/ 729 h 10000"/>
                          <a:gd name="connsiteX159" fmla="*/ 2979 w 10000"/>
                          <a:gd name="connsiteY159" fmla="*/ 628 h 10000"/>
                          <a:gd name="connsiteX160" fmla="*/ 3135 w 10000"/>
                          <a:gd name="connsiteY160" fmla="*/ 527 h 10000"/>
                          <a:gd name="connsiteX161" fmla="*/ 3278 w 10000"/>
                          <a:gd name="connsiteY161" fmla="*/ 435 h 10000"/>
                          <a:gd name="connsiteX162" fmla="*/ 3407 w 10000"/>
                          <a:gd name="connsiteY162" fmla="*/ 348 h 10000"/>
                          <a:gd name="connsiteX163" fmla="*/ 3525 w 10000"/>
                          <a:gd name="connsiteY163" fmla="*/ 271 h 10000"/>
                          <a:gd name="connsiteX164" fmla="*/ 3629 w 10000"/>
                          <a:gd name="connsiteY164" fmla="*/ 203 h 10000"/>
                          <a:gd name="connsiteX165" fmla="*/ 3716 w 10000"/>
                          <a:gd name="connsiteY165" fmla="*/ 155 h 10000"/>
                          <a:gd name="connsiteX166" fmla="*/ 3785 w 10000"/>
                          <a:gd name="connsiteY166" fmla="*/ 111 h 10000"/>
                          <a:gd name="connsiteX167" fmla="*/ 3837 w 10000"/>
                          <a:gd name="connsiteY167" fmla="*/ 77 h 10000"/>
                          <a:gd name="connsiteX168" fmla="*/ 3949 w 10000"/>
                          <a:gd name="connsiteY168" fmla="*/ 29 h 10000"/>
                          <a:gd name="connsiteX169" fmla="*/ 4052 w 10000"/>
                          <a:gd name="connsiteY16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9693 w 10000"/>
                          <a:gd name="connsiteY7" fmla="*/ 3217 h 10000"/>
                          <a:gd name="connsiteX8" fmla="*/ 9785 w 10000"/>
                          <a:gd name="connsiteY8" fmla="*/ 3266 h 10000"/>
                          <a:gd name="connsiteX9" fmla="*/ 9854 w 10000"/>
                          <a:gd name="connsiteY9" fmla="*/ 3309 h 10000"/>
                          <a:gd name="connsiteX10" fmla="*/ 9901 w 10000"/>
                          <a:gd name="connsiteY10" fmla="*/ 3333 h 10000"/>
                          <a:gd name="connsiteX11" fmla="*/ 9923 w 10000"/>
                          <a:gd name="connsiteY11" fmla="*/ 3353 h 10000"/>
                          <a:gd name="connsiteX12" fmla="*/ 9975 w 10000"/>
                          <a:gd name="connsiteY12" fmla="*/ 3391 h 10000"/>
                          <a:gd name="connsiteX13" fmla="*/ 10000 w 10000"/>
                          <a:gd name="connsiteY13" fmla="*/ 3444 h 10000"/>
                          <a:gd name="connsiteX14" fmla="*/ 10000 w 10000"/>
                          <a:gd name="connsiteY14" fmla="*/ 3493 h 10000"/>
                          <a:gd name="connsiteX15" fmla="*/ 9988 w 10000"/>
                          <a:gd name="connsiteY15" fmla="*/ 3536 h 10000"/>
                          <a:gd name="connsiteX16" fmla="*/ 9958 w 10000"/>
                          <a:gd name="connsiteY16" fmla="*/ 3589 h 10000"/>
                          <a:gd name="connsiteX17" fmla="*/ 9913 w 10000"/>
                          <a:gd name="connsiteY17" fmla="*/ 3647 h 10000"/>
                          <a:gd name="connsiteX18" fmla="*/ 9874 w 10000"/>
                          <a:gd name="connsiteY18" fmla="*/ 3681 h 10000"/>
                          <a:gd name="connsiteX19" fmla="*/ 9832 w 10000"/>
                          <a:gd name="connsiteY19" fmla="*/ 3734 h 10000"/>
                          <a:gd name="connsiteX20" fmla="*/ 9780 w 10000"/>
                          <a:gd name="connsiteY20" fmla="*/ 3792 h 10000"/>
                          <a:gd name="connsiteX21" fmla="*/ 9728 w 10000"/>
                          <a:gd name="connsiteY21" fmla="*/ 3850 h 10000"/>
                          <a:gd name="connsiteX22" fmla="*/ 9671 w 10000"/>
                          <a:gd name="connsiteY22" fmla="*/ 3903 h 10000"/>
                          <a:gd name="connsiteX23" fmla="*/ 9629 w 10000"/>
                          <a:gd name="connsiteY23" fmla="*/ 3952 h 10000"/>
                          <a:gd name="connsiteX24" fmla="*/ 9589 w 10000"/>
                          <a:gd name="connsiteY24" fmla="*/ 3995 h 10000"/>
                          <a:gd name="connsiteX25" fmla="*/ 9562 w 10000"/>
                          <a:gd name="connsiteY25" fmla="*/ 4029 h 10000"/>
                          <a:gd name="connsiteX26" fmla="*/ 9550 w 10000"/>
                          <a:gd name="connsiteY26" fmla="*/ 4039 h 10000"/>
                          <a:gd name="connsiteX27" fmla="*/ 9555 w 10000"/>
                          <a:gd name="connsiteY27" fmla="*/ 6237 h 10000"/>
                          <a:gd name="connsiteX28" fmla="*/ 9567 w 10000"/>
                          <a:gd name="connsiteY28" fmla="*/ 6246 h 10000"/>
                          <a:gd name="connsiteX29" fmla="*/ 9597 w 10000"/>
                          <a:gd name="connsiteY29" fmla="*/ 6271 h 10000"/>
                          <a:gd name="connsiteX30" fmla="*/ 9641 w 10000"/>
                          <a:gd name="connsiteY30" fmla="*/ 6304 h 10000"/>
                          <a:gd name="connsiteX31" fmla="*/ 9698 w 10000"/>
                          <a:gd name="connsiteY31" fmla="*/ 6338 h 10000"/>
                          <a:gd name="connsiteX32" fmla="*/ 9753 w 10000"/>
                          <a:gd name="connsiteY32" fmla="*/ 6382 h 10000"/>
                          <a:gd name="connsiteX33" fmla="*/ 9805 w 10000"/>
                          <a:gd name="connsiteY33" fmla="*/ 6420 h 10000"/>
                          <a:gd name="connsiteX34" fmla="*/ 9844 w 10000"/>
                          <a:gd name="connsiteY34" fmla="*/ 6454 h 10000"/>
                          <a:gd name="connsiteX35" fmla="*/ 9874 w 10000"/>
                          <a:gd name="connsiteY35" fmla="*/ 6488 h 10000"/>
                          <a:gd name="connsiteX36" fmla="*/ 9884 w 10000"/>
                          <a:gd name="connsiteY36" fmla="*/ 6531 h 10000"/>
                          <a:gd name="connsiteX37" fmla="*/ 9879 w 10000"/>
                          <a:gd name="connsiteY37" fmla="*/ 6575 h 10000"/>
                          <a:gd name="connsiteX38" fmla="*/ 9866 w 10000"/>
                          <a:gd name="connsiteY38" fmla="*/ 6618 h 10000"/>
                          <a:gd name="connsiteX39" fmla="*/ 9854 w 10000"/>
                          <a:gd name="connsiteY39" fmla="*/ 6652 h 10000"/>
                          <a:gd name="connsiteX40" fmla="*/ 9839 w 10000"/>
                          <a:gd name="connsiteY40" fmla="*/ 6667 h 10000"/>
                          <a:gd name="connsiteX41" fmla="*/ 9837 w 10000"/>
                          <a:gd name="connsiteY41" fmla="*/ 6676 h 10000"/>
                          <a:gd name="connsiteX42" fmla="*/ 9827 w 10000"/>
                          <a:gd name="connsiteY42" fmla="*/ 6686 h 10000"/>
                          <a:gd name="connsiteX43" fmla="*/ 9792 w 10000"/>
                          <a:gd name="connsiteY43" fmla="*/ 6720 h 10000"/>
                          <a:gd name="connsiteX44" fmla="*/ 9740 w 10000"/>
                          <a:gd name="connsiteY44" fmla="*/ 6758 h 10000"/>
                          <a:gd name="connsiteX45" fmla="*/ 9671 w 10000"/>
                          <a:gd name="connsiteY45" fmla="*/ 6826 h 10000"/>
                          <a:gd name="connsiteX46" fmla="*/ 9579 w 10000"/>
                          <a:gd name="connsiteY46" fmla="*/ 6903 h 10000"/>
                          <a:gd name="connsiteX47" fmla="*/ 9476 w 10000"/>
                          <a:gd name="connsiteY47" fmla="*/ 6995 h 10000"/>
                          <a:gd name="connsiteX48" fmla="*/ 9359 w 10000"/>
                          <a:gd name="connsiteY48" fmla="*/ 7106 h 10000"/>
                          <a:gd name="connsiteX49" fmla="*/ 9231 w 10000"/>
                          <a:gd name="connsiteY49" fmla="*/ 7227 h 10000"/>
                          <a:gd name="connsiteX50" fmla="*/ 9087 w 10000"/>
                          <a:gd name="connsiteY50" fmla="*/ 7353 h 10000"/>
                          <a:gd name="connsiteX51" fmla="*/ 8939 w 10000"/>
                          <a:gd name="connsiteY51" fmla="*/ 7478 h 10000"/>
                          <a:gd name="connsiteX52" fmla="*/ 8780 w 10000"/>
                          <a:gd name="connsiteY52" fmla="*/ 7623 h 10000"/>
                          <a:gd name="connsiteX53" fmla="*/ 8615 w 10000"/>
                          <a:gd name="connsiteY53" fmla="*/ 7778 h 10000"/>
                          <a:gd name="connsiteX54" fmla="*/ 8441 w 10000"/>
                          <a:gd name="connsiteY54" fmla="*/ 7928 h 10000"/>
                          <a:gd name="connsiteX55" fmla="*/ 8268 w 10000"/>
                          <a:gd name="connsiteY55" fmla="*/ 8082 h 10000"/>
                          <a:gd name="connsiteX56" fmla="*/ 8090 w 10000"/>
                          <a:gd name="connsiteY56" fmla="*/ 8242 h 10000"/>
                          <a:gd name="connsiteX57" fmla="*/ 7917 w 10000"/>
                          <a:gd name="connsiteY57" fmla="*/ 8401 h 10000"/>
                          <a:gd name="connsiteX58" fmla="*/ 7741 w 10000"/>
                          <a:gd name="connsiteY58" fmla="*/ 8556 h 10000"/>
                          <a:gd name="connsiteX59" fmla="*/ 7568 w 10000"/>
                          <a:gd name="connsiteY59" fmla="*/ 8715 h 10000"/>
                          <a:gd name="connsiteX60" fmla="*/ 7395 w 10000"/>
                          <a:gd name="connsiteY60" fmla="*/ 8865 h 10000"/>
                          <a:gd name="connsiteX61" fmla="*/ 7229 w 10000"/>
                          <a:gd name="connsiteY61" fmla="*/ 9010 h 10000"/>
                          <a:gd name="connsiteX62" fmla="*/ 7073 w 10000"/>
                          <a:gd name="connsiteY62" fmla="*/ 9155 h 10000"/>
                          <a:gd name="connsiteX63" fmla="*/ 6927 w 10000"/>
                          <a:gd name="connsiteY63" fmla="*/ 9290 h 10000"/>
                          <a:gd name="connsiteX64" fmla="*/ 6784 w 10000"/>
                          <a:gd name="connsiteY64" fmla="*/ 9415 h 10000"/>
                          <a:gd name="connsiteX65" fmla="*/ 6658 w 10000"/>
                          <a:gd name="connsiteY65" fmla="*/ 9527 h 10000"/>
                          <a:gd name="connsiteX66" fmla="*/ 6541 w 10000"/>
                          <a:gd name="connsiteY66" fmla="*/ 9628 h 10000"/>
                          <a:gd name="connsiteX67" fmla="*/ 6437 w 10000"/>
                          <a:gd name="connsiteY67" fmla="*/ 9720 h 10000"/>
                          <a:gd name="connsiteX68" fmla="*/ 6356 w 10000"/>
                          <a:gd name="connsiteY68" fmla="*/ 9797 h 10000"/>
                          <a:gd name="connsiteX69" fmla="*/ 6286 w 10000"/>
                          <a:gd name="connsiteY69" fmla="*/ 9865 h 10000"/>
                          <a:gd name="connsiteX70" fmla="*/ 6235 w 10000"/>
                          <a:gd name="connsiteY70" fmla="*/ 9908 h 10000"/>
                          <a:gd name="connsiteX71" fmla="*/ 6205 w 10000"/>
                          <a:gd name="connsiteY71" fmla="*/ 9932 h 10000"/>
                          <a:gd name="connsiteX72" fmla="*/ 6131 w 10000"/>
                          <a:gd name="connsiteY72" fmla="*/ 9986 h 10000"/>
                          <a:gd name="connsiteX73" fmla="*/ 6066 w 10000"/>
                          <a:gd name="connsiteY73" fmla="*/ 10000 h 10000"/>
                          <a:gd name="connsiteX74" fmla="*/ 6004 w 10000"/>
                          <a:gd name="connsiteY74" fmla="*/ 9990 h 10000"/>
                          <a:gd name="connsiteX75" fmla="*/ 5957 w 10000"/>
                          <a:gd name="connsiteY75" fmla="*/ 9976 h 10000"/>
                          <a:gd name="connsiteX76" fmla="*/ 5928 w 10000"/>
                          <a:gd name="connsiteY76" fmla="*/ 9957 h 10000"/>
                          <a:gd name="connsiteX77" fmla="*/ 5913 w 10000"/>
                          <a:gd name="connsiteY77" fmla="*/ 9952 h 10000"/>
                          <a:gd name="connsiteX78" fmla="*/ 5901 w 10000"/>
                          <a:gd name="connsiteY78" fmla="*/ 9942 h 10000"/>
                          <a:gd name="connsiteX79" fmla="*/ 5866 w 10000"/>
                          <a:gd name="connsiteY79" fmla="*/ 9918 h 10000"/>
                          <a:gd name="connsiteX80" fmla="*/ 5809 w 10000"/>
                          <a:gd name="connsiteY80" fmla="*/ 9874 h 10000"/>
                          <a:gd name="connsiteX81" fmla="*/ 5737 w 10000"/>
                          <a:gd name="connsiteY81" fmla="*/ 9816 h 10000"/>
                          <a:gd name="connsiteX82" fmla="*/ 5641 w 10000"/>
                          <a:gd name="connsiteY82" fmla="*/ 9739 h 10000"/>
                          <a:gd name="connsiteX83" fmla="*/ 5524 w 10000"/>
                          <a:gd name="connsiteY83" fmla="*/ 9647 h 10000"/>
                          <a:gd name="connsiteX84" fmla="*/ 5398 w 10000"/>
                          <a:gd name="connsiteY84" fmla="*/ 9546 h 10000"/>
                          <a:gd name="connsiteX85" fmla="*/ 5252 w 10000"/>
                          <a:gd name="connsiteY85" fmla="*/ 9435 h 10000"/>
                          <a:gd name="connsiteX86" fmla="*/ 5096 w 10000"/>
                          <a:gd name="connsiteY86" fmla="*/ 9314 h 10000"/>
                          <a:gd name="connsiteX87" fmla="*/ 4923 w 10000"/>
                          <a:gd name="connsiteY87" fmla="*/ 9179 h 10000"/>
                          <a:gd name="connsiteX88" fmla="*/ 4740 w 10000"/>
                          <a:gd name="connsiteY88" fmla="*/ 9034 h 10000"/>
                          <a:gd name="connsiteX89" fmla="*/ 4545 w 10000"/>
                          <a:gd name="connsiteY89" fmla="*/ 8884 h 10000"/>
                          <a:gd name="connsiteX90" fmla="*/ 4347 w 10000"/>
                          <a:gd name="connsiteY90" fmla="*/ 8729 h 10000"/>
                          <a:gd name="connsiteX91" fmla="*/ 4139 w 10000"/>
                          <a:gd name="connsiteY91" fmla="*/ 8560 h 10000"/>
                          <a:gd name="connsiteX92" fmla="*/ 3924 w 10000"/>
                          <a:gd name="connsiteY92" fmla="*/ 8401 h 10000"/>
                          <a:gd name="connsiteX93" fmla="*/ 3706 w 10000"/>
                          <a:gd name="connsiteY93" fmla="*/ 8222 h 10000"/>
                          <a:gd name="connsiteX94" fmla="*/ 3481 w 10000"/>
                          <a:gd name="connsiteY94" fmla="*/ 8053 h 10000"/>
                          <a:gd name="connsiteX95" fmla="*/ 3256 w 10000"/>
                          <a:gd name="connsiteY95" fmla="*/ 7879 h 10000"/>
                          <a:gd name="connsiteX96" fmla="*/ 3026 w 10000"/>
                          <a:gd name="connsiteY96" fmla="*/ 7700 h 10000"/>
                          <a:gd name="connsiteX97" fmla="*/ 2801 w 10000"/>
                          <a:gd name="connsiteY97" fmla="*/ 7522 h 10000"/>
                          <a:gd name="connsiteX98" fmla="*/ 2575 w 10000"/>
                          <a:gd name="connsiteY98" fmla="*/ 7343 h 10000"/>
                          <a:gd name="connsiteX99" fmla="*/ 2355 w 10000"/>
                          <a:gd name="connsiteY99" fmla="*/ 7174 h 10000"/>
                          <a:gd name="connsiteX100" fmla="*/ 2135 w 10000"/>
                          <a:gd name="connsiteY100" fmla="*/ 7005 h 10000"/>
                          <a:gd name="connsiteX101" fmla="*/ 1922 w 10000"/>
                          <a:gd name="connsiteY101" fmla="*/ 6836 h 10000"/>
                          <a:gd name="connsiteX102" fmla="*/ 1719 w 10000"/>
                          <a:gd name="connsiteY102" fmla="*/ 6676 h 10000"/>
                          <a:gd name="connsiteX103" fmla="*/ 1519 w 10000"/>
                          <a:gd name="connsiteY103" fmla="*/ 6522 h 10000"/>
                          <a:gd name="connsiteX104" fmla="*/ 1331 w 10000"/>
                          <a:gd name="connsiteY104" fmla="*/ 6372 h 10000"/>
                          <a:gd name="connsiteX105" fmla="*/ 1153 w 10000"/>
                          <a:gd name="connsiteY105" fmla="*/ 6237 h 10000"/>
                          <a:gd name="connsiteX106" fmla="*/ 985 w 10000"/>
                          <a:gd name="connsiteY106" fmla="*/ 6101 h 10000"/>
                          <a:gd name="connsiteX107" fmla="*/ 831 w 10000"/>
                          <a:gd name="connsiteY107" fmla="*/ 5981 h 10000"/>
                          <a:gd name="connsiteX108" fmla="*/ 690 w 10000"/>
                          <a:gd name="connsiteY108" fmla="*/ 5874 h 10000"/>
                          <a:gd name="connsiteX109" fmla="*/ 569 w 10000"/>
                          <a:gd name="connsiteY109" fmla="*/ 5778 h 10000"/>
                          <a:gd name="connsiteX110" fmla="*/ 460 w 10000"/>
                          <a:gd name="connsiteY110" fmla="*/ 5696 h 10000"/>
                          <a:gd name="connsiteX111" fmla="*/ 369 w 10000"/>
                          <a:gd name="connsiteY111" fmla="*/ 5618 h 10000"/>
                          <a:gd name="connsiteX112" fmla="*/ 299 w 10000"/>
                          <a:gd name="connsiteY112" fmla="*/ 5570 h 10000"/>
                          <a:gd name="connsiteX113" fmla="*/ 252 w 10000"/>
                          <a:gd name="connsiteY113" fmla="*/ 5527 h 10000"/>
                          <a:gd name="connsiteX114" fmla="*/ 225 w 10000"/>
                          <a:gd name="connsiteY114" fmla="*/ 5502 h 10000"/>
                          <a:gd name="connsiteX115" fmla="*/ 148 w 10000"/>
                          <a:gd name="connsiteY115" fmla="*/ 5425 h 10000"/>
                          <a:gd name="connsiteX116" fmla="*/ 92 w 10000"/>
                          <a:gd name="connsiteY116" fmla="*/ 5324 h 10000"/>
                          <a:gd name="connsiteX117" fmla="*/ 52 w 10000"/>
                          <a:gd name="connsiteY117" fmla="*/ 5213 h 10000"/>
                          <a:gd name="connsiteX118" fmla="*/ 27 w 10000"/>
                          <a:gd name="connsiteY118" fmla="*/ 5111 h 10000"/>
                          <a:gd name="connsiteX119" fmla="*/ 10 w 10000"/>
                          <a:gd name="connsiteY119" fmla="*/ 5019 h 10000"/>
                          <a:gd name="connsiteX120" fmla="*/ 5 w 10000"/>
                          <a:gd name="connsiteY120" fmla="*/ 4942 h 10000"/>
                          <a:gd name="connsiteX121" fmla="*/ 0 w 10000"/>
                          <a:gd name="connsiteY121" fmla="*/ 4884 h 10000"/>
                          <a:gd name="connsiteX122" fmla="*/ 0 w 10000"/>
                          <a:gd name="connsiteY122" fmla="*/ 4865 h 10000"/>
                          <a:gd name="connsiteX123" fmla="*/ 0 w 10000"/>
                          <a:gd name="connsiteY123" fmla="*/ 4831 h 10000"/>
                          <a:gd name="connsiteX124" fmla="*/ 0 w 10000"/>
                          <a:gd name="connsiteY124" fmla="*/ 4749 h 10000"/>
                          <a:gd name="connsiteX125" fmla="*/ 0 w 10000"/>
                          <a:gd name="connsiteY125" fmla="*/ 4618 h 10000"/>
                          <a:gd name="connsiteX126" fmla="*/ 0 w 10000"/>
                          <a:gd name="connsiteY126" fmla="*/ 3826 h 10000"/>
                          <a:gd name="connsiteX127" fmla="*/ 0 w 10000"/>
                          <a:gd name="connsiteY127" fmla="*/ 3604 h 10000"/>
                          <a:gd name="connsiteX128" fmla="*/ 0 w 10000"/>
                          <a:gd name="connsiteY128" fmla="*/ 3401 h 10000"/>
                          <a:gd name="connsiteX129" fmla="*/ 0 w 10000"/>
                          <a:gd name="connsiteY129" fmla="*/ 3222 h 10000"/>
                          <a:gd name="connsiteX130" fmla="*/ 10 w 10000"/>
                          <a:gd name="connsiteY130" fmla="*/ 3053 h 10000"/>
                          <a:gd name="connsiteX131" fmla="*/ 40 w 10000"/>
                          <a:gd name="connsiteY131" fmla="*/ 2894 h 10000"/>
                          <a:gd name="connsiteX132" fmla="*/ 84 w 10000"/>
                          <a:gd name="connsiteY132" fmla="*/ 2758 h 10000"/>
                          <a:gd name="connsiteX133" fmla="*/ 131 w 10000"/>
                          <a:gd name="connsiteY133" fmla="*/ 2647 h 10000"/>
                          <a:gd name="connsiteX134" fmla="*/ 183 w 10000"/>
                          <a:gd name="connsiteY134" fmla="*/ 2546 h 10000"/>
                          <a:gd name="connsiteX135" fmla="*/ 230 w 10000"/>
                          <a:gd name="connsiteY135" fmla="*/ 2478 h 10000"/>
                          <a:gd name="connsiteX136" fmla="*/ 275 w 10000"/>
                          <a:gd name="connsiteY136" fmla="*/ 2420 h 10000"/>
                          <a:gd name="connsiteX137" fmla="*/ 299 w 10000"/>
                          <a:gd name="connsiteY137" fmla="*/ 2386 h 10000"/>
                          <a:gd name="connsiteX138" fmla="*/ 312 w 10000"/>
                          <a:gd name="connsiteY138" fmla="*/ 2377 h 10000"/>
                          <a:gd name="connsiteX139" fmla="*/ 322 w 10000"/>
                          <a:gd name="connsiteY139" fmla="*/ 2372 h 10000"/>
                          <a:gd name="connsiteX140" fmla="*/ 356 w 10000"/>
                          <a:gd name="connsiteY140" fmla="*/ 2353 h 10000"/>
                          <a:gd name="connsiteX141" fmla="*/ 413 w 10000"/>
                          <a:gd name="connsiteY141" fmla="*/ 2309 h 10000"/>
                          <a:gd name="connsiteX142" fmla="*/ 485 w 10000"/>
                          <a:gd name="connsiteY142" fmla="*/ 2261 h 10000"/>
                          <a:gd name="connsiteX143" fmla="*/ 581 w 10000"/>
                          <a:gd name="connsiteY143" fmla="*/ 2203 h 10000"/>
                          <a:gd name="connsiteX144" fmla="*/ 690 w 10000"/>
                          <a:gd name="connsiteY144" fmla="*/ 2135 h 10000"/>
                          <a:gd name="connsiteX145" fmla="*/ 811 w 10000"/>
                          <a:gd name="connsiteY145" fmla="*/ 2048 h 10000"/>
                          <a:gd name="connsiteX146" fmla="*/ 950 w 10000"/>
                          <a:gd name="connsiteY146" fmla="*/ 1966 h 10000"/>
                          <a:gd name="connsiteX147" fmla="*/ 1096 w 10000"/>
                          <a:gd name="connsiteY147" fmla="*/ 1865 h 10000"/>
                          <a:gd name="connsiteX148" fmla="*/ 1252 w 10000"/>
                          <a:gd name="connsiteY148" fmla="*/ 1758 h 10000"/>
                          <a:gd name="connsiteX149" fmla="*/ 1418 w 10000"/>
                          <a:gd name="connsiteY149" fmla="*/ 1652 h 10000"/>
                          <a:gd name="connsiteX150" fmla="*/ 1586 w 10000"/>
                          <a:gd name="connsiteY150" fmla="*/ 1541 h 10000"/>
                          <a:gd name="connsiteX151" fmla="*/ 1759 w 10000"/>
                          <a:gd name="connsiteY151" fmla="*/ 1420 h 10000"/>
                          <a:gd name="connsiteX152" fmla="*/ 1940 w 10000"/>
                          <a:gd name="connsiteY152" fmla="*/ 1314 h 10000"/>
                          <a:gd name="connsiteX153" fmla="*/ 2118 w 10000"/>
                          <a:gd name="connsiteY153" fmla="*/ 1193 h 10000"/>
                          <a:gd name="connsiteX154" fmla="*/ 2298 w 10000"/>
                          <a:gd name="connsiteY154" fmla="*/ 1077 h 10000"/>
                          <a:gd name="connsiteX155" fmla="*/ 2476 w 10000"/>
                          <a:gd name="connsiteY155" fmla="*/ 957 h 10000"/>
                          <a:gd name="connsiteX156" fmla="*/ 2650 w 10000"/>
                          <a:gd name="connsiteY156" fmla="*/ 845 h 10000"/>
                          <a:gd name="connsiteX157" fmla="*/ 2818 w 10000"/>
                          <a:gd name="connsiteY157" fmla="*/ 729 h 10000"/>
                          <a:gd name="connsiteX158" fmla="*/ 2979 w 10000"/>
                          <a:gd name="connsiteY158" fmla="*/ 628 h 10000"/>
                          <a:gd name="connsiteX159" fmla="*/ 3135 w 10000"/>
                          <a:gd name="connsiteY159" fmla="*/ 527 h 10000"/>
                          <a:gd name="connsiteX160" fmla="*/ 3278 w 10000"/>
                          <a:gd name="connsiteY160" fmla="*/ 435 h 10000"/>
                          <a:gd name="connsiteX161" fmla="*/ 3407 w 10000"/>
                          <a:gd name="connsiteY161" fmla="*/ 348 h 10000"/>
                          <a:gd name="connsiteX162" fmla="*/ 3525 w 10000"/>
                          <a:gd name="connsiteY162" fmla="*/ 271 h 10000"/>
                          <a:gd name="connsiteX163" fmla="*/ 3629 w 10000"/>
                          <a:gd name="connsiteY163" fmla="*/ 203 h 10000"/>
                          <a:gd name="connsiteX164" fmla="*/ 3716 w 10000"/>
                          <a:gd name="connsiteY164" fmla="*/ 155 h 10000"/>
                          <a:gd name="connsiteX165" fmla="*/ 3785 w 10000"/>
                          <a:gd name="connsiteY165" fmla="*/ 111 h 10000"/>
                          <a:gd name="connsiteX166" fmla="*/ 3837 w 10000"/>
                          <a:gd name="connsiteY166" fmla="*/ 77 h 10000"/>
                          <a:gd name="connsiteX167" fmla="*/ 3949 w 10000"/>
                          <a:gd name="connsiteY167" fmla="*/ 29 h 10000"/>
                          <a:gd name="connsiteX168" fmla="*/ 4052 w 10000"/>
                          <a:gd name="connsiteY16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9693 w 10000"/>
                          <a:gd name="connsiteY6" fmla="*/ 3217 h 10000"/>
                          <a:gd name="connsiteX7" fmla="*/ 9785 w 10000"/>
                          <a:gd name="connsiteY7" fmla="*/ 3266 h 10000"/>
                          <a:gd name="connsiteX8" fmla="*/ 9854 w 10000"/>
                          <a:gd name="connsiteY8" fmla="*/ 3309 h 10000"/>
                          <a:gd name="connsiteX9" fmla="*/ 9901 w 10000"/>
                          <a:gd name="connsiteY9" fmla="*/ 3333 h 10000"/>
                          <a:gd name="connsiteX10" fmla="*/ 9923 w 10000"/>
                          <a:gd name="connsiteY10" fmla="*/ 3353 h 10000"/>
                          <a:gd name="connsiteX11" fmla="*/ 9975 w 10000"/>
                          <a:gd name="connsiteY11" fmla="*/ 3391 h 10000"/>
                          <a:gd name="connsiteX12" fmla="*/ 10000 w 10000"/>
                          <a:gd name="connsiteY12" fmla="*/ 3444 h 10000"/>
                          <a:gd name="connsiteX13" fmla="*/ 10000 w 10000"/>
                          <a:gd name="connsiteY13" fmla="*/ 3493 h 10000"/>
                          <a:gd name="connsiteX14" fmla="*/ 9988 w 10000"/>
                          <a:gd name="connsiteY14" fmla="*/ 3536 h 10000"/>
                          <a:gd name="connsiteX15" fmla="*/ 9958 w 10000"/>
                          <a:gd name="connsiteY15" fmla="*/ 3589 h 10000"/>
                          <a:gd name="connsiteX16" fmla="*/ 9913 w 10000"/>
                          <a:gd name="connsiteY16" fmla="*/ 3647 h 10000"/>
                          <a:gd name="connsiteX17" fmla="*/ 9874 w 10000"/>
                          <a:gd name="connsiteY17" fmla="*/ 3681 h 10000"/>
                          <a:gd name="connsiteX18" fmla="*/ 9832 w 10000"/>
                          <a:gd name="connsiteY18" fmla="*/ 3734 h 10000"/>
                          <a:gd name="connsiteX19" fmla="*/ 9780 w 10000"/>
                          <a:gd name="connsiteY19" fmla="*/ 3792 h 10000"/>
                          <a:gd name="connsiteX20" fmla="*/ 9728 w 10000"/>
                          <a:gd name="connsiteY20" fmla="*/ 3850 h 10000"/>
                          <a:gd name="connsiteX21" fmla="*/ 9671 w 10000"/>
                          <a:gd name="connsiteY21" fmla="*/ 3903 h 10000"/>
                          <a:gd name="connsiteX22" fmla="*/ 9629 w 10000"/>
                          <a:gd name="connsiteY22" fmla="*/ 3952 h 10000"/>
                          <a:gd name="connsiteX23" fmla="*/ 9589 w 10000"/>
                          <a:gd name="connsiteY23" fmla="*/ 3995 h 10000"/>
                          <a:gd name="connsiteX24" fmla="*/ 9562 w 10000"/>
                          <a:gd name="connsiteY24" fmla="*/ 4029 h 10000"/>
                          <a:gd name="connsiteX25" fmla="*/ 9550 w 10000"/>
                          <a:gd name="connsiteY25" fmla="*/ 4039 h 10000"/>
                          <a:gd name="connsiteX26" fmla="*/ 9555 w 10000"/>
                          <a:gd name="connsiteY26" fmla="*/ 6237 h 10000"/>
                          <a:gd name="connsiteX27" fmla="*/ 9567 w 10000"/>
                          <a:gd name="connsiteY27" fmla="*/ 6246 h 10000"/>
                          <a:gd name="connsiteX28" fmla="*/ 9597 w 10000"/>
                          <a:gd name="connsiteY28" fmla="*/ 6271 h 10000"/>
                          <a:gd name="connsiteX29" fmla="*/ 9641 w 10000"/>
                          <a:gd name="connsiteY29" fmla="*/ 6304 h 10000"/>
                          <a:gd name="connsiteX30" fmla="*/ 9698 w 10000"/>
                          <a:gd name="connsiteY30" fmla="*/ 6338 h 10000"/>
                          <a:gd name="connsiteX31" fmla="*/ 9753 w 10000"/>
                          <a:gd name="connsiteY31" fmla="*/ 6382 h 10000"/>
                          <a:gd name="connsiteX32" fmla="*/ 9805 w 10000"/>
                          <a:gd name="connsiteY32" fmla="*/ 6420 h 10000"/>
                          <a:gd name="connsiteX33" fmla="*/ 9844 w 10000"/>
                          <a:gd name="connsiteY33" fmla="*/ 6454 h 10000"/>
                          <a:gd name="connsiteX34" fmla="*/ 9874 w 10000"/>
                          <a:gd name="connsiteY34" fmla="*/ 6488 h 10000"/>
                          <a:gd name="connsiteX35" fmla="*/ 9884 w 10000"/>
                          <a:gd name="connsiteY35" fmla="*/ 6531 h 10000"/>
                          <a:gd name="connsiteX36" fmla="*/ 9879 w 10000"/>
                          <a:gd name="connsiteY36" fmla="*/ 6575 h 10000"/>
                          <a:gd name="connsiteX37" fmla="*/ 9866 w 10000"/>
                          <a:gd name="connsiteY37" fmla="*/ 6618 h 10000"/>
                          <a:gd name="connsiteX38" fmla="*/ 9854 w 10000"/>
                          <a:gd name="connsiteY38" fmla="*/ 6652 h 10000"/>
                          <a:gd name="connsiteX39" fmla="*/ 9839 w 10000"/>
                          <a:gd name="connsiteY39" fmla="*/ 6667 h 10000"/>
                          <a:gd name="connsiteX40" fmla="*/ 9837 w 10000"/>
                          <a:gd name="connsiteY40" fmla="*/ 6676 h 10000"/>
                          <a:gd name="connsiteX41" fmla="*/ 9827 w 10000"/>
                          <a:gd name="connsiteY41" fmla="*/ 6686 h 10000"/>
                          <a:gd name="connsiteX42" fmla="*/ 9792 w 10000"/>
                          <a:gd name="connsiteY42" fmla="*/ 6720 h 10000"/>
                          <a:gd name="connsiteX43" fmla="*/ 9740 w 10000"/>
                          <a:gd name="connsiteY43" fmla="*/ 6758 h 10000"/>
                          <a:gd name="connsiteX44" fmla="*/ 9671 w 10000"/>
                          <a:gd name="connsiteY44" fmla="*/ 6826 h 10000"/>
                          <a:gd name="connsiteX45" fmla="*/ 9579 w 10000"/>
                          <a:gd name="connsiteY45" fmla="*/ 6903 h 10000"/>
                          <a:gd name="connsiteX46" fmla="*/ 9476 w 10000"/>
                          <a:gd name="connsiteY46" fmla="*/ 6995 h 10000"/>
                          <a:gd name="connsiteX47" fmla="*/ 9359 w 10000"/>
                          <a:gd name="connsiteY47" fmla="*/ 7106 h 10000"/>
                          <a:gd name="connsiteX48" fmla="*/ 9231 w 10000"/>
                          <a:gd name="connsiteY48" fmla="*/ 7227 h 10000"/>
                          <a:gd name="connsiteX49" fmla="*/ 9087 w 10000"/>
                          <a:gd name="connsiteY49" fmla="*/ 7353 h 10000"/>
                          <a:gd name="connsiteX50" fmla="*/ 8939 w 10000"/>
                          <a:gd name="connsiteY50" fmla="*/ 7478 h 10000"/>
                          <a:gd name="connsiteX51" fmla="*/ 8780 w 10000"/>
                          <a:gd name="connsiteY51" fmla="*/ 7623 h 10000"/>
                          <a:gd name="connsiteX52" fmla="*/ 8615 w 10000"/>
                          <a:gd name="connsiteY52" fmla="*/ 7778 h 10000"/>
                          <a:gd name="connsiteX53" fmla="*/ 8441 w 10000"/>
                          <a:gd name="connsiteY53" fmla="*/ 7928 h 10000"/>
                          <a:gd name="connsiteX54" fmla="*/ 8268 w 10000"/>
                          <a:gd name="connsiteY54" fmla="*/ 8082 h 10000"/>
                          <a:gd name="connsiteX55" fmla="*/ 8090 w 10000"/>
                          <a:gd name="connsiteY55" fmla="*/ 8242 h 10000"/>
                          <a:gd name="connsiteX56" fmla="*/ 7917 w 10000"/>
                          <a:gd name="connsiteY56" fmla="*/ 8401 h 10000"/>
                          <a:gd name="connsiteX57" fmla="*/ 7741 w 10000"/>
                          <a:gd name="connsiteY57" fmla="*/ 8556 h 10000"/>
                          <a:gd name="connsiteX58" fmla="*/ 7568 w 10000"/>
                          <a:gd name="connsiteY58" fmla="*/ 8715 h 10000"/>
                          <a:gd name="connsiteX59" fmla="*/ 7395 w 10000"/>
                          <a:gd name="connsiteY59" fmla="*/ 8865 h 10000"/>
                          <a:gd name="connsiteX60" fmla="*/ 7229 w 10000"/>
                          <a:gd name="connsiteY60" fmla="*/ 9010 h 10000"/>
                          <a:gd name="connsiteX61" fmla="*/ 7073 w 10000"/>
                          <a:gd name="connsiteY61" fmla="*/ 9155 h 10000"/>
                          <a:gd name="connsiteX62" fmla="*/ 6927 w 10000"/>
                          <a:gd name="connsiteY62" fmla="*/ 9290 h 10000"/>
                          <a:gd name="connsiteX63" fmla="*/ 6784 w 10000"/>
                          <a:gd name="connsiteY63" fmla="*/ 9415 h 10000"/>
                          <a:gd name="connsiteX64" fmla="*/ 6658 w 10000"/>
                          <a:gd name="connsiteY64" fmla="*/ 9527 h 10000"/>
                          <a:gd name="connsiteX65" fmla="*/ 6541 w 10000"/>
                          <a:gd name="connsiteY65" fmla="*/ 9628 h 10000"/>
                          <a:gd name="connsiteX66" fmla="*/ 6437 w 10000"/>
                          <a:gd name="connsiteY66" fmla="*/ 9720 h 10000"/>
                          <a:gd name="connsiteX67" fmla="*/ 6356 w 10000"/>
                          <a:gd name="connsiteY67" fmla="*/ 9797 h 10000"/>
                          <a:gd name="connsiteX68" fmla="*/ 6286 w 10000"/>
                          <a:gd name="connsiteY68" fmla="*/ 9865 h 10000"/>
                          <a:gd name="connsiteX69" fmla="*/ 6235 w 10000"/>
                          <a:gd name="connsiteY69" fmla="*/ 9908 h 10000"/>
                          <a:gd name="connsiteX70" fmla="*/ 6205 w 10000"/>
                          <a:gd name="connsiteY70" fmla="*/ 9932 h 10000"/>
                          <a:gd name="connsiteX71" fmla="*/ 6131 w 10000"/>
                          <a:gd name="connsiteY71" fmla="*/ 9986 h 10000"/>
                          <a:gd name="connsiteX72" fmla="*/ 6066 w 10000"/>
                          <a:gd name="connsiteY72" fmla="*/ 10000 h 10000"/>
                          <a:gd name="connsiteX73" fmla="*/ 6004 w 10000"/>
                          <a:gd name="connsiteY73" fmla="*/ 9990 h 10000"/>
                          <a:gd name="connsiteX74" fmla="*/ 5957 w 10000"/>
                          <a:gd name="connsiteY74" fmla="*/ 9976 h 10000"/>
                          <a:gd name="connsiteX75" fmla="*/ 5928 w 10000"/>
                          <a:gd name="connsiteY75" fmla="*/ 9957 h 10000"/>
                          <a:gd name="connsiteX76" fmla="*/ 5913 w 10000"/>
                          <a:gd name="connsiteY76" fmla="*/ 9952 h 10000"/>
                          <a:gd name="connsiteX77" fmla="*/ 5901 w 10000"/>
                          <a:gd name="connsiteY77" fmla="*/ 9942 h 10000"/>
                          <a:gd name="connsiteX78" fmla="*/ 5866 w 10000"/>
                          <a:gd name="connsiteY78" fmla="*/ 9918 h 10000"/>
                          <a:gd name="connsiteX79" fmla="*/ 5809 w 10000"/>
                          <a:gd name="connsiteY79" fmla="*/ 9874 h 10000"/>
                          <a:gd name="connsiteX80" fmla="*/ 5737 w 10000"/>
                          <a:gd name="connsiteY80" fmla="*/ 9816 h 10000"/>
                          <a:gd name="connsiteX81" fmla="*/ 5641 w 10000"/>
                          <a:gd name="connsiteY81" fmla="*/ 9739 h 10000"/>
                          <a:gd name="connsiteX82" fmla="*/ 5524 w 10000"/>
                          <a:gd name="connsiteY82" fmla="*/ 9647 h 10000"/>
                          <a:gd name="connsiteX83" fmla="*/ 5398 w 10000"/>
                          <a:gd name="connsiteY83" fmla="*/ 9546 h 10000"/>
                          <a:gd name="connsiteX84" fmla="*/ 5252 w 10000"/>
                          <a:gd name="connsiteY84" fmla="*/ 9435 h 10000"/>
                          <a:gd name="connsiteX85" fmla="*/ 5096 w 10000"/>
                          <a:gd name="connsiteY85" fmla="*/ 9314 h 10000"/>
                          <a:gd name="connsiteX86" fmla="*/ 4923 w 10000"/>
                          <a:gd name="connsiteY86" fmla="*/ 9179 h 10000"/>
                          <a:gd name="connsiteX87" fmla="*/ 4740 w 10000"/>
                          <a:gd name="connsiteY87" fmla="*/ 9034 h 10000"/>
                          <a:gd name="connsiteX88" fmla="*/ 4545 w 10000"/>
                          <a:gd name="connsiteY88" fmla="*/ 8884 h 10000"/>
                          <a:gd name="connsiteX89" fmla="*/ 4347 w 10000"/>
                          <a:gd name="connsiteY89" fmla="*/ 8729 h 10000"/>
                          <a:gd name="connsiteX90" fmla="*/ 4139 w 10000"/>
                          <a:gd name="connsiteY90" fmla="*/ 8560 h 10000"/>
                          <a:gd name="connsiteX91" fmla="*/ 3924 w 10000"/>
                          <a:gd name="connsiteY91" fmla="*/ 8401 h 10000"/>
                          <a:gd name="connsiteX92" fmla="*/ 3706 w 10000"/>
                          <a:gd name="connsiteY92" fmla="*/ 8222 h 10000"/>
                          <a:gd name="connsiteX93" fmla="*/ 3481 w 10000"/>
                          <a:gd name="connsiteY93" fmla="*/ 8053 h 10000"/>
                          <a:gd name="connsiteX94" fmla="*/ 3256 w 10000"/>
                          <a:gd name="connsiteY94" fmla="*/ 7879 h 10000"/>
                          <a:gd name="connsiteX95" fmla="*/ 3026 w 10000"/>
                          <a:gd name="connsiteY95" fmla="*/ 7700 h 10000"/>
                          <a:gd name="connsiteX96" fmla="*/ 2801 w 10000"/>
                          <a:gd name="connsiteY96" fmla="*/ 7522 h 10000"/>
                          <a:gd name="connsiteX97" fmla="*/ 2575 w 10000"/>
                          <a:gd name="connsiteY97" fmla="*/ 7343 h 10000"/>
                          <a:gd name="connsiteX98" fmla="*/ 2355 w 10000"/>
                          <a:gd name="connsiteY98" fmla="*/ 7174 h 10000"/>
                          <a:gd name="connsiteX99" fmla="*/ 2135 w 10000"/>
                          <a:gd name="connsiteY99" fmla="*/ 7005 h 10000"/>
                          <a:gd name="connsiteX100" fmla="*/ 1922 w 10000"/>
                          <a:gd name="connsiteY100" fmla="*/ 6836 h 10000"/>
                          <a:gd name="connsiteX101" fmla="*/ 1719 w 10000"/>
                          <a:gd name="connsiteY101" fmla="*/ 6676 h 10000"/>
                          <a:gd name="connsiteX102" fmla="*/ 1519 w 10000"/>
                          <a:gd name="connsiteY102" fmla="*/ 6522 h 10000"/>
                          <a:gd name="connsiteX103" fmla="*/ 1331 w 10000"/>
                          <a:gd name="connsiteY103" fmla="*/ 6372 h 10000"/>
                          <a:gd name="connsiteX104" fmla="*/ 1153 w 10000"/>
                          <a:gd name="connsiteY104" fmla="*/ 6237 h 10000"/>
                          <a:gd name="connsiteX105" fmla="*/ 985 w 10000"/>
                          <a:gd name="connsiteY105" fmla="*/ 6101 h 10000"/>
                          <a:gd name="connsiteX106" fmla="*/ 831 w 10000"/>
                          <a:gd name="connsiteY106" fmla="*/ 5981 h 10000"/>
                          <a:gd name="connsiteX107" fmla="*/ 690 w 10000"/>
                          <a:gd name="connsiteY107" fmla="*/ 5874 h 10000"/>
                          <a:gd name="connsiteX108" fmla="*/ 569 w 10000"/>
                          <a:gd name="connsiteY108" fmla="*/ 5778 h 10000"/>
                          <a:gd name="connsiteX109" fmla="*/ 460 w 10000"/>
                          <a:gd name="connsiteY109" fmla="*/ 5696 h 10000"/>
                          <a:gd name="connsiteX110" fmla="*/ 369 w 10000"/>
                          <a:gd name="connsiteY110" fmla="*/ 5618 h 10000"/>
                          <a:gd name="connsiteX111" fmla="*/ 299 w 10000"/>
                          <a:gd name="connsiteY111" fmla="*/ 5570 h 10000"/>
                          <a:gd name="connsiteX112" fmla="*/ 252 w 10000"/>
                          <a:gd name="connsiteY112" fmla="*/ 5527 h 10000"/>
                          <a:gd name="connsiteX113" fmla="*/ 225 w 10000"/>
                          <a:gd name="connsiteY113" fmla="*/ 5502 h 10000"/>
                          <a:gd name="connsiteX114" fmla="*/ 148 w 10000"/>
                          <a:gd name="connsiteY114" fmla="*/ 5425 h 10000"/>
                          <a:gd name="connsiteX115" fmla="*/ 92 w 10000"/>
                          <a:gd name="connsiteY115" fmla="*/ 5324 h 10000"/>
                          <a:gd name="connsiteX116" fmla="*/ 52 w 10000"/>
                          <a:gd name="connsiteY116" fmla="*/ 5213 h 10000"/>
                          <a:gd name="connsiteX117" fmla="*/ 27 w 10000"/>
                          <a:gd name="connsiteY117" fmla="*/ 5111 h 10000"/>
                          <a:gd name="connsiteX118" fmla="*/ 10 w 10000"/>
                          <a:gd name="connsiteY118" fmla="*/ 5019 h 10000"/>
                          <a:gd name="connsiteX119" fmla="*/ 5 w 10000"/>
                          <a:gd name="connsiteY119" fmla="*/ 4942 h 10000"/>
                          <a:gd name="connsiteX120" fmla="*/ 0 w 10000"/>
                          <a:gd name="connsiteY120" fmla="*/ 4884 h 10000"/>
                          <a:gd name="connsiteX121" fmla="*/ 0 w 10000"/>
                          <a:gd name="connsiteY121" fmla="*/ 4865 h 10000"/>
                          <a:gd name="connsiteX122" fmla="*/ 0 w 10000"/>
                          <a:gd name="connsiteY122" fmla="*/ 4831 h 10000"/>
                          <a:gd name="connsiteX123" fmla="*/ 0 w 10000"/>
                          <a:gd name="connsiteY123" fmla="*/ 4749 h 10000"/>
                          <a:gd name="connsiteX124" fmla="*/ 0 w 10000"/>
                          <a:gd name="connsiteY124" fmla="*/ 4618 h 10000"/>
                          <a:gd name="connsiteX125" fmla="*/ 0 w 10000"/>
                          <a:gd name="connsiteY125" fmla="*/ 3826 h 10000"/>
                          <a:gd name="connsiteX126" fmla="*/ 0 w 10000"/>
                          <a:gd name="connsiteY126" fmla="*/ 3604 h 10000"/>
                          <a:gd name="connsiteX127" fmla="*/ 0 w 10000"/>
                          <a:gd name="connsiteY127" fmla="*/ 3401 h 10000"/>
                          <a:gd name="connsiteX128" fmla="*/ 0 w 10000"/>
                          <a:gd name="connsiteY128" fmla="*/ 3222 h 10000"/>
                          <a:gd name="connsiteX129" fmla="*/ 10 w 10000"/>
                          <a:gd name="connsiteY129" fmla="*/ 3053 h 10000"/>
                          <a:gd name="connsiteX130" fmla="*/ 40 w 10000"/>
                          <a:gd name="connsiteY130" fmla="*/ 2894 h 10000"/>
                          <a:gd name="connsiteX131" fmla="*/ 84 w 10000"/>
                          <a:gd name="connsiteY131" fmla="*/ 2758 h 10000"/>
                          <a:gd name="connsiteX132" fmla="*/ 131 w 10000"/>
                          <a:gd name="connsiteY132" fmla="*/ 2647 h 10000"/>
                          <a:gd name="connsiteX133" fmla="*/ 183 w 10000"/>
                          <a:gd name="connsiteY133" fmla="*/ 2546 h 10000"/>
                          <a:gd name="connsiteX134" fmla="*/ 230 w 10000"/>
                          <a:gd name="connsiteY134" fmla="*/ 2478 h 10000"/>
                          <a:gd name="connsiteX135" fmla="*/ 275 w 10000"/>
                          <a:gd name="connsiteY135" fmla="*/ 2420 h 10000"/>
                          <a:gd name="connsiteX136" fmla="*/ 299 w 10000"/>
                          <a:gd name="connsiteY136" fmla="*/ 2386 h 10000"/>
                          <a:gd name="connsiteX137" fmla="*/ 312 w 10000"/>
                          <a:gd name="connsiteY137" fmla="*/ 2377 h 10000"/>
                          <a:gd name="connsiteX138" fmla="*/ 322 w 10000"/>
                          <a:gd name="connsiteY138" fmla="*/ 2372 h 10000"/>
                          <a:gd name="connsiteX139" fmla="*/ 356 w 10000"/>
                          <a:gd name="connsiteY139" fmla="*/ 2353 h 10000"/>
                          <a:gd name="connsiteX140" fmla="*/ 413 w 10000"/>
                          <a:gd name="connsiteY140" fmla="*/ 2309 h 10000"/>
                          <a:gd name="connsiteX141" fmla="*/ 485 w 10000"/>
                          <a:gd name="connsiteY141" fmla="*/ 2261 h 10000"/>
                          <a:gd name="connsiteX142" fmla="*/ 581 w 10000"/>
                          <a:gd name="connsiteY142" fmla="*/ 2203 h 10000"/>
                          <a:gd name="connsiteX143" fmla="*/ 690 w 10000"/>
                          <a:gd name="connsiteY143" fmla="*/ 2135 h 10000"/>
                          <a:gd name="connsiteX144" fmla="*/ 811 w 10000"/>
                          <a:gd name="connsiteY144" fmla="*/ 2048 h 10000"/>
                          <a:gd name="connsiteX145" fmla="*/ 950 w 10000"/>
                          <a:gd name="connsiteY145" fmla="*/ 1966 h 10000"/>
                          <a:gd name="connsiteX146" fmla="*/ 1096 w 10000"/>
                          <a:gd name="connsiteY146" fmla="*/ 1865 h 10000"/>
                          <a:gd name="connsiteX147" fmla="*/ 1252 w 10000"/>
                          <a:gd name="connsiteY147" fmla="*/ 1758 h 10000"/>
                          <a:gd name="connsiteX148" fmla="*/ 1418 w 10000"/>
                          <a:gd name="connsiteY148" fmla="*/ 1652 h 10000"/>
                          <a:gd name="connsiteX149" fmla="*/ 1586 w 10000"/>
                          <a:gd name="connsiteY149" fmla="*/ 1541 h 10000"/>
                          <a:gd name="connsiteX150" fmla="*/ 1759 w 10000"/>
                          <a:gd name="connsiteY150" fmla="*/ 1420 h 10000"/>
                          <a:gd name="connsiteX151" fmla="*/ 1940 w 10000"/>
                          <a:gd name="connsiteY151" fmla="*/ 1314 h 10000"/>
                          <a:gd name="connsiteX152" fmla="*/ 2118 w 10000"/>
                          <a:gd name="connsiteY152" fmla="*/ 1193 h 10000"/>
                          <a:gd name="connsiteX153" fmla="*/ 2298 w 10000"/>
                          <a:gd name="connsiteY153" fmla="*/ 1077 h 10000"/>
                          <a:gd name="connsiteX154" fmla="*/ 2476 w 10000"/>
                          <a:gd name="connsiteY154" fmla="*/ 957 h 10000"/>
                          <a:gd name="connsiteX155" fmla="*/ 2650 w 10000"/>
                          <a:gd name="connsiteY155" fmla="*/ 845 h 10000"/>
                          <a:gd name="connsiteX156" fmla="*/ 2818 w 10000"/>
                          <a:gd name="connsiteY156" fmla="*/ 729 h 10000"/>
                          <a:gd name="connsiteX157" fmla="*/ 2979 w 10000"/>
                          <a:gd name="connsiteY157" fmla="*/ 628 h 10000"/>
                          <a:gd name="connsiteX158" fmla="*/ 3135 w 10000"/>
                          <a:gd name="connsiteY158" fmla="*/ 527 h 10000"/>
                          <a:gd name="connsiteX159" fmla="*/ 3278 w 10000"/>
                          <a:gd name="connsiteY159" fmla="*/ 435 h 10000"/>
                          <a:gd name="connsiteX160" fmla="*/ 3407 w 10000"/>
                          <a:gd name="connsiteY160" fmla="*/ 348 h 10000"/>
                          <a:gd name="connsiteX161" fmla="*/ 3525 w 10000"/>
                          <a:gd name="connsiteY161" fmla="*/ 271 h 10000"/>
                          <a:gd name="connsiteX162" fmla="*/ 3629 w 10000"/>
                          <a:gd name="connsiteY162" fmla="*/ 203 h 10000"/>
                          <a:gd name="connsiteX163" fmla="*/ 3716 w 10000"/>
                          <a:gd name="connsiteY163" fmla="*/ 155 h 10000"/>
                          <a:gd name="connsiteX164" fmla="*/ 3785 w 10000"/>
                          <a:gd name="connsiteY164" fmla="*/ 111 h 10000"/>
                          <a:gd name="connsiteX165" fmla="*/ 3837 w 10000"/>
                          <a:gd name="connsiteY165" fmla="*/ 77 h 10000"/>
                          <a:gd name="connsiteX166" fmla="*/ 3949 w 10000"/>
                          <a:gd name="connsiteY166" fmla="*/ 29 h 10000"/>
                          <a:gd name="connsiteX167" fmla="*/ 4052 w 10000"/>
                          <a:gd name="connsiteY16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9693 w 10000"/>
                          <a:gd name="connsiteY5" fmla="*/ 3217 h 10000"/>
                          <a:gd name="connsiteX6" fmla="*/ 9785 w 10000"/>
                          <a:gd name="connsiteY6" fmla="*/ 3266 h 10000"/>
                          <a:gd name="connsiteX7" fmla="*/ 9854 w 10000"/>
                          <a:gd name="connsiteY7" fmla="*/ 3309 h 10000"/>
                          <a:gd name="connsiteX8" fmla="*/ 9901 w 10000"/>
                          <a:gd name="connsiteY8" fmla="*/ 3333 h 10000"/>
                          <a:gd name="connsiteX9" fmla="*/ 9923 w 10000"/>
                          <a:gd name="connsiteY9" fmla="*/ 3353 h 10000"/>
                          <a:gd name="connsiteX10" fmla="*/ 9975 w 10000"/>
                          <a:gd name="connsiteY10" fmla="*/ 3391 h 10000"/>
                          <a:gd name="connsiteX11" fmla="*/ 10000 w 10000"/>
                          <a:gd name="connsiteY11" fmla="*/ 3444 h 10000"/>
                          <a:gd name="connsiteX12" fmla="*/ 10000 w 10000"/>
                          <a:gd name="connsiteY12" fmla="*/ 3493 h 10000"/>
                          <a:gd name="connsiteX13" fmla="*/ 9988 w 10000"/>
                          <a:gd name="connsiteY13" fmla="*/ 3536 h 10000"/>
                          <a:gd name="connsiteX14" fmla="*/ 9958 w 10000"/>
                          <a:gd name="connsiteY14" fmla="*/ 3589 h 10000"/>
                          <a:gd name="connsiteX15" fmla="*/ 9913 w 10000"/>
                          <a:gd name="connsiteY15" fmla="*/ 3647 h 10000"/>
                          <a:gd name="connsiteX16" fmla="*/ 9874 w 10000"/>
                          <a:gd name="connsiteY16" fmla="*/ 3681 h 10000"/>
                          <a:gd name="connsiteX17" fmla="*/ 9832 w 10000"/>
                          <a:gd name="connsiteY17" fmla="*/ 3734 h 10000"/>
                          <a:gd name="connsiteX18" fmla="*/ 9780 w 10000"/>
                          <a:gd name="connsiteY18" fmla="*/ 3792 h 10000"/>
                          <a:gd name="connsiteX19" fmla="*/ 9728 w 10000"/>
                          <a:gd name="connsiteY19" fmla="*/ 3850 h 10000"/>
                          <a:gd name="connsiteX20" fmla="*/ 9671 w 10000"/>
                          <a:gd name="connsiteY20" fmla="*/ 3903 h 10000"/>
                          <a:gd name="connsiteX21" fmla="*/ 9629 w 10000"/>
                          <a:gd name="connsiteY21" fmla="*/ 3952 h 10000"/>
                          <a:gd name="connsiteX22" fmla="*/ 9589 w 10000"/>
                          <a:gd name="connsiteY22" fmla="*/ 3995 h 10000"/>
                          <a:gd name="connsiteX23" fmla="*/ 9562 w 10000"/>
                          <a:gd name="connsiteY23" fmla="*/ 4029 h 10000"/>
                          <a:gd name="connsiteX24" fmla="*/ 9550 w 10000"/>
                          <a:gd name="connsiteY24" fmla="*/ 4039 h 10000"/>
                          <a:gd name="connsiteX25" fmla="*/ 9555 w 10000"/>
                          <a:gd name="connsiteY25" fmla="*/ 6237 h 10000"/>
                          <a:gd name="connsiteX26" fmla="*/ 9567 w 10000"/>
                          <a:gd name="connsiteY26" fmla="*/ 6246 h 10000"/>
                          <a:gd name="connsiteX27" fmla="*/ 9597 w 10000"/>
                          <a:gd name="connsiteY27" fmla="*/ 6271 h 10000"/>
                          <a:gd name="connsiteX28" fmla="*/ 9641 w 10000"/>
                          <a:gd name="connsiteY28" fmla="*/ 6304 h 10000"/>
                          <a:gd name="connsiteX29" fmla="*/ 9698 w 10000"/>
                          <a:gd name="connsiteY29" fmla="*/ 6338 h 10000"/>
                          <a:gd name="connsiteX30" fmla="*/ 9753 w 10000"/>
                          <a:gd name="connsiteY30" fmla="*/ 6382 h 10000"/>
                          <a:gd name="connsiteX31" fmla="*/ 9805 w 10000"/>
                          <a:gd name="connsiteY31" fmla="*/ 6420 h 10000"/>
                          <a:gd name="connsiteX32" fmla="*/ 9844 w 10000"/>
                          <a:gd name="connsiteY32" fmla="*/ 6454 h 10000"/>
                          <a:gd name="connsiteX33" fmla="*/ 9874 w 10000"/>
                          <a:gd name="connsiteY33" fmla="*/ 6488 h 10000"/>
                          <a:gd name="connsiteX34" fmla="*/ 9884 w 10000"/>
                          <a:gd name="connsiteY34" fmla="*/ 6531 h 10000"/>
                          <a:gd name="connsiteX35" fmla="*/ 9879 w 10000"/>
                          <a:gd name="connsiteY35" fmla="*/ 6575 h 10000"/>
                          <a:gd name="connsiteX36" fmla="*/ 9866 w 10000"/>
                          <a:gd name="connsiteY36" fmla="*/ 6618 h 10000"/>
                          <a:gd name="connsiteX37" fmla="*/ 9854 w 10000"/>
                          <a:gd name="connsiteY37" fmla="*/ 6652 h 10000"/>
                          <a:gd name="connsiteX38" fmla="*/ 9839 w 10000"/>
                          <a:gd name="connsiteY38" fmla="*/ 6667 h 10000"/>
                          <a:gd name="connsiteX39" fmla="*/ 9837 w 10000"/>
                          <a:gd name="connsiteY39" fmla="*/ 6676 h 10000"/>
                          <a:gd name="connsiteX40" fmla="*/ 9827 w 10000"/>
                          <a:gd name="connsiteY40" fmla="*/ 6686 h 10000"/>
                          <a:gd name="connsiteX41" fmla="*/ 9792 w 10000"/>
                          <a:gd name="connsiteY41" fmla="*/ 6720 h 10000"/>
                          <a:gd name="connsiteX42" fmla="*/ 9740 w 10000"/>
                          <a:gd name="connsiteY42" fmla="*/ 6758 h 10000"/>
                          <a:gd name="connsiteX43" fmla="*/ 9671 w 10000"/>
                          <a:gd name="connsiteY43" fmla="*/ 6826 h 10000"/>
                          <a:gd name="connsiteX44" fmla="*/ 9579 w 10000"/>
                          <a:gd name="connsiteY44" fmla="*/ 6903 h 10000"/>
                          <a:gd name="connsiteX45" fmla="*/ 9476 w 10000"/>
                          <a:gd name="connsiteY45" fmla="*/ 6995 h 10000"/>
                          <a:gd name="connsiteX46" fmla="*/ 9359 w 10000"/>
                          <a:gd name="connsiteY46" fmla="*/ 7106 h 10000"/>
                          <a:gd name="connsiteX47" fmla="*/ 9231 w 10000"/>
                          <a:gd name="connsiteY47" fmla="*/ 7227 h 10000"/>
                          <a:gd name="connsiteX48" fmla="*/ 9087 w 10000"/>
                          <a:gd name="connsiteY48" fmla="*/ 7353 h 10000"/>
                          <a:gd name="connsiteX49" fmla="*/ 8939 w 10000"/>
                          <a:gd name="connsiteY49" fmla="*/ 7478 h 10000"/>
                          <a:gd name="connsiteX50" fmla="*/ 8780 w 10000"/>
                          <a:gd name="connsiteY50" fmla="*/ 7623 h 10000"/>
                          <a:gd name="connsiteX51" fmla="*/ 8615 w 10000"/>
                          <a:gd name="connsiteY51" fmla="*/ 7778 h 10000"/>
                          <a:gd name="connsiteX52" fmla="*/ 8441 w 10000"/>
                          <a:gd name="connsiteY52" fmla="*/ 7928 h 10000"/>
                          <a:gd name="connsiteX53" fmla="*/ 8268 w 10000"/>
                          <a:gd name="connsiteY53" fmla="*/ 8082 h 10000"/>
                          <a:gd name="connsiteX54" fmla="*/ 8090 w 10000"/>
                          <a:gd name="connsiteY54" fmla="*/ 8242 h 10000"/>
                          <a:gd name="connsiteX55" fmla="*/ 7917 w 10000"/>
                          <a:gd name="connsiteY55" fmla="*/ 8401 h 10000"/>
                          <a:gd name="connsiteX56" fmla="*/ 7741 w 10000"/>
                          <a:gd name="connsiteY56" fmla="*/ 8556 h 10000"/>
                          <a:gd name="connsiteX57" fmla="*/ 7568 w 10000"/>
                          <a:gd name="connsiteY57" fmla="*/ 8715 h 10000"/>
                          <a:gd name="connsiteX58" fmla="*/ 7395 w 10000"/>
                          <a:gd name="connsiteY58" fmla="*/ 8865 h 10000"/>
                          <a:gd name="connsiteX59" fmla="*/ 7229 w 10000"/>
                          <a:gd name="connsiteY59" fmla="*/ 9010 h 10000"/>
                          <a:gd name="connsiteX60" fmla="*/ 7073 w 10000"/>
                          <a:gd name="connsiteY60" fmla="*/ 9155 h 10000"/>
                          <a:gd name="connsiteX61" fmla="*/ 6927 w 10000"/>
                          <a:gd name="connsiteY61" fmla="*/ 9290 h 10000"/>
                          <a:gd name="connsiteX62" fmla="*/ 6784 w 10000"/>
                          <a:gd name="connsiteY62" fmla="*/ 9415 h 10000"/>
                          <a:gd name="connsiteX63" fmla="*/ 6658 w 10000"/>
                          <a:gd name="connsiteY63" fmla="*/ 9527 h 10000"/>
                          <a:gd name="connsiteX64" fmla="*/ 6541 w 10000"/>
                          <a:gd name="connsiteY64" fmla="*/ 9628 h 10000"/>
                          <a:gd name="connsiteX65" fmla="*/ 6437 w 10000"/>
                          <a:gd name="connsiteY65" fmla="*/ 9720 h 10000"/>
                          <a:gd name="connsiteX66" fmla="*/ 6356 w 10000"/>
                          <a:gd name="connsiteY66" fmla="*/ 9797 h 10000"/>
                          <a:gd name="connsiteX67" fmla="*/ 6286 w 10000"/>
                          <a:gd name="connsiteY67" fmla="*/ 9865 h 10000"/>
                          <a:gd name="connsiteX68" fmla="*/ 6235 w 10000"/>
                          <a:gd name="connsiteY68" fmla="*/ 9908 h 10000"/>
                          <a:gd name="connsiteX69" fmla="*/ 6205 w 10000"/>
                          <a:gd name="connsiteY69" fmla="*/ 9932 h 10000"/>
                          <a:gd name="connsiteX70" fmla="*/ 6131 w 10000"/>
                          <a:gd name="connsiteY70" fmla="*/ 9986 h 10000"/>
                          <a:gd name="connsiteX71" fmla="*/ 6066 w 10000"/>
                          <a:gd name="connsiteY71" fmla="*/ 10000 h 10000"/>
                          <a:gd name="connsiteX72" fmla="*/ 6004 w 10000"/>
                          <a:gd name="connsiteY72" fmla="*/ 9990 h 10000"/>
                          <a:gd name="connsiteX73" fmla="*/ 5957 w 10000"/>
                          <a:gd name="connsiteY73" fmla="*/ 9976 h 10000"/>
                          <a:gd name="connsiteX74" fmla="*/ 5928 w 10000"/>
                          <a:gd name="connsiteY74" fmla="*/ 9957 h 10000"/>
                          <a:gd name="connsiteX75" fmla="*/ 5913 w 10000"/>
                          <a:gd name="connsiteY75" fmla="*/ 9952 h 10000"/>
                          <a:gd name="connsiteX76" fmla="*/ 5901 w 10000"/>
                          <a:gd name="connsiteY76" fmla="*/ 9942 h 10000"/>
                          <a:gd name="connsiteX77" fmla="*/ 5866 w 10000"/>
                          <a:gd name="connsiteY77" fmla="*/ 9918 h 10000"/>
                          <a:gd name="connsiteX78" fmla="*/ 5809 w 10000"/>
                          <a:gd name="connsiteY78" fmla="*/ 9874 h 10000"/>
                          <a:gd name="connsiteX79" fmla="*/ 5737 w 10000"/>
                          <a:gd name="connsiteY79" fmla="*/ 9816 h 10000"/>
                          <a:gd name="connsiteX80" fmla="*/ 5641 w 10000"/>
                          <a:gd name="connsiteY80" fmla="*/ 9739 h 10000"/>
                          <a:gd name="connsiteX81" fmla="*/ 5524 w 10000"/>
                          <a:gd name="connsiteY81" fmla="*/ 9647 h 10000"/>
                          <a:gd name="connsiteX82" fmla="*/ 5398 w 10000"/>
                          <a:gd name="connsiteY82" fmla="*/ 9546 h 10000"/>
                          <a:gd name="connsiteX83" fmla="*/ 5252 w 10000"/>
                          <a:gd name="connsiteY83" fmla="*/ 9435 h 10000"/>
                          <a:gd name="connsiteX84" fmla="*/ 5096 w 10000"/>
                          <a:gd name="connsiteY84" fmla="*/ 9314 h 10000"/>
                          <a:gd name="connsiteX85" fmla="*/ 4923 w 10000"/>
                          <a:gd name="connsiteY85" fmla="*/ 9179 h 10000"/>
                          <a:gd name="connsiteX86" fmla="*/ 4740 w 10000"/>
                          <a:gd name="connsiteY86" fmla="*/ 9034 h 10000"/>
                          <a:gd name="connsiteX87" fmla="*/ 4545 w 10000"/>
                          <a:gd name="connsiteY87" fmla="*/ 8884 h 10000"/>
                          <a:gd name="connsiteX88" fmla="*/ 4347 w 10000"/>
                          <a:gd name="connsiteY88" fmla="*/ 8729 h 10000"/>
                          <a:gd name="connsiteX89" fmla="*/ 4139 w 10000"/>
                          <a:gd name="connsiteY89" fmla="*/ 8560 h 10000"/>
                          <a:gd name="connsiteX90" fmla="*/ 3924 w 10000"/>
                          <a:gd name="connsiteY90" fmla="*/ 8401 h 10000"/>
                          <a:gd name="connsiteX91" fmla="*/ 3706 w 10000"/>
                          <a:gd name="connsiteY91" fmla="*/ 8222 h 10000"/>
                          <a:gd name="connsiteX92" fmla="*/ 3481 w 10000"/>
                          <a:gd name="connsiteY92" fmla="*/ 8053 h 10000"/>
                          <a:gd name="connsiteX93" fmla="*/ 3256 w 10000"/>
                          <a:gd name="connsiteY93" fmla="*/ 7879 h 10000"/>
                          <a:gd name="connsiteX94" fmla="*/ 3026 w 10000"/>
                          <a:gd name="connsiteY94" fmla="*/ 7700 h 10000"/>
                          <a:gd name="connsiteX95" fmla="*/ 2801 w 10000"/>
                          <a:gd name="connsiteY95" fmla="*/ 7522 h 10000"/>
                          <a:gd name="connsiteX96" fmla="*/ 2575 w 10000"/>
                          <a:gd name="connsiteY96" fmla="*/ 7343 h 10000"/>
                          <a:gd name="connsiteX97" fmla="*/ 2355 w 10000"/>
                          <a:gd name="connsiteY97" fmla="*/ 7174 h 10000"/>
                          <a:gd name="connsiteX98" fmla="*/ 2135 w 10000"/>
                          <a:gd name="connsiteY98" fmla="*/ 7005 h 10000"/>
                          <a:gd name="connsiteX99" fmla="*/ 1922 w 10000"/>
                          <a:gd name="connsiteY99" fmla="*/ 6836 h 10000"/>
                          <a:gd name="connsiteX100" fmla="*/ 1719 w 10000"/>
                          <a:gd name="connsiteY100" fmla="*/ 6676 h 10000"/>
                          <a:gd name="connsiteX101" fmla="*/ 1519 w 10000"/>
                          <a:gd name="connsiteY101" fmla="*/ 6522 h 10000"/>
                          <a:gd name="connsiteX102" fmla="*/ 1331 w 10000"/>
                          <a:gd name="connsiteY102" fmla="*/ 6372 h 10000"/>
                          <a:gd name="connsiteX103" fmla="*/ 1153 w 10000"/>
                          <a:gd name="connsiteY103" fmla="*/ 6237 h 10000"/>
                          <a:gd name="connsiteX104" fmla="*/ 985 w 10000"/>
                          <a:gd name="connsiteY104" fmla="*/ 6101 h 10000"/>
                          <a:gd name="connsiteX105" fmla="*/ 831 w 10000"/>
                          <a:gd name="connsiteY105" fmla="*/ 5981 h 10000"/>
                          <a:gd name="connsiteX106" fmla="*/ 690 w 10000"/>
                          <a:gd name="connsiteY106" fmla="*/ 5874 h 10000"/>
                          <a:gd name="connsiteX107" fmla="*/ 569 w 10000"/>
                          <a:gd name="connsiteY107" fmla="*/ 5778 h 10000"/>
                          <a:gd name="connsiteX108" fmla="*/ 460 w 10000"/>
                          <a:gd name="connsiteY108" fmla="*/ 5696 h 10000"/>
                          <a:gd name="connsiteX109" fmla="*/ 369 w 10000"/>
                          <a:gd name="connsiteY109" fmla="*/ 5618 h 10000"/>
                          <a:gd name="connsiteX110" fmla="*/ 299 w 10000"/>
                          <a:gd name="connsiteY110" fmla="*/ 5570 h 10000"/>
                          <a:gd name="connsiteX111" fmla="*/ 252 w 10000"/>
                          <a:gd name="connsiteY111" fmla="*/ 5527 h 10000"/>
                          <a:gd name="connsiteX112" fmla="*/ 225 w 10000"/>
                          <a:gd name="connsiteY112" fmla="*/ 5502 h 10000"/>
                          <a:gd name="connsiteX113" fmla="*/ 148 w 10000"/>
                          <a:gd name="connsiteY113" fmla="*/ 5425 h 10000"/>
                          <a:gd name="connsiteX114" fmla="*/ 92 w 10000"/>
                          <a:gd name="connsiteY114" fmla="*/ 5324 h 10000"/>
                          <a:gd name="connsiteX115" fmla="*/ 52 w 10000"/>
                          <a:gd name="connsiteY115" fmla="*/ 5213 h 10000"/>
                          <a:gd name="connsiteX116" fmla="*/ 27 w 10000"/>
                          <a:gd name="connsiteY116" fmla="*/ 5111 h 10000"/>
                          <a:gd name="connsiteX117" fmla="*/ 10 w 10000"/>
                          <a:gd name="connsiteY117" fmla="*/ 5019 h 10000"/>
                          <a:gd name="connsiteX118" fmla="*/ 5 w 10000"/>
                          <a:gd name="connsiteY118" fmla="*/ 4942 h 10000"/>
                          <a:gd name="connsiteX119" fmla="*/ 0 w 10000"/>
                          <a:gd name="connsiteY119" fmla="*/ 4884 h 10000"/>
                          <a:gd name="connsiteX120" fmla="*/ 0 w 10000"/>
                          <a:gd name="connsiteY120" fmla="*/ 4865 h 10000"/>
                          <a:gd name="connsiteX121" fmla="*/ 0 w 10000"/>
                          <a:gd name="connsiteY121" fmla="*/ 4831 h 10000"/>
                          <a:gd name="connsiteX122" fmla="*/ 0 w 10000"/>
                          <a:gd name="connsiteY122" fmla="*/ 4749 h 10000"/>
                          <a:gd name="connsiteX123" fmla="*/ 0 w 10000"/>
                          <a:gd name="connsiteY123" fmla="*/ 4618 h 10000"/>
                          <a:gd name="connsiteX124" fmla="*/ 0 w 10000"/>
                          <a:gd name="connsiteY124" fmla="*/ 3826 h 10000"/>
                          <a:gd name="connsiteX125" fmla="*/ 0 w 10000"/>
                          <a:gd name="connsiteY125" fmla="*/ 3604 h 10000"/>
                          <a:gd name="connsiteX126" fmla="*/ 0 w 10000"/>
                          <a:gd name="connsiteY126" fmla="*/ 3401 h 10000"/>
                          <a:gd name="connsiteX127" fmla="*/ 0 w 10000"/>
                          <a:gd name="connsiteY127" fmla="*/ 3222 h 10000"/>
                          <a:gd name="connsiteX128" fmla="*/ 10 w 10000"/>
                          <a:gd name="connsiteY128" fmla="*/ 3053 h 10000"/>
                          <a:gd name="connsiteX129" fmla="*/ 40 w 10000"/>
                          <a:gd name="connsiteY129" fmla="*/ 2894 h 10000"/>
                          <a:gd name="connsiteX130" fmla="*/ 84 w 10000"/>
                          <a:gd name="connsiteY130" fmla="*/ 2758 h 10000"/>
                          <a:gd name="connsiteX131" fmla="*/ 131 w 10000"/>
                          <a:gd name="connsiteY131" fmla="*/ 2647 h 10000"/>
                          <a:gd name="connsiteX132" fmla="*/ 183 w 10000"/>
                          <a:gd name="connsiteY132" fmla="*/ 2546 h 10000"/>
                          <a:gd name="connsiteX133" fmla="*/ 230 w 10000"/>
                          <a:gd name="connsiteY133" fmla="*/ 2478 h 10000"/>
                          <a:gd name="connsiteX134" fmla="*/ 275 w 10000"/>
                          <a:gd name="connsiteY134" fmla="*/ 2420 h 10000"/>
                          <a:gd name="connsiteX135" fmla="*/ 299 w 10000"/>
                          <a:gd name="connsiteY135" fmla="*/ 2386 h 10000"/>
                          <a:gd name="connsiteX136" fmla="*/ 312 w 10000"/>
                          <a:gd name="connsiteY136" fmla="*/ 2377 h 10000"/>
                          <a:gd name="connsiteX137" fmla="*/ 322 w 10000"/>
                          <a:gd name="connsiteY137" fmla="*/ 2372 h 10000"/>
                          <a:gd name="connsiteX138" fmla="*/ 356 w 10000"/>
                          <a:gd name="connsiteY138" fmla="*/ 2353 h 10000"/>
                          <a:gd name="connsiteX139" fmla="*/ 413 w 10000"/>
                          <a:gd name="connsiteY139" fmla="*/ 2309 h 10000"/>
                          <a:gd name="connsiteX140" fmla="*/ 485 w 10000"/>
                          <a:gd name="connsiteY140" fmla="*/ 2261 h 10000"/>
                          <a:gd name="connsiteX141" fmla="*/ 581 w 10000"/>
                          <a:gd name="connsiteY141" fmla="*/ 2203 h 10000"/>
                          <a:gd name="connsiteX142" fmla="*/ 690 w 10000"/>
                          <a:gd name="connsiteY142" fmla="*/ 2135 h 10000"/>
                          <a:gd name="connsiteX143" fmla="*/ 811 w 10000"/>
                          <a:gd name="connsiteY143" fmla="*/ 2048 h 10000"/>
                          <a:gd name="connsiteX144" fmla="*/ 950 w 10000"/>
                          <a:gd name="connsiteY144" fmla="*/ 1966 h 10000"/>
                          <a:gd name="connsiteX145" fmla="*/ 1096 w 10000"/>
                          <a:gd name="connsiteY145" fmla="*/ 1865 h 10000"/>
                          <a:gd name="connsiteX146" fmla="*/ 1252 w 10000"/>
                          <a:gd name="connsiteY146" fmla="*/ 1758 h 10000"/>
                          <a:gd name="connsiteX147" fmla="*/ 1418 w 10000"/>
                          <a:gd name="connsiteY147" fmla="*/ 1652 h 10000"/>
                          <a:gd name="connsiteX148" fmla="*/ 1586 w 10000"/>
                          <a:gd name="connsiteY148" fmla="*/ 1541 h 10000"/>
                          <a:gd name="connsiteX149" fmla="*/ 1759 w 10000"/>
                          <a:gd name="connsiteY149" fmla="*/ 1420 h 10000"/>
                          <a:gd name="connsiteX150" fmla="*/ 1940 w 10000"/>
                          <a:gd name="connsiteY150" fmla="*/ 1314 h 10000"/>
                          <a:gd name="connsiteX151" fmla="*/ 2118 w 10000"/>
                          <a:gd name="connsiteY151" fmla="*/ 1193 h 10000"/>
                          <a:gd name="connsiteX152" fmla="*/ 2298 w 10000"/>
                          <a:gd name="connsiteY152" fmla="*/ 1077 h 10000"/>
                          <a:gd name="connsiteX153" fmla="*/ 2476 w 10000"/>
                          <a:gd name="connsiteY153" fmla="*/ 957 h 10000"/>
                          <a:gd name="connsiteX154" fmla="*/ 2650 w 10000"/>
                          <a:gd name="connsiteY154" fmla="*/ 845 h 10000"/>
                          <a:gd name="connsiteX155" fmla="*/ 2818 w 10000"/>
                          <a:gd name="connsiteY155" fmla="*/ 729 h 10000"/>
                          <a:gd name="connsiteX156" fmla="*/ 2979 w 10000"/>
                          <a:gd name="connsiteY156" fmla="*/ 628 h 10000"/>
                          <a:gd name="connsiteX157" fmla="*/ 3135 w 10000"/>
                          <a:gd name="connsiteY157" fmla="*/ 527 h 10000"/>
                          <a:gd name="connsiteX158" fmla="*/ 3278 w 10000"/>
                          <a:gd name="connsiteY158" fmla="*/ 435 h 10000"/>
                          <a:gd name="connsiteX159" fmla="*/ 3407 w 10000"/>
                          <a:gd name="connsiteY159" fmla="*/ 348 h 10000"/>
                          <a:gd name="connsiteX160" fmla="*/ 3525 w 10000"/>
                          <a:gd name="connsiteY160" fmla="*/ 271 h 10000"/>
                          <a:gd name="connsiteX161" fmla="*/ 3629 w 10000"/>
                          <a:gd name="connsiteY161" fmla="*/ 203 h 10000"/>
                          <a:gd name="connsiteX162" fmla="*/ 3716 w 10000"/>
                          <a:gd name="connsiteY162" fmla="*/ 155 h 10000"/>
                          <a:gd name="connsiteX163" fmla="*/ 3785 w 10000"/>
                          <a:gd name="connsiteY163" fmla="*/ 111 h 10000"/>
                          <a:gd name="connsiteX164" fmla="*/ 3837 w 10000"/>
                          <a:gd name="connsiteY164" fmla="*/ 77 h 10000"/>
                          <a:gd name="connsiteX165" fmla="*/ 3949 w 10000"/>
                          <a:gd name="connsiteY165" fmla="*/ 29 h 10000"/>
                          <a:gd name="connsiteX166" fmla="*/ 4052 w 10000"/>
                          <a:gd name="connsiteY16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9693 w 10000"/>
                          <a:gd name="connsiteY4" fmla="*/ 3217 h 10000"/>
                          <a:gd name="connsiteX5" fmla="*/ 9785 w 10000"/>
                          <a:gd name="connsiteY5" fmla="*/ 3266 h 10000"/>
                          <a:gd name="connsiteX6" fmla="*/ 9854 w 10000"/>
                          <a:gd name="connsiteY6" fmla="*/ 3309 h 10000"/>
                          <a:gd name="connsiteX7" fmla="*/ 9901 w 10000"/>
                          <a:gd name="connsiteY7" fmla="*/ 3333 h 10000"/>
                          <a:gd name="connsiteX8" fmla="*/ 9923 w 10000"/>
                          <a:gd name="connsiteY8" fmla="*/ 3353 h 10000"/>
                          <a:gd name="connsiteX9" fmla="*/ 9975 w 10000"/>
                          <a:gd name="connsiteY9" fmla="*/ 3391 h 10000"/>
                          <a:gd name="connsiteX10" fmla="*/ 10000 w 10000"/>
                          <a:gd name="connsiteY10" fmla="*/ 3444 h 10000"/>
                          <a:gd name="connsiteX11" fmla="*/ 10000 w 10000"/>
                          <a:gd name="connsiteY11" fmla="*/ 3493 h 10000"/>
                          <a:gd name="connsiteX12" fmla="*/ 9988 w 10000"/>
                          <a:gd name="connsiteY12" fmla="*/ 3536 h 10000"/>
                          <a:gd name="connsiteX13" fmla="*/ 9958 w 10000"/>
                          <a:gd name="connsiteY13" fmla="*/ 3589 h 10000"/>
                          <a:gd name="connsiteX14" fmla="*/ 9913 w 10000"/>
                          <a:gd name="connsiteY14" fmla="*/ 3647 h 10000"/>
                          <a:gd name="connsiteX15" fmla="*/ 9874 w 10000"/>
                          <a:gd name="connsiteY15" fmla="*/ 3681 h 10000"/>
                          <a:gd name="connsiteX16" fmla="*/ 9832 w 10000"/>
                          <a:gd name="connsiteY16" fmla="*/ 3734 h 10000"/>
                          <a:gd name="connsiteX17" fmla="*/ 9780 w 10000"/>
                          <a:gd name="connsiteY17" fmla="*/ 3792 h 10000"/>
                          <a:gd name="connsiteX18" fmla="*/ 9728 w 10000"/>
                          <a:gd name="connsiteY18" fmla="*/ 3850 h 10000"/>
                          <a:gd name="connsiteX19" fmla="*/ 9671 w 10000"/>
                          <a:gd name="connsiteY19" fmla="*/ 3903 h 10000"/>
                          <a:gd name="connsiteX20" fmla="*/ 9629 w 10000"/>
                          <a:gd name="connsiteY20" fmla="*/ 3952 h 10000"/>
                          <a:gd name="connsiteX21" fmla="*/ 9589 w 10000"/>
                          <a:gd name="connsiteY21" fmla="*/ 3995 h 10000"/>
                          <a:gd name="connsiteX22" fmla="*/ 9562 w 10000"/>
                          <a:gd name="connsiteY22" fmla="*/ 4029 h 10000"/>
                          <a:gd name="connsiteX23" fmla="*/ 9550 w 10000"/>
                          <a:gd name="connsiteY23" fmla="*/ 4039 h 10000"/>
                          <a:gd name="connsiteX24" fmla="*/ 9555 w 10000"/>
                          <a:gd name="connsiteY24" fmla="*/ 6237 h 10000"/>
                          <a:gd name="connsiteX25" fmla="*/ 9567 w 10000"/>
                          <a:gd name="connsiteY25" fmla="*/ 6246 h 10000"/>
                          <a:gd name="connsiteX26" fmla="*/ 9597 w 10000"/>
                          <a:gd name="connsiteY26" fmla="*/ 6271 h 10000"/>
                          <a:gd name="connsiteX27" fmla="*/ 9641 w 10000"/>
                          <a:gd name="connsiteY27" fmla="*/ 6304 h 10000"/>
                          <a:gd name="connsiteX28" fmla="*/ 9698 w 10000"/>
                          <a:gd name="connsiteY28" fmla="*/ 6338 h 10000"/>
                          <a:gd name="connsiteX29" fmla="*/ 9753 w 10000"/>
                          <a:gd name="connsiteY29" fmla="*/ 6382 h 10000"/>
                          <a:gd name="connsiteX30" fmla="*/ 9805 w 10000"/>
                          <a:gd name="connsiteY30" fmla="*/ 6420 h 10000"/>
                          <a:gd name="connsiteX31" fmla="*/ 9844 w 10000"/>
                          <a:gd name="connsiteY31" fmla="*/ 6454 h 10000"/>
                          <a:gd name="connsiteX32" fmla="*/ 9874 w 10000"/>
                          <a:gd name="connsiteY32" fmla="*/ 6488 h 10000"/>
                          <a:gd name="connsiteX33" fmla="*/ 9884 w 10000"/>
                          <a:gd name="connsiteY33" fmla="*/ 6531 h 10000"/>
                          <a:gd name="connsiteX34" fmla="*/ 9879 w 10000"/>
                          <a:gd name="connsiteY34" fmla="*/ 6575 h 10000"/>
                          <a:gd name="connsiteX35" fmla="*/ 9866 w 10000"/>
                          <a:gd name="connsiteY35" fmla="*/ 6618 h 10000"/>
                          <a:gd name="connsiteX36" fmla="*/ 9854 w 10000"/>
                          <a:gd name="connsiteY36" fmla="*/ 6652 h 10000"/>
                          <a:gd name="connsiteX37" fmla="*/ 9839 w 10000"/>
                          <a:gd name="connsiteY37" fmla="*/ 6667 h 10000"/>
                          <a:gd name="connsiteX38" fmla="*/ 9837 w 10000"/>
                          <a:gd name="connsiteY38" fmla="*/ 6676 h 10000"/>
                          <a:gd name="connsiteX39" fmla="*/ 9827 w 10000"/>
                          <a:gd name="connsiteY39" fmla="*/ 6686 h 10000"/>
                          <a:gd name="connsiteX40" fmla="*/ 9792 w 10000"/>
                          <a:gd name="connsiteY40" fmla="*/ 6720 h 10000"/>
                          <a:gd name="connsiteX41" fmla="*/ 9740 w 10000"/>
                          <a:gd name="connsiteY41" fmla="*/ 6758 h 10000"/>
                          <a:gd name="connsiteX42" fmla="*/ 9671 w 10000"/>
                          <a:gd name="connsiteY42" fmla="*/ 6826 h 10000"/>
                          <a:gd name="connsiteX43" fmla="*/ 9579 w 10000"/>
                          <a:gd name="connsiteY43" fmla="*/ 6903 h 10000"/>
                          <a:gd name="connsiteX44" fmla="*/ 9476 w 10000"/>
                          <a:gd name="connsiteY44" fmla="*/ 6995 h 10000"/>
                          <a:gd name="connsiteX45" fmla="*/ 9359 w 10000"/>
                          <a:gd name="connsiteY45" fmla="*/ 7106 h 10000"/>
                          <a:gd name="connsiteX46" fmla="*/ 9231 w 10000"/>
                          <a:gd name="connsiteY46" fmla="*/ 7227 h 10000"/>
                          <a:gd name="connsiteX47" fmla="*/ 9087 w 10000"/>
                          <a:gd name="connsiteY47" fmla="*/ 7353 h 10000"/>
                          <a:gd name="connsiteX48" fmla="*/ 8939 w 10000"/>
                          <a:gd name="connsiteY48" fmla="*/ 7478 h 10000"/>
                          <a:gd name="connsiteX49" fmla="*/ 8780 w 10000"/>
                          <a:gd name="connsiteY49" fmla="*/ 7623 h 10000"/>
                          <a:gd name="connsiteX50" fmla="*/ 8615 w 10000"/>
                          <a:gd name="connsiteY50" fmla="*/ 7778 h 10000"/>
                          <a:gd name="connsiteX51" fmla="*/ 8441 w 10000"/>
                          <a:gd name="connsiteY51" fmla="*/ 7928 h 10000"/>
                          <a:gd name="connsiteX52" fmla="*/ 8268 w 10000"/>
                          <a:gd name="connsiteY52" fmla="*/ 8082 h 10000"/>
                          <a:gd name="connsiteX53" fmla="*/ 8090 w 10000"/>
                          <a:gd name="connsiteY53" fmla="*/ 8242 h 10000"/>
                          <a:gd name="connsiteX54" fmla="*/ 7917 w 10000"/>
                          <a:gd name="connsiteY54" fmla="*/ 8401 h 10000"/>
                          <a:gd name="connsiteX55" fmla="*/ 7741 w 10000"/>
                          <a:gd name="connsiteY55" fmla="*/ 8556 h 10000"/>
                          <a:gd name="connsiteX56" fmla="*/ 7568 w 10000"/>
                          <a:gd name="connsiteY56" fmla="*/ 8715 h 10000"/>
                          <a:gd name="connsiteX57" fmla="*/ 7395 w 10000"/>
                          <a:gd name="connsiteY57" fmla="*/ 8865 h 10000"/>
                          <a:gd name="connsiteX58" fmla="*/ 7229 w 10000"/>
                          <a:gd name="connsiteY58" fmla="*/ 9010 h 10000"/>
                          <a:gd name="connsiteX59" fmla="*/ 7073 w 10000"/>
                          <a:gd name="connsiteY59" fmla="*/ 9155 h 10000"/>
                          <a:gd name="connsiteX60" fmla="*/ 6927 w 10000"/>
                          <a:gd name="connsiteY60" fmla="*/ 9290 h 10000"/>
                          <a:gd name="connsiteX61" fmla="*/ 6784 w 10000"/>
                          <a:gd name="connsiteY61" fmla="*/ 9415 h 10000"/>
                          <a:gd name="connsiteX62" fmla="*/ 6658 w 10000"/>
                          <a:gd name="connsiteY62" fmla="*/ 9527 h 10000"/>
                          <a:gd name="connsiteX63" fmla="*/ 6541 w 10000"/>
                          <a:gd name="connsiteY63" fmla="*/ 9628 h 10000"/>
                          <a:gd name="connsiteX64" fmla="*/ 6437 w 10000"/>
                          <a:gd name="connsiteY64" fmla="*/ 9720 h 10000"/>
                          <a:gd name="connsiteX65" fmla="*/ 6356 w 10000"/>
                          <a:gd name="connsiteY65" fmla="*/ 9797 h 10000"/>
                          <a:gd name="connsiteX66" fmla="*/ 6286 w 10000"/>
                          <a:gd name="connsiteY66" fmla="*/ 9865 h 10000"/>
                          <a:gd name="connsiteX67" fmla="*/ 6235 w 10000"/>
                          <a:gd name="connsiteY67" fmla="*/ 9908 h 10000"/>
                          <a:gd name="connsiteX68" fmla="*/ 6205 w 10000"/>
                          <a:gd name="connsiteY68" fmla="*/ 9932 h 10000"/>
                          <a:gd name="connsiteX69" fmla="*/ 6131 w 10000"/>
                          <a:gd name="connsiteY69" fmla="*/ 9986 h 10000"/>
                          <a:gd name="connsiteX70" fmla="*/ 6066 w 10000"/>
                          <a:gd name="connsiteY70" fmla="*/ 10000 h 10000"/>
                          <a:gd name="connsiteX71" fmla="*/ 6004 w 10000"/>
                          <a:gd name="connsiteY71" fmla="*/ 9990 h 10000"/>
                          <a:gd name="connsiteX72" fmla="*/ 5957 w 10000"/>
                          <a:gd name="connsiteY72" fmla="*/ 9976 h 10000"/>
                          <a:gd name="connsiteX73" fmla="*/ 5928 w 10000"/>
                          <a:gd name="connsiteY73" fmla="*/ 9957 h 10000"/>
                          <a:gd name="connsiteX74" fmla="*/ 5913 w 10000"/>
                          <a:gd name="connsiteY74" fmla="*/ 9952 h 10000"/>
                          <a:gd name="connsiteX75" fmla="*/ 5901 w 10000"/>
                          <a:gd name="connsiteY75" fmla="*/ 9942 h 10000"/>
                          <a:gd name="connsiteX76" fmla="*/ 5866 w 10000"/>
                          <a:gd name="connsiteY76" fmla="*/ 9918 h 10000"/>
                          <a:gd name="connsiteX77" fmla="*/ 5809 w 10000"/>
                          <a:gd name="connsiteY77" fmla="*/ 9874 h 10000"/>
                          <a:gd name="connsiteX78" fmla="*/ 5737 w 10000"/>
                          <a:gd name="connsiteY78" fmla="*/ 9816 h 10000"/>
                          <a:gd name="connsiteX79" fmla="*/ 5641 w 10000"/>
                          <a:gd name="connsiteY79" fmla="*/ 9739 h 10000"/>
                          <a:gd name="connsiteX80" fmla="*/ 5524 w 10000"/>
                          <a:gd name="connsiteY80" fmla="*/ 9647 h 10000"/>
                          <a:gd name="connsiteX81" fmla="*/ 5398 w 10000"/>
                          <a:gd name="connsiteY81" fmla="*/ 9546 h 10000"/>
                          <a:gd name="connsiteX82" fmla="*/ 5252 w 10000"/>
                          <a:gd name="connsiteY82" fmla="*/ 9435 h 10000"/>
                          <a:gd name="connsiteX83" fmla="*/ 5096 w 10000"/>
                          <a:gd name="connsiteY83" fmla="*/ 9314 h 10000"/>
                          <a:gd name="connsiteX84" fmla="*/ 4923 w 10000"/>
                          <a:gd name="connsiteY84" fmla="*/ 9179 h 10000"/>
                          <a:gd name="connsiteX85" fmla="*/ 4740 w 10000"/>
                          <a:gd name="connsiteY85" fmla="*/ 9034 h 10000"/>
                          <a:gd name="connsiteX86" fmla="*/ 4545 w 10000"/>
                          <a:gd name="connsiteY86" fmla="*/ 8884 h 10000"/>
                          <a:gd name="connsiteX87" fmla="*/ 4347 w 10000"/>
                          <a:gd name="connsiteY87" fmla="*/ 8729 h 10000"/>
                          <a:gd name="connsiteX88" fmla="*/ 4139 w 10000"/>
                          <a:gd name="connsiteY88" fmla="*/ 8560 h 10000"/>
                          <a:gd name="connsiteX89" fmla="*/ 3924 w 10000"/>
                          <a:gd name="connsiteY89" fmla="*/ 8401 h 10000"/>
                          <a:gd name="connsiteX90" fmla="*/ 3706 w 10000"/>
                          <a:gd name="connsiteY90" fmla="*/ 8222 h 10000"/>
                          <a:gd name="connsiteX91" fmla="*/ 3481 w 10000"/>
                          <a:gd name="connsiteY91" fmla="*/ 8053 h 10000"/>
                          <a:gd name="connsiteX92" fmla="*/ 3256 w 10000"/>
                          <a:gd name="connsiteY92" fmla="*/ 7879 h 10000"/>
                          <a:gd name="connsiteX93" fmla="*/ 3026 w 10000"/>
                          <a:gd name="connsiteY93" fmla="*/ 7700 h 10000"/>
                          <a:gd name="connsiteX94" fmla="*/ 2801 w 10000"/>
                          <a:gd name="connsiteY94" fmla="*/ 7522 h 10000"/>
                          <a:gd name="connsiteX95" fmla="*/ 2575 w 10000"/>
                          <a:gd name="connsiteY95" fmla="*/ 7343 h 10000"/>
                          <a:gd name="connsiteX96" fmla="*/ 2355 w 10000"/>
                          <a:gd name="connsiteY96" fmla="*/ 7174 h 10000"/>
                          <a:gd name="connsiteX97" fmla="*/ 2135 w 10000"/>
                          <a:gd name="connsiteY97" fmla="*/ 7005 h 10000"/>
                          <a:gd name="connsiteX98" fmla="*/ 1922 w 10000"/>
                          <a:gd name="connsiteY98" fmla="*/ 6836 h 10000"/>
                          <a:gd name="connsiteX99" fmla="*/ 1719 w 10000"/>
                          <a:gd name="connsiteY99" fmla="*/ 6676 h 10000"/>
                          <a:gd name="connsiteX100" fmla="*/ 1519 w 10000"/>
                          <a:gd name="connsiteY100" fmla="*/ 6522 h 10000"/>
                          <a:gd name="connsiteX101" fmla="*/ 1331 w 10000"/>
                          <a:gd name="connsiteY101" fmla="*/ 6372 h 10000"/>
                          <a:gd name="connsiteX102" fmla="*/ 1153 w 10000"/>
                          <a:gd name="connsiteY102" fmla="*/ 6237 h 10000"/>
                          <a:gd name="connsiteX103" fmla="*/ 985 w 10000"/>
                          <a:gd name="connsiteY103" fmla="*/ 6101 h 10000"/>
                          <a:gd name="connsiteX104" fmla="*/ 831 w 10000"/>
                          <a:gd name="connsiteY104" fmla="*/ 5981 h 10000"/>
                          <a:gd name="connsiteX105" fmla="*/ 690 w 10000"/>
                          <a:gd name="connsiteY105" fmla="*/ 5874 h 10000"/>
                          <a:gd name="connsiteX106" fmla="*/ 569 w 10000"/>
                          <a:gd name="connsiteY106" fmla="*/ 5778 h 10000"/>
                          <a:gd name="connsiteX107" fmla="*/ 460 w 10000"/>
                          <a:gd name="connsiteY107" fmla="*/ 5696 h 10000"/>
                          <a:gd name="connsiteX108" fmla="*/ 369 w 10000"/>
                          <a:gd name="connsiteY108" fmla="*/ 5618 h 10000"/>
                          <a:gd name="connsiteX109" fmla="*/ 299 w 10000"/>
                          <a:gd name="connsiteY109" fmla="*/ 5570 h 10000"/>
                          <a:gd name="connsiteX110" fmla="*/ 252 w 10000"/>
                          <a:gd name="connsiteY110" fmla="*/ 5527 h 10000"/>
                          <a:gd name="connsiteX111" fmla="*/ 225 w 10000"/>
                          <a:gd name="connsiteY111" fmla="*/ 5502 h 10000"/>
                          <a:gd name="connsiteX112" fmla="*/ 148 w 10000"/>
                          <a:gd name="connsiteY112" fmla="*/ 5425 h 10000"/>
                          <a:gd name="connsiteX113" fmla="*/ 92 w 10000"/>
                          <a:gd name="connsiteY113" fmla="*/ 5324 h 10000"/>
                          <a:gd name="connsiteX114" fmla="*/ 52 w 10000"/>
                          <a:gd name="connsiteY114" fmla="*/ 5213 h 10000"/>
                          <a:gd name="connsiteX115" fmla="*/ 27 w 10000"/>
                          <a:gd name="connsiteY115" fmla="*/ 5111 h 10000"/>
                          <a:gd name="connsiteX116" fmla="*/ 10 w 10000"/>
                          <a:gd name="connsiteY116" fmla="*/ 5019 h 10000"/>
                          <a:gd name="connsiteX117" fmla="*/ 5 w 10000"/>
                          <a:gd name="connsiteY117" fmla="*/ 4942 h 10000"/>
                          <a:gd name="connsiteX118" fmla="*/ 0 w 10000"/>
                          <a:gd name="connsiteY118" fmla="*/ 4884 h 10000"/>
                          <a:gd name="connsiteX119" fmla="*/ 0 w 10000"/>
                          <a:gd name="connsiteY119" fmla="*/ 4865 h 10000"/>
                          <a:gd name="connsiteX120" fmla="*/ 0 w 10000"/>
                          <a:gd name="connsiteY120" fmla="*/ 4831 h 10000"/>
                          <a:gd name="connsiteX121" fmla="*/ 0 w 10000"/>
                          <a:gd name="connsiteY121" fmla="*/ 4749 h 10000"/>
                          <a:gd name="connsiteX122" fmla="*/ 0 w 10000"/>
                          <a:gd name="connsiteY122" fmla="*/ 4618 h 10000"/>
                          <a:gd name="connsiteX123" fmla="*/ 0 w 10000"/>
                          <a:gd name="connsiteY123" fmla="*/ 3826 h 10000"/>
                          <a:gd name="connsiteX124" fmla="*/ 0 w 10000"/>
                          <a:gd name="connsiteY124" fmla="*/ 3604 h 10000"/>
                          <a:gd name="connsiteX125" fmla="*/ 0 w 10000"/>
                          <a:gd name="connsiteY125" fmla="*/ 3401 h 10000"/>
                          <a:gd name="connsiteX126" fmla="*/ 0 w 10000"/>
                          <a:gd name="connsiteY126" fmla="*/ 3222 h 10000"/>
                          <a:gd name="connsiteX127" fmla="*/ 10 w 10000"/>
                          <a:gd name="connsiteY127" fmla="*/ 3053 h 10000"/>
                          <a:gd name="connsiteX128" fmla="*/ 40 w 10000"/>
                          <a:gd name="connsiteY128" fmla="*/ 2894 h 10000"/>
                          <a:gd name="connsiteX129" fmla="*/ 84 w 10000"/>
                          <a:gd name="connsiteY129" fmla="*/ 2758 h 10000"/>
                          <a:gd name="connsiteX130" fmla="*/ 131 w 10000"/>
                          <a:gd name="connsiteY130" fmla="*/ 2647 h 10000"/>
                          <a:gd name="connsiteX131" fmla="*/ 183 w 10000"/>
                          <a:gd name="connsiteY131" fmla="*/ 2546 h 10000"/>
                          <a:gd name="connsiteX132" fmla="*/ 230 w 10000"/>
                          <a:gd name="connsiteY132" fmla="*/ 2478 h 10000"/>
                          <a:gd name="connsiteX133" fmla="*/ 275 w 10000"/>
                          <a:gd name="connsiteY133" fmla="*/ 2420 h 10000"/>
                          <a:gd name="connsiteX134" fmla="*/ 299 w 10000"/>
                          <a:gd name="connsiteY134" fmla="*/ 2386 h 10000"/>
                          <a:gd name="connsiteX135" fmla="*/ 312 w 10000"/>
                          <a:gd name="connsiteY135" fmla="*/ 2377 h 10000"/>
                          <a:gd name="connsiteX136" fmla="*/ 322 w 10000"/>
                          <a:gd name="connsiteY136" fmla="*/ 2372 h 10000"/>
                          <a:gd name="connsiteX137" fmla="*/ 356 w 10000"/>
                          <a:gd name="connsiteY137" fmla="*/ 2353 h 10000"/>
                          <a:gd name="connsiteX138" fmla="*/ 413 w 10000"/>
                          <a:gd name="connsiteY138" fmla="*/ 2309 h 10000"/>
                          <a:gd name="connsiteX139" fmla="*/ 485 w 10000"/>
                          <a:gd name="connsiteY139" fmla="*/ 2261 h 10000"/>
                          <a:gd name="connsiteX140" fmla="*/ 581 w 10000"/>
                          <a:gd name="connsiteY140" fmla="*/ 2203 h 10000"/>
                          <a:gd name="connsiteX141" fmla="*/ 690 w 10000"/>
                          <a:gd name="connsiteY141" fmla="*/ 2135 h 10000"/>
                          <a:gd name="connsiteX142" fmla="*/ 811 w 10000"/>
                          <a:gd name="connsiteY142" fmla="*/ 2048 h 10000"/>
                          <a:gd name="connsiteX143" fmla="*/ 950 w 10000"/>
                          <a:gd name="connsiteY143" fmla="*/ 1966 h 10000"/>
                          <a:gd name="connsiteX144" fmla="*/ 1096 w 10000"/>
                          <a:gd name="connsiteY144" fmla="*/ 1865 h 10000"/>
                          <a:gd name="connsiteX145" fmla="*/ 1252 w 10000"/>
                          <a:gd name="connsiteY145" fmla="*/ 1758 h 10000"/>
                          <a:gd name="connsiteX146" fmla="*/ 1418 w 10000"/>
                          <a:gd name="connsiteY146" fmla="*/ 1652 h 10000"/>
                          <a:gd name="connsiteX147" fmla="*/ 1586 w 10000"/>
                          <a:gd name="connsiteY147" fmla="*/ 1541 h 10000"/>
                          <a:gd name="connsiteX148" fmla="*/ 1759 w 10000"/>
                          <a:gd name="connsiteY148" fmla="*/ 1420 h 10000"/>
                          <a:gd name="connsiteX149" fmla="*/ 1940 w 10000"/>
                          <a:gd name="connsiteY149" fmla="*/ 1314 h 10000"/>
                          <a:gd name="connsiteX150" fmla="*/ 2118 w 10000"/>
                          <a:gd name="connsiteY150" fmla="*/ 1193 h 10000"/>
                          <a:gd name="connsiteX151" fmla="*/ 2298 w 10000"/>
                          <a:gd name="connsiteY151" fmla="*/ 1077 h 10000"/>
                          <a:gd name="connsiteX152" fmla="*/ 2476 w 10000"/>
                          <a:gd name="connsiteY152" fmla="*/ 957 h 10000"/>
                          <a:gd name="connsiteX153" fmla="*/ 2650 w 10000"/>
                          <a:gd name="connsiteY153" fmla="*/ 845 h 10000"/>
                          <a:gd name="connsiteX154" fmla="*/ 2818 w 10000"/>
                          <a:gd name="connsiteY154" fmla="*/ 729 h 10000"/>
                          <a:gd name="connsiteX155" fmla="*/ 2979 w 10000"/>
                          <a:gd name="connsiteY155" fmla="*/ 628 h 10000"/>
                          <a:gd name="connsiteX156" fmla="*/ 3135 w 10000"/>
                          <a:gd name="connsiteY156" fmla="*/ 527 h 10000"/>
                          <a:gd name="connsiteX157" fmla="*/ 3278 w 10000"/>
                          <a:gd name="connsiteY157" fmla="*/ 435 h 10000"/>
                          <a:gd name="connsiteX158" fmla="*/ 3407 w 10000"/>
                          <a:gd name="connsiteY158" fmla="*/ 348 h 10000"/>
                          <a:gd name="connsiteX159" fmla="*/ 3525 w 10000"/>
                          <a:gd name="connsiteY159" fmla="*/ 271 h 10000"/>
                          <a:gd name="connsiteX160" fmla="*/ 3629 w 10000"/>
                          <a:gd name="connsiteY160" fmla="*/ 203 h 10000"/>
                          <a:gd name="connsiteX161" fmla="*/ 3716 w 10000"/>
                          <a:gd name="connsiteY161" fmla="*/ 155 h 10000"/>
                          <a:gd name="connsiteX162" fmla="*/ 3785 w 10000"/>
                          <a:gd name="connsiteY162" fmla="*/ 111 h 10000"/>
                          <a:gd name="connsiteX163" fmla="*/ 3837 w 10000"/>
                          <a:gd name="connsiteY163" fmla="*/ 77 h 10000"/>
                          <a:gd name="connsiteX164" fmla="*/ 3949 w 10000"/>
                          <a:gd name="connsiteY164" fmla="*/ 29 h 10000"/>
                          <a:gd name="connsiteX165" fmla="*/ 4052 w 10000"/>
                          <a:gd name="connsiteY165" fmla="*/ 0 h 10000"/>
                          <a:gd name="connsiteX0" fmla="*/ 4052 w 10000"/>
                          <a:gd name="connsiteY0" fmla="*/ 0 h 10000"/>
                          <a:gd name="connsiteX1" fmla="*/ 4144 w 10000"/>
                          <a:gd name="connsiteY1" fmla="*/ 10 h 10000"/>
                          <a:gd name="connsiteX2" fmla="*/ 4218 w 10000"/>
                          <a:gd name="connsiteY2" fmla="*/ 29 h 10000"/>
                          <a:gd name="connsiteX3" fmla="*/ 9693 w 10000"/>
                          <a:gd name="connsiteY3" fmla="*/ 3217 h 10000"/>
                          <a:gd name="connsiteX4" fmla="*/ 9785 w 10000"/>
                          <a:gd name="connsiteY4" fmla="*/ 3266 h 10000"/>
                          <a:gd name="connsiteX5" fmla="*/ 9854 w 10000"/>
                          <a:gd name="connsiteY5" fmla="*/ 3309 h 10000"/>
                          <a:gd name="connsiteX6" fmla="*/ 9901 w 10000"/>
                          <a:gd name="connsiteY6" fmla="*/ 3333 h 10000"/>
                          <a:gd name="connsiteX7" fmla="*/ 9923 w 10000"/>
                          <a:gd name="connsiteY7" fmla="*/ 3353 h 10000"/>
                          <a:gd name="connsiteX8" fmla="*/ 9975 w 10000"/>
                          <a:gd name="connsiteY8" fmla="*/ 3391 h 10000"/>
                          <a:gd name="connsiteX9" fmla="*/ 10000 w 10000"/>
                          <a:gd name="connsiteY9" fmla="*/ 3444 h 10000"/>
                          <a:gd name="connsiteX10" fmla="*/ 10000 w 10000"/>
                          <a:gd name="connsiteY10" fmla="*/ 3493 h 10000"/>
                          <a:gd name="connsiteX11" fmla="*/ 9988 w 10000"/>
                          <a:gd name="connsiteY11" fmla="*/ 3536 h 10000"/>
                          <a:gd name="connsiteX12" fmla="*/ 9958 w 10000"/>
                          <a:gd name="connsiteY12" fmla="*/ 3589 h 10000"/>
                          <a:gd name="connsiteX13" fmla="*/ 9913 w 10000"/>
                          <a:gd name="connsiteY13" fmla="*/ 3647 h 10000"/>
                          <a:gd name="connsiteX14" fmla="*/ 9874 w 10000"/>
                          <a:gd name="connsiteY14" fmla="*/ 3681 h 10000"/>
                          <a:gd name="connsiteX15" fmla="*/ 9832 w 10000"/>
                          <a:gd name="connsiteY15" fmla="*/ 3734 h 10000"/>
                          <a:gd name="connsiteX16" fmla="*/ 9780 w 10000"/>
                          <a:gd name="connsiteY16" fmla="*/ 3792 h 10000"/>
                          <a:gd name="connsiteX17" fmla="*/ 9728 w 10000"/>
                          <a:gd name="connsiteY17" fmla="*/ 3850 h 10000"/>
                          <a:gd name="connsiteX18" fmla="*/ 9671 w 10000"/>
                          <a:gd name="connsiteY18" fmla="*/ 3903 h 10000"/>
                          <a:gd name="connsiteX19" fmla="*/ 9629 w 10000"/>
                          <a:gd name="connsiteY19" fmla="*/ 3952 h 10000"/>
                          <a:gd name="connsiteX20" fmla="*/ 9589 w 10000"/>
                          <a:gd name="connsiteY20" fmla="*/ 3995 h 10000"/>
                          <a:gd name="connsiteX21" fmla="*/ 9562 w 10000"/>
                          <a:gd name="connsiteY21" fmla="*/ 4029 h 10000"/>
                          <a:gd name="connsiteX22" fmla="*/ 9550 w 10000"/>
                          <a:gd name="connsiteY22" fmla="*/ 4039 h 10000"/>
                          <a:gd name="connsiteX23" fmla="*/ 9555 w 10000"/>
                          <a:gd name="connsiteY23" fmla="*/ 6237 h 10000"/>
                          <a:gd name="connsiteX24" fmla="*/ 9567 w 10000"/>
                          <a:gd name="connsiteY24" fmla="*/ 6246 h 10000"/>
                          <a:gd name="connsiteX25" fmla="*/ 9597 w 10000"/>
                          <a:gd name="connsiteY25" fmla="*/ 6271 h 10000"/>
                          <a:gd name="connsiteX26" fmla="*/ 9641 w 10000"/>
                          <a:gd name="connsiteY26" fmla="*/ 6304 h 10000"/>
                          <a:gd name="connsiteX27" fmla="*/ 9698 w 10000"/>
                          <a:gd name="connsiteY27" fmla="*/ 6338 h 10000"/>
                          <a:gd name="connsiteX28" fmla="*/ 9753 w 10000"/>
                          <a:gd name="connsiteY28" fmla="*/ 6382 h 10000"/>
                          <a:gd name="connsiteX29" fmla="*/ 9805 w 10000"/>
                          <a:gd name="connsiteY29" fmla="*/ 6420 h 10000"/>
                          <a:gd name="connsiteX30" fmla="*/ 9844 w 10000"/>
                          <a:gd name="connsiteY30" fmla="*/ 6454 h 10000"/>
                          <a:gd name="connsiteX31" fmla="*/ 9874 w 10000"/>
                          <a:gd name="connsiteY31" fmla="*/ 6488 h 10000"/>
                          <a:gd name="connsiteX32" fmla="*/ 9884 w 10000"/>
                          <a:gd name="connsiteY32" fmla="*/ 6531 h 10000"/>
                          <a:gd name="connsiteX33" fmla="*/ 9879 w 10000"/>
                          <a:gd name="connsiteY33" fmla="*/ 6575 h 10000"/>
                          <a:gd name="connsiteX34" fmla="*/ 9866 w 10000"/>
                          <a:gd name="connsiteY34" fmla="*/ 6618 h 10000"/>
                          <a:gd name="connsiteX35" fmla="*/ 9854 w 10000"/>
                          <a:gd name="connsiteY35" fmla="*/ 6652 h 10000"/>
                          <a:gd name="connsiteX36" fmla="*/ 9839 w 10000"/>
                          <a:gd name="connsiteY36" fmla="*/ 6667 h 10000"/>
                          <a:gd name="connsiteX37" fmla="*/ 9837 w 10000"/>
                          <a:gd name="connsiteY37" fmla="*/ 6676 h 10000"/>
                          <a:gd name="connsiteX38" fmla="*/ 9827 w 10000"/>
                          <a:gd name="connsiteY38" fmla="*/ 6686 h 10000"/>
                          <a:gd name="connsiteX39" fmla="*/ 9792 w 10000"/>
                          <a:gd name="connsiteY39" fmla="*/ 6720 h 10000"/>
                          <a:gd name="connsiteX40" fmla="*/ 9740 w 10000"/>
                          <a:gd name="connsiteY40" fmla="*/ 6758 h 10000"/>
                          <a:gd name="connsiteX41" fmla="*/ 9671 w 10000"/>
                          <a:gd name="connsiteY41" fmla="*/ 6826 h 10000"/>
                          <a:gd name="connsiteX42" fmla="*/ 9579 w 10000"/>
                          <a:gd name="connsiteY42" fmla="*/ 6903 h 10000"/>
                          <a:gd name="connsiteX43" fmla="*/ 9476 w 10000"/>
                          <a:gd name="connsiteY43" fmla="*/ 6995 h 10000"/>
                          <a:gd name="connsiteX44" fmla="*/ 9359 w 10000"/>
                          <a:gd name="connsiteY44" fmla="*/ 7106 h 10000"/>
                          <a:gd name="connsiteX45" fmla="*/ 9231 w 10000"/>
                          <a:gd name="connsiteY45" fmla="*/ 7227 h 10000"/>
                          <a:gd name="connsiteX46" fmla="*/ 9087 w 10000"/>
                          <a:gd name="connsiteY46" fmla="*/ 7353 h 10000"/>
                          <a:gd name="connsiteX47" fmla="*/ 8939 w 10000"/>
                          <a:gd name="connsiteY47" fmla="*/ 7478 h 10000"/>
                          <a:gd name="connsiteX48" fmla="*/ 8780 w 10000"/>
                          <a:gd name="connsiteY48" fmla="*/ 7623 h 10000"/>
                          <a:gd name="connsiteX49" fmla="*/ 8615 w 10000"/>
                          <a:gd name="connsiteY49" fmla="*/ 7778 h 10000"/>
                          <a:gd name="connsiteX50" fmla="*/ 8441 w 10000"/>
                          <a:gd name="connsiteY50" fmla="*/ 7928 h 10000"/>
                          <a:gd name="connsiteX51" fmla="*/ 8268 w 10000"/>
                          <a:gd name="connsiteY51" fmla="*/ 8082 h 10000"/>
                          <a:gd name="connsiteX52" fmla="*/ 8090 w 10000"/>
                          <a:gd name="connsiteY52" fmla="*/ 8242 h 10000"/>
                          <a:gd name="connsiteX53" fmla="*/ 7917 w 10000"/>
                          <a:gd name="connsiteY53" fmla="*/ 8401 h 10000"/>
                          <a:gd name="connsiteX54" fmla="*/ 7741 w 10000"/>
                          <a:gd name="connsiteY54" fmla="*/ 8556 h 10000"/>
                          <a:gd name="connsiteX55" fmla="*/ 7568 w 10000"/>
                          <a:gd name="connsiteY55" fmla="*/ 8715 h 10000"/>
                          <a:gd name="connsiteX56" fmla="*/ 7395 w 10000"/>
                          <a:gd name="connsiteY56" fmla="*/ 8865 h 10000"/>
                          <a:gd name="connsiteX57" fmla="*/ 7229 w 10000"/>
                          <a:gd name="connsiteY57" fmla="*/ 9010 h 10000"/>
                          <a:gd name="connsiteX58" fmla="*/ 7073 w 10000"/>
                          <a:gd name="connsiteY58" fmla="*/ 9155 h 10000"/>
                          <a:gd name="connsiteX59" fmla="*/ 6927 w 10000"/>
                          <a:gd name="connsiteY59" fmla="*/ 9290 h 10000"/>
                          <a:gd name="connsiteX60" fmla="*/ 6784 w 10000"/>
                          <a:gd name="connsiteY60" fmla="*/ 9415 h 10000"/>
                          <a:gd name="connsiteX61" fmla="*/ 6658 w 10000"/>
                          <a:gd name="connsiteY61" fmla="*/ 9527 h 10000"/>
                          <a:gd name="connsiteX62" fmla="*/ 6541 w 10000"/>
                          <a:gd name="connsiteY62" fmla="*/ 9628 h 10000"/>
                          <a:gd name="connsiteX63" fmla="*/ 6437 w 10000"/>
                          <a:gd name="connsiteY63" fmla="*/ 9720 h 10000"/>
                          <a:gd name="connsiteX64" fmla="*/ 6356 w 10000"/>
                          <a:gd name="connsiteY64" fmla="*/ 9797 h 10000"/>
                          <a:gd name="connsiteX65" fmla="*/ 6286 w 10000"/>
                          <a:gd name="connsiteY65" fmla="*/ 9865 h 10000"/>
                          <a:gd name="connsiteX66" fmla="*/ 6235 w 10000"/>
                          <a:gd name="connsiteY66" fmla="*/ 9908 h 10000"/>
                          <a:gd name="connsiteX67" fmla="*/ 6205 w 10000"/>
                          <a:gd name="connsiteY67" fmla="*/ 9932 h 10000"/>
                          <a:gd name="connsiteX68" fmla="*/ 6131 w 10000"/>
                          <a:gd name="connsiteY68" fmla="*/ 9986 h 10000"/>
                          <a:gd name="connsiteX69" fmla="*/ 6066 w 10000"/>
                          <a:gd name="connsiteY69" fmla="*/ 10000 h 10000"/>
                          <a:gd name="connsiteX70" fmla="*/ 6004 w 10000"/>
                          <a:gd name="connsiteY70" fmla="*/ 9990 h 10000"/>
                          <a:gd name="connsiteX71" fmla="*/ 5957 w 10000"/>
                          <a:gd name="connsiteY71" fmla="*/ 9976 h 10000"/>
                          <a:gd name="connsiteX72" fmla="*/ 5928 w 10000"/>
                          <a:gd name="connsiteY72" fmla="*/ 9957 h 10000"/>
                          <a:gd name="connsiteX73" fmla="*/ 5913 w 10000"/>
                          <a:gd name="connsiteY73" fmla="*/ 9952 h 10000"/>
                          <a:gd name="connsiteX74" fmla="*/ 5901 w 10000"/>
                          <a:gd name="connsiteY74" fmla="*/ 9942 h 10000"/>
                          <a:gd name="connsiteX75" fmla="*/ 5866 w 10000"/>
                          <a:gd name="connsiteY75" fmla="*/ 9918 h 10000"/>
                          <a:gd name="connsiteX76" fmla="*/ 5809 w 10000"/>
                          <a:gd name="connsiteY76" fmla="*/ 9874 h 10000"/>
                          <a:gd name="connsiteX77" fmla="*/ 5737 w 10000"/>
                          <a:gd name="connsiteY77" fmla="*/ 9816 h 10000"/>
                          <a:gd name="connsiteX78" fmla="*/ 5641 w 10000"/>
                          <a:gd name="connsiteY78" fmla="*/ 9739 h 10000"/>
                          <a:gd name="connsiteX79" fmla="*/ 5524 w 10000"/>
                          <a:gd name="connsiteY79" fmla="*/ 9647 h 10000"/>
                          <a:gd name="connsiteX80" fmla="*/ 5398 w 10000"/>
                          <a:gd name="connsiteY80" fmla="*/ 9546 h 10000"/>
                          <a:gd name="connsiteX81" fmla="*/ 5252 w 10000"/>
                          <a:gd name="connsiteY81" fmla="*/ 9435 h 10000"/>
                          <a:gd name="connsiteX82" fmla="*/ 5096 w 10000"/>
                          <a:gd name="connsiteY82" fmla="*/ 9314 h 10000"/>
                          <a:gd name="connsiteX83" fmla="*/ 4923 w 10000"/>
                          <a:gd name="connsiteY83" fmla="*/ 9179 h 10000"/>
                          <a:gd name="connsiteX84" fmla="*/ 4740 w 10000"/>
                          <a:gd name="connsiteY84" fmla="*/ 9034 h 10000"/>
                          <a:gd name="connsiteX85" fmla="*/ 4545 w 10000"/>
                          <a:gd name="connsiteY85" fmla="*/ 8884 h 10000"/>
                          <a:gd name="connsiteX86" fmla="*/ 4347 w 10000"/>
                          <a:gd name="connsiteY86" fmla="*/ 8729 h 10000"/>
                          <a:gd name="connsiteX87" fmla="*/ 4139 w 10000"/>
                          <a:gd name="connsiteY87" fmla="*/ 8560 h 10000"/>
                          <a:gd name="connsiteX88" fmla="*/ 3924 w 10000"/>
                          <a:gd name="connsiteY88" fmla="*/ 8401 h 10000"/>
                          <a:gd name="connsiteX89" fmla="*/ 3706 w 10000"/>
                          <a:gd name="connsiteY89" fmla="*/ 8222 h 10000"/>
                          <a:gd name="connsiteX90" fmla="*/ 3481 w 10000"/>
                          <a:gd name="connsiteY90" fmla="*/ 8053 h 10000"/>
                          <a:gd name="connsiteX91" fmla="*/ 3256 w 10000"/>
                          <a:gd name="connsiteY91" fmla="*/ 7879 h 10000"/>
                          <a:gd name="connsiteX92" fmla="*/ 3026 w 10000"/>
                          <a:gd name="connsiteY92" fmla="*/ 7700 h 10000"/>
                          <a:gd name="connsiteX93" fmla="*/ 2801 w 10000"/>
                          <a:gd name="connsiteY93" fmla="*/ 7522 h 10000"/>
                          <a:gd name="connsiteX94" fmla="*/ 2575 w 10000"/>
                          <a:gd name="connsiteY94" fmla="*/ 7343 h 10000"/>
                          <a:gd name="connsiteX95" fmla="*/ 2355 w 10000"/>
                          <a:gd name="connsiteY95" fmla="*/ 7174 h 10000"/>
                          <a:gd name="connsiteX96" fmla="*/ 2135 w 10000"/>
                          <a:gd name="connsiteY96" fmla="*/ 7005 h 10000"/>
                          <a:gd name="connsiteX97" fmla="*/ 1922 w 10000"/>
                          <a:gd name="connsiteY97" fmla="*/ 6836 h 10000"/>
                          <a:gd name="connsiteX98" fmla="*/ 1719 w 10000"/>
                          <a:gd name="connsiteY98" fmla="*/ 6676 h 10000"/>
                          <a:gd name="connsiteX99" fmla="*/ 1519 w 10000"/>
                          <a:gd name="connsiteY99" fmla="*/ 6522 h 10000"/>
                          <a:gd name="connsiteX100" fmla="*/ 1331 w 10000"/>
                          <a:gd name="connsiteY100" fmla="*/ 6372 h 10000"/>
                          <a:gd name="connsiteX101" fmla="*/ 1153 w 10000"/>
                          <a:gd name="connsiteY101" fmla="*/ 6237 h 10000"/>
                          <a:gd name="connsiteX102" fmla="*/ 985 w 10000"/>
                          <a:gd name="connsiteY102" fmla="*/ 6101 h 10000"/>
                          <a:gd name="connsiteX103" fmla="*/ 831 w 10000"/>
                          <a:gd name="connsiteY103" fmla="*/ 5981 h 10000"/>
                          <a:gd name="connsiteX104" fmla="*/ 690 w 10000"/>
                          <a:gd name="connsiteY104" fmla="*/ 5874 h 10000"/>
                          <a:gd name="connsiteX105" fmla="*/ 569 w 10000"/>
                          <a:gd name="connsiteY105" fmla="*/ 5778 h 10000"/>
                          <a:gd name="connsiteX106" fmla="*/ 460 w 10000"/>
                          <a:gd name="connsiteY106" fmla="*/ 5696 h 10000"/>
                          <a:gd name="connsiteX107" fmla="*/ 369 w 10000"/>
                          <a:gd name="connsiteY107" fmla="*/ 5618 h 10000"/>
                          <a:gd name="connsiteX108" fmla="*/ 299 w 10000"/>
                          <a:gd name="connsiteY108" fmla="*/ 5570 h 10000"/>
                          <a:gd name="connsiteX109" fmla="*/ 252 w 10000"/>
                          <a:gd name="connsiteY109" fmla="*/ 5527 h 10000"/>
                          <a:gd name="connsiteX110" fmla="*/ 225 w 10000"/>
                          <a:gd name="connsiteY110" fmla="*/ 5502 h 10000"/>
                          <a:gd name="connsiteX111" fmla="*/ 148 w 10000"/>
                          <a:gd name="connsiteY111" fmla="*/ 5425 h 10000"/>
                          <a:gd name="connsiteX112" fmla="*/ 92 w 10000"/>
                          <a:gd name="connsiteY112" fmla="*/ 5324 h 10000"/>
                          <a:gd name="connsiteX113" fmla="*/ 52 w 10000"/>
                          <a:gd name="connsiteY113" fmla="*/ 5213 h 10000"/>
                          <a:gd name="connsiteX114" fmla="*/ 27 w 10000"/>
                          <a:gd name="connsiteY114" fmla="*/ 5111 h 10000"/>
                          <a:gd name="connsiteX115" fmla="*/ 10 w 10000"/>
                          <a:gd name="connsiteY115" fmla="*/ 5019 h 10000"/>
                          <a:gd name="connsiteX116" fmla="*/ 5 w 10000"/>
                          <a:gd name="connsiteY116" fmla="*/ 4942 h 10000"/>
                          <a:gd name="connsiteX117" fmla="*/ 0 w 10000"/>
                          <a:gd name="connsiteY117" fmla="*/ 4884 h 10000"/>
                          <a:gd name="connsiteX118" fmla="*/ 0 w 10000"/>
                          <a:gd name="connsiteY118" fmla="*/ 4865 h 10000"/>
                          <a:gd name="connsiteX119" fmla="*/ 0 w 10000"/>
                          <a:gd name="connsiteY119" fmla="*/ 4831 h 10000"/>
                          <a:gd name="connsiteX120" fmla="*/ 0 w 10000"/>
                          <a:gd name="connsiteY120" fmla="*/ 4749 h 10000"/>
                          <a:gd name="connsiteX121" fmla="*/ 0 w 10000"/>
                          <a:gd name="connsiteY121" fmla="*/ 4618 h 10000"/>
                          <a:gd name="connsiteX122" fmla="*/ 0 w 10000"/>
                          <a:gd name="connsiteY122" fmla="*/ 3826 h 10000"/>
                          <a:gd name="connsiteX123" fmla="*/ 0 w 10000"/>
                          <a:gd name="connsiteY123" fmla="*/ 3604 h 10000"/>
                          <a:gd name="connsiteX124" fmla="*/ 0 w 10000"/>
                          <a:gd name="connsiteY124" fmla="*/ 3401 h 10000"/>
                          <a:gd name="connsiteX125" fmla="*/ 0 w 10000"/>
                          <a:gd name="connsiteY125" fmla="*/ 3222 h 10000"/>
                          <a:gd name="connsiteX126" fmla="*/ 10 w 10000"/>
                          <a:gd name="connsiteY126" fmla="*/ 3053 h 10000"/>
                          <a:gd name="connsiteX127" fmla="*/ 40 w 10000"/>
                          <a:gd name="connsiteY127" fmla="*/ 2894 h 10000"/>
                          <a:gd name="connsiteX128" fmla="*/ 84 w 10000"/>
                          <a:gd name="connsiteY128" fmla="*/ 2758 h 10000"/>
                          <a:gd name="connsiteX129" fmla="*/ 131 w 10000"/>
                          <a:gd name="connsiteY129" fmla="*/ 2647 h 10000"/>
                          <a:gd name="connsiteX130" fmla="*/ 183 w 10000"/>
                          <a:gd name="connsiteY130" fmla="*/ 2546 h 10000"/>
                          <a:gd name="connsiteX131" fmla="*/ 230 w 10000"/>
                          <a:gd name="connsiteY131" fmla="*/ 2478 h 10000"/>
                          <a:gd name="connsiteX132" fmla="*/ 275 w 10000"/>
                          <a:gd name="connsiteY132" fmla="*/ 2420 h 10000"/>
                          <a:gd name="connsiteX133" fmla="*/ 299 w 10000"/>
                          <a:gd name="connsiteY133" fmla="*/ 2386 h 10000"/>
                          <a:gd name="connsiteX134" fmla="*/ 312 w 10000"/>
                          <a:gd name="connsiteY134" fmla="*/ 2377 h 10000"/>
                          <a:gd name="connsiteX135" fmla="*/ 322 w 10000"/>
                          <a:gd name="connsiteY135" fmla="*/ 2372 h 10000"/>
                          <a:gd name="connsiteX136" fmla="*/ 356 w 10000"/>
                          <a:gd name="connsiteY136" fmla="*/ 2353 h 10000"/>
                          <a:gd name="connsiteX137" fmla="*/ 413 w 10000"/>
                          <a:gd name="connsiteY137" fmla="*/ 2309 h 10000"/>
                          <a:gd name="connsiteX138" fmla="*/ 485 w 10000"/>
                          <a:gd name="connsiteY138" fmla="*/ 2261 h 10000"/>
                          <a:gd name="connsiteX139" fmla="*/ 581 w 10000"/>
                          <a:gd name="connsiteY139" fmla="*/ 2203 h 10000"/>
                          <a:gd name="connsiteX140" fmla="*/ 690 w 10000"/>
                          <a:gd name="connsiteY140" fmla="*/ 2135 h 10000"/>
                          <a:gd name="connsiteX141" fmla="*/ 811 w 10000"/>
                          <a:gd name="connsiteY141" fmla="*/ 2048 h 10000"/>
                          <a:gd name="connsiteX142" fmla="*/ 950 w 10000"/>
                          <a:gd name="connsiteY142" fmla="*/ 1966 h 10000"/>
                          <a:gd name="connsiteX143" fmla="*/ 1096 w 10000"/>
                          <a:gd name="connsiteY143" fmla="*/ 1865 h 10000"/>
                          <a:gd name="connsiteX144" fmla="*/ 1252 w 10000"/>
                          <a:gd name="connsiteY144" fmla="*/ 1758 h 10000"/>
                          <a:gd name="connsiteX145" fmla="*/ 1418 w 10000"/>
                          <a:gd name="connsiteY145" fmla="*/ 1652 h 10000"/>
                          <a:gd name="connsiteX146" fmla="*/ 1586 w 10000"/>
                          <a:gd name="connsiteY146" fmla="*/ 1541 h 10000"/>
                          <a:gd name="connsiteX147" fmla="*/ 1759 w 10000"/>
                          <a:gd name="connsiteY147" fmla="*/ 1420 h 10000"/>
                          <a:gd name="connsiteX148" fmla="*/ 1940 w 10000"/>
                          <a:gd name="connsiteY148" fmla="*/ 1314 h 10000"/>
                          <a:gd name="connsiteX149" fmla="*/ 2118 w 10000"/>
                          <a:gd name="connsiteY149" fmla="*/ 1193 h 10000"/>
                          <a:gd name="connsiteX150" fmla="*/ 2298 w 10000"/>
                          <a:gd name="connsiteY150" fmla="*/ 1077 h 10000"/>
                          <a:gd name="connsiteX151" fmla="*/ 2476 w 10000"/>
                          <a:gd name="connsiteY151" fmla="*/ 957 h 10000"/>
                          <a:gd name="connsiteX152" fmla="*/ 2650 w 10000"/>
                          <a:gd name="connsiteY152" fmla="*/ 845 h 10000"/>
                          <a:gd name="connsiteX153" fmla="*/ 2818 w 10000"/>
                          <a:gd name="connsiteY153" fmla="*/ 729 h 10000"/>
                          <a:gd name="connsiteX154" fmla="*/ 2979 w 10000"/>
                          <a:gd name="connsiteY154" fmla="*/ 628 h 10000"/>
                          <a:gd name="connsiteX155" fmla="*/ 3135 w 10000"/>
                          <a:gd name="connsiteY155" fmla="*/ 527 h 10000"/>
                          <a:gd name="connsiteX156" fmla="*/ 3278 w 10000"/>
                          <a:gd name="connsiteY156" fmla="*/ 435 h 10000"/>
                          <a:gd name="connsiteX157" fmla="*/ 3407 w 10000"/>
                          <a:gd name="connsiteY157" fmla="*/ 348 h 10000"/>
                          <a:gd name="connsiteX158" fmla="*/ 3525 w 10000"/>
                          <a:gd name="connsiteY158" fmla="*/ 271 h 10000"/>
                          <a:gd name="connsiteX159" fmla="*/ 3629 w 10000"/>
                          <a:gd name="connsiteY159" fmla="*/ 203 h 10000"/>
                          <a:gd name="connsiteX160" fmla="*/ 3716 w 10000"/>
                          <a:gd name="connsiteY160" fmla="*/ 155 h 10000"/>
                          <a:gd name="connsiteX161" fmla="*/ 3785 w 10000"/>
                          <a:gd name="connsiteY161" fmla="*/ 111 h 10000"/>
                          <a:gd name="connsiteX162" fmla="*/ 3837 w 10000"/>
                          <a:gd name="connsiteY162" fmla="*/ 77 h 10000"/>
                          <a:gd name="connsiteX163" fmla="*/ 3949 w 10000"/>
                          <a:gd name="connsiteY163" fmla="*/ 29 h 10000"/>
                          <a:gd name="connsiteX164" fmla="*/ 4052 w 10000"/>
                          <a:gd name="connsiteY164" fmla="*/ 0 h 10000"/>
                          <a:gd name="connsiteX0" fmla="*/ 4052 w 10000"/>
                          <a:gd name="connsiteY0" fmla="*/ 216 h 10216"/>
                          <a:gd name="connsiteX1" fmla="*/ 4218 w 10000"/>
                          <a:gd name="connsiteY1" fmla="*/ 245 h 10216"/>
                          <a:gd name="connsiteX2" fmla="*/ 9693 w 10000"/>
                          <a:gd name="connsiteY2" fmla="*/ 3433 h 10216"/>
                          <a:gd name="connsiteX3" fmla="*/ 9785 w 10000"/>
                          <a:gd name="connsiteY3" fmla="*/ 3482 h 10216"/>
                          <a:gd name="connsiteX4" fmla="*/ 9854 w 10000"/>
                          <a:gd name="connsiteY4" fmla="*/ 3525 h 10216"/>
                          <a:gd name="connsiteX5" fmla="*/ 9901 w 10000"/>
                          <a:gd name="connsiteY5" fmla="*/ 3549 h 10216"/>
                          <a:gd name="connsiteX6" fmla="*/ 9923 w 10000"/>
                          <a:gd name="connsiteY6" fmla="*/ 3569 h 10216"/>
                          <a:gd name="connsiteX7" fmla="*/ 9975 w 10000"/>
                          <a:gd name="connsiteY7" fmla="*/ 3607 h 10216"/>
                          <a:gd name="connsiteX8" fmla="*/ 10000 w 10000"/>
                          <a:gd name="connsiteY8" fmla="*/ 3660 h 10216"/>
                          <a:gd name="connsiteX9" fmla="*/ 10000 w 10000"/>
                          <a:gd name="connsiteY9" fmla="*/ 3709 h 10216"/>
                          <a:gd name="connsiteX10" fmla="*/ 9988 w 10000"/>
                          <a:gd name="connsiteY10" fmla="*/ 3752 h 10216"/>
                          <a:gd name="connsiteX11" fmla="*/ 9958 w 10000"/>
                          <a:gd name="connsiteY11" fmla="*/ 3805 h 10216"/>
                          <a:gd name="connsiteX12" fmla="*/ 9913 w 10000"/>
                          <a:gd name="connsiteY12" fmla="*/ 3863 h 10216"/>
                          <a:gd name="connsiteX13" fmla="*/ 9874 w 10000"/>
                          <a:gd name="connsiteY13" fmla="*/ 3897 h 10216"/>
                          <a:gd name="connsiteX14" fmla="*/ 9832 w 10000"/>
                          <a:gd name="connsiteY14" fmla="*/ 3950 h 10216"/>
                          <a:gd name="connsiteX15" fmla="*/ 9780 w 10000"/>
                          <a:gd name="connsiteY15" fmla="*/ 4008 h 10216"/>
                          <a:gd name="connsiteX16" fmla="*/ 9728 w 10000"/>
                          <a:gd name="connsiteY16" fmla="*/ 4066 h 10216"/>
                          <a:gd name="connsiteX17" fmla="*/ 9671 w 10000"/>
                          <a:gd name="connsiteY17" fmla="*/ 4119 h 10216"/>
                          <a:gd name="connsiteX18" fmla="*/ 9629 w 10000"/>
                          <a:gd name="connsiteY18" fmla="*/ 4168 h 10216"/>
                          <a:gd name="connsiteX19" fmla="*/ 9589 w 10000"/>
                          <a:gd name="connsiteY19" fmla="*/ 4211 h 10216"/>
                          <a:gd name="connsiteX20" fmla="*/ 9562 w 10000"/>
                          <a:gd name="connsiteY20" fmla="*/ 4245 h 10216"/>
                          <a:gd name="connsiteX21" fmla="*/ 9550 w 10000"/>
                          <a:gd name="connsiteY21" fmla="*/ 4255 h 10216"/>
                          <a:gd name="connsiteX22" fmla="*/ 9555 w 10000"/>
                          <a:gd name="connsiteY22" fmla="*/ 6453 h 10216"/>
                          <a:gd name="connsiteX23" fmla="*/ 9567 w 10000"/>
                          <a:gd name="connsiteY23" fmla="*/ 6462 h 10216"/>
                          <a:gd name="connsiteX24" fmla="*/ 9597 w 10000"/>
                          <a:gd name="connsiteY24" fmla="*/ 6487 h 10216"/>
                          <a:gd name="connsiteX25" fmla="*/ 9641 w 10000"/>
                          <a:gd name="connsiteY25" fmla="*/ 6520 h 10216"/>
                          <a:gd name="connsiteX26" fmla="*/ 9698 w 10000"/>
                          <a:gd name="connsiteY26" fmla="*/ 6554 h 10216"/>
                          <a:gd name="connsiteX27" fmla="*/ 9753 w 10000"/>
                          <a:gd name="connsiteY27" fmla="*/ 6598 h 10216"/>
                          <a:gd name="connsiteX28" fmla="*/ 9805 w 10000"/>
                          <a:gd name="connsiteY28" fmla="*/ 6636 h 10216"/>
                          <a:gd name="connsiteX29" fmla="*/ 9844 w 10000"/>
                          <a:gd name="connsiteY29" fmla="*/ 6670 h 10216"/>
                          <a:gd name="connsiteX30" fmla="*/ 9874 w 10000"/>
                          <a:gd name="connsiteY30" fmla="*/ 6704 h 10216"/>
                          <a:gd name="connsiteX31" fmla="*/ 9884 w 10000"/>
                          <a:gd name="connsiteY31" fmla="*/ 6747 h 10216"/>
                          <a:gd name="connsiteX32" fmla="*/ 9879 w 10000"/>
                          <a:gd name="connsiteY32" fmla="*/ 6791 h 10216"/>
                          <a:gd name="connsiteX33" fmla="*/ 9866 w 10000"/>
                          <a:gd name="connsiteY33" fmla="*/ 6834 h 10216"/>
                          <a:gd name="connsiteX34" fmla="*/ 9854 w 10000"/>
                          <a:gd name="connsiteY34" fmla="*/ 6868 h 10216"/>
                          <a:gd name="connsiteX35" fmla="*/ 9839 w 10000"/>
                          <a:gd name="connsiteY35" fmla="*/ 6883 h 10216"/>
                          <a:gd name="connsiteX36" fmla="*/ 9837 w 10000"/>
                          <a:gd name="connsiteY36" fmla="*/ 6892 h 10216"/>
                          <a:gd name="connsiteX37" fmla="*/ 9827 w 10000"/>
                          <a:gd name="connsiteY37" fmla="*/ 6902 h 10216"/>
                          <a:gd name="connsiteX38" fmla="*/ 9792 w 10000"/>
                          <a:gd name="connsiteY38" fmla="*/ 6936 h 10216"/>
                          <a:gd name="connsiteX39" fmla="*/ 9740 w 10000"/>
                          <a:gd name="connsiteY39" fmla="*/ 6974 h 10216"/>
                          <a:gd name="connsiteX40" fmla="*/ 9671 w 10000"/>
                          <a:gd name="connsiteY40" fmla="*/ 7042 h 10216"/>
                          <a:gd name="connsiteX41" fmla="*/ 9579 w 10000"/>
                          <a:gd name="connsiteY41" fmla="*/ 7119 h 10216"/>
                          <a:gd name="connsiteX42" fmla="*/ 9476 w 10000"/>
                          <a:gd name="connsiteY42" fmla="*/ 7211 h 10216"/>
                          <a:gd name="connsiteX43" fmla="*/ 9359 w 10000"/>
                          <a:gd name="connsiteY43" fmla="*/ 7322 h 10216"/>
                          <a:gd name="connsiteX44" fmla="*/ 9231 w 10000"/>
                          <a:gd name="connsiteY44" fmla="*/ 7443 h 10216"/>
                          <a:gd name="connsiteX45" fmla="*/ 9087 w 10000"/>
                          <a:gd name="connsiteY45" fmla="*/ 7569 h 10216"/>
                          <a:gd name="connsiteX46" fmla="*/ 8939 w 10000"/>
                          <a:gd name="connsiteY46" fmla="*/ 7694 h 10216"/>
                          <a:gd name="connsiteX47" fmla="*/ 8780 w 10000"/>
                          <a:gd name="connsiteY47" fmla="*/ 7839 h 10216"/>
                          <a:gd name="connsiteX48" fmla="*/ 8615 w 10000"/>
                          <a:gd name="connsiteY48" fmla="*/ 7994 h 10216"/>
                          <a:gd name="connsiteX49" fmla="*/ 8441 w 10000"/>
                          <a:gd name="connsiteY49" fmla="*/ 8144 h 10216"/>
                          <a:gd name="connsiteX50" fmla="*/ 8268 w 10000"/>
                          <a:gd name="connsiteY50" fmla="*/ 8298 h 10216"/>
                          <a:gd name="connsiteX51" fmla="*/ 8090 w 10000"/>
                          <a:gd name="connsiteY51" fmla="*/ 8458 h 10216"/>
                          <a:gd name="connsiteX52" fmla="*/ 7917 w 10000"/>
                          <a:gd name="connsiteY52" fmla="*/ 8617 h 10216"/>
                          <a:gd name="connsiteX53" fmla="*/ 7741 w 10000"/>
                          <a:gd name="connsiteY53" fmla="*/ 8772 h 10216"/>
                          <a:gd name="connsiteX54" fmla="*/ 7568 w 10000"/>
                          <a:gd name="connsiteY54" fmla="*/ 8931 h 10216"/>
                          <a:gd name="connsiteX55" fmla="*/ 7395 w 10000"/>
                          <a:gd name="connsiteY55" fmla="*/ 9081 h 10216"/>
                          <a:gd name="connsiteX56" fmla="*/ 7229 w 10000"/>
                          <a:gd name="connsiteY56" fmla="*/ 9226 h 10216"/>
                          <a:gd name="connsiteX57" fmla="*/ 7073 w 10000"/>
                          <a:gd name="connsiteY57" fmla="*/ 9371 h 10216"/>
                          <a:gd name="connsiteX58" fmla="*/ 6927 w 10000"/>
                          <a:gd name="connsiteY58" fmla="*/ 9506 h 10216"/>
                          <a:gd name="connsiteX59" fmla="*/ 6784 w 10000"/>
                          <a:gd name="connsiteY59" fmla="*/ 9631 h 10216"/>
                          <a:gd name="connsiteX60" fmla="*/ 6658 w 10000"/>
                          <a:gd name="connsiteY60" fmla="*/ 9743 h 10216"/>
                          <a:gd name="connsiteX61" fmla="*/ 6541 w 10000"/>
                          <a:gd name="connsiteY61" fmla="*/ 9844 h 10216"/>
                          <a:gd name="connsiteX62" fmla="*/ 6437 w 10000"/>
                          <a:gd name="connsiteY62" fmla="*/ 9936 h 10216"/>
                          <a:gd name="connsiteX63" fmla="*/ 6356 w 10000"/>
                          <a:gd name="connsiteY63" fmla="*/ 10013 h 10216"/>
                          <a:gd name="connsiteX64" fmla="*/ 6286 w 10000"/>
                          <a:gd name="connsiteY64" fmla="*/ 10081 h 10216"/>
                          <a:gd name="connsiteX65" fmla="*/ 6235 w 10000"/>
                          <a:gd name="connsiteY65" fmla="*/ 10124 h 10216"/>
                          <a:gd name="connsiteX66" fmla="*/ 6205 w 10000"/>
                          <a:gd name="connsiteY66" fmla="*/ 10148 h 10216"/>
                          <a:gd name="connsiteX67" fmla="*/ 6131 w 10000"/>
                          <a:gd name="connsiteY67" fmla="*/ 10202 h 10216"/>
                          <a:gd name="connsiteX68" fmla="*/ 6066 w 10000"/>
                          <a:gd name="connsiteY68" fmla="*/ 10216 h 10216"/>
                          <a:gd name="connsiteX69" fmla="*/ 6004 w 10000"/>
                          <a:gd name="connsiteY69" fmla="*/ 10206 h 10216"/>
                          <a:gd name="connsiteX70" fmla="*/ 5957 w 10000"/>
                          <a:gd name="connsiteY70" fmla="*/ 10192 h 10216"/>
                          <a:gd name="connsiteX71" fmla="*/ 5928 w 10000"/>
                          <a:gd name="connsiteY71" fmla="*/ 10173 h 10216"/>
                          <a:gd name="connsiteX72" fmla="*/ 5913 w 10000"/>
                          <a:gd name="connsiteY72" fmla="*/ 10168 h 10216"/>
                          <a:gd name="connsiteX73" fmla="*/ 5901 w 10000"/>
                          <a:gd name="connsiteY73" fmla="*/ 10158 h 10216"/>
                          <a:gd name="connsiteX74" fmla="*/ 5866 w 10000"/>
                          <a:gd name="connsiteY74" fmla="*/ 10134 h 10216"/>
                          <a:gd name="connsiteX75" fmla="*/ 5809 w 10000"/>
                          <a:gd name="connsiteY75" fmla="*/ 10090 h 10216"/>
                          <a:gd name="connsiteX76" fmla="*/ 5737 w 10000"/>
                          <a:gd name="connsiteY76" fmla="*/ 10032 h 10216"/>
                          <a:gd name="connsiteX77" fmla="*/ 5641 w 10000"/>
                          <a:gd name="connsiteY77" fmla="*/ 9955 h 10216"/>
                          <a:gd name="connsiteX78" fmla="*/ 5524 w 10000"/>
                          <a:gd name="connsiteY78" fmla="*/ 9863 h 10216"/>
                          <a:gd name="connsiteX79" fmla="*/ 5398 w 10000"/>
                          <a:gd name="connsiteY79" fmla="*/ 9762 h 10216"/>
                          <a:gd name="connsiteX80" fmla="*/ 5252 w 10000"/>
                          <a:gd name="connsiteY80" fmla="*/ 9651 h 10216"/>
                          <a:gd name="connsiteX81" fmla="*/ 5096 w 10000"/>
                          <a:gd name="connsiteY81" fmla="*/ 9530 h 10216"/>
                          <a:gd name="connsiteX82" fmla="*/ 4923 w 10000"/>
                          <a:gd name="connsiteY82" fmla="*/ 9395 h 10216"/>
                          <a:gd name="connsiteX83" fmla="*/ 4740 w 10000"/>
                          <a:gd name="connsiteY83" fmla="*/ 9250 h 10216"/>
                          <a:gd name="connsiteX84" fmla="*/ 4545 w 10000"/>
                          <a:gd name="connsiteY84" fmla="*/ 9100 h 10216"/>
                          <a:gd name="connsiteX85" fmla="*/ 4347 w 10000"/>
                          <a:gd name="connsiteY85" fmla="*/ 8945 h 10216"/>
                          <a:gd name="connsiteX86" fmla="*/ 4139 w 10000"/>
                          <a:gd name="connsiteY86" fmla="*/ 8776 h 10216"/>
                          <a:gd name="connsiteX87" fmla="*/ 3924 w 10000"/>
                          <a:gd name="connsiteY87" fmla="*/ 8617 h 10216"/>
                          <a:gd name="connsiteX88" fmla="*/ 3706 w 10000"/>
                          <a:gd name="connsiteY88" fmla="*/ 8438 h 10216"/>
                          <a:gd name="connsiteX89" fmla="*/ 3481 w 10000"/>
                          <a:gd name="connsiteY89" fmla="*/ 8269 h 10216"/>
                          <a:gd name="connsiteX90" fmla="*/ 3256 w 10000"/>
                          <a:gd name="connsiteY90" fmla="*/ 8095 h 10216"/>
                          <a:gd name="connsiteX91" fmla="*/ 3026 w 10000"/>
                          <a:gd name="connsiteY91" fmla="*/ 7916 h 10216"/>
                          <a:gd name="connsiteX92" fmla="*/ 2801 w 10000"/>
                          <a:gd name="connsiteY92" fmla="*/ 7738 h 10216"/>
                          <a:gd name="connsiteX93" fmla="*/ 2575 w 10000"/>
                          <a:gd name="connsiteY93" fmla="*/ 7559 h 10216"/>
                          <a:gd name="connsiteX94" fmla="*/ 2355 w 10000"/>
                          <a:gd name="connsiteY94" fmla="*/ 7390 h 10216"/>
                          <a:gd name="connsiteX95" fmla="*/ 2135 w 10000"/>
                          <a:gd name="connsiteY95" fmla="*/ 7221 h 10216"/>
                          <a:gd name="connsiteX96" fmla="*/ 1922 w 10000"/>
                          <a:gd name="connsiteY96" fmla="*/ 7052 h 10216"/>
                          <a:gd name="connsiteX97" fmla="*/ 1719 w 10000"/>
                          <a:gd name="connsiteY97" fmla="*/ 6892 h 10216"/>
                          <a:gd name="connsiteX98" fmla="*/ 1519 w 10000"/>
                          <a:gd name="connsiteY98" fmla="*/ 6738 h 10216"/>
                          <a:gd name="connsiteX99" fmla="*/ 1331 w 10000"/>
                          <a:gd name="connsiteY99" fmla="*/ 6588 h 10216"/>
                          <a:gd name="connsiteX100" fmla="*/ 1153 w 10000"/>
                          <a:gd name="connsiteY100" fmla="*/ 6453 h 10216"/>
                          <a:gd name="connsiteX101" fmla="*/ 985 w 10000"/>
                          <a:gd name="connsiteY101" fmla="*/ 6317 h 10216"/>
                          <a:gd name="connsiteX102" fmla="*/ 831 w 10000"/>
                          <a:gd name="connsiteY102" fmla="*/ 6197 h 10216"/>
                          <a:gd name="connsiteX103" fmla="*/ 690 w 10000"/>
                          <a:gd name="connsiteY103" fmla="*/ 6090 h 10216"/>
                          <a:gd name="connsiteX104" fmla="*/ 569 w 10000"/>
                          <a:gd name="connsiteY104" fmla="*/ 5994 h 10216"/>
                          <a:gd name="connsiteX105" fmla="*/ 460 w 10000"/>
                          <a:gd name="connsiteY105" fmla="*/ 5912 h 10216"/>
                          <a:gd name="connsiteX106" fmla="*/ 369 w 10000"/>
                          <a:gd name="connsiteY106" fmla="*/ 5834 h 10216"/>
                          <a:gd name="connsiteX107" fmla="*/ 299 w 10000"/>
                          <a:gd name="connsiteY107" fmla="*/ 5786 h 10216"/>
                          <a:gd name="connsiteX108" fmla="*/ 252 w 10000"/>
                          <a:gd name="connsiteY108" fmla="*/ 5743 h 10216"/>
                          <a:gd name="connsiteX109" fmla="*/ 225 w 10000"/>
                          <a:gd name="connsiteY109" fmla="*/ 5718 h 10216"/>
                          <a:gd name="connsiteX110" fmla="*/ 148 w 10000"/>
                          <a:gd name="connsiteY110" fmla="*/ 5641 h 10216"/>
                          <a:gd name="connsiteX111" fmla="*/ 92 w 10000"/>
                          <a:gd name="connsiteY111" fmla="*/ 5540 h 10216"/>
                          <a:gd name="connsiteX112" fmla="*/ 52 w 10000"/>
                          <a:gd name="connsiteY112" fmla="*/ 5429 h 10216"/>
                          <a:gd name="connsiteX113" fmla="*/ 27 w 10000"/>
                          <a:gd name="connsiteY113" fmla="*/ 5327 h 10216"/>
                          <a:gd name="connsiteX114" fmla="*/ 10 w 10000"/>
                          <a:gd name="connsiteY114" fmla="*/ 5235 h 10216"/>
                          <a:gd name="connsiteX115" fmla="*/ 5 w 10000"/>
                          <a:gd name="connsiteY115" fmla="*/ 5158 h 10216"/>
                          <a:gd name="connsiteX116" fmla="*/ 0 w 10000"/>
                          <a:gd name="connsiteY116" fmla="*/ 5100 h 10216"/>
                          <a:gd name="connsiteX117" fmla="*/ 0 w 10000"/>
                          <a:gd name="connsiteY117" fmla="*/ 5081 h 10216"/>
                          <a:gd name="connsiteX118" fmla="*/ 0 w 10000"/>
                          <a:gd name="connsiteY118" fmla="*/ 5047 h 10216"/>
                          <a:gd name="connsiteX119" fmla="*/ 0 w 10000"/>
                          <a:gd name="connsiteY119" fmla="*/ 4965 h 10216"/>
                          <a:gd name="connsiteX120" fmla="*/ 0 w 10000"/>
                          <a:gd name="connsiteY120" fmla="*/ 4834 h 10216"/>
                          <a:gd name="connsiteX121" fmla="*/ 0 w 10000"/>
                          <a:gd name="connsiteY121" fmla="*/ 4042 h 10216"/>
                          <a:gd name="connsiteX122" fmla="*/ 0 w 10000"/>
                          <a:gd name="connsiteY122" fmla="*/ 3820 h 10216"/>
                          <a:gd name="connsiteX123" fmla="*/ 0 w 10000"/>
                          <a:gd name="connsiteY123" fmla="*/ 3617 h 10216"/>
                          <a:gd name="connsiteX124" fmla="*/ 0 w 10000"/>
                          <a:gd name="connsiteY124" fmla="*/ 3438 h 10216"/>
                          <a:gd name="connsiteX125" fmla="*/ 10 w 10000"/>
                          <a:gd name="connsiteY125" fmla="*/ 3269 h 10216"/>
                          <a:gd name="connsiteX126" fmla="*/ 40 w 10000"/>
                          <a:gd name="connsiteY126" fmla="*/ 3110 h 10216"/>
                          <a:gd name="connsiteX127" fmla="*/ 84 w 10000"/>
                          <a:gd name="connsiteY127" fmla="*/ 2974 h 10216"/>
                          <a:gd name="connsiteX128" fmla="*/ 131 w 10000"/>
                          <a:gd name="connsiteY128" fmla="*/ 2863 h 10216"/>
                          <a:gd name="connsiteX129" fmla="*/ 183 w 10000"/>
                          <a:gd name="connsiteY129" fmla="*/ 2762 h 10216"/>
                          <a:gd name="connsiteX130" fmla="*/ 230 w 10000"/>
                          <a:gd name="connsiteY130" fmla="*/ 2694 h 10216"/>
                          <a:gd name="connsiteX131" fmla="*/ 275 w 10000"/>
                          <a:gd name="connsiteY131" fmla="*/ 2636 h 10216"/>
                          <a:gd name="connsiteX132" fmla="*/ 299 w 10000"/>
                          <a:gd name="connsiteY132" fmla="*/ 2602 h 10216"/>
                          <a:gd name="connsiteX133" fmla="*/ 312 w 10000"/>
                          <a:gd name="connsiteY133" fmla="*/ 2593 h 10216"/>
                          <a:gd name="connsiteX134" fmla="*/ 322 w 10000"/>
                          <a:gd name="connsiteY134" fmla="*/ 2588 h 10216"/>
                          <a:gd name="connsiteX135" fmla="*/ 356 w 10000"/>
                          <a:gd name="connsiteY135" fmla="*/ 2569 h 10216"/>
                          <a:gd name="connsiteX136" fmla="*/ 413 w 10000"/>
                          <a:gd name="connsiteY136" fmla="*/ 2525 h 10216"/>
                          <a:gd name="connsiteX137" fmla="*/ 485 w 10000"/>
                          <a:gd name="connsiteY137" fmla="*/ 2477 h 10216"/>
                          <a:gd name="connsiteX138" fmla="*/ 581 w 10000"/>
                          <a:gd name="connsiteY138" fmla="*/ 2419 h 10216"/>
                          <a:gd name="connsiteX139" fmla="*/ 690 w 10000"/>
                          <a:gd name="connsiteY139" fmla="*/ 2351 h 10216"/>
                          <a:gd name="connsiteX140" fmla="*/ 811 w 10000"/>
                          <a:gd name="connsiteY140" fmla="*/ 2264 h 10216"/>
                          <a:gd name="connsiteX141" fmla="*/ 950 w 10000"/>
                          <a:gd name="connsiteY141" fmla="*/ 2182 h 10216"/>
                          <a:gd name="connsiteX142" fmla="*/ 1096 w 10000"/>
                          <a:gd name="connsiteY142" fmla="*/ 2081 h 10216"/>
                          <a:gd name="connsiteX143" fmla="*/ 1252 w 10000"/>
                          <a:gd name="connsiteY143" fmla="*/ 1974 h 10216"/>
                          <a:gd name="connsiteX144" fmla="*/ 1418 w 10000"/>
                          <a:gd name="connsiteY144" fmla="*/ 1868 h 10216"/>
                          <a:gd name="connsiteX145" fmla="*/ 1586 w 10000"/>
                          <a:gd name="connsiteY145" fmla="*/ 1757 h 10216"/>
                          <a:gd name="connsiteX146" fmla="*/ 1759 w 10000"/>
                          <a:gd name="connsiteY146" fmla="*/ 1636 h 10216"/>
                          <a:gd name="connsiteX147" fmla="*/ 1940 w 10000"/>
                          <a:gd name="connsiteY147" fmla="*/ 1530 h 10216"/>
                          <a:gd name="connsiteX148" fmla="*/ 2118 w 10000"/>
                          <a:gd name="connsiteY148" fmla="*/ 1409 h 10216"/>
                          <a:gd name="connsiteX149" fmla="*/ 2298 w 10000"/>
                          <a:gd name="connsiteY149" fmla="*/ 1293 h 10216"/>
                          <a:gd name="connsiteX150" fmla="*/ 2476 w 10000"/>
                          <a:gd name="connsiteY150" fmla="*/ 1173 h 10216"/>
                          <a:gd name="connsiteX151" fmla="*/ 2650 w 10000"/>
                          <a:gd name="connsiteY151" fmla="*/ 1061 h 10216"/>
                          <a:gd name="connsiteX152" fmla="*/ 2818 w 10000"/>
                          <a:gd name="connsiteY152" fmla="*/ 945 h 10216"/>
                          <a:gd name="connsiteX153" fmla="*/ 2979 w 10000"/>
                          <a:gd name="connsiteY153" fmla="*/ 844 h 10216"/>
                          <a:gd name="connsiteX154" fmla="*/ 3135 w 10000"/>
                          <a:gd name="connsiteY154" fmla="*/ 743 h 10216"/>
                          <a:gd name="connsiteX155" fmla="*/ 3278 w 10000"/>
                          <a:gd name="connsiteY155" fmla="*/ 651 h 10216"/>
                          <a:gd name="connsiteX156" fmla="*/ 3407 w 10000"/>
                          <a:gd name="connsiteY156" fmla="*/ 564 h 10216"/>
                          <a:gd name="connsiteX157" fmla="*/ 3525 w 10000"/>
                          <a:gd name="connsiteY157" fmla="*/ 487 h 10216"/>
                          <a:gd name="connsiteX158" fmla="*/ 3629 w 10000"/>
                          <a:gd name="connsiteY158" fmla="*/ 419 h 10216"/>
                          <a:gd name="connsiteX159" fmla="*/ 3716 w 10000"/>
                          <a:gd name="connsiteY159" fmla="*/ 371 h 10216"/>
                          <a:gd name="connsiteX160" fmla="*/ 3785 w 10000"/>
                          <a:gd name="connsiteY160" fmla="*/ 327 h 10216"/>
                          <a:gd name="connsiteX161" fmla="*/ 3837 w 10000"/>
                          <a:gd name="connsiteY161" fmla="*/ 293 h 10216"/>
                          <a:gd name="connsiteX162" fmla="*/ 3949 w 10000"/>
                          <a:gd name="connsiteY162" fmla="*/ 245 h 10216"/>
                          <a:gd name="connsiteX163" fmla="*/ 4052 w 10000"/>
                          <a:gd name="connsiteY163" fmla="*/ 216 h 10216"/>
                          <a:gd name="connsiteX0" fmla="*/ 3949 w 10000"/>
                          <a:gd name="connsiteY0" fmla="*/ 238 h 10209"/>
                          <a:gd name="connsiteX1" fmla="*/ 4218 w 10000"/>
                          <a:gd name="connsiteY1" fmla="*/ 238 h 10209"/>
                          <a:gd name="connsiteX2" fmla="*/ 9693 w 10000"/>
                          <a:gd name="connsiteY2" fmla="*/ 3426 h 10209"/>
                          <a:gd name="connsiteX3" fmla="*/ 9785 w 10000"/>
                          <a:gd name="connsiteY3" fmla="*/ 3475 h 10209"/>
                          <a:gd name="connsiteX4" fmla="*/ 9854 w 10000"/>
                          <a:gd name="connsiteY4" fmla="*/ 3518 h 10209"/>
                          <a:gd name="connsiteX5" fmla="*/ 9901 w 10000"/>
                          <a:gd name="connsiteY5" fmla="*/ 3542 h 10209"/>
                          <a:gd name="connsiteX6" fmla="*/ 9923 w 10000"/>
                          <a:gd name="connsiteY6" fmla="*/ 3562 h 10209"/>
                          <a:gd name="connsiteX7" fmla="*/ 9975 w 10000"/>
                          <a:gd name="connsiteY7" fmla="*/ 3600 h 10209"/>
                          <a:gd name="connsiteX8" fmla="*/ 10000 w 10000"/>
                          <a:gd name="connsiteY8" fmla="*/ 3653 h 10209"/>
                          <a:gd name="connsiteX9" fmla="*/ 10000 w 10000"/>
                          <a:gd name="connsiteY9" fmla="*/ 3702 h 10209"/>
                          <a:gd name="connsiteX10" fmla="*/ 9988 w 10000"/>
                          <a:gd name="connsiteY10" fmla="*/ 3745 h 10209"/>
                          <a:gd name="connsiteX11" fmla="*/ 9958 w 10000"/>
                          <a:gd name="connsiteY11" fmla="*/ 3798 h 10209"/>
                          <a:gd name="connsiteX12" fmla="*/ 9913 w 10000"/>
                          <a:gd name="connsiteY12" fmla="*/ 3856 h 10209"/>
                          <a:gd name="connsiteX13" fmla="*/ 9874 w 10000"/>
                          <a:gd name="connsiteY13" fmla="*/ 3890 h 10209"/>
                          <a:gd name="connsiteX14" fmla="*/ 9832 w 10000"/>
                          <a:gd name="connsiteY14" fmla="*/ 3943 h 10209"/>
                          <a:gd name="connsiteX15" fmla="*/ 9780 w 10000"/>
                          <a:gd name="connsiteY15" fmla="*/ 4001 h 10209"/>
                          <a:gd name="connsiteX16" fmla="*/ 9728 w 10000"/>
                          <a:gd name="connsiteY16" fmla="*/ 4059 h 10209"/>
                          <a:gd name="connsiteX17" fmla="*/ 9671 w 10000"/>
                          <a:gd name="connsiteY17" fmla="*/ 4112 h 10209"/>
                          <a:gd name="connsiteX18" fmla="*/ 9629 w 10000"/>
                          <a:gd name="connsiteY18" fmla="*/ 4161 h 10209"/>
                          <a:gd name="connsiteX19" fmla="*/ 9589 w 10000"/>
                          <a:gd name="connsiteY19" fmla="*/ 4204 h 10209"/>
                          <a:gd name="connsiteX20" fmla="*/ 9562 w 10000"/>
                          <a:gd name="connsiteY20" fmla="*/ 4238 h 10209"/>
                          <a:gd name="connsiteX21" fmla="*/ 9550 w 10000"/>
                          <a:gd name="connsiteY21" fmla="*/ 4248 h 10209"/>
                          <a:gd name="connsiteX22" fmla="*/ 9555 w 10000"/>
                          <a:gd name="connsiteY22" fmla="*/ 6446 h 10209"/>
                          <a:gd name="connsiteX23" fmla="*/ 9567 w 10000"/>
                          <a:gd name="connsiteY23" fmla="*/ 6455 h 10209"/>
                          <a:gd name="connsiteX24" fmla="*/ 9597 w 10000"/>
                          <a:gd name="connsiteY24" fmla="*/ 6480 h 10209"/>
                          <a:gd name="connsiteX25" fmla="*/ 9641 w 10000"/>
                          <a:gd name="connsiteY25" fmla="*/ 6513 h 10209"/>
                          <a:gd name="connsiteX26" fmla="*/ 9698 w 10000"/>
                          <a:gd name="connsiteY26" fmla="*/ 6547 h 10209"/>
                          <a:gd name="connsiteX27" fmla="*/ 9753 w 10000"/>
                          <a:gd name="connsiteY27" fmla="*/ 6591 h 10209"/>
                          <a:gd name="connsiteX28" fmla="*/ 9805 w 10000"/>
                          <a:gd name="connsiteY28" fmla="*/ 6629 h 10209"/>
                          <a:gd name="connsiteX29" fmla="*/ 9844 w 10000"/>
                          <a:gd name="connsiteY29" fmla="*/ 6663 h 10209"/>
                          <a:gd name="connsiteX30" fmla="*/ 9874 w 10000"/>
                          <a:gd name="connsiteY30" fmla="*/ 6697 h 10209"/>
                          <a:gd name="connsiteX31" fmla="*/ 9884 w 10000"/>
                          <a:gd name="connsiteY31" fmla="*/ 6740 h 10209"/>
                          <a:gd name="connsiteX32" fmla="*/ 9879 w 10000"/>
                          <a:gd name="connsiteY32" fmla="*/ 6784 h 10209"/>
                          <a:gd name="connsiteX33" fmla="*/ 9866 w 10000"/>
                          <a:gd name="connsiteY33" fmla="*/ 6827 h 10209"/>
                          <a:gd name="connsiteX34" fmla="*/ 9854 w 10000"/>
                          <a:gd name="connsiteY34" fmla="*/ 6861 h 10209"/>
                          <a:gd name="connsiteX35" fmla="*/ 9839 w 10000"/>
                          <a:gd name="connsiteY35" fmla="*/ 6876 h 10209"/>
                          <a:gd name="connsiteX36" fmla="*/ 9837 w 10000"/>
                          <a:gd name="connsiteY36" fmla="*/ 6885 h 10209"/>
                          <a:gd name="connsiteX37" fmla="*/ 9827 w 10000"/>
                          <a:gd name="connsiteY37" fmla="*/ 6895 h 10209"/>
                          <a:gd name="connsiteX38" fmla="*/ 9792 w 10000"/>
                          <a:gd name="connsiteY38" fmla="*/ 6929 h 10209"/>
                          <a:gd name="connsiteX39" fmla="*/ 9740 w 10000"/>
                          <a:gd name="connsiteY39" fmla="*/ 6967 h 10209"/>
                          <a:gd name="connsiteX40" fmla="*/ 9671 w 10000"/>
                          <a:gd name="connsiteY40" fmla="*/ 7035 h 10209"/>
                          <a:gd name="connsiteX41" fmla="*/ 9579 w 10000"/>
                          <a:gd name="connsiteY41" fmla="*/ 7112 h 10209"/>
                          <a:gd name="connsiteX42" fmla="*/ 9476 w 10000"/>
                          <a:gd name="connsiteY42" fmla="*/ 7204 h 10209"/>
                          <a:gd name="connsiteX43" fmla="*/ 9359 w 10000"/>
                          <a:gd name="connsiteY43" fmla="*/ 7315 h 10209"/>
                          <a:gd name="connsiteX44" fmla="*/ 9231 w 10000"/>
                          <a:gd name="connsiteY44" fmla="*/ 7436 h 10209"/>
                          <a:gd name="connsiteX45" fmla="*/ 9087 w 10000"/>
                          <a:gd name="connsiteY45" fmla="*/ 7562 h 10209"/>
                          <a:gd name="connsiteX46" fmla="*/ 8939 w 10000"/>
                          <a:gd name="connsiteY46" fmla="*/ 7687 h 10209"/>
                          <a:gd name="connsiteX47" fmla="*/ 8780 w 10000"/>
                          <a:gd name="connsiteY47" fmla="*/ 7832 h 10209"/>
                          <a:gd name="connsiteX48" fmla="*/ 8615 w 10000"/>
                          <a:gd name="connsiteY48" fmla="*/ 7987 h 10209"/>
                          <a:gd name="connsiteX49" fmla="*/ 8441 w 10000"/>
                          <a:gd name="connsiteY49" fmla="*/ 8137 h 10209"/>
                          <a:gd name="connsiteX50" fmla="*/ 8268 w 10000"/>
                          <a:gd name="connsiteY50" fmla="*/ 8291 h 10209"/>
                          <a:gd name="connsiteX51" fmla="*/ 8090 w 10000"/>
                          <a:gd name="connsiteY51" fmla="*/ 8451 h 10209"/>
                          <a:gd name="connsiteX52" fmla="*/ 7917 w 10000"/>
                          <a:gd name="connsiteY52" fmla="*/ 8610 h 10209"/>
                          <a:gd name="connsiteX53" fmla="*/ 7741 w 10000"/>
                          <a:gd name="connsiteY53" fmla="*/ 8765 h 10209"/>
                          <a:gd name="connsiteX54" fmla="*/ 7568 w 10000"/>
                          <a:gd name="connsiteY54" fmla="*/ 8924 h 10209"/>
                          <a:gd name="connsiteX55" fmla="*/ 7395 w 10000"/>
                          <a:gd name="connsiteY55" fmla="*/ 9074 h 10209"/>
                          <a:gd name="connsiteX56" fmla="*/ 7229 w 10000"/>
                          <a:gd name="connsiteY56" fmla="*/ 9219 h 10209"/>
                          <a:gd name="connsiteX57" fmla="*/ 7073 w 10000"/>
                          <a:gd name="connsiteY57" fmla="*/ 9364 h 10209"/>
                          <a:gd name="connsiteX58" fmla="*/ 6927 w 10000"/>
                          <a:gd name="connsiteY58" fmla="*/ 9499 h 10209"/>
                          <a:gd name="connsiteX59" fmla="*/ 6784 w 10000"/>
                          <a:gd name="connsiteY59" fmla="*/ 9624 h 10209"/>
                          <a:gd name="connsiteX60" fmla="*/ 6658 w 10000"/>
                          <a:gd name="connsiteY60" fmla="*/ 9736 h 10209"/>
                          <a:gd name="connsiteX61" fmla="*/ 6541 w 10000"/>
                          <a:gd name="connsiteY61" fmla="*/ 9837 h 10209"/>
                          <a:gd name="connsiteX62" fmla="*/ 6437 w 10000"/>
                          <a:gd name="connsiteY62" fmla="*/ 9929 h 10209"/>
                          <a:gd name="connsiteX63" fmla="*/ 6356 w 10000"/>
                          <a:gd name="connsiteY63" fmla="*/ 10006 h 10209"/>
                          <a:gd name="connsiteX64" fmla="*/ 6286 w 10000"/>
                          <a:gd name="connsiteY64" fmla="*/ 10074 h 10209"/>
                          <a:gd name="connsiteX65" fmla="*/ 6235 w 10000"/>
                          <a:gd name="connsiteY65" fmla="*/ 10117 h 10209"/>
                          <a:gd name="connsiteX66" fmla="*/ 6205 w 10000"/>
                          <a:gd name="connsiteY66" fmla="*/ 10141 h 10209"/>
                          <a:gd name="connsiteX67" fmla="*/ 6131 w 10000"/>
                          <a:gd name="connsiteY67" fmla="*/ 10195 h 10209"/>
                          <a:gd name="connsiteX68" fmla="*/ 6066 w 10000"/>
                          <a:gd name="connsiteY68" fmla="*/ 10209 h 10209"/>
                          <a:gd name="connsiteX69" fmla="*/ 6004 w 10000"/>
                          <a:gd name="connsiteY69" fmla="*/ 10199 h 10209"/>
                          <a:gd name="connsiteX70" fmla="*/ 5957 w 10000"/>
                          <a:gd name="connsiteY70" fmla="*/ 10185 h 10209"/>
                          <a:gd name="connsiteX71" fmla="*/ 5928 w 10000"/>
                          <a:gd name="connsiteY71" fmla="*/ 10166 h 10209"/>
                          <a:gd name="connsiteX72" fmla="*/ 5913 w 10000"/>
                          <a:gd name="connsiteY72" fmla="*/ 10161 h 10209"/>
                          <a:gd name="connsiteX73" fmla="*/ 5901 w 10000"/>
                          <a:gd name="connsiteY73" fmla="*/ 10151 h 10209"/>
                          <a:gd name="connsiteX74" fmla="*/ 5866 w 10000"/>
                          <a:gd name="connsiteY74" fmla="*/ 10127 h 10209"/>
                          <a:gd name="connsiteX75" fmla="*/ 5809 w 10000"/>
                          <a:gd name="connsiteY75" fmla="*/ 10083 h 10209"/>
                          <a:gd name="connsiteX76" fmla="*/ 5737 w 10000"/>
                          <a:gd name="connsiteY76" fmla="*/ 10025 h 10209"/>
                          <a:gd name="connsiteX77" fmla="*/ 5641 w 10000"/>
                          <a:gd name="connsiteY77" fmla="*/ 9948 h 10209"/>
                          <a:gd name="connsiteX78" fmla="*/ 5524 w 10000"/>
                          <a:gd name="connsiteY78" fmla="*/ 9856 h 10209"/>
                          <a:gd name="connsiteX79" fmla="*/ 5398 w 10000"/>
                          <a:gd name="connsiteY79" fmla="*/ 9755 h 10209"/>
                          <a:gd name="connsiteX80" fmla="*/ 5252 w 10000"/>
                          <a:gd name="connsiteY80" fmla="*/ 9644 h 10209"/>
                          <a:gd name="connsiteX81" fmla="*/ 5096 w 10000"/>
                          <a:gd name="connsiteY81" fmla="*/ 9523 h 10209"/>
                          <a:gd name="connsiteX82" fmla="*/ 4923 w 10000"/>
                          <a:gd name="connsiteY82" fmla="*/ 9388 h 10209"/>
                          <a:gd name="connsiteX83" fmla="*/ 4740 w 10000"/>
                          <a:gd name="connsiteY83" fmla="*/ 9243 h 10209"/>
                          <a:gd name="connsiteX84" fmla="*/ 4545 w 10000"/>
                          <a:gd name="connsiteY84" fmla="*/ 9093 h 10209"/>
                          <a:gd name="connsiteX85" fmla="*/ 4347 w 10000"/>
                          <a:gd name="connsiteY85" fmla="*/ 8938 h 10209"/>
                          <a:gd name="connsiteX86" fmla="*/ 4139 w 10000"/>
                          <a:gd name="connsiteY86" fmla="*/ 8769 h 10209"/>
                          <a:gd name="connsiteX87" fmla="*/ 3924 w 10000"/>
                          <a:gd name="connsiteY87" fmla="*/ 8610 h 10209"/>
                          <a:gd name="connsiteX88" fmla="*/ 3706 w 10000"/>
                          <a:gd name="connsiteY88" fmla="*/ 8431 h 10209"/>
                          <a:gd name="connsiteX89" fmla="*/ 3481 w 10000"/>
                          <a:gd name="connsiteY89" fmla="*/ 8262 h 10209"/>
                          <a:gd name="connsiteX90" fmla="*/ 3256 w 10000"/>
                          <a:gd name="connsiteY90" fmla="*/ 8088 h 10209"/>
                          <a:gd name="connsiteX91" fmla="*/ 3026 w 10000"/>
                          <a:gd name="connsiteY91" fmla="*/ 7909 h 10209"/>
                          <a:gd name="connsiteX92" fmla="*/ 2801 w 10000"/>
                          <a:gd name="connsiteY92" fmla="*/ 7731 h 10209"/>
                          <a:gd name="connsiteX93" fmla="*/ 2575 w 10000"/>
                          <a:gd name="connsiteY93" fmla="*/ 7552 h 10209"/>
                          <a:gd name="connsiteX94" fmla="*/ 2355 w 10000"/>
                          <a:gd name="connsiteY94" fmla="*/ 7383 h 10209"/>
                          <a:gd name="connsiteX95" fmla="*/ 2135 w 10000"/>
                          <a:gd name="connsiteY95" fmla="*/ 7214 h 10209"/>
                          <a:gd name="connsiteX96" fmla="*/ 1922 w 10000"/>
                          <a:gd name="connsiteY96" fmla="*/ 7045 h 10209"/>
                          <a:gd name="connsiteX97" fmla="*/ 1719 w 10000"/>
                          <a:gd name="connsiteY97" fmla="*/ 6885 h 10209"/>
                          <a:gd name="connsiteX98" fmla="*/ 1519 w 10000"/>
                          <a:gd name="connsiteY98" fmla="*/ 6731 h 10209"/>
                          <a:gd name="connsiteX99" fmla="*/ 1331 w 10000"/>
                          <a:gd name="connsiteY99" fmla="*/ 6581 h 10209"/>
                          <a:gd name="connsiteX100" fmla="*/ 1153 w 10000"/>
                          <a:gd name="connsiteY100" fmla="*/ 6446 h 10209"/>
                          <a:gd name="connsiteX101" fmla="*/ 985 w 10000"/>
                          <a:gd name="connsiteY101" fmla="*/ 6310 h 10209"/>
                          <a:gd name="connsiteX102" fmla="*/ 831 w 10000"/>
                          <a:gd name="connsiteY102" fmla="*/ 6190 h 10209"/>
                          <a:gd name="connsiteX103" fmla="*/ 690 w 10000"/>
                          <a:gd name="connsiteY103" fmla="*/ 6083 h 10209"/>
                          <a:gd name="connsiteX104" fmla="*/ 569 w 10000"/>
                          <a:gd name="connsiteY104" fmla="*/ 5987 h 10209"/>
                          <a:gd name="connsiteX105" fmla="*/ 460 w 10000"/>
                          <a:gd name="connsiteY105" fmla="*/ 5905 h 10209"/>
                          <a:gd name="connsiteX106" fmla="*/ 369 w 10000"/>
                          <a:gd name="connsiteY106" fmla="*/ 5827 h 10209"/>
                          <a:gd name="connsiteX107" fmla="*/ 299 w 10000"/>
                          <a:gd name="connsiteY107" fmla="*/ 5779 h 10209"/>
                          <a:gd name="connsiteX108" fmla="*/ 252 w 10000"/>
                          <a:gd name="connsiteY108" fmla="*/ 5736 h 10209"/>
                          <a:gd name="connsiteX109" fmla="*/ 225 w 10000"/>
                          <a:gd name="connsiteY109" fmla="*/ 5711 h 10209"/>
                          <a:gd name="connsiteX110" fmla="*/ 148 w 10000"/>
                          <a:gd name="connsiteY110" fmla="*/ 5634 h 10209"/>
                          <a:gd name="connsiteX111" fmla="*/ 92 w 10000"/>
                          <a:gd name="connsiteY111" fmla="*/ 5533 h 10209"/>
                          <a:gd name="connsiteX112" fmla="*/ 52 w 10000"/>
                          <a:gd name="connsiteY112" fmla="*/ 5422 h 10209"/>
                          <a:gd name="connsiteX113" fmla="*/ 27 w 10000"/>
                          <a:gd name="connsiteY113" fmla="*/ 5320 h 10209"/>
                          <a:gd name="connsiteX114" fmla="*/ 10 w 10000"/>
                          <a:gd name="connsiteY114" fmla="*/ 5228 h 10209"/>
                          <a:gd name="connsiteX115" fmla="*/ 5 w 10000"/>
                          <a:gd name="connsiteY115" fmla="*/ 5151 h 10209"/>
                          <a:gd name="connsiteX116" fmla="*/ 0 w 10000"/>
                          <a:gd name="connsiteY116" fmla="*/ 5093 h 10209"/>
                          <a:gd name="connsiteX117" fmla="*/ 0 w 10000"/>
                          <a:gd name="connsiteY117" fmla="*/ 5074 h 10209"/>
                          <a:gd name="connsiteX118" fmla="*/ 0 w 10000"/>
                          <a:gd name="connsiteY118" fmla="*/ 5040 h 10209"/>
                          <a:gd name="connsiteX119" fmla="*/ 0 w 10000"/>
                          <a:gd name="connsiteY119" fmla="*/ 4958 h 10209"/>
                          <a:gd name="connsiteX120" fmla="*/ 0 w 10000"/>
                          <a:gd name="connsiteY120" fmla="*/ 4827 h 10209"/>
                          <a:gd name="connsiteX121" fmla="*/ 0 w 10000"/>
                          <a:gd name="connsiteY121" fmla="*/ 4035 h 10209"/>
                          <a:gd name="connsiteX122" fmla="*/ 0 w 10000"/>
                          <a:gd name="connsiteY122" fmla="*/ 3813 h 10209"/>
                          <a:gd name="connsiteX123" fmla="*/ 0 w 10000"/>
                          <a:gd name="connsiteY123" fmla="*/ 3610 h 10209"/>
                          <a:gd name="connsiteX124" fmla="*/ 0 w 10000"/>
                          <a:gd name="connsiteY124" fmla="*/ 3431 h 10209"/>
                          <a:gd name="connsiteX125" fmla="*/ 10 w 10000"/>
                          <a:gd name="connsiteY125" fmla="*/ 3262 h 10209"/>
                          <a:gd name="connsiteX126" fmla="*/ 40 w 10000"/>
                          <a:gd name="connsiteY126" fmla="*/ 3103 h 10209"/>
                          <a:gd name="connsiteX127" fmla="*/ 84 w 10000"/>
                          <a:gd name="connsiteY127" fmla="*/ 2967 h 10209"/>
                          <a:gd name="connsiteX128" fmla="*/ 131 w 10000"/>
                          <a:gd name="connsiteY128" fmla="*/ 2856 h 10209"/>
                          <a:gd name="connsiteX129" fmla="*/ 183 w 10000"/>
                          <a:gd name="connsiteY129" fmla="*/ 2755 h 10209"/>
                          <a:gd name="connsiteX130" fmla="*/ 230 w 10000"/>
                          <a:gd name="connsiteY130" fmla="*/ 2687 h 10209"/>
                          <a:gd name="connsiteX131" fmla="*/ 275 w 10000"/>
                          <a:gd name="connsiteY131" fmla="*/ 2629 h 10209"/>
                          <a:gd name="connsiteX132" fmla="*/ 299 w 10000"/>
                          <a:gd name="connsiteY132" fmla="*/ 2595 h 10209"/>
                          <a:gd name="connsiteX133" fmla="*/ 312 w 10000"/>
                          <a:gd name="connsiteY133" fmla="*/ 2586 h 10209"/>
                          <a:gd name="connsiteX134" fmla="*/ 322 w 10000"/>
                          <a:gd name="connsiteY134" fmla="*/ 2581 h 10209"/>
                          <a:gd name="connsiteX135" fmla="*/ 356 w 10000"/>
                          <a:gd name="connsiteY135" fmla="*/ 2562 h 10209"/>
                          <a:gd name="connsiteX136" fmla="*/ 413 w 10000"/>
                          <a:gd name="connsiteY136" fmla="*/ 2518 h 10209"/>
                          <a:gd name="connsiteX137" fmla="*/ 485 w 10000"/>
                          <a:gd name="connsiteY137" fmla="*/ 2470 h 10209"/>
                          <a:gd name="connsiteX138" fmla="*/ 581 w 10000"/>
                          <a:gd name="connsiteY138" fmla="*/ 2412 h 10209"/>
                          <a:gd name="connsiteX139" fmla="*/ 690 w 10000"/>
                          <a:gd name="connsiteY139" fmla="*/ 2344 h 10209"/>
                          <a:gd name="connsiteX140" fmla="*/ 811 w 10000"/>
                          <a:gd name="connsiteY140" fmla="*/ 2257 h 10209"/>
                          <a:gd name="connsiteX141" fmla="*/ 950 w 10000"/>
                          <a:gd name="connsiteY141" fmla="*/ 2175 h 10209"/>
                          <a:gd name="connsiteX142" fmla="*/ 1096 w 10000"/>
                          <a:gd name="connsiteY142" fmla="*/ 2074 h 10209"/>
                          <a:gd name="connsiteX143" fmla="*/ 1252 w 10000"/>
                          <a:gd name="connsiteY143" fmla="*/ 1967 h 10209"/>
                          <a:gd name="connsiteX144" fmla="*/ 1418 w 10000"/>
                          <a:gd name="connsiteY144" fmla="*/ 1861 h 10209"/>
                          <a:gd name="connsiteX145" fmla="*/ 1586 w 10000"/>
                          <a:gd name="connsiteY145" fmla="*/ 1750 h 10209"/>
                          <a:gd name="connsiteX146" fmla="*/ 1759 w 10000"/>
                          <a:gd name="connsiteY146" fmla="*/ 1629 h 10209"/>
                          <a:gd name="connsiteX147" fmla="*/ 1940 w 10000"/>
                          <a:gd name="connsiteY147" fmla="*/ 1523 h 10209"/>
                          <a:gd name="connsiteX148" fmla="*/ 2118 w 10000"/>
                          <a:gd name="connsiteY148" fmla="*/ 1402 h 10209"/>
                          <a:gd name="connsiteX149" fmla="*/ 2298 w 10000"/>
                          <a:gd name="connsiteY149" fmla="*/ 1286 h 10209"/>
                          <a:gd name="connsiteX150" fmla="*/ 2476 w 10000"/>
                          <a:gd name="connsiteY150" fmla="*/ 1166 h 10209"/>
                          <a:gd name="connsiteX151" fmla="*/ 2650 w 10000"/>
                          <a:gd name="connsiteY151" fmla="*/ 1054 h 10209"/>
                          <a:gd name="connsiteX152" fmla="*/ 2818 w 10000"/>
                          <a:gd name="connsiteY152" fmla="*/ 938 h 10209"/>
                          <a:gd name="connsiteX153" fmla="*/ 2979 w 10000"/>
                          <a:gd name="connsiteY153" fmla="*/ 837 h 10209"/>
                          <a:gd name="connsiteX154" fmla="*/ 3135 w 10000"/>
                          <a:gd name="connsiteY154" fmla="*/ 736 h 10209"/>
                          <a:gd name="connsiteX155" fmla="*/ 3278 w 10000"/>
                          <a:gd name="connsiteY155" fmla="*/ 644 h 10209"/>
                          <a:gd name="connsiteX156" fmla="*/ 3407 w 10000"/>
                          <a:gd name="connsiteY156" fmla="*/ 557 h 10209"/>
                          <a:gd name="connsiteX157" fmla="*/ 3525 w 10000"/>
                          <a:gd name="connsiteY157" fmla="*/ 480 h 10209"/>
                          <a:gd name="connsiteX158" fmla="*/ 3629 w 10000"/>
                          <a:gd name="connsiteY158" fmla="*/ 412 h 10209"/>
                          <a:gd name="connsiteX159" fmla="*/ 3716 w 10000"/>
                          <a:gd name="connsiteY159" fmla="*/ 364 h 10209"/>
                          <a:gd name="connsiteX160" fmla="*/ 3785 w 10000"/>
                          <a:gd name="connsiteY160" fmla="*/ 320 h 10209"/>
                          <a:gd name="connsiteX161" fmla="*/ 3837 w 10000"/>
                          <a:gd name="connsiteY161" fmla="*/ 286 h 10209"/>
                          <a:gd name="connsiteX162" fmla="*/ 3949 w 10000"/>
                          <a:gd name="connsiteY162" fmla="*/ 238 h 10209"/>
                          <a:gd name="connsiteX0" fmla="*/ 3837 w 10000"/>
                          <a:gd name="connsiteY0" fmla="*/ 48 h 9971"/>
                          <a:gd name="connsiteX1" fmla="*/ 4218 w 10000"/>
                          <a:gd name="connsiteY1" fmla="*/ 0 h 9971"/>
                          <a:gd name="connsiteX2" fmla="*/ 9693 w 10000"/>
                          <a:gd name="connsiteY2" fmla="*/ 3188 h 9971"/>
                          <a:gd name="connsiteX3" fmla="*/ 9785 w 10000"/>
                          <a:gd name="connsiteY3" fmla="*/ 3237 h 9971"/>
                          <a:gd name="connsiteX4" fmla="*/ 9854 w 10000"/>
                          <a:gd name="connsiteY4" fmla="*/ 3280 h 9971"/>
                          <a:gd name="connsiteX5" fmla="*/ 9901 w 10000"/>
                          <a:gd name="connsiteY5" fmla="*/ 3304 h 9971"/>
                          <a:gd name="connsiteX6" fmla="*/ 9923 w 10000"/>
                          <a:gd name="connsiteY6" fmla="*/ 3324 h 9971"/>
                          <a:gd name="connsiteX7" fmla="*/ 9975 w 10000"/>
                          <a:gd name="connsiteY7" fmla="*/ 3362 h 9971"/>
                          <a:gd name="connsiteX8" fmla="*/ 10000 w 10000"/>
                          <a:gd name="connsiteY8" fmla="*/ 3415 h 9971"/>
                          <a:gd name="connsiteX9" fmla="*/ 10000 w 10000"/>
                          <a:gd name="connsiteY9" fmla="*/ 3464 h 9971"/>
                          <a:gd name="connsiteX10" fmla="*/ 9988 w 10000"/>
                          <a:gd name="connsiteY10" fmla="*/ 3507 h 9971"/>
                          <a:gd name="connsiteX11" fmla="*/ 9958 w 10000"/>
                          <a:gd name="connsiteY11" fmla="*/ 3560 h 9971"/>
                          <a:gd name="connsiteX12" fmla="*/ 9913 w 10000"/>
                          <a:gd name="connsiteY12" fmla="*/ 3618 h 9971"/>
                          <a:gd name="connsiteX13" fmla="*/ 9874 w 10000"/>
                          <a:gd name="connsiteY13" fmla="*/ 3652 h 9971"/>
                          <a:gd name="connsiteX14" fmla="*/ 9832 w 10000"/>
                          <a:gd name="connsiteY14" fmla="*/ 3705 h 9971"/>
                          <a:gd name="connsiteX15" fmla="*/ 9780 w 10000"/>
                          <a:gd name="connsiteY15" fmla="*/ 3763 h 9971"/>
                          <a:gd name="connsiteX16" fmla="*/ 9728 w 10000"/>
                          <a:gd name="connsiteY16" fmla="*/ 3821 h 9971"/>
                          <a:gd name="connsiteX17" fmla="*/ 9671 w 10000"/>
                          <a:gd name="connsiteY17" fmla="*/ 3874 h 9971"/>
                          <a:gd name="connsiteX18" fmla="*/ 9629 w 10000"/>
                          <a:gd name="connsiteY18" fmla="*/ 3923 h 9971"/>
                          <a:gd name="connsiteX19" fmla="*/ 9589 w 10000"/>
                          <a:gd name="connsiteY19" fmla="*/ 3966 h 9971"/>
                          <a:gd name="connsiteX20" fmla="*/ 9562 w 10000"/>
                          <a:gd name="connsiteY20" fmla="*/ 4000 h 9971"/>
                          <a:gd name="connsiteX21" fmla="*/ 9550 w 10000"/>
                          <a:gd name="connsiteY21" fmla="*/ 4010 h 9971"/>
                          <a:gd name="connsiteX22" fmla="*/ 9555 w 10000"/>
                          <a:gd name="connsiteY22" fmla="*/ 6208 h 9971"/>
                          <a:gd name="connsiteX23" fmla="*/ 9567 w 10000"/>
                          <a:gd name="connsiteY23" fmla="*/ 6217 h 9971"/>
                          <a:gd name="connsiteX24" fmla="*/ 9597 w 10000"/>
                          <a:gd name="connsiteY24" fmla="*/ 6242 h 9971"/>
                          <a:gd name="connsiteX25" fmla="*/ 9641 w 10000"/>
                          <a:gd name="connsiteY25" fmla="*/ 6275 h 9971"/>
                          <a:gd name="connsiteX26" fmla="*/ 9698 w 10000"/>
                          <a:gd name="connsiteY26" fmla="*/ 6309 h 9971"/>
                          <a:gd name="connsiteX27" fmla="*/ 9753 w 10000"/>
                          <a:gd name="connsiteY27" fmla="*/ 6353 h 9971"/>
                          <a:gd name="connsiteX28" fmla="*/ 9805 w 10000"/>
                          <a:gd name="connsiteY28" fmla="*/ 6391 h 9971"/>
                          <a:gd name="connsiteX29" fmla="*/ 9844 w 10000"/>
                          <a:gd name="connsiteY29" fmla="*/ 6425 h 9971"/>
                          <a:gd name="connsiteX30" fmla="*/ 9874 w 10000"/>
                          <a:gd name="connsiteY30" fmla="*/ 6459 h 9971"/>
                          <a:gd name="connsiteX31" fmla="*/ 9884 w 10000"/>
                          <a:gd name="connsiteY31" fmla="*/ 6502 h 9971"/>
                          <a:gd name="connsiteX32" fmla="*/ 9879 w 10000"/>
                          <a:gd name="connsiteY32" fmla="*/ 6546 h 9971"/>
                          <a:gd name="connsiteX33" fmla="*/ 9866 w 10000"/>
                          <a:gd name="connsiteY33" fmla="*/ 6589 h 9971"/>
                          <a:gd name="connsiteX34" fmla="*/ 9854 w 10000"/>
                          <a:gd name="connsiteY34" fmla="*/ 6623 h 9971"/>
                          <a:gd name="connsiteX35" fmla="*/ 9839 w 10000"/>
                          <a:gd name="connsiteY35" fmla="*/ 6638 h 9971"/>
                          <a:gd name="connsiteX36" fmla="*/ 9837 w 10000"/>
                          <a:gd name="connsiteY36" fmla="*/ 6647 h 9971"/>
                          <a:gd name="connsiteX37" fmla="*/ 9827 w 10000"/>
                          <a:gd name="connsiteY37" fmla="*/ 6657 h 9971"/>
                          <a:gd name="connsiteX38" fmla="*/ 9792 w 10000"/>
                          <a:gd name="connsiteY38" fmla="*/ 6691 h 9971"/>
                          <a:gd name="connsiteX39" fmla="*/ 9740 w 10000"/>
                          <a:gd name="connsiteY39" fmla="*/ 6729 h 9971"/>
                          <a:gd name="connsiteX40" fmla="*/ 9671 w 10000"/>
                          <a:gd name="connsiteY40" fmla="*/ 6797 h 9971"/>
                          <a:gd name="connsiteX41" fmla="*/ 9579 w 10000"/>
                          <a:gd name="connsiteY41" fmla="*/ 6874 h 9971"/>
                          <a:gd name="connsiteX42" fmla="*/ 9476 w 10000"/>
                          <a:gd name="connsiteY42" fmla="*/ 6966 h 9971"/>
                          <a:gd name="connsiteX43" fmla="*/ 9359 w 10000"/>
                          <a:gd name="connsiteY43" fmla="*/ 7077 h 9971"/>
                          <a:gd name="connsiteX44" fmla="*/ 9231 w 10000"/>
                          <a:gd name="connsiteY44" fmla="*/ 7198 h 9971"/>
                          <a:gd name="connsiteX45" fmla="*/ 9087 w 10000"/>
                          <a:gd name="connsiteY45" fmla="*/ 7324 h 9971"/>
                          <a:gd name="connsiteX46" fmla="*/ 8939 w 10000"/>
                          <a:gd name="connsiteY46" fmla="*/ 7449 h 9971"/>
                          <a:gd name="connsiteX47" fmla="*/ 8780 w 10000"/>
                          <a:gd name="connsiteY47" fmla="*/ 7594 h 9971"/>
                          <a:gd name="connsiteX48" fmla="*/ 8615 w 10000"/>
                          <a:gd name="connsiteY48" fmla="*/ 7749 h 9971"/>
                          <a:gd name="connsiteX49" fmla="*/ 8441 w 10000"/>
                          <a:gd name="connsiteY49" fmla="*/ 7899 h 9971"/>
                          <a:gd name="connsiteX50" fmla="*/ 8268 w 10000"/>
                          <a:gd name="connsiteY50" fmla="*/ 8053 h 9971"/>
                          <a:gd name="connsiteX51" fmla="*/ 8090 w 10000"/>
                          <a:gd name="connsiteY51" fmla="*/ 8213 h 9971"/>
                          <a:gd name="connsiteX52" fmla="*/ 7917 w 10000"/>
                          <a:gd name="connsiteY52" fmla="*/ 8372 h 9971"/>
                          <a:gd name="connsiteX53" fmla="*/ 7741 w 10000"/>
                          <a:gd name="connsiteY53" fmla="*/ 8527 h 9971"/>
                          <a:gd name="connsiteX54" fmla="*/ 7568 w 10000"/>
                          <a:gd name="connsiteY54" fmla="*/ 8686 h 9971"/>
                          <a:gd name="connsiteX55" fmla="*/ 7395 w 10000"/>
                          <a:gd name="connsiteY55" fmla="*/ 8836 h 9971"/>
                          <a:gd name="connsiteX56" fmla="*/ 7229 w 10000"/>
                          <a:gd name="connsiteY56" fmla="*/ 8981 h 9971"/>
                          <a:gd name="connsiteX57" fmla="*/ 7073 w 10000"/>
                          <a:gd name="connsiteY57" fmla="*/ 9126 h 9971"/>
                          <a:gd name="connsiteX58" fmla="*/ 6927 w 10000"/>
                          <a:gd name="connsiteY58" fmla="*/ 9261 h 9971"/>
                          <a:gd name="connsiteX59" fmla="*/ 6784 w 10000"/>
                          <a:gd name="connsiteY59" fmla="*/ 9386 h 9971"/>
                          <a:gd name="connsiteX60" fmla="*/ 6658 w 10000"/>
                          <a:gd name="connsiteY60" fmla="*/ 9498 h 9971"/>
                          <a:gd name="connsiteX61" fmla="*/ 6541 w 10000"/>
                          <a:gd name="connsiteY61" fmla="*/ 9599 h 9971"/>
                          <a:gd name="connsiteX62" fmla="*/ 6437 w 10000"/>
                          <a:gd name="connsiteY62" fmla="*/ 9691 h 9971"/>
                          <a:gd name="connsiteX63" fmla="*/ 6356 w 10000"/>
                          <a:gd name="connsiteY63" fmla="*/ 9768 h 9971"/>
                          <a:gd name="connsiteX64" fmla="*/ 6286 w 10000"/>
                          <a:gd name="connsiteY64" fmla="*/ 9836 h 9971"/>
                          <a:gd name="connsiteX65" fmla="*/ 6235 w 10000"/>
                          <a:gd name="connsiteY65" fmla="*/ 9879 h 9971"/>
                          <a:gd name="connsiteX66" fmla="*/ 6205 w 10000"/>
                          <a:gd name="connsiteY66" fmla="*/ 9903 h 9971"/>
                          <a:gd name="connsiteX67" fmla="*/ 6131 w 10000"/>
                          <a:gd name="connsiteY67" fmla="*/ 9957 h 9971"/>
                          <a:gd name="connsiteX68" fmla="*/ 6066 w 10000"/>
                          <a:gd name="connsiteY68" fmla="*/ 9971 h 9971"/>
                          <a:gd name="connsiteX69" fmla="*/ 6004 w 10000"/>
                          <a:gd name="connsiteY69" fmla="*/ 9961 h 9971"/>
                          <a:gd name="connsiteX70" fmla="*/ 5957 w 10000"/>
                          <a:gd name="connsiteY70" fmla="*/ 9947 h 9971"/>
                          <a:gd name="connsiteX71" fmla="*/ 5928 w 10000"/>
                          <a:gd name="connsiteY71" fmla="*/ 9928 h 9971"/>
                          <a:gd name="connsiteX72" fmla="*/ 5913 w 10000"/>
                          <a:gd name="connsiteY72" fmla="*/ 9923 h 9971"/>
                          <a:gd name="connsiteX73" fmla="*/ 5901 w 10000"/>
                          <a:gd name="connsiteY73" fmla="*/ 9913 h 9971"/>
                          <a:gd name="connsiteX74" fmla="*/ 5866 w 10000"/>
                          <a:gd name="connsiteY74" fmla="*/ 9889 h 9971"/>
                          <a:gd name="connsiteX75" fmla="*/ 5809 w 10000"/>
                          <a:gd name="connsiteY75" fmla="*/ 9845 h 9971"/>
                          <a:gd name="connsiteX76" fmla="*/ 5737 w 10000"/>
                          <a:gd name="connsiteY76" fmla="*/ 9787 h 9971"/>
                          <a:gd name="connsiteX77" fmla="*/ 5641 w 10000"/>
                          <a:gd name="connsiteY77" fmla="*/ 9710 h 9971"/>
                          <a:gd name="connsiteX78" fmla="*/ 5524 w 10000"/>
                          <a:gd name="connsiteY78" fmla="*/ 9618 h 9971"/>
                          <a:gd name="connsiteX79" fmla="*/ 5398 w 10000"/>
                          <a:gd name="connsiteY79" fmla="*/ 9517 h 9971"/>
                          <a:gd name="connsiteX80" fmla="*/ 5252 w 10000"/>
                          <a:gd name="connsiteY80" fmla="*/ 9406 h 9971"/>
                          <a:gd name="connsiteX81" fmla="*/ 5096 w 10000"/>
                          <a:gd name="connsiteY81" fmla="*/ 9285 h 9971"/>
                          <a:gd name="connsiteX82" fmla="*/ 4923 w 10000"/>
                          <a:gd name="connsiteY82" fmla="*/ 9150 h 9971"/>
                          <a:gd name="connsiteX83" fmla="*/ 4740 w 10000"/>
                          <a:gd name="connsiteY83" fmla="*/ 9005 h 9971"/>
                          <a:gd name="connsiteX84" fmla="*/ 4545 w 10000"/>
                          <a:gd name="connsiteY84" fmla="*/ 8855 h 9971"/>
                          <a:gd name="connsiteX85" fmla="*/ 4347 w 10000"/>
                          <a:gd name="connsiteY85" fmla="*/ 8700 h 9971"/>
                          <a:gd name="connsiteX86" fmla="*/ 4139 w 10000"/>
                          <a:gd name="connsiteY86" fmla="*/ 8531 h 9971"/>
                          <a:gd name="connsiteX87" fmla="*/ 3924 w 10000"/>
                          <a:gd name="connsiteY87" fmla="*/ 8372 h 9971"/>
                          <a:gd name="connsiteX88" fmla="*/ 3706 w 10000"/>
                          <a:gd name="connsiteY88" fmla="*/ 8193 h 9971"/>
                          <a:gd name="connsiteX89" fmla="*/ 3481 w 10000"/>
                          <a:gd name="connsiteY89" fmla="*/ 8024 h 9971"/>
                          <a:gd name="connsiteX90" fmla="*/ 3256 w 10000"/>
                          <a:gd name="connsiteY90" fmla="*/ 7850 h 9971"/>
                          <a:gd name="connsiteX91" fmla="*/ 3026 w 10000"/>
                          <a:gd name="connsiteY91" fmla="*/ 7671 h 9971"/>
                          <a:gd name="connsiteX92" fmla="*/ 2801 w 10000"/>
                          <a:gd name="connsiteY92" fmla="*/ 7493 h 9971"/>
                          <a:gd name="connsiteX93" fmla="*/ 2575 w 10000"/>
                          <a:gd name="connsiteY93" fmla="*/ 7314 h 9971"/>
                          <a:gd name="connsiteX94" fmla="*/ 2355 w 10000"/>
                          <a:gd name="connsiteY94" fmla="*/ 7145 h 9971"/>
                          <a:gd name="connsiteX95" fmla="*/ 2135 w 10000"/>
                          <a:gd name="connsiteY95" fmla="*/ 6976 h 9971"/>
                          <a:gd name="connsiteX96" fmla="*/ 1922 w 10000"/>
                          <a:gd name="connsiteY96" fmla="*/ 6807 h 9971"/>
                          <a:gd name="connsiteX97" fmla="*/ 1719 w 10000"/>
                          <a:gd name="connsiteY97" fmla="*/ 6647 h 9971"/>
                          <a:gd name="connsiteX98" fmla="*/ 1519 w 10000"/>
                          <a:gd name="connsiteY98" fmla="*/ 6493 h 9971"/>
                          <a:gd name="connsiteX99" fmla="*/ 1331 w 10000"/>
                          <a:gd name="connsiteY99" fmla="*/ 6343 h 9971"/>
                          <a:gd name="connsiteX100" fmla="*/ 1153 w 10000"/>
                          <a:gd name="connsiteY100" fmla="*/ 6208 h 9971"/>
                          <a:gd name="connsiteX101" fmla="*/ 985 w 10000"/>
                          <a:gd name="connsiteY101" fmla="*/ 6072 h 9971"/>
                          <a:gd name="connsiteX102" fmla="*/ 831 w 10000"/>
                          <a:gd name="connsiteY102" fmla="*/ 5952 h 9971"/>
                          <a:gd name="connsiteX103" fmla="*/ 690 w 10000"/>
                          <a:gd name="connsiteY103" fmla="*/ 5845 h 9971"/>
                          <a:gd name="connsiteX104" fmla="*/ 569 w 10000"/>
                          <a:gd name="connsiteY104" fmla="*/ 5749 h 9971"/>
                          <a:gd name="connsiteX105" fmla="*/ 460 w 10000"/>
                          <a:gd name="connsiteY105" fmla="*/ 5667 h 9971"/>
                          <a:gd name="connsiteX106" fmla="*/ 369 w 10000"/>
                          <a:gd name="connsiteY106" fmla="*/ 5589 h 9971"/>
                          <a:gd name="connsiteX107" fmla="*/ 299 w 10000"/>
                          <a:gd name="connsiteY107" fmla="*/ 5541 h 9971"/>
                          <a:gd name="connsiteX108" fmla="*/ 252 w 10000"/>
                          <a:gd name="connsiteY108" fmla="*/ 5498 h 9971"/>
                          <a:gd name="connsiteX109" fmla="*/ 225 w 10000"/>
                          <a:gd name="connsiteY109" fmla="*/ 5473 h 9971"/>
                          <a:gd name="connsiteX110" fmla="*/ 148 w 10000"/>
                          <a:gd name="connsiteY110" fmla="*/ 5396 h 9971"/>
                          <a:gd name="connsiteX111" fmla="*/ 92 w 10000"/>
                          <a:gd name="connsiteY111" fmla="*/ 5295 h 9971"/>
                          <a:gd name="connsiteX112" fmla="*/ 52 w 10000"/>
                          <a:gd name="connsiteY112" fmla="*/ 5184 h 9971"/>
                          <a:gd name="connsiteX113" fmla="*/ 27 w 10000"/>
                          <a:gd name="connsiteY113" fmla="*/ 5082 h 9971"/>
                          <a:gd name="connsiteX114" fmla="*/ 10 w 10000"/>
                          <a:gd name="connsiteY114" fmla="*/ 4990 h 9971"/>
                          <a:gd name="connsiteX115" fmla="*/ 5 w 10000"/>
                          <a:gd name="connsiteY115" fmla="*/ 4913 h 9971"/>
                          <a:gd name="connsiteX116" fmla="*/ 0 w 10000"/>
                          <a:gd name="connsiteY116" fmla="*/ 4855 h 9971"/>
                          <a:gd name="connsiteX117" fmla="*/ 0 w 10000"/>
                          <a:gd name="connsiteY117" fmla="*/ 4836 h 9971"/>
                          <a:gd name="connsiteX118" fmla="*/ 0 w 10000"/>
                          <a:gd name="connsiteY118" fmla="*/ 4802 h 9971"/>
                          <a:gd name="connsiteX119" fmla="*/ 0 w 10000"/>
                          <a:gd name="connsiteY119" fmla="*/ 4720 h 9971"/>
                          <a:gd name="connsiteX120" fmla="*/ 0 w 10000"/>
                          <a:gd name="connsiteY120" fmla="*/ 4589 h 9971"/>
                          <a:gd name="connsiteX121" fmla="*/ 0 w 10000"/>
                          <a:gd name="connsiteY121" fmla="*/ 3797 h 9971"/>
                          <a:gd name="connsiteX122" fmla="*/ 0 w 10000"/>
                          <a:gd name="connsiteY122" fmla="*/ 3575 h 9971"/>
                          <a:gd name="connsiteX123" fmla="*/ 0 w 10000"/>
                          <a:gd name="connsiteY123" fmla="*/ 3372 h 9971"/>
                          <a:gd name="connsiteX124" fmla="*/ 0 w 10000"/>
                          <a:gd name="connsiteY124" fmla="*/ 3193 h 9971"/>
                          <a:gd name="connsiteX125" fmla="*/ 10 w 10000"/>
                          <a:gd name="connsiteY125" fmla="*/ 3024 h 9971"/>
                          <a:gd name="connsiteX126" fmla="*/ 40 w 10000"/>
                          <a:gd name="connsiteY126" fmla="*/ 2865 h 9971"/>
                          <a:gd name="connsiteX127" fmla="*/ 84 w 10000"/>
                          <a:gd name="connsiteY127" fmla="*/ 2729 h 9971"/>
                          <a:gd name="connsiteX128" fmla="*/ 131 w 10000"/>
                          <a:gd name="connsiteY128" fmla="*/ 2618 h 9971"/>
                          <a:gd name="connsiteX129" fmla="*/ 183 w 10000"/>
                          <a:gd name="connsiteY129" fmla="*/ 2517 h 9971"/>
                          <a:gd name="connsiteX130" fmla="*/ 230 w 10000"/>
                          <a:gd name="connsiteY130" fmla="*/ 2449 h 9971"/>
                          <a:gd name="connsiteX131" fmla="*/ 275 w 10000"/>
                          <a:gd name="connsiteY131" fmla="*/ 2391 h 9971"/>
                          <a:gd name="connsiteX132" fmla="*/ 299 w 10000"/>
                          <a:gd name="connsiteY132" fmla="*/ 2357 h 9971"/>
                          <a:gd name="connsiteX133" fmla="*/ 312 w 10000"/>
                          <a:gd name="connsiteY133" fmla="*/ 2348 h 9971"/>
                          <a:gd name="connsiteX134" fmla="*/ 322 w 10000"/>
                          <a:gd name="connsiteY134" fmla="*/ 2343 h 9971"/>
                          <a:gd name="connsiteX135" fmla="*/ 356 w 10000"/>
                          <a:gd name="connsiteY135" fmla="*/ 2324 h 9971"/>
                          <a:gd name="connsiteX136" fmla="*/ 413 w 10000"/>
                          <a:gd name="connsiteY136" fmla="*/ 2280 h 9971"/>
                          <a:gd name="connsiteX137" fmla="*/ 485 w 10000"/>
                          <a:gd name="connsiteY137" fmla="*/ 2232 h 9971"/>
                          <a:gd name="connsiteX138" fmla="*/ 581 w 10000"/>
                          <a:gd name="connsiteY138" fmla="*/ 2174 h 9971"/>
                          <a:gd name="connsiteX139" fmla="*/ 690 w 10000"/>
                          <a:gd name="connsiteY139" fmla="*/ 2106 h 9971"/>
                          <a:gd name="connsiteX140" fmla="*/ 811 w 10000"/>
                          <a:gd name="connsiteY140" fmla="*/ 2019 h 9971"/>
                          <a:gd name="connsiteX141" fmla="*/ 950 w 10000"/>
                          <a:gd name="connsiteY141" fmla="*/ 1937 h 9971"/>
                          <a:gd name="connsiteX142" fmla="*/ 1096 w 10000"/>
                          <a:gd name="connsiteY142" fmla="*/ 1836 h 9971"/>
                          <a:gd name="connsiteX143" fmla="*/ 1252 w 10000"/>
                          <a:gd name="connsiteY143" fmla="*/ 1729 h 9971"/>
                          <a:gd name="connsiteX144" fmla="*/ 1418 w 10000"/>
                          <a:gd name="connsiteY144" fmla="*/ 1623 h 9971"/>
                          <a:gd name="connsiteX145" fmla="*/ 1586 w 10000"/>
                          <a:gd name="connsiteY145" fmla="*/ 1512 h 9971"/>
                          <a:gd name="connsiteX146" fmla="*/ 1759 w 10000"/>
                          <a:gd name="connsiteY146" fmla="*/ 1391 h 9971"/>
                          <a:gd name="connsiteX147" fmla="*/ 1940 w 10000"/>
                          <a:gd name="connsiteY147" fmla="*/ 1285 h 9971"/>
                          <a:gd name="connsiteX148" fmla="*/ 2118 w 10000"/>
                          <a:gd name="connsiteY148" fmla="*/ 1164 h 9971"/>
                          <a:gd name="connsiteX149" fmla="*/ 2298 w 10000"/>
                          <a:gd name="connsiteY149" fmla="*/ 1048 h 9971"/>
                          <a:gd name="connsiteX150" fmla="*/ 2476 w 10000"/>
                          <a:gd name="connsiteY150" fmla="*/ 928 h 9971"/>
                          <a:gd name="connsiteX151" fmla="*/ 2650 w 10000"/>
                          <a:gd name="connsiteY151" fmla="*/ 816 h 9971"/>
                          <a:gd name="connsiteX152" fmla="*/ 2818 w 10000"/>
                          <a:gd name="connsiteY152" fmla="*/ 700 h 9971"/>
                          <a:gd name="connsiteX153" fmla="*/ 2979 w 10000"/>
                          <a:gd name="connsiteY153" fmla="*/ 599 h 9971"/>
                          <a:gd name="connsiteX154" fmla="*/ 3135 w 10000"/>
                          <a:gd name="connsiteY154" fmla="*/ 498 h 9971"/>
                          <a:gd name="connsiteX155" fmla="*/ 3278 w 10000"/>
                          <a:gd name="connsiteY155" fmla="*/ 406 h 9971"/>
                          <a:gd name="connsiteX156" fmla="*/ 3407 w 10000"/>
                          <a:gd name="connsiteY156" fmla="*/ 319 h 9971"/>
                          <a:gd name="connsiteX157" fmla="*/ 3525 w 10000"/>
                          <a:gd name="connsiteY157" fmla="*/ 242 h 9971"/>
                          <a:gd name="connsiteX158" fmla="*/ 3629 w 10000"/>
                          <a:gd name="connsiteY158" fmla="*/ 174 h 9971"/>
                          <a:gd name="connsiteX159" fmla="*/ 3716 w 10000"/>
                          <a:gd name="connsiteY159" fmla="*/ 126 h 9971"/>
                          <a:gd name="connsiteX160" fmla="*/ 3785 w 10000"/>
                          <a:gd name="connsiteY160" fmla="*/ 82 h 9971"/>
                          <a:gd name="connsiteX161" fmla="*/ 3837 w 10000"/>
                          <a:gd name="connsiteY161" fmla="*/ 48 h 9971"/>
                          <a:gd name="connsiteX0" fmla="*/ 3837 w 10000"/>
                          <a:gd name="connsiteY0" fmla="*/ 106 h 10058"/>
                          <a:gd name="connsiteX1" fmla="*/ 4218 w 10000"/>
                          <a:gd name="connsiteY1" fmla="*/ 58 h 10058"/>
                          <a:gd name="connsiteX2" fmla="*/ 9693 w 10000"/>
                          <a:gd name="connsiteY2" fmla="*/ 3255 h 10058"/>
                          <a:gd name="connsiteX3" fmla="*/ 9785 w 10000"/>
                          <a:gd name="connsiteY3" fmla="*/ 3304 h 10058"/>
                          <a:gd name="connsiteX4" fmla="*/ 9854 w 10000"/>
                          <a:gd name="connsiteY4" fmla="*/ 3348 h 10058"/>
                          <a:gd name="connsiteX5" fmla="*/ 9901 w 10000"/>
                          <a:gd name="connsiteY5" fmla="*/ 3372 h 10058"/>
                          <a:gd name="connsiteX6" fmla="*/ 9923 w 10000"/>
                          <a:gd name="connsiteY6" fmla="*/ 3392 h 10058"/>
                          <a:gd name="connsiteX7" fmla="*/ 9975 w 10000"/>
                          <a:gd name="connsiteY7" fmla="*/ 3430 h 10058"/>
                          <a:gd name="connsiteX8" fmla="*/ 10000 w 10000"/>
                          <a:gd name="connsiteY8" fmla="*/ 3483 h 10058"/>
                          <a:gd name="connsiteX9" fmla="*/ 10000 w 10000"/>
                          <a:gd name="connsiteY9" fmla="*/ 3532 h 10058"/>
                          <a:gd name="connsiteX10" fmla="*/ 9988 w 10000"/>
                          <a:gd name="connsiteY10" fmla="*/ 3575 h 10058"/>
                          <a:gd name="connsiteX11" fmla="*/ 9958 w 10000"/>
                          <a:gd name="connsiteY11" fmla="*/ 3628 h 10058"/>
                          <a:gd name="connsiteX12" fmla="*/ 9913 w 10000"/>
                          <a:gd name="connsiteY12" fmla="*/ 3687 h 10058"/>
                          <a:gd name="connsiteX13" fmla="*/ 9874 w 10000"/>
                          <a:gd name="connsiteY13" fmla="*/ 3721 h 10058"/>
                          <a:gd name="connsiteX14" fmla="*/ 9832 w 10000"/>
                          <a:gd name="connsiteY14" fmla="*/ 3774 h 10058"/>
                          <a:gd name="connsiteX15" fmla="*/ 9780 w 10000"/>
                          <a:gd name="connsiteY15" fmla="*/ 3832 h 10058"/>
                          <a:gd name="connsiteX16" fmla="*/ 9728 w 10000"/>
                          <a:gd name="connsiteY16" fmla="*/ 3890 h 10058"/>
                          <a:gd name="connsiteX17" fmla="*/ 9671 w 10000"/>
                          <a:gd name="connsiteY17" fmla="*/ 3943 h 10058"/>
                          <a:gd name="connsiteX18" fmla="*/ 9629 w 10000"/>
                          <a:gd name="connsiteY18" fmla="*/ 3992 h 10058"/>
                          <a:gd name="connsiteX19" fmla="*/ 9589 w 10000"/>
                          <a:gd name="connsiteY19" fmla="*/ 4036 h 10058"/>
                          <a:gd name="connsiteX20" fmla="*/ 9562 w 10000"/>
                          <a:gd name="connsiteY20" fmla="*/ 4070 h 10058"/>
                          <a:gd name="connsiteX21" fmla="*/ 9550 w 10000"/>
                          <a:gd name="connsiteY21" fmla="*/ 4080 h 10058"/>
                          <a:gd name="connsiteX22" fmla="*/ 9555 w 10000"/>
                          <a:gd name="connsiteY22" fmla="*/ 6284 h 10058"/>
                          <a:gd name="connsiteX23" fmla="*/ 9567 w 10000"/>
                          <a:gd name="connsiteY23" fmla="*/ 6293 h 10058"/>
                          <a:gd name="connsiteX24" fmla="*/ 9597 w 10000"/>
                          <a:gd name="connsiteY24" fmla="*/ 6318 h 10058"/>
                          <a:gd name="connsiteX25" fmla="*/ 9641 w 10000"/>
                          <a:gd name="connsiteY25" fmla="*/ 6351 h 10058"/>
                          <a:gd name="connsiteX26" fmla="*/ 9698 w 10000"/>
                          <a:gd name="connsiteY26" fmla="*/ 6385 h 10058"/>
                          <a:gd name="connsiteX27" fmla="*/ 9753 w 10000"/>
                          <a:gd name="connsiteY27" fmla="*/ 6429 h 10058"/>
                          <a:gd name="connsiteX28" fmla="*/ 9805 w 10000"/>
                          <a:gd name="connsiteY28" fmla="*/ 6468 h 10058"/>
                          <a:gd name="connsiteX29" fmla="*/ 9844 w 10000"/>
                          <a:gd name="connsiteY29" fmla="*/ 6502 h 10058"/>
                          <a:gd name="connsiteX30" fmla="*/ 9874 w 10000"/>
                          <a:gd name="connsiteY30" fmla="*/ 6536 h 10058"/>
                          <a:gd name="connsiteX31" fmla="*/ 9884 w 10000"/>
                          <a:gd name="connsiteY31" fmla="*/ 6579 h 10058"/>
                          <a:gd name="connsiteX32" fmla="*/ 9879 w 10000"/>
                          <a:gd name="connsiteY32" fmla="*/ 6623 h 10058"/>
                          <a:gd name="connsiteX33" fmla="*/ 9866 w 10000"/>
                          <a:gd name="connsiteY33" fmla="*/ 6666 h 10058"/>
                          <a:gd name="connsiteX34" fmla="*/ 9854 w 10000"/>
                          <a:gd name="connsiteY34" fmla="*/ 6700 h 10058"/>
                          <a:gd name="connsiteX35" fmla="*/ 9839 w 10000"/>
                          <a:gd name="connsiteY35" fmla="*/ 6715 h 10058"/>
                          <a:gd name="connsiteX36" fmla="*/ 9837 w 10000"/>
                          <a:gd name="connsiteY36" fmla="*/ 6724 h 10058"/>
                          <a:gd name="connsiteX37" fmla="*/ 9827 w 10000"/>
                          <a:gd name="connsiteY37" fmla="*/ 6734 h 10058"/>
                          <a:gd name="connsiteX38" fmla="*/ 9792 w 10000"/>
                          <a:gd name="connsiteY38" fmla="*/ 6768 h 10058"/>
                          <a:gd name="connsiteX39" fmla="*/ 9740 w 10000"/>
                          <a:gd name="connsiteY39" fmla="*/ 6807 h 10058"/>
                          <a:gd name="connsiteX40" fmla="*/ 9671 w 10000"/>
                          <a:gd name="connsiteY40" fmla="*/ 6875 h 10058"/>
                          <a:gd name="connsiteX41" fmla="*/ 9579 w 10000"/>
                          <a:gd name="connsiteY41" fmla="*/ 6952 h 10058"/>
                          <a:gd name="connsiteX42" fmla="*/ 9476 w 10000"/>
                          <a:gd name="connsiteY42" fmla="*/ 7044 h 10058"/>
                          <a:gd name="connsiteX43" fmla="*/ 9359 w 10000"/>
                          <a:gd name="connsiteY43" fmla="*/ 7156 h 10058"/>
                          <a:gd name="connsiteX44" fmla="*/ 9231 w 10000"/>
                          <a:gd name="connsiteY44" fmla="*/ 7277 h 10058"/>
                          <a:gd name="connsiteX45" fmla="*/ 9087 w 10000"/>
                          <a:gd name="connsiteY45" fmla="*/ 7403 h 10058"/>
                          <a:gd name="connsiteX46" fmla="*/ 8939 w 10000"/>
                          <a:gd name="connsiteY46" fmla="*/ 7529 h 10058"/>
                          <a:gd name="connsiteX47" fmla="*/ 8780 w 10000"/>
                          <a:gd name="connsiteY47" fmla="*/ 7674 h 10058"/>
                          <a:gd name="connsiteX48" fmla="*/ 8615 w 10000"/>
                          <a:gd name="connsiteY48" fmla="*/ 7830 h 10058"/>
                          <a:gd name="connsiteX49" fmla="*/ 8441 w 10000"/>
                          <a:gd name="connsiteY49" fmla="*/ 7980 h 10058"/>
                          <a:gd name="connsiteX50" fmla="*/ 8268 w 10000"/>
                          <a:gd name="connsiteY50" fmla="*/ 8134 h 10058"/>
                          <a:gd name="connsiteX51" fmla="*/ 8090 w 10000"/>
                          <a:gd name="connsiteY51" fmla="*/ 8295 h 10058"/>
                          <a:gd name="connsiteX52" fmla="*/ 7917 w 10000"/>
                          <a:gd name="connsiteY52" fmla="*/ 8454 h 10058"/>
                          <a:gd name="connsiteX53" fmla="*/ 7741 w 10000"/>
                          <a:gd name="connsiteY53" fmla="*/ 8610 h 10058"/>
                          <a:gd name="connsiteX54" fmla="*/ 7568 w 10000"/>
                          <a:gd name="connsiteY54" fmla="*/ 8769 h 10058"/>
                          <a:gd name="connsiteX55" fmla="*/ 7395 w 10000"/>
                          <a:gd name="connsiteY55" fmla="*/ 8920 h 10058"/>
                          <a:gd name="connsiteX56" fmla="*/ 7229 w 10000"/>
                          <a:gd name="connsiteY56" fmla="*/ 9065 h 10058"/>
                          <a:gd name="connsiteX57" fmla="*/ 7073 w 10000"/>
                          <a:gd name="connsiteY57" fmla="*/ 9211 h 10058"/>
                          <a:gd name="connsiteX58" fmla="*/ 6927 w 10000"/>
                          <a:gd name="connsiteY58" fmla="*/ 9346 h 10058"/>
                          <a:gd name="connsiteX59" fmla="*/ 6784 w 10000"/>
                          <a:gd name="connsiteY59" fmla="*/ 9471 h 10058"/>
                          <a:gd name="connsiteX60" fmla="*/ 6658 w 10000"/>
                          <a:gd name="connsiteY60" fmla="*/ 9584 h 10058"/>
                          <a:gd name="connsiteX61" fmla="*/ 6541 w 10000"/>
                          <a:gd name="connsiteY61" fmla="*/ 9685 h 10058"/>
                          <a:gd name="connsiteX62" fmla="*/ 6437 w 10000"/>
                          <a:gd name="connsiteY62" fmla="*/ 9777 h 10058"/>
                          <a:gd name="connsiteX63" fmla="*/ 6356 w 10000"/>
                          <a:gd name="connsiteY63" fmla="*/ 9854 h 10058"/>
                          <a:gd name="connsiteX64" fmla="*/ 6286 w 10000"/>
                          <a:gd name="connsiteY64" fmla="*/ 9923 h 10058"/>
                          <a:gd name="connsiteX65" fmla="*/ 6235 w 10000"/>
                          <a:gd name="connsiteY65" fmla="*/ 9966 h 10058"/>
                          <a:gd name="connsiteX66" fmla="*/ 6205 w 10000"/>
                          <a:gd name="connsiteY66" fmla="*/ 9990 h 10058"/>
                          <a:gd name="connsiteX67" fmla="*/ 6131 w 10000"/>
                          <a:gd name="connsiteY67" fmla="*/ 10044 h 10058"/>
                          <a:gd name="connsiteX68" fmla="*/ 6066 w 10000"/>
                          <a:gd name="connsiteY68" fmla="*/ 10058 h 10058"/>
                          <a:gd name="connsiteX69" fmla="*/ 6004 w 10000"/>
                          <a:gd name="connsiteY69" fmla="*/ 10048 h 10058"/>
                          <a:gd name="connsiteX70" fmla="*/ 5957 w 10000"/>
                          <a:gd name="connsiteY70" fmla="*/ 10034 h 10058"/>
                          <a:gd name="connsiteX71" fmla="*/ 5928 w 10000"/>
                          <a:gd name="connsiteY71" fmla="*/ 10015 h 10058"/>
                          <a:gd name="connsiteX72" fmla="*/ 5913 w 10000"/>
                          <a:gd name="connsiteY72" fmla="*/ 10010 h 10058"/>
                          <a:gd name="connsiteX73" fmla="*/ 5901 w 10000"/>
                          <a:gd name="connsiteY73" fmla="*/ 10000 h 10058"/>
                          <a:gd name="connsiteX74" fmla="*/ 5866 w 10000"/>
                          <a:gd name="connsiteY74" fmla="*/ 9976 h 10058"/>
                          <a:gd name="connsiteX75" fmla="*/ 5809 w 10000"/>
                          <a:gd name="connsiteY75" fmla="*/ 9932 h 10058"/>
                          <a:gd name="connsiteX76" fmla="*/ 5737 w 10000"/>
                          <a:gd name="connsiteY76" fmla="*/ 9873 h 10058"/>
                          <a:gd name="connsiteX77" fmla="*/ 5641 w 10000"/>
                          <a:gd name="connsiteY77" fmla="*/ 9796 h 10058"/>
                          <a:gd name="connsiteX78" fmla="*/ 5524 w 10000"/>
                          <a:gd name="connsiteY78" fmla="*/ 9704 h 10058"/>
                          <a:gd name="connsiteX79" fmla="*/ 5398 w 10000"/>
                          <a:gd name="connsiteY79" fmla="*/ 9603 h 10058"/>
                          <a:gd name="connsiteX80" fmla="*/ 5252 w 10000"/>
                          <a:gd name="connsiteY80" fmla="*/ 9491 h 10058"/>
                          <a:gd name="connsiteX81" fmla="*/ 5096 w 10000"/>
                          <a:gd name="connsiteY81" fmla="*/ 9370 h 10058"/>
                          <a:gd name="connsiteX82" fmla="*/ 4923 w 10000"/>
                          <a:gd name="connsiteY82" fmla="*/ 9235 h 10058"/>
                          <a:gd name="connsiteX83" fmla="*/ 4740 w 10000"/>
                          <a:gd name="connsiteY83" fmla="*/ 9089 h 10058"/>
                          <a:gd name="connsiteX84" fmla="*/ 4545 w 10000"/>
                          <a:gd name="connsiteY84" fmla="*/ 8939 h 10058"/>
                          <a:gd name="connsiteX85" fmla="*/ 4347 w 10000"/>
                          <a:gd name="connsiteY85" fmla="*/ 8783 h 10058"/>
                          <a:gd name="connsiteX86" fmla="*/ 4139 w 10000"/>
                          <a:gd name="connsiteY86" fmla="*/ 8614 h 10058"/>
                          <a:gd name="connsiteX87" fmla="*/ 3924 w 10000"/>
                          <a:gd name="connsiteY87" fmla="*/ 8454 h 10058"/>
                          <a:gd name="connsiteX88" fmla="*/ 3706 w 10000"/>
                          <a:gd name="connsiteY88" fmla="*/ 8275 h 10058"/>
                          <a:gd name="connsiteX89" fmla="*/ 3481 w 10000"/>
                          <a:gd name="connsiteY89" fmla="*/ 8105 h 10058"/>
                          <a:gd name="connsiteX90" fmla="*/ 3256 w 10000"/>
                          <a:gd name="connsiteY90" fmla="*/ 7931 h 10058"/>
                          <a:gd name="connsiteX91" fmla="*/ 3026 w 10000"/>
                          <a:gd name="connsiteY91" fmla="*/ 7751 h 10058"/>
                          <a:gd name="connsiteX92" fmla="*/ 2801 w 10000"/>
                          <a:gd name="connsiteY92" fmla="*/ 7573 h 10058"/>
                          <a:gd name="connsiteX93" fmla="*/ 2575 w 10000"/>
                          <a:gd name="connsiteY93" fmla="*/ 7393 h 10058"/>
                          <a:gd name="connsiteX94" fmla="*/ 2355 w 10000"/>
                          <a:gd name="connsiteY94" fmla="*/ 7224 h 10058"/>
                          <a:gd name="connsiteX95" fmla="*/ 2135 w 10000"/>
                          <a:gd name="connsiteY95" fmla="*/ 7054 h 10058"/>
                          <a:gd name="connsiteX96" fmla="*/ 1922 w 10000"/>
                          <a:gd name="connsiteY96" fmla="*/ 6885 h 10058"/>
                          <a:gd name="connsiteX97" fmla="*/ 1719 w 10000"/>
                          <a:gd name="connsiteY97" fmla="*/ 6724 h 10058"/>
                          <a:gd name="connsiteX98" fmla="*/ 1519 w 10000"/>
                          <a:gd name="connsiteY98" fmla="*/ 6570 h 10058"/>
                          <a:gd name="connsiteX99" fmla="*/ 1331 w 10000"/>
                          <a:gd name="connsiteY99" fmla="*/ 6419 h 10058"/>
                          <a:gd name="connsiteX100" fmla="*/ 1153 w 10000"/>
                          <a:gd name="connsiteY100" fmla="*/ 6284 h 10058"/>
                          <a:gd name="connsiteX101" fmla="*/ 985 w 10000"/>
                          <a:gd name="connsiteY101" fmla="*/ 6148 h 10058"/>
                          <a:gd name="connsiteX102" fmla="*/ 831 w 10000"/>
                          <a:gd name="connsiteY102" fmla="*/ 6027 h 10058"/>
                          <a:gd name="connsiteX103" fmla="*/ 690 w 10000"/>
                          <a:gd name="connsiteY103" fmla="*/ 5920 h 10058"/>
                          <a:gd name="connsiteX104" fmla="*/ 569 w 10000"/>
                          <a:gd name="connsiteY104" fmla="*/ 5824 h 10058"/>
                          <a:gd name="connsiteX105" fmla="*/ 460 w 10000"/>
                          <a:gd name="connsiteY105" fmla="*/ 5741 h 10058"/>
                          <a:gd name="connsiteX106" fmla="*/ 369 w 10000"/>
                          <a:gd name="connsiteY106" fmla="*/ 5663 h 10058"/>
                          <a:gd name="connsiteX107" fmla="*/ 299 w 10000"/>
                          <a:gd name="connsiteY107" fmla="*/ 5615 h 10058"/>
                          <a:gd name="connsiteX108" fmla="*/ 252 w 10000"/>
                          <a:gd name="connsiteY108" fmla="*/ 5572 h 10058"/>
                          <a:gd name="connsiteX109" fmla="*/ 225 w 10000"/>
                          <a:gd name="connsiteY109" fmla="*/ 5547 h 10058"/>
                          <a:gd name="connsiteX110" fmla="*/ 148 w 10000"/>
                          <a:gd name="connsiteY110" fmla="*/ 5470 h 10058"/>
                          <a:gd name="connsiteX111" fmla="*/ 92 w 10000"/>
                          <a:gd name="connsiteY111" fmla="*/ 5368 h 10058"/>
                          <a:gd name="connsiteX112" fmla="*/ 52 w 10000"/>
                          <a:gd name="connsiteY112" fmla="*/ 5257 h 10058"/>
                          <a:gd name="connsiteX113" fmla="*/ 27 w 10000"/>
                          <a:gd name="connsiteY113" fmla="*/ 5155 h 10058"/>
                          <a:gd name="connsiteX114" fmla="*/ 10 w 10000"/>
                          <a:gd name="connsiteY114" fmla="*/ 5063 h 10058"/>
                          <a:gd name="connsiteX115" fmla="*/ 5 w 10000"/>
                          <a:gd name="connsiteY115" fmla="*/ 4985 h 10058"/>
                          <a:gd name="connsiteX116" fmla="*/ 0 w 10000"/>
                          <a:gd name="connsiteY116" fmla="*/ 4927 h 10058"/>
                          <a:gd name="connsiteX117" fmla="*/ 0 w 10000"/>
                          <a:gd name="connsiteY117" fmla="*/ 4908 h 10058"/>
                          <a:gd name="connsiteX118" fmla="*/ 0 w 10000"/>
                          <a:gd name="connsiteY118" fmla="*/ 4874 h 10058"/>
                          <a:gd name="connsiteX119" fmla="*/ 0 w 10000"/>
                          <a:gd name="connsiteY119" fmla="*/ 4792 h 10058"/>
                          <a:gd name="connsiteX120" fmla="*/ 0 w 10000"/>
                          <a:gd name="connsiteY120" fmla="*/ 4660 h 10058"/>
                          <a:gd name="connsiteX121" fmla="*/ 0 w 10000"/>
                          <a:gd name="connsiteY121" fmla="*/ 3866 h 10058"/>
                          <a:gd name="connsiteX122" fmla="*/ 0 w 10000"/>
                          <a:gd name="connsiteY122" fmla="*/ 3643 h 10058"/>
                          <a:gd name="connsiteX123" fmla="*/ 0 w 10000"/>
                          <a:gd name="connsiteY123" fmla="*/ 3440 h 10058"/>
                          <a:gd name="connsiteX124" fmla="*/ 0 w 10000"/>
                          <a:gd name="connsiteY124" fmla="*/ 3260 h 10058"/>
                          <a:gd name="connsiteX125" fmla="*/ 10 w 10000"/>
                          <a:gd name="connsiteY125" fmla="*/ 3091 h 10058"/>
                          <a:gd name="connsiteX126" fmla="*/ 40 w 10000"/>
                          <a:gd name="connsiteY126" fmla="*/ 2931 h 10058"/>
                          <a:gd name="connsiteX127" fmla="*/ 84 w 10000"/>
                          <a:gd name="connsiteY127" fmla="*/ 2795 h 10058"/>
                          <a:gd name="connsiteX128" fmla="*/ 131 w 10000"/>
                          <a:gd name="connsiteY128" fmla="*/ 2684 h 10058"/>
                          <a:gd name="connsiteX129" fmla="*/ 183 w 10000"/>
                          <a:gd name="connsiteY129" fmla="*/ 2582 h 10058"/>
                          <a:gd name="connsiteX130" fmla="*/ 230 w 10000"/>
                          <a:gd name="connsiteY130" fmla="*/ 2514 h 10058"/>
                          <a:gd name="connsiteX131" fmla="*/ 275 w 10000"/>
                          <a:gd name="connsiteY131" fmla="*/ 2456 h 10058"/>
                          <a:gd name="connsiteX132" fmla="*/ 299 w 10000"/>
                          <a:gd name="connsiteY132" fmla="*/ 2422 h 10058"/>
                          <a:gd name="connsiteX133" fmla="*/ 312 w 10000"/>
                          <a:gd name="connsiteY133" fmla="*/ 2413 h 10058"/>
                          <a:gd name="connsiteX134" fmla="*/ 322 w 10000"/>
                          <a:gd name="connsiteY134" fmla="*/ 2408 h 10058"/>
                          <a:gd name="connsiteX135" fmla="*/ 356 w 10000"/>
                          <a:gd name="connsiteY135" fmla="*/ 2389 h 10058"/>
                          <a:gd name="connsiteX136" fmla="*/ 413 w 10000"/>
                          <a:gd name="connsiteY136" fmla="*/ 2345 h 10058"/>
                          <a:gd name="connsiteX137" fmla="*/ 485 w 10000"/>
                          <a:gd name="connsiteY137" fmla="*/ 2296 h 10058"/>
                          <a:gd name="connsiteX138" fmla="*/ 581 w 10000"/>
                          <a:gd name="connsiteY138" fmla="*/ 2238 h 10058"/>
                          <a:gd name="connsiteX139" fmla="*/ 690 w 10000"/>
                          <a:gd name="connsiteY139" fmla="*/ 2170 h 10058"/>
                          <a:gd name="connsiteX140" fmla="*/ 811 w 10000"/>
                          <a:gd name="connsiteY140" fmla="*/ 2083 h 10058"/>
                          <a:gd name="connsiteX141" fmla="*/ 950 w 10000"/>
                          <a:gd name="connsiteY141" fmla="*/ 2001 h 10058"/>
                          <a:gd name="connsiteX142" fmla="*/ 1096 w 10000"/>
                          <a:gd name="connsiteY142" fmla="*/ 1899 h 10058"/>
                          <a:gd name="connsiteX143" fmla="*/ 1252 w 10000"/>
                          <a:gd name="connsiteY143" fmla="*/ 1792 h 10058"/>
                          <a:gd name="connsiteX144" fmla="*/ 1418 w 10000"/>
                          <a:gd name="connsiteY144" fmla="*/ 1686 h 10058"/>
                          <a:gd name="connsiteX145" fmla="*/ 1586 w 10000"/>
                          <a:gd name="connsiteY145" fmla="*/ 1574 h 10058"/>
                          <a:gd name="connsiteX146" fmla="*/ 1759 w 10000"/>
                          <a:gd name="connsiteY146" fmla="*/ 1453 h 10058"/>
                          <a:gd name="connsiteX147" fmla="*/ 1940 w 10000"/>
                          <a:gd name="connsiteY147" fmla="*/ 1347 h 10058"/>
                          <a:gd name="connsiteX148" fmla="*/ 2118 w 10000"/>
                          <a:gd name="connsiteY148" fmla="*/ 1225 h 10058"/>
                          <a:gd name="connsiteX149" fmla="*/ 2298 w 10000"/>
                          <a:gd name="connsiteY149" fmla="*/ 1109 h 10058"/>
                          <a:gd name="connsiteX150" fmla="*/ 2476 w 10000"/>
                          <a:gd name="connsiteY150" fmla="*/ 989 h 10058"/>
                          <a:gd name="connsiteX151" fmla="*/ 2650 w 10000"/>
                          <a:gd name="connsiteY151" fmla="*/ 876 h 10058"/>
                          <a:gd name="connsiteX152" fmla="*/ 2818 w 10000"/>
                          <a:gd name="connsiteY152" fmla="*/ 760 h 10058"/>
                          <a:gd name="connsiteX153" fmla="*/ 2979 w 10000"/>
                          <a:gd name="connsiteY153" fmla="*/ 659 h 10058"/>
                          <a:gd name="connsiteX154" fmla="*/ 3135 w 10000"/>
                          <a:gd name="connsiteY154" fmla="*/ 557 h 10058"/>
                          <a:gd name="connsiteX155" fmla="*/ 3278 w 10000"/>
                          <a:gd name="connsiteY155" fmla="*/ 465 h 10058"/>
                          <a:gd name="connsiteX156" fmla="*/ 3407 w 10000"/>
                          <a:gd name="connsiteY156" fmla="*/ 378 h 10058"/>
                          <a:gd name="connsiteX157" fmla="*/ 3525 w 10000"/>
                          <a:gd name="connsiteY157" fmla="*/ 301 h 10058"/>
                          <a:gd name="connsiteX158" fmla="*/ 3629 w 10000"/>
                          <a:gd name="connsiteY158" fmla="*/ 233 h 10058"/>
                          <a:gd name="connsiteX159" fmla="*/ 3716 w 10000"/>
                          <a:gd name="connsiteY159" fmla="*/ 184 h 10058"/>
                          <a:gd name="connsiteX160" fmla="*/ 3785 w 10000"/>
                          <a:gd name="connsiteY160" fmla="*/ 140 h 10058"/>
                          <a:gd name="connsiteX161" fmla="*/ 3837 w 10000"/>
                          <a:gd name="connsiteY161" fmla="*/ 106 h 10058"/>
                          <a:gd name="connsiteX0" fmla="*/ 3837 w 10000"/>
                          <a:gd name="connsiteY0" fmla="*/ 139 h 10091"/>
                          <a:gd name="connsiteX1" fmla="*/ 4218 w 10000"/>
                          <a:gd name="connsiteY1" fmla="*/ 91 h 10091"/>
                          <a:gd name="connsiteX2" fmla="*/ 9693 w 10000"/>
                          <a:gd name="connsiteY2" fmla="*/ 3288 h 10091"/>
                          <a:gd name="connsiteX3" fmla="*/ 9785 w 10000"/>
                          <a:gd name="connsiteY3" fmla="*/ 3337 h 10091"/>
                          <a:gd name="connsiteX4" fmla="*/ 9854 w 10000"/>
                          <a:gd name="connsiteY4" fmla="*/ 3381 h 10091"/>
                          <a:gd name="connsiteX5" fmla="*/ 9901 w 10000"/>
                          <a:gd name="connsiteY5" fmla="*/ 3405 h 10091"/>
                          <a:gd name="connsiteX6" fmla="*/ 9923 w 10000"/>
                          <a:gd name="connsiteY6" fmla="*/ 3425 h 10091"/>
                          <a:gd name="connsiteX7" fmla="*/ 9975 w 10000"/>
                          <a:gd name="connsiteY7" fmla="*/ 3463 h 10091"/>
                          <a:gd name="connsiteX8" fmla="*/ 10000 w 10000"/>
                          <a:gd name="connsiteY8" fmla="*/ 3516 h 10091"/>
                          <a:gd name="connsiteX9" fmla="*/ 10000 w 10000"/>
                          <a:gd name="connsiteY9" fmla="*/ 3565 h 10091"/>
                          <a:gd name="connsiteX10" fmla="*/ 9988 w 10000"/>
                          <a:gd name="connsiteY10" fmla="*/ 3608 h 10091"/>
                          <a:gd name="connsiteX11" fmla="*/ 9958 w 10000"/>
                          <a:gd name="connsiteY11" fmla="*/ 3661 h 10091"/>
                          <a:gd name="connsiteX12" fmla="*/ 9913 w 10000"/>
                          <a:gd name="connsiteY12" fmla="*/ 3720 h 10091"/>
                          <a:gd name="connsiteX13" fmla="*/ 9874 w 10000"/>
                          <a:gd name="connsiteY13" fmla="*/ 3754 h 10091"/>
                          <a:gd name="connsiteX14" fmla="*/ 9832 w 10000"/>
                          <a:gd name="connsiteY14" fmla="*/ 3807 h 10091"/>
                          <a:gd name="connsiteX15" fmla="*/ 9780 w 10000"/>
                          <a:gd name="connsiteY15" fmla="*/ 3865 h 10091"/>
                          <a:gd name="connsiteX16" fmla="*/ 9728 w 10000"/>
                          <a:gd name="connsiteY16" fmla="*/ 3923 h 10091"/>
                          <a:gd name="connsiteX17" fmla="*/ 9671 w 10000"/>
                          <a:gd name="connsiteY17" fmla="*/ 3976 h 10091"/>
                          <a:gd name="connsiteX18" fmla="*/ 9629 w 10000"/>
                          <a:gd name="connsiteY18" fmla="*/ 4025 h 10091"/>
                          <a:gd name="connsiteX19" fmla="*/ 9589 w 10000"/>
                          <a:gd name="connsiteY19" fmla="*/ 4069 h 10091"/>
                          <a:gd name="connsiteX20" fmla="*/ 9562 w 10000"/>
                          <a:gd name="connsiteY20" fmla="*/ 4103 h 10091"/>
                          <a:gd name="connsiteX21" fmla="*/ 9550 w 10000"/>
                          <a:gd name="connsiteY21" fmla="*/ 4113 h 10091"/>
                          <a:gd name="connsiteX22" fmla="*/ 9555 w 10000"/>
                          <a:gd name="connsiteY22" fmla="*/ 6317 h 10091"/>
                          <a:gd name="connsiteX23" fmla="*/ 9567 w 10000"/>
                          <a:gd name="connsiteY23" fmla="*/ 6326 h 10091"/>
                          <a:gd name="connsiteX24" fmla="*/ 9597 w 10000"/>
                          <a:gd name="connsiteY24" fmla="*/ 6351 h 10091"/>
                          <a:gd name="connsiteX25" fmla="*/ 9641 w 10000"/>
                          <a:gd name="connsiteY25" fmla="*/ 6384 h 10091"/>
                          <a:gd name="connsiteX26" fmla="*/ 9698 w 10000"/>
                          <a:gd name="connsiteY26" fmla="*/ 6418 h 10091"/>
                          <a:gd name="connsiteX27" fmla="*/ 9753 w 10000"/>
                          <a:gd name="connsiteY27" fmla="*/ 6462 h 10091"/>
                          <a:gd name="connsiteX28" fmla="*/ 9805 w 10000"/>
                          <a:gd name="connsiteY28" fmla="*/ 6501 h 10091"/>
                          <a:gd name="connsiteX29" fmla="*/ 9844 w 10000"/>
                          <a:gd name="connsiteY29" fmla="*/ 6535 h 10091"/>
                          <a:gd name="connsiteX30" fmla="*/ 9874 w 10000"/>
                          <a:gd name="connsiteY30" fmla="*/ 6569 h 10091"/>
                          <a:gd name="connsiteX31" fmla="*/ 9884 w 10000"/>
                          <a:gd name="connsiteY31" fmla="*/ 6612 h 10091"/>
                          <a:gd name="connsiteX32" fmla="*/ 9879 w 10000"/>
                          <a:gd name="connsiteY32" fmla="*/ 6656 h 10091"/>
                          <a:gd name="connsiteX33" fmla="*/ 9866 w 10000"/>
                          <a:gd name="connsiteY33" fmla="*/ 6699 h 10091"/>
                          <a:gd name="connsiteX34" fmla="*/ 9854 w 10000"/>
                          <a:gd name="connsiteY34" fmla="*/ 6733 h 10091"/>
                          <a:gd name="connsiteX35" fmla="*/ 9839 w 10000"/>
                          <a:gd name="connsiteY35" fmla="*/ 6748 h 10091"/>
                          <a:gd name="connsiteX36" fmla="*/ 9837 w 10000"/>
                          <a:gd name="connsiteY36" fmla="*/ 6757 h 10091"/>
                          <a:gd name="connsiteX37" fmla="*/ 9827 w 10000"/>
                          <a:gd name="connsiteY37" fmla="*/ 6767 h 10091"/>
                          <a:gd name="connsiteX38" fmla="*/ 9792 w 10000"/>
                          <a:gd name="connsiteY38" fmla="*/ 6801 h 10091"/>
                          <a:gd name="connsiteX39" fmla="*/ 9740 w 10000"/>
                          <a:gd name="connsiteY39" fmla="*/ 6840 h 10091"/>
                          <a:gd name="connsiteX40" fmla="*/ 9671 w 10000"/>
                          <a:gd name="connsiteY40" fmla="*/ 6908 h 10091"/>
                          <a:gd name="connsiteX41" fmla="*/ 9579 w 10000"/>
                          <a:gd name="connsiteY41" fmla="*/ 6985 h 10091"/>
                          <a:gd name="connsiteX42" fmla="*/ 9476 w 10000"/>
                          <a:gd name="connsiteY42" fmla="*/ 7077 h 10091"/>
                          <a:gd name="connsiteX43" fmla="*/ 9359 w 10000"/>
                          <a:gd name="connsiteY43" fmla="*/ 7189 h 10091"/>
                          <a:gd name="connsiteX44" fmla="*/ 9231 w 10000"/>
                          <a:gd name="connsiteY44" fmla="*/ 7310 h 10091"/>
                          <a:gd name="connsiteX45" fmla="*/ 9087 w 10000"/>
                          <a:gd name="connsiteY45" fmla="*/ 7436 h 10091"/>
                          <a:gd name="connsiteX46" fmla="*/ 8939 w 10000"/>
                          <a:gd name="connsiteY46" fmla="*/ 7562 h 10091"/>
                          <a:gd name="connsiteX47" fmla="*/ 8780 w 10000"/>
                          <a:gd name="connsiteY47" fmla="*/ 7707 h 10091"/>
                          <a:gd name="connsiteX48" fmla="*/ 8615 w 10000"/>
                          <a:gd name="connsiteY48" fmla="*/ 7863 h 10091"/>
                          <a:gd name="connsiteX49" fmla="*/ 8441 w 10000"/>
                          <a:gd name="connsiteY49" fmla="*/ 8013 h 10091"/>
                          <a:gd name="connsiteX50" fmla="*/ 8268 w 10000"/>
                          <a:gd name="connsiteY50" fmla="*/ 8167 h 10091"/>
                          <a:gd name="connsiteX51" fmla="*/ 8090 w 10000"/>
                          <a:gd name="connsiteY51" fmla="*/ 8328 h 10091"/>
                          <a:gd name="connsiteX52" fmla="*/ 7917 w 10000"/>
                          <a:gd name="connsiteY52" fmla="*/ 8487 h 10091"/>
                          <a:gd name="connsiteX53" fmla="*/ 7741 w 10000"/>
                          <a:gd name="connsiteY53" fmla="*/ 8643 h 10091"/>
                          <a:gd name="connsiteX54" fmla="*/ 7568 w 10000"/>
                          <a:gd name="connsiteY54" fmla="*/ 8802 h 10091"/>
                          <a:gd name="connsiteX55" fmla="*/ 7395 w 10000"/>
                          <a:gd name="connsiteY55" fmla="*/ 8953 h 10091"/>
                          <a:gd name="connsiteX56" fmla="*/ 7229 w 10000"/>
                          <a:gd name="connsiteY56" fmla="*/ 9098 h 10091"/>
                          <a:gd name="connsiteX57" fmla="*/ 7073 w 10000"/>
                          <a:gd name="connsiteY57" fmla="*/ 9244 h 10091"/>
                          <a:gd name="connsiteX58" fmla="*/ 6927 w 10000"/>
                          <a:gd name="connsiteY58" fmla="*/ 9379 h 10091"/>
                          <a:gd name="connsiteX59" fmla="*/ 6784 w 10000"/>
                          <a:gd name="connsiteY59" fmla="*/ 9504 h 10091"/>
                          <a:gd name="connsiteX60" fmla="*/ 6658 w 10000"/>
                          <a:gd name="connsiteY60" fmla="*/ 9617 h 10091"/>
                          <a:gd name="connsiteX61" fmla="*/ 6541 w 10000"/>
                          <a:gd name="connsiteY61" fmla="*/ 9718 h 10091"/>
                          <a:gd name="connsiteX62" fmla="*/ 6437 w 10000"/>
                          <a:gd name="connsiteY62" fmla="*/ 9810 h 10091"/>
                          <a:gd name="connsiteX63" fmla="*/ 6356 w 10000"/>
                          <a:gd name="connsiteY63" fmla="*/ 9887 h 10091"/>
                          <a:gd name="connsiteX64" fmla="*/ 6286 w 10000"/>
                          <a:gd name="connsiteY64" fmla="*/ 9956 h 10091"/>
                          <a:gd name="connsiteX65" fmla="*/ 6235 w 10000"/>
                          <a:gd name="connsiteY65" fmla="*/ 9999 h 10091"/>
                          <a:gd name="connsiteX66" fmla="*/ 6205 w 10000"/>
                          <a:gd name="connsiteY66" fmla="*/ 10023 h 10091"/>
                          <a:gd name="connsiteX67" fmla="*/ 6131 w 10000"/>
                          <a:gd name="connsiteY67" fmla="*/ 10077 h 10091"/>
                          <a:gd name="connsiteX68" fmla="*/ 6066 w 10000"/>
                          <a:gd name="connsiteY68" fmla="*/ 10091 h 10091"/>
                          <a:gd name="connsiteX69" fmla="*/ 6004 w 10000"/>
                          <a:gd name="connsiteY69" fmla="*/ 10081 h 10091"/>
                          <a:gd name="connsiteX70" fmla="*/ 5957 w 10000"/>
                          <a:gd name="connsiteY70" fmla="*/ 10067 h 10091"/>
                          <a:gd name="connsiteX71" fmla="*/ 5928 w 10000"/>
                          <a:gd name="connsiteY71" fmla="*/ 10048 h 10091"/>
                          <a:gd name="connsiteX72" fmla="*/ 5913 w 10000"/>
                          <a:gd name="connsiteY72" fmla="*/ 10043 h 10091"/>
                          <a:gd name="connsiteX73" fmla="*/ 5901 w 10000"/>
                          <a:gd name="connsiteY73" fmla="*/ 10033 h 10091"/>
                          <a:gd name="connsiteX74" fmla="*/ 5866 w 10000"/>
                          <a:gd name="connsiteY74" fmla="*/ 10009 h 10091"/>
                          <a:gd name="connsiteX75" fmla="*/ 5809 w 10000"/>
                          <a:gd name="connsiteY75" fmla="*/ 9965 h 10091"/>
                          <a:gd name="connsiteX76" fmla="*/ 5737 w 10000"/>
                          <a:gd name="connsiteY76" fmla="*/ 9906 h 10091"/>
                          <a:gd name="connsiteX77" fmla="*/ 5641 w 10000"/>
                          <a:gd name="connsiteY77" fmla="*/ 9829 h 10091"/>
                          <a:gd name="connsiteX78" fmla="*/ 5524 w 10000"/>
                          <a:gd name="connsiteY78" fmla="*/ 9737 h 10091"/>
                          <a:gd name="connsiteX79" fmla="*/ 5398 w 10000"/>
                          <a:gd name="connsiteY79" fmla="*/ 9636 h 10091"/>
                          <a:gd name="connsiteX80" fmla="*/ 5252 w 10000"/>
                          <a:gd name="connsiteY80" fmla="*/ 9524 h 10091"/>
                          <a:gd name="connsiteX81" fmla="*/ 5096 w 10000"/>
                          <a:gd name="connsiteY81" fmla="*/ 9403 h 10091"/>
                          <a:gd name="connsiteX82" fmla="*/ 4923 w 10000"/>
                          <a:gd name="connsiteY82" fmla="*/ 9268 h 10091"/>
                          <a:gd name="connsiteX83" fmla="*/ 4740 w 10000"/>
                          <a:gd name="connsiteY83" fmla="*/ 9122 h 10091"/>
                          <a:gd name="connsiteX84" fmla="*/ 4545 w 10000"/>
                          <a:gd name="connsiteY84" fmla="*/ 8972 h 10091"/>
                          <a:gd name="connsiteX85" fmla="*/ 4347 w 10000"/>
                          <a:gd name="connsiteY85" fmla="*/ 8816 h 10091"/>
                          <a:gd name="connsiteX86" fmla="*/ 4139 w 10000"/>
                          <a:gd name="connsiteY86" fmla="*/ 8647 h 10091"/>
                          <a:gd name="connsiteX87" fmla="*/ 3924 w 10000"/>
                          <a:gd name="connsiteY87" fmla="*/ 8487 h 10091"/>
                          <a:gd name="connsiteX88" fmla="*/ 3706 w 10000"/>
                          <a:gd name="connsiteY88" fmla="*/ 8308 h 10091"/>
                          <a:gd name="connsiteX89" fmla="*/ 3481 w 10000"/>
                          <a:gd name="connsiteY89" fmla="*/ 8138 h 10091"/>
                          <a:gd name="connsiteX90" fmla="*/ 3256 w 10000"/>
                          <a:gd name="connsiteY90" fmla="*/ 7964 h 10091"/>
                          <a:gd name="connsiteX91" fmla="*/ 3026 w 10000"/>
                          <a:gd name="connsiteY91" fmla="*/ 7784 h 10091"/>
                          <a:gd name="connsiteX92" fmla="*/ 2801 w 10000"/>
                          <a:gd name="connsiteY92" fmla="*/ 7606 h 10091"/>
                          <a:gd name="connsiteX93" fmla="*/ 2575 w 10000"/>
                          <a:gd name="connsiteY93" fmla="*/ 7426 h 10091"/>
                          <a:gd name="connsiteX94" fmla="*/ 2355 w 10000"/>
                          <a:gd name="connsiteY94" fmla="*/ 7257 h 10091"/>
                          <a:gd name="connsiteX95" fmla="*/ 2135 w 10000"/>
                          <a:gd name="connsiteY95" fmla="*/ 7087 h 10091"/>
                          <a:gd name="connsiteX96" fmla="*/ 1922 w 10000"/>
                          <a:gd name="connsiteY96" fmla="*/ 6918 h 10091"/>
                          <a:gd name="connsiteX97" fmla="*/ 1719 w 10000"/>
                          <a:gd name="connsiteY97" fmla="*/ 6757 h 10091"/>
                          <a:gd name="connsiteX98" fmla="*/ 1519 w 10000"/>
                          <a:gd name="connsiteY98" fmla="*/ 6603 h 10091"/>
                          <a:gd name="connsiteX99" fmla="*/ 1331 w 10000"/>
                          <a:gd name="connsiteY99" fmla="*/ 6452 h 10091"/>
                          <a:gd name="connsiteX100" fmla="*/ 1153 w 10000"/>
                          <a:gd name="connsiteY100" fmla="*/ 6317 h 10091"/>
                          <a:gd name="connsiteX101" fmla="*/ 985 w 10000"/>
                          <a:gd name="connsiteY101" fmla="*/ 6181 h 10091"/>
                          <a:gd name="connsiteX102" fmla="*/ 831 w 10000"/>
                          <a:gd name="connsiteY102" fmla="*/ 6060 h 10091"/>
                          <a:gd name="connsiteX103" fmla="*/ 690 w 10000"/>
                          <a:gd name="connsiteY103" fmla="*/ 5953 h 10091"/>
                          <a:gd name="connsiteX104" fmla="*/ 569 w 10000"/>
                          <a:gd name="connsiteY104" fmla="*/ 5857 h 10091"/>
                          <a:gd name="connsiteX105" fmla="*/ 460 w 10000"/>
                          <a:gd name="connsiteY105" fmla="*/ 5774 h 10091"/>
                          <a:gd name="connsiteX106" fmla="*/ 369 w 10000"/>
                          <a:gd name="connsiteY106" fmla="*/ 5696 h 10091"/>
                          <a:gd name="connsiteX107" fmla="*/ 299 w 10000"/>
                          <a:gd name="connsiteY107" fmla="*/ 5648 h 10091"/>
                          <a:gd name="connsiteX108" fmla="*/ 252 w 10000"/>
                          <a:gd name="connsiteY108" fmla="*/ 5605 h 10091"/>
                          <a:gd name="connsiteX109" fmla="*/ 225 w 10000"/>
                          <a:gd name="connsiteY109" fmla="*/ 5580 h 10091"/>
                          <a:gd name="connsiteX110" fmla="*/ 148 w 10000"/>
                          <a:gd name="connsiteY110" fmla="*/ 5503 h 10091"/>
                          <a:gd name="connsiteX111" fmla="*/ 92 w 10000"/>
                          <a:gd name="connsiteY111" fmla="*/ 5401 h 10091"/>
                          <a:gd name="connsiteX112" fmla="*/ 52 w 10000"/>
                          <a:gd name="connsiteY112" fmla="*/ 5290 h 10091"/>
                          <a:gd name="connsiteX113" fmla="*/ 27 w 10000"/>
                          <a:gd name="connsiteY113" fmla="*/ 5188 h 10091"/>
                          <a:gd name="connsiteX114" fmla="*/ 10 w 10000"/>
                          <a:gd name="connsiteY114" fmla="*/ 5096 h 10091"/>
                          <a:gd name="connsiteX115" fmla="*/ 5 w 10000"/>
                          <a:gd name="connsiteY115" fmla="*/ 5018 h 10091"/>
                          <a:gd name="connsiteX116" fmla="*/ 0 w 10000"/>
                          <a:gd name="connsiteY116" fmla="*/ 4960 h 10091"/>
                          <a:gd name="connsiteX117" fmla="*/ 0 w 10000"/>
                          <a:gd name="connsiteY117" fmla="*/ 4941 h 10091"/>
                          <a:gd name="connsiteX118" fmla="*/ 0 w 10000"/>
                          <a:gd name="connsiteY118" fmla="*/ 4907 h 10091"/>
                          <a:gd name="connsiteX119" fmla="*/ 0 w 10000"/>
                          <a:gd name="connsiteY119" fmla="*/ 4825 h 10091"/>
                          <a:gd name="connsiteX120" fmla="*/ 0 w 10000"/>
                          <a:gd name="connsiteY120" fmla="*/ 4693 h 10091"/>
                          <a:gd name="connsiteX121" fmla="*/ 0 w 10000"/>
                          <a:gd name="connsiteY121" fmla="*/ 3899 h 10091"/>
                          <a:gd name="connsiteX122" fmla="*/ 0 w 10000"/>
                          <a:gd name="connsiteY122" fmla="*/ 3676 h 10091"/>
                          <a:gd name="connsiteX123" fmla="*/ 0 w 10000"/>
                          <a:gd name="connsiteY123" fmla="*/ 3473 h 10091"/>
                          <a:gd name="connsiteX124" fmla="*/ 0 w 10000"/>
                          <a:gd name="connsiteY124" fmla="*/ 3293 h 10091"/>
                          <a:gd name="connsiteX125" fmla="*/ 10 w 10000"/>
                          <a:gd name="connsiteY125" fmla="*/ 3124 h 10091"/>
                          <a:gd name="connsiteX126" fmla="*/ 40 w 10000"/>
                          <a:gd name="connsiteY126" fmla="*/ 2964 h 10091"/>
                          <a:gd name="connsiteX127" fmla="*/ 84 w 10000"/>
                          <a:gd name="connsiteY127" fmla="*/ 2828 h 10091"/>
                          <a:gd name="connsiteX128" fmla="*/ 131 w 10000"/>
                          <a:gd name="connsiteY128" fmla="*/ 2717 h 10091"/>
                          <a:gd name="connsiteX129" fmla="*/ 183 w 10000"/>
                          <a:gd name="connsiteY129" fmla="*/ 2615 h 10091"/>
                          <a:gd name="connsiteX130" fmla="*/ 230 w 10000"/>
                          <a:gd name="connsiteY130" fmla="*/ 2547 h 10091"/>
                          <a:gd name="connsiteX131" fmla="*/ 275 w 10000"/>
                          <a:gd name="connsiteY131" fmla="*/ 2489 h 10091"/>
                          <a:gd name="connsiteX132" fmla="*/ 299 w 10000"/>
                          <a:gd name="connsiteY132" fmla="*/ 2455 h 10091"/>
                          <a:gd name="connsiteX133" fmla="*/ 312 w 10000"/>
                          <a:gd name="connsiteY133" fmla="*/ 2446 h 10091"/>
                          <a:gd name="connsiteX134" fmla="*/ 322 w 10000"/>
                          <a:gd name="connsiteY134" fmla="*/ 2441 h 10091"/>
                          <a:gd name="connsiteX135" fmla="*/ 356 w 10000"/>
                          <a:gd name="connsiteY135" fmla="*/ 2422 h 10091"/>
                          <a:gd name="connsiteX136" fmla="*/ 413 w 10000"/>
                          <a:gd name="connsiteY136" fmla="*/ 2378 h 10091"/>
                          <a:gd name="connsiteX137" fmla="*/ 485 w 10000"/>
                          <a:gd name="connsiteY137" fmla="*/ 2329 h 10091"/>
                          <a:gd name="connsiteX138" fmla="*/ 581 w 10000"/>
                          <a:gd name="connsiteY138" fmla="*/ 2271 h 10091"/>
                          <a:gd name="connsiteX139" fmla="*/ 690 w 10000"/>
                          <a:gd name="connsiteY139" fmla="*/ 2203 h 10091"/>
                          <a:gd name="connsiteX140" fmla="*/ 811 w 10000"/>
                          <a:gd name="connsiteY140" fmla="*/ 2116 h 10091"/>
                          <a:gd name="connsiteX141" fmla="*/ 950 w 10000"/>
                          <a:gd name="connsiteY141" fmla="*/ 2034 h 10091"/>
                          <a:gd name="connsiteX142" fmla="*/ 1096 w 10000"/>
                          <a:gd name="connsiteY142" fmla="*/ 1932 h 10091"/>
                          <a:gd name="connsiteX143" fmla="*/ 1252 w 10000"/>
                          <a:gd name="connsiteY143" fmla="*/ 1825 h 10091"/>
                          <a:gd name="connsiteX144" fmla="*/ 1418 w 10000"/>
                          <a:gd name="connsiteY144" fmla="*/ 1719 h 10091"/>
                          <a:gd name="connsiteX145" fmla="*/ 1586 w 10000"/>
                          <a:gd name="connsiteY145" fmla="*/ 1607 h 10091"/>
                          <a:gd name="connsiteX146" fmla="*/ 1759 w 10000"/>
                          <a:gd name="connsiteY146" fmla="*/ 1486 h 10091"/>
                          <a:gd name="connsiteX147" fmla="*/ 1940 w 10000"/>
                          <a:gd name="connsiteY147" fmla="*/ 1380 h 10091"/>
                          <a:gd name="connsiteX148" fmla="*/ 2118 w 10000"/>
                          <a:gd name="connsiteY148" fmla="*/ 1258 h 10091"/>
                          <a:gd name="connsiteX149" fmla="*/ 2298 w 10000"/>
                          <a:gd name="connsiteY149" fmla="*/ 1142 h 10091"/>
                          <a:gd name="connsiteX150" fmla="*/ 2476 w 10000"/>
                          <a:gd name="connsiteY150" fmla="*/ 1022 h 10091"/>
                          <a:gd name="connsiteX151" fmla="*/ 2650 w 10000"/>
                          <a:gd name="connsiteY151" fmla="*/ 909 h 10091"/>
                          <a:gd name="connsiteX152" fmla="*/ 2818 w 10000"/>
                          <a:gd name="connsiteY152" fmla="*/ 793 h 10091"/>
                          <a:gd name="connsiteX153" fmla="*/ 2979 w 10000"/>
                          <a:gd name="connsiteY153" fmla="*/ 692 h 10091"/>
                          <a:gd name="connsiteX154" fmla="*/ 3135 w 10000"/>
                          <a:gd name="connsiteY154" fmla="*/ 590 h 10091"/>
                          <a:gd name="connsiteX155" fmla="*/ 3278 w 10000"/>
                          <a:gd name="connsiteY155" fmla="*/ 498 h 10091"/>
                          <a:gd name="connsiteX156" fmla="*/ 3407 w 10000"/>
                          <a:gd name="connsiteY156" fmla="*/ 411 h 10091"/>
                          <a:gd name="connsiteX157" fmla="*/ 3525 w 10000"/>
                          <a:gd name="connsiteY157" fmla="*/ 334 h 10091"/>
                          <a:gd name="connsiteX158" fmla="*/ 3629 w 10000"/>
                          <a:gd name="connsiteY158" fmla="*/ 266 h 10091"/>
                          <a:gd name="connsiteX159" fmla="*/ 3716 w 10000"/>
                          <a:gd name="connsiteY159" fmla="*/ 217 h 10091"/>
                          <a:gd name="connsiteX160" fmla="*/ 3785 w 10000"/>
                          <a:gd name="connsiteY160" fmla="*/ 173 h 10091"/>
                          <a:gd name="connsiteX161" fmla="*/ 3837 w 10000"/>
                          <a:gd name="connsiteY161" fmla="*/ 139 h 10091"/>
                          <a:gd name="connsiteX0" fmla="*/ 3837 w 10000"/>
                          <a:gd name="connsiteY0" fmla="*/ 109 h 10061"/>
                          <a:gd name="connsiteX1" fmla="*/ 4218 w 10000"/>
                          <a:gd name="connsiteY1" fmla="*/ 61 h 10061"/>
                          <a:gd name="connsiteX2" fmla="*/ 9693 w 10000"/>
                          <a:gd name="connsiteY2" fmla="*/ 3258 h 10061"/>
                          <a:gd name="connsiteX3" fmla="*/ 9785 w 10000"/>
                          <a:gd name="connsiteY3" fmla="*/ 3307 h 10061"/>
                          <a:gd name="connsiteX4" fmla="*/ 9854 w 10000"/>
                          <a:gd name="connsiteY4" fmla="*/ 3351 h 10061"/>
                          <a:gd name="connsiteX5" fmla="*/ 9901 w 10000"/>
                          <a:gd name="connsiteY5" fmla="*/ 3375 h 10061"/>
                          <a:gd name="connsiteX6" fmla="*/ 9923 w 10000"/>
                          <a:gd name="connsiteY6" fmla="*/ 3395 h 10061"/>
                          <a:gd name="connsiteX7" fmla="*/ 9975 w 10000"/>
                          <a:gd name="connsiteY7" fmla="*/ 3433 h 10061"/>
                          <a:gd name="connsiteX8" fmla="*/ 10000 w 10000"/>
                          <a:gd name="connsiteY8" fmla="*/ 3486 h 10061"/>
                          <a:gd name="connsiteX9" fmla="*/ 10000 w 10000"/>
                          <a:gd name="connsiteY9" fmla="*/ 3535 h 10061"/>
                          <a:gd name="connsiteX10" fmla="*/ 9988 w 10000"/>
                          <a:gd name="connsiteY10" fmla="*/ 3578 h 10061"/>
                          <a:gd name="connsiteX11" fmla="*/ 9958 w 10000"/>
                          <a:gd name="connsiteY11" fmla="*/ 3631 h 10061"/>
                          <a:gd name="connsiteX12" fmla="*/ 9913 w 10000"/>
                          <a:gd name="connsiteY12" fmla="*/ 3690 h 10061"/>
                          <a:gd name="connsiteX13" fmla="*/ 9874 w 10000"/>
                          <a:gd name="connsiteY13" fmla="*/ 3724 h 10061"/>
                          <a:gd name="connsiteX14" fmla="*/ 9832 w 10000"/>
                          <a:gd name="connsiteY14" fmla="*/ 3777 h 10061"/>
                          <a:gd name="connsiteX15" fmla="*/ 9780 w 10000"/>
                          <a:gd name="connsiteY15" fmla="*/ 3835 h 10061"/>
                          <a:gd name="connsiteX16" fmla="*/ 9728 w 10000"/>
                          <a:gd name="connsiteY16" fmla="*/ 3893 h 10061"/>
                          <a:gd name="connsiteX17" fmla="*/ 9671 w 10000"/>
                          <a:gd name="connsiteY17" fmla="*/ 3946 h 10061"/>
                          <a:gd name="connsiteX18" fmla="*/ 9629 w 10000"/>
                          <a:gd name="connsiteY18" fmla="*/ 3995 h 10061"/>
                          <a:gd name="connsiteX19" fmla="*/ 9589 w 10000"/>
                          <a:gd name="connsiteY19" fmla="*/ 4039 h 10061"/>
                          <a:gd name="connsiteX20" fmla="*/ 9562 w 10000"/>
                          <a:gd name="connsiteY20" fmla="*/ 4073 h 10061"/>
                          <a:gd name="connsiteX21" fmla="*/ 9550 w 10000"/>
                          <a:gd name="connsiteY21" fmla="*/ 4083 h 10061"/>
                          <a:gd name="connsiteX22" fmla="*/ 9555 w 10000"/>
                          <a:gd name="connsiteY22" fmla="*/ 6287 h 10061"/>
                          <a:gd name="connsiteX23" fmla="*/ 9567 w 10000"/>
                          <a:gd name="connsiteY23" fmla="*/ 6296 h 10061"/>
                          <a:gd name="connsiteX24" fmla="*/ 9597 w 10000"/>
                          <a:gd name="connsiteY24" fmla="*/ 6321 h 10061"/>
                          <a:gd name="connsiteX25" fmla="*/ 9641 w 10000"/>
                          <a:gd name="connsiteY25" fmla="*/ 6354 h 10061"/>
                          <a:gd name="connsiteX26" fmla="*/ 9698 w 10000"/>
                          <a:gd name="connsiteY26" fmla="*/ 6388 h 10061"/>
                          <a:gd name="connsiteX27" fmla="*/ 9753 w 10000"/>
                          <a:gd name="connsiteY27" fmla="*/ 6432 h 10061"/>
                          <a:gd name="connsiteX28" fmla="*/ 9805 w 10000"/>
                          <a:gd name="connsiteY28" fmla="*/ 6471 h 10061"/>
                          <a:gd name="connsiteX29" fmla="*/ 9844 w 10000"/>
                          <a:gd name="connsiteY29" fmla="*/ 6505 h 10061"/>
                          <a:gd name="connsiteX30" fmla="*/ 9874 w 10000"/>
                          <a:gd name="connsiteY30" fmla="*/ 6539 h 10061"/>
                          <a:gd name="connsiteX31" fmla="*/ 9884 w 10000"/>
                          <a:gd name="connsiteY31" fmla="*/ 6582 h 10061"/>
                          <a:gd name="connsiteX32" fmla="*/ 9879 w 10000"/>
                          <a:gd name="connsiteY32" fmla="*/ 6626 h 10061"/>
                          <a:gd name="connsiteX33" fmla="*/ 9866 w 10000"/>
                          <a:gd name="connsiteY33" fmla="*/ 6669 h 10061"/>
                          <a:gd name="connsiteX34" fmla="*/ 9854 w 10000"/>
                          <a:gd name="connsiteY34" fmla="*/ 6703 h 10061"/>
                          <a:gd name="connsiteX35" fmla="*/ 9839 w 10000"/>
                          <a:gd name="connsiteY35" fmla="*/ 6718 h 10061"/>
                          <a:gd name="connsiteX36" fmla="*/ 9837 w 10000"/>
                          <a:gd name="connsiteY36" fmla="*/ 6727 h 10061"/>
                          <a:gd name="connsiteX37" fmla="*/ 9827 w 10000"/>
                          <a:gd name="connsiteY37" fmla="*/ 6737 h 10061"/>
                          <a:gd name="connsiteX38" fmla="*/ 9792 w 10000"/>
                          <a:gd name="connsiteY38" fmla="*/ 6771 h 10061"/>
                          <a:gd name="connsiteX39" fmla="*/ 9740 w 10000"/>
                          <a:gd name="connsiteY39" fmla="*/ 6810 h 10061"/>
                          <a:gd name="connsiteX40" fmla="*/ 9671 w 10000"/>
                          <a:gd name="connsiteY40" fmla="*/ 6878 h 10061"/>
                          <a:gd name="connsiteX41" fmla="*/ 9579 w 10000"/>
                          <a:gd name="connsiteY41" fmla="*/ 6955 h 10061"/>
                          <a:gd name="connsiteX42" fmla="*/ 9476 w 10000"/>
                          <a:gd name="connsiteY42" fmla="*/ 7047 h 10061"/>
                          <a:gd name="connsiteX43" fmla="*/ 9359 w 10000"/>
                          <a:gd name="connsiteY43" fmla="*/ 7159 h 10061"/>
                          <a:gd name="connsiteX44" fmla="*/ 9231 w 10000"/>
                          <a:gd name="connsiteY44" fmla="*/ 7280 h 10061"/>
                          <a:gd name="connsiteX45" fmla="*/ 9087 w 10000"/>
                          <a:gd name="connsiteY45" fmla="*/ 7406 h 10061"/>
                          <a:gd name="connsiteX46" fmla="*/ 8939 w 10000"/>
                          <a:gd name="connsiteY46" fmla="*/ 7532 h 10061"/>
                          <a:gd name="connsiteX47" fmla="*/ 8780 w 10000"/>
                          <a:gd name="connsiteY47" fmla="*/ 7677 h 10061"/>
                          <a:gd name="connsiteX48" fmla="*/ 8615 w 10000"/>
                          <a:gd name="connsiteY48" fmla="*/ 7833 h 10061"/>
                          <a:gd name="connsiteX49" fmla="*/ 8441 w 10000"/>
                          <a:gd name="connsiteY49" fmla="*/ 7983 h 10061"/>
                          <a:gd name="connsiteX50" fmla="*/ 8268 w 10000"/>
                          <a:gd name="connsiteY50" fmla="*/ 8137 h 10061"/>
                          <a:gd name="connsiteX51" fmla="*/ 8090 w 10000"/>
                          <a:gd name="connsiteY51" fmla="*/ 8298 h 10061"/>
                          <a:gd name="connsiteX52" fmla="*/ 7917 w 10000"/>
                          <a:gd name="connsiteY52" fmla="*/ 8457 h 10061"/>
                          <a:gd name="connsiteX53" fmla="*/ 7741 w 10000"/>
                          <a:gd name="connsiteY53" fmla="*/ 8613 h 10061"/>
                          <a:gd name="connsiteX54" fmla="*/ 7568 w 10000"/>
                          <a:gd name="connsiteY54" fmla="*/ 8772 h 10061"/>
                          <a:gd name="connsiteX55" fmla="*/ 7395 w 10000"/>
                          <a:gd name="connsiteY55" fmla="*/ 8923 h 10061"/>
                          <a:gd name="connsiteX56" fmla="*/ 7229 w 10000"/>
                          <a:gd name="connsiteY56" fmla="*/ 9068 h 10061"/>
                          <a:gd name="connsiteX57" fmla="*/ 7073 w 10000"/>
                          <a:gd name="connsiteY57" fmla="*/ 9214 h 10061"/>
                          <a:gd name="connsiteX58" fmla="*/ 6927 w 10000"/>
                          <a:gd name="connsiteY58" fmla="*/ 9349 h 10061"/>
                          <a:gd name="connsiteX59" fmla="*/ 6784 w 10000"/>
                          <a:gd name="connsiteY59" fmla="*/ 9474 h 10061"/>
                          <a:gd name="connsiteX60" fmla="*/ 6658 w 10000"/>
                          <a:gd name="connsiteY60" fmla="*/ 9587 h 10061"/>
                          <a:gd name="connsiteX61" fmla="*/ 6541 w 10000"/>
                          <a:gd name="connsiteY61" fmla="*/ 9688 h 10061"/>
                          <a:gd name="connsiteX62" fmla="*/ 6437 w 10000"/>
                          <a:gd name="connsiteY62" fmla="*/ 9780 h 10061"/>
                          <a:gd name="connsiteX63" fmla="*/ 6356 w 10000"/>
                          <a:gd name="connsiteY63" fmla="*/ 9857 h 10061"/>
                          <a:gd name="connsiteX64" fmla="*/ 6286 w 10000"/>
                          <a:gd name="connsiteY64" fmla="*/ 9926 h 10061"/>
                          <a:gd name="connsiteX65" fmla="*/ 6235 w 10000"/>
                          <a:gd name="connsiteY65" fmla="*/ 9969 h 10061"/>
                          <a:gd name="connsiteX66" fmla="*/ 6205 w 10000"/>
                          <a:gd name="connsiteY66" fmla="*/ 9993 h 10061"/>
                          <a:gd name="connsiteX67" fmla="*/ 6131 w 10000"/>
                          <a:gd name="connsiteY67" fmla="*/ 10047 h 10061"/>
                          <a:gd name="connsiteX68" fmla="*/ 6066 w 10000"/>
                          <a:gd name="connsiteY68" fmla="*/ 10061 h 10061"/>
                          <a:gd name="connsiteX69" fmla="*/ 6004 w 10000"/>
                          <a:gd name="connsiteY69" fmla="*/ 10051 h 10061"/>
                          <a:gd name="connsiteX70" fmla="*/ 5957 w 10000"/>
                          <a:gd name="connsiteY70" fmla="*/ 10037 h 10061"/>
                          <a:gd name="connsiteX71" fmla="*/ 5928 w 10000"/>
                          <a:gd name="connsiteY71" fmla="*/ 10018 h 10061"/>
                          <a:gd name="connsiteX72" fmla="*/ 5913 w 10000"/>
                          <a:gd name="connsiteY72" fmla="*/ 10013 h 10061"/>
                          <a:gd name="connsiteX73" fmla="*/ 5901 w 10000"/>
                          <a:gd name="connsiteY73" fmla="*/ 10003 h 10061"/>
                          <a:gd name="connsiteX74" fmla="*/ 5866 w 10000"/>
                          <a:gd name="connsiteY74" fmla="*/ 9979 h 10061"/>
                          <a:gd name="connsiteX75" fmla="*/ 5809 w 10000"/>
                          <a:gd name="connsiteY75" fmla="*/ 9935 h 10061"/>
                          <a:gd name="connsiteX76" fmla="*/ 5737 w 10000"/>
                          <a:gd name="connsiteY76" fmla="*/ 9876 h 10061"/>
                          <a:gd name="connsiteX77" fmla="*/ 5641 w 10000"/>
                          <a:gd name="connsiteY77" fmla="*/ 9799 h 10061"/>
                          <a:gd name="connsiteX78" fmla="*/ 5524 w 10000"/>
                          <a:gd name="connsiteY78" fmla="*/ 9707 h 10061"/>
                          <a:gd name="connsiteX79" fmla="*/ 5398 w 10000"/>
                          <a:gd name="connsiteY79" fmla="*/ 9606 h 10061"/>
                          <a:gd name="connsiteX80" fmla="*/ 5252 w 10000"/>
                          <a:gd name="connsiteY80" fmla="*/ 9494 h 10061"/>
                          <a:gd name="connsiteX81" fmla="*/ 5096 w 10000"/>
                          <a:gd name="connsiteY81" fmla="*/ 9373 h 10061"/>
                          <a:gd name="connsiteX82" fmla="*/ 4923 w 10000"/>
                          <a:gd name="connsiteY82" fmla="*/ 9238 h 10061"/>
                          <a:gd name="connsiteX83" fmla="*/ 4740 w 10000"/>
                          <a:gd name="connsiteY83" fmla="*/ 9092 h 10061"/>
                          <a:gd name="connsiteX84" fmla="*/ 4545 w 10000"/>
                          <a:gd name="connsiteY84" fmla="*/ 8942 h 10061"/>
                          <a:gd name="connsiteX85" fmla="*/ 4347 w 10000"/>
                          <a:gd name="connsiteY85" fmla="*/ 8786 h 10061"/>
                          <a:gd name="connsiteX86" fmla="*/ 4139 w 10000"/>
                          <a:gd name="connsiteY86" fmla="*/ 8617 h 10061"/>
                          <a:gd name="connsiteX87" fmla="*/ 3924 w 10000"/>
                          <a:gd name="connsiteY87" fmla="*/ 8457 h 10061"/>
                          <a:gd name="connsiteX88" fmla="*/ 3706 w 10000"/>
                          <a:gd name="connsiteY88" fmla="*/ 8278 h 10061"/>
                          <a:gd name="connsiteX89" fmla="*/ 3481 w 10000"/>
                          <a:gd name="connsiteY89" fmla="*/ 8108 h 10061"/>
                          <a:gd name="connsiteX90" fmla="*/ 3256 w 10000"/>
                          <a:gd name="connsiteY90" fmla="*/ 7934 h 10061"/>
                          <a:gd name="connsiteX91" fmla="*/ 3026 w 10000"/>
                          <a:gd name="connsiteY91" fmla="*/ 7754 h 10061"/>
                          <a:gd name="connsiteX92" fmla="*/ 2801 w 10000"/>
                          <a:gd name="connsiteY92" fmla="*/ 7576 h 10061"/>
                          <a:gd name="connsiteX93" fmla="*/ 2575 w 10000"/>
                          <a:gd name="connsiteY93" fmla="*/ 7396 h 10061"/>
                          <a:gd name="connsiteX94" fmla="*/ 2355 w 10000"/>
                          <a:gd name="connsiteY94" fmla="*/ 7227 h 10061"/>
                          <a:gd name="connsiteX95" fmla="*/ 2135 w 10000"/>
                          <a:gd name="connsiteY95" fmla="*/ 7057 h 10061"/>
                          <a:gd name="connsiteX96" fmla="*/ 1922 w 10000"/>
                          <a:gd name="connsiteY96" fmla="*/ 6888 h 10061"/>
                          <a:gd name="connsiteX97" fmla="*/ 1719 w 10000"/>
                          <a:gd name="connsiteY97" fmla="*/ 6727 h 10061"/>
                          <a:gd name="connsiteX98" fmla="*/ 1519 w 10000"/>
                          <a:gd name="connsiteY98" fmla="*/ 6573 h 10061"/>
                          <a:gd name="connsiteX99" fmla="*/ 1331 w 10000"/>
                          <a:gd name="connsiteY99" fmla="*/ 6422 h 10061"/>
                          <a:gd name="connsiteX100" fmla="*/ 1153 w 10000"/>
                          <a:gd name="connsiteY100" fmla="*/ 6287 h 10061"/>
                          <a:gd name="connsiteX101" fmla="*/ 985 w 10000"/>
                          <a:gd name="connsiteY101" fmla="*/ 6151 h 10061"/>
                          <a:gd name="connsiteX102" fmla="*/ 831 w 10000"/>
                          <a:gd name="connsiteY102" fmla="*/ 6030 h 10061"/>
                          <a:gd name="connsiteX103" fmla="*/ 690 w 10000"/>
                          <a:gd name="connsiteY103" fmla="*/ 5923 h 10061"/>
                          <a:gd name="connsiteX104" fmla="*/ 569 w 10000"/>
                          <a:gd name="connsiteY104" fmla="*/ 5827 h 10061"/>
                          <a:gd name="connsiteX105" fmla="*/ 460 w 10000"/>
                          <a:gd name="connsiteY105" fmla="*/ 5744 h 10061"/>
                          <a:gd name="connsiteX106" fmla="*/ 369 w 10000"/>
                          <a:gd name="connsiteY106" fmla="*/ 5666 h 10061"/>
                          <a:gd name="connsiteX107" fmla="*/ 299 w 10000"/>
                          <a:gd name="connsiteY107" fmla="*/ 5618 h 10061"/>
                          <a:gd name="connsiteX108" fmla="*/ 252 w 10000"/>
                          <a:gd name="connsiteY108" fmla="*/ 5575 h 10061"/>
                          <a:gd name="connsiteX109" fmla="*/ 225 w 10000"/>
                          <a:gd name="connsiteY109" fmla="*/ 5550 h 10061"/>
                          <a:gd name="connsiteX110" fmla="*/ 148 w 10000"/>
                          <a:gd name="connsiteY110" fmla="*/ 5473 h 10061"/>
                          <a:gd name="connsiteX111" fmla="*/ 92 w 10000"/>
                          <a:gd name="connsiteY111" fmla="*/ 5371 h 10061"/>
                          <a:gd name="connsiteX112" fmla="*/ 52 w 10000"/>
                          <a:gd name="connsiteY112" fmla="*/ 5260 h 10061"/>
                          <a:gd name="connsiteX113" fmla="*/ 27 w 10000"/>
                          <a:gd name="connsiteY113" fmla="*/ 5158 h 10061"/>
                          <a:gd name="connsiteX114" fmla="*/ 10 w 10000"/>
                          <a:gd name="connsiteY114" fmla="*/ 5066 h 10061"/>
                          <a:gd name="connsiteX115" fmla="*/ 5 w 10000"/>
                          <a:gd name="connsiteY115" fmla="*/ 4988 h 10061"/>
                          <a:gd name="connsiteX116" fmla="*/ 0 w 10000"/>
                          <a:gd name="connsiteY116" fmla="*/ 4930 h 10061"/>
                          <a:gd name="connsiteX117" fmla="*/ 0 w 10000"/>
                          <a:gd name="connsiteY117" fmla="*/ 4911 h 10061"/>
                          <a:gd name="connsiteX118" fmla="*/ 0 w 10000"/>
                          <a:gd name="connsiteY118" fmla="*/ 4877 h 10061"/>
                          <a:gd name="connsiteX119" fmla="*/ 0 w 10000"/>
                          <a:gd name="connsiteY119" fmla="*/ 4795 h 10061"/>
                          <a:gd name="connsiteX120" fmla="*/ 0 w 10000"/>
                          <a:gd name="connsiteY120" fmla="*/ 4663 h 10061"/>
                          <a:gd name="connsiteX121" fmla="*/ 0 w 10000"/>
                          <a:gd name="connsiteY121" fmla="*/ 3869 h 10061"/>
                          <a:gd name="connsiteX122" fmla="*/ 0 w 10000"/>
                          <a:gd name="connsiteY122" fmla="*/ 3646 h 10061"/>
                          <a:gd name="connsiteX123" fmla="*/ 0 w 10000"/>
                          <a:gd name="connsiteY123" fmla="*/ 3443 h 10061"/>
                          <a:gd name="connsiteX124" fmla="*/ 0 w 10000"/>
                          <a:gd name="connsiteY124" fmla="*/ 3263 h 10061"/>
                          <a:gd name="connsiteX125" fmla="*/ 10 w 10000"/>
                          <a:gd name="connsiteY125" fmla="*/ 3094 h 10061"/>
                          <a:gd name="connsiteX126" fmla="*/ 40 w 10000"/>
                          <a:gd name="connsiteY126" fmla="*/ 2934 h 10061"/>
                          <a:gd name="connsiteX127" fmla="*/ 84 w 10000"/>
                          <a:gd name="connsiteY127" fmla="*/ 2798 h 10061"/>
                          <a:gd name="connsiteX128" fmla="*/ 131 w 10000"/>
                          <a:gd name="connsiteY128" fmla="*/ 2687 h 10061"/>
                          <a:gd name="connsiteX129" fmla="*/ 183 w 10000"/>
                          <a:gd name="connsiteY129" fmla="*/ 2585 h 10061"/>
                          <a:gd name="connsiteX130" fmla="*/ 230 w 10000"/>
                          <a:gd name="connsiteY130" fmla="*/ 2517 h 10061"/>
                          <a:gd name="connsiteX131" fmla="*/ 275 w 10000"/>
                          <a:gd name="connsiteY131" fmla="*/ 2459 h 10061"/>
                          <a:gd name="connsiteX132" fmla="*/ 299 w 10000"/>
                          <a:gd name="connsiteY132" fmla="*/ 2425 h 10061"/>
                          <a:gd name="connsiteX133" fmla="*/ 312 w 10000"/>
                          <a:gd name="connsiteY133" fmla="*/ 2416 h 10061"/>
                          <a:gd name="connsiteX134" fmla="*/ 322 w 10000"/>
                          <a:gd name="connsiteY134" fmla="*/ 2411 h 10061"/>
                          <a:gd name="connsiteX135" fmla="*/ 356 w 10000"/>
                          <a:gd name="connsiteY135" fmla="*/ 2392 h 10061"/>
                          <a:gd name="connsiteX136" fmla="*/ 413 w 10000"/>
                          <a:gd name="connsiteY136" fmla="*/ 2348 h 10061"/>
                          <a:gd name="connsiteX137" fmla="*/ 485 w 10000"/>
                          <a:gd name="connsiteY137" fmla="*/ 2299 h 10061"/>
                          <a:gd name="connsiteX138" fmla="*/ 581 w 10000"/>
                          <a:gd name="connsiteY138" fmla="*/ 2241 h 10061"/>
                          <a:gd name="connsiteX139" fmla="*/ 690 w 10000"/>
                          <a:gd name="connsiteY139" fmla="*/ 2173 h 10061"/>
                          <a:gd name="connsiteX140" fmla="*/ 811 w 10000"/>
                          <a:gd name="connsiteY140" fmla="*/ 2086 h 10061"/>
                          <a:gd name="connsiteX141" fmla="*/ 950 w 10000"/>
                          <a:gd name="connsiteY141" fmla="*/ 2004 h 10061"/>
                          <a:gd name="connsiteX142" fmla="*/ 1096 w 10000"/>
                          <a:gd name="connsiteY142" fmla="*/ 1902 h 10061"/>
                          <a:gd name="connsiteX143" fmla="*/ 1252 w 10000"/>
                          <a:gd name="connsiteY143" fmla="*/ 1795 h 10061"/>
                          <a:gd name="connsiteX144" fmla="*/ 1418 w 10000"/>
                          <a:gd name="connsiteY144" fmla="*/ 1689 h 10061"/>
                          <a:gd name="connsiteX145" fmla="*/ 1586 w 10000"/>
                          <a:gd name="connsiteY145" fmla="*/ 1577 h 10061"/>
                          <a:gd name="connsiteX146" fmla="*/ 1759 w 10000"/>
                          <a:gd name="connsiteY146" fmla="*/ 1456 h 10061"/>
                          <a:gd name="connsiteX147" fmla="*/ 1940 w 10000"/>
                          <a:gd name="connsiteY147" fmla="*/ 1350 h 10061"/>
                          <a:gd name="connsiteX148" fmla="*/ 2118 w 10000"/>
                          <a:gd name="connsiteY148" fmla="*/ 1228 h 10061"/>
                          <a:gd name="connsiteX149" fmla="*/ 2298 w 10000"/>
                          <a:gd name="connsiteY149" fmla="*/ 1112 h 10061"/>
                          <a:gd name="connsiteX150" fmla="*/ 2476 w 10000"/>
                          <a:gd name="connsiteY150" fmla="*/ 992 h 10061"/>
                          <a:gd name="connsiteX151" fmla="*/ 2650 w 10000"/>
                          <a:gd name="connsiteY151" fmla="*/ 879 h 10061"/>
                          <a:gd name="connsiteX152" fmla="*/ 2818 w 10000"/>
                          <a:gd name="connsiteY152" fmla="*/ 763 h 10061"/>
                          <a:gd name="connsiteX153" fmla="*/ 2979 w 10000"/>
                          <a:gd name="connsiteY153" fmla="*/ 662 h 10061"/>
                          <a:gd name="connsiteX154" fmla="*/ 3135 w 10000"/>
                          <a:gd name="connsiteY154" fmla="*/ 560 h 10061"/>
                          <a:gd name="connsiteX155" fmla="*/ 3278 w 10000"/>
                          <a:gd name="connsiteY155" fmla="*/ 468 h 10061"/>
                          <a:gd name="connsiteX156" fmla="*/ 3407 w 10000"/>
                          <a:gd name="connsiteY156" fmla="*/ 381 h 10061"/>
                          <a:gd name="connsiteX157" fmla="*/ 3525 w 10000"/>
                          <a:gd name="connsiteY157" fmla="*/ 304 h 10061"/>
                          <a:gd name="connsiteX158" fmla="*/ 3629 w 10000"/>
                          <a:gd name="connsiteY158" fmla="*/ 236 h 10061"/>
                          <a:gd name="connsiteX159" fmla="*/ 3716 w 10000"/>
                          <a:gd name="connsiteY159" fmla="*/ 187 h 10061"/>
                          <a:gd name="connsiteX160" fmla="*/ 3785 w 10000"/>
                          <a:gd name="connsiteY160" fmla="*/ 143 h 10061"/>
                          <a:gd name="connsiteX161" fmla="*/ 3837 w 10000"/>
                          <a:gd name="connsiteY161" fmla="*/ 109 h 10061"/>
                          <a:gd name="connsiteX0" fmla="*/ 3837 w 10000"/>
                          <a:gd name="connsiteY0" fmla="*/ 85 h 10037"/>
                          <a:gd name="connsiteX1" fmla="*/ 4218 w 10000"/>
                          <a:gd name="connsiteY1" fmla="*/ 37 h 10037"/>
                          <a:gd name="connsiteX2" fmla="*/ 9693 w 10000"/>
                          <a:gd name="connsiteY2" fmla="*/ 3234 h 10037"/>
                          <a:gd name="connsiteX3" fmla="*/ 9785 w 10000"/>
                          <a:gd name="connsiteY3" fmla="*/ 3283 h 10037"/>
                          <a:gd name="connsiteX4" fmla="*/ 9854 w 10000"/>
                          <a:gd name="connsiteY4" fmla="*/ 3327 h 10037"/>
                          <a:gd name="connsiteX5" fmla="*/ 9901 w 10000"/>
                          <a:gd name="connsiteY5" fmla="*/ 3351 h 10037"/>
                          <a:gd name="connsiteX6" fmla="*/ 9923 w 10000"/>
                          <a:gd name="connsiteY6" fmla="*/ 3371 h 10037"/>
                          <a:gd name="connsiteX7" fmla="*/ 9975 w 10000"/>
                          <a:gd name="connsiteY7" fmla="*/ 3409 h 10037"/>
                          <a:gd name="connsiteX8" fmla="*/ 10000 w 10000"/>
                          <a:gd name="connsiteY8" fmla="*/ 3462 h 10037"/>
                          <a:gd name="connsiteX9" fmla="*/ 10000 w 10000"/>
                          <a:gd name="connsiteY9" fmla="*/ 3511 h 10037"/>
                          <a:gd name="connsiteX10" fmla="*/ 9988 w 10000"/>
                          <a:gd name="connsiteY10" fmla="*/ 3554 h 10037"/>
                          <a:gd name="connsiteX11" fmla="*/ 9958 w 10000"/>
                          <a:gd name="connsiteY11" fmla="*/ 3607 h 10037"/>
                          <a:gd name="connsiteX12" fmla="*/ 9913 w 10000"/>
                          <a:gd name="connsiteY12" fmla="*/ 3666 h 10037"/>
                          <a:gd name="connsiteX13" fmla="*/ 9874 w 10000"/>
                          <a:gd name="connsiteY13" fmla="*/ 3700 h 10037"/>
                          <a:gd name="connsiteX14" fmla="*/ 9832 w 10000"/>
                          <a:gd name="connsiteY14" fmla="*/ 3753 h 10037"/>
                          <a:gd name="connsiteX15" fmla="*/ 9780 w 10000"/>
                          <a:gd name="connsiteY15" fmla="*/ 3811 h 10037"/>
                          <a:gd name="connsiteX16" fmla="*/ 9728 w 10000"/>
                          <a:gd name="connsiteY16" fmla="*/ 3869 h 10037"/>
                          <a:gd name="connsiteX17" fmla="*/ 9671 w 10000"/>
                          <a:gd name="connsiteY17" fmla="*/ 3922 h 10037"/>
                          <a:gd name="connsiteX18" fmla="*/ 9629 w 10000"/>
                          <a:gd name="connsiteY18" fmla="*/ 3971 h 10037"/>
                          <a:gd name="connsiteX19" fmla="*/ 9589 w 10000"/>
                          <a:gd name="connsiteY19" fmla="*/ 4015 h 10037"/>
                          <a:gd name="connsiteX20" fmla="*/ 9562 w 10000"/>
                          <a:gd name="connsiteY20" fmla="*/ 4049 h 10037"/>
                          <a:gd name="connsiteX21" fmla="*/ 9550 w 10000"/>
                          <a:gd name="connsiteY21" fmla="*/ 4059 h 10037"/>
                          <a:gd name="connsiteX22" fmla="*/ 9555 w 10000"/>
                          <a:gd name="connsiteY22" fmla="*/ 6263 h 10037"/>
                          <a:gd name="connsiteX23" fmla="*/ 9567 w 10000"/>
                          <a:gd name="connsiteY23" fmla="*/ 6272 h 10037"/>
                          <a:gd name="connsiteX24" fmla="*/ 9597 w 10000"/>
                          <a:gd name="connsiteY24" fmla="*/ 6297 h 10037"/>
                          <a:gd name="connsiteX25" fmla="*/ 9641 w 10000"/>
                          <a:gd name="connsiteY25" fmla="*/ 6330 h 10037"/>
                          <a:gd name="connsiteX26" fmla="*/ 9698 w 10000"/>
                          <a:gd name="connsiteY26" fmla="*/ 6364 h 10037"/>
                          <a:gd name="connsiteX27" fmla="*/ 9753 w 10000"/>
                          <a:gd name="connsiteY27" fmla="*/ 6408 h 10037"/>
                          <a:gd name="connsiteX28" fmla="*/ 9805 w 10000"/>
                          <a:gd name="connsiteY28" fmla="*/ 6447 h 10037"/>
                          <a:gd name="connsiteX29" fmla="*/ 9844 w 10000"/>
                          <a:gd name="connsiteY29" fmla="*/ 6481 h 10037"/>
                          <a:gd name="connsiteX30" fmla="*/ 9874 w 10000"/>
                          <a:gd name="connsiteY30" fmla="*/ 6515 h 10037"/>
                          <a:gd name="connsiteX31" fmla="*/ 9884 w 10000"/>
                          <a:gd name="connsiteY31" fmla="*/ 6558 h 10037"/>
                          <a:gd name="connsiteX32" fmla="*/ 9879 w 10000"/>
                          <a:gd name="connsiteY32" fmla="*/ 6602 h 10037"/>
                          <a:gd name="connsiteX33" fmla="*/ 9866 w 10000"/>
                          <a:gd name="connsiteY33" fmla="*/ 6645 h 10037"/>
                          <a:gd name="connsiteX34" fmla="*/ 9854 w 10000"/>
                          <a:gd name="connsiteY34" fmla="*/ 6679 h 10037"/>
                          <a:gd name="connsiteX35" fmla="*/ 9839 w 10000"/>
                          <a:gd name="connsiteY35" fmla="*/ 6694 h 10037"/>
                          <a:gd name="connsiteX36" fmla="*/ 9837 w 10000"/>
                          <a:gd name="connsiteY36" fmla="*/ 6703 h 10037"/>
                          <a:gd name="connsiteX37" fmla="*/ 9827 w 10000"/>
                          <a:gd name="connsiteY37" fmla="*/ 6713 h 10037"/>
                          <a:gd name="connsiteX38" fmla="*/ 9792 w 10000"/>
                          <a:gd name="connsiteY38" fmla="*/ 6747 h 10037"/>
                          <a:gd name="connsiteX39" fmla="*/ 9740 w 10000"/>
                          <a:gd name="connsiteY39" fmla="*/ 6786 h 10037"/>
                          <a:gd name="connsiteX40" fmla="*/ 9671 w 10000"/>
                          <a:gd name="connsiteY40" fmla="*/ 6854 h 10037"/>
                          <a:gd name="connsiteX41" fmla="*/ 9579 w 10000"/>
                          <a:gd name="connsiteY41" fmla="*/ 6931 h 10037"/>
                          <a:gd name="connsiteX42" fmla="*/ 9476 w 10000"/>
                          <a:gd name="connsiteY42" fmla="*/ 7023 h 10037"/>
                          <a:gd name="connsiteX43" fmla="*/ 9359 w 10000"/>
                          <a:gd name="connsiteY43" fmla="*/ 7135 h 10037"/>
                          <a:gd name="connsiteX44" fmla="*/ 9231 w 10000"/>
                          <a:gd name="connsiteY44" fmla="*/ 7256 h 10037"/>
                          <a:gd name="connsiteX45" fmla="*/ 9087 w 10000"/>
                          <a:gd name="connsiteY45" fmla="*/ 7382 h 10037"/>
                          <a:gd name="connsiteX46" fmla="*/ 8939 w 10000"/>
                          <a:gd name="connsiteY46" fmla="*/ 7508 h 10037"/>
                          <a:gd name="connsiteX47" fmla="*/ 8780 w 10000"/>
                          <a:gd name="connsiteY47" fmla="*/ 7653 h 10037"/>
                          <a:gd name="connsiteX48" fmla="*/ 8615 w 10000"/>
                          <a:gd name="connsiteY48" fmla="*/ 7809 h 10037"/>
                          <a:gd name="connsiteX49" fmla="*/ 8441 w 10000"/>
                          <a:gd name="connsiteY49" fmla="*/ 7959 h 10037"/>
                          <a:gd name="connsiteX50" fmla="*/ 8268 w 10000"/>
                          <a:gd name="connsiteY50" fmla="*/ 8113 h 10037"/>
                          <a:gd name="connsiteX51" fmla="*/ 8090 w 10000"/>
                          <a:gd name="connsiteY51" fmla="*/ 8274 h 10037"/>
                          <a:gd name="connsiteX52" fmla="*/ 7917 w 10000"/>
                          <a:gd name="connsiteY52" fmla="*/ 8433 h 10037"/>
                          <a:gd name="connsiteX53" fmla="*/ 7741 w 10000"/>
                          <a:gd name="connsiteY53" fmla="*/ 8589 h 10037"/>
                          <a:gd name="connsiteX54" fmla="*/ 7568 w 10000"/>
                          <a:gd name="connsiteY54" fmla="*/ 8748 h 10037"/>
                          <a:gd name="connsiteX55" fmla="*/ 7395 w 10000"/>
                          <a:gd name="connsiteY55" fmla="*/ 8899 h 10037"/>
                          <a:gd name="connsiteX56" fmla="*/ 7229 w 10000"/>
                          <a:gd name="connsiteY56" fmla="*/ 9044 h 10037"/>
                          <a:gd name="connsiteX57" fmla="*/ 7073 w 10000"/>
                          <a:gd name="connsiteY57" fmla="*/ 9190 h 10037"/>
                          <a:gd name="connsiteX58" fmla="*/ 6927 w 10000"/>
                          <a:gd name="connsiteY58" fmla="*/ 9325 h 10037"/>
                          <a:gd name="connsiteX59" fmla="*/ 6784 w 10000"/>
                          <a:gd name="connsiteY59" fmla="*/ 9450 h 10037"/>
                          <a:gd name="connsiteX60" fmla="*/ 6658 w 10000"/>
                          <a:gd name="connsiteY60" fmla="*/ 9563 h 10037"/>
                          <a:gd name="connsiteX61" fmla="*/ 6541 w 10000"/>
                          <a:gd name="connsiteY61" fmla="*/ 9664 h 10037"/>
                          <a:gd name="connsiteX62" fmla="*/ 6437 w 10000"/>
                          <a:gd name="connsiteY62" fmla="*/ 9756 h 10037"/>
                          <a:gd name="connsiteX63" fmla="*/ 6356 w 10000"/>
                          <a:gd name="connsiteY63" fmla="*/ 9833 h 10037"/>
                          <a:gd name="connsiteX64" fmla="*/ 6286 w 10000"/>
                          <a:gd name="connsiteY64" fmla="*/ 9902 h 10037"/>
                          <a:gd name="connsiteX65" fmla="*/ 6235 w 10000"/>
                          <a:gd name="connsiteY65" fmla="*/ 9945 h 10037"/>
                          <a:gd name="connsiteX66" fmla="*/ 6205 w 10000"/>
                          <a:gd name="connsiteY66" fmla="*/ 9969 h 10037"/>
                          <a:gd name="connsiteX67" fmla="*/ 6131 w 10000"/>
                          <a:gd name="connsiteY67" fmla="*/ 10023 h 10037"/>
                          <a:gd name="connsiteX68" fmla="*/ 6066 w 10000"/>
                          <a:gd name="connsiteY68" fmla="*/ 10037 h 10037"/>
                          <a:gd name="connsiteX69" fmla="*/ 6004 w 10000"/>
                          <a:gd name="connsiteY69" fmla="*/ 10027 h 10037"/>
                          <a:gd name="connsiteX70" fmla="*/ 5957 w 10000"/>
                          <a:gd name="connsiteY70" fmla="*/ 10013 h 10037"/>
                          <a:gd name="connsiteX71" fmla="*/ 5928 w 10000"/>
                          <a:gd name="connsiteY71" fmla="*/ 9994 h 10037"/>
                          <a:gd name="connsiteX72" fmla="*/ 5913 w 10000"/>
                          <a:gd name="connsiteY72" fmla="*/ 9989 h 10037"/>
                          <a:gd name="connsiteX73" fmla="*/ 5901 w 10000"/>
                          <a:gd name="connsiteY73" fmla="*/ 9979 h 10037"/>
                          <a:gd name="connsiteX74" fmla="*/ 5866 w 10000"/>
                          <a:gd name="connsiteY74" fmla="*/ 9955 h 10037"/>
                          <a:gd name="connsiteX75" fmla="*/ 5809 w 10000"/>
                          <a:gd name="connsiteY75" fmla="*/ 9911 h 10037"/>
                          <a:gd name="connsiteX76" fmla="*/ 5737 w 10000"/>
                          <a:gd name="connsiteY76" fmla="*/ 9852 h 10037"/>
                          <a:gd name="connsiteX77" fmla="*/ 5641 w 10000"/>
                          <a:gd name="connsiteY77" fmla="*/ 9775 h 10037"/>
                          <a:gd name="connsiteX78" fmla="*/ 5524 w 10000"/>
                          <a:gd name="connsiteY78" fmla="*/ 9683 h 10037"/>
                          <a:gd name="connsiteX79" fmla="*/ 5398 w 10000"/>
                          <a:gd name="connsiteY79" fmla="*/ 9582 h 10037"/>
                          <a:gd name="connsiteX80" fmla="*/ 5252 w 10000"/>
                          <a:gd name="connsiteY80" fmla="*/ 9470 h 10037"/>
                          <a:gd name="connsiteX81" fmla="*/ 5096 w 10000"/>
                          <a:gd name="connsiteY81" fmla="*/ 9349 h 10037"/>
                          <a:gd name="connsiteX82" fmla="*/ 4923 w 10000"/>
                          <a:gd name="connsiteY82" fmla="*/ 9214 h 10037"/>
                          <a:gd name="connsiteX83" fmla="*/ 4740 w 10000"/>
                          <a:gd name="connsiteY83" fmla="*/ 9068 h 10037"/>
                          <a:gd name="connsiteX84" fmla="*/ 4545 w 10000"/>
                          <a:gd name="connsiteY84" fmla="*/ 8918 h 10037"/>
                          <a:gd name="connsiteX85" fmla="*/ 4347 w 10000"/>
                          <a:gd name="connsiteY85" fmla="*/ 8762 h 10037"/>
                          <a:gd name="connsiteX86" fmla="*/ 4139 w 10000"/>
                          <a:gd name="connsiteY86" fmla="*/ 8593 h 10037"/>
                          <a:gd name="connsiteX87" fmla="*/ 3924 w 10000"/>
                          <a:gd name="connsiteY87" fmla="*/ 8433 h 10037"/>
                          <a:gd name="connsiteX88" fmla="*/ 3706 w 10000"/>
                          <a:gd name="connsiteY88" fmla="*/ 8254 h 10037"/>
                          <a:gd name="connsiteX89" fmla="*/ 3481 w 10000"/>
                          <a:gd name="connsiteY89" fmla="*/ 8084 h 10037"/>
                          <a:gd name="connsiteX90" fmla="*/ 3256 w 10000"/>
                          <a:gd name="connsiteY90" fmla="*/ 7910 h 10037"/>
                          <a:gd name="connsiteX91" fmla="*/ 3026 w 10000"/>
                          <a:gd name="connsiteY91" fmla="*/ 7730 h 10037"/>
                          <a:gd name="connsiteX92" fmla="*/ 2801 w 10000"/>
                          <a:gd name="connsiteY92" fmla="*/ 7552 h 10037"/>
                          <a:gd name="connsiteX93" fmla="*/ 2575 w 10000"/>
                          <a:gd name="connsiteY93" fmla="*/ 7372 h 10037"/>
                          <a:gd name="connsiteX94" fmla="*/ 2355 w 10000"/>
                          <a:gd name="connsiteY94" fmla="*/ 7203 h 10037"/>
                          <a:gd name="connsiteX95" fmla="*/ 2135 w 10000"/>
                          <a:gd name="connsiteY95" fmla="*/ 7033 h 10037"/>
                          <a:gd name="connsiteX96" fmla="*/ 1922 w 10000"/>
                          <a:gd name="connsiteY96" fmla="*/ 6864 h 10037"/>
                          <a:gd name="connsiteX97" fmla="*/ 1719 w 10000"/>
                          <a:gd name="connsiteY97" fmla="*/ 6703 h 10037"/>
                          <a:gd name="connsiteX98" fmla="*/ 1519 w 10000"/>
                          <a:gd name="connsiteY98" fmla="*/ 6549 h 10037"/>
                          <a:gd name="connsiteX99" fmla="*/ 1331 w 10000"/>
                          <a:gd name="connsiteY99" fmla="*/ 6398 h 10037"/>
                          <a:gd name="connsiteX100" fmla="*/ 1153 w 10000"/>
                          <a:gd name="connsiteY100" fmla="*/ 6263 h 10037"/>
                          <a:gd name="connsiteX101" fmla="*/ 985 w 10000"/>
                          <a:gd name="connsiteY101" fmla="*/ 6127 h 10037"/>
                          <a:gd name="connsiteX102" fmla="*/ 831 w 10000"/>
                          <a:gd name="connsiteY102" fmla="*/ 6006 h 10037"/>
                          <a:gd name="connsiteX103" fmla="*/ 690 w 10000"/>
                          <a:gd name="connsiteY103" fmla="*/ 5899 h 10037"/>
                          <a:gd name="connsiteX104" fmla="*/ 569 w 10000"/>
                          <a:gd name="connsiteY104" fmla="*/ 5803 h 10037"/>
                          <a:gd name="connsiteX105" fmla="*/ 460 w 10000"/>
                          <a:gd name="connsiteY105" fmla="*/ 5720 h 10037"/>
                          <a:gd name="connsiteX106" fmla="*/ 369 w 10000"/>
                          <a:gd name="connsiteY106" fmla="*/ 5642 h 10037"/>
                          <a:gd name="connsiteX107" fmla="*/ 299 w 10000"/>
                          <a:gd name="connsiteY107" fmla="*/ 5594 h 10037"/>
                          <a:gd name="connsiteX108" fmla="*/ 252 w 10000"/>
                          <a:gd name="connsiteY108" fmla="*/ 5551 h 10037"/>
                          <a:gd name="connsiteX109" fmla="*/ 225 w 10000"/>
                          <a:gd name="connsiteY109" fmla="*/ 5526 h 10037"/>
                          <a:gd name="connsiteX110" fmla="*/ 148 w 10000"/>
                          <a:gd name="connsiteY110" fmla="*/ 5449 h 10037"/>
                          <a:gd name="connsiteX111" fmla="*/ 92 w 10000"/>
                          <a:gd name="connsiteY111" fmla="*/ 5347 h 10037"/>
                          <a:gd name="connsiteX112" fmla="*/ 52 w 10000"/>
                          <a:gd name="connsiteY112" fmla="*/ 5236 h 10037"/>
                          <a:gd name="connsiteX113" fmla="*/ 27 w 10000"/>
                          <a:gd name="connsiteY113" fmla="*/ 5134 h 10037"/>
                          <a:gd name="connsiteX114" fmla="*/ 10 w 10000"/>
                          <a:gd name="connsiteY114" fmla="*/ 5042 h 10037"/>
                          <a:gd name="connsiteX115" fmla="*/ 5 w 10000"/>
                          <a:gd name="connsiteY115" fmla="*/ 4964 h 10037"/>
                          <a:gd name="connsiteX116" fmla="*/ 0 w 10000"/>
                          <a:gd name="connsiteY116" fmla="*/ 4906 h 10037"/>
                          <a:gd name="connsiteX117" fmla="*/ 0 w 10000"/>
                          <a:gd name="connsiteY117" fmla="*/ 4887 h 10037"/>
                          <a:gd name="connsiteX118" fmla="*/ 0 w 10000"/>
                          <a:gd name="connsiteY118" fmla="*/ 4853 h 10037"/>
                          <a:gd name="connsiteX119" fmla="*/ 0 w 10000"/>
                          <a:gd name="connsiteY119" fmla="*/ 4771 h 10037"/>
                          <a:gd name="connsiteX120" fmla="*/ 0 w 10000"/>
                          <a:gd name="connsiteY120" fmla="*/ 4639 h 10037"/>
                          <a:gd name="connsiteX121" fmla="*/ 0 w 10000"/>
                          <a:gd name="connsiteY121" fmla="*/ 3845 h 10037"/>
                          <a:gd name="connsiteX122" fmla="*/ 0 w 10000"/>
                          <a:gd name="connsiteY122" fmla="*/ 3622 h 10037"/>
                          <a:gd name="connsiteX123" fmla="*/ 0 w 10000"/>
                          <a:gd name="connsiteY123" fmla="*/ 3419 h 10037"/>
                          <a:gd name="connsiteX124" fmla="*/ 0 w 10000"/>
                          <a:gd name="connsiteY124" fmla="*/ 3239 h 10037"/>
                          <a:gd name="connsiteX125" fmla="*/ 10 w 10000"/>
                          <a:gd name="connsiteY125" fmla="*/ 3070 h 10037"/>
                          <a:gd name="connsiteX126" fmla="*/ 40 w 10000"/>
                          <a:gd name="connsiteY126" fmla="*/ 2910 h 10037"/>
                          <a:gd name="connsiteX127" fmla="*/ 84 w 10000"/>
                          <a:gd name="connsiteY127" fmla="*/ 2774 h 10037"/>
                          <a:gd name="connsiteX128" fmla="*/ 131 w 10000"/>
                          <a:gd name="connsiteY128" fmla="*/ 2663 h 10037"/>
                          <a:gd name="connsiteX129" fmla="*/ 183 w 10000"/>
                          <a:gd name="connsiteY129" fmla="*/ 2561 h 10037"/>
                          <a:gd name="connsiteX130" fmla="*/ 230 w 10000"/>
                          <a:gd name="connsiteY130" fmla="*/ 2493 h 10037"/>
                          <a:gd name="connsiteX131" fmla="*/ 275 w 10000"/>
                          <a:gd name="connsiteY131" fmla="*/ 2435 h 10037"/>
                          <a:gd name="connsiteX132" fmla="*/ 299 w 10000"/>
                          <a:gd name="connsiteY132" fmla="*/ 2401 h 10037"/>
                          <a:gd name="connsiteX133" fmla="*/ 312 w 10000"/>
                          <a:gd name="connsiteY133" fmla="*/ 2392 h 10037"/>
                          <a:gd name="connsiteX134" fmla="*/ 322 w 10000"/>
                          <a:gd name="connsiteY134" fmla="*/ 2387 h 10037"/>
                          <a:gd name="connsiteX135" fmla="*/ 356 w 10000"/>
                          <a:gd name="connsiteY135" fmla="*/ 2368 h 10037"/>
                          <a:gd name="connsiteX136" fmla="*/ 413 w 10000"/>
                          <a:gd name="connsiteY136" fmla="*/ 2324 h 10037"/>
                          <a:gd name="connsiteX137" fmla="*/ 485 w 10000"/>
                          <a:gd name="connsiteY137" fmla="*/ 2275 h 10037"/>
                          <a:gd name="connsiteX138" fmla="*/ 581 w 10000"/>
                          <a:gd name="connsiteY138" fmla="*/ 2217 h 10037"/>
                          <a:gd name="connsiteX139" fmla="*/ 690 w 10000"/>
                          <a:gd name="connsiteY139" fmla="*/ 2149 h 10037"/>
                          <a:gd name="connsiteX140" fmla="*/ 811 w 10000"/>
                          <a:gd name="connsiteY140" fmla="*/ 2062 h 10037"/>
                          <a:gd name="connsiteX141" fmla="*/ 950 w 10000"/>
                          <a:gd name="connsiteY141" fmla="*/ 1980 h 10037"/>
                          <a:gd name="connsiteX142" fmla="*/ 1096 w 10000"/>
                          <a:gd name="connsiteY142" fmla="*/ 1878 h 10037"/>
                          <a:gd name="connsiteX143" fmla="*/ 1252 w 10000"/>
                          <a:gd name="connsiteY143" fmla="*/ 1771 h 10037"/>
                          <a:gd name="connsiteX144" fmla="*/ 1418 w 10000"/>
                          <a:gd name="connsiteY144" fmla="*/ 1665 h 10037"/>
                          <a:gd name="connsiteX145" fmla="*/ 1586 w 10000"/>
                          <a:gd name="connsiteY145" fmla="*/ 1553 h 10037"/>
                          <a:gd name="connsiteX146" fmla="*/ 1759 w 10000"/>
                          <a:gd name="connsiteY146" fmla="*/ 1432 h 10037"/>
                          <a:gd name="connsiteX147" fmla="*/ 1940 w 10000"/>
                          <a:gd name="connsiteY147" fmla="*/ 1326 h 10037"/>
                          <a:gd name="connsiteX148" fmla="*/ 2118 w 10000"/>
                          <a:gd name="connsiteY148" fmla="*/ 1204 h 10037"/>
                          <a:gd name="connsiteX149" fmla="*/ 2298 w 10000"/>
                          <a:gd name="connsiteY149" fmla="*/ 1088 h 10037"/>
                          <a:gd name="connsiteX150" fmla="*/ 2476 w 10000"/>
                          <a:gd name="connsiteY150" fmla="*/ 968 h 10037"/>
                          <a:gd name="connsiteX151" fmla="*/ 2650 w 10000"/>
                          <a:gd name="connsiteY151" fmla="*/ 855 h 10037"/>
                          <a:gd name="connsiteX152" fmla="*/ 2818 w 10000"/>
                          <a:gd name="connsiteY152" fmla="*/ 739 h 10037"/>
                          <a:gd name="connsiteX153" fmla="*/ 2979 w 10000"/>
                          <a:gd name="connsiteY153" fmla="*/ 638 h 10037"/>
                          <a:gd name="connsiteX154" fmla="*/ 3135 w 10000"/>
                          <a:gd name="connsiteY154" fmla="*/ 536 h 10037"/>
                          <a:gd name="connsiteX155" fmla="*/ 3278 w 10000"/>
                          <a:gd name="connsiteY155" fmla="*/ 444 h 10037"/>
                          <a:gd name="connsiteX156" fmla="*/ 3407 w 10000"/>
                          <a:gd name="connsiteY156" fmla="*/ 357 h 10037"/>
                          <a:gd name="connsiteX157" fmla="*/ 3525 w 10000"/>
                          <a:gd name="connsiteY157" fmla="*/ 280 h 10037"/>
                          <a:gd name="connsiteX158" fmla="*/ 3629 w 10000"/>
                          <a:gd name="connsiteY158" fmla="*/ 212 h 10037"/>
                          <a:gd name="connsiteX159" fmla="*/ 3716 w 10000"/>
                          <a:gd name="connsiteY159" fmla="*/ 163 h 10037"/>
                          <a:gd name="connsiteX160" fmla="*/ 3785 w 10000"/>
                          <a:gd name="connsiteY160" fmla="*/ 119 h 10037"/>
                          <a:gd name="connsiteX161" fmla="*/ 3837 w 10000"/>
                          <a:gd name="connsiteY161" fmla="*/ 85 h 10037"/>
                          <a:gd name="connsiteX0" fmla="*/ 3837 w 10000"/>
                          <a:gd name="connsiteY0" fmla="*/ 76 h 10028"/>
                          <a:gd name="connsiteX1" fmla="*/ 4218 w 10000"/>
                          <a:gd name="connsiteY1" fmla="*/ 28 h 10028"/>
                          <a:gd name="connsiteX2" fmla="*/ 9693 w 10000"/>
                          <a:gd name="connsiteY2" fmla="*/ 3225 h 10028"/>
                          <a:gd name="connsiteX3" fmla="*/ 9785 w 10000"/>
                          <a:gd name="connsiteY3" fmla="*/ 3274 h 10028"/>
                          <a:gd name="connsiteX4" fmla="*/ 9854 w 10000"/>
                          <a:gd name="connsiteY4" fmla="*/ 3318 h 10028"/>
                          <a:gd name="connsiteX5" fmla="*/ 9901 w 10000"/>
                          <a:gd name="connsiteY5" fmla="*/ 3342 h 10028"/>
                          <a:gd name="connsiteX6" fmla="*/ 9923 w 10000"/>
                          <a:gd name="connsiteY6" fmla="*/ 3362 h 10028"/>
                          <a:gd name="connsiteX7" fmla="*/ 9975 w 10000"/>
                          <a:gd name="connsiteY7" fmla="*/ 3400 h 10028"/>
                          <a:gd name="connsiteX8" fmla="*/ 10000 w 10000"/>
                          <a:gd name="connsiteY8" fmla="*/ 3453 h 10028"/>
                          <a:gd name="connsiteX9" fmla="*/ 10000 w 10000"/>
                          <a:gd name="connsiteY9" fmla="*/ 3502 h 10028"/>
                          <a:gd name="connsiteX10" fmla="*/ 9988 w 10000"/>
                          <a:gd name="connsiteY10" fmla="*/ 3545 h 10028"/>
                          <a:gd name="connsiteX11" fmla="*/ 9958 w 10000"/>
                          <a:gd name="connsiteY11" fmla="*/ 3598 h 10028"/>
                          <a:gd name="connsiteX12" fmla="*/ 9913 w 10000"/>
                          <a:gd name="connsiteY12" fmla="*/ 3657 h 10028"/>
                          <a:gd name="connsiteX13" fmla="*/ 9874 w 10000"/>
                          <a:gd name="connsiteY13" fmla="*/ 3691 h 10028"/>
                          <a:gd name="connsiteX14" fmla="*/ 9832 w 10000"/>
                          <a:gd name="connsiteY14" fmla="*/ 3744 h 10028"/>
                          <a:gd name="connsiteX15" fmla="*/ 9780 w 10000"/>
                          <a:gd name="connsiteY15" fmla="*/ 3802 h 10028"/>
                          <a:gd name="connsiteX16" fmla="*/ 9728 w 10000"/>
                          <a:gd name="connsiteY16" fmla="*/ 3860 h 10028"/>
                          <a:gd name="connsiteX17" fmla="*/ 9671 w 10000"/>
                          <a:gd name="connsiteY17" fmla="*/ 3913 h 10028"/>
                          <a:gd name="connsiteX18" fmla="*/ 9629 w 10000"/>
                          <a:gd name="connsiteY18" fmla="*/ 3962 h 10028"/>
                          <a:gd name="connsiteX19" fmla="*/ 9589 w 10000"/>
                          <a:gd name="connsiteY19" fmla="*/ 4006 h 10028"/>
                          <a:gd name="connsiteX20" fmla="*/ 9562 w 10000"/>
                          <a:gd name="connsiteY20" fmla="*/ 4040 h 10028"/>
                          <a:gd name="connsiteX21" fmla="*/ 9550 w 10000"/>
                          <a:gd name="connsiteY21" fmla="*/ 4050 h 10028"/>
                          <a:gd name="connsiteX22" fmla="*/ 9555 w 10000"/>
                          <a:gd name="connsiteY22" fmla="*/ 6254 h 10028"/>
                          <a:gd name="connsiteX23" fmla="*/ 9567 w 10000"/>
                          <a:gd name="connsiteY23" fmla="*/ 6263 h 10028"/>
                          <a:gd name="connsiteX24" fmla="*/ 9597 w 10000"/>
                          <a:gd name="connsiteY24" fmla="*/ 6288 h 10028"/>
                          <a:gd name="connsiteX25" fmla="*/ 9641 w 10000"/>
                          <a:gd name="connsiteY25" fmla="*/ 6321 h 10028"/>
                          <a:gd name="connsiteX26" fmla="*/ 9698 w 10000"/>
                          <a:gd name="connsiteY26" fmla="*/ 6355 h 10028"/>
                          <a:gd name="connsiteX27" fmla="*/ 9753 w 10000"/>
                          <a:gd name="connsiteY27" fmla="*/ 6399 h 10028"/>
                          <a:gd name="connsiteX28" fmla="*/ 9805 w 10000"/>
                          <a:gd name="connsiteY28" fmla="*/ 6438 h 10028"/>
                          <a:gd name="connsiteX29" fmla="*/ 9844 w 10000"/>
                          <a:gd name="connsiteY29" fmla="*/ 6472 h 10028"/>
                          <a:gd name="connsiteX30" fmla="*/ 9874 w 10000"/>
                          <a:gd name="connsiteY30" fmla="*/ 6506 h 10028"/>
                          <a:gd name="connsiteX31" fmla="*/ 9884 w 10000"/>
                          <a:gd name="connsiteY31" fmla="*/ 6549 h 10028"/>
                          <a:gd name="connsiteX32" fmla="*/ 9879 w 10000"/>
                          <a:gd name="connsiteY32" fmla="*/ 6593 h 10028"/>
                          <a:gd name="connsiteX33" fmla="*/ 9866 w 10000"/>
                          <a:gd name="connsiteY33" fmla="*/ 6636 h 10028"/>
                          <a:gd name="connsiteX34" fmla="*/ 9854 w 10000"/>
                          <a:gd name="connsiteY34" fmla="*/ 6670 h 10028"/>
                          <a:gd name="connsiteX35" fmla="*/ 9839 w 10000"/>
                          <a:gd name="connsiteY35" fmla="*/ 6685 h 10028"/>
                          <a:gd name="connsiteX36" fmla="*/ 9837 w 10000"/>
                          <a:gd name="connsiteY36" fmla="*/ 6694 h 10028"/>
                          <a:gd name="connsiteX37" fmla="*/ 9827 w 10000"/>
                          <a:gd name="connsiteY37" fmla="*/ 6704 h 10028"/>
                          <a:gd name="connsiteX38" fmla="*/ 9792 w 10000"/>
                          <a:gd name="connsiteY38" fmla="*/ 6738 h 10028"/>
                          <a:gd name="connsiteX39" fmla="*/ 9740 w 10000"/>
                          <a:gd name="connsiteY39" fmla="*/ 6777 h 10028"/>
                          <a:gd name="connsiteX40" fmla="*/ 9671 w 10000"/>
                          <a:gd name="connsiteY40" fmla="*/ 6845 h 10028"/>
                          <a:gd name="connsiteX41" fmla="*/ 9579 w 10000"/>
                          <a:gd name="connsiteY41" fmla="*/ 6922 h 10028"/>
                          <a:gd name="connsiteX42" fmla="*/ 9476 w 10000"/>
                          <a:gd name="connsiteY42" fmla="*/ 7014 h 10028"/>
                          <a:gd name="connsiteX43" fmla="*/ 9359 w 10000"/>
                          <a:gd name="connsiteY43" fmla="*/ 7126 h 10028"/>
                          <a:gd name="connsiteX44" fmla="*/ 9231 w 10000"/>
                          <a:gd name="connsiteY44" fmla="*/ 7247 h 10028"/>
                          <a:gd name="connsiteX45" fmla="*/ 9087 w 10000"/>
                          <a:gd name="connsiteY45" fmla="*/ 7373 h 10028"/>
                          <a:gd name="connsiteX46" fmla="*/ 8939 w 10000"/>
                          <a:gd name="connsiteY46" fmla="*/ 7499 h 10028"/>
                          <a:gd name="connsiteX47" fmla="*/ 8780 w 10000"/>
                          <a:gd name="connsiteY47" fmla="*/ 7644 h 10028"/>
                          <a:gd name="connsiteX48" fmla="*/ 8615 w 10000"/>
                          <a:gd name="connsiteY48" fmla="*/ 7800 h 10028"/>
                          <a:gd name="connsiteX49" fmla="*/ 8441 w 10000"/>
                          <a:gd name="connsiteY49" fmla="*/ 7950 h 10028"/>
                          <a:gd name="connsiteX50" fmla="*/ 8268 w 10000"/>
                          <a:gd name="connsiteY50" fmla="*/ 8104 h 10028"/>
                          <a:gd name="connsiteX51" fmla="*/ 8090 w 10000"/>
                          <a:gd name="connsiteY51" fmla="*/ 8265 h 10028"/>
                          <a:gd name="connsiteX52" fmla="*/ 7917 w 10000"/>
                          <a:gd name="connsiteY52" fmla="*/ 8424 h 10028"/>
                          <a:gd name="connsiteX53" fmla="*/ 7741 w 10000"/>
                          <a:gd name="connsiteY53" fmla="*/ 8580 h 10028"/>
                          <a:gd name="connsiteX54" fmla="*/ 7568 w 10000"/>
                          <a:gd name="connsiteY54" fmla="*/ 8739 h 10028"/>
                          <a:gd name="connsiteX55" fmla="*/ 7395 w 10000"/>
                          <a:gd name="connsiteY55" fmla="*/ 8890 h 10028"/>
                          <a:gd name="connsiteX56" fmla="*/ 7229 w 10000"/>
                          <a:gd name="connsiteY56" fmla="*/ 9035 h 10028"/>
                          <a:gd name="connsiteX57" fmla="*/ 7073 w 10000"/>
                          <a:gd name="connsiteY57" fmla="*/ 9181 h 10028"/>
                          <a:gd name="connsiteX58" fmla="*/ 6927 w 10000"/>
                          <a:gd name="connsiteY58" fmla="*/ 9316 h 10028"/>
                          <a:gd name="connsiteX59" fmla="*/ 6784 w 10000"/>
                          <a:gd name="connsiteY59" fmla="*/ 9441 h 10028"/>
                          <a:gd name="connsiteX60" fmla="*/ 6658 w 10000"/>
                          <a:gd name="connsiteY60" fmla="*/ 9554 h 10028"/>
                          <a:gd name="connsiteX61" fmla="*/ 6541 w 10000"/>
                          <a:gd name="connsiteY61" fmla="*/ 9655 h 10028"/>
                          <a:gd name="connsiteX62" fmla="*/ 6437 w 10000"/>
                          <a:gd name="connsiteY62" fmla="*/ 9747 h 10028"/>
                          <a:gd name="connsiteX63" fmla="*/ 6356 w 10000"/>
                          <a:gd name="connsiteY63" fmla="*/ 9824 h 10028"/>
                          <a:gd name="connsiteX64" fmla="*/ 6286 w 10000"/>
                          <a:gd name="connsiteY64" fmla="*/ 9893 h 10028"/>
                          <a:gd name="connsiteX65" fmla="*/ 6235 w 10000"/>
                          <a:gd name="connsiteY65" fmla="*/ 9936 h 10028"/>
                          <a:gd name="connsiteX66" fmla="*/ 6205 w 10000"/>
                          <a:gd name="connsiteY66" fmla="*/ 9960 h 10028"/>
                          <a:gd name="connsiteX67" fmla="*/ 6131 w 10000"/>
                          <a:gd name="connsiteY67" fmla="*/ 10014 h 10028"/>
                          <a:gd name="connsiteX68" fmla="*/ 6066 w 10000"/>
                          <a:gd name="connsiteY68" fmla="*/ 10028 h 10028"/>
                          <a:gd name="connsiteX69" fmla="*/ 6004 w 10000"/>
                          <a:gd name="connsiteY69" fmla="*/ 10018 h 10028"/>
                          <a:gd name="connsiteX70" fmla="*/ 5957 w 10000"/>
                          <a:gd name="connsiteY70" fmla="*/ 10004 h 10028"/>
                          <a:gd name="connsiteX71" fmla="*/ 5928 w 10000"/>
                          <a:gd name="connsiteY71" fmla="*/ 9985 h 10028"/>
                          <a:gd name="connsiteX72" fmla="*/ 5913 w 10000"/>
                          <a:gd name="connsiteY72" fmla="*/ 9980 h 10028"/>
                          <a:gd name="connsiteX73" fmla="*/ 5901 w 10000"/>
                          <a:gd name="connsiteY73" fmla="*/ 9970 h 10028"/>
                          <a:gd name="connsiteX74" fmla="*/ 5866 w 10000"/>
                          <a:gd name="connsiteY74" fmla="*/ 9946 h 10028"/>
                          <a:gd name="connsiteX75" fmla="*/ 5809 w 10000"/>
                          <a:gd name="connsiteY75" fmla="*/ 9902 h 10028"/>
                          <a:gd name="connsiteX76" fmla="*/ 5737 w 10000"/>
                          <a:gd name="connsiteY76" fmla="*/ 9843 h 10028"/>
                          <a:gd name="connsiteX77" fmla="*/ 5641 w 10000"/>
                          <a:gd name="connsiteY77" fmla="*/ 9766 h 10028"/>
                          <a:gd name="connsiteX78" fmla="*/ 5524 w 10000"/>
                          <a:gd name="connsiteY78" fmla="*/ 9674 h 10028"/>
                          <a:gd name="connsiteX79" fmla="*/ 5398 w 10000"/>
                          <a:gd name="connsiteY79" fmla="*/ 9573 h 10028"/>
                          <a:gd name="connsiteX80" fmla="*/ 5252 w 10000"/>
                          <a:gd name="connsiteY80" fmla="*/ 9461 h 10028"/>
                          <a:gd name="connsiteX81" fmla="*/ 5096 w 10000"/>
                          <a:gd name="connsiteY81" fmla="*/ 9340 h 10028"/>
                          <a:gd name="connsiteX82" fmla="*/ 4923 w 10000"/>
                          <a:gd name="connsiteY82" fmla="*/ 9205 h 10028"/>
                          <a:gd name="connsiteX83" fmla="*/ 4740 w 10000"/>
                          <a:gd name="connsiteY83" fmla="*/ 9059 h 10028"/>
                          <a:gd name="connsiteX84" fmla="*/ 4545 w 10000"/>
                          <a:gd name="connsiteY84" fmla="*/ 8909 h 10028"/>
                          <a:gd name="connsiteX85" fmla="*/ 4347 w 10000"/>
                          <a:gd name="connsiteY85" fmla="*/ 8753 h 10028"/>
                          <a:gd name="connsiteX86" fmla="*/ 4139 w 10000"/>
                          <a:gd name="connsiteY86" fmla="*/ 8584 h 10028"/>
                          <a:gd name="connsiteX87" fmla="*/ 3924 w 10000"/>
                          <a:gd name="connsiteY87" fmla="*/ 8424 h 10028"/>
                          <a:gd name="connsiteX88" fmla="*/ 3706 w 10000"/>
                          <a:gd name="connsiteY88" fmla="*/ 8245 h 10028"/>
                          <a:gd name="connsiteX89" fmla="*/ 3481 w 10000"/>
                          <a:gd name="connsiteY89" fmla="*/ 8075 h 10028"/>
                          <a:gd name="connsiteX90" fmla="*/ 3256 w 10000"/>
                          <a:gd name="connsiteY90" fmla="*/ 7901 h 10028"/>
                          <a:gd name="connsiteX91" fmla="*/ 3026 w 10000"/>
                          <a:gd name="connsiteY91" fmla="*/ 7721 h 10028"/>
                          <a:gd name="connsiteX92" fmla="*/ 2801 w 10000"/>
                          <a:gd name="connsiteY92" fmla="*/ 7543 h 10028"/>
                          <a:gd name="connsiteX93" fmla="*/ 2575 w 10000"/>
                          <a:gd name="connsiteY93" fmla="*/ 7363 h 10028"/>
                          <a:gd name="connsiteX94" fmla="*/ 2355 w 10000"/>
                          <a:gd name="connsiteY94" fmla="*/ 7194 h 10028"/>
                          <a:gd name="connsiteX95" fmla="*/ 2135 w 10000"/>
                          <a:gd name="connsiteY95" fmla="*/ 7024 h 10028"/>
                          <a:gd name="connsiteX96" fmla="*/ 1922 w 10000"/>
                          <a:gd name="connsiteY96" fmla="*/ 6855 h 10028"/>
                          <a:gd name="connsiteX97" fmla="*/ 1719 w 10000"/>
                          <a:gd name="connsiteY97" fmla="*/ 6694 h 10028"/>
                          <a:gd name="connsiteX98" fmla="*/ 1519 w 10000"/>
                          <a:gd name="connsiteY98" fmla="*/ 6540 h 10028"/>
                          <a:gd name="connsiteX99" fmla="*/ 1331 w 10000"/>
                          <a:gd name="connsiteY99" fmla="*/ 6389 h 10028"/>
                          <a:gd name="connsiteX100" fmla="*/ 1153 w 10000"/>
                          <a:gd name="connsiteY100" fmla="*/ 6254 h 10028"/>
                          <a:gd name="connsiteX101" fmla="*/ 985 w 10000"/>
                          <a:gd name="connsiteY101" fmla="*/ 6118 h 10028"/>
                          <a:gd name="connsiteX102" fmla="*/ 831 w 10000"/>
                          <a:gd name="connsiteY102" fmla="*/ 5997 h 10028"/>
                          <a:gd name="connsiteX103" fmla="*/ 690 w 10000"/>
                          <a:gd name="connsiteY103" fmla="*/ 5890 h 10028"/>
                          <a:gd name="connsiteX104" fmla="*/ 569 w 10000"/>
                          <a:gd name="connsiteY104" fmla="*/ 5794 h 10028"/>
                          <a:gd name="connsiteX105" fmla="*/ 460 w 10000"/>
                          <a:gd name="connsiteY105" fmla="*/ 5711 h 10028"/>
                          <a:gd name="connsiteX106" fmla="*/ 369 w 10000"/>
                          <a:gd name="connsiteY106" fmla="*/ 5633 h 10028"/>
                          <a:gd name="connsiteX107" fmla="*/ 299 w 10000"/>
                          <a:gd name="connsiteY107" fmla="*/ 5585 h 10028"/>
                          <a:gd name="connsiteX108" fmla="*/ 252 w 10000"/>
                          <a:gd name="connsiteY108" fmla="*/ 5542 h 10028"/>
                          <a:gd name="connsiteX109" fmla="*/ 225 w 10000"/>
                          <a:gd name="connsiteY109" fmla="*/ 5517 h 10028"/>
                          <a:gd name="connsiteX110" fmla="*/ 148 w 10000"/>
                          <a:gd name="connsiteY110" fmla="*/ 5440 h 10028"/>
                          <a:gd name="connsiteX111" fmla="*/ 92 w 10000"/>
                          <a:gd name="connsiteY111" fmla="*/ 5338 h 10028"/>
                          <a:gd name="connsiteX112" fmla="*/ 52 w 10000"/>
                          <a:gd name="connsiteY112" fmla="*/ 5227 h 10028"/>
                          <a:gd name="connsiteX113" fmla="*/ 27 w 10000"/>
                          <a:gd name="connsiteY113" fmla="*/ 5125 h 10028"/>
                          <a:gd name="connsiteX114" fmla="*/ 10 w 10000"/>
                          <a:gd name="connsiteY114" fmla="*/ 5033 h 10028"/>
                          <a:gd name="connsiteX115" fmla="*/ 5 w 10000"/>
                          <a:gd name="connsiteY115" fmla="*/ 4955 h 10028"/>
                          <a:gd name="connsiteX116" fmla="*/ 0 w 10000"/>
                          <a:gd name="connsiteY116" fmla="*/ 4897 h 10028"/>
                          <a:gd name="connsiteX117" fmla="*/ 0 w 10000"/>
                          <a:gd name="connsiteY117" fmla="*/ 4878 h 10028"/>
                          <a:gd name="connsiteX118" fmla="*/ 0 w 10000"/>
                          <a:gd name="connsiteY118" fmla="*/ 4844 h 10028"/>
                          <a:gd name="connsiteX119" fmla="*/ 0 w 10000"/>
                          <a:gd name="connsiteY119" fmla="*/ 4762 h 10028"/>
                          <a:gd name="connsiteX120" fmla="*/ 0 w 10000"/>
                          <a:gd name="connsiteY120" fmla="*/ 4630 h 10028"/>
                          <a:gd name="connsiteX121" fmla="*/ 0 w 10000"/>
                          <a:gd name="connsiteY121" fmla="*/ 3836 h 10028"/>
                          <a:gd name="connsiteX122" fmla="*/ 0 w 10000"/>
                          <a:gd name="connsiteY122" fmla="*/ 3613 h 10028"/>
                          <a:gd name="connsiteX123" fmla="*/ 0 w 10000"/>
                          <a:gd name="connsiteY123" fmla="*/ 3410 h 10028"/>
                          <a:gd name="connsiteX124" fmla="*/ 0 w 10000"/>
                          <a:gd name="connsiteY124" fmla="*/ 3230 h 10028"/>
                          <a:gd name="connsiteX125" fmla="*/ 10 w 10000"/>
                          <a:gd name="connsiteY125" fmla="*/ 3061 h 10028"/>
                          <a:gd name="connsiteX126" fmla="*/ 40 w 10000"/>
                          <a:gd name="connsiteY126" fmla="*/ 2901 h 10028"/>
                          <a:gd name="connsiteX127" fmla="*/ 84 w 10000"/>
                          <a:gd name="connsiteY127" fmla="*/ 2765 h 10028"/>
                          <a:gd name="connsiteX128" fmla="*/ 131 w 10000"/>
                          <a:gd name="connsiteY128" fmla="*/ 2654 h 10028"/>
                          <a:gd name="connsiteX129" fmla="*/ 183 w 10000"/>
                          <a:gd name="connsiteY129" fmla="*/ 2552 h 10028"/>
                          <a:gd name="connsiteX130" fmla="*/ 230 w 10000"/>
                          <a:gd name="connsiteY130" fmla="*/ 2484 h 10028"/>
                          <a:gd name="connsiteX131" fmla="*/ 275 w 10000"/>
                          <a:gd name="connsiteY131" fmla="*/ 2426 h 10028"/>
                          <a:gd name="connsiteX132" fmla="*/ 299 w 10000"/>
                          <a:gd name="connsiteY132" fmla="*/ 2392 h 10028"/>
                          <a:gd name="connsiteX133" fmla="*/ 312 w 10000"/>
                          <a:gd name="connsiteY133" fmla="*/ 2383 h 10028"/>
                          <a:gd name="connsiteX134" fmla="*/ 322 w 10000"/>
                          <a:gd name="connsiteY134" fmla="*/ 2378 h 10028"/>
                          <a:gd name="connsiteX135" fmla="*/ 356 w 10000"/>
                          <a:gd name="connsiteY135" fmla="*/ 2359 h 10028"/>
                          <a:gd name="connsiteX136" fmla="*/ 413 w 10000"/>
                          <a:gd name="connsiteY136" fmla="*/ 2315 h 10028"/>
                          <a:gd name="connsiteX137" fmla="*/ 485 w 10000"/>
                          <a:gd name="connsiteY137" fmla="*/ 2266 h 10028"/>
                          <a:gd name="connsiteX138" fmla="*/ 581 w 10000"/>
                          <a:gd name="connsiteY138" fmla="*/ 2208 h 10028"/>
                          <a:gd name="connsiteX139" fmla="*/ 690 w 10000"/>
                          <a:gd name="connsiteY139" fmla="*/ 2140 h 10028"/>
                          <a:gd name="connsiteX140" fmla="*/ 811 w 10000"/>
                          <a:gd name="connsiteY140" fmla="*/ 2053 h 10028"/>
                          <a:gd name="connsiteX141" fmla="*/ 950 w 10000"/>
                          <a:gd name="connsiteY141" fmla="*/ 1971 h 10028"/>
                          <a:gd name="connsiteX142" fmla="*/ 1096 w 10000"/>
                          <a:gd name="connsiteY142" fmla="*/ 1869 h 10028"/>
                          <a:gd name="connsiteX143" fmla="*/ 1252 w 10000"/>
                          <a:gd name="connsiteY143" fmla="*/ 1762 h 10028"/>
                          <a:gd name="connsiteX144" fmla="*/ 1418 w 10000"/>
                          <a:gd name="connsiteY144" fmla="*/ 1656 h 10028"/>
                          <a:gd name="connsiteX145" fmla="*/ 1586 w 10000"/>
                          <a:gd name="connsiteY145" fmla="*/ 1544 h 10028"/>
                          <a:gd name="connsiteX146" fmla="*/ 1759 w 10000"/>
                          <a:gd name="connsiteY146" fmla="*/ 1423 h 10028"/>
                          <a:gd name="connsiteX147" fmla="*/ 1940 w 10000"/>
                          <a:gd name="connsiteY147" fmla="*/ 1317 h 10028"/>
                          <a:gd name="connsiteX148" fmla="*/ 2118 w 10000"/>
                          <a:gd name="connsiteY148" fmla="*/ 1195 h 10028"/>
                          <a:gd name="connsiteX149" fmla="*/ 2298 w 10000"/>
                          <a:gd name="connsiteY149" fmla="*/ 1079 h 10028"/>
                          <a:gd name="connsiteX150" fmla="*/ 2476 w 10000"/>
                          <a:gd name="connsiteY150" fmla="*/ 959 h 10028"/>
                          <a:gd name="connsiteX151" fmla="*/ 2650 w 10000"/>
                          <a:gd name="connsiteY151" fmla="*/ 846 h 10028"/>
                          <a:gd name="connsiteX152" fmla="*/ 2818 w 10000"/>
                          <a:gd name="connsiteY152" fmla="*/ 730 h 10028"/>
                          <a:gd name="connsiteX153" fmla="*/ 2979 w 10000"/>
                          <a:gd name="connsiteY153" fmla="*/ 629 h 10028"/>
                          <a:gd name="connsiteX154" fmla="*/ 3135 w 10000"/>
                          <a:gd name="connsiteY154" fmla="*/ 527 h 10028"/>
                          <a:gd name="connsiteX155" fmla="*/ 3278 w 10000"/>
                          <a:gd name="connsiteY155" fmla="*/ 435 h 10028"/>
                          <a:gd name="connsiteX156" fmla="*/ 3407 w 10000"/>
                          <a:gd name="connsiteY156" fmla="*/ 348 h 10028"/>
                          <a:gd name="connsiteX157" fmla="*/ 3525 w 10000"/>
                          <a:gd name="connsiteY157" fmla="*/ 271 h 10028"/>
                          <a:gd name="connsiteX158" fmla="*/ 3629 w 10000"/>
                          <a:gd name="connsiteY158" fmla="*/ 203 h 10028"/>
                          <a:gd name="connsiteX159" fmla="*/ 3716 w 10000"/>
                          <a:gd name="connsiteY159" fmla="*/ 154 h 10028"/>
                          <a:gd name="connsiteX160" fmla="*/ 3785 w 10000"/>
                          <a:gd name="connsiteY160" fmla="*/ 110 h 10028"/>
                          <a:gd name="connsiteX161" fmla="*/ 3837 w 10000"/>
                          <a:gd name="connsiteY161" fmla="*/ 76 h 10028"/>
                          <a:gd name="connsiteX0" fmla="*/ 3837 w 10000"/>
                          <a:gd name="connsiteY0" fmla="*/ 114 h 10066"/>
                          <a:gd name="connsiteX1" fmla="*/ 4218 w 10000"/>
                          <a:gd name="connsiteY1" fmla="*/ 66 h 10066"/>
                          <a:gd name="connsiteX2" fmla="*/ 9693 w 10000"/>
                          <a:gd name="connsiteY2" fmla="*/ 3263 h 10066"/>
                          <a:gd name="connsiteX3" fmla="*/ 9785 w 10000"/>
                          <a:gd name="connsiteY3" fmla="*/ 3312 h 10066"/>
                          <a:gd name="connsiteX4" fmla="*/ 9854 w 10000"/>
                          <a:gd name="connsiteY4" fmla="*/ 3356 h 10066"/>
                          <a:gd name="connsiteX5" fmla="*/ 9901 w 10000"/>
                          <a:gd name="connsiteY5" fmla="*/ 3380 h 10066"/>
                          <a:gd name="connsiteX6" fmla="*/ 9923 w 10000"/>
                          <a:gd name="connsiteY6" fmla="*/ 3400 h 10066"/>
                          <a:gd name="connsiteX7" fmla="*/ 9975 w 10000"/>
                          <a:gd name="connsiteY7" fmla="*/ 3438 h 10066"/>
                          <a:gd name="connsiteX8" fmla="*/ 10000 w 10000"/>
                          <a:gd name="connsiteY8" fmla="*/ 3491 h 10066"/>
                          <a:gd name="connsiteX9" fmla="*/ 10000 w 10000"/>
                          <a:gd name="connsiteY9" fmla="*/ 3540 h 10066"/>
                          <a:gd name="connsiteX10" fmla="*/ 9988 w 10000"/>
                          <a:gd name="connsiteY10" fmla="*/ 3583 h 10066"/>
                          <a:gd name="connsiteX11" fmla="*/ 9958 w 10000"/>
                          <a:gd name="connsiteY11" fmla="*/ 3636 h 10066"/>
                          <a:gd name="connsiteX12" fmla="*/ 9913 w 10000"/>
                          <a:gd name="connsiteY12" fmla="*/ 3695 h 10066"/>
                          <a:gd name="connsiteX13" fmla="*/ 9874 w 10000"/>
                          <a:gd name="connsiteY13" fmla="*/ 3729 h 10066"/>
                          <a:gd name="connsiteX14" fmla="*/ 9832 w 10000"/>
                          <a:gd name="connsiteY14" fmla="*/ 3782 h 10066"/>
                          <a:gd name="connsiteX15" fmla="*/ 9780 w 10000"/>
                          <a:gd name="connsiteY15" fmla="*/ 3840 h 10066"/>
                          <a:gd name="connsiteX16" fmla="*/ 9728 w 10000"/>
                          <a:gd name="connsiteY16" fmla="*/ 3898 h 10066"/>
                          <a:gd name="connsiteX17" fmla="*/ 9671 w 10000"/>
                          <a:gd name="connsiteY17" fmla="*/ 3951 h 10066"/>
                          <a:gd name="connsiteX18" fmla="*/ 9629 w 10000"/>
                          <a:gd name="connsiteY18" fmla="*/ 4000 h 10066"/>
                          <a:gd name="connsiteX19" fmla="*/ 9589 w 10000"/>
                          <a:gd name="connsiteY19" fmla="*/ 4044 h 10066"/>
                          <a:gd name="connsiteX20" fmla="*/ 9562 w 10000"/>
                          <a:gd name="connsiteY20" fmla="*/ 4078 h 10066"/>
                          <a:gd name="connsiteX21" fmla="*/ 9550 w 10000"/>
                          <a:gd name="connsiteY21" fmla="*/ 4088 h 10066"/>
                          <a:gd name="connsiteX22" fmla="*/ 9555 w 10000"/>
                          <a:gd name="connsiteY22" fmla="*/ 6292 h 10066"/>
                          <a:gd name="connsiteX23" fmla="*/ 9567 w 10000"/>
                          <a:gd name="connsiteY23" fmla="*/ 6301 h 10066"/>
                          <a:gd name="connsiteX24" fmla="*/ 9597 w 10000"/>
                          <a:gd name="connsiteY24" fmla="*/ 6326 h 10066"/>
                          <a:gd name="connsiteX25" fmla="*/ 9641 w 10000"/>
                          <a:gd name="connsiteY25" fmla="*/ 6359 h 10066"/>
                          <a:gd name="connsiteX26" fmla="*/ 9698 w 10000"/>
                          <a:gd name="connsiteY26" fmla="*/ 6393 h 10066"/>
                          <a:gd name="connsiteX27" fmla="*/ 9753 w 10000"/>
                          <a:gd name="connsiteY27" fmla="*/ 6437 h 10066"/>
                          <a:gd name="connsiteX28" fmla="*/ 9805 w 10000"/>
                          <a:gd name="connsiteY28" fmla="*/ 6476 h 10066"/>
                          <a:gd name="connsiteX29" fmla="*/ 9844 w 10000"/>
                          <a:gd name="connsiteY29" fmla="*/ 6510 h 10066"/>
                          <a:gd name="connsiteX30" fmla="*/ 9874 w 10000"/>
                          <a:gd name="connsiteY30" fmla="*/ 6544 h 10066"/>
                          <a:gd name="connsiteX31" fmla="*/ 9884 w 10000"/>
                          <a:gd name="connsiteY31" fmla="*/ 6587 h 10066"/>
                          <a:gd name="connsiteX32" fmla="*/ 9879 w 10000"/>
                          <a:gd name="connsiteY32" fmla="*/ 6631 h 10066"/>
                          <a:gd name="connsiteX33" fmla="*/ 9866 w 10000"/>
                          <a:gd name="connsiteY33" fmla="*/ 6674 h 10066"/>
                          <a:gd name="connsiteX34" fmla="*/ 9854 w 10000"/>
                          <a:gd name="connsiteY34" fmla="*/ 6708 h 10066"/>
                          <a:gd name="connsiteX35" fmla="*/ 9839 w 10000"/>
                          <a:gd name="connsiteY35" fmla="*/ 6723 h 10066"/>
                          <a:gd name="connsiteX36" fmla="*/ 9837 w 10000"/>
                          <a:gd name="connsiteY36" fmla="*/ 6732 h 10066"/>
                          <a:gd name="connsiteX37" fmla="*/ 9827 w 10000"/>
                          <a:gd name="connsiteY37" fmla="*/ 6742 h 10066"/>
                          <a:gd name="connsiteX38" fmla="*/ 9792 w 10000"/>
                          <a:gd name="connsiteY38" fmla="*/ 6776 h 10066"/>
                          <a:gd name="connsiteX39" fmla="*/ 9740 w 10000"/>
                          <a:gd name="connsiteY39" fmla="*/ 6815 h 10066"/>
                          <a:gd name="connsiteX40" fmla="*/ 9671 w 10000"/>
                          <a:gd name="connsiteY40" fmla="*/ 6883 h 10066"/>
                          <a:gd name="connsiteX41" fmla="*/ 9579 w 10000"/>
                          <a:gd name="connsiteY41" fmla="*/ 6960 h 10066"/>
                          <a:gd name="connsiteX42" fmla="*/ 9476 w 10000"/>
                          <a:gd name="connsiteY42" fmla="*/ 7052 h 10066"/>
                          <a:gd name="connsiteX43" fmla="*/ 9359 w 10000"/>
                          <a:gd name="connsiteY43" fmla="*/ 7164 h 10066"/>
                          <a:gd name="connsiteX44" fmla="*/ 9231 w 10000"/>
                          <a:gd name="connsiteY44" fmla="*/ 7285 h 10066"/>
                          <a:gd name="connsiteX45" fmla="*/ 9087 w 10000"/>
                          <a:gd name="connsiteY45" fmla="*/ 7411 h 10066"/>
                          <a:gd name="connsiteX46" fmla="*/ 8939 w 10000"/>
                          <a:gd name="connsiteY46" fmla="*/ 7537 h 10066"/>
                          <a:gd name="connsiteX47" fmla="*/ 8780 w 10000"/>
                          <a:gd name="connsiteY47" fmla="*/ 7682 h 10066"/>
                          <a:gd name="connsiteX48" fmla="*/ 8615 w 10000"/>
                          <a:gd name="connsiteY48" fmla="*/ 7838 h 10066"/>
                          <a:gd name="connsiteX49" fmla="*/ 8441 w 10000"/>
                          <a:gd name="connsiteY49" fmla="*/ 7988 h 10066"/>
                          <a:gd name="connsiteX50" fmla="*/ 8268 w 10000"/>
                          <a:gd name="connsiteY50" fmla="*/ 8142 h 10066"/>
                          <a:gd name="connsiteX51" fmla="*/ 8090 w 10000"/>
                          <a:gd name="connsiteY51" fmla="*/ 8303 h 10066"/>
                          <a:gd name="connsiteX52" fmla="*/ 7917 w 10000"/>
                          <a:gd name="connsiteY52" fmla="*/ 8462 h 10066"/>
                          <a:gd name="connsiteX53" fmla="*/ 7741 w 10000"/>
                          <a:gd name="connsiteY53" fmla="*/ 8618 h 10066"/>
                          <a:gd name="connsiteX54" fmla="*/ 7568 w 10000"/>
                          <a:gd name="connsiteY54" fmla="*/ 8777 h 10066"/>
                          <a:gd name="connsiteX55" fmla="*/ 7395 w 10000"/>
                          <a:gd name="connsiteY55" fmla="*/ 8928 h 10066"/>
                          <a:gd name="connsiteX56" fmla="*/ 7229 w 10000"/>
                          <a:gd name="connsiteY56" fmla="*/ 9073 h 10066"/>
                          <a:gd name="connsiteX57" fmla="*/ 7073 w 10000"/>
                          <a:gd name="connsiteY57" fmla="*/ 9219 h 10066"/>
                          <a:gd name="connsiteX58" fmla="*/ 6927 w 10000"/>
                          <a:gd name="connsiteY58" fmla="*/ 9354 h 10066"/>
                          <a:gd name="connsiteX59" fmla="*/ 6784 w 10000"/>
                          <a:gd name="connsiteY59" fmla="*/ 9479 h 10066"/>
                          <a:gd name="connsiteX60" fmla="*/ 6658 w 10000"/>
                          <a:gd name="connsiteY60" fmla="*/ 9592 h 10066"/>
                          <a:gd name="connsiteX61" fmla="*/ 6541 w 10000"/>
                          <a:gd name="connsiteY61" fmla="*/ 9693 h 10066"/>
                          <a:gd name="connsiteX62" fmla="*/ 6437 w 10000"/>
                          <a:gd name="connsiteY62" fmla="*/ 9785 h 10066"/>
                          <a:gd name="connsiteX63" fmla="*/ 6356 w 10000"/>
                          <a:gd name="connsiteY63" fmla="*/ 9862 h 10066"/>
                          <a:gd name="connsiteX64" fmla="*/ 6286 w 10000"/>
                          <a:gd name="connsiteY64" fmla="*/ 9931 h 10066"/>
                          <a:gd name="connsiteX65" fmla="*/ 6235 w 10000"/>
                          <a:gd name="connsiteY65" fmla="*/ 9974 h 10066"/>
                          <a:gd name="connsiteX66" fmla="*/ 6205 w 10000"/>
                          <a:gd name="connsiteY66" fmla="*/ 9998 h 10066"/>
                          <a:gd name="connsiteX67" fmla="*/ 6131 w 10000"/>
                          <a:gd name="connsiteY67" fmla="*/ 10052 h 10066"/>
                          <a:gd name="connsiteX68" fmla="*/ 6066 w 10000"/>
                          <a:gd name="connsiteY68" fmla="*/ 10066 h 10066"/>
                          <a:gd name="connsiteX69" fmla="*/ 6004 w 10000"/>
                          <a:gd name="connsiteY69" fmla="*/ 10056 h 10066"/>
                          <a:gd name="connsiteX70" fmla="*/ 5957 w 10000"/>
                          <a:gd name="connsiteY70" fmla="*/ 10042 h 10066"/>
                          <a:gd name="connsiteX71" fmla="*/ 5928 w 10000"/>
                          <a:gd name="connsiteY71" fmla="*/ 10023 h 10066"/>
                          <a:gd name="connsiteX72" fmla="*/ 5913 w 10000"/>
                          <a:gd name="connsiteY72" fmla="*/ 10018 h 10066"/>
                          <a:gd name="connsiteX73" fmla="*/ 5901 w 10000"/>
                          <a:gd name="connsiteY73" fmla="*/ 10008 h 10066"/>
                          <a:gd name="connsiteX74" fmla="*/ 5866 w 10000"/>
                          <a:gd name="connsiteY74" fmla="*/ 9984 h 10066"/>
                          <a:gd name="connsiteX75" fmla="*/ 5809 w 10000"/>
                          <a:gd name="connsiteY75" fmla="*/ 9940 h 10066"/>
                          <a:gd name="connsiteX76" fmla="*/ 5737 w 10000"/>
                          <a:gd name="connsiteY76" fmla="*/ 9881 h 10066"/>
                          <a:gd name="connsiteX77" fmla="*/ 5641 w 10000"/>
                          <a:gd name="connsiteY77" fmla="*/ 9804 h 10066"/>
                          <a:gd name="connsiteX78" fmla="*/ 5524 w 10000"/>
                          <a:gd name="connsiteY78" fmla="*/ 9712 h 10066"/>
                          <a:gd name="connsiteX79" fmla="*/ 5398 w 10000"/>
                          <a:gd name="connsiteY79" fmla="*/ 9611 h 10066"/>
                          <a:gd name="connsiteX80" fmla="*/ 5252 w 10000"/>
                          <a:gd name="connsiteY80" fmla="*/ 9499 h 10066"/>
                          <a:gd name="connsiteX81" fmla="*/ 5096 w 10000"/>
                          <a:gd name="connsiteY81" fmla="*/ 9378 h 10066"/>
                          <a:gd name="connsiteX82" fmla="*/ 4923 w 10000"/>
                          <a:gd name="connsiteY82" fmla="*/ 9243 h 10066"/>
                          <a:gd name="connsiteX83" fmla="*/ 4740 w 10000"/>
                          <a:gd name="connsiteY83" fmla="*/ 9097 h 10066"/>
                          <a:gd name="connsiteX84" fmla="*/ 4545 w 10000"/>
                          <a:gd name="connsiteY84" fmla="*/ 8947 h 10066"/>
                          <a:gd name="connsiteX85" fmla="*/ 4347 w 10000"/>
                          <a:gd name="connsiteY85" fmla="*/ 8791 h 10066"/>
                          <a:gd name="connsiteX86" fmla="*/ 4139 w 10000"/>
                          <a:gd name="connsiteY86" fmla="*/ 8622 h 10066"/>
                          <a:gd name="connsiteX87" fmla="*/ 3924 w 10000"/>
                          <a:gd name="connsiteY87" fmla="*/ 8462 h 10066"/>
                          <a:gd name="connsiteX88" fmla="*/ 3706 w 10000"/>
                          <a:gd name="connsiteY88" fmla="*/ 8283 h 10066"/>
                          <a:gd name="connsiteX89" fmla="*/ 3481 w 10000"/>
                          <a:gd name="connsiteY89" fmla="*/ 8113 h 10066"/>
                          <a:gd name="connsiteX90" fmla="*/ 3256 w 10000"/>
                          <a:gd name="connsiteY90" fmla="*/ 7939 h 10066"/>
                          <a:gd name="connsiteX91" fmla="*/ 3026 w 10000"/>
                          <a:gd name="connsiteY91" fmla="*/ 7759 h 10066"/>
                          <a:gd name="connsiteX92" fmla="*/ 2801 w 10000"/>
                          <a:gd name="connsiteY92" fmla="*/ 7581 h 10066"/>
                          <a:gd name="connsiteX93" fmla="*/ 2575 w 10000"/>
                          <a:gd name="connsiteY93" fmla="*/ 7401 h 10066"/>
                          <a:gd name="connsiteX94" fmla="*/ 2355 w 10000"/>
                          <a:gd name="connsiteY94" fmla="*/ 7232 h 10066"/>
                          <a:gd name="connsiteX95" fmla="*/ 2135 w 10000"/>
                          <a:gd name="connsiteY95" fmla="*/ 7062 h 10066"/>
                          <a:gd name="connsiteX96" fmla="*/ 1922 w 10000"/>
                          <a:gd name="connsiteY96" fmla="*/ 6893 h 10066"/>
                          <a:gd name="connsiteX97" fmla="*/ 1719 w 10000"/>
                          <a:gd name="connsiteY97" fmla="*/ 6732 h 10066"/>
                          <a:gd name="connsiteX98" fmla="*/ 1519 w 10000"/>
                          <a:gd name="connsiteY98" fmla="*/ 6578 h 10066"/>
                          <a:gd name="connsiteX99" fmla="*/ 1331 w 10000"/>
                          <a:gd name="connsiteY99" fmla="*/ 6427 h 10066"/>
                          <a:gd name="connsiteX100" fmla="*/ 1153 w 10000"/>
                          <a:gd name="connsiteY100" fmla="*/ 6292 h 10066"/>
                          <a:gd name="connsiteX101" fmla="*/ 985 w 10000"/>
                          <a:gd name="connsiteY101" fmla="*/ 6156 h 10066"/>
                          <a:gd name="connsiteX102" fmla="*/ 831 w 10000"/>
                          <a:gd name="connsiteY102" fmla="*/ 6035 h 10066"/>
                          <a:gd name="connsiteX103" fmla="*/ 690 w 10000"/>
                          <a:gd name="connsiteY103" fmla="*/ 5928 h 10066"/>
                          <a:gd name="connsiteX104" fmla="*/ 569 w 10000"/>
                          <a:gd name="connsiteY104" fmla="*/ 5832 h 10066"/>
                          <a:gd name="connsiteX105" fmla="*/ 460 w 10000"/>
                          <a:gd name="connsiteY105" fmla="*/ 5749 h 10066"/>
                          <a:gd name="connsiteX106" fmla="*/ 369 w 10000"/>
                          <a:gd name="connsiteY106" fmla="*/ 5671 h 10066"/>
                          <a:gd name="connsiteX107" fmla="*/ 299 w 10000"/>
                          <a:gd name="connsiteY107" fmla="*/ 5623 h 10066"/>
                          <a:gd name="connsiteX108" fmla="*/ 252 w 10000"/>
                          <a:gd name="connsiteY108" fmla="*/ 5580 h 10066"/>
                          <a:gd name="connsiteX109" fmla="*/ 225 w 10000"/>
                          <a:gd name="connsiteY109" fmla="*/ 5555 h 10066"/>
                          <a:gd name="connsiteX110" fmla="*/ 148 w 10000"/>
                          <a:gd name="connsiteY110" fmla="*/ 5478 h 10066"/>
                          <a:gd name="connsiteX111" fmla="*/ 92 w 10000"/>
                          <a:gd name="connsiteY111" fmla="*/ 5376 h 10066"/>
                          <a:gd name="connsiteX112" fmla="*/ 52 w 10000"/>
                          <a:gd name="connsiteY112" fmla="*/ 5265 h 10066"/>
                          <a:gd name="connsiteX113" fmla="*/ 27 w 10000"/>
                          <a:gd name="connsiteY113" fmla="*/ 5163 h 10066"/>
                          <a:gd name="connsiteX114" fmla="*/ 10 w 10000"/>
                          <a:gd name="connsiteY114" fmla="*/ 5071 h 10066"/>
                          <a:gd name="connsiteX115" fmla="*/ 5 w 10000"/>
                          <a:gd name="connsiteY115" fmla="*/ 4993 h 10066"/>
                          <a:gd name="connsiteX116" fmla="*/ 0 w 10000"/>
                          <a:gd name="connsiteY116" fmla="*/ 4935 h 10066"/>
                          <a:gd name="connsiteX117" fmla="*/ 0 w 10000"/>
                          <a:gd name="connsiteY117" fmla="*/ 4916 h 10066"/>
                          <a:gd name="connsiteX118" fmla="*/ 0 w 10000"/>
                          <a:gd name="connsiteY118" fmla="*/ 4882 h 10066"/>
                          <a:gd name="connsiteX119" fmla="*/ 0 w 10000"/>
                          <a:gd name="connsiteY119" fmla="*/ 4800 h 10066"/>
                          <a:gd name="connsiteX120" fmla="*/ 0 w 10000"/>
                          <a:gd name="connsiteY120" fmla="*/ 4668 h 10066"/>
                          <a:gd name="connsiteX121" fmla="*/ 0 w 10000"/>
                          <a:gd name="connsiteY121" fmla="*/ 3874 h 10066"/>
                          <a:gd name="connsiteX122" fmla="*/ 0 w 10000"/>
                          <a:gd name="connsiteY122" fmla="*/ 3651 h 10066"/>
                          <a:gd name="connsiteX123" fmla="*/ 0 w 10000"/>
                          <a:gd name="connsiteY123" fmla="*/ 3448 h 10066"/>
                          <a:gd name="connsiteX124" fmla="*/ 0 w 10000"/>
                          <a:gd name="connsiteY124" fmla="*/ 3268 h 10066"/>
                          <a:gd name="connsiteX125" fmla="*/ 10 w 10000"/>
                          <a:gd name="connsiteY125" fmla="*/ 3099 h 10066"/>
                          <a:gd name="connsiteX126" fmla="*/ 40 w 10000"/>
                          <a:gd name="connsiteY126" fmla="*/ 2939 h 10066"/>
                          <a:gd name="connsiteX127" fmla="*/ 84 w 10000"/>
                          <a:gd name="connsiteY127" fmla="*/ 2803 h 10066"/>
                          <a:gd name="connsiteX128" fmla="*/ 131 w 10000"/>
                          <a:gd name="connsiteY128" fmla="*/ 2692 h 10066"/>
                          <a:gd name="connsiteX129" fmla="*/ 183 w 10000"/>
                          <a:gd name="connsiteY129" fmla="*/ 2590 h 10066"/>
                          <a:gd name="connsiteX130" fmla="*/ 230 w 10000"/>
                          <a:gd name="connsiteY130" fmla="*/ 2522 h 10066"/>
                          <a:gd name="connsiteX131" fmla="*/ 275 w 10000"/>
                          <a:gd name="connsiteY131" fmla="*/ 2464 h 10066"/>
                          <a:gd name="connsiteX132" fmla="*/ 299 w 10000"/>
                          <a:gd name="connsiteY132" fmla="*/ 2430 h 10066"/>
                          <a:gd name="connsiteX133" fmla="*/ 312 w 10000"/>
                          <a:gd name="connsiteY133" fmla="*/ 2421 h 10066"/>
                          <a:gd name="connsiteX134" fmla="*/ 322 w 10000"/>
                          <a:gd name="connsiteY134" fmla="*/ 2416 h 10066"/>
                          <a:gd name="connsiteX135" fmla="*/ 356 w 10000"/>
                          <a:gd name="connsiteY135" fmla="*/ 2397 h 10066"/>
                          <a:gd name="connsiteX136" fmla="*/ 413 w 10000"/>
                          <a:gd name="connsiteY136" fmla="*/ 2353 h 10066"/>
                          <a:gd name="connsiteX137" fmla="*/ 485 w 10000"/>
                          <a:gd name="connsiteY137" fmla="*/ 2304 h 10066"/>
                          <a:gd name="connsiteX138" fmla="*/ 581 w 10000"/>
                          <a:gd name="connsiteY138" fmla="*/ 2246 h 10066"/>
                          <a:gd name="connsiteX139" fmla="*/ 690 w 10000"/>
                          <a:gd name="connsiteY139" fmla="*/ 2178 h 10066"/>
                          <a:gd name="connsiteX140" fmla="*/ 811 w 10000"/>
                          <a:gd name="connsiteY140" fmla="*/ 2091 h 10066"/>
                          <a:gd name="connsiteX141" fmla="*/ 950 w 10000"/>
                          <a:gd name="connsiteY141" fmla="*/ 2009 h 10066"/>
                          <a:gd name="connsiteX142" fmla="*/ 1096 w 10000"/>
                          <a:gd name="connsiteY142" fmla="*/ 1907 h 10066"/>
                          <a:gd name="connsiteX143" fmla="*/ 1252 w 10000"/>
                          <a:gd name="connsiteY143" fmla="*/ 1800 h 10066"/>
                          <a:gd name="connsiteX144" fmla="*/ 1418 w 10000"/>
                          <a:gd name="connsiteY144" fmla="*/ 1694 h 10066"/>
                          <a:gd name="connsiteX145" fmla="*/ 1586 w 10000"/>
                          <a:gd name="connsiteY145" fmla="*/ 1582 h 10066"/>
                          <a:gd name="connsiteX146" fmla="*/ 1759 w 10000"/>
                          <a:gd name="connsiteY146" fmla="*/ 1461 h 10066"/>
                          <a:gd name="connsiteX147" fmla="*/ 1940 w 10000"/>
                          <a:gd name="connsiteY147" fmla="*/ 1355 h 10066"/>
                          <a:gd name="connsiteX148" fmla="*/ 2118 w 10000"/>
                          <a:gd name="connsiteY148" fmla="*/ 1233 h 10066"/>
                          <a:gd name="connsiteX149" fmla="*/ 2298 w 10000"/>
                          <a:gd name="connsiteY149" fmla="*/ 1117 h 10066"/>
                          <a:gd name="connsiteX150" fmla="*/ 2476 w 10000"/>
                          <a:gd name="connsiteY150" fmla="*/ 997 h 10066"/>
                          <a:gd name="connsiteX151" fmla="*/ 2650 w 10000"/>
                          <a:gd name="connsiteY151" fmla="*/ 884 h 10066"/>
                          <a:gd name="connsiteX152" fmla="*/ 2818 w 10000"/>
                          <a:gd name="connsiteY152" fmla="*/ 768 h 10066"/>
                          <a:gd name="connsiteX153" fmla="*/ 2979 w 10000"/>
                          <a:gd name="connsiteY153" fmla="*/ 667 h 10066"/>
                          <a:gd name="connsiteX154" fmla="*/ 3135 w 10000"/>
                          <a:gd name="connsiteY154" fmla="*/ 565 h 10066"/>
                          <a:gd name="connsiteX155" fmla="*/ 3278 w 10000"/>
                          <a:gd name="connsiteY155" fmla="*/ 473 h 10066"/>
                          <a:gd name="connsiteX156" fmla="*/ 3407 w 10000"/>
                          <a:gd name="connsiteY156" fmla="*/ 386 h 10066"/>
                          <a:gd name="connsiteX157" fmla="*/ 3525 w 10000"/>
                          <a:gd name="connsiteY157" fmla="*/ 309 h 10066"/>
                          <a:gd name="connsiteX158" fmla="*/ 3629 w 10000"/>
                          <a:gd name="connsiteY158" fmla="*/ 241 h 10066"/>
                          <a:gd name="connsiteX159" fmla="*/ 3716 w 10000"/>
                          <a:gd name="connsiteY159" fmla="*/ 192 h 10066"/>
                          <a:gd name="connsiteX160" fmla="*/ 3785 w 10000"/>
                          <a:gd name="connsiteY160" fmla="*/ 148 h 10066"/>
                          <a:gd name="connsiteX161" fmla="*/ 3837 w 10000"/>
                          <a:gd name="connsiteY161" fmla="*/ 114 h 10066"/>
                          <a:gd name="connsiteX0" fmla="*/ 3837 w 10000"/>
                          <a:gd name="connsiteY0" fmla="*/ 79 h 10031"/>
                          <a:gd name="connsiteX1" fmla="*/ 4218 w 10000"/>
                          <a:gd name="connsiteY1" fmla="*/ 31 h 10031"/>
                          <a:gd name="connsiteX2" fmla="*/ 9693 w 10000"/>
                          <a:gd name="connsiteY2" fmla="*/ 3228 h 10031"/>
                          <a:gd name="connsiteX3" fmla="*/ 9785 w 10000"/>
                          <a:gd name="connsiteY3" fmla="*/ 3277 h 10031"/>
                          <a:gd name="connsiteX4" fmla="*/ 9854 w 10000"/>
                          <a:gd name="connsiteY4" fmla="*/ 3321 h 10031"/>
                          <a:gd name="connsiteX5" fmla="*/ 9901 w 10000"/>
                          <a:gd name="connsiteY5" fmla="*/ 3345 h 10031"/>
                          <a:gd name="connsiteX6" fmla="*/ 9923 w 10000"/>
                          <a:gd name="connsiteY6" fmla="*/ 3365 h 10031"/>
                          <a:gd name="connsiteX7" fmla="*/ 9975 w 10000"/>
                          <a:gd name="connsiteY7" fmla="*/ 3403 h 10031"/>
                          <a:gd name="connsiteX8" fmla="*/ 10000 w 10000"/>
                          <a:gd name="connsiteY8" fmla="*/ 3456 h 10031"/>
                          <a:gd name="connsiteX9" fmla="*/ 10000 w 10000"/>
                          <a:gd name="connsiteY9" fmla="*/ 3505 h 10031"/>
                          <a:gd name="connsiteX10" fmla="*/ 9988 w 10000"/>
                          <a:gd name="connsiteY10" fmla="*/ 3548 h 10031"/>
                          <a:gd name="connsiteX11" fmla="*/ 9958 w 10000"/>
                          <a:gd name="connsiteY11" fmla="*/ 3601 h 10031"/>
                          <a:gd name="connsiteX12" fmla="*/ 9913 w 10000"/>
                          <a:gd name="connsiteY12" fmla="*/ 3660 h 10031"/>
                          <a:gd name="connsiteX13" fmla="*/ 9874 w 10000"/>
                          <a:gd name="connsiteY13" fmla="*/ 3694 h 10031"/>
                          <a:gd name="connsiteX14" fmla="*/ 9832 w 10000"/>
                          <a:gd name="connsiteY14" fmla="*/ 3747 h 10031"/>
                          <a:gd name="connsiteX15" fmla="*/ 9780 w 10000"/>
                          <a:gd name="connsiteY15" fmla="*/ 3805 h 10031"/>
                          <a:gd name="connsiteX16" fmla="*/ 9728 w 10000"/>
                          <a:gd name="connsiteY16" fmla="*/ 3863 h 10031"/>
                          <a:gd name="connsiteX17" fmla="*/ 9671 w 10000"/>
                          <a:gd name="connsiteY17" fmla="*/ 3916 h 10031"/>
                          <a:gd name="connsiteX18" fmla="*/ 9629 w 10000"/>
                          <a:gd name="connsiteY18" fmla="*/ 3965 h 10031"/>
                          <a:gd name="connsiteX19" fmla="*/ 9589 w 10000"/>
                          <a:gd name="connsiteY19" fmla="*/ 4009 h 10031"/>
                          <a:gd name="connsiteX20" fmla="*/ 9562 w 10000"/>
                          <a:gd name="connsiteY20" fmla="*/ 4043 h 10031"/>
                          <a:gd name="connsiteX21" fmla="*/ 9550 w 10000"/>
                          <a:gd name="connsiteY21" fmla="*/ 4053 h 10031"/>
                          <a:gd name="connsiteX22" fmla="*/ 9555 w 10000"/>
                          <a:gd name="connsiteY22" fmla="*/ 6257 h 10031"/>
                          <a:gd name="connsiteX23" fmla="*/ 9567 w 10000"/>
                          <a:gd name="connsiteY23" fmla="*/ 6266 h 10031"/>
                          <a:gd name="connsiteX24" fmla="*/ 9597 w 10000"/>
                          <a:gd name="connsiteY24" fmla="*/ 6291 h 10031"/>
                          <a:gd name="connsiteX25" fmla="*/ 9641 w 10000"/>
                          <a:gd name="connsiteY25" fmla="*/ 6324 h 10031"/>
                          <a:gd name="connsiteX26" fmla="*/ 9698 w 10000"/>
                          <a:gd name="connsiteY26" fmla="*/ 6358 h 10031"/>
                          <a:gd name="connsiteX27" fmla="*/ 9753 w 10000"/>
                          <a:gd name="connsiteY27" fmla="*/ 6402 h 10031"/>
                          <a:gd name="connsiteX28" fmla="*/ 9805 w 10000"/>
                          <a:gd name="connsiteY28" fmla="*/ 6441 h 10031"/>
                          <a:gd name="connsiteX29" fmla="*/ 9844 w 10000"/>
                          <a:gd name="connsiteY29" fmla="*/ 6475 h 10031"/>
                          <a:gd name="connsiteX30" fmla="*/ 9874 w 10000"/>
                          <a:gd name="connsiteY30" fmla="*/ 6509 h 10031"/>
                          <a:gd name="connsiteX31" fmla="*/ 9884 w 10000"/>
                          <a:gd name="connsiteY31" fmla="*/ 6552 h 10031"/>
                          <a:gd name="connsiteX32" fmla="*/ 9879 w 10000"/>
                          <a:gd name="connsiteY32" fmla="*/ 6596 h 10031"/>
                          <a:gd name="connsiteX33" fmla="*/ 9866 w 10000"/>
                          <a:gd name="connsiteY33" fmla="*/ 6639 h 10031"/>
                          <a:gd name="connsiteX34" fmla="*/ 9854 w 10000"/>
                          <a:gd name="connsiteY34" fmla="*/ 6673 h 10031"/>
                          <a:gd name="connsiteX35" fmla="*/ 9839 w 10000"/>
                          <a:gd name="connsiteY35" fmla="*/ 6688 h 10031"/>
                          <a:gd name="connsiteX36" fmla="*/ 9837 w 10000"/>
                          <a:gd name="connsiteY36" fmla="*/ 6697 h 10031"/>
                          <a:gd name="connsiteX37" fmla="*/ 9827 w 10000"/>
                          <a:gd name="connsiteY37" fmla="*/ 6707 h 10031"/>
                          <a:gd name="connsiteX38" fmla="*/ 9792 w 10000"/>
                          <a:gd name="connsiteY38" fmla="*/ 6741 h 10031"/>
                          <a:gd name="connsiteX39" fmla="*/ 9740 w 10000"/>
                          <a:gd name="connsiteY39" fmla="*/ 6780 h 10031"/>
                          <a:gd name="connsiteX40" fmla="*/ 9671 w 10000"/>
                          <a:gd name="connsiteY40" fmla="*/ 6848 h 10031"/>
                          <a:gd name="connsiteX41" fmla="*/ 9579 w 10000"/>
                          <a:gd name="connsiteY41" fmla="*/ 6925 h 10031"/>
                          <a:gd name="connsiteX42" fmla="*/ 9476 w 10000"/>
                          <a:gd name="connsiteY42" fmla="*/ 7017 h 10031"/>
                          <a:gd name="connsiteX43" fmla="*/ 9359 w 10000"/>
                          <a:gd name="connsiteY43" fmla="*/ 7129 h 10031"/>
                          <a:gd name="connsiteX44" fmla="*/ 9231 w 10000"/>
                          <a:gd name="connsiteY44" fmla="*/ 7250 h 10031"/>
                          <a:gd name="connsiteX45" fmla="*/ 9087 w 10000"/>
                          <a:gd name="connsiteY45" fmla="*/ 7376 h 10031"/>
                          <a:gd name="connsiteX46" fmla="*/ 8939 w 10000"/>
                          <a:gd name="connsiteY46" fmla="*/ 7502 h 10031"/>
                          <a:gd name="connsiteX47" fmla="*/ 8780 w 10000"/>
                          <a:gd name="connsiteY47" fmla="*/ 7647 h 10031"/>
                          <a:gd name="connsiteX48" fmla="*/ 8615 w 10000"/>
                          <a:gd name="connsiteY48" fmla="*/ 7803 h 10031"/>
                          <a:gd name="connsiteX49" fmla="*/ 8441 w 10000"/>
                          <a:gd name="connsiteY49" fmla="*/ 7953 h 10031"/>
                          <a:gd name="connsiteX50" fmla="*/ 8268 w 10000"/>
                          <a:gd name="connsiteY50" fmla="*/ 8107 h 10031"/>
                          <a:gd name="connsiteX51" fmla="*/ 8090 w 10000"/>
                          <a:gd name="connsiteY51" fmla="*/ 8268 h 10031"/>
                          <a:gd name="connsiteX52" fmla="*/ 7917 w 10000"/>
                          <a:gd name="connsiteY52" fmla="*/ 8427 h 10031"/>
                          <a:gd name="connsiteX53" fmla="*/ 7741 w 10000"/>
                          <a:gd name="connsiteY53" fmla="*/ 8583 h 10031"/>
                          <a:gd name="connsiteX54" fmla="*/ 7568 w 10000"/>
                          <a:gd name="connsiteY54" fmla="*/ 8742 h 10031"/>
                          <a:gd name="connsiteX55" fmla="*/ 7395 w 10000"/>
                          <a:gd name="connsiteY55" fmla="*/ 8893 h 10031"/>
                          <a:gd name="connsiteX56" fmla="*/ 7229 w 10000"/>
                          <a:gd name="connsiteY56" fmla="*/ 9038 h 10031"/>
                          <a:gd name="connsiteX57" fmla="*/ 7073 w 10000"/>
                          <a:gd name="connsiteY57" fmla="*/ 9184 h 10031"/>
                          <a:gd name="connsiteX58" fmla="*/ 6927 w 10000"/>
                          <a:gd name="connsiteY58" fmla="*/ 9319 h 10031"/>
                          <a:gd name="connsiteX59" fmla="*/ 6784 w 10000"/>
                          <a:gd name="connsiteY59" fmla="*/ 9444 h 10031"/>
                          <a:gd name="connsiteX60" fmla="*/ 6658 w 10000"/>
                          <a:gd name="connsiteY60" fmla="*/ 9557 h 10031"/>
                          <a:gd name="connsiteX61" fmla="*/ 6541 w 10000"/>
                          <a:gd name="connsiteY61" fmla="*/ 9658 h 10031"/>
                          <a:gd name="connsiteX62" fmla="*/ 6437 w 10000"/>
                          <a:gd name="connsiteY62" fmla="*/ 9750 h 10031"/>
                          <a:gd name="connsiteX63" fmla="*/ 6356 w 10000"/>
                          <a:gd name="connsiteY63" fmla="*/ 9827 h 10031"/>
                          <a:gd name="connsiteX64" fmla="*/ 6286 w 10000"/>
                          <a:gd name="connsiteY64" fmla="*/ 9896 h 10031"/>
                          <a:gd name="connsiteX65" fmla="*/ 6235 w 10000"/>
                          <a:gd name="connsiteY65" fmla="*/ 9939 h 10031"/>
                          <a:gd name="connsiteX66" fmla="*/ 6205 w 10000"/>
                          <a:gd name="connsiteY66" fmla="*/ 9963 h 10031"/>
                          <a:gd name="connsiteX67" fmla="*/ 6131 w 10000"/>
                          <a:gd name="connsiteY67" fmla="*/ 10017 h 10031"/>
                          <a:gd name="connsiteX68" fmla="*/ 6066 w 10000"/>
                          <a:gd name="connsiteY68" fmla="*/ 10031 h 10031"/>
                          <a:gd name="connsiteX69" fmla="*/ 6004 w 10000"/>
                          <a:gd name="connsiteY69" fmla="*/ 10021 h 10031"/>
                          <a:gd name="connsiteX70" fmla="*/ 5957 w 10000"/>
                          <a:gd name="connsiteY70" fmla="*/ 10007 h 10031"/>
                          <a:gd name="connsiteX71" fmla="*/ 5928 w 10000"/>
                          <a:gd name="connsiteY71" fmla="*/ 9988 h 10031"/>
                          <a:gd name="connsiteX72" fmla="*/ 5913 w 10000"/>
                          <a:gd name="connsiteY72" fmla="*/ 9983 h 10031"/>
                          <a:gd name="connsiteX73" fmla="*/ 5901 w 10000"/>
                          <a:gd name="connsiteY73" fmla="*/ 9973 h 10031"/>
                          <a:gd name="connsiteX74" fmla="*/ 5866 w 10000"/>
                          <a:gd name="connsiteY74" fmla="*/ 9949 h 10031"/>
                          <a:gd name="connsiteX75" fmla="*/ 5809 w 10000"/>
                          <a:gd name="connsiteY75" fmla="*/ 9905 h 10031"/>
                          <a:gd name="connsiteX76" fmla="*/ 5737 w 10000"/>
                          <a:gd name="connsiteY76" fmla="*/ 9846 h 10031"/>
                          <a:gd name="connsiteX77" fmla="*/ 5641 w 10000"/>
                          <a:gd name="connsiteY77" fmla="*/ 9769 h 10031"/>
                          <a:gd name="connsiteX78" fmla="*/ 5524 w 10000"/>
                          <a:gd name="connsiteY78" fmla="*/ 9677 h 10031"/>
                          <a:gd name="connsiteX79" fmla="*/ 5398 w 10000"/>
                          <a:gd name="connsiteY79" fmla="*/ 9576 h 10031"/>
                          <a:gd name="connsiteX80" fmla="*/ 5252 w 10000"/>
                          <a:gd name="connsiteY80" fmla="*/ 9464 h 10031"/>
                          <a:gd name="connsiteX81" fmla="*/ 5096 w 10000"/>
                          <a:gd name="connsiteY81" fmla="*/ 9343 h 10031"/>
                          <a:gd name="connsiteX82" fmla="*/ 4923 w 10000"/>
                          <a:gd name="connsiteY82" fmla="*/ 9208 h 10031"/>
                          <a:gd name="connsiteX83" fmla="*/ 4740 w 10000"/>
                          <a:gd name="connsiteY83" fmla="*/ 9062 h 10031"/>
                          <a:gd name="connsiteX84" fmla="*/ 4545 w 10000"/>
                          <a:gd name="connsiteY84" fmla="*/ 8912 h 10031"/>
                          <a:gd name="connsiteX85" fmla="*/ 4347 w 10000"/>
                          <a:gd name="connsiteY85" fmla="*/ 8756 h 10031"/>
                          <a:gd name="connsiteX86" fmla="*/ 4139 w 10000"/>
                          <a:gd name="connsiteY86" fmla="*/ 8587 h 10031"/>
                          <a:gd name="connsiteX87" fmla="*/ 3924 w 10000"/>
                          <a:gd name="connsiteY87" fmla="*/ 8427 h 10031"/>
                          <a:gd name="connsiteX88" fmla="*/ 3706 w 10000"/>
                          <a:gd name="connsiteY88" fmla="*/ 8248 h 10031"/>
                          <a:gd name="connsiteX89" fmla="*/ 3481 w 10000"/>
                          <a:gd name="connsiteY89" fmla="*/ 8078 h 10031"/>
                          <a:gd name="connsiteX90" fmla="*/ 3256 w 10000"/>
                          <a:gd name="connsiteY90" fmla="*/ 7904 h 10031"/>
                          <a:gd name="connsiteX91" fmla="*/ 3026 w 10000"/>
                          <a:gd name="connsiteY91" fmla="*/ 7724 h 10031"/>
                          <a:gd name="connsiteX92" fmla="*/ 2801 w 10000"/>
                          <a:gd name="connsiteY92" fmla="*/ 7546 h 10031"/>
                          <a:gd name="connsiteX93" fmla="*/ 2575 w 10000"/>
                          <a:gd name="connsiteY93" fmla="*/ 7366 h 10031"/>
                          <a:gd name="connsiteX94" fmla="*/ 2355 w 10000"/>
                          <a:gd name="connsiteY94" fmla="*/ 7197 h 10031"/>
                          <a:gd name="connsiteX95" fmla="*/ 2135 w 10000"/>
                          <a:gd name="connsiteY95" fmla="*/ 7027 h 10031"/>
                          <a:gd name="connsiteX96" fmla="*/ 1922 w 10000"/>
                          <a:gd name="connsiteY96" fmla="*/ 6858 h 10031"/>
                          <a:gd name="connsiteX97" fmla="*/ 1719 w 10000"/>
                          <a:gd name="connsiteY97" fmla="*/ 6697 h 10031"/>
                          <a:gd name="connsiteX98" fmla="*/ 1519 w 10000"/>
                          <a:gd name="connsiteY98" fmla="*/ 6543 h 10031"/>
                          <a:gd name="connsiteX99" fmla="*/ 1331 w 10000"/>
                          <a:gd name="connsiteY99" fmla="*/ 6392 h 10031"/>
                          <a:gd name="connsiteX100" fmla="*/ 1153 w 10000"/>
                          <a:gd name="connsiteY100" fmla="*/ 6257 h 10031"/>
                          <a:gd name="connsiteX101" fmla="*/ 985 w 10000"/>
                          <a:gd name="connsiteY101" fmla="*/ 6121 h 10031"/>
                          <a:gd name="connsiteX102" fmla="*/ 831 w 10000"/>
                          <a:gd name="connsiteY102" fmla="*/ 6000 h 10031"/>
                          <a:gd name="connsiteX103" fmla="*/ 690 w 10000"/>
                          <a:gd name="connsiteY103" fmla="*/ 5893 h 10031"/>
                          <a:gd name="connsiteX104" fmla="*/ 569 w 10000"/>
                          <a:gd name="connsiteY104" fmla="*/ 5797 h 10031"/>
                          <a:gd name="connsiteX105" fmla="*/ 460 w 10000"/>
                          <a:gd name="connsiteY105" fmla="*/ 5714 h 10031"/>
                          <a:gd name="connsiteX106" fmla="*/ 369 w 10000"/>
                          <a:gd name="connsiteY106" fmla="*/ 5636 h 10031"/>
                          <a:gd name="connsiteX107" fmla="*/ 299 w 10000"/>
                          <a:gd name="connsiteY107" fmla="*/ 5588 h 10031"/>
                          <a:gd name="connsiteX108" fmla="*/ 252 w 10000"/>
                          <a:gd name="connsiteY108" fmla="*/ 5545 h 10031"/>
                          <a:gd name="connsiteX109" fmla="*/ 225 w 10000"/>
                          <a:gd name="connsiteY109" fmla="*/ 5520 h 10031"/>
                          <a:gd name="connsiteX110" fmla="*/ 148 w 10000"/>
                          <a:gd name="connsiteY110" fmla="*/ 5443 h 10031"/>
                          <a:gd name="connsiteX111" fmla="*/ 92 w 10000"/>
                          <a:gd name="connsiteY111" fmla="*/ 5341 h 10031"/>
                          <a:gd name="connsiteX112" fmla="*/ 52 w 10000"/>
                          <a:gd name="connsiteY112" fmla="*/ 5230 h 10031"/>
                          <a:gd name="connsiteX113" fmla="*/ 27 w 10000"/>
                          <a:gd name="connsiteY113" fmla="*/ 5128 h 10031"/>
                          <a:gd name="connsiteX114" fmla="*/ 10 w 10000"/>
                          <a:gd name="connsiteY114" fmla="*/ 5036 h 10031"/>
                          <a:gd name="connsiteX115" fmla="*/ 5 w 10000"/>
                          <a:gd name="connsiteY115" fmla="*/ 4958 h 10031"/>
                          <a:gd name="connsiteX116" fmla="*/ 0 w 10000"/>
                          <a:gd name="connsiteY116" fmla="*/ 4900 h 10031"/>
                          <a:gd name="connsiteX117" fmla="*/ 0 w 10000"/>
                          <a:gd name="connsiteY117" fmla="*/ 4881 h 10031"/>
                          <a:gd name="connsiteX118" fmla="*/ 0 w 10000"/>
                          <a:gd name="connsiteY118" fmla="*/ 4847 h 10031"/>
                          <a:gd name="connsiteX119" fmla="*/ 0 w 10000"/>
                          <a:gd name="connsiteY119" fmla="*/ 4765 h 10031"/>
                          <a:gd name="connsiteX120" fmla="*/ 0 w 10000"/>
                          <a:gd name="connsiteY120" fmla="*/ 4633 h 10031"/>
                          <a:gd name="connsiteX121" fmla="*/ 0 w 10000"/>
                          <a:gd name="connsiteY121" fmla="*/ 3839 h 10031"/>
                          <a:gd name="connsiteX122" fmla="*/ 0 w 10000"/>
                          <a:gd name="connsiteY122" fmla="*/ 3616 h 10031"/>
                          <a:gd name="connsiteX123" fmla="*/ 0 w 10000"/>
                          <a:gd name="connsiteY123" fmla="*/ 3413 h 10031"/>
                          <a:gd name="connsiteX124" fmla="*/ 0 w 10000"/>
                          <a:gd name="connsiteY124" fmla="*/ 3233 h 10031"/>
                          <a:gd name="connsiteX125" fmla="*/ 10 w 10000"/>
                          <a:gd name="connsiteY125" fmla="*/ 3064 h 10031"/>
                          <a:gd name="connsiteX126" fmla="*/ 40 w 10000"/>
                          <a:gd name="connsiteY126" fmla="*/ 2904 h 10031"/>
                          <a:gd name="connsiteX127" fmla="*/ 84 w 10000"/>
                          <a:gd name="connsiteY127" fmla="*/ 2768 h 10031"/>
                          <a:gd name="connsiteX128" fmla="*/ 131 w 10000"/>
                          <a:gd name="connsiteY128" fmla="*/ 2657 h 10031"/>
                          <a:gd name="connsiteX129" fmla="*/ 183 w 10000"/>
                          <a:gd name="connsiteY129" fmla="*/ 2555 h 10031"/>
                          <a:gd name="connsiteX130" fmla="*/ 230 w 10000"/>
                          <a:gd name="connsiteY130" fmla="*/ 2487 h 10031"/>
                          <a:gd name="connsiteX131" fmla="*/ 275 w 10000"/>
                          <a:gd name="connsiteY131" fmla="*/ 2429 h 10031"/>
                          <a:gd name="connsiteX132" fmla="*/ 299 w 10000"/>
                          <a:gd name="connsiteY132" fmla="*/ 2395 h 10031"/>
                          <a:gd name="connsiteX133" fmla="*/ 312 w 10000"/>
                          <a:gd name="connsiteY133" fmla="*/ 2386 h 10031"/>
                          <a:gd name="connsiteX134" fmla="*/ 322 w 10000"/>
                          <a:gd name="connsiteY134" fmla="*/ 2381 h 10031"/>
                          <a:gd name="connsiteX135" fmla="*/ 356 w 10000"/>
                          <a:gd name="connsiteY135" fmla="*/ 2362 h 10031"/>
                          <a:gd name="connsiteX136" fmla="*/ 413 w 10000"/>
                          <a:gd name="connsiteY136" fmla="*/ 2318 h 10031"/>
                          <a:gd name="connsiteX137" fmla="*/ 485 w 10000"/>
                          <a:gd name="connsiteY137" fmla="*/ 2269 h 10031"/>
                          <a:gd name="connsiteX138" fmla="*/ 581 w 10000"/>
                          <a:gd name="connsiteY138" fmla="*/ 2211 h 10031"/>
                          <a:gd name="connsiteX139" fmla="*/ 690 w 10000"/>
                          <a:gd name="connsiteY139" fmla="*/ 2143 h 10031"/>
                          <a:gd name="connsiteX140" fmla="*/ 811 w 10000"/>
                          <a:gd name="connsiteY140" fmla="*/ 2056 h 10031"/>
                          <a:gd name="connsiteX141" fmla="*/ 950 w 10000"/>
                          <a:gd name="connsiteY141" fmla="*/ 1974 h 10031"/>
                          <a:gd name="connsiteX142" fmla="*/ 1096 w 10000"/>
                          <a:gd name="connsiteY142" fmla="*/ 1872 h 10031"/>
                          <a:gd name="connsiteX143" fmla="*/ 1252 w 10000"/>
                          <a:gd name="connsiteY143" fmla="*/ 1765 h 10031"/>
                          <a:gd name="connsiteX144" fmla="*/ 1418 w 10000"/>
                          <a:gd name="connsiteY144" fmla="*/ 1659 h 10031"/>
                          <a:gd name="connsiteX145" fmla="*/ 1586 w 10000"/>
                          <a:gd name="connsiteY145" fmla="*/ 1547 h 10031"/>
                          <a:gd name="connsiteX146" fmla="*/ 1759 w 10000"/>
                          <a:gd name="connsiteY146" fmla="*/ 1426 h 10031"/>
                          <a:gd name="connsiteX147" fmla="*/ 1940 w 10000"/>
                          <a:gd name="connsiteY147" fmla="*/ 1320 h 10031"/>
                          <a:gd name="connsiteX148" fmla="*/ 2118 w 10000"/>
                          <a:gd name="connsiteY148" fmla="*/ 1198 h 10031"/>
                          <a:gd name="connsiteX149" fmla="*/ 2298 w 10000"/>
                          <a:gd name="connsiteY149" fmla="*/ 1082 h 10031"/>
                          <a:gd name="connsiteX150" fmla="*/ 2476 w 10000"/>
                          <a:gd name="connsiteY150" fmla="*/ 962 h 10031"/>
                          <a:gd name="connsiteX151" fmla="*/ 2650 w 10000"/>
                          <a:gd name="connsiteY151" fmla="*/ 849 h 10031"/>
                          <a:gd name="connsiteX152" fmla="*/ 2818 w 10000"/>
                          <a:gd name="connsiteY152" fmla="*/ 733 h 10031"/>
                          <a:gd name="connsiteX153" fmla="*/ 2979 w 10000"/>
                          <a:gd name="connsiteY153" fmla="*/ 632 h 10031"/>
                          <a:gd name="connsiteX154" fmla="*/ 3135 w 10000"/>
                          <a:gd name="connsiteY154" fmla="*/ 530 h 10031"/>
                          <a:gd name="connsiteX155" fmla="*/ 3278 w 10000"/>
                          <a:gd name="connsiteY155" fmla="*/ 438 h 10031"/>
                          <a:gd name="connsiteX156" fmla="*/ 3407 w 10000"/>
                          <a:gd name="connsiteY156" fmla="*/ 351 h 10031"/>
                          <a:gd name="connsiteX157" fmla="*/ 3525 w 10000"/>
                          <a:gd name="connsiteY157" fmla="*/ 274 h 10031"/>
                          <a:gd name="connsiteX158" fmla="*/ 3629 w 10000"/>
                          <a:gd name="connsiteY158" fmla="*/ 206 h 10031"/>
                          <a:gd name="connsiteX159" fmla="*/ 3716 w 10000"/>
                          <a:gd name="connsiteY159" fmla="*/ 157 h 10031"/>
                          <a:gd name="connsiteX160" fmla="*/ 3785 w 10000"/>
                          <a:gd name="connsiteY160" fmla="*/ 113 h 10031"/>
                          <a:gd name="connsiteX161" fmla="*/ 3837 w 10000"/>
                          <a:gd name="connsiteY161" fmla="*/ 79 h 1003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785 w 10000"/>
                          <a:gd name="connsiteY160" fmla="*/ 133 h 10051"/>
                          <a:gd name="connsiteX161" fmla="*/ 3837 w 10000"/>
                          <a:gd name="connsiteY16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837 w 10000"/>
                          <a:gd name="connsiteY16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837 w 10000"/>
                          <a:gd name="connsiteY15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837 w 10000"/>
                          <a:gd name="connsiteY15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837 w 10000"/>
                          <a:gd name="connsiteY15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837 w 10000"/>
                          <a:gd name="connsiteY15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837 w 10000"/>
                          <a:gd name="connsiteY15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837 w 10000"/>
                          <a:gd name="connsiteY15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3837 w 10000"/>
                          <a:gd name="connsiteY15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3837 w 10000"/>
                          <a:gd name="connsiteY15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3837 w 10000"/>
                          <a:gd name="connsiteY15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3837 w 10000"/>
                          <a:gd name="connsiteY15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3837 w 10000"/>
                          <a:gd name="connsiteY14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3837 w 10000"/>
                          <a:gd name="connsiteY14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3837 w 10000"/>
                          <a:gd name="connsiteY14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3837 w 10000"/>
                          <a:gd name="connsiteY14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3837 w 10000"/>
                          <a:gd name="connsiteY14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3837 w 10000"/>
                          <a:gd name="connsiteY14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3837 w 10000"/>
                          <a:gd name="connsiteY14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3837 w 10000"/>
                          <a:gd name="connsiteY14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3837 w 10000"/>
                          <a:gd name="connsiteY14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3837 w 10000"/>
                          <a:gd name="connsiteY14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3837 w 10000"/>
                          <a:gd name="connsiteY13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81 w 10000"/>
                          <a:gd name="connsiteY137" fmla="*/ 223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76 w 10000"/>
                          <a:gd name="connsiteY137" fmla="*/ 222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576 w 10000"/>
                          <a:gd name="connsiteY136" fmla="*/ 2221 h 10051"/>
                          <a:gd name="connsiteX137" fmla="*/ 3837 w 10000"/>
                          <a:gd name="connsiteY13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576 w 10000"/>
                          <a:gd name="connsiteY135" fmla="*/ 2221 h 10051"/>
                          <a:gd name="connsiteX136" fmla="*/ 3837 w 10000"/>
                          <a:gd name="connsiteY13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576 w 10000"/>
                          <a:gd name="connsiteY134" fmla="*/ 2221 h 10051"/>
                          <a:gd name="connsiteX135" fmla="*/ 3837 w 10000"/>
                          <a:gd name="connsiteY13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576 w 10000"/>
                          <a:gd name="connsiteY133" fmla="*/ 2221 h 10051"/>
                          <a:gd name="connsiteX134" fmla="*/ 3837 w 10000"/>
                          <a:gd name="connsiteY13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576 w 10000"/>
                          <a:gd name="connsiteY132" fmla="*/ 2221 h 10051"/>
                          <a:gd name="connsiteX133" fmla="*/ 3837 w 10000"/>
                          <a:gd name="connsiteY13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235 w 10000"/>
                          <a:gd name="connsiteY129" fmla="*/ 2507 h 10051"/>
                          <a:gd name="connsiteX130" fmla="*/ 576 w 10000"/>
                          <a:gd name="connsiteY130" fmla="*/ 2211 h 10051"/>
                          <a:gd name="connsiteX131" fmla="*/ 3837 w 10000"/>
                          <a:gd name="connsiteY13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235 w 10000"/>
                          <a:gd name="connsiteY128" fmla="*/ 2507 h 10051"/>
                          <a:gd name="connsiteX129" fmla="*/ 576 w 10000"/>
                          <a:gd name="connsiteY129" fmla="*/ 2211 h 10051"/>
                          <a:gd name="connsiteX130" fmla="*/ 3837 w 10000"/>
                          <a:gd name="connsiteY13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235 w 10000"/>
                          <a:gd name="connsiteY127" fmla="*/ 2507 h 10051"/>
                          <a:gd name="connsiteX128" fmla="*/ 576 w 10000"/>
                          <a:gd name="connsiteY128" fmla="*/ 2211 h 10051"/>
                          <a:gd name="connsiteX129" fmla="*/ 3837 w 10000"/>
                          <a:gd name="connsiteY12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235 w 10000"/>
                          <a:gd name="connsiteY126" fmla="*/ 2507 h 10051"/>
                          <a:gd name="connsiteX127" fmla="*/ 576 w 10000"/>
                          <a:gd name="connsiteY127" fmla="*/ 2211 h 10051"/>
                          <a:gd name="connsiteX128" fmla="*/ 3837 w 10000"/>
                          <a:gd name="connsiteY12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235 w 10000"/>
                          <a:gd name="connsiteY125" fmla="*/ 2507 h 10051"/>
                          <a:gd name="connsiteX126" fmla="*/ 576 w 10000"/>
                          <a:gd name="connsiteY126" fmla="*/ 2211 h 10051"/>
                          <a:gd name="connsiteX127" fmla="*/ 3837 w 10000"/>
                          <a:gd name="connsiteY12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235 w 10000"/>
                          <a:gd name="connsiteY124" fmla="*/ 2507 h 10051"/>
                          <a:gd name="connsiteX125" fmla="*/ 576 w 10000"/>
                          <a:gd name="connsiteY125" fmla="*/ 2211 h 10051"/>
                          <a:gd name="connsiteX126" fmla="*/ 3837 w 10000"/>
                          <a:gd name="connsiteY12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235 w 10000"/>
                          <a:gd name="connsiteY123" fmla="*/ 2507 h 10051"/>
                          <a:gd name="connsiteX124" fmla="*/ 576 w 10000"/>
                          <a:gd name="connsiteY124" fmla="*/ 2211 h 10051"/>
                          <a:gd name="connsiteX125" fmla="*/ 3837 w 10000"/>
                          <a:gd name="connsiteY12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43 w 10006"/>
                          <a:gd name="connsiteY0" fmla="*/ 99 h 10051"/>
                          <a:gd name="connsiteX1" fmla="*/ 4224 w 10006"/>
                          <a:gd name="connsiteY1" fmla="*/ 51 h 10051"/>
                          <a:gd name="connsiteX2" fmla="*/ 9699 w 10006"/>
                          <a:gd name="connsiteY2" fmla="*/ 3248 h 10051"/>
                          <a:gd name="connsiteX3" fmla="*/ 9791 w 10006"/>
                          <a:gd name="connsiteY3" fmla="*/ 3297 h 10051"/>
                          <a:gd name="connsiteX4" fmla="*/ 9860 w 10006"/>
                          <a:gd name="connsiteY4" fmla="*/ 3341 h 10051"/>
                          <a:gd name="connsiteX5" fmla="*/ 9907 w 10006"/>
                          <a:gd name="connsiteY5" fmla="*/ 3365 h 10051"/>
                          <a:gd name="connsiteX6" fmla="*/ 9929 w 10006"/>
                          <a:gd name="connsiteY6" fmla="*/ 3385 h 10051"/>
                          <a:gd name="connsiteX7" fmla="*/ 9981 w 10006"/>
                          <a:gd name="connsiteY7" fmla="*/ 3423 h 10051"/>
                          <a:gd name="connsiteX8" fmla="*/ 10006 w 10006"/>
                          <a:gd name="connsiteY8" fmla="*/ 3476 h 10051"/>
                          <a:gd name="connsiteX9" fmla="*/ 10006 w 10006"/>
                          <a:gd name="connsiteY9" fmla="*/ 3525 h 10051"/>
                          <a:gd name="connsiteX10" fmla="*/ 9994 w 10006"/>
                          <a:gd name="connsiteY10" fmla="*/ 3568 h 10051"/>
                          <a:gd name="connsiteX11" fmla="*/ 9964 w 10006"/>
                          <a:gd name="connsiteY11" fmla="*/ 3621 h 10051"/>
                          <a:gd name="connsiteX12" fmla="*/ 9919 w 10006"/>
                          <a:gd name="connsiteY12" fmla="*/ 3680 h 10051"/>
                          <a:gd name="connsiteX13" fmla="*/ 9880 w 10006"/>
                          <a:gd name="connsiteY13" fmla="*/ 3714 h 10051"/>
                          <a:gd name="connsiteX14" fmla="*/ 9838 w 10006"/>
                          <a:gd name="connsiteY14" fmla="*/ 3767 h 10051"/>
                          <a:gd name="connsiteX15" fmla="*/ 9786 w 10006"/>
                          <a:gd name="connsiteY15" fmla="*/ 3825 h 10051"/>
                          <a:gd name="connsiteX16" fmla="*/ 9734 w 10006"/>
                          <a:gd name="connsiteY16" fmla="*/ 3883 h 10051"/>
                          <a:gd name="connsiteX17" fmla="*/ 9677 w 10006"/>
                          <a:gd name="connsiteY17" fmla="*/ 3936 h 10051"/>
                          <a:gd name="connsiteX18" fmla="*/ 9635 w 10006"/>
                          <a:gd name="connsiteY18" fmla="*/ 3985 h 10051"/>
                          <a:gd name="connsiteX19" fmla="*/ 9595 w 10006"/>
                          <a:gd name="connsiteY19" fmla="*/ 4029 h 10051"/>
                          <a:gd name="connsiteX20" fmla="*/ 9568 w 10006"/>
                          <a:gd name="connsiteY20" fmla="*/ 4063 h 10051"/>
                          <a:gd name="connsiteX21" fmla="*/ 9556 w 10006"/>
                          <a:gd name="connsiteY21" fmla="*/ 4073 h 10051"/>
                          <a:gd name="connsiteX22" fmla="*/ 9561 w 10006"/>
                          <a:gd name="connsiteY22" fmla="*/ 6277 h 10051"/>
                          <a:gd name="connsiteX23" fmla="*/ 9573 w 10006"/>
                          <a:gd name="connsiteY23" fmla="*/ 6286 h 10051"/>
                          <a:gd name="connsiteX24" fmla="*/ 9603 w 10006"/>
                          <a:gd name="connsiteY24" fmla="*/ 6311 h 10051"/>
                          <a:gd name="connsiteX25" fmla="*/ 9647 w 10006"/>
                          <a:gd name="connsiteY25" fmla="*/ 6344 h 10051"/>
                          <a:gd name="connsiteX26" fmla="*/ 9704 w 10006"/>
                          <a:gd name="connsiteY26" fmla="*/ 6378 h 10051"/>
                          <a:gd name="connsiteX27" fmla="*/ 9759 w 10006"/>
                          <a:gd name="connsiteY27" fmla="*/ 6422 h 10051"/>
                          <a:gd name="connsiteX28" fmla="*/ 9811 w 10006"/>
                          <a:gd name="connsiteY28" fmla="*/ 6461 h 10051"/>
                          <a:gd name="connsiteX29" fmla="*/ 9850 w 10006"/>
                          <a:gd name="connsiteY29" fmla="*/ 6495 h 10051"/>
                          <a:gd name="connsiteX30" fmla="*/ 9880 w 10006"/>
                          <a:gd name="connsiteY30" fmla="*/ 6529 h 10051"/>
                          <a:gd name="connsiteX31" fmla="*/ 9890 w 10006"/>
                          <a:gd name="connsiteY31" fmla="*/ 6572 h 10051"/>
                          <a:gd name="connsiteX32" fmla="*/ 9885 w 10006"/>
                          <a:gd name="connsiteY32" fmla="*/ 6616 h 10051"/>
                          <a:gd name="connsiteX33" fmla="*/ 9872 w 10006"/>
                          <a:gd name="connsiteY33" fmla="*/ 6659 h 10051"/>
                          <a:gd name="connsiteX34" fmla="*/ 9860 w 10006"/>
                          <a:gd name="connsiteY34" fmla="*/ 6693 h 10051"/>
                          <a:gd name="connsiteX35" fmla="*/ 9845 w 10006"/>
                          <a:gd name="connsiteY35" fmla="*/ 6708 h 10051"/>
                          <a:gd name="connsiteX36" fmla="*/ 9843 w 10006"/>
                          <a:gd name="connsiteY36" fmla="*/ 6717 h 10051"/>
                          <a:gd name="connsiteX37" fmla="*/ 9833 w 10006"/>
                          <a:gd name="connsiteY37" fmla="*/ 6727 h 10051"/>
                          <a:gd name="connsiteX38" fmla="*/ 9798 w 10006"/>
                          <a:gd name="connsiteY38" fmla="*/ 6761 h 10051"/>
                          <a:gd name="connsiteX39" fmla="*/ 9746 w 10006"/>
                          <a:gd name="connsiteY39" fmla="*/ 6800 h 10051"/>
                          <a:gd name="connsiteX40" fmla="*/ 9677 w 10006"/>
                          <a:gd name="connsiteY40" fmla="*/ 6868 h 10051"/>
                          <a:gd name="connsiteX41" fmla="*/ 9585 w 10006"/>
                          <a:gd name="connsiteY41" fmla="*/ 6945 h 10051"/>
                          <a:gd name="connsiteX42" fmla="*/ 9482 w 10006"/>
                          <a:gd name="connsiteY42" fmla="*/ 7037 h 10051"/>
                          <a:gd name="connsiteX43" fmla="*/ 9365 w 10006"/>
                          <a:gd name="connsiteY43" fmla="*/ 7149 h 10051"/>
                          <a:gd name="connsiteX44" fmla="*/ 9237 w 10006"/>
                          <a:gd name="connsiteY44" fmla="*/ 7270 h 10051"/>
                          <a:gd name="connsiteX45" fmla="*/ 9093 w 10006"/>
                          <a:gd name="connsiteY45" fmla="*/ 7396 h 10051"/>
                          <a:gd name="connsiteX46" fmla="*/ 8945 w 10006"/>
                          <a:gd name="connsiteY46" fmla="*/ 7522 h 10051"/>
                          <a:gd name="connsiteX47" fmla="*/ 8786 w 10006"/>
                          <a:gd name="connsiteY47" fmla="*/ 7667 h 10051"/>
                          <a:gd name="connsiteX48" fmla="*/ 8621 w 10006"/>
                          <a:gd name="connsiteY48" fmla="*/ 7823 h 10051"/>
                          <a:gd name="connsiteX49" fmla="*/ 8447 w 10006"/>
                          <a:gd name="connsiteY49" fmla="*/ 7973 h 10051"/>
                          <a:gd name="connsiteX50" fmla="*/ 8274 w 10006"/>
                          <a:gd name="connsiteY50" fmla="*/ 8127 h 10051"/>
                          <a:gd name="connsiteX51" fmla="*/ 8096 w 10006"/>
                          <a:gd name="connsiteY51" fmla="*/ 8288 h 10051"/>
                          <a:gd name="connsiteX52" fmla="*/ 7923 w 10006"/>
                          <a:gd name="connsiteY52" fmla="*/ 8447 h 10051"/>
                          <a:gd name="connsiteX53" fmla="*/ 7747 w 10006"/>
                          <a:gd name="connsiteY53" fmla="*/ 8603 h 10051"/>
                          <a:gd name="connsiteX54" fmla="*/ 7574 w 10006"/>
                          <a:gd name="connsiteY54" fmla="*/ 8762 h 10051"/>
                          <a:gd name="connsiteX55" fmla="*/ 7401 w 10006"/>
                          <a:gd name="connsiteY55" fmla="*/ 8913 h 10051"/>
                          <a:gd name="connsiteX56" fmla="*/ 7235 w 10006"/>
                          <a:gd name="connsiteY56" fmla="*/ 9058 h 10051"/>
                          <a:gd name="connsiteX57" fmla="*/ 7079 w 10006"/>
                          <a:gd name="connsiteY57" fmla="*/ 9204 h 10051"/>
                          <a:gd name="connsiteX58" fmla="*/ 6933 w 10006"/>
                          <a:gd name="connsiteY58" fmla="*/ 9339 h 10051"/>
                          <a:gd name="connsiteX59" fmla="*/ 6790 w 10006"/>
                          <a:gd name="connsiteY59" fmla="*/ 9464 h 10051"/>
                          <a:gd name="connsiteX60" fmla="*/ 6664 w 10006"/>
                          <a:gd name="connsiteY60" fmla="*/ 9577 h 10051"/>
                          <a:gd name="connsiteX61" fmla="*/ 6547 w 10006"/>
                          <a:gd name="connsiteY61" fmla="*/ 9678 h 10051"/>
                          <a:gd name="connsiteX62" fmla="*/ 6443 w 10006"/>
                          <a:gd name="connsiteY62" fmla="*/ 9770 h 10051"/>
                          <a:gd name="connsiteX63" fmla="*/ 6362 w 10006"/>
                          <a:gd name="connsiteY63" fmla="*/ 9847 h 10051"/>
                          <a:gd name="connsiteX64" fmla="*/ 6292 w 10006"/>
                          <a:gd name="connsiteY64" fmla="*/ 9916 h 10051"/>
                          <a:gd name="connsiteX65" fmla="*/ 6241 w 10006"/>
                          <a:gd name="connsiteY65" fmla="*/ 9959 h 10051"/>
                          <a:gd name="connsiteX66" fmla="*/ 6211 w 10006"/>
                          <a:gd name="connsiteY66" fmla="*/ 9983 h 10051"/>
                          <a:gd name="connsiteX67" fmla="*/ 6137 w 10006"/>
                          <a:gd name="connsiteY67" fmla="*/ 10037 h 10051"/>
                          <a:gd name="connsiteX68" fmla="*/ 6072 w 10006"/>
                          <a:gd name="connsiteY68" fmla="*/ 10051 h 10051"/>
                          <a:gd name="connsiteX69" fmla="*/ 6010 w 10006"/>
                          <a:gd name="connsiteY69" fmla="*/ 10041 h 10051"/>
                          <a:gd name="connsiteX70" fmla="*/ 5963 w 10006"/>
                          <a:gd name="connsiteY70" fmla="*/ 10027 h 10051"/>
                          <a:gd name="connsiteX71" fmla="*/ 5934 w 10006"/>
                          <a:gd name="connsiteY71" fmla="*/ 10008 h 10051"/>
                          <a:gd name="connsiteX72" fmla="*/ 5919 w 10006"/>
                          <a:gd name="connsiteY72" fmla="*/ 10003 h 10051"/>
                          <a:gd name="connsiteX73" fmla="*/ 5907 w 10006"/>
                          <a:gd name="connsiteY73" fmla="*/ 9993 h 10051"/>
                          <a:gd name="connsiteX74" fmla="*/ 5872 w 10006"/>
                          <a:gd name="connsiteY74" fmla="*/ 9969 h 10051"/>
                          <a:gd name="connsiteX75" fmla="*/ 5815 w 10006"/>
                          <a:gd name="connsiteY75" fmla="*/ 9925 h 10051"/>
                          <a:gd name="connsiteX76" fmla="*/ 5743 w 10006"/>
                          <a:gd name="connsiteY76" fmla="*/ 9866 h 10051"/>
                          <a:gd name="connsiteX77" fmla="*/ 5647 w 10006"/>
                          <a:gd name="connsiteY77" fmla="*/ 9789 h 10051"/>
                          <a:gd name="connsiteX78" fmla="*/ 5530 w 10006"/>
                          <a:gd name="connsiteY78" fmla="*/ 9697 h 10051"/>
                          <a:gd name="connsiteX79" fmla="*/ 5404 w 10006"/>
                          <a:gd name="connsiteY79" fmla="*/ 9596 h 10051"/>
                          <a:gd name="connsiteX80" fmla="*/ 5258 w 10006"/>
                          <a:gd name="connsiteY80" fmla="*/ 9484 h 10051"/>
                          <a:gd name="connsiteX81" fmla="*/ 5102 w 10006"/>
                          <a:gd name="connsiteY81" fmla="*/ 9363 h 10051"/>
                          <a:gd name="connsiteX82" fmla="*/ 4929 w 10006"/>
                          <a:gd name="connsiteY82" fmla="*/ 9228 h 10051"/>
                          <a:gd name="connsiteX83" fmla="*/ 4746 w 10006"/>
                          <a:gd name="connsiteY83" fmla="*/ 9082 h 10051"/>
                          <a:gd name="connsiteX84" fmla="*/ 4551 w 10006"/>
                          <a:gd name="connsiteY84" fmla="*/ 8932 h 10051"/>
                          <a:gd name="connsiteX85" fmla="*/ 4353 w 10006"/>
                          <a:gd name="connsiteY85" fmla="*/ 8776 h 10051"/>
                          <a:gd name="connsiteX86" fmla="*/ 4145 w 10006"/>
                          <a:gd name="connsiteY86" fmla="*/ 8607 h 10051"/>
                          <a:gd name="connsiteX87" fmla="*/ 3930 w 10006"/>
                          <a:gd name="connsiteY87" fmla="*/ 8447 h 10051"/>
                          <a:gd name="connsiteX88" fmla="*/ 3712 w 10006"/>
                          <a:gd name="connsiteY88" fmla="*/ 8268 h 10051"/>
                          <a:gd name="connsiteX89" fmla="*/ 3487 w 10006"/>
                          <a:gd name="connsiteY89" fmla="*/ 8098 h 10051"/>
                          <a:gd name="connsiteX90" fmla="*/ 3262 w 10006"/>
                          <a:gd name="connsiteY90" fmla="*/ 7924 h 10051"/>
                          <a:gd name="connsiteX91" fmla="*/ 3032 w 10006"/>
                          <a:gd name="connsiteY91" fmla="*/ 7744 h 10051"/>
                          <a:gd name="connsiteX92" fmla="*/ 2807 w 10006"/>
                          <a:gd name="connsiteY92" fmla="*/ 7566 h 10051"/>
                          <a:gd name="connsiteX93" fmla="*/ 2581 w 10006"/>
                          <a:gd name="connsiteY93" fmla="*/ 7386 h 10051"/>
                          <a:gd name="connsiteX94" fmla="*/ 2361 w 10006"/>
                          <a:gd name="connsiteY94" fmla="*/ 7217 h 10051"/>
                          <a:gd name="connsiteX95" fmla="*/ 2141 w 10006"/>
                          <a:gd name="connsiteY95" fmla="*/ 7047 h 10051"/>
                          <a:gd name="connsiteX96" fmla="*/ 1928 w 10006"/>
                          <a:gd name="connsiteY96" fmla="*/ 6878 h 10051"/>
                          <a:gd name="connsiteX97" fmla="*/ 1725 w 10006"/>
                          <a:gd name="connsiteY97" fmla="*/ 6717 h 10051"/>
                          <a:gd name="connsiteX98" fmla="*/ 1525 w 10006"/>
                          <a:gd name="connsiteY98" fmla="*/ 6563 h 10051"/>
                          <a:gd name="connsiteX99" fmla="*/ 1337 w 10006"/>
                          <a:gd name="connsiteY99" fmla="*/ 6412 h 10051"/>
                          <a:gd name="connsiteX100" fmla="*/ 1159 w 10006"/>
                          <a:gd name="connsiteY100" fmla="*/ 6277 h 10051"/>
                          <a:gd name="connsiteX101" fmla="*/ 991 w 10006"/>
                          <a:gd name="connsiteY101" fmla="*/ 6141 h 10051"/>
                          <a:gd name="connsiteX102" fmla="*/ 837 w 10006"/>
                          <a:gd name="connsiteY102" fmla="*/ 6020 h 10051"/>
                          <a:gd name="connsiteX103" fmla="*/ 696 w 10006"/>
                          <a:gd name="connsiteY103" fmla="*/ 5913 h 10051"/>
                          <a:gd name="connsiteX104" fmla="*/ 575 w 10006"/>
                          <a:gd name="connsiteY104" fmla="*/ 5817 h 10051"/>
                          <a:gd name="connsiteX105" fmla="*/ 466 w 10006"/>
                          <a:gd name="connsiteY105" fmla="*/ 5734 h 10051"/>
                          <a:gd name="connsiteX106" fmla="*/ 375 w 10006"/>
                          <a:gd name="connsiteY106" fmla="*/ 5656 h 10051"/>
                          <a:gd name="connsiteX107" fmla="*/ 305 w 10006"/>
                          <a:gd name="connsiteY107" fmla="*/ 5608 h 10051"/>
                          <a:gd name="connsiteX108" fmla="*/ 258 w 10006"/>
                          <a:gd name="connsiteY108" fmla="*/ 5565 h 10051"/>
                          <a:gd name="connsiteX109" fmla="*/ 231 w 10006"/>
                          <a:gd name="connsiteY109" fmla="*/ 5540 h 10051"/>
                          <a:gd name="connsiteX110" fmla="*/ 154 w 10006"/>
                          <a:gd name="connsiteY110" fmla="*/ 5463 h 10051"/>
                          <a:gd name="connsiteX111" fmla="*/ 98 w 10006"/>
                          <a:gd name="connsiteY111" fmla="*/ 5361 h 10051"/>
                          <a:gd name="connsiteX112" fmla="*/ 58 w 10006"/>
                          <a:gd name="connsiteY112" fmla="*/ 5250 h 10051"/>
                          <a:gd name="connsiteX113" fmla="*/ 33 w 10006"/>
                          <a:gd name="connsiteY113" fmla="*/ 5148 h 10051"/>
                          <a:gd name="connsiteX114" fmla="*/ 16 w 10006"/>
                          <a:gd name="connsiteY114" fmla="*/ 5056 h 10051"/>
                          <a:gd name="connsiteX115" fmla="*/ 11 w 10006"/>
                          <a:gd name="connsiteY115" fmla="*/ 4978 h 10051"/>
                          <a:gd name="connsiteX116" fmla="*/ 6 w 10006"/>
                          <a:gd name="connsiteY116" fmla="*/ 4920 h 10051"/>
                          <a:gd name="connsiteX117" fmla="*/ 6 w 10006"/>
                          <a:gd name="connsiteY117" fmla="*/ 4901 h 10051"/>
                          <a:gd name="connsiteX118" fmla="*/ 6 w 10006"/>
                          <a:gd name="connsiteY118" fmla="*/ 4867 h 10051"/>
                          <a:gd name="connsiteX119" fmla="*/ 6 w 10006"/>
                          <a:gd name="connsiteY119" fmla="*/ 4785 h 10051"/>
                          <a:gd name="connsiteX120" fmla="*/ 6 w 10006"/>
                          <a:gd name="connsiteY120" fmla="*/ 4653 h 10051"/>
                          <a:gd name="connsiteX121" fmla="*/ 6 w 10006"/>
                          <a:gd name="connsiteY121" fmla="*/ 3859 h 10051"/>
                          <a:gd name="connsiteX122" fmla="*/ 241 w 10006"/>
                          <a:gd name="connsiteY122" fmla="*/ 2507 h 10051"/>
                          <a:gd name="connsiteX123" fmla="*/ 582 w 10006"/>
                          <a:gd name="connsiteY123" fmla="*/ 2211 h 10051"/>
                          <a:gd name="connsiteX124" fmla="*/ 3843 w 10006"/>
                          <a:gd name="connsiteY124"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152 w 10004"/>
                          <a:gd name="connsiteY110" fmla="*/ 5463 h 10051"/>
                          <a:gd name="connsiteX111" fmla="*/ 96 w 10004"/>
                          <a:gd name="connsiteY111" fmla="*/ 5361 h 10051"/>
                          <a:gd name="connsiteX112" fmla="*/ 56 w 10004"/>
                          <a:gd name="connsiteY112" fmla="*/ 5250 h 10051"/>
                          <a:gd name="connsiteX113" fmla="*/ 31 w 10004"/>
                          <a:gd name="connsiteY113" fmla="*/ 5148 h 10051"/>
                          <a:gd name="connsiteX114" fmla="*/ 14 w 10004"/>
                          <a:gd name="connsiteY114" fmla="*/ 5056 h 10051"/>
                          <a:gd name="connsiteX115" fmla="*/ 9 w 10004"/>
                          <a:gd name="connsiteY115" fmla="*/ 4978 h 10051"/>
                          <a:gd name="connsiteX116" fmla="*/ 4 w 10004"/>
                          <a:gd name="connsiteY116" fmla="*/ 4920 h 10051"/>
                          <a:gd name="connsiteX117" fmla="*/ 4 w 10004"/>
                          <a:gd name="connsiteY117" fmla="*/ 4901 h 10051"/>
                          <a:gd name="connsiteX118" fmla="*/ 4 w 10004"/>
                          <a:gd name="connsiteY118" fmla="*/ 4867 h 10051"/>
                          <a:gd name="connsiteX119" fmla="*/ 4 w 10004"/>
                          <a:gd name="connsiteY119" fmla="*/ 4785 h 10051"/>
                          <a:gd name="connsiteX120" fmla="*/ 4 w 10004"/>
                          <a:gd name="connsiteY120" fmla="*/ 4653 h 10051"/>
                          <a:gd name="connsiteX121" fmla="*/ 4 w 10004"/>
                          <a:gd name="connsiteY121" fmla="*/ 3859 h 10051"/>
                          <a:gd name="connsiteX122" fmla="*/ 239 w 10004"/>
                          <a:gd name="connsiteY122" fmla="*/ 2507 h 10051"/>
                          <a:gd name="connsiteX123" fmla="*/ 580 w 10004"/>
                          <a:gd name="connsiteY123" fmla="*/ 2211 h 10051"/>
                          <a:gd name="connsiteX124" fmla="*/ 3841 w 10004"/>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653 h 10051"/>
                          <a:gd name="connsiteX120" fmla="*/ 3 w 10003"/>
                          <a:gd name="connsiteY120" fmla="*/ 3859 h 10051"/>
                          <a:gd name="connsiteX121" fmla="*/ 243 w 10003"/>
                          <a:gd name="connsiteY121" fmla="*/ 2497 h 10051"/>
                          <a:gd name="connsiteX122" fmla="*/ 579 w 10003"/>
                          <a:gd name="connsiteY122" fmla="*/ 2201 h 10051"/>
                          <a:gd name="connsiteX123" fmla="*/ 3840 w 10003"/>
                          <a:gd name="connsiteY123"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653 h 10051"/>
                          <a:gd name="connsiteX119" fmla="*/ 3 w 10003"/>
                          <a:gd name="connsiteY119" fmla="*/ 3859 h 10051"/>
                          <a:gd name="connsiteX120" fmla="*/ 243 w 10003"/>
                          <a:gd name="connsiteY120" fmla="*/ 2497 h 10051"/>
                          <a:gd name="connsiteX121" fmla="*/ 579 w 10003"/>
                          <a:gd name="connsiteY121" fmla="*/ 2201 h 10051"/>
                          <a:gd name="connsiteX122" fmla="*/ 3840 w 10003"/>
                          <a:gd name="connsiteY122"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653 h 10051"/>
                          <a:gd name="connsiteX118" fmla="*/ 3 w 10003"/>
                          <a:gd name="connsiteY118" fmla="*/ 3859 h 10051"/>
                          <a:gd name="connsiteX119" fmla="*/ 243 w 10003"/>
                          <a:gd name="connsiteY119" fmla="*/ 2497 h 10051"/>
                          <a:gd name="connsiteX120" fmla="*/ 579 w 10003"/>
                          <a:gd name="connsiteY120" fmla="*/ 2201 h 10051"/>
                          <a:gd name="connsiteX121" fmla="*/ 3840 w 10003"/>
                          <a:gd name="connsiteY121"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653 h 10051"/>
                          <a:gd name="connsiteX117" fmla="*/ 3 w 10003"/>
                          <a:gd name="connsiteY117" fmla="*/ 3859 h 10051"/>
                          <a:gd name="connsiteX118" fmla="*/ 243 w 10003"/>
                          <a:gd name="connsiteY118" fmla="*/ 2497 h 10051"/>
                          <a:gd name="connsiteX119" fmla="*/ 579 w 10003"/>
                          <a:gd name="connsiteY119" fmla="*/ 2201 h 10051"/>
                          <a:gd name="connsiteX120" fmla="*/ 3840 w 10003"/>
                          <a:gd name="connsiteY120"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3 w 10003"/>
                          <a:gd name="connsiteY115" fmla="*/ 4653 h 10051"/>
                          <a:gd name="connsiteX116" fmla="*/ 3 w 10003"/>
                          <a:gd name="connsiteY116" fmla="*/ 3859 h 10051"/>
                          <a:gd name="connsiteX117" fmla="*/ 243 w 10003"/>
                          <a:gd name="connsiteY117" fmla="*/ 2497 h 10051"/>
                          <a:gd name="connsiteX118" fmla="*/ 579 w 10003"/>
                          <a:gd name="connsiteY118" fmla="*/ 2201 h 10051"/>
                          <a:gd name="connsiteX119" fmla="*/ 3840 w 10003"/>
                          <a:gd name="connsiteY119"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3 w 10003"/>
                          <a:gd name="connsiteY114" fmla="*/ 4653 h 10051"/>
                          <a:gd name="connsiteX115" fmla="*/ 3 w 10003"/>
                          <a:gd name="connsiteY115" fmla="*/ 3859 h 10051"/>
                          <a:gd name="connsiteX116" fmla="*/ 243 w 10003"/>
                          <a:gd name="connsiteY116" fmla="*/ 2497 h 10051"/>
                          <a:gd name="connsiteX117" fmla="*/ 579 w 10003"/>
                          <a:gd name="connsiteY117" fmla="*/ 2201 h 10051"/>
                          <a:gd name="connsiteX118" fmla="*/ 3840 w 10003"/>
                          <a:gd name="connsiteY118"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 w 10003"/>
                          <a:gd name="connsiteY113" fmla="*/ 4653 h 10051"/>
                          <a:gd name="connsiteX114" fmla="*/ 3 w 10003"/>
                          <a:gd name="connsiteY114" fmla="*/ 3859 h 10051"/>
                          <a:gd name="connsiteX115" fmla="*/ 243 w 10003"/>
                          <a:gd name="connsiteY115" fmla="*/ 2497 h 10051"/>
                          <a:gd name="connsiteX116" fmla="*/ 579 w 10003"/>
                          <a:gd name="connsiteY116" fmla="*/ 2201 h 10051"/>
                          <a:gd name="connsiteX117" fmla="*/ 3840 w 10003"/>
                          <a:gd name="connsiteY117"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3 w 10003"/>
                          <a:gd name="connsiteY112" fmla="*/ 4653 h 10051"/>
                          <a:gd name="connsiteX113" fmla="*/ 3 w 10003"/>
                          <a:gd name="connsiteY113" fmla="*/ 3859 h 10051"/>
                          <a:gd name="connsiteX114" fmla="*/ 243 w 10003"/>
                          <a:gd name="connsiteY114" fmla="*/ 2497 h 10051"/>
                          <a:gd name="connsiteX115" fmla="*/ 579 w 10003"/>
                          <a:gd name="connsiteY115" fmla="*/ 2201 h 10051"/>
                          <a:gd name="connsiteX116" fmla="*/ 3840 w 10003"/>
                          <a:gd name="connsiteY116"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96 w 10004"/>
                          <a:gd name="connsiteY110" fmla="*/ 5361 h 10051"/>
                          <a:gd name="connsiteX111" fmla="*/ 4 w 10004"/>
                          <a:gd name="connsiteY111" fmla="*/ 4653 h 10051"/>
                          <a:gd name="connsiteX112" fmla="*/ 4 w 10004"/>
                          <a:gd name="connsiteY112" fmla="*/ 3859 h 10051"/>
                          <a:gd name="connsiteX113" fmla="*/ 244 w 10004"/>
                          <a:gd name="connsiteY113" fmla="*/ 2497 h 10051"/>
                          <a:gd name="connsiteX114" fmla="*/ 580 w 10004"/>
                          <a:gd name="connsiteY114" fmla="*/ 2201 h 10051"/>
                          <a:gd name="connsiteX115" fmla="*/ 3841 w 10004"/>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858 w 10004"/>
                          <a:gd name="connsiteY3" fmla="*/ 3341 h 10051"/>
                          <a:gd name="connsiteX4" fmla="*/ 9905 w 10004"/>
                          <a:gd name="connsiteY4" fmla="*/ 3365 h 10051"/>
                          <a:gd name="connsiteX5" fmla="*/ 9927 w 10004"/>
                          <a:gd name="connsiteY5" fmla="*/ 3385 h 10051"/>
                          <a:gd name="connsiteX6" fmla="*/ 9979 w 10004"/>
                          <a:gd name="connsiteY6" fmla="*/ 3423 h 10051"/>
                          <a:gd name="connsiteX7" fmla="*/ 10004 w 10004"/>
                          <a:gd name="connsiteY7" fmla="*/ 3476 h 10051"/>
                          <a:gd name="connsiteX8" fmla="*/ 10004 w 10004"/>
                          <a:gd name="connsiteY8" fmla="*/ 3525 h 10051"/>
                          <a:gd name="connsiteX9" fmla="*/ 9992 w 10004"/>
                          <a:gd name="connsiteY9" fmla="*/ 3568 h 10051"/>
                          <a:gd name="connsiteX10" fmla="*/ 9962 w 10004"/>
                          <a:gd name="connsiteY10" fmla="*/ 3621 h 10051"/>
                          <a:gd name="connsiteX11" fmla="*/ 9917 w 10004"/>
                          <a:gd name="connsiteY11" fmla="*/ 3680 h 10051"/>
                          <a:gd name="connsiteX12" fmla="*/ 9878 w 10004"/>
                          <a:gd name="connsiteY12" fmla="*/ 3714 h 10051"/>
                          <a:gd name="connsiteX13" fmla="*/ 9836 w 10004"/>
                          <a:gd name="connsiteY13" fmla="*/ 3767 h 10051"/>
                          <a:gd name="connsiteX14" fmla="*/ 9784 w 10004"/>
                          <a:gd name="connsiteY14" fmla="*/ 3825 h 10051"/>
                          <a:gd name="connsiteX15" fmla="*/ 9732 w 10004"/>
                          <a:gd name="connsiteY15" fmla="*/ 3883 h 10051"/>
                          <a:gd name="connsiteX16" fmla="*/ 9675 w 10004"/>
                          <a:gd name="connsiteY16" fmla="*/ 3936 h 10051"/>
                          <a:gd name="connsiteX17" fmla="*/ 9633 w 10004"/>
                          <a:gd name="connsiteY17" fmla="*/ 3985 h 10051"/>
                          <a:gd name="connsiteX18" fmla="*/ 9593 w 10004"/>
                          <a:gd name="connsiteY18" fmla="*/ 4029 h 10051"/>
                          <a:gd name="connsiteX19" fmla="*/ 9566 w 10004"/>
                          <a:gd name="connsiteY19" fmla="*/ 4063 h 10051"/>
                          <a:gd name="connsiteX20" fmla="*/ 9554 w 10004"/>
                          <a:gd name="connsiteY20" fmla="*/ 4073 h 10051"/>
                          <a:gd name="connsiteX21" fmla="*/ 9559 w 10004"/>
                          <a:gd name="connsiteY21" fmla="*/ 6277 h 10051"/>
                          <a:gd name="connsiteX22" fmla="*/ 9571 w 10004"/>
                          <a:gd name="connsiteY22" fmla="*/ 6286 h 10051"/>
                          <a:gd name="connsiteX23" fmla="*/ 9601 w 10004"/>
                          <a:gd name="connsiteY23" fmla="*/ 6311 h 10051"/>
                          <a:gd name="connsiteX24" fmla="*/ 9645 w 10004"/>
                          <a:gd name="connsiteY24" fmla="*/ 6344 h 10051"/>
                          <a:gd name="connsiteX25" fmla="*/ 9702 w 10004"/>
                          <a:gd name="connsiteY25" fmla="*/ 6378 h 10051"/>
                          <a:gd name="connsiteX26" fmla="*/ 9757 w 10004"/>
                          <a:gd name="connsiteY26" fmla="*/ 6422 h 10051"/>
                          <a:gd name="connsiteX27" fmla="*/ 9809 w 10004"/>
                          <a:gd name="connsiteY27" fmla="*/ 6461 h 10051"/>
                          <a:gd name="connsiteX28" fmla="*/ 9848 w 10004"/>
                          <a:gd name="connsiteY28" fmla="*/ 6495 h 10051"/>
                          <a:gd name="connsiteX29" fmla="*/ 9878 w 10004"/>
                          <a:gd name="connsiteY29" fmla="*/ 6529 h 10051"/>
                          <a:gd name="connsiteX30" fmla="*/ 9888 w 10004"/>
                          <a:gd name="connsiteY30" fmla="*/ 6572 h 10051"/>
                          <a:gd name="connsiteX31" fmla="*/ 9883 w 10004"/>
                          <a:gd name="connsiteY31" fmla="*/ 6616 h 10051"/>
                          <a:gd name="connsiteX32" fmla="*/ 9870 w 10004"/>
                          <a:gd name="connsiteY32" fmla="*/ 6659 h 10051"/>
                          <a:gd name="connsiteX33" fmla="*/ 9858 w 10004"/>
                          <a:gd name="connsiteY33" fmla="*/ 6693 h 10051"/>
                          <a:gd name="connsiteX34" fmla="*/ 9843 w 10004"/>
                          <a:gd name="connsiteY34" fmla="*/ 6708 h 10051"/>
                          <a:gd name="connsiteX35" fmla="*/ 9841 w 10004"/>
                          <a:gd name="connsiteY35" fmla="*/ 6717 h 10051"/>
                          <a:gd name="connsiteX36" fmla="*/ 9831 w 10004"/>
                          <a:gd name="connsiteY36" fmla="*/ 6727 h 10051"/>
                          <a:gd name="connsiteX37" fmla="*/ 9796 w 10004"/>
                          <a:gd name="connsiteY37" fmla="*/ 6761 h 10051"/>
                          <a:gd name="connsiteX38" fmla="*/ 9744 w 10004"/>
                          <a:gd name="connsiteY38" fmla="*/ 6800 h 10051"/>
                          <a:gd name="connsiteX39" fmla="*/ 9675 w 10004"/>
                          <a:gd name="connsiteY39" fmla="*/ 6868 h 10051"/>
                          <a:gd name="connsiteX40" fmla="*/ 9583 w 10004"/>
                          <a:gd name="connsiteY40" fmla="*/ 6945 h 10051"/>
                          <a:gd name="connsiteX41" fmla="*/ 9480 w 10004"/>
                          <a:gd name="connsiteY41" fmla="*/ 7037 h 10051"/>
                          <a:gd name="connsiteX42" fmla="*/ 9363 w 10004"/>
                          <a:gd name="connsiteY42" fmla="*/ 7149 h 10051"/>
                          <a:gd name="connsiteX43" fmla="*/ 9235 w 10004"/>
                          <a:gd name="connsiteY43" fmla="*/ 7270 h 10051"/>
                          <a:gd name="connsiteX44" fmla="*/ 9091 w 10004"/>
                          <a:gd name="connsiteY44" fmla="*/ 7396 h 10051"/>
                          <a:gd name="connsiteX45" fmla="*/ 8943 w 10004"/>
                          <a:gd name="connsiteY45" fmla="*/ 7522 h 10051"/>
                          <a:gd name="connsiteX46" fmla="*/ 8784 w 10004"/>
                          <a:gd name="connsiteY46" fmla="*/ 7667 h 10051"/>
                          <a:gd name="connsiteX47" fmla="*/ 8619 w 10004"/>
                          <a:gd name="connsiteY47" fmla="*/ 7823 h 10051"/>
                          <a:gd name="connsiteX48" fmla="*/ 8445 w 10004"/>
                          <a:gd name="connsiteY48" fmla="*/ 7973 h 10051"/>
                          <a:gd name="connsiteX49" fmla="*/ 8272 w 10004"/>
                          <a:gd name="connsiteY49" fmla="*/ 8127 h 10051"/>
                          <a:gd name="connsiteX50" fmla="*/ 8094 w 10004"/>
                          <a:gd name="connsiteY50" fmla="*/ 8288 h 10051"/>
                          <a:gd name="connsiteX51" fmla="*/ 7921 w 10004"/>
                          <a:gd name="connsiteY51" fmla="*/ 8447 h 10051"/>
                          <a:gd name="connsiteX52" fmla="*/ 7745 w 10004"/>
                          <a:gd name="connsiteY52" fmla="*/ 8603 h 10051"/>
                          <a:gd name="connsiteX53" fmla="*/ 7572 w 10004"/>
                          <a:gd name="connsiteY53" fmla="*/ 8762 h 10051"/>
                          <a:gd name="connsiteX54" fmla="*/ 7399 w 10004"/>
                          <a:gd name="connsiteY54" fmla="*/ 8913 h 10051"/>
                          <a:gd name="connsiteX55" fmla="*/ 7233 w 10004"/>
                          <a:gd name="connsiteY55" fmla="*/ 9058 h 10051"/>
                          <a:gd name="connsiteX56" fmla="*/ 7077 w 10004"/>
                          <a:gd name="connsiteY56" fmla="*/ 9204 h 10051"/>
                          <a:gd name="connsiteX57" fmla="*/ 6931 w 10004"/>
                          <a:gd name="connsiteY57" fmla="*/ 9339 h 10051"/>
                          <a:gd name="connsiteX58" fmla="*/ 6788 w 10004"/>
                          <a:gd name="connsiteY58" fmla="*/ 9464 h 10051"/>
                          <a:gd name="connsiteX59" fmla="*/ 6662 w 10004"/>
                          <a:gd name="connsiteY59" fmla="*/ 9577 h 10051"/>
                          <a:gd name="connsiteX60" fmla="*/ 6545 w 10004"/>
                          <a:gd name="connsiteY60" fmla="*/ 9678 h 10051"/>
                          <a:gd name="connsiteX61" fmla="*/ 6441 w 10004"/>
                          <a:gd name="connsiteY61" fmla="*/ 9770 h 10051"/>
                          <a:gd name="connsiteX62" fmla="*/ 6360 w 10004"/>
                          <a:gd name="connsiteY62" fmla="*/ 9847 h 10051"/>
                          <a:gd name="connsiteX63" fmla="*/ 6290 w 10004"/>
                          <a:gd name="connsiteY63" fmla="*/ 9916 h 10051"/>
                          <a:gd name="connsiteX64" fmla="*/ 6239 w 10004"/>
                          <a:gd name="connsiteY64" fmla="*/ 9959 h 10051"/>
                          <a:gd name="connsiteX65" fmla="*/ 6209 w 10004"/>
                          <a:gd name="connsiteY65" fmla="*/ 9983 h 10051"/>
                          <a:gd name="connsiteX66" fmla="*/ 6135 w 10004"/>
                          <a:gd name="connsiteY66" fmla="*/ 10037 h 10051"/>
                          <a:gd name="connsiteX67" fmla="*/ 6070 w 10004"/>
                          <a:gd name="connsiteY67" fmla="*/ 10051 h 10051"/>
                          <a:gd name="connsiteX68" fmla="*/ 6008 w 10004"/>
                          <a:gd name="connsiteY68" fmla="*/ 10041 h 10051"/>
                          <a:gd name="connsiteX69" fmla="*/ 5961 w 10004"/>
                          <a:gd name="connsiteY69" fmla="*/ 10027 h 10051"/>
                          <a:gd name="connsiteX70" fmla="*/ 5932 w 10004"/>
                          <a:gd name="connsiteY70" fmla="*/ 10008 h 10051"/>
                          <a:gd name="connsiteX71" fmla="*/ 5917 w 10004"/>
                          <a:gd name="connsiteY71" fmla="*/ 10003 h 10051"/>
                          <a:gd name="connsiteX72" fmla="*/ 5905 w 10004"/>
                          <a:gd name="connsiteY72" fmla="*/ 9993 h 10051"/>
                          <a:gd name="connsiteX73" fmla="*/ 5870 w 10004"/>
                          <a:gd name="connsiteY73" fmla="*/ 9969 h 10051"/>
                          <a:gd name="connsiteX74" fmla="*/ 5813 w 10004"/>
                          <a:gd name="connsiteY74" fmla="*/ 9925 h 10051"/>
                          <a:gd name="connsiteX75" fmla="*/ 5741 w 10004"/>
                          <a:gd name="connsiteY75" fmla="*/ 9866 h 10051"/>
                          <a:gd name="connsiteX76" fmla="*/ 5645 w 10004"/>
                          <a:gd name="connsiteY76" fmla="*/ 9789 h 10051"/>
                          <a:gd name="connsiteX77" fmla="*/ 5528 w 10004"/>
                          <a:gd name="connsiteY77" fmla="*/ 9697 h 10051"/>
                          <a:gd name="connsiteX78" fmla="*/ 5402 w 10004"/>
                          <a:gd name="connsiteY78" fmla="*/ 9596 h 10051"/>
                          <a:gd name="connsiteX79" fmla="*/ 5256 w 10004"/>
                          <a:gd name="connsiteY79" fmla="*/ 9484 h 10051"/>
                          <a:gd name="connsiteX80" fmla="*/ 5100 w 10004"/>
                          <a:gd name="connsiteY80" fmla="*/ 9363 h 10051"/>
                          <a:gd name="connsiteX81" fmla="*/ 4927 w 10004"/>
                          <a:gd name="connsiteY81" fmla="*/ 9228 h 10051"/>
                          <a:gd name="connsiteX82" fmla="*/ 4744 w 10004"/>
                          <a:gd name="connsiteY82" fmla="*/ 9082 h 10051"/>
                          <a:gd name="connsiteX83" fmla="*/ 4549 w 10004"/>
                          <a:gd name="connsiteY83" fmla="*/ 8932 h 10051"/>
                          <a:gd name="connsiteX84" fmla="*/ 4351 w 10004"/>
                          <a:gd name="connsiteY84" fmla="*/ 8776 h 10051"/>
                          <a:gd name="connsiteX85" fmla="*/ 4143 w 10004"/>
                          <a:gd name="connsiteY85" fmla="*/ 8607 h 10051"/>
                          <a:gd name="connsiteX86" fmla="*/ 3928 w 10004"/>
                          <a:gd name="connsiteY86" fmla="*/ 8447 h 10051"/>
                          <a:gd name="connsiteX87" fmla="*/ 3710 w 10004"/>
                          <a:gd name="connsiteY87" fmla="*/ 8268 h 10051"/>
                          <a:gd name="connsiteX88" fmla="*/ 3485 w 10004"/>
                          <a:gd name="connsiteY88" fmla="*/ 8098 h 10051"/>
                          <a:gd name="connsiteX89" fmla="*/ 3260 w 10004"/>
                          <a:gd name="connsiteY89" fmla="*/ 7924 h 10051"/>
                          <a:gd name="connsiteX90" fmla="*/ 3030 w 10004"/>
                          <a:gd name="connsiteY90" fmla="*/ 7744 h 10051"/>
                          <a:gd name="connsiteX91" fmla="*/ 2805 w 10004"/>
                          <a:gd name="connsiteY91" fmla="*/ 7566 h 10051"/>
                          <a:gd name="connsiteX92" fmla="*/ 2579 w 10004"/>
                          <a:gd name="connsiteY92" fmla="*/ 7386 h 10051"/>
                          <a:gd name="connsiteX93" fmla="*/ 2359 w 10004"/>
                          <a:gd name="connsiteY93" fmla="*/ 7217 h 10051"/>
                          <a:gd name="connsiteX94" fmla="*/ 2139 w 10004"/>
                          <a:gd name="connsiteY94" fmla="*/ 7047 h 10051"/>
                          <a:gd name="connsiteX95" fmla="*/ 1926 w 10004"/>
                          <a:gd name="connsiteY95" fmla="*/ 6878 h 10051"/>
                          <a:gd name="connsiteX96" fmla="*/ 1723 w 10004"/>
                          <a:gd name="connsiteY96" fmla="*/ 6717 h 10051"/>
                          <a:gd name="connsiteX97" fmla="*/ 1523 w 10004"/>
                          <a:gd name="connsiteY97" fmla="*/ 6563 h 10051"/>
                          <a:gd name="connsiteX98" fmla="*/ 1335 w 10004"/>
                          <a:gd name="connsiteY98" fmla="*/ 6412 h 10051"/>
                          <a:gd name="connsiteX99" fmla="*/ 1157 w 10004"/>
                          <a:gd name="connsiteY99" fmla="*/ 6277 h 10051"/>
                          <a:gd name="connsiteX100" fmla="*/ 989 w 10004"/>
                          <a:gd name="connsiteY100" fmla="*/ 6141 h 10051"/>
                          <a:gd name="connsiteX101" fmla="*/ 835 w 10004"/>
                          <a:gd name="connsiteY101" fmla="*/ 6020 h 10051"/>
                          <a:gd name="connsiteX102" fmla="*/ 694 w 10004"/>
                          <a:gd name="connsiteY102" fmla="*/ 5913 h 10051"/>
                          <a:gd name="connsiteX103" fmla="*/ 573 w 10004"/>
                          <a:gd name="connsiteY103" fmla="*/ 5817 h 10051"/>
                          <a:gd name="connsiteX104" fmla="*/ 464 w 10004"/>
                          <a:gd name="connsiteY104" fmla="*/ 5734 h 10051"/>
                          <a:gd name="connsiteX105" fmla="*/ 373 w 10004"/>
                          <a:gd name="connsiteY105" fmla="*/ 5656 h 10051"/>
                          <a:gd name="connsiteX106" fmla="*/ 303 w 10004"/>
                          <a:gd name="connsiteY106" fmla="*/ 5608 h 10051"/>
                          <a:gd name="connsiteX107" fmla="*/ 256 w 10004"/>
                          <a:gd name="connsiteY107" fmla="*/ 5565 h 10051"/>
                          <a:gd name="connsiteX108" fmla="*/ 229 w 10004"/>
                          <a:gd name="connsiteY108" fmla="*/ 5540 h 10051"/>
                          <a:gd name="connsiteX109" fmla="*/ 96 w 10004"/>
                          <a:gd name="connsiteY109" fmla="*/ 5361 h 10051"/>
                          <a:gd name="connsiteX110" fmla="*/ 4 w 10004"/>
                          <a:gd name="connsiteY110" fmla="*/ 4653 h 10051"/>
                          <a:gd name="connsiteX111" fmla="*/ 4 w 10004"/>
                          <a:gd name="connsiteY111" fmla="*/ 3859 h 10051"/>
                          <a:gd name="connsiteX112" fmla="*/ 244 w 10004"/>
                          <a:gd name="connsiteY112" fmla="*/ 2497 h 10051"/>
                          <a:gd name="connsiteX113" fmla="*/ 580 w 10004"/>
                          <a:gd name="connsiteY113" fmla="*/ 2201 h 10051"/>
                          <a:gd name="connsiteX114" fmla="*/ 3841 w 10004"/>
                          <a:gd name="connsiteY114"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27 w 10004"/>
                          <a:gd name="connsiteY4" fmla="*/ 3385 h 10051"/>
                          <a:gd name="connsiteX5" fmla="*/ 9979 w 10004"/>
                          <a:gd name="connsiteY5" fmla="*/ 3423 h 10051"/>
                          <a:gd name="connsiteX6" fmla="*/ 10004 w 10004"/>
                          <a:gd name="connsiteY6" fmla="*/ 3476 h 10051"/>
                          <a:gd name="connsiteX7" fmla="*/ 10004 w 10004"/>
                          <a:gd name="connsiteY7" fmla="*/ 3525 h 10051"/>
                          <a:gd name="connsiteX8" fmla="*/ 9992 w 10004"/>
                          <a:gd name="connsiteY8" fmla="*/ 3568 h 10051"/>
                          <a:gd name="connsiteX9" fmla="*/ 9962 w 10004"/>
                          <a:gd name="connsiteY9" fmla="*/ 3621 h 10051"/>
                          <a:gd name="connsiteX10" fmla="*/ 9917 w 10004"/>
                          <a:gd name="connsiteY10" fmla="*/ 3680 h 10051"/>
                          <a:gd name="connsiteX11" fmla="*/ 9878 w 10004"/>
                          <a:gd name="connsiteY11" fmla="*/ 3714 h 10051"/>
                          <a:gd name="connsiteX12" fmla="*/ 9836 w 10004"/>
                          <a:gd name="connsiteY12" fmla="*/ 3767 h 10051"/>
                          <a:gd name="connsiteX13" fmla="*/ 9784 w 10004"/>
                          <a:gd name="connsiteY13" fmla="*/ 3825 h 10051"/>
                          <a:gd name="connsiteX14" fmla="*/ 9732 w 10004"/>
                          <a:gd name="connsiteY14" fmla="*/ 3883 h 10051"/>
                          <a:gd name="connsiteX15" fmla="*/ 9675 w 10004"/>
                          <a:gd name="connsiteY15" fmla="*/ 3936 h 10051"/>
                          <a:gd name="connsiteX16" fmla="*/ 9633 w 10004"/>
                          <a:gd name="connsiteY16" fmla="*/ 3985 h 10051"/>
                          <a:gd name="connsiteX17" fmla="*/ 9593 w 10004"/>
                          <a:gd name="connsiteY17" fmla="*/ 4029 h 10051"/>
                          <a:gd name="connsiteX18" fmla="*/ 9566 w 10004"/>
                          <a:gd name="connsiteY18" fmla="*/ 4063 h 10051"/>
                          <a:gd name="connsiteX19" fmla="*/ 9554 w 10004"/>
                          <a:gd name="connsiteY19" fmla="*/ 4073 h 10051"/>
                          <a:gd name="connsiteX20" fmla="*/ 9559 w 10004"/>
                          <a:gd name="connsiteY20" fmla="*/ 6277 h 10051"/>
                          <a:gd name="connsiteX21" fmla="*/ 9571 w 10004"/>
                          <a:gd name="connsiteY21" fmla="*/ 6286 h 10051"/>
                          <a:gd name="connsiteX22" fmla="*/ 9601 w 10004"/>
                          <a:gd name="connsiteY22" fmla="*/ 6311 h 10051"/>
                          <a:gd name="connsiteX23" fmla="*/ 9645 w 10004"/>
                          <a:gd name="connsiteY23" fmla="*/ 6344 h 10051"/>
                          <a:gd name="connsiteX24" fmla="*/ 9702 w 10004"/>
                          <a:gd name="connsiteY24" fmla="*/ 6378 h 10051"/>
                          <a:gd name="connsiteX25" fmla="*/ 9757 w 10004"/>
                          <a:gd name="connsiteY25" fmla="*/ 6422 h 10051"/>
                          <a:gd name="connsiteX26" fmla="*/ 9809 w 10004"/>
                          <a:gd name="connsiteY26" fmla="*/ 6461 h 10051"/>
                          <a:gd name="connsiteX27" fmla="*/ 9848 w 10004"/>
                          <a:gd name="connsiteY27" fmla="*/ 6495 h 10051"/>
                          <a:gd name="connsiteX28" fmla="*/ 9878 w 10004"/>
                          <a:gd name="connsiteY28" fmla="*/ 6529 h 10051"/>
                          <a:gd name="connsiteX29" fmla="*/ 9888 w 10004"/>
                          <a:gd name="connsiteY29" fmla="*/ 6572 h 10051"/>
                          <a:gd name="connsiteX30" fmla="*/ 9883 w 10004"/>
                          <a:gd name="connsiteY30" fmla="*/ 6616 h 10051"/>
                          <a:gd name="connsiteX31" fmla="*/ 9870 w 10004"/>
                          <a:gd name="connsiteY31" fmla="*/ 6659 h 10051"/>
                          <a:gd name="connsiteX32" fmla="*/ 9858 w 10004"/>
                          <a:gd name="connsiteY32" fmla="*/ 6693 h 10051"/>
                          <a:gd name="connsiteX33" fmla="*/ 9843 w 10004"/>
                          <a:gd name="connsiteY33" fmla="*/ 6708 h 10051"/>
                          <a:gd name="connsiteX34" fmla="*/ 9841 w 10004"/>
                          <a:gd name="connsiteY34" fmla="*/ 6717 h 10051"/>
                          <a:gd name="connsiteX35" fmla="*/ 9831 w 10004"/>
                          <a:gd name="connsiteY35" fmla="*/ 6727 h 10051"/>
                          <a:gd name="connsiteX36" fmla="*/ 9796 w 10004"/>
                          <a:gd name="connsiteY36" fmla="*/ 6761 h 10051"/>
                          <a:gd name="connsiteX37" fmla="*/ 9744 w 10004"/>
                          <a:gd name="connsiteY37" fmla="*/ 6800 h 10051"/>
                          <a:gd name="connsiteX38" fmla="*/ 9675 w 10004"/>
                          <a:gd name="connsiteY38" fmla="*/ 6868 h 10051"/>
                          <a:gd name="connsiteX39" fmla="*/ 9583 w 10004"/>
                          <a:gd name="connsiteY39" fmla="*/ 6945 h 10051"/>
                          <a:gd name="connsiteX40" fmla="*/ 9480 w 10004"/>
                          <a:gd name="connsiteY40" fmla="*/ 7037 h 10051"/>
                          <a:gd name="connsiteX41" fmla="*/ 9363 w 10004"/>
                          <a:gd name="connsiteY41" fmla="*/ 7149 h 10051"/>
                          <a:gd name="connsiteX42" fmla="*/ 9235 w 10004"/>
                          <a:gd name="connsiteY42" fmla="*/ 7270 h 10051"/>
                          <a:gd name="connsiteX43" fmla="*/ 9091 w 10004"/>
                          <a:gd name="connsiteY43" fmla="*/ 7396 h 10051"/>
                          <a:gd name="connsiteX44" fmla="*/ 8943 w 10004"/>
                          <a:gd name="connsiteY44" fmla="*/ 7522 h 10051"/>
                          <a:gd name="connsiteX45" fmla="*/ 8784 w 10004"/>
                          <a:gd name="connsiteY45" fmla="*/ 7667 h 10051"/>
                          <a:gd name="connsiteX46" fmla="*/ 8619 w 10004"/>
                          <a:gd name="connsiteY46" fmla="*/ 7823 h 10051"/>
                          <a:gd name="connsiteX47" fmla="*/ 8445 w 10004"/>
                          <a:gd name="connsiteY47" fmla="*/ 7973 h 10051"/>
                          <a:gd name="connsiteX48" fmla="*/ 8272 w 10004"/>
                          <a:gd name="connsiteY48" fmla="*/ 8127 h 10051"/>
                          <a:gd name="connsiteX49" fmla="*/ 8094 w 10004"/>
                          <a:gd name="connsiteY49" fmla="*/ 8288 h 10051"/>
                          <a:gd name="connsiteX50" fmla="*/ 7921 w 10004"/>
                          <a:gd name="connsiteY50" fmla="*/ 8447 h 10051"/>
                          <a:gd name="connsiteX51" fmla="*/ 7745 w 10004"/>
                          <a:gd name="connsiteY51" fmla="*/ 8603 h 10051"/>
                          <a:gd name="connsiteX52" fmla="*/ 7572 w 10004"/>
                          <a:gd name="connsiteY52" fmla="*/ 8762 h 10051"/>
                          <a:gd name="connsiteX53" fmla="*/ 7399 w 10004"/>
                          <a:gd name="connsiteY53" fmla="*/ 8913 h 10051"/>
                          <a:gd name="connsiteX54" fmla="*/ 7233 w 10004"/>
                          <a:gd name="connsiteY54" fmla="*/ 9058 h 10051"/>
                          <a:gd name="connsiteX55" fmla="*/ 7077 w 10004"/>
                          <a:gd name="connsiteY55" fmla="*/ 9204 h 10051"/>
                          <a:gd name="connsiteX56" fmla="*/ 6931 w 10004"/>
                          <a:gd name="connsiteY56" fmla="*/ 9339 h 10051"/>
                          <a:gd name="connsiteX57" fmla="*/ 6788 w 10004"/>
                          <a:gd name="connsiteY57" fmla="*/ 9464 h 10051"/>
                          <a:gd name="connsiteX58" fmla="*/ 6662 w 10004"/>
                          <a:gd name="connsiteY58" fmla="*/ 9577 h 10051"/>
                          <a:gd name="connsiteX59" fmla="*/ 6545 w 10004"/>
                          <a:gd name="connsiteY59" fmla="*/ 9678 h 10051"/>
                          <a:gd name="connsiteX60" fmla="*/ 6441 w 10004"/>
                          <a:gd name="connsiteY60" fmla="*/ 9770 h 10051"/>
                          <a:gd name="connsiteX61" fmla="*/ 6360 w 10004"/>
                          <a:gd name="connsiteY61" fmla="*/ 9847 h 10051"/>
                          <a:gd name="connsiteX62" fmla="*/ 6290 w 10004"/>
                          <a:gd name="connsiteY62" fmla="*/ 9916 h 10051"/>
                          <a:gd name="connsiteX63" fmla="*/ 6239 w 10004"/>
                          <a:gd name="connsiteY63" fmla="*/ 9959 h 10051"/>
                          <a:gd name="connsiteX64" fmla="*/ 6209 w 10004"/>
                          <a:gd name="connsiteY64" fmla="*/ 9983 h 10051"/>
                          <a:gd name="connsiteX65" fmla="*/ 6135 w 10004"/>
                          <a:gd name="connsiteY65" fmla="*/ 10037 h 10051"/>
                          <a:gd name="connsiteX66" fmla="*/ 6070 w 10004"/>
                          <a:gd name="connsiteY66" fmla="*/ 10051 h 10051"/>
                          <a:gd name="connsiteX67" fmla="*/ 6008 w 10004"/>
                          <a:gd name="connsiteY67" fmla="*/ 10041 h 10051"/>
                          <a:gd name="connsiteX68" fmla="*/ 5961 w 10004"/>
                          <a:gd name="connsiteY68" fmla="*/ 10027 h 10051"/>
                          <a:gd name="connsiteX69" fmla="*/ 5932 w 10004"/>
                          <a:gd name="connsiteY69" fmla="*/ 10008 h 10051"/>
                          <a:gd name="connsiteX70" fmla="*/ 5917 w 10004"/>
                          <a:gd name="connsiteY70" fmla="*/ 10003 h 10051"/>
                          <a:gd name="connsiteX71" fmla="*/ 5905 w 10004"/>
                          <a:gd name="connsiteY71" fmla="*/ 9993 h 10051"/>
                          <a:gd name="connsiteX72" fmla="*/ 5870 w 10004"/>
                          <a:gd name="connsiteY72" fmla="*/ 9969 h 10051"/>
                          <a:gd name="connsiteX73" fmla="*/ 5813 w 10004"/>
                          <a:gd name="connsiteY73" fmla="*/ 9925 h 10051"/>
                          <a:gd name="connsiteX74" fmla="*/ 5741 w 10004"/>
                          <a:gd name="connsiteY74" fmla="*/ 9866 h 10051"/>
                          <a:gd name="connsiteX75" fmla="*/ 5645 w 10004"/>
                          <a:gd name="connsiteY75" fmla="*/ 9789 h 10051"/>
                          <a:gd name="connsiteX76" fmla="*/ 5528 w 10004"/>
                          <a:gd name="connsiteY76" fmla="*/ 9697 h 10051"/>
                          <a:gd name="connsiteX77" fmla="*/ 5402 w 10004"/>
                          <a:gd name="connsiteY77" fmla="*/ 9596 h 10051"/>
                          <a:gd name="connsiteX78" fmla="*/ 5256 w 10004"/>
                          <a:gd name="connsiteY78" fmla="*/ 9484 h 10051"/>
                          <a:gd name="connsiteX79" fmla="*/ 5100 w 10004"/>
                          <a:gd name="connsiteY79" fmla="*/ 9363 h 10051"/>
                          <a:gd name="connsiteX80" fmla="*/ 4927 w 10004"/>
                          <a:gd name="connsiteY80" fmla="*/ 9228 h 10051"/>
                          <a:gd name="connsiteX81" fmla="*/ 4744 w 10004"/>
                          <a:gd name="connsiteY81" fmla="*/ 9082 h 10051"/>
                          <a:gd name="connsiteX82" fmla="*/ 4549 w 10004"/>
                          <a:gd name="connsiteY82" fmla="*/ 8932 h 10051"/>
                          <a:gd name="connsiteX83" fmla="*/ 4351 w 10004"/>
                          <a:gd name="connsiteY83" fmla="*/ 8776 h 10051"/>
                          <a:gd name="connsiteX84" fmla="*/ 4143 w 10004"/>
                          <a:gd name="connsiteY84" fmla="*/ 8607 h 10051"/>
                          <a:gd name="connsiteX85" fmla="*/ 3928 w 10004"/>
                          <a:gd name="connsiteY85" fmla="*/ 8447 h 10051"/>
                          <a:gd name="connsiteX86" fmla="*/ 3710 w 10004"/>
                          <a:gd name="connsiteY86" fmla="*/ 8268 h 10051"/>
                          <a:gd name="connsiteX87" fmla="*/ 3485 w 10004"/>
                          <a:gd name="connsiteY87" fmla="*/ 8098 h 10051"/>
                          <a:gd name="connsiteX88" fmla="*/ 3260 w 10004"/>
                          <a:gd name="connsiteY88" fmla="*/ 7924 h 10051"/>
                          <a:gd name="connsiteX89" fmla="*/ 3030 w 10004"/>
                          <a:gd name="connsiteY89" fmla="*/ 7744 h 10051"/>
                          <a:gd name="connsiteX90" fmla="*/ 2805 w 10004"/>
                          <a:gd name="connsiteY90" fmla="*/ 7566 h 10051"/>
                          <a:gd name="connsiteX91" fmla="*/ 2579 w 10004"/>
                          <a:gd name="connsiteY91" fmla="*/ 7386 h 10051"/>
                          <a:gd name="connsiteX92" fmla="*/ 2359 w 10004"/>
                          <a:gd name="connsiteY92" fmla="*/ 7217 h 10051"/>
                          <a:gd name="connsiteX93" fmla="*/ 2139 w 10004"/>
                          <a:gd name="connsiteY93" fmla="*/ 7047 h 10051"/>
                          <a:gd name="connsiteX94" fmla="*/ 1926 w 10004"/>
                          <a:gd name="connsiteY94" fmla="*/ 6878 h 10051"/>
                          <a:gd name="connsiteX95" fmla="*/ 1723 w 10004"/>
                          <a:gd name="connsiteY95" fmla="*/ 6717 h 10051"/>
                          <a:gd name="connsiteX96" fmla="*/ 1523 w 10004"/>
                          <a:gd name="connsiteY96" fmla="*/ 6563 h 10051"/>
                          <a:gd name="connsiteX97" fmla="*/ 1335 w 10004"/>
                          <a:gd name="connsiteY97" fmla="*/ 6412 h 10051"/>
                          <a:gd name="connsiteX98" fmla="*/ 1157 w 10004"/>
                          <a:gd name="connsiteY98" fmla="*/ 6277 h 10051"/>
                          <a:gd name="connsiteX99" fmla="*/ 989 w 10004"/>
                          <a:gd name="connsiteY99" fmla="*/ 6141 h 10051"/>
                          <a:gd name="connsiteX100" fmla="*/ 835 w 10004"/>
                          <a:gd name="connsiteY100" fmla="*/ 6020 h 10051"/>
                          <a:gd name="connsiteX101" fmla="*/ 694 w 10004"/>
                          <a:gd name="connsiteY101" fmla="*/ 5913 h 10051"/>
                          <a:gd name="connsiteX102" fmla="*/ 573 w 10004"/>
                          <a:gd name="connsiteY102" fmla="*/ 5817 h 10051"/>
                          <a:gd name="connsiteX103" fmla="*/ 464 w 10004"/>
                          <a:gd name="connsiteY103" fmla="*/ 5734 h 10051"/>
                          <a:gd name="connsiteX104" fmla="*/ 373 w 10004"/>
                          <a:gd name="connsiteY104" fmla="*/ 5656 h 10051"/>
                          <a:gd name="connsiteX105" fmla="*/ 303 w 10004"/>
                          <a:gd name="connsiteY105" fmla="*/ 5608 h 10051"/>
                          <a:gd name="connsiteX106" fmla="*/ 256 w 10004"/>
                          <a:gd name="connsiteY106" fmla="*/ 5565 h 10051"/>
                          <a:gd name="connsiteX107" fmla="*/ 229 w 10004"/>
                          <a:gd name="connsiteY107" fmla="*/ 5540 h 10051"/>
                          <a:gd name="connsiteX108" fmla="*/ 96 w 10004"/>
                          <a:gd name="connsiteY108" fmla="*/ 5361 h 10051"/>
                          <a:gd name="connsiteX109" fmla="*/ 4 w 10004"/>
                          <a:gd name="connsiteY109" fmla="*/ 4653 h 10051"/>
                          <a:gd name="connsiteX110" fmla="*/ 4 w 10004"/>
                          <a:gd name="connsiteY110" fmla="*/ 3859 h 10051"/>
                          <a:gd name="connsiteX111" fmla="*/ 244 w 10004"/>
                          <a:gd name="connsiteY111" fmla="*/ 2497 h 10051"/>
                          <a:gd name="connsiteX112" fmla="*/ 580 w 10004"/>
                          <a:gd name="connsiteY112" fmla="*/ 2201 h 10051"/>
                          <a:gd name="connsiteX113" fmla="*/ 3841 w 10004"/>
                          <a:gd name="connsiteY113"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79 w 10004"/>
                          <a:gd name="connsiteY4" fmla="*/ 3423 h 10051"/>
                          <a:gd name="connsiteX5" fmla="*/ 10004 w 10004"/>
                          <a:gd name="connsiteY5" fmla="*/ 3476 h 10051"/>
                          <a:gd name="connsiteX6" fmla="*/ 10004 w 10004"/>
                          <a:gd name="connsiteY6" fmla="*/ 3525 h 10051"/>
                          <a:gd name="connsiteX7" fmla="*/ 9992 w 10004"/>
                          <a:gd name="connsiteY7" fmla="*/ 3568 h 10051"/>
                          <a:gd name="connsiteX8" fmla="*/ 9962 w 10004"/>
                          <a:gd name="connsiteY8" fmla="*/ 3621 h 10051"/>
                          <a:gd name="connsiteX9" fmla="*/ 9917 w 10004"/>
                          <a:gd name="connsiteY9" fmla="*/ 3680 h 10051"/>
                          <a:gd name="connsiteX10" fmla="*/ 9878 w 10004"/>
                          <a:gd name="connsiteY10" fmla="*/ 3714 h 10051"/>
                          <a:gd name="connsiteX11" fmla="*/ 9836 w 10004"/>
                          <a:gd name="connsiteY11" fmla="*/ 3767 h 10051"/>
                          <a:gd name="connsiteX12" fmla="*/ 9784 w 10004"/>
                          <a:gd name="connsiteY12" fmla="*/ 3825 h 10051"/>
                          <a:gd name="connsiteX13" fmla="*/ 9732 w 10004"/>
                          <a:gd name="connsiteY13" fmla="*/ 3883 h 10051"/>
                          <a:gd name="connsiteX14" fmla="*/ 9675 w 10004"/>
                          <a:gd name="connsiteY14" fmla="*/ 3936 h 10051"/>
                          <a:gd name="connsiteX15" fmla="*/ 9633 w 10004"/>
                          <a:gd name="connsiteY15" fmla="*/ 3985 h 10051"/>
                          <a:gd name="connsiteX16" fmla="*/ 9593 w 10004"/>
                          <a:gd name="connsiteY16" fmla="*/ 4029 h 10051"/>
                          <a:gd name="connsiteX17" fmla="*/ 9566 w 10004"/>
                          <a:gd name="connsiteY17" fmla="*/ 4063 h 10051"/>
                          <a:gd name="connsiteX18" fmla="*/ 9554 w 10004"/>
                          <a:gd name="connsiteY18" fmla="*/ 4073 h 10051"/>
                          <a:gd name="connsiteX19" fmla="*/ 9559 w 10004"/>
                          <a:gd name="connsiteY19" fmla="*/ 6277 h 10051"/>
                          <a:gd name="connsiteX20" fmla="*/ 9571 w 10004"/>
                          <a:gd name="connsiteY20" fmla="*/ 6286 h 10051"/>
                          <a:gd name="connsiteX21" fmla="*/ 9601 w 10004"/>
                          <a:gd name="connsiteY21" fmla="*/ 6311 h 10051"/>
                          <a:gd name="connsiteX22" fmla="*/ 9645 w 10004"/>
                          <a:gd name="connsiteY22" fmla="*/ 6344 h 10051"/>
                          <a:gd name="connsiteX23" fmla="*/ 9702 w 10004"/>
                          <a:gd name="connsiteY23" fmla="*/ 6378 h 10051"/>
                          <a:gd name="connsiteX24" fmla="*/ 9757 w 10004"/>
                          <a:gd name="connsiteY24" fmla="*/ 6422 h 10051"/>
                          <a:gd name="connsiteX25" fmla="*/ 9809 w 10004"/>
                          <a:gd name="connsiteY25" fmla="*/ 6461 h 10051"/>
                          <a:gd name="connsiteX26" fmla="*/ 9848 w 10004"/>
                          <a:gd name="connsiteY26" fmla="*/ 6495 h 10051"/>
                          <a:gd name="connsiteX27" fmla="*/ 9878 w 10004"/>
                          <a:gd name="connsiteY27" fmla="*/ 6529 h 10051"/>
                          <a:gd name="connsiteX28" fmla="*/ 9888 w 10004"/>
                          <a:gd name="connsiteY28" fmla="*/ 6572 h 10051"/>
                          <a:gd name="connsiteX29" fmla="*/ 9883 w 10004"/>
                          <a:gd name="connsiteY29" fmla="*/ 6616 h 10051"/>
                          <a:gd name="connsiteX30" fmla="*/ 9870 w 10004"/>
                          <a:gd name="connsiteY30" fmla="*/ 6659 h 10051"/>
                          <a:gd name="connsiteX31" fmla="*/ 9858 w 10004"/>
                          <a:gd name="connsiteY31" fmla="*/ 6693 h 10051"/>
                          <a:gd name="connsiteX32" fmla="*/ 9843 w 10004"/>
                          <a:gd name="connsiteY32" fmla="*/ 6708 h 10051"/>
                          <a:gd name="connsiteX33" fmla="*/ 9841 w 10004"/>
                          <a:gd name="connsiteY33" fmla="*/ 6717 h 10051"/>
                          <a:gd name="connsiteX34" fmla="*/ 9831 w 10004"/>
                          <a:gd name="connsiteY34" fmla="*/ 6727 h 10051"/>
                          <a:gd name="connsiteX35" fmla="*/ 9796 w 10004"/>
                          <a:gd name="connsiteY35" fmla="*/ 6761 h 10051"/>
                          <a:gd name="connsiteX36" fmla="*/ 9744 w 10004"/>
                          <a:gd name="connsiteY36" fmla="*/ 6800 h 10051"/>
                          <a:gd name="connsiteX37" fmla="*/ 9675 w 10004"/>
                          <a:gd name="connsiteY37" fmla="*/ 6868 h 10051"/>
                          <a:gd name="connsiteX38" fmla="*/ 9583 w 10004"/>
                          <a:gd name="connsiteY38" fmla="*/ 6945 h 10051"/>
                          <a:gd name="connsiteX39" fmla="*/ 9480 w 10004"/>
                          <a:gd name="connsiteY39" fmla="*/ 7037 h 10051"/>
                          <a:gd name="connsiteX40" fmla="*/ 9363 w 10004"/>
                          <a:gd name="connsiteY40" fmla="*/ 7149 h 10051"/>
                          <a:gd name="connsiteX41" fmla="*/ 9235 w 10004"/>
                          <a:gd name="connsiteY41" fmla="*/ 7270 h 10051"/>
                          <a:gd name="connsiteX42" fmla="*/ 9091 w 10004"/>
                          <a:gd name="connsiteY42" fmla="*/ 7396 h 10051"/>
                          <a:gd name="connsiteX43" fmla="*/ 8943 w 10004"/>
                          <a:gd name="connsiteY43" fmla="*/ 7522 h 10051"/>
                          <a:gd name="connsiteX44" fmla="*/ 8784 w 10004"/>
                          <a:gd name="connsiteY44" fmla="*/ 7667 h 10051"/>
                          <a:gd name="connsiteX45" fmla="*/ 8619 w 10004"/>
                          <a:gd name="connsiteY45" fmla="*/ 7823 h 10051"/>
                          <a:gd name="connsiteX46" fmla="*/ 8445 w 10004"/>
                          <a:gd name="connsiteY46" fmla="*/ 7973 h 10051"/>
                          <a:gd name="connsiteX47" fmla="*/ 8272 w 10004"/>
                          <a:gd name="connsiteY47" fmla="*/ 8127 h 10051"/>
                          <a:gd name="connsiteX48" fmla="*/ 8094 w 10004"/>
                          <a:gd name="connsiteY48" fmla="*/ 8288 h 10051"/>
                          <a:gd name="connsiteX49" fmla="*/ 7921 w 10004"/>
                          <a:gd name="connsiteY49" fmla="*/ 8447 h 10051"/>
                          <a:gd name="connsiteX50" fmla="*/ 7745 w 10004"/>
                          <a:gd name="connsiteY50" fmla="*/ 8603 h 10051"/>
                          <a:gd name="connsiteX51" fmla="*/ 7572 w 10004"/>
                          <a:gd name="connsiteY51" fmla="*/ 8762 h 10051"/>
                          <a:gd name="connsiteX52" fmla="*/ 7399 w 10004"/>
                          <a:gd name="connsiteY52" fmla="*/ 8913 h 10051"/>
                          <a:gd name="connsiteX53" fmla="*/ 7233 w 10004"/>
                          <a:gd name="connsiteY53" fmla="*/ 9058 h 10051"/>
                          <a:gd name="connsiteX54" fmla="*/ 7077 w 10004"/>
                          <a:gd name="connsiteY54" fmla="*/ 9204 h 10051"/>
                          <a:gd name="connsiteX55" fmla="*/ 6931 w 10004"/>
                          <a:gd name="connsiteY55" fmla="*/ 9339 h 10051"/>
                          <a:gd name="connsiteX56" fmla="*/ 6788 w 10004"/>
                          <a:gd name="connsiteY56" fmla="*/ 9464 h 10051"/>
                          <a:gd name="connsiteX57" fmla="*/ 6662 w 10004"/>
                          <a:gd name="connsiteY57" fmla="*/ 9577 h 10051"/>
                          <a:gd name="connsiteX58" fmla="*/ 6545 w 10004"/>
                          <a:gd name="connsiteY58" fmla="*/ 9678 h 10051"/>
                          <a:gd name="connsiteX59" fmla="*/ 6441 w 10004"/>
                          <a:gd name="connsiteY59" fmla="*/ 9770 h 10051"/>
                          <a:gd name="connsiteX60" fmla="*/ 6360 w 10004"/>
                          <a:gd name="connsiteY60" fmla="*/ 9847 h 10051"/>
                          <a:gd name="connsiteX61" fmla="*/ 6290 w 10004"/>
                          <a:gd name="connsiteY61" fmla="*/ 9916 h 10051"/>
                          <a:gd name="connsiteX62" fmla="*/ 6239 w 10004"/>
                          <a:gd name="connsiteY62" fmla="*/ 9959 h 10051"/>
                          <a:gd name="connsiteX63" fmla="*/ 6209 w 10004"/>
                          <a:gd name="connsiteY63" fmla="*/ 9983 h 10051"/>
                          <a:gd name="connsiteX64" fmla="*/ 6135 w 10004"/>
                          <a:gd name="connsiteY64" fmla="*/ 10037 h 10051"/>
                          <a:gd name="connsiteX65" fmla="*/ 6070 w 10004"/>
                          <a:gd name="connsiteY65" fmla="*/ 10051 h 10051"/>
                          <a:gd name="connsiteX66" fmla="*/ 6008 w 10004"/>
                          <a:gd name="connsiteY66" fmla="*/ 10041 h 10051"/>
                          <a:gd name="connsiteX67" fmla="*/ 5961 w 10004"/>
                          <a:gd name="connsiteY67" fmla="*/ 10027 h 10051"/>
                          <a:gd name="connsiteX68" fmla="*/ 5932 w 10004"/>
                          <a:gd name="connsiteY68" fmla="*/ 10008 h 10051"/>
                          <a:gd name="connsiteX69" fmla="*/ 5917 w 10004"/>
                          <a:gd name="connsiteY69" fmla="*/ 10003 h 10051"/>
                          <a:gd name="connsiteX70" fmla="*/ 5905 w 10004"/>
                          <a:gd name="connsiteY70" fmla="*/ 9993 h 10051"/>
                          <a:gd name="connsiteX71" fmla="*/ 5870 w 10004"/>
                          <a:gd name="connsiteY71" fmla="*/ 9969 h 10051"/>
                          <a:gd name="connsiteX72" fmla="*/ 5813 w 10004"/>
                          <a:gd name="connsiteY72" fmla="*/ 9925 h 10051"/>
                          <a:gd name="connsiteX73" fmla="*/ 5741 w 10004"/>
                          <a:gd name="connsiteY73" fmla="*/ 9866 h 10051"/>
                          <a:gd name="connsiteX74" fmla="*/ 5645 w 10004"/>
                          <a:gd name="connsiteY74" fmla="*/ 9789 h 10051"/>
                          <a:gd name="connsiteX75" fmla="*/ 5528 w 10004"/>
                          <a:gd name="connsiteY75" fmla="*/ 9697 h 10051"/>
                          <a:gd name="connsiteX76" fmla="*/ 5402 w 10004"/>
                          <a:gd name="connsiteY76" fmla="*/ 9596 h 10051"/>
                          <a:gd name="connsiteX77" fmla="*/ 5256 w 10004"/>
                          <a:gd name="connsiteY77" fmla="*/ 9484 h 10051"/>
                          <a:gd name="connsiteX78" fmla="*/ 5100 w 10004"/>
                          <a:gd name="connsiteY78" fmla="*/ 9363 h 10051"/>
                          <a:gd name="connsiteX79" fmla="*/ 4927 w 10004"/>
                          <a:gd name="connsiteY79" fmla="*/ 9228 h 10051"/>
                          <a:gd name="connsiteX80" fmla="*/ 4744 w 10004"/>
                          <a:gd name="connsiteY80" fmla="*/ 9082 h 10051"/>
                          <a:gd name="connsiteX81" fmla="*/ 4549 w 10004"/>
                          <a:gd name="connsiteY81" fmla="*/ 8932 h 10051"/>
                          <a:gd name="connsiteX82" fmla="*/ 4351 w 10004"/>
                          <a:gd name="connsiteY82" fmla="*/ 8776 h 10051"/>
                          <a:gd name="connsiteX83" fmla="*/ 4143 w 10004"/>
                          <a:gd name="connsiteY83" fmla="*/ 8607 h 10051"/>
                          <a:gd name="connsiteX84" fmla="*/ 3928 w 10004"/>
                          <a:gd name="connsiteY84" fmla="*/ 8447 h 10051"/>
                          <a:gd name="connsiteX85" fmla="*/ 3710 w 10004"/>
                          <a:gd name="connsiteY85" fmla="*/ 8268 h 10051"/>
                          <a:gd name="connsiteX86" fmla="*/ 3485 w 10004"/>
                          <a:gd name="connsiteY86" fmla="*/ 8098 h 10051"/>
                          <a:gd name="connsiteX87" fmla="*/ 3260 w 10004"/>
                          <a:gd name="connsiteY87" fmla="*/ 7924 h 10051"/>
                          <a:gd name="connsiteX88" fmla="*/ 3030 w 10004"/>
                          <a:gd name="connsiteY88" fmla="*/ 7744 h 10051"/>
                          <a:gd name="connsiteX89" fmla="*/ 2805 w 10004"/>
                          <a:gd name="connsiteY89" fmla="*/ 7566 h 10051"/>
                          <a:gd name="connsiteX90" fmla="*/ 2579 w 10004"/>
                          <a:gd name="connsiteY90" fmla="*/ 7386 h 10051"/>
                          <a:gd name="connsiteX91" fmla="*/ 2359 w 10004"/>
                          <a:gd name="connsiteY91" fmla="*/ 7217 h 10051"/>
                          <a:gd name="connsiteX92" fmla="*/ 2139 w 10004"/>
                          <a:gd name="connsiteY92" fmla="*/ 7047 h 10051"/>
                          <a:gd name="connsiteX93" fmla="*/ 1926 w 10004"/>
                          <a:gd name="connsiteY93" fmla="*/ 6878 h 10051"/>
                          <a:gd name="connsiteX94" fmla="*/ 1723 w 10004"/>
                          <a:gd name="connsiteY94" fmla="*/ 6717 h 10051"/>
                          <a:gd name="connsiteX95" fmla="*/ 1523 w 10004"/>
                          <a:gd name="connsiteY95" fmla="*/ 6563 h 10051"/>
                          <a:gd name="connsiteX96" fmla="*/ 1335 w 10004"/>
                          <a:gd name="connsiteY96" fmla="*/ 6412 h 10051"/>
                          <a:gd name="connsiteX97" fmla="*/ 1157 w 10004"/>
                          <a:gd name="connsiteY97" fmla="*/ 6277 h 10051"/>
                          <a:gd name="connsiteX98" fmla="*/ 989 w 10004"/>
                          <a:gd name="connsiteY98" fmla="*/ 6141 h 10051"/>
                          <a:gd name="connsiteX99" fmla="*/ 835 w 10004"/>
                          <a:gd name="connsiteY99" fmla="*/ 6020 h 10051"/>
                          <a:gd name="connsiteX100" fmla="*/ 694 w 10004"/>
                          <a:gd name="connsiteY100" fmla="*/ 5913 h 10051"/>
                          <a:gd name="connsiteX101" fmla="*/ 573 w 10004"/>
                          <a:gd name="connsiteY101" fmla="*/ 5817 h 10051"/>
                          <a:gd name="connsiteX102" fmla="*/ 464 w 10004"/>
                          <a:gd name="connsiteY102" fmla="*/ 5734 h 10051"/>
                          <a:gd name="connsiteX103" fmla="*/ 373 w 10004"/>
                          <a:gd name="connsiteY103" fmla="*/ 5656 h 10051"/>
                          <a:gd name="connsiteX104" fmla="*/ 303 w 10004"/>
                          <a:gd name="connsiteY104" fmla="*/ 5608 h 10051"/>
                          <a:gd name="connsiteX105" fmla="*/ 256 w 10004"/>
                          <a:gd name="connsiteY105" fmla="*/ 5565 h 10051"/>
                          <a:gd name="connsiteX106" fmla="*/ 229 w 10004"/>
                          <a:gd name="connsiteY106" fmla="*/ 5540 h 10051"/>
                          <a:gd name="connsiteX107" fmla="*/ 96 w 10004"/>
                          <a:gd name="connsiteY107" fmla="*/ 5361 h 10051"/>
                          <a:gd name="connsiteX108" fmla="*/ 4 w 10004"/>
                          <a:gd name="connsiteY108" fmla="*/ 4653 h 10051"/>
                          <a:gd name="connsiteX109" fmla="*/ 4 w 10004"/>
                          <a:gd name="connsiteY109" fmla="*/ 3859 h 10051"/>
                          <a:gd name="connsiteX110" fmla="*/ 244 w 10004"/>
                          <a:gd name="connsiteY110" fmla="*/ 2497 h 10051"/>
                          <a:gd name="connsiteX111" fmla="*/ 580 w 10004"/>
                          <a:gd name="connsiteY111" fmla="*/ 2201 h 10051"/>
                          <a:gd name="connsiteX112" fmla="*/ 3841 w 10004"/>
                          <a:gd name="connsiteY112"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10004 w 10004"/>
                          <a:gd name="connsiteY5" fmla="*/ 3525 h 10051"/>
                          <a:gd name="connsiteX6" fmla="*/ 9992 w 10004"/>
                          <a:gd name="connsiteY6" fmla="*/ 3568 h 10051"/>
                          <a:gd name="connsiteX7" fmla="*/ 9962 w 10004"/>
                          <a:gd name="connsiteY7" fmla="*/ 3621 h 10051"/>
                          <a:gd name="connsiteX8" fmla="*/ 9917 w 10004"/>
                          <a:gd name="connsiteY8" fmla="*/ 3680 h 10051"/>
                          <a:gd name="connsiteX9" fmla="*/ 9878 w 10004"/>
                          <a:gd name="connsiteY9" fmla="*/ 3714 h 10051"/>
                          <a:gd name="connsiteX10" fmla="*/ 9836 w 10004"/>
                          <a:gd name="connsiteY10" fmla="*/ 3767 h 10051"/>
                          <a:gd name="connsiteX11" fmla="*/ 9784 w 10004"/>
                          <a:gd name="connsiteY11" fmla="*/ 3825 h 10051"/>
                          <a:gd name="connsiteX12" fmla="*/ 9732 w 10004"/>
                          <a:gd name="connsiteY12" fmla="*/ 3883 h 10051"/>
                          <a:gd name="connsiteX13" fmla="*/ 9675 w 10004"/>
                          <a:gd name="connsiteY13" fmla="*/ 3936 h 10051"/>
                          <a:gd name="connsiteX14" fmla="*/ 9633 w 10004"/>
                          <a:gd name="connsiteY14" fmla="*/ 3985 h 10051"/>
                          <a:gd name="connsiteX15" fmla="*/ 9593 w 10004"/>
                          <a:gd name="connsiteY15" fmla="*/ 4029 h 10051"/>
                          <a:gd name="connsiteX16" fmla="*/ 9566 w 10004"/>
                          <a:gd name="connsiteY16" fmla="*/ 4063 h 10051"/>
                          <a:gd name="connsiteX17" fmla="*/ 9554 w 10004"/>
                          <a:gd name="connsiteY17" fmla="*/ 4073 h 10051"/>
                          <a:gd name="connsiteX18" fmla="*/ 9559 w 10004"/>
                          <a:gd name="connsiteY18" fmla="*/ 6277 h 10051"/>
                          <a:gd name="connsiteX19" fmla="*/ 9571 w 10004"/>
                          <a:gd name="connsiteY19" fmla="*/ 6286 h 10051"/>
                          <a:gd name="connsiteX20" fmla="*/ 9601 w 10004"/>
                          <a:gd name="connsiteY20" fmla="*/ 6311 h 10051"/>
                          <a:gd name="connsiteX21" fmla="*/ 9645 w 10004"/>
                          <a:gd name="connsiteY21" fmla="*/ 6344 h 10051"/>
                          <a:gd name="connsiteX22" fmla="*/ 9702 w 10004"/>
                          <a:gd name="connsiteY22" fmla="*/ 6378 h 10051"/>
                          <a:gd name="connsiteX23" fmla="*/ 9757 w 10004"/>
                          <a:gd name="connsiteY23" fmla="*/ 6422 h 10051"/>
                          <a:gd name="connsiteX24" fmla="*/ 9809 w 10004"/>
                          <a:gd name="connsiteY24" fmla="*/ 6461 h 10051"/>
                          <a:gd name="connsiteX25" fmla="*/ 9848 w 10004"/>
                          <a:gd name="connsiteY25" fmla="*/ 6495 h 10051"/>
                          <a:gd name="connsiteX26" fmla="*/ 9878 w 10004"/>
                          <a:gd name="connsiteY26" fmla="*/ 6529 h 10051"/>
                          <a:gd name="connsiteX27" fmla="*/ 9888 w 10004"/>
                          <a:gd name="connsiteY27" fmla="*/ 6572 h 10051"/>
                          <a:gd name="connsiteX28" fmla="*/ 9883 w 10004"/>
                          <a:gd name="connsiteY28" fmla="*/ 6616 h 10051"/>
                          <a:gd name="connsiteX29" fmla="*/ 9870 w 10004"/>
                          <a:gd name="connsiteY29" fmla="*/ 6659 h 10051"/>
                          <a:gd name="connsiteX30" fmla="*/ 9858 w 10004"/>
                          <a:gd name="connsiteY30" fmla="*/ 6693 h 10051"/>
                          <a:gd name="connsiteX31" fmla="*/ 9843 w 10004"/>
                          <a:gd name="connsiteY31" fmla="*/ 6708 h 10051"/>
                          <a:gd name="connsiteX32" fmla="*/ 9841 w 10004"/>
                          <a:gd name="connsiteY32" fmla="*/ 6717 h 10051"/>
                          <a:gd name="connsiteX33" fmla="*/ 9831 w 10004"/>
                          <a:gd name="connsiteY33" fmla="*/ 6727 h 10051"/>
                          <a:gd name="connsiteX34" fmla="*/ 9796 w 10004"/>
                          <a:gd name="connsiteY34" fmla="*/ 6761 h 10051"/>
                          <a:gd name="connsiteX35" fmla="*/ 9744 w 10004"/>
                          <a:gd name="connsiteY35" fmla="*/ 6800 h 10051"/>
                          <a:gd name="connsiteX36" fmla="*/ 9675 w 10004"/>
                          <a:gd name="connsiteY36" fmla="*/ 6868 h 10051"/>
                          <a:gd name="connsiteX37" fmla="*/ 9583 w 10004"/>
                          <a:gd name="connsiteY37" fmla="*/ 6945 h 10051"/>
                          <a:gd name="connsiteX38" fmla="*/ 9480 w 10004"/>
                          <a:gd name="connsiteY38" fmla="*/ 7037 h 10051"/>
                          <a:gd name="connsiteX39" fmla="*/ 9363 w 10004"/>
                          <a:gd name="connsiteY39" fmla="*/ 7149 h 10051"/>
                          <a:gd name="connsiteX40" fmla="*/ 9235 w 10004"/>
                          <a:gd name="connsiteY40" fmla="*/ 7270 h 10051"/>
                          <a:gd name="connsiteX41" fmla="*/ 9091 w 10004"/>
                          <a:gd name="connsiteY41" fmla="*/ 7396 h 10051"/>
                          <a:gd name="connsiteX42" fmla="*/ 8943 w 10004"/>
                          <a:gd name="connsiteY42" fmla="*/ 7522 h 10051"/>
                          <a:gd name="connsiteX43" fmla="*/ 8784 w 10004"/>
                          <a:gd name="connsiteY43" fmla="*/ 7667 h 10051"/>
                          <a:gd name="connsiteX44" fmla="*/ 8619 w 10004"/>
                          <a:gd name="connsiteY44" fmla="*/ 7823 h 10051"/>
                          <a:gd name="connsiteX45" fmla="*/ 8445 w 10004"/>
                          <a:gd name="connsiteY45" fmla="*/ 7973 h 10051"/>
                          <a:gd name="connsiteX46" fmla="*/ 8272 w 10004"/>
                          <a:gd name="connsiteY46" fmla="*/ 8127 h 10051"/>
                          <a:gd name="connsiteX47" fmla="*/ 8094 w 10004"/>
                          <a:gd name="connsiteY47" fmla="*/ 8288 h 10051"/>
                          <a:gd name="connsiteX48" fmla="*/ 7921 w 10004"/>
                          <a:gd name="connsiteY48" fmla="*/ 8447 h 10051"/>
                          <a:gd name="connsiteX49" fmla="*/ 7745 w 10004"/>
                          <a:gd name="connsiteY49" fmla="*/ 8603 h 10051"/>
                          <a:gd name="connsiteX50" fmla="*/ 7572 w 10004"/>
                          <a:gd name="connsiteY50" fmla="*/ 8762 h 10051"/>
                          <a:gd name="connsiteX51" fmla="*/ 7399 w 10004"/>
                          <a:gd name="connsiteY51" fmla="*/ 8913 h 10051"/>
                          <a:gd name="connsiteX52" fmla="*/ 7233 w 10004"/>
                          <a:gd name="connsiteY52" fmla="*/ 9058 h 10051"/>
                          <a:gd name="connsiteX53" fmla="*/ 7077 w 10004"/>
                          <a:gd name="connsiteY53" fmla="*/ 9204 h 10051"/>
                          <a:gd name="connsiteX54" fmla="*/ 6931 w 10004"/>
                          <a:gd name="connsiteY54" fmla="*/ 9339 h 10051"/>
                          <a:gd name="connsiteX55" fmla="*/ 6788 w 10004"/>
                          <a:gd name="connsiteY55" fmla="*/ 9464 h 10051"/>
                          <a:gd name="connsiteX56" fmla="*/ 6662 w 10004"/>
                          <a:gd name="connsiteY56" fmla="*/ 9577 h 10051"/>
                          <a:gd name="connsiteX57" fmla="*/ 6545 w 10004"/>
                          <a:gd name="connsiteY57" fmla="*/ 9678 h 10051"/>
                          <a:gd name="connsiteX58" fmla="*/ 6441 w 10004"/>
                          <a:gd name="connsiteY58" fmla="*/ 9770 h 10051"/>
                          <a:gd name="connsiteX59" fmla="*/ 6360 w 10004"/>
                          <a:gd name="connsiteY59" fmla="*/ 9847 h 10051"/>
                          <a:gd name="connsiteX60" fmla="*/ 6290 w 10004"/>
                          <a:gd name="connsiteY60" fmla="*/ 9916 h 10051"/>
                          <a:gd name="connsiteX61" fmla="*/ 6239 w 10004"/>
                          <a:gd name="connsiteY61" fmla="*/ 9959 h 10051"/>
                          <a:gd name="connsiteX62" fmla="*/ 6209 w 10004"/>
                          <a:gd name="connsiteY62" fmla="*/ 9983 h 10051"/>
                          <a:gd name="connsiteX63" fmla="*/ 6135 w 10004"/>
                          <a:gd name="connsiteY63" fmla="*/ 10037 h 10051"/>
                          <a:gd name="connsiteX64" fmla="*/ 6070 w 10004"/>
                          <a:gd name="connsiteY64" fmla="*/ 10051 h 10051"/>
                          <a:gd name="connsiteX65" fmla="*/ 6008 w 10004"/>
                          <a:gd name="connsiteY65" fmla="*/ 10041 h 10051"/>
                          <a:gd name="connsiteX66" fmla="*/ 5961 w 10004"/>
                          <a:gd name="connsiteY66" fmla="*/ 10027 h 10051"/>
                          <a:gd name="connsiteX67" fmla="*/ 5932 w 10004"/>
                          <a:gd name="connsiteY67" fmla="*/ 10008 h 10051"/>
                          <a:gd name="connsiteX68" fmla="*/ 5917 w 10004"/>
                          <a:gd name="connsiteY68" fmla="*/ 10003 h 10051"/>
                          <a:gd name="connsiteX69" fmla="*/ 5905 w 10004"/>
                          <a:gd name="connsiteY69" fmla="*/ 9993 h 10051"/>
                          <a:gd name="connsiteX70" fmla="*/ 5870 w 10004"/>
                          <a:gd name="connsiteY70" fmla="*/ 9969 h 10051"/>
                          <a:gd name="connsiteX71" fmla="*/ 5813 w 10004"/>
                          <a:gd name="connsiteY71" fmla="*/ 9925 h 10051"/>
                          <a:gd name="connsiteX72" fmla="*/ 5741 w 10004"/>
                          <a:gd name="connsiteY72" fmla="*/ 9866 h 10051"/>
                          <a:gd name="connsiteX73" fmla="*/ 5645 w 10004"/>
                          <a:gd name="connsiteY73" fmla="*/ 9789 h 10051"/>
                          <a:gd name="connsiteX74" fmla="*/ 5528 w 10004"/>
                          <a:gd name="connsiteY74" fmla="*/ 9697 h 10051"/>
                          <a:gd name="connsiteX75" fmla="*/ 5402 w 10004"/>
                          <a:gd name="connsiteY75" fmla="*/ 9596 h 10051"/>
                          <a:gd name="connsiteX76" fmla="*/ 5256 w 10004"/>
                          <a:gd name="connsiteY76" fmla="*/ 9484 h 10051"/>
                          <a:gd name="connsiteX77" fmla="*/ 5100 w 10004"/>
                          <a:gd name="connsiteY77" fmla="*/ 9363 h 10051"/>
                          <a:gd name="connsiteX78" fmla="*/ 4927 w 10004"/>
                          <a:gd name="connsiteY78" fmla="*/ 9228 h 10051"/>
                          <a:gd name="connsiteX79" fmla="*/ 4744 w 10004"/>
                          <a:gd name="connsiteY79" fmla="*/ 9082 h 10051"/>
                          <a:gd name="connsiteX80" fmla="*/ 4549 w 10004"/>
                          <a:gd name="connsiteY80" fmla="*/ 8932 h 10051"/>
                          <a:gd name="connsiteX81" fmla="*/ 4351 w 10004"/>
                          <a:gd name="connsiteY81" fmla="*/ 8776 h 10051"/>
                          <a:gd name="connsiteX82" fmla="*/ 4143 w 10004"/>
                          <a:gd name="connsiteY82" fmla="*/ 8607 h 10051"/>
                          <a:gd name="connsiteX83" fmla="*/ 3928 w 10004"/>
                          <a:gd name="connsiteY83" fmla="*/ 8447 h 10051"/>
                          <a:gd name="connsiteX84" fmla="*/ 3710 w 10004"/>
                          <a:gd name="connsiteY84" fmla="*/ 8268 h 10051"/>
                          <a:gd name="connsiteX85" fmla="*/ 3485 w 10004"/>
                          <a:gd name="connsiteY85" fmla="*/ 8098 h 10051"/>
                          <a:gd name="connsiteX86" fmla="*/ 3260 w 10004"/>
                          <a:gd name="connsiteY86" fmla="*/ 7924 h 10051"/>
                          <a:gd name="connsiteX87" fmla="*/ 3030 w 10004"/>
                          <a:gd name="connsiteY87" fmla="*/ 7744 h 10051"/>
                          <a:gd name="connsiteX88" fmla="*/ 2805 w 10004"/>
                          <a:gd name="connsiteY88" fmla="*/ 7566 h 10051"/>
                          <a:gd name="connsiteX89" fmla="*/ 2579 w 10004"/>
                          <a:gd name="connsiteY89" fmla="*/ 7386 h 10051"/>
                          <a:gd name="connsiteX90" fmla="*/ 2359 w 10004"/>
                          <a:gd name="connsiteY90" fmla="*/ 7217 h 10051"/>
                          <a:gd name="connsiteX91" fmla="*/ 2139 w 10004"/>
                          <a:gd name="connsiteY91" fmla="*/ 7047 h 10051"/>
                          <a:gd name="connsiteX92" fmla="*/ 1926 w 10004"/>
                          <a:gd name="connsiteY92" fmla="*/ 6878 h 10051"/>
                          <a:gd name="connsiteX93" fmla="*/ 1723 w 10004"/>
                          <a:gd name="connsiteY93" fmla="*/ 6717 h 10051"/>
                          <a:gd name="connsiteX94" fmla="*/ 1523 w 10004"/>
                          <a:gd name="connsiteY94" fmla="*/ 6563 h 10051"/>
                          <a:gd name="connsiteX95" fmla="*/ 1335 w 10004"/>
                          <a:gd name="connsiteY95" fmla="*/ 6412 h 10051"/>
                          <a:gd name="connsiteX96" fmla="*/ 1157 w 10004"/>
                          <a:gd name="connsiteY96" fmla="*/ 6277 h 10051"/>
                          <a:gd name="connsiteX97" fmla="*/ 989 w 10004"/>
                          <a:gd name="connsiteY97" fmla="*/ 6141 h 10051"/>
                          <a:gd name="connsiteX98" fmla="*/ 835 w 10004"/>
                          <a:gd name="connsiteY98" fmla="*/ 6020 h 10051"/>
                          <a:gd name="connsiteX99" fmla="*/ 694 w 10004"/>
                          <a:gd name="connsiteY99" fmla="*/ 5913 h 10051"/>
                          <a:gd name="connsiteX100" fmla="*/ 573 w 10004"/>
                          <a:gd name="connsiteY100" fmla="*/ 5817 h 10051"/>
                          <a:gd name="connsiteX101" fmla="*/ 464 w 10004"/>
                          <a:gd name="connsiteY101" fmla="*/ 5734 h 10051"/>
                          <a:gd name="connsiteX102" fmla="*/ 373 w 10004"/>
                          <a:gd name="connsiteY102" fmla="*/ 5656 h 10051"/>
                          <a:gd name="connsiteX103" fmla="*/ 303 w 10004"/>
                          <a:gd name="connsiteY103" fmla="*/ 5608 h 10051"/>
                          <a:gd name="connsiteX104" fmla="*/ 256 w 10004"/>
                          <a:gd name="connsiteY104" fmla="*/ 5565 h 10051"/>
                          <a:gd name="connsiteX105" fmla="*/ 229 w 10004"/>
                          <a:gd name="connsiteY105" fmla="*/ 5540 h 10051"/>
                          <a:gd name="connsiteX106" fmla="*/ 96 w 10004"/>
                          <a:gd name="connsiteY106" fmla="*/ 5361 h 10051"/>
                          <a:gd name="connsiteX107" fmla="*/ 4 w 10004"/>
                          <a:gd name="connsiteY107" fmla="*/ 4653 h 10051"/>
                          <a:gd name="connsiteX108" fmla="*/ 4 w 10004"/>
                          <a:gd name="connsiteY108" fmla="*/ 3859 h 10051"/>
                          <a:gd name="connsiteX109" fmla="*/ 244 w 10004"/>
                          <a:gd name="connsiteY109" fmla="*/ 2497 h 10051"/>
                          <a:gd name="connsiteX110" fmla="*/ 580 w 10004"/>
                          <a:gd name="connsiteY110" fmla="*/ 2201 h 10051"/>
                          <a:gd name="connsiteX111" fmla="*/ 3841 w 10004"/>
                          <a:gd name="connsiteY111"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9992 w 10004"/>
                          <a:gd name="connsiteY5" fmla="*/ 3568 h 10051"/>
                          <a:gd name="connsiteX6" fmla="*/ 9962 w 10004"/>
                          <a:gd name="connsiteY6" fmla="*/ 3621 h 10051"/>
                          <a:gd name="connsiteX7" fmla="*/ 9917 w 10004"/>
                          <a:gd name="connsiteY7" fmla="*/ 3680 h 10051"/>
                          <a:gd name="connsiteX8" fmla="*/ 9878 w 10004"/>
                          <a:gd name="connsiteY8" fmla="*/ 3714 h 10051"/>
                          <a:gd name="connsiteX9" fmla="*/ 9836 w 10004"/>
                          <a:gd name="connsiteY9" fmla="*/ 3767 h 10051"/>
                          <a:gd name="connsiteX10" fmla="*/ 9784 w 10004"/>
                          <a:gd name="connsiteY10" fmla="*/ 3825 h 10051"/>
                          <a:gd name="connsiteX11" fmla="*/ 9732 w 10004"/>
                          <a:gd name="connsiteY11" fmla="*/ 3883 h 10051"/>
                          <a:gd name="connsiteX12" fmla="*/ 9675 w 10004"/>
                          <a:gd name="connsiteY12" fmla="*/ 3936 h 10051"/>
                          <a:gd name="connsiteX13" fmla="*/ 9633 w 10004"/>
                          <a:gd name="connsiteY13" fmla="*/ 3985 h 10051"/>
                          <a:gd name="connsiteX14" fmla="*/ 9593 w 10004"/>
                          <a:gd name="connsiteY14" fmla="*/ 4029 h 10051"/>
                          <a:gd name="connsiteX15" fmla="*/ 9566 w 10004"/>
                          <a:gd name="connsiteY15" fmla="*/ 4063 h 10051"/>
                          <a:gd name="connsiteX16" fmla="*/ 9554 w 10004"/>
                          <a:gd name="connsiteY16" fmla="*/ 4073 h 10051"/>
                          <a:gd name="connsiteX17" fmla="*/ 9559 w 10004"/>
                          <a:gd name="connsiteY17" fmla="*/ 6277 h 10051"/>
                          <a:gd name="connsiteX18" fmla="*/ 9571 w 10004"/>
                          <a:gd name="connsiteY18" fmla="*/ 6286 h 10051"/>
                          <a:gd name="connsiteX19" fmla="*/ 9601 w 10004"/>
                          <a:gd name="connsiteY19" fmla="*/ 6311 h 10051"/>
                          <a:gd name="connsiteX20" fmla="*/ 9645 w 10004"/>
                          <a:gd name="connsiteY20" fmla="*/ 6344 h 10051"/>
                          <a:gd name="connsiteX21" fmla="*/ 9702 w 10004"/>
                          <a:gd name="connsiteY21" fmla="*/ 6378 h 10051"/>
                          <a:gd name="connsiteX22" fmla="*/ 9757 w 10004"/>
                          <a:gd name="connsiteY22" fmla="*/ 6422 h 10051"/>
                          <a:gd name="connsiteX23" fmla="*/ 9809 w 10004"/>
                          <a:gd name="connsiteY23" fmla="*/ 6461 h 10051"/>
                          <a:gd name="connsiteX24" fmla="*/ 9848 w 10004"/>
                          <a:gd name="connsiteY24" fmla="*/ 6495 h 10051"/>
                          <a:gd name="connsiteX25" fmla="*/ 9878 w 10004"/>
                          <a:gd name="connsiteY25" fmla="*/ 6529 h 10051"/>
                          <a:gd name="connsiteX26" fmla="*/ 9888 w 10004"/>
                          <a:gd name="connsiteY26" fmla="*/ 6572 h 10051"/>
                          <a:gd name="connsiteX27" fmla="*/ 9883 w 10004"/>
                          <a:gd name="connsiteY27" fmla="*/ 6616 h 10051"/>
                          <a:gd name="connsiteX28" fmla="*/ 9870 w 10004"/>
                          <a:gd name="connsiteY28" fmla="*/ 6659 h 10051"/>
                          <a:gd name="connsiteX29" fmla="*/ 9858 w 10004"/>
                          <a:gd name="connsiteY29" fmla="*/ 6693 h 10051"/>
                          <a:gd name="connsiteX30" fmla="*/ 9843 w 10004"/>
                          <a:gd name="connsiteY30" fmla="*/ 6708 h 10051"/>
                          <a:gd name="connsiteX31" fmla="*/ 9841 w 10004"/>
                          <a:gd name="connsiteY31" fmla="*/ 6717 h 10051"/>
                          <a:gd name="connsiteX32" fmla="*/ 9831 w 10004"/>
                          <a:gd name="connsiteY32" fmla="*/ 6727 h 10051"/>
                          <a:gd name="connsiteX33" fmla="*/ 9796 w 10004"/>
                          <a:gd name="connsiteY33" fmla="*/ 6761 h 10051"/>
                          <a:gd name="connsiteX34" fmla="*/ 9744 w 10004"/>
                          <a:gd name="connsiteY34" fmla="*/ 6800 h 10051"/>
                          <a:gd name="connsiteX35" fmla="*/ 9675 w 10004"/>
                          <a:gd name="connsiteY35" fmla="*/ 6868 h 10051"/>
                          <a:gd name="connsiteX36" fmla="*/ 9583 w 10004"/>
                          <a:gd name="connsiteY36" fmla="*/ 6945 h 10051"/>
                          <a:gd name="connsiteX37" fmla="*/ 9480 w 10004"/>
                          <a:gd name="connsiteY37" fmla="*/ 7037 h 10051"/>
                          <a:gd name="connsiteX38" fmla="*/ 9363 w 10004"/>
                          <a:gd name="connsiteY38" fmla="*/ 7149 h 10051"/>
                          <a:gd name="connsiteX39" fmla="*/ 9235 w 10004"/>
                          <a:gd name="connsiteY39" fmla="*/ 7270 h 10051"/>
                          <a:gd name="connsiteX40" fmla="*/ 9091 w 10004"/>
                          <a:gd name="connsiteY40" fmla="*/ 7396 h 10051"/>
                          <a:gd name="connsiteX41" fmla="*/ 8943 w 10004"/>
                          <a:gd name="connsiteY41" fmla="*/ 7522 h 10051"/>
                          <a:gd name="connsiteX42" fmla="*/ 8784 w 10004"/>
                          <a:gd name="connsiteY42" fmla="*/ 7667 h 10051"/>
                          <a:gd name="connsiteX43" fmla="*/ 8619 w 10004"/>
                          <a:gd name="connsiteY43" fmla="*/ 7823 h 10051"/>
                          <a:gd name="connsiteX44" fmla="*/ 8445 w 10004"/>
                          <a:gd name="connsiteY44" fmla="*/ 7973 h 10051"/>
                          <a:gd name="connsiteX45" fmla="*/ 8272 w 10004"/>
                          <a:gd name="connsiteY45" fmla="*/ 8127 h 10051"/>
                          <a:gd name="connsiteX46" fmla="*/ 8094 w 10004"/>
                          <a:gd name="connsiteY46" fmla="*/ 8288 h 10051"/>
                          <a:gd name="connsiteX47" fmla="*/ 7921 w 10004"/>
                          <a:gd name="connsiteY47" fmla="*/ 8447 h 10051"/>
                          <a:gd name="connsiteX48" fmla="*/ 7745 w 10004"/>
                          <a:gd name="connsiteY48" fmla="*/ 8603 h 10051"/>
                          <a:gd name="connsiteX49" fmla="*/ 7572 w 10004"/>
                          <a:gd name="connsiteY49" fmla="*/ 8762 h 10051"/>
                          <a:gd name="connsiteX50" fmla="*/ 7399 w 10004"/>
                          <a:gd name="connsiteY50" fmla="*/ 8913 h 10051"/>
                          <a:gd name="connsiteX51" fmla="*/ 7233 w 10004"/>
                          <a:gd name="connsiteY51" fmla="*/ 9058 h 10051"/>
                          <a:gd name="connsiteX52" fmla="*/ 7077 w 10004"/>
                          <a:gd name="connsiteY52" fmla="*/ 9204 h 10051"/>
                          <a:gd name="connsiteX53" fmla="*/ 6931 w 10004"/>
                          <a:gd name="connsiteY53" fmla="*/ 9339 h 10051"/>
                          <a:gd name="connsiteX54" fmla="*/ 6788 w 10004"/>
                          <a:gd name="connsiteY54" fmla="*/ 9464 h 10051"/>
                          <a:gd name="connsiteX55" fmla="*/ 6662 w 10004"/>
                          <a:gd name="connsiteY55" fmla="*/ 9577 h 10051"/>
                          <a:gd name="connsiteX56" fmla="*/ 6545 w 10004"/>
                          <a:gd name="connsiteY56" fmla="*/ 9678 h 10051"/>
                          <a:gd name="connsiteX57" fmla="*/ 6441 w 10004"/>
                          <a:gd name="connsiteY57" fmla="*/ 9770 h 10051"/>
                          <a:gd name="connsiteX58" fmla="*/ 6360 w 10004"/>
                          <a:gd name="connsiteY58" fmla="*/ 9847 h 10051"/>
                          <a:gd name="connsiteX59" fmla="*/ 6290 w 10004"/>
                          <a:gd name="connsiteY59" fmla="*/ 9916 h 10051"/>
                          <a:gd name="connsiteX60" fmla="*/ 6239 w 10004"/>
                          <a:gd name="connsiteY60" fmla="*/ 9959 h 10051"/>
                          <a:gd name="connsiteX61" fmla="*/ 6209 w 10004"/>
                          <a:gd name="connsiteY61" fmla="*/ 9983 h 10051"/>
                          <a:gd name="connsiteX62" fmla="*/ 6135 w 10004"/>
                          <a:gd name="connsiteY62" fmla="*/ 10037 h 10051"/>
                          <a:gd name="connsiteX63" fmla="*/ 6070 w 10004"/>
                          <a:gd name="connsiteY63" fmla="*/ 10051 h 10051"/>
                          <a:gd name="connsiteX64" fmla="*/ 6008 w 10004"/>
                          <a:gd name="connsiteY64" fmla="*/ 10041 h 10051"/>
                          <a:gd name="connsiteX65" fmla="*/ 5961 w 10004"/>
                          <a:gd name="connsiteY65" fmla="*/ 10027 h 10051"/>
                          <a:gd name="connsiteX66" fmla="*/ 5932 w 10004"/>
                          <a:gd name="connsiteY66" fmla="*/ 10008 h 10051"/>
                          <a:gd name="connsiteX67" fmla="*/ 5917 w 10004"/>
                          <a:gd name="connsiteY67" fmla="*/ 10003 h 10051"/>
                          <a:gd name="connsiteX68" fmla="*/ 5905 w 10004"/>
                          <a:gd name="connsiteY68" fmla="*/ 9993 h 10051"/>
                          <a:gd name="connsiteX69" fmla="*/ 5870 w 10004"/>
                          <a:gd name="connsiteY69" fmla="*/ 9969 h 10051"/>
                          <a:gd name="connsiteX70" fmla="*/ 5813 w 10004"/>
                          <a:gd name="connsiteY70" fmla="*/ 9925 h 10051"/>
                          <a:gd name="connsiteX71" fmla="*/ 5741 w 10004"/>
                          <a:gd name="connsiteY71" fmla="*/ 9866 h 10051"/>
                          <a:gd name="connsiteX72" fmla="*/ 5645 w 10004"/>
                          <a:gd name="connsiteY72" fmla="*/ 9789 h 10051"/>
                          <a:gd name="connsiteX73" fmla="*/ 5528 w 10004"/>
                          <a:gd name="connsiteY73" fmla="*/ 9697 h 10051"/>
                          <a:gd name="connsiteX74" fmla="*/ 5402 w 10004"/>
                          <a:gd name="connsiteY74" fmla="*/ 9596 h 10051"/>
                          <a:gd name="connsiteX75" fmla="*/ 5256 w 10004"/>
                          <a:gd name="connsiteY75" fmla="*/ 9484 h 10051"/>
                          <a:gd name="connsiteX76" fmla="*/ 5100 w 10004"/>
                          <a:gd name="connsiteY76" fmla="*/ 9363 h 10051"/>
                          <a:gd name="connsiteX77" fmla="*/ 4927 w 10004"/>
                          <a:gd name="connsiteY77" fmla="*/ 9228 h 10051"/>
                          <a:gd name="connsiteX78" fmla="*/ 4744 w 10004"/>
                          <a:gd name="connsiteY78" fmla="*/ 9082 h 10051"/>
                          <a:gd name="connsiteX79" fmla="*/ 4549 w 10004"/>
                          <a:gd name="connsiteY79" fmla="*/ 8932 h 10051"/>
                          <a:gd name="connsiteX80" fmla="*/ 4351 w 10004"/>
                          <a:gd name="connsiteY80" fmla="*/ 8776 h 10051"/>
                          <a:gd name="connsiteX81" fmla="*/ 4143 w 10004"/>
                          <a:gd name="connsiteY81" fmla="*/ 8607 h 10051"/>
                          <a:gd name="connsiteX82" fmla="*/ 3928 w 10004"/>
                          <a:gd name="connsiteY82" fmla="*/ 8447 h 10051"/>
                          <a:gd name="connsiteX83" fmla="*/ 3710 w 10004"/>
                          <a:gd name="connsiteY83" fmla="*/ 8268 h 10051"/>
                          <a:gd name="connsiteX84" fmla="*/ 3485 w 10004"/>
                          <a:gd name="connsiteY84" fmla="*/ 8098 h 10051"/>
                          <a:gd name="connsiteX85" fmla="*/ 3260 w 10004"/>
                          <a:gd name="connsiteY85" fmla="*/ 7924 h 10051"/>
                          <a:gd name="connsiteX86" fmla="*/ 3030 w 10004"/>
                          <a:gd name="connsiteY86" fmla="*/ 7744 h 10051"/>
                          <a:gd name="connsiteX87" fmla="*/ 2805 w 10004"/>
                          <a:gd name="connsiteY87" fmla="*/ 7566 h 10051"/>
                          <a:gd name="connsiteX88" fmla="*/ 2579 w 10004"/>
                          <a:gd name="connsiteY88" fmla="*/ 7386 h 10051"/>
                          <a:gd name="connsiteX89" fmla="*/ 2359 w 10004"/>
                          <a:gd name="connsiteY89" fmla="*/ 7217 h 10051"/>
                          <a:gd name="connsiteX90" fmla="*/ 2139 w 10004"/>
                          <a:gd name="connsiteY90" fmla="*/ 7047 h 10051"/>
                          <a:gd name="connsiteX91" fmla="*/ 1926 w 10004"/>
                          <a:gd name="connsiteY91" fmla="*/ 6878 h 10051"/>
                          <a:gd name="connsiteX92" fmla="*/ 1723 w 10004"/>
                          <a:gd name="connsiteY92" fmla="*/ 6717 h 10051"/>
                          <a:gd name="connsiteX93" fmla="*/ 1523 w 10004"/>
                          <a:gd name="connsiteY93" fmla="*/ 6563 h 10051"/>
                          <a:gd name="connsiteX94" fmla="*/ 1335 w 10004"/>
                          <a:gd name="connsiteY94" fmla="*/ 6412 h 10051"/>
                          <a:gd name="connsiteX95" fmla="*/ 1157 w 10004"/>
                          <a:gd name="connsiteY95" fmla="*/ 6277 h 10051"/>
                          <a:gd name="connsiteX96" fmla="*/ 989 w 10004"/>
                          <a:gd name="connsiteY96" fmla="*/ 6141 h 10051"/>
                          <a:gd name="connsiteX97" fmla="*/ 835 w 10004"/>
                          <a:gd name="connsiteY97" fmla="*/ 6020 h 10051"/>
                          <a:gd name="connsiteX98" fmla="*/ 694 w 10004"/>
                          <a:gd name="connsiteY98" fmla="*/ 5913 h 10051"/>
                          <a:gd name="connsiteX99" fmla="*/ 573 w 10004"/>
                          <a:gd name="connsiteY99" fmla="*/ 5817 h 10051"/>
                          <a:gd name="connsiteX100" fmla="*/ 464 w 10004"/>
                          <a:gd name="connsiteY100" fmla="*/ 5734 h 10051"/>
                          <a:gd name="connsiteX101" fmla="*/ 373 w 10004"/>
                          <a:gd name="connsiteY101" fmla="*/ 5656 h 10051"/>
                          <a:gd name="connsiteX102" fmla="*/ 303 w 10004"/>
                          <a:gd name="connsiteY102" fmla="*/ 5608 h 10051"/>
                          <a:gd name="connsiteX103" fmla="*/ 256 w 10004"/>
                          <a:gd name="connsiteY103" fmla="*/ 5565 h 10051"/>
                          <a:gd name="connsiteX104" fmla="*/ 229 w 10004"/>
                          <a:gd name="connsiteY104" fmla="*/ 5540 h 10051"/>
                          <a:gd name="connsiteX105" fmla="*/ 96 w 10004"/>
                          <a:gd name="connsiteY105" fmla="*/ 5361 h 10051"/>
                          <a:gd name="connsiteX106" fmla="*/ 4 w 10004"/>
                          <a:gd name="connsiteY106" fmla="*/ 4653 h 10051"/>
                          <a:gd name="connsiteX107" fmla="*/ 4 w 10004"/>
                          <a:gd name="connsiteY107" fmla="*/ 3859 h 10051"/>
                          <a:gd name="connsiteX108" fmla="*/ 244 w 10004"/>
                          <a:gd name="connsiteY108" fmla="*/ 2497 h 10051"/>
                          <a:gd name="connsiteX109" fmla="*/ 580 w 10004"/>
                          <a:gd name="connsiteY109" fmla="*/ 2201 h 10051"/>
                          <a:gd name="connsiteX110" fmla="*/ 3841 w 10004"/>
                          <a:gd name="connsiteY110"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62 w 10005"/>
                          <a:gd name="connsiteY5" fmla="*/ 3621 h 10051"/>
                          <a:gd name="connsiteX6" fmla="*/ 9917 w 10005"/>
                          <a:gd name="connsiteY6" fmla="*/ 3680 h 10051"/>
                          <a:gd name="connsiteX7" fmla="*/ 9878 w 10005"/>
                          <a:gd name="connsiteY7" fmla="*/ 3714 h 10051"/>
                          <a:gd name="connsiteX8" fmla="*/ 9836 w 10005"/>
                          <a:gd name="connsiteY8" fmla="*/ 3767 h 10051"/>
                          <a:gd name="connsiteX9" fmla="*/ 9784 w 10005"/>
                          <a:gd name="connsiteY9" fmla="*/ 3825 h 10051"/>
                          <a:gd name="connsiteX10" fmla="*/ 9732 w 10005"/>
                          <a:gd name="connsiteY10" fmla="*/ 3883 h 10051"/>
                          <a:gd name="connsiteX11" fmla="*/ 9675 w 10005"/>
                          <a:gd name="connsiteY11" fmla="*/ 3936 h 10051"/>
                          <a:gd name="connsiteX12" fmla="*/ 9633 w 10005"/>
                          <a:gd name="connsiteY12" fmla="*/ 3985 h 10051"/>
                          <a:gd name="connsiteX13" fmla="*/ 9593 w 10005"/>
                          <a:gd name="connsiteY13" fmla="*/ 4029 h 10051"/>
                          <a:gd name="connsiteX14" fmla="*/ 9566 w 10005"/>
                          <a:gd name="connsiteY14" fmla="*/ 4063 h 10051"/>
                          <a:gd name="connsiteX15" fmla="*/ 9554 w 10005"/>
                          <a:gd name="connsiteY15" fmla="*/ 4073 h 10051"/>
                          <a:gd name="connsiteX16" fmla="*/ 9559 w 10005"/>
                          <a:gd name="connsiteY16" fmla="*/ 6277 h 10051"/>
                          <a:gd name="connsiteX17" fmla="*/ 9571 w 10005"/>
                          <a:gd name="connsiteY17" fmla="*/ 6286 h 10051"/>
                          <a:gd name="connsiteX18" fmla="*/ 9601 w 10005"/>
                          <a:gd name="connsiteY18" fmla="*/ 6311 h 10051"/>
                          <a:gd name="connsiteX19" fmla="*/ 9645 w 10005"/>
                          <a:gd name="connsiteY19" fmla="*/ 6344 h 10051"/>
                          <a:gd name="connsiteX20" fmla="*/ 9702 w 10005"/>
                          <a:gd name="connsiteY20" fmla="*/ 6378 h 10051"/>
                          <a:gd name="connsiteX21" fmla="*/ 9757 w 10005"/>
                          <a:gd name="connsiteY21" fmla="*/ 6422 h 10051"/>
                          <a:gd name="connsiteX22" fmla="*/ 9809 w 10005"/>
                          <a:gd name="connsiteY22" fmla="*/ 6461 h 10051"/>
                          <a:gd name="connsiteX23" fmla="*/ 9848 w 10005"/>
                          <a:gd name="connsiteY23" fmla="*/ 6495 h 10051"/>
                          <a:gd name="connsiteX24" fmla="*/ 9878 w 10005"/>
                          <a:gd name="connsiteY24" fmla="*/ 6529 h 10051"/>
                          <a:gd name="connsiteX25" fmla="*/ 9888 w 10005"/>
                          <a:gd name="connsiteY25" fmla="*/ 6572 h 10051"/>
                          <a:gd name="connsiteX26" fmla="*/ 9883 w 10005"/>
                          <a:gd name="connsiteY26" fmla="*/ 6616 h 10051"/>
                          <a:gd name="connsiteX27" fmla="*/ 9870 w 10005"/>
                          <a:gd name="connsiteY27" fmla="*/ 6659 h 10051"/>
                          <a:gd name="connsiteX28" fmla="*/ 9858 w 10005"/>
                          <a:gd name="connsiteY28" fmla="*/ 6693 h 10051"/>
                          <a:gd name="connsiteX29" fmla="*/ 9843 w 10005"/>
                          <a:gd name="connsiteY29" fmla="*/ 6708 h 10051"/>
                          <a:gd name="connsiteX30" fmla="*/ 9841 w 10005"/>
                          <a:gd name="connsiteY30" fmla="*/ 6717 h 10051"/>
                          <a:gd name="connsiteX31" fmla="*/ 9831 w 10005"/>
                          <a:gd name="connsiteY31" fmla="*/ 6727 h 10051"/>
                          <a:gd name="connsiteX32" fmla="*/ 9796 w 10005"/>
                          <a:gd name="connsiteY32" fmla="*/ 6761 h 10051"/>
                          <a:gd name="connsiteX33" fmla="*/ 9744 w 10005"/>
                          <a:gd name="connsiteY33" fmla="*/ 6800 h 10051"/>
                          <a:gd name="connsiteX34" fmla="*/ 9675 w 10005"/>
                          <a:gd name="connsiteY34" fmla="*/ 6868 h 10051"/>
                          <a:gd name="connsiteX35" fmla="*/ 9583 w 10005"/>
                          <a:gd name="connsiteY35" fmla="*/ 6945 h 10051"/>
                          <a:gd name="connsiteX36" fmla="*/ 9480 w 10005"/>
                          <a:gd name="connsiteY36" fmla="*/ 7037 h 10051"/>
                          <a:gd name="connsiteX37" fmla="*/ 9363 w 10005"/>
                          <a:gd name="connsiteY37" fmla="*/ 7149 h 10051"/>
                          <a:gd name="connsiteX38" fmla="*/ 9235 w 10005"/>
                          <a:gd name="connsiteY38" fmla="*/ 7270 h 10051"/>
                          <a:gd name="connsiteX39" fmla="*/ 9091 w 10005"/>
                          <a:gd name="connsiteY39" fmla="*/ 7396 h 10051"/>
                          <a:gd name="connsiteX40" fmla="*/ 8943 w 10005"/>
                          <a:gd name="connsiteY40" fmla="*/ 7522 h 10051"/>
                          <a:gd name="connsiteX41" fmla="*/ 8784 w 10005"/>
                          <a:gd name="connsiteY41" fmla="*/ 7667 h 10051"/>
                          <a:gd name="connsiteX42" fmla="*/ 8619 w 10005"/>
                          <a:gd name="connsiteY42" fmla="*/ 7823 h 10051"/>
                          <a:gd name="connsiteX43" fmla="*/ 8445 w 10005"/>
                          <a:gd name="connsiteY43" fmla="*/ 7973 h 10051"/>
                          <a:gd name="connsiteX44" fmla="*/ 8272 w 10005"/>
                          <a:gd name="connsiteY44" fmla="*/ 8127 h 10051"/>
                          <a:gd name="connsiteX45" fmla="*/ 8094 w 10005"/>
                          <a:gd name="connsiteY45" fmla="*/ 8288 h 10051"/>
                          <a:gd name="connsiteX46" fmla="*/ 7921 w 10005"/>
                          <a:gd name="connsiteY46" fmla="*/ 8447 h 10051"/>
                          <a:gd name="connsiteX47" fmla="*/ 7745 w 10005"/>
                          <a:gd name="connsiteY47" fmla="*/ 8603 h 10051"/>
                          <a:gd name="connsiteX48" fmla="*/ 7572 w 10005"/>
                          <a:gd name="connsiteY48" fmla="*/ 8762 h 10051"/>
                          <a:gd name="connsiteX49" fmla="*/ 7399 w 10005"/>
                          <a:gd name="connsiteY49" fmla="*/ 8913 h 10051"/>
                          <a:gd name="connsiteX50" fmla="*/ 7233 w 10005"/>
                          <a:gd name="connsiteY50" fmla="*/ 9058 h 10051"/>
                          <a:gd name="connsiteX51" fmla="*/ 7077 w 10005"/>
                          <a:gd name="connsiteY51" fmla="*/ 9204 h 10051"/>
                          <a:gd name="connsiteX52" fmla="*/ 6931 w 10005"/>
                          <a:gd name="connsiteY52" fmla="*/ 9339 h 10051"/>
                          <a:gd name="connsiteX53" fmla="*/ 6788 w 10005"/>
                          <a:gd name="connsiteY53" fmla="*/ 9464 h 10051"/>
                          <a:gd name="connsiteX54" fmla="*/ 6662 w 10005"/>
                          <a:gd name="connsiteY54" fmla="*/ 9577 h 10051"/>
                          <a:gd name="connsiteX55" fmla="*/ 6545 w 10005"/>
                          <a:gd name="connsiteY55" fmla="*/ 9678 h 10051"/>
                          <a:gd name="connsiteX56" fmla="*/ 6441 w 10005"/>
                          <a:gd name="connsiteY56" fmla="*/ 9770 h 10051"/>
                          <a:gd name="connsiteX57" fmla="*/ 6360 w 10005"/>
                          <a:gd name="connsiteY57" fmla="*/ 9847 h 10051"/>
                          <a:gd name="connsiteX58" fmla="*/ 6290 w 10005"/>
                          <a:gd name="connsiteY58" fmla="*/ 9916 h 10051"/>
                          <a:gd name="connsiteX59" fmla="*/ 6239 w 10005"/>
                          <a:gd name="connsiteY59" fmla="*/ 9959 h 10051"/>
                          <a:gd name="connsiteX60" fmla="*/ 6209 w 10005"/>
                          <a:gd name="connsiteY60" fmla="*/ 9983 h 10051"/>
                          <a:gd name="connsiteX61" fmla="*/ 6135 w 10005"/>
                          <a:gd name="connsiteY61" fmla="*/ 10037 h 10051"/>
                          <a:gd name="connsiteX62" fmla="*/ 6070 w 10005"/>
                          <a:gd name="connsiteY62" fmla="*/ 10051 h 10051"/>
                          <a:gd name="connsiteX63" fmla="*/ 6008 w 10005"/>
                          <a:gd name="connsiteY63" fmla="*/ 10041 h 10051"/>
                          <a:gd name="connsiteX64" fmla="*/ 5961 w 10005"/>
                          <a:gd name="connsiteY64" fmla="*/ 10027 h 10051"/>
                          <a:gd name="connsiteX65" fmla="*/ 5932 w 10005"/>
                          <a:gd name="connsiteY65" fmla="*/ 10008 h 10051"/>
                          <a:gd name="connsiteX66" fmla="*/ 5917 w 10005"/>
                          <a:gd name="connsiteY66" fmla="*/ 10003 h 10051"/>
                          <a:gd name="connsiteX67" fmla="*/ 5905 w 10005"/>
                          <a:gd name="connsiteY67" fmla="*/ 9993 h 10051"/>
                          <a:gd name="connsiteX68" fmla="*/ 5870 w 10005"/>
                          <a:gd name="connsiteY68" fmla="*/ 9969 h 10051"/>
                          <a:gd name="connsiteX69" fmla="*/ 5813 w 10005"/>
                          <a:gd name="connsiteY69" fmla="*/ 9925 h 10051"/>
                          <a:gd name="connsiteX70" fmla="*/ 5741 w 10005"/>
                          <a:gd name="connsiteY70" fmla="*/ 9866 h 10051"/>
                          <a:gd name="connsiteX71" fmla="*/ 5645 w 10005"/>
                          <a:gd name="connsiteY71" fmla="*/ 9789 h 10051"/>
                          <a:gd name="connsiteX72" fmla="*/ 5528 w 10005"/>
                          <a:gd name="connsiteY72" fmla="*/ 9697 h 10051"/>
                          <a:gd name="connsiteX73" fmla="*/ 5402 w 10005"/>
                          <a:gd name="connsiteY73" fmla="*/ 9596 h 10051"/>
                          <a:gd name="connsiteX74" fmla="*/ 5256 w 10005"/>
                          <a:gd name="connsiteY74" fmla="*/ 9484 h 10051"/>
                          <a:gd name="connsiteX75" fmla="*/ 5100 w 10005"/>
                          <a:gd name="connsiteY75" fmla="*/ 9363 h 10051"/>
                          <a:gd name="connsiteX76" fmla="*/ 4927 w 10005"/>
                          <a:gd name="connsiteY76" fmla="*/ 9228 h 10051"/>
                          <a:gd name="connsiteX77" fmla="*/ 4744 w 10005"/>
                          <a:gd name="connsiteY77" fmla="*/ 9082 h 10051"/>
                          <a:gd name="connsiteX78" fmla="*/ 4549 w 10005"/>
                          <a:gd name="connsiteY78" fmla="*/ 8932 h 10051"/>
                          <a:gd name="connsiteX79" fmla="*/ 4351 w 10005"/>
                          <a:gd name="connsiteY79" fmla="*/ 8776 h 10051"/>
                          <a:gd name="connsiteX80" fmla="*/ 4143 w 10005"/>
                          <a:gd name="connsiteY80" fmla="*/ 8607 h 10051"/>
                          <a:gd name="connsiteX81" fmla="*/ 3928 w 10005"/>
                          <a:gd name="connsiteY81" fmla="*/ 8447 h 10051"/>
                          <a:gd name="connsiteX82" fmla="*/ 3710 w 10005"/>
                          <a:gd name="connsiteY82" fmla="*/ 8268 h 10051"/>
                          <a:gd name="connsiteX83" fmla="*/ 3485 w 10005"/>
                          <a:gd name="connsiteY83" fmla="*/ 8098 h 10051"/>
                          <a:gd name="connsiteX84" fmla="*/ 3260 w 10005"/>
                          <a:gd name="connsiteY84" fmla="*/ 7924 h 10051"/>
                          <a:gd name="connsiteX85" fmla="*/ 3030 w 10005"/>
                          <a:gd name="connsiteY85" fmla="*/ 7744 h 10051"/>
                          <a:gd name="connsiteX86" fmla="*/ 2805 w 10005"/>
                          <a:gd name="connsiteY86" fmla="*/ 7566 h 10051"/>
                          <a:gd name="connsiteX87" fmla="*/ 2579 w 10005"/>
                          <a:gd name="connsiteY87" fmla="*/ 7386 h 10051"/>
                          <a:gd name="connsiteX88" fmla="*/ 2359 w 10005"/>
                          <a:gd name="connsiteY88" fmla="*/ 7217 h 10051"/>
                          <a:gd name="connsiteX89" fmla="*/ 2139 w 10005"/>
                          <a:gd name="connsiteY89" fmla="*/ 7047 h 10051"/>
                          <a:gd name="connsiteX90" fmla="*/ 1926 w 10005"/>
                          <a:gd name="connsiteY90" fmla="*/ 6878 h 10051"/>
                          <a:gd name="connsiteX91" fmla="*/ 1723 w 10005"/>
                          <a:gd name="connsiteY91" fmla="*/ 6717 h 10051"/>
                          <a:gd name="connsiteX92" fmla="*/ 1523 w 10005"/>
                          <a:gd name="connsiteY92" fmla="*/ 6563 h 10051"/>
                          <a:gd name="connsiteX93" fmla="*/ 1335 w 10005"/>
                          <a:gd name="connsiteY93" fmla="*/ 6412 h 10051"/>
                          <a:gd name="connsiteX94" fmla="*/ 1157 w 10005"/>
                          <a:gd name="connsiteY94" fmla="*/ 6277 h 10051"/>
                          <a:gd name="connsiteX95" fmla="*/ 989 w 10005"/>
                          <a:gd name="connsiteY95" fmla="*/ 6141 h 10051"/>
                          <a:gd name="connsiteX96" fmla="*/ 835 w 10005"/>
                          <a:gd name="connsiteY96" fmla="*/ 6020 h 10051"/>
                          <a:gd name="connsiteX97" fmla="*/ 694 w 10005"/>
                          <a:gd name="connsiteY97" fmla="*/ 5913 h 10051"/>
                          <a:gd name="connsiteX98" fmla="*/ 573 w 10005"/>
                          <a:gd name="connsiteY98" fmla="*/ 5817 h 10051"/>
                          <a:gd name="connsiteX99" fmla="*/ 464 w 10005"/>
                          <a:gd name="connsiteY99" fmla="*/ 5734 h 10051"/>
                          <a:gd name="connsiteX100" fmla="*/ 373 w 10005"/>
                          <a:gd name="connsiteY100" fmla="*/ 5656 h 10051"/>
                          <a:gd name="connsiteX101" fmla="*/ 303 w 10005"/>
                          <a:gd name="connsiteY101" fmla="*/ 5608 h 10051"/>
                          <a:gd name="connsiteX102" fmla="*/ 256 w 10005"/>
                          <a:gd name="connsiteY102" fmla="*/ 5565 h 10051"/>
                          <a:gd name="connsiteX103" fmla="*/ 229 w 10005"/>
                          <a:gd name="connsiteY103" fmla="*/ 5540 h 10051"/>
                          <a:gd name="connsiteX104" fmla="*/ 96 w 10005"/>
                          <a:gd name="connsiteY104" fmla="*/ 5361 h 10051"/>
                          <a:gd name="connsiteX105" fmla="*/ 4 w 10005"/>
                          <a:gd name="connsiteY105" fmla="*/ 4653 h 10051"/>
                          <a:gd name="connsiteX106" fmla="*/ 4 w 10005"/>
                          <a:gd name="connsiteY106" fmla="*/ 3859 h 10051"/>
                          <a:gd name="connsiteX107" fmla="*/ 244 w 10005"/>
                          <a:gd name="connsiteY107" fmla="*/ 2497 h 10051"/>
                          <a:gd name="connsiteX108" fmla="*/ 580 w 10005"/>
                          <a:gd name="connsiteY108" fmla="*/ 2201 h 10051"/>
                          <a:gd name="connsiteX109" fmla="*/ 3841 w 10005"/>
                          <a:gd name="connsiteY109"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17 w 10005"/>
                          <a:gd name="connsiteY5" fmla="*/ 3680 h 10051"/>
                          <a:gd name="connsiteX6" fmla="*/ 9878 w 10005"/>
                          <a:gd name="connsiteY6" fmla="*/ 3714 h 10051"/>
                          <a:gd name="connsiteX7" fmla="*/ 9836 w 10005"/>
                          <a:gd name="connsiteY7" fmla="*/ 3767 h 10051"/>
                          <a:gd name="connsiteX8" fmla="*/ 9784 w 10005"/>
                          <a:gd name="connsiteY8" fmla="*/ 3825 h 10051"/>
                          <a:gd name="connsiteX9" fmla="*/ 9732 w 10005"/>
                          <a:gd name="connsiteY9" fmla="*/ 3883 h 10051"/>
                          <a:gd name="connsiteX10" fmla="*/ 9675 w 10005"/>
                          <a:gd name="connsiteY10" fmla="*/ 3936 h 10051"/>
                          <a:gd name="connsiteX11" fmla="*/ 9633 w 10005"/>
                          <a:gd name="connsiteY11" fmla="*/ 3985 h 10051"/>
                          <a:gd name="connsiteX12" fmla="*/ 9593 w 10005"/>
                          <a:gd name="connsiteY12" fmla="*/ 4029 h 10051"/>
                          <a:gd name="connsiteX13" fmla="*/ 9566 w 10005"/>
                          <a:gd name="connsiteY13" fmla="*/ 4063 h 10051"/>
                          <a:gd name="connsiteX14" fmla="*/ 9554 w 10005"/>
                          <a:gd name="connsiteY14" fmla="*/ 4073 h 10051"/>
                          <a:gd name="connsiteX15" fmla="*/ 9559 w 10005"/>
                          <a:gd name="connsiteY15" fmla="*/ 6277 h 10051"/>
                          <a:gd name="connsiteX16" fmla="*/ 9571 w 10005"/>
                          <a:gd name="connsiteY16" fmla="*/ 6286 h 10051"/>
                          <a:gd name="connsiteX17" fmla="*/ 9601 w 10005"/>
                          <a:gd name="connsiteY17" fmla="*/ 6311 h 10051"/>
                          <a:gd name="connsiteX18" fmla="*/ 9645 w 10005"/>
                          <a:gd name="connsiteY18" fmla="*/ 6344 h 10051"/>
                          <a:gd name="connsiteX19" fmla="*/ 9702 w 10005"/>
                          <a:gd name="connsiteY19" fmla="*/ 6378 h 10051"/>
                          <a:gd name="connsiteX20" fmla="*/ 9757 w 10005"/>
                          <a:gd name="connsiteY20" fmla="*/ 6422 h 10051"/>
                          <a:gd name="connsiteX21" fmla="*/ 9809 w 10005"/>
                          <a:gd name="connsiteY21" fmla="*/ 6461 h 10051"/>
                          <a:gd name="connsiteX22" fmla="*/ 9848 w 10005"/>
                          <a:gd name="connsiteY22" fmla="*/ 6495 h 10051"/>
                          <a:gd name="connsiteX23" fmla="*/ 9878 w 10005"/>
                          <a:gd name="connsiteY23" fmla="*/ 6529 h 10051"/>
                          <a:gd name="connsiteX24" fmla="*/ 9888 w 10005"/>
                          <a:gd name="connsiteY24" fmla="*/ 6572 h 10051"/>
                          <a:gd name="connsiteX25" fmla="*/ 9883 w 10005"/>
                          <a:gd name="connsiteY25" fmla="*/ 6616 h 10051"/>
                          <a:gd name="connsiteX26" fmla="*/ 9870 w 10005"/>
                          <a:gd name="connsiteY26" fmla="*/ 6659 h 10051"/>
                          <a:gd name="connsiteX27" fmla="*/ 9858 w 10005"/>
                          <a:gd name="connsiteY27" fmla="*/ 6693 h 10051"/>
                          <a:gd name="connsiteX28" fmla="*/ 9843 w 10005"/>
                          <a:gd name="connsiteY28" fmla="*/ 6708 h 10051"/>
                          <a:gd name="connsiteX29" fmla="*/ 9841 w 10005"/>
                          <a:gd name="connsiteY29" fmla="*/ 6717 h 10051"/>
                          <a:gd name="connsiteX30" fmla="*/ 9831 w 10005"/>
                          <a:gd name="connsiteY30" fmla="*/ 6727 h 10051"/>
                          <a:gd name="connsiteX31" fmla="*/ 9796 w 10005"/>
                          <a:gd name="connsiteY31" fmla="*/ 6761 h 10051"/>
                          <a:gd name="connsiteX32" fmla="*/ 9744 w 10005"/>
                          <a:gd name="connsiteY32" fmla="*/ 6800 h 10051"/>
                          <a:gd name="connsiteX33" fmla="*/ 9675 w 10005"/>
                          <a:gd name="connsiteY33" fmla="*/ 6868 h 10051"/>
                          <a:gd name="connsiteX34" fmla="*/ 9583 w 10005"/>
                          <a:gd name="connsiteY34" fmla="*/ 6945 h 10051"/>
                          <a:gd name="connsiteX35" fmla="*/ 9480 w 10005"/>
                          <a:gd name="connsiteY35" fmla="*/ 7037 h 10051"/>
                          <a:gd name="connsiteX36" fmla="*/ 9363 w 10005"/>
                          <a:gd name="connsiteY36" fmla="*/ 7149 h 10051"/>
                          <a:gd name="connsiteX37" fmla="*/ 9235 w 10005"/>
                          <a:gd name="connsiteY37" fmla="*/ 7270 h 10051"/>
                          <a:gd name="connsiteX38" fmla="*/ 9091 w 10005"/>
                          <a:gd name="connsiteY38" fmla="*/ 7396 h 10051"/>
                          <a:gd name="connsiteX39" fmla="*/ 8943 w 10005"/>
                          <a:gd name="connsiteY39" fmla="*/ 7522 h 10051"/>
                          <a:gd name="connsiteX40" fmla="*/ 8784 w 10005"/>
                          <a:gd name="connsiteY40" fmla="*/ 7667 h 10051"/>
                          <a:gd name="connsiteX41" fmla="*/ 8619 w 10005"/>
                          <a:gd name="connsiteY41" fmla="*/ 7823 h 10051"/>
                          <a:gd name="connsiteX42" fmla="*/ 8445 w 10005"/>
                          <a:gd name="connsiteY42" fmla="*/ 7973 h 10051"/>
                          <a:gd name="connsiteX43" fmla="*/ 8272 w 10005"/>
                          <a:gd name="connsiteY43" fmla="*/ 8127 h 10051"/>
                          <a:gd name="connsiteX44" fmla="*/ 8094 w 10005"/>
                          <a:gd name="connsiteY44" fmla="*/ 8288 h 10051"/>
                          <a:gd name="connsiteX45" fmla="*/ 7921 w 10005"/>
                          <a:gd name="connsiteY45" fmla="*/ 8447 h 10051"/>
                          <a:gd name="connsiteX46" fmla="*/ 7745 w 10005"/>
                          <a:gd name="connsiteY46" fmla="*/ 8603 h 10051"/>
                          <a:gd name="connsiteX47" fmla="*/ 7572 w 10005"/>
                          <a:gd name="connsiteY47" fmla="*/ 8762 h 10051"/>
                          <a:gd name="connsiteX48" fmla="*/ 7399 w 10005"/>
                          <a:gd name="connsiteY48" fmla="*/ 8913 h 10051"/>
                          <a:gd name="connsiteX49" fmla="*/ 7233 w 10005"/>
                          <a:gd name="connsiteY49" fmla="*/ 9058 h 10051"/>
                          <a:gd name="connsiteX50" fmla="*/ 7077 w 10005"/>
                          <a:gd name="connsiteY50" fmla="*/ 9204 h 10051"/>
                          <a:gd name="connsiteX51" fmla="*/ 6931 w 10005"/>
                          <a:gd name="connsiteY51" fmla="*/ 9339 h 10051"/>
                          <a:gd name="connsiteX52" fmla="*/ 6788 w 10005"/>
                          <a:gd name="connsiteY52" fmla="*/ 9464 h 10051"/>
                          <a:gd name="connsiteX53" fmla="*/ 6662 w 10005"/>
                          <a:gd name="connsiteY53" fmla="*/ 9577 h 10051"/>
                          <a:gd name="connsiteX54" fmla="*/ 6545 w 10005"/>
                          <a:gd name="connsiteY54" fmla="*/ 9678 h 10051"/>
                          <a:gd name="connsiteX55" fmla="*/ 6441 w 10005"/>
                          <a:gd name="connsiteY55" fmla="*/ 9770 h 10051"/>
                          <a:gd name="connsiteX56" fmla="*/ 6360 w 10005"/>
                          <a:gd name="connsiteY56" fmla="*/ 9847 h 10051"/>
                          <a:gd name="connsiteX57" fmla="*/ 6290 w 10005"/>
                          <a:gd name="connsiteY57" fmla="*/ 9916 h 10051"/>
                          <a:gd name="connsiteX58" fmla="*/ 6239 w 10005"/>
                          <a:gd name="connsiteY58" fmla="*/ 9959 h 10051"/>
                          <a:gd name="connsiteX59" fmla="*/ 6209 w 10005"/>
                          <a:gd name="connsiteY59" fmla="*/ 9983 h 10051"/>
                          <a:gd name="connsiteX60" fmla="*/ 6135 w 10005"/>
                          <a:gd name="connsiteY60" fmla="*/ 10037 h 10051"/>
                          <a:gd name="connsiteX61" fmla="*/ 6070 w 10005"/>
                          <a:gd name="connsiteY61" fmla="*/ 10051 h 10051"/>
                          <a:gd name="connsiteX62" fmla="*/ 6008 w 10005"/>
                          <a:gd name="connsiteY62" fmla="*/ 10041 h 10051"/>
                          <a:gd name="connsiteX63" fmla="*/ 5961 w 10005"/>
                          <a:gd name="connsiteY63" fmla="*/ 10027 h 10051"/>
                          <a:gd name="connsiteX64" fmla="*/ 5932 w 10005"/>
                          <a:gd name="connsiteY64" fmla="*/ 10008 h 10051"/>
                          <a:gd name="connsiteX65" fmla="*/ 5917 w 10005"/>
                          <a:gd name="connsiteY65" fmla="*/ 10003 h 10051"/>
                          <a:gd name="connsiteX66" fmla="*/ 5905 w 10005"/>
                          <a:gd name="connsiteY66" fmla="*/ 9993 h 10051"/>
                          <a:gd name="connsiteX67" fmla="*/ 5870 w 10005"/>
                          <a:gd name="connsiteY67" fmla="*/ 9969 h 10051"/>
                          <a:gd name="connsiteX68" fmla="*/ 5813 w 10005"/>
                          <a:gd name="connsiteY68" fmla="*/ 9925 h 10051"/>
                          <a:gd name="connsiteX69" fmla="*/ 5741 w 10005"/>
                          <a:gd name="connsiteY69" fmla="*/ 9866 h 10051"/>
                          <a:gd name="connsiteX70" fmla="*/ 5645 w 10005"/>
                          <a:gd name="connsiteY70" fmla="*/ 9789 h 10051"/>
                          <a:gd name="connsiteX71" fmla="*/ 5528 w 10005"/>
                          <a:gd name="connsiteY71" fmla="*/ 9697 h 10051"/>
                          <a:gd name="connsiteX72" fmla="*/ 5402 w 10005"/>
                          <a:gd name="connsiteY72" fmla="*/ 9596 h 10051"/>
                          <a:gd name="connsiteX73" fmla="*/ 5256 w 10005"/>
                          <a:gd name="connsiteY73" fmla="*/ 9484 h 10051"/>
                          <a:gd name="connsiteX74" fmla="*/ 5100 w 10005"/>
                          <a:gd name="connsiteY74" fmla="*/ 9363 h 10051"/>
                          <a:gd name="connsiteX75" fmla="*/ 4927 w 10005"/>
                          <a:gd name="connsiteY75" fmla="*/ 9228 h 10051"/>
                          <a:gd name="connsiteX76" fmla="*/ 4744 w 10005"/>
                          <a:gd name="connsiteY76" fmla="*/ 9082 h 10051"/>
                          <a:gd name="connsiteX77" fmla="*/ 4549 w 10005"/>
                          <a:gd name="connsiteY77" fmla="*/ 8932 h 10051"/>
                          <a:gd name="connsiteX78" fmla="*/ 4351 w 10005"/>
                          <a:gd name="connsiteY78" fmla="*/ 8776 h 10051"/>
                          <a:gd name="connsiteX79" fmla="*/ 4143 w 10005"/>
                          <a:gd name="connsiteY79" fmla="*/ 8607 h 10051"/>
                          <a:gd name="connsiteX80" fmla="*/ 3928 w 10005"/>
                          <a:gd name="connsiteY80" fmla="*/ 8447 h 10051"/>
                          <a:gd name="connsiteX81" fmla="*/ 3710 w 10005"/>
                          <a:gd name="connsiteY81" fmla="*/ 8268 h 10051"/>
                          <a:gd name="connsiteX82" fmla="*/ 3485 w 10005"/>
                          <a:gd name="connsiteY82" fmla="*/ 8098 h 10051"/>
                          <a:gd name="connsiteX83" fmla="*/ 3260 w 10005"/>
                          <a:gd name="connsiteY83" fmla="*/ 7924 h 10051"/>
                          <a:gd name="connsiteX84" fmla="*/ 3030 w 10005"/>
                          <a:gd name="connsiteY84" fmla="*/ 7744 h 10051"/>
                          <a:gd name="connsiteX85" fmla="*/ 2805 w 10005"/>
                          <a:gd name="connsiteY85" fmla="*/ 7566 h 10051"/>
                          <a:gd name="connsiteX86" fmla="*/ 2579 w 10005"/>
                          <a:gd name="connsiteY86" fmla="*/ 7386 h 10051"/>
                          <a:gd name="connsiteX87" fmla="*/ 2359 w 10005"/>
                          <a:gd name="connsiteY87" fmla="*/ 7217 h 10051"/>
                          <a:gd name="connsiteX88" fmla="*/ 2139 w 10005"/>
                          <a:gd name="connsiteY88" fmla="*/ 7047 h 10051"/>
                          <a:gd name="connsiteX89" fmla="*/ 1926 w 10005"/>
                          <a:gd name="connsiteY89" fmla="*/ 6878 h 10051"/>
                          <a:gd name="connsiteX90" fmla="*/ 1723 w 10005"/>
                          <a:gd name="connsiteY90" fmla="*/ 6717 h 10051"/>
                          <a:gd name="connsiteX91" fmla="*/ 1523 w 10005"/>
                          <a:gd name="connsiteY91" fmla="*/ 6563 h 10051"/>
                          <a:gd name="connsiteX92" fmla="*/ 1335 w 10005"/>
                          <a:gd name="connsiteY92" fmla="*/ 6412 h 10051"/>
                          <a:gd name="connsiteX93" fmla="*/ 1157 w 10005"/>
                          <a:gd name="connsiteY93" fmla="*/ 6277 h 10051"/>
                          <a:gd name="connsiteX94" fmla="*/ 989 w 10005"/>
                          <a:gd name="connsiteY94" fmla="*/ 6141 h 10051"/>
                          <a:gd name="connsiteX95" fmla="*/ 835 w 10005"/>
                          <a:gd name="connsiteY95" fmla="*/ 6020 h 10051"/>
                          <a:gd name="connsiteX96" fmla="*/ 694 w 10005"/>
                          <a:gd name="connsiteY96" fmla="*/ 5913 h 10051"/>
                          <a:gd name="connsiteX97" fmla="*/ 573 w 10005"/>
                          <a:gd name="connsiteY97" fmla="*/ 5817 h 10051"/>
                          <a:gd name="connsiteX98" fmla="*/ 464 w 10005"/>
                          <a:gd name="connsiteY98" fmla="*/ 5734 h 10051"/>
                          <a:gd name="connsiteX99" fmla="*/ 373 w 10005"/>
                          <a:gd name="connsiteY99" fmla="*/ 5656 h 10051"/>
                          <a:gd name="connsiteX100" fmla="*/ 303 w 10005"/>
                          <a:gd name="connsiteY100" fmla="*/ 5608 h 10051"/>
                          <a:gd name="connsiteX101" fmla="*/ 256 w 10005"/>
                          <a:gd name="connsiteY101" fmla="*/ 5565 h 10051"/>
                          <a:gd name="connsiteX102" fmla="*/ 229 w 10005"/>
                          <a:gd name="connsiteY102" fmla="*/ 5540 h 10051"/>
                          <a:gd name="connsiteX103" fmla="*/ 96 w 10005"/>
                          <a:gd name="connsiteY103" fmla="*/ 5361 h 10051"/>
                          <a:gd name="connsiteX104" fmla="*/ 4 w 10005"/>
                          <a:gd name="connsiteY104" fmla="*/ 4653 h 10051"/>
                          <a:gd name="connsiteX105" fmla="*/ 4 w 10005"/>
                          <a:gd name="connsiteY105" fmla="*/ 3859 h 10051"/>
                          <a:gd name="connsiteX106" fmla="*/ 244 w 10005"/>
                          <a:gd name="connsiteY106" fmla="*/ 2497 h 10051"/>
                          <a:gd name="connsiteX107" fmla="*/ 580 w 10005"/>
                          <a:gd name="connsiteY107" fmla="*/ 2201 h 10051"/>
                          <a:gd name="connsiteX108" fmla="*/ 3841 w 10005"/>
                          <a:gd name="connsiteY108" fmla="*/ 99 h 10051"/>
                          <a:gd name="connsiteX0" fmla="*/ 3841 w 9988"/>
                          <a:gd name="connsiteY0" fmla="*/ 99 h 10051"/>
                          <a:gd name="connsiteX1" fmla="*/ 4222 w 9988"/>
                          <a:gd name="connsiteY1" fmla="*/ 51 h 10051"/>
                          <a:gd name="connsiteX2" fmla="*/ 9697 w 9988"/>
                          <a:gd name="connsiteY2" fmla="*/ 3248 h 10051"/>
                          <a:gd name="connsiteX3" fmla="*/ 9979 w 9988"/>
                          <a:gd name="connsiteY3" fmla="*/ 3423 h 10051"/>
                          <a:gd name="connsiteX4" fmla="*/ 9917 w 9988"/>
                          <a:gd name="connsiteY4" fmla="*/ 3680 h 10051"/>
                          <a:gd name="connsiteX5" fmla="*/ 9878 w 9988"/>
                          <a:gd name="connsiteY5" fmla="*/ 3714 h 10051"/>
                          <a:gd name="connsiteX6" fmla="*/ 9836 w 9988"/>
                          <a:gd name="connsiteY6" fmla="*/ 3767 h 10051"/>
                          <a:gd name="connsiteX7" fmla="*/ 9784 w 9988"/>
                          <a:gd name="connsiteY7" fmla="*/ 3825 h 10051"/>
                          <a:gd name="connsiteX8" fmla="*/ 9732 w 9988"/>
                          <a:gd name="connsiteY8" fmla="*/ 3883 h 10051"/>
                          <a:gd name="connsiteX9" fmla="*/ 9675 w 9988"/>
                          <a:gd name="connsiteY9" fmla="*/ 3936 h 10051"/>
                          <a:gd name="connsiteX10" fmla="*/ 9633 w 9988"/>
                          <a:gd name="connsiteY10" fmla="*/ 3985 h 10051"/>
                          <a:gd name="connsiteX11" fmla="*/ 9593 w 9988"/>
                          <a:gd name="connsiteY11" fmla="*/ 4029 h 10051"/>
                          <a:gd name="connsiteX12" fmla="*/ 9566 w 9988"/>
                          <a:gd name="connsiteY12" fmla="*/ 4063 h 10051"/>
                          <a:gd name="connsiteX13" fmla="*/ 9554 w 9988"/>
                          <a:gd name="connsiteY13" fmla="*/ 4073 h 10051"/>
                          <a:gd name="connsiteX14" fmla="*/ 9559 w 9988"/>
                          <a:gd name="connsiteY14" fmla="*/ 6277 h 10051"/>
                          <a:gd name="connsiteX15" fmla="*/ 9571 w 9988"/>
                          <a:gd name="connsiteY15" fmla="*/ 6286 h 10051"/>
                          <a:gd name="connsiteX16" fmla="*/ 9601 w 9988"/>
                          <a:gd name="connsiteY16" fmla="*/ 6311 h 10051"/>
                          <a:gd name="connsiteX17" fmla="*/ 9645 w 9988"/>
                          <a:gd name="connsiteY17" fmla="*/ 6344 h 10051"/>
                          <a:gd name="connsiteX18" fmla="*/ 9702 w 9988"/>
                          <a:gd name="connsiteY18" fmla="*/ 6378 h 10051"/>
                          <a:gd name="connsiteX19" fmla="*/ 9757 w 9988"/>
                          <a:gd name="connsiteY19" fmla="*/ 6422 h 10051"/>
                          <a:gd name="connsiteX20" fmla="*/ 9809 w 9988"/>
                          <a:gd name="connsiteY20" fmla="*/ 6461 h 10051"/>
                          <a:gd name="connsiteX21" fmla="*/ 9848 w 9988"/>
                          <a:gd name="connsiteY21" fmla="*/ 6495 h 10051"/>
                          <a:gd name="connsiteX22" fmla="*/ 9878 w 9988"/>
                          <a:gd name="connsiteY22" fmla="*/ 6529 h 10051"/>
                          <a:gd name="connsiteX23" fmla="*/ 9888 w 9988"/>
                          <a:gd name="connsiteY23" fmla="*/ 6572 h 10051"/>
                          <a:gd name="connsiteX24" fmla="*/ 9883 w 9988"/>
                          <a:gd name="connsiteY24" fmla="*/ 6616 h 10051"/>
                          <a:gd name="connsiteX25" fmla="*/ 9870 w 9988"/>
                          <a:gd name="connsiteY25" fmla="*/ 6659 h 10051"/>
                          <a:gd name="connsiteX26" fmla="*/ 9858 w 9988"/>
                          <a:gd name="connsiteY26" fmla="*/ 6693 h 10051"/>
                          <a:gd name="connsiteX27" fmla="*/ 9843 w 9988"/>
                          <a:gd name="connsiteY27" fmla="*/ 6708 h 10051"/>
                          <a:gd name="connsiteX28" fmla="*/ 9841 w 9988"/>
                          <a:gd name="connsiteY28" fmla="*/ 6717 h 10051"/>
                          <a:gd name="connsiteX29" fmla="*/ 9831 w 9988"/>
                          <a:gd name="connsiteY29" fmla="*/ 6727 h 10051"/>
                          <a:gd name="connsiteX30" fmla="*/ 9796 w 9988"/>
                          <a:gd name="connsiteY30" fmla="*/ 6761 h 10051"/>
                          <a:gd name="connsiteX31" fmla="*/ 9744 w 9988"/>
                          <a:gd name="connsiteY31" fmla="*/ 6800 h 10051"/>
                          <a:gd name="connsiteX32" fmla="*/ 9675 w 9988"/>
                          <a:gd name="connsiteY32" fmla="*/ 6868 h 10051"/>
                          <a:gd name="connsiteX33" fmla="*/ 9583 w 9988"/>
                          <a:gd name="connsiteY33" fmla="*/ 6945 h 10051"/>
                          <a:gd name="connsiteX34" fmla="*/ 9480 w 9988"/>
                          <a:gd name="connsiteY34" fmla="*/ 7037 h 10051"/>
                          <a:gd name="connsiteX35" fmla="*/ 9363 w 9988"/>
                          <a:gd name="connsiteY35" fmla="*/ 7149 h 10051"/>
                          <a:gd name="connsiteX36" fmla="*/ 9235 w 9988"/>
                          <a:gd name="connsiteY36" fmla="*/ 7270 h 10051"/>
                          <a:gd name="connsiteX37" fmla="*/ 9091 w 9988"/>
                          <a:gd name="connsiteY37" fmla="*/ 7396 h 10051"/>
                          <a:gd name="connsiteX38" fmla="*/ 8943 w 9988"/>
                          <a:gd name="connsiteY38" fmla="*/ 7522 h 10051"/>
                          <a:gd name="connsiteX39" fmla="*/ 8784 w 9988"/>
                          <a:gd name="connsiteY39" fmla="*/ 7667 h 10051"/>
                          <a:gd name="connsiteX40" fmla="*/ 8619 w 9988"/>
                          <a:gd name="connsiteY40" fmla="*/ 7823 h 10051"/>
                          <a:gd name="connsiteX41" fmla="*/ 8445 w 9988"/>
                          <a:gd name="connsiteY41" fmla="*/ 7973 h 10051"/>
                          <a:gd name="connsiteX42" fmla="*/ 8272 w 9988"/>
                          <a:gd name="connsiteY42" fmla="*/ 8127 h 10051"/>
                          <a:gd name="connsiteX43" fmla="*/ 8094 w 9988"/>
                          <a:gd name="connsiteY43" fmla="*/ 8288 h 10051"/>
                          <a:gd name="connsiteX44" fmla="*/ 7921 w 9988"/>
                          <a:gd name="connsiteY44" fmla="*/ 8447 h 10051"/>
                          <a:gd name="connsiteX45" fmla="*/ 7745 w 9988"/>
                          <a:gd name="connsiteY45" fmla="*/ 8603 h 10051"/>
                          <a:gd name="connsiteX46" fmla="*/ 7572 w 9988"/>
                          <a:gd name="connsiteY46" fmla="*/ 8762 h 10051"/>
                          <a:gd name="connsiteX47" fmla="*/ 7399 w 9988"/>
                          <a:gd name="connsiteY47" fmla="*/ 8913 h 10051"/>
                          <a:gd name="connsiteX48" fmla="*/ 7233 w 9988"/>
                          <a:gd name="connsiteY48" fmla="*/ 9058 h 10051"/>
                          <a:gd name="connsiteX49" fmla="*/ 7077 w 9988"/>
                          <a:gd name="connsiteY49" fmla="*/ 9204 h 10051"/>
                          <a:gd name="connsiteX50" fmla="*/ 6931 w 9988"/>
                          <a:gd name="connsiteY50" fmla="*/ 9339 h 10051"/>
                          <a:gd name="connsiteX51" fmla="*/ 6788 w 9988"/>
                          <a:gd name="connsiteY51" fmla="*/ 9464 h 10051"/>
                          <a:gd name="connsiteX52" fmla="*/ 6662 w 9988"/>
                          <a:gd name="connsiteY52" fmla="*/ 9577 h 10051"/>
                          <a:gd name="connsiteX53" fmla="*/ 6545 w 9988"/>
                          <a:gd name="connsiteY53" fmla="*/ 9678 h 10051"/>
                          <a:gd name="connsiteX54" fmla="*/ 6441 w 9988"/>
                          <a:gd name="connsiteY54" fmla="*/ 9770 h 10051"/>
                          <a:gd name="connsiteX55" fmla="*/ 6360 w 9988"/>
                          <a:gd name="connsiteY55" fmla="*/ 9847 h 10051"/>
                          <a:gd name="connsiteX56" fmla="*/ 6290 w 9988"/>
                          <a:gd name="connsiteY56" fmla="*/ 9916 h 10051"/>
                          <a:gd name="connsiteX57" fmla="*/ 6239 w 9988"/>
                          <a:gd name="connsiteY57" fmla="*/ 9959 h 10051"/>
                          <a:gd name="connsiteX58" fmla="*/ 6209 w 9988"/>
                          <a:gd name="connsiteY58" fmla="*/ 9983 h 10051"/>
                          <a:gd name="connsiteX59" fmla="*/ 6135 w 9988"/>
                          <a:gd name="connsiteY59" fmla="*/ 10037 h 10051"/>
                          <a:gd name="connsiteX60" fmla="*/ 6070 w 9988"/>
                          <a:gd name="connsiteY60" fmla="*/ 10051 h 10051"/>
                          <a:gd name="connsiteX61" fmla="*/ 6008 w 9988"/>
                          <a:gd name="connsiteY61" fmla="*/ 10041 h 10051"/>
                          <a:gd name="connsiteX62" fmla="*/ 5961 w 9988"/>
                          <a:gd name="connsiteY62" fmla="*/ 10027 h 10051"/>
                          <a:gd name="connsiteX63" fmla="*/ 5932 w 9988"/>
                          <a:gd name="connsiteY63" fmla="*/ 10008 h 10051"/>
                          <a:gd name="connsiteX64" fmla="*/ 5917 w 9988"/>
                          <a:gd name="connsiteY64" fmla="*/ 10003 h 10051"/>
                          <a:gd name="connsiteX65" fmla="*/ 5905 w 9988"/>
                          <a:gd name="connsiteY65" fmla="*/ 9993 h 10051"/>
                          <a:gd name="connsiteX66" fmla="*/ 5870 w 9988"/>
                          <a:gd name="connsiteY66" fmla="*/ 9969 h 10051"/>
                          <a:gd name="connsiteX67" fmla="*/ 5813 w 9988"/>
                          <a:gd name="connsiteY67" fmla="*/ 9925 h 10051"/>
                          <a:gd name="connsiteX68" fmla="*/ 5741 w 9988"/>
                          <a:gd name="connsiteY68" fmla="*/ 9866 h 10051"/>
                          <a:gd name="connsiteX69" fmla="*/ 5645 w 9988"/>
                          <a:gd name="connsiteY69" fmla="*/ 9789 h 10051"/>
                          <a:gd name="connsiteX70" fmla="*/ 5528 w 9988"/>
                          <a:gd name="connsiteY70" fmla="*/ 9697 h 10051"/>
                          <a:gd name="connsiteX71" fmla="*/ 5402 w 9988"/>
                          <a:gd name="connsiteY71" fmla="*/ 9596 h 10051"/>
                          <a:gd name="connsiteX72" fmla="*/ 5256 w 9988"/>
                          <a:gd name="connsiteY72" fmla="*/ 9484 h 10051"/>
                          <a:gd name="connsiteX73" fmla="*/ 5100 w 9988"/>
                          <a:gd name="connsiteY73" fmla="*/ 9363 h 10051"/>
                          <a:gd name="connsiteX74" fmla="*/ 4927 w 9988"/>
                          <a:gd name="connsiteY74" fmla="*/ 9228 h 10051"/>
                          <a:gd name="connsiteX75" fmla="*/ 4744 w 9988"/>
                          <a:gd name="connsiteY75" fmla="*/ 9082 h 10051"/>
                          <a:gd name="connsiteX76" fmla="*/ 4549 w 9988"/>
                          <a:gd name="connsiteY76" fmla="*/ 8932 h 10051"/>
                          <a:gd name="connsiteX77" fmla="*/ 4351 w 9988"/>
                          <a:gd name="connsiteY77" fmla="*/ 8776 h 10051"/>
                          <a:gd name="connsiteX78" fmla="*/ 4143 w 9988"/>
                          <a:gd name="connsiteY78" fmla="*/ 8607 h 10051"/>
                          <a:gd name="connsiteX79" fmla="*/ 3928 w 9988"/>
                          <a:gd name="connsiteY79" fmla="*/ 8447 h 10051"/>
                          <a:gd name="connsiteX80" fmla="*/ 3710 w 9988"/>
                          <a:gd name="connsiteY80" fmla="*/ 8268 h 10051"/>
                          <a:gd name="connsiteX81" fmla="*/ 3485 w 9988"/>
                          <a:gd name="connsiteY81" fmla="*/ 8098 h 10051"/>
                          <a:gd name="connsiteX82" fmla="*/ 3260 w 9988"/>
                          <a:gd name="connsiteY82" fmla="*/ 7924 h 10051"/>
                          <a:gd name="connsiteX83" fmla="*/ 3030 w 9988"/>
                          <a:gd name="connsiteY83" fmla="*/ 7744 h 10051"/>
                          <a:gd name="connsiteX84" fmla="*/ 2805 w 9988"/>
                          <a:gd name="connsiteY84" fmla="*/ 7566 h 10051"/>
                          <a:gd name="connsiteX85" fmla="*/ 2579 w 9988"/>
                          <a:gd name="connsiteY85" fmla="*/ 7386 h 10051"/>
                          <a:gd name="connsiteX86" fmla="*/ 2359 w 9988"/>
                          <a:gd name="connsiteY86" fmla="*/ 7217 h 10051"/>
                          <a:gd name="connsiteX87" fmla="*/ 2139 w 9988"/>
                          <a:gd name="connsiteY87" fmla="*/ 7047 h 10051"/>
                          <a:gd name="connsiteX88" fmla="*/ 1926 w 9988"/>
                          <a:gd name="connsiteY88" fmla="*/ 6878 h 10051"/>
                          <a:gd name="connsiteX89" fmla="*/ 1723 w 9988"/>
                          <a:gd name="connsiteY89" fmla="*/ 6717 h 10051"/>
                          <a:gd name="connsiteX90" fmla="*/ 1523 w 9988"/>
                          <a:gd name="connsiteY90" fmla="*/ 6563 h 10051"/>
                          <a:gd name="connsiteX91" fmla="*/ 1335 w 9988"/>
                          <a:gd name="connsiteY91" fmla="*/ 6412 h 10051"/>
                          <a:gd name="connsiteX92" fmla="*/ 1157 w 9988"/>
                          <a:gd name="connsiteY92" fmla="*/ 6277 h 10051"/>
                          <a:gd name="connsiteX93" fmla="*/ 989 w 9988"/>
                          <a:gd name="connsiteY93" fmla="*/ 6141 h 10051"/>
                          <a:gd name="connsiteX94" fmla="*/ 835 w 9988"/>
                          <a:gd name="connsiteY94" fmla="*/ 6020 h 10051"/>
                          <a:gd name="connsiteX95" fmla="*/ 694 w 9988"/>
                          <a:gd name="connsiteY95" fmla="*/ 5913 h 10051"/>
                          <a:gd name="connsiteX96" fmla="*/ 573 w 9988"/>
                          <a:gd name="connsiteY96" fmla="*/ 5817 h 10051"/>
                          <a:gd name="connsiteX97" fmla="*/ 464 w 9988"/>
                          <a:gd name="connsiteY97" fmla="*/ 5734 h 10051"/>
                          <a:gd name="connsiteX98" fmla="*/ 373 w 9988"/>
                          <a:gd name="connsiteY98" fmla="*/ 5656 h 10051"/>
                          <a:gd name="connsiteX99" fmla="*/ 303 w 9988"/>
                          <a:gd name="connsiteY99" fmla="*/ 5608 h 10051"/>
                          <a:gd name="connsiteX100" fmla="*/ 256 w 9988"/>
                          <a:gd name="connsiteY100" fmla="*/ 5565 h 10051"/>
                          <a:gd name="connsiteX101" fmla="*/ 229 w 9988"/>
                          <a:gd name="connsiteY101" fmla="*/ 5540 h 10051"/>
                          <a:gd name="connsiteX102" fmla="*/ 96 w 9988"/>
                          <a:gd name="connsiteY102" fmla="*/ 5361 h 10051"/>
                          <a:gd name="connsiteX103" fmla="*/ 4 w 9988"/>
                          <a:gd name="connsiteY103" fmla="*/ 4653 h 10051"/>
                          <a:gd name="connsiteX104" fmla="*/ 4 w 9988"/>
                          <a:gd name="connsiteY104" fmla="*/ 3859 h 10051"/>
                          <a:gd name="connsiteX105" fmla="*/ 244 w 9988"/>
                          <a:gd name="connsiteY105" fmla="*/ 2497 h 10051"/>
                          <a:gd name="connsiteX106" fmla="*/ 580 w 9988"/>
                          <a:gd name="connsiteY106" fmla="*/ 2201 h 10051"/>
                          <a:gd name="connsiteX107" fmla="*/ 3841 w 9988"/>
                          <a:gd name="connsiteY107" fmla="*/ 99 h 10051"/>
                          <a:gd name="connsiteX0" fmla="*/ 3846 w 9996"/>
                          <a:gd name="connsiteY0" fmla="*/ 98 h 10000"/>
                          <a:gd name="connsiteX1" fmla="*/ 4227 w 9996"/>
                          <a:gd name="connsiteY1" fmla="*/ 51 h 10000"/>
                          <a:gd name="connsiteX2" fmla="*/ 9709 w 9996"/>
                          <a:gd name="connsiteY2" fmla="*/ 3232 h 10000"/>
                          <a:gd name="connsiteX3" fmla="*/ 9991 w 9996"/>
                          <a:gd name="connsiteY3" fmla="*/ 3406 h 10000"/>
                          <a:gd name="connsiteX4" fmla="*/ 9890 w 9996"/>
                          <a:gd name="connsiteY4" fmla="*/ 3695 h 10000"/>
                          <a:gd name="connsiteX5" fmla="*/ 9848 w 9996"/>
                          <a:gd name="connsiteY5" fmla="*/ 3748 h 10000"/>
                          <a:gd name="connsiteX6" fmla="*/ 9796 w 9996"/>
                          <a:gd name="connsiteY6" fmla="*/ 3806 h 10000"/>
                          <a:gd name="connsiteX7" fmla="*/ 9744 w 9996"/>
                          <a:gd name="connsiteY7" fmla="*/ 3863 h 10000"/>
                          <a:gd name="connsiteX8" fmla="*/ 9687 w 9996"/>
                          <a:gd name="connsiteY8" fmla="*/ 3916 h 10000"/>
                          <a:gd name="connsiteX9" fmla="*/ 9645 w 9996"/>
                          <a:gd name="connsiteY9" fmla="*/ 3965 h 10000"/>
                          <a:gd name="connsiteX10" fmla="*/ 9605 w 9996"/>
                          <a:gd name="connsiteY10" fmla="*/ 4009 h 10000"/>
                          <a:gd name="connsiteX11" fmla="*/ 9577 w 9996"/>
                          <a:gd name="connsiteY11" fmla="*/ 4042 h 10000"/>
                          <a:gd name="connsiteX12" fmla="*/ 9565 w 9996"/>
                          <a:gd name="connsiteY12" fmla="*/ 4052 h 10000"/>
                          <a:gd name="connsiteX13" fmla="*/ 9570 w 9996"/>
                          <a:gd name="connsiteY13" fmla="*/ 6245 h 10000"/>
                          <a:gd name="connsiteX14" fmla="*/ 9582 w 9996"/>
                          <a:gd name="connsiteY14" fmla="*/ 6254 h 10000"/>
                          <a:gd name="connsiteX15" fmla="*/ 9613 w 9996"/>
                          <a:gd name="connsiteY15" fmla="*/ 6279 h 10000"/>
                          <a:gd name="connsiteX16" fmla="*/ 9657 w 9996"/>
                          <a:gd name="connsiteY16" fmla="*/ 6312 h 10000"/>
                          <a:gd name="connsiteX17" fmla="*/ 9714 w 9996"/>
                          <a:gd name="connsiteY17" fmla="*/ 6346 h 10000"/>
                          <a:gd name="connsiteX18" fmla="*/ 9769 w 9996"/>
                          <a:gd name="connsiteY18" fmla="*/ 6389 h 10000"/>
                          <a:gd name="connsiteX19" fmla="*/ 9821 w 9996"/>
                          <a:gd name="connsiteY19" fmla="*/ 6428 h 10000"/>
                          <a:gd name="connsiteX20" fmla="*/ 9860 w 9996"/>
                          <a:gd name="connsiteY20" fmla="*/ 6462 h 10000"/>
                          <a:gd name="connsiteX21" fmla="*/ 9890 w 9996"/>
                          <a:gd name="connsiteY21" fmla="*/ 6496 h 10000"/>
                          <a:gd name="connsiteX22" fmla="*/ 9900 w 9996"/>
                          <a:gd name="connsiteY22" fmla="*/ 6539 h 10000"/>
                          <a:gd name="connsiteX23" fmla="*/ 9895 w 9996"/>
                          <a:gd name="connsiteY23" fmla="*/ 6582 h 10000"/>
                          <a:gd name="connsiteX24" fmla="*/ 9882 w 9996"/>
                          <a:gd name="connsiteY24" fmla="*/ 6625 h 10000"/>
                          <a:gd name="connsiteX25" fmla="*/ 9870 w 9996"/>
                          <a:gd name="connsiteY25" fmla="*/ 6659 h 10000"/>
                          <a:gd name="connsiteX26" fmla="*/ 9855 w 9996"/>
                          <a:gd name="connsiteY26" fmla="*/ 6674 h 10000"/>
                          <a:gd name="connsiteX27" fmla="*/ 9853 w 9996"/>
                          <a:gd name="connsiteY27" fmla="*/ 6683 h 10000"/>
                          <a:gd name="connsiteX28" fmla="*/ 9843 w 9996"/>
                          <a:gd name="connsiteY28" fmla="*/ 6693 h 10000"/>
                          <a:gd name="connsiteX29" fmla="*/ 9808 w 9996"/>
                          <a:gd name="connsiteY29" fmla="*/ 6727 h 10000"/>
                          <a:gd name="connsiteX30" fmla="*/ 9756 w 9996"/>
                          <a:gd name="connsiteY30" fmla="*/ 6765 h 10000"/>
                          <a:gd name="connsiteX31" fmla="*/ 9687 w 9996"/>
                          <a:gd name="connsiteY31" fmla="*/ 6833 h 10000"/>
                          <a:gd name="connsiteX32" fmla="*/ 9595 w 9996"/>
                          <a:gd name="connsiteY32" fmla="*/ 6910 h 10000"/>
                          <a:gd name="connsiteX33" fmla="*/ 9491 w 9996"/>
                          <a:gd name="connsiteY33" fmla="*/ 7001 h 10000"/>
                          <a:gd name="connsiteX34" fmla="*/ 9374 w 9996"/>
                          <a:gd name="connsiteY34" fmla="*/ 7113 h 10000"/>
                          <a:gd name="connsiteX35" fmla="*/ 9246 w 9996"/>
                          <a:gd name="connsiteY35" fmla="*/ 7233 h 10000"/>
                          <a:gd name="connsiteX36" fmla="*/ 9102 w 9996"/>
                          <a:gd name="connsiteY36" fmla="*/ 7358 h 10000"/>
                          <a:gd name="connsiteX37" fmla="*/ 8954 w 9996"/>
                          <a:gd name="connsiteY37" fmla="*/ 7484 h 10000"/>
                          <a:gd name="connsiteX38" fmla="*/ 8795 w 9996"/>
                          <a:gd name="connsiteY38" fmla="*/ 7628 h 10000"/>
                          <a:gd name="connsiteX39" fmla="*/ 8629 w 9996"/>
                          <a:gd name="connsiteY39" fmla="*/ 7783 h 10000"/>
                          <a:gd name="connsiteX40" fmla="*/ 8455 w 9996"/>
                          <a:gd name="connsiteY40" fmla="*/ 7933 h 10000"/>
                          <a:gd name="connsiteX41" fmla="*/ 8282 w 9996"/>
                          <a:gd name="connsiteY41" fmla="*/ 8086 h 10000"/>
                          <a:gd name="connsiteX42" fmla="*/ 8104 w 9996"/>
                          <a:gd name="connsiteY42" fmla="*/ 8246 h 10000"/>
                          <a:gd name="connsiteX43" fmla="*/ 7931 w 9996"/>
                          <a:gd name="connsiteY43" fmla="*/ 8404 h 10000"/>
                          <a:gd name="connsiteX44" fmla="*/ 7754 w 9996"/>
                          <a:gd name="connsiteY44" fmla="*/ 8559 h 10000"/>
                          <a:gd name="connsiteX45" fmla="*/ 7581 w 9996"/>
                          <a:gd name="connsiteY45" fmla="*/ 8718 h 10000"/>
                          <a:gd name="connsiteX46" fmla="*/ 7408 w 9996"/>
                          <a:gd name="connsiteY46" fmla="*/ 8868 h 10000"/>
                          <a:gd name="connsiteX47" fmla="*/ 7242 w 9996"/>
                          <a:gd name="connsiteY47" fmla="*/ 9012 h 10000"/>
                          <a:gd name="connsiteX48" fmla="*/ 7086 w 9996"/>
                          <a:gd name="connsiteY48" fmla="*/ 9157 h 10000"/>
                          <a:gd name="connsiteX49" fmla="*/ 6939 w 9996"/>
                          <a:gd name="connsiteY49" fmla="*/ 9292 h 10000"/>
                          <a:gd name="connsiteX50" fmla="*/ 6796 w 9996"/>
                          <a:gd name="connsiteY50" fmla="*/ 9416 h 10000"/>
                          <a:gd name="connsiteX51" fmla="*/ 6670 w 9996"/>
                          <a:gd name="connsiteY51" fmla="*/ 9528 h 10000"/>
                          <a:gd name="connsiteX52" fmla="*/ 6553 w 9996"/>
                          <a:gd name="connsiteY52" fmla="*/ 9629 h 10000"/>
                          <a:gd name="connsiteX53" fmla="*/ 6449 w 9996"/>
                          <a:gd name="connsiteY53" fmla="*/ 9720 h 10000"/>
                          <a:gd name="connsiteX54" fmla="*/ 6368 w 9996"/>
                          <a:gd name="connsiteY54" fmla="*/ 9797 h 10000"/>
                          <a:gd name="connsiteX55" fmla="*/ 6298 w 9996"/>
                          <a:gd name="connsiteY55" fmla="*/ 9866 h 10000"/>
                          <a:gd name="connsiteX56" fmla="*/ 6246 w 9996"/>
                          <a:gd name="connsiteY56" fmla="*/ 9908 h 10000"/>
                          <a:gd name="connsiteX57" fmla="*/ 6216 w 9996"/>
                          <a:gd name="connsiteY57" fmla="*/ 9932 h 10000"/>
                          <a:gd name="connsiteX58" fmla="*/ 6142 w 9996"/>
                          <a:gd name="connsiteY58" fmla="*/ 9986 h 10000"/>
                          <a:gd name="connsiteX59" fmla="*/ 6077 w 9996"/>
                          <a:gd name="connsiteY59" fmla="*/ 10000 h 10000"/>
                          <a:gd name="connsiteX60" fmla="*/ 6015 w 9996"/>
                          <a:gd name="connsiteY60" fmla="*/ 9990 h 10000"/>
                          <a:gd name="connsiteX61" fmla="*/ 5968 w 9996"/>
                          <a:gd name="connsiteY61" fmla="*/ 9976 h 10000"/>
                          <a:gd name="connsiteX62" fmla="*/ 5939 w 9996"/>
                          <a:gd name="connsiteY62" fmla="*/ 9957 h 10000"/>
                          <a:gd name="connsiteX63" fmla="*/ 5924 w 9996"/>
                          <a:gd name="connsiteY63" fmla="*/ 9952 h 10000"/>
                          <a:gd name="connsiteX64" fmla="*/ 5912 w 9996"/>
                          <a:gd name="connsiteY64" fmla="*/ 9942 h 10000"/>
                          <a:gd name="connsiteX65" fmla="*/ 5877 w 9996"/>
                          <a:gd name="connsiteY65" fmla="*/ 9918 h 10000"/>
                          <a:gd name="connsiteX66" fmla="*/ 5820 w 9996"/>
                          <a:gd name="connsiteY66" fmla="*/ 9875 h 10000"/>
                          <a:gd name="connsiteX67" fmla="*/ 5748 w 9996"/>
                          <a:gd name="connsiteY67" fmla="*/ 9816 h 10000"/>
                          <a:gd name="connsiteX68" fmla="*/ 5652 w 9996"/>
                          <a:gd name="connsiteY68" fmla="*/ 9739 h 10000"/>
                          <a:gd name="connsiteX69" fmla="*/ 5535 w 9996"/>
                          <a:gd name="connsiteY69" fmla="*/ 9648 h 10000"/>
                          <a:gd name="connsiteX70" fmla="*/ 5408 w 9996"/>
                          <a:gd name="connsiteY70" fmla="*/ 9547 h 10000"/>
                          <a:gd name="connsiteX71" fmla="*/ 5262 w 9996"/>
                          <a:gd name="connsiteY71" fmla="*/ 9436 h 10000"/>
                          <a:gd name="connsiteX72" fmla="*/ 5106 w 9996"/>
                          <a:gd name="connsiteY72" fmla="*/ 9315 h 10000"/>
                          <a:gd name="connsiteX73" fmla="*/ 4933 w 9996"/>
                          <a:gd name="connsiteY73" fmla="*/ 9181 h 10000"/>
                          <a:gd name="connsiteX74" fmla="*/ 4750 w 9996"/>
                          <a:gd name="connsiteY74" fmla="*/ 9036 h 10000"/>
                          <a:gd name="connsiteX75" fmla="*/ 4554 w 9996"/>
                          <a:gd name="connsiteY75" fmla="*/ 8887 h 10000"/>
                          <a:gd name="connsiteX76" fmla="*/ 4356 w 9996"/>
                          <a:gd name="connsiteY76" fmla="*/ 8731 h 10000"/>
                          <a:gd name="connsiteX77" fmla="*/ 4148 w 9996"/>
                          <a:gd name="connsiteY77" fmla="*/ 8563 h 10000"/>
                          <a:gd name="connsiteX78" fmla="*/ 3933 w 9996"/>
                          <a:gd name="connsiteY78" fmla="*/ 8404 h 10000"/>
                          <a:gd name="connsiteX79" fmla="*/ 3714 w 9996"/>
                          <a:gd name="connsiteY79" fmla="*/ 8226 h 10000"/>
                          <a:gd name="connsiteX80" fmla="*/ 3489 w 9996"/>
                          <a:gd name="connsiteY80" fmla="*/ 8057 h 10000"/>
                          <a:gd name="connsiteX81" fmla="*/ 3264 w 9996"/>
                          <a:gd name="connsiteY81" fmla="*/ 7884 h 10000"/>
                          <a:gd name="connsiteX82" fmla="*/ 3034 w 9996"/>
                          <a:gd name="connsiteY82" fmla="*/ 7705 h 10000"/>
                          <a:gd name="connsiteX83" fmla="*/ 2808 w 9996"/>
                          <a:gd name="connsiteY83" fmla="*/ 7528 h 10000"/>
                          <a:gd name="connsiteX84" fmla="*/ 2582 w 9996"/>
                          <a:gd name="connsiteY84" fmla="*/ 7349 h 10000"/>
                          <a:gd name="connsiteX85" fmla="*/ 2362 w 9996"/>
                          <a:gd name="connsiteY85" fmla="*/ 7180 h 10000"/>
                          <a:gd name="connsiteX86" fmla="*/ 2142 w 9996"/>
                          <a:gd name="connsiteY86" fmla="*/ 7011 h 10000"/>
                          <a:gd name="connsiteX87" fmla="*/ 1928 w 9996"/>
                          <a:gd name="connsiteY87" fmla="*/ 6843 h 10000"/>
                          <a:gd name="connsiteX88" fmla="*/ 1725 w 9996"/>
                          <a:gd name="connsiteY88" fmla="*/ 6683 h 10000"/>
                          <a:gd name="connsiteX89" fmla="*/ 1525 w 9996"/>
                          <a:gd name="connsiteY89" fmla="*/ 6530 h 10000"/>
                          <a:gd name="connsiteX90" fmla="*/ 1337 w 9996"/>
                          <a:gd name="connsiteY90" fmla="*/ 6379 h 10000"/>
                          <a:gd name="connsiteX91" fmla="*/ 1158 w 9996"/>
                          <a:gd name="connsiteY91" fmla="*/ 6245 h 10000"/>
                          <a:gd name="connsiteX92" fmla="*/ 990 w 9996"/>
                          <a:gd name="connsiteY92" fmla="*/ 6110 h 10000"/>
                          <a:gd name="connsiteX93" fmla="*/ 836 w 9996"/>
                          <a:gd name="connsiteY93" fmla="*/ 5989 h 10000"/>
                          <a:gd name="connsiteX94" fmla="*/ 695 w 9996"/>
                          <a:gd name="connsiteY94" fmla="*/ 5883 h 10000"/>
                          <a:gd name="connsiteX95" fmla="*/ 574 w 9996"/>
                          <a:gd name="connsiteY95" fmla="*/ 5787 h 10000"/>
                          <a:gd name="connsiteX96" fmla="*/ 465 w 9996"/>
                          <a:gd name="connsiteY96" fmla="*/ 5705 h 10000"/>
                          <a:gd name="connsiteX97" fmla="*/ 373 w 9996"/>
                          <a:gd name="connsiteY97" fmla="*/ 5627 h 10000"/>
                          <a:gd name="connsiteX98" fmla="*/ 303 w 9996"/>
                          <a:gd name="connsiteY98" fmla="*/ 5580 h 10000"/>
                          <a:gd name="connsiteX99" fmla="*/ 256 w 9996"/>
                          <a:gd name="connsiteY99" fmla="*/ 5537 h 10000"/>
                          <a:gd name="connsiteX100" fmla="*/ 229 w 9996"/>
                          <a:gd name="connsiteY100" fmla="*/ 5512 h 10000"/>
                          <a:gd name="connsiteX101" fmla="*/ 96 w 9996"/>
                          <a:gd name="connsiteY101" fmla="*/ 5334 h 10000"/>
                          <a:gd name="connsiteX102" fmla="*/ 4 w 9996"/>
                          <a:gd name="connsiteY102" fmla="*/ 4629 h 10000"/>
                          <a:gd name="connsiteX103" fmla="*/ 4 w 9996"/>
                          <a:gd name="connsiteY103" fmla="*/ 3839 h 10000"/>
                          <a:gd name="connsiteX104" fmla="*/ 244 w 9996"/>
                          <a:gd name="connsiteY104" fmla="*/ 2484 h 10000"/>
                          <a:gd name="connsiteX105" fmla="*/ 581 w 9996"/>
                          <a:gd name="connsiteY105" fmla="*/ 2190 h 10000"/>
                          <a:gd name="connsiteX106" fmla="*/ 3846 w 9996"/>
                          <a:gd name="connsiteY106" fmla="*/ 98 h 10000"/>
                          <a:gd name="connsiteX0" fmla="*/ 3848 w 10002"/>
                          <a:gd name="connsiteY0" fmla="*/ 98 h 10000"/>
                          <a:gd name="connsiteX1" fmla="*/ 4229 w 10002"/>
                          <a:gd name="connsiteY1" fmla="*/ 51 h 10000"/>
                          <a:gd name="connsiteX2" fmla="*/ 9713 w 10002"/>
                          <a:gd name="connsiteY2" fmla="*/ 3232 h 10000"/>
                          <a:gd name="connsiteX3" fmla="*/ 9995 w 10002"/>
                          <a:gd name="connsiteY3" fmla="*/ 3406 h 10000"/>
                          <a:gd name="connsiteX4" fmla="*/ 9894 w 10002"/>
                          <a:gd name="connsiteY4" fmla="*/ 3695 h 10000"/>
                          <a:gd name="connsiteX5" fmla="*/ 9852 w 10002"/>
                          <a:gd name="connsiteY5" fmla="*/ 3748 h 10000"/>
                          <a:gd name="connsiteX6" fmla="*/ 9800 w 10002"/>
                          <a:gd name="connsiteY6" fmla="*/ 3806 h 10000"/>
                          <a:gd name="connsiteX7" fmla="*/ 9748 w 10002"/>
                          <a:gd name="connsiteY7" fmla="*/ 3863 h 10000"/>
                          <a:gd name="connsiteX8" fmla="*/ 9691 w 10002"/>
                          <a:gd name="connsiteY8" fmla="*/ 3916 h 10000"/>
                          <a:gd name="connsiteX9" fmla="*/ 9649 w 10002"/>
                          <a:gd name="connsiteY9" fmla="*/ 3965 h 10000"/>
                          <a:gd name="connsiteX10" fmla="*/ 9609 w 10002"/>
                          <a:gd name="connsiteY10" fmla="*/ 4009 h 10000"/>
                          <a:gd name="connsiteX11" fmla="*/ 9581 w 10002"/>
                          <a:gd name="connsiteY11" fmla="*/ 4042 h 10000"/>
                          <a:gd name="connsiteX12" fmla="*/ 9569 w 10002"/>
                          <a:gd name="connsiteY12" fmla="*/ 4052 h 10000"/>
                          <a:gd name="connsiteX13" fmla="*/ 9574 w 10002"/>
                          <a:gd name="connsiteY13" fmla="*/ 6245 h 10000"/>
                          <a:gd name="connsiteX14" fmla="*/ 9586 w 10002"/>
                          <a:gd name="connsiteY14" fmla="*/ 6254 h 10000"/>
                          <a:gd name="connsiteX15" fmla="*/ 9617 w 10002"/>
                          <a:gd name="connsiteY15" fmla="*/ 6279 h 10000"/>
                          <a:gd name="connsiteX16" fmla="*/ 9661 w 10002"/>
                          <a:gd name="connsiteY16" fmla="*/ 6312 h 10000"/>
                          <a:gd name="connsiteX17" fmla="*/ 9718 w 10002"/>
                          <a:gd name="connsiteY17" fmla="*/ 6346 h 10000"/>
                          <a:gd name="connsiteX18" fmla="*/ 9773 w 10002"/>
                          <a:gd name="connsiteY18" fmla="*/ 6389 h 10000"/>
                          <a:gd name="connsiteX19" fmla="*/ 9825 w 10002"/>
                          <a:gd name="connsiteY19" fmla="*/ 6428 h 10000"/>
                          <a:gd name="connsiteX20" fmla="*/ 9864 w 10002"/>
                          <a:gd name="connsiteY20" fmla="*/ 6462 h 10000"/>
                          <a:gd name="connsiteX21" fmla="*/ 9894 w 10002"/>
                          <a:gd name="connsiteY21" fmla="*/ 6496 h 10000"/>
                          <a:gd name="connsiteX22" fmla="*/ 9904 w 10002"/>
                          <a:gd name="connsiteY22" fmla="*/ 6539 h 10000"/>
                          <a:gd name="connsiteX23" fmla="*/ 9899 w 10002"/>
                          <a:gd name="connsiteY23" fmla="*/ 6582 h 10000"/>
                          <a:gd name="connsiteX24" fmla="*/ 9886 w 10002"/>
                          <a:gd name="connsiteY24" fmla="*/ 6625 h 10000"/>
                          <a:gd name="connsiteX25" fmla="*/ 9874 w 10002"/>
                          <a:gd name="connsiteY25" fmla="*/ 6659 h 10000"/>
                          <a:gd name="connsiteX26" fmla="*/ 9859 w 10002"/>
                          <a:gd name="connsiteY26" fmla="*/ 6674 h 10000"/>
                          <a:gd name="connsiteX27" fmla="*/ 9857 w 10002"/>
                          <a:gd name="connsiteY27" fmla="*/ 6683 h 10000"/>
                          <a:gd name="connsiteX28" fmla="*/ 9847 w 10002"/>
                          <a:gd name="connsiteY28" fmla="*/ 6693 h 10000"/>
                          <a:gd name="connsiteX29" fmla="*/ 9812 w 10002"/>
                          <a:gd name="connsiteY29" fmla="*/ 6727 h 10000"/>
                          <a:gd name="connsiteX30" fmla="*/ 9760 w 10002"/>
                          <a:gd name="connsiteY30" fmla="*/ 6765 h 10000"/>
                          <a:gd name="connsiteX31" fmla="*/ 9691 w 10002"/>
                          <a:gd name="connsiteY31" fmla="*/ 6833 h 10000"/>
                          <a:gd name="connsiteX32" fmla="*/ 9599 w 10002"/>
                          <a:gd name="connsiteY32" fmla="*/ 6910 h 10000"/>
                          <a:gd name="connsiteX33" fmla="*/ 9495 w 10002"/>
                          <a:gd name="connsiteY33" fmla="*/ 7001 h 10000"/>
                          <a:gd name="connsiteX34" fmla="*/ 9378 w 10002"/>
                          <a:gd name="connsiteY34" fmla="*/ 7113 h 10000"/>
                          <a:gd name="connsiteX35" fmla="*/ 9250 w 10002"/>
                          <a:gd name="connsiteY35" fmla="*/ 7233 h 10000"/>
                          <a:gd name="connsiteX36" fmla="*/ 9106 w 10002"/>
                          <a:gd name="connsiteY36" fmla="*/ 7358 h 10000"/>
                          <a:gd name="connsiteX37" fmla="*/ 8958 w 10002"/>
                          <a:gd name="connsiteY37" fmla="*/ 7484 h 10000"/>
                          <a:gd name="connsiteX38" fmla="*/ 8799 w 10002"/>
                          <a:gd name="connsiteY38" fmla="*/ 7628 h 10000"/>
                          <a:gd name="connsiteX39" fmla="*/ 8632 w 10002"/>
                          <a:gd name="connsiteY39" fmla="*/ 7783 h 10000"/>
                          <a:gd name="connsiteX40" fmla="*/ 8458 w 10002"/>
                          <a:gd name="connsiteY40" fmla="*/ 7933 h 10000"/>
                          <a:gd name="connsiteX41" fmla="*/ 8285 w 10002"/>
                          <a:gd name="connsiteY41" fmla="*/ 8086 h 10000"/>
                          <a:gd name="connsiteX42" fmla="*/ 8107 w 10002"/>
                          <a:gd name="connsiteY42" fmla="*/ 8246 h 10000"/>
                          <a:gd name="connsiteX43" fmla="*/ 7934 w 10002"/>
                          <a:gd name="connsiteY43" fmla="*/ 8404 h 10000"/>
                          <a:gd name="connsiteX44" fmla="*/ 7757 w 10002"/>
                          <a:gd name="connsiteY44" fmla="*/ 8559 h 10000"/>
                          <a:gd name="connsiteX45" fmla="*/ 7584 w 10002"/>
                          <a:gd name="connsiteY45" fmla="*/ 8718 h 10000"/>
                          <a:gd name="connsiteX46" fmla="*/ 7411 w 10002"/>
                          <a:gd name="connsiteY46" fmla="*/ 8868 h 10000"/>
                          <a:gd name="connsiteX47" fmla="*/ 7245 w 10002"/>
                          <a:gd name="connsiteY47" fmla="*/ 9012 h 10000"/>
                          <a:gd name="connsiteX48" fmla="*/ 7089 w 10002"/>
                          <a:gd name="connsiteY48" fmla="*/ 9157 h 10000"/>
                          <a:gd name="connsiteX49" fmla="*/ 6942 w 10002"/>
                          <a:gd name="connsiteY49" fmla="*/ 9292 h 10000"/>
                          <a:gd name="connsiteX50" fmla="*/ 6799 w 10002"/>
                          <a:gd name="connsiteY50" fmla="*/ 9416 h 10000"/>
                          <a:gd name="connsiteX51" fmla="*/ 6673 w 10002"/>
                          <a:gd name="connsiteY51" fmla="*/ 9528 h 10000"/>
                          <a:gd name="connsiteX52" fmla="*/ 6556 w 10002"/>
                          <a:gd name="connsiteY52" fmla="*/ 9629 h 10000"/>
                          <a:gd name="connsiteX53" fmla="*/ 6452 w 10002"/>
                          <a:gd name="connsiteY53" fmla="*/ 9720 h 10000"/>
                          <a:gd name="connsiteX54" fmla="*/ 6371 w 10002"/>
                          <a:gd name="connsiteY54" fmla="*/ 9797 h 10000"/>
                          <a:gd name="connsiteX55" fmla="*/ 6301 w 10002"/>
                          <a:gd name="connsiteY55" fmla="*/ 9866 h 10000"/>
                          <a:gd name="connsiteX56" fmla="*/ 6248 w 10002"/>
                          <a:gd name="connsiteY56" fmla="*/ 9908 h 10000"/>
                          <a:gd name="connsiteX57" fmla="*/ 6218 w 10002"/>
                          <a:gd name="connsiteY57" fmla="*/ 9932 h 10000"/>
                          <a:gd name="connsiteX58" fmla="*/ 6144 w 10002"/>
                          <a:gd name="connsiteY58" fmla="*/ 9986 h 10000"/>
                          <a:gd name="connsiteX59" fmla="*/ 6079 w 10002"/>
                          <a:gd name="connsiteY59" fmla="*/ 10000 h 10000"/>
                          <a:gd name="connsiteX60" fmla="*/ 6017 w 10002"/>
                          <a:gd name="connsiteY60" fmla="*/ 9990 h 10000"/>
                          <a:gd name="connsiteX61" fmla="*/ 5970 w 10002"/>
                          <a:gd name="connsiteY61" fmla="*/ 9976 h 10000"/>
                          <a:gd name="connsiteX62" fmla="*/ 5941 w 10002"/>
                          <a:gd name="connsiteY62" fmla="*/ 9957 h 10000"/>
                          <a:gd name="connsiteX63" fmla="*/ 5926 w 10002"/>
                          <a:gd name="connsiteY63" fmla="*/ 9952 h 10000"/>
                          <a:gd name="connsiteX64" fmla="*/ 5914 w 10002"/>
                          <a:gd name="connsiteY64" fmla="*/ 9942 h 10000"/>
                          <a:gd name="connsiteX65" fmla="*/ 5879 w 10002"/>
                          <a:gd name="connsiteY65" fmla="*/ 9918 h 10000"/>
                          <a:gd name="connsiteX66" fmla="*/ 5822 w 10002"/>
                          <a:gd name="connsiteY66" fmla="*/ 9875 h 10000"/>
                          <a:gd name="connsiteX67" fmla="*/ 5750 w 10002"/>
                          <a:gd name="connsiteY67" fmla="*/ 9816 h 10000"/>
                          <a:gd name="connsiteX68" fmla="*/ 5654 w 10002"/>
                          <a:gd name="connsiteY68" fmla="*/ 9739 h 10000"/>
                          <a:gd name="connsiteX69" fmla="*/ 5537 w 10002"/>
                          <a:gd name="connsiteY69" fmla="*/ 9648 h 10000"/>
                          <a:gd name="connsiteX70" fmla="*/ 5410 w 10002"/>
                          <a:gd name="connsiteY70" fmla="*/ 9547 h 10000"/>
                          <a:gd name="connsiteX71" fmla="*/ 5264 w 10002"/>
                          <a:gd name="connsiteY71" fmla="*/ 9436 h 10000"/>
                          <a:gd name="connsiteX72" fmla="*/ 5108 w 10002"/>
                          <a:gd name="connsiteY72" fmla="*/ 9315 h 10000"/>
                          <a:gd name="connsiteX73" fmla="*/ 4935 w 10002"/>
                          <a:gd name="connsiteY73" fmla="*/ 9181 h 10000"/>
                          <a:gd name="connsiteX74" fmla="*/ 4752 w 10002"/>
                          <a:gd name="connsiteY74" fmla="*/ 9036 h 10000"/>
                          <a:gd name="connsiteX75" fmla="*/ 4556 w 10002"/>
                          <a:gd name="connsiteY75" fmla="*/ 8887 h 10000"/>
                          <a:gd name="connsiteX76" fmla="*/ 4358 w 10002"/>
                          <a:gd name="connsiteY76" fmla="*/ 8731 h 10000"/>
                          <a:gd name="connsiteX77" fmla="*/ 4150 w 10002"/>
                          <a:gd name="connsiteY77" fmla="*/ 8563 h 10000"/>
                          <a:gd name="connsiteX78" fmla="*/ 3935 w 10002"/>
                          <a:gd name="connsiteY78" fmla="*/ 8404 h 10000"/>
                          <a:gd name="connsiteX79" fmla="*/ 3715 w 10002"/>
                          <a:gd name="connsiteY79" fmla="*/ 8226 h 10000"/>
                          <a:gd name="connsiteX80" fmla="*/ 3490 w 10002"/>
                          <a:gd name="connsiteY80" fmla="*/ 8057 h 10000"/>
                          <a:gd name="connsiteX81" fmla="*/ 3265 w 10002"/>
                          <a:gd name="connsiteY81" fmla="*/ 7884 h 10000"/>
                          <a:gd name="connsiteX82" fmla="*/ 3035 w 10002"/>
                          <a:gd name="connsiteY82" fmla="*/ 7705 h 10000"/>
                          <a:gd name="connsiteX83" fmla="*/ 2809 w 10002"/>
                          <a:gd name="connsiteY83" fmla="*/ 7528 h 10000"/>
                          <a:gd name="connsiteX84" fmla="*/ 2583 w 10002"/>
                          <a:gd name="connsiteY84" fmla="*/ 7349 h 10000"/>
                          <a:gd name="connsiteX85" fmla="*/ 2363 w 10002"/>
                          <a:gd name="connsiteY85" fmla="*/ 7180 h 10000"/>
                          <a:gd name="connsiteX86" fmla="*/ 2143 w 10002"/>
                          <a:gd name="connsiteY86" fmla="*/ 7011 h 10000"/>
                          <a:gd name="connsiteX87" fmla="*/ 1929 w 10002"/>
                          <a:gd name="connsiteY87" fmla="*/ 6843 h 10000"/>
                          <a:gd name="connsiteX88" fmla="*/ 1726 w 10002"/>
                          <a:gd name="connsiteY88" fmla="*/ 6683 h 10000"/>
                          <a:gd name="connsiteX89" fmla="*/ 1526 w 10002"/>
                          <a:gd name="connsiteY89" fmla="*/ 6530 h 10000"/>
                          <a:gd name="connsiteX90" fmla="*/ 1338 w 10002"/>
                          <a:gd name="connsiteY90" fmla="*/ 6379 h 10000"/>
                          <a:gd name="connsiteX91" fmla="*/ 1158 w 10002"/>
                          <a:gd name="connsiteY91" fmla="*/ 6245 h 10000"/>
                          <a:gd name="connsiteX92" fmla="*/ 990 w 10002"/>
                          <a:gd name="connsiteY92" fmla="*/ 6110 h 10000"/>
                          <a:gd name="connsiteX93" fmla="*/ 836 w 10002"/>
                          <a:gd name="connsiteY93" fmla="*/ 5989 h 10000"/>
                          <a:gd name="connsiteX94" fmla="*/ 695 w 10002"/>
                          <a:gd name="connsiteY94" fmla="*/ 5883 h 10000"/>
                          <a:gd name="connsiteX95" fmla="*/ 574 w 10002"/>
                          <a:gd name="connsiteY95" fmla="*/ 5787 h 10000"/>
                          <a:gd name="connsiteX96" fmla="*/ 465 w 10002"/>
                          <a:gd name="connsiteY96" fmla="*/ 5705 h 10000"/>
                          <a:gd name="connsiteX97" fmla="*/ 373 w 10002"/>
                          <a:gd name="connsiteY97" fmla="*/ 5627 h 10000"/>
                          <a:gd name="connsiteX98" fmla="*/ 303 w 10002"/>
                          <a:gd name="connsiteY98" fmla="*/ 5580 h 10000"/>
                          <a:gd name="connsiteX99" fmla="*/ 256 w 10002"/>
                          <a:gd name="connsiteY99" fmla="*/ 5537 h 10000"/>
                          <a:gd name="connsiteX100" fmla="*/ 229 w 10002"/>
                          <a:gd name="connsiteY100" fmla="*/ 5512 h 10000"/>
                          <a:gd name="connsiteX101" fmla="*/ 96 w 10002"/>
                          <a:gd name="connsiteY101" fmla="*/ 5334 h 10000"/>
                          <a:gd name="connsiteX102" fmla="*/ 4 w 10002"/>
                          <a:gd name="connsiteY102" fmla="*/ 4629 h 10000"/>
                          <a:gd name="connsiteX103" fmla="*/ 4 w 10002"/>
                          <a:gd name="connsiteY103" fmla="*/ 3839 h 10000"/>
                          <a:gd name="connsiteX104" fmla="*/ 244 w 10002"/>
                          <a:gd name="connsiteY104" fmla="*/ 2484 h 10000"/>
                          <a:gd name="connsiteX105" fmla="*/ 581 w 10002"/>
                          <a:gd name="connsiteY105" fmla="*/ 2190 h 10000"/>
                          <a:gd name="connsiteX106" fmla="*/ 3848 w 10002"/>
                          <a:gd name="connsiteY106" fmla="*/ 98 h 10000"/>
                          <a:gd name="connsiteX0" fmla="*/ 3848 w 10007"/>
                          <a:gd name="connsiteY0" fmla="*/ 98 h 10000"/>
                          <a:gd name="connsiteX1" fmla="*/ 4229 w 10007"/>
                          <a:gd name="connsiteY1" fmla="*/ 51 h 10000"/>
                          <a:gd name="connsiteX2" fmla="*/ 9713 w 10007"/>
                          <a:gd name="connsiteY2" fmla="*/ 3232 h 10000"/>
                          <a:gd name="connsiteX3" fmla="*/ 9995 w 10007"/>
                          <a:gd name="connsiteY3" fmla="*/ 3406 h 10000"/>
                          <a:gd name="connsiteX4" fmla="*/ 9894 w 10007"/>
                          <a:gd name="connsiteY4" fmla="*/ 3695 h 10000"/>
                          <a:gd name="connsiteX5" fmla="*/ 9852 w 10007"/>
                          <a:gd name="connsiteY5" fmla="*/ 3748 h 10000"/>
                          <a:gd name="connsiteX6" fmla="*/ 9800 w 10007"/>
                          <a:gd name="connsiteY6" fmla="*/ 3806 h 10000"/>
                          <a:gd name="connsiteX7" fmla="*/ 9748 w 10007"/>
                          <a:gd name="connsiteY7" fmla="*/ 3863 h 10000"/>
                          <a:gd name="connsiteX8" fmla="*/ 9691 w 10007"/>
                          <a:gd name="connsiteY8" fmla="*/ 3916 h 10000"/>
                          <a:gd name="connsiteX9" fmla="*/ 9649 w 10007"/>
                          <a:gd name="connsiteY9" fmla="*/ 3965 h 10000"/>
                          <a:gd name="connsiteX10" fmla="*/ 9609 w 10007"/>
                          <a:gd name="connsiteY10" fmla="*/ 4009 h 10000"/>
                          <a:gd name="connsiteX11" fmla="*/ 9581 w 10007"/>
                          <a:gd name="connsiteY11" fmla="*/ 4042 h 10000"/>
                          <a:gd name="connsiteX12" fmla="*/ 9569 w 10007"/>
                          <a:gd name="connsiteY12" fmla="*/ 4052 h 10000"/>
                          <a:gd name="connsiteX13" fmla="*/ 9574 w 10007"/>
                          <a:gd name="connsiteY13" fmla="*/ 6245 h 10000"/>
                          <a:gd name="connsiteX14" fmla="*/ 9586 w 10007"/>
                          <a:gd name="connsiteY14" fmla="*/ 6254 h 10000"/>
                          <a:gd name="connsiteX15" fmla="*/ 9617 w 10007"/>
                          <a:gd name="connsiteY15" fmla="*/ 6279 h 10000"/>
                          <a:gd name="connsiteX16" fmla="*/ 9661 w 10007"/>
                          <a:gd name="connsiteY16" fmla="*/ 6312 h 10000"/>
                          <a:gd name="connsiteX17" fmla="*/ 9718 w 10007"/>
                          <a:gd name="connsiteY17" fmla="*/ 6346 h 10000"/>
                          <a:gd name="connsiteX18" fmla="*/ 9773 w 10007"/>
                          <a:gd name="connsiteY18" fmla="*/ 6389 h 10000"/>
                          <a:gd name="connsiteX19" fmla="*/ 9825 w 10007"/>
                          <a:gd name="connsiteY19" fmla="*/ 6428 h 10000"/>
                          <a:gd name="connsiteX20" fmla="*/ 9864 w 10007"/>
                          <a:gd name="connsiteY20" fmla="*/ 6462 h 10000"/>
                          <a:gd name="connsiteX21" fmla="*/ 9894 w 10007"/>
                          <a:gd name="connsiteY21" fmla="*/ 6496 h 10000"/>
                          <a:gd name="connsiteX22" fmla="*/ 9904 w 10007"/>
                          <a:gd name="connsiteY22" fmla="*/ 6539 h 10000"/>
                          <a:gd name="connsiteX23" fmla="*/ 9899 w 10007"/>
                          <a:gd name="connsiteY23" fmla="*/ 6582 h 10000"/>
                          <a:gd name="connsiteX24" fmla="*/ 9886 w 10007"/>
                          <a:gd name="connsiteY24" fmla="*/ 6625 h 10000"/>
                          <a:gd name="connsiteX25" fmla="*/ 9874 w 10007"/>
                          <a:gd name="connsiteY25" fmla="*/ 6659 h 10000"/>
                          <a:gd name="connsiteX26" fmla="*/ 9859 w 10007"/>
                          <a:gd name="connsiteY26" fmla="*/ 6674 h 10000"/>
                          <a:gd name="connsiteX27" fmla="*/ 9857 w 10007"/>
                          <a:gd name="connsiteY27" fmla="*/ 6683 h 10000"/>
                          <a:gd name="connsiteX28" fmla="*/ 9847 w 10007"/>
                          <a:gd name="connsiteY28" fmla="*/ 6693 h 10000"/>
                          <a:gd name="connsiteX29" fmla="*/ 9812 w 10007"/>
                          <a:gd name="connsiteY29" fmla="*/ 6727 h 10000"/>
                          <a:gd name="connsiteX30" fmla="*/ 9760 w 10007"/>
                          <a:gd name="connsiteY30" fmla="*/ 6765 h 10000"/>
                          <a:gd name="connsiteX31" fmla="*/ 9691 w 10007"/>
                          <a:gd name="connsiteY31" fmla="*/ 6833 h 10000"/>
                          <a:gd name="connsiteX32" fmla="*/ 9599 w 10007"/>
                          <a:gd name="connsiteY32" fmla="*/ 6910 h 10000"/>
                          <a:gd name="connsiteX33" fmla="*/ 9495 w 10007"/>
                          <a:gd name="connsiteY33" fmla="*/ 7001 h 10000"/>
                          <a:gd name="connsiteX34" fmla="*/ 9378 w 10007"/>
                          <a:gd name="connsiteY34" fmla="*/ 7113 h 10000"/>
                          <a:gd name="connsiteX35" fmla="*/ 9250 w 10007"/>
                          <a:gd name="connsiteY35" fmla="*/ 7233 h 10000"/>
                          <a:gd name="connsiteX36" fmla="*/ 9106 w 10007"/>
                          <a:gd name="connsiteY36" fmla="*/ 7358 h 10000"/>
                          <a:gd name="connsiteX37" fmla="*/ 8958 w 10007"/>
                          <a:gd name="connsiteY37" fmla="*/ 7484 h 10000"/>
                          <a:gd name="connsiteX38" fmla="*/ 8799 w 10007"/>
                          <a:gd name="connsiteY38" fmla="*/ 7628 h 10000"/>
                          <a:gd name="connsiteX39" fmla="*/ 8632 w 10007"/>
                          <a:gd name="connsiteY39" fmla="*/ 7783 h 10000"/>
                          <a:gd name="connsiteX40" fmla="*/ 8458 w 10007"/>
                          <a:gd name="connsiteY40" fmla="*/ 7933 h 10000"/>
                          <a:gd name="connsiteX41" fmla="*/ 8285 w 10007"/>
                          <a:gd name="connsiteY41" fmla="*/ 8086 h 10000"/>
                          <a:gd name="connsiteX42" fmla="*/ 8107 w 10007"/>
                          <a:gd name="connsiteY42" fmla="*/ 8246 h 10000"/>
                          <a:gd name="connsiteX43" fmla="*/ 7934 w 10007"/>
                          <a:gd name="connsiteY43" fmla="*/ 8404 h 10000"/>
                          <a:gd name="connsiteX44" fmla="*/ 7757 w 10007"/>
                          <a:gd name="connsiteY44" fmla="*/ 8559 h 10000"/>
                          <a:gd name="connsiteX45" fmla="*/ 7584 w 10007"/>
                          <a:gd name="connsiteY45" fmla="*/ 8718 h 10000"/>
                          <a:gd name="connsiteX46" fmla="*/ 7411 w 10007"/>
                          <a:gd name="connsiteY46" fmla="*/ 8868 h 10000"/>
                          <a:gd name="connsiteX47" fmla="*/ 7245 w 10007"/>
                          <a:gd name="connsiteY47" fmla="*/ 9012 h 10000"/>
                          <a:gd name="connsiteX48" fmla="*/ 7089 w 10007"/>
                          <a:gd name="connsiteY48" fmla="*/ 9157 h 10000"/>
                          <a:gd name="connsiteX49" fmla="*/ 6942 w 10007"/>
                          <a:gd name="connsiteY49" fmla="*/ 9292 h 10000"/>
                          <a:gd name="connsiteX50" fmla="*/ 6799 w 10007"/>
                          <a:gd name="connsiteY50" fmla="*/ 9416 h 10000"/>
                          <a:gd name="connsiteX51" fmla="*/ 6673 w 10007"/>
                          <a:gd name="connsiteY51" fmla="*/ 9528 h 10000"/>
                          <a:gd name="connsiteX52" fmla="*/ 6556 w 10007"/>
                          <a:gd name="connsiteY52" fmla="*/ 9629 h 10000"/>
                          <a:gd name="connsiteX53" fmla="*/ 6452 w 10007"/>
                          <a:gd name="connsiteY53" fmla="*/ 9720 h 10000"/>
                          <a:gd name="connsiteX54" fmla="*/ 6371 w 10007"/>
                          <a:gd name="connsiteY54" fmla="*/ 9797 h 10000"/>
                          <a:gd name="connsiteX55" fmla="*/ 6301 w 10007"/>
                          <a:gd name="connsiteY55" fmla="*/ 9866 h 10000"/>
                          <a:gd name="connsiteX56" fmla="*/ 6248 w 10007"/>
                          <a:gd name="connsiteY56" fmla="*/ 9908 h 10000"/>
                          <a:gd name="connsiteX57" fmla="*/ 6218 w 10007"/>
                          <a:gd name="connsiteY57" fmla="*/ 9932 h 10000"/>
                          <a:gd name="connsiteX58" fmla="*/ 6144 w 10007"/>
                          <a:gd name="connsiteY58" fmla="*/ 9986 h 10000"/>
                          <a:gd name="connsiteX59" fmla="*/ 6079 w 10007"/>
                          <a:gd name="connsiteY59" fmla="*/ 10000 h 10000"/>
                          <a:gd name="connsiteX60" fmla="*/ 6017 w 10007"/>
                          <a:gd name="connsiteY60" fmla="*/ 9990 h 10000"/>
                          <a:gd name="connsiteX61" fmla="*/ 5970 w 10007"/>
                          <a:gd name="connsiteY61" fmla="*/ 9976 h 10000"/>
                          <a:gd name="connsiteX62" fmla="*/ 5941 w 10007"/>
                          <a:gd name="connsiteY62" fmla="*/ 9957 h 10000"/>
                          <a:gd name="connsiteX63" fmla="*/ 5926 w 10007"/>
                          <a:gd name="connsiteY63" fmla="*/ 9952 h 10000"/>
                          <a:gd name="connsiteX64" fmla="*/ 5914 w 10007"/>
                          <a:gd name="connsiteY64" fmla="*/ 9942 h 10000"/>
                          <a:gd name="connsiteX65" fmla="*/ 5879 w 10007"/>
                          <a:gd name="connsiteY65" fmla="*/ 9918 h 10000"/>
                          <a:gd name="connsiteX66" fmla="*/ 5822 w 10007"/>
                          <a:gd name="connsiteY66" fmla="*/ 9875 h 10000"/>
                          <a:gd name="connsiteX67" fmla="*/ 5750 w 10007"/>
                          <a:gd name="connsiteY67" fmla="*/ 9816 h 10000"/>
                          <a:gd name="connsiteX68" fmla="*/ 5654 w 10007"/>
                          <a:gd name="connsiteY68" fmla="*/ 9739 h 10000"/>
                          <a:gd name="connsiteX69" fmla="*/ 5537 w 10007"/>
                          <a:gd name="connsiteY69" fmla="*/ 9648 h 10000"/>
                          <a:gd name="connsiteX70" fmla="*/ 5410 w 10007"/>
                          <a:gd name="connsiteY70" fmla="*/ 9547 h 10000"/>
                          <a:gd name="connsiteX71" fmla="*/ 5264 w 10007"/>
                          <a:gd name="connsiteY71" fmla="*/ 9436 h 10000"/>
                          <a:gd name="connsiteX72" fmla="*/ 5108 w 10007"/>
                          <a:gd name="connsiteY72" fmla="*/ 9315 h 10000"/>
                          <a:gd name="connsiteX73" fmla="*/ 4935 w 10007"/>
                          <a:gd name="connsiteY73" fmla="*/ 9181 h 10000"/>
                          <a:gd name="connsiteX74" fmla="*/ 4752 w 10007"/>
                          <a:gd name="connsiteY74" fmla="*/ 9036 h 10000"/>
                          <a:gd name="connsiteX75" fmla="*/ 4556 w 10007"/>
                          <a:gd name="connsiteY75" fmla="*/ 8887 h 10000"/>
                          <a:gd name="connsiteX76" fmla="*/ 4358 w 10007"/>
                          <a:gd name="connsiteY76" fmla="*/ 8731 h 10000"/>
                          <a:gd name="connsiteX77" fmla="*/ 4150 w 10007"/>
                          <a:gd name="connsiteY77" fmla="*/ 8563 h 10000"/>
                          <a:gd name="connsiteX78" fmla="*/ 3935 w 10007"/>
                          <a:gd name="connsiteY78" fmla="*/ 8404 h 10000"/>
                          <a:gd name="connsiteX79" fmla="*/ 3715 w 10007"/>
                          <a:gd name="connsiteY79" fmla="*/ 8226 h 10000"/>
                          <a:gd name="connsiteX80" fmla="*/ 3490 w 10007"/>
                          <a:gd name="connsiteY80" fmla="*/ 8057 h 10000"/>
                          <a:gd name="connsiteX81" fmla="*/ 3265 w 10007"/>
                          <a:gd name="connsiteY81" fmla="*/ 7884 h 10000"/>
                          <a:gd name="connsiteX82" fmla="*/ 3035 w 10007"/>
                          <a:gd name="connsiteY82" fmla="*/ 7705 h 10000"/>
                          <a:gd name="connsiteX83" fmla="*/ 2809 w 10007"/>
                          <a:gd name="connsiteY83" fmla="*/ 7528 h 10000"/>
                          <a:gd name="connsiteX84" fmla="*/ 2583 w 10007"/>
                          <a:gd name="connsiteY84" fmla="*/ 7349 h 10000"/>
                          <a:gd name="connsiteX85" fmla="*/ 2363 w 10007"/>
                          <a:gd name="connsiteY85" fmla="*/ 7180 h 10000"/>
                          <a:gd name="connsiteX86" fmla="*/ 2143 w 10007"/>
                          <a:gd name="connsiteY86" fmla="*/ 7011 h 10000"/>
                          <a:gd name="connsiteX87" fmla="*/ 1929 w 10007"/>
                          <a:gd name="connsiteY87" fmla="*/ 6843 h 10000"/>
                          <a:gd name="connsiteX88" fmla="*/ 1726 w 10007"/>
                          <a:gd name="connsiteY88" fmla="*/ 6683 h 10000"/>
                          <a:gd name="connsiteX89" fmla="*/ 1526 w 10007"/>
                          <a:gd name="connsiteY89" fmla="*/ 6530 h 10000"/>
                          <a:gd name="connsiteX90" fmla="*/ 1338 w 10007"/>
                          <a:gd name="connsiteY90" fmla="*/ 6379 h 10000"/>
                          <a:gd name="connsiteX91" fmla="*/ 1158 w 10007"/>
                          <a:gd name="connsiteY91" fmla="*/ 6245 h 10000"/>
                          <a:gd name="connsiteX92" fmla="*/ 990 w 10007"/>
                          <a:gd name="connsiteY92" fmla="*/ 6110 h 10000"/>
                          <a:gd name="connsiteX93" fmla="*/ 836 w 10007"/>
                          <a:gd name="connsiteY93" fmla="*/ 5989 h 10000"/>
                          <a:gd name="connsiteX94" fmla="*/ 695 w 10007"/>
                          <a:gd name="connsiteY94" fmla="*/ 5883 h 10000"/>
                          <a:gd name="connsiteX95" fmla="*/ 574 w 10007"/>
                          <a:gd name="connsiteY95" fmla="*/ 5787 h 10000"/>
                          <a:gd name="connsiteX96" fmla="*/ 465 w 10007"/>
                          <a:gd name="connsiteY96" fmla="*/ 5705 h 10000"/>
                          <a:gd name="connsiteX97" fmla="*/ 373 w 10007"/>
                          <a:gd name="connsiteY97" fmla="*/ 5627 h 10000"/>
                          <a:gd name="connsiteX98" fmla="*/ 303 w 10007"/>
                          <a:gd name="connsiteY98" fmla="*/ 5580 h 10000"/>
                          <a:gd name="connsiteX99" fmla="*/ 256 w 10007"/>
                          <a:gd name="connsiteY99" fmla="*/ 5537 h 10000"/>
                          <a:gd name="connsiteX100" fmla="*/ 229 w 10007"/>
                          <a:gd name="connsiteY100" fmla="*/ 5512 h 10000"/>
                          <a:gd name="connsiteX101" fmla="*/ 96 w 10007"/>
                          <a:gd name="connsiteY101" fmla="*/ 5334 h 10000"/>
                          <a:gd name="connsiteX102" fmla="*/ 4 w 10007"/>
                          <a:gd name="connsiteY102" fmla="*/ 4629 h 10000"/>
                          <a:gd name="connsiteX103" fmla="*/ 4 w 10007"/>
                          <a:gd name="connsiteY103" fmla="*/ 3839 h 10000"/>
                          <a:gd name="connsiteX104" fmla="*/ 244 w 10007"/>
                          <a:gd name="connsiteY104" fmla="*/ 2484 h 10000"/>
                          <a:gd name="connsiteX105" fmla="*/ 581 w 10007"/>
                          <a:gd name="connsiteY105" fmla="*/ 2190 h 10000"/>
                          <a:gd name="connsiteX106" fmla="*/ 3848 w 10007"/>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52 w 10009"/>
                          <a:gd name="connsiteY5" fmla="*/ 3748 h 10000"/>
                          <a:gd name="connsiteX6" fmla="*/ 9800 w 10009"/>
                          <a:gd name="connsiteY6" fmla="*/ 3806 h 10000"/>
                          <a:gd name="connsiteX7" fmla="*/ 9748 w 10009"/>
                          <a:gd name="connsiteY7" fmla="*/ 3863 h 10000"/>
                          <a:gd name="connsiteX8" fmla="*/ 9691 w 10009"/>
                          <a:gd name="connsiteY8" fmla="*/ 3916 h 10000"/>
                          <a:gd name="connsiteX9" fmla="*/ 9649 w 10009"/>
                          <a:gd name="connsiteY9" fmla="*/ 3965 h 10000"/>
                          <a:gd name="connsiteX10" fmla="*/ 9609 w 10009"/>
                          <a:gd name="connsiteY10" fmla="*/ 4009 h 10000"/>
                          <a:gd name="connsiteX11" fmla="*/ 9581 w 10009"/>
                          <a:gd name="connsiteY11" fmla="*/ 4042 h 10000"/>
                          <a:gd name="connsiteX12" fmla="*/ 9569 w 10009"/>
                          <a:gd name="connsiteY12" fmla="*/ 4052 h 10000"/>
                          <a:gd name="connsiteX13" fmla="*/ 9574 w 10009"/>
                          <a:gd name="connsiteY13" fmla="*/ 6245 h 10000"/>
                          <a:gd name="connsiteX14" fmla="*/ 9586 w 10009"/>
                          <a:gd name="connsiteY14" fmla="*/ 6254 h 10000"/>
                          <a:gd name="connsiteX15" fmla="*/ 9617 w 10009"/>
                          <a:gd name="connsiteY15" fmla="*/ 6279 h 10000"/>
                          <a:gd name="connsiteX16" fmla="*/ 9661 w 10009"/>
                          <a:gd name="connsiteY16" fmla="*/ 6312 h 10000"/>
                          <a:gd name="connsiteX17" fmla="*/ 9718 w 10009"/>
                          <a:gd name="connsiteY17" fmla="*/ 6346 h 10000"/>
                          <a:gd name="connsiteX18" fmla="*/ 9773 w 10009"/>
                          <a:gd name="connsiteY18" fmla="*/ 6389 h 10000"/>
                          <a:gd name="connsiteX19" fmla="*/ 9825 w 10009"/>
                          <a:gd name="connsiteY19" fmla="*/ 6428 h 10000"/>
                          <a:gd name="connsiteX20" fmla="*/ 9864 w 10009"/>
                          <a:gd name="connsiteY20" fmla="*/ 6462 h 10000"/>
                          <a:gd name="connsiteX21" fmla="*/ 9894 w 10009"/>
                          <a:gd name="connsiteY21" fmla="*/ 6496 h 10000"/>
                          <a:gd name="connsiteX22" fmla="*/ 9904 w 10009"/>
                          <a:gd name="connsiteY22" fmla="*/ 6539 h 10000"/>
                          <a:gd name="connsiteX23" fmla="*/ 9899 w 10009"/>
                          <a:gd name="connsiteY23" fmla="*/ 6582 h 10000"/>
                          <a:gd name="connsiteX24" fmla="*/ 9886 w 10009"/>
                          <a:gd name="connsiteY24" fmla="*/ 6625 h 10000"/>
                          <a:gd name="connsiteX25" fmla="*/ 9874 w 10009"/>
                          <a:gd name="connsiteY25" fmla="*/ 6659 h 10000"/>
                          <a:gd name="connsiteX26" fmla="*/ 9859 w 10009"/>
                          <a:gd name="connsiteY26" fmla="*/ 6674 h 10000"/>
                          <a:gd name="connsiteX27" fmla="*/ 9857 w 10009"/>
                          <a:gd name="connsiteY27" fmla="*/ 6683 h 10000"/>
                          <a:gd name="connsiteX28" fmla="*/ 9847 w 10009"/>
                          <a:gd name="connsiteY28" fmla="*/ 6693 h 10000"/>
                          <a:gd name="connsiteX29" fmla="*/ 9812 w 10009"/>
                          <a:gd name="connsiteY29" fmla="*/ 6727 h 10000"/>
                          <a:gd name="connsiteX30" fmla="*/ 9760 w 10009"/>
                          <a:gd name="connsiteY30" fmla="*/ 6765 h 10000"/>
                          <a:gd name="connsiteX31" fmla="*/ 9691 w 10009"/>
                          <a:gd name="connsiteY31" fmla="*/ 6833 h 10000"/>
                          <a:gd name="connsiteX32" fmla="*/ 9599 w 10009"/>
                          <a:gd name="connsiteY32" fmla="*/ 6910 h 10000"/>
                          <a:gd name="connsiteX33" fmla="*/ 9495 w 10009"/>
                          <a:gd name="connsiteY33" fmla="*/ 7001 h 10000"/>
                          <a:gd name="connsiteX34" fmla="*/ 9378 w 10009"/>
                          <a:gd name="connsiteY34" fmla="*/ 7113 h 10000"/>
                          <a:gd name="connsiteX35" fmla="*/ 9250 w 10009"/>
                          <a:gd name="connsiteY35" fmla="*/ 7233 h 10000"/>
                          <a:gd name="connsiteX36" fmla="*/ 9106 w 10009"/>
                          <a:gd name="connsiteY36" fmla="*/ 7358 h 10000"/>
                          <a:gd name="connsiteX37" fmla="*/ 8958 w 10009"/>
                          <a:gd name="connsiteY37" fmla="*/ 7484 h 10000"/>
                          <a:gd name="connsiteX38" fmla="*/ 8799 w 10009"/>
                          <a:gd name="connsiteY38" fmla="*/ 7628 h 10000"/>
                          <a:gd name="connsiteX39" fmla="*/ 8632 w 10009"/>
                          <a:gd name="connsiteY39" fmla="*/ 7783 h 10000"/>
                          <a:gd name="connsiteX40" fmla="*/ 8458 w 10009"/>
                          <a:gd name="connsiteY40" fmla="*/ 7933 h 10000"/>
                          <a:gd name="connsiteX41" fmla="*/ 8285 w 10009"/>
                          <a:gd name="connsiteY41" fmla="*/ 8086 h 10000"/>
                          <a:gd name="connsiteX42" fmla="*/ 8107 w 10009"/>
                          <a:gd name="connsiteY42" fmla="*/ 8246 h 10000"/>
                          <a:gd name="connsiteX43" fmla="*/ 7934 w 10009"/>
                          <a:gd name="connsiteY43" fmla="*/ 8404 h 10000"/>
                          <a:gd name="connsiteX44" fmla="*/ 7757 w 10009"/>
                          <a:gd name="connsiteY44" fmla="*/ 8559 h 10000"/>
                          <a:gd name="connsiteX45" fmla="*/ 7584 w 10009"/>
                          <a:gd name="connsiteY45" fmla="*/ 8718 h 10000"/>
                          <a:gd name="connsiteX46" fmla="*/ 7411 w 10009"/>
                          <a:gd name="connsiteY46" fmla="*/ 8868 h 10000"/>
                          <a:gd name="connsiteX47" fmla="*/ 7245 w 10009"/>
                          <a:gd name="connsiteY47" fmla="*/ 9012 h 10000"/>
                          <a:gd name="connsiteX48" fmla="*/ 7089 w 10009"/>
                          <a:gd name="connsiteY48" fmla="*/ 9157 h 10000"/>
                          <a:gd name="connsiteX49" fmla="*/ 6942 w 10009"/>
                          <a:gd name="connsiteY49" fmla="*/ 9292 h 10000"/>
                          <a:gd name="connsiteX50" fmla="*/ 6799 w 10009"/>
                          <a:gd name="connsiteY50" fmla="*/ 9416 h 10000"/>
                          <a:gd name="connsiteX51" fmla="*/ 6673 w 10009"/>
                          <a:gd name="connsiteY51" fmla="*/ 9528 h 10000"/>
                          <a:gd name="connsiteX52" fmla="*/ 6556 w 10009"/>
                          <a:gd name="connsiteY52" fmla="*/ 9629 h 10000"/>
                          <a:gd name="connsiteX53" fmla="*/ 6452 w 10009"/>
                          <a:gd name="connsiteY53" fmla="*/ 9720 h 10000"/>
                          <a:gd name="connsiteX54" fmla="*/ 6371 w 10009"/>
                          <a:gd name="connsiteY54" fmla="*/ 9797 h 10000"/>
                          <a:gd name="connsiteX55" fmla="*/ 6301 w 10009"/>
                          <a:gd name="connsiteY55" fmla="*/ 9866 h 10000"/>
                          <a:gd name="connsiteX56" fmla="*/ 6248 w 10009"/>
                          <a:gd name="connsiteY56" fmla="*/ 9908 h 10000"/>
                          <a:gd name="connsiteX57" fmla="*/ 6218 w 10009"/>
                          <a:gd name="connsiteY57" fmla="*/ 9932 h 10000"/>
                          <a:gd name="connsiteX58" fmla="*/ 6144 w 10009"/>
                          <a:gd name="connsiteY58" fmla="*/ 9986 h 10000"/>
                          <a:gd name="connsiteX59" fmla="*/ 6079 w 10009"/>
                          <a:gd name="connsiteY59" fmla="*/ 10000 h 10000"/>
                          <a:gd name="connsiteX60" fmla="*/ 6017 w 10009"/>
                          <a:gd name="connsiteY60" fmla="*/ 9990 h 10000"/>
                          <a:gd name="connsiteX61" fmla="*/ 5970 w 10009"/>
                          <a:gd name="connsiteY61" fmla="*/ 9976 h 10000"/>
                          <a:gd name="connsiteX62" fmla="*/ 5941 w 10009"/>
                          <a:gd name="connsiteY62" fmla="*/ 9957 h 10000"/>
                          <a:gd name="connsiteX63" fmla="*/ 5926 w 10009"/>
                          <a:gd name="connsiteY63" fmla="*/ 9952 h 10000"/>
                          <a:gd name="connsiteX64" fmla="*/ 5914 w 10009"/>
                          <a:gd name="connsiteY64" fmla="*/ 9942 h 10000"/>
                          <a:gd name="connsiteX65" fmla="*/ 5879 w 10009"/>
                          <a:gd name="connsiteY65" fmla="*/ 9918 h 10000"/>
                          <a:gd name="connsiteX66" fmla="*/ 5822 w 10009"/>
                          <a:gd name="connsiteY66" fmla="*/ 9875 h 10000"/>
                          <a:gd name="connsiteX67" fmla="*/ 5750 w 10009"/>
                          <a:gd name="connsiteY67" fmla="*/ 9816 h 10000"/>
                          <a:gd name="connsiteX68" fmla="*/ 5654 w 10009"/>
                          <a:gd name="connsiteY68" fmla="*/ 9739 h 10000"/>
                          <a:gd name="connsiteX69" fmla="*/ 5537 w 10009"/>
                          <a:gd name="connsiteY69" fmla="*/ 9648 h 10000"/>
                          <a:gd name="connsiteX70" fmla="*/ 5410 w 10009"/>
                          <a:gd name="connsiteY70" fmla="*/ 9547 h 10000"/>
                          <a:gd name="connsiteX71" fmla="*/ 5264 w 10009"/>
                          <a:gd name="connsiteY71" fmla="*/ 9436 h 10000"/>
                          <a:gd name="connsiteX72" fmla="*/ 5108 w 10009"/>
                          <a:gd name="connsiteY72" fmla="*/ 9315 h 10000"/>
                          <a:gd name="connsiteX73" fmla="*/ 4935 w 10009"/>
                          <a:gd name="connsiteY73" fmla="*/ 9181 h 10000"/>
                          <a:gd name="connsiteX74" fmla="*/ 4752 w 10009"/>
                          <a:gd name="connsiteY74" fmla="*/ 9036 h 10000"/>
                          <a:gd name="connsiteX75" fmla="*/ 4556 w 10009"/>
                          <a:gd name="connsiteY75" fmla="*/ 8887 h 10000"/>
                          <a:gd name="connsiteX76" fmla="*/ 4358 w 10009"/>
                          <a:gd name="connsiteY76" fmla="*/ 8731 h 10000"/>
                          <a:gd name="connsiteX77" fmla="*/ 4150 w 10009"/>
                          <a:gd name="connsiteY77" fmla="*/ 8563 h 10000"/>
                          <a:gd name="connsiteX78" fmla="*/ 3935 w 10009"/>
                          <a:gd name="connsiteY78" fmla="*/ 8404 h 10000"/>
                          <a:gd name="connsiteX79" fmla="*/ 3715 w 10009"/>
                          <a:gd name="connsiteY79" fmla="*/ 8226 h 10000"/>
                          <a:gd name="connsiteX80" fmla="*/ 3490 w 10009"/>
                          <a:gd name="connsiteY80" fmla="*/ 8057 h 10000"/>
                          <a:gd name="connsiteX81" fmla="*/ 3265 w 10009"/>
                          <a:gd name="connsiteY81" fmla="*/ 7884 h 10000"/>
                          <a:gd name="connsiteX82" fmla="*/ 3035 w 10009"/>
                          <a:gd name="connsiteY82" fmla="*/ 7705 h 10000"/>
                          <a:gd name="connsiteX83" fmla="*/ 2809 w 10009"/>
                          <a:gd name="connsiteY83" fmla="*/ 7528 h 10000"/>
                          <a:gd name="connsiteX84" fmla="*/ 2583 w 10009"/>
                          <a:gd name="connsiteY84" fmla="*/ 7349 h 10000"/>
                          <a:gd name="connsiteX85" fmla="*/ 2363 w 10009"/>
                          <a:gd name="connsiteY85" fmla="*/ 7180 h 10000"/>
                          <a:gd name="connsiteX86" fmla="*/ 2143 w 10009"/>
                          <a:gd name="connsiteY86" fmla="*/ 7011 h 10000"/>
                          <a:gd name="connsiteX87" fmla="*/ 1929 w 10009"/>
                          <a:gd name="connsiteY87" fmla="*/ 6843 h 10000"/>
                          <a:gd name="connsiteX88" fmla="*/ 1726 w 10009"/>
                          <a:gd name="connsiteY88" fmla="*/ 6683 h 10000"/>
                          <a:gd name="connsiteX89" fmla="*/ 1526 w 10009"/>
                          <a:gd name="connsiteY89" fmla="*/ 6530 h 10000"/>
                          <a:gd name="connsiteX90" fmla="*/ 1338 w 10009"/>
                          <a:gd name="connsiteY90" fmla="*/ 6379 h 10000"/>
                          <a:gd name="connsiteX91" fmla="*/ 1158 w 10009"/>
                          <a:gd name="connsiteY91" fmla="*/ 6245 h 10000"/>
                          <a:gd name="connsiteX92" fmla="*/ 990 w 10009"/>
                          <a:gd name="connsiteY92" fmla="*/ 6110 h 10000"/>
                          <a:gd name="connsiteX93" fmla="*/ 836 w 10009"/>
                          <a:gd name="connsiteY93" fmla="*/ 5989 h 10000"/>
                          <a:gd name="connsiteX94" fmla="*/ 695 w 10009"/>
                          <a:gd name="connsiteY94" fmla="*/ 5883 h 10000"/>
                          <a:gd name="connsiteX95" fmla="*/ 574 w 10009"/>
                          <a:gd name="connsiteY95" fmla="*/ 5787 h 10000"/>
                          <a:gd name="connsiteX96" fmla="*/ 465 w 10009"/>
                          <a:gd name="connsiteY96" fmla="*/ 5705 h 10000"/>
                          <a:gd name="connsiteX97" fmla="*/ 373 w 10009"/>
                          <a:gd name="connsiteY97" fmla="*/ 5627 h 10000"/>
                          <a:gd name="connsiteX98" fmla="*/ 303 w 10009"/>
                          <a:gd name="connsiteY98" fmla="*/ 5580 h 10000"/>
                          <a:gd name="connsiteX99" fmla="*/ 256 w 10009"/>
                          <a:gd name="connsiteY99" fmla="*/ 5537 h 10000"/>
                          <a:gd name="connsiteX100" fmla="*/ 229 w 10009"/>
                          <a:gd name="connsiteY100" fmla="*/ 5512 h 10000"/>
                          <a:gd name="connsiteX101" fmla="*/ 96 w 10009"/>
                          <a:gd name="connsiteY101" fmla="*/ 5334 h 10000"/>
                          <a:gd name="connsiteX102" fmla="*/ 4 w 10009"/>
                          <a:gd name="connsiteY102" fmla="*/ 4629 h 10000"/>
                          <a:gd name="connsiteX103" fmla="*/ 4 w 10009"/>
                          <a:gd name="connsiteY103" fmla="*/ 3839 h 10000"/>
                          <a:gd name="connsiteX104" fmla="*/ 244 w 10009"/>
                          <a:gd name="connsiteY104" fmla="*/ 2484 h 10000"/>
                          <a:gd name="connsiteX105" fmla="*/ 581 w 10009"/>
                          <a:gd name="connsiteY105" fmla="*/ 2190 h 10000"/>
                          <a:gd name="connsiteX106" fmla="*/ 3848 w 10009"/>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00 w 10009"/>
                          <a:gd name="connsiteY5" fmla="*/ 3806 h 10000"/>
                          <a:gd name="connsiteX6" fmla="*/ 9748 w 10009"/>
                          <a:gd name="connsiteY6" fmla="*/ 3863 h 10000"/>
                          <a:gd name="connsiteX7" fmla="*/ 9691 w 10009"/>
                          <a:gd name="connsiteY7" fmla="*/ 3916 h 10000"/>
                          <a:gd name="connsiteX8" fmla="*/ 9649 w 10009"/>
                          <a:gd name="connsiteY8" fmla="*/ 3965 h 10000"/>
                          <a:gd name="connsiteX9" fmla="*/ 9609 w 10009"/>
                          <a:gd name="connsiteY9" fmla="*/ 4009 h 10000"/>
                          <a:gd name="connsiteX10" fmla="*/ 9581 w 10009"/>
                          <a:gd name="connsiteY10" fmla="*/ 4042 h 10000"/>
                          <a:gd name="connsiteX11" fmla="*/ 9569 w 10009"/>
                          <a:gd name="connsiteY11" fmla="*/ 4052 h 10000"/>
                          <a:gd name="connsiteX12" fmla="*/ 9574 w 10009"/>
                          <a:gd name="connsiteY12" fmla="*/ 6245 h 10000"/>
                          <a:gd name="connsiteX13" fmla="*/ 9586 w 10009"/>
                          <a:gd name="connsiteY13" fmla="*/ 6254 h 10000"/>
                          <a:gd name="connsiteX14" fmla="*/ 9617 w 10009"/>
                          <a:gd name="connsiteY14" fmla="*/ 6279 h 10000"/>
                          <a:gd name="connsiteX15" fmla="*/ 9661 w 10009"/>
                          <a:gd name="connsiteY15" fmla="*/ 6312 h 10000"/>
                          <a:gd name="connsiteX16" fmla="*/ 9718 w 10009"/>
                          <a:gd name="connsiteY16" fmla="*/ 6346 h 10000"/>
                          <a:gd name="connsiteX17" fmla="*/ 9773 w 10009"/>
                          <a:gd name="connsiteY17" fmla="*/ 6389 h 10000"/>
                          <a:gd name="connsiteX18" fmla="*/ 9825 w 10009"/>
                          <a:gd name="connsiteY18" fmla="*/ 6428 h 10000"/>
                          <a:gd name="connsiteX19" fmla="*/ 9864 w 10009"/>
                          <a:gd name="connsiteY19" fmla="*/ 6462 h 10000"/>
                          <a:gd name="connsiteX20" fmla="*/ 9894 w 10009"/>
                          <a:gd name="connsiteY20" fmla="*/ 6496 h 10000"/>
                          <a:gd name="connsiteX21" fmla="*/ 9904 w 10009"/>
                          <a:gd name="connsiteY21" fmla="*/ 6539 h 10000"/>
                          <a:gd name="connsiteX22" fmla="*/ 9899 w 10009"/>
                          <a:gd name="connsiteY22" fmla="*/ 6582 h 10000"/>
                          <a:gd name="connsiteX23" fmla="*/ 9886 w 10009"/>
                          <a:gd name="connsiteY23" fmla="*/ 6625 h 10000"/>
                          <a:gd name="connsiteX24" fmla="*/ 9874 w 10009"/>
                          <a:gd name="connsiteY24" fmla="*/ 6659 h 10000"/>
                          <a:gd name="connsiteX25" fmla="*/ 9859 w 10009"/>
                          <a:gd name="connsiteY25" fmla="*/ 6674 h 10000"/>
                          <a:gd name="connsiteX26" fmla="*/ 9857 w 10009"/>
                          <a:gd name="connsiteY26" fmla="*/ 6683 h 10000"/>
                          <a:gd name="connsiteX27" fmla="*/ 9847 w 10009"/>
                          <a:gd name="connsiteY27" fmla="*/ 6693 h 10000"/>
                          <a:gd name="connsiteX28" fmla="*/ 9812 w 10009"/>
                          <a:gd name="connsiteY28" fmla="*/ 6727 h 10000"/>
                          <a:gd name="connsiteX29" fmla="*/ 9760 w 10009"/>
                          <a:gd name="connsiteY29" fmla="*/ 6765 h 10000"/>
                          <a:gd name="connsiteX30" fmla="*/ 9691 w 10009"/>
                          <a:gd name="connsiteY30" fmla="*/ 6833 h 10000"/>
                          <a:gd name="connsiteX31" fmla="*/ 9599 w 10009"/>
                          <a:gd name="connsiteY31" fmla="*/ 6910 h 10000"/>
                          <a:gd name="connsiteX32" fmla="*/ 9495 w 10009"/>
                          <a:gd name="connsiteY32" fmla="*/ 7001 h 10000"/>
                          <a:gd name="connsiteX33" fmla="*/ 9378 w 10009"/>
                          <a:gd name="connsiteY33" fmla="*/ 7113 h 10000"/>
                          <a:gd name="connsiteX34" fmla="*/ 9250 w 10009"/>
                          <a:gd name="connsiteY34" fmla="*/ 7233 h 10000"/>
                          <a:gd name="connsiteX35" fmla="*/ 9106 w 10009"/>
                          <a:gd name="connsiteY35" fmla="*/ 7358 h 10000"/>
                          <a:gd name="connsiteX36" fmla="*/ 8958 w 10009"/>
                          <a:gd name="connsiteY36" fmla="*/ 7484 h 10000"/>
                          <a:gd name="connsiteX37" fmla="*/ 8799 w 10009"/>
                          <a:gd name="connsiteY37" fmla="*/ 7628 h 10000"/>
                          <a:gd name="connsiteX38" fmla="*/ 8632 w 10009"/>
                          <a:gd name="connsiteY38" fmla="*/ 7783 h 10000"/>
                          <a:gd name="connsiteX39" fmla="*/ 8458 w 10009"/>
                          <a:gd name="connsiteY39" fmla="*/ 7933 h 10000"/>
                          <a:gd name="connsiteX40" fmla="*/ 8285 w 10009"/>
                          <a:gd name="connsiteY40" fmla="*/ 8086 h 10000"/>
                          <a:gd name="connsiteX41" fmla="*/ 8107 w 10009"/>
                          <a:gd name="connsiteY41" fmla="*/ 8246 h 10000"/>
                          <a:gd name="connsiteX42" fmla="*/ 7934 w 10009"/>
                          <a:gd name="connsiteY42" fmla="*/ 8404 h 10000"/>
                          <a:gd name="connsiteX43" fmla="*/ 7757 w 10009"/>
                          <a:gd name="connsiteY43" fmla="*/ 8559 h 10000"/>
                          <a:gd name="connsiteX44" fmla="*/ 7584 w 10009"/>
                          <a:gd name="connsiteY44" fmla="*/ 8718 h 10000"/>
                          <a:gd name="connsiteX45" fmla="*/ 7411 w 10009"/>
                          <a:gd name="connsiteY45" fmla="*/ 8868 h 10000"/>
                          <a:gd name="connsiteX46" fmla="*/ 7245 w 10009"/>
                          <a:gd name="connsiteY46" fmla="*/ 9012 h 10000"/>
                          <a:gd name="connsiteX47" fmla="*/ 7089 w 10009"/>
                          <a:gd name="connsiteY47" fmla="*/ 9157 h 10000"/>
                          <a:gd name="connsiteX48" fmla="*/ 6942 w 10009"/>
                          <a:gd name="connsiteY48" fmla="*/ 9292 h 10000"/>
                          <a:gd name="connsiteX49" fmla="*/ 6799 w 10009"/>
                          <a:gd name="connsiteY49" fmla="*/ 9416 h 10000"/>
                          <a:gd name="connsiteX50" fmla="*/ 6673 w 10009"/>
                          <a:gd name="connsiteY50" fmla="*/ 9528 h 10000"/>
                          <a:gd name="connsiteX51" fmla="*/ 6556 w 10009"/>
                          <a:gd name="connsiteY51" fmla="*/ 9629 h 10000"/>
                          <a:gd name="connsiteX52" fmla="*/ 6452 w 10009"/>
                          <a:gd name="connsiteY52" fmla="*/ 9720 h 10000"/>
                          <a:gd name="connsiteX53" fmla="*/ 6371 w 10009"/>
                          <a:gd name="connsiteY53" fmla="*/ 9797 h 10000"/>
                          <a:gd name="connsiteX54" fmla="*/ 6301 w 10009"/>
                          <a:gd name="connsiteY54" fmla="*/ 9866 h 10000"/>
                          <a:gd name="connsiteX55" fmla="*/ 6248 w 10009"/>
                          <a:gd name="connsiteY55" fmla="*/ 9908 h 10000"/>
                          <a:gd name="connsiteX56" fmla="*/ 6218 w 10009"/>
                          <a:gd name="connsiteY56" fmla="*/ 9932 h 10000"/>
                          <a:gd name="connsiteX57" fmla="*/ 6144 w 10009"/>
                          <a:gd name="connsiteY57" fmla="*/ 9986 h 10000"/>
                          <a:gd name="connsiteX58" fmla="*/ 6079 w 10009"/>
                          <a:gd name="connsiteY58" fmla="*/ 10000 h 10000"/>
                          <a:gd name="connsiteX59" fmla="*/ 6017 w 10009"/>
                          <a:gd name="connsiteY59" fmla="*/ 9990 h 10000"/>
                          <a:gd name="connsiteX60" fmla="*/ 5970 w 10009"/>
                          <a:gd name="connsiteY60" fmla="*/ 9976 h 10000"/>
                          <a:gd name="connsiteX61" fmla="*/ 5941 w 10009"/>
                          <a:gd name="connsiteY61" fmla="*/ 9957 h 10000"/>
                          <a:gd name="connsiteX62" fmla="*/ 5926 w 10009"/>
                          <a:gd name="connsiteY62" fmla="*/ 9952 h 10000"/>
                          <a:gd name="connsiteX63" fmla="*/ 5914 w 10009"/>
                          <a:gd name="connsiteY63" fmla="*/ 9942 h 10000"/>
                          <a:gd name="connsiteX64" fmla="*/ 5879 w 10009"/>
                          <a:gd name="connsiteY64" fmla="*/ 9918 h 10000"/>
                          <a:gd name="connsiteX65" fmla="*/ 5822 w 10009"/>
                          <a:gd name="connsiteY65" fmla="*/ 9875 h 10000"/>
                          <a:gd name="connsiteX66" fmla="*/ 5750 w 10009"/>
                          <a:gd name="connsiteY66" fmla="*/ 9816 h 10000"/>
                          <a:gd name="connsiteX67" fmla="*/ 5654 w 10009"/>
                          <a:gd name="connsiteY67" fmla="*/ 9739 h 10000"/>
                          <a:gd name="connsiteX68" fmla="*/ 5537 w 10009"/>
                          <a:gd name="connsiteY68" fmla="*/ 9648 h 10000"/>
                          <a:gd name="connsiteX69" fmla="*/ 5410 w 10009"/>
                          <a:gd name="connsiteY69" fmla="*/ 9547 h 10000"/>
                          <a:gd name="connsiteX70" fmla="*/ 5264 w 10009"/>
                          <a:gd name="connsiteY70" fmla="*/ 9436 h 10000"/>
                          <a:gd name="connsiteX71" fmla="*/ 5108 w 10009"/>
                          <a:gd name="connsiteY71" fmla="*/ 9315 h 10000"/>
                          <a:gd name="connsiteX72" fmla="*/ 4935 w 10009"/>
                          <a:gd name="connsiteY72" fmla="*/ 9181 h 10000"/>
                          <a:gd name="connsiteX73" fmla="*/ 4752 w 10009"/>
                          <a:gd name="connsiteY73" fmla="*/ 9036 h 10000"/>
                          <a:gd name="connsiteX74" fmla="*/ 4556 w 10009"/>
                          <a:gd name="connsiteY74" fmla="*/ 8887 h 10000"/>
                          <a:gd name="connsiteX75" fmla="*/ 4358 w 10009"/>
                          <a:gd name="connsiteY75" fmla="*/ 8731 h 10000"/>
                          <a:gd name="connsiteX76" fmla="*/ 4150 w 10009"/>
                          <a:gd name="connsiteY76" fmla="*/ 8563 h 10000"/>
                          <a:gd name="connsiteX77" fmla="*/ 3935 w 10009"/>
                          <a:gd name="connsiteY77" fmla="*/ 8404 h 10000"/>
                          <a:gd name="connsiteX78" fmla="*/ 3715 w 10009"/>
                          <a:gd name="connsiteY78" fmla="*/ 8226 h 10000"/>
                          <a:gd name="connsiteX79" fmla="*/ 3490 w 10009"/>
                          <a:gd name="connsiteY79" fmla="*/ 8057 h 10000"/>
                          <a:gd name="connsiteX80" fmla="*/ 3265 w 10009"/>
                          <a:gd name="connsiteY80" fmla="*/ 7884 h 10000"/>
                          <a:gd name="connsiteX81" fmla="*/ 3035 w 10009"/>
                          <a:gd name="connsiteY81" fmla="*/ 7705 h 10000"/>
                          <a:gd name="connsiteX82" fmla="*/ 2809 w 10009"/>
                          <a:gd name="connsiteY82" fmla="*/ 7528 h 10000"/>
                          <a:gd name="connsiteX83" fmla="*/ 2583 w 10009"/>
                          <a:gd name="connsiteY83" fmla="*/ 7349 h 10000"/>
                          <a:gd name="connsiteX84" fmla="*/ 2363 w 10009"/>
                          <a:gd name="connsiteY84" fmla="*/ 7180 h 10000"/>
                          <a:gd name="connsiteX85" fmla="*/ 2143 w 10009"/>
                          <a:gd name="connsiteY85" fmla="*/ 7011 h 10000"/>
                          <a:gd name="connsiteX86" fmla="*/ 1929 w 10009"/>
                          <a:gd name="connsiteY86" fmla="*/ 6843 h 10000"/>
                          <a:gd name="connsiteX87" fmla="*/ 1726 w 10009"/>
                          <a:gd name="connsiteY87" fmla="*/ 6683 h 10000"/>
                          <a:gd name="connsiteX88" fmla="*/ 1526 w 10009"/>
                          <a:gd name="connsiteY88" fmla="*/ 6530 h 10000"/>
                          <a:gd name="connsiteX89" fmla="*/ 1338 w 10009"/>
                          <a:gd name="connsiteY89" fmla="*/ 6379 h 10000"/>
                          <a:gd name="connsiteX90" fmla="*/ 1158 w 10009"/>
                          <a:gd name="connsiteY90" fmla="*/ 6245 h 10000"/>
                          <a:gd name="connsiteX91" fmla="*/ 990 w 10009"/>
                          <a:gd name="connsiteY91" fmla="*/ 6110 h 10000"/>
                          <a:gd name="connsiteX92" fmla="*/ 836 w 10009"/>
                          <a:gd name="connsiteY92" fmla="*/ 5989 h 10000"/>
                          <a:gd name="connsiteX93" fmla="*/ 695 w 10009"/>
                          <a:gd name="connsiteY93" fmla="*/ 5883 h 10000"/>
                          <a:gd name="connsiteX94" fmla="*/ 574 w 10009"/>
                          <a:gd name="connsiteY94" fmla="*/ 5787 h 10000"/>
                          <a:gd name="connsiteX95" fmla="*/ 465 w 10009"/>
                          <a:gd name="connsiteY95" fmla="*/ 5705 h 10000"/>
                          <a:gd name="connsiteX96" fmla="*/ 373 w 10009"/>
                          <a:gd name="connsiteY96" fmla="*/ 5627 h 10000"/>
                          <a:gd name="connsiteX97" fmla="*/ 303 w 10009"/>
                          <a:gd name="connsiteY97" fmla="*/ 5580 h 10000"/>
                          <a:gd name="connsiteX98" fmla="*/ 256 w 10009"/>
                          <a:gd name="connsiteY98" fmla="*/ 5537 h 10000"/>
                          <a:gd name="connsiteX99" fmla="*/ 229 w 10009"/>
                          <a:gd name="connsiteY99" fmla="*/ 5512 h 10000"/>
                          <a:gd name="connsiteX100" fmla="*/ 96 w 10009"/>
                          <a:gd name="connsiteY100" fmla="*/ 5334 h 10000"/>
                          <a:gd name="connsiteX101" fmla="*/ 4 w 10009"/>
                          <a:gd name="connsiteY101" fmla="*/ 4629 h 10000"/>
                          <a:gd name="connsiteX102" fmla="*/ 4 w 10009"/>
                          <a:gd name="connsiteY102" fmla="*/ 3839 h 10000"/>
                          <a:gd name="connsiteX103" fmla="*/ 244 w 10009"/>
                          <a:gd name="connsiteY103" fmla="*/ 2484 h 10000"/>
                          <a:gd name="connsiteX104" fmla="*/ 581 w 10009"/>
                          <a:gd name="connsiteY104" fmla="*/ 2190 h 10000"/>
                          <a:gd name="connsiteX105" fmla="*/ 3848 w 10009"/>
                          <a:gd name="connsiteY10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748 w 10009"/>
                          <a:gd name="connsiteY5" fmla="*/ 3863 h 10000"/>
                          <a:gd name="connsiteX6" fmla="*/ 9691 w 10009"/>
                          <a:gd name="connsiteY6" fmla="*/ 3916 h 10000"/>
                          <a:gd name="connsiteX7" fmla="*/ 9649 w 10009"/>
                          <a:gd name="connsiteY7" fmla="*/ 3965 h 10000"/>
                          <a:gd name="connsiteX8" fmla="*/ 9609 w 10009"/>
                          <a:gd name="connsiteY8" fmla="*/ 4009 h 10000"/>
                          <a:gd name="connsiteX9" fmla="*/ 9581 w 10009"/>
                          <a:gd name="connsiteY9" fmla="*/ 4042 h 10000"/>
                          <a:gd name="connsiteX10" fmla="*/ 9569 w 10009"/>
                          <a:gd name="connsiteY10" fmla="*/ 4052 h 10000"/>
                          <a:gd name="connsiteX11" fmla="*/ 9574 w 10009"/>
                          <a:gd name="connsiteY11" fmla="*/ 6245 h 10000"/>
                          <a:gd name="connsiteX12" fmla="*/ 9586 w 10009"/>
                          <a:gd name="connsiteY12" fmla="*/ 6254 h 10000"/>
                          <a:gd name="connsiteX13" fmla="*/ 9617 w 10009"/>
                          <a:gd name="connsiteY13" fmla="*/ 6279 h 10000"/>
                          <a:gd name="connsiteX14" fmla="*/ 9661 w 10009"/>
                          <a:gd name="connsiteY14" fmla="*/ 6312 h 10000"/>
                          <a:gd name="connsiteX15" fmla="*/ 9718 w 10009"/>
                          <a:gd name="connsiteY15" fmla="*/ 6346 h 10000"/>
                          <a:gd name="connsiteX16" fmla="*/ 9773 w 10009"/>
                          <a:gd name="connsiteY16" fmla="*/ 6389 h 10000"/>
                          <a:gd name="connsiteX17" fmla="*/ 9825 w 10009"/>
                          <a:gd name="connsiteY17" fmla="*/ 6428 h 10000"/>
                          <a:gd name="connsiteX18" fmla="*/ 9864 w 10009"/>
                          <a:gd name="connsiteY18" fmla="*/ 6462 h 10000"/>
                          <a:gd name="connsiteX19" fmla="*/ 9894 w 10009"/>
                          <a:gd name="connsiteY19" fmla="*/ 6496 h 10000"/>
                          <a:gd name="connsiteX20" fmla="*/ 9904 w 10009"/>
                          <a:gd name="connsiteY20" fmla="*/ 6539 h 10000"/>
                          <a:gd name="connsiteX21" fmla="*/ 9899 w 10009"/>
                          <a:gd name="connsiteY21" fmla="*/ 6582 h 10000"/>
                          <a:gd name="connsiteX22" fmla="*/ 9886 w 10009"/>
                          <a:gd name="connsiteY22" fmla="*/ 6625 h 10000"/>
                          <a:gd name="connsiteX23" fmla="*/ 9874 w 10009"/>
                          <a:gd name="connsiteY23" fmla="*/ 6659 h 10000"/>
                          <a:gd name="connsiteX24" fmla="*/ 9859 w 10009"/>
                          <a:gd name="connsiteY24" fmla="*/ 6674 h 10000"/>
                          <a:gd name="connsiteX25" fmla="*/ 9857 w 10009"/>
                          <a:gd name="connsiteY25" fmla="*/ 6683 h 10000"/>
                          <a:gd name="connsiteX26" fmla="*/ 9847 w 10009"/>
                          <a:gd name="connsiteY26" fmla="*/ 6693 h 10000"/>
                          <a:gd name="connsiteX27" fmla="*/ 9812 w 10009"/>
                          <a:gd name="connsiteY27" fmla="*/ 6727 h 10000"/>
                          <a:gd name="connsiteX28" fmla="*/ 9760 w 10009"/>
                          <a:gd name="connsiteY28" fmla="*/ 6765 h 10000"/>
                          <a:gd name="connsiteX29" fmla="*/ 9691 w 10009"/>
                          <a:gd name="connsiteY29" fmla="*/ 6833 h 10000"/>
                          <a:gd name="connsiteX30" fmla="*/ 9599 w 10009"/>
                          <a:gd name="connsiteY30" fmla="*/ 6910 h 10000"/>
                          <a:gd name="connsiteX31" fmla="*/ 9495 w 10009"/>
                          <a:gd name="connsiteY31" fmla="*/ 7001 h 10000"/>
                          <a:gd name="connsiteX32" fmla="*/ 9378 w 10009"/>
                          <a:gd name="connsiteY32" fmla="*/ 7113 h 10000"/>
                          <a:gd name="connsiteX33" fmla="*/ 9250 w 10009"/>
                          <a:gd name="connsiteY33" fmla="*/ 7233 h 10000"/>
                          <a:gd name="connsiteX34" fmla="*/ 9106 w 10009"/>
                          <a:gd name="connsiteY34" fmla="*/ 7358 h 10000"/>
                          <a:gd name="connsiteX35" fmla="*/ 8958 w 10009"/>
                          <a:gd name="connsiteY35" fmla="*/ 7484 h 10000"/>
                          <a:gd name="connsiteX36" fmla="*/ 8799 w 10009"/>
                          <a:gd name="connsiteY36" fmla="*/ 7628 h 10000"/>
                          <a:gd name="connsiteX37" fmla="*/ 8632 w 10009"/>
                          <a:gd name="connsiteY37" fmla="*/ 7783 h 10000"/>
                          <a:gd name="connsiteX38" fmla="*/ 8458 w 10009"/>
                          <a:gd name="connsiteY38" fmla="*/ 7933 h 10000"/>
                          <a:gd name="connsiteX39" fmla="*/ 8285 w 10009"/>
                          <a:gd name="connsiteY39" fmla="*/ 8086 h 10000"/>
                          <a:gd name="connsiteX40" fmla="*/ 8107 w 10009"/>
                          <a:gd name="connsiteY40" fmla="*/ 8246 h 10000"/>
                          <a:gd name="connsiteX41" fmla="*/ 7934 w 10009"/>
                          <a:gd name="connsiteY41" fmla="*/ 8404 h 10000"/>
                          <a:gd name="connsiteX42" fmla="*/ 7757 w 10009"/>
                          <a:gd name="connsiteY42" fmla="*/ 8559 h 10000"/>
                          <a:gd name="connsiteX43" fmla="*/ 7584 w 10009"/>
                          <a:gd name="connsiteY43" fmla="*/ 8718 h 10000"/>
                          <a:gd name="connsiteX44" fmla="*/ 7411 w 10009"/>
                          <a:gd name="connsiteY44" fmla="*/ 8868 h 10000"/>
                          <a:gd name="connsiteX45" fmla="*/ 7245 w 10009"/>
                          <a:gd name="connsiteY45" fmla="*/ 9012 h 10000"/>
                          <a:gd name="connsiteX46" fmla="*/ 7089 w 10009"/>
                          <a:gd name="connsiteY46" fmla="*/ 9157 h 10000"/>
                          <a:gd name="connsiteX47" fmla="*/ 6942 w 10009"/>
                          <a:gd name="connsiteY47" fmla="*/ 9292 h 10000"/>
                          <a:gd name="connsiteX48" fmla="*/ 6799 w 10009"/>
                          <a:gd name="connsiteY48" fmla="*/ 9416 h 10000"/>
                          <a:gd name="connsiteX49" fmla="*/ 6673 w 10009"/>
                          <a:gd name="connsiteY49" fmla="*/ 9528 h 10000"/>
                          <a:gd name="connsiteX50" fmla="*/ 6556 w 10009"/>
                          <a:gd name="connsiteY50" fmla="*/ 9629 h 10000"/>
                          <a:gd name="connsiteX51" fmla="*/ 6452 w 10009"/>
                          <a:gd name="connsiteY51" fmla="*/ 9720 h 10000"/>
                          <a:gd name="connsiteX52" fmla="*/ 6371 w 10009"/>
                          <a:gd name="connsiteY52" fmla="*/ 9797 h 10000"/>
                          <a:gd name="connsiteX53" fmla="*/ 6301 w 10009"/>
                          <a:gd name="connsiteY53" fmla="*/ 9866 h 10000"/>
                          <a:gd name="connsiteX54" fmla="*/ 6248 w 10009"/>
                          <a:gd name="connsiteY54" fmla="*/ 9908 h 10000"/>
                          <a:gd name="connsiteX55" fmla="*/ 6218 w 10009"/>
                          <a:gd name="connsiteY55" fmla="*/ 9932 h 10000"/>
                          <a:gd name="connsiteX56" fmla="*/ 6144 w 10009"/>
                          <a:gd name="connsiteY56" fmla="*/ 9986 h 10000"/>
                          <a:gd name="connsiteX57" fmla="*/ 6079 w 10009"/>
                          <a:gd name="connsiteY57" fmla="*/ 10000 h 10000"/>
                          <a:gd name="connsiteX58" fmla="*/ 6017 w 10009"/>
                          <a:gd name="connsiteY58" fmla="*/ 9990 h 10000"/>
                          <a:gd name="connsiteX59" fmla="*/ 5970 w 10009"/>
                          <a:gd name="connsiteY59" fmla="*/ 9976 h 10000"/>
                          <a:gd name="connsiteX60" fmla="*/ 5941 w 10009"/>
                          <a:gd name="connsiteY60" fmla="*/ 9957 h 10000"/>
                          <a:gd name="connsiteX61" fmla="*/ 5926 w 10009"/>
                          <a:gd name="connsiteY61" fmla="*/ 9952 h 10000"/>
                          <a:gd name="connsiteX62" fmla="*/ 5914 w 10009"/>
                          <a:gd name="connsiteY62" fmla="*/ 9942 h 10000"/>
                          <a:gd name="connsiteX63" fmla="*/ 5879 w 10009"/>
                          <a:gd name="connsiteY63" fmla="*/ 9918 h 10000"/>
                          <a:gd name="connsiteX64" fmla="*/ 5822 w 10009"/>
                          <a:gd name="connsiteY64" fmla="*/ 9875 h 10000"/>
                          <a:gd name="connsiteX65" fmla="*/ 5750 w 10009"/>
                          <a:gd name="connsiteY65" fmla="*/ 9816 h 10000"/>
                          <a:gd name="connsiteX66" fmla="*/ 5654 w 10009"/>
                          <a:gd name="connsiteY66" fmla="*/ 9739 h 10000"/>
                          <a:gd name="connsiteX67" fmla="*/ 5537 w 10009"/>
                          <a:gd name="connsiteY67" fmla="*/ 9648 h 10000"/>
                          <a:gd name="connsiteX68" fmla="*/ 5410 w 10009"/>
                          <a:gd name="connsiteY68" fmla="*/ 9547 h 10000"/>
                          <a:gd name="connsiteX69" fmla="*/ 5264 w 10009"/>
                          <a:gd name="connsiteY69" fmla="*/ 9436 h 10000"/>
                          <a:gd name="connsiteX70" fmla="*/ 5108 w 10009"/>
                          <a:gd name="connsiteY70" fmla="*/ 9315 h 10000"/>
                          <a:gd name="connsiteX71" fmla="*/ 4935 w 10009"/>
                          <a:gd name="connsiteY71" fmla="*/ 9181 h 10000"/>
                          <a:gd name="connsiteX72" fmla="*/ 4752 w 10009"/>
                          <a:gd name="connsiteY72" fmla="*/ 9036 h 10000"/>
                          <a:gd name="connsiteX73" fmla="*/ 4556 w 10009"/>
                          <a:gd name="connsiteY73" fmla="*/ 8887 h 10000"/>
                          <a:gd name="connsiteX74" fmla="*/ 4358 w 10009"/>
                          <a:gd name="connsiteY74" fmla="*/ 8731 h 10000"/>
                          <a:gd name="connsiteX75" fmla="*/ 4150 w 10009"/>
                          <a:gd name="connsiteY75" fmla="*/ 8563 h 10000"/>
                          <a:gd name="connsiteX76" fmla="*/ 3935 w 10009"/>
                          <a:gd name="connsiteY76" fmla="*/ 8404 h 10000"/>
                          <a:gd name="connsiteX77" fmla="*/ 3715 w 10009"/>
                          <a:gd name="connsiteY77" fmla="*/ 8226 h 10000"/>
                          <a:gd name="connsiteX78" fmla="*/ 3490 w 10009"/>
                          <a:gd name="connsiteY78" fmla="*/ 8057 h 10000"/>
                          <a:gd name="connsiteX79" fmla="*/ 3265 w 10009"/>
                          <a:gd name="connsiteY79" fmla="*/ 7884 h 10000"/>
                          <a:gd name="connsiteX80" fmla="*/ 3035 w 10009"/>
                          <a:gd name="connsiteY80" fmla="*/ 7705 h 10000"/>
                          <a:gd name="connsiteX81" fmla="*/ 2809 w 10009"/>
                          <a:gd name="connsiteY81" fmla="*/ 7528 h 10000"/>
                          <a:gd name="connsiteX82" fmla="*/ 2583 w 10009"/>
                          <a:gd name="connsiteY82" fmla="*/ 7349 h 10000"/>
                          <a:gd name="connsiteX83" fmla="*/ 2363 w 10009"/>
                          <a:gd name="connsiteY83" fmla="*/ 7180 h 10000"/>
                          <a:gd name="connsiteX84" fmla="*/ 2143 w 10009"/>
                          <a:gd name="connsiteY84" fmla="*/ 7011 h 10000"/>
                          <a:gd name="connsiteX85" fmla="*/ 1929 w 10009"/>
                          <a:gd name="connsiteY85" fmla="*/ 6843 h 10000"/>
                          <a:gd name="connsiteX86" fmla="*/ 1726 w 10009"/>
                          <a:gd name="connsiteY86" fmla="*/ 6683 h 10000"/>
                          <a:gd name="connsiteX87" fmla="*/ 1526 w 10009"/>
                          <a:gd name="connsiteY87" fmla="*/ 6530 h 10000"/>
                          <a:gd name="connsiteX88" fmla="*/ 1338 w 10009"/>
                          <a:gd name="connsiteY88" fmla="*/ 6379 h 10000"/>
                          <a:gd name="connsiteX89" fmla="*/ 1158 w 10009"/>
                          <a:gd name="connsiteY89" fmla="*/ 6245 h 10000"/>
                          <a:gd name="connsiteX90" fmla="*/ 990 w 10009"/>
                          <a:gd name="connsiteY90" fmla="*/ 6110 h 10000"/>
                          <a:gd name="connsiteX91" fmla="*/ 836 w 10009"/>
                          <a:gd name="connsiteY91" fmla="*/ 5989 h 10000"/>
                          <a:gd name="connsiteX92" fmla="*/ 695 w 10009"/>
                          <a:gd name="connsiteY92" fmla="*/ 5883 h 10000"/>
                          <a:gd name="connsiteX93" fmla="*/ 574 w 10009"/>
                          <a:gd name="connsiteY93" fmla="*/ 5787 h 10000"/>
                          <a:gd name="connsiteX94" fmla="*/ 465 w 10009"/>
                          <a:gd name="connsiteY94" fmla="*/ 5705 h 10000"/>
                          <a:gd name="connsiteX95" fmla="*/ 373 w 10009"/>
                          <a:gd name="connsiteY95" fmla="*/ 5627 h 10000"/>
                          <a:gd name="connsiteX96" fmla="*/ 303 w 10009"/>
                          <a:gd name="connsiteY96" fmla="*/ 5580 h 10000"/>
                          <a:gd name="connsiteX97" fmla="*/ 256 w 10009"/>
                          <a:gd name="connsiteY97" fmla="*/ 5537 h 10000"/>
                          <a:gd name="connsiteX98" fmla="*/ 229 w 10009"/>
                          <a:gd name="connsiteY98" fmla="*/ 5512 h 10000"/>
                          <a:gd name="connsiteX99" fmla="*/ 96 w 10009"/>
                          <a:gd name="connsiteY99" fmla="*/ 5334 h 10000"/>
                          <a:gd name="connsiteX100" fmla="*/ 4 w 10009"/>
                          <a:gd name="connsiteY100" fmla="*/ 4629 h 10000"/>
                          <a:gd name="connsiteX101" fmla="*/ 4 w 10009"/>
                          <a:gd name="connsiteY101" fmla="*/ 3839 h 10000"/>
                          <a:gd name="connsiteX102" fmla="*/ 244 w 10009"/>
                          <a:gd name="connsiteY102" fmla="*/ 2484 h 10000"/>
                          <a:gd name="connsiteX103" fmla="*/ 581 w 10009"/>
                          <a:gd name="connsiteY103" fmla="*/ 2190 h 10000"/>
                          <a:gd name="connsiteX104" fmla="*/ 3848 w 10009"/>
                          <a:gd name="connsiteY10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91 w 10009"/>
                          <a:gd name="connsiteY5" fmla="*/ 3916 h 10000"/>
                          <a:gd name="connsiteX6" fmla="*/ 9649 w 10009"/>
                          <a:gd name="connsiteY6" fmla="*/ 3965 h 10000"/>
                          <a:gd name="connsiteX7" fmla="*/ 9609 w 10009"/>
                          <a:gd name="connsiteY7" fmla="*/ 4009 h 10000"/>
                          <a:gd name="connsiteX8" fmla="*/ 9581 w 10009"/>
                          <a:gd name="connsiteY8" fmla="*/ 4042 h 10000"/>
                          <a:gd name="connsiteX9" fmla="*/ 9569 w 10009"/>
                          <a:gd name="connsiteY9" fmla="*/ 4052 h 10000"/>
                          <a:gd name="connsiteX10" fmla="*/ 9574 w 10009"/>
                          <a:gd name="connsiteY10" fmla="*/ 6245 h 10000"/>
                          <a:gd name="connsiteX11" fmla="*/ 9586 w 10009"/>
                          <a:gd name="connsiteY11" fmla="*/ 6254 h 10000"/>
                          <a:gd name="connsiteX12" fmla="*/ 9617 w 10009"/>
                          <a:gd name="connsiteY12" fmla="*/ 6279 h 10000"/>
                          <a:gd name="connsiteX13" fmla="*/ 9661 w 10009"/>
                          <a:gd name="connsiteY13" fmla="*/ 6312 h 10000"/>
                          <a:gd name="connsiteX14" fmla="*/ 9718 w 10009"/>
                          <a:gd name="connsiteY14" fmla="*/ 6346 h 10000"/>
                          <a:gd name="connsiteX15" fmla="*/ 9773 w 10009"/>
                          <a:gd name="connsiteY15" fmla="*/ 6389 h 10000"/>
                          <a:gd name="connsiteX16" fmla="*/ 9825 w 10009"/>
                          <a:gd name="connsiteY16" fmla="*/ 6428 h 10000"/>
                          <a:gd name="connsiteX17" fmla="*/ 9864 w 10009"/>
                          <a:gd name="connsiteY17" fmla="*/ 6462 h 10000"/>
                          <a:gd name="connsiteX18" fmla="*/ 9894 w 10009"/>
                          <a:gd name="connsiteY18" fmla="*/ 6496 h 10000"/>
                          <a:gd name="connsiteX19" fmla="*/ 9904 w 10009"/>
                          <a:gd name="connsiteY19" fmla="*/ 6539 h 10000"/>
                          <a:gd name="connsiteX20" fmla="*/ 9899 w 10009"/>
                          <a:gd name="connsiteY20" fmla="*/ 6582 h 10000"/>
                          <a:gd name="connsiteX21" fmla="*/ 9886 w 10009"/>
                          <a:gd name="connsiteY21" fmla="*/ 6625 h 10000"/>
                          <a:gd name="connsiteX22" fmla="*/ 9874 w 10009"/>
                          <a:gd name="connsiteY22" fmla="*/ 6659 h 10000"/>
                          <a:gd name="connsiteX23" fmla="*/ 9859 w 10009"/>
                          <a:gd name="connsiteY23" fmla="*/ 6674 h 10000"/>
                          <a:gd name="connsiteX24" fmla="*/ 9857 w 10009"/>
                          <a:gd name="connsiteY24" fmla="*/ 6683 h 10000"/>
                          <a:gd name="connsiteX25" fmla="*/ 9847 w 10009"/>
                          <a:gd name="connsiteY25" fmla="*/ 6693 h 10000"/>
                          <a:gd name="connsiteX26" fmla="*/ 9812 w 10009"/>
                          <a:gd name="connsiteY26" fmla="*/ 6727 h 10000"/>
                          <a:gd name="connsiteX27" fmla="*/ 9760 w 10009"/>
                          <a:gd name="connsiteY27" fmla="*/ 6765 h 10000"/>
                          <a:gd name="connsiteX28" fmla="*/ 9691 w 10009"/>
                          <a:gd name="connsiteY28" fmla="*/ 6833 h 10000"/>
                          <a:gd name="connsiteX29" fmla="*/ 9599 w 10009"/>
                          <a:gd name="connsiteY29" fmla="*/ 6910 h 10000"/>
                          <a:gd name="connsiteX30" fmla="*/ 9495 w 10009"/>
                          <a:gd name="connsiteY30" fmla="*/ 7001 h 10000"/>
                          <a:gd name="connsiteX31" fmla="*/ 9378 w 10009"/>
                          <a:gd name="connsiteY31" fmla="*/ 7113 h 10000"/>
                          <a:gd name="connsiteX32" fmla="*/ 9250 w 10009"/>
                          <a:gd name="connsiteY32" fmla="*/ 7233 h 10000"/>
                          <a:gd name="connsiteX33" fmla="*/ 9106 w 10009"/>
                          <a:gd name="connsiteY33" fmla="*/ 7358 h 10000"/>
                          <a:gd name="connsiteX34" fmla="*/ 8958 w 10009"/>
                          <a:gd name="connsiteY34" fmla="*/ 7484 h 10000"/>
                          <a:gd name="connsiteX35" fmla="*/ 8799 w 10009"/>
                          <a:gd name="connsiteY35" fmla="*/ 7628 h 10000"/>
                          <a:gd name="connsiteX36" fmla="*/ 8632 w 10009"/>
                          <a:gd name="connsiteY36" fmla="*/ 7783 h 10000"/>
                          <a:gd name="connsiteX37" fmla="*/ 8458 w 10009"/>
                          <a:gd name="connsiteY37" fmla="*/ 7933 h 10000"/>
                          <a:gd name="connsiteX38" fmla="*/ 8285 w 10009"/>
                          <a:gd name="connsiteY38" fmla="*/ 8086 h 10000"/>
                          <a:gd name="connsiteX39" fmla="*/ 8107 w 10009"/>
                          <a:gd name="connsiteY39" fmla="*/ 8246 h 10000"/>
                          <a:gd name="connsiteX40" fmla="*/ 7934 w 10009"/>
                          <a:gd name="connsiteY40" fmla="*/ 8404 h 10000"/>
                          <a:gd name="connsiteX41" fmla="*/ 7757 w 10009"/>
                          <a:gd name="connsiteY41" fmla="*/ 8559 h 10000"/>
                          <a:gd name="connsiteX42" fmla="*/ 7584 w 10009"/>
                          <a:gd name="connsiteY42" fmla="*/ 8718 h 10000"/>
                          <a:gd name="connsiteX43" fmla="*/ 7411 w 10009"/>
                          <a:gd name="connsiteY43" fmla="*/ 8868 h 10000"/>
                          <a:gd name="connsiteX44" fmla="*/ 7245 w 10009"/>
                          <a:gd name="connsiteY44" fmla="*/ 9012 h 10000"/>
                          <a:gd name="connsiteX45" fmla="*/ 7089 w 10009"/>
                          <a:gd name="connsiteY45" fmla="*/ 9157 h 10000"/>
                          <a:gd name="connsiteX46" fmla="*/ 6942 w 10009"/>
                          <a:gd name="connsiteY46" fmla="*/ 9292 h 10000"/>
                          <a:gd name="connsiteX47" fmla="*/ 6799 w 10009"/>
                          <a:gd name="connsiteY47" fmla="*/ 9416 h 10000"/>
                          <a:gd name="connsiteX48" fmla="*/ 6673 w 10009"/>
                          <a:gd name="connsiteY48" fmla="*/ 9528 h 10000"/>
                          <a:gd name="connsiteX49" fmla="*/ 6556 w 10009"/>
                          <a:gd name="connsiteY49" fmla="*/ 9629 h 10000"/>
                          <a:gd name="connsiteX50" fmla="*/ 6452 w 10009"/>
                          <a:gd name="connsiteY50" fmla="*/ 9720 h 10000"/>
                          <a:gd name="connsiteX51" fmla="*/ 6371 w 10009"/>
                          <a:gd name="connsiteY51" fmla="*/ 9797 h 10000"/>
                          <a:gd name="connsiteX52" fmla="*/ 6301 w 10009"/>
                          <a:gd name="connsiteY52" fmla="*/ 9866 h 10000"/>
                          <a:gd name="connsiteX53" fmla="*/ 6248 w 10009"/>
                          <a:gd name="connsiteY53" fmla="*/ 9908 h 10000"/>
                          <a:gd name="connsiteX54" fmla="*/ 6218 w 10009"/>
                          <a:gd name="connsiteY54" fmla="*/ 9932 h 10000"/>
                          <a:gd name="connsiteX55" fmla="*/ 6144 w 10009"/>
                          <a:gd name="connsiteY55" fmla="*/ 9986 h 10000"/>
                          <a:gd name="connsiteX56" fmla="*/ 6079 w 10009"/>
                          <a:gd name="connsiteY56" fmla="*/ 10000 h 10000"/>
                          <a:gd name="connsiteX57" fmla="*/ 6017 w 10009"/>
                          <a:gd name="connsiteY57" fmla="*/ 9990 h 10000"/>
                          <a:gd name="connsiteX58" fmla="*/ 5970 w 10009"/>
                          <a:gd name="connsiteY58" fmla="*/ 9976 h 10000"/>
                          <a:gd name="connsiteX59" fmla="*/ 5941 w 10009"/>
                          <a:gd name="connsiteY59" fmla="*/ 9957 h 10000"/>
                          <a:gd name="connsiteX60" fmla="*/ 5926 w 10009"/>
                          <a:gd name="connsiteY60" fmla="*/ 9952 h 10000"/>
                          <a:gd name="connsiteX61" fmla="*/ 5914 w 10009"/>
                          <a:gd name="connsiteY61" fmla="*/ 9942 h 10000"/>
                          <a:gd name="connsiteX62" fmla="*/ 5879 w 10009"/>
                          <a:gd name="connsiteY62" fmla="*/ 9918 h 10000"/>
                          <a:gd name="connsiteX63" fmla="*/ 5822 w 10009"/>
                          <a:gd name="connsiteY63" fmla="*/ 9875 h 10000"/>
                          <a:gd name="connsiteX64" fmla="*/ 5750 w 10009"/>
                          <a:gd name="connsiteY64" fmla="*/ 9816 h 10000"/>
                          <a:gd name="connsiteX65" fmla="*/ 5654 w 10009"/>
                          <a:gd name="connsiteY65" fmla="*/ 9739 h 10000"/>
                          <a:gd name="connsiteX66" fmla="*/ 5537 w 10009"/>
                          <a:gd name="connsiteY66" fmla="*/ 9648 h 10000"/>
                          <a:gd name="connsiteX67" fmla="*/ 5410 w 10009"/>
                          <a:gd name="connsiteY67" fmla="*/ 9547 h 10000"/>
                          <a:gd name="connsiteX68" fmla="*/ 5264 w 10009"/>
                          <a:gd name="connsiteY68" fmla="*/ 9436 h 10000"/>
                          <a:gd name="connsiteX69" fmla="*/ 5108 w 10009"/>
                          <a:gd name="connsiteY69" fmla="*/ 9315 h 10000"/>
                          <a:gd name="connsiteX70" fmla="*/ 4935 w 10009"/>
                          <a:gd name="connsiteY70" fmla="*/ 9181 h 10000"/>
                          <a:gd name="connsiteX71" fmla="*/ 4752 w 10009"/>
                          <a:gd name="connsiteY71" fmla="*/ 9036 h 10000"/>
                          <a:gd name="connsiteX72" fmla="*/ 4556 w 10009"/>
                          <a:gd name="connsiteY72" fmla="*/ 8887 h 10000"/>
                          <a:gd name="connsiteX73" fmla="*/ 4358 w 10009"/>
                          <a:gd name="connsiteY73" fmla="*/ 8731 h 10000"/>
                          <a:gd name="connsiteX74" fmla="*/ 4150 w 10009"/>
                          <a:gd name="connsiteY74" fmla="*/ 8563 h 10000"/>
                          <a:gd name="connsiteX75" fmla="*/ 3935 w 10009"/>
                          <a:gd name="connsiteY75" fmla="*/ 8404 h 10000"/>
                          <a:gd name="connsiteX76" fmla="*/ 3715 w 10009"/>
                          <a:gd name="connsiteY76" fmla="*/ 8226 h 10000"/>
                          <a:gd name="connsiteX77" fmla="*/ 3490 w 10009"/>
                          <a:gd name="connsiteY77" fmla="*/ 8057 h 10000"/>
                          <a:gd name="connsiteX78" fmla="*/ 3265 w 10009"/>
                          <a:gd name="connsiteY78" fmla="*/ 7884 h 10000"/>
                          <a:gd name="connsiteX79" fmla="*/ 3035 w 10009"/>
                          <a:gd name="connsiteY79" fmla="*/ 7705 h 10000"/>
                          <a:gd name="connsiteX80" fmla="*/ 2809 w 10009"/>
                          <a:gd name="connsiteY80" fmla="*/ 7528 h 10000"/>
                          <a:gd name="connsiteX81" fmla="*/ 2583 w 10009"/>
                          <a:gd name="connsiteY81" fmla="*/ 7349 h 10000"/>
                          <a:gd name="connsiteX82" fmla="*/ 2363 w 10009"/>
                          <a:gd name="connsiteY82" fmla="*/ 7180 h 10000"/>
                          <a:gd name="connsiteX83" fmla="*/ 2143 w 10009"/>
                          <a:gd name="connsiteY83" fmla="*/ 7011 h 10000"/>
                          <a:gd name="connsiteX84" fmla="*/ 1929 w 10009"/>
                          <a:gd name="connsiteY84" fmla="*/ 6843 h 10000"/>
                          <a:gd name="connsiteX85" fmla="*/ 1726 w 10009"/>
                          <a:gd name="connsiteY85" fmla="*/ 6683 h 10000"/>
                          <a:gd name="connsiteX86" fmla="*/ 1526 w 10009"/>
                          <a:gd name="connsiteY86" fmla="*/ 6530 h 10000"/>
                          <a:gd name="connsiteX87" fmla="*/ 1338 w 10009"/>
                          <a:gd name="connsiteY87" fmla="*/ 6379 h 10000"/>
                          <a:gd name="connsiteX88" fmla="*/ 1158 w 10009"/>
                          <a:gd name="connsiteY88" fmla="*/ 6245 h 10000"/>
                          <a:gd name="connsiteX89" fmla="*/ 990 w 10009"/>
                          <a:gd name="connsiteY89" fmla="*/ 6110 h 10000"/>
                          <a:gd name="connsiteX90" fmla="*/ 836 w 10009"/>
                          <a:gd name="connsiteY90" fmla="*/ 5989 h 10000"/>
                          <a:gd name="connsiteX91" fmla="*/ 695 w 10009"/>
                          <a:gd name="connsiteY91" fmla="*/ 5883 h 10000"/>
                          <a:gd name="connsiteX92" fmla="*/ 574 w 10009"/>
                          <a:gd name="connsiteY92" fmla="*/ 5787 h 10000"/>
                          <a:gd name="connsiteX93" fmla="*/ 465 w 10009"/>
                          <a:gd name="connsiteY93" fmla="*/ 5705 h 10000"/>
                          <a:gd name="connsiteX94" fmla="*/ 373 w 10009"/>
                          <a:gd name="connsiteY94" fmla="*/ 5627 h 10000"/>
                          <a:gd name="connsiteX95" fmla="*/ 303 w 10009"/>
                          <a:gd name="connsiteY95" fmla="*/ 5580 h 10000"/>
                          <a:gd name="connsiteX96" fmla="*/ 256 w 10009"/>
                          <a:gd name="connsiteY96" fmla="*/ 5537 h 10000"/>
                          <a:gd name="connsiteX97" fmla="*/ 229 w 10009"/>
                          <a:gd name="connsiteY97" fmla="*/ 5512 h 10000"/>
                          <a:gd name="connsiteX98" fmla="*/ 96 w 10009"/>
                          <a:gd name="connsiteY98" fmla="*/ 5334 h 10000"/>
                          <a:gd name="connsiteX99" fmla="*/ 4 w 10009"/>
                          <a:gd name="connsiteY99" fmla="*/ 4629 h 10000"/>
                          <a:gd name="connsiteX100" fmla="*/ 4 w 10009"/>
                          <a:gd name="connsiteY100" fmla="*/ 3839 h 10000"/>
                          <a:gd name="connsiteX101" fmla="*/ 244 w 10009"/>
                          <a:gd name="connsiteY101" fmla="*/ 2484 h 10000"/>
                          <a:gd name="connsiteX102" fmla="*/ 581 w 10009"/>
                          <a:gd name="connsiteY102" fmla="*/ 2190 h 10000"/>
                          <a:gd name="connsiteX103" fmla="*/ 3848 w 10009"/>
                          <a:gd name="connsiteY10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49 w 10009"/>
                          <a:gd name="connsiteY5" fmla="*/ 3965 h 10000"/>
                          <a:gd name="connsiteX6" fmla="*/ 9609 w 10009"/>
                          <a:gd name="connsiteY6" fmla="*/ 4009 h 10000"/>
                          <a:gd name="connsiteX7" fmla="*/ 9581 w 10009"/>
                          <a:gd name="connsiteY7" fmla="*/ 4042 h 10000"/>
                          <a:gd name="connsiteX8" fmla="*/ 9569 w 10009"/>
                          <a:gd name="connsiteY8" fmla="*/ 4052 h 10000"/>
                          <a:gd name="connsiteX9" fmla="*/ 9574 w 10009"/>
                          <a:gd name="connsiteY9" fmla="*/ 6245 h 10000"/>
                          <a:gd name="connsiteX10" fmla="*/ 9586 w 10009"/>
                          <a:gd name="connsiteY10" fmla="*/ 6254 h 10000"/>
                          <a:gd name="connsiteX11" fmla="*/ 9617 w 10009"/>
                          <a:gd name="connsiteY11" fmla="*/ 6279 h 10000"/>
                          <a:gd name="connsiteX12" fmla="*/ 9661 w 10009"/>
                          <a:gd name="connsiteY12" fmla="*/ 6312 h 10000"/>
                          <a:gd name="connsiteX13" fmla="*/ 9718 w 10009"/>
                          <a:gd name="connsiteY13" fmla="*/ 6346 h 10000"/>
                          <a:gd name="connsiteX14" fmla="*/ 9773 w 10009"/>
                          <a:gd name="connsiteY14" fmla="*/ 6389 h 10000"/>
                          <a:gd name="connsiteX15" fmla="*/ 9825 w 10009"/>
                          <a:gd name="connsiteY15" fmla="*/ 6428 h 10000"/>
                          <a:gd name="connsiteX16" fmla="*/ 9864 w 10009"/>
                          <a:gd name="connsiteY16" fmla="*/ 6462 h 10000"/>
                          <a:gd name="connsiteX17" fmla="*/ 9894 w 10009"/>
                          <a:gd name="connsiteY17" fmla="*/ 6496 h 10000"/>
                          <a:gd name="connsiteX18" fmla="*/ 9904 w 10009"/>
                          <a:gd name="connsiteY18" fmla="*/ 6539 h 10000"/>
                          <a:gd name="connsiteX19" fmla="*/ 9899 w 10009"/>
                          <a:gd name="connsiteY19" fmla="*/ 6582 h 10000"/>
                          <a:gd name="connsiteX20" fmla="*/ 9886 w 10009"/>
                          <a:gd name="connsiteY20" fmla="*/ 6625 h 10000"/>
                          <a:gd name="connsiteX21" fmla="*/ 9874 w 10009"/>
                          <a:gd name="connsiteY21" fmla="*/ 6659 h 10000"/>
                          <a:gd name="connsiteX22" fmla="*/ 9859 w 10009"/>
                          <a:gd name="connsiteY22" fmla="*/ 6674 h 10000"/>
                          <a:gd name="connsiteX23" fmla="*/ 9857 w 10009"/>
                          <a:gd name="connsiteY23" fmla="*/ 6683 h 10000"/>
                          <a:gd name="connsiteX24" fmla="*/ 9847 w 10009"/>
                          <a:gd name="connsiteY24" fmla="*/ 6693 h 10000"/>
                          <a:gd name="connsiteX25" fmla="*/ 9812 w 10009"/>
                          <a:gd name="connsiteY25" fmla="*/ 6727 h 10000"/>
                          <a:gd name="connsiteX26" fmla="*/ 9760 w 10009"/>
                          <a:gd name="connsiteY26" fmla="*/ 6765 h 10000"/>
                          <a:gd name="connsiteX27" fmla="*/ 9691 w 10009"/>
                          <a:gd name="connsiteY27" fmla="*/ 6833 h 10000"/>
                          <a:gd name="connsiteX28" fmla="*/ 9599 w 10009"/>
                          <a:gd name="connsiteY28" fmla="*/ 6910 h 10000"/>
                          <a:gd name="connsiteX29" fmla="*/ 9495 w 10009"/>
                          <a:gd name="connsiteY29" fmla="*/ 7001 h 10000"/>
                          <a:gd name="connsiteX30" fmla="*/ 9378 w 10009"/>
                          <a:gd name="connsiteY30" fmla="*/ 7113 h 10000"/>
                          <a:gd name="connsiteX31" fmla="*/ 9250 w 10009"/>
                          <a:gd name="connsiteY31" fmla="*/ 7233 h 10000"/>
                          <a:gd name="connsiteX32" fmla="*/ 9106 w 10009"/>
                          <a:gd name="connsiteY32" fmla="*/ 7358 h 10000"/>
                          <a:gd name="connsiteX33" fmla="*/ 8958 w 10009"/>
                          <a:gd name="connsiteY33" fmla="*/ 7484 h 10000"/>
                          <a:gd name="connsiteX34" fmla="*/ 8799 w 10009"/>
                          <a:gd name="connsiteY34" fmla="*/ 7628 h 10000"/>
                          <a:gd name="connsiteX35" fmla="*/ 8632 w 10009"/>
                          <a:gd name="connsiteY35" fmla="*/ 7783 h 10000"/>
                          <a:gd name="connsiteX36" fmla="*/ 8458 w 10009"/>
                          <a:gd name="connsiteY36" fmla="*/ 7933 h 10000"/>
                          <a:gd name="connsiteX37" fmla="*/ 8285 w 10009"/>
                          <a:gd name="connsiteY37" fmla="*/ 8086 h 10000"/>
                          <a:gd name="connsiteX38" fmla="*/ 8107 w 10009"/>
                          <a:gd name="connsiteY38" fmla="*/ 8246 h 10000"/>
                          <a:gd name="connsiteX39" fmla="*/ 7934 w 10009"/>
                          <a:gd name="connsiteY39" fmla="*/ 8404 h 10000"/>
                          <a:gd name="connsiteX40" fmla="*/ 7757 w 10009"/>
                          <a:gd name="connsiteY40" fmla="*/ 8559 h 10000"/>
                          <a:gd name="connsiteX41" fmla="*/ 7584 w 10009"/>
                          <a:gd name="connsiteY41" fmla="*/ 8718 h 10000"/>
                          <a:gd name="connsiteX42" fmla="*/ 7411 w 10009"/>
                          <a:gd name="connsiteY42" fmla="*/ 8868 h 10000"/>
                          <a:gd name="connsiteX43" fmla="*/ 7245 w 10009"/>
                          <a:gd name="connsiteY43" fmla="*/ 9012 h 10000"/>
                          <a:gd name="connsiteX44" fmla="*/ 7089 w 10009"/>
                          <a:gd name="connsiteY44" fmla="*/ 9157 h 10000"/>
                          <a:gd name="connsiteX45" fmla="*/ 6942 w 10009"/>
                          <a:gd name="connsiteY45" fmla="*/ 9292 h 10000"/>
                          <a:gd name="connsiteX46" fmla="*/ 6799 w 10009"/>
                          <a:gd name="connsiteY46" fmla="*/ 9416 h 10000"/>
                          <a:gd name="connsiteX47" fmla="*/ 6673 w 10009"/>
                          <a:gd name="connsiteY47" fmla="*/ 9528 h 10000"/>
                          <a:gd name="connsiteX48" fmla="*/ 6556 w 10009"/>
                          <a:gd name="connsiteY48" fmla="*/ 9629 h 10000"/>
                          <a:gd name="connsiteX49" fmla="*/ 6452 w 10009"/>
                          <a:gd name="connsiteY49" fmla="*/ 9720 h 10000"/>
                          <a:gd name="connsiteX50" fmla="*/ 6371 w 10009"/>
                          <a:gd name="connsiteY50" fmla="*/ 9797 h 10000"/>
                          <a:gd name="connsiteX51" fmla="*/ 6301 w 10009"/>
                          <a:gd name="connsiteY51" fmla="*/ 9866 h 10000"/>
                          <a:gd name="connsiteX52" fmla="*/ 6248 w 10009"/>
                          <a:gd name="connsiteY52" fmla="*/ 9908 h 10000"/>
                          <a:gd name="connsiteX53" fmla="*/ 6218 w 10009"/>
                          <a:gd name="connsiteY53" fmla="*/ 9932 h 10000"/>
                          <a:gd name="connsiteX54" fmla="*/ 6144 w 10009"/>
                          <a:gd name="connsiteY54" fmla="*/ 9986 h 10000"/>
                          <a:gd name="connsiteX55" fmla="*/ 6079 w 10009"/>
                          <a:gd name="connsiteY55" fmla="*/ 10000 h 10000"/>
                          <a:gd name="connsiteX56" fmla="*/ 6017 w 10009"/>
                          <a:gd name="connsiteY56" fmla="*/ 9990 h 10000"/>
                          <a:gd name="connsiteX57" fmla="*/ 5970 w 10009"/>
                          <a:gd name="connsiteY57" fmla="*/ 9976 h 10000"/>
                          <a:gd name="connsiteX58" fmla="*/ 5941 w 10009"/>
                          <a:gd name="connsiteY58" fmla="*/ 9957 h 10000"/>
                          <a:gd name="connsiteX59" fmla="*/ 5926 w 10009"/>
                          <a:gd name="connsiteY59" fmla="*/ 9952 h 10000"/>
                          <a:gd name="connsiteX60" fmla="*/ 5914 w 10009"/>
                          <a:gd name="connsiteY60" fmla="*/ 9942 h 10000"/>
                          <a:gd name="connsiteX61" fmla="*/ 5879 w 10009"/>
                          <a:gd name="connsiteY61" fmla="*/ 9918 h 10000"/>
                          <a:gd name="connsiteX62" fmla="*/ 5822 w 10009"/>
                          <a:gd name="connsiteY62" fmla="*/ 9875 h 10000"/>
                          <a:gd name="connsiteX63" fmla="*/ 5750 w 10009"/>
                          <a:gd name="connsiteY63" fmla="*/ 9816 h 10000"/>
                          <a:gd name="connsiteX64" fmla="*/ 5654 w 10009"/>
                          <a:gd name="connsiteY64" fmla="*/ 9739 h 10000"/>
                          <a:gd name="connsiteX65" fmla="*/ 5537 w 10009"/>
                          <a:gd name="connsiteY65" fmla="*/ 9648 h 10000"/>
                          <a:gd name="connsiteX66" fmla="*/ 5410 w 10009"/>
                          <a:gd name="connsiteY66" fmla="*/ 9547 h 10000"/>
                          <a:gd name="connsiteX67" fmla="*/ 5264 w 10009"/>
                          <a:gd name="connsiteY67" fmla="*/ 9436 h 10000"/>
                          <a:gd name="connsiteX68" fmla="*/ 5108 w 10009"/>
                          <a:gd name="connsiteY68" fmla="*/ 9315 h 10000"/>
                          <a:gd name="connsiteX69" fmla="*/ 4935 w 10009"/>
                          <a:gd name="connsiteY69" fmla="*/ 9181 h 10000"/>
                          <a:gd name="connsiteX70" fmla="*/ 4752 w 10009"/>
                          <a:gd name="connsiteY70" fmla="*/ 9036 h 10000"/>
                          <a:gd name="connsiteX71" fmla="*/ 4556 w 10009"/>
                          <a:gd name="connsiteY71" fmla="*/ 8887 h 10000"/>
                          <a:gd name="connsiteX72" fmla="*/ 4358 w 10009"/>
                          <a:gd name="connsiteY72" fmla="*/ 8731 h 10000"/>
                          <a:gd name="connsiteX73" fmla="*/ 4150 w 10009"/>
                          <a:gd name="connsiteY73" fmla="*/ 8563 h 10000"/>
                          <a:gd name="connsiteX74" fmla="*/ 3935 w 10009"/>
                          <a:gd name="connsiteY74" fmla="*/ 8404 h 10000"/>
                          <a:gd name="connsiteX75" fmla="*/ 3715 w 10009"/>
                          <a:gd name="connsiteY75" fmla="*/ 8226 h 10000"/>
                          <a:gd name="connsiteX76" fmla="*/ 3490 w 10009"/>
                          <a:gd name="connsiteY76" fmla="*/ 8057 h 10000"/>
                          <a:gd name="connsiteX77" fmla="*/ 3265 w 10009"/>
                          <a:gd name="connsiteY77" fmla="*/ 7884 h 10000"/>
                          <a:gd name="connsiteX78" fmla="*/ 3035 w 10009"/>
                          <a:gd name="connsiteY78" fmla="*/ 7705 h 10000"/>
                          <a:gd name="connsiteX79" fmla="*/ 2809 w 10009"/>
                          <a:gd name="connsiteY79" fmla="*/ 7528 h 10000"/>
                          <a:gd name="connsiteX80" fmla="*/ 2583 w 10009"/>
                          <a:gd name="connsiteY80" fmla="*/ 7349 h 10000"/>
                          <a:gd name="connsiteX81" fmla="*/ 2363 w 10009"/>
                          <a:gd name="connsiteY81" fmla="*/ 7180 h 10000"/>
                          <a:gd name="connsiteX82" fmla="*/ 2143 w 10009"/>
                          <a:gd name="connsiteY82" fmla="*/ 7011 h 10000"/>
                          <a:gd name="connsiteX83" fmla="*/ 1929 w 10009"/>
                          <a:gd name="connsiteY83" fmla="*/ 6843 h 10000"/>
                          <a:gd name="connsiteX84" fmla="*/ 1726 w 10009"/>
                          <a:gd name="connsiteY84" fmla="*/ 6683 h 10000"/>
                          <a:gd name="connsiteX85" fmla="*/ 1526 w 10009"/>
                          <a:gd name="connsiteY85" fmla="*/ 6530 h 10000"/>
                          <a:gd name="connsiteX86" fmla="*/ 1338 w 10009"/>
                          <a:gd name="connsiteY86" fmla="*/ 6379 h 10000"/>
                          <a:gd name="connsiteX87" fmla="*/ 1158 w 10009"/>
                          <a:gd name="connsiteY87" fmla="*/ 6245 h 10000"/>
                          <a:gd name="connsiteX88" fmla="*/ 990 w 10009"/>
                          <a:gd name="connsiteY88" fmla="*/ 6110 h 10000"/>
                          <a:gd name="connsiteX89" fmla="*/ 836 w 10009"/>
                          <a:gd name="connsiteY89" fmla="*/ 5989 h 10000"/>
                          <a:gd name="connsiteX90" fmla="*/ 695 w 10009"/>
                          <a:gd name="connsiteY90" fmla="*/ 5883 h 10000"/>
                          <a:gd name="connsiteX91" fmla="*/ 574 w 10009"/>
                          <a:gd name="connsiteY91" fmla="*/ 5787 h 10000"/>
                          <a:gd name="connsiteX92" fmla="*/ 465 w 10009"/>
                          <a:gd name="connsiteY92" fmla="*/ 5705 h 10000"/>
                          <a:gd name="connsiteX93" fmla="*/ 373 w 10009"/>
                          <a:gd name="connsiteY93" fmla="*/ 5627 h 10000"/>
                          <a:gd name="connsiteX94" fmla="*/ 303 w 10009"/>
                          <a:gd name="connsiteY94" fmla="*/ 5580 h 10000"/>
                          <a:gd name="connsiteX95" fmla="*/ 256 w 10009"/>
                          <a:gd name="connsiteY95" fmla="*/ 5537 h 10000"/>
                          <a:gd name="connsiteX96" fmla="*/ 229 w 10009"/>
                          <a:gd name="connsiteY96" fmla="*/ 5512 h 10000"/>
                          <a:gd name="connsiteX97" fmla="*/ 96 w 10009"/>
                          <a:gd name="connsiteY97" fmla="*/ 5334 h 10000"/>
                          <a:gd name="connsiteX98" fmla="*/ 4 w 10009"/>
                          <a:gd name="connsiteY98" fmla="*/ 4629 h 10000"/>
                          <a:gd name="connsiteX99" fmla="*/ 4 w 10009"/>
                          <a:gd name="connsiteY99" fmla="*/ 3839 h 10000"/>
                          <a:gd name="connsiteX100" fmla="*/ 244 w 10009"/>
                          <a:gd name="connsiteY100" fmla="*/ 2484 h 10000"/>
                          <a:gd name="connsiteX101" fmla="*/ 581 w 10009"/>
                          <a:gd name="connsiteY101" fmla="*/ 2190 h 10000"/>
                          <a:gd name="connsiteX102" fmla="*/ 3848 w 10009"/>
                          <a:gd name="connsiteY10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09 w 10009"/>
                          <a:gd name="connsiteY5" fmla="*/ 4009 h 10000"/>
                          <a:gd name="connsiteX6" fmla="*/ 9581 w 10009"/>
                          <a:gd name="connsiteY6" fmla="*/ 4042 h 10000"/>
                          <a:gd name="connsiteX7" fmla="*/ 9569 w 10009"/>
                          <a:gd name="connsiteY7" fmla="*/ 4052 h 10000"/>
                          <a:gd name="connsiteX8" fmla="*/ 9574 w 10009"/>
                          <a:gd name="connsiteY8" fmla="*/ 6245 h 10000"/>
                          <a:gd name="connsiteX9" fmla="*/ 9586 w 10009"/>
                          <a:gd name="connsiteY9" fmla="*/ 6254 h 10000"/>
                          <a:gd name="connsiteX10" fmla="*/ 9617 w 10009"/>
                          <a:gd name="connsiteY10" fmla="*/ 6279 h 10000"/>
                          <a:gd name="connsiteX11" fmla="*/ 9661 w 10009"/>
                          <a:gd name="connsiteY11" fmla="*/ 6312 h 10000"/>
                          <a:gd name="connsiteX12" fmla="*/ 9718 w 10009"/>
                          <a:gd name="connsiteY12" fmla="*/ 6346 h 10000"/>
                          <a:gd name="connsiteX13" fmla="*/ 9773 w 10009"/>
                          <a:gd name="connsiteY13" fmla="*/ 6389 h 10000"/>
                          <a:gd name="connsiteX14" fmla="*/ 9825 w 10009"/>
                          <a:gd name="connsiteY14" fmla="*/ 6428 h 10000"/>
                          <a:gd name="connsiteX15" fmla="*/ 9864 w 10009"/>
                          <a:gd name="connsiteY15" fmla="*/ 6462 h 10000"/>
                          <a:gd name="connsiteX16" fmla="*/ 9894 w 10009"/>
                          <a:gd name="connsiteY16" fmla="*/ 6496 h 10000"/>
                          <a:gd name="connsiteX17" fmla="*/ 9904 w 10009"/>
                          <a:gd name="connsiteY17" fmla="*/ 6539 h 10000"/>
                          <a:gd name="connsiteX18" fmla="*/ 9899 w 10009"/>
                          <a:gd name="connsiteY18" fmla="*/ 6582 h 10000"/>
                          <a:gd name="connsiteX19" fmla="*/ 9886 w 10009"/>
                          <a:gd name="connsiteY19" fmla="*/ 6625 h 10000"/>
                          <a:gd name="connsiteX20" fmla="*/ 9874 w 10009"/>
                          <a:gd name="connsiteY20" fmla="*/ 6659 h 10000"/>
                          <a:gd name="connsiteX21" fmla="*/ 9859 w 10009"/>
                          <a:gd name="connsiteY21" fmla="*/ 6674 h 10000"/>
                          <a:gd name="connsiteX22" fmla="*/ 9857 w 10009"/>
                          <a:gd name="connsiteY22" fmla="*/ 6683 h 10000"/>
                          <a:gd name="connsiteX23" fmla="*/ 9847 w 10009"/>
                          <a:gd name="connsiteY23" fmla="*/ 6693 h 10000"/>
                          <a:gd name="connsiteX24" fmla="*/ 9812 w 10009"/>
                          <a:gd name="connsiteY24" fmla="*/ 6727 h 10000"/>
                          <a:gd name="connsiteX25" fmla="*/ 9760 w 10009"/>
                          <a:gd name="connsiteY25" fmla="*/ 6765 h 10000"/>
                          <a:gd name="connsiteX26" fmla="*/ 9691 w 10009"/>
                          <a:gd name="connsiteY26" fmla="*/ 6833 h 10000"/>
                          <a:gd name="connsiteX27" fmla="*/ 9599 w 10009"/>
                          <a:gd name="connsiteY27" fmla="*/ 6910 h 10000"/>
                          <a:gd name="connsiteX28" fmla="*/ 9495 w 10009"/>
                          <a:gd name="connsiteY28" fmla="*/ 7001 h 10000"/>
                          <a:gd name="connsiteX29" fmla="*/ 9378 w 10009"/>
                          <a:gd name="connsiteY29" fmla="*/ 7113 h 10000"/>
                          <a:gd name="connsiteX30" fmla="*/ 9250 w 10009"/>
                          <a:gd name="connsiteY30" fmla="*/ 7233 h 10000"/>
                          <a:gd name="connsiteX31" fmla="*/ 9106 w 10009"/>
                          <a:gd name="connsiteY31" fmla="*/ 7358 h 10000"/>
                          <a:gd name="connsiteX32" fmla="*/ 8958 w 10009"/>
                          <a:gd name="connsiteY32" fmla="*/ 7484 h 10000"/>
                          <a:gd name="connsiteX33" fmla="*/ 8799 w 10009"/>
                          <a:gd name="connsiteY33" fmla="*/ 7628 h 10000"/>
                          <a:gd name="connsiteX34" fmla="*/ 8632 w 10009"/>
                          <a:gd name="connsiteY34" fmla="*/ 7783 h 10000"/>
                          <a:gd name="connsiteX35" fmla="*/ 8458 w 10009"/>
                          <a:gd name="connsiteY35" fmla="*/ 7933 h 10000"/>
                          <a:gd name="connsiteX36" fmla="*/ 8285 w 10009"/>
                          <a:gd name="connsiteY36" fmla="*/ 8086 h 10000"/>
                          <a:gd name="connsiteX37" fmla="*/ 8107 w 10009"/>
                          <a:gd name="connsiteY37" fmla="*/ 8246 h 10000"/>
                          <a:gd name="connsiteX38" fmla="*/ 7934 w 10009"/>
                          <a:gd name="connsiteY38" fmla="*/ 8404 h 10000"/>
                          <a:gd name="connsiteX39" fmla="*/ 7757 w 10009"/>
                          <a:gd name="connsiteY39" fmla="*/ 8559 h 10000"/>
                          <a:gd name="connsiteX40" fmla="*/ 7584 w 10009"/>
                          <a:gd name="connsiteY40" fmla="*/ 8718 h 10000"/>
                          <a:gd name="connsiteX41" fmla="*/ 7411 w 10009"/>
                          <a:gd name="connsiteY41" fmla="*/ 8868 h 10000"/>
                          <a:gd name="connsiteX42" fmla="*/ 7245 w 10009"/>
                          <a:gd name="connsiteY42" fmla="*/ 9012 h 10000"/>
                          <a:gd name="connsiteX43" fmla="*/ 7089 w 10009"/>
                          <a:gd name="connsiteY43" fmla="*/ 9157 h 10000"/>
                          <a:gd name="connsiteX44" fmla="*/ 6942 w 10009"/>
                          <a:gd name="connsiteY44" fmla="*/ 9292 h 10000"/>
                          <a:gd name="connsiteX45" fmla="*/ 6799 w 10009"/>
                          <a:gd name="connsiteY45" fmla="*/ 9416 h 10000"/>
                          <a:gd name="connsiteX46" fmla="*/ 6673 w 10009"/>
                          <a:gd name="connsiteY46" fmla="*/ 9528 h 10000"/>
                          <a:gd name="connsiteX47" fmla="*/ 6556 w 10009"/>
                          <a:gd name="connsiteY47" fmla="*/ 9629 h 10000"/>
                          <a:gd name="connsiteX48" fmla="*/ 6452 w 10009"/>
                          <a:gd name="connsiteY48" fmla="*/ 9720 h 10000"/>
                          <a:gd name="connsiteX49" fmla="*/ 6371 w 10009"/>
                          <a:gd name="connsiteY49" fmla="*/ 9797 h 10000"/>
                          <a:gd name="connsiteX50" fmla="*/ 6301 w 10009"/>
                          <a:gd name="connsiteY50" fmla="*/ 9866 h 10000"/>
                          <a:gd name="connsiteX51" fmla="*/ 6248 w 10009"/>
                          <a:gd name="connsiteY51" fmla="*/ 9908 h 10000"/>
                          <a:gd name="connsiteX52" fmla="*/ 6218 w 10009"/>
                          <a:gd name="connsiteY52" fmla="*/ 9932 h 10000"/>
                          <a:gd name="connsiteX53" fmla="*/ 6144 w 10009"/>
                          <a:gd name="connsiteY53" fmla="*/ 9986 h 10000"/>
                          <a:gd name="connsiteX54" fmla="*/ 6079 w 10009"/>
                          <a:gd name="connsiteY54" fmla="*/ 10000 h 10000"/>
                          <a:gd name="connsiteX55" fmla="*/ 6017 w 10009"/>
                          <a:gd name="connsiteY55" fmla="*/ 9990 h 10000"/>
                          <a:gd name="connsiteX56" fmla="*/ 5970 w 10009"/>
                          <a:gd name="connsiteY56" fmla="*/ 9976 h 10000"/>
                          <a:gd name="connsiteX57" fmla="*/ 5941 w 10009"/>
                          <a:gd name="connsiteY57" fmla="*/ 9957 h 10000"/>
                          <a:gd name="connsiteX58" fmla="*/ 5926 w 10009"/>
                          <a:gd name="connsiteY58" fmla="*/ 9952 h 10000"/>
                          <a:gd name="connsiteX59" fmla="*/ 5914 w 10009"/>
                          <a:gd name="connsiteY59" fmla="*/ 9942 h 10000"/>
                          <a:gd name="connsiteX60" fmla="*/ 5879 w 10009"/>
                          <a:gd name="connsiteY60" fmla="*/ 9918 h 10000"/>
                          <a:gd name="connsiteX61" fmla="*/ 5822 w 10009"/>
                          <a:gd name="connsiteY61" fmla="*/ 9875 h 10000"/>
                          <a:gd name="connsiteX62" fmla="*/ 5750 w 10009"/>
                          <a:gd name="connsiteY62" fmla="*/ 9816 h 10000"/>
                          <a:gd name="connsiteX63" fmla="*/ 5654 w 10009"/>
                          <a:gd name="connsiteY63" fmla="*/ 9739 h 10000"/>
                          <a:gd name="connsiteX64" fmla="*/ 5537 w 10009"/>
                          <a:gd name="connsiteY64" fmla="*/ 9648 h 10000"/>
                          <a:gd name="connsiteX65" fmla="*/ 5410 w 10009"/>
                          <a:gd name="connsiteY65" fmla="*/ 9547 h 10000"/>
                          <a:gd name="connsiteX66" fmla="*/ 5264 w 10009"/>
                          <a:gd name="connsiteY66" fmla="*/ 9436 h 10000"/>
                          <a:gd name="connsiteX67" fmla="*/ 5108 w 10009"/>
                          <a:gd name="connsiteY67" fmla="*/ 9315 h 10000"/>
                          <a:gd name="connsiteX68" fmla="*/ 4935 w 10009"/>
                          <a:gd name="connsiteY68" fmla="*/ 9181 h 10000"/>
                          <a:gd name="connsiteX69" fmla="*/ 4752 w 10009"/>
                          <a:gd name="connsiteY69" fmla="*/ 9036 h 10000"/>
                          <a:gd name="connsiteX70" fmla="*/ 4556 w 10009"/>
                          <a:gd name="connsiteY70" fmla="*/ 8887 h 10000"/>
                          <a:gd name="connsiteX71" fmla="*/ 4358 w 10009"/>
                          <a:gd name="connsiteY71" fmla="*/ 8731 h 10000"/>
                          <a:gd name="connsiteX72" fmla="*/ 4150 w 10009"/>
                          <a:gd name="connsiteY72" fmla="*/ 8563 h 10000"/>
                          <a:gd name="connsiteX73" fmla="*/ 3935 w 10009"/>
                          <a:gd name="connsiteY73" fmla="*/ 8404 h 10000"/>
                          <a:gd name="connsiteX74" fmla="*/ 3715 w 10009"/>
                          <a:gd name="connsiteY74" fmla="*/ 8226 h 10000"/>
                          <a:gd name="connsiteX75" fmla="*/ 3490 w 10009"/>
                          <a:gd name="connsiteY75" fmla="*/ 8057 h 10000"/>
                          <a:gd name="connsiteX76" fmla="*/ 3265 w 10009"/>
                          <a:gd name="connsiteY76" fmla="*/ 7884 h 10000"/>
                          <a:gd name="connsiteX77" fmla="*/ 3035 w 10009"/>
                          <a:gd name="connsiteY77" fmla="*/ 7705 h 10000"/>
                          <a:gd name="connsiteX78" fmla="*/ 2809 w 10009"/>
                          <a:gd name="connsiteY78" fmla="*/ 7528 h 10000"/>
                          <a:gd name="connsiteX79" fmla="*/ 2583 w 10009"/>
                          <a:gd name="connsiteY79" fmla="*/ 7349 h 10000"/>
                          <a:gd name="connsiteX80" fmla="*/ 2363 w 10009"/>
                          <a:gd name="connsiteY80" fmla="*/ 7180 h 10000"/>
                          <a:gd name="connsiteX81" fmla="*/ 2143 w 10009"/>
                          <a:gd name="connsiteY81" fmla="*/ 7011 h 10000"/>
                          <a:gd name="connsiteX82" fmla="*/ 1929 w 10009"/>
                          <a:gd name="connsiteY82" fmla="*/ 6843 h 10000"/>
                          <a:gd name="connsiteX83" fmla="*/ 1726 w 10009"/>
                          <a:gd name="connsiteY83" fmla="*/ 6683 h 10000"/>
                          <a:gd name="connsiteX84" fmla="*/ 1526 w 10009"/>
                          <a:gd name="connsiteY84" fmla="*/ 6530 h 10000"/>
                          <a:gd name="connsiteX85" fmla="*/ 1338 w 10009"/>
                          <a:gd name="connsiteY85" fmla="*/ 6379 h 10000"/>
                          <a:gd name="connsiteX86" fmla="*/ 1158 w 10009"/>
                          <a:gd name="connsiteY86" fmla="*/ 6245 h 10000"/>
                          <a:gd name="connsiteX87" fmla="*/ 990 w 10009"/>
                          <a:gd name="connsiteY87" fmla="*/ 6110 h 10000"/>
                          <a:gd name="connsiteX88" fmla="*/ 836 w 10009"/>
                          <a:gd name="connsiteY88" fmla="*/ 5989 h 10000"/>
                          <a:gd name="connsiteX89" fmla="*/ 695 w 10009"/>
                          <a:gd name="connsiteY89" fmla="*/ 5883 h 10000"/>
                          <a:gd name="connsiteX90" fmla="*/ 574 w 10009"/>
                          <a:gd name="connsiteY90" fmla="*/ 5787 h 10000"/>
                          <a:gd name="connsiteX91" fmla="*/ 465 w 10009"/>
                          <a:gd name="connsiteY91" fmla="*/ 5705 h 10000"/>
                          <a:gd name="connsiteX92" fmla="*/ 373 w 10009"/>
                          <a:gd name="connsiteY92" fmla="*/ 5627 h 10000"/>
                          <a:gd name="connsiteX93" fmla="*/ 303 w 10009"/>
                          <a:gd name="connsiteY93" fmla="*/ 5580 h 10000"/>
                          <a:gd name="connsiteX94" fmla="*/ 256 w 10009"/>
                          <a:gd name="connsiteY94" fmla="*/ 5537 h 10000"/>
                          <a:gd name="connsiteX95" fmla="*/ 229 w 10009"/>
                          <a:gd name="connsiteY95" fmla="*/ 5512 h 10000"/>
                          <a:gd name="connsiteX96" fmla="*/ 96 w 10009"/>
                          <a:gd name="connsiteY96" fmla="*/ 5334 h 10000"/>
                          <a:gd name="connsiteX97" fmla="*/ 4 w 10009"/>
                          <a:gd name="connsiteY97" fmla="*/ 4629 h 10000"/>
                          <a:gd name="connsiteX98" fmla="*/ 4 w 10009"/>
                          <a:gd name="connsiteY98" fmla="*/ 3839 h 10000"/>
                          <a:gd name="connsiteX99" fmla="*/ 244 w 10009"/>
                          <a:gd name="connsiteY99" fmla="*/ 2484 h 10000"/>
                          <a:gd name="connsiteX100" fmla="*/ 581 w 10009"/>
                          <a:gd name="connsiteY100" fmla="*/ 2190 h 10000"/>
                          <a:gd name="connsiteX101" fmla="*/ 3848 w 10009"/>
                          <a:gd name="connsiteY10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69 w 10009"/>
                          <a:gd name="connsiteY6" fmla="*/ 4052 h 10000"/>
                          <a:gd name="connsiteX7" fmla="*/ 9574 w 10009"/>
                          <a:gd name="connsiteY7" fmla="*/ 6245 h 10000"/>
                          <a:gd name="connsiteX8" fmla="*/ 9586 w 10009"/>
                          <a:gd name="connsiteY8" fmla="*/ 6254 h 10000"/>
                          <a:gd name="connsiteX9" fmla="*/ 9617 w 10009"/>
                          <a:gd name="connsiteY9" fmla="*/ 6279 h 10000"/>
                          <a:gd name="connsiteX10" fmla="*/ 9661 w 10009"/>
                          <a:gd name="connsiteY10" fmla="*/ 6312 h 10000"/>
                          <a:gd name="connsiteX11" fmla="*/ 9718 w 10009"/>
                          <a:gd name="connsiteY11" fmla="*/ 6346 h 10000"/>
                          <a:gd name="connsiteX12" fmla="*/ 9773 w 10009"/>
                          <a:gd name="connsiteY12" fmla="*/ 6389 h 10000"/>
                          <a:gd name="connsiteX13" fmla="*/ 9825 w 10009"/>
                          <a:gd name="connsiteY13" fmla="*/ 6428 h 10000"/>
                          <a:gd name="connsiteX14" fmla="*/ 9864 w 10009"/>
                          <a:gd name="connsiteY14" fmla="*/ 6462 h 10000"/>
                          <a:gd name="connsiteX15" fmla="*/ 9894 w 10009"/>
                          <a:gd name="connsiteY15" fmla="*/ 6496 h 10000"/>
                          <a:gd name="connsiteX16" fmla="*/ 9904 w 10009"/>
                          <a:gd name="connsiteY16" fmla="*/ 6539 h 10000"/>
                          <a:gd name="connsiteX17" fmla="*/ 9899 w 10009"/>
                          <a:gd name="connsiteY17" fmla="*/ 6582 h 10000"/>
                          <a:gd name="connsiteX18" fmla="*/ 9886 w 10009"/>
                          <a:gd name="connsiteY18" fmla="*/ 6625 h 10000"/>
                          <a:gd name="connsiteX19" fmla="*/ 9874 w 10009"/>
                          <a:gd name="connsiteY19" fmla="*/ 6659 h 10000"/>
                          <a:gd name="connsiteX20" fmla="*/ 9859 w 10009"/>
                          <a:gd name="connsiteY20" fmla="*/ 6674 h 10000"/>
                          <a:gd name="connsiteX21" fmla="*/ 9857 w 10009"/>
                          <a:gd name="connsiteY21" fmla="*/ 6683 h 10000"/>
                          <a:gd name="connsiteX22" fmla="*/ 9847 w 10009"/>
                          <a:gd name="connsiteY22" fmla="*/ 6693 h 10000"/>
                          <a:gd name="connsiteX23" fmla="*/ 9812 w 10009"/>
                          <a:gd name="connsiteY23" fmla="*/ 6727 h 10000"/>
                          <a:gd name="connsiteX24" fmla="*/ 9760 w 10009"/>
                          <a:gd name="connsiteY24" fmla="*/ 6765 h 10000"/>
                          <a:gd name="connsiteX25" fmla="*/ 9691 w 10009"/>
                          <a:gd name="connsiteY25" fmla="*/ 6833 h 10000"/>
                          <a:gd name="connsiteX26" fmla="*/ 9599 w 10009"/>
                          <a:gd name="connsiteY26" fmla="*/ 6910 h 10000"/>
                          <a:gd name="connsiteX27" fmla="*/ 9495 w 10009"/>
                          <a:gd name="connsiteY27" fmla="*/ 7001 h 10000"/>
                          <a:gd name="connsiteX28" fmla="*/ 9378 w 10009"/>
                          <a:gd name="connsiteY28" fmla="*/ 7113 h 10000"/>
                          <a:gd name="connsiteX29" fmla="*/ 9250 w 10009"/>
                          <a:gd name="connsiteY29" fmla="*/ 7233 h 10000"/>
                          <a:gd name="connsiteX30" fmla="*/ 9106 w 10009"/>
                          <a:gd name="connsiteY30" fmla="*/ 7358 h 10000"/>
                          <a:gd name="connsiteX31" fmla="*/ 8958 w 10009"/>
                          <a:gd name="connsiteY31" fmla="*/ 7484 h 10000"/>
                          <a:gd name="connsiteX32" fmla="*/ 8799 w 10009"/>
                          <a:gd name="connsiteY32" fmla="*/ 7628 h 10000"/>
                          <a:gd name="connsiteX33" fmla="*/ 8632 w 10009"/>
                          <a:gd name="connsiteY33" fmla="*/ 7783 h 10000"/>
                          <a:gd name="connsiteX34" fmla="*/ 8458 w 10009"/>
                          <a:gd name="connsiteY34" fmla="*/ 7933 h 10000"/>
                          <a:gd name="connsiteX35" fmla="*/ 8285 w 10009"/>
                          <a:gd name="connsiteY35" fmla="*/ 8086 h 10000"/>
                          <a:gd name="connsiteX36" fmla="*/ 8107 w 10009"/>
                          <a:gd name="connsiteY36" fmla="*/ 8246 h 10000"/>
                          <a:gd name="connsiteX37" fmla="*/ 7934 w 10009"/>
                          <a:gd name="connsiteY37" fmla="*/ 8404 h 10000"/>
                          <a:gd name="connsiteX38" fmla="*/ 7757 w 10009"/>
                          <a:gd name="connsiteY38" fmla="*/ 8559 h 10000"/>
                          <a:gd name="connsiteX39" fmla="*/ 7584 w 10009"/>
                          <a:gd name="connsiteY39" fmla="*/ 8718 h 10000"/>
                          <a:gd name="connsiteX40" fmla="*/ 7411 w 10009"/>
                          <a:gd name="connsiteY40" fmla="*/ 8868 h 10000"/>
                          <a:gd name="connsiteX41" fmla="*/ 7245 w 10009"/>
                          <a:gd name="connsiteY41" fmla="*/ 9012 h 10000"/>
                          <a:gd name="connsiteX42" fmla="*/ 7089 w 10009"/>
                          <a:gd name="connsiteY42" fmla="*/ 9157 h 10000"/>
                          <a:gd name="connsiteX43" fmla="*/ 6942 w 10009"/>
                          <a:gd name="connsiteY43" fmla="*/ 9292 h 10000"/>
                          <a:gd name="connsiteX44" fmla="*/ 6799 w 10009"/>
                          <a:gd name="connsiteY44" fmla="*/ 9416 h 10000"/>
                          <a:gd name="connsiteX45" fmla="*/ 6673 w 10009"/>
                          <a:gd name="connsiteY45" fmla="*/ 9528 h 10000"/>
                          <a:gd name="connsiteX46" fmla="*/ 6556 w 10009"/>
                          <a:gd name="connsiteY46" fmla="*/ 9629 h 10000"/>
                          <a:gd name="connsiteX47" fmla="*/ 6452 w 10009"/>
                          <a:gd name="connsiteY47" fmla="*/ 9720 h 10000"/>
                          <a:gd name="connsiteX48" fmla="*/ 6371 w 10009"/>
                          <a:gd name="connsiteY48" fmla="*/ 9797 h 10000"/>
                          <a:gd name="connsiteX49" fmla="*/ 6301 w 10009"/>
                          <a:gd name="connsiteY49" fmla="*/ 9866 h 10000"/>
                          <a:gd name="connsiteX50" fmla="*/ 6248 w 10009"/>
                          <a:gd name="connsiteY50" fmla="*/ 9908 h 10000"/>
                          <a:gd name="connsiteX51" fmla="*/ 6218 w 10009"/>
                          <a:gd name="connsiteY51" fmla="*/ 9932 h 10000"/>
                          <a:gd name="connsiteX52" fmla="*/ 6144 w 10009"/>
                          <a:gd name="connsiteY52" fmla="*/ 9986 h 10000"/>
                          <a:gd name="connsiteX53" fmla="*/ 6079 w 10009"/>
                          <a:gd name="connsiteY53" fmla="*/ 10000 h 10000"/>
                          <a:gd name="connsiteX54" fmla="*/ 6017 w 10009"/>
                          <a:gd name="connsiteY54" fmla="*/ 9990 h 10000"/>
                          <a:gd name="connsiteX55" fmla="*/ 5970 w 10009"/>
                          <a:gd name="connsiteY55" fmla="*/ 9976 h 10000"/>
                          <a:gd name="connsiteX56" fmla="*/ 5941 w 10009"/>
                          <a:gd name="connsiteY56" fmla="*/ 9957 h 10000"/>
                          <a:gd name="connsiteX57" fmla="*/ 5926 w 10009"/>
                          <a:gd name="connsiteY57" fmla="*/ 9952 h 10000"/>
                          <a:gd name="connsiteX58" fmla="*/ 5914 w 10009"/>
                          <a:gd name="connsiteY58" fmla="*/ 9942 h 10000"/>
                          <a:gd name="connsiteX59" fmla="*/ 5879 w 10009"/>
                          <a:gd name="connsiteY59" fmla="*/ 9918 h 10000"/>
                          <a:gd name="connsiteX60" fmla="*/ 5822 w 10009"/>
                          <a:gd name="connsiteY60" fmla="*/ 9875 h 10000"/>
                          <a:gd name="connsiteX61" fmla="*/ 5750 w 10009"/>
                          <a:gd name="connsiteY61" fmla="*/ 9816 h 10000"/>
                          <a:gd name="connsiteX62" fmla="*/ 5654 w 10009"/>
                          <a:gd name="connsiteY62" fmla="*/ 9739 h 10000"/>
                          <a:gd name="connsiteX63" fmla="*/ 5537 w 10009"/>
                          <a:gd name="connsiteY63" fmla="*/ 9648 h 10000"/>
                          <a:gd name="connsiteX64" fmla="*/ 5410 w 10009"/>
                          <a:gd name="connsiteY64" fmla="*/ 9547 h 10000"/>
                          <a:gd name="connsiteX65" fmla="*/ 5264 w 10009"/>
                          <a:gd name="connsiteY65" fmla="*/ 9436 h 10000"/>
                          <a:gd name="connsiteX66" fmla="*/ 5108 w 10009"/>
                          <a:gd name="connsiteY66" fmla="*/ 9315 h 10000"/>
                          <a:gd name="connsiteX67" fmla="*/ 4935 w 10009"/>
                          <a:gd name="connsiteY67" fmla="*/ 9181 h 10000"/>
                          <a:gd name="connsiteX68" fmla="*/ 4752 w 10009"/>
                          <a:gd name="connsiteY68" fmla="*/ 9036 h 10000"/>
                          <a:gd name="connsiteX69" fmla="*/ 4556 w 10009"/>
                          <a:gd name="connsiteY69" fmla="*/ 8887 h 10000"/>
                          <a:gd name="connsiteX70" fmla="*/ 4358 w 10009"/>
                          <a:gd name="connsiteY70" fmla="*/ 8731 h 10000"/>
                          <a:gd name="connsiteX71" fmla="*/ 4150 w 10009"/>
                          <a:gd name="connsiteY71" fmla="*/ 8563 h 10000"/>
                          <a:gd name="connsiteX72" fmla="*/ 3935 w 10009"/>
                          <a:gd name="connsiteY72" fmla="*/ 8404 h 10000"/>
                          <a:gd name="connsiteX73" fmla="*/ 3715 w 10009"/>
                          <a:gd name="connsiteY73" fmla="*/ 8226 h 10000"/>
                          <a:gd name="connsiteX74" fmla="*/ 3490 w 10009"/>
                          <a:gd name="connsiteY74" fmla="*/ 8057 h 10000"/>
                          <a:gd name="connsiteX75" fmla="*/ 3265 w 10009"/>
                          <a:gd name="connsiteY75" fmla="*/ 7884 h 10000"/>
                          <a:gd name="connsiteX76" fmla="*/ 3035 w 10009"/>
                          <a:gd name="connsiteY76" fmla="*/ 7705 h 10000"/>
                          <a:gd name="connsiteX77" fmla="*/ 2809 w 10009"/>
                          <a:gd name="connsiteY77" fmla="*/ 7528 h 10000"/>
                          <a:gd name="connsiteX78" fmla="*/ 2583 w 10009"/>
                          <a:gd name="connsiteY78" fmla="*/ 7349 h 10000"/>
                          <a:gd name="connsiteX79" fmla="*/ 2363 w 10009"/>
                          <a:gd name="connsiteY79" fmla="*/ 7180 h 10000"/>
                          <a:gd name="connsiteX80" fmla="*/ 2143 w 10009"/>
                          <a:gd name="connsiteY80" fmla="*/ 7011 h 10000"/>
                          <a:gd name="connsiteX81" fmla="*/ 1929 w 10009"/>
                          <a:gd name="connsiteY81" fmla="*/ 6843 h 10000"/>
                          <a:gd name="connsiteX82" fmla="*/ 1726 w 10009"/>
                          <a:gd name="connsiteY82" fmla="*/ 6683 h 10000"/>
                          <a:gd name="connsiteX83" fmla="*/ 1526 w 10009"/>
                          <a:gd name="connsiteY83" fmla="*/ 6530 h 10000"/>
                          <a:gd name="connsiteX84" fmla="*/ 1338 w 10009"/>
                          <a:gd name="connsiteY84" fmla="*/ 6379 h 10000"/>
                          <a:gd name="connsiteX85" fmla="*/ 1158 w 10009"/>
                          <a:gd name="connsiteY85" fmla="*/ 6245 h 10000"/>
                          <a:gd name="connsiteX86" fmla="*/ 990 w 10009"/>
                          <a:gd name="connsiteY86" fmla="*/ 6110 h 10000"/>
                          <a:gd name="connsiteX87" fmla="*/ 836 w 10009"/>
                          <a:gd name="connsiteY87" fmla="*/ 5989 h 10000"/>
                          <a:gd name="connsiteX88" fmla="*/ 695 w 10009"/>
                          <a:gd name="connsiteY88" fmla="*/ 5883 h 10000"/>
                          <a:gd name="connsiteX89" fmla="*/ 574 w 10009"/>
                          <a:gd name="connsiteY89" fmla="*/ 5787 h 10000"/>
                          <a:gd name="connsiteX90" fmla="*/ 465 w 10009"/>
                          <a:gd name="connsiteY90" fmla="*/ 5705 h 10000"/>
                          <a:gd name="connsiteX91" fmla="*/ 373 w 10009"/>
                          <a:gd name="connsiteY91" fmla="*/ 5627 h 10000"/>
                          <a:gd name="connsiteX92" fmla="*/ 303 w 10009"/>
                          <a:gd name="connsiteY92" fmla="*/ 5580 h 10000"/>
                          <a:gd name="connsiteX93" fmla="*/ 256 w 10009"/>
                          <a:gd name="connsiteY93" fmla="*/ 5537 h 10000"/>
                          <a:gd name="connsiteX94" fmla="*/ 229 w 10009"/>
                          <a:gd name="connsiteY94" fmla="*/ 5512 h 10000"/>
                          <a:gd name="connsiteX95" fmla="*/ 96 w 10009"/>
                          <a:gd name="connsiteY95" fmla="*/ 5334 h 10000"/>
                          <a:gd name="connsiteX96" fmla="*/ 4 w 10009"/>
                          <a:gd name="connsiteY96" fmla="*/ 4629 h 10000"/>
                          <a:gd name="connsiteX97" fmla="*/ 4 w 10009"/>
                          <a:gd name="connsiteY97" fmla="*/ 3839 h 10000"/>
                          <a:gd name="connsiteX98" fmla="*/ 244 w 10009"/>
                          <a:gd name="connsiteY98" fmla="*/ 2484 h 10000"/>
                          <a:gd name="connsiteX99" fmla="*/ 581 w 10009"/>
                          <a:gd name="connsiteY99" fmla="*/ 2190 h 10000"/>
                          <a:gd name="connsiteX100" fmla="*/ 3848 w 10009"/>
                          <a:gd name="connsiteY10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61 w 10009"/>
                          <a:gd name="connsiteY8" fmla="*/ 6312 h 10000"/>
                          <a:gd name="connsiteX9" fmla="*/ 9718 w 10009"/>
                          <a:gd name="connsiteY9" fmla="*/ 6346 h 10000"/>
                          <a:gd name="connsiteX10" fmla="*/ 9773 w 10009"/>
                          <a:gd name="connsiteY10" fmla="*/ 6389 h 10000"/>
                          <a:gd name="connsiteX11" fmla="*/ 9825 w 10009"/>
                          <a:gd name="connsiteY11" fmla="*/ 6428 h 10000"/>
                          <a:gd name="connsiteX12" fmla="*/ 9864 w 10009"/>
                          <a:gd name="connsiteY12" fmla="*/ 6462 h 10000"/>
                          <a:gd name="connsiteX13" fmla="*/ 9894 w 10009"/>
                          <a:gd name="connsiteY13" fmla="*/ 6496 h 10000"/>
                          <a:gd name="connsiteX14" fmla="*/ 9904 w 10009"/>
                          <a:gd name="connsiteY14" fmla="*/ 6539 h 10000"/>
                          <a:gd name="connsiteX15" fmla="*/ 9899 w 10009"/>
                          <a:gd name="connsiteY15" fmla="*/ 6582 h 10000"/>
                          <a:gd name="connsiteX16" fmla="*/ 9886 w 10009"/>
                          <a:gd name="connsiteY16" fmla="*/ 6625 h 10000"/>
                          <a:gd name="connsiteX17" fmla="*/ 9874 w 10009"/>
                          <a:gd name="connsiteY17" fmla="*/ 6659 h 10000"/>
                          <a:gd name="connsiteX18" fmla="*/ 9859 w 10009"/>
                          <a:gd name="connsiteY18" fmla="*/ 6674 h 10000"/>
                          <a:gd name="connsiteX19" fmla="*/ 9857 w 10009"/>
                          <a:gd name="connsiteY19" fmla="*/ 6683 h 10000"/>
                          <a:gd name="connsiteX20" fmla="*/ 9847 w 10009"/>
                          <a:gd name="connsiteY20" fmla="*/ 6693 h 10000"/>
                          <a:gd name="connsiteX21" fmla="*/ 9812 w 10009"/>
                          <a:gd name="connsiteY21" fmla="*/ 6727 h 10000"/>
                          <a:gd name="connsiteX22" fmla="*/ 9760 w 10009"/>
                          <a:gd name="connsiteY22" fmla="*/ 6765 h 10000"/>
                          <a:gd name="connsiteX23" fmla="*/ 9691 w 10009"/>
                          <a:gd name="connsiteY23" fmla="*/ 6833 h 10000"/>
                          <a:gd name="connsiteX24" fmla="*/ 9599 w 10009"/>
                          <a:gd name="connsiteY24" fmla="*/ 6910 h 10000"/>
                          <a:gd name="connsiteX25" fmla="*/ 9495 w 10009"/>
                          <a:gd name="connsiteY25" fmla="*/ 7001 h 10000"/>
                          <a:gd name="connsiteX26" fmla="*/ 9378 w 10009"/>
                          <a:gd name="connsiteY26" fmla="*/ 7113 h 10000"/>
                          <a:gd name="connsiteX27" fmla="*/ 9250 w 10009"/>
                          <a:gd name="connsiteY27" fmla="*/ 7233 h 10000"/>
                          <a:gd name="connsiteX28" fmla="*/ 9106 w 10009"/>
                          <a:gd name="connsiteY28" fmla="*/ 7358 h 10000"/>
                          <a:gd name="connsiteX29" fmla="*/ 8958 w 10009"/>
                          <a:gd name="connsiteY29" fmla="*/ 7484 h 10000"/>
                          <a:gd name="connsiteX30" fmla="*/ 8799 w 10009"/>
                          <a:gd name="connsiteY30" fmla="*/ 7628 h 10000"/>
                          <a:gd name="connsiteX31" fmla="*/ 8632 w 10009"/>
                          <a:gd name="connsiteY31" fmla="*/ 7783 h 10000"/>
                          <a:gd name="connsiteX32" fmla="*/ 8458 w 10009"/>
                          <a:gd name="connsiteY32" fmla="*/ 7933 h 10000"/>
                          <a:gd name="connsiteX33" fmla="*/ 8285 w 10009"/>
                          <a:gd name="connsiteY33" fmla="*/ 8086 h 10000"/>
                          <a:gd name="connsiteX34" fmla="*/ 8107 w 10009"/>
                          <a:gd name="connsiteY34" fmla="*/ 8246 h 10000"/>
                          <a:gd name="connsiteX35" fmla="*/ 7934 w 10009"/>
                          <a:gd name="connsiteY35" fmla="*/ 8404 h 10000"/>
                          <a:gd name="connsiteX36" fmla="*/ 7757 w 10009"/>
                          <a:gd name="connsiteY36" fmla="*/ 8559 h 10000"/>
                          <a:gd name="connsiteX37" fmla="*/ 7584 w 10009"/>
                          <a:gd name="connsiteY37" fmla="*/ 8718 h 10000"/>
                          <a:gd name="connsiteX38" fmla="*/ 7411 w 10009"/>
                          <a:gd name="connsiteY38" fmla="*/ 8868 h 10000"/>
                          <a:gd name="connsiteX39" fmla="*/ 7245 w 10009"/>
                          <a:gd name="connsiteY39" fmla="*/ 9012 h 10000"/>
                          <a:gd name="connsiteX40" fmla="*/ 7089 w 10009"/>
                          <a:gd name="connsiteY40" fmla="*/ 9157 h 10000"/>
                          <a:gd name="connsiteX41" fmla="*/ 6942 w 10009"/>
                          <a:gd name="connsiteY41" fmla="*/ 9292 h 10000"/>
                          <a:gd name="connsiteX42" fmla="*/ 6799 w 10009"/>
                          <a:gd name="connsiteY42" fmla="*/ 9416 h 10000"/>
                          <a:gd name="connsiteX43" fmla="*/ 6673 w 10009"/>
                          <a:gd name="connsiteY43" fmla="*/ 9528 h 10000"/>
                          <a:gd name="connsiteX44" fmla="*/ 6556 w 10009"/>
                          <a:gd name="connsiteY44" fmla="*/ 9629 h 10000"/>
                          <a:gd name="connsiteX45" fmla="*/ 6452 w 10009"/>
                          <a:gd name="connsiteY45" fmla="*/ 9720 h 10000"/>
                          <a:gd name="connsiteX46" fmla="*/ 6371 w 10009"/>
                          <a:gd name="connsiteY46" fmla="*/ 9797 h 10000"/>
                          <a:gd name="connsiteX47" fmla="*/ 6301 w 10009"/>
                          <a:gd name="connsiteY47" fmla="*/ 9866 h 10000"/>
                          <a:gd name="connsiteX48" fmla="*/ 6248 w 10009"/>
                          <a:gd name="connsiteY48" fmla="*/ 9908 h 10000"/>
                          <a:gd name="connsiteX49" fmla="*/ 6218 w 10009"/>
                          <a:gd name="connsiteY49" fmla="*/ 9932 h 10000"/>
                          <a:gd name="connsiteX50" fmla="*/ 6144 w 10009"/>
                          <a:gd name="connsiteY50" fmla="*/ 9986 h 10000"/>
                          <a:gd name="connsiteX51" fmla="*/ 6079 w 10009"/>
                          <a:gd name="connsiteY51" fmla="*/ 10000 h 10000"/>
                          <a:gd name="connsiteX52" fmla="*/ 6017 w 10009"/>
                          <a:gd name="connsiteY52" fmla="*/ 9990 h 10000"/>
                          <a:gd name="connsiteX53" fmla="*/ 5970 w 10009"/>
                          <a:gd name="connsiteY53" fmla="*/ 9976 h 10000"/>
                          <a:gd name="connsiteX54" fmla="*/ 5941 w 10009"/>
                          <a:gd name="connsiteY54" fmla="*/ 9957 h 10000"/>
                          <a:gd name="connsiteX55" fmla="*/ 5926 w 10009"/>
                          <a:gd name="connsiteY55" fmla="*/ 9952 h 10000"/>
                          <a:gd name="connsiteX56" fmla="*/ 5914 w 10009"/>
                          <a:gd name="connsiteY56" fmla="*/ 9942 h 10000"/>
                          <a:gd name="connsiteX57" fmla="*/ 5879 w 10009"/>
                          <a:gd name="connsiteY57" fmla="*/ 9918 h 10000"/>
                          <a:gd name="connsiteX58" fmla="*/ 5822 w 10009"/>
                          <a:gd name="connsiteY58" fmla="*/ 9875 h 10000"/>
                          <a:gd name="connsiteX59" fmla="*/ 5750 w 10009"/>
                          <a:gd name="connsiteY59" fmla="*/ 9816 h 10000"/>
                          <a:gd name="connsiteX60" fmla="*/ 5654 w 10009"/>
                          <a:gd name="connsiteY60" fmla="*/ 9739 h 10000"/>
                          <a:gd name="connsiteX61" fmla="*/ 5537 w 10009"/>
                          <a:gd name="connsiteY61" fmla="*/ 9648 h 10000"/>
                          <a:gd name="connsiteX62" fmla="*/ 5410 w 10009"/>
                          <a:gd name="connsiteY62" fmla="*/ 9547 h 10000"/>
                          <a:gd name="connsiteX63" fmla="*/ 5264 w 10009"/>
                          <a:gd name="connsiteY63" fmla="*/ 9436 h 10000"/>
                          <a:gd name="connsiteX64" fmla="*/ 5108 w 10009"/>
                          <a:gd name="connsiteY64" fmla="*/ 9315 h 10000"/>
                          <a:gd name="connsiteX65" fmla="*/ 4935 w 10009"/>
                          <a:gd name="connsiteY65" fmla="*/ 9181 h 10000"/>
                          <a:gd name="connsiteX66" fmla="*/ 4752 w 10009"/>
                          <a:gd name="connsiteY66" fmla="*/ 9036 h 10000"/>
                          <a:gd name="connsiteX67" fmla="*/ 4556 w 10009"/>
                          <a:gd name="connsiteY67" fmla="*/ 8887 h 10000"/>
                          <a:gd name="connsiteX68" fmla="*/ 4358 w 10009"/>
                          <a:gd name="connsiteY68" fmla="*/ 8731 h 10000"/>
                          <a:gd name="connsiteX69" fmla="*/ 4150 w 10009"/>
                          <a:gd name="connsiteY69" fmla="*/ 8563 h 10000"/>
                          <a:gd name="connsiteX70" fmla="*/ 3935 w 10009"/>
                          <a:gd name="connsiteY70" fmla="*/ 8404 h 10000"/>
                          <a:gd name="connsiteX71" fmla="*/ 3715 w 10009"/>
                          <a:gd name="connsiteY71" fmla="*/ 8226 h 10000"/>
                          <a:gd name="connsiteX72" fmla="*/ 3490 w 10009"/>
                          <a:gd name="connsiteY72" fmla="*/ 8057 h 10000"/>
                          <a:gd name="connsiteX73" fmla="*/ 3265 w 10009"/>
                          <a:gd name="connsiteY73" fmla="*/ 7884 h 10000"/>
                          <a:gd name="connsiteX74" fmla="*/ 3035 w 10009"/>
                          <a:gd name="connsiteY74" fmla="*/ 7705 h 10000"/>
                          <a:gd name="connsiteX75" fmla="*/ 2809 w 10009"/>
                          <a:gd name="connsiteY75" fmla="*/ 7528 h 10000"/>
                          <a:gd name="connsiteX76" fmla="*/ 2583 w 10009"/>
                          <a:gd name="connsiteY76" fmla="*/ 7349 h 10000"/>
                          <a:gd name="connsiteX77" fmla="*/ 2363 w 10009"/>
                          <a:gd name="connsiteY77" fmla="*/ 7180 h 10000"/>
                          <a:gd name="connsiteX78" fmla="*/ 2143 w 10009"/>
                          <a:gd name="connsiteY78" fmla="*/ 7011 h 10000"/>
                          <a:gd name="connsiteX79" fmla="*/ 1929 w 10009"/>
                          <a:gd name="connsiteY79" fmla="*/ 6843 h 10000"/>
                          <a:gd name="connsiteX80" fmla="*/ 1726 w 10009"/>
                          <a:gd name="connsiteY80" fmla="*/ 6683 h 10000"/>
                          <a:gd name="connsiteX81" fmla="*/ 1526 w 10009"/>
                          <a:gd name="connsiteY81" fmla="*/ 6530 h 10000"/>
                          <a:gd name="connsiteX82" fmla="*/ 1338 w 10009"/>
                          <a:gd name="connsiteY82" fmla="*/ 6379 h 10000"/>
                          <a:gd name="connsiteX83" fmla="*/ 1158 w 10009"/>
                          <a:gd name="connsiteY83" fmla="*/ 6245 h 10000"/>
                          <a:gd name="connsiteX84" fmla="*/ 990 w 10009"/>
                          <a:gd name="connsiteY84" fmla="*/ 6110 h 10000"/>
                          <a:gd name="connsiteX85" fmla="*/ 836 w 10009"/>
                          <a:gd name="connsiteY85" fmla="*/ 5989 h 10000"/>
                          <a:gd name="connsiteX86" fmla="*/ 695 w 10009"/>
                          <a:gd name="connsiteY86" fmla="*/ 5883 h 10000"/>
                          <a:gd name="connsiteX87" fmla="*/ 574 w 10009"/>
                          <a:gd name="connsiteY87" fmla="*/ 5787 h 10000"/>
                          <a:gd name="connsiteX88" fmla="*/ 465 w 10009"/>
                          <a:gd name="connsiteY88" fmla="*/ 5705 h 10000"/>
                          <a:gd name="connsiteX89" fmla="*/ 373 w 10009"/>
                          <a:gd name="connsiteY89" fmla="*/ 5627 h 10000"/>
                          <a:gd name="connsiteX90" fmla="*/ 303 w 10009"/>
                          <a:gd name="connsiteY90" fmla="*/ 5580 h 10000"/>
                          <a:gd name="connsiteX91" fmla="*/ 256 w 10009"/>
                          <a:gd name="connsiteY91" fmla="*/ 5537 h 10000"/>
                          <a:gd name="connsiteX92" fmla="*/ 229 w 10009"/>
                          <a:gd name="connsiteY92" fmla="*/ 5512 h 10000"/>
                          <a:gd name="connsiteX93" fmla="*/ 96 w 10009"/>
                          <a:gd name="connsiteY93" fmla="*/ 5334 h 10000"/>
                          <a:gd name="connsiteX94" fmla="*/ 4 w 10009"/>
                          <a:gd name="connsiteY94" fmla="*/ 4629 h 10000"/>
                          <a:gd name="connsiteX95" fmla="*/ 4 w 10009"/>
                          <a:gd name="connsiteY95" fmla="*/ 3839 h 10000"/>
                          <a:gd name="connsiteX96" fmla="*/ 244 w 10009"/>
                          <a:gd name="connsiteY96" fmla="*/ 2484 h 10000"/>
                          <a:gd name="connsiteX97" fmla="*/ 581 w 10009"/>
                          <a:gd name="connsiteY97" fmla="*/ 2190 h 10000"/>
                          <a:gd name="connsiteX98" fmla="*/ 3848 w 10009"/>
                          <a:gd name="connsiteY9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18 w 10009"/>
                          <a:gd name="connsiteY8" fmla="*/ 6346 h 10000"/>
                          <a:gd name="connsiteX9" fmla="*/ 9773 w 10009"/>
                          <a:gd name="connsiteY9" fmla="*/ 6389 h 10000"/>
                          <a:gd name="connsiteX10" fmla="*/ 9825 w 10009"/>
                          <a:gd name="connsiteY10" fmla="*/ 6428 h 10000"/>
                          <a:gd name="connsiteX11" fmla="*/ 9864 w 10009"/>
                          <a:gd name="connsiteY11" fmla="*/ 6462 h 10000"/>
                          <a:gd name="connsiteX12" fmla="*/ 9894 w 10009"/>
                          <a:gd name="connsiteY12" fmla="*/ 6496 h 10000"/>
                          <a:gd name="connsiteX13" fmla="*/ 9904 w 10009"/>
                          <a:gd name="connsiteY13" fmla="*/ 6539 h 10000"/>
                          <a:gd name="connsiteX14" fmla="*/ 9899 w 10009"/>
                          <a:gd name="connsiteY14" fmla="*/ 6582 h 10000"/>
                          <a:gd name="connsiteX15" fmla="*/ 9886 w 10009"/>
                          <a:gd name="connsiteY15" fmla="*/ 6625 h 10000"/>
                          <a:gd name="connsiteX16" fmla="*/ 9874 w 10009"/>
                          <a:gd name="connsiteY16" fmla="*/ 6659 h 10000"/>
                          <a:gd name="connsiteX17" fmla="*/ 9859 w 10009"/>
                          <a:gd name="connsiteY17" fmla="*/ 6674 h 10000"/>
                          <a:gd name="connsiteX18" fmla="*/ 9857 w 10009"/>
                          <a:gd name="connsiteY18" fmla="*/ 6683 h 10000"/>
                          <a:gd name="connsiteX19" fmla="*/ 9847 w 10009"/>
                          <a:gd name="connsiteY19" fmla="*/ 6693 h 10000"/>
                          <a:gd name="connsiteX20" fmla="*/ 9812 w 10009"/>
                          <a:gd name="connsiteY20" fmla="*/ 6727 h 10000"/>
                          <a:gd name="connsiteX21" fmla="*/ 9760 w 10009"/>
                          <a:gd name="connsiteY21" fmla="*/ 6765 h 10000"/>
                          <a:gd name="connsiteX22" fmla="*/ 9691 w 10009"/>
                          <a:gd name="connsiteY22" fmla="*/ 6833 h 10000"/>
                          <a:gd name="connsiteX23" fmla="*/ 9599 w 10009"/>
                          <a:gd name="connsiteY23" fmla="*/ 6910 h 10000"/>
                          <a:gd name="connsiteX24" fmla="*/ 9495 w 10009"/>
                          <a:gd name="connsiteY24" fmla="*/ 7001 h 10000"/>
                          <a:gd name="connsiteX25" fmla="*/ 9378 w 10009"/>
                          <a:gd name="connsiteY25" fmla="*/ 7113 h 10000"/>
                          <a:gd name="connsiteX26" fmla="*/ 9250 w 10009"/>
                          <a:gd name="connsiteY26" fmla="*/ 7233 h 10000"/>
                          <a:gd name="connsiteX27" fmla="*/ 9106 w 10009"/>
                          <a:gd name="connsiteY27" fmla="*/ 7358 h 10000"/>
                          <a:gd name="connsiteX28" fmla="*/ 8958 w 10009"/>
                          <a:gd name="connsiteY28" fmla="*/ 7484 h 10000"/>
                          <a:gd name="connsiteX29" fmla="*/ 8799 w 10009"/>
                          <a:gd name="connsiteY29" fmla="*/ 7628 h 10000"/>
                          <a:gd name="connsiteX30" fmla="*/ 8632 w 10009"/>
                          <a:gd name="connsiteY30" fmla="*/ 7783 h 10000"/>
                          <a:gd name="connsiteX31" fmla="*/ 8458 w 10009"/>
                          <a:gd name="connsiteY31" fmla="*/ 7933 h 10000"/>
                          <a:gd name="connsiteX32" fmla="*/ 8285 w 10009"/>
                          <a:gd name="connsiteY32" fmla="*/ 8086 h 10000"/>
                          <a:gd name="connsiteX33" fmla="*/ 8107 w 10009"/>
                          <a:gd name="connsiteY33" fmla="*/ 8246 h 10000"/>
                          <a:gd name="connsiteX34" fmla="*/ 7934 w 10009"/>
                          <a:gd name="connsiteY34" fmla="*/ 8404 h 10000"/>
                          <a:gd name="connsiteX35" fmla="*/ 7757 w 10009"/>
                          <a:gd name="connsiteY35" fmla="*/ 8559 h 10000"/>
                          <a:gd name="connsiteX36" fmla="*/ 7584 w 10009"/>
                          <a:gd name="connsiteY36" fmla="*/ 8718 h 10000"/>
                          <a:gd name="connsiteX37" fmla="*/ 7411 w 10009"/>
                          <a:gd name="connsiteY37" fmla="*/ 8868 h 10000"/>
                          <a:gd name="connsiteX38" fmla="*/ 7245 w 10009"/>
                          <a:gd name="connsiteY38" fmla="*/ 9012 h 10000"/>
                          <a:gd name="connsiteX39" fmla="*/ 7089 w 10009"/>
                          <a:gd name="connsiteY39" fmla="*/ 9157 h 10000"/>
                          <a:gd name="connsiteX40" fmla="*/ 6942 w 10009"/>
                          <a:gd name="connsiteY40" fmla="*/ 9292 h 10000"/>
                          <a:gd name="connsiteX41" fmla="*/ 6799 w 10009"/>
                          <a:gd name="connsiteY41" fmla="*/ 9416 h 10000"/>
                          <a:gd name="connsiteX42" fmla="*/ 6673 w 10009"/>
                          <a:gd name="connsiteY42" fmla="*/ 9528 h 10000"/>
                          <a:gd name="connsiteX43" fmla="*/ 6556 w 10009"/>
                          <a:gd name="connsiteY43" fmla="*/ 9629 h 10000"/>
                          <a:gd name="connsiteX44" fmla="*/ 6452 w 10009"/>
                          <a:gd name="connsiteY44" fmla="*/ 9720 h 10000"/>
                          <a:gd name="connsiteX45" fmla="*/ 6371 w 10009"/>
                          <a:gd name="connsiteY45" fmla="*/ 9797 h 10000"/>
                          <a:gd name="connsiteX46" fmla="*/ 6301 w 10009"/>
                          <a:gd name="connsiteY46" fmla="*/ 9866 h 10000"/>
                          <a:gd name="connsiteX47" fmla="*/ 6248 w 10009"/>
                          <a:gd name="connsiteY47" fmla="*/ 9908 h 10000"/>
                          <a:gd name="connsiteX48" fmla="*/ 6218 w 10009"/>
                          <a:gd name="connsiteY48" fmla="*/ 9932 h 10000"/>
                          <a:gd name="connsiteX49" fmla="*/ 6144 w 10009"/>
                          <a:gd name="connsiteY49" fmla="*/ 9986 h 10000"/>
                          <a:gd name="connsiteX50" fmla="*/ 6079 w 10009"/>
                          <a:gd name="connsiteY50" fmla="*/ 10000 h 10000"/>
                          <a:gd name="connsiteX51" fmla="*/ 6017 w 10009"/>
                          <a:gd name="connsiteY51" fmla="*/ 9990 h 10000"/>
                          <a:gd name="connsiteX52" fmla="*/ 5970 w 10009"/>
                          <a:gd name="connsiteY52" fmla="*/ 9976 h 10000"/>
                          <a:gd name="connsiteX53" fmla="*/ 5941 w 10009"/>
                          <a:gd name="connsiteY53" fmla="*/ 9957 h 10000"/>
                          <a:gd name="connsiteX54" fmla="*/ 5926 w 10009"/>
                          <a:gd name="connsiteY54" fmla="*/ 9952 h 10000"/>
                          <a:gd name="connsiteX55" fmla="*/ 5914 w 10009"/>
                          <a:gd name="connsiteY55" fmla="*/ 9942 h 10000"/>
                          <a:gd name="connsiteX56" fmla="*/ 5879 w 10009"/>
                          <a:gd name="connsiteY56" fmla="*/ 9918 h 10000"/>
                          <a:gd name="connsiteX57" fmla="*/ 5822 w 10009"/>
                          <a:gd name="connsiteY57" fmla="*/ 9875 h 10000"/>
                          <a:gd name="connsiteX58" fmla="*/ 5750 w 10009"/>
                          <a:gd name="connsiteY58" fmla="*/ 9816 h 10000"/>
                          <a:gd name="connsiteX59" fmla="*/ 5654 w 10009"/>
                          <a:gd name="connsiteY59" fmla="*/ 9739 h 10000"/>
                          <a:gd name="connsiteX60" fmla="*/ 5537 w 10009"/>
                          <a:gd name="connsiteY60" fmla="*/ 9648 h 10000"/>
                          <a:gd name="connsiteX61" fmla="*/ 5410 w 10009"/>
                          <a:gd name="connsiteY61" fmla="*/ 9547 h 10000"/>
                          <a:gd name="connsiteX62" fmla="*/ 5264 w 10009"/>
                          <a:gd name="connsiteY62" fmla="*/ 9436 h 10000"/>
                          <a:gd name="connsiteX63" fmla="*/ 5108 w 10009"/>
                          <a:gd name="connsiteY63" fmla="*/ 9315 h 10000"/>
                          <a:gd name="connsiteX64" fmla="*/ 4935 w 10009"/>
                          <a:gd name="connsiteY64" fmla="*/ 9181 h 10000"/>
                          <a:gd name="connsiteX65" fmla="*/ 4752 w 10009"/>
                          <a:gd name="connsiteY65" fmla="*/ 9036 h 10000"/>
                          <a:gd name="connsiteX66" fmla="*/ 4556 w 10009"/>
                          <a:gd name="connsiteY66" fmla="*/ 8887 h 10000"/>
                          <a:gd name="connsiteX67" fmla="*/ 4358 w 10009"/>
                          <a:gd name="connsiteY67" fmla="*/ 8731 h 10000"/>
                          <a:gd name="connsiteX68" fmla="*/ 4150 w 10009"/>
                          <a:gd name="connsiteY68" fmla="*/ 8563 h 10000"/>
                          <a:gd name="connsiteX69" fmla="*/ 3935 w 10009"/>
                          <a:gd name="connsiteY69" fmla="*/ 8404 h 10000"/>
                          <a:gd name="connsiteX70" fmla="*/ 3715 w 10009"/>
                          <a:gd name="connsiteY70" fmla="*/ 8226 h 10000"/>
                          <a:gd name="connsiteX71" fmla="*/ 3490 w 10009"/>
                          <a:gd name="connsiteY71" fmla="*/ 8057 h 10000"/>
                          <a:gd name="connsiteX72" fmla="*/ 3265 w 10009"/>
                          <a:gd name="connsiteY72" fmla="*/ 7884 h 10000"/>
                          <a:gd name="connsiteX73" fmla="*/ 3035 w 10009"/>
                          <a:gd name="connsiteY73" fmla="*/ 7705 h 10000"/>
                          <a:gd name="connsiteX74" fmla="*/ 2809 w 10009"/>
                          <a:gd name="connsiteY74" fmla="*/ 7528 h 10000"/>
                          <a:gd name="connsiteX75" fmla="*/ 2583 w 10009"/>
                          <a:gd name="connsiteY75" fmla="*/ 7349 h 10000"/>
                          <a:gd name="connsiteX76" fmla="*/ 2363 w 10009"/>
                          <a:gd name="connsiteY76" fmla="*/ 7180 h 10000"/>
                          <a:gd name="connsiteX77" fmla="*/ 2143 w 10009"/>
                          <a:gd name="connsiteY77" fmla="*/ 7011 h 10000"/>
                          <a:gd name="connsiteX78" fmla="*/ 1929 w 10009"/>
                          <a:gd name="connsiteY78" fmla="*/ 6843 h 10000"/>
                          <a:gd name="connsiteX79" fmla="*/ 1726 w 10009"/>
                          <a:gd name="connsiteY79" fmla="*/ 6683 h 10000"/>
                          <a:gd name="connsiteX80" fmla="*/ 1526 w 10009"/>
                          <a:gd name="connsiteY80" fmla="*/ 6530 h 10000"/>
                          <a:gd name="connsiteX81" fmla="*/ 1338 w 10009"/>
                          <a:gd name="connsiteY81" fmla="*/ 6379 h 10000"/>
                          <a:gd name="connsiteX82" fmla="*/ 1158 w 10009"/>
                          <a:gd name="connsiteY82" fmla="*/ 6245 h 10000"/>
                          <a:gd name="connsiteX83" fmla="*/ 990 w 10009"/>
                          <a:gd name="connsiteY83" fmla="*/ 6110 h 10000"/>
                          <a:gd name="connsiteX84" fmla="*/ 836 w 10009"/>
                          <a:gd name="connsiteY84" fmla="*/ 5989 h 10000"/>
                          <a:gd name="connsiteX85" fmla="*/ 695 w 10009"/>
                          <a:gd name="connsiteY85" fmla="*/ 5883 h 10000"/>
                          <a:gd name="connsiteX86" fmla="*/ 574 w 10009"/>
                          <a:gd name="connsiteY86" fmla="*/ 5787 h 10000"/>
                          <a:gd name="connsiteX87" fmla="*/ 465 w 10009"/>
                          <a:gd name="connsiteY87" fmla="*/ 5705 h 10000"/>
                          <a:gd name="connsiteX88" fmla="*/ 373 w 10009"/>
                          <a:gd name="connsiteY88" fmla="*/ 5627 h 10000"/>
                          <a:gd name="connsiteX89" fmla="*/ 303 w 10009"/>
                          <a:gd name="connsiteY89" fmla="*/ 5580 h 10000"/>
                          <a:gd name="connsiteX90" fmla="*/ 256 w 10009"/>
                          <a:gd name="connsiteY90" fmla="*/ 5537 h 10000"/>
                          <a:gd name="connsiteX91" fmla="*/ 229 w 10009"/>
                          <a:gd name="connsiteY91" fmla="*/ 5512 h 10000"/>
                          <a:gd name="connsiteX92" fmla="*/ 96 w 10009"/>
                          <a:gd name="connsiteY92" fmla="*/ 5334 h 10000"/>
                          <a:gd name="connsiteX93" fmla="*/ 4 w 10009"/>
                          <a:gd name="connsiteY93" fmla="*/ 4629 h 10000"/>
                          <a:gd name="connsiteX94" fmla="*/ 4 w 10009"/>
                          <a:gd name="connsiteY94" fmla="*/ 3839 h 10000"/>
                          <a:gd name="connsiteX95" fmla="*/ 244 w 10009"/>
                          <a:gd name="connsiteY95" fmla="*/ 2484 h 10000"/>
                          <a:gd name="connsiteX96" fmla="*/ 581 w 10009"/>
                          <a:gd name="connsiteY96" fmla="*/ 2190 h 10000"/>
                          <a:gd name="connsiteX97" fmla="*/ 3848 w 10009"/>
                          <a:gd name="connsiteY9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73 w 10009"/>
                          <a:gd name="connsiteY8" fmla="*/ 6389 h 10000"/>
                          <a:gd name="connsiteX9" fmla="*/ 9825 w 10009"/>
                          <a:gd name="connsiteY9" fmla="*/ 6428 h 10000"/>
                          <a:gd name="connsiteX10" fmla="*/ 9864 w 10009"/>
                          <a:gd name="connsiteY10" fmla="*/ 6462 h 10000"/>
                          <a:gd name="connsiteX11" fmla="*/ 9894 w 10009"/>
                          <a:gd name="connsiteY11" fmla="*/ 6496 h 10000"/>
                          <a:gd name="connsiteX12" fmla="*/ 9904 w 10009"/>
                          <a:gd name="connsiteY12" fmla="*/ 6539 h 10000"/>
                          <a:gd name="connsiteX13" fmla="*/ 9899 w 10009"/>
                          <a:gd name="connsiteY13" fmla="*/ 6582 h 10000"/>
                          <a:gd name="connsiteX14" fmla="*/ 9886 w 10009"/>
                          <a:gd name="connsiteY14" fmla="*/ 6625 h 10000"/>
                          <a:gd name="connsiteX15" fmla="*/ 9874 w 10009"/>
                          <a:gd name="connsiteY15" fmla="*/ 6659 h 10000"/>
                          <a:gd name="connsiteX16" fmla="*/ 9859 w 10009"/>
                          <a:gd name="connsiteY16" fmla="*/ 6674 h 10000"/>
                          <a:gd name="connsiteX17" fmla="*/ 9857 w 10009"/>
                          <a:gd name="connsiteY17" fmla="*/ 6683 h 10000"/>
                          <a:gd name="connsiteX18" fmla="*/ 9847 w 10009"/>
                          <a:gd name="connsiteY18" fmla="*/ 6693 h 10000"/>
                          <a:gd name="connsiteX19" fmla="*/ 9812 w 10009"/>
                          <a:gd name="connsiteY19" fmla="*/ 6727 h 10000"/>
                          <a:gd name="connsiteX20" fmla="*/ 9760 w 10009"/>
                          <a:gd name="connsiteY20" fmla="*/ 6765 h 10000"/>
                          <a:gd name="connsiteX21" fmla="*/ 9691 w 10009"/>
                          <a:gd name="connsiteY21" fmla="*/ 6833 h 10000"/>
                          <a:gd name="connsiteX22" fmla="*/ 9599 w 10009"/>
                          <a:gd name="connsiteY22" fmla="*/ 6910 h 10000"/>
                          <a:gd name="connsiteX23" fmla="*/ 9495 w 10009"/>
                          <a:gd name="connsiteY23" fmla="*/ 7001 h 10000"/>
                          <a:gd name="connsiteX24" fmla="*/ 9378 w 10009"/>
                          <a:gd name="connsiteY24" fmla="*/ 7113 h 10000"/>
                          <a:gd name="connsiteX25" fmla="*/ 9250 w 10009"/>
                          <a:gd name="connsiteY25" fmla="*/ 7233 h 10000"/>
                          <a:gd name="connsiteX26" fmla="*/ 9106 w 10009"/>
                          <a:gd name="connsiteY26" fmla="*/ 7358 h 10000"/>
                          <a:gd name="connsiteX27" fmla="*/ 8958 w 10009"/>
                          <a:gd name="connsiteY27" fmla="*/ 7484 h 10000"/>
                          <a:gd name="connsiteX28" fmla="*/ 8799 w 10009"/>
                          <a:gd name="connsiteY28" fmla="*/ 7628 h 10000"/>
                          <a:gd name="connsiteX29" fmla="*/ 8632 w 10009"/>
                          <a:gd name="connsiteY29" fmla="*/ 7783 h 10000"/>
                          <a:gd name="connsiteX30" fmla="*/ 8458 w 10009"/>
                          <a:gd name="connsiteY30" fmla="*/ 7933 h 10000"/>
                          <a:gd name="connsiteX31" fmla="*/ 8285 w 10009"/>
                          <a:gd name="connsiteY31" fmla="*/ 8086 h 10000"/>
                          <a:gd name="connsiteX32" fmla="*/ 8107 w 10009"/>
                          <a:gd name="connsiteY32" fmla="*/ 8246 h 10000"/>
                          <a:gd name="connsiteX33" fmla="*/ 7934 w 10009"/>
                          <a:gd name="connsiteY33" fmla="*/ 8404 h 10000"/>
                          <a:gd name="connsiteX34" fmla="*/ 7757 w 10009"/>
                          <a:gd name="connsiteY34" fmla="*/ 8559 h 10000"/>
                          <a:gd name="connsiteX35" fmla="*/ 7584 w 10009"/>
                          <a:gd name="connsiteY35" fmla="*/ 8718 h 10000"/>
                          <a:gd name="connsiteX36" fmla="*/ 7411 w 10009"/>
                          <a:gd name="connsiteY36" fmla="*/ 8868 h 10000"/>
                          <a:gd name="connsiteX37" fmla="*/ 7245 w 10009"/>
                          <a:gd name="connsiteY37" fmla="*/ 9012 h 10000"/>
                          <a:gd name="connsiteX38" fmla="*/ 7089 w 10009"/>
                          <a:gd name="connsiteY38" fmla="*/ 9157 h 10000"/>
                          <a:gd name="connsiteX39" fmla="*/ 6942 w 10009"/>
                          <a:gd name="connsiteY39" fmla="*/ 9292 h 10000"/>
                          <a:gd name="connsiteX40" fmla="*/ 6799 w 10009"/>
                          <a:gd name="connsiteY40" fmla="*/ 9416 h 10000"/>
                          <a:gd name="connsiteX41" fmla="*/ 6673 w 10009"/>
                          <a:gd name="connsiteY41" fmla="*/ 9528 h 10000"/>
                          <a:gd name="connsiteX42" fmla="*/ 6556 w 10009"/>
                          <a:gd name="connsiteY42" fmla="*/ 9629 h 10000"/>
                          <a:gd name="connsiteX43" fmla="*/ 6452 w 10009"/>
                          <a:gd name="connsiteY43" fmla="*/ 9720 h 10000"/>
                          <a:gd name="connsiteX44" fmla="*/ 6371 w 10009"/>
                          <a:gd name="connsiteY44" fmla="*/ 9797 h 10000"/>
                          <a:gd name="connsiteX45" fmla="*/ 6301 w 10009"/>
                          <a:gd name="connsiteY45" fmla="*/ 9866 h 10000"/>
                          <a:gd name="connsiteX46" fmla="*/ 6248 w 10009"/>
                          <a:gd name="connsiteY46" fmla="*/ 9908 h 10000"/>
                          <a:gd name="connsiteX47" fmla="*/ 6218 w 10009"/>
                          <a:gd name="connsiteY47" fmla="*/ 9932 h 10000"/>
                          <a:gd name="connsiteX48" fmla="*/ 6144 w 10009"/>
                          <a:gd name="connsiteY48" fmla="*/ 9986 h 10000"/>
                          <a:gd name="connsiteX49" fmla="*/ 6079 w 10009"/>
                          <a:gd name="connsiteY49" fmla="*/ 10000 h 10000"/>
                          <a:gd name="connsiteX50" fmla="*/ 6017 w 10009"/>
                          <a:gd name="connsiteY50" fmla="*/ 9990 h 10000"/>
                          <a:gd name="connsiteX51" fmla="*/ 5970 w 10009"/>
                          <a:gd name="connsiteY51" fmla="*/ 9976 h 10000"/>
                          <a:gd name="connsiteX52" fmla="*/ 5941 w 10009"/>
                          <a:gd name="connsiteY52" fmla="*/ 9957 h 10000"/>
                          <a:gd name="connsiteX53" fmla="*/ 5926 w 10009"/>
                          <a:gd name="connsiteY53" fmla="*/ 9952 h 10000"/>
                          <a:gd name="connsiteX54" fmla="*/ 5914 w 10009"/>
                          <a:gd name="connsiteY54" fmla="*/ 9942 h 10000"/>
                          <a:gd name="connsiteX55" fmla="*/ 5879 w 10009"/>
                          <a:gd name="connsiteY55" fmla="*/ 9918 h 10000"/>
                          <a:gd name="connsiteX56" fmla="*/ 5822 w 10009"/>
                          <a:gd name="connsiteY56" fmla="*/ 9875 h 10000"/>
                          <a:gd name="connsiteX57" fmla="*/ 5750 w 10009"/>
                          <a:gd name="connsiteY57" fmla="*/ 9816 h 10000"/>
                          <a:gd name="connsiteX58" fmla="*/ 5654 w 10009"/>
                          <a:gd name="connsiteY58" fmla="*/ 9739 h 10000"/>
                          <a:gd name="connsiteX59" fmla="*/ 5537 w 10009"/>
                          <a:gd name="connsiteY59" fmla="*/ 9648 h 10000"/>
                          <a:gd name="connsiteX60" fmla="*/ 5410 w 10009"/>
                          <a:gd name="connsiteY60" fmla="*/ 9547 h 10000"/>
                          <a:gd name="connsiteX61" fmla="*/ 5264 w 10009"/>
                          <a:gd name="connsiteY61" fmla="*/ 9436 h 10000"/>
                          <a:gd name="connsiteX62" fmla="*/ 5108 w 10009"/>
                          <a:gd name="connsiteY62" fmla="*/ 9315 h 10000"/>
                          <a:gd name="connsiteX63" fmla="*/ 4935 w 10009"/>
                          <a:gd name="connsiteY63" fmla="*/ 9181 h 10000"/>
                          <a:gd name="connsiteX64" fmla="*/ 4752 w 10009"/>
                          <a:gd name="connsiteY64" fmla="*/ 9036 h 10000"/>
                          <a:gd name="connsiteX65" fmla="*/ 4556 w 10009"/>
                          <a:gd name="connsiteY65" fmla="*/ 8887 h 10000"/>
                          <a:gd name="connsiteX66" fmla="*/ 4358 w 10009"/>
                          <a:gd name="connsiteY66" fmla="*/ 8731 h 10000"/>
                          <a:gd name="connsiteX67" fmla="*/ 4150 w 10009"/>
                          <a:gd name="connsiteY67" fmla="*/ 8563 h 10000"/>
                          <a:gd name="connsiteX68" fmla="*/ 3935 w 10009"/>
                          <a:gd name="connsiteY68" fmla="*/ 8404 h 10000"/>
                          <a:gd name="connsiteX69" fmla="*/ 3715 w 10009"/>
                          <a:gd name="connsiteY69" fmla="*/ 8226 h 10000"/>
                          <a:gd name="connsiteX70" fmla="*/ 3490 w 10009"/>
                          <a:gd name="connsiteY70" fmla="*/ 8057 h 10000"/>
                          <a:gd name="connsiteX71" fmla="*/ 3265 w 10009"/>
                          <a:gd name="connsiteY71" fmla="*/ 7884 h 10000"/>
                          <a:gd name="connsiteX72" fmla="*/ 3035 w 10009"/>
                          <a:gd name="connsiteY72" fmla="*/ 7705 h 10000"/>
                          <a:gd name="connsiteX73" fmla="*/ 2809 w 10009"/>
                          <a:gd name="connsiteY73" fmla="*/ 7528 h 10000"/>
                          <a:gd name="connsiteX74" fmla="*/ 2583 w 10009"/>
                          <a:gd name="connsiteY74" fmla="*/ 7349 h 10000"/>
                          <a:gd name="connsiteX75" fmla="*/ 2363 w 10009"/>
                          <a:gd name="connsiteY75" fmla="*/ 7180 h 10000"/>
                          <a:gd name="connsiteX76" fmla="*/ 2143 w 10009"/>
                          <a:gd name="connsiteY76" fmla="*/ 7011 h 10000"/>
                          <a:gd name="connsiteX77" fmla="*/ 1929 w 10009"/>
                          <a:gd name="connsiteY77" fmla="*/ 6843 h 10000"/>
                          <a:gd name="connsiteX78" fmla="*/ 1726 w 10009"/>
                          <a:gd name="connsiteY78" fmla="*/ 6683 h 10000"/>
                          <a:gd name="connsiteX79" fmla="*/ 1526 w 10009"/>
                          <a:gd name="connsiteY79" fmla="*/ 6530 h 10000"/>
                          <a:gd name="connsiteX80" fmla="*/ 1338 w 10009"/>
                          <a:gd name="connsiteY80" fmla="*/ 6379 h 10000"/>
                          <a:gd name="connsiteX81" fmla="*/ 1158 w 10009"/>
                          <a:gd name="connsiteY81" fmla="*/ 6245 h 10000"/>
                          <a:gd name="connsiteX82" fmla="*/ 990 w 10009"/>
                          <a:gd name="connsiteY82" fmla="*/ 6110 h 10000"/>
                          <a:gd name="connsiteX83" fmla="*/ 836 w 10009"/>
                          <a:gd name="connsiteY83" fmla="*/ 5989 h 10000"/>
                          <a:gd name="connsiteX84" fmla="*/ 695 w 10009"/>
                          <a:gd name="connsiteY84" fmla="*/ 5883 h 10000"/>
                          <a:gd name="connsiteX85" fmla="*/ 574 w 10009"/>
                          <a:gd name="connsiteY85" fmla="*/ 5787 h 10000"/>
                          <a:gd name="connsiteX86" fmla="*/ 465 w 10009"/>
                          <a:gd name="connsiteY86" fmla="*/ 5705 h 10000"/>
                          <a:gd name="connsiteX87" fmla="*/ 373 w 10009"/>
                          <a:gd name="connsiteY87" fmla="*/ 5627 h 10000"/>
                          <a:gd name="connsiteX88" fmla="*/ 303 w 10009"/>
                          <a:gd name="connsiteY88" fmla="*/ 5580 h 10000"/>
                          <a:gd name="connsiteX89" fmla="*/ 256 w 10009"/>
                          <a:gd name="connsiteY89" fmla="*/ 5537 h 10000"/>
                          <a:gd name="connsiteX90" fmla="*/ 229 w 10009"/>
                          <a:gd name="connsiteY90" fmla="*/ 5512 h 10000"/>
                          <a:gd name="connsiteX91" fmla="*/ 96 w 10009"/>
                          <a:gd name="connsiteY91" fmla="*/ 5334 h 10000"/>
                          <a:gd name="connsiteX92" fmla="*/ 4 w 10009"/>
                          <a:gd name="connsiteY92" fmla="*/ 4629 h 10000"/>
                          <a:gd name="connsiteX93" fmla="*/ 4 w 10009"/>
                          <a:gd name="connsiteY93" fmla="*/ 3839 h 10000"/>
                          <a:gd name="connsiteX94" fmla="*/ 244 w 10009"/>
                          <a:gd name="connsiteY94" fmla="*/ 2484 h 10000"/>
                          <a:gd name="connsiteX95" fmla="*/ 581 w 10009"/>
                          <a:gd name="connsiteY95" fmla="*/ 2190 h 10000"/>
                          <a:gd name="connsiteX96" fmla="*/ 3848 w 10009"/>
                          <a:gd name="connsiteY9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25 w 10009"/>
                          <a:gd name="connsiteY8" fmla="*/ 6428 h 10000"/>
                          <a:gd name="connsiteX9" fmla="*/ 9864 w 10009"/>
                          <a:gd name="connsiteY9" fmla="*/ 6462 h 10000"/>
                          <a:gd name="connsiteX10" fmla="*/ 9894 w 10009"/>
                          <a:gd name="connsiteY10" fmla="*/ 6496 h 10000"/>
                          <a:gd name="connsiteX11" fmla="*/ 9904 w 10009"/>
                          <a:gd name="connsiteY11" fmla="*/ 6539 h 10000"/>
                          <a:gd name="connsiteX12" fmla="*/ 9899 w 10009"/>
                          <a:gd name="connsiteY12" fmla="*/ 6582 h 10000"/>
                          <a:gd name="connsiteX13" fmla="*/ 9886 w 10009"/>
                          <a:gd name="connsiteY13" fmla="*/ 6625 h 10000"/>
                          <a:gd name="connsiteX14" fmla="*/ 9874 w 10009"/>
                          <a:gd name="connsiteY14" fmla="*/ 6659 h 10000"/>
                          <a:gd name="connsiteX15" fmla="*/ 9859 w 10009"/>
                          <a:gd name="connsiteY15" fmla="*/ 6674 h 10000"/>
                          <a:gd name="connsiteX16" fmla="*/ 9857 w 10009"/>
                          <a:gd name="connsiteY16" fmla="*/ 6683 h 10000"/>
                          <a:gd name="connsiteX17" fmla="*/ 9847 w 10009"/>
                          <a:gd name="connsiteY17" fmla="*/ 6693 h 10000"/>
                          <a:gd name="connsiteX18" fmla="*/ 9812 w 10009"/>
                          <a:gd name="connsiteY18" fmla="*/ 6727 h 10000"/>
                          <a:gd name="connsiteX19" fmla="*/ 9760 w 10009"/>
                          <a:gd name="connsiteY19" fmla="*/ 6765 h 10000"/>
                          <a:gd name="connsiteX20" fmla="*/ 9691 w 10009"/>
                          <a:gd name="connsiteY20" fmla="*/ 6833 h 10000"/>
                          <a:gd name="connsiteX21" fmla="*/ 9599 w 10009"/>
                          <a:gd name="connsiteY21" fmla="*/ 6910 h 10000"/>
                          <a:gd name="connsiteX22" fmla="*/ 9495 w 10009"/>
                          <a:gd name="connsiteY22" fmla="*/ 7001 h 10000"/>
                          <a:gd name="connsiteX23" fmla="*/ 9378 w 10009"/>
                          <a:gd name="connsiteY23" fmla="*/ 7113 h 10000"/>
                          <a:gd name="connsiteX24" fmla="*/ 9250 w 10009"/>
                          <a:gd name="connsiteY24" fmla="*/ 7233 h 10000"/>
                          <a:gd name="connsiteX25" fmla="*/ 9106 w 10009"/>
                          <a:gd name="connsiteY25" fmla="*/ 7358 h 10000"/>
                          <a:gd name="connsiteX26" fmla="*/ 8958 w 10009"/>
                          <a:gd name="connsiteY26" fmla="*/ 7484 h 10000"/>
                          <a:gd name="connsiteX27" fmla="*/ 8799 w 10009"/>
                          <a:gd name="connsiteY27" fmla="*/ 7628 h 10000"/>
                          <a:gd name="connsiteX28" fmla="*/ 8632 w 10009"/>
                          <a:gd name="connsiteY28" fmla="*/ 7783 h 10000"/>
                          <a:gd name="connsiteX29" fmla="*/ 8458 w 10009"/>
                          <a:gd name="connsiteY29" fmla="*/ 7933 h 10000"/>
                          <a:gd name="connsiteX30" fmla="*/ 8285 w 10009"/>
                          <a:gd name="connsiteY30" fmla="*/ 8086 h 10000"/>
                          <a:gd name="connsiteX31" fmla="*/ 8107 w 10009"/>
                          <a:gd name="connsiteY31" fmla="*/ 8246 h 10000"/>
                          <a:gd name="connsiteX32" fmla="*/ 7934 w 10009"/>
                          <a:gd name="connsiteY32" fmla="*/ 8404 h 10000"/>
                          <a:gd name="connsiteX33" fmla="*/ 7757 w 10009"/>
                          <a:gd name="connsiteY33" fmla="*/ 8559 h 10000"/>
                          <a:gd name="connsiteX34" fmla="*/ 7584 w 10009"/>
                          <a:gd name="connsiteY34" fmla="*/ 8718 h 10000"/>
                          <a:gd name="connsiteX35" fmla="*/ 7411 w 10009"/>
                          <a:gd name="connsiteY35" fmla="*/ 8868 h 10000"/>
                          <a:gd name="connsiteX36" fmla="*/ 7245 w 10009"/>
                          <a:gd name="connsiteY36" fmla="*/ 9012 h 10000"/>
                          <a:gd name="connsiteX37" fmla="*/ 7089 w 10009"/>
                          <a:gd name="connsiteY37" fmla="*/ 9157 h 10000"/>
                          <a:gd name="connsiteX38" fmla="*/ 6942 w 10009"/>
                          <a:gd name="connsiteY38" fmla="*/ 9292 h 10000"/>
                          <a:gd name="connsiteX39" fmla="*/ 6799 w 10009"/>
                          <a:gd name="connsiteY39" fmla="*/ 9416 h 10000"/>
                          <a:gd name="connsiteX40" fmla="*/ 6673 w 10009"/>
                          <a:gd name="connsiteY40" fmla="*/ 9528 h 10000"/>
                          <a:gd name="connsiteX41" fmla="*/ 6556 w 10009"/>
                          <a:gd name="connsiteY41" fmla="*/ 9629 h 10000"/>
                          <a:gd name="connsiteX42" fmla="*/ 6452 w 10009"/>
                          <a:gd name="connsiteY42" fmla="*/ 9720 h 10000"/>
                          <a:gd name="connsiteX43" fmla="*/ 6371 w 10009"/>
                          <a:gd name="connsiteY43" fmla="*/ 9797 h 10000"/>
                          <a:gd name="connsiteX44" fmla="*/ 6301 w 10009"/>
                          <a:gd name="connsiteY44" fmla="*/ 9866 h 10000"/>
                          <a:gd name="connsiteX45" fmla="*/ 6248 w 10009"/>
                          <a:gd name="connsiteY45" fmla="*/ 9908 h 10000"/>
                          <a:gd name="connsiteX46" fmla="*/ 6218 w 10009"/>
                          <a:gd name="connsiteY46" fmla="*/ 9932 h 10000"/>
                          <a:gd name="connsiteX47" fmla="*/ 6144 w 10009"/>
                          <a:gd name="connsiteY47" fmla="*/ 9986 h 10000"/>
                          <a:gd name="connsiteX48" fmla="*/ 6079 w 10009"/>
                          <a:gd name="connsiteY48" fmla="*/ 10000 h 10000"/>
                          <a:gd name="connsiteX49" fmla="*/ 6017 w 10009"/>
                          <a:gd name="connsiteY49" fmla="*/ 9990 h 10000"/>
                          <a:gd name="connsiteX50" fmla="*/ 5970 w 10009"/>
                          <a:gd name="connsiteY50" fmla="*/ 9976 h 10000"/>
                          <a:gd name="connsiteX51" fmla="*/ 5941 w 10009"/>
                          <a:gd name="connsiteY51" fmla="*/ 9957 h 10000"/>
                          <a:gd name="connsiteX52" fmla="*/ 5926 w 10009"/>
                          <a:gd name="connsiteY52" fmla="*/ 9952 h 10000"/>
                          <a:gd name="connsiteX53" fmla="*/ 5914 w 10009"/>
                          <a:gd name="connsiteY53" fmla="*/ 9942 h 10000"/>
                          <a:gd name="connsiteX54" fmla="*/ 5879 w 10009"/>
                          <a:gd name="connsiteY54" fmla="*/ 9918 h 10000"/>
                          <a:gd name="connsiteX55" fmla="*/ 5822 w 10009"/>
                          <a:gd name="connsiteY55" fmla="*/ 9875 h 10000"/>
                          <a:gd name="connsiteX56" fmla="*/ 5750 w 10009"/>
                          <a:gd name="connsiteY56" fmla="*/ 9816 h 10000"/>
                          <a:gd name="connsiteX57" fmla="*/ 5654 w 10009"/>
                          <a:gd name="connsiteY57" fmla="*/ 9739 h 10000"/>
                          <a:gd name="connsiteX58" fmla="*/ 5537 w 10009"/>
                          <a:gd name="connsiteY58" fmla="*/ 9648 h 10000"/>
                          <a:gd name="connsiteX59" fmla="*/ 5410 w 10009"/>
                          <a:gd name="connsiteY59" fmla="*/ 9547 h 10000"/>
                          <a:gd name="connsiteX60" fmla="*/ 5264 w 10009"/>
                          <a:gd name="connsiteY60" fmla="*/ 9436 h 10000"/>
                          <a:gd name="connsiteX61" fmla="*/ 5108 w 10009"/>
                          <a:gd name="connsiteY61" fmla="*/ 9315 h 10000"/>
                          <a:gd name="connsiteX62" fmla="*/ 4935 w 10009"/>
                          <a:gd name="connsiteY62" fmla="*/ 9181 h 10000"/>
                          <a:gd name="connsiteX63" fmla="*/ 4752 w 10009"/>
                          <a:gd name="connsiteY63" fmla="*/ 9036 h 10000"/>
                          <a:gd name="connsiteX64" fmla="*/ 4556 w 10009"/>
                          <a:gd name="connsiteY64" fmla="*/ 8887 h 10000"/>
                          <a:gd name="connsiteX65" fmla="*/ 4358 w 10009"/>
                          <a:gd name="connsiteY65" fmla="*/ 8731 h 10000"/>
                          <a:gd name="connsiteX66" fmla="*/ 4150 w 10009"/>
                          <a:gd name="connsiteY66" fmla="*/ 8563 h 10000"/>
                          <a:gd name="connsiteX67" fmla="*/ 3935 w 10009"/>
                          <a:gd name="connsiteY67" fmla="*/ 8404 h 10000"/>
                          <a:gd name="connsiteX68" fmla="*/ 3715 w 10009"/>
                          <a:gd name="connsiteY68" fmla="*/ 8226 h 10000"/>
                          <a:gd name="connsiteX69" fmla="*/ 3490 w 10009"/>
                          <a:gd name="connsiteY69" fmla="*/ 8057 h 10000"/>
                          <a:gd name="connsiteX70" fmla="*/ 3265 w 10009"/>
                          <a:gd name="connsiteY70" fmla="*/ 7884 h 10000"/>
                          <a:gd name="connsiteX71" fmla="*/ 3035 w 10009"/>
                          <a:gd name="connsiteY71" fmla="*/ 7705 h 10000"/>
                          <a:gd name="connsiteX72" fmla="*/ 2809 w 10009"/>
                          <a:gd name="connsiteY72" fmla="*/ 7528 h 10000"/>
                          <a:gd name="connsiteX73" fmla="*/ 2583 w 10009"/>
                          <a:gd name="connsiteY73" fmla="*/ 7349 h 10000"/>
                          <a:gd name="connsiteX74" fmla="*/ 2363 w 10009"/>
                          <a:gd name="connsiteY74" fmla="*/ 7180 h 10000"/>
                          <a:gd name="connsiteX75" fmla="*/ 2143 w 10009"/>
                          <a:gd name="connsiteY75" fmla="*/ 7011 h 10000"/>
                          <a:gd name="connsiteX76" fmla="*/ 1929 w 10009"/>
                          <a:gd name="connsiteY76" fmla="*/ 6843 h 10000"/>
                          <a:gd name="connsiteX77" fmla="*/ 1726 w 10009"/>
                          <a:gd name="connsiteY77" fmla="*/ 6683 h 10000"/>
                          <a:gd name="connsiteX78" fmla="*/ 1526 w 10009"/>
                          <a:gd name="connsiteY78" fmla="*/ 6530 h 10000"/>
                          <a:gd name="connsiteX79" fmla="*/ 1338 w 10009"/>
                          <a:gd name="connsiteY79" fmla="*/ 6379 h 10000"/>
                          <a:gd name="connsiteX80" fmla="*/ 1158 w 10009"/>
                          <a:gd name="connsiteY80" fmla="*/ 6245 h 10000"/>
                          <a:gd name="connsiteX81" fmla="*/ 990 w 10009"/>
                          <a:gd name="connsiteY81" fmla="*/ 6110 h 10000"/>
                          <a:gd name="connsiteX82" fmla="*/ 836 w 10009"/>
                          <a:gd name="connsiteY82" fmla="*/ 5989 h 10000"/>
                          <a:gd name="connsiteX83" fmla="*/ 695 w 10009"/>
                          <a:gd name="connsiteY83" fmla="*/ 5883 h 10000"/>
                          <a:gd name="connsiteX84" fmla="*/ 574 w 10009"/>
                          <a:gd name="connsiteY84" fmla="*/ 5787 h 10000"/>
                          <a:gd name="connsiteX85" fmla="*/ 465 w 10009"/>
                          <a:gd name="connsiteY85" fmla="*/ 5705 h 10000"/>
                          <a:gd name="connsiteX86" fmla="*/ 373 w 10009"/>
                          <a:gd name="connsiteY86" fmla="*/ 5627 h 10000"/>
                          <a:gd name="connsiteX87" fmla="*/ 303 w 10009"/>
                          <a:gd name="connsiteY87" fmla="*/ 5580 h 10000"/>
                          <a:gd name="connsiteX88" fmla="*/ 256 w 10009"/>
                          <a:gd name="connsiteY88" fmla="*/ 5537 h 10000"/>
                          <a:gd name="connsiteX89" fmla="*/ 229 w 10009"/>
                          <a:gd name="connsiteY89" fmla="*/ 5512 h 10000"/>
                          <a:gd name="connsiteX90" fmla="*/ 96 w 10009"/>
                          <a:gd name="connsiteY90" fmla="*/ 5334 h 10000"/>
                          <a:gd name="connsiteX91" fmla="*/ 4 w 10009"/>
                          <a:gd name="connsiteY91" fmla="*/ 4629 h 10000"/>
                          <a:gd name="connsiteX92" fmla="*/ 4 w 10009"/>
                          <a:gd name="connsiteY92" fmla="*/ 3839 h 10000"/>
                          <a:gd name="connsiteX93" fmla="*/ 244 w 10009"/>
                          <a:gd name="connsiteY93" fmla="*/ 2484 h 10000"/>
                          <a:gd name="connsiteX94" fmla="*/ 581 w 10009"/>
                          <a:gd name="connsiteY94" fmla="*/ 2190 h 10000"/>
                          <a:gd name="connsiteX95" fmla="*/ 3848 w 10009"/>
                          <a:gd name="connsiteY9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64 w 10009"/>
                          <a:gd name="connsiteY8" fmla="*/ 6462 h 10000"/>
                          <a:gd name="connsiteX9" fmla="*/ 9894 w 10009"/>
                          <a:gd name="connsiteY9" fmla="*/ 6496 h 10000"/>
                          <a:gd name="connsiteX10" fmla="*/ 9904 w 10009"/>
                          <a:gd name="connsiteY10" fmla="*/ 6539 h 10000"/>
                          <a:gd name="connsiteX11" fmla="*/ 9899 w 10009"/>
                          <a:gd name="connsiteY11" fmla="*/ 6582 h 10000"/>
                          <a:gd name="connsiteX12" fmla="*/ 9886 w 10009"/>
                          <a:gd name="connsiteY12" fmla="*/ 6625 h 10000"/>
                          <a:gd name="connsiteX13" fmla="*/ 9874 w 10009"/>
                          <a:gd name="connsiteY13" fmla="*/ 6659 h 10000"/>
                          <a:gd name="connsiteX14" fmla="*/ 9859 w 10009"/>
                          <a:gd name="connsiteY14" fmla="*/ 6674 h 10000"/>
                          <a:gd name="connsiteX15" fmla="*/ 9857 w 10009"/>
                          <a:gd name="connsiteY15" fmla="*/ 6683 h 10000"/>
                          <a:gd name="connsiteX16" fmla="*/ 9847 w 10009"/>
                          <a:gd name="connsiteY16" fmla="*/ 6693 h 10000"/>
                          <a:gd name="connsiteX17" fmla="*/ 9812 w 10009"/>
                          <a:gd name="connsiteY17" fmla="*/ 6727 h 10000"/>
                          <a:gd name="connsiteX18" fmla="*/ 9760 w 10009"/>
                          <a:gd name="connsiteY18" fmla="*/ 6765 h 10000"/>
                          <a:gd name="connsiteX19" fmla="*/ 9691 w 10009"/>
                          <a:gd name="connsiteY19" fmla="*/ 6833 h 10000"/>
                          <a:gd name="connsiteX20" fmla="*/ 9599 w 10009"/>
                          <a:gd name="connsiteY20" fmla="*/ 6910 h 10000"/>
                          <a:gd name="connsiteX21" fmla="*/ 9495 w 10009"/>
                          <a:gd name="connsiteY21" fmla="*/ 7001 h 10000"/>
                          <a:gd name="connsiteX22" fmla="*/ 9378 w 10009"/>
                          <a:gd name="connsiteY22" fmla="*/ 7113 h 10000"/>
                          <a:gd name="connsiteX23" fmla="*/ 9250 w 10009"/>
                          <a:gd name="connsiteY23" fmla="*/ 7233 h 10000"/>
                          <a:gd name="connsiteX24" fmla="*/ 9106 w 10009"/>
                          <a:gd name="connsiteY24" fmla="*/ 7358 h 10000"/>
                          <a:gd name="connsiteX25" fmla="*/ 8958 w 10009"/>
                          <a:gd name="connsiteY25" fmla="*/ 7484 h 10000"/>
                          <a:gd name="connsiteX26" fmla="*/ 8799 w 10009"/>
                          <a:gd name="connsiteY26" fmla="*/ 7628 h 10000"/>
                          <a:gd name="connsiteX27" fmla="*/ 8632 w 10009"/>
                          <a:gd name="connsiteY27" fmla="*/ 7783 h 10000"/>
                          <a:gd name="connsiteX28" fmla="*/ 8458 w 10009"/>
                          <a:gd name="connsiteY28" fmla="*/ 7933 h 10000"/>
                          <a:gd name="connsiteX29" fmla="*/ 8285 w 10009"/>
                          <a:gd name="connsiteY29" fmla="*/ 8086 h 10000"/>
                          <a:gd name="connsiteX30" fmla="*/ 8107 w 10009"/>
                          <a:gd name="connsiteY30" fmla="*/ 8246 h 10000"/>
                          <a:gd name="connsiteX31" fmla="*/ 7934 w 10009"/>
                          <a:gd name="connsiteY31" fmla="*/ 8404 h 10000"/>
                          <a:gd name="connsiteX32" fmla="*/ 7757 w 10009"/>
                          <a:gd name="connsiteY32" fmla="*/ 8559 h 10000"/>
                          <a:gd name="connsiteX33" fmla="*/ 7584 w 10009"/>
                          <a:gd name="connsiteY33" fmla="*/ 8718 h 10000"/>
                          <a:gd name="connsiteX34" fmla="*/ 7411 w 10009"/>
                          <a:gd name="connsiteY34" fmla="*/ 8868 h 10000"/>
                          <a:gd name="connsiteX35" fmla="*/ 7245 w 10009"/>
                          <a:gd name="connsiteY35" fmla="*/ 9012 h 10000"/>
                          <a:gd name="connsiteX36" fmla="*/ 7089 w 10009"/>
                          <a:gd name="connsiteY36" fmla="*/ 9157 h 10000"/>
                          <a:gd name="connsiteX37" fmla="*/ 6942 w 10009"/>
                          <a:gd name="connsiteY37" fmla="*/ 9292 h 10000"/>
                          <a:gd name="connsiteX38" fmla="*/ 6799 w 10009"/>
                          <a:gd name="connsiteY38" fmla="*/ 9416 h 10000"/>
                          <a:gd name="connsiteX39" fmla="*/ 6673 w 10009"/>
                          <a:gd name="connsiteY39" fmla="*/ 9528 h 10000"/>
                          <a:gd name="connsiteX40" fmla="*/ 6556 w 10009"/>
                          <a:gd name="connsiteY40" fmla="*/ 9629 h 10000"/>
                          <a:gd name="connsiteX41" fmla="*/ 6452 w 10009"/>
                          <a:gd name="connsiteY41" fmla="*/ 9720 h 10000"/>
                          <a:gd name="connsiteX42" fmla="*/ 6371 w 10009"/>
                          <a:gd name="connsiteY42" fmla="*/ 9797 h 10000"/>
                          <a:gd name="connsiteX43" fmla="*/ 6301 w 10009"/>
                          <a:gd name="connsiteY43" fmla="*/ 9866 h 10000"/>
                          <a:gd name="connsiteX44" fmla="*/ 6248 w 10009"/>
                          <a:gd name="connsiteY44" fmla="*/ 9908 h 10000"/>
                          <a:gd name="connsiteX45" fmla="*/ 6218 w 10009"/>
                          <a:gd name="connsiteY45" fmla="*/ 9932 h 10000"/>
                          <a:gd name="connsiteX46" fmla="*/ 6144 w 10009"/>
                          <a:gd name="connsiteY46" fmla="*/ 9986 h 10000"/>
                          <a:gd name="connsiteX47" fmla="*/ 6079 w 10009"/>
                          <a:gd name="connsiteY47" fmla="*/ 10000 h 10000"/>
                          <a:gd name="connsiteX48" fmla="*/ 6017 w 10009"/>
                          <a:gd name="connsiteY48" fmla="*/ 9990 h 10000"/>
                          <a:gd name="connsiteX49" fmla="*/ 5970 w 10009"/>
                          <a:gd name="connsiteY49" fmla="*/ 9976 h 10000"/>
                          <a:gd name="connsiteX50" fmla="*/ 5941 w 10009"/>
                          <a:gd name="connsiteY50" fmla="*/ 9957 h 10000"/>
                          <a:gd name="connsiteX51" fmla="*/ 5926 w 10009"/>
                          <a:gd name="connsiteY51" fmla="*/ 9952 h 10000"/>
                          <a:gd name="connsiteX52" fmla="*/ 5914 w 10009"/>
                          <a:gd name="connsiteY52" fmla="*/ 9942 h 10000"/>
                          <a:gd name="connsiteX53" fmla="*/ 5879 w 10009"/>
                          <a:gd name="connsiteY53" fmla="*/ 9918 h 10000"/>
                          <a:gd name="connsiteX54" fmla="*/ 5822 w 10009"/>
                          <a:gd name="connsiteY54" fmla="*/ 9875 h 10000"/>
                          <a:gd name="connsiteX55" fmla="*/ 5750 w 10009"/>
                          <a:gd name="connsiteY55" fmla="*/ 9816 h 10000"/>
                          <a:gd name="connsiteX56" fmla="*/ 5654 w 10009"/>
                          <a:gd name="connsiteY56" fmla="*/ 9739 h 10000"/>
                          <a:gd name="connsiteX57" fmla="*/ 5537 w 10009"/>
                          <a:gd name="connsiteY57" fmla="*/ 9648 h 10000"/>
                          <a:gd name="connsiteX58" fmla="*/ 5410 w 10009"/>
                          <a:gd name="connsiteY58" fmla="*/ 9547 h 10000"/>
                          <a:gd name="connsiteX59" fmla="*/ 5264 w 10009"/>
                          <a:gd name="connsiteY59" fmla="*/ 9436 h 10000"/>
                          <a:gd name="connsiteX60" fmla="*/ 5108 w 10009"/>
                          <a:gd name="connsiteY60" fmla="*/ 9315 h 10000"/>
                          <a:gd name="connsiteX61" fmla="*/ 4935 w 10009"/>
                          <a:gd name="connsiteY61" fmla="*/ 9181 h 10000"/>
                          <a:gd name="connsiteX62" fmla="*/ 4752 w 10009"/>
                          <a:gd name="connsiteY62" fmla="*/ 9036 h 10000"/>
                          <a:gd name="connsiteX63" fmla="*/ 4556 w 10009"/>
                          <a:gd name="connsiteY63" fmla="*/ 8887 h 10000"/>
                          <a:gd name="connsiteX64" fmla="*/ 4358 w 10009"/>
                          <a:gd name="connsiteY64" fmla="*/ 8731 h 10000"/>
                          <a:gd name="connsiteX65" fmla="*/ 4150 w 10009"/>
                          <a:gd name="connsiteY65" fmla="*/ 8563 h 10000"/>
                          <a:gd name="connsiteX66" fmla="*/ 3935 w 10009"/>
                          <a:gd name="connsiteY66" fmla="*/ 8404 h 10000"/>
                          <a:gd name="connsiteX67" fmla="*/ 3715 w 10009"/>
                          <a:gd name="connsiteY67" fmla="*/ 8226 h 10000"/>
                          <a:gd name="connsiteX68" fmla="*/ 3490 w 10009"/>
                          <a:gd name="connsiteY68" fmla="*/ 8057 h 10000"/>
                          <a:gd name="connsiteX69" fmla="*/ 3265 w 10009"/>
                          <a:gd name="connsiteY69" fmla="*/ 7884 h 10000"/>
                          <a:gd name="connsiteX70" fmla="*/ 3035 w 10009"/>
                          <a:gd name="connsiteY70" fmla="*/ 7705 h 10000"/>
                          <a:gd name="connsiteX71" fmla="*/ 2809 w 10009"/>
                          <a:gd name="connsiteY71" fmla="*/ 7528 h 10000"/>
                          <a:gd name="connsiteX72" fmla="*/ 2583 w 10009"/>
                          <a:gd name="connsiteY72" fmla="*/ 7349 h 10000"/>
                          <a:gd name="connsiteX73" fmla="*/ 2363 w 10009"/>
                          <a:gd name="connsiteY73" fmla="*/ 7180 h 10000"/>
                          <a:gd name="connsiteX74" fmla="*/ 2143 w 10009"/>
                          <a:gd name="connsiteY74" fmla="*/ 7011 h 10000"/>
                          <a:gd name="connsiteX75" fmla="*/ 1929 w 10009"/>
                          <a:gd name="connsiteY75" fmla="*/ 6843 h 10000"/>
                          <a:gd name="connsiteX76" fmla="*/ 1726 w 10009"/>
                          <a:gd name="connsiteY76" fmla="*/ 6683 h 10000"/>
                          <a:gd name="connsiteX77" fmla="*/ 1526 w 10009"/>
                          <a:gd name="connsiteY77" fmla="*/ 6530 h 10000"/>
                          <a:gd name="connsiteX78" fmla="*/ 1338 w 10009"/>
                          <a:gd name="connsiteY78" fmla="*/ 6379 h 10000"/>
                          <a:gd name="connsiteX79" fmla="*/ 1158 w 10009"/>
                          <a:gd name="connsiteY79" fmla="*/ 6245 h 10000"/>
                          <a:gd name="connsiteX80" fmla="*/ 990 w 10009"/>
                          <a:gd name="connsiteY80" fmla="*/ 6110 h 10000"/>
                          <a:gd name="connsiteX81" fmla="*/ 836 w 10009"/>
                          <a:gd name="connsiteY81" fmla="*/ 5989 h 10000"/>
                          <a:gd name="connsiteX82" fmla="*/ 695 w 10009"/>
                          <a:gd name="connsiteY82" fmla="*/ 5883 h 10000"/>
                          <a:gd name="connsiteX83" fmla="*/ 574 w 10009"/>
                          <a:gd name="connsiteY83" fmla="*/ 5787 h 10000"/>
                          <a:gd name="connsiteX84" fmla="*/ 465 w 10009"/>
                          <a:gd name="connsiteY84" fmla="*/ 5705 h 10000"/>
                          <a:gd name="connsiteX85" fmla="*/ 373 w 10009"/>
                          <a:gd name="connsiteY85" fmla="*/ 5627 h 10000"/>
                          <a:gd name="connsiteX86" fmla="*/ 303 w 10009"/>
                          <a:gd name="connsiteY86" fmla="*/ 5580 h 10000"/>
                          <a:gd name="connsiteX87" fmla="*/ 256 w 10009"/>
                          <a:gd name="connsiteY87" fmla="*/ 5537 h 10000"/>
                          <a:gd name="connsiteX88" fmla="*/ 229 w 10009"/>
                          <a:gd name="connsiteY88" fmla="*/ 5512 h 10000"/>
                          <a:gd name="connsiteX89" fmla="*/ 96 w 10009"/>
                          <a:gd name="connsiteY89" fmla="*/ 5334 h 10000"/>
                          <a:gd name="connsiteX90" fmla="*/ 4 w 10009"/>
                          <a:gd name="connsiteY90" fmla="*/ 4629 h 10000"/>
                          <a:gd name="connsiteX91" fmla="*/ 4 w 10009"/>
                          <a:gd name="connsiteY91" fmla="*/ 3839 h 10000"/>
                          <a:gd name="connsiteX92" fmla="*/ 244 w 10009"/>
                          <a:gd name="connsiteY92" fmla="*/ 2484 h 10000"/>
                          <a:gd name="connsiteX93" fmla="*/ 581 w 10009"/>
                          <a:gd name="connsiteY93" fmla="*/ 2190 h 10000"/>
                          <a:gd name="connsiteX94" fmla="*/ 3848 w 10009"/>
                          <a:gd name="connsiteY9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86 w 10009"/>
                          <a:gd name="connsiteY10" fmla="*/ 6625 h 10000"/>
                          <a:gd name="connsiteX11" fmla="*/ 9874 w 10009"/>
                          <a:gd name="connsiteY11" fmla="*/ 6659 h 10000"/>
                          <a:gd name="connsiteX12" fmla="*/ 9859 w 10009"/>
                          <a:gd name="connsiteY12" fmla="*/ 6674 h 10000"/>
                          <a:gd name="connsiteX13" fmla="*/ 9857 w 10009"/>
                          <a:gd name="connsiteY13" fmla="*/ 6683 h 10000"/>
                          <a:gd name="connsiteX14" fmla="*/ 9847 w 10009"/>
                          <a:gd name="connsiteY14" fmla="*/ 6693 h 10000"/>
                          <a:gd name="connsiteX15" fmla="*/ 9812 w 10009"/>
                          <a:gd name="connsiteY15" fmla="*/ 6727 h 10000"/>
                          <a:gd name="connsiteX16" fmla="*/ 9760 w 10009"/>
                          <a:gd name="connsiteY16" fmla="*/ 6765 h 10000"/>
                          <a:gd name="connsiteX17" fmla="*/ 9691 w 10009"/>
                          <a:gd name="connsiteY17" fmla="*/ 6833 h 10000"/>
                          <a:gd name="connsiteX18" fmla="*/ 9599 w 10009"/>
                          <a:gd name="connsiteY18" fmla="*/ 6910 h 10000"/>
                          <a:gd name="connsiteX19" fmla="*/ 9495 w 10009"/>
                          <a:gd name="connsiteY19" fmla="*/ 7001 h 10000"/>
                          <a:gd name="connsiteX20" fmla="*/ 9378 w 10009"/>
                          <a:gd name="connsiteY20" fmla="*/ 7113 h 10000"/>
                          <a:gd name="connsiteX21" fmla="*/ 9250 w 10009"/>
                          <a:gd name="connsiteY21" fmla="*/ 7233 h 10000"/>
                          <a:gd name="connsiteX22" fmla="*/ 9106 w 10009"/>
                          <a:gd name="connsiteY22" fmla="*/ 7358 h 10000"/>
                          <a:gd name="connsiteX23" fmla="*/ 8958 w 10009"/>
                          <a:gd name="connsiteY23" fmla="*/ 7484 h 10000"/>
                          <a:gd name="connsiteX24" fmla="*/ 8799 w 10009"/>
                          <a:gd name="connsiteY24" fmla="*/ 7628 h 10000"/>
                          <a:gd name="connsiteX25" fmla="*/ 8632 w 10009"/>
                          <a:gd name="connsiteY25" fmla="*/ 7783 h 10000"/>
                          <a:gd name="connsiteX26" fmla="*/ 8458 w 10009"/>
                          <a:gd name="connsiteY26" fmla="*/ 7933 h 10000"/>
                          <a:gd name="connsiteX27" fmla="*/ 8285 w 10009"/>
                          <a:gd name="connsiteY27" fmla="*/ 8086 h 10000"/>
                          <a:gd name="connsiteX28" fmla="*/ 8107 w 10009"/>
                          <a:gd name="connsiteY28" fmla="*/ 8246 h 10000"/>
                          <a:gd name="connsiteX29" fmla="*/ 7934 w 10009"/>
                          <a:gd name="connsiteY29" fmla="*/ 8404 h 10000"/>
                          <a:gd name="connsiteX30" fmla="*/ 7757 w 10009"/>
                          <a:gd name="connsiteY30" fmla="*/ 8559 h 10000"/>
                          <a:gd name="connsiteX31" fmla="*/ 7584 w 10009"/>
                          <a:gd name="connsiteY31" fmla="*/ 8718 h 10000"/>
                          <a:gd name="connsiteX32" fmla="*/ 7411 w 10009"/>
                          <a:gd name="connsiteY32" fmla="*/ 8868 h 10000"/>
                          <a:gd name="connsiteX33" fmla="*/ 7245 w 10009"/>
                          <a:gd name="connsiteY33" fmla="*/ 9012 h 10000"/>
                          <a:gd name="connsiteX34" fmla="*/ 7089 w 10009"/>
                          <a:gd name="connsiteY34" fmla="*/ 9157 h 10000"/>
                          <a:gd name="connsiteX35" fmla="*/ 6942 w 10009"/>
                          <a:gd name="connsiteY35" fmla="*/ 9292 h 10000"/>
                          <a:gd name="connsiteX36" fmla="*/ 6799 w 10009"/>
                          <a:gd name="connsiteY36" fmla="*/ 9416 h 10000"/>
                          <a:gd name="connsiteX37" fmla="*/ 6673 w 10009"/>
                          <a:gd name="connsiteY37" fmla="*/ 9528 h 10000"/>
                          <a:gd name="connsiteX38" fmla="*/ 6556 w 10009"/>
                          <a:gd name="connsiteY38" fmla="*/ 9629 h 10000"/>
                          <a:gd name="connsiteX39" fmla="*/ 6452 w 10009"/>
                          <a:gd name="connsiteY39" fmla="*/ 9720 h 10000"/>
                          <a:gd name="connsiteX40" fmla="*/ 6371 w 10009"/>
                          <a:gd name="connsiteY40" fmla="*/ 9797 h 10000"/>
                          <a:gd name="connsiteX41" fmla="*/ 6301 w 10009"/>
                          <a:gd name="connsiteY41" fmla="*/ 9866 h 10000"/>
                          <a:gd name="connsiteX42" fmla="*/ 6248 w 10009"/>
                          <a:gd name="connsiteY42" fmla="*/ 9908 h 10000"/>
                          <a:gd name="connsiteX43" fmla="*/ 6218 w 10009"/>
                          <a:gd name="connsiteY43" fmla="*/ 9932 h 10000"/>
                          <a:gd name="connsiteX44" fmla="*/ 6144 w 10009"/>
                          <a:gd name="connsiteY44" fmla="*/ 9986 h 10000"/>
                          <a:gd name="connsiteX45" fmla="*/ 6079 w 10009"/>
                          <a:gd name="connsiteY45" fmla="*/ 10000 h 10000"/>
                          <a:gd name="connsiteX46" fmla="*/ 6017 w 10009"/>
                          <a:gd name="connsiteY46" fmla="*/ 9990 h 10000"/>
                          <a:gd name="connsiteX47" fmla="*/ 5970 w 10009"/>
                          <a:gd name="connsiteY47" fmla="*/ 9976 h 10000"/>
                          <a:gd name="connsiteX48" fmla="*/ 5941 w 10009"/>
                          <a:gd name="connsiteY48" fmla="*/ 9957 h 10000"/>
                          <a:gd name="connsiteX49" fmla="*/ 5926 w 10009"/>
                          <a:gd name="connsiteY49" fmla="*/ 9952 h 10000"/>
                          <a:gd name="connsiteX50" fmla="*/ 5914 w 10009"/>
                          <a:gd name="connsiteY50" fmla="*/ 9942 h 10000"/>
                          <a:gd name="connsiteX51" fmla="*/ 5879 w 10009"/>
                          <a:gd name="connsiteY51" fmla="*/ 9918 h 10000"/>
                          <a:gd name="connsiteX52" fmla="*/ 5822 w 10009"/>
                          <a:gd name="connsiteY52" fmla="*/ 9875 h 10000"/>
                          <a:gd name="connsiteX53" fmla="*/ 5750 w 10009"/>
                          <a:gd name="connsiteY53" fmla="*/ 9816 h 10000"/>
                          <a:gd name="connsiteX54" fmla="*/ 5654 w 10009"/>
                          <a:gd name="connsiteY54" fmla="*/ 9739 h 10000"/>
                          <a:gd name="connsiteX55" fmla="*/ 5537 w 10009"/>
                          <a:gd name="connsiteY55" fmla="*/ 9648 h 10000"/>
                          <a:gd name="connsiteX56" fmla="*/ 5410 w 10009"/>
                          <a:gd name="connsiteY56" fmla="*/ 9547 h 10000"/>
                          <a:gd name="connsiteX57" fmla="*/ 5264 w 10009"/>
                          <a:gd name="connsiteY57" fmla="*/ 9436 h 10000"/>
                          <a:gd name="connsiteX58" fmla="*/ 5108 w 10009"/>
                          <a:gd name="connsiteY58" fmla="*/ 9315 h 10000"/>
                          <a:gd name="connsiteX59" fmla="*/ 4935 w 10009"/>
                          <a:gd name="connsiteY59" fmla="*/ 9181 h 10000"/>
                          <a:gd name="connsiteX60" fmla="*/ 4752 w 10009"/>
                          <a:gd name="connsiteY60" fmla="*/ 9036 h 10000"/>
                          <a:gd name="connsiteX61" fmla="*/ 4556 w 10009"/>
                          <a:gd name="connsiteY61" fmla="*/ 8887 h 10000"/>
                          <a:gd name="connsiteX62" fmla="*/ 4358 w 10009"/>
                          <a:gd name="connsiteY62" fmla="*/ 8731 h 10000"/>
                          <a:gd name="connsiteX63" fmla="*/ 4150 w 10009"/>
                          <a:gd name="connsiteY63" fmla="*/ 8563 h 10000"/>
                          <a:gd name="connsiteX64" fmla="*/ 3935 w 10009"/>
                          <a:gd name="connsiteY64" fmla="*/ 8404 h 10000"/>
                          <a:gd name="connsiteX65" fmla="*/ 3715 w 10009"/>
                          <a:gd name="connsiteY65" fmla="*/ 8226 h 10000"/>
                          <a:gd name="connsiteX66" fmla="*/ 3490 w 10009"/>
                          <a:gd name="connsiteY66" fmla="*/ 8057 h 10000"/>
                          <a:gd name="connsiteX67" fmla="*/ 3265 w 10009"/>
                          <a:gd name="connsiteY67" fmla="*/ 7884 h 10000"/>
                          <a:gd name="connsiteX68" fmla="*/ 3035 w 10009"/>
                          <a:gd name="connsiteY68" fmla="*/ 7705 h 10000"/>
                          <a:gd name="connsiteX69" fmla="*/ 2809 w 10009"/>
                          <a:gd name="connsiteY69" fmla="*/ 7528 h 10000"/>
                          <a:gd name="connsiteX70" fmla="*/ 2583 w 10009"/>
                          <a:gd name="connsiteY70" fmla="*/ 7349 h 10000"/>
                          <a:gd name="connsiteX71" fmla="*/ 2363 w 10009"/>
                          <a:gd name="connsiteY71" fmla="*/ 7180 h 10000"/>
                          <a:gd name="connsiteX72" fmla="*/ 2143 w 10009"/>
                          <a:gd name="connsiteY72" fmla="*/ 7011 h 10000"/>
                          <a:gd name="connsiteX73" fmla="*/ 1929 w 10009"/>
                          <a:gd name="connsiteY73" fmla="*/ 6843 h 10000"/>
                          <a:gd name="connsiteX74" fmla="*/ 1726 w 10009"/>
                          <a:gd name="connsiteY74" fmla="*/ 6683 h 10000"/>
                          <a:gd name="connsiteX75" fmla="*/ 1526 w 10009"/>
                          <a:gd name="connsiteY75" fmla="*/ 6530 h 10000"/>
                          <a:gd name="connsiteX76" fmla="*/ 1338 w 10009"/>
                          <a:gd name="connsiteY76" fmla="*/ 6379 h 10000"/>
                          <a:gd name="connsiteX77" fmla="*/ 1158 w 10009"/>
                          <a:gd name="connsiteY77" fmla="*/ 6245 h 10000"/>
                          <a:gd name="connsiteX78" fmla="*/ 990 w 10009"/>
                          <a:gd name="connsiteY78" fmla="*/ 6110 h 10000"/>
                          <a:gd name="connsiteX79" fmla="*/ 836 w 10009"/>
                          <a:gd name="connsiteY79" fmla="*/ 5989 h 10000"/>
                          <a:gd name="connsiteX80" fmla="*/ 695 w 10009"/>
                          <a:gd name="connsiteY80" fmla="*/ 5883 h 10000"/>
                          <a:gd name="connsiteX81" fmla="*/ 574 w 10009"/>
                          <a:gd name="connsiteY81" fmla="*/ 5787 h 10000"/>
                          <a:gd name="connsiteX82" fmla="*/ 465 w 10009"/>
                          <a:gd name="connsiteY82" fmla="*/ 5705 h 10000"/>
                          <a:gd name="connsiteX83" fmla="*/ 373 w 10009"/>
                          <a:gd name="connsiteY83" fmla="*/ 5627 h 10000"/>
                          <a:gd name="connsiteX84" fmla="*/ 303 w 10009"/>
                          <a:gd name="connsiteY84" fmla="*/ 5580 h 10000"/>
                          <a:gd name="connsiteX85" fmla="*/ 256 w 10009"/>
                          <a:gd name="connsiteY85" fmla="*/ 5537 h 10000"/>
                          <a:gd name="connsiteX86" fmla="*/ 229 w 10009"/>
                          <a:gd name="connsiteY86" fmla="*/ 5512 h 10000"/>
                          <a:gd name="connsiteX87" fmla="*/ 96 w 10009"/>
                          <a:gd name="connsiteY87" fmla="*/ 5334 h 10000"/>
                          <a:gd name="connsiteX88" fmla="*/ 4 w 10009"/>
                          <a:gd name="connsiteY88" fmla="*/ 4629 h 10000"/>
                          <a:gd name="connsiteX89" fmla="*/ 4 w 10009"/>
                          <a:gd name="connsiteY89" fmla="*/ 3839 h 10000"/>
                          <a:gd name="connsiteX90" fmla="*/ 244 w 10009"/>
                          <a:gd name="connsiteY90" fmla="*/ 2484 h 10000"/>
                          <a:gd name="connsiteX91" fmla="*/ 581 w 10009"/>
                          <a:gd name="connsiteY91" fmla="*/ 2190 h 10000"/>
                          <a:gd name="connsiteX92" fmla="*/ 3848 w 10009"/>
                          <a:gd name="connsiteY9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74 w 10009"/>
                          <a:gd name="connsiteY10" fmla="*/ 6659 h 10000"/>
                          <a:gd name="connsiteX11" fmla="*/ 9859 w 10009"/>
                          <a:gd name="connsiteY11" fmla="*/ 6674 h 10000"/>
                          <a:gd name="connsiteX12" fmla="*/ 9857 w 10009"/>
                          <a:gd name="connsiteY12" fmla="*/ 6683 h 10000"/>
                          <a:gd name="connsiteX13" fmla="*/ 9847 w 10009"/>
                          <a:gd name="connsiteY13" fmla="*/ 6693 h 10000"/>
                          <a:gd name="connsiteX14" fmla="*/ 9812 w 10009"/>
                          <a:gd name="connsiteY14" fmla="*/ 6727 h 10000"/>
                          <a:gd name="connsiteX15" fmla="*/ 9760 w 10009"/>
                          <a:gd name="connsiteY15" fmla="*/ 6765 h 10000"/>
                          <a:gd name="connsiteX16" fmla="*/ 9691 w 10009"/>
                          <a:gd name="connsiteY16" fmla="*/ 6833 h 10000"/>
                          <a:gd name="connsiteX17" fmla="*/ 9599 w 10009"/>
                          <a:gd name="connsiteY17" fmla="*/ 6910 h 10000"/>
                          <a:gd name="connsiteX18" fmla="*/ 9495 w 10009"/>
                          <a:gd name="connsiteY18" fmla="*/ 7001 h 10000"/>
                          <a:gd name="connsiteX19" fmla="*/ 9378 w 10009"/>
                          <a:gd name="connsiteY19" fmla="*/ 7113 h 10000"/>
                          <a:gd name="connsiteX20" fmla="*/ 9250 w 10009"/>
                          <a:gd name="connsiteY20" fmla="*/ 7233 h 10000"/>
                          <a:gd name="connsiteX21" fmla="*/ 9106 w 10009"/>
                          <a:gd name="connsiteY21" fmla="*/ 7358 h 10000"/>
                          <a:gd name="connsiteX22" fmla="*/ 8958 w 10009"/>
                          <a:gd name="connsiteY22" fmla="*/ 7484 h 10000"/>
                          <a:gd name="connsiteX23" fmla="*/ 8799 w 10009"/>
                          <a:gd name="connsiteY23" fmla="*/ 7628 h 10000"/>
                          <a:gd name="connsiteX24" fmla="*/ 8632 w 10009"/>
                          <a:gd name="connsiteY24" fmla="*/ 7783 h 10000"/>
                          <a:gd name="connsiteX25" fmla="*/ 8458 w 10009"/>
                          <a:gd name="connsiteY25" fmla="*/ 7933 h 10000"/>
                          <a:gd name="connsiteX26" fmla="*/ 8285 w 10009"/>
                          <a:gd name="connsiteY26" fmla="*/ 8086 h 10000"/>
                          <a:gd name="connsiteX27" fmla="*/ 8107 w 10009"/>
                          <a:gd name="connsiteY27" fmla="*/ 8246 h 10000"/>
                          <a:gd name="connsiteX28" fmla="*/ 7934 w 10009"/>
                          <a:gd name="connsiteY28" fmla="*/ 8404 h 10000"/>
                          <a:gd name="connsiteX29" fmla="*/ 7757 w 10009"/>
                          <a:gd name="connsiteY29" fmla="*/ 8559 h 10000"/>
                          <a:gd name="connsiteX30" fmla="*/ 7584 w 10009"/>
                          <a:gd name="connsiteY30" fmla="*/ 8718 h 10000"/>
                          <a:gd name="connsiteX31" fmla="*/ 7411 w 10009"/>
                          <a:gd name="connsiteY31" fmla="*/ 8868 h 10000"/>
                          <a:gd name="connsiteX32" fmla="*/ 7245 w 10009"/>
                          <a:gd name="connsiteY32" fmla="*/ 9012 h 10000"/>
                          <a:gd name="connsiteX33" fmla="*/ 7089 w 10009"/>
                          <a:gd name="connsiteY33" fmla="*/ 9157 h 10000"/>
                          <a:gd name="connsiteX34" fmla="*/ 6942 w 10009"/>
                          <a:gd name="connsiteY34" fmla="*/ 9292 h 10000"/>
                          <a:gd name="connsiteX35" fmla="*/ 6799 w 10009"/>
                          <a:gd name="connsiteY35" fmla="*/ 9416 h 10000"/>
                          <a:gd name="connsiteX36" fmla="*/ 6673 w 10009"/>
                          <a:gd name="connsiteY36" fmla="*/ 9528 h 10000"/>
                          <a:gd name="connsiteX37" fmla="*/ 6556 w 10009"/>
                          <a:gd name="connsiteY37" fmla="*/ 9629 h 10000"/>
                          <a:gd name="connsiteX38" fmla="*/ 6452 w 10009"/>
                          <a:gd name="connsiteY38" fmla="*/ 9720 h 10000"/>
                          <a:gd name="connsiteX39" fmla="*/ 6371 w 10009"/>
                          <a:gd name="connsiteY39" fmla="*/ 9797 h 10000"/>
                          <a:gd name="connsiteX40" fmla="*/ 6301 w 10009"/>
                          <a:gd name="connsiteY40" fmla="*/ 9866 h 10000"/>
                          <a:gd name="connsiteX41" fmla="*/ 6248 w 10009"/>
                          <a:gd name="connsiteY41" fmla="*/ 9908 h 10000"/>
                          <a:gd name="connsiteX42" fmla="*/ 6218 w 10009"/>
                          <a:gd name="connsiteY42" fmla="*/ 9932 h 10000"/>
                          <a:gd name="connsiteX43" fmla="*/ 6144 w 10009"/>
                          <a:gd name="connsiteY43" fmla="*/ 9986 h 10000"/>
                          <a:gd name="connsiteX44" fmla="*/ 6079 w 10009"/>
                          <a:gd name="connsiteY44" fmla="*/ 10000 h 10000"/>
                          <a:gd name="connsiteX45" fmla="*/ 6017 w 10009"/>
                          <a:gd name="connsiteY45" fmla="*/ 9990 h 10000"/>
                          <a:gd name="connsiteX46" fmla="*/ 5970 w 10009"/>
                          <a:gd name="connsiteY46" fmla="*/ 9976 h 10000"/>
                          <a:gd name="connsiteX47" fmla="*/ 5941 w 10009"/>
                          <a:gd name="connsiteY47" fmla="*/ 9957 h 10000"/>
                          <a:gd name="connsiteX48" fmla="*/ 5926 w 10009"/>
                          <a:gd name="connsiteY48" fmla="*/ 9952 h 10000"/>
                          <a:gd name="connsiteX49" fmla="*/ 5914 w 10009"/>
                          <a:gd name="connsiteY49" fmla="*/ 9942 h 10000"/>
                          <a:gd name="connsiteX50" fmla="*/ 5879 w 10009"/>
                          <a:gd name="connsiteY50" fmla="*/ 9918 h 10000"/>
                          <a:gd name="connsiteX51" fmla="*/ 5822 w 10009"/>
                          <a:gd name="connsiteY51" fmla="*/ 9875 h 10000"/>
                          <a:gd name="connsiteX52" fmla="*/ 5750 w 10009"/>
                          <a:gd name="connsiteY52" fmla="*/ 9816 h 10000"/>
                          <a:gd name="connsiteX53" fmla="*/ 5654 w 10009"/>
                          <a:gd name="connsiteY53" fmla="*/ 9739 h 10000"/>
                          <a:gd name="connsiteX54" fmla="*/ 5537 w 10009"/>
                          <a:gd name="connsiteY54" fmla="*/ 9648 h 10000"/>
                          <a:gd name="connsiteX55" fmla="*/ 5410 w 10009"/>
                          <a:gd name="connsiteY55" fmla="*/ 9547 h 10000"/>
                          <a:gd name="connsiteX56" fmla="*/ 5264 w 10009"/>
                          <a:gd name="connsiteY56" fmla="*/ 9436 h 10000"/>
                          <a:gd name="connsiteX57" fmla="*/ 5108 w 10009"/>
                          <a:gd name="connsiteY57" fmla="*/ 9315 h 10000"/>
                          <a:gd name="connsiteX58" fmla="*/ 4935 w 10009"/>
                          <a:gd name="connsiteY58" fmla="*/ 9181 h 10000"/>
                          <a:gd name="connsiteX59" fmla="*/ 4752 w 10009"/>
                          <a:gd name="connsiteY59" fmla="*/ 9036 h 10000"/>
                          <a:gd name="connsiteX60" fmla="*/ 4556 w 10009"/>
                          <a:gd name="connsiteY60" fmla="*/ 8887 h 10000"/>
                          <a:gd name="connsiteX61" fmla="*/ 4358 w 10009"/>
                          <a:gd name="connsiteY61" fmla="*/ 8731 h 10000"/>
                          <a:gd name="connsiteX62" fmla="*/ 4150 w 10009"/>
                          <a:gd name="connsiteY62" fmla="*/ 8563 h 10000"/>
                          <a:gd name="connsiteX63" fmla="*/ 3935 w 10009"/>
                          <a:gd name="connsiteY63" fmla="*/ 8404 h 10000"/>
                          <a:gd name="connsiteX64" fmla="*/ 3715 w 10009"/>
                          <a:gd name="connsiteY64" fmla="*/ 8226 h 10000"/>
                          <a:gd name="connsiteX65" fmla="*/ 3490 w 10009"/>
                          <a:gd name="connsiteY65" fmla="*/ 8057 h 10000"/>
                          <a:gd name="connsiteX66" fmla="*/ 3265 w 10009"/>
                          <a:gd name="connsiteY66" fmla="*/ 7884 h 10000"/>
                          <a:gd name="connsiteX67" fmla="*/ 3035 w 10009"/>
                          <a:gd name="connsiteY67" fmla="*/ 7705 h 10000"/>
                          <a:gd name="connsiteX68" fmla="*/ 2809 w 10009"/>
                          <a:gd name="connsiteY68" fmla="*/ 7528 h 10000"/>
                          <a:gd name="connsiteX69" fmla="*/ 2583 w 10009"/>
                          <a:gd name="connsiteY69" fmla="*/ 7349 h 10000"/>
                          <a:gd name="connsiteX70" fmla="*/ 2363 w 10009"/>
                          <a:gd name="connsiteY70" fmla="*/ 7180 h 10000"/>
                          <a:gd name="connsiteX71" fmla="*/ 2143 w 10009"/>
                          <a:gd name="connsiteY71" fmla="*/ 7011 h 10000"/>
                          <a:gd name="connsiteX72" fmla="*/ 1929 w 10009"/>
                          <a:gd name="connsiteY72" fmla="*/ 6843 h 10000"/>
                          <a:gd name="connsiteX73" fmla="*/ 1726 w 10009"/>
                          <a:gd name="connsiteY73" fmla="*/ 6683 h 10000"/>
                          <a:gd name="connsiteX74" fmla="*/ 1526 w 10009"/>
                          <a:gd name="connsiteY74" fmla="*/ 6530 h 10000"/>
                          <a:gd name="connsiteX75" fmla="*/ 1338 w 10009"/>
                          <a:gd name="connsiteY75" fmla="*/ 6379 h 10000"/>
                          <a:gd name="connsiteX76" fmla="*/ 1158 w 10009"/>
                          <a:gd name="connsiteY76" fmla="*/ 6245 h 10000"/>
                          <a:gd name="connsiteX77" fmla="*/ 990 w 10009"/>
                          <a:gd name="connsiteY77" fmla="*/ 6110 h 10000"/>
                          <a:gd name="connsiteX78" fmla="*/ 836 w 10009"/>
                          <a:gd name="connsiteY78" fmla="*/ 5989 h 10000"/>
                          <a:gd name="connsiteX79" fmla="*/ 695 w 10009"/>
                          <a:gd name="connsiteY79" fmla="*/ 5883 h 10000"/>
                          <a:gd name="connsiteX80" fmla="*/ 574 w 10009"/>
                          <a:gd name="connsiteY80" fmla="*/ 5787 h 10000"/>
                          <a:gd name="connsiteX81" fmla="*/ 465 w 10009"/>
                          <a:gd name="connsiteY81" fmla="*/ 5705 h 10000"/>
                          <a:gd name="connsiteX82" fmla="*/ 373 w 10009"/>
                          <a:gd name="connsiteY82" fmla="*/ 5627 h 10000"/>
                          <a:gd name="connsiteX83" fmla="*/ 303 w 10009"/>
                          <a:gd name="connsiteY83" fmla="*/ 5580 h 10000"/>
                          <a:gd name="connsiteX84" fmla="*/ 256 w 10009"/>
                          <a:gd name="connsiteY84" fmla="*/ 5537 h 10000"/>
                          <a:gd name="connsiteX85" fmla="*/ 229 w 10009"/>
                          <a:gd name="connsiteY85" fmla="*/ 5512 h 10000"/>
                          <a:gd name="connsiteX86" fmla="*/ 96 w 10009"/>
                          <a:gd name="connsiteY86" fmla="*/ 5334 h 10000"/>
                          <a:gd name="connsiteX87" fmla="*/ 4 w 10009"/>
                          <a:gd name="connsiteY87" fmla="*/ 4629 h 10000"/>
                          <a:gd name="connsiteX88" fmla="*/ 4 w 10009"/>
                          <a:gd name="connsiteY88" fmla="*/ 3839 h 10000"/>
                          <a:gd name="connsiteX89" fmla="*/ 244 w 10009"/>
                          <a:gd name="connsiteY89" fmla="*/ 2484 h 10000"/>
                          <a:gd name="connsiteX90" fmla="*/ 581 w 10009"/>
                          <a:gd name="connsiteY90" fmla="*/ 2190 h 10000"/>
                          <a:gd name="connsiteX91" fmla="*/ 3848 w 10009"/>
                          <a:gd name="connsiteY9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59 w 10009"/>
                          <a:gd name="connsiteY10" fmla="*/ 6674 h 10000"/>
                          <a:gd name="connsiteX11" fmla="*/ 9857 w 10009"/>
                          <a:gd name="connsiteY11" fmla="*/ 6683 h 10000"/>
                          <a:gd name="connsiteX12" fmla="*/ 9847 w 10009"/>
                          <a:gd name="connsiteY12" fmla="*/ 6693 h 10000"/>
                          <a:gd name="connsiteX13" fmla="*/ 9812 w 10009"/>
                          <a:gd name="connsiteY13" fmla="*/ 6727 h 10000"/>
                          <a:gd name="connsiteX14" fmla="*/ 9760 w 10009"/>
                          <a:gd name="connsiteY14" fmla="*/ 6765 h 10000"/>
                          <a:gd name="connsiteX15" fmla="*/ 9691 w 10009"/>
                          <a:gd name="connsiteY15" fmla="*/ 6833 h 10000"/>
                          <a:gd name="connsiteX16" fmla="*/ 9599 w 10009"/>
                          <a:gd name="connsiteY16" fmla="*/ 6910 h 10000"/>
                          <a:gd name="connsiteX17" fmla="*/ 9495 w 10009"/>
                          <a:gd name="connsiteY17" fmla="*/ 7001 h 10000"/>
                          <a:gd name="connsiteX18" fmla="*/ 9378 w 10009"/>
                          <a:gd name="connsiteY18" fmla="*/ 7113 h 10000"/>
                          <a:gd name="connsiteX19" fmla="*/ 9250 w 10009"/>
                          <a:gd name="connsiteY19" fmla="*/ 7233 h 10000"/>
                          <a:gd name="connsiteX20" fmla="*/ 9106 w 10009"/>
                          <a:gd name="connsiteY20" fmla="*/ 7358 h 10000"/>
                          <a:gd name="connsiteX21" fmla="*/ 8958 w 10009"/>
                          <a:gd name="connsiteY21" fmla="*/ 7484 h 10000"/>
                          <a:gd name="connsiteX22" fmla="*/ 8799 w 10009"/>
                          <a:gd name="connsiteY22" fmla="*/ 7628 h 10000"/>
                          <a:gd name="connsiteX23" fmla="*/ 8632 w 10009"/>
                          <a:gd name="connsiteY23" fmla="*/ 7783 h 10000"/>
                          <a:gd name="connsiteX24" fmla="*/ 8458 w 10009"/>
                          <a:gd name="connsiteY24" fmla="*/ 7933 h 10000"/>
                          <a:gd name="connsiteX25" fmla="*/ 8285 w 10009"/>
                          <a:gd name="connsiteY25" fmla="*/ 8086 h 10000"/>
                          <a:gd name="connsiteX26" fmla="*/ 8107 w 10009"/>
                          <a:gd name="connsiteY26" fmla="*/ 8246 h 10000"/>
                          <a:gd name="connsiteX27" fmla="*/ 7934 w 10009"/>
                          <a:gd name="connsiteY27" fmla="*/ 8404 h 10000"/>
                          <a:gd name="connsiteX28" fmla="*/ 7757 w 10009"/>
                          <a:gd name="connsiteY28" fmla="*/ 8559 h 10000"/>
                          <a:gd name="connsiteX29" fmla="*/ 7584 w 10009"/>
                          <a:gd name="connsiteY29" fmla="*/ 8718 h 10000"/>
                          <a:gd name="connsiteX30" fmla="*/ 7411 w 10009"/>
                          <a:gd name="connsiteY30" fmla="*/ 8868 h 10000"/>
                          <a:gd name="connsiteX31" fmla="*/ 7245 w 10009"/>
                          <a:gd name="connsiteY31" fmla="*/ 9012 h 10000"/>
                          <a:gd name="connsiteX32" fmla="*/ 7089 w 10009"/>
                          <a:gd name="connsiteY32" fmla="*/ 9157 h 10000"/>
                          <a:gd name="connsiteX33" fmla="*/ 6942 w 10009"/>
                          <a:gd name="connsiteY33" fmla="*/ 9292 h 10000"/>
                          <a:gd name="connsiteX34" fmla="*/ 6799 w 10009"/>
                          <a:gd name="connsiteY34" fmla="*/ 9416 h 10000"/>
                          <a:gd name="connsiteX35" fmla="*/ 6673 w 10009"/>
                          <a:gd name="connsiteY35" fmla="*/ 9528 h 10000"/>
                          <a:gd name="connsiteX36" fmla="*/ 6556 w 10009"/>
                          <a:gd name="connsiteY36" fmla="*/ 9629 h 10000"/>
                          <a:gd name="connsiteX37" fmla="*/ 6452 w 10009"/>
                          <a:gd name="connsiteY37" fmla="*/ 9720 h 10000"/>
                          <a:gd name="connsiteX38" fmla="*/ 6371 w 10009"/>
                          <a:gd name="connsiteY38" fmla="*/ 9797 h 10000"/>
                          <a:gd name="connsiteX39" fmla="*/ 6301 w 10009"/>
                          <a:gd name="connsiteY39" fmla="*/ 9866 h 10000"/>
                          <a:gd name="connsiteX40" fmla="*/ 6248 w 10009"/>
                          <a:gd name="connsiteY40" fmla="*/ 9908 h 10000"/>
                          <a:gd name="connsiteX41" fmla="*/ 6218 w 10009"/>
                          <a:gd name="connsiteY41" fmla="*/ 9932 h 10000"/>
                          <a:gd name="connsiteX42" fmla="*/ 6144 w 10009"/>
                          <a:gd name="connsiteY42" fmla="*/ 9986 h 10000"/>
                          <a:gd name="connsiteX43" fmla="*/ 6079 w 10009"/>
                          <a:gd name="connsiteY43" fmla="*/ 10000 h 10000"/>
                          <a:gd name="connsiteX44" fmla="*/ 6017 w 10009"/>
                          <a:gd name="connsiteY44" fmla="*/ 9990 h 10000"/>
                          <a:gd name="connsiteX45" fmla="*/ 5970 w 10009"/>
                          <a:gd name="connsiteY45" fmla="*/ 9976 h 10000"/>
                          <a:gd name="connsiteX46" fmla="*/ 5941 w 10009"/>
                          <a:gd name="connsiteY46" fmla="*/ 9957 h 10000"/>
                          <a:gd name="connsiteX47" fmla="*/ 5926 w 10009"/>
                          <a:gd name="connsiteY47" fmla="*/ 9952 h 10000"/>
                          <a:gd name="connsiteX48" fmla="*/ 5914 w 10009"/>
                          <a:gd name="connsiteY48" fmla="*/ 9942 h 10000"/>
                          <a:gd name="connsiteX49" fmla="*/ 5879 w 10009"/>
                          <a:gd name="connsiteY49" fmla="*/ 9918 h 10000"/>
                          <a:gd name="connsiteX50" fmla="*/ 5822 w 10009"/>
                          <a:gd name="connsiteY50" fmla="*/ 9875 h 10000"/>
                          <a:gd name="connsiteX51" fmla="*/ 5750 w 10009"/>
                          <a:gd name="connsiteY51" fmla="*/ 9816 h 10000"/>
                          <a:gd name="connsiteX52" fmla="*/ 5654 w 10009"/>
                          <a:gd name="connsiteY52" fmla="*/ 9739 h 10000"/>
                          <a:gd name="connsiteX53" fmla="*/ 5537 w 10009"/>
                          <a:gd name="connsiteY53" fmla="*/ 9648 h 10000"/>
                          <a:gd name="connsiteX54" fmla="*/ 5410 w 10009"/>
                          <a:gd name="connsiteY54" fmla="*/ 9547 h 10000"/>
                          <a:gd name="connsiteX55" fmla="*/ 5264 w 10009"/>
                          <a:gd name="connsiteY55" fmla="*/ 9436 h 10000"/>
                          <a:gd name="connsiteX56" fmla="*/ 5108 w 10009"/>
                          <a:gd name="connsiteY56" fmla="*/ 9315 h 10000"/>
                          <a:gd name="connsiteX57" fmla="*/ 4935 w 10009"/>
                          <a:gd name="connsiteY57" fmla="*/ 9181 h 10000"/>
                          <a:gd name="connsiteX58" fmla="*/ 4752 w 10009"/>
                          <a:gd name="connsiteY58" fmla="*/ 9036 h 10000"/>
                          <a:gd name="connsiteX59" fmla="*/ 4556 w 10009"/>
                          <a:gd name="connsiteY59" fmla="*/ 8887 h 10000"/>
                          <a:gd name="connsiteX60" fmla="*/ 4358 w 10009"/>
                          <a:gd name="connsiteY60" fmla="*/ 8731 h 10000"/>
                          <a:gd name="connsiteX61" fmla="*/ 4150 w 10009"/>
                          <a:gd name="connsiteY61" fmla="*/ 8563 h 10000"/>
                          <a:gd name="connsiteX62" fmla="*/ 3935 w 10009"/>
                          <a:gd name="connsiteY62" fmla="*/ 8404 h 10000"/>
                          <a:gd name="connsiteX63" fmla="*/ 3715 w 10009"/>
                          <a:gd name="connsiteY63" fmla="*/ 8226 h 10000"/>
                          <a:gd name="connsiteX64" fmla="*/ 3490 w 10009"/>
                          <a:gd name="connsiteY64" fmla="*/ 8057 h 10000"/>
                          <a:gd name="connsiteX65" fmla="*/ 3265 w 10009"/>
                          <a:gd name="connsiteY65" fmla="*/ 7884 h 10000"/>
                          <a:gd name="connsiteX66" fmla="*/ 3035 w 10009"/>
                          <a:gd name="connsiteY66" fmla="*/ 7705 h 10000"/>
                          <a:gd name="connsiteX67" fmla="*/ 2809 w 10009"/>
                          <a:gd name="connsiteY67" fmla="*/ 7528 h 10000"/>
                          <a:gd name="connsiteX68" fmla="*/ 2583 w 10009"/>
                          <a:gd name="connsiteY68" fmla="*/ 7349 h 10000"/>
                          <a:gd name="connsiteX69" fmla="*/ 2363 w 10009"/>
                          <a:gd name="connsiteY69" fmla="*/ 7180 h 10000"/>
                          <a:gd name="connsiteX70" fmla="*/ 2143 w 10009"/>
                          <a:gd name="connsiteY70" fmla="*/ 7011 h 10000"/>
                          <a:gd name="connsiteX71" fmla="*/ 1929 w 10009"/>
                          <a:gd name="connsiteY71" fmla="*/ 6843 h 10000"/>
                          <a:gd name="connsiteX72" fmla="*/ 1726 w 10009"/>
                          <a:gd name="connsiteY72" fmla="*/ 6683 h 10000"/>
                          <a:gd name="connsiteX73" fmla="*/ 1526 w 10009"/>
                          <a:gd name="connsiteY73" fmla="*/ 6530 h 10000"/>
                          <a:gd name="connsiteX74" fmla="*/ 1338 w 10009"/>
                          <a:gd name="connsiteY74" fmla="*/ 6379 h 10000"/>
                          <a:gd name="connsiteX75" fmla="*/ 1158 w 10009"/>
                          <a:gd name="connsiteY75" fmla="*/ 6245 h 10000"/>
                          <a:gd name="connsiteX76" fmla="*/ 990 w 10009"/>
                          <a:gd name="connsiteY76" fmla="*/ 6110 h 10000"/>
                          <a:gd name="connsiteX77" fmla="*/ 836 w 10009"/>
                          <a:gd name="connsiteY77" fmla="*/ 5989 h 10000"/>
                          <a:gd name="connsiteX78" fmla="*/ 695 w 10009"/>
                          <a:gd name="connsiteY78" fmla="*/ 5883 h 10000"/>
                          <a:gd name="connsiteX79" fmla="*/ 574 w 10009"/>
                          <a:gd name="connsiteY79" fmla="*/ 5787 h 10000"/>
                          <a:gd name="connsiteX80" fmla="*/ 465 w 10009"/>
                          <a:gd name="connsiteY80" fmla="*/ 5705 h 10000"/>
                          <a:gd name="connsiteX81" fmla="*/ 373 w 10009"/>
                          <a:gd name="connsiteY81" fmla="*/ 5627 h 10000"/>
                          <a:gd name="connsiteX82" fmla="*/ 303 w 10009"/>
                          <a:gd name="connsiteY82" fmla="*/ 5580 h 10000"/>
                          <a:gd name="connsiteX83" fmla="*/ 256 w 10009"/>
                          <a:gd name="connsiteY83" fmla="*/ 5537 h 10000"/>
                          <a:gd name="connsiteX84" fmla="*/ 229 w 10009"/>
                          <a:gd name="connsiteY84" fmla="*/ 5512 h 10000"/>
                          <a:gd name="connsiteX85" fmla="*/ 96 w 10009"/>
                          <a:gd name="connsiteY85" fmla="*/ 5334 h 10000"/>
                          <a:gd name="connsiteX86" fmla="*/ 4 w 10009"/>
                          <a:gd name="connsiteY86" fmla="*/ 4629 h 10000"/>
                          <a:gd name="connsiteX87" fmla="*/ 4 w 10009"/>
                          <a:gd name="connsiteY87" fmla="*/ 3839 h 10000"/>
                          <a:gd name="connsiteX88" fmla="*/ 244 w 10009"/>
                          <a:gd name="connsiteY88" fmla="*/ 2484 h 10000"/>
                          <a:gd name="connsiteX89" fmla="*/ 581 w 10009"/>
                          <a:gd name="connsiteY89" fmla="*/ 2190 h 10000"/>
                          <a:gd name="connsiteX90" fmla="*/ 3848 w 10009"/>
                          <a:gd name="connsiteY9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47 w 10009"/>
                          <a:gd name="connsiteY11" fmla="*/ 6693 h 10000"/>
                          <a:gd name="connsiteX12" fmla="*/ 9812 w 10009"/>
                          <a:gd name="connsiteY12" fmla="*/ 6727 h 10000"/>
                          <a:gd name="connsiteX13" fmla="*/ 9760 w 10009"/>
                          <a:gd name="connsiteY13" fmla="*/ 6765 h 10000"/>
                          <a:gd name="connsiteX14" fmla="*/ 9691 w 10009"/>
                          <a:gd name="connsiteY14" fmla="*/ 6833 h 10000"/>
                          <a:gd name="connsiteX15" fmla="*/ 9599 w 10009"/>
                          <a:gd name="connsiteY15" fmla="*/ 6910 h 10000"/>
                          <a:gd name="connsiteX16" fmla="*/ 9495 w 10009"/>
                          <a:gd name="connsiteY16" fmla="*/ 7001 h 10000"/>
                          <a:gd name="connsiteX17" fmla="*/ 9378 w 10009"/>
                          <a:gd name="connsiteY17" fmla="*/ 7113 h 10000"/>
                          <a:gd name="connsiteX18" fmla="*/ 9250 w 10009"/>
                          <a:gd name="connsiteY18" fmla="*/ 7233 h 10000"/>
                          <a:gd name="connsiteX19" fmla="*/ 9106 w 10009"/>
                          <a:gd name="connsiteY19" fmla="*/ 7358 h 10000"/>
                          <a:gd name="connsiteX20" fmla="*/ 8958 w 10009"/>
                          <a:gd name="connsiteY20" fmla="*/ 7484 h 10000"/>
                          <a:gd name="connsiteX21" fmla="*/ 8799 w 10009"/>
                          <a:gd name="connsiteY21" fmla="*/ 7628 h 10000"/>
                          <a:gd name="connsiteX22" fmla="*/ 8632 w 10009"/>
                          <a:gd name="connsiteY22" fmla="*/ 7783 h 10000"/>
                          <a:gd name="connsiteX23" fmla="*/ 8458 w 10009"/>
                          <a:gd name="connsiteY23" fmla="*/ 7933 h 10000"/>
                          <a:gd name="connsiteX24" fmla="*/ 8285 w 10009"/>
                          <a:gd name="connsiteY24" fmla="*/ 8086 h 10000"/>
                          <a:gd name="connsiteX25" fmla="*/ 8107 w 10009"/>
                          <a:gd name="connsiteY25" fmla="*/ 8246 h 10000"/>
                          <a:gd name="connsiteX26" fmla="*/ 7934 w 10009"/>
                          <a:gd name="connsiteY26" fmla="*/ 8404 h 10000"/>
                          <a:gd name="connsiteX27" fmla="*/ 7757 w 10009"/>
                          <a:gd name="connsiteY27" fmla="*/ 8559 h 10000"/>
                          <a:gd name="connsiteX28" fmla="*/ 7584 w 10009"/>
                          <a:gd name="connsiteY28" fmla="*/ 8718 h 10000"/>
                          <a:gd name="connsiteX29" fmla="*/ 7411 w 10009"/>
                          <a:gd name="connsiteY29" fmla="*/ 8868 h 10000"/>
                          <a:gd name="connsiteX30" fmla="*/ 7245 w 10009"/>
                          <a:gd name="connsiteY30" fmla="*/ 9012 h 10000"/>
                          <a:gd name="connsiteX31" fmla="*/ 7089 w 10009"/>
                          <a:gd name="connsiteY31" fmla="*/ 9157 h 10000"/>
                          <a:gd name="connsiteX32" fmla="*/ 6942 w 10009"/>
                          <a:gd name="connsiteY32" fmla="*/ 9292 h 10000"/>
                          <a:gd name="connsiteX33" fmla="*/ 6799 w 10009"/>
                          <a:gd name="connsiteY33" fmla="*/ 9416 h 10000"/>
                          <a:gd name="connsiteX34" fmla="*/ 6673 w 10009"/>
                          <a:gd name="connsiteY34" fmla="*/ 9528 h 10000"/>
                          <a:gd name="connsiteX35" fmla="*/ 6556 w 10009"/>
                          <a:gd name="connsiteY35" fmla="*/ 9629 h 10000"/>
                          <a:gd name="connsiteX36" fmla="*/ 6452 w 10009"/>
                          <a:gd name="connsiteY36" fmla="*/ 9720 h 10000"/>
                          <a:gd name="connsiteX37" fmla="*/ 6371 w 10009"/>
                          <a:gd name="connsiteY37" fmla="*/ 9797 h 10000"/>
                          <a:gd name="connsiteX38" fmla="*/ 6301 w 10009"/>
                          <a:gd name="connsiteY38" fmla="*/ 9866 h 10000"/>
                          <a:gd name="connsiteX39" fmla="*/ 6248 w 10009"/>
                          <a:gd name="connsiteY39" fmla="*/ 9908 h 10000"/>
                          <a:gd name="connsiteX40" fmla="*/ 6218 w 10009"/>
                          <a:gd name="connsiteY40" fmla="*/ 9932 h 10000"/>
                          <a:gd name="connsiteX41" fmla="*/ 6144 w 10009"/>
                          <a:gd name="connsiteY41" fmla="*/ 9986 h 10000"/>
                          <a:gd name="connsiteX42" fmla="*/ 6079 w 10009"/>
                          <a:gd name="connsiteY42" fmla="*/ 10000 h 10000"/>
                          <a:gd name="connsiteX43" fmla="*/ 6017 w 10009"/>
                          <a:gd name="connsiteY43" fmla="*/ 9990 h 10000"/>
                          <a:gd name="connsiteX44" fmla="*/ 5970 w 10009"/>
                          <a:gd name="connsiteY44" fmla="*/ 9976 h 10000"/>
                          <a:gd name="connsiteX45" fmla="*/ 5941 w 10009"/>
                          <a:gd name="connsiteY45" fmla="*/ 9957 h 10000"/>
                          <a:gd name="connsiteX46" fmla="*/ 5926 w 10009"/>
                          <a:gd name="connsiteY46" fmla="*/ 9952 h 10000"/>
                          <a:gd name="connsiteX47" fmla="*/ 5914 w 10009"/>
                          <a:gd name="connsiteY47" fmla="*/ 9942 h 10000"/>
                          <a:gd name="connsiteX48" fmla="*/ 5879 w 10009"/>
                          <a:gd name="connsiteY48" fmla="*/ 9918 h 10000"/>
                          <a:gd name="connsiteX49" fmla="*/ 5822 w 10009"/>
                          <a:gd name="connsiteY49" fmla="*/ 9875 h 10000"/>
                          <a:gd name="connsiteX50" fmla="*/ 5750 w 10009"/>
                          <a:gd name="connsiteY50" fmla="*/ 9816 h 10000"/>
                          <a:gd name="connsiteX51" fmla="*/ 5654 w 10009"/>
                          <a:gd name="connsiteY51" fmla="*/ 9739 h 10000"/>
                          <a:gd name="connsiteX52" fmla="*/ 5537 w 10009"/>
                          <a:gd name="connsiteY52" fmla="*/ 9648 h 10000"/>
                          <a:gd name="connsiteX53" fmla="*/ 5410 w 10009"/>
                          <a:gd name="connsiteY53" fmla="*/ 9547 h 10000"/>
                          <a:gd name="connsiteX54" fmla="*/ 5264 w 10009"/>
                          <a:gd name="connsiteY54" fmla="*/ 9436 h 10000"/>
                          <a:gd name="connsiteX55" fmla="*/ 5108 w 10009"/>
                          <a:gd name="connsiteY55" fmla="*/ 9315 h 10000"/>
                          <a:gd name="connsiteX56" fmla="*/ 4935 w 10009"/>
                          <a:gd name="connsiteY56" fmla="*/ 9181 h 10000"/>
                          <a:gd name="connsiteX57" fmla="*/ 4752 w 10009"/>
                          <a:gd name="connsiteY57" fmla="*/ 9036 h 10000"/>
                          <a:gd name="connsiteX58" fmla="*/ 4556 w 10009"/>
                          <a:gd name="connsiteY58" fmla="*/ 8887 h 10000"/>
                          <a:gd name="connsiteX59" fmla="*/ 4358 w 10009"/>
                          <a:gd name="connsiteY59" fmla="*/ 8731 h 10000"/>
                          <a:gd name="connsiteX60" fmla="*/ 4150 w 10009"/>
                          <a:gd name="connsiteY60" fmla="*/ 8563 h 10000"/>
                          <a:gd name="connsiteX61" fmla="*/ 3935 w 10009"/>
                          <a:gd name="connsiteY61" fmla="*/ 8404 h 10000"/>
                          <a:gd name="connsiteX62" fmla="*/ 3715 w 10009"/>
                          <a:gd name="connsiteY62" fmla="*/ 8226 h 10000"/>
                          <a:gd name="connsiteX63" fmla="*/ 3490 w 10009"/>
                          <a:gd name="connsiteY63" fmla="*/ 8057 h 10000"/>
                          <a:gd name="connsiteX64" fmla="*/ 3265 w 10009"/>
                          <a:gd name="connsiteY64" fmla="*/ 7884 h 10000"/>
                          <a:gd name="connsiteX65" fmla="*/ 3035 w 10009"/>
                          <a:gd name="connsiteY65" fmla="*/ 7705 h 10000"/>
                          <a:gd name="connsiteX66" fmla="*/ 2809 w 10009"/>
                          <a:gd name="connsiteY66" fmla="*/ 7528 h 10000"/>
                          <a:gd name="connsiteX67" fmla="*/ 2583 w 10009"/>
                          <a:gd name="connsiteY67" fmla="*/ 7349 h 10000"/>
                          <a:gd name="connsiteX68" fmla="*/ 2363 w 10009"/>
                          <a:gd name="connsiteY68" fmla="*/ 7180 h 10000"/>
                          <a:gd name="connsiteX69" fmla="*/ 2143 w 10009"/>
                          <a:gd name="connsiteY69" fmla="*/ 7011 h 10000"/>
                          <a:gd name="connsiteX70" fmla="*/ 1929 w 10009"/>
                          <a:gd name="connsiteY70" fmla="*/ 6843 h 10000"/>
                          <a:gd name="connsiteX71" fmla="*/ 1726 w 10009"/>
                          <a:gd name="connsiteY71" fmla="*/ 6683 h 10000"/>
                          <a:gd name="connsiteX72" fmla="*/ 1526 w 10009"/>
                          <a:gd name="connsiteY72" fmla="*/ 6530 h 10000"/>
                          <a:gd name="connsiteX73" fmla="*/ 1338 w 10009"/>
                          <a:gd name="connsiteY73" fmla="*/ 6379 h 10000"/>
                          <a:gd name="connsiteX74" fmla="*/ 1158 w 10009"/>
                          <a:gd name="connsiteY74" fmla="*/ 6245 h 10000"/>
                          <a:gd name="connsiteX75" fmla="*/ 990 w 10009"/>
                          <a:gd name="connsiteY75" fmla="*/ 6110 h 10000"/>
                          <a:gd name="connsiteX76" fmla="*/ 836 w 10009"/>
                          <a:gd name="connsiteY76" fmla="*/ 5989 h 10000"/>
                          <a:gd name="connsiteX77" fmla="*/ 695 w 10009"/>
                          <a:gd name="connsiteY77" fmla="*/ 5883 h 10000"/>
                          <a:gd name="connsiteX78" fmla="*/ 574 w 10009"/>
                          <a:gd name="connsiteY78" fmla="*/ 5787 h 10000"/>
                          <a:gd name="connsiteX79" fmla="*/ 465 w 10009"/>
                          <a:gd name="connsiteY79" fmla="*/ 5705 h 10000"/>
                          <a:gd name="connsiteX80" fmla="*/ 373 w 10009"/>
                          <a:gd name="connsiteY80" fmla="*/ 5627 h 10000"/>
                          <a:gd name="connsiteX81" fmla="*/ 303 w 10009"/>
                          <a:gd name="connsiteY81" fmla="*/ 5580 h 10000"/>
                          <a:gd name="connsiteX82" fmla="*/ 256 w 10009"/>
                          <a:gd name="connsiteY82" fmla="*/ 5537 h 10000"/>
                          <a:gd name="connsiteX83" fmla="*/ 229 w 10009"/>
                          <a:gd name="connsiteY83" fmla="*/ 5512 h 10000"/>
                          <a:gd name="connsiteX84" fmla="*/ 96 w 10009"/>
                          <a:gd name="connsiteY84" fmla="*/ 5334 h 10000"/>
                          <a:gd name="connsiteX85" fmla="*/ 4 w 10009"/>
                          <a:gd name="connsiteY85" fmla="*/ 4629 h 10000"/>
                          <a:gd name="connsiteX86" fmla="*/ 4 w 10009"/>
                          <a:gd name="connsiteY86" fmla="*/ 3839 h 10000"/>
                          <a:gd name="connsiteX87" fmla="*/ 244 w 10009"/>
                          <a:gd name="connsiteY87" fmla="*/ 2484 h 10000"/>
                          <a:gd name="connsiteX88" fmla="*/ 581 w 10009"/>
                          <a:gd name="connsiteY88" fmla="*/ 2190 h 10000"/>
                          <a:gd name="connsiteX89" fmla="*/ 3848 w 10009"/>
                          <a:gd name="connsiteY8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12 w 10009"/>
                          <a:gd name="connsiteY11" fmla="*/ 6727 h 10000"/>
                          <a:gd name="connsiteX12" fmla="*/ 9760 w 10009"/>
                          <a:gd name="connsiteY12" fmla="*/ 6765 h 10000"/>
                          <a:gd name="connsiteX13" fmla="*/ 9691 w 10009"/>
                          <a:gd name="connsiteY13" fmla="*/ 6833 h 10000"/>
                          <a:gd name="connsiteX14" fmla="*/ 9599 w 10009"/>
                          <a:gd name="connsiteY14" fmla="*/ 6910 h 10000"/>
                          <a:gd name="connsiteX15" fmla="*/ 9495 w 10009"/>
                          <a:gd name="connsiteY15" fmla="*/ 7001 h 10000"/>
                          <a:gd name="connsiteX16" fmla="*/ 9378 w 10009"/>
                          <a:gd name="connsiteY16" fmla="*/ 7113 h 10000"/>
                          <a:gd name="connsiteX17" fmla="*/ 9250 w 10009"/>
                          <a:gd name="connsiteY17" fmla="*/ 7233 h 10000"/>
                          <a:gd name="connsiteX18" fmla="*/ 9106 w 10009"/>
                          <a:gd name="connsiteY18" fmla="*/ 7358 h 10000"/>
                          <a:gd name="connsiteX19" fmla="*/ 8958 w 10009"/>
                          <a:gd name="connsiteY19" fmla="*/ 7484 h 10000"/>
                          <a:gd name="connsiteX20" fmla="*/ 8799 w 10009"/>
                          <a:gd name="connsiteY20" fmla="*/ 7628 h 10000"/>
                          <a:gd name="connsiteX21" fmla="*/ 8632 w 10009"/>
                          <a:gd name="connsiteY21" fmla="*/ 7783 h 10000"/>
                          <a:gd name="connsiteX22" fmla="*/ 8458 w 10009"/>
                          <a:gd name="connsiteY22" fmla="*/ 7933 h 10000"/>
                          <a:gd name="connsiteX23" fmla="*/ 8285 w 10009"/>
                          <a:gd name="connsiteY23" fmla="*/ 8086 h 10000"/>
                          <a:gd name="connsiteX24" fmla="*/ 8107 w 10009"/>
                          <a:gd name="connsiteY24" fmla="*/ 8246 h 10000"/>
                          <a:gd name="connsiteX25" fmla="*/ 7934 w 10009"/>
                          <a:gd name="connsiteY25" fmla="*/ 8404 h 10000"/>
                          <a:gd name="connsiteX26" fmla="*/ 7757 w 10009"/>
                          <a:gd name="connsiteY26" fmla="*/ 8559 h 10000"/>
                          <a:gd name="connsiteX27" fmla="*/ 7584 w 10009"/>
                          <a:gd name="connsiteY27" fmla="*/ 8718 h 10000"/>
                          <a:gd name="connsiteX28" fmla="*/ 7411 w 10009"/>
                          <a:gd name="connsiteY28" fmla="*/ 8868 h 10000"/>
                          <a:gd name="connsiteX29" fmla="*/ 7245 w 10009"/>
                          <a:gd name="connsiteY29" fmla="*/ 9012 h 10000"/>
                          <a:gd name="connsiteX30" fmla="*/ 7089 w 10009"/>
                          <a:gd name="connsiteY30" fmla="*/ 9157 h 10000"/>
                          <a:gd name="connsiteX31" fmla="*/ 6942 w 10009"/>
                          <a:gd name="connsiteY31" fmla="*/ 9292 h 10000"/>
                          <a:gd name="connsiteX32" fmla="*/ 6799 w 10009"/>
                          <a:gd name="connsiteY32" fmla="*/ 9416 h 10000"/>
                          <a:gd name="connsiteX33" fmla="*/ 6673 w 10009"/>
                          <a:gd name="connsiteY33" fmla="*/ 9528 h 10000"/>
                          <a:gd name="connsiteX34" fmla="*/ 6556 w 10009"/>
                          <a:gd name="connsiteY34" fmla="*/ 9629 h 10000"/>
                          <a:gd name="connsiteX35" fmla="*/ 6452 w 10009"/>
                          <a:gd name="connsiteY35" fmla="*/ 9720 h 10000"/>
                          <a:gd name="connsiteX36" fmla="*/ 6371 w 10009"/>
                          <a:gd name="connsiteY36" fmla="*/ 9797 h 10000"/>
                          <a:gd name="connsiteX37" fmla="*/ 6301 w 10009"/>
                          <a:gd name="connsiteY37" fmla="*/ 9866 h 10000"/>
                          <a:gd name="connsiteX38" fmla="*/ 6248 w 10009"/>
                          <a:gd name="connsiteY38" fmla="*/ 9908 h 10000"/>
                          <a:gd name="connsiteX39" fmla="*/ 6218 w 10009"/>
                          <a:gd name="connsiteY39" fmla="*/ 9932 h 10000"/>
                          <a:gd name="connsiteX40" fmla="*/ 6144 w 10009"/>
                          <a:gd name="connsiteY40" fmla="*/ 9986 h 10000"/>
                          <a:gd name="connsiteX41" fmla="*/ 6079 w 10009"/>
                          <a:gd name="connsiteY41" fmla="*/ 10000 h 10000"/>
                          <a:gd name="connsiteX42" fmla="*/ 6017 w 10009"/>
                          <a:gd name="connsiteY42" fmla="*/ 9990 h 10000"/>
                          <a:gd name="connsiteX43" fmla="*/ 5970 w 10009"/>
                          <a:gd name="connsiteY43" fmla="*/ 9976 h 10000"/>
                          <a:gd name="connsiteX44" fmla="*/ 5941 w 10009"/>
                          <a:gd name="connsiteY44" fmla="*/ 9957 h 10000"/>
                          <a:gd name="connsiteX45" fmla="*/ 5926 w 10009"/>
                          <a:gd name="connsiteY45" fmla="*/ 9952 h 10000"/>
                          <a:gd name="connsiteX46" fmla="*/ 5914 w 10009"/>
                          <a:gd name="connsiteY46" fmla="*/ 9942 h 10000"/>
                          <a:gd name="connsiteX47" fmla="*/ 5879 w 10009"/>
                          <a:gd name="connsiteY47" fmla="*/ 9918 h 10000"/>
                          <a:gd name="connsiteX48" fmla="*/ 5822 w 10009"/>
                          <a:gd name="connsiteY48" fmla="*/ 9875 h 10000"/>
                          <a:gd name="connsiteX49" fmla="*/ 5750 w 10009"/>
                          <a:gd name="connsiteY49" fmla="*/ 9816 h 10000"/>
                          <a:gd name="connsiteX50" fmla="*/ 5654 w 10009"/>
                          <a:gd name="connsiteY50" fmla="*/ 9739 h 10000"/>
                          <a:gd name="connsiteX51" fmla="*/ 5537 w 10009"/>
                          <a:gd name="connsiteY51" fmla="*/ 9648 h 10000"/>
                          <a:gd name="connsiteX52" fmla="*/ 5410 w 10009"/>
                          <a:gd name="connsiteY52" fmla="*/ 9547 h 10000"/>
                          <a:gd name="connsiteX53" fmla="*/ 5264 w 10009"/>
                          <a:gd name="connsiteY53" fmla="*/ 9436 h 10000"/>
                          <a:gd name="connsiteX54" fmla="*/ 5108 w 10009"/>
                          <a:gd name="connsiteY54" fmla="*/ 9315 h 10000"/>
                          <a:gd name="connsiteX55" fmla="*/ 4935 w 10009"/>
                          <a:gd name="connsiteY55" fmla="*/ 9181 h 10000"/>
                          <a:gd name="connsiteX56" fmla="*/ 4752 w 10009"/>
                          <a:gd name="connsiteY56" fmla="*/ 9036 h 10000"/>
                          <a:gd name="connsiteX57" fmla="*/ 4556 w 10009"/>
                          <a:gd name="connsiteY57" fmla="*/ 8887 h 10000"/>
                          <a:gd name="connsiteX58" fmla="*/ 4358 w 10009"/>
                          <a:gd name="connsiteY58" fmla="*/ 8731 h 10000"/>
                          <a:gd name="connsiteX59" fmla="*/ 4150 w 10009"/>
                          <a:gd name="connsiteY59" fmla="*/ 8563 h 10000"/>
                          <a:gd name="connsiteX60" fmla="*/ 3935 w 10009"/>
                          <a:gd name="connsiteY60" fmla="*/ 8404 h 10000"/>
                          <a:gd name="connsiteX61" fmla="*/ 3715 w 10009"/>
                          <a:gd name="connsiteY61" fmla="*/ 8226 h 10000"/>
                          <a:gd name="connsiteX62" fmla="*/ 3490 w 10009"/>
                          <a:gd name="connsiteY62" fmla="*/ 8057 h 10000"/>
                          <a:gd name="connsiteX63" fmla="*/ 3265 w 10009"/>
                          <a:gd name="connsiteY63" fmla="*/ 7884 h 10000"/>
                          <a:gd name="connsiteX64" fmla="*/ 3035 w 10009"/>
                          <a:gd name="connsiteY64" fmla="*/ 7705 h 10000"/>
                          <a:gd name="connsiteX65" fmla="*/ 2809 w 10009"/>
                          <a:gd name="connsiteY65" fmla="*/ 7528 h 10000"/>
                          <a:gd name="connsiteX66" fmla="*/ 2583 w 10009"/>
                          <a:gd name="connsiteY66" fmla="*/ 7349 h 10000"/>
                          <a:gd name="connsiteX67" fmla="*/ 2363 w 10009"/>
                          <a:gd name="connsiteY67" fmla="*/ 7180 h 10000"/>
                          <a:gd name="connsiteX68" fmla="*/ 2143 w 10009"/>
                          <a:gd name="connsiteY68" fmla="*/ 7011 h 10000"/>
                          <a:gd name="connsiteX69" fmla="*/ 1929 w 10009"/>
                          <a:gd name="connsiteY69" fmla="*/ 6843 h 10000"/>
                          <a:gd name="connsiteX70" fmla="*/ 1726 w 10009"/>
                          <a:gd name="connsiteY70" fmla="*/ 6683 h 10000"/>
                          <a:gd name="connsiteX71" fmla="*/ 1526 w 10009"/>
                          <a:gd name="connsiteY71" fmla="*/ 6530 h 10000"/>
                          <a:gd name="connsiteX72" fmla="*/ 1338 w 10009"/>
                          <a:gd name="connsiteY72" fmla="*/ 6379 h 10000"/>
                          <a:gd name="connsiteX73" fmla="*/ 1158 w 10009"/>
                          <a:gd name="connsiteY73" fmla="*/ 6245 h 10000"/>
                          <a:gd name="connsiteX74" fmla="*/ 990 w 10009"/>
                          <a:gd name="connsiteY74" fmla="*/ 6110 h 10000"/>
                          <a:gd name="connsiteX75" fmla="*/ 836 w 10009"/>
                          <a:gd name="connsiteY75" fmla="*/ 5989 h 10000"/>
                          <a:gd name="connsiteX76" fmla="*/ 695 w 10009"/>
                          <a:gd name="connsiteY76" fmla="*/ 5883 h 10000"/>
                          <a:gd name="connsiteX77" fmla="*/ 574 w 10009"/>
                          <a:gd name="connsiteY77" fmla="*/ 5787 h 10000"/>
                          <a:gd name="connsiteX78" fmla="*/ 465 w 10009"/>
                          <a:gd name="connsiteY78" fmla="*/ 5705 h 10000"/>
                          <a:gd name="connsiteX79" fmla="*/ 373 w 10009"/>
                          <a:gd name="connsiteY79" fmla="*/ 5627 h 10000"/>
                          <a:gd name="connsiteX80" fmla="*/ 303 w 10009"/>
                          <a:gd name="connsiteY80" fmla="*/ 5580 h 10000"/>
                          <a:gd name="connsiteX81" fmla="*/ 256 w 10009"/>
                          <a:gd name="connsiteY81" fmla="*/ 5537 h 10000"/>
                          <a:gd name="connsiteX82" fmla="*/ 229 w 10009"/>
                          <a:gd name="connsiteY82" fmla="*/ 5512 h 10000"/>
                          <a:gd name="connsiteX83" fmla="*/ 96 w 10009"/>
                          <a:gd name="connsiteY83" fmla="*/ 5334 h 10000"/>
                          <a:gd name="connsiteX84" fmla="*/ 4 w 10009"/>
                          <a:gd name="connsiteY84" fmla="*/ 4629 h 10000"/>
                          <a:gd name="connsiteX85" fmla="*/ 4 w 10009"/>
                          <a:gd name="connsiteY85" fmla="*/ 3839 h 10000"/>
                          <a:gd name="connsiteX86" fmla="*/ 244 w 10009"/>
                          <a:gd name="connsiteY86" fmla="*/ 2484 h 10000"/>
                          <a:gd name="connsiteX87" fmla="*/ 581 w 10009"/>
                          <a:gd name="connsiteY87" fmla="*/ 2190 h 10000"/>
                          <a:gd name="connsiteX88" fmla="*/ 3848 w 10009"/>
                          <a:gd name="connsiteY8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12 w 10009"/>
                          <a:gd name="connsiteY10" fmla="*/ 6727 h 10000"/>
                          <a:gd name="connsiteX11" fmla="*/ 9760 w 10009"/>
                          <a:gd name="connsiteY11" fmla="*/ 6765 h 10000"/>
                          <a:gd name="connsiteX12" fmla="*/ 9691 w 10009"/>
                          <a:gd name="connsiteY12" fmla="*/ 6833 h 10000"/>
                          <a:gd name="connsiteX13" fmla="*/ 9599 w 10009"/>
                          <a:gd name="connsiteY13" fmla="*/ 6910 h 10000"/>
                          <a:gd name="connsiteX14" fmla="*/ 9495 w 10009"/>
                          <a:gd name="connsiteY14" fmla="*/ 7001 h 10000"/>
                          <a:gd name="connsiteX15" fmla="*/ 9378 w 10009"/>
                          <a:gd name="connsiteY15" fmla="*/ 7113 h 10000"/>
                          <a:gd name="connsiteX16" fmla="*/ 9250 w 10009"/>
                          <a:gd name="connsiteY16" fmla="*/ 7233 h 10000"/>
                          <a:gd name="connsiteX17" fmla="*/ 9106 w 10009"/>
                          <a:gd name="connsiteY17" fmla="*/ 7358 h 10000"/>
                          <a:gd name="connsiteX18" fmla="*/ 8958 w 10009"/>
                          <a:gd name="connsiteY18" fmla="*/ 7484 h 10000"/>
                          <a:gd name="connsiteX19" fmla="*/ 8799 w 10009"/>
                          <a:gd name="connsiteY19" fmla="*/ 7628 h 10000"/>
                          <a:gd name="connsiteX20" fmla="*/ 8632 w 10009"/>
                          <a:gd name="connsiteY20" fmla="*/ 7783 h 10000"/>
                          <a:gd name="connsiteX21" fmla="*/ 8458 w 10009"/>
                          <a:gd name="connsiteY21" fmla="*/ 7933 h 10000"/>
                          <a:gd name="connsiteX22" fmla="*/ 8285 w 10009"/>
                          <a:gd name="connsiteY22" fmla="*/ 8086 h 10000"/>
                          <a:gd name="connsiteX23" fmla="*/ 8107 w 10009"/>
                          <a:gd name="connsiteY23" fmla="*/ 8246 h 10000"/>
                          <a:gd name="connsiteX24" fmla="*/ 7934 w 10009"/>
                          <a:gd name="connsiteY24" fmla="*/ 8404 h 10000"/>
                          <a:gd name="connsiteX25" fmla="*/ 7757 w 10009"/>
                          <a:gd name="connsiteY25" fmla="*/ 8559 h 10000"/>
                          <a:gd name="connsiteX26" fmla="*/ 7584 w 10009"/>
                          <a:gd name="connsiteY26" fmla="*/ 8718 h 10000"/>
                          <a:gd name="connsiteX27" fmla="*/ 7411 w 10009"/>
                          <a:gd name="connsiteY27" fmla="*/ 8868 h 10000"/>
                          <a:gd name="connsiteX28" fmla="*/ 7245 w 10009"/>
                          <a:gd name="connsiteY28" fmla="*/ 9012 h 10000"/>
                          <a:gd name="connsiteX29" fmla="*/ 7089 w 10009"/>
                          <a:gd name="connsiteY29" fmla="*/ 9157 h 10000"/>
                          <a:gd name="connsiteX30" fmla="*/ 6942 w 10009"/>
                          <a:gd name="connsiteY30" fmla="*/ 9292 h 10000"/>
                          <a:gd name="connsiteX31" fmla="*/ 6799 w 10009"/>
                          <a:gd name="connsiteY31" fmla="*/ 9416 h 10000"/>
                          <a:gd name="connsiteX32" fmla="*/ 6673 w 10009"/>
                          <a:gd name="connsiteY32" fmla="*/ 9528 h 10000"/>
                          <a:gd name="connsiteX33" fmla="*/ 6556 w 10009"/>
                          <a:gd name="connsiteY33" fmla="*/ 9629 h 10000"/>
                          <a:gd name="connsiteX34" fmla="*/ 6452 w 10009"/>
                          <a:gd name="connsiteY34" fmla="*/ 9720 h 10000"/>
                          <a:gd name="connsiteX35" fmla="*/ 6371 w 10009"/>
                          <a:gd name="connsiteY35" fmla="*/ 9797 h 10000"/>
                          <a:gd name="connsiteX36" fmla="*/ 6301 w 10009"/>
                          <a:gd name="connsiteY36" fmla="*/ 9866 h 10000"/>
                          <a:gd name="connsiteX37" fmla="*/ 6248 w 10009"/>
                          <a:gd name="connsiteY37" fmla="*/ 9908 h 10000"/>
                          <a:gd name="connsiteX38" fmla="*/ 6218 w 10009"/>
                          <a:gd name="connsiteY38" fmla="*/ 9932 h 10000"/>
                          <a:gd name="connsiteX39" fmla="*/ 6144 w 10009"/>
                          <a:gd name="connsiteY39" fmla="*/ 9986 h 10000"/>
                          <a:gd name="connsiteX40" fmla="*/ 6079 w 10009"/>
                          <a:gd name="connsiteY40" fmla="*/ 10000 h 10000"/>
                          <a:gd name="connsiteX41" fmla="*/ 6017 w 10009"/>
                          <a:gd name="connsiteY41" fmla="*/ 9990 h 10000"/>
                          <a:gd name="connsiteX42" fmla="*/ 5970 w 10009"/>
                          <a:gd name="connsiteY42" fmla="*/ 9976 h 10000"/>
                          <a:gd name="connsiteX43" fmla="*/ 5941 w 10009"/>
                          <a:gd name="connsiteY43" fmla="*/ 9957 h 10000"/>
                          <a:gd name="connsiteX44" fmla="*/ 5926 w 10009"/>
                          <a:gd name="connsiteY44" fmla="*/ 9952 h 10000"/>
                          <a:gd name="connsiteX45" fmla="*/ 5914 w 10009"/>
                          <a:gd name="connsiteY45" fmla="*/ 9942 h 10000"/>
                          <a:gd name="connsiteX46" fmla="*/ 5879 w 10009"/>
                          <a:gd name="connsiteY46" fmla="*/ 9918 h 10000"/>
                          <a:gd name="connsiteX47" fmla="*/ 5822 w 10009"/>
                          <a:gd name="connsiteY47" fmla="*/ 9875 h 10000"/>
                          <a:gd name="connsiteX48" fmla="*/ 5750 w 10009"/>
                          <a:gd name="connsiteY48" fmla="*/ 9816 h 10000"/>
                          <a:gd name="connsiteX49" fmla="*/ 5654 w 10009"/>
                          <a:gd name="connsiteY49" fmla="*/ 9739 h 10000"/>
                          <a:gd name="connsiteX50" fmla="*/ 5537 w 10009"/>
                          <a:gd name="connsiteY50" fmla="*/ 9648 h 10000"/>
                          <a:gd name="connsiteX51" fmla="*/ 5410 w 10009"/>
                          <a:gd name="connsiteY51" fmla="*/ 9547 h 10000"/>
                          <a:gd name="connsiteX52" fmla="*/ 5264 w 10009"/>
                          <a:gd name="connsiteY52" fmla="*/ 9436 h 10000"/>
                          <a:gd name="connsiteX53" fmla="*/ 5108 w 10009"/>
                          <a:gd name="connsiteY53" fmla="*/ 9315 h 10000"/>
                          <a:gd name="connsiteX54" fmla="*/ 4935 w 10009"/>
                          <a:gd name="connsiteY54" fmla="*/ 9181 h 10000"/>
                          <a:gd name="connsiteX55" fmla="*/ 4752 w 10009"/>
                          <a:gd name="connsiteY55" fmla="*/ 9036 h 10000"/>
                          <a:gd name="connsiteX56" fmla="*/ 4556 w 10009"/>
                          <a:gd name="connsiteY56" fmla="*/ 8887 h 10000"/>
                          <a:gd name="connsiteX57" fmla="*/ 4358 w 10009"/>
                          <a:gd name="connsiteY57" fmla="*/ 8731 h 10000"/>
                          <a:gd name="connsiteX58" fmla="*/ 4150 w 10009"/>
                          <a:gd name="connsiteY58" fmla="*/ 8563 h 10000"/>
                          <a:gd name="connsiteX59" fmla="*/ 3935 w 10009"/>
                          <a:gd name="connsiteY59" fmla="*/ 8404 h 10000"/>
                          <a:gd name="connsiteX60" fmla="*/ 3715 w 10009"/>
                          <a:gd name="connsiteY60" fmla="*/ 8226 h 10000"/>
                          <a:gd name="connsiteX61" fmla="*/ 3490 w 10009"/>
                          <a:gd name="connsiteY61" fmla="*/ 8057 h 10000"/>
                          <a:gd name="connsiteX62" fmla="*/ 3265 w 10009"/>
                          <a:gd name="connsiteY62" fmla="*/ 7884 h 10000"/>
                          <a:gd name="connsiteX63" fmla="*/ 3035 w 10009"/>
                          <a:gd name="connsiteY63" fmla="*/ 7705 h 10000"/>
                          <a:gd name="connsiteX64" fmla="*/ 2809 w 10009"/>
                          <a:gd name="connsiteY64" fmla="*/ 7528 h 10000"/>
                          <a:gd name="connsiteX65" fmla="*/ 2583 w 10009"/>
                          <a:gd name="connsiteY65" fmla="*/ 7349 h 10000"/>
                          <a:gd name="connsiteX66" fmla="*/ 2363 w 10009"/>
                          <a:gd name="connsiteY66" fmla="*/ 7180 h 10000"/>
                          <a:gd name="connsiteX67" fmla="*/ 2143 w 10009"/>
                          <a:gd name="connsiteY67" fmla="*/ 7011 h 10000"/>
                          <a:gd name="connsiteX68" fmla="*/ 1929 w 10009"/>
                          <a:gd name="connsiteY68" fmla="*/ 6843 h 10000"/>
                          <a:gd name="connsiteX69" fmla="*/ 1726 w 10009"/>
                          <a:gd name="connsiteY69" fmla="*/ 6683 h 10000"/>
                          <a:gd name="connsiteX70" fmla="*/ 1526 w 10009"/>
                          <a:gd name="connsiteY70" fmla="*/ 6530 h 10000"/>
                          <a:gd name="connsiteX71" fmla="*/ 1338 w 10009"/>
                          <a:gd name="connsiteY71" fmla="*/ 6379 h 10000"/>
                          <a:gd name="connsiteX72" fmla="*/ 1158 w 10009"/>
                          <a:gd name="connsiteY72" fmla="*/ 6245 h 10000"/>
                          <a:gd name="connsiteX73" fmla="*/ 990 w 10009"/>
                          <a:gd name="connsiteY73" fmla="*/ 6110 h 10000"/>
                          <a:gd name="connsiteX74" fmla="*/ 836 w 10009"/>
                          <a:gd name="connsiteY74" fmla="*/ 5989 h 10000"/>
                          <a:gd name="connsiteX75" fmla="*/ 695 w 10009"/>
                          <a:gd name="connsiteY75" fmla="*/ 5883 h 10000"/>
                          <a:gd name="connsiteX76" fmla="*/ 574 w 10009"/>
                          <a:gd name="connsiteY76" fmla="*/ 5787 h 10000"/>
                          <a:gd name="connsiteX77" fmla="*/ 465 w 10009"/>
                          <a:gd name="connsiteY77" fmla="*/ 5705 h 10000"/>
                          <a:gd name="connsiteX78" fmla="*/ 373 w 10009"/>
                          <a:gd name="connsiteY78" fmla="*/ 5627 h 10000"/>
                          <a:gd name="connsiteX79" fmla="*/ 303 w 10009"/>
                          <a:gd name="connsiteY79" fmla="*/ 5580 h 10000"/>
                          <a:gd name="connsiteX80" fmla="*/ 256 w 10009"/>
                          <a:gd name="connsiteY80" fmla="*/ 5537 h 10000"/>
                          <a:gd name="connsiteX81" fmla="*/ 229 w 10009"/>
                          <a:gd name="connsiteY81" fmla="*/ 5512 h 10000"/>
                          <a:gd name="connsiteX82" fmla="*/ 96 w 10009"/>
                          <a:gd name="connsiteY82" fmla="*/ 5334 h 10000"/>
                          <a:gd name="connsiteX83" fmla="*/ 4 w 10009"/>
                          <a:gd name="connsiteY83" fmla="*/ 4629 h 10000"/>
                          <a:gd name="connsiteX84" fmla="*/ 4 w 10009"/>
                          <a:gd name="connsiteY84" fmla="*/ 3839 h 10000"/>
                          <a:gd name="connsiteX85" fmla="*/ 244 w 10009"/>
                          <a:gd name="connsiteY85" fmla="*/ 2484 h 10000"/>
                          <a:gd name="connsiteX86" fmla="*/ 581 w 10009"/>
                          <a:gd name="connsiteY86" fmla="*/ 2190 h 10000"/>
                          <a:gd name="connsiteX87" fmla="*/ 3848 w 10009"/>
                          <a:gd name="connsiteY8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12 w 10009"/>
                          <a:gd name="connsiteY9" fmla="*/ 6727 h 10000"/>
                          <a:gd name="connsiteX10" fmla="*/ 9760 w 10009"/>
                          <a:gd name="connsiteY10" fmla="*/ 6765 h 10000"/>
                          <a:gd name="connsiteX11" fmla="*/ 9691 w 10009"/>
                          <a:gd name="connsiteY11" fmla="*/ 6833 h 10000"/>
                          <a:gd name="connsiteX12" fmla="*/ 9599 w 10009"/>
                          <a:gd name="connsiteY12" fmla="*/ 6910 h 10000"/>
                          <a:gd name="connsiteX13" fmla="*/ 9495 w 10009"/>
                          <a:gd name="connsiteY13" fmla="*/ 7001 h 10000"/>
                          <a:gd name="connsiteX14" fmla="*/ 9378 w 10009"/>
                          <a:gd name="connsiteY14" fmla="*/ 7113 h 10000"/>
                          <a:gd name="connsiteX15" fmla="*/ 9250 w 10009"/>
                          <a:gd name="connsiteY15" fmla="*/ 7233 h 10000"/>
                          <a:gd name="connsiteX16" fmla="*/ 9106 w 10009"/>
                          <a:gd name="connsiteY16" fmla="*/ 7358 h 10000"/>
                          <a:gd name="connsiteX17" fmla="*/ 8958 w 10009"/>
                          <a:gd name="connsiteY17" fmla="*/ 7484 h 10000"/>
                          <a:gd name="connsiteX18" fmla="*/ 8799 w 10009"/>
                          <a:gd name="connsiteY18" fmla="*/ 7628 h 10000"/>
                          <a:gd name="connsiteX19" fmla="*/ 8632 w 10009"/>
                          <a:gd name="connsiteY19" fmla="*/ 7783 h 10000"/>
                          <a:gd name="connsiteX20" fmla="*/ 8458 w 10009"/>
                          <a:gd name="connsiteY20" fmla="*/ 7933 h 10000"/>
                          <a:gd name="connsiteX21" fmla="*/ 8285 w 10009"/>
                          <a:gd name="connsiteY21" fmla="*/ 8086 h 10000"/>
                          <a:gd name="connsiteX22" fmla="*/ 8107 w 10009"/>
                          <a:gd name="connsiteY22" fmla="*/ 8246 h 10000"/>
                          <a:gd name="connsiteX23" fmla="*/ 7934 w 10009"/>
                          <a:gd name="connsiteY23" fmla="*/ 8404 h 10000"/>
                          <a:gd name="connsiteX24" fmla="*/ 7757 w 10009"/>
                          <a:gd name="connsiteY24" fmla="*/ 8559 h 10000"/>
                          <a:gd name="connsiteX25" fmla="*/ 7584 w 10009"/>
                          <a:gd name="connsiteY25" fmla="*/ 8718 h 10000"/>
                          <a:gd name="connsiteX26" fmla="*/ 7411 w 10009"/>
                          <a:gd name="connsiteY26" fmla="*/ 8868 h 10000"/>
                          <a:gd name="connsiteX27" fmla="*/ 7245 w 10009"/>
                          <a:gd name="connsiteY27" fmla="*/ 9012 h 10000"/>
                          <a:gd name="connsiteX28" fmla="*/ 7089 w 10009"/>
                          <a:gd name="connsiteY28" fmla="*/ 9157 h 10000"/>
                          <a:gd name="connsiteX29" fmla="*/ 6942 w 10009"/>
                          <a:gd name="connsiteY29" fmla="*/ 9292 h 10000"/>
                          <a:gd name="connsiteX30" fmla="*/ 6799 w 10009"/>
                          <a:gd name="connsiteY30" fmla="*/ 9416 h 10000"/>
                          <a:gd name="connsiteX31" fmla="*/ 6673 w 10009"/>
                          <a:gd name="connsiteY31" fmla="*/ 9528 h 10000"/>
                          <a:gd name="connsiteX32" fmla="*/ 6556 w 10009"/>
                          <a:gd name="connsiteY32" fmla="*/ 9629 h 10000"/>
                          <a:gd name="connsiteX33" fmla="*/ 6452 w 10009"/>
                          <a:gd name="connsiteY33" fmla="*/ 9720 h 10000"/>
                          <a:gd name="connsiteX34" fmla="*/ 6371 w 10009"/>
                          <a:gd name="connsiteY34" fmla="*/ 9797 h 10000"/>
                          <a:gd name="connsiteX35" fmla="*/ 6301 w 10009"/>
                          <a:gd name="connsiteY35" fmla="*/ 9866 h 10000"/>
                          <a:gd name="connsiteX36" fmla="*/ 6248 w 10009"/>
                          <a:gd name="connsiteY36" fmla="*/ 9908 h 10000"/>
                          <a:gd name="connsiteX37" fmla="*/ 6218 w 10009"/>
                          <a:gd name="connsiteY37" fmla="*/ 9932 h 10000"/>
                          <a:gd name="connsiteX38" fmla="*/ 6144 w 10009"/>
                          <a:gd name="connsiteY38" fmla="*/ 9986 h 10000"/>
                          <a:gd name="connsiteX39" fmla="*/ 6079 w 10009"/>
                          <a:gd name="connsiteY39" fmla="*/ 10000 h 10000"/>
                          <a:gd name="connsiteX40" fmla="*/ 6017 w 10009"/>
                          <a:gd name="connsiteY40" fmla="*/ 9990 h 10000"/>
                          <a:gd name="connsiteX41" fmla="*/ 5970 w 10009"/>
                          <a:gd name="connsiteY41" fmla="*/ 9976 h 10000"/>
                          <a:gd name="connsiteX42" fmla="*/ 5941 w 10009"/>
                          <a:gd name="connsiteY42" fmla="*/ 9957 h 10000"/>
                          <a:gd name="connsiteX43" fmla="*/ 5926 w 10009"/>
                          <a:gd name="connsiteY43" fmla="*/ 9952 h 10000"/>
                          <a:gd name="connsiteX44" fmla="*/ 5914 w 10009"/>
                          <a:gd name="connsiteY44" fmla="*/ 9942 h 10000"/>
                          <a:gd name="connsiteX45" fmla="*/ 5879 w 10009"/>
                          <a:gd name="connsiteY45" fmla="*/ 9918 h 10000"/>
                          <a:gd name="connsiteX46" fmla="*/ 5822 w 10009"/>
                          <a:gd name="connsiteY46" fmla="*/ 9875 h 10000"/>
                          <a:gd name="connsiteX47" fmla="*/ 5750 w 10009"/>
                          <a:gd name="connsiteY47" fmla="*/ 9816 h 10000"/>
                          <a:gd name="connsiteX48" fmla="*/ 5654 w 10009"/>
                          <a:gd name="connsiteY48" fmla="*/ 9739 h 10000"/>
                          <a:gd name="connsiteX49" fmla="*/ 5537 w 10009"/>
                          <a:gd name="connsiteY49" fmla="*/ 9648 h 10000"/>
                          <a:gd name="connsiteX50" fmla="*/ 5410 w 10009"/>
                          <a:gd name="connsiteY50" fmla="*/ 9547 h 10000"/>
                          <a:gd name="connsiteX51" fmla="*/ 5264 w 10009"/>
                          <a:gd name="connsiteY51" fmla="*/ 9436 h 10000"/>
                          <a:gd name="connsiteX52" fmla="*/ 5108 w 10009"/>
                          <a:gd name="connsiteY52" fmla="*/ 9315 h 10000"/>
                          <a:gd name="connsiteX53" fmla="*/ 4935 w 10009"/>
                          <a:gd name="connsiteY53" fmla="*/ 9181 h 10000"/>
                          <a:gd name="connsiteX54" fmla="*/ 4752 w 10009"/>
                          <a:gd name="connsiteY54" fmla="*/ 9036 h 10000"/>
                          <a:gd name="connsiteX55" fmla="*/ 4556 w 10009"/>
                          <a:gd name="connsiteY55" fmla="*/ 8887 h 10000"/>
                          <a:gd name="connsiteX56" fmla="*/ 4358 w 10009"/>
                          <a:gd name="connsiteY56" fmla="*/ 8731 h 10000"/>
                          <a:gd name="connsiteX57" fmla="*/ 4150 w 10009"/>
                          <a:gd name="connsiteY57" fmla="*/ 8563 h 10000"/>
                          <a:gd name="connsiteX58" fmla="*/ 3935 w 10009"/>
                          <a:gd name="connsiteY58" fmla="*/ 8404 h 10000"/>
                          <a:gd name="connsiteX59" fmla="*/ 3715 w 10009"/>
                          <a:gd name="connsiteY59" fmla="*/ 8226 h 10000"/>
                          <a:gd name="connsiteX60" fmla="*/ 3490 w 10009"/>
                          <a:gd name="connsiteY60" fmla="*/ 8057 h 10000"/>
                          <a:gd name="connsiteX61" fmla="*/ 3265 w 10009"/>
                          <a:gd name="connsiteY61" fmla="*/ 7884 h 10000"/>
                          <a:gd name="connsiteX62" fmla="*/ 3035 w 10009"/>
                          <a:gd name="connsiteY62" fmla="*/ 7705 h 10000"/>
                          <a:gd name="connsiteX63" fmla="*/ 2809 w 10009"/>
                          <a:gd name="connsiteY63" fmla="*/ 7528 h 10000"/>
                          <a:gd name="connsiteX64" fmla="*/ 2583 w 10009"/>
                          <a:gd name="connsiteY64" fmla="*/ 7349 h 10000"/>
                          <a:gd name="connsiteX65" fmla="*/ 2363 w 10009"/>
                          <a:gd name="connsiteY65" fmla="*/ 7180 h 10000"/>
                          <a:gd name="connsiteX66" fmla="*/ 2143 w 10009"/>
                          <a:gd name="connsiteY66" fmla="*/ 7011 h 10000"/>
                          <a:gd name="connsiteX67" fmla="*/ 1929 w 10009"/>
                          <a:gd name="connsiteY67" fmla="*/ 6843 h 10000"/>
                          <a:gd name="connsiteX68" fmla="*/ 1726 w 10009"/>
                          <a:gd name="connsiteY68" fmla="*/ 6683 h 10000"/>
                          <a:gd name="connsiteX69" fmla="*/ 1526 w 10009"/>
                          <a:gd name="connsiteY69" fmla="*/ 6530 h 10000"/>
                          <a:gd name="connsiteX70" fmla="*/ 1338 w 10009"/>
                          <a:gd name="connsiteY70" fmla="*/ 6379 h 10000"/>
                          <a:gd name="connsiteX71" fmla="*/ 1158 w 10009"/>
                          <a:gd name="connsiteY71" fmla="*/ 6245 h 10000"/>
                          <a:gd name="connsiteX72" fmla="*/ 990 w 10009"/>
                          <a:gd name="connsiteY72" fmla="*/ 6110 h 10000"/>
                          <a:gd name="connsiteX73" fmla="*/ 836 w 10009"/>
                          <a:gd name="connsiteY73" fmla="*/ 5989 h 10000"/>
                          <a:gd name="connsiteX74" fmla="*/ 695 w 10009"/>
                          <a:gd name="connsiteY74" fmla="*/ 5883 h 10000"/>
                          <a:gd name="connsiteX75" fmla="*/ 574 w 10009"/>
                          <a:gd name="connsiteY75" fmla="*/ 5787 h 10000"/>
                          <a:gd name="connsiteX76" fmla="*/ 465 w 10009"/>
                          <a:gd name="connsiteY76" fmla="*/ 5705 h 10000"/>
                          <a:gd name="connsiteX77" fmla="*/ 373 w 10009"/>
                          <a:gd name="connsiteY77" fmla="*/ 5627 h 10000"/>
                          <a:gd name="connsiteX78" fmla="*/ 303 w 10009"/>
                          <a:gd name="connsiteY78" fmla="*/ 5580 h 10000"/>
                          <a:gd name="connsiteX79" fmla="*/ 256 w 10009"/>
                          <a:gd name="connsiteY79" fmla="*/ 5537 h 10000"/>
                          <a:gd name="connsiteX80" fmla="*/ 229 w 10009"/>
                          <a:gd name="connsiteY80" fmla="*/ 5512 h 10000"/>
                          <a:gd name="connsiteX81" fmla="*/ 96 w 10009"/>
                          <a:gd name="connsiteY81" fmla="*/ 5334 h 10000"/>
                          <a:gd name="connsiteX82" fmla="*/ 4 w 10009"/>
                          <a:gd name="connsiteY82" fmla="*/ 4629 h 10000"/>
                          <a:gd name="connsiteX83" fmla="*/ 4 w 10009"/>
                          <a:gd name="connsiteY83" fmla="*/ 3839 h 10000"/>
                          <a:gd name="connsiteX84" fmla="*/ 244 w 10009"/>
                          <a:gd name="connsiteY84" fmla="*/ 2484 h 10000"/>
                          <a:gd name="connsiteX85" fmla="*/ 581 w 10009"/>
                          <a:gd name="connsiteY85" fmla="*/ 2190 h 10000"/>
                          <a:gd name="connsiteX86" fmla="*/ 3848 w 10009"/>
                          <a:gd name="connsiteY8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760 w 10009"/>
                          <a:gd name="connsiteY9" fmla="*/ 6765 h 10000"/>
                          <a:gd name="connsiteX10" fmla="*/ 9691 w 10009"/>
                          <a:gd name="connsiteY10" fmla="*/ 6833 h 10000"/>
                          <a:gd name="connsiteX11" fmla="*/ 9599 w 10009"/>
                          <a:gd name="connsiteY11" fmla="*/ 6910 h 10000"/>
                          <a:gd name="connsiteX12" fmla="*/ 9495 w 10009"/>
                          <a:gd name="connsiteY12" fmla="*/ 7001 h 10000"/>
                          <a:gd name="connsiteX13" fmla="*/ 9378 w 10009"/>
                          <a:gd name="connsiteY13" fmla="*/ 7113 h 10000"/>
                          <a:gd name="connsiteX14" fmla="*/ 9250 w 10009"/>
                          <a:gd name="connsiteY14" fmla="*/ 7233 h 10000"/>
                          <a:gd name="connsiteX15" fmla="*/ 9106 w 10009"/>
                          <a:gd name="connsiteY15" fmla="*/ 7358 h 10000"/>
                          <a:gd name="connsiteX16" fmla="*/ 8958 w 10009"/>
                          <a:gd name="connsiteY16" fmla="*/ 7484 h 10000"/>
                          <a:gd name="connsiteX17" fmla="*/ 8799 w 10009"/>
                          <a:gd name="connsiteY17" fmla="*/ 7628 h 10000"/>
                          <a:gd name="connsiteX18" fmla="*/ 8632 w 10009"/>
                          <a:gd name="connsiteY18" fmla="*/ 7783 h 10000"/>
                          <a:gd name="connsiteX19" fmla="*/ 8458 w 10009"/>
                          <a:gd name="connsiteY19" fmla="*/ 7933 h 10000"/>
                          <a:gd name="connsiteX20" fmla="*/ 8285 w 10009"/>
                          <a:gd name="connsiteY20" fmla="*/ 8086 h 10000"/>
                          <a:gd name="connsiteX21" fmla="*/ 8107 w 10009"/>
                          <a:gd name="connsiteY21" fmla="*/ 8246 h 10000"/>
                          <a:gd name="connsiteX22" fmla="*/ 7934 w 10009"/>
                          <a:gd name="connsiteY22" fmla="*/ 8404 h 10000"/>
                          <a:gd name="connsiteX23" fmla="*/ 7757 w 10009"/>
                          <a:gd name="connsiteY23" fmla="*/ 8559 h 10000"/>
                          <a:gd name="connsiteX24" fmla="*/ 7584 w 10009"/>
                          <a:gd name="connsiteY24" fmla="*/ 8718 h 10000"/>
                          <a:gd name="connsiteX25" fmla="*/ 7411 w 10009"/>
                          <a:gd name="connsiteY25" fmla="*/ 8868 h 10000"/>
                          <a:gd name="connsiteX26" fmla="*/ 7245 w 10009"/>
                          <a:gd name="connsiteY26" fmla="*/ 9012 h 10000"/>
                          <a:gd name="connsiteX27" fmla="*/ 7089 w 10009"/>
                          <a:gd name="connsiteY27" fmla="*/ 9157 h 10000"/>
                          <a:gd name="connsiteX28" fmla="*/ 6942 w 10009"/>
                          <a:gd name="connsiteY28" fmla="*/ 9292 h 10000"/>
                          <a:gd name="connsiteX29" fmla="*/ 6799 w 10009"/>
                          <a:gd name="connsiteY29" fmla="*/ 9416 h 10000"/>
                          <a:gd name="connsiteX30" fmla="*/ 6673 w 10009"/>
                          <a:gd name="connsiteY30" fmla="*/ 9528 h 10000"/>
                          <a:gd name="connsiteX31" fmla="*/ 6556 w 10009"/>
                          <a:gd name="connsiteY31" fmla="*/ 9629 h 10000"/>
                          <a:gd name="connsiteX32" fmla="*/ 6452 w 10009"/>
                          <a:gd name="connsiteY32" fmla="*/ 9720 h 10000"/>
                          <a:gd name="connsiteX33" fmla="*/ 6371 w 10009"/>
                          <a:gd name="connsiteY33" fmla="*/ 9797 h 10000"/>
                          <a:gd name="connsiteX34" fmla="*/ 6301 w 10009"/>
                          <a:gd name="connsiteY34" fmla="*/ 9866 h 10000"/>
                          <a:gd name="connsiteX35" fmla="*/ 6248 w 10009"/>
                          <a:gd name="connsiteY35" fmla="*/ 9908 h 10000"/>
                          <a:gd name="connsiteX36" fmla="*/ 6218 w 10009"/>
                          <a:gd name="connsiteY36" fmla="*/ 9932 h 10000"/>
                          <a:gd name="connsiteX37" fmla="*/ 6144 w 10009"/>
                          <a:gd name="connsiteY37" fmla="*/ 9986 h 10000"/>
                          <a:gd name="connsiteX38" fmla="*/ 6079 w 10009"/>
                          <a:gd name="connsiteY38" fmla="*/ 10000 h 10000"/>
                          <a:gd name="connsiteX39" fmla="*/ 6017 w 10009"/>
                          <a:gd name="connsiteY39" fmla="*/ 9990 h 10000"/>
                          <a:gd name="connsiteX40" fmla="*/ 5970 w 10009"/>
                          <a:gd name="connsiteY40" fmla="*/ 9976 h 10000"/>
                          <a:gd name="connsiteX41" fmla="*/ 5941 w 10009"/>
                          <a:gd name="connsiteY41" fmla="*/ 9957 h 10000"/>
                          <a:gd name="connsiteX42" fmla="*/ 5926 w 10009"/>
                          <a:gd name="connsiteY42" fmla="*/ 9952 h 10000"/>
                          <a:gd name="connsiteX43" fmla="*/ 5914 w 10009"/>
                          <a:gd name="connsiteY43" fmla="*/ 9942 h 10000"/>
                          <a:gd name="connsiteX44" fmla="*/ 5879 w 10009"/>
                          <a:gd name="connsiteY44" fmla="*/ 9918 h 10000"/>
                          <a:gd name="connsiteX45" fmla="*/ 5822 w 10009"/>
                          <a:gd name="connsiteY45" fmla="*/ 9875 h 10000"/>
                          <a:gd name="connsiteX46" fmla="*/ 5750 w 10009"/>
                          <a:gd name="connsiteY46" fmla="*/ 9816 h 10000"/>
                          <a:gd name="connsiteX47" fmla="*/ 5654 w 10009"/>
                          <a:gd name="connsiteY47" fmla="*/ 9739 h 10000"/>
                          <a:gd name="connsiteX48" fmla="*/ 5537 w 10009"/>
                          <a:gd name="connsiteY48" fmla="*/ 9648 h 10000"/>
                          <a:gd name="connsiteX49" fmla="*/ 5410 w 10009"/>
                          <a:gd name="connsiteY49" fmla="*/ 9547 h 10000"/>
                          <a:gd name="connsiteX50" fmla="*/ 5264 w 10009"/>
                          <a:gd name="connsiteY50" fmla="*/ 9436 h 10000"/>
                          <a:gd name="connsiteX51" fmla="*/ 5108 w 10009"/>
                          <a:gd name="connsiteY51" fmla="*/ 9315 h 10000"/>
                          <a:gd name="connsiteX52" fmla="*/ 4935 w 10009"/>
                          <a:gd name="connsiteY52" fmla="*/ 9181 h 10000"/>
                          <a:gd name="connsiteX53" fmla="*/ 4752 w 10009"/>
                          <a:gd name="connsiteY53" fmla="*/ 9036 h 10000"/>
                          <a:gd name="connsiteX54" fmla="*/ 4556 w 10009"/>
                          <a:gd name="connsiteY54" fmla="*/ 8887 h 10000"/>
                          <a:gd name="connsiteX55" fmla="*/ 4358 w 10009"/>
                          <a:gd name="connsiteY55" fmla="*/ 8731 h 10000"/>
                          <a:gd name="connsiteX56" fmla="*/ 4150 w 10009"/>
                          <a:gd name="connsiteY56" fmla="*/ 8563 h 10000"/>
                          <a:gd name="connsiteX57" fmla="*/ 3935 w 10009"/>
                          <a:gd name="connsiteY57" fmla="*/ 8404 h 10000"/>
                          <a:gd name="connsiteX58" fmla="*/ 3715 w 10009"/>
                          <a:gd name="connsiteY58" fmla="*/ 8226 h 10000"/>
                          <a:gd name="connsiteX59" fmla="*/ 3490 w 10009"/>
                          <a:gd name="connsiteY59" fmla="*/ 8057 h 10000"/>
                          <a:gd name="connsiteX60" fmla="*/ 3265 w 10009"/>
                          <a:gd name="connsiteY60" fmla="*/ 7884 h 10000"/>
                          <a:gd name="connsiteX61" fmla="*/ 3035 w 10009"/>
                          <a:gd name="connsiteY61" fmla="*/ 7705 h 10000"/>
                          <a:gd name="connsiteX62" fmla="*/ 2809 w 10009"/>
                          <a:gd name="connsiteY62" fmla="*/ 7528 h 10000"/>
                          <a:gd name="connsiteX63" fmla="*/ 2583 w 10009"/>
                          <a:gd name="connsiteY63" fmla="*/ 7349 h 10000"/>
                          <a:gd name="connsiteX64" fmla="*/ 2363 w 10009"/>
                          <a:gd name="connsiteY64" fmla="*/ 7180 h 10000"/>
                          <a:gd name="connsiteX65" fmla="*/ 2143 w 10009"/>
                          <a:gd name="connsiteY65" fmla="*/ 7011 h 10000"/>
                          <a:gd name="connsiteX66" fmla="*/ 1929 w 10009"/>
                          <a:gd name="connsiteY66" fmla="*/ 6843 h 10000"/>
                          <a:gd name="connsiteX67" fmla="*/ 1726 w 10009"/>
                          <a:gd name="connsiteY67" fmla="*/ 6683 h 10000"/>
                          <a:gd name="connsiteX68" fmla="*/ 1526 w 10009"/>
                          <a:gd name="connsiteY68" fmla="*/ 6530 h 10000"/>
                          <a:gd name="connsiteX69" fmla="*/ 1338 w 10009"/>
                          <a:gd name="connsiteY69" fmla="*/ 6379 h 10000"/>
                          <a:gd name="connsiteX70" fmla="*/ 1158 w 10009"/>
                          <a:gd name="connsiteY70" fmla="*/ 6245 h 10000"/>
                          <a:gd name="connsiteX71" fmla="*/ 990 w 10009"/>
                          <a:gd name="connsiteY71" fmla="*/ 6110 h 10000"/>
                          <a:gd name="connsiteX72" fmla="*/ 836 w 10009"/>
                          <a:gd name="connsiteY72" fmla="*/ 5989 h 10000"/>
                          <a:gd name="connsiteX73" fmla="*/ 695 w 10009"/>
                          <a:gd name="connsiteY73" fmla="*/ 5883 h 10000"/>
                          <a:gd name="connsiteX74" fmla="*/ 574 w 10009"/>
                          <a:gd name="connsiteY74" fmla="*/ 5787 h 10000"/>
                          <a:gd name="connsiteX75" fmla="*/ 465 w 10009"/>
                          <a:gd name="connsiteY75" fmla="*/ 5705 h 10000"/>
                          <a:gd name="connsiteX76" fmla="*/ 373 w 10009"/>
                          <a:gd name="connsiteY76" fmla="*/ 5627 h 10000"/>
                          <a:gd name="connsiteX77" fmla="*/ 303 w 10009"/>
                          <a:gd name="connsiteY77" fmla="*/ 5580 h 10000"/>
                          <a:gd name="connsiteX78" fmla="*/ 256 w 10009"/>
                          <a:gd name="connsiteY78" fmla="*/ 5537 h 10000"/>
                          <a:gd name="connsiteX79" fmla="*/ 229 w 10009"/>
                          <a:gd name="connsiteY79" fmla="*/ 5512 h 10000"/>
                          <a:gd name="connsiteX80" fmla="*/ 96 w 10009"/>
                          <a:gd name="connsiteY80" fmla="*/ 5334 h 10000"/>
                          <a:gd name="connsiteX81" fmla="*/ 4 w 10009"/>
                          <a:gd name="connsiteY81" fmla="*/ 4629 h 10000"/>
                          <a:gd name="connsiteX82" fmla="*/ 4 w 10009"/>
                          <a:gd name="connsiteY82" fmla="*/ 3839 h 10000"/>
                          <a:gd name="connsiteX83" fmla="*/ 244 w 10009"/>
                          <a:gd name="connsiteY83" fmla="*/ 2484 h 10000"/>
                          <a:gd name="connsiteX84" fmla="*/ 581 w 10009"/>
                          <a:gd name="connsiteY84" fmla="*/ 2190 h 10000"/>
                          <a:gd name="connsiteX85" fmla="*/ 3848 w 10009"/>
                          <a:gd name="connsiteY8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495 w 10009"/>
                          <a:gd name="connsiteY10" fmla="*/ 7001 h 10000"/>
                          <a:gd name="connsiteX11" fmla="*/ 9378 w 10009"/>
                          <a:gd name="connsiteY11" fmla="*/ 7113 h 10000"/>
                          <a:gd name="connsiteX12" fmla="*/ 9250 w 10009"/>
                          <a:gd name="connsiteY12" fmla="*/ 7233 h 10000"/>
                          <a:gd name="connsiteX13" fmla="*/ 9106 w 10009"/>
                          <a:gd name="connsiteY13" fmla="*/ 7358 h 10000"/>
                          <a:gd name="connsiteX14" fmla="*/ 8958 w 10009"/>
                          <a:gd name="connsiteY14" fmla="*/ 7484 h 10000"/>
                          <a:gd name="connsiteX15" fmla="*/ 8799 w 10009"/>
                          <a:gd name="connsiteY15" fmla="*/ 7628 h 10000"/>
                          <a:gd name="connsiteX16" fmla="*/ 8632 w 10009"/>
                          <a:gd name="connsiteY16" fmla="*/ 7783 h 10000"/>
                          <a:gd name="connsiteX17" fmla="*/ 8458 w 10009"/>
                          <a:gd name="connsiteY17" fmla="*/ 7933 h 10000"/>
                          <a:gd name="connsiteX18" fmla="*/ 8285 w 10009"/>
                          <a:gd name="connsiteY18" fmla="*/ 8086 h 10000"/>
                          <a:gd name="connsiteX19" fmla="*/ 8107 w 10009"/>
                          <a:gd name="connsiteY19" fmla="*/ 8246 h 10000"/>
                          <a:gd name="connsiteX20" fmla="*/ 7934 w 10009"/>
                          <a:gd name="connsiteY20" fmla="*/ 8404 h 10000"/>
                          <a:gd name="connsiteX21" fmla="*/ 7757 w 10009"/>
                          <a:gd name="connsiteY21" fmla="*/ 8559 h 10000"/>
                          <a:gd name="connsiteX22" fmla="*/ 7584 w 10009"/>
                          <a:gd name="connsiteY22" fmla="*/ 8718 h 10000"/>
                          <a:gd name="connsiteX23" fmla="*/ 7411 w 10009"/>
                          <a:gd name="connsiteY23" fmla="*/ 8868 h 10000"/>
                          <a:gd name="connsiteX24" fmla="*/ 7245 w 10009"/>
                          <a:gd name="connsiteY24" fmla="*/ 9012 h 10000"/>
                          <a:gd name="connsiteX25" fmla="*/ 7089 w 10009"/>
                          <a:gd name="connsiteY25" fmla="*/ 9157 h 10000"/>
                          <a:gd name="connsiteX26" fmla="*/ 6942 w 10009"/>
                          <a:gd name="connsiteY26" fmla="*/ 9292 h 10000"/>
                          <a:gd name="connsiteX27" fmla="*/ 6799 w 10009"/>
                          <a:gd name="connsiteY27" fmla="*/ 9416 h 10000"/>
                          <a:gd name="connsiteX28" fmla="*/ 6673 w 10009"/>
                          <a:gd name="connsiteY28" fmla="*/ 9528 h 10000"/>
                          <a:gd name="connsiteX29" fmla="*/ 6556 w 10009"/>
                          <a:gd name="connsiteY29" fmla="*/ 9629 h 10000"/>
                          <a:gd name="connsiteX30" fmla="*/ 6452 w 10009"/>
                          <a:gd name="connsiteY30" fmla="*/ 9720 h 10000"/>
                          <a:gd name="connsiteX31" fmla="*/ 6371 w 10009"/>
                          <a:gd name="connsiteY31" fmla="*/ 9797 h 10000"/>
                          <a:gd name="connsiteX32" fmla="*/ 6301 w 10009"/>
                          <a:gd name="connsiteY32" fmla="*/ 9866 h 10000"/>
                          <a:gd name="connsiteX33" fmla="*/ 6248 w 10009"/>
                          <a:gd name="connsiteY33" fmla="*/ 9908 h 10000"/>
                          <a:gd name="connsiteX34" fmla="*/ 6218 w 10009"/>
                          <a:gd name="connsiteY34" fmla="*/ 9932 h 10000"/>
                          <a:gd name="connsiteX35" fmla="*/ 6144 w 10009"/>
                          <a:gd name="connsiteY35" fmla="*/ 9986 h 10000"/>
                          <a:gd name="connsiteX36" fmla="*/ 6079 w 10009"/>
                          <a:gd name="connsiteY36" fmla="*/ 10000 h 10000"/>
                          <a:gd name="connsiteX37" fmla="*/ 6017 w 10009"/>
                          <a:gd name="connsiteY37" fmla="*/ 9990 h 10000"/>
                          <a:gd name="connsiteX38" fmla="*/ 5970 w 10009"/>
                          <a:gd name="connsiteY38" fmla="*/ 9976 h 10000"/>
                          <a:gd name="connsiteX39" fmla="*/ 5941 w 10009"/>
                          <a:gd name="connsiteY39" fmla="*/ 9957 h 10000"/>
                          <a:gd name="connsiteX40" fmla="*/ 5926 w 10009"/>
                          <a:gd name="connsiteY40" fmla="*/ 9952 h 10000"/>
                          <a:gd name="connsiteX41" fmla="*/ 5914 w 10009"/>
                          <a:gd name="connsiteY41" fmla="*/ 9942 h 10000"/>
                          <a:gd name="connsiteX42" fmla="*/ 5879 w 10009"/>
                          <a:gd name="connsiteY42" fmla="*/ 9918 h 10000"/>
                          <a:gd name="connsiteX43" fmla="*/ 5822 w 10009"/>
                          <a:gd name="connsiteY43" fmla="*/ 9875 h 10000"/>
                          <a:gd name="connsiteX44" fmla="*/ 5750 w 10009"/>
                          <a:gd name="connsiteY44" fmla="*/ 9816 h 10000"/>
                          <a:gd name="connsiteX45" fmla="*/ 5654 w 10009"/>
                          <a:gd name="connsiteY45" fmla="*/ 9739 h 10000"/>
                          <a:gd name="connsiteX46" fmla="*/ 5537 w 10009"/>
                          <a:gd name="connsiteY46" fmla="*/ 9648 h 10000"/>
                          <a:gd name="connsiteX47" fmla="*/ 5410 w 10009"/>
                          <a:gd name="connsiteY47" fmla="*/ 9547 h 10000"/>
                          <a:gd name="connsiteX48" fmla="*/ 5264 w 10009"/>
                          <a:gd name="connsiteY48" fmla="*/ 9436 h 10000"/>
                          <a:gd name="connsiteX49" fmla="*/ 5108 w 10009"/>
                          <a:gd name="connsiteY49" fmla="*/ 9315 h 10000"/>
                          <a:gd name="connsiteX50" fmla="*/ 4935 w 10009"/>
                          <a:gd name="connsiteY50" fmla="*/ 9181 h 10000"/>
                          <a:gd name="connsiteX51" fmla="*/ 4752 w 10009"/>
                          <a:gd name="connsiteY51" fmla="*/ 9036 h 10000"/>
                          <a:gd name="connsiteX52" fmla="*/ 4556 w 10009"/>
                          <a:gd name="connsiteY52" fmla="*/ 8887 h 10000"/>
                          <a:gd name="connsiteX53" fmla="*/ 4358 w 10009"/>
                          <a:gd name="connsiteY53" fmla="*/ 8731 h 10000"/>
                          <a:gd name="connsiteX54" fmla="*/ 4150 w 10009"/>
                          <a:gd name="connsiteY54" fmla="*/ 8563 h 10000"/>
                          <a:gd name="connsiteX55" fmla="*/ 3935 w 10009"/>
                          <a:gd name="connsiteY55" fmla="*/ 8404 h 10000"/>
                          <a:gd name="connsiteX56" fmla="*/ 3715 w 10009"/>
                          <a:gd name="connsiteY56" fmla="*/ 8226 h 10000"/>
                          <a:gd name="connsiteX57" fmla="*/ 3490 w 10009"/>
                          <a:gd name="connsiteY57" fmla="*/ 8057 h 10000"/>
                          <a:gd name="connsiteX58" fmla="*/ 3265 w 10009"/>
                          <a:gd name="connsiteY58" fmla="*/ 7884 h 10000"/>
                          <a:gd name="connsiteX59" fmla="*/ 3035 w 10009"/>
                          <a:gd name="connsiteY59" fmla="*/ 7705 h 10000"/>
                          <a:gd name="connsiteX60" fmla="*/ 2809 w 10009"/>
                          <a:gd name="connsiteY60" fmla="*/ 7528 h 10000"/>
                          <a:gd name="connsiteX61" fmla="*/ 2583 w 10009"/>
                          <a:gd name="connsiteY61" fmla="*/ 7349 h 10000"/>
                          <a:gd name="connsiteX62" fmla="*/ 2363 w 10009"/>
                          <a:gd name="connsiteY62" fmla="*/ 7180 h 10000"/>
                          <a:gd name="connsiteX63" fmla="*/ 2143 w 10009"/>
                          <a:gd name="connsiteY63" fmla="*/ 7011 h 10000"/>
                          <a:gd name="connsiteX64" fmla="*/ 1929 w 10009"/>
                          <a:gd name="connsiteY64" fmla="*/ 6843 h 10000"/>
                          <a:gd name="connsiteX65" fmla="*/ 1726 w 10009"/>
                          <a:gd name="connsiteY65" fmla="*/ 6683 h 10000"/>
                          <a:gd name="connsiteX66" fmla="*/ 1526 w 10009"/>
                          <a:gd name="connsiteY66" fmla="*/ 6530 h 10000"/>
                          <a:gd name="connsiteX67" fmla="*/ 1338 w 10009"/>
                          <a:gd name="connsiteY67" fmla="*/ 6379 h 10000"/>
                          <a:gd name="connsiteX68" fmla="*/ 1158 w 10009"/>
                          <a:gd name="connsiteY68" fmla="*/ 6245 h 10000"/>
                          <a:gd name="connsiteX69" fmla="*/ 990 w 10009"/>
                          <a:gd name="connsiteY69" fmla="*/ 6110 h 10000"/>
                          <a:gd name="connsiteX70" fmla="*/ 836 w 10009"/>
                          <a:gd name="connsiteY70" fmla="*/ 5989 h 10000"/>
                          <a:gd name="connsiteX71" fmla="*/ 695 w 10009"/>
                          <a:gd name="connsiteY71" fmla="*/ 5883 h 10000"/>
                          <a:gd name="connsiteX72" fmla="*/ 574 w 10009"/>
                          <a:gd name="connsiteY72" fmla="*/ 5787 h 10000"/>
                          <a:gd name="connsiteX73" fmla="*/ 465 w 10009"/>
                          <a:gd name="connsiteY73" fmla="*/ 5705 h 10000"/>
                          <a:gd name="connsiteX74" fmla="*/ 373 w 10009"/>
                          <a:gd name="connsiteY74" fmla="*/ 5627 h 10000"/>
                          <a:gd name="connsiteX75" fmla="*/ 303 w 10009"/>
                          <a:gd name="connsiteY75" fmla="*/ 5580 h 10000"/>
                          <a:gd name="connsiteX76" fmla="*/ 256 w 10009"/>
                          <a:gd name="connsiteY76" fmla="*/ 5537 h 10000"/>
                          <a:gd name="connsiteX77" fmla="*/ 229 w 10009"/>
                          <a:gd name="connsiteY77" fmla="*/ 5512 h 10000"/>
                          <a:gd name="connsiteX78" fmla="*/ 96 w 10009"/>
                          <a:gd name="connsiteY78" fmla="*/ 5334 h 10000"/>
                          <a:gd name="connsiteX79" fmla="*/ 4 w 10009"/>
                          <a:gd name="connsiteY79" fmla="*/ 4629 h 10000"/>
                          <a:gd name="connsiteX80" fmla="*/ 4 w 10009"/>
                          <a:gd name="connsiteY80" fmla="*/ 3839 h 10000"/>
                          <a:gd name="connsiteX81" fmla="*/ 244 w 10009"/>
                          <a:gd name="connsiteY81" fmla="*/ 2484 h 10000"/>
                          <a:gd name="connsiteX82" fmla="*/ 581 w 10009"/>
                          <a:gd name="connsiteY82" fmla="*/ 2190 h 10000"/>
                          <a:gd name="connsiteX83" fmla="*/ 3848 w 10009"/>
                          <a:gd name="connsiteY8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378 w 10009"/>
                          <a:gd name="connsiteY10" fmla="*/ 7113 h 10000"/>
                          <a:gd name="connsiteX11" fmla="*/ 9250 w 10009"/>
                          <a:gd name="connsiteY11" fmla="*/ 7233 h 10000"/>
                          <a:gd name="connsiteX12" fmla="*/ 9106 w 10009"/>
                          <a:gd name="connsiteY12" fmla="*/ 7358 h 10000"/>
                          <a:gd name="connsiteX13" fmla="*/ 8958 w 10009"/>
                          <a:gd name="connsiteY13" fmla="*/ 7484 h 10000"/>
                          <a:gd name="connsiteX14" fmla="*/ 8799 w 10009"/>
                          <a:gd name="connsiteY14" fmla="*/ 7628 h 10000"/>
                          <a:gd name="connsiteX15" fmla="*/ 8632 w 10009"/>
                          <a:gd name="connsiteY15" fmla="*/ 7783 h 10000"/>
                          <a:gd name="connsiteX16" fmla="*/ 8458 w 10009"/>
                          <a:gd name="connsiteY16" fmla="*/ 7933 h 10000"/>
                          <a:gd name="connsiteX17" fmla="*/ 8285 w 10009"/>
                          <a:gd name="connsiteY17" fmla="*/ 8086 h 10000"/>
                          <a:gd name="connsiteX18" fmla="*/ 8107 w 10009"/>
                          <a:gd name="connsiteY18" fmla="*/ 8246 h 10000"/>
                          <a:gd name="connsiteX19" fmla="*/ 7934 w 10009"/>
                          <a:gd name="connsiteY19" fmla="*/ 8404 h 10000"/>
                          <a:gd name="connsiteX20" fmla="*/ 7757 w 10009"/>
                          <a:gd name="connsiteY20" fmla="*/ 8559 h 10000"/>
                          <a:gd name="connsiteX21" fmla="*/ 7584 w 10009"/>
                          <a:gd name="connsiteY21" fmla="*/ 8718 h 10000"/>
                          <a:gd name="connsiteX22" fmla="*/ 7411 w 10009"/>
                          <a:gd name="connsiteY22" fmla="*/ 8868 h 10000"/>
                          <a:gd name="connsiteX23" fmla="*/ 7245 w 10009"/>
                          <a:gd name="connsiteY23" fmla="*/ 9012 h 10000"/>
                          <a:gd name="connsiteX24" fmla="*/ 7089 w 10009"/>
                          <a:gd name="connsiteY24" fmla="*/ 9157 h 10000"/>
                          <a:gd name="connsiteX25" fmla="*/ 6942 w 10009"/>
                          <a:gd name="connsiteY25" fmla="*/ 9292 h 10000"/>
                          <a:gd name="connsiteX26" fmla="*/ 6799 w 10009"/>
                          <a:gd name="connsiteY26" fmla="*/ 9416 h 10000"/>
                          <a:gd name="connsiteX27" fmla="*/ 6673 w 10009"/>
                          <a:gd name="connsiteY27" fmla="*/ 9528 h 10000"/>
                          <a:gd name="connsiteX28" fmla="*/ 6556 w 10009"/>
                          <a:gd name="connsiteY28" fmla="*/ 9629 h 10000"/>
                          <a:gd name="connsiteX29" fmla="*/ 6452 w 10009"/>
                          <a:gd name="connsiteY29" fmla="*/ 9720 h 10000"/>
                          <a:gd name="connsiteX30" fmla="*/ 6371 w 10009"/>
                          <a:gd name="connsiteY30" fmla="*/ 9797 h 10000"/>
                          <a:gd name="connsiteX31" fmla="*/ 6301 w 10009"/>
                          <a:gd name="connsiteY31" fmla="*/ 9866 h 10000"/>
                          <a:gd name="connsiteX32" fmla="*/ 6248 w 10009"/>
                          <a:gd name="connsiteY32" fmla="*/ 9908 h 10000"/>
                          <a:gd name="connsiteX33" fmla="*/ 6218 w 10009"/>
                          <a:gd name="connsiteY33" fmla="*/ 9932 h 10000"/>
                          <a:gd name="connsiteX34" fmla="*/ 6144 w 10009"/>
                          <a:gd name="connsiteY34" fmla="*/ 9986 h 10000"/>
                          <a:gd name="connsiteX35" fmla="*/ 6079 w 10009"/>
                          <a:gd name="connsiteY35" fmla="*/ 10000 h 10000"/>
                          <a:gd name="connsiteX36" fmla="*/ 6017 w 10009"/>
                          <a:gd name="connsiteY36" fmla="*/ 9990 h 10000"/>
                          <a:gd name="connsiteX37" fmla="*/ 5970 w 10009"/>
                          <a:gd name="connsiteY37" fmla="*/ 9976 h 10000"/>
                          <a:gd name="connsiteX38" fmla="*/ 5941 w 10009"/>
                          <a:gd name="connsiteY38" fmla="*/ 9957 h 10000"/>
                          <a:gd name="connsiteX39" fmla="*/ 5926 w 10009"/>
                          <a:gd name="connsiteY39" fmla="*/ 9952 h 10000"/>
                          <a:gd name="connsiteX40" fmla="*/ 5914 w 10009"/>
                          <a:gd name="connsiteY40" fmla="*/ 9942 h 10000"/>
                          <a:gd name="connsiteX41" fmla="*/ 5879 w 10009"/>
                          <a:gd name="connsiteY41" fmla="*/ 9918 h 10000"/>
                          <a:gd name="connsiteX42" fmla="*/ 5822 w 10009"/>
                          <a:gd name="connsiteY42" fmla="*/ 9875 h 10000"/>
                          <a:gd name="connsiteX43" fmla="*/ 5750 w 10009"/>
                          <a:gd name="connsiteY43" fmla="*/ 9816 h 10000"/>
                          <a:gd name="connsiteX44" fmla="*/ 5654 w 10009"/>
                          <a:gd name="connsiteY44" fmla="*/ 9739 h 10000"/>
                          <a:gd name="connsiteX45" fmla="*/ 5537 w 10009"/>
                          <a:gd name="connsiteY45" fmla="*/ 9648 h 10000"/>
                          <a:gd name="connsiteX46" fmla="*/ 5410 w 10009"/>
                          <a:gd name="connsiteY46" fmla="*/ 9547 h 10000"/>
                          <a:gd name="connsiteX47" fmla="*/ 5264 w 10009"/>
                          <a:gd name="connsiteY47" fmla="*/ 9436 h 10000"/>
                          <a:gd name="connsiteX48" fmla="*/ 5108 w 10009"/>
                          <a:gd name="connsiteY48" fmla="*/ 9315 h 10000"/>
                          <a:gd name="connsiteX49" fmla="*/ 4935 w 10009"/>
                          <a:gd name="connsiteY49" fmla="*/ 9181 h 10000"/>
                          <a:gd name="connsiteX50" fmla="*/ 4752 w 10009"/>
                          <a:gd name="connsiteY50" fmla="*/ 9036 h 10000"/>
                          <a:gd name="connsiteX51" fmla="*/ 4556 w 10009"/>
                          <a:gd name="connsiteY51" fmla="*/ 8887 h 10000"/>
                          <a:gd name="connsiteX52" fmla="*/ 4358 w 10009"/>
                          <a:gd name="connsiteY52" fmla="*/ 8731 h 10000"/>
                          <a:gd name="connsiteX53" fmla="*/ 4150 w 10009"/>
                          <a:gd name="connsiteY53" fmla="*/ 8563 h 10000"/>
                          <a:gd name="connsiteX54" fmla="*/ 3935 w 10009"/>
                          <a:gd name="connsiteY54" fmla="*/ 8404 h 10000"/>
                          <a:gd name="connsiteX55" fmla="*/ 3715 w 10009"/>
                          <a:gd name="connsiteY55" fmla="*/ 8226 h 10000"/>
                          <a:gd name="connsiteX56" fmla="*/ 3490 w 10009"/>
                          <a:gd name="connsiteY56" fmla="*/ 8057 h 10000"/>
                          <a:gd name="connsiteX57" fmla="*/ 3265 w 10009"/>
                          <a:gd name="connsiteY57" fmla="*/ 7884 h 10000"/>
                          <a:gd name="connsiteX58" fmla="*/ 3035 w 10009"/>
                          <a:gd name="connsiteY58" fmla="*/ 7705 h 10000"/>
                          <a:gd name="connsiteX59" fmla="*/ 2809 w 10009"/>
                          <a:gd name="connsiteY59" fmla="*/ 7528 h 10000"/>
                          <a:gd name="connsiteX60" fmla="*/ 2583 w 10009"/>
                          <a:gd name="connsiteY60" fmla="*/ 7349 h 10000"/>
                          <a:gd name="connsiteX61" fmla="*/ 2363 w 10009"/>
                          <a:gd name="connsiteY61" fmla="*/ 7180 h 10000"/>
                          <a:gd name="connsiteX62" fmla="*/ 2143 w 10009"/>
                          <a:gd name="connsiteY62" fmla="*/ 7011 h 10000"/>
                          <a:gd name="connsiteX63" fmla="*/ 1929 w 10009"/>
                          <a:gd name="connsiteY63" fmla="*/ 6843 h 10000"/>
                          <a:gd name="connsiteX64" fmla="*/ 1726 w 10009"/>
                          <a:gd name="connsiteY64" fmla="*/ 6683 h 10000"/>
                          <a:gd name="connsiteX65" fmla="*/ 1526 w 10009"/>
                          <a:gd name="connsiteY65" fmla="*/ 6530 h 10000"/>
                          <a:gd name="connsiteX66" fmla="*/ 1338 w 10009"/>
                          <a:gd name="connsiteY66" fmla="*/ 6379 h 10000"/>
                          <a:gd name="connsiteX67" fmla="*/ 1158 w 10009"/>
                          <a:gd name="connsiteY67" fmla="*/ 6245 h 10000"/>
                          <a:gd name="connsiteX68" fmla="*/ 990 w 10009"/>
                          <a:gd name="connsiteY68" fmla="*/ 6110 h 10000"/>
                          <a:gd name="connsiteX69" fmla="*/ 836 w 10009"/>
                          <a:gd name="connsiteY69" fmla="*/ 5989 h 10000"/>
                          <a:gd name="connsiteX70" fmla="*/ 695 w 10009"/>
                          <a:gd name="connsiteY70" fmla="*/ 5883 h 10000"/>
                          <a:gd name="connsiteX71" fmla="*/ 574 w 10009"/>
                          <a:gd name="connsiteY71" fmla="*/ 5787 h 10000"/>
                          <a:gd name="connsiteX72" fmla="*/ 465 w 10009"/>
                          <a:gd name="connsiteY72" fmla="*/ 5705 h 10000"/>
                          <a:gd name="connsiteX73" fmla="*/ 373 w 10009"/>
                          <a:gd name="connsiteY73" fmla="*/ 5627 h 10000"/>
                          <a:gd name="connsiteX74" fmla="*/ 303 w 10009"/>
                          <a:gd name="connsiteY74" fmla="*/ 5580 h 10000"/>
                          <a:gd name="connsiteX75" fmla="*/ 256 w 10009"/>
                          <a:gd name="connsiteY75" fmla="*/ 5537 h 10000"/>
                          <a:gd name="connsiteX76" fmla="*/ 229 w 10009"/>
                          <a:gd name="connsiteY76" fmla="*/ 5512 h 10000"/>
                          <a:gd name="connsiteX77" fmla="*/ 96 w 10009"/>
                          <a:gd name="connsiteY77" fmla="*/ 5334 h 10000"/>
                          <a:gd name="connsiteX78" fmla="*/ 4 w 10009"/>
                          <a:gd name="connsiteY78" fmla="*/ 4629 h 10000"/>
                          <a:gd name="connsiteX79" fmla="*/ 4 w 10009"/>
                          <a:gd name="connsiteY79" fmla="*/ 3839 h 10000"/>
                          <a:gd name="connsiteX80" fmla="*/ 244 w 10009"/>
                          <a:gd name="connsiteY80" fmla="*/ 2484 h 10000"/>
                          <a:gd name="connsiteX81" fmla="*/ 581 w 10009"/>
                          <a:gd name="connsiteY81" fmla="*/ 2190 h 10000"/>
                          <a:gd name="connsiteX82" fmla="*/ 3848 w 10009"/>
                          <a:gd name="connsiteY8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250 w 10009"/>
                          <a:gd name="connsiteY10" fmla="*/ 7233 h 10000"/>
                          <a:gd name="connsiteX11" fmla="*/ 9106 w 10009"/>
                          <a:gd name="connsiteY11" fmla="*/ 7358 h 10000"/>
                          <a:gd name="connsiteX12" fmla="*/ 8958 w 10009"/>
                          <a:gd name="connsiteY12" fmla="*/ 7484 h 10000"/>
                          <a:gd name="connsiteX13" fmla="*/ 8799 w 10009"/>
                          <a:gd name="connsiteY13" fmla="*/ 7628 h 10000"/>
                          <a:gd name="connsiteX14" fmla="*/ 8632 w 10009"/>
                          <a:gd name="connsiteY14" fmla="*/ 7783 h 10000"/>
                          <a:gd name="connsiteX15" fmla="*/ 8458 w 10009"/>
                          <a:gd name="connsiteY15" fmla="*/ 7933 h 10000"/>
                          <a:gd name="connsiteX16" fmla="*/ 8285 w 10009"/>
                          <a:gd name="connsiteY16" fmla="*/ 8086 h 10000"/>
                          <a:gd name="connsiteX17" fmla="*/ 8107 w 10009"/>
                          <a:gd name="connsiteY17" fmla="*/ 8246 h 10000"/>
                          <a:gd name="connsiteX18" fmla="*/ 7934 w 10009"/>
                          <a:gd name="connsiteY18" fmla="*/ 8404 h 10000"/>
                          <a:gd name="connsiteX19" fmla="*/ 7757 w 10009"/>
                          <a:gd name="connsiteY19" fmla="*/ 8559 h 10000"/>
                          <a:gd name="connsiteX20" fmla="*/ 7584 w 10009"/>
                          <a:gd name="connsiteY20" fmla="*/ 8718 h 10000"/>
                          <a:gd name="connsiteX21" fmla="*/ 7411 w 10009"/>
                          <a:gd name="connsiteY21" fmla="*/ 8868 h 10000"/>
                          <a:gd name="connsiteX22" fmla="*/ 7245 w 10009"/>
                          <a:gd name="connsiteY22" fmla="*/ 9012 h 10000"/>
                          <a:gd name="connsiteX23" fmla="*/ 7089 w 10009"/>
                          <a:gd name="connsiteY23" fmla="*/ 9157 h 10000"/>
                          <a:gd name="connsiteX24" fmla="*/ 6942 w 10009"/>
                          <a:gd name="connsiteY24" fmla="*/ 9292 h 10000"/>
                          <a:gd name="connsiteX25" fmla="*/ 6799 w 10009"/>
                          <a:gd name="connsiteY25" fmla="*/ 9416 h 10000"/>
                          <a:gd name="connsiteX26" fmla="*/ 6673 w 10009"/>
                          <a:gd name="connsiteY26" fmla="*/ 9528 h 10000"/>
                          <a:gd name="connsiteX27" fmla="*/ 6556 w 10009"/>
                          <a:gd name="connsiteY27" fmla="*/ 9629 h 10000"/>
                          <a:gd name="connsiteX28" fmla="*/ 6452 w 10009"/>
                          <a:gd name="connsiteY28" fmla="*/ 9720 h 10000"/>
                          <a:gd name="connsiteX29" fmla="*/ 6371 w 10009"/>
                          <a:gd name="connsiteY29" fmla="*/ 9797 h 10000"/>
                          <a:gd name="connsiteX30" fmla="*/ 6301 w 10009"/>
                          <a:gd name="connsiteY30" fmla="*/ 9866 h 10000"/>
                          <a:gd name="connsiteX31" fmla="*/ 6248 w 10009"/>
                          <a:gd name="connsiteY31" fmla="*/ 9908 h 10000"/>
                          <a:gd name="connsiteX32" fmla="*/ 6218 w 10009"/>
                          <a:gd name="connsiteY32" fmla="*/ 9932 h 10000"/>
                          <a:gd name="connsiteX33" fmla="*/ 6144 w 10009"/>
                          <a:gd name="connsiteY33" fmla="*/ 9986 h 10000"/>
                          <a:gd name="connsiteX34" fmla="*/ 6079 w 10009"/>
                          <a:gd name="connsiteY34" fmla="*/ 10000 h 10000"/>
                          <a:gd name="connsiteX35" fmla="*/ 6017 w 10009"/>
                          <a:gd name="connsiteY35" fmla="*/ 9990 h 10000"/>
                          <a:gd name="connsiteX36" fmla="*/ 5970 w 10009"/>
                          <a:gd name="connsiteY36" fmla="*/ 9976 h 10000"/>
                          <a:gd name="connsiteX37" fmla="*/ 5941 w 10009"/>
                          <a:gd name="connsiteY37" fmla="*/ 9957 h 10000"/>
                          <a:gd name="connsiteX38" fmla="*/ 5926 w 10009"/>
                          <a:gd name="connsiteY38" fmla="*/ 9952 h 10000"/>
                          <a:gd name="connsiteX39" fmla="*/ 5914 w 10009"/>
                          <a:gd name="connsiteY39" fmla="*/ 9942 h 10000"/>
                          <a:gd name="connsiteX40" fmla="*/ 5879 w 10009"/>
                          <a:gd name="connsiteY40" fmla="*/ 9918 h 10000"/>
                          <a:gd name="connsiteX41" fmla="*/ 5822 w 10009"/>
                          <a:gd name="connsiteY41" fmla="*/ 9875 h 10000"/>
                          <a:gd name="connsiteX42" fmla="*/ 5750 w 10009"/>
                          <a:gd name="connsiteY42" fmla="*/ 9816 h 10000"/>
                          <a:gd name="connsiteX43" fmla="*/ 5654 w 10009"/>
                          <a:gd name="connsiteY43" fmla="*/ 9739 h 10000"/>
                          <a:gd name="connsiteX44" fmla="*/ 5537 w 10009"/>
                          <a:gd name="connsiteY44" fmla="*/ 9648 h 10000"/>
                          <a:gd name="connsiteX45" fmla="*/ 5410 w 10009"/>
                          <a:gd name="connsiteY45" fmla="*/ 9547 h 10000"/>
                          <a:gd name="connsiteX46" fmla="*/ 5264 w 10009"/>
                          <a:gd name="connsiteY46" fmla="*/ 9436 h 10000"/>
                          <a:gd name="connsiteX47" fmla="*/ 5108 w 10009"/>
                          <a:gd name="connsiteY47" fmla="*/ 9315 h 10000"/>
                          <a:gd name="connsiteX48" fmla="*/ 4935 w 10009"/>
                          <a:gd name="connsiteY48" fmla="*/ 9181 h 10000"/>
                          <a:gd name="connsiteX49" fmla="*/ 4752 w 10009"/>
                          <a:gd name="connsiteY49" fmla="*/ 9036 h 10000"/>
                          <a:gd name="connsiteX50" fmla="*/ 4556 w 10009"/>
                          <a:gd name="connsiteY50" fmla="*/ 8887 h 10000"/>
                          <a:gd name="connsiteX51" fmla="*/ 4358 w 10009"/>
                          <a:gd name="connsiteY51" fmla="*/ 8731 h 10000"/>
                          <a:gd name="connsiteX52" fmla="*/ 4150 w 10009"/>
                          <a:gd name="connsiteY52" fmla="*/ 8563 h 10000"/>
                          <a:gd name="connsiteX53" fmla="*/ 3935 w 10009"/>
                          <a:gd name="connsiteY53" fmla="*/ 8404 h 10000"/>
                          <a:gd name="connsiteX54" fmla="*/ 3715 w 10009"/>
                          <a:gd name="connsiteY54" fmla="*/ 8226 h 10000"/>
                          <a:gd name="connsiteX55" fmla="*/ 3490 w 10009"/>
                          <a:gd name="connsiteY55" fmla="*/ 8057 h 10000"/>
                          <a:gd name="connsiteX56" fmla="*/ 3265 w 10009"/>
                          <a:gd name="connsiteY56" fmla="*/ 7884 h 10000"/>
                          <a:gd name="connsiteX57" fmla="*/ 3035 w 10009"/>
                          <a:gd name="connsiteY57" fmla="*/ 7705 h 10000"/>
                          <a:gd name="connsiteX58" fmla="*/ 2809 w 10009"/>
                          <a:gd name="connsiteY58" fmla="*/ 7528 h 10000"/>
                          <a:gd name="connsiteX59" fmla="*/ 2583 w 10009"/>
                          <a:gd name="connsiteY59" fmla="*/ 7349 h 10000"/>
                          <a:gd name="connsiteX60" fmla="*/ 2363 w 10009"/>
                          <a:gd name="connsiteY60" fmla="*/ 7180 h 10000"/>
                          <a:gd name="connsiteX61" fmla="*/ 2143 w 10009"/>
                          <a:gd name="connsiteY61" fmla="*/ 7011 h 10000"/>
                          <a:gd name="connsiteX62" fmla="*/ 1929 w 10009"/>
                          <a:gd name="connsiteY62" fmla="*/ 6843 h 10000"/>
                          <a:gd name="connsiteX63" fmla="*/ 1726 w 10009"/>
                          <a:gd name="connsiteY63" fmla="*/ 6683 h 10000"/>
                          <a:gd name="connsiteX64" fmla="*/ 1526 w 10009"/>
                          <a:gd name="connsiteY64" fmla="*/ 6530 h 10000"/>
                          <a:gd name="connsiteX65" fmla="*/ 1338 w 10009"/>
                          <a:gd name="connsiteY65" fmla="*/ 6379 h 10000"/>
                          <a:gd name="connsiteX66" fmla="*/ 1158 w 10009"/>
                          <a:gd name="connsiteY66" fmla="*/ 6245 h 10000"/>
                          <a:gd name="connsiteX67" fmla="*/ 990 w 10009"/>
                          <a:gd name="connsiteY67" fmla="*/ 6110 h 10000"/>
                          <a:gd name="connsiteX68" fmla="*/ 836 w 10009"/>
                          <a:gd name="connsiteY68" fmla="*/ 5989 h 10000"/>
                          <a:gd name="connsiteX69" fmla="*/ 695 w 10009"/>
                          <a:gd name="connsiteY69" fmla="*/ 5883 h 10000"/>
                          <a:gd name="connsiteX70" fmla="*/ 574 w 10009"/>
                          <a:gd name="connsiteY70" fmla="*/ 5787 h 10000"/>
                          <a:gd name="connsiteX71" fmla="*/ 465 w 10009"/>
                          <a:gd name="connsiteY71" fmla="*/ 5705 h 10000"/>
                          <a:gd name="connsiteX72" fmla="*/ 373 w 10009"/>
                          <a:gd name="connsiteY72" fmla="*/ 5627 h 10000"/>
                          <a:gd name="connsiteX73" fmla="*/ 303 w 10009"/>
                          <a:gd name="connsiteY73" fmla="*/ 5580 h 10000"/>
                          <a:gd name="connsiteX74" fmla="*/ 256 w 10009"/>
                          <a:gd name="connsiteY74" fmla="*/ 5537 h 10000"/>
                          <a:gd name="connsiteX75" fmla="*/ 229 w 10009"/>
                          <a:gd name="connsiteY75" fmla="*/ 5512 h 10000"/>
                          <a:gd name="connsiteX76" fmla="*/ 96 w 10009"/>
                          <a:gd name="connsiteY76" fmla="*/ 5334 h 10000"/>
                          <a:gd name="connsiteX77" fmla="*/ 4 w 10009"/>
                          <a:gd name="connsiteY77" fmla="*/ 4629 h 10000"/>
                          <a:gd name="connsiteX78" fmla="*/ 4 w 10009"/>
                          <a:gd name="connsiteY78" fmla="*/ 3839 h 10000"/>
                          <a:gd name="connsiteX79" fmla="*/ 244 w 10009"/>
                          <a:gd name="connsiteY79" fmla="*/ 2484 h 10000"/>
                          <a:gd name="connsiteX80" fmla="*/ 581 w 10009"/>
                          <a:gd name="connsiteY80" fmla="*/ 2190 h 10000"/>
                          <a:gd name="connsiteX81" fmla="*/ 3848 w 10009"/>
                          <a:gd name="connsiteY8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106 w 10009"/>
                          <a:gd name="connsiteY10" fmla="*/ 7358 h 10000"/>
                          <a:gd name="connsiteX11" fmla="*/ 8958 w 10009"/>
                          <a:gd name="connsiteY11" fmla="*/ 7484 h 10000"/>
                          <a:gd name="connsiteX12" fmla="*/ 8799 w 10009"/>
                          <a:gd name="connsiteY12" fmla="*/ 7628 h 10000"/>
                          <a:gd name="connsiteX13" fmla="*/ 8632 w 10009"/>
                          <a:gd name="connsiteY13" fmla="*/ 7783 h 10000"/>
                          <a:gd name="connsiteX14" fmla="*/ 8458 w 10009"/>
                          <a:gd name="connsiteY14" fmla="*/ 7933 h 10000"/>
                          <a:gd name="connsiteX15" fmla="*/ 8285 w 10009"/>
                          <a:gd name="connsiteY15" fmla="*/ 8086 h 10000"/>
                          <a:gd name="connsiteX16" fmla="*/ 8107 w 10009"/>
                          <a:gd name="connsiteY16" fmla="*/ 8246 h 10000"/>
                          <a:gd name="connsiteX17" fmla="*/ 7934 w 10009"/>
                          <a:gd name="connsiteY17" fmla="*/ 8404 h 10000"/>
                          <a:gd name="connsiteX18" fmla="*/ 7757 w 10009"/>
                          <a:gd name="connsiteY18" fmla="*/ 8559 h 10000"/>
                          <a:gd name="connsiteX19" fmla="*/ 7584 w 10009"/>
                          <a:gd name="connsiteY19" fmla="*/ 8718 h 10000"/>
                          <a:gd name="connsiteX20" fmla="*/ 7411 w 10009"/>
                          <a:gd name="connsiteY20" fmla="*/ 8868 h 10000"/>
                          <a:gd name="connsiteX21" fmla="*/ 7245 w 10009"/>
                          <a:gd name="connsiteY21" fmla="*/ 9012 h 10000"/>
                          <a:gd name="connsiteX22" fmla="*/ 7089 w 10009"/>
                          <a:gd name="connsiteY22" fmla="*/ 9157 h 10000"/>
                          <a:gd name="connsiteX23" fmla="*/ 6942 w 10009"/>
                          <a:gd name="connsiteY23" fmla="*/ 9292 h 10000"/>
                          <a:gd name="connsiteX24" fmla="*/ 6799 w 10009"/>
                          <a:gd name="connsiteY24" fmla="*/ 9416 h 10000"/>
                          <a:gd name="connsiteX25" fmla="*/ 6673 w 10009"/>
                          <a:gd name="connsiteY25" fmla="*/ 9528 h 10000"/>
                          <a:gd name="connsiteX26" fmla="*/ 6556 w 10009"/>
                          <a:gd name="connsiteY26" fmla="*/ 9629 h 10000"/>
                          <a:gd name="connsiteX27" fmla="*/ 6452 w 10009"/>
                          <a:gd name="connsiteY27" fmla="*/ 9720 h 10000"/>
                          <a:gd name="connsiteX28" fmla="*/ 6371 w 10009"/>
                          <a:gd name="connsiteY28" fmla="*/ 9797 h 10000"/>
                          <a:gd name="connsiteX29" fmla="*/ 6301 w 10009"/>
                          <a:gd name="connsiteY29" fmla="*/ 9866 h 10000"/>
                          <a:gd name="connsiteX30" fmla="*/ 6248 w 10009"/>
                          <a:gd name="connsiteY30" fmla="*/ 9908 h 10000"/>
                          <a:gd name="connsiteX31" fmla="*/ 6218 w 10009"/>
                          <a:gd name="connsiteY31" fmla="*/ 9932 h 10000"/>
                          <a:gd name="connsiteX32" fmla="*/ 6144 w 10009"/>
                          <a:gd name="connsiteY32" fmla="*/ 9986 h 10000"/>
                          <a:gd name="connsiteX33" fmla="*/ 6079 w 10009"/>
                          <a:gd name="connsiteY33" fmla="*/ 10000 h 10000"/>
                          <a:gd name="connsiteX34" fmla="*/ 6017 w 10009"/>
                          <a:gd name="connsiteY34" fmla="*/ 9990 h 10000"/>
                          <a:gd name="connsiteX35" fmla="*/ 5970 w 10009"/>
                          <a:gd name="connsiteY35" fmla="*/ 9976 h 10000"/>
                          <a:gd name="connsiteX36" fmla="*/ 5941 w 10009"/>
                          <a:gd name="connsiteY36" fmla="*/ 9957 h 10000"/>
                          <a:gd name="connsiteX37" fmla="*/ 5926 w 10009"/>
                          <a:gd name="connsiteY37" fmla="*/ 9952 h 10000"/>
                          <a:gd name="connsiteX38" fmla="*/ 5914 w 10009"/>
                          <a:gd name="connsiteY38" fmla="*/ 9942 h 10000"/>
                          <a:gd name="connsiteX39" fmla="*/ 5879 w 10009"/>
                          <a:gd name="connsiteY39" fmla="*/ 9918 h 10000"/>
                          <a:gd name="connsiteX40" fmla="*/ 5822 w 10009"/>
                          <a:gd name="connsiteY40" fmla="*/ 9875 h 10000"/>
                          <a:gd name="connsiteX41" fmla="*/ 5750 w 10009"/>
                          <a:gd name="connsiteY41" fmla="*/ 9816 h 10000"/>
                          <a:gd name="connsiteX42" fmla="*/ 5654 w 10009"/>
                          <a:gd name="connsiteY42" fmla="*/ 9739 h 10000"/>
                          <a:gd name="connsiteX43" fmla="*/ 5537 w 10009"/>
                          <a:gd name="connsiteY43" fmla="*/ 9648 h 10000"/>
                          <a:gd name="connsiteX44" fmla="*/ 5410 w 10009"/>
                          <a:gd name="connsiteY44" fmla="*/ 9547 h 10000"/>
                          <a:gd name="connsiteX45" fmla="*/ 5264 w 10009"/>
                          <a:gd name="connsiteY45" fmla="*/ 9436 h 10000"/>
                          <a:gd name="connsiteX46" fmla="*/ 5108 w 10009"/>
                          <a:gd name="connsiteY46" fmla="*/ 9315 h 10000"/>
                          <a:gd name="connsiteX47" fmla="*/ 4935 w 10009"/>
                          <a:gd name="connsiteY47" fmla="*/ 9181 h 10000"/>
                          <a:gd name="connsiteX48" fmla="*/ 4752 w 10009"/>
                          <a:gd name="connsiteY48" fmla="*/ 9036 h 10000"/>
                          <a:gd name="connsiteX49" fmla="*/ 4556 w 10009"/>
                          <a:gd name="connsiteY49" fmla="*/ 8887 h 10000"/>
                          <a:gd name="connsiteX50" fmla="*/ 4358 w 10009"/>
                          <a:gd name="connsiteY50" fmla="*/ 8731 h 10000"/>
                          <a:gd name="connsiteX51" fmla="*/ 4150 w 10009"/>
                          <a:gd name="connsiteY51" fmla="*/ 8563 h 10000"/>
                          <a:gd name="connsiteX52" fmla="*/ 3935 w 10009"/>
                          <a:gd name="connsiteY52" fmla="*/ 8404 h 10000"/>
                          <a:gd name="connsiteX53" fmla="*/ 3715 w 10009"/>
                          <a:gd name="connsiteY53" fmla="*/ 8226 h 10000"/>
                          <a:gd name="connsiteX54" fmla="*/ 3490 w 10009"/>
                          <a:gd name="connsiteY54" fmla="*/ 8057 h 10000"/>
                          <a:gd name="connsiteX55" fmla="*/ 3265 w 10009"/>
                          <a:gd name="connsiteY55" fmla="*/ 7884 h 10000"/>
                          <a:gd name="connsiteX56" fmla="*/ 3035 w 10009"/>
                          <a:gd name="connsiteY56" fmla="*/ 7705 h 10000"/>
                          <a:gd name="connsiteX57" fmla="*/ 2809 w 10009"/>
                          <a:gd name="connsiteY57" fmla="*/ 7528 h 10000"/>
                          <a:gd name="connsiteX58" fmla="*/ 2583 w 10009"/>
                          <a:gd name="connsiteY58" fmla="*/ 7349 h 10000"/>
                          <a:gd name="connsiteX59" fmla="*/ 2363 w 10009"/>
                          <a:gd name="connsiteY59" fmla="*/ 7180 h 10000"/>
                          <a:gd name="connsiteX60" fmla="*/ 2143 w 10009"/>
                          <a:gd name="connsiteY60" fmla="*/ 7011 h 10000"/>
                          <a:gd name="connsiteX61" fmla="*/ 1929 w 10009"/>
                          <a:gd name="connsiteY61" fmla="*/ 6843 h 10000"/>
                          <a:gd name="connsiteX62" fmla="*/ 1726 w 10009"/>
                          <a:gd name="connsiteY62" fmla="*/ 6683 h 10000"/>
                          <a:gd name="connsiteX63" fmla="*/ 1526 w 10009"/>
                          <a:gd name="connsiteY63" fmla="*/ 6530 h 10000"/>
                          <a:gd name="connsiteX64" fmla="*/ 1338 w 10009"/>
                          <a:gd name="connsiteY64" fmla="*/ 6379 h 10000"/>
                          <a:gd name="connsiteX65" fmla="*/ 1158 w 10009"/>
                          <a:gd name="connsiteY65" fmla="*/ 6245 h 10000"/>
                          <a:gd name="connsiteX66" fmla="*/ 990 w 10009"/>
                          <a:gd name="connsiteY66" fmla="*/ 6110 h 10000"/>
                          <a:gd name="connsiteX67" fmla="*/ 836 w 10009"/>
                          <a:gd name="connsiteY67" fmla="*/ 5989 h 10000"/>
                          <a:gd name="connsiteX68" fmla="*/ 695 w 10009"/>
                          <a:gd name="connsiteY68" fmla="*/ 5883 h 10000"/>
                          <a:gd name="connsiteX69" fmla="*/ 574 w 10009"/>
                          <a:gd name="connsiteY69" fmla="*/ 5787 h 10000"/>
                          <a:gd name="connsiteX70" fmla="*/ 465 w 10009"/>
                          <a:gd name="connsiteY70" fmla="*/ 5705 h 10000"/>
                          <a:gd name="connsiteX71" fmla="*/ 373 w 10009"/>
                          <a:gd name="connsiteY71" fmla="*/ 5627 h 10000"/>
                          <a:gd name="connsiteX72" fmla="*/ 303 w 10009"/>
                          <a:gd name="connsiteY72" fmla="*/ 5580 h 10000"/>
                          <a:gd name="connsiteX73" fmla="*/ 256 w 10009"/>
                          <a:gd name="connsiteY73" fmla="*/ 5537 h 10000"/>
                          <a:gd name="connsiteX74" fmla="*/ 229 w 10009"/>
                          <a:gd name="connsiteY74" fmla="*/ 5512 h 10000"/>
                          <a:gd name="connsiteX75" fmla="*/ 96 w 10009"/>
                          <a:gd name="connsiteY75" fmla="*/ 5334 h 10000"/>
                          <a:gd name="connsiteX76" fmla="*/ 4 w 10009"/>
                          <a:gd name="connsiteY76" fmla="*/ 4629 h 10000"/>
                          <a:gd name="connsiteX77" fmla="*/ 4 w 10009"/>
                          <a:gd name="connsiteY77" fmla="*/ 3839 h 10000"/>
                          <a:gd name="connsiteX78" fmla="*/ 244 w 10009"/>
                          <a:gd name="connsiteY78" fmla="*/ 2484 h 10000"/>
                          <a:gd name="connsiteX79" fmla="*/ 581 w 10009"/>
                          <a:gd name="connsiteY79" fmla="*/ 2190 h 10000"/>
                          <a:gd name="connsiteX80" fmla="*/ 3848 w 10009"/>
                          <a:gd name="connsiteY8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958 w 10009"/>
                          <a:gd name="connsiteY10" fmla="*/ 7484 h 10000"/>
                          <a:gd name="connsiteX11" fmla="*/ 8799 w 10009"/>
                          <a:gd name="connsiteY11" fmla="*/ 7628 h 10000"/>
                          <a:gd name="connsiteX12" fmla="*/ 8632 w 10009"/>
                          <a:gd name="connsiteY12" fmla="*/ 7783 h 10000"/>
                          <a:gd name="connsiteX13" fmla="*/ 8458 w 10009"/>
                          <a:gd name="connsiteY13" fmla="*/ 7933 h 10000"/>
                          <a:gd name="connsiteX14" fmla="*/ 8285 w 10009"/>
                          <a:gd name="connsiteY14" fmla="*/ 8086 h 10000"/>
                          <a:gd name="connsiteX15" fmla="*/ 8107 w 10009"/>
                          <a:gd name="connsiteY15" fmla="*/ 8246 h 10000"/>
                          <a:gd name="connsiteX16" fmla="*/ 7934 w 10009"/>
                          <a:gd name="connsiteY16" fmla="*/ 8404 h 10000"/>
                          <a:gd name="connsiteX17" fmla="*/ 7757 w 10009"/>
                          <a:gd name="connsiteY17" fmla="*/ 8559 h 10000"/>
                          <a:gd name="connsiteX18" fmla="*/ 7584 w 10009"/>
                          <a:gd name="connsiteY18" fmla="*/ 8718 h 10000"/>
                          <a:gd name="connsiteX19" fmla="*/ 7411 w 10009"/>
                          <a:gd name="connsiteY19" fmla="*/ 8868 h 10000"/>
                          <a:gd name="connsiteX20" fmla="*/ 7245 w 10009"/>
                          <a:gd name="connsiteY20" fmla="*/ 9012 h 10000"/>
                          <a:gd name="connsiteX21" fmla="*/ 7089 w 10009"/>
                          <a:gd name="connsiteY21" fmla="*/ 9157 h 10000"/>
                          <a:gd name="connsiteX22" fmla="*/ 6942 w 10009"/>
                          <a:gd name="connsiteY22" fmla="*/ 9292 h 10000"/>
                          <a:gd name="connsiteX23" fmla="*/ 6799 w 10009"/>
                          <a:gd name="connsiteY23" fmla="*/ 9416 h 10000"/>
                          <a:gd name="connsiteX24" fmla="*/ 6673 w 10009"/>
                          <a:gd name="connsiteY24" fmla="*/ 9528 h 10000"/>
                          <a:gd name="connsiteX25" fmla="*/ 6556 w 10009"/>
                          <a:gd name="connsiteY25" fmla="*/ 9629 h 10000"/>
                          <a:gd name="connsiteX26" fmla="*/ 6452 w 10009"/>
                          <a:gd name="connsiteY26" fmla="*/ 9720 h 10000"/>
                          <a:gd name="connsiteX27" fmla="*/ 6371 w 10009"/>
                          <a:gd name="connsiteY27" fmla="*/ 9797 h 10000"/>
                          <a:gd name="connsiteX28" fmla="*/ 6301 w 10009"/>
                          <a:gd name="connsiteY28" fmla="*/ 9866 h 10000"/>
                          <a:gd name="connsiteX29" fmla="*/ 6248 w 10009"/>
                          <a:gd name="connsiteY29" fmla="*/ 9908 h 10000"/>
                          <a:gd name="connsiteX30" fmla="*/ 6218 w 10009"/>
                          <a:gd name="connsiteY30" fmla="*/ 9932 h 10000"/>
                          <a:gd name="connsiteX31" fmla="*/ 6144 w 10009"/>
                          <a:gd name="connsiteY31" fmla="*/ 9986 h 10000"/>
                          <a:gd name="connsiteX32" fmla="*/ 6079 w 10009"/>
                          <a:gd name="connsiteY32" fmla="*/ 10000 h 10000"/>
                          <a:gd name="connsiteX33" fmla="*/ 6017 w 10009"/>
                          <a:gd name="connsiteY33" fmla="*/ 9990 h 10000"/>
                          <a:gd name="connsiteX34" fmla="*/ 5970 w 10009"/>
                          <a:gd name="connsiteY34" fmla="*/ 9976 h 10000"/>
                          <a:gd name="connsiteX35" fmla="*/ 5941 w 10009"/>
                          <a:gd name="connsiteY35" fmla="*/ 9957 h 10000"/>
                          <a:gd name="connsiteX36" fmla="*/ 5926 w 10009"/>
                          <a:gd name="connsiteY36" fmla="*/ 9952 h 10000"/>
                          <a:gd name="connsiteX37" fmla="*/ 5914 w 10009"/>
                          <a:gd name="connsiteY37" fmla="*/ 9942 h 10000"/>
                          <a:gd name="connsiteX38" fmla="*/ 5879 w 10009"/>
                          <a:gd name="connsiteY38" fmla="*/ 9918 h 10000"/>
                          <a:gd name="connsiteX39" fmla="*/ 5822 w 10009"/>
                          <a:gd name="connsiteY39" fmla="*/ 9875 h 10000"/>
                          <a:gd name="connsiteX40" fmla="*/ 5750 w 10009"/>
                          <a:gd name="connsiteY40" fmla="*/ 9816 h 10000"/>
                          <a:gd name="connsiteX41" fmla="*/ 5654 w 10009"/>
                          <a:gd name="connsiteY41" fmla="*/ 9739 h 10000"/>
                          <a:gd name="connsiteX42" fmla="*/ 5537 w 10009"/>
                          <a:gd name="connsiteY42" fmla="*/ 9648 h 10000"/>
                          <a:gd name="connsiteX43" fmla="*/ 5410 w 10009"/>
                          <a:gd name="connsiteY43" fmla="*/ 9547 h 10000"/>
                          <a:gd name="connsiteX44" fmla="*/ 5264 w 10009"/>
                          <a:gd name="connsiteY44" fmla="*/ 9436 h 10000"/>
                          <a:gd name="connsiteX45" fmla="*/ 5108 w 10009"/>
                          <a:gd name="connsiteY45" fmla="*/ 9315 h 10000"/>
                          <a:gd name="connsiteX46" fmla="*/ 4935 w 10009"/>
                          <a:gd name="connsiteY46" fmla="*/ 9181 h 10000"/>
                          <a:gd name="connsiteX47" fmla="*/ 4752 w 10009"/>
                          <a:gd name="connsiteY47" fmla="*/ 9036 h 10000"/>
                          <a:gd name="connsiteX48" fmla="*/ 4556 w 10009"/>
                          <a:gd name="connsiteY48" fmla="*/ 8887 h 10000"/>
                          <a:gd name="connsiteX49" fmla="*/ 4358 w 10009"/>
                          <a:gd name="connsiteY49" fmla="*/ 8731 h 10000"/>
                          <a:gd name="connsiteX50" fmla="*/ 4150 w 10009"/>
                          <a:gd name="connsiteY50" fmla="*/ 8563 h 10000"/>
                          <a:gd name="connsiteX51" fmla="*/ 3935 w 10009"/>
                          <a:gd name="connsiteY51" fmla="*/ 8404 h 10000"/>
                          <a:gd name="connsiteX52" fmla="*/ 3715 w 10009"/>
                          <a:gd name="connsiteY52" fmla="*/ 8226 h 10000"/>
                          <a:gd name="connsiteX53" fmla="*/ 3490 w 10009"/>
                          <a:gd name="connsiteY53" fmla="*/ 8057 h 10000"/>
                          <a:gd name="connsiteX54" fmla="*/ 3265 w 10009"/>
                          <a:gd name="connsiteY54" fmla="*/ 7884 h 10000"/>
                          <a:gd name="connsiteX55" fmla="*/ 3035 w 10009"/>
                          <a:gd name="connsiteY55" fmla="*/ 7705 h 10000"/>
                          <a:gd name="connsiteX56" fmla="*/ 2809 w 10009"/>
                          <a:gd name="connsiteY56" fmla="*/ 7528 h 10000"/>
                          <a:gd name="connsiteX57" fmla="*/ 2583 w 10009"/>
                          <a:gd name="connsiteY57" fmla="*/ 7349 h 10000"/>
                          <a:gd name="connsiteX58" fmla="*/ 2363 w 10009"/>
                          <a:gd name="connsiteY58" fmla="*/ 7180 h 10000"/>
                          <a:gd name="connsiteX59" fmla="*/ 2143 w 10009"/>
                          <a:gd name="connsiteY59" fmla="*/ 7011 h 10000"/>
                          <a:gd name="connsiteX60" fmla="*/ 1929 w 10009"/>
                          <a:gd name="connsiteY60" fmla="*/ 6843 h 10000"/>
                          <a:gd name="connsiteX61" fmla="*/ 1726 w 10009"/>
                          <a:gd name="connsiteY61" fmla="*/ 6683 h 10000"/>
                          <a:gd name="connsiteX62" fmla="*/ 1526 w 10009"/>
                          <a:gd name="connsiteY62" fmla="*/ 6530 h 10000"/>
                          <a:gd name="connsiteX63" fmla="*/ 1338 w 10009"/>
                          <a:gd name="connsiteY63" fmla="*/ 6379 h 10000"/>
                          <a:gd name="connsiteX64" fmla="*/ 1158 w 10009"/>
                          <a:gd name="connsiteY64" fmla="*/ 6245 h 10000"/>
                          <a:gd name="connsiteX65" fmla="*/ 990 w 10009"/>
                          <a:gd name="connsiteY65" fmla="*/ 6110 h 10000"/>
                          <a:gd name="connsiteX66" fmla="*/ 836 w 10009"/>
                          <a:gd name="connsiteY66" fmla="*/ 5989 h 10000"/>
                          <a:gd name="connsiteX67" fmla="*/ 695 w 10009"/>
                          <a:gd name="connsiteY67" fmla="*/ 5883 h 10000"/>
                          <a:gd name="connsiteX68" fmla="*/ 574 w 10009"/>
                          <a:gd name="connsiteY68" fmla="*/ 5787 h 10000"/>
                          <a:gd name="connsiteX69" fmla="*/ 465 w 10009"/>
                          <a:gd name="connsiteY69" fmla="*/ 5705 h 10000"/>
                          <a:gd name="connsiteX70" fmla="*/ 373 w 10009"/>
                          <a:gd name="connsiteY70" fmla="*/ 5627 h 10000"/>
                          <a:gd name="connsiteX71" fmla="*/ 303 w 10009"/>
                          <a:gd name="connsiteY71" fmla="*/ 5580 h 10000"/>
                          <a:gd name="connsiteX72" fmla="*/ 256 w 10009"/>
                          <a:gd name="connsiteY72" fmla="*/ 5537 h 10000"/>
                          <a:gd name="connsiteX73" fmla="*/ 229 w 10009"/>
                          <a:gd name="connsiteY73" fmla="*/ 5512 h 10000"/>
                          <a:gd name="connsiteX74" fmla="*/ 96 w 10009"/>
                          <a:gd name="connsiteY74" fmla="*/ 5334 h 10000"/>
                          <a:gd name="connsiteX75" fmla="*/ 4 w 10009"/>
                          <a:gd name="connsiteY75" fmla="*/ 4629 h 10000"/>
                          <a:gd name="connsiteX76" fmla="*/ 4 w 10009"/>
                          <a:gd name="connsiteY76" fmla="*/ 3839 h 10000"/>
                          <a:gd name="connsiteX77" fmla="*/ 244 w 10009"/>
                          <a:gd name="connsiteY77" fmla="*/ 2484 h 10000"/>
                          <a:gd name="connsiteX78" fmla="*/ 581 w 10009"/>
                          <a:gd name="connsiteY78" fmla="*/ 2190 h 10000"/>
                          <a:gd name="connsiteX79" fmla="*/ 3848 w 10009"/>
                          <a:gd name="connsiteY7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799 w 10009"/>
                          <a:gd name="connsiteY10" fmla="*/ 7628 h 10000"/>
                          <a:gd name="connsiteX11" fmla="*/ 8632 w 10009"/>
                          <a:gd name="connsiteY11" fmla="*/ 7783 h 10000"/>
                          <a:gd name="connsiteX12" fmla="*/ 8458 w 10009"/>
                          <a:gd name="connsiteY12" fmla="*/ 7933 h 10000"/>
                          <a:gd name="connsiteX13" fmla="*/ 8285 w 10009"/>
                          <a:gd name="connsiteY13" fmla="*/ 8086 h 10000"/>
                          <a:gd name="connsiteX14" fmla="*/ 8107 w 10009"/>
                          <a:gd name="connsiteY14" fmla="*/ 8246 h 10000"/>
                          <a:gd name="connsiteX15" fmla="*/ 7934 w 10009"/>
                          <a:gd name="connsiteY15" fmla="*/ 8404 h 10000"/>
                          <a:gd name="connsiteX16" fmla="*/ 7757 w 10009"/>
                          <a:gd name="connsiteY16" fmla="*/ 8559 h 10000"/>
                          <a:gd name="connsiteX17" fmla="*/ 7584 w 10009"/>
                          <a:gd name="connsiteY17" fmla="*/ 8718 h 10000"/>
                          <a:gd name="connsiteX18" fmla="*/ 7411 w 10009"/>
                          <a:gd name="connsiteY18" fmla="*/ 8868 h 10000"/>
                          <a:gd name="connsiteX19" fmla="*/ 7245 w 10009"/>
                          <a:gd name="connsiteY19" fmla="*/ 9012 h 10000"/>
                          <a:gd name="connsiteX20" fmla="*/ 7089 w 10009"/>
                          <a:gd name="connsiteY20" fmla="*/ 9157 h 10000"/>
                          <a:gd name="connsiteX21" fmla="*/ 6942 w 10009"/>
                          <a:gd name="connsiteY21" fmla="*/ 9292 h 10000"/>
                          <a:gd name="connsiteX22" fmla="*/ 6799 w 10009"/>
                          <a:gd name="connsiteY22" fmla="*/ 9416 h 10000"/>
                          <a:gd name="connsiteX23" fmla="*/ 6673 w 10009"/>
                          <a:gd name="connsiteY23" fmla="*/ 9528 h 10000"/>
                          <a:gd name="connsiteX24" fmla="*/ 6556 w 10009"/>
                          <a:gd name="connsiteY24" fmla="*/ 9629 h 10000"/>
                          <a:gd name="connsiteX25" fmla="*/ 6452 w 10009"/>
                          <a:gd name="connsiteY25" fmla="*/ 9720 h 10000"/>
                          <a:gd name="connsiteX26" fmla="*/ 6371 w 10009"/>
                          <a:gd name="connsiteY26" fmla="*/ 9797 h 10000"/>
                          <a:gd name="connsiteX27" fmla="*/ 6301 w 10009"/>
                          <a:gd name="connsiteY27" fmla="*/ 9866 h 10000"/>
                          <a:gd name="connsiteX28" fmla="*/ 6248 w 10009"/>
                          <a:gd name="connsiteY28" fmla="*/ 9908 h 10000"/>
                          <a:gd name="connsiteX29" fmla="*/ 6218 w 10009"/>
                          <a:gd name="connsiteY29" fmla="*/ 9932 h 10000"/>
                          <a:gd name="connsiteX30" fmla="*/ 6144 w 10009"/>
                          <a:gd name="connsiteY30" fmla="*/ 9986 h 10000"/>
                          <a:gd name="connsiteX31" fmla="*/ 6079 w 10009"/>
                          <a:gd name="connsiteY31" fmla="*/ 10000 h 10000"/>
                          <a:gd name="connsiteX32" fmla="*/ 6017 w 10009"/>
                          <a:gd name="connsiteY32" fmla="*/ 9990 h 10000"/>
                          <a:gd name="connsiteX33" fmla="*/ 5970 w 10009"/>
                          <a:gd name="connsiteY33" fmla="*/ 9976 h 10000"/>
                          <a:gd name="connsiteX34" fmla="*/ 5941 w 10009"/>
                          <a:gd name="connsiteY34" fmla="*/ 9957 h 10000"/>
                          <a:gd name="connsiteX35" fmla="*/ 5926 w 10009"/>
                          <a:gd name="connsiteY35" fmla="*/ 9952 h 10000"/>
                          <a:gd name="connsiteX36" fmla="*/ 5914 w 10009"/>
                          <a:gd name="connsiteY36" fmla="*/ 9942 h 10000"/>
                          <a:gd name="connsiteX37" fmla="*/ 5879 w 10009"/>
                          <a:gd name="connsiteY37" fmla="*/ 9918 h 10000"/>
                          <a:gd name="connsiteX38" fmla="*/ 5822 w 10009"/>
                          <a:gd name="connsiteY38" fmla="*/ 9875 h 10000"/>
                          <a:gd name="connsiteX39" fmla="*/ 5750 w 10009"/>
                          <a:gd name="connsiteY39" fmla="*/ 9816 h 10000"/>
                          <a:gd name="connsiteX40" fmla="*/ 5654 w 10009"/>
                          <a:gd name="connsiteY40" fmla="*/ 9739 h 10000"/>
                          <a:gd name="connsiteX41" fmla="*/ 5537 w 10009"/>
                          <a:gd name="connsiteY41" fmla="*/ 9648 h 10000"/>
                          <a:gd name="connsiteX42" fmla="*/ 5410 w 10009"/>
                          <a:gd name="connsiteY42" fmla="*/ 9547 h 10000"/>
                          <a:gd name="connsiteX43" fmla="*/ 5264 w 10009"/>
                          <a:gd name="connsiteY43" fmla="*/ 9436 h 10000"/>
                          <a:gd name="connsiteX44" fmla="*/ 5108 w 10009"/>
                          <a:gd name="connsiteY44" fmla="*/ 9315 h 10000"/>
                          <a:gd name="connsiteX45" fmla="*/ 4935 w 10009"/>
                          <a:gd name="connsiteY45" fmla="*/ 9181 h 10000"/>
                          <a:gd name="connsiteX46" fmla="*/ 4752 w 10009"/>
                          <a:gd name="connsiteY46" fmla="*/ 9036 h 10000"/>
                          <a:gd name="connsiteX47" fmla="*/ 4556 w 10009"/>
                          <a:gd name="connsiteY47" fmla="*/ 8887 h 10000"/>
                          <a:gd name="connsiteX48" fmla="*/ 4358 w 10009"/>
                          <a:gd name="connsiteY48" fmla="*/ 8731 h 10000"/>
                          <a:gd name="connsiteX49" fmla="*/ 4150 w 10009"/>
                          <a:gd name="connsiteY49" fmla="*/ 8563 h 10000"/>
                          <a:gd name="connsiteX50" fmla="*/ 3935 w 10009"/>
                          <a:gd name="connsiteY50" fmla="*/ 8404 h 10000"/>
                          <a:gd name="connsiteX51" fmla="*/ 3715 w 10009"/>
                          <a:gd name="connsiteY51" fmla="*/ 8226 h 10000"/>
                          <a:gd name="connsiteX52" fmla="*/ 3490 w 10009"/>
                          <a:gd name="connsiteY52" fmla="*/ 8057 h 10000"/>
                          <a:gd name="connsiteX53" fmla="*/ 3265 w 10009"/>
                          <a:gd name="connsiteY53" fmla="*/ 7884 h 10000"/>
                          <a:gd name="connsiteX54" fmla="*/ 3035 w 10009"/>
                          <a:gd name="connsiteY54" fmla="*/ 7705 h 10000"/>
                          <a:gd name="connsiteX55" fmla="*/ 2809 w 10009"/>
                          <a:gd name="connsiteY55" fmla="*/ 7528 h 10000"/>
                          <a:gd name="connsiteX56" fmla="*/ 2583 w 10009"/>
                          <a:gd name="connsiteY56" fmla="*/ 7349 h 10000"/>
                          <a:gd name="connsiteX57" fmla="*/ 2363 w 10009"/>
                          <a:gd name="connsiteY57" fmla="*/ 7180 h 10000"/>
                          <a:gd name="connsiteX58" fmla="*/ 2143 w 10009"/>
                          <a:gd name="connsiteY58" fmla="*/ 7011 h 10000"/>
                          <a:gd name="connsiteX59" fmla="*/ 1929 w 10009"/>
                          <a:gd name="connsiteY59" fmla="*/ 6843 h 10000"/>
                          <a:gd name="connsiteX60" fmla="*/ 1726 w 10009"/>
                          <a:gd name="connsiteY60" fmla="*/ 6683 h 10000"/>
                          <a:gd name="connsiteX61" fmla="*/ 1526 w 10009"/>
                          <a:gd name="connsiteY61" fmla="*/ 6530 h 10000"/>
                          <a:gd name="connsiteX62" fmla="*/ 1338 w 10009"/>
                          <a:gd name="connsiteY62" fmla="*/ 6379 h 10000"/>
                          <a:gd name="connsiteX63" fmla="*/ 1158 w 10009"/>
                          <a:gd name="connsiteY63" fmla="*/ 6245 h 10000"/>
                          <a:gd name="connsiteX64" fmla="*/ 990 w 10009"/>
                          <a:gd name="connsiteY64" fmla="*/ 6110 h 10000"/>
                          <a:gd name="connsiteX65" fmla="*/ 836 w 10009"/>
                          <a:gd name="connsiteY65" fmla="*/ 5989 h 10000"/>
                          <a:gd name="connsiteX66" fmla="*/ 695 w 10009"/>
                          <a:gd name="connsiteY66" fmla="*/ 5883 h 10000"/>
                          <a:gd name="connsiteX67" fmla="*/ 574 w 10009"/>
                          <a:gd name="connsiteY67" fmla="*/ 5787 h 10000"/>
                          <a:gd name="connsiteX68" fmla="*/ 465 w 10009"/>
                          <a:gd name="connsiteY68" fmla="*/ 5705 h 10000"/>
                          <a:gd name="connsiteX69" fmla="*/ 373 w 10009"/>
                          <a:gd name="connsiteY69" fmla="*/ 5627 h 10000"/>
                          <a:gd name="connsiteX70" fmla="*/ 303 w 10009"/>
                          <a:gd name="connsiteY70" fmla="*/ 5580 h 10000"/>
                          <a:gd name="connsiteX71" fmla="*/ 256 w 10009"/>
                          <a:gd name="connsiteY71" fmla="*/ 5537 h 10000"/>
                          <a:gd name="connsiteX72" fmla="*/ 229 w 10009"/>
                          <a:gd name="connsiteY72" fmla="*/ 5512 h 10000"/>
                          <a:gd name="connsiteX73" fmla="*/ 96 w 10009"/>
                          <a:gd name="connsiteY73" fmla="*/ 5334 h 10000"/>
                          <a:gd name="connsiteX74" fmla="*/ 4 w 10009"/>
                          <a:gd name="connsiteY74" fmla="*/ 4629 h 10000"/>
                          <a:gd name="connsiteX75" fmla="*/ 4 w 10009"/>
                          <a:gd name="connsiteY75" fmla="*/ 3839 h 10000"/>
                          <a:gd name="connsiteX76" fmla="*/ 244 w 10009"/>
                          <a:gd name="connsiteY76" fmla="*/ 2484 h 10000"/>
                          <a:gd name="connsiteX77" fmla="*/ 581 w 10009"/>
                          <a:gd name="connsiteY77" fmla="*/ 2190 h 10000"/>
                          <a:gd name="connsiteX78" fmla="*/ 3848 w 10009"/>
                          <a:gd name="connsiteY7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632 w 10009"/>
                          <a:gd name="connsiteY10" fmla="*/ 7783 h 10000"/>
                          <a:gd name="connsiteX11" fmla="*/ 8458 w 10009"/>
                          <a:gd name="connsiteY11" fmla="*/ 7933 h 10000"/>
                          <a:gd name="connsiteX12" fmla="*/ 8285 w 10009"/>
                          <a:gd name="connsiteY12" fmla="*/ 8086 h 10000"/>
                          <a:gd name="connsiteX13" fmla="*/ 8107 w 10009"/>
                          <a:gd name="connsiteY13" fmla="*/ 8246 h 10000"/>
                          <a:gd name="connsiteX14" fmla="*/ 7934 w 10009"/>
                          <a:gd name="connsiteY14" fmla="*/ 8404 h 10000"/>
                          <a:gd name="connsiteX15" fmla="*/ 7757 w 10009"/>
                          <a:gd name="connsiteY15" fmla="*/ 8559 h 10000"/>
                          <a:gd name="connsiteX16" fmla="*/ 7584 w 10009"/>
                          <a:gd name="connsiteY16" fmla="*/ 8718 h 10000"/>
                          <a:gd name="connsiteX17" fmla="*/ 7411 w 10009"/>
                          <a:gd name="connsiteY17" fmla="*/ 8868 h 10000"/>
                          <a:gd name="connsiteX18" fmla="*/ 7245 w 10009"/>
                          <a:gd name="connsiteY18" fmla="*/ 9012 h 10000"/>
                          <a:gd name="connsiteX19" fmla="*/ 7089 w 10009"/>
                          <a:gd name="connsiteY19" fmla="*/ 9157 h 10000"/>
                          <a:gd name="connsiteX20" fmla="*/ 6942 w 10009"/>
                          <a:gd name="connsiteY20" fmla="*/ 9292 h 10000"/>
                          <a:gd name="connsiteX21" fmla="*/ 6799 w 10009"/>
                          <a:gd name="connsiteY21" fmla="*/ 9416 h 10000"/>
                          <a:gd name="connsiteX22" fmla="*/ 6673 w 10009"/>
                          <a:gd name="connsiteY22" fmla="*/ 9528 h 10000"/>
                          <a:gd name="connsiteX23" fmla="*/ 6556 w 10009"/>
                          <a:gd name="connsiteY23" fmla="*/ 9629 h 10000"/>
                          <a:gd name="connsiteX24" fmla="*/ 6452 w 10009"/>
                          <a:gd name="connsiteY24" fmla="*/ 9720 h 10000"/>
                          <a:gd name="connsiteX25" fmla="*/ 6371 w 10009"/>
                          <a:gd name="connsiteY25" fmla="*/ 9797 h 10000"/>
                          <a:gd name="connsiteX26" fmla="*/ 6301 w 10009"/>
                          <a:gd name="connsiteY26" fmla="*/ 9866 h 10000"/>
                          <a:gd name="connsiteX27" fmla="*/ 6248 w 10009"/>
                          <a:gd name="connsiteY27" fmla="*/ 9908 h 10000"/>
                          <a:gd name="connsiteX28" fmla="*/ 6218 w 10009"/>
                          <a:gd name="connsiteY28" fmla="*/ 9932 h 10000"/>
                          <a:gd name="connsiteX29" fmla="*/ 6144 w 10009"/>
                          <a:gd name="connsiteY29" fmla="*/ 9986 h 10000"/>
                          <a:gd name="connsiteX30" fmla="*/ 6079 w 10009"/>
                          <a:gd name="connsiteY30" fmla="*/ 10000 h 10000"/>
                          <a:gd name="connsiteX31" fmla="*/ 6017 w 10009"/>
                          <a:gd name="connsiteY31" fmla="*/ 9990 h 10000"/>
                          <a:gd name="connsiteX32" fmla="*/ 5970 w 10009"/>
                          <a:gd name="connsiteY32" fmla="*/ 9976 h 10000"/>
                          <a:gd name="connsiteX33" fmla="*/ 5941 w 10009"/>
                          <a:gd name="connsiteY33" fmla="*/ 9957 h 10000"/>
                          <a:gd name="connsiteX34" fmla="*/ 5926 w 10009"/>
                          <a:gd name="connsiteY34" fmla="*/ 9952 h 10000"/>
                          <a:gd name="connsiteX35" fmla="*/ 5914 w 10009"/>
                          <a:gd name="connsiteY35" fmla="*/ 9942 h 10000"/>
                          <a:gd name="connsiteX36" fmla="*/ 5879 w 10009"/>
                          <a:gd name="connsiteY36" fmla="*/ 9918 h 10000"/>
                          <a:gd name="connsiteX37" fmla="*/ 5822 w 10009"/>
                          <a:gd name="connsiteY37" fmla="*/ 9875 h 10000"/>
                          <a:gd name="connsiteX38" fmla="*/ 5750 w 10009"/>
                          <a:gd name="connsiteY38" fmla="*/ 9816 h 10000"/>
                          <a:gd name="connsiteX39" fmla="*/ 5654 w 10009"/>
                          <a:gd name="connsiteY39" fmla="*/ 9739 h 10000"/>
                          <a:gd name="connsiteX40" fmla="*/ 5537 w 10009"/>
                          <a:gd name="connsiteY40" fmla="*/ 9648 h 10000"/>
                          <a:gd name="connsiteX41" fmla="*/ 5410 w 10009"/>
                          <a:gd name="connsiteY41" fmla="*/ 9547 h 10000"/>
                          <a:gd name="connsiteX42" fmla="*/ 5264 w 10009"/>
                          <a:gd name="connsiteY42" fmla="*/ 9436 h 10000"/>
                          <a:gd name="connsiteX43" fmla="*/ 5108 w 10009"/>
                          <a:gd name="connsiteY43" fmla="*/ 9315 h 10000"/>
                          <a:gd name="connsiteX44" fmla="*/ 4935 w 10009"/>
                          <a:gd name="connsiteY44" fmla="*/ 9181 h 10000"/>
                          <a:gd name="connsiteX45" fmla="*/ 4752 w 10009"/>
                          <a:gd name="connsiteY45" fmla="*/ 9036 h 10000"/>
                          <a:gd name="connsiteX46" fmla="*/ 4556 w 10009"/>
                          <a:gd name="connsiteY46" fmla="*/ 8887 h 10000"/>
                          <a:gd name="connsiteX47" fmla="*/ 4358 w 10009"/>
                          <a:gd name="connsiteY47" fmla="*/ 8731 h 10000"/>
                          <a:gd name="connsiteX48" fmla="*/ 4150 w 10009"/>
                          <a:gd name="connsiteY48" fmla="*/ 8563 h 10000"/>
                          <a:gd name="connsiteX49" fmla="*/ 3935 w 10009"/>
                          <a:gd name="connsiteY49" fmla="*/ 8404 h 10000"/>
                          <a:gd name="connsiteX50" fmla="*/ 3715 w 10009"/>
                          <a:gd name="connsiteY50" fmla="*/ 8226 h 10000"/>
                          <a:gd name="connsiteX51" fmla="*/ 3490 w 10009"/>
                          <a:gd name="connsiteY51" fmla="*/ 8057 h 10000"/>
                          <a:gd name="connsiteX52" fmla="*/ 3265 w 10009"/>
                          <a:gd name="connsiteY52" fmla="*/ 7884 h 10000"/>
                          <a:gd name="connsiteX53" fmla="*/ 3035 w 10009"/>
                          <a:gd name="connsiteY53" fmla="*/ 7705 h 10000"/>
                          <a:gd name="connsiteX54" fmla="*/ 2809 w 10009"/>
                          <a:gd name="connsiteY54" fmla="*/ 7528 h 10000"/>
                          <a:gd name="connsiteX55" fmla="*/ 2583 w 10009"/>
                          <a:gd name="connsiteY55" fmla="*/ 7349 h 10000"/>
                          <a:gd name="connsiteX56" fmla="*/ 2363 w 10009"/>
                          <a:gd name="connsiteY56" fmla="*/ 7180 h 10000"/>
                          <a:gd name="connsiteX57" fmla="*/ 2143 w 10009"/>
                          <a:gd name="connsiteY57" fmla="*/ 7011 h 10000"/>
                          <a:gd name="connsiteX58" fmla="*/ 1929 w 10009"/>
                          <a:gd name="connsiteY58" fmla="*/ 6843 h 10000"/>
                          <a:gd name="connsiteX59" fmla="*/ 1726 w 10009"/>
                          <a:gd name="connsiteY59" fmla="*/ 6683 h 10000"/>
                          <a:gd name="connsiteX60" fmla="*/ 1526 w 10009"/>
                          <a:gd name="connsiteY60" fmla="*/ 6530 h 10000"/>
                          <a:gd name="connsiteX61" fmla="*/ 1338 w 10009"/>
                          <a:gd name="connsiteY61" fmla="*/ 6379 h 10000"/>
                          <a:gd name="connsiteX62" fmla="*/ 1158 w 10009"/>
                          <a:gd name="connsiteY62" fmla="*/ 6245 h 10000"/>
                          <a:gd name="connsiteX63" fmla="*/ 990 w 10009"/>
                          <a:gd name="connsiteY63" fmla="*/ 6110 h 10000"/>
                          <a:gd name="connsiteX64" fmla="*/ 836 w 10009"/>
                          <a:gd name="connsiteY64" fmla="*/ 5989 h 10000"/>
                          <a:gd name="connsiteX65" fmla="*/ 695 w 10009"/>
                          <a:gd name="connsiteY65" fmla="*/ 5883 h 10000"/>
                          <a:gd name="connsiteX66" fmla="*/ 574 w 10009"/>
                          <a:gd name="connsiteY66" fmla="*/ 5787 h 10000"/>
                          <a:gd name="connsiteX67" fmla="*/ 465 w 10009"/>
                          <a:gd name="connsiteY67" fmla="*/ 5705 h 10000"/>
                          <a:gd name="connsiteX68" fmla="*/ 373 w 10009"/>
                          <a:gd name="connsiteY68" fmla="*/ 5627 h 10000"/>
                          <a:gd name="connsiteX69" fmla="*/ 303 w 10009"/>
                          <a:gd name="connsiteY69" fmla="*/ 5580 h 10000"/>
                          <a:gd name="connsiteX70" fmla="*/ 256 w 10009"/>
                          <a:gd name="connsiteY70" fmla="*/ 5537 h 10000"/>
                          <a:gd name="connsiteX71" fmla="*/ 229 w 10009"/>
                          <a:gd name="connsiteY71" fmla="*/ 5512 h 10000"/>
                          <a:gd name="connsiteX72" fmla="*/ 96 w 10009"/>
                          <a:gd name="connsiteY72" fmla="*/ 5334 h 10000"/>
                          <a:gd name="connsiteX73" fmla="*/ 4 w 10009"/>
                          <a:gd name="connsiteY73" fmla="*/ 4629 h 10000"/>
                          <a:gd name="connsiteX74" fmla="*/ 4 w 10009"/>
                          <a:gd name="connsiteY74" fmla="*/ 3839 h 10000"/>
                          <a:gd name="connsiteX75" fmla="*/ 244 w 10009"/>
                          <a:gd name="connsiteY75" fmla="*/ 2484 h 10000"/>
                          <a:gd name="connsiteX76" fmla="*/ 581 w 10009"/>
                          <a:gd name="connsiteY76" fmla="*/ 2190 h 10000"/>
                          <a:gd name="connsiteX77" fmla="*/ 3848 w 10009"/>
                          <a:gd name="connsiteY7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458 w 10009"/>
                          <a:gd name="connsiteY10" fmla="*/ 7933 h 10000"/>
                          <a:gd name="connsiteX11" fmla="*/ 8285 w 10009"/>
                          <a:gd name="connsiteY11" fmla="*/ 8086 h 10000"/>
                          <a:gd name="connsiteX12" fmla="*/ 8107 w 10009"/>
                          <a:gd name="connsiteY12" fmla="*/ 8246 h 10000"/>
                          <a:gd name="connsiteX13" fmla="*/ 7934 w 10009"/>
                          <a:gd name="connsiteY13" fmla="*/ 8404 h 10000"/>
                          <a:gd name="connsiteX14" fmla="*/ 7757 w 10009"/>
                          <a:gd name="connsiteY14" fmla="*/ 8559 h 10000"/>
                          <a:gd name="connsiteX15" fmla="*/ 7584 w 10009"/>
                          <a:gd name="connsiteY15" fmla="*/ 8718 h 10000"/>
                          <a:gd name="connsiteX16" fmla="*/ 7411 w 10009"/>
                          <a:gd name="connsiteY16" fmla="*/ 8868 h 10000"/>
                          <a:gd name="connsiteX17" fmla="*/ 7245 w 10009"/>
                          <a:gd name="connsiteY17" fmla="*/ 9012 h 10000"/>
                          <a:gd name="connsiteX18" fmla="*/ 7089 w 10009"/>
                          <a:gd name="connsiteY18" fmla="*/ 9157 h 10000"/>
                          <a:gd name="connsiteX19" fmla="*/ 6942 w 10009"/>
                          <a:gd name="connsiteY19" fmla="*/ 9292 h 10000"/>
                          <a:gd name="connsiteX20" fmla="*/ 6799 w 10009"/>
                          <a:gd name="connsiteY20" fmla="*/ 9416 h 10000"/>
                          <a:gd name="connsiteX21" fmla="*/ 6673 w 10009"/>
                          <a:gd name="connsiteY21" fmla="*/ 9528 h 10000"/>
                          <a:gd name="connsiteX22" fmla="*/ 6556 w 10009"/>
                          <a:gd name="connsiteY22" fmla="*/ 9629 h 10000"/>
                          <a:gd name="connsiteX23" fmla="*/ 6452 w 10009"/>
                          <a:gd name="connsiteY23" fmla="*/ 9720 h 10000"/>
                          <a:gd name="connsiteX24" fmla="*/ 6371 w 10009"/>
                          <a:gd name="connsiteY24" fmla="*/ 9797 h 10000"/>
                          <a:gd name="connsiteX25" fmla="*/ 6301 w 10009"/>
                          <a:gd name="connsiteY25" fmla="*/ 9866 h 10000"/>
                          <a:gd name="connsiteX26" fmla="*/ 6248 w 10009"/>
                          <a:gd name="connsiteY26" fmla="*/ 9908 h 10000"/>
                          <a:gd name="connsiteX27" fmla="*/ 6218 w 10009"/>
                          <a:gd name="connsiteY27" fmla="*/ 9932 h 10000"/>
                          <a:gd name="connsiteX28" fmla="*/ 6144 w 10009"/>
                          <a:gd name="connsiteY28" fmla="*/ 9986 h 10000"/>
                          <a:gd name="connsiteX29" fmla="*/ 6079 w 10009"/>
                          <a:gd name="connsiteY29" fmla="*/ 10000 h 10000"/>
                          <a:gd name="connsiteX30" fmla="*/ 6017 w 10009"/>
                          <a:gd name="connsiteY30" fmla="*/ 9990 h 10000"/>
                          <a:gd name="connsiteX31" fmla="*/ 5970 w 10009"/>
                          <a:gd name="connsiteY31" fmla="*/ 9976 h 10000"/>
                          <a:gd name="connsiteX32" fmla="*/ 5941 w 10009"/>
                          <a:gd name="connsiteY32" fmla="*/ 9957 h 10000"/>
                          <a:gd name="connsiteX33" fmla="*/ 5926 w 10009"/>
                          <a:gd name="connsiteY33" fmla="*/ 9952 h 10000"/>
                          <a:gd name="connsiteX34" fmla="*/ 5914 w 10009"/>
                          <a:gd name="connsiteY34" fmla="*/ 9942 h 10000"/>
                          <a:gd name="connsiteX35" fmla="*/ 5879 w 10009"/>
                          <a:gd name="connsiteY35" fmla="*/ 9918 h 10000"/>
                          <a:gd name="connsiteX36" fmla="*/ 5822 w 10009"/>
                          <a:gd name="connsiteY36" fmla="*/ 9875 h 10000"/>
                          <a:gd name="connsiteX37" fmla="*/ 5750 w 10009"/>
                          <a:gd name="connsiteY37" fmla="*/ 9816 h 10000"/>
                          <a:gd name="connsiteX38" fmla="*/ 5654 w 10009"/>
                          <a:gd name="connsiteY38" fmla="*/ 9739 h 10000"/>
                          <a:gd name="connsiteX39" fmla="*/ 5537 w 10009"/>
                          <a:gd name="connsiteY39" fmla="*/ 9648 h 10000"/>
                          <a:gd name="connsiteX40" fmla="*/ 5410 w 10009"/>
                          <a:gd name="connsiteY40" fmla="*/ 9547 h 10000"/>
                          <a:gd name="connsiteX41" fmla="*/ 5264 w 10009"/>
                          <a:gd name="connsiteY41" fmla="*/ 9436 h 10000"/>
                          <a:gd name="connsiteX42" fmla="*/ 5108 w 10009"/>
                          <a:gd name="connsiteY42" fmla="*/ 9315 h 10000"/>
                          <a:gd name="connsiteX43" fmla="*/ 4935 w 10009"/>
                          <a:gd name="connsiteY43" fmla="*/ 9181 h 10000"/>
                          <a:gd name="connsiteX44" fmla="*/ 4752 w 10009"/>
                          <a:gd name="connsiteY44" fmla="*/ 9036 h 10000"/>
                          <a:gd name="connsiteX45" fmla="*/ 4556 w 10009"/>
                          <a:gd name="connsiteY45" fmla="*/ 8887 h 10000"/>
                          <a:gd name="connsiteX46" fmla="*/ 4358 w 10009"/>
                          <a:gd name="connsiteY46" fmla="*/ 8731 h 10000"/>
                          <a:gd name="connsiteX47" fmla="*/ 4150 w 10009"/>
                          <a:gd name="connsiteY47" fmla="*/ 8563 h 10000"/>
                          <a:gd name="connsiteX48" fmla="*/ 3935 w 10009"/>
                          <a:gd name="connsiteY48" fmla="*/ 8404 h 10000"/>
                          <a:gd name="connsiteX49" fmla="*/ 3715 w 10009"/>
                          <a:gd name="connsiteY49" fmla="*/ 8226 h 10000"/>
                          <a:gd name="connsiteX50" fmla="*/ 3490 w 10009"/>
                          <a:gd name="connsiteY50" fmla="*/ 8057 h 10000"/>
                          <a:gd name="connsiteX51" fmla="*/ 3265 w 10009"/>
                          <a:gd name="connsiteY51" fmla="*/ 7884 h 10000"/>
                          <a:gd name="connsiteX52" fmla="*/ 3035 w 10009"/>
                          <a:gd name="connsiteY52" fmla="*/ 7705 h 10000"/>
                          <a:gd name="connsiteX53" fmla="*/ 2809 w 10009"/>
                          <a:gd name="connsiteY53" fmla="*/ 7528 h 10000"/>
                          <a:gd name="connsiteX54" fmla="*/ 2583 w 10009"/>
                          <a:gd name="connsiteY54" fmla="*/ 7349 h 10000"/>
                          <a:gd name="connsiteX55" fmla="*/ 2363 w 10009"/>
                          <a:gd name="connsiteY55" fmla="*/ 7180 h 10000"/>
                          <a:gd name="connsiteX56" fmla="*/ 2143 w 10009"/>
                          <a:gd name="connsiteY56" fmla="*/ 7011 h 10000"/>
                          <a:gd name="connsiteX57" fmla="*/ 1929 w 10009"/>
                          <a:gd name="connsiteY57" fmla="*/ 6843 h 10000"/>
                          <a:gd name="connsiteX58" fmla="*/ 1726 w 10009"/>
                          <a:gd name="connsiteY58" fmla="*/ 6683 h 10000"/>
                          <a:gd name="connsiteX59" fmla="*/ 1526 w 10009"/>
                          <a:gd name="connsiteY59" fmla="*/ 6530 h 10000"/>
                          <a:gd name="connsiteX60" fmla="*/ 1338 w 10009"/>
                          <a:gd name="connsiteY60" fmla="*/ 6379 h 10000"/>
                          <a:gd name="connsiteX61" fmla="*/ 1158 w 10009"/>
                          <a:gd name="connsiteY61" fmla="*/ 6245 h 10000"/>
                          <a:gd name="connsiteX62" fmla="*/ 990 w 10009"/>
                          <a:gd name="connsiteY62" fmla="*/ 6110 h 10000"/>
                          <a:gd name="connsiteX63" fmla="*/ 836 w 10009"/>
                          <a:gd name="connsiteY63" fmla="*/ 5989 h 10000"/>
                          <a:gd name="connsiteX64" fmla="*/ 695 w 10009"/>
                          <a:gd name="connsiteY64" fmla="*/ 5883 h 10000"/>
                          <a:gd name="connsiteX65" fmla="*/ 574 w 10009"/>
                          <a:gd name="connsiteY65" fmla="*/ 5787 h 10000"/>
                          <a:gd name="connsiteX66" fmla="*/ 465 w 10009"/>
                          <a:gd name="connsiteY66" fmla="*/ 5705 h 10000"/>
                          <a:gd name="connsiteX67" fmla="*/ 373 w 10009"/>
                          <a:gd name="connsiteY67" fmla="*/ 5627 h 10000"/>
                          <a:gd name="connsiteX68" fmla="*/ 303 w 10009"/>
                          <a:gd name="connsiteY68" fmla="*/ 5580 h 10000"/>
                          <a:gd name="connsiteX69" fmla="*/ 256 w 10009"/>
                          <a:gd name="connsiteY69" fmla="*/ 5537 h 10000"/>
                          <a:gd name="connsiteX70" fmla="*/ 229 w 10009"/>
                          <a:gd name="connsiteY70" fmla="*/ 5512 h 10000"/>
                          <a:gd name="connsiteX71" fmla="*/ 96 w 10009"/>
                          <a:gd name="connsiteY71" fmla="*/ 5334 h 10000"/>
                          <a:gd name="connsiteX72" fmla="*/ 4 w 10009"/>
                          <a:gd name="connsiteY72" fmla="*/ 4629 h 10000"/>
                          <a:gd name="connsiteX73" fmla="*/ 4 w 10009"/>
                          <a:gd name="connsiteY73" fmla="*/ 3839 h 10000"/>
                          <a:gd name="connsiteX74" fmla="*/ 244 w 10009"/>
                          <a:gd name="connsiteY74" fmla="*/ 2484 h 10000"/>
                          <a:gd name="connsiteX75" fmla="*/ 581 w 10009"/>
                          <a:gd name="connsiteY75" fmla="*/ 2190 h 10000"/>
                          <a:gd name="connsiteX76" fmla="*/ 3848 w 10009"/>
                          <a:gd name="connsiteY7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285 w 10009"/>
                          <a:gd name="connsiteY10" fmla="*/ 8086 h 10000"/>
                          <a:gd name="connsiteX11" fmla="*/ 8107 w 10009"/>
                          <a:gd name="connsiteY11" fmla="*/ 8246 h 10000"/>
                          <a:gd name="connsiteX12" fmla="*/ 7934 w 10009"/>
                          <a:gd name="connsiteY12" fmla="*/ 8404 h 10000"/>
                          <a:gd name="connsiteX13" fmla="*/ 7757 w 10009"/>
                          <a:gd name="connsiteY13" fmla="*/ 8559 h 10000"/>
                          <a:gd name="connsiteX14" fmla="*/ 7584 w 10009"/>
                          <a:gd name="connsiteY14" fmla="*/ 8718 h 10000"/>
                          <a:gd name="connsiteX15" fmla="*/ 7411 w 10009"/>
                          <a:gd name="connsiteY15" fmla="*/ 8868 h 10000"/>
                          <a:gd name="connsiteX16" fmla="*/ 7245 w 10009"/>
                          <a:gd name="connsiteY16" fmla="*/ 9012 h 10000"/>
                          <a:gd name="connsiteX17" fmla="*/ 7089 w 10009"/>
                          <a:gd name="connsiteY17" fmla="*/ 9157 h 10000"/>
                          <a:gd name="connsiteX18" fmla="*/ 6942 w 10009"/>
                          <a:gd name="connsiteY18" fmla="*/ 9292 h 10000"/>
                          <a:gd name="connsiteX19" fmla="*/ 6799 w 10009"/>
                          <a:gd name="connsiteY19" fmla="*/ 9416 h 10000"/>
                          <a:gd name="connsiteX20" fmla="*/ 6673 w 10009"/>
                          <a:gd name="connsiteY20" fmla="*/ 9528 h 10000"/>
                          <a:gd name="connsiteX21" fmla="*/ 6556 w 10009"/>
                          <a:gd name="connsiteY21" fmla="*/ 9629 h 10000"/>
                          <a:gd name="connsiteX22" fmla="*/ 6452 w 10009"/>
                          <a:gd name="connsiteY22" fmla="*/ 9720 h 10000"/>
                          <a:gd name="connsiteX23" fmla="*/ 6371 w 10009"/>
                          <a:gd name="connsiteY23" fmla="*/ 9797 h 10000"/>
                          <a:gd name="connsiteX24" fmla="*/ 6301 w 10009"/>
                          <a:gd name="connsiteY24" fmla="*/ 9866 h 10000"/>
                          <a:gd name="connsiteX25" fmla="*/ 6248 w 10009"/>
                          <a:gd name="connsiteY25" fmla="*/ 9908 h 10000"/>
                          <a:gd name="connsiteX26" fmla="*/ 6218 w 10009"/>
                          <a:gd name="connsiteY26" fmla="*/ 9932 h 10000"/>
                          <a:gd name="connsiteX27" fmla="*/ 6144 w 10009"/>
                          <a:gd name="connsiteY27" fmla="*/ 9986 h 10000"/>
                          <a:gd name="connsiteX28" fmla="*/ 6079 w 10009"/>
                          <a:gd name="connsiteY28" fmla="*/ 10000 h 10000"/>
                          <a:gd name="connsiteX29" fmla="*/ 6017 w 10009"/>
                          <a:gd name="connsiteY29" fmla="*/ 9990 h 10000"/>
                          <a:gd name="connsiteX30" fmla="*/ 5970 w 10009"/>
                          <a:gd name="connsiteY30" fmla="*/ 9976 h 10000"/>
                          <a:gd name="connsiteX31" fmla="*/ 5941 w 10009"/>
                          <a:gd name="connsiteY31" fmla="*/ 9957 h 10000"/>
                          <a:gd name="connsiteX32" fmla="*/ 5926 w 10009"/>
                          <a:gd name="connsiteY32" fmla="*/ 9952 h 10000"/>
                          <a:gd name="connsiteX33" fmla="*/ 5914 w 10009"/>
                          <a:gd name="connsiteY33" fmla="*/ 9942 h 10000"/>
                          <a:gd name="connsiteX34" fmla="*/ 5879 w 10009"/>
                          <a:gd name="connsiteY34" fmla="*/ 9918 h 10000"/>
                          <a:gd name="connsiteX35" fmla="*/ 5822 w 10009"/>
                          <a:gd name="connsiteY35" fmla="*/ 9875 h 10000"/>
                          <a:gd name="connsiteX36" fmla="*/ 5750 w 10009"/>
                          <a:gd name="connsiteY36" fmla="*/ 9816 h 10000"/>
                          <a:gd name="connsiteX37" fmla="*/ 5654 w 10009"/>
                          <a:gd name="connsiteY37" fmla="*/ 9739 h 10000"/>
                          <a:gd name="connsiteX38" fmla="*/ 5537 w 10009"/>
                          <a:gd name="connsiteY38" fmla="*/ 9648 h 10000"/>
                          <a:gd name="connsiteX39" fmla="*/ 5410 w 10009"/>
                          <a:gd name="connsiteY39" fmla="*/ 9547 h 10000"/>
                          <a:gd name="connsiteX40" fmla="*/ 5264 w 10009"/>
                          <a:gd name="connsiteY40" fmla="*/ 9436 h 10000"/>
                          <a:gd name="connsiteX41" fmla="*/ 5108 w 10009"/>
                          <a:gd name="connsiteY41" fmla="*/ 9315 h 10000"/>
                          <a:gd name="connsiteX42" fmla="*/ 4935 w 10009"/>
                          <a:gd name="connsiteY42" fmla="*/ 9181 h 10000"/>
                          <a:gd name="connsiteX43" fmla="*/ 4752 w 10009"/>
                          <a:gd name="connsiteY43" fmla="*/ 9036 h 10000"/>
                          <a:gd name="connsiteX44" fmla="*/ 4556 w 10009"/>
                          <a:gd name="connsiteY44" fmla="*/ 8887 h 10000"/>
                          <a:gd name="connsiteX45" fmla="*/ 4358 w 10009"/>
                          <a:gd name="connsiteY45" fmla="*/ 8731 h 10000"/>
                          <a:gd name="connsiteX46" fmla="*/ 4150 w 10009"/>
                          <a:gd name="connsiteY46" fmla="*/ 8563 h 10000"/>
                          <a:gd name="connsiteX47" fmla="*/ 3935 w 10009"/>
                          <a:gd name="connsiteY47" fmla="*/ 8404 h 10000"/>
                          <a:gd name="connsiteX48" fmla="*/ 3715 w 10009"/>
                          <a:gd name="connsiteY48" fmla="*/ 8226 h 10000"/>
                          <a:gd name="connsiteX49" fmla="*/ 3490 w 10009"/>
                          <a:gd name="connsiteY49" fmla="*/ 8057 h 10000"/>
                          <a:gd name="connsiteX50" fmla="*/ 3265 w 10009"/>
                          <a:gd name="connsiteY50" fmla="*/ 7884 h 10000"/>
                          <a:gd name="connsiteX51" fmla="*/ 3035 w 10009"/>
                          <a:gd name="connsiteY51" fmla="*/ 7705 h 10000"/>
                          <a:gd name="connsiteX52" fmla="*/ 2809 w 10009"/>
                          <a:gd name="connsiteY52" fmla="*/ 7528 h 10000"/>
                          <a:gd name="connsiteX53" fmla="*/ 2583 w 10009"/>
                          <a:gd name="connsiteY53" fmla="*/ 7349 h 10000"/>
                          <a:gd name="connsiteX54" fmla="*/ 2363 w 10009"/>
                          <a:gd name="connsiteY54" fmla="*/ 7180 h 10000"/>
                          <a:gd name="connsiteX55" fmla="*/ 2143 w 10009"/>
                          <a:gd name="connsiteY55" fmla="*/ 7011 h 10000"/>
                          <a:gd name="connsiteX56" fmla="*/ 1929 w 10009"/>
                          <a:gd name="connsiteY56" fmla="*/ 6843 h 10000"/>
                          <a:gd name="connsiteX57" fmla="*/ 1726 w 10009"/>
                          <a:gd name="connsiteY57" fmla="*/ 6683 h 10000"/>
                          <a:gd name="connsiteX58" fmla="*/ 1526 w 10009"/>
                          <a:gd name="connsiteY58" fmla="*/ 6530 h 10000"/>
                          <a:gd name="connsiteX59" fmla="*/ 1338 w 10009"/>
                          <a:gd name="connsiteY59" fmla="*/ 6379 h 10000"/>
                          <a:gd name="connsiteX60" fmla="*/ 1158 w 10009"/>
                          <a:gd name="connsiteY60" fmla="*/ 6245 h 10000"/>
                          <a:gd name="connsiteX61" fmla="*/ 990 w 10009"/>
                          <a:gd name="connsiteY61" fmla="*/ 6110 h 10000"/>
                          <a:gd name="connsiteX62" fmla="*/ 836 w 10009"/>
                          <a:gd name="connsiteY62" fmla="*/ 5989 h 10000"/>
                          <a:gd name="connsiteX63" fmla="*/ 695 w 10009"/>
                          <a:gd name="connsiteY63" fmla="*/ 5883 h 10000"/>
                          <a:gd name="connsiteX64" fmla="*/ 574 w 10009"/>
                          <a:gd name="connsiteY64" fmla="*/ 5787 h 10000"/>
                          <a:gd name="connsiteX65" fmla="*/ 465 w 10009"/>
                          <a:gd name="connsiteY65" fmla="*/ 5705 h 10000"/>
                          <a:gd name="connsiteX66" fmla="*/ 373 w 10009"/>
                          <a:gd name="connsiteY66" fmla="*/ 5627 h 10000"/>
                          <a:gd name="connsiteX67" fmla="*/ 303 w 10009"/>
                          <a:gd name="connsiteY67" fmla="*/ 5580 h 10000"/>
                          <a:gd name="connsiteX68" fmla="*/ 256 w 10009"/>
                          <a:gd name="connsiteY68" fmla="*/ 5537 h 10000"/>
                          <a:gd name="connsiteX69" fmla="*/ 229 w 10009"/>
                          <a:gd name="connsiteY69" fmla="*/ 5512 h 10000"/>
                          <a:gd name="connsiteX70" fmla="*/ 96 w 10009"/>
                          <a:gd name="connsiteY70" fmla="*/ 5334 h 10000"/>
                          <a:gd name="connsiteX71" fmla="*/ 4 w 10009"/>
                          <a:gd name="connsiteY71" fmla="*/ 4629 h 10000"/>
                          <a:gd name="connsiteX72" fmla="*/ 4 w 10009"/>
                          <a:gd name="connsiteY72" fmla="*/ 3839 h 10000"/>
                          <a:gd name="connsiteX73" fmla="*/ 244 w 10009"/>
                          <a:gd name="connsiteY73" fmla="*/ 2484 h 10000"/>
                          <a:gd name="connsiteX74" fmla="*/ 581 w 10009"/>
                          <a:gd name="connsiteY74" fmla="*/ 2190 h 10000"/>
                          <a:gd name="connsiteX75" fmla="*/ 3848 w 10009"/>
                          <a:gd name="connsiteY7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107 w 10009"/>
                          <a:gd name="connsiteY10" fmla="*/ 8246 h 10000"/>
                          <a:gd name="connsiteX11" fmla="*/ 7934 w 10009"/>
                          <a:gd name="connsiteY11" fmla="*/ 8404 h 10000"/>
                          <a:gd name="connsiteX12" fmla="*/ 7757 w 10009"/>
                          <a:gd name="connsiteY12" fmla="*/ 8559 h 10000"/>
                          <a:gd name="connsiteX13" fmla="*/ 7584 w 10009"/>
                          <a:gd name="connsiteY13" fmla="*/ 8718 h 10000"/>
                          <a:gd name="connsiteX14" fmla="*/ 7411 w 10009"/>
                          <a:gd name="connsiteY14" fmla="*/ 8868 h 10000"/>
                          <a:gd name="connsiteX15" fmla="*/ 7245 w 10009"/>
                          <a:gd name="connsiteY15" fmla="*/ 9012 h 10000"/>
                          <a:gd name="connsiteX16" fmla="*/ 7089 w 10009"/>
                          <a:gd name="connsiteY16" fmla="*/ 9157 h 10000"/>
                          <a:gd name="connsiteX17" fmla="*/ 6942 w 10009"/>
                          <a:gd name="connsiteY17" fmla="*/ 9292 h 10000"/>
                          <a:gd name="connsiteX18" fmla="*/ 6799 w 10009"/>
                          <a:gd name="connsiteY18" fmla="*/ 9416 h 10000"/>
                          <a:gd name="connsiteX19" fmla="*/ 6673 w 10009"/>
                          <a:gd name="connsiteY19" fmla="*/ 9528 h 10000"/>
                          <a:gd name="connsiteX20" fmla="*/ 6556 w 10009"/>
                          <a:gd name="connsiteY20" fmla="*/ 9629 h 10000"/>
                          <a:gd name="connsiteX21" fmla="*/ 6452 w 10009"/>
                          <a:gd name="connsiteY21" fmla="*/ 9720 h 10000"/>
                          <a:gd name="connsiteX22" fmla="*/ 6371 w 10009"/>
                          <a:gd name="connsiteY22" fmla="*/ 9797 h 10000"/>
                          <a:gd name="connsiteX23" fmla="*/ 6301 w 10009"/>
                          <a:gd name="connsiteY23" fmla="*/ 9866 h 10000"/>
                          <a:gd name="connsiteX24" fmla="*/ 6248 w 10009"/>
                          <a:gd name="connsiteY24" fmla="*/ 9908 h 10000"/>
                          <a:gd name="connsiteX25" fmla="*/ 6218 w 10009"/>
                          <a:gd name="connsiteY25" fmla="*/ 9932 h 10000"/>
                          <a:gd name="connsiteX26" fmla="*/ 6144 w 10009"/>
                          <a:gd name="connsiteY26" fmla="*/ 9986 h 10000"/>
                          <a:gd name="connsiteX27" fmla="*/ 6079 w 10009"/>
                          <a:gd name="connsiteY27" fmla="*/ 10000 h 10000"/>
                          <a:gd name="connsiteX28" fmla="*/ 6017 w 10009"/>
                          <a:gd name="connsiteY28" fmla="*/ 9990 h 10000"/>
                          <a:gd name="connsiteX29" fmla="*/ 5970 w 10009"/>
                          <a:gd name="connsiteY29" fmla="*/ 9976 h 10000"/>
                          <a:gd name="connsiteX30" fmla="*/ 5941 w 10009"/>
                          <a:gd name="connsiteY30" fmla="*/ 9957 h 10000"/>
                          <a:gd name="connsiteX31" fmla="*/ 5926 w 10009"/>
                          <a:gd name="connsiteY31" fmla="*/ 9952 h 10000"/>
                          <a:gd name="connsiteX32" fmla="*/ 5914 w 10009"/>
                          <a:gd name="connsiteY32" fmla="*/ 9942 h 10000"/>
                          <a:gd name="connsiteX33" fmla="*/ 5879 w 10009"/>
                          <a:gd name="connsiteY33" fmla="*/ 9918 h 10000"/>
                          <a:gd name="connsiteX34" fmla="*/ 5822 w 10009"/>
                          <a:gd name="connsiteY34" fmla="*/ 9875 h 10000"/>
                          <a:gd name="connsiteX35" fmla="*/ 5750 w 10009"/>
                          <a:gd name="connsiteY35" fmla="*/ 9816 h 10000"/>
                          <a:gd name="connsiteX36" fmla="*/ 5654 w 10009"/>
                          <a:gd name="connsiteY36" fmla="*/ 9739 h 10000"/>
                          <a:gd name="connsiteX37" fmla="*/ 5537 w 10009"/>
                          <a:gd name="connsiteY37" fmla="*/ 9648 h 10000"/>
                          <a:gd name="connsiteX38" fmla="*/ 5410 w 10009"/>
                          <a:gd name="connsiteY38" fmla="*/ 9547 h 10000"/>
                          <a:gd name="connsiteX39" fmla="*/ 5264 w 10009"/>
                          <a:gd name="connsiteY39" fmla="*/ 9436 h 10000"/>
                          <a:gd name="connsiteX40" fmla="*/ 5108 w 10009"/>
                          <a:gd name="connsiteY40" fmla="*/ 9315 h 10000"/>
                          <a:gd name="connsiteX41" fmla="*/ 4935 w 10009"/>
                          <a:gd name="connsiteY41" fmla="*/ 9181 h 10000"/>
                          <a:gd name="connsiteX42" fmla="*/ 4752 w 10009"/>
                          <a:gd name="connsiteY42" fmla="*/ 9036 h 10000"/>
                          <a:gd name="connsiteX43" fmla="*/ 4556 w 10009"/>
                          <a:gd name="connsiteY43" fmla="*/ 8887 h 10000"/>
                          <a:gd name="connsiteX44" fmla="*/ 4358 w 10009"/>
                          <a:gd name="connsiteY44" fmla="*/ 8731 h 10000"/>
                          <a:gd name="connsiteX45" fmla="*/ 4150 w 10009"/>
                          <a:gd name="connsiteY45" fmla="*/ 8563 h 10000"/>
                          <a:gd name="connsiteX46" fmla="*/ 3935 w 10009"/>
                          <a:gd name="connsiteY46" fmla="*/ 8404 h 10000"/>
                          <a:gd name="connsiteX47" fmla="*/ 3715 w 10009"/>
                          <a:gd name="connsiteY47" fmla="*/ 8226 h 10000"/>
                          <a:gd name="connsiteX48" fmla="*/ 3490 w 10009"/>
                          <a:gd name="connsiteY48" fmla="*/ 8057 h 10000"/>
                          <a:gd name="connsiteX49" fmla="*/ 3265 w 10009"/>
                          <a:gd name="connsiteY49" fmla="*/ 7884 h 10000"/>
                          <a:gd name="connsiteX50" fmla="*/ 3035 w 10009"/>
                          <a:gd name="connsiteY50" fmla="*/ 7705 h 10000"/>
                          <a:gd name="connsiteX51" fmla="*/ 2809 w 10009"/>
                          <a:gd name="connsiteY51" fmla="*/ 7528 h 10000"/>
                          <a:gd name="connsiteX52" fmla="*/ 2583 w 10009"/>
                          <a:gd name="connsiteY52" fmla="*/ 7349 h 10000"/>
                          <a:gd name="connsiteX53" fmla="*/ 2363 w 10009"/>
                          <a:gd name="connsiteY53" fmla="*/ 7180 h 10000"/>
                          <a:gd name="connsiteX54" fmla="*/ 2143 w 10009"/>
                          <a:gd name="connsiteY54" fmla="*/ 7011 h 10000"/>
                          <a:gd name="connsiteX55" fmla="*/ 1929 w 10009"/>
                          <a:gd name="connsiteY55" fmla="*/ 6843 h 10000"/>
                          <a:gd name="connsiteX56" fmla="*/ 1726 w 10009"/>
                          <a:gd name="connsiteY56" fmla="*/ 6683 h 10000"/>
                          <a:gd name="connsiteX57" fmla="*/ 1526 w 10009"/>
                          <a:gd name="connsiteY57" fmla="*/ 6530 h 10000"/>
                          <a:gd name="connsiteX58" fmla="*/ 1338 w 10009"/>
                          <a:gd name="connsiteY58" fmla="*/ 6379 h 10000"/>
                          <a:gd name="connsiteX59" fmla="*/ 1158 w 10009"/>
                          <a:gd name="connsiteY59" fmla="*/ 6245 h 10000"/>
                          <a:gd name="connsiteX60" fmla="*/ 990 w 10009"/>
                          <a:gd name="connsiteY60" fmla="*/ 6110 h 10000"/>
                          <a:gd name="connsiteX61" fmla="*/ 836 w 10009"/>
                          <a:gd name="connsiteY61" fmla="*/ 5989 h 10000"/>
                          <a:gd name="connsiteX62" fmla="*/ 695 w 10009"/>
                          <a:gd name="connsiteY62" fmla="*/ 5883 h 10000"/>
                          <a:gd name="connsiteX63" fmla="*/ 574 w 10009"/>
                          <a:gd name="connsiteY63" fmla="*/ 5787 h 10000"/>
                          <a:gd name="connsiteX64" fmla="*/ 465 w 10009"/>
                          <a:gd name="connsiteY64" fmla="*/ 5705 h 10000"/>
                          <a:gd name="connsiteX65" fmla="*/ 373 w 10009"/>
                          <a:gd name="connsiteY65" fmla="*/ 5627 h 10000"/>
                          <a:gd name="connsiteX66" fmla="*/ 303 w 10009"/>
                          <a:gd name="connsiteY66" fmla="*/ 5580 h 10000"/>
                          <a:gd name="connsiteX67" fmla="*/ 256 w 10009"/>
                          <a:gd name="connsiteY67" fmla="*/ 5537 h 10000"/>
                          <a:gd name="connsiteX68" fmla="*/ 229 w 10009"/>
                          <a:gd name="connsiteY68" fmla="*/ 5512 h 10000"/>
                          <a:gd name="connsiteX69" fmla="*/ 96 w 10009"/>
                          <a:gd name="connsiteY69" fmla="*/ 5334 h 10000"/>
                          <a:gd name="connsiteX70" fmla="*/ 4 w 10009"/>
                          <a:gd name="connsiteY70" fmla="*/ 4629 h 10000"/>
                          <a:gd name="connsiteX71" fmla="*/ 4 w 10009"/>
                          <a:gd name="connsiteY71" fmla="*/ 3839 h 10000"/>
                          <a:gd name="connsiteX72" fmla="*/ 244 w 10009"/>
                          <a:gd name="connsiteY72" fmla="*/ 2484 h 10000"/>
                          <a:gd name="connsiteX73" fmla="*/ 581 w 10009"/>
                          <a:gd name="connsiteY73" fmla="*/ 2190 h 10000"/>
                          <a:gd name="connsiteX74" fmla="*/ 3848 w 10009"/>
                          <a:gd name="connsiteY7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934 w 10009"/>
                          <a:gd name="connsiteY10" fmla="*/ 8404 h 10000"/>
                          <a:gd name="connsiteX11" fmla="*/ 7757 w 10009"/>
                          <a:gd name="connsiteY11" fmla="*/ 8559 h 10000"/>
                          <a:gd name="connsiteX12" fmla="*/ 7584 w 10009"/>
                          <a:gd name="connsiteY12" fmla="*/ 8718 h 10000"/>
                          <a:gd name="connsiteX13" fmla="*/ 7411 w 10009"/>
                          <a:gd name="connsiteY13" fmla="*/ 8868 h 10000"/>
                          <a:gd name="connsiteX14" fmla="*/ 7245 w 10009"/>
                          <a:gd name="connsiteY14" fmla="*/ 9012 h 10000"/>
                          <a:gd name="connsiteX15" fmla="*/ 7089 w 10009"/>
                          <a:gd name="connsiteY15" fmla="*/ 9157 h 10000"/>
                          <a:gd name="connsiteX16" fmla="*/ 6942 w 10009"/>
                          <a:gd name="connsiteY16" fmla="*/ 9292 h 10000"/>
                          <a:gd name="connsiteX17" fmla="*/ 6799 w 10009"/>
                          <a:gd name="connsiteY17" fmla="*/ 9416 h 10000"/>
                          <a:gd name="connsiteX18" fmla="*/ 6673 w 10009"/>
                          <a:gd name="connsiteY18" fmla="*/ 9528 h 10000"/>
                          <a:gd name="connsiteX19" fmla="*/ 6556 w 10009"/>
                          <a:gd name="connsiteY19" fmla="*/ 9629 h 10000"/>
                          <a:gd name="connsiteX20" fmla="*/ 6452 w 10009"/>
                          <a:gd name="connsiteY20" fmla="*/ 9720 h 10000"/>
                          <a:gd name="connsiteX21" fmla="*/ 6371 w 10009"/>
                          <a:gd name="connsiteY21" fmla="*/ 9797 h 10000"/>
                          <a:gd name="connsiteX22" fmla="*/ 6301 w 10009"/>
                          <a:gd name="connsiteY22" fmla="*/ 9866 h 10000"/>
                          <a:gd name="connsiteX23" fmla="*/ 6248 w 10009"/>
                          <a:gd name="connsiteY23" fmla="*/ 9908 h 10000"/>
                          <a:gd name="connsiteX24" fmla="*/ 6218 w 10009"/>
                          <a:gd name="connsiteY24" fmla="*/ 9932 h 10000"/>
                          <a:gd name="connsiteX25" fmla="*/ 6144 w 10009"/>
                          <a:gd name="connsiteY25" fmla="*/ 9986 h 10000"/>
                          <a:gd name="connsiteX26" fmla="*/ 6079 w 10009"/>
                          <a:gd name="connsiteY26" fmla="*/ 10000 h 10000"/>
                          <a:gd name="connsiteX27" fmla="*/ 6017 w 10009"/>
                          <a:gd name="connsiteY27" fmla="*/ 9990 h 10000"/>
                          <a:gd name="connsiteX28" fmla="*/ 5970 w 10009"/>
                          <a:gd name="connsiteY28" fmla="*/ 9976 h 10000"/>
                          <a:gd name="connsiteX29" fmla="*/ 5941 w 10009"/>
                          <a:gd name="connsiteY29" fmla="*/ 9957 h 10000"/>
                          <a:gd name="connsiteX30" fmla="*/ 5926 w 10009"/>
                          <a:gd name="connsiteY30" fmla="*/ 9952 h 10000"/>
                          <a:gd name="connsiteX31" fmla="*/ 5914 w 10009"/>
                          <a:gd name="connsiteY31" fmla="*/ 9942 h 10000"/>
                          <a:gd name="connsiteX32" fmla="*/ 5879 w 10009"/>
                          <a:gd name="connsiteY32" fmla="*/ 9918 h 10000"/>
                          <a:gd name="connsiteX33" fmla="*/ 5822 w 10009"/>
                          <a:gd name="connsiteY33" fmla="*/ 9875 h 10000"/>
                          <a:gd name="connsiteX34" fmla="*/ 5750 w 10009"/>
                          <a:gd name="connsiteY34" fmla="*/ 9816 h 10000"/>
                          <a:gd name="connsiteX35" fmla="*/ 5654 w 10009"/>
                          <a:gd name="connsiteY35" fmla="*/ 9739 h 10000"/>
                          <a:gd name="connsiteX36" fmla="*/ 5537 w 10009"/>
                          <a:gd name="connsiteY36" fmla="*/ 9648 h 10000"/>
                          <a:gd name="connsiteX37" fmla="*/ 5410 w 10009"/>
                          <a:gd name="connsiteY37" fmla="*/ 9547 h 10000"/>
                          <a:gd name="connsiteX38" fmla="*/ 5264 w 10009"/>
                          <a:gd name="connsiteY38" fmla="*/ 9436 h 10000"/>
                          <a:gd name="connsiteX39" fmla="*/ 5108 w 10009"/>
                          <a:gd name="connsiteY39" fmla="*/ 9315 h 10000"/>
                          <a:gd name="connsiteX40" fmla="*/ 4935 w 10009"/>
                          <a:gd name="connsiteY40" fmla="*/ 9181 h 10000"/>
                          <a:gd name="connsiteX41" fmla="*/ 4752 w 10009"/>
                          <a:gd name="connsiteY41" fmla="*/ 9036 h 10000"/>
                          <a:gd name="connsiteX42" fmla="*/ 4556 w 10009"/>
                          <a:gd name="connsiteY42" fmla="*/ 8887 h 10000"/>
                          <a:gd name="connsiteX43" fmla="*/ 4358 w 10009"/>
                          <a:gd name="connsiteY43" fmla="*/ 8731 h 10000"/>
                          <a:gd name="connsiteX44" fmla="*/ 4150 w 10009"/>
                          <a:gd name="connsiteY44" fmla="*/ 8563 h 10000"/>
                          <a:gd name="connsiteX45" fmla="*/ 3935 w 10009"/>
                          <a:gd name="connsiteY45" fmla="*/ 8404 h 10000"/>
                          <a:gd name="connsiteX46" fmla="*/ 3715 w 10009"/>
                          <a:gd name="connsiteY46" fmla="*/ 8226 h 10000"/>
                          <a:gd name="connsiteX47" fmla="*/ 3490 w 10009"/>
                          <a:gd name="connsiteY47" fmla="*/ 8057 h 10000"/>
                          <a:gd name="connsiteX48" fmla="*/ 3265 w 10009"/>
                          <a:gd name="connsiteY48" fmla="*/ 7884 h 10000"/>
                          <a:gd name="connsiteX49" fmla="*/ 3035 w 10009"/>
                          <a:gd name="connsiteY49" fmla="*/ 7705 h 10000"/>
                          <a:gd name="connsiteX50" fmla="*/ 2809 w 10009"/>
                          <a:gd name="connsiteY50" fmla="*/ 7528 h 10000"/>
                          <a:gd name="connsiteX51" fmla="*/ 2583 w 10009"/>
                          <a:gd name="connsiteY51" fmla="*/ 7349 h 10000"/>
                          <a:gd name="connsiteX52" fmla="*/ 2363 w 10009"/>
                          <a:gd name="connsiteY52" fmla="*/ 7180 h 10000"/>
                          <a:gd name="connsiteX53" fmla="*/ 2143 w 10009"/>
                          <a:gd name="connsiteY53" fmla="*/ 7011 h 10000"/>
                          <a:gd name="connsiteX54" fmla="*/ 1929 w 10009"/>
                          <a:gd name="connsiteY54" fmla="*/ 6843 h 10000"/>
                          <a:gd name="connsiteX55" fmla="*/ 1726 w 10009"/>
                          <a:gd name="connsiteY55" fmla="*/ 6683 h 10000"/>
                          <a:gd name="connsiteX56" fmla="*/ 1526 w 10009"/>
                          <a:gd name="connsiteY56" fmla="*/ 6530 h 10000"/>
                          <a:gd name="connsiteX57" fmla="*/ 1338 w 10009"/>
                          <a:gd name="connsiteY57" fmla="*/ 6379 h 10000"/>
                          <a:gd name="connsiteX58" fmla="*/ 1158 w 10009"/>
                          <a:gd name="connsiteY58" fmla="*/ 6245 h 10000"/>
                          <a:gd name="connsiteX59" fmla="*/ 990 w 10009"/>
                          <a:gd name="connsiteY59" fmla="*/ 6110 h 10000"/>
                          <a:gd name="connsiteX60" fmla="*/ 836 w 10009"/>
                          <a:gd name="connsiteY60" fmla="*/ 5989 h 10000"/>
                          <a:gd name="connsiteX61" fmla="*/ 695 w 10009"/>
                          <a:gd name="connsiteY61" fmla="*/ 5883 h 10000"/>
                          <a:gd name="connsiteX62" fmla="*/ 574 w 10009"/>
                          <a:gd name="connsiteY62" fmla="*/ 5787 h 10000"/>
                          <a:gd name="connsiteX63" fmla="*/ 465 w 10009"/>
                          <a:gd name="connsiteY63" fmla="*/ 5705 h 10000"/>
                          <a:gd name="connsiteX64" fmla="*/ 373 w 10009"/>
                          <a:gd name="connsiteY64" fmla="*/ 5627 h 10000"/>
                          <a:gd name="connsiteX65" fmla="*/ 303 w 10009"/>
                          <a:gd name="connsiteY65" fmla="*/ 5580 h 10000"/>
                          <a:gd name="connsiteX66" fmla="*/ 256 w 10009"/>
                          <a:gd name="connsiteY66" fmla="*/ 5537 h 10000"/>
                          <a:gd name="connsiteX67" fmla="*/ 229 w 10009"/>
                          <a:gd name="connsiteY67" fmla="*/ 5512 h 10000"/>
                          <a:gd name="connsiteX68" fmla="*/ 96 w 10009"/>
                          <a:gd name="connsiteY68" fmla="*/ 5334 h 10000"/>
                          <a:gd name="connsiteX69" fmla="*/ 4 w 10009"/>
                          <a:gd name="connsiteY69" fmla="*/ 4629 h 10000"/>
                          <a:gd name="connsiteX70" fmla="*/ 4 w 10009"/>
                          <a:gd name="connsiteY70" fmla="*/ 3839 h 10000"/>
                          <a:gd name="connsiteX71" fmla="*/ 244 w 10009"/>
                          <a:gd name="connsiteY71" fmla="*/ 2484 h 10000"/>
                          <a:gd name="connsiteX72" fmla="*/ 581 w 10009"/>
                          <a:gd name="connsiteY72" fmla="*/ 2190 h 10000"/>
                          <a:gd name="connsiteX73" fmla="*/ 3848 w 10009"/>
                          <a:gd name="connsiteY7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757 w 10009"/>
                          <a:gd name="connsiteY10" fmla="*/ 8559 h 10000"/>
                          <a:gd name="connsiteX11" fmla="*/ 7584 w 10009"/>
                          <a:gd name="connsiteY11" fmla="*/ 8718 h 10000"/>
                          <a:gd name="connsiteX12" fmla="*/ 7411 w 10009"/>
                          <a:gd name="connsiteY12" fmla="*/ 8868 h 10000"/>
                          <a:gd name="connsiteX13" fmla="*/ 7245 w 10009"/>
                          <a:gd name="connsiteY13" fmla="*/ 9012 h 10000"/>
                          <a:gd name="connsiteX14" fmla="*/ 7089 w 10009"/>
                          <a:gd name="connsiteY14" fmla="*/ 9157 h 10000"/>
                          <a:gd name="connsiteX15" fmla="*/ 6942 w 10009"/>
                          <a:gd name="connsiteY15" fmla="*/ 9292 h 10000"/>
                          <a:gd name="connsiteX16" fmla="*/ 6799 w 10009"/>
                          <a:gd name="connsiteY16" fmla="*/ 9416 h 10000"/>
                          <a:gd name="connsiteX17" fmla="*/ 6673 w 10009"/>
                          <a:gd name="connsiteY17" fmla="*/ 9528 h 10000"/>
                          <a:gd name="connsiteX18" fmla="*/ 6556 w 10009"/>
                          <a:gd name="connsiteY18" fmla="*/ 9629 h 10000"/>
                          <a:gd name="connsiteX19" fmla="*/ 6452 w 10009"/>
                          <a:gd name="connsiteY19" fmla="*/ 9720 h 10000"/>
                          <a:gd name="connsiteX20" fmla="*/ 6371 w 10009"/>
                          <a:gd name="connsiteY20" fmla="*/ 9797 h 10000"/>
                          <a:gd name="connsiteX21" fmla="*/ 6301 w 10009"/>
                          <a:gd name="connsiteY21" fmla="*/ 9866 h 10000"/>
                          <a:gd name="connsiteX22" fmla="*/ 6248 w 10009"/>
                          <a:gd name="connsiteY22" fmla="*/ 9908 h 10000"/>
                          <a:gd name="connsiteX23" fmla="*/ 6218 w 10009"/>
                          <a:gd name="connsiteY23" fmla="*/ 9932 h 10000"/>
                          <a:gd name="connsiteX24" fmla="*/ 6144 w 10009"/>
                          <a:gd name="connsiteY24" fmla="*/ 9986 h 10000"/>
                          <a:gd name="connsiteX25" fmla="*/ 6079 w 10009"/>
                          <a:gd name="connsiteY25" fmla="*/ 10000 h 10000"/>
                          <a:gd name="connsiteX26" fmla="*/ 6017 w 10009"/>
                          <a:gd name="connsiteY26" fmla="*/ 9990 h 10000"/>
                          <a:gd name="connsiteX27" fmla="*/ 5970 w 10009"/>
                          <a:gd name="connsiteY27" fmla="*/ 9976 h 10000"/>
                          <a:gd name="connsiteX28" fmla="*/ 5941 w 10009"/>
                          <a:gd name="connsiteY28" fmla="*/ 9957 h 10000"/>
                          <a:gd name="connsiteX29" fmla="*/ 5926 w 10009"/>
                          <a:gd name="connsiteY29" fmla="*/ 9952 h 10000"/>
                          <a:gd name="connsiteX30" fmla="*/ 5914 w 10009"/>
                          <a:gd name="connsiteY30" fmla="*/ 9942 h 10000"/>
                          <a:gd name="connsiteX31" fmla="*/ 5879 w 10009"/>
                          <a:gd name="connsiteY31" fmla="*/ 9918 h 10000"/>
                          <a:gd name="connsiteX32" fmla="*/ 5822 w 10009"/>
                          <a:gd name="connsiteY32" fmla="*/ 9875 h 10000"/>
                          <a:gd name="connsiteX33" fmla="*/ 5750 w 10009"/>
                          <a:gd name="connsiteY33" fmla="*/ 9816 h 10000"/>
                          <a:gd name="connsiteX34" fmla="*/ 5654 w 10009"/>
                          <a:gd name="connsiteY34" fmla="*/ 9739 h 10000"/>
                          <a:gd name="connsiteX35" fmla="*/ 5537 w 10009"/>
                          <a:gd name="connsiteY35" fmla="*/ 9648 h 10000"/>
                          <a:gd name="connsiteX36" fmla="*/ 5410 w 10009"/>
                          <a:gd name="connsiteY36" fmla="*/ 9547 h 10000"/>
                          <a:gd name="connsiteX37" fmla="*/ 5264 w 10009"/>
                          <a:gd name="connsiteY37" fmla="*/ 9436 h 10000"/>
                          <a:gd name="connsiteX38" fmla="*/ 5108 w 10009"/>
                          <a:gd name="connsiteY38" fmla="*/ 9315 h 10000"/>
                          <a:gd name="connsiteX39" fmla="*/ 4935 w 10009"/>
                          <a:gd name="connsiteY39" fmla="*/ 9181 h 10000"/>
                          <a:gd name="connsiteX40" fmla="*/ 4752 w 10009"/>
                          <a:gd name="connsiteY40" fmla="*/ 9036 h 10000"/>
                          <a:gd name="connsiteX41" fmla="*/ 4556 w 10009"/>
                          <a:gd name="connsiteY41" fmla="*/ 8887 h 10000"/>
                          <a:gd name="connsiteX42" fmla="*/ 4358 w 10009"/>
                          <a:gd name="connsiteY42" fmla="*/ 8731 h 10000"/>
                          <a:gd name="connsiteX43" fmla="*/ 4150 w 10009"/>
                          <a:gd name="connsiteY43" fmla="*/ 8563 h 10000"/>
                          <a:gd name="connsiteX44" fmla="*/ 3935 w 10009"/>
                          <a:gd name="connsiteY44" fmla="*/ 8404 h 10000"/>
                          <a:gd name="connsiteX45" fmla="*/ 3715 w 10009"/>
                          <a:gd name="connsiteY45" fmla="*/ 8226 h 10000"/>
                          <a:gd name="connsiteX46" fmla="*/ 3490 w 10009"/>
                          <a:gd name="connsiteY46" fmla="*/ 8057 h 10000"/>
                          <a:gd name="connsiteX47" fmla="*/ 3265 w 10009"/>
                          <a:gd name="connsiteY47" fmla="*/ 7884 h 10000"/>
                          <a:gd name="connsiteX48" fmla="*/ 3035 w 10009"/>
                          <a:gd name="connsiteY48" fmla="*/ 7705 h 10000"/>
                          <a:gd name="connsiteX49" fmla="*/ 2809 w 10009"/>
                          <a:gd name="connsiteY49" fmla="*/ 7528 h 10000"/>
                          <a:gd name="connsiteX50" fmla="*/ 2583 w 10009"/>
                          <a:gd name="connsiteY50" fmla="*/ 7349 h 10000"/>
                          <a:gd name="connsiteX51" fmla="*/ 2363 w 10009"/>
                          <a:gd name="connsiteY51" fmla="*/ 7180 h 10000"/>
                          <a:gd name="connsiteX52" fmla="*/ 2143 w 10009"/>
                          <a:gd name="connsiteY52" fmla="*/ 7011 h 10000"/>
                          <a:gd name="connsiteX53" fmla="*/ 1929 w 10009"/>
                          <a:gd name="connsiteY53" fmla="*/ 6843 h 10000"/>
                          <a:gd name="connsiteX54" fmla="*/ 1726 w 10009"/>
                          <a:gd name="connsiteY54" fmla="*/ 6683 h 10000"/>
                          <a:gd name="connsiteX55" fmla="*/ 1526 w 10009"/>
                          <a:gd name="connsiteY55" fmla="*/ 6530 h 10000"/>
                          <a:gd name="connsiteX56" fmla="*/ 1338 w 10009"/>
                          <a:gd name="connsiteY56" fmla="*/ 6379 h 10000"/>
                          <a:gd name="connsiteX57" fmla="*/ 1158 w 10009"/>
                          <a:gd name="connsiteY57" fmla="*/ 6245 h 10000"/>
                          <a:gd name="connsiteX58" fmla="*/ 990 w 10009"/>
                          <a:gd name="connsiteY58" fmla="*/ 6110 h 10000"/>
                          <a:gd name="connsiteX59" fmla="*/ 836 w 10009"/>
                          <a:gd name="connsiteY59" fmla="*/ 5989 h 10000"/>
                          <a:gd name="connsiteX60" fmla="*/ 695 w 10009"/>
                          <a:gd name="connsiteY60" fmla="*/ 5883 h 10000"/>
                          <a:gd name="connsiteX61" fmla="*/ 574 w 10009"/>
                          <a:gd name="connsiteY61" fmla="*/ 5787 h 10000"/>
                          <a:gd name="connsiteX62" fmla="*/ 465 w 10009"/>
                          <a:gd name="connsiteY62" fmla="*/ 5705 h 10000"/>
                          <a:gd name="connsiteX63" fmla="*/ 373 w 10009"/>
                          <a:gd name="connsiteY63" fmla="*/ 5627 h 10000"/>
                          <a:gd name="connsiteX64" fmla="*/ 303 w 10009"/>
                          <a:gd name="connsiteY64" fmla="*/ 5580 h 10000"/>
                          <a:gd name="connsiteX65" fmla="*/ 256 w 10009"/>
                          <a:gd name="connsiteY65" fmla="*/ 5537 h 10000"/>
                          <a:gd name="connsiteX66" fmla="*/ 229 w 10009"/>
                          <a:gd name="connsiteY66" fmla="*/ 5512 h 10000"/>
                          <a:gd name="connsiteX67" fmla="*/ 96 w 10009"/>
                          <a:gd name="connsiteY67" fmla="*/ 5334 h 10000"/>
                          <a:gd name="connsiteX68" fmla="*/ 4 w 10009"/>
                          <a:gd name="connsiteY68" fmla="*/ 4629 h 10000"/>
                          <a:gd name="connsiteX69" fmla="*/ 4 w 10009"/>
                          <a:gd name="connsiteY69" fmla="*/ 3839 h 10000"/>
                          <a:gd name="connsiteX70" fmla="*/ 244 w 10009"/>
                          <a:gd name="connsiteY70" fmla="*/ 2484 h 10000"/>
                          <a:gd name="connsiteX71" fmla="*/ 581 w 10009"/>
                          <a:gd name="connsiteY71" fmla="*/ 2190 h 10000"/>
                          <a:gd name="connsiteX72" fmla="*/ 3848 w 10009"/>
                          <a:gd name="connsiteY7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584 w 10009"/>
                          <a:gd name="connsiteY10" fmla="*/ 8718 h 10000"/>
                          <a:gd name="connsiteX11" fmla="*/ 7411 w 10009"/>
                          <a:gd name="connsiteY11" fmla="*/ 8868 h 10000"/>
                          <a:gd name="connsiteX12" fmla="*/ 7245 w 10009"/>
                          <a:gd name="connsiteY12" fmla="*/ 9012 h 10000"/>
                          <a:gd name="connsiteX13" fmla="*/ 7089 w 10009"/>
                          <a:gd name="connsiteY13" fmla="*/ 9157 h 10000"/>
                          <a:gd name="connsiteX14" fmla="*/ 6942 w 10009"/>
                          <a:gd name="connsiteY14" fmla="*/ 9292 h 10000"/>
                          <a:gd name="connsiteX15" fmla="*/ 6799 w 10009"/>
                          <a:gd name="connsiteY15" fmla="*/ 9416 h 10000"/>
                          <a:gd name="connsiteX16" fmla="*/ 6673 w 10009"/>
                          <a:gd name="connsiteY16" fmla="*/ 9528 h 10000"/>
                          <a:gd name="connsiteX17" fmla="*/ 6556 w 10009"/>
                          <a:gd name="connsiteY17" fmla="*/ 9629 h 10000"/>
                          <a:gd name="connsiteX18" fmla="*/ 6452 w 10009"/>
                          <a:gd name="connsiteY18" fmla="*/ 9720 h 10000"/>
                          <a:gd name="connsiteX19" fmla="*/ 6371 w 10009"/>
                          <a:gd name="connsiteY19" fmla="*/ 9797 h 10000"/>
                          <a:gd name="connsiteX20" fmla="*/ 6301 w 10009"/>
                          <a:gd name="connsiteY20" fmla="*/ 9866 h 10000"/>
                          <a:gd name="connsiteX21" fmla="*/ 6248 w 10009"/>
                          <a:gd name="connsiteY21" fmla="*/ 9908 h 10000"/>
                          <a:gd name="connsiteX22" fmla="*/ 6218 w 10009"/>
                          <a:gd name="connsiteY22" fmla="*/ 9932 h 10000"/>
                          <a:gd name="connsiteX23" fmla="*/ 6144 w 10009"/>
                          <a:gd name="connsiteY23" fmla="*/ 9986 h 10000"/>
                          <a:gd name="connsiteX24" fmla="*/ 6079 w 10009"/>
                          <a:gd name="connsiteY24" fmla="*/ 10000 h 10000"/>
                          <a:gd name="connsiteX25" fmla="*/ 6017 w 10009"/>
                          <a:gd name="connsiteY25" fmla="*/ 9990 h 10000"/>
                          <a:gd name="connsiteX26" fmla="*/ 5970 w 10009"/>
                          <a:gd name="connsiteY26" fmla="*/ 9976 h 10000"/>
                          <a:gd name="connsiteX27" fmla="*/ 5941 w 10009"/>
                          <a:gd name="connsiteY27" fmla="*/ 9957 h 10000"/>
                          <a:gd name="connsiteX28" fmla="*/ 5926 w 10009"/>
                          <a:gd name="connsiteY28" fmla="*/ 9952 h 10000"/>
                          <a:gd name="connsiteX29" fmla="*/ 5914 w 10009"/>
                          <a:gd name="connsiteY29" fmla="*/ 9942 h 10000"/>
                          <a:gd name="connsiteX30" fmla="*/ 5879 w 10009"/>
                          <a:gd name="connsiteY30" fmla="*/ 9918 h 10000"/>
                          <a:gd name="connsiteX31" fmla="*/ 5822 w 10009"/>
                          <a:gd name="connsiteY31" fmla="*/ 9875 h 10000"/>
                          <a:gd name="connsiteX32" fmla="*/ 5750 w 10009"/>
                          <a:gd name="connsiteY32" fmla="*/ 9816 h 10000"/>
                          <a:gd name="connsiteX33" fmla="*/ 5654 w 10009"/>
                          <a:gd name="connsiteY33" fmla="*/ 9739 h 10000"/>
                          <a:gd name="connsiteX34" fmla="*/ 5537 w 10009"/>
                          <a:gd name="connsiteY34" fmla="*/ 9648 h 10000"/>
                          <a:gd name="connsiteX35" fmla="*/ 5410 w 10009"/>
                          <a:gd name="connsiteY35" fmla="*/ 9547 h 10000"/>
                          <a:gd name="connsiteX36" fmla="*/ 5264 w 10009"/>
                          <a:gd name="connsiteY36" fmla="*/ 9436 h 10000"/>
                          <a:gd name="connsiteX37" fmla="*/ 5108 w 10009"/>
                          <a:gd name="connsiteY37" fmla="*/ 9315 h 10000"/>
                          <a:gd name="connsiteX38" fmla="*/ 4935 w 10009"/>
                          <a:gd name="connsiteY38" fmla="*/ 9181 h 10000"/>
                          <a:gd name="connsiteX39" fmla="*/ 4752 w 10009"/>
                          <a:gd name="connsiteY39" fmla="*/ 9036 h 10000"/>
                          <a:gd name="connsiteX40" fmla="*/ 4556 w 10009"/>
                          <a:gd name="connsiteY40" fmla="*/ 8887 h 10000"/>
                          <a:gd name="connsiteX41" fmla="*/ 4358 w 10009"/>
                          <a:gd name="connsiteY41" fmla="*/ 8731 h 10000"/>
                          <a:gd name="connsiteX42" fmla="*/ 4150 w 10009"/>
                          <a:gd name="connsiteY42" fmla="*/ 8563 h 10000"/>
                          <a:gd name="connsiteX43" fmla="*/ 3935 w 10009"/>
                          <a:gd name="connsiteY43" fmla="*/ 8404 h 10000"/>
                          <a:gd name="connsiteX44" fmla="*/ 3715 w 10009"/>
                          <a:gd name="connsiteY44" fmla="*/ 8226 h 10000"/>
                          <a:gd name="connsiteX45" fmla="*/ 3490 w 10009"/>
                          <a:gd name="connsiteY45" fmla="*/ 8057 h 10000"/>
                          <a:gd name="connsiteX46" fmla="*/ 3265 w 10009"/>
                          <a:gd name="connsiteY46" fmla="*/ 7884 h 10000"/>
                          <a:gd name="connsiteX47" fmla="*/ 3035 w 10009"/>
                          <a:gd name="connsiteY47" fmla="*/ 7705 h 10000"/>
                          <a:gd name="connsiteX48" fmla="*/ 2809 w 10009"/>
                          <a:gd name="connsiteY48" fmla="*/ 7528 h 10000"/>
                          <a:gd name="connsiteX49" fmla="*/ 2583 w 10009"/>
                          <a:gd name="connsiteY49" fmla="*/ 7349 h 10000"/>
                          <a:gd name="connsiteX50" fmla="*/ 2363 w 10009"/>
                          <a:gd name="connsiteY50" fmla="*/ 7180 h 10000"/>
                          <a:gd name="connsiteX51" fmla="*/ 2143 w 10009"/>
                          <a:gd name="connsiteY51" fmla="*/ 7011 h 10000"/>
                          <a:gd name="connsiteX52" fmla="*/ 1929 w 10009"/>
                          <a:gd name="connsiteY52" fmla="*/ 6843 h 10000"/>
                          <a:gd name="connsiteX53" fmla="*/ 1726 w 10009"/>
                          <a:gd name="connsiteY53" fmla="*/ 6683 h 10000"/>
                          <a:gd name="connsiteX54" fmla="*/ 1526 w 10009"/>
                          <a:gd name="connsiteY54" fmla="*/ 6530 h 10000"/>
                          <a:gd name="connsiteX55" fmla="*/ 1338 w 10009"/>
                          <a:gd name="connsiteY55" fmla="*/ 6379 h 10000"/>
                          <a:gd name="connsiteX56" fmla="*/ 1158 w 10009"/>
                          <a:gd name="connsiteY56" fmla="*/ 6245 h 10000"/>
                          <a:gd name="connsiteX57" fmla="*/ 990 w 10009"/>
                          <a:gd name="connsiteY57" fmla="*/ 6110 h 10000"/>
                          <a:gd name="connsiteX58" fmla="*/ 836 w 10009"/>
                          <a:gd name="connsiteY58" fmla="*/ 5989 h 10000"/>
                          <a:gd name="connsiteX59" fmla="*/ 695 w 10009"/>
                          <a:gd name="connsiteY59" fmla="*/ 5883 h 10000"/>
                          <a:gd name="connsiteX60" fmla="*/ 574 w 10009"/>
                          <a:gd name="connsiteY60" fmla="*/ 5787 h 10000"/>
                          <a:gd name="connsiteX61" fmla="*/ 465 w 10009"/>
                          <a:gd name="connsiteY61" fmla="*/ 5705 h 10000"/>
                          <a:gd name="connsiteX62" fmla="*/ 373 w 10009"/>
                          <a:gd name="connsiteY62" fmla="*/ 5627 h 10000"/>
                          <a:gd name="connsiteX63" fmla="*/ 303 w 10009"/>
                          <a:gd name="connsiteY63" fmla="*/ 5580 h 10000"/>
                          <a:gd name="connsiteX64" fmla="*/ 256 w 10009"/>
                          <a:gd name="connsiteY64" fmla="*/ 5537 h 10000"/>
                          <a:gd name="connsiteX65" fmla="*/ 229 w 10009"/>
                          <a:gd name="connsiteY65" fmla="*/ 5512 h 10000"/>
                          <a:gd name="connsiteX66" fmla="*/ 96 w 10009"/>
                          <a:gd name="connsiteY66" fmla="*/ 5334 h 10000"/>
                          <a:gd name="connsiteX67" fmla="*/ 4 w 10009"/>
                          <a:gd name="connsiteY67" fmla="*/ 4629 h 10000"/>
                          <a:gd name="connsiteX68" fmla="*/ 4 w 10009"/>
                          <a:gd name="connsiteY68" fmla="*/ 3839 h 10000"/>
                          <a:gd name="connsiteX69" fmla="*/ 244 w 10009"/>
                          <a:gd name="connsiteY69" fmla="*/ 2484 h 10000"/>
                          <a:gd name="connsiteX70" fmla="*/ 581 w 10009"/>
                          <a:gd name="connsiteY70" fmla="*/ 2190 h 10000"/>
                          <a:gd name="connsiteX71" fmla="*/ 3848 w 10009"/>
                          <a:gd name="connsiteY7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411 w 10009"/>
                          <a:gd name="connsiteY10" fmla="*/ 8868 h 10000"/>
                          <a:gd name="connsiteX11" fmla="*/ 7245 w 10009"/>
                          <a:gd name="connsiteY11" fmla="*/ 9012 h 10000"/>
                          <a:gd name="connsiteX12" fmla="*/ 7089 w 10009"/>
                          <a:gd name="connsiteY12" fmla="*/ 9157 h 10000"/>
                          <a:gd name="connsiteX13" fmla="*/ 6942 w 10009"/>
                          <a:gd name="connsiteY13" fmla="*/ 9292 h 10000"/>
                          <a:gd name="connsiteX14" fmla="*/ 6799 w 10009"/>
                          <a:gd name="connsiteY14" fmla="*/ 9416 h 10000"/>
                          <a:gd name="connsiteX15" fmla="*/ 6673 w 10009"/>
                          <a:gd name="connsiteY15" fmla="*/ 9528 h 10000"/>
                          <a:gd name="connsiteX16" fmla="*/ 6556 w 10009"/>
                          <a:gd name="connsiteY16" fmla="*/ 9629 h 10000"/>
                          <a:gd name="connsiteX17" fmla="*/ 6452 w 10009"/>
                          <a:gd name="connsiteY17" fmla="*/ 9720 h 10000"/>
                          <a:gd name="connsiteX18" fmla="*/ 6371 w 10009"/>
                          <a:gd name="connsiteY18" fmla="*/ 9797 h 10000"/>
                          <a:gd name="connsiteX19" fmla="*/ 6301 w 10009"/>
                          <a:gd name="connsiteY19" fmla="*/ 9866 h 10000"/>
                          <a:gd name="connsiteX20" fmla="*/ 6248 w 10009"/>
                          <a:gd name="connsiteY20" fmla="*/ 9908 h 10000"/>
                          <a:gd name="connsiteX21" fmla="*/ 6218 w 10009"/>
                          <a:gd name="connsiteY21" fmla="*/ 9932 h 10000"/>
                          <a:gd name="connsiteX22" fmla="*/ 6144 w 10009"/>
                          <a:gd name="connsiteY22" fmla="*/ 9986 h 10000"/>
                          <a:gd name="connsiteX23" fmla="*/ 6079 w 10009"/>
                          <a:gd name="connsiteY23" fmla="*/ 10000 h 10000"/>
                          <a:gd name="connsiteX24" fmla="*/ 6017 w 10009"/>
                          <a:gd name="connsiteY24" fmla="*/ 9990 h 10000"/>
                          <a:gd name="connsiteX25" fmla="*/ 5970 w 10009"/>
                          <a:gd name="connsiteY25" fmla="*/ 9976 h 10000"/>
                          <a:gd name="connsiteX26" fmla="*/ 5941 w 10009"/>
                          <a:gd name="connsiteY26" fmla="*/ 9957 h 10000"/>
                          <a:gd name="connsiteX27" fmla="*/ 5926 w 10009"/>
                          <a:gd name="connsiteY27" fmla="*/ 9952 h 10000"/>
                          <a:gd name="connsiteX28" fmla="*/ 5914 w 10009"/>
                          <a:gd name="connsiteY28" fmla="*/ 9942 h 10000"/>
                          <a:gd name="connsiteX29" fmla="*/ 5879 w 10009"/>
                          <a:gd name="connsiteY29" fmla="*/ 9918 h 10000"/>
                          <a:gd name="connsiteX30" fmla="*/ 5822 w 10009"/>
                          <a:gd name="connsiteY30" fmla="*/ 9875 h 10000"/>
                          <a:gd name="connsiteX31" fmla="*/ 5750 w 10009"/>
                          <a:gd name="connsiteY31" fmla="*/ 9816 h 10000"/>
                          <a:gd name="connsiteX32" fmla="*/ 5654 w 10009"/>
                          <a:gd name="connsiteY32" fmla="*/ 9739 h 10000"/>
                          <a:gd name="connsiteX33" fmla="*/ 5537 w 10009"/>
                          <a:gd name="connsiteY33" fmla="*/ 9648 h 10000"/>
                          <a:gd name="connsiteX34" fmla="*/ 5410 w 10009"/>
                          <a:gd name="connsiteY34" fmla="*/ 9547 h 10000"/>
                          <a:gd name="connsiteX35" fmla="*/ 5264 w 10009"/>
                          <a:gd name="connsiteY35" fmla="*/ 9436 h 10000"/>
                          <a:gd name="connsiteX36" fmla="*/ 5108 w 10009"/>
                          <a:gd name="connsiteY36" fmla="*/ 9315 h 10000"/>
                          <a:gd name="connsiteX37" fmla="*/ 4935 w 10009"/>
                          <a:gd name="connsiteY37" fmla="*/ 9181 h 10000"/>
                          <a:gd name="connsiteX38" fmla="*/ 4752 w 10009"/>
                          <a:gd name="connsiteY38" fmla="*/ 9036 h 10000"/>
                          <a:gd name="connsiteX39" fmla="*/ 4556 w 10009"/>
                          <a:gd name="connsiteY39" fmla="*/ 8887 h 10000"/>
                          <a:gd name="connsiteX40" fmla="*/ 4358 w 10009"/>
                          <a:gd name="connsiteY40" fmla="*/ 8731 h 10000"/>
                          <a:gd name="connsiteX41" fmla="*/ 4150 w 10009"/>
                          <a:gd name="connsiteY41" fmla="*/ 8563 h 10000"/>
                          <a:gd name="connsiteX42" fmla="*/ 3935 w 10009"/>
                          <a:gd name="connsiteY42" fmla="*/ 8404 h 10000"/>
                          <a:gd name="connsiteX43" fmla="*/ 3715 w 10009"/>
                          <a:gd name="connsiteY43" fmla="*/ 8226 h 10000"/>
                          <a:gd name="connsiteX44" fmla="*/ 3490 w 10009"/>
                          <a:gd name="connsiteY44" fmla="*/ 8057 h 10000"/>
                          <a:gd name="connsiteX45" fmla="*/ 3265 w 10009"/>
                          <a:gd name="connsiteY45" fmla="*/ 7884 h 10000"/>
                          <a:gd name="connsiteX46" fmla="*/ 3035 w 10009"/>
                          <a:gd name="connsiteY46" fmla="*/ 7705 h 10000"/>
                          <a:gd name="connsiteX47" fmla="*/ 2809 w 10009"/>
                          <a:gd name="connsiteY47" fmla="*/ 7528 h 10000"/>
                          <a:gd name="connsiteX48" fmla="*/ 2583 w 10009"/>
                          <a:gd name="connsiteY48" fmla="*/ 7349 h 10000"/>
                          <a:gd name="connsiteX49" fmla="*/ 2363 w 10009"/>
                          <a:gd name="connsiteY49" fmla="*/ 7180 h 10000"/>
                          <a:gd name="connsiteX50" fmla="*/ 2143 w 10009"/>
                          <a:gd name="connsiteY50" fmla="*/ 7011 h 10000"/>
                          <a:gd name="connsiteX51" fmla="*/ 1929 w 10009"/>
                          <a:gd name="connsiteY51" fmla="*/ 6843 h 10000"/>
                          <a:gd name="connsiteX52" fmla="*/ 1726 w 10009"/>
                          <a:gd name="connsiteY52" fmla="*/ 6683 h 10000"/>
                          <a:gd name="connsiteX53" fmla="*/ 1526 w 10009"/>
                          <a:gd name="connsiteY53" fmla="*/ 6530 h 10000"/>
                          <a:gd name="connsiteX54" fmla="*/ 1338 w 10009"/>
                          <a:gd name="connsiteY54" fmla="*/ 6379 h 10000"/>
                          <a:gd name="connsiteX55" fmla="*/ 1158 w 10009"/>
                          <a:gd name="connsiteY55" fmla="*/ 6245 h 10000"/>
                          <a:gd name="connsiteX56" fmla="*/ 990 w 10009"/>
                          <a:gd name="connsiteY56" fmla="*/ 6110 h 10000"/>
                          <a:gd name="connsiteX57" fmla="*/ 836 w 10009"/>
                          <a:gd name="connsiteY57" fmla="*/ 5989 h 10000"/>
                          <a:gd name="connsiteX58" fmla="*/ 695 w 10009"/>
                          <a:gd name="connsiteY58" fmla="*/ 5883 h 10000"/>
                          <a:gd name="connsiteX59" fmla="*/ 574 w 10009"/>
                          <a:gd name="connsiteY59" fmla="*/ 5787 h 10000"/>
                          <a:gd name="connsiteX60" fmla="*/ 465 w 10009"/>
                          <a:gd name="connsiteY60" fmla="*/ 5705 h 10000"/>
                          <a:gd name="connsiteX61" fmla="*/ 373 w 10009"/>
                          <a:gd name="connsiteY61" fmla="*/ 5627 h 10000"/>
                          <a:gd name="connsiteX62" fmla="*/ 303 w 10009"/>
                          <a:gd name="connsiteY62" fmla="*/ 5580 h 10000"/>
                          <a:gd name="connsiteX63" fmla="*/ 256 w 10009"/>
                          <a:gd name="connsiteY63" fmla="*/ 5537 h 10000"/>
                          <a:gd name="connsiteX64" fmla="*/ 229 w 10009"/>
                          <a:gd name="connsiteY64" fmla="*/ 5512 h 10000"/>
                          <a:gd name="connsiteX65" fmla="*/ 96 w 10009"/>
                          <a:gd name="connsiteY65" fmla="*/ 5334 h 10000"/>
                          <a:gd name="connsiteX66" fmla="*/ 4 w 10009"/>
                          <a:gd name="connsiteY66" fmla="*/ 4629 h 10000"/>
                          <a:gd name="connsiteX67" fmla="*/ 4 w 10009"/>
                          <a:gd name="connsiteY67" fmla="*/ 3839 h 10000"/>
                          <a:gd name="connsiteX68" fmla="*/ 244 w 10009"/>
                          <a:gd name="connsiteY68" fmla="*/ 2484 h 10000"/>
                          <a:gd name="connsiteX69" fmla="*/ 581 w 10009"/>
                          <a:gd name="connsiteY69" fmla="*/ 2190 h 10000"/>
                          <a:gd name="connsiteX70" fmla="*/ 3848 w 10009"/>
                          <a:gd name="connsiteY7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245 w 10009"/>
                          <a:gd name="connsiteY10" fmla="*/ 9012 h 10000"/>
                          <a:gd name="connsiteX11" fmla="*/ 7089 w 10009"/>
                          <a:gd name="connsiteY11" fmla="*/ 9157 h 10000"/>
                          <a:gd name="connsiteX12" fmla="*/ 6942 w 10009"/>
                          <a:gd name="connsiteY12" fmla="*/ 9292 h 10000"/>
                          <a:gd name="connsiteX13" fmla="*/ 6799 w 10009"/>
                          <a:gd name="connsiteY13" fmla="*/ 9416 h 10000"/>
                          <a:gd name="connsiteX14" fmla="*/ 6673 w 10009"/>
                          <a:gd name="connsiteY14" fmla="*/ 9528 h 10000"/>
                          <a:gd name="connsiteX15" fmla="*/ 6556 w 10009"/>
                          <a:gd name="connsiteY15" fmla="*/ 9629 h 10000"/>
                          <a:gd name="connsiteX16" fmla="*/ 6452 w 10009"/>
                          <a:gd name="connsiteY16" fmla="*/ 9720 h 10000"/>
                          <a:gd name="connsiteX17" fmla="*/ 6371 w 10009"/>
                          <a:gd name="connsiteY17" fmla="*/ 9797 h 10000"/>
                          <a:gd name="connsiteX18" fmla="*/ 6301 w 10009"/>
                          <a:gd name="connsiteY18" fmla="*/ 9866 h 10000"/>
                          <a:gd name="connsiteX19" fmla="*/ 6248 w 10009"/>
                          <a:gd name="connsiteY19" fmla="*/ 9908 h 10000"/>
                          <a:gd name="connsiteX20" fmla="*/ 6218 w 10009"/>
                          <a:gd name="connsiteY20" fmla="*/ 9932 h 10000"/>
                          <a:gd name="connsiteX21" fmla="*/ 6144 w 10009"/>
                          <a:gd name="connsiteY21" fmla="*/ 9986 h 10000"/>
                          <a:gd name="connsiteX22" fmla="*/ 6079 w 10009"/>
                          <a:gd name="connsiteY22" fmla="*/ 10000 h 10000"/>
                          <a:gd name="connsiteX23" fmla="*/ 6017 w 10009"/>
                          <a:gd name="connsiteY23" fmla="*/ 9990 h 10000"/>
                          <a:gd name="connsiteX24" fmla="*/ 5970 w 10009"/>
                          <a:gd name="connsiteY24" fmla="*/ 9976 h 10000"/>
                          <a:gd name="connsiteX25" fmla="*/ 5941 w 10009"/>
                          <a:gd name="connsiteY25" fmla="*/ 9957 h 10000"/>
                          <a:gd name="connsiteX26" fmla="*/ 5926 w 10009"/>
                          <a:gd name="connsiteY26" fmla="*/ 9952 h 10000"/>
                          <a:gd name="connsiteX27" fmla="*/ 5914 w 10009"/>
                          <a:gd name="connsiteY27" fmla="*/ 9942 h 10000"/>
                          <a:gd name="connsiteX28" fmla="*/ 5879 w 10009"/>
                          <a:gd name="connsiteY28" fmla="*/ 9918 h 10000"/>
                          <a:gd name="connsiteX29" fmla="*/ 5822 w 10009"/>
                          <a:gd name="connsiteY29" fmla="*/ 9875 h 10000"/>
                          <a:gd name="connsiteX30" fmla="*/ 5750 w 10009"/>
                          <a:gd name="connsiteY30" fmla="*/ 9816 h 10000"/>
                          <a:gd name="connsiteX31" fmla="*/ 5654 w 10009"/>
                          <a:gd name="connsiteY31" fmla="*/ 9739 h 10000"/>
                          <a:gd name="connsiteX32" fmla="*/ 5537 w 10009"/>
                          <a:gd name="connsiteY32" fmla="*/ 9648 h 10000"/>
                          <a:gd name="connsiteX33" fmla="*/ 5410 w 10009"/>
                          <a:gd name="connsiteY33" fmla="*/ 9547 h 10000"/>
                          <a:gd name="connsiteX34" fmla="*/ 5264 w 10009"/>
                          <a:gd name="connsiteY34" fmla="*/ 9436 h 10000"/>
                          <a:gd name="connsiteX35" fmla="*/ 5108 w 10009"/>
                          <a:gd name="connsiteY35" fmla="*/ 9315 h 10000"/>
                          <a:gd name="connsiteX36" fmla="*/ 4935 w 10009"/>
                          <a:gd name="connsiteY36" fmla="*/ 9181 h 10000"/>
                          <a:gd name="connsiteX37" fmla="*/ 4752 w 10009"/>
                          <a:gd name="connsiteY37" fmla="*/ 9036 h 10000"/>
                          <a:gd name="connsiteX38" fmla="*/ 4556 w 10009"/>
                          <a:gd name="connsiteY38" fmla="*/ 8887 h 10000"/>
                          <a:gd name="connsiteX39" fmla="*/ 4358 w 10009"/>
                          <a:gd name="connsiteY39" fmla="*/ 8731 h 10000"/>
                          <a:gd name="connsiteX40" fmla="*/ 4150 w 10009"/>
                          <a:gd name="connsiteY40" fmla="*/ 8563 h 10000"/>
                          <a:gd name="connsiteX41" fmla="*/ 3935 w 10009"/>
                          <a:gd name="connsiteY41" fmla="*/ 8404 h 10000"/>
                          <a:gd name="connsiteX42" fmla="*/ 3715 w 10009"/>
                          <a:gd name="connsiteY42" fmla="*/ 8226 h 10000"/>
                          <a:gd name="connsiteX43" fmla="*/ 3490 w 10009"/>
                          <a:gd name="connsiteY43" fmla="*/ 8057 h 10000"/>
                          <a:gd name="connsiteX44" fmla="*/ 3265 w 10009"/>
                          <a:gd name="connsiteY44" fmla="*/ 7884 h 10000"/>
                          <a:gd name="connsiteX45" fmla="*/ 3035 w 10009"/>
                          <a:gd name="connsiteY45" fmla="*/ 7705 h 10000"/>
                          <a:gd name="connsiteX46" fmla="*/ 2809 w 10009"/>
                          <a:gd name="connsiteY46" fmla="*/ 7528 h 10000"/>
                          <a:gd name="connsiteX47" fmla="*/ 2583 w 10009"/>
                          <a:gd name="connsiteY47" fmla="*/ 7349 h 10000"/>
                          <a:gd name="connsiteX48" fmla="*/ 2363 w 10009"/>
                          <a:gd name="connsiteY48" fmla="*/ 7180 h 10000"/>
                          <a:gd name="connsiteX49" fmla="*/ 2143 w 10009"/>
                          <a:gd name="connsiteY49" fmla="*/ 7011 h 10000"/>
                          <a:gd name="connsiteX50" fmla="*/ 1929 w 10009"/>
                          <a:gd name="connsiteY50" fmla="*/ 6843 h 10000"/>
                          <a:gd name="connsiteX51" fmla="*/ 1726 w 10009"/>
                          <a:gd name="connsiteY51" fmla="*/ 6683 h 10000"/>
                          <a:gd name="connsiteX52" fmla="*/ 1526 w 10009"/>
                          <a:gd name="connsiteY52" fmla="*/ 6530 h 10000"/>
                          <a:gd name="connsiteX53" fmla="*/ 1338 w 10009"/>
                          <a:gd name="connsiteY53" fmla="*/ 6379 h 10000"/>
                          <a:gd name="connsiteX54" fmla="*/ 1158 w 10009"/>
                          <a:gd name="connsiteY54" fmla="*/ 6245 h 10000"/>
                          <a:gd name="connsiteX55" fmla="*/ 990 w 10009"/>
                          <a:gd name="connsiteY55" fmla="*/ 6110 h 10000"/>
                          <a:gd name="connsiteX56" fmla="*/ 836 w 10009"/>
                          <a:gd name="connsiteY56" fmla="*/ 5989 h 10000"/>
                          <a:gd name="connsiteX57" fmla="*/ 695 w 10009"/>
                          <a:gd name="connsiteY57" fmla="*/ 5883 h 10000"/>
                          <a:gd name="connsiteX58" fmla="*/ 574 w 10009"/>
                          <a:gd name="connsiteY58" fmla="*/ 5787 h 10000"/>
                          <a:gd name="connsiteX59" fmla="*/ 465 w 10009"/>
                          <a:gd name="connsiteY59" fmla="*/ 5705 h 10000"/>
                          <a:gd name="connsiteX60" fmla="*/ 373 w 10009"/>
                          <a:gd name="connsiteY60" fmla="*/ 5627 h 10000"/>
                          <a:gd name="connsiteX61" fmla="*/ 303 w 10009"/>
                          <a:gd name="connsiteY61" fmla="*/ 5580 h 10000"/>
                          <a:gd name="connsiteX62" fmla="*/ 256 w 10009"/>
                          <a:gd name="connsiteY62" fmla="*/ 5537 h 10000"/>
                          <a:gd name="connsiteX63" fmla="*/ 229 w 10009"/>
                          <a:gd name="connsiteY63" fmla="*/ 5512 h 10000"/>
                          <a:gd name="connsiteX64" fmla="*/ 96 w 10009"/>
                          <a:gd name="connsiteY64" fmla="*/ 5334 h 10000"/>
                          <a:gd name="connsiteX65" fmla="*/ 4 w 10009"/>
                          <a:gd name="connsiteY65" fmla="*/ 4629 h 10000"/>
                          <a:gd name="connsiteX66" fmla="*/ 4 w 10009"/>
                          <a:gd name="connsiteY66" fmla="*/ 3839 h 10000"/>
                          <a:gd name="connsiteX67" fmla="*/ 244 w 10009"/>
                          <a:gd name="connsiteY67" fmla="*/ 2484 h 10000"/>
                          <a:gd name="connsiteX68" fmla="*/ 581 w 10009"/>
                          <a:gd name="connsiteY68" fmla="*/ 2190 h 10000"/>
                          <a:gd name="connsiteX69" fmla="*/ 3848 w 10009"/>
                          <a:gd name="connsiteY6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089 w 10009"/>
                          <a:gd name="connsiteY10" fmla="*/ 9157 h 10000"/>
                          <a:gd name="connsiteX11" fmla="*/ 6942 w 10009"/>
                          <a:gd name="connsiteY11" fmla="*/ 9292 h 10000"/>
                          <a:gd name="connsiteX12" fmla="*/ 6799 w 10009"/>
                          <a:gd name="connsiteY12" fmla="*/ 9416 h 10000"/>
                          <a:gd name="connsiteX13" fmla="*/ 6673 w 10009"/>
                          <a:gd name="connsiteY13" fmla="*/ 9528 h 10000"/>
                          <a:gd name="connsiteX14" fmla="*/ 6556 w 10009"/>
                          <a:gd name="connsiteY14" fmla="*/ 9629 h 10000"/>
                          <a:gd name="connsiteX15" fmla="*/ 6452 w 10009"/>
                          <a:gd name="connsiteY15" fmla="*/ 9720 h 10000"/>
                          <a:gd name="connsiteX16" fmla="*/ 6371 w 10009"/>
                          <a:gd name="connsiteY16" fmla="*/ 9797 h 10000"/>
                          <a:gd name="connsiteX17" fmla="*/ 6301 w 10009"/>
                          <a:gd name="connsiteY17" fmla="*/ 9866 h 10000"/>
                          <a:gd name="connsiteX18" fmla="*/ 6248 w 10009"/>
                          <a:gd name="connsiteY18" fmla="*/ 9908 h 10000"/>
                          <a:gd name="connsiteX19" fmla="*/ 6218 w 10009"/>
                          <a:gd name="connsiteY19" fmla="*/ 9932 h 10000"/>
                          <a:gd name="connsiteX20" fmla="*/ 6144 w 10009"/>
                          <a:gd name="connsiteY20" fmla="*/ 9986 h 10000"/>
                          <a:gd name="connsiteX21" fmla="*/ 6079 w 10009"/>
                          <a:gd name="connsiteY21" fmla="*/ 10000 h 10000"/>
                          <a:gd name="connsiteX22" fmla="*/ 6017 w 10009"/>
                          <a:gd name="connsiteY22" fmla="*/ 9990 h 10000"/>
                          <a:gd name="connsiteX23" fmla="*/ 5970 w 10009"/>
                          <a:gd name="connsiteY23" fmla="*/ 9976 h 10000"/>
                          <a:gd name="connsiteX24" fmla="*/ 5941 w 10009"/>
                          <a:gd name="connsiteY24" fmla="*/ 9957 h 10000"/>
                          <a:gd name="connsiteX25" fmla="*/ 5926 w 10009"/>
                          <a:gd name="connsiteY25" fmla="*/ 9952 h 10000"/>
                          <a:gd name="connsiteX26" fmla="*/ 5914 w 10009"/>
                          <a:gd name="connsiteY26" fmla="*/ 9942 h 10000"/>
                          <a:gd name="connsiteX27" fmla="*/ 5879 w 10009"/>
                          <a:gd name="connsiteY27" fmla="*/ 9918 h 10000"/>
                          <a:gd name="connsiteX28" fmla="*/ 5822 w 10009"/>
                          <a:gd name="connsiteY28" fmla="*/ 9875 h 10000"/>
                          <a:gd name="connsiteX29" fmla="*/ 5750 w 10009"/>
                          <a:gd name="connsiteY29" fmla="*/ 9816 h 10000"/>
                          <a:gd name="connsiteX30" fmla="*/ 5654 w 10009"/>
                          <a:gd name="connsiteY30" fmla="*/ 9739 h 10000"/>
                          <a:gd name="connsiteX31" fmla="*/ 5537 w 10009"/>
                          <a:gd name="connsiteY31" fmla="*/ 9648 h 10000"/>
                          <a:gd name="connsiteX32" fmla="*/ 5410 w 10009"/>
                          <a:gd name="connsiteY32" fmla="*/ 9547 h 10000"/>
                          <a:gd name="connsiteX33" fmla="*/ 5264 w 10009"/>
                          <a:gd name="connsiteY33" fmla="*/ 9436 h 10000"/>
                          <a:gd name="connsiteX34" fmla="*/ 5108 w 10009"/>
                          <a:gd name="connsiteY34" fmla="*/ 9315 h 10000"/>
                          <a:gd name="connsiteX35" fmla="*/ 4935 w 10009"/>
                          <a:gd name="connsiteY35" fmla="*/ 9181 h 10000"/>
                          <a:gd name="connsiteX36" fmla="*/ 4752 w 10009"/>
                          <a:gd name="connsiteY36" fmla="*/ 9036 h 10000"/>
                          <a:gd name="connsiteX37" fmla="*/ 4556 w 10009"/>
                          <a:gd name="connsiteY37" fmla="*/ 8887 h 10000"/>
                          <a:gd name="connsiteX38" fmla="*/ 4358 w 10009"/>
                          <a:gd name="connsiteY38" fmla="*/ 8731 h 10000"/>
                          <a:gd name="connsiteX39" fmla="*/ 4150 w 10009"/>
                          <a:gd name="connsiteY39" fmla="*/ 8563 h 10000"/>
                          <a:gd name="connsiteX40" fmla="*/ 3935 w 10009"/>
                          <a:gd name="connsiteY40" fmla="*/ 8404 h 10000"/>
                          <a:gd name="connsiteX41" fmla="*/ 3715 w 10009"/>
                          <a:gd name="connsiteY41" fmla="*/ 8226 h 10000"/>
                          <a:gd name="connsiteX42" fmla="*/ 3490 w 10009"/>
                          <a:gd name="connsiteY42" fmla="*/ 8057 h 10000"/>
                          <a:gd name="connsiteX43" fmla="*/ 3265 w 10009"/>
                          <a:gd name="connsiteY43" fmla="*/ 7884 h 10000"/>
                          <a:gd name="connsiteX44" fmla="*/ 3035 w 10009"/>
                          <a:gd name="connsiteY44" fmla="*/ 7705 h 10000"/>
                          <a:gd name="connsiteX45" fmla="*/ 2809 w 10009"/>
                          <a:gd name="connsiteY45" fmla="*/ 7528 h 10000"/>
                          <a:gd name="connsiteX46" fmla="*/ 2583 w 10009"/>
                          <a:gd name="connsiteY46" fmla="*/ 7349 h 10000"/>
                          <a:gd name="connsiteX47" fmla="*/ 2363 w 10009"/>
                          <a:gd name="connsiteY47" fmla="*/ 7180 h 10000"/>
                          <a:gd name="connsiteX48" fmla="*/ 2143 w 10009"/>
                          <a:gd name="connsiteY48" fmla="*/ 7011 h 10000"/>
                          <a:gd name="connsiteX49" fmla="*/ 1929 w 10009"/>
                          <a:gd name="connsiteY49" fmla="*/ 6843 h 10000"/>
                          <a:gd name="connsiteX50" fmla="*/ 1726 w 10009"/>
                          <a:gd name="connsiteY50" fmla="*/ 6683 h 10000"/>
                          <a:gd name="connsiteX51" fmla="*/ 1526 w 10009"/>
                          <a:gd name="connsiteY51" fmla="*/ 6530 h 10000"/>
                          <a:gd name="connsiteX52" fmla="*/ 1338 w 10009"/>
                          <a:gd name="connsiteY52" fmla="*/ 6379 h 10000"/>
                          <a:gd name="connsiteX53" fmla="*/ 1158 w 10009"/>
                          <a:gd name="connsiteY53" fmla="*/ 6245 h 10000"/>
                          <a:gd name="connsiteX54" fmla="*/ 990 w 10009"/>
                          <a:gd name="connsiteY54" fmla="*/ 6110 h 10000"/>
                          <a:gd name="connsiteX55" fmla="*/ 836 w 10009"/>
                          <a:gd name="connsiteY55" fmla="*/ 5989 h 10000"/>
                          <a:gd name="connsiteX56" fmla="*/ 695 w 10009"/>
                          <a:gd name="connsiteY56" fmla="*/ 5883 h 10000"/>
                          <a:gd name="connsiteX57" fmla="*/ 574 w 10009"/>
                          <a:gd name="connsiteY57" fmla="*/ 5787 h 10000"/>
                          <a:gd name="connsiteX58" fmla="*/ 465 w 10009"/>
                          <a:gd name="connsiteY58" fmla="*/ 5705 h 10000"/>
                          <a:gd name="connsiteX59" fmla="*/ 373 w 10009"/>
                          <a:gd name="connsiteY59" fmla="*/ 5627 h 10000"/>
                          <a:gd name="connsiteX60" fmla="*/ 303 w 10009"/>
                          <a:gd name="connsiteY60" fmla="*/ 5580 h 10000"/>
                          <a:gd name="connsiteX61" fmla="*/ 256 w 10009"/>
                          <a:gd name="connsiteY61" fmla="*/ 5537 h 10000"/>
                          <a:gd name="connsiteX62" fmla="*/ 229 w 10009"/>
                          <a:gd name="connsiteY62" fmla="*/ 5512 h 10000"/>
                          <a:gd name="connsiteX63" fmla="*/ 96 w 10009"/>
                          <a:gd name="connsiteY63" fmla="*/ 5334 h 10000"/>
                          <a:gd name="connsiteX64" fmla="*/ 4 w 10009"/>
                          <a:gd name="connsiteY64" fmla="*/ 4629 h 10000"/>
                          <a:gd name="connsiteX65" fmla="*/ 4 w 10009"/>
                          <a:gd name="connsiteY65" fmla="*/ 3839 h 10000"/>
                          <a:gd name="connsiteX66" fmla="*/ 244 w 10009"/>
                          <a:gd name="connsiteY66" fmla="*/ 2484 h 10000"/>
                          <a:gd name="connsiteX67" fmla="*/ 581 w 10009"/>
                          <a:gd name="connsiteY67" fmla="*/ 2190 h 10000"/>
                          <a:gd name="connsiteX68" fmla="*/ 3848 w 10009"/>
                          <a:gd name="connsiteY6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942 w 10009"/>
                          <a:gd name="connsiteY10" fmla="*/ 9292 h 10000"/>
                          <a:gd name="connsiteX11" fmla="*/ 6799 w 10009"/>
                          <a:gd name="connsiteY11" fmla="*/ 9416 h 10000"/>
                          <a:gd name="connsiteX12" fmla="*/ 6673 w 10009"/>
                          <a:gd name="connsiteY12" fmla="*/ 9528 h 10000"/>
                          <a:gd name="connsiteX13" fmla="*/ 6556 w 10009"/>
                          <a:gd name="connsiteY13" fmla="*/ 9629 h 10000"/>
                          <a:gd name="connsiteX14" fmla="*/ 6452 w 10009"/>
                          <a:gd name="connsiteY14" fmla="*/ 9720 h 10000"/>
                          <a:gd name="connsiteX15" fmla="*/ 6371 w 10009"/>
                          <a:gd name="connsiteY15" fmla="*/ 9797 h 10000"/>
                          <a:gd name="connsiteX16" fmla="*/ 6301 w 10009"/>
                          <a:gd name="connsiteY16" fmla="*/ 9866 h 10000"/>
                          <a:gd name="connsiteX17" fmla="*/ 6248 w 10009"/>
                          <a:gd name="connsiteY17" fmla="*/ 9908 h 10000"/>
                          <a:gd name="connsiteX18" fmla="*/ 6218 w 10009"/>
                          <a:gd name="connsiteY18" fmla="*/ 9932 h 10000"/>
                          <a:gd name="connsiteX19" fmla="*/ 6144 w 10009"/>
                          <a:gd name="connsiteY19" fmla="*/ 9986 h 10000"/>
                          <a:gd name="connsiteX20" fmla="*/ 6079 w 10009"/>
                          <a:gd name="connsiteY20" fmla="*/ 10000 h 10000"/>
                          <a:gd name="connsiteX21" fmla="*/ 6017 w 10009"/>
                          <a:gd name="connsiteY21" fmla="*/ 9990 h 10000"/>
                          <a:gd name="connsiteX22" fmla="*/ 5970 w 10009"/>
                          <a:gd name="connsiteY22" fmla="*/ 9976 h 10000"/>
                          <a:gd name="connsiteX23" fmla="*/ 5941 w 10009"/>
                          <a:gd name="connsiteY23" fmla="*/ 9957 h 10000"/>
                          <a:gd name="connsiteX24" fmla="*/ 5926 w 10009"/>
                          <a:gd name="connsiteY24" fmla="*/ 9952 h 10000"/>
                          <a:gd name="connsiteX25" fmla="*/ 5914 w 10009"/>
                          <a:gd name="connsiteY25" fmla="*/ 9942 h 10000"/>
                          <a:gd name="connsiteX26" fmla="*/ 5879 w 10009"/>
                          <a:gd name="connsiteY26" fmla="*/ 9918 h 10000"/>
                          <a:gd name="connsiteX27" fmla="*/ 5822 w 10009"/>
                          <a:gd name="connsiteY27" fmla="*/ 9875 h 10000"/>
                          <a:gd name="connsiteX28" fmla="*/ 5750 w 10009"/>
                          <a:gd name="connsiteY28" fmla="*/ 9816 h 10000"/>
                          <a:gd name="connsiteX29" fmla="*/ 5654 w 10009"/>
                          <a:gd name="connsiteY29" fmla="*/ 9739 h 10000"/>
                          <a:gd name="connsiteX30" fmla="*/ 5537 w 10009"/>
                          <a:gd name="connsiteY30" fmla="*/ 9648 h 10000"/>
                          <a:gd name="connsiteX31" fmla="*/ 5410 w 10009"/>
                          <a:gd name="connsiteY31" fmla="*/ 9547 h 10000"/>
                          <a:gd name="connsiteX32" fmla="*/ 5264 w 10009"/>
                          <a:gd name="connsiteY32" fmla="*/ 9436 h 10000"/>
                          <a:gd name="connsiteX33" fmla="*/ 5108 w 10009"/>
                          <a:gd name="connsiteY33" fmla="*/ 9315 h 10000"/>
                          <a:gd name="connsiteX34" fmla="*/ 4935 w 10009"/>
                          <a:gd name="connsiteY34" fmla="*/ 9181 h 10000"/>
                          <a:gd name="connsiteX35" fmla="*/ 4752 w 10009"/>
                          <a:gd name="connsiteY35" fmla="*/ 9036 h 10000"/>
                          <a:gd name="connsiteX36" fmla="*/ 4556 w 10009"/>
                          <a:gd name="connsiteY36" fmla="*/ 8887 h 10000"/>
                          <a:gd name="connsiteX37" fmla="*/ 4358 w 10009"/>
                          <a:gd name="connsiteY37" fmla="*/ 8731 h 10000"/>
                          <a:gd name="connsiteX38" fmla="*/ 4150 w 10009"/>
                          <a:gd name="connsiteY38" fmla="*/ 8563 h 10000"/>
                          <a:gd name="connsiteX39" fmla="*/ 3935 w 10009"/>
                          <a:gd name="connsiteY39" fmla="*/ 8404 h 10000"/>
                          <a:gd name="connsiteX40" fmla="*/ 3715 w 10009"/>
                          <a:gd name="connsiteY40" fmla="*/ 8226 h 10000"/>
                          <a:gd name="connsiteX41" fmla="*/ 3490 w 10009"/>
                          <a:gd name="connsiteY41" fmla="*/ 8057 h 10000"/>
                          <a:gd name="connsiteX42" fmla="*/ 3265 w 10009"/>
                          <a:gd name="connsiteY42" fmla="*/ 7884 h 10000"/>
                          <a:gd name="connsiteX43" fmla="*/ 3035 w 10009"/>
                          <a:gd name="connsiteY43" fmla="*/ 7705 h 10000"/>
                          <a:gd name="connsiteX44" fmla="*/ 2809 w 10009"/>
                          <a:gd name="connsiteY44" fmla="*/ 7528 h 10000"/>
                          <a:gd name="connsiteX45" fmla="*/ 2583 w 10009"/>
                          <a:gd name="connsiteY45" fmla="*/ 7349 h 10000"/>
                          <a:gd name="connsiteX46" fmla="*/ 2363 w 10009"/>
                          <a:gd name="connsiteY46" fmla="*/ 7180 h 10000"/>
                          <a:gd name="connsiteX47" fmla="*/ 2143 w 10009"/>
                          <a:gd name="connsiteY47" fmla="*/ 7011 h 10000"/>
                          <a:gd name="connsiteX48" fmla="*/ 1929 w 10009"/>
                          <a:gd name="connsiteY48" fmla="*/ 6843 h 10000"/>
                          <a:gd name="connsiteX49" fmla="*/ 1726 w 10009"/>
                          <a:gd name="connsiteY49" fmla="*/ 6683 h 10000"/>
                          <a:gd name="connsiteX50" fmla="*/ 1526 w 10009"/>
                          <a:gd name="connsiteY50" fmla="*/ 6530 h 10000"/>
                          <a:gd name="connsiteX51" fmla="*/ 1338 w 10009"/>
                          <a:gd name="connsiteY51" fmla="*/ 6379 h 10000"/>
                          <a:gd name="connsiteX52" fmla="*/ 1158 w 10009"/>
                          <a:gd name="connsiteY52" fmla="*/ 6245 h 10000"/>
                          <a:gd name="connsiteX53" fmla="*/ 990 w 10009"/>
                          <a:gd name="connsiteY53" fmla="*/ 6110 h 10000"/>
                          <a:gd name="connsiteX54" fmla="*/ 836 w 10009"/>
                          <a:gd name="connsiteY54" fmla="*/ 5989 h 10000"/>
                          <a:gd name="connsiteX55" fmla="*/ 695 w 10009"/>
                          <a:gd name="connsiteY55" fmla="*/ 5883 h 10000"/>
                          <a:gd name="connsiteX56" fmla="*/ 574 w 10009"/>
                          <a:gd name="connsiteY56" fmla="*/ 5787 h 10000"/>
                          <a:gd name="connsiteX57" fmla="*/ 465 w 10009"/>
                          <a:gd name="connsiteY57" fmla="*/ 5705 h 10000"/>
                          <a:gd name="connsiteX58" fmla="*/ 373 w 10009"/>
                          <a:gd name="connsiteY58" fmla="*/ 5627 h 10000"/>
                          <a:gd name="connsiteX59" fmla="*/ 303 w 10009"/>
                          <a:gd name="connsiteY59" fmla="*/ 5580 h 10000"/>
                          <a:gd name="connsiteX60" fmla="*/ 256 w 10009"/>
                          <a:gd name="connsiteY60" fmla="*/ 5537 h 10000"/>
                          <a:gd name="connsiteX61" fmla="*/ 229 w 10009"/>
                          <a:gd name="connsiteY61" fmla="*/ 5512 h 10000"/>
                          <a:gd name="connsiteX62" fmla="*/ 96 w 10009"/>
                          <a:gd name="connsiteY62" fmla="*/ 5334 h 10000"/>
                          <a:gd name="connsiteX63" fmla="*/ 4 w 10009"/>
                          <a:gd name="connsiteY63" fmla="*/ 4629 h 10000"/>
                          <a:gd name="connsiteX64" fmla="*/ 4 w 10009"/>
                          <a:gd name="connsiteY64" fmla="*/ 3839 h 10000"/>
                          <a:gd name="connsiteX65" fmla="*/ 244 w 10009"/>
                          <a:gd name="connsiteY65" fmla="*/ 2484 h 10000"/>
                          <a:gd name="connsiteX66" fmla="*/ 581 w 10009"/>
                          <a:gd name="connsiteY66" fmla="*/ 2190 h 10000"/>
                          <a:gd name="connsiteX67" fmla="*/ 3848 w 10009"/>
                          <a:gd name="connsiteY6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799 w 10009"/>
                          <a:gd name="connsiteY10" fmla="*/ 9416 h 10000"/>
                          <a:gd name="connsiteX11" fmla="*/ 6673 w 10009"/>
                          <a:gd name="connsiteY11" fmla="*/ 9528 h 10000"/>
                          <a:gd name="connsiteX12" fmla="*/ 6556 w 10009"/>
                          <a:gd name="connsiteY12" fmla="*/ 9629 h 10000"/>
                          <a:gd name="connsiteX13" fmla="*/ 6452 w 10009"/>
                          <a:gd name="connsiteY13" fmla="*/ 9720 h 10000"/>
                          <a:gd name="connsiteX14" fmla="*/ 6371 w 10009"/>
                          <a:gd name="connsiteY14" fmla="*/ 9797 h 10000"/>
                          <a:gd name="connsiteX15" fmla="*/ 6301 w 10009"/>
                          <a:gd name="connsiteY15" fmla="*/ 9866 h 10000"/>
                          <a:gd name="connsiteX16" fmla="*/ 6248 w 10009"/>
                          <a:gd name="connsiteY16" fmla="*/ 9908 h 10000"/>
                          <a:gd name="connsiteX17" fmla="*/ 6218 w 10009"/>
                          <a:gd name="connsiteY17" fmla="*/ 9932 h 10000"/>
                          <a:gd name="connsiteX18" fmla="*/ 6144 w 10009"/>
                          <a:gd name="connsiteY18" fmla="*/ 9986 h 10000"/>
                          <a:gd name="connsiteX19" fmla="*/ 6079 w 10009"/>
                          <a:gd name="connsiteY19" fmla="*/ 10000 h 10000"/>
                          <a:gd name="connsiteX20" fmla="*/ 6017 w 10009"/>
                          <a:gd name="connsiteY20" fmla="*/ 9990 h 10000"/>
                          <a:gd name="connsiteX21" fmla="*/ 5970 w 10009"/>
                          <a:gd name="connsiteY21" fmla="*/ 9976 h 10000"/>
                          <a:gd name="connsiteX22" fmla="*/ 5941 w 10009"/>
                          <a:gd name="connsiteY22" fmla="*/ 9957 h 10000"/>
                          <a:gd name="connsiteX23" fmla="*/ 5926 w 10009"/>
                          <a:gd name="connsiteY23" fmla="*/ 9952 h 10000"/>
                          <a:gd name="connsiteX24" fmla="*/ 5914 w 10009"/>
                          <a:gd name="connsiteY24" fmla="*/ 9942 h 10000"/>
                          <a:gd name="connsiteX25" fmla="*/ 5879 w 10009"/>
                          <a:gd name="connsiteY25" fmla="*/ 9918 h 10000"/>
                          <a:gd name="connsiteX26" fmla="*/ 5822 w 10009"/>
                          <a:gd name="connsiteY26" fmla="*/ 9875 h 10000"/>
                          <a:gd name="connsiteX27" fmla="*/ 5750 w 10009"/>
                          <a:gd name="connsiteY27" fmla="*/ 9816 h 10000"/>
                          <a:gd name="connsiteX28" fmla="*/ 5654 w 10009"/>
                          <a:gd name="connsiteY28" fmla="*/ 9739 h 10000"/>
                          <a:gd name="connsiteX29" fmla="*/ 5537 w 10009"/>
                          <a:gd name="connsiteY29" fmla="*/ 9648 h 10000"/>
                          <a:gd name="connsiteX30" fmla="*/ 5410 w 10009"/>
                          <a:gd name="connsiteY30" fmla="*/ 9547 h 10000"/>
                          <a:gd name="connsiteX31" fmla="*/ 5264 w 10009"/>
                          <a:gd name="connsiteY31" fmla="*/ 9436 h 10000"/>
                          <a:gd name="connsiteX32" fmla="*/ 5108 w 10009"/>
                          <a:gd name="connsiteY32" fmla="*/ 9315 h 10000"/>
                          <a:gd name="connsiteX33" fmla="*/ 4935 w 10009"/>
                          <a:gd name="connsiteY33" fmla="*/ 9181 h 10000"/>
                          <a:gd name="connsiteX34" fmla="*/ 4752 w 10009"/>
                          <a:gd name="connsiteY34" fmla="*/ 9036 h 10000"/>
                          <a:gd name="connsiteX35" fmla="*/ 4556 w 10009"/>
                          <a:gd name="connsiteY35" fmla="*/ 8887 h 10000"/>
                          <a:gd name="connsiteX36" fmla="*/ 4358 w 10009"/>
                          <a:gd name="connsiteY36" fmla="*/ 8731 h 10000"/>
                          <a:gd name="connsiteX37" fmla="*/ 4150 w 10009"/>
                          <a:gd name="connsiteY37" fmla="*/ 8563 h 10000"/>
                          <a:gd name="connsiteX38" fmla="*/ 3935 w 10009"/>
                          <a:gd name="connsiteY38" fmla="*/ 8404 h 10000"/>
                          <a:gd name="connsiteX39" fmla="*/ 3715 w 10009"/>
                          <a:gd name="connsiteY39" fmla="*/ 8226 h 10000"/>
                          <a:gd name="connsiteX40" fmla="*/ 3490 w 10009"/>
                          <a:gd name="connsiteY40" fmla="*/ 8057 h 10000"/>
                          <a:gd name="connsiteX41" fmla="*/ 3265 w 10009"/>
                          <a:gd name="connsiteY41" fmla="*/ 7884 h 10000"/>
                          <a:gd name="connsiteX42" fmla="*/ 3035 w 10009"/>
                          <a:gd name="connsiteY42" fmla="*/ 7705 h 10000"/>
                          <a:gd name="connsiteX43" fmla="*/ 2809 w 10009"/>
                          <a:gd name="connsiteY43" fmla="*/ 7528 h 10000"/>
                          <a:gd name="connsiteX44" fmla="*/ 2583 w 10009"/>
                          <a:gd name="connsiteY44" fmla="*/ 7349 h 10000"/>
                          <a:gd name="connsiteX45" fmla="*/ 2363 w 10009"/>
                          <a:gd name="connsiteY45" fmla="*/ 7180 h 10000"/>
                          <a:gd name="connsiteX46" fmla="*/ 2143 w 10009"/>
                          <a:gd name="connsiteY46" fmla="*/ 7011 h 10000"/>
                          <a:gd name="connsiteX47" fmla="*/ 1929 w 10009"/>
                          <a:gd name="connsiteY47" fmla="*/ 6843 h 10000"/>
                          <a:gd name="connsiteX48" fmla="*/ 1726 w 10009"/>
                          <a:gd name="connsiteY48" fmla="*/ 6683 h 10000"/>
                          <a:gd name="connsiteX49" fmla="*/ 1526 w 10009"/>
                          <a:gd name="connsiteY49" fmla="*/ 6530 h 10000"/>
                          <a:gd name="connsiteX50" fmla="*/ 1338 w 10009"/>
                          <a:gd name="connsiteY50" fmla="*/ 6379 h 10000"/>
                          <a:gd name="connsiteX51" fmla="*/ 1158 w 10009"/>
                          <a:gd name="connsiteY51" fmla="*/ 6245 h 10000"/>
                          <a:gd name="connsiteX52" fmla="*/ 990 w 10009"/>
                          <a:gd name="connsiteY52" fmla="*/ 6110 h 10000"/>
                          <a:gd name="connsiteX53" fmla="*/ 836 w 10009"/>
                          <a:gd name="connsiteY53" fmla="*/ 5989 h 10000"/>
                          <a:gd name="connsiteX54" fmla="*/ 695 w 10009"/>
                          <a:gd name="connsiteY54" fmla="*/ 5883 h 10000"/>
                          <a:gd name="connsiteX55" fmla="*/ 574 w 10009"/>
                          <a:gd name="connsiteY55" fmla="*/ 5787 h 10000"/>
                          <a:gd name="connsiteX56" fmla="*/ 465 w 10009"/>
                          <a:gd name="connsiteY56" fmla="*/ 5705 h 10000"/>
                          <a:gd name="connsiteX57" fmla="*/ 373 w 10009"/>
                          <a:gd name="connsiteY57" fmla="*/ 5627 h 10000"/>
                          <a:gd name="connsiteX58" fmla="*/ 303 w 10009"/>
                          <a:gd name="connsiteY58" fmla="*/ 5580 h 10000"/>
                          <a:gd name="connsiteX59" fmla="*/ 256 w 10009"/>
                          <a:gd name="connsiteY59" fmla="*/ 5537 h 10000"/>
                          <a:gd name="connsiteX60" fmla="*/ 229 w 10009"/>
                          <a:gd name="connsiteY60" fmla="*/ 5512 h 10000"/>
                          <a:gd name="connsiteX61" fmla="*/ 96 w 10009"/>
                          <a:gd name="connsiteY61" fmla="*/ 5334 h 10000"/>
                          <a:gd name="connsiteX62" fmla="*/ 4 w 10009"/>
                          <a:gd name="connsiteY62" fmla="*/ 4629 h 10000"/>
                          <a:gd name="connsiteX63" fmla="*/ 4 w 10009"/>
                          <a:gd name="connsiteY63" fmla="*/ 3839 h 10000"/>
                          <a:gd name="connsiteX64" fmla="*/ 244 w 10009"/>
                          <a:gd name="connsiteY64" fmla="*/ 2484 h 10000"/>
                          <a:gd name="connsiteX65" fmla="*/ 581 w 10009"/>
                          <a:gd name="connsiteY65" fmla="*/ 2190 h 10000"/>
                          <a:gd name="connsiteX66" fmla="*/ 3848 w 10009"/>
                          <a:gd name="connsiteY6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673 w 10009"/>
                          <a:gd name="connsiteY10" fmla="*/ 9528 h 10000"/>
                          <a:gd name="connsiteX11" fmla="*/ 6556 w 10009"/>
                          <a:gd name="connsiteY11" fmla="*/ 9629 h 10000"/>
                          <a:gd name="connsiteX12" fmla="*/ 6452 w 10009"/>
                          <a:gd name="connsiteY12" fmla="*/ 9720 h 10000"/>
                          <a:gd name="connsiteX13" fmla="*/ 6371 w 10009"/>
                          <a:gd name="connsiteY13" fmla="*/ 9797 h 10000"/>
                          <a:gd name="connsiteX14" fmla="*/ 6301 w 10009"/>
                          <a:gd name="connsiteY14" fmla="*/ 9866 h 10000"/>
                          <a:gd name="connsiteX15" fmla="*/ 6248 w 10009"/>
                          <a:gd name="connsiteY15" fmla="*/ 9908 h 10000"/>
                          <a:gd name="connsiteX16" fmla="*/ 6218 w 10009"/>
                          <a:gd name="connsiteY16" fmla="*/ 9932 h 10000"/>
                          <a:gd name="connsiteX17" fmla="*/ 6144 w 10009"/>
                          <a:gd name="connsiteY17" fmla="*/ 9986 h 10000"/>
                          <a:gd name="connsiteX18" fmla="*/ 6079 w 10009"/>
                          <a:gd name="connsiteY18" fmla="*/ 10000 h 10000"/>
                          <a:gd name="connsiteX19" fmla="*/ 6017 w 10009"/>
                          <a:gd name="connsiteY19" fmla="*/ 9990 h 10000"/>
                          <a:gd name="connsiteX20" fmla="*/ 5970 w 10009"/>
                          <a:gd name="connsiteY20" fmla="*/ 9976 h 10000"/>
                          <a:gd name="connsiteX21" fmla="*/ 5941 w 10009"/>
                          <a:gd name="connsiteY21" fmla="*/ 9957 h 10000"/>
                          <a:gd name="connsiteX22" fmla="*/ 5926 w 10009"/>
                          <a:gd name="connsiteY22" fmla="*/ 9952 h 10000"/>
                          <a:gd name="connsiteX23" fmla="*/ 5914 w 10009"/>
                          <a:gd name="connsiteY23" fmla="*/ 9942 h 10000"/>
                          <a:gd name="connsiteX24" fmla="*/ 5879 w 10009"/>
                          <a:gd name="connsiteY24" fmla="*/ 9918 h 10000"/>
                          <a:gd name="connsiteX25" fmla="*/ 5822 w 10009"/>
                          <a:gd name="connsiteY25" fmla="*/ 9875 h 10000"/>
                          <a:gd name="connsiteX26" fmla="*/ 5750 w 10009"/>
                          <a:gd name="connsiteY26" fmla="*/ 9816 h 10000"/>
                          <a:gd name="connsiteX27" fmla="*/ 5654 w 10009"/>
                          <a:gd name="connsiteY27" fmla="*/ 9739 h 10000"/>
                          <a:gd name="connsiteX28" fmla="*/ 5537 w 10009"/>
                          <a:gd name="connsiteY28" fmla="*/ 9648 h 10000"/>
                          <a:gd name="connsiteX29" fmla="*/ 5410 w 10009"/>
                          <a:gd name="connsiteY29" fmla="*/ 9547 h 10000"/>
                          <a:gd name="connsiteX30" fmla="*/ 5264 w 10009"/>
                          <a:gd name="connsiteY30" fmla="*/ 9436 h 10000"/>
                          <a:gd name="connsiteX31" fmla="*/ 5108 w 10009"/>
                          <a:gd name="connsiteY31" fmla="*/ 9315 h 10000"/>
                          <a:gd name="connsiteX32" fmla="*/ 4935 w 10009"/>
                          <a:gd name="connsiteY32" fmla="*/ 9181 h 10000"/>
                          <a:gd name="connsiteX33" fmla="*/ 4752 w 10009"/>
                          <a:gd name="connsiteY33" fmla="*/ 9036 h 10000"/>
                          <a:gd name="connsiteX34" fmla="*/ 4556 w 10009"/>
                          <a:gd name="connsiteY34" fmla="*/ 8887 h 10000"/>
                          <a:gd name="connsiteX35" fmla="*/ 4358 w 10009"/>
                          <a:gd name="connsiteY35" fmla="*/ 8731 h 10000"/>
                          <a:gd name="connsiteX36" fmla="*/ 4150 w 10009"/>
                          <a:gd name="connsiteY36" fmla="*/ 8563 h 10000"/>
                          <a:gd name="connsiteX37" fmla="*/ 3935 w 10009"/>
                          <a:gd name="connsiteY37" fmla="*/ 8404 h 10000"/>
                          <a:gd name="connsiteX38" fmla="*/ 3715 w 10009"/>
                          <a:gd name="connsiteY38" fmla="*/ 8226 h 10000"/>
                          <a:gd name="connsiteX39" fmla="*/ 3490 w 10009"/>
                          <a:gd name="connsiteY39" fmla="*/ 8057 h 10000"/>
                          <a:gd name="connsiteX40" fmla="*/ 3265 w 10009"/>
                          <a:gd name="connsiteY40" fmla="*/ 7884 h 10000"/>
                          <a:gd name="connsiteX41" fmla="*/ 3035 w 10009"/>
                          <a:gd name="connsiteY41" fmla="*/ 7705 h 10000"/>
                          <a:gd name="connsiteX42" fmla="*/ 2809 w 10009"/>
                          <a:gd name="connsiteY42" fmla="*/ 7528 h 10000"/>
                          <a:gd name="connsiteX43" fmla="*/ 2583 w 10009"/>
                          <a:gd name="connsiteY43" fmla="*/ 7349 h 10000"/>
                          <a:gd name="connsiteX44" fmla="*/ 2363 w 10009"/>
                          <a:gd name="connsiteY44" fmla="*/ 7180 h 10000"/>
                          <a:gd name="connsiteX45" fmla="*/ 2143 w 10009"/>
                          <a:gd name="connsiteY45" fmla="*/ 7011 h 10000"/>
                          <a:gd name="connsiteX46" fmla="*/ 1929 w 10009"/>
                          <a:gd name="connsiteY46" fmla="*/ 6843 h 10000"/>
                          <a:gd name="connsiteX47" fmla="*/ 1726 w 10009"/>
                          <a:gd name="connsiteY47" fmla="*/ 6683 h 10000"/>
                          <a:gd name="connsiteX48" fmla="*/ 1526 w 10009"/>
                          <a:gd name="connsiteY48" fmla="*/ 6530 h 10000"/>
                          <a:gd name="connsiteX49" fmla="*/ 1338 w 10009"/>
                          <a:gd name="connsiteY49" fmla="*/ 6379 h 10000"/>
                          <a:gd name="connsiteX50" fmla="*/ 1158 w 10009"/>
                          <a:gd name="connsiteY50" fmla="*/ 6245 h 10000"/>
                          <a:gd name="connsiteX51" fmla="*/ 990 w 10009"/>
                          <a:gd name="connsiteY51" fmla="*/ 6110 h 10000"/>
                          <a:gd name="connsiteX52" fmla="*/ 836 w 10009"/>
                          <a:gd name="connsiteY52" fmla="*/ 5989 h 10000"/>
                          <a:gd name="connsiteX53" fmla="*/ 695 w 10009"/>
                          <a:gd name="connsiteY53" fmla="*/ 5883 h 10000"/>
                          <a:gd name="connsiteX54" fmla="*/ 574 w 10009"/>
                          <a:gd name="connsiteY54" fmla="*/ 5787 h 10000"/>
                          <a:gd name="connsiteX55" fmla="*/ 465 w 10009"/>
                          <a:gd name="connsiteY55" fmla="*/ 5705 h 10000"/>
                          <a:gd name="connsiteX56" fmla="*/ 373 w 10009"/>
                          <a:gd name="connsiteY56" fmla="*/ 5627 h 10000"/>
                          <a:gd name="connsiteX57" fmla="*/ 303 w 10009"/>
                          <a:gd name="connsiteY57" fmla="*/ 5580 h 10000"/>
                          <a:gd name="connsiteX58" fmla="*/ 256 w 10009"/>
                          <a:gd name="connsiteY58" fmla="*/ 5537 h 10000"/>
                          <a:gd name="connsiteX59" fmla="*/ 229 w 10009"/>
                          <a:gd name="connsiteY59" fmla="*/ 5512 h 10000"/>
                          <a:gd name="connsiteX60" fmla="*/ 96 w 10009"/>
                          <a:gd name="connsiteY60" fmla="*/ 5334 h 10000"/>
                          <a:gd name="connsiteX61" fmla="*/ 4 w 10009"/>
                          <a:gd name="connsiteY61" fmla="*/ 4629 h 10000"/>
                          <a:gd name="connsiteX62" fmla="*/ 4 w 10009"/>
                          <a:gd name="connsiteY62" fmla="*/ 3839 h 10000"/>
                          <a:gd name="connsiteX63" fmla="*/ 244 w 10009"/>
                          <a:gd name="connsiteY63" fmla="*/ 2484 h 10000"/>
                          <a:gd name="connsiteX64" fmla="*/ 581 w 10009"/>
                          <a:gd name="connsiteY64" fmla="*/ 2190 h 10000"/>
                          <a:gd name="connsiteX65" fmla="*/ 3848 w 10009"/>
                          <a:gd name="connsiteY6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556 w 10009"/>
                          <a:gd name="connsiteY10" fmla="*/ 9629 h 10000"/>
                          <a:gd name="connsiteX11" fmla="*/ 6452 w 10009"/>
                          <a:gd name="connsiteY11" fmla="*/ 9720 h 10000"/>
                          <a:gd name="connsiteX12" fmla="*/ 6371 w 10009"/>
                          <a:gd name="connsiteY12" fmla="*/ 9797 h 10000"/>
                          <a:gd name="connsiteX13" fmla="*/ 6301 w 10009"/>
                          <a:gd name="connsiteY13" fmla="*/ 9866 h 10000"/>
                          <a:gd name="connsiteX14" fmla="*/ 6248 w 10009"/>
                          <a:gd name="connsiteY14" fmla="*/ 9908 h 10000"/>
                          <a:gd name="connsiteX15" fmla="*/ 6218 w 10009"/>
                          <a:gd name="connsiteY15" fmla="*/ 9932 h 10000"/>
                          <a:gd name="connsiteX16" fmla="*/ 6144 w 10009"/>
                          <a:gd name="connsiteY16" fmla="*/ 9986 h 10000"/>
                          <a:gd name="connsiteX17" fmla="*/ 6079 w 10009"/>
                          <a:gd name="connsiteY17" fmla="*/ 10000 h 10000"/>
                          <a:gd name="connsiteX18" fmla="*/ 6017 w 10009"/>
                          <a:gd name="connsiteY18" fmla="*/ 9990 h 10000"/>
                          <a:gd name="connsiteX19" fmla="*/ 5970 w 10009"/>
                          <a:gd name="connsiteY19" fmla="*/ 9976 h 10000"/>
                          <a:gd name="connsiteX20" fmla="*/ 5941 w 10009"/>
                          <a:gd name="connsiteY20" fmla="*/ 9957 h 10000"/>
                          <a:gd name="connsiteX21" fmla="*/ 5926 w 10009"/>
                          <a:gd name="connsiteY21" fmla="*/ 9952 h 10000"/>
                          <a:gd name="connsiteX22" fmla="*/ 5914 w 10009"/>
                          <a:gd name="connsiteY22" fmla="*/ 9942 h 10000"/>
                          <a:gd name="connsiteX23" fmla="*/ 5879 w 10009"/>
                          <a:gd name="connsiteY23" fmla="*/ 9918 h 10000"/>
                          <a:gd name="connsiteX24" fmla="*/ 5822 w 10009"/>
                          <a:gd name="connsiteY24" fmla="*/ 9875 h 10000"/>
                          <a:gd name="connsiteX25" fmla="*/ 5750 w 10009"/>
                          <a:gd name="connsiteY25" fmla="*/ 9816 h 10000"/>
                          <a:gd name="connsiteX26" fmla="*/ 5654 w 10009"/>
                          <a:gd name="connsiteY26" fmla="*/ 9739 h 10000"/>
                          <a:gd name="connsiteX27" fmla="*/ 5537 w 10009"/>
                          <a:gd name="connsiteY27" fmla="*/ 9648 h 10000"/>
                          <a:gd name="connsiteX28" fmla="*/ 5410 w 10009"/>
                          <a:gd name="connsiteY28" fmla="*/ 9547 h 10000"/>
                          <a:gd name="connsiteX29" fmla="*/ 5264 w 10009"/>
                          <a:gd name="connsiteY29" fmla="*/ 9436 h 10000"/>
                          <a:gd name="connsiteX30" fmla="*/ 5108 w 10009"/>
                          <a:gd name="connsiteY30" fmla="*/ 9315 h 10000"/>
                          <a:gd name="connsiteX31" fmla="*/ 4935 w 10009"/>
                          <a:gd name="connsiteY31" fmla="*/ 9181 h 10000"/>
                          <a:gd name="connsiteX32" fmla="*/ 4752 w 10009"/>
                          <a:gd name="connsiteY32" fmla="*/ 9036 h 10000"/>
                          <a:gd name="connsiteX33" fmla="*/ 4556 w 10009"/>
                          <a:gd name="connsiteY33" fmla="*/ 8887 h 10000"/>
                          <a:gd name="connsiteX34" fmla="*/ 4358 w 10009"/>
                          <a:gd name="connsiteY34" fmla="*/ 8731 h 10000"/>
                          <a:gd name="connsiteX35" fmla="*/ 4150 w 10009"/>
                          <a:gd name="connsiteY35" fmla="*/ 8563 h 10000"/>
                          <a:gd name="connsiteX36" fmla="*/ 3935 w 10009"/>
                          <a:gd name="connsiteY36" fmla="*/ 8404 h 10000"/>
                          <a:gd name="connsiteX37" fmla="*/ 3715 w 10009"/>
                          <a:gd name="connsiteY37" fmla="*/ 8226 h 10000"/>
                          <a:gd name="connsiteX38" fmla="*/ 3490 w 10009"/>
                          <a:gd name="connsiteY38" fmla="*/ 8057 h 10000"/>
                          <a:gd name="connsiteX39" fmla="*/ 3265 w 10009"/>
                          <a:gd name="connsiteY39" fmla="*/ 7884 h 10000"/>
                          <a:gd name="connsiteX40" fmla="*/ 3035 w 10009"/>
                          <a:gd name="connsiteY40" fmla="*/ 7705 h 10000"/>
                          <a:gd name="connsiteX41" fmla="*/ 2809 w 10009"/>
                          <a:gd name="connsiteY41" fmla="*/ 7528 h 10000"/>
                          <a:gd name="connsiteX42" fmla="*/ 2583 w 10009"/>
                          <a:gd name="connsiteY42" fmla="*/ 7349 h 10000"/>
                          <a:gd name="connsiteX43" fmla="*/ 2363 w 10009"/>
                          <a:gd name="connsiteY43" fmla="*/ 7180 h 10000"/>
                          <a:gd name="connsiteX44" fmla="*/ 2143 w 10009"/>
                          <a:gd name="connsiteY44" fmla="*/ 7011 h 10000"/>
                          <a:gd name="connsiteX45" fmla="*/ 1929 w 10009"/>
                          <a:gd name="connsiteY45" fmla="*/ 6843 h 10000"/>
                          <a:gd name="connsiteX46" fmla="*/ 1726 w 10009"/>
                          <a:gd name="connsiteY46" fmla="*/ 6683 h 10000"/>
                          <a:gd name="connsiteX47" fmla="*/ 1526 w 10009"/>
                          <a:gd name="connsiteY47" fmla="*/ 6530 h 10000"/>
                          <a:gd name="connsiteX48" fmla="*/ 1338 w 10009"/>
                          <a:gd name="connsiteY48" fmla="*/ 6379 h 10000"/>
                          <a:gd name="connsiteX49" fmla="*/ 1158 w 10009"/>
                          <a:gd name="connsiteY49" fmla="*/ 6245 h 10000"/>
                          <a:gd name="connsiteX50" fmla="*/ 990 w 10009"/>
                          <a:gd name="connsiteY50" fmla="*/ 6110 h 10000"/>
                          <a:gd name="connsiteX51" fmla="*/ 836 w 10009"/>
                          <a:gd name="connsiteY51" fmla="*/ 5989 h 10000"/>
                          <a:gd name="connsiteX52" fmla="*/ 695 w 10009"/>
                          <a:gd name="connsiteY52" fmla="*/ 5883 h 10000"/>
                          <a:gd name="connsiteX53" fmla="*/ 574 w 10009"/>
                          <a:gd name="connsiteY53" fmla="*/ 5787 h 10000"/>
                          <a:gd name="connsiteX54" fmla="*/ 465 w 10009"/>
                          <a:gd name="connsiteY54" fmla="*/ 5705 h 10000"/>
                          <a:gd name="connsiteX55" fmla="*/ 373 w 10009"/>
                          <a:gd name="connsiteY55" fmla="*/ 5627 h 10000"/>
                          <a:gd name="connsiteX56" fmla="*/ 303 w 10009"/>
                          <a:gd name="connsiteY56" fmla="*/ 5580 h 10000"/>
                          <a:gd name="connsiteX57" fmla="*/ 256 w 10009"/>
                          <a:gd name="connsiteY57" fmla="*/ 5537 h 10000"/>
                          <a:gd name="connsiteX58" fmla="*/ 229 w 10009"/>
                          <a:gd name="connsiteY58" fmla="*/ 5512 h 10000"/>
                          <a:gd name="connsiteX59" fmla="*/ 96 w 10009"/>
                          <a:gd name="connsiteY59" fmla="*/ 5334 h 10000"/>
                          <a:gd name="connsiteX60" fmla="*/ 4 w 10009"/>
                          <a:gd name="connsiteY60" fmla="*/ 4629 h 10000"/>
                          <a:gd name="connsiteX61" fmla="*/ 4 w 10009"/>
                          <a:gd name="connsiteY61" fmla="*/ 3839 h 10000"/>
                          <a:gd name="connsiteX62" fmla="*/ 244 w 10009"/>
                          <a:gd name="connsiteY62" fmla="*/ 2484 h 10000"/>
                          <a:gd name="connsiteX63" fmla="*/ 581 w 10009"/>
                          <a:gd name="connsiteY63" fmla="*/ 2190 h 10000"/>
                          <a:gd name="connsiteX64" fmla="*/ 3848 w 10009"/>
                          <a:gd name="connsiteY6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452 w 10009"/>
                          <a:gd name="connsiteY10" fmla="*/ 9720 h 10000"/>
                          <a:gd name="connsiteX11" fmla="*/ 6371 w 10009"/>
                          <a:gd name="connsiteY11" fmla="*/ 9797 h 10000"/>
                          <a:gd name="connsiteX12" fmla="*/ 6301 w 10009"/>
                          <a:gd name="connsiteY12" fmla="*/ 9866 h 10000"/>
                          <a:gd name="connsiteX13" fmla="*/ 6248 w 10009"/>
                          <a:gd name="connsiteY13" fmla="*/ 9908 h 10000"/>
                          <a:gd name="connsiteX14" fmla="*/ 6218 w 10009"/>
                          <a:gd name="connsiteY14" fmla="*/ 9932 h 10000"/>
                          <a:gd name="connsiteX15" fmla="*/ 6144 w 10009"/>
                          <a:gd name="connsiteY15" fmla="*/ 9986 h 10000"/>
                          <a:gd name="connsiteX16" fmla="*/ 6079 w 10009"/>
                          <a:gd name="connsiteY16" fmla="*/ 10000 h 10000"/>
                          <a:gd name="connsiteX17" fmla="*/ 6017 w 10009"/>
                          <a:gd name="connsiteY17" fmla="*/ 9990 h 10000"/>
                          <a:gd name="connsiteX18" fmla="*/ 5970 w 10009"/>
                          <a:gd name="connsiteY18" fmla="*/ 9976 h 10000"/>
                          <a:gd name="connsiteX19" fmla="*/ 5941 w 10009"/>
                          <a:gd name="connsiteY19" fmla="*/ 9957 h 10000"/>
                          <a:gd name="connsiteX20" fmla="*/ 5926 w 10009"/>
                          <a:gd name="connsiteY20" fmla="*/ 9952 h 10000"/>
                          <a:gd name="connsiteX21" fmla="*/ 5914 w 10009"/>
                          <a:gd name="connsiteY21" fmla="*/ 9942 h 10000"/>
                          <a:gd name="connsiteX22" fmla="*/ 5879 w 10009"/>
                          <a:gd name="connsiteY22" fmla="*/ 9918 h 10000"/>
                          <a:gd name="connsiteX23" fmla="*/ 5822 w 10009"/>
                          <a:gd name="connsiteY23" fmla="*/ 9875 h 10000"/>
                          <a:gd name="connsiteX24" fmla="*/ 5750 w 10009"/>
                          <a:gd name="connsiteY24" fmla="*/ 9816 h 10000"/>
                          <a:gd name="connsiteX25" fmla="*/ 5654 w 10009"/>
                          <a:gd name="connsiteY25" fmla="*/ 9739 h 10000"/>
                          <a:gd name="connsiteX26" fmla="*/ 5537 w 10009"/>
                          <a:gd name="connsiteY26" fmla="*/ 9648 h 10000"/>
                          <a:gd name="connsiteX27" fmla="*/ 5410 w 10009"/>
                          <a:gd name="connsiteY27" fmla="*/ 9547 h 10000"/>
                          <a:gd name="connsiteX28" fmla="*/ 5264 w 10009"/>
                          <a:gd name="connsiteY28" fmla="*/ 9436 h 10000"/>
                          <a:gd name="connsiteX29" fmla="*/ 5108 w 10009"/>
                          <a:gd name="connsiteY29" fmla="*/ 9315 h 10000"/>
                          <a:gd name="connsiteX30" fmla="*/ 4935 w 10009"/>
                          <a:gd name="connsiteY30" fmla="*/ 9181 h 10000"/>
                          <a:gd name="connsiteX31" fmla="*/ 4752 w 10009"/>
                          <a:gd name="connsiteY31" fmla="*/ 9036 h 10000"/>
                          <a:gd name="connsiteX32" fmla="*/ 4556 w 10009"/>
                          <a:gd name="connsiteY32" fmla="*/ 8887 h 10000"/>
                          <a:gd name="connsiteX33" fmla="*/ 4358 w 10009"/>
                          <a:gd name="connsiteY33" fmla="*/ 8731 h 10000"/>
                          <a:gd name="connsiteX34" fmla="*/ 4150 w 10009"/>
                          <a:gd name="connsiteY34" fmla="*/ 8563 h 10000"/>
                          <a:gd name="connsiteX35" fmla="*/ 3935 w 10009"/>
                          <a:gd name="connsiteY35" fmla="*/ 8404 h 10000"/>
                          <a:gd name="connsiteX36" fmla="*/ 3715 w 10009"/>
                          <a:gd name="connsiteY36" fmla="*/ 8226 h 10000"/>
                          <a:gd name="connsiteX37" fmla="*/ 3490 w 10009"/>
                          <a:gd name="connsiteY37" fmla="*/ 8057 h 10000"/>
                          <a:gd name="connsiteX38" fmla="*/ 3265 w 10009"/>
                          <a:gd name="connsiteY38" fmla="*/ 7884 h 10000"/>
                          <a:gd name="connsiteX39" fmla="*/ 3035 w 10009"/>
                          <a:gd name="connsiteY39" fmla="*/ 7705 h 10000"/>
                          <a:gd name="connsiteX40" fmla="*/ 2809 w 10009"/>
                          <a:gd name="connsiteY40" fmla="*/ 7528 h 10000"/>
                          <a:gd name="connsiteX41" fmla="*/ 2583 w 10009"/>
                          <a:gd name="connsiteY41" fmla="*/ 7349 h 10000"/>
                          <a:gd name="connsiteX42" fmla="*/ 2363 w 10009"/>
                          <a:gd name="connsiteY42" fmla="*/ 7180 h 10000"/>
                          <a:gd name="connsiteX43" fmla="*/ 2143 w 10009"/>
                          <a:gd name="connsiteY43" fmla="*/ 7011 h 10000"/>
                          <a:gd name="connsiteX44" fmla="*/ 1929 w 10009"/>
                          <a:gd name="connsiteY44" fmla="*/ 6843 h 10000"/>
                          <a:gd name="connsiteX45" fmla="*/ 1726 w 10009"/>
                          <a:gd name="connsiteY45" fmla="*/ 6683 h 10000"/>
                          <a:gd name="connsiteX46" fmla="*/ 1526 w 10009"/>
                          <a:gd name="connsiteY46" fmla="*/ 6530 h 10000"/>
                          <a:gd name="connsiteX47" fmla="*/ 1338 w 10009"/>
                          <a:gd name="connsiteY47" fmla="*/ 6379 h 10000"/>
                          <a:gd name="connsiteX48" fmla="*/ 1158 w 10009"/>
                          <a:gd name="connsiteY48" fmla="*/ 6245 h 10000"/>
                          <a:gd name="connsiteX49" fmla="*/ 990 w 10009"/>
                          <a:gd name="connsiteY49" fmla="*/ 6110 h 10000"/>
                          <a:gd name="connsiteX50" fmla="*/ 836 w 10009"/>
                          <a:gd name="connsiteY50" fmla="*/ 5989 h 10000"/>
                          <a:gd name="connsiteX51" fmla="*/ 695 w 10009"/>
                          <a:gd name="connsiteY51" fmla="*/ 5883 h 10000"/>
                          <a:gd name="connsiteX52" fmla="*/ 574 w 10009"/>
                          <a:gd name="connsiteY52" fmla="*/ 5787 h 10000"/>
                          <a:gd name="connsiteX53" fmla="*/ 465 w 10009"/>
                          <a:gd name="connsiteY53" fmla="*/ 5705 h 10000"/>
                          <a:gd name="connsiteX54" fmla="*/ 373 w 10009"/>
                          <a:gd name="connsiteY54" fmla="*/ 5627 h 10000"/>
                          <a:gd name="connsiteX55" fmla="*/ 303 w 10009"/>
                          <a:gd name="connsiteY55" fmla="*/ 5580 h 10000"/>
                          <a:gd name="connsiteX56" fmla="*/ 256 w 10009"/>
                          <a:gd name="connsiteY56" fmla="*/ 5537 h 10000"/>
                          <a:gd name="connsiteX57" fmla="*/ 229 w 10009"/>
                          <a:gd name="connsiteY57" fmla="*/ 5512 h 10000"/>
                          <a:gd name="connsiteX58" fmla="*/ 96 w 10009"/>
                          <a:gd name="connsiteY58" fmla="*/ 5334 h 10000"/>
                          <a:gd name="connsiteX59" fmla="*/ 4 w 10009"/>
                          <a:gd name="connsiteY59" fmla="*/ 4629 h 10000"/>
                          <a:gd name="connsiteX60" fmla="*/ 4 w 10009"/>
                          <a:gd name="connsiteY60" fmla="*/ 3839 h 10000"/>
                          <a:gd name="connsiteX61" fmla="*/ 244 w 10009"/>
                          <a:gd name="connsiteY61" fmla="*/ 2484 h 10000"/>
                          <a:gd name="connsiteX62" fmla="*/ 581 w 10009"/>
                          <a:gd name="connsiteY62" fmla="*/ 2190 h 10000"/>
                          <a:gd name="connsiteX63" fmla="*/ 3848 w 10009"/>
                          <a:gd name="connsiteY6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71 w 10009"/>
                          <a:gd name="connsiteY10" fmla="*/ 9797 h 10000"/>
                          <a:gd name="connsiteX11" fmla="*/ 6301 w 10009"/>
                          <a:gd name="connsiteY11" fmla="*/ 9866 h 10000"/>
                          <a:gd name="connsiteX12" fmla="*/ 6248 w 10009"/>
                          <a:gd name="connsiteY12" fmla="*/ 9908 h 10000"/>
                          <a:gd name="connsiteX13" fmla="*/ 6218 w 10009"/>
                          <a:gd name="connsiteY13" fmla="*/ 9932 h 10000"/>
                          <a:gd name="connsiteX14" fmla="*/ 6144 w 10009"/>
                          <a:gd name="connsiteY14" fmla="*/ 9986 h 10000"/>
                          <a:gd name="connsiteX15" fmla="*/ 6079 w 10009"/>
                          <a:gd name="connsiteY15" fmla="*/ 10000 h 10000"/>
                          <a:gd name="connsiteX16" fmla="*/ 6017 w 10009"/>
                          <a:gd name="connsiteY16" fmla="*/ 9990 h 10000"/>
                          <a:gd name="connsiteX17" fmla="*/ 5970 w 10009"/>
                          <a:gd name="connsiteY17" fmla="*/ 9976 h 10000"/>
                          <a:gd name="connsiteX18" fmla="*/ 5941 w 10009"/>
                          <a:gd name="connsiteY18" fmla="*/ 9957 h 10000"/>
                          <a:gd name="connsiteX19" fmla="*/ 5926 w 10009"/>
                          <a:gd name="connsiteY19" fmla="*/ 9952 h 10000"/>
                          <a:gd name="connsiteX20" fmla="*/ 5914 w 10009"/>
                          <a:gd name="connsiteY20" fmla="*/ 9942 h 10000"/>
                          <a:gd name="connsiteX21" fmla="*/ 5879 w 10009"/>
                          <a:gd name="connsiteY21" fmla="*/ 9918 h 10000"/>
                          <a:gd name="connsiteX22" fmla="*/ 5822 w 10009"/>
                          <a:gd name="connsiteY22" fmla="*/ 9875 h 10000"/>
                          <a:gd name="connsiteX23" fmla="*/ 5750 w 10009"/>
                          <a:gd name="connsiteY23" fmla="*/ 9816 h 10000"/>
                          <a:gd name="connsiteX24" fmla="*/ 5654 w 10009"/>
                          <a:gd name="connsiteY24" fmla="*/ 9739 h 10000"/>
                          <a:gd name="connsiteX25" fmla="*/ 5537 w 10009"/>
                          <a:gd name="connsiteY25" fmla="*/ 9648 h 10000"/>
                          <a:gd name="connsiteX26" fmla="*/ 5410 w 10009"/>
                          <a:gd name="connsiteY26" fmla="*/ 9547 h 10000"/>
                          <a:gd name="connsiteX27" fmla="*/ 5264 w 10009"/>
                          <a:gd name="connsiteY27" fmla="*/ 9436 h 10000"/>
                          <a:gd name="connsiteX28" fmla="*/ 5108 w 10009"/>
                          <a:gd name="connsiteY28" fmla="*/ 9315 h 10000"/>
                          <a:gd name="connsiteX29" fmla="*/ 4935 w 10009"/>
                          <a:gd name="connsiteY29" fmla="*/ 9181 h 10000"/>
                          <a:gd name="connsiteX30" fmla="*/ 4752 w 10009"/>
                          <a:gd name="connsiteY30" fmla="*/ 9036 h 10000"/>
                          <a:gd name="connsiteX31" fmla="*/ 4556 w 10009"/>
                          <a:gd name="connsiteY31" fmla="*/ 8887 h 10000"/>
                          <a:gd name="connsiteX32" fmla="*/ 4358 w 10009"/>
                          <a:gd name="connsiteY32" fmla="*/ 8731 h 10000"/>
                          <a:gd name="connsiteX33" fmla="*/ 4150 w 10009"/>
                          <a:gd name="connsiteY33" fmla="*/ 8563 h 10000"/>
                          <a:gd name="connsiteX34" fmla="*/ 3935 w 10009"/>
                          <a:gd name="connsiteY34" fmla="*/ 8404 h 10000"/>
                          <a:gd name="connsiteX35" fmla="*/ 3715 w 10009"/>
                          <a:gd name="connsiteY35" fmla="*/ 8226 h 10000"/>
                          <a:gd name="connsiteX36" fmla="*/ 3490 w 10009"/>
                          <a:gd name="connsiteY36" fmla="*/ 8057 h 10000"/>
                          <a:gd name="connsiteX37" fmla="*/ 3265 w 10009"/>
                          <a:gd name="connsiteY37" fmla="*/ 7884 h 10000"/>
                          <a:gd name="connsiteX38" fmla="*/ 3035 w 10009"/>
                          <a:gd name="connsiteY38" fmla="*/ 7705 h 10000"/>
                          <a:gd name="connsiteX39" fmla="*/ 2809 w 10009"/>
                          <a:gd name="connsiteY39" fmla="*/ 7528 h 10000"/>
                          <a:gd name="connsiteX40" fmla="*/ 2583 w 10009"/>
                          <a:gd name="connsiteY40" fmla="*/ 7349 h 10000"/>
                          <a:gd name="connsiteX41" fmla="*/ 2363 w 10009"/>
                          <a:gd name="connsiteY41" fmla="*/ 7180 h 10000"/>
                          <a:gd name="connsiteX42" fmla="*/ 2143 w 10009"/>
                          <a:gd name="connsiteY42" fmla="*/ 7011 h 10000"/>
                          <a:gd name="connsiteX43" fmla="*/ 1929 w 10009"/>
                          <a:gd name="connsiteY43" fmla="*/ 6843 h 10000"/>
                          <a:gd name="connsiteX44" fmla="*/ 1726 w 10009"/>
                          <a:gd name="connsiteY44" fmla="*/ 6683 h 10000"/>
                          <a:gd name="connsiteX45" fmla="*/ 1526 w 10009"/>
                          <a:gd name="connsiteY45" fmla="*/ 6530 h 10000"/>
                          <a:gd name="connsiteX46" fmla="*/ 1338 w 10009"/>
                          <a:gd name="connsiteY46" fmla="*/ 6379 h 10000"/>
                          <a:gd name="connsiteX47" fmla="*/ 1158 w 10009"/>
                          <a:gd name="connsiteY47" fmla="*/ 6245 h 10000"/>
                          <a:gd name="connsiteX48" fmla="*/ 990 w 10009"/>
                          <a:gd name="connsiteY48" fmla="*/ 6110 h 10000"/>
                          <a:gd name="connsiteX49" fmla="*/ 836 w 10009"/>
                          <a:gd name="connsiteY49" fmla="*/ 5989 h 10000"/>
                          <a:gd name="connsiteX50" fmla="*/ 695 w 10009"/>
                          <a:gd name="connsiteY50" fmla="*/ 5883 h 10000"/>
                          <a:gd name="connsiteX51" fmla="*/ 574 w 10009"/>
                          <a:gd name="connsiteY51" fmla="*/ 5787 h 10000"/>
                          <a:gd name="connsiteX52" fmla="*/ 465 w 10009"/>
                          <a:gd name="connsiteY52" fmla="*/ 5705 h 10000"/>
                          <a:gd name="connsiteX53" fmla="*/ 373 w 10009"/>
                          <a:gd name="connsiteY53" fmla="*/ 5627 h 10000"/>
                          <a:gd name="connsiteX54" fmla="*/ 303 w 10009"/>
                          <a:gd name="connsiteY54" fmla="*/ 5580 h 10000"/>
                          <a:gd name="connsiteX55" fmla="*/ 256 w 10009"/>
                          <a:gd name="connsiteY55" fmla="*/ 5537 h 10000"/>
                          <a:gd name="connsiteX56" fmla="*/ 229 w 10009"/>
                          <a:gd name="connsiteY56" fmla="*/ 5512 h 10000"/>
                          <a:gd name="connsiteX57" fmla="*/ 96 w 10009"/>
                          <a:gd name="connsiteY57" fmla="*/ 5334 h 10000"/>
                          <a:gd name="connsiteX58" fmla="*/ 4 w 10009"/>
                          <a:gd name="connsiteY58" fmla="*/ 4629 h 10000"/>
                          <a:gd name="connsiteX59" fmla="*/ 4 w 10009"/>
                          <a:gd name="connsiteY59" fmla="*/ 3839 h 10000"/>
                          <a:gd name="connsiteX60" fmla="*/ 244 w 10009"/>
                          <a:gd name="connsiteY60" fmla="*/ 2484 h 10000"/>
                          <a:gd name="connsiteX61" fmla="*/ 581 w 10009"/>
                          <a:gd name="connsiteY61" fmla="*/ 2190 h 10000"/>
                          <a:gd name="connsiteX62" fmla="*/ 3848 w 10009"/>
                          <a:gd name="connsiteY6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01 w 10009"/>
                          <a:gd name="connsiteY10" fmla="*/ 9866 h 10000"/>
                          <a:gd name="connsiteX11" fmla="*/ 6248 w 10009"/>
                          <a:gd name="connsiteY11" fmla="*/ 9908 h 10000"/>
                          <a:gd name="connsiteX12" fmla="*/ 6218 w 10009"/>
                          <a:gd name="connsiteY12" fmla="*/ 9932 h 10000"/>
                          <a:gd name="connsiteX13" fmla="*/ 6144 w 10009"/>
                          <a:gd name="connsiteY13" fmla="*/ 9986 h 10000"/>
                          <a:gd name="connsiteX14" fmla="*/ 6079 w 10009"/>
                          <a:gd name="connsiteY14" fmla="*/ 10000 h 10000"/>
                          <a:gd name="connsiteX15" fmla="*/ 6017 w 10009"/>
                          <a:gd name="connsiteY15" fmla="*/ 9990 h 10000"/>
                          <a:gd name="connsiteX16" fmla="*/ 5970 w 10009"/>
                          <a:gd name="connsiteY16" fmla="*/ 9976 h 10000"/>
                          <a:gd name="connsiteX17" fmla="*/ 5941 w 10009"/>
                          <a:gd name="connsiteY17" fmla="*/ 9957 h 10000"/>
                          <a:gd name="connsiteX18" fmla="*/ 5926 w 10009"/>
                          <a:gd name="connsiteY18" fmla="*/ 9952 h 10000"/>
                          <a:gd name="connsiteX19" fmla="*/ 5914 w 10009"/>
                          <a:gd name="connsiteY19" fmla="*/ 9942 h 10000"/>
                          <a:gd name="connsiteX20" fmla="*/ 5879 w 10009"/>
                          <a:gd name="connsiteY20" fmla="*/ 9918 h 10000"/>
                          <a:gd name="connsiteX21" fmla="*/ 5822 w 10009"/>
                          <a:gd name="connsiteY21" fmla="*/ 9875 h 10000"/>
                          <a:gd name="connsiteX22" fmla="*/ 5750 w 10009"/>
                          <a:gd name="connsiteY22" fmla="*/ 9816 h 10000"/>
                          <a:gd name="connsiteX23" fmla="*/ 5654 w 10009"/>
                          <a:gd name="connsiteY23" fmla="*/ 9739 h 10000"/>
                          <a:gd name="connsiteX24" fmla="*/ 5537 w 10009"/>
                          <a:gd name="connsiteY24" fmla="*/ 9648 h 10000"/>
                          <a:gd name="connsiteX25" fmla="*/ 5410 w 10009"/>
                          <a:gd name="connsiteY25" fmla="*/ 9547 h 10000"/>
                          <a:gd name="connsiteX26" fmla="*/ 5264 w 10009"/>
                          <a:gd name="connsiteY26" fmla="*/ 9436 h 10000"/>
                          <a:gd name="connsiteX27" fmla="*/ 5108 w 10009"/>
                          <a:gd name="connsiteY27" fmla="*/ 9315 h 10000"/>
                          <a:gd name="connsiteX28" fmla="*/ 4935 w 10009"/>
                          <a:gd name="connsiteY28" fmla="*/ 9181 h 10000"/>
                          <a:gd name="connsiteX29" fmla="*/ 4752 w 10009"/>
                          <a:gd name="connsiteY29" fmla="*/ 9036 h 10000"/>
                          <a:gd name="connsiteX30" fmla="*/ 4556 w 10009"/>
                          <a:gd name="connsiteY30" fmla="*/ 8887 h 10000"/>
                          <a:gd name="connsiteX31" fmla="*/ 4358 w 10009"/>
                          <a:gd name="connsiteY31" fmla="*/ 8731 h 10000"/>
                          <a:gd name="connsiteX32" fmla="*/ 4150 w 10009"/>
                          <a:gd name="connsiteY32" fmla="*/ 8563 h 10000"/>
                          <a:gd name="connsiteX33" fmla="*/ 3935 w 10009"/>
                          <a:gd name="connsiteY33" fmla="*/ 8404 h 10000"/>
                          <a:gd name="connsiteX34" fmla="*/ 3715 w 10009"/>
                          <a:gd name="connsiteY34" fmla="*/ 8226 h 10000"/>
                          <a:gd name="connsiteX35" fmla="*/ 3490 w 10009"/>
                          <a:gd name="connsiteY35" fmla="*/ 8057 h 10000"/>
                          <a:gd name="connsiteX36" fmla="*/ 3265 w 10009"/>
                          <a:gd name="connsiteY36" fmla="*/ 7884 h 10000"/>
                          <a:gd name="connsiteX37" fmla="*/ 3035 w 10009"/>
                          <a:gd name="connsiteY37" fmla="*/ 7705 h 10000"/>
                          <a:gd name="connsiteX38" fmla="*/ 2809 w 10009"/>
                          <a:gd name="connsiteY38" fmla="*/ 7528 h 10000"/>
                          <a:gd name="connsiteX39" fmla="*/ 2583 w 10009"/>
                          <a:gd name="connsiteY39" fmla="*/ 7349 h 10000"/>
                          <a:gd name="connsiteX40" fmla="*/ 2363 w 10009"/>
                          <a:gd name="connsiteY40" fmla="*/ 7180 h 10000"/>
                          <a:gd name="connsiteX41" fmla="*/ 2143 w 10009"/>
                          <a:gd name="connsiteY41" fmla="*/ 7011 h 10000"/>
                          <a:gd name="connsiteX42" fmla="*/ 1929 w 10009"/>
                          <a:gd name="connsiteY42" fmla="*/ 6843 h 10000"/>
                          <a:gd name="connsiteX43" fmla="*/ 1726 w 10009"/>
                          <a:gd name="connsiteY43" fmla="*/ 6683 h 10000"/>
                          <a:gd name="connsiteX44" fmla="*/ 1526 w 10009"/>
                          <a:gd name="connsiteY44" fmla="*/ 6530 h 10000"/>
                          <a:gd name="connsiteX45" fmla="*/ 1338 w 10009"/>
                          <a:gd name="connsiteY45" fmla="*/ 6379 h 10000"/>
                          <a:gd name="connsiteX46" fmla="*/ 1158 w 10009"/>
                          <a:gd name="connsiteY46" fmla="*/ 6245 h 10000"/>
                          <a:gd name="connsiteX47" fmla="*/ 990 w 10009"/>
                          <a:gd name="connsiteY47" fmla="*/ 6110 h 10000"/>
                          <a:gd name="connsiteX48" fmla="*/ 836 w 10009"/>
                          <a:gd name="connsiteY48" fmla="*/ 5989 h 10000"/>
                          <a:gd name="connsiteX49" fmla="*/ 695 w 10009"/>
                          <a:gd name="connsiteY49" fmla="*/ 5883 h 10000"/>
                          <a:gd name="connsiteX50" fmla="*/ 574 w 10009"/>
                          <a:gd name="connsiteY50" fmla="*/ 5787 h 10000"/>
                          <a:gd name="connsiteX51" fmla="*/ 465 w 10009"/>
                          <a:gd name="connsiteY51" fmla="*/ 5705 h 10000"/>
                          <a:gd name="connsiteX52" fmla="*/ 373 w 10009"/>
                          <a:gd name="connsiteY52" fmla="*/ 5627 h 10000"/>
                          <a:gd name="connsiteX53" fmla="*/ 303 w 10009"/>
                          <a:gd name="connsiteY53" fmla="*/ 5580 h 10000"/>
                          <a:gd name="connsiteX54" fmla="*/ 256 w 10009"/>
                          <a:gd name="connsiteY54" fmla="*/ 5537 h 10000"/>
                          <a:gd name="connsiteX55" fmla="*/ 229 w 10009"/>
                          <a:gd name="connsiteY55" fmla="*/ 5512 h 10000"/>
                          <a:gd name="connsiteX56" fmla="*/ 96 w 10009"/>
                          <a:gd name="connsiteY56" fmla="*/ 5334 h 10000"/>
                          <a:gd name="connsiteX57" fmla="*/ 4 w 10009"/>
                          <a:gd name="connsiteY57" fmla="*/ 4629 h 10000"/>
                          <a:gd name="connsiteX58" fmla="*/ 4 w 10009"/>
                          <a:gd name="connsiteY58" fmla="*/ 3839 h 10000"/>
                          <a:gd name="connsiteX59" fmla="*/ 244 w 10009"/>
                          <a:gd name="connsiteY59" fmla="*/ 2484 h 10000"/>
                          <a:gd name="connsiteX60" fmla="*/ 581 w 10009"/>
                          <a:gd name="connsiteY60" fmla="*/ 2190 h 10000"/>
                          <a:gd name="connsiteX61" fmla="*/ 3848 w 10009"/>
                          <a:gd name="connsiteY6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218 w 10009"/>
                          <a:gd name="connsiteY11" fmla="*/ 9932 h 10000"/>
                          <a:gd name="connsiteX12" fmla="*/ 6144 w 10009"/>
                          <a:gd name="connsiteY12" fmla="*/ 9986 h 10000"/>
                          <a:gd name="connsiteX13" fmla="*/ 6079 w 10009"/>
                          <a:gd name="connsiteY13" fmla="*/ 10000 h 10000"/>
                          <a:gd name="connsiteX14" fmla="*/ 6017 w 10009"/>
                          <a:gd name="connsiteY14" fmla="*/ 9990 h 10000"/>
                          <a:gd name="connsiteX15" fmla="*/ 5970 w 10009"/>
                          <a:gd name="connsiteY15" fmla="*/ 9976 h 10000"/>
                          <a:gd name="connsiteX16" fmla="*/ 5941 w 10009"/>
                          <a:gd name="connsiteY16" fmla="*/ 9957 h 10000"/>
                          <a:gd name="connsiteX17" fmla="*/ 5926 w 10009"/>
                          <a:gd name="connsiteY17" fmla="*/ 9952 h 10000"/>
                          <a:gd name="connsiteX18" fmla="*/ 5914 w 10009"/>
                          <a:gd name="connsiteY18" fmla="*/ 9942 h 10000"/>
                          <a:gd name="connsiteX19" fmla="*/ 5879 w 10009"/>
                          <a:gd name="connsiteY19" fmla="*/ 9918 h 10000"/>
                          <a:gd name="connsiteX20" fmla="*/ 5822 w 10009"/>
                          <a:gd name="connsiteY20" fmla="*/ 9875 h 10000"/>
                          <a:gd name="connsiteX21" fmla="*/ 5750 w 10009"/>
                          <a:gd name="connsiteY21" fmla="*/ 9816 h 10000"/>
                          <a:gd name="connsiteX22" fmla="*/ 5654 w 10009"/>
                          <a:gd name="connsiteY22" fmla="*/ 9739 h 10000"/>
                          <a:gd name="connsiteX23" fmla="*/ 5537 w 10009"/>
                          <a:gd name="connsiteY23" fmla="*/ 9648 h 10000"/>
                          <a:gd name="connsiteX24" fmla="*/ 5410 w 10009"/>
                          <a:gd name="connsiteY24" fmla="*/ 9547 h 10000"/>
                          <a:gd name="connsiteX25" fmla="*/ 5264 w 10009"/>
                          <a:gd name="connsiteY25" fmla="*/ 9436 h 10000"/>
                          <a:gd name="connsiteX26" fmla="*/ 5108 w 10009"/>
                          <a:gd name="connsiteY26" fmla="*/ 9315 h 10000"/>
                          <a:gd name="connsiteX27" fmla="*/ 4935 w 10009"/>
                          <a:gd name="connsiteY27" fmla="*/ 9181 h 10000"/>
                          <a:gd name="connsiteX28" fmla="*/ 4752 w 10009"/>
                          <a:gd name="connsiteY28" fmla="*/ 9036 h 10000"/>
                          <a:gd name="connsiteX29" fmla="*/ 4556 w 10009"/>
                          <a:gd name="connsiteY29" fmla="*/ 8887 h 10000"/>
                          <a:gd name="connsiteX30" fmla="*/ 4358 w 10009"/>
                          <a:gd name="connsiteY30" fmla="*/ 8731 h 10000"/>
                          <a:gd name="connsiteX31" fmla="*/ 4150 w 10009"/>
                          <a:gd name="connsiteY31" fmla="*/ 8563 h 10000"/>
                          <a:gd name="connsiteX32" fmla="*/ 3935 w 10009"/>
                          <a:gd name="connsiteY32" fmla="*/ 8404 h 10000"/>
                          <a:gd name="connsiteX33" fmla="*/ 3715 w 10009"/>
                          <a:gd name="connsiteY33" fmla="*/ 8226 h 10000"/>
                          <a:gd name="connsiteX34" fmla="*/ 3490 w 10009"/>
                          <a:gd name="connsiteY34" fmla="*/ 8057 h 10000"/>
                          <a:gd name="connsiteX35" fmla="*/ 3265 w 10009"/>
                          <a:gd name="connsiteY35" fmla="*/ 7884 h 10000"/>
                          <a:gd name="connsiteX36" fmla="*/ 3035 w 10009"/>
                          <a:gd name="connsiteY36" fmla="*/ 7705 h 10000"/>
                          <a:gd name="connsiteX37" fmla="*/ 2809 w 10009"/>
                          <a:gd name="connsiteY37" fmla="*/ 7528 h 10000"/>
                          <a:gd name="connsiteX38" fmla="*/ 2583 w 10009"/>
                          <a:gd name="connsiteY38" fmla="*/ 7349 h 10000"/>
                          <a:gd name="connsiteX39" fmla="*/ 2363 w 10009"/>
                          <a:gd name="connsiteY39" fmla="*/ 7180 h 10000"/>
                          <a:gd name="connsiteX40" fmla="*/ 2143 w 10009"/>
                          <a:gd name="connsiteY40" fmla="*/ 7011 h 10000"/>
                          <a:gd name="connsiteX41" fmla="*/ 1929 w 10009"/>
                          <a:gd name="connsiteY41" fmla="*/ 6843 h 10000"/>
                          <a:gd name="connsiteX42" fmla="*/ 1726 w 10009"/>
                          <a:gd name="connsiteY42" fmla="*/ 6683 h 10000"/>
                          <a:gd name="connsiteX43" fmla="*/ 1526 w 10009"/>
                          <a:gd name="connsiteY43" fmla="*/ 6530 h 10000"/>
                          <a:gd name="connsiteX44" fmla="*/ 1338 w 10009"/>
                          <a:gd name="connsiteY44" fmla="*/ 6379 h 10000"/>
                          <a:gd name="connsiteX45" fmla="*/ 1158 w 10009"/>
                          <a:gd name="connsiteY45" fmla="*/ 6245 h 10000"/>
                          <a:gd name="connsiteX46" fmla="*/ 990 w 10009"/>
                          <a:gd name="connsiteY46" fmla="*/ 6110 h 10000"/>
                          <a:gd name="connsiteX47" fmla="*/ 836 w 10009"/>
                          <a:gd name="connsiteY47" fmla="*/ 5989 h 10000"/>
                          <a:gd name="connsiteX48" fmla="*/ 695 w 10009"/>
                          <a:gd name="connsiteY48" fmla="*/ 5883 h 10000"/>
                          <a:gd name="connsiteX49" fmla="*/ 574 w 10009"/>
                          <a:gd name="connsiteY49" fmla="*/ 5787 h 10000"/>
                          <a:gd name="connsiteX50" fmla="*/ 465 w 10009"/>
                          <a:gd name="connsiteY50" fmla="*/ 5705 h 10000"/>
                          <a:gd name="connsiteX51" fmla="*/ 373 w 10009"/>
                          <a:gd name="connsiteY51" fmla="*/ 5627 h 10000"/>
                          <a:gd name="connsiteX52" fmla="*/ 303 w 10009"/>
                          <a:gd name="connsiteY52" fmla="*/ 5580 h 10000"/>
                          <a:gd name="connsiteX53" fmla="*/ 256 w 10009"/>
                          <a:gd name="connsiteY53" fmla="*/ 5537 h 10000"/>
                          <a:gd name="connsiteX54" fmla="*/ 229 w 10009"/>
                          <a:gd name="connsiteY54" fmla="*/ 5512 h 10000"/>
                          <a:gd name="connsiteX55" fmla="*/ 96 w 10009"/>
                          <a:gd name="connsiteY55" fmla="*/ 5334 h 10000"/>
                          <a:gd name="connsiteX56" fmla="*/ 4 w 10009"/>
                          <a:gd name="connsiteY56" fmla="*/ 4629 h 10000"/>
                          <a:gd name="connsiteX57" fmla="*/ 4 w 10009"/>
                          <a:gd name="connsiteY57" fmla="*/ 3839 h 10000"/>
                          <a:gd name="connsiteX58" fmla="*/ 244 w 10009"/>
                          <a:gd name="connsiteY58" fmla="*/ 2484 h 10000"/>
                          <a:gd name="connsiteX59" fmla="*/ 581 w 10009"/>
                          <a:gd name="connsiteY59" fmla="*/ 2190 h 10000"/>
                          <a:gd name="connsiteX60" fmla="*/ 3848 w 10009"/>
                          <a:gd name="connsiteY6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144 w 10009"/>
                          <a:gd name="connsiteY11" fmla="*/ 9986 h 10000"/>
                          <a:gd name="connsiteX12" fmla="*/ 6079 w 10009"/>
                          <a:gd name="connsiteY12" fmla="*/ 10000 h 10000"/>
                          <a:gd name="connsiteX13" fmla="*/ 6017 w 10009"/>
                          <a:gd name="connsiteY13" fmla="*/ 9990 h 10000"/>
                          <a:gd name="connsiteX14" fmla="*/ 5970 w 10009"/>
                          <a:gd name="connsiteY14" fmla="*/ 9976 h 10000"/>
                          <a:gd name="connsiteX15" fmla="*/ 5941 w 10009"/>
                          <a:gd name="connsiteY15" fmla="*/ 9957 h 10000"/>
                          <a:gd name="connsiteX16" fmla="*/ 5926 w 10009"/>
                          <a:gd name="connsiteY16" fmla="*/ 9952 h 10000"/>
                          <a:gd name="connsiteX17" fmla="*/ 5914 w 10009"/>
                          <a:gd name="connsiteY17" fmla="*/ 9942 h 10000"/>
                          <a:gd name="connsiteX18" fmla="*/ 5879 w 10009"/>
                          <a:gd name="connsiteY18" fmla="*/ 9918 h 10000"/>
                          <a:gd name="connsiteX19" fmla="*/ 5822 w 10009"/>
                          <a:gd name="connsiteY19" fmla="*/ 9875 h 10000"/>
                          <a:gd name="connsiteX20" fmla="*/ 5750 w 10009"/>
                          <a:gd name="connsiteY20" fmla="*/ 9816 h 10000"/>
                          <a:gd name="connsiteX21" fmla="*/ 5654 w 10009"/>
                          <a:gd name="connsiteY21" fmla="*/ 9739 h 10000"/>
                          <a:gd name="connsiteX22" fmla="*/ 5537 w 10009"/>
                          <a:gd name="connsiteY22" fmla="*/ 9648 h 10000"/>
                          <a:gd name="connsiteX23" fmla="*/ 5410 w 10009"/>
                          <a:gd name="connsiteY23" fmla="*/ 9547 h 10000"/>
                          <a:gd name="connsiteX24" fmla="*/ 5264 w 10009"/>
                          <a:gd name="connsiteY24" fmla="*/ 9436 h 10000"/>
                          <a:gd name="connsiteX25" fmla="*/ 5108 w 10009"/>
                          <a:gd name="connsiteY25" fmla="*/ 9315 h 10000"/>
                          <a:gd name="connsiteX26" fmla="*/ 4935 w 10009"/>
                          <a:gd name="connsiteY26" fmla="*/ 9181 h 10000"/>
                          <a:gd name="connsiteX27" fmla="*/ 4752 w 10009"/>
                          <a:gd name="connsiteY27" fmla="*/ 9036 h 10000"/>
                          <a:gd name="connsiteX28" fmla="*/ 4556 w 10009"/>
                          <a:gd name="connsiteY28" fmla="*/ 8887 h 10000"/>
                          <a:gd name="connsiteX29" fmla="*/ 4358 w 10009"/>
                          <a:gd name="connsiteY29" fmla="*/ 8731 h 10000"/>
                          <a:gd name="connsiteX30" fmla="*/ 4150 w 10009"/>
                          <a:gd name="connsiteY30" fmla="*/ 8563 h 10000"/>
                          <a:gd name="connsiteX31" fmla="*/ 3935 w 10009"/>
                          <a:gd name="connsiteY31" fmla="*/ 8404 h 10000"/>
                          <a:gd name="connsiteX32" fmla="*/ 3715 w 10009"/>
                          <a:gd name="connsiteY32" fmla="*/ 8226 h 10000"/>
                          <a:gd name="connsiteX33" fmla="*/ 3490 w 10009"/>
                          <a:gd name="connsiteY33" fmla="*/ 8057 h 10000"/>
                          <a:gd name="connsiteX34" fmla="*/ 3265 w 10009"/>
                          <a:gd name="connsiteY34" fmla="*/ 7884 h 10000"/>
                          <a:gd name="connsiteX35" fmla="*/ 3035 w 10009"/>
                          <a:gd name="connsiteY35" fmla="*/ 7705 h 10000"/>
                          <a:gd name="connsiteX36" fmla="*/ 2809 w 10009"/>
                          <a:gd name="connsiteY36" fmla="*/ 7528 h 10000"/>
                          <a:gd name="connsiteX37" fmla="*/ 2583 w 10009"/>
                          <a:gd name="connsiteY37" fmla="*/ 7349 h 10000"/>
                          <a:gd name="connsiteX38" fmla="*/ 2363 w 10009"/>
                          <a:gd name="connsiteY38" fmla="*/ 7180 h 10000"/>
                          <a:gd name="connsiteX39" fmla="*/ 2143 w 10009"/>
                          <a:gd name="connsiteY39" fmla="*/ 7011 h 10000"/>
                          <a:gd name="connsiteX40" fmla="*/ 1929 w 10009"/>
                          <a:gd name="connsiteY40" fmla="*/ 6843 h 10000"/>
                          <a:gd name="connsiteX41" fmla="*/ 1726 w 10009"/>
                          <a:gd name="connsiteY41" fmla="*/ 6683 h 10000"/>
                          <a:gd name="connsiteX42" fmla="*/ 1526 w 10009"/>
                          <a:gd name="connsiteY42" fmla="*/ 6530 h 10000"/>
                          <a:gd name="connsiteX43" fmla="*/ 1338 w 10009"/>
                          <a:gd name="connsiteY43" fmla="*/ 6379 h 10000"/>
                          <a:gd name="connsiteX44" fmla="*/ 1158 w 10009"/>
                          <a:gd name="connsiteY44" fmla="*/ 6245 h 10000"/>
                          <a:gd name="connsiteX45" fmla="*/ 990 w 10009"/>
                          <a:gd name="connsiteY45" fmla="*/ 6110 h 10000"/>
                          <a:gd name="connsiteX46" fmla="*/ 836 w 10009"/>
                          <a:gd name="connsiteY46" fmla="*/ 5989 h 10000"/>
                          <a:gd name="connsiteX47" fmla="*/ 695 w 10009"/>
                          <a:gd name="connsiteY47" fmla="*/ 5883 h 10000"/>
                          <a:gd name="connsiteX48" fmla="*/ 574 w 10009"/>
                          <a:gd name="connsiteY48" fmla="*/ 5787 h 10000"/>
                          <a:gd name="connsiteX49" fmla="*/ 465 w 10009"/>
                          <a:gd name="connsiteY49" fmla="*/ 5705 h 10000"/>
                          <a:gd name="connsiteX50" fmla="*/ 373 w 10009"/>
                          <a:gd name="connsiteY50" fmla="*/ 5627 h 10000"/>
                          <a:gd name="connsiteX51" fmla="*/ 303 w 10009"/>
                          <a:gd name="connsiteY51" fmla="*/ 5580 h 10000"/>
                          <a:gd name="connsiteX52" fmla="*/ 256 w 10009"/>
                          <a:gd name="connsiteY52" fmla="*/ 5537 h 10000"/>
                          <a:gd name="connsiteX53" fmla="*/ 229 w 10009"/>
                          <a:gd name="connsiteY53" fmla="*/ 5512 h 10000"/>
                          <a:gd name="connsiteX54" fmla="*/ 96 w 10009"/>
                          <a:gd name="connsiteY54" fmla="*/ 5334 h 10000"/>
                          <a:gd name="connsiteX55" fmla="*/ 4 w 10009"/>
                          <a:gd name="connsiteY55" fmla="*/ 4629 h 10000"/>
                          <a:gd name="connsiteX56" fmla="*/ 4 w 10009"/>
                          <a:gd name="connsiteY56" fmla="*/ 3839 h 10000"/>
                          <a:gd name="connsiteX57" fmla="*/ 244 w 10009"/>
                          <a:gd name="connsiteY57" fmla="*/ 2484 h 10000"/>
                          <a:gd name="connsiteX58" fmla="*/ 581 w 10009"/>
                          <a:gd name="connsiteY58" fmla="*/ 2190 h 10000"/>
                          <a:gd name="connsiteX59" fmla="*/ 3848 w 10009"/>
                          <a:gd name="connsiteY5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144 w 10009"/>
                          <a:gd name="connsiteY10" fmla="*/ 9986 h 10000"/>
                          <a:gd name="connsiteX11" fmla="*/ 6079 w 10009"/>
                          <a:gd name="connsiteY11" fmla="*/ 10000 h 10000"/>
                          <a:gd name="connsiteX12" fmla="*/ 6017 w 10009"/>
                          <a:gd name="connsiteY12" fmla="*/ 9990 h 10000"/>
                          <a:gd name="connsiteX13" fmla="*/ 5970 w 10009"/>
                          <a:gd name="connsiteY13" fmla="*/ 9976 h 10000"/>
                          <a:gd name="connsiteX14" fmla="*/ 5941 w 10009"/>
                          <a:gd name="connsiteY14" fmla="*/ 9957 h 10000"/>
                          <a:gd name="connsiteX15" fmla="*/ 5926 w 10009"/>
                          <a:gd name="connsiteY15" fmla="*/ 9952 h 10000"/>
                          <a:gd name="connsiteX16" fmla="*/ 5914 w 10009"/>
                          <a:gd name="connsiteY16" fmla="*/ 9942 h 10000"/>
                          <a:gd name="connsiteX17" fmla="*/ 5879 w 10009"/>
                          <a:gd name="connsiteY17" fmla="*/ 9918 h 10000"/>
                          <a:gd name="connsiteX18" fmla="*/ 5822 w 10009"/>
                          <a:gd name="connsiteY18" fmla="*/ 9875 h 10000"/>
                          <a:gd name="connsiteX19" fmla="*/ 5750 w 10009"/>
                          <a:gd name="connsiteY19" fmla="*/ 9816 h 10000"/>
                          <a:gd name="connsiteX20" fmla="*/ 5654 w 10009"/>
                          <a:gd name="connsiteY20" fmla="*/ 9739 h 10000"/>
                          <a:gd name="connsiteX21" fmla="*/ 5537 w 10009"/>
                          <a:gd name="connsiteY21" fmla="*/ 9648 h 10000"/>
                          <a:gd name="connsiteX22" fmla="*/ 5410 w 10009"/>
                          <a:gd name="connsiteY22" fmla="*/ 9547 h 10000"/>
                          <a:gd name="connsiteX23" fmla="*/ 5264 w 10009"/>
                          <a:gd name="connsiteY23" fmla="*/ 9436 h 10000"/>
                          <a:gd name="connsiteX24" fmla="*/ 5108 w 10009"/>
                          <a:gd name="connsiteY24" fmla="*/ 9315 h 10000"/>
                          <a:gd name="connsiteX25" fmla="*/ 4935 w 10009"/>
                          <a:gd name="connsiteY25" fmla="*/ 9181 h 10000"/>
                          <a:gd name="connsiteX26" fmla="*/ 4752 w 10009"/>
                          <a:gd name="connsiteY26" fmla="*/ 9036 h 10000"/>
                          <a:gd name="connsiteX27" fmla="*/ 4556 w 10009"/>
                          <a:gd name="connsiteY27" fmla="*/ 8887 h 10000"/>
                          <a:gd name="connsiteX28" fmla="*/ 4358 w 10009"/>
                          <a:gd name="connsiteY28" fmla="*/ 8731 h 10000"/>
                          <a:gd name="connsiteX29" fmla="*/ 4150 w 10009"/>
                          <a:gd name="connsiteY29" fmla="*/ 8563 h 10000"/>
                          <a:gd name="connsiteX30" fmla="*/ 3935 w 10009"/>
                          <a:gd name="connsiteY30" fmla="*/ 8404 h 10000"/>
                          <a:gd name="connsiteX31" fmla="*/ 3715 w 10009"/>
                          <a:gd name="connsiteY31" fmla="*/ 8226 h 10000"/>
                          <a:gd name="connsiteX32" fmla="*/ 3490 w 10009"/>
                          <a:gd name="connsiteY32" fmla="*/ 8057 h 10000"/>
                          <a:gd name="connsiteX33" fmla="*/ 3265 w 10009"/>
                          <a:gd name="connsiteY33" fmla="*/ 7884 h 10000"/>
                          <a:gd name="connsiteX34" fmla="*/ 3035 w 10009"/>
                          <a:gd name="connsiteY34" fmla="*/ 7705 h 10000"/>
                          <a:gd name="connsiteX35" fmla="*/ 2809 w 10009"/>
                          <a:gd name="connsiteY35" fmla="*/ 7528 h 10000"/>
                          <a:gd name="connsiteX36" fmla="*/ 2583 w 10009"/>
                          <a:gd name="connsiteY36" fmla="*/ 7349 h 10000"/>
                          <a:gd name="connsiteX37" fmla="*/ 2363 w 10009"/>
                          <a:gd name="connsiteY37" fmla="*/ 7180 h 10000"/>
                          <a:gd name="connsiteX38" fmla="*/ 2143 w 10009"/>
                          <a:gd name="connsiteY38" fmla="*/ 7011 h 10000"/>
                          <a:gd name="connsiteX39" fmla="*/ 1929 w 10009"/>
                          <a:gd name="connsiteY39" fmla="*/ 6843 h 10000"/>
                          <a:gd name="connsiteX40" fmla="*/ 1726 w 10009"/>
                          <a:gd name="connsiteY40" fmla="*/ 6683 h 10000"/>
                          <a:gd name="connsiteX41" fmla="*/ 1526 w 10009"/>
                          <a:gd name="connsiteY41" fmla="*/ 6530 h 10000"/>
                          <a:gd name="connsiteX42" fmla="*/ 1338 w 10009"/>
                          <a:gd name="connsiteY42" fmla="*/ 6379 h 10000"/>
                          <a:gd name="connsiteX43" fmla="*/ 1158 w 10009"/>
                          <a:gd name="connsiteY43" fmla="*/ 6245 h 10000"/>
                          <a:gd name="connsiteX44" fmla="*/ 990 w 10009"/>
                          <a:gd name="connsiteY44" fmla="*/ 6110 h 10000"/>
                          <a:gd name="connsiteX45" fmla="*/ 836 w 10009"/>
                          <a:gd name="connsiteY45" fmla="*/ 5989 h 10000"/>
                          <a:gd name="connsiteX46" fmla="*/ 695 w 10009"/>
                          <a:gd name="connsiteY46" fmla="*/ 5883 h 10000"/>
                          <a:gd name="connsiteX47" fmla="*/ 574 w 10009"/>
                          <a:gd name="connsiteY47" fmla="*/ 5787 h 10000"/>
                          <a:gd name="connsiteX48" fmla="*/ 465 w 10009"/>
                          <a:gd name="connsiteY48" fmla="*/ 5705 h 10000"/>
                          <a:gd name="connsiteX49" fmla="*/ 373 w 10009"/>
                          <a:gd name="connsiteY49" fmla="*/ 5627 h 10000"/>
                          <a:gd name="connsiteX50" fmla="*/ 303 w 10009"/>
                          <a:gd name="connsiteY50" fmla="*/ 5580 h 10000"/>
                          <a:gd name="connsiteX51" fmla="*/ 256 w 10009"/>
                          <a:gd name="connsiteY51" fmla="*/ 5537 h 10000"/>
                          <a:gd name="connsiteX52" fmla="*/ 229 w 10009"/>
                          <a:gd name="connsiteY52" fmla="*/ 5512 h 10000"/>
                          <a:gd name="connsiteX53" fmla="*/ 96 w 10009"/>
                          <a:gd name="connsiteY53" fmla="*/ 5334 h 10000"/>
                          <a:gd name="connsiteX54" fmla="*/ 4 w 10009"/>
                          <a:gd name="connsiteY54" fmla="*/ 4629 h 10000"/>
                          <a:gd name="connsiteX55" fmla="*/ 4 w 10009"/>
                          <a:gd name="connsiteY55" fmla="*/ 3839 h 10000"/>
                          <a:gd name="connsiteX56" fmla="*/ 244 w 10009"/>
                          <a:gd name="connsiteY56" fmla="*/ 2484 h 10000"/>
                          <a:gd name="connsiteX57" fmla="*/ 581 w 10009"/>
                          <a:gd name="connsiteY57" fmla="*/ 2190 h 10000"/>
                          <a:gd name="connsiteX58" fmla="*/ 3848 w 10009"/>
                          <a:gd name="connsiteY58" fmla="*/ 98 h 10000"/>
                          <a:gd name="connsiteX0" fmla="*/ 3848 w 10009"/>
                          <a:gd name="connsiteY0" fmla="*/ 98 h 10221"/>
                          <a:gd name="connsiteX1" fmla="*/ 4229 w 10009"/>
                          <a:gd name="connsiteY1" fmla="*/ 51 h 10221"/>
                          <a:gd name="connsiteX2" fmla="*/ 9713 w 10009"/>
                          <a:gd name="connsiteY2" fmla="*/ 3232 h 10221"/>
                          <a:gd name="connsiteX3" fmla="*/ 9995 w 10009"/>
                          <a:gd name="connsiteY3" fmla="*/ 3406 h 10221"/>
                          <a:gd name="connsiteX4" fmla="*/ 9894 w 10009"/>
                          <a:gd name="connsiteY4" fmla="*/ 3695 h 10221"/>
                          <a:gd name="connsiteX5" fmla="*/ 9581 w 10009"/>
                          <a:gd name="connsiteY5" fmla="*/ 4042 h 10221"/>
                          <a:gd name="connsiteX6" fmla="*/ 9574 w 10009"/>
                          <a:gd name="connsiteY6" fmla="*/ 6245 h 10221"/>
                          <a:gd name="connsiteX7" fmla="*/ 9661 w 10009"/>
                          <a:gd name="connsiteY7" fmla="*/ 6312 h 10221"/>
                          <a:gd name="connsiteX8" fmla="*/ 9894 w 10009"/>
                          <a:gd name="connsiteY8" fmla="*/ 6496 h 10221"/>
                          <a:gd name="connsiteX9" fmla="*/ 9691 w 10009"/>
                          <a:gd name="connsiteY9" fmla="*/ 6833 h 10221"/>
                          <a:gd name="connsiteX10" fmla="*/ 6144 w 10009"/>
                          <a:gd name="connsiteY10" fmla="*/ 9986 h 10221"/>
                          <a:gd name="connsiteX11" fmla="*/ 6017 w 10009"/>
                          <a:gd name="connsiteY11" fmla="*/ 9990 h 10221"/>
                          <a:gd name="connsiteX12" fmla="*/ 5970 w 10009"/>
                          <a:gd name="connsiteY12" fmla="*/ 9976 h 10221"/>
                          <a:gd name="connsiteX13" fmla="*/ 5941 w 10009"/>
                          <a:gd name="connsiteY13" fmla="*/ 9957 h 10221"/>
                          <a:gd name="connsiteX14" fmla="*/ 5926 w 10009"/>
                          <a:gd name="connsiteY14" fmla="*/ 9952 h 10221"/>
                          <a:gd name="connsiteX15" fmla="*/ 5914 w 10009"/>
                          <a:gd name="connsiteY15" fmla="*/ 9942 h 10221"/>
                          <a:gd name="connsiteX16" fmla="*/ 5879 w 10009"/>
                          <a:gd name="connsiteY16" fmla="*/ 9918 h 10221"/>
                          <a:gd name="connsiteX17" fmla="*/ 5822 w 10009"/>
                          <a:gd name="connsiteY17" fmla="*/ 9875 h 10221"/>
                          <a:gd name="connsiteX18" fmla="*/ 5750 w 10009"/>
                          <a:gd name="connsiteY18" fmla="*/ 9816 h 10221"/>
                          <a:gd name="connsiteX19" fmla="*/ 5654 w 10009"/>
                          <a:gd name="connsiteY19" fmla="*/ 9739 h 10221"/>
                          <a:gd name="connsiteX20" fmla="*/ 5537 w 10009"/>
                          <a:gd name="connsiteY20" fmla="*/ 9648 h 10221"/>
                          <a:gd name="connsiteX21" fmla="*/ 5410 w 10009"/>
                          <a:gd name="connsiteY21" fmla="*/ 9547 h 10221"/>
                          <a:gd name="connsiteX22" fmla="*/ 5264 w 10009"/>
                          <a:gd name="connsiteY22" fmla="*/ 9436 h 10221"/>
                          <a:gd name="connsiteX23" fmla="*/ 5108 w 10009"/>
                          <a:gd name="connsiteY23" fmla="*/ 9315 h 10221"/>
                          <a:gd name="connsiteX24" fmla="*/ 4935 w 10009"/>
                          <a:gd name="connsiteY24" fmla="*/ 9181 h 10221"/>
                          <a:gd name="connsiteX25" fmla="*/ 4752 w 10009"/>
                          <a:gd name="connsiteY25" fmla="*/ 9036 h 10221"/>
                          <a:gd name="connsiteX26" fmla="*/ 4556 w 10009"/>
                          <a:gd name="connsiteY26" fmla="*/ 8887 h 10221"/>
                          <a:gd name="connsiteX27" fmla="*/ 4358 w 10009"/>
                          <a:gd name="connsiteY27" fmla="*/ 8731 h 10221"/>
                          <a:gd name="connsiteX28" fmla="*/ 4150 w 10009"/>
                          <a:gd name="connsiteY28" fmla="*/ 8563 h 10221"/>
                          <a:gd name="connsiteX29" fmla="*/ 3935 w 10009"/>
                          <a:gd name="connsiteY29" fmla="*/ 8404 h 10221"/>
                          <a:gd name="connsiteX30" fmla="*/ 3715 w 10009"/>
                          <a:gd name="connsiteY30" fmla="*/ 8226 h 10221"/>
                          <a:gd name="connsiteX31" fmla="*/ 3490 w 10009"/>
                          <a:gd name="connsiteY31" fmla="*/ 8057 h 10221"/>
                          <a:gd name="connsiteX32" fmla="*/ 3265 w 10009"/>
                          <a:gd name="connsiteY32" fmla="*/ 7884 h 10221"/>
                          <a:gd name="connsiteX33" fmla="*/ 3035 w 10009"/>
                          <a:gd name="connsiteY33" fmla="*/ 7705 h 10221"/>
                          <a:gd name="connsiteX34" fmla="*/ 2809 w 10009"/>
                          <a:gd name="connsiteY34" fmla="*/ 7528 h 10221"/>
                          <a:gd name="connsiteX35" fmla="*/ 2583 w 10009"/>
                          <a:gd name="connsiteY35" fmla="*/ 7349 h 10221"/>
                          <a:gd name="connsiteX36" fmla="*/ 2363 w 10009"/>
                          <a:gd name="connsiteY36" fmla="*/ 7180 h 10221"/>
                          <a:gd name="connsiteX37" fmla="*/ 2143 w 10009"/>
                          <a:gd name="connsiteY37" fmla="*/ 7011 h 10221"/>
                          <a:gd name="connsiteX38" fmla="*/ 1929 w 10009"/>
                          <a:gd name="connsiteY38" fmla="*/ 6843 h 10221"/>
                          <a:gd name="connsiteX39" fmla="*/ 1726 w 10009"/>
                          <a:gd name="connsiteY39" fmla="*/ 6683 h 10221"/>
                          <a:gd name="connsiteX40" fmla="*/ 1526 w 10009"/>
                          <a:gd name="connsiteY40" fmla="*/ 6530 h 10221"/>
                          <a:gd name="connsiteX41" fmla="*/ 1338 w 10009"/>
                          <a:gd name="connsiteY41" fmla="*/ 6379 h 10221"/>
                          <a:gd name="connsiteX42" fmla="*/ 1158 w 10009"/>
                          <a:gd name="connsiteY42" fmla="*/ 6245 h 10221"/>
                          <a:gd name="connsiteX43" fmla="*/ 990 w 10009"/>
                          <a:gd name="connsiteY43" fmla="*/ 6110 h 10221"/>
                          <a:gd name="connsiteX44" fmla="*/ 836 w 10009"/>
                          <a:gd name="connsiteY44" fmla="*/ 5989 h 10221"/>
                          <a:gd name="connsiteX45" fmla="*/ 695 w 10009"/>
                          <a:gd name="connsiteY45" fmla="*/ 5883 h 10221"/>
                          <a:gd name="connsiteX46" fmla="*/ 574 w 10009"/>
                          <a:gd name="connsiteY46" fmla="*/ 5787 h 10221"/>
                          <a:gd name="connsiteX47" fmla="*/ 465 w 10009"/>
                          <a:gd name="connsiteY47" fmla="*/ 5705 h 10221"/>
                          <a:gd name="connsiteX48" fmla="*/ 373 w 10009"/>
                          <a:gd name="connsiteY48" fmla="*/ 5627 h 10221"/>
                          <a:gd name="connsiteX49" fmla="*/ 303 w 10009"/>
                          <a:gd name="connsiteY49" fmla="*/ 5580 h 10221"/>
                          <a:gd name="connsiteX50" fmla="*/ 256 w 10009"/>
                          <a:gd name="connsiteY50" fmla="*/ 5537 h 10221"/>
                          <a:gd name="connsiteX51" fmla="*/ 229 w 10009"/>
                          <a:gd name="connsiteY51" fmla="*/ 5512 h 10221"/>
                          <a:gd name="connsiteX52" fmla="*/ 96 w 10009"/>
                          <a:gd name="connsiteY52" fmla="*/ 5334 h 10221"/>
                          <a:gd name="connsiteX53" fmla="*/ 4 w 10009"/>
                          <a:gd name="connsiteY53" fmla="*/ 4629 h 10221"/>
                          <a:gd name="connsiteX54" fmla="*/ 4 w 10009"/>
                          <a:gd name="connsiteY54" fmla="*/ 3839 h 10221"/>
                          <a:gd name="connsiteX55" fmla="*/ 244 w 10009"/>
                          <a:gd name="connsiteY55" fmla="*/ 2484 h 10221"/>
                          <a:gd name="connsiteX56" fmla="*/ 581 w 10009"/>
                          <a:gd name="connsiteY56" fmla="*/ 2190 h 10221"/>
                          <a:gd name="connsiteX57" fmla="*/ 3848 w 10009"/>
                          <a:gd name="connsiteY57" fmla="*/ 98 h 10221"/>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41 w 10009"/>
                          <a:gd name="connsiteY12" fmla="*/ 9957 h 10217"/>
                          <a:gd name="connsiteX13" fmla="*/ 5926 w 10009"/>
                          <a:gd name="connsiteY13" fmla="*/ 9952 h 10217"/>
                          <a:gd name="connsiteX14" fmla="*/ 5914 w 10009"/>
                          <a:gd name="connsiteY14" fmla="*/ 9942 h 10217"/>
                          <a:gd name="connsiteX15" fmla="*/ 5879 w 10009"/>
                          <a:gd name="connsiteY15" fmla="*/ 9918 h 10217"/>
                          <a:gd name="connsiteX16" fmla="*/ 5822 w 10009"/>
                          <a:gd name="connsiteY16" fmla="*/ 9875 h 10217"/>
                          <a:gd name="connsiteX17" fmla="*/ 5750 w 10009"/>
                          <a:gd name="connsiteY17" fmla="*/ 9816 h 10217"/>
                          <a:gd name="connsiteX18" fmla="*/ 5654 w 10009"/>
                          <a:gd name="connsiteY18" fmla="*/ 9739 h 10217"/>
                          <a:gd name="connsiteX19" fmla="*/ 5537 w 10009"/>
                          <a:gd name="connsiteY19" fmla="*/ 9648 h 10217"/>
                          <a:gd name="connsiteX20" fmla="*/ 5410 w 10009"/>
                          <a:gd name="connsiteY20" fmla="*/ 9547 h 10217"/>
                          <a:gd name="connsiteX21" fmla="*/ 5264 w 10009"/>
                          <a:gd name="connsiteY21" fmla="*/ 9436 h 10217"/>
                          <a:gd name="connsiteX22" fmla="*/ 5108 w 10009"/>
                          <a:gd name="connsiteY22" fmla="*/ 9315 h 10217"/>
                          <a:gd name="connsiteX23" fmla="*/ 4935 w 10009"/>
                          <a:gd name="connsiteY23" fmla="*/ 9181 h 10217"/>
                          <a:gd name="connsiteX24" fmla="*/ 4752 w 10009"/>
                          <a:gd name="connsiteY24" fmla="*/ 9036 h 10217"/>
                          <a:gd name="connsiteX25" fmla="*/ 4556 w 10009"/>
                          <a:gd name="connsiteY25" fmla="*/ 8887 h 10217"/>
                          <a:gd name="connsiteX26" fmla="*/ 4358 w 10009"/>
                          <a:gd name="connsiteY26" fmla="*/ 8731 h 10217"/>
                          <a:gd name="connsiteX27" fmla="*/ 4150 w 10009"/>
                          <a:gd name="connsiteY27" fmla="*/ 8563 h 10217"/>
                          <a:gd name="connsiteX28" fmla="*/ 3935 w 10009"/>
                          <a:gd name="connsiteY28" fmla="*/ 8404 h 10217"/>
                          <a:gd name="connsiteX29" fmla="*/ 3715 w 10009"/>
                          <a:gd name="connsiteY29" fmla="*/ 8226 h 10217"/>
                          <a:gd name="connsiteX30" fmla="*/ 3490 w 10009"/>
                          <a:gd name="connsiteY30" fmla="*/ 8057 h 10217"/>
                          <a:gd name="connsiteX31" fmla="*/ 3265 w 10009"/>
                          <a:gd name="connsiteY31" fmla="*/ 7884 h 10217"/>
                          <a:gd name="connsiteX32" fmla="*/ 3035 w 10009"/>
                          <a:gd name="connsiteY32" fmla="*/ 7705 h 10217"/>
                          <a:gd name="connsiteX33" fmla="*/ 2809 w 10009"/>
                          <a:gd name="connsiteY33" fmla="*/ 7528 h 10217"/>
                          <a:gd name="connsiteX34" fmla="*/ 2583 w 10009"/>
                          <a:gd name="connsiteY34" fmla="*/ 7349 h 10217"/>
                          <a:gd name="connsiteX35" fmla="*/ 2363 w 10009"/>
                          <a:gd name="connsiteY35" fmla="*/ 7180 h 10217"/>
                          <a:gd name="connsiteX36" fmla="*/ 2143 w 10009"/>
                          <a:gd name="connsiteY36" fmla="*/ 7011 h 10217"/>
                          <a:gd name="connsiteX37" fmla="*/ 1929 w 10009"/>
                          <a:gd name="connsiteY37" fmla="*/ 6843 h 10217"/>
                          <a:gd name="connsiteX38" fmla="*/ 1726 w 10009"/>
                          <a:gd name="connsiteY38" fmla="*/ 6683 h 10217"/>
                          <a:gd name="connsiteX39" fmla="*/ 1526 w 10009"/>
                          <a:gd name="connsiteY39" fmla="*/ 6530 h 10217"/>
                          <a:gd name="connsiteX40" fmla="*/ 1338 w 10009"/>
                          <a:gd name="connsiteY40" fmla="*/ 6379 h 10217"/>
                          <a:gd name="connsiteX41" fmla="*/ 1158 w 10009"/>
                          <a:gd name="connsiteY41" fmla="*/ 6245 h 10217"/>
                          <a:gd name="connsiteX42" fmla="*/ 990 w 10009"/>
                          <a:gd name="connsiteY42" fmla="*/ 6110 h 10217"/>
                          <a:gd name="connsiteX43" fmla="*/ 836 w 10009"/>
                          <a:gd name="connsiteY43" fmla="*/ 5989 h 10217"/>
                          <a:gd name="connsiteX44" fmla="*/ 695 w 10009"/>
                          <a:gd name="connsiteY44" fmla="*/ 5883 h 10217"/>
                          <a:gd name="connsiteX45" fmla="*/ 574 w 10009"/>
                          <a:gd name="connsiteY45" fmla="*/ 5787 h 10217"/>
                          <a:gd name="connsiteX46" fmla="*/ 465 w 10009"/>
                          <a:gd name="connsiteY46" fmla="*/ 5705 h 10217"/>
                          <a:gd name="connsiteX47" fmla="*/ 373 w 10009"/>
                          <a:gd name="connsiteY47" fmla="*/ 5627 h 10217"/>
                          <a:gd name="connsiteX48" fmla="*/ 303 w 10009"/>
                          <a:gd name="connsiteY48" fmla="*/ 5580 h 10217"/>
                          <a:gd name="connsiteX49" fmla="*/ 256 w 10009"/>
                          <a:gd name="connsiteY49" fmla="*/ 5537 h 10217"/>
                          <a:gd name="connsiteX50" fmla="*/ 229 w 10009"/>
                          <a:gd name="connsiteY50" fmla="*/ 5512 h 10217"/>
                          <a:gd name="connsiteX51" fmla="*/ 96 w 10009"/>
                          <a:gd name="connsiteY51" fmla="*/ 5334 h 10217"/>
                          <a:gd name="connsiteX52" fmla="*/ 4 w 10009"/>
                          <a:gd name="connsiteY52" fmla="*/ 4629 h 10217"/>
                          <a:gd name="connsiteX53" fmla="*/ 4 w 10009"/>
                          <a:gd name="connsiteY53" fmla="*/ 3839 h 10217"/>
                          <a:gd name="connsiteX54" fmla="*/ 244 w 10009"/>
                          <a:gd name="connsiteY54" fmla="*/ 2484 h 10217"/>
                          <a:gd name="connsiteX55" fmla="*/ 581 w 10009"/>
                          <a:gd name="connsiteY55" fmla="*/ 2190 h 10217"/>
                          <a:gd name="connsiteX56" fmla="*/ 3848 w 10009"/>
                          <a:gd name="connsiteY56" fmla="*/ 98 h 10217"/>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26 w 10009"/>
                          <a:gd name="connsiteY12" fmla="*/ 9952 h 10217"/>
                          <a:gd name="connsiteX13" fmla="*/ 5914 w 10009"/>
                          <a:gd name="connsiteY13" fmla="*/ 9942 h 10217"/>
                          <a:gd name="connsiteX14" fmla="*/ 5879 w 10009"/>
                          <a:gd name="connsiteY14" fmla="*/ 9918 h 10217"/>
                          <a:gd name="connsiteX15" fmla="*/ 5822 w 10009"/>
                          <a:gd name="connsiteY15" fmla="*/ 9875 h 10217"/>
                          <a:gd name="connsiteX16" fmla="*/ 5750 w 10009"/>
                          <a:gd name="connsiteY16" fmla="*/ 9816 h 10217"/>
                          <a:gd name="connsiteX17" fmla="*/ 5654 w 10009"/>
                          <a:gd name="connsiteY17" fmla="*/ 9739 h 10217"/>
                          <a:gd name="connsiteX18" fmla="*/ 5537 w 10009"/>
                          <a:gd name="connsiteY18" fmla="*/ 9648 h 10217"/>
                          <a:gd name="connsiteX19" fmla="*/ 5410 w 10009"/>
                          <a:gd name="connsiteY19" fmla="*/ 9547 h 10217"/>
                          <a:gd name="connsiteX20" fmla="*/ 5264 w 10009"/>
                          <a:gd name="connsiteY20" fmla="*/ 9436 h 10217"/>
                          <a:gd name="connsiteX21" fmla="*/ 5108 w 10009"/>
                          <a:gd name="connsiteY21" fmla="*/ 9315 h 10217"/>
                          <a:gd name="connsiteX22" fmla="*/ 4935 w 10009"/>
                          <a:gd name="connsiteY22" fmla="*/ 9181 h 10217"/>
                          <a:gd name="connsiteX23" fmla="*/ 4752 w 10009"/>
                          <a:gd name="connsiteY23" fmla="*/ 9036 h 10217"/>
                          <a:gd name="connsiteX24" fmla="*/ 4556 w 10009"/>
                          <a:gd name="connsiteY24" fmla="*/ 8887 h 10217"/>
                          <a:gd name="connsiteX25" fmla="*/ 4358 w 10009"/>
                          <a:gd name="connsiteY25" fmla="*/ 8731 h 10217"/>
                          <a:gd name="connsiteX26" fmla="*/ 4150 w 10009"/>
                          <a:gd name="connsiteY26" fmla="*/ 8563 h 10217"/>
                          <a:gd name="connsiteX27" fmla="*/ 3935 w 10009"/>
                          <a:gd name="connsiteY27" fmla="*/ 8404 h 10217"/>
                          <a:gd name="connsiteX28" fmla="*/ 3715 w 10009"/>
                          <a:gd name="connsiteY28" fmla="*/ 8226 h 10217"/>
                          <a:gd name="connsiteX29" fmla="*/ 3490 w 10009"/>
                          <a:gd name="connsiteY29" fmla="*/ 8057 h 10217"/>
                          <a:gd name="connsiteX30" fmla="*/ 3265 w 10009"/>
                          <a:gd name="connsiteY30" fmla="*/ 7884 h 10217"/>
                          <a:gd name="connsiteX31" fmla="*/ 3035 w 10009"/>
                          <a:gd name="connsiteY31" fmla="*/ 7705 h 10217"/>
                          <a:gd name="connsiteX32" fmla="*/ 2809 w 10009"/>
                          <a:gd name="connsiteY32" fmla="*/ 7528 h 10217"/>
                          <a:gd name="connsiteX33" fmla="*/ 2583 w 10009"/>
                          <a:gd name="connsiteY33" fmla="*/ 7349 h 10217"/>
                          <a:gd name="connsiteX34" fmla="*/ 2363 w 10009"/>
                          <a:gd name="connsiteY34" fmla="*/ 7180 h 10217"/>
                          <a:gd name="connsiteX35" fmla="*/ 2143 w 10009"/>
                          <a:gd name="connsiteY35" fmla="*/ 7011 h 10217"/>
                          <a:gd name="connsiteX36" fmla="*/ 1929 w 10009"/>
                          <a:gd name="connsiteY36" fmla="*/ 6843 h 10217"/>
                          <a:gd name="connsiteX37" fmla="*/ 1726 w 10009"/>
                          <a:gd name="connsiteY37" fmla="*/ 6683 h 10217"/>
                          <a:gd name="connsiteX38" fmla="*/ 1526 w 10009"/>
                          <a:gd name="connsiteY38" fmla="*/ 6530 h 10217"/>
                          <a:gd name="connsiteX39" fmla="*/ 1338 w 10009"/>
                          <a:gd name="connsiteY39" fmla="*/ 6379 h 10217"/>
                          <a:gd name="connsiteX40" fmla="*/ 1158 w 10009"/>
                          <a:gd name="connsiteY40" fmla="*/ 6245 h 10217"/>
                          <a:gd name="connsiteX41" fmla="*/ 990 w 10009"/>
                          <a:gd name="connsiteY41" fmla="*/ 6110 h 10217"/>
                          <a:gd name="connsiteX42" fmla="*/ 836 w 10009"/>
                          <a:gd name="connsiteY42" fmla="*/ 5989 h 10217"/>
                          <a:gd name="connsiteX43" fmla="*/ 695 w 10009"/>
                          <a:gd name="connsiteY43" fmla="*/ 5883 h 10217"/>
                          <a:gd name="connsiteX44" fmla="*/ 574 w 10009"/>
                          <a:gd name="connsiteY44" fmla="*/ 5787 h 10217"/>
                          <a:gd name="connsiteX45" fmla="*/ 465 w 10009"/>
                          <a:gd name="connsiteY45" fmla="*/ 5705 h 10217"/>
                          <a:gd name="connsiteX46" fmla="*/ 373 w 10009"/>
                          <a:gd name="connsiteY46" fmla="*/ 5627 h 10217"/>
                          <a:gd name="connsiteX47" fmla="*/ 303 w 10009"/>
                          <a:gd name="connsiteY47" fmla="*/ 5580 h 10217"/>
                          <a:gd name="connsiteX48" fmla="*/ 256 w 10009"/>
                          <a:gd name="connsiteY48" fmla="*/ 5537 h 10217"/>
                          <a:gd name="connsiteX49" fmla="*/ 229 w 10009"/>
                          <a:gd name="connsiteY49" fmla="*/ 5512 h 10217"/>
                          <a:gd name="connsiteX50" fmla="*/ 96 w 10009"/>
                          <a:gd name="connsiteY50" fmla="*/ 5334 h 10217"/>
                          <a:gd name="connsiteX51" fmla="*/ 4 w 10009"/>
                          <a:gd name="connsiteY51" fmla="*/ 4629 h 10217"/>
                          <a:gd name="connsiteX52" fmla="*/ 4 w 10009"/>
                          <a:gd name="connsiteY52" fmla="*/ 3839 h 10217"/>
                          <a:gd name="connsiteX53" fmla="*/ 244 w 10009"/>
                          <a:gd name="connsiteY53" fmla="*/ 2484 h 10217"/>
                          <a:gd name="connsiteX54" fmla="*/ 581 w 10009"/>
                          <a:gd name="connsiteY54" fmla="*/ 2190 h 10217"/>
                          <a:gd name="connsiteX55" fmla="*/ 3848 w 10009"/>
                          <a:gd name="connsiteY55" fmla="*/ 98 h 10217"/>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79 w 10009"/>
                          <a:gd name="connsiteY13" fmla="*/ 9918 h 10210"/>
                          <a:gd name="connsiteX14" fmla="*/ 5822 w 10009"/>
                          <a:gd name="connsiteY14" fmla="*/ 9875 h 10210"/>
                          <a:gd name="connsiteX15" fmla="*/ 5750 w 10009"/>
                          <a:gd name="connsiteY15" fmla="*/ 9816 h 10210"/>
                          <a:gd name="connsiteX16" fmla="*/ 5654 w 10009"/>
                          <a:gd name="connsiteY16" fmla="*/ 9739 h 10210"/>
                          <a:gd name="connsiteX17" fmla="*/ 5537 w 10009"/>
                          <a:gd name="connsiteY17" fmla="*/ 9648 h 10210"/>
                          <a:gd name="connsiteX18" fmla="*/ 5410 w 10009"/>
                          <a:gd name="connsiteY18" fmla="*/ 9547 h 10210"/>
                          <a:gd name="connsiteX19" fmla="*/ 5264 w 10009"/>
                          <a:gd name="connsiteY19" fmla="*/ 9436 h 10210"/>
                          <a:gd name="connsiteX20" fmla="*/ 5108 w 10009"/>
                          <a:gd name="connsiteY20" fmla="*/ 9315 h 10210"/>
                          <a:gd name="connsiteX21" fmla="*/ 4935 w 10009"/>
                          <a:gd name="connsiteY21" fmla="*/ 9181 h 10210"/>
                          <a:gd name="connsiteX22" fmla="*/ 4752 w 10009"/>
                          <a:gd name="connsiteY22" fmla="*/ 9036 h 10210"/>
                          <a:gd name="connsiteX23" fmla="*/ 4556 w 10009"/>
                          <a:gd name="connsiteY23" fmla="*/ 8887 h 10210"/>
                          <a:gd name="connsiteX24" fmla="*/ 4358 w 10009"/>
                          <a:gd name="connsiteY24" fmla="*/ 8731 h 10210"/>
                          <a:gd name="connsiteX25" fmla="*/ 4150 w 10009"/>
                          <a:gd name="connsiteY25" fmla="*/ 8563 h 10210"/>
                          <a:gd name="connsiteX26" fmla="*/ 3935 w 10009"/>
                          <a:gd name="connsiteY26" fmla="*/ 8404 h 10210"/>
                          <a:gd name="connsiteX27" fmla="*/ 3715 w 10009"/>
                          <a:gd name="connsiteY27" fmla="*/ 8226 h 10210"/>
                          <a:gd name="connsiteX28" fmla="*/ 3490 w 10009"/>
                          <a:gd name="connsiteY28" fmla="*/ 8057 h 10210"/>
                          <a:gd name="connsiteX29" fmla="*/ 3265 w 10009"/>
                          <a:gd name="connsiteY29" fmla="*/ 7884 h 10210"/>
                          <a:gd name="connsiteX30" fmla="*/ 3035 w 10009"/>
                          <a:gd name="connsiteY30" fmla="*/ 7705 h 10210"/>
                          <a:gd name="connsiteX31" fmla="*/ 2809 w 10009"/>
                          <a:gd name="connsiteY31" fmla="*/ 7528 h 10210"/>
                          <a:gd name="connsiteX32" fmla="*/ 2583 w 10009"/>
                          <a:gd name="connsiteY32" fmla="*/ 7349 h 10210"/>
                          <a:gd name="connsiteX33" fmla="*/ 2363 w 10009"/>
                          <a:gd name="connsiteY33" fmla="*/ 7180 h 10210"/>
                          <a:gd name="connsiteX34" fmla="*/ 2143 w 10009"/>
                          <a:gd name="connsiteY34" fmla="*/ 7011 h 10210"/>
                          <a:gd name="connsiteX35" fmla="*/ 1929 w 10009"/>
                          <a:gd name="connsiteY35" fmla="*/ 6843 h 10210"/>
                          <a:gd name="connsiteX36" fmla="*/ 1726 w 10009"/>
                          <a:gd name="connsiteY36" fmla="*/ 6683 h 10210"/>
                          <a:gd name="connsiteX37" fmla="*/ 1526 w 10009"/>
                          <a:gd name="connsiteY37" fmla="*/ 6530 h 10210"/>
                          <a:gd name="connsiteX38" fmla="*/ 1338 w 10009"/>
                          <a:gd name="connsiteY38" fmla="*/ 6379 h 10210"/>
                          <a:gd name="connsiteX39" fmla="*/ 1158 w 10009"/>
                          <a:gd name="connsiteY39" fmla="*/ 6245 h 10210"/>
                          <a:gd name="connsiteX40" fmla="*/ 990 w 10009"/>
                          <a:gd name="connsiteY40" fmla="*/ 6110 h 10210"/>
                          <a:gd name="connsiteX41" fmla="*/ 836 w 10009"/>
                          <a:gd name="connsiteY41" fmla="*/ 5989 h 10210"/>
                          <a:gd name="connsiteX42" fmla="*/ 695 w 10009"/>
                          <a:gd name="connsiteY42" fmla="*/ 5883 h 10210"/>
                          <a:gd name="connsiteX43" fmla="*/ 574 w 10009"/>
                          <a:gd name="connsiteY43" fmla="*/ 5787 h 10210"/>
                          <a:gd name="connsiteX44" fmla="*/ 465 w 10009"/>
                          <a:gd name="connsiteY44" fmla="*/ 5705 h 10210"/>
                          <a:gd name="connsiteX45" fmla="*/ 373 w 10009"/>
                          <a:gd name="connsiteY45" fmla="*/ 5627 h 10210"/>
                          <a:gd name="connsiteX46" fmla="*/ 303 w 10009"/>
                          <a:gd name="connsiteY46" fmla="*/ 5580 h 10210"/>
                          <a:gd name="connsiteX47" fmla="*/ 256 w 10009"/>
                          <a:gd name="connsiteY47" fmla="*/ 5537 h 10210"/>
                          <a:gd name="connsiteX48" fmla="*/ 229 w 10009"/>
                          <a:gd name="connsiteY48" fmla="*/ 5512 h 10210"/>
                          <a:gd name="connsiteX49" fmla="*/ 96 w 10009"/>
                          <a:gd name="connsiteY49" fmla="*/ 5334 h 10210"/>
                          <a:gd name="connsiteX50" fmla="*/ 4 w 10009"/>
                          <a:gd name="connsiteY50" fmla="*/ 4629 h 10210"/>
                          <a:gd name="connsiteX51" fmla="*/ 4 w 10009"/>
                          <a:gd name="connsiteY51" fmla="*/ 3839 h 10210"/>
                          <a:gd name="connsiteX52" fmla="*/ 244 w 10009"/>
                          <a:gd name="connsiteY52" fmla="*/ 2484 h 10210"/>
                          <a:gd name="connsiteX53" fmla="*/ 581 w 10009"/>
                          <a:gd name="connsiteY53" fmla="*/ 2190 h 10210"/>
                          <a:gd name="connsiteX54" fmla="*/ 3848 w 10009"/>
                          <a:gd name="connsiteY54"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22 w 10009"/>
                          <a:gd name="connsiteY13" fmla="*/ 9875 h 10210"/>
                          <a:gd name="connsiteX14" fmla="*/ 5750 w 10009"/>
                          <a:gd name="connsiteY14" fmla="*/ 9816 h 10210"/>
                          <a:gd name="connsiteX15" fmla="*/ 5654 w 10009"/>
                          <a:gd name="connsiteY15" fmla="*/ 9739 h 10210"/>
                          <a:gd name="connsiteX16" fmla="*/ 5537 w 10009"/>
                          <a:gd name="connsiteY16" fmla="*/ 9648 h 10210"/>
                          <a:gd name="connsiteX17" fmla="*/ 5410 w 10009"/>
                          <a:gd name="connsiteY17" fmla="*/ 9547 h 10210"/>
                          <a:gd name="connsiteX18" fmla="*/ 5264 w 10009"/>
                          <a:gd name="connsiteY18" fmla="*/ 9436 h 10210"/>
                          <a:gd name="connsiteX19" fmla="*/ 5108 w 10009"/>
                          <a:gd name="connsiteY19" fmla="*/ 9315 h 10210"/>
                          <a:gd name="connsiteX20" fmla="*/ 4935 w 10009"/>
                          <a:gd name="connsiteY20" fmla="*/ 9181 h 10210"/>
                          <a:gd name="connsiteX21" fmla="*/ 4752 w 10009"/>
                          <a:gd name="connsiteY21" fmla="*/ 9036 h 10210"/>
                          <a:gd name="connsiteX22" fmla="*/ 4556 w 10009"/>
                          <a:gd name="connsiteY22" fmla="*/ 8887 h 10210"/>
                          <a:gd name="connsiteX23" fmla="*/ 4358 w 10009"/>
                          <a:gd name="connsiteY23" fmla="*/ 8731 h 10210"/>
                          <a:gd name="connsiteX24" fmla="*/ 4150 w 10009"/>
                          <a:gd name="connsiteY24" fmla="*/ 8563 h 10210"/>
                          <a:gd name="connsiteX25" fmla="*/ 3935 w 10009"/>
                          <a:gd name="connsiteY25" fmla="*/ 8404 h 10210"/>
                          <a:gd name="connsiteX26" fmla="*/ 3715 w 10009"/>
                          <a:gd name="connsiteY26" fmla="*/ 8226 h 10210"/>
                          <a:gd name="connsiteX27" fmla="*/ 3490 w 10009"/>
                          <a:gd name="connsiteY27" fmla="*/ 8057 h 10210"/>
                          <a:gd name="connsiteX28" fmla="*/ 3265 w 10009"/>
                          <a:gd name="connsiteY28" fmla="*/ 7884 h 10210"/>
                          <a:gd name="connsiteX29" fmla="*/ 3035 w 10009"/>
                          <a:gd name="connsiteY29" fmla="*/ 7705 h 10210"/>
                          <a:gd name="connsiteX30" fmla="*/ 2809 w 10009"/>
                          <a:gd name="connsiteY30" fmla="*/ 7528 h 10210"/>
                          <a:gd name="connsiteX31" fmla="*/ 2583 w 10009"/>
                          <a:gd name="connsiteY31" fmla="*/ 7349 h 10210"/>
                          <a:gd name="connsiteX32" fmla="*/ 2363 w 10009"/>
                          <a:gd name="connsiteY32" fmla="*/ 7180 h 10210"/>
                          <a:gd name="connsiteX33" fmla="*/ 2143 w 10009"/>
                          <a:gd name="connsiteY33" fmla="*/ 7011 h 10210"/>
                          <a:gd name="connsiteX34" fmla="*/ 1929 w 10009"/>
                          <a:gd name="connsiteY34" fmla="*/ 6843 h 10210"/>
                          <a:gd name="connsiteX35" fmla="*/ 1726 w 10009"/>
                          <a:gd name="connsiteY35" fmla="*/ 6683 h 10210"/>
                          <a:gd name="connsiteX36" fmla="*/ 1526 w 10009"/>
                          <a:gd name="connsiteY36" fmla="*/ 6530 h 10210"/>
                          <a:gd name="connsiteX37" fmla="*/ 1338 w 10009"/>
                          <a:gd name="connsiteY37" fmla="*/ 6379 h 10210"/>
                          <a:gd name="connsiteX38" fmla="*/ 1158 w 10009"/>
                          <a:gd name="connsiteY38" fmla="*/ 6245 h 10210"/>
                          <a:gd name="connsiteX39" fmla="*/ 990 w 10009"/>
                          <a:gd name="connsiteY39" fmla="*/ 6110 h 10210"/>
                          <a:gd name="connsiteX40" fmla="*/ 836 w 10009"/>
                          <a:gd name="connsiteY40" fmla="*/ 5989 h 10210"/>
                          <a:gd name="connsiteX41" fmla="*/ 695 w 10009"/>
                          <a:gd name="connsiteY41" fmla="*/ 5883 h 10210"/>
                          <a:gd name="connsiteX42" fmla="*/ 574 w 10009"/>
                          <a:gd name="connsiteY42" fmla="*/ 5787 h 10210"/>
                          <a:gd name="connsiteX43" fmla="*/ 465 w 10009"/>
                          <a:gd name="connsiteY43" fmla="*/ 5705 h 10210"/>
                          <a:gd name="connsiteX44" fmla="*/ 373 w 10009"/>
                          <a:gd name="connsiteY44" fmla="*/ 5627 h 10210"/>
                          <a:gd name="connsiteX45" fmla="*/ 303 w 10009"/>
                          <a:gd name="connsiteY45" fmla="*/ 5580 h 10210"/>
                          <a:gd name="connsiteX46" fmla="*/ 256 w 10009"/>
                          <a:gd name="connsiteY46" fmla="*/ 5537 h 10210"/>
                          <a:gd name="connsiteX47" fmla="*/ 229 w 10009"/>
                          <a:gd name="connsiteY47" fmla="*/ 5512 h 10210"/>
                          <a:gd name="connsiteX48" fmla="*/ 96 w 10009"/>
                          <a:gd name="connsiteY48" fmla="*/ 5334 h 10210"/>
                          <a:gd name="connsiteX49" fmla="*/ 4 w 10009"/>
                          <a:gd name="connsiteY49" fmla="*/ 4629 h 10210"/>
                          <a:gd name="connsiteX50" fmla="*/ 4 w 10009"/>
                          <a:gd name="connsiteY50" fmla="*/ 3839 h 10210"/>
                          <a:gd name="connsiteX51" fmla="*/ 244 w 10009"/>
                          <a:gd name="connsiteY51" fmla="*/ 2484 h 10210"/>
                          <a:gd name="connsiteX52" fmla="*/ 581 w 10009"/>
                          <a:gd name="connsiteY52" fmla="*/ 2190 h 10210"/>
                          <a:gd name="connsiteX53" fmla="*/ 3848 w 10009"/>
                          <a:gd name="connsiteY53"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822 w 10009"/>
                          <a:gd name="connsiteY12" fmla="*/ 9875 h 10210"/>
                          <a:gd name="connsiteX13" fmla="*/ 5750 w 10009"/>
                          <a:gd name="connsiteY13" fmla="*/ 9816 h 10210"/>
                          <a:gd name="connsiteX14" fmla="*/ 5654 w 10009"/>
                          <a:gd name="connsiteY14" fmla="*/ 9739 h 10210"/>
                          <a:gd name="connsiteX15" fmla="*/ 5537 w 10009"/>
                          <a:gd name="connsiteY15" fmla="*/ 9648 h 10210"/>
                          <a:gd name="connsiteX16" fmla="*/ 5410 w 10009"/>
                          <a:gd name="connsiteY16" fmla="*/ 9547 h 10210"/>
                          <a:gd name="connsiteX17" fmla="*/ 5264 w 10009"/>
                          <a:gd name="connsiteY17" fmla="*/ 9436 h 10210"/>
                          <a:gd name="connsiteX18" fmla="*/ 5108 w 10009"/>
                          <a:gd name="connsiteY18" fmla="*/ 9315 h 10210"/>
                          <a:gd name="connsiteX19" fmla="*/ 4935 w 10009"/>
                          <a:gd name="connsiteY19" fmla="*/ 9181 h 10210"/>
                          <a:gd name="connsiteX20" fmla="*/ 4752 w 10009"/>
                          <a:gd name="connsiteY20" fmla="*/ 9036 h 10210"/>
                          <a:gd name="connsiteX21" fmla="*/ 4556 w 10009"/>
                          <a:gd name="connsiteY21" fmla="*/ 8887 h 10210"/>
                          <a:gd name="connsiteX22" fmla="*/ 4358 w 10009"/>
                          <a:gd name="connsiteY22" fmla="*/ 8731 h 10210"/>
                          <a:gd name="connsiteX23" fmla="*/ 4150 w 10009"/>
                          <a:gd name="connsiteY23" fmla="*/ 8563 h 10210"/>
                          <a:gd name="connsiteX24" fmla="*/ 3935 w 10009"/>
                          <a:gd name="connsiteY24" fmla="*/ 8404 h 10210"/>
                          <a:gd name="connsiteX25" fmla="*/ 3715 w 10009"/>
                          <a:gd name="connsiteY25" fmla="*/ 8226 h 10210"/>
                          <a:gd name="connsiteX26" fmla="*/ 3490 w 10009"/>
                          <a:gd name="connsiteY26" fmla="*/ 8057 h 10210"/>
                          <a:gd name="connsiteX27" fmla="*/ 3265 w 10009"/>
                          <a:gd name="connsiteY27" fmla="*/ 7884 h 10210"/>
                          <a:gd name="connsiteX28" fmla="*/ 3035 w 10009"/>
                          <a:gd name="connsiteY28" fmla="*/ 7705 h 10210"/>
                          <a:gd name="connsiteX29" fmla="*/ 2809 w 10009"/>
                          <a:gd name="connsiteY29" fmla="*/ 7528 h 10210"/>
                          <a:gd name="connsiteX30" fmla="*/ 2583 w 10009"/>
                          <a:gd name="connsiteY30" fmla="*/ 7349 h 10210"/>
                          <a:gd name="connsiteX31" fmla="*/ 2363 w 10009"/>
                          <a:gd name="connsiteY31" fmla="*/ 7180 h 10210"/>
                          <a:gd name="connsiteX32" fmla="*/ 2143 w 10009"/>
                          <a:gd name="connsiteY32" fmla="*/ 7011 h 10210"/>
                          <a:gd name="connsiteX33" fmla="*/ 1929 w 10009"/>
                          <a:gd name="connsiteY33" fmla="*/ 6843 h 10210"/>
                          <a:gd name="connsiteX34" fmla="*/ 1726 w 10009"/>
                          <a:gd name="connsiteY34" fmla="*/ 6683 h 10210"/>
                          <a:gd name="connsiteX35" fmla="*/ 1526 w 10009"/>
                          <a:gd name="connsiteY35" fmla="*/ 6530 h 10210"/>
                          <a:gd name="connsiteX36" fmla="*/ 1338 w 10009"/>
                          <a:gd name="connsiteY36" fmla="*/ 6379 h 10210"/>
                          <a:gd name="connsiteX37" fmla="*/ 1158 w 10009"/>
                          <a:gd name="connsiteY37" fmla="*/ 6245 h 10210"/>
                          <a:gd name="connsiteX38" fmla="*/ 990 w 10009"/>
                          <a:gd name="connsiteY38" fmla="*/ 6110 h 10210"/>
                          <a:gd name="connsiteX39" fmla="*/ 836 w 10009"/>
                          <a:gd name="connsiteY39" fmla="*/ 5989 h 10210"/>
                          <a:gd name="connsiteX40" fmla="*/ 695 w 10009"/>
                          <a:gd name="connsiteY40" fmla="*/ 5883 h 10210"/>
                          <a:gd name="connsiteX41" fmla="*/ 574 w 10009"/>
                          <a:gd name="connsiteY41" fmla="*/ 5787 h 10210"/>
                          <a:gd name="connsiteX42" fmla="*/ 465 w 10009"/>
                          <a:gd name="connsiteY42" fmla="*/ 5705 h 10210"/>
                          <a:gd name="connsiteX43" fmla="*/ 373 w 10009"/>
                          <a:gd name="connsiteY43" fmla="*/ 5627 h 10210"/>
                          <a:gd name="connsiteX44" fmla="*/ 303 w 10009"/>
                          <a:gd name="connsiteY44" fmla="*/ 5580 h 10210"/>
                          <a:gd name="connsiteX45" fmla="*/ 256 w 10009"/>
                          <a:gd name="connsiteY45" fmla="*/ 5537 h 10210"/>
                          <a:gd name="connsiteX46" fmla="*/ 229 w 10009"/>
                          <a:gd name="connsiteY46" fmla="*/ 5512 h 10210"/>
                          <a:gd name="connsiteX47" fmla="*/ 96 w 10009"/>
                          <a:gd name="connsiteY47" fmla="*/ 5334 h 10210"/>
                          <a:gd name="connsiteX48" fmla="*/ 4 w 10009"/>
                          <a:gd name="connsiteY48" fmla="*/ 4629 h 10210"/>
                          <a:gd name="connsiteX49" fmla="*/ 4 w 10009"/>
                          <a:gd name="connsiteY49" fmla="*/ 3839 h 10210"/>
                          <a:gd name="connsiteX50" fmla="*/ 244 w 10009"/>
                          <a:gd name="connsiteY50" fmla="*/ 2484 h 10210"/>
                          <a:gd name="connsiteX51" fmla="*/ 581 w 10009"/>
                          <a:gd name="connsiteY51" fmla="*/ 2190 h 10210"/>
                          <a:gd name="connsiteX52" fmla="*/ 3848 w 10009"/>
                          <a:gd name="connsiteY52"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750 w 10009"/>
                          <a:gd name="connsiteY12" fmla="*/ 9816 h 10210"/>
                          <a:gd name="connsiteX13" fmla="*/ 5654 w 10009"/>
                          <a:gd name="connsiteY13" fmla="*/ 9739 h 10210"/>
                          <a:gd name="connsiteX14" fmla="*/ 5537 w 10009"/>
                          <a:gd name="connsiteY14" fmla="*/ 9648 h 10210"/>
                          <a:gd name="connsiteX15" fmla="*/ 5410 w 10009"/>
                          <a:gd name="connsiteY15" fmla="*/ 9547 h 10210"/>
                          <a:gd name="connsiteX16" fmla="*/ 5264 w 10009"/>
                          <a:gd name="connsiteY16" fmla="*/ 9436 h 10210"/>
                          <a:gd name="connsiteX17" fmla="*/ 5108 w 10009"/>
                          <a:gd name="connsiteY17" fmla="*/ 9315 h 10210"/>
                          <a:gd name="connsiteX18" fmla="*/ 4935 w 10009"/>
                          <a:gd name="connsiteY18" fmla="*/ 9181 h 10210"/>
                          <a:gd name="connsiteX19" fmla="*/ 4752 w 10009"/>
                          <a:gd name="connsiteY19" fmla="*/ 9036 h 10210"/>
                          <a:gd name="connsiteX20" fmla="*/ 4556 w 10009"/>
                          <a:gd name="connsiteY20" fmla="*/ 8887 h 10210"/>
                          <a:gd name="connsiteX21" fmla="*/ 4358 w 10009"/>
                          <a:gd name="connsiteY21" fmla="*/ 8731 h 10210"/>
                          <a:gd name="connsiteX22" fmla="*/ 4150 w 10009"/>
                          <a:gd name="connsiteY22" fmla="*/ 8563 h 10210"/>
                          <a:gd name="connsiteX23" fmla="*/ 3935 w 10009"/>
                          <a:gd name="connsiteY23" fmla="*/ 8404 h 10210"/>
                          <a:gd name="connsiteX24" fmla="*/ 3715 w 10009"/>
                          <a:gd name="connsiteY24" fmla="*/ 8226 h 10210"/>
                          <a:gd name="connsiteX25" fmla="*/ 3490 w 10009"/>
                          <a:gd name="connsiteY25" fmla="*/ 8057 h 10210"/>
                          <a:gd name="connsiteX26" fmla="*/ 3265 w 10009"/>
                          <a:gd name="connsiteY26" fmla="*/ 7884 h 10210"/>
                          <a:gd name="connsiteX27" fmla="*/ 3035 w 10009"/>
                          <a:gd name="connsiteY27" fmla="*/ 7705 h 10210"/>
                          <a:gd name="connsiteX28" fmla="*/ 2809 w 10009"/>
                          <a:gd name="connsiteY28" fmla="*/ 7528 h 10210"/>
                          <a:gd name="connsiteX29" fmla="*/ 2583 w 10009"/>
                          <a:gd name="connsiteY29" fmla="*/ 7349 h 10210"/>
                          <a:gd name="connsiteX30" fmla="*/ 2363 w 10009"/>
                          <a:gd name="connsiteY30" fmla="*/ 7180 h 10210"/>
                          <a:gd name="connsiteX31" fmla="*/ 2143 w 10009"/>
                          <a:gd name="connsiteY31" fmla="*/ 7011 h 10210"/>
                          <a:gd name="connsiteX32" fmla="*/ 1929 w 10009"/>
                          <a:gd name="connsiteY32" fmla="*/ 6843 h 10210"/>
                          <a:gd name="connsiteX33" fmla="*/ 1726 w 10009"/>
                          <a:gd name="connsiteY33" fmla="*/ 6683 h 10210"/>
                          <a:gd name="connsiteX34" fmla="*/ 1526 w 10009"/>
                          <a:gd name="connsiteY34" fmla="*/ 6530 h 10210"/>
                          <a:gd name="connsiteX35" fmla="*/ 1338 w 10009"/>
                          <a:gd name="connsiteY35" fmla="*/ 6379 h 10210"/>
                          <a:gd name="connsiteX36" fmla="*/ 1158 w 10009"/>
                          <a:gd name="connsiteY36" fmla="*/ 6245 h 10210"/>
                          <a:gd name="connsiteX37" fmla="*/ 990 w 10009"/>
                          <a:gd name="connsiteY37" fmla="*/ 6110 h 10210"/>
                          <a:gd name="connsiteX38" fmla="*/ 836 w 10009"/>
                          <a:gd name="connsiteY38" fmla="*/ 5989 h 10210"/>
                          <a:gd name="connsiteX39" fmla="*/ 695 w 10009"/>
                          <a:gd name="connsiteY39" fmla="*/ 5883 h 10210"/>
                          <a:gd name="connsiteX40" fmla="*/ 574 w 10009"/>
                          <a:gd name="connsiteY40" fmla="*/ 5787 h 10210"/>
                          <a:gd name="connsiteX41" fmla="*/ 465 w 10009"/>
                          <a:gd name="connsiteY41" fmla="*/ 5705 h 10210"/>
                          <a:gd name="connsiteX42" fmla="*/ 373 w 10009"/>
                          <a:gd name="connsiteY42" fmla="*/ 5627 h 10210"/>
                          <a:gd name="connsiteX43" fmla="*/ 303 w 10009"/>
                          <a:gd name="connsiteY43" fmla="*/ 5580 h 10210"/>
                          <a:gd name="connsiteX44" fmla="*/ 256 w 10009"/>
                          <a:gd name="connsiteY44" fmla="*/ 5537 h 10210"/>
                          <a:gd name="connsiteX45" fmla="*/ 229 w 10009"/>
                          <a:gd name="connsiteY45" fmla="*/ 5512 h 10210"/>
                          <a:gd name="connsiteX46" fmla="*/ 96 w 10009"/>
                          <a:gd name="connsiteY46" fmla="*/ 5334 h 10210"/>
                          <a:gd name="connsiteX47" fmla="*/ 4 w 10009"/>
                          <a:gd name="connsiteY47" fmla="*/ 4629 h 10210"/>
                          <a:gd name="connsiteX48" fmla="*/ 4 w 10009"/>
                          <a:gd name="connsiteY48" fmla="*/ 3839 h 10210"/>
                          <a:gd name="connsiteX49" fmla="*/ 244 w 10009"/>
                          <a:gd name="connsiteY49" fmla="*/ 2484 h 10210"/>
                          <a:gd name="connsiteX50" fmla="*/ 581 w 10009"/>
                          <a:gd name="connsiteY50" fmla="*/ 2190 h 10210"/>
                          <a:gd name="connsiteX51" fmla="*/ 3848 w 10009"/>
                          <a:gd name="connsiteY51"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654 w 10009"/>
                          <a:gd name="connsiteY12" fmla="*/ 9739 h 10210"/>
                          <a:gd name="connsiteX13" fmla="*/ 5537 w 10009"/>
                          <a:gd name="connsiteY13" fmla="*/ 9648 h 10210"/>
                          <a:gd name="connsiteX14" fmla="*/ 5410 w 10009"/>
                          <a:gd name="connsiteY14" fmla="*/ 9547 h 10210"/>
                          <a:gd name="connsiteX15" fmla="*/ 5264 w 10009"/>
                          <a:gd name="connsiteY15" fmla="*/ 9436 h 10210"/>
                          <a:gd name="connsiteX16" fmla="*/ 5108 w 10009"/>
                          <a:gd name="connsiteY16" fmla="*/ 9315 h 10210"/>
                          <a:gd name="connsiteX17" fmla="*/ 4935 w 10009"/>
                          <a:gd name="connsiteY17" fmla="*/ 9181 h 10210"/>
                          <a:gd name="connsiteX18" fmla="*/ 4752 w 10009"/>
                          <a:gd name="connsiteY18" fmla="*/ 9036 h 10210"/>
                          <a:gd name="connsiteX19" fmla="*/ 4556 w 10009"/>
                          <a:gd name="connsiteY19" fmla="*/ 8887 h 10210"/>
                          <a:gd name="connsiteX20" fmla="*/ 4358 w 10009"/>
                          <a:gd name="connsiteY20" fmla="*/ 8731 h 10210"/>
                          <a:gd name="connsiteX21" fmla="*/ 4150 w 10009"/>
                          <a:gd name="connsiteY21" fmla="*/ 8563 h 10210"/>
                          <a:gd name="connsiteX22" fmla="*/ 3935 w 10009"/>
                          <a:gd name="connsiteY22" fmla="*/ 8404 h 10210"/>
                          <a:gd name="connsiteX23" fmla="*/ 3715 w 10009"/>
                          <a:gd name="connsiteY23" fmla="*/ 8226 h 10210"/>
                          <a:gd name="connsiteX24" fmla="*/ 3490 w 10009"/>
                          <a:gd name="connsiteY24" fmla="*/ 8057 h 10210"/>
                          <a:gd name="connsiteX25" fmla="*/ 3265 w 10009"/>
                          <a:gd name="connsiteY25" fmla="*/ 7884 h 10210"/>
                          <a:gd name="connsiteX26" fmla="*/ 3035 w 10009"/>
                          <a:gd name="connsiteY26" fmla="*/ 7705 h 10210"/>
                          <a:gd name="connsiteX27" fmla="*/ 2809 w 10009"/>
                          <a:gd name="connsiteY27" fmla="*/ 7528 h 10210"/>
                          <a:gd name="connsiteX28" fmla="*/ 2583 w 10009"/>
                          <a:gd name="connsiteY28" fmla="*/ 7349 h 10210"/>
                          <a:gd name="connsiteX29" fmla="*/ 2363 w 10009"/>
                          <a:gd name="connsiteY29" fmla="*/ 7180 h 10210"/>
                          <a:gd name="connsiteX30" fmla="*/ 2143 w 10009"/>
                          <a:gd name="connsiteY30" fmla="*/ 7011 h 10210"/>
                          <a:gd name="connsiteX31" fmla="*/ 1929 w 10009"/>
                          <a:gd name="connsiteY31" fmla="*/ 6843 h 10210"/>
                          <a:gd name="connsiteX32" fmla="*/ 1726 w 10009"/>
                          <a:gd name="connsiteY32" fmla="*/ 6683 h 10210"/>
                          <a:gd name="connsiteX33" fmla="*/ 1526 w 10009"/>
                          <a:gd name="connsiteY33" fmla="*/ 6530 h 10210"/>
                          <a:gd name="connsiteX34" fmla="*/ 1338 w 10009"/>
                          <a:gd name="connsiteY34" fmla="*/ 6379 h 10210"/>
                          <a:gd name="connsiteX35" fmla="*/ 1158 w 10009"/>
                          <a:gd name="connsiteY35" fmla="*/ 6245 h 10210"/>
                          <a:gd name="connsiteX36" fmla="*/ 990 w 10009"/>
                          <a:gd name="connsiteY36" fmla="*/ 6110 h 10210"/>
                          <a:gd name="connsiteX37" fmla="*/ 836 w 10009"/>
                          <a:gd name="connsiteY37" fmla="*/ 5989 h 10210"/>
                          <a:gd name="connsiteX38" fmla="*/ 695 w 10009"/>
                          <a:gd name="connsiteY38" fmla="*/ 5883 h 10210"/>
                          <a:gd name="connsiteX39" fmla="*/ 574 w 10009"/>
                          <a:gd name="connsiteY39" fmla="*/ 5787 h 10210"/>
                          <a:gd name="connsiteX40" fmla="*/ 465 w 10009"/>
                          <a:gd name="connsiteY40" fmla="*/ 5705 h 10210"/>
                          <a:gd name="connsiteX41" fmla="*/ 373 w 10009"/>
                          <a:gd name="connsiteY41" fmla="*/ 5627 h 10210"/>
                          <a:gd name="connsiteX42" fmla="*/ 303 w 10009"/>
                          <a:gd name="connsiteY42" fmla="*/ 5580 h 10210"/>
                          <a:gd name="connsiteX43" fmla="*/ 256 w 10009"/>
                          <a:gd name="connsiteY43" fmla="*/ 5537 h 10210"/>
                          <a:gd name="connsiteX44" fmla="*/ 229 w 10009"/>
                          <a:gd name="connsiteY44" fmla="*/ 5512 h 10210"/>
                          <a:gd name="connsiteX45" fmla="*/ 96 w 10009"/>
                          <a:gd name="connsiteY45" fmla="*/ 5334 h 10210"/>
                          <a:gd name="connsiteX46" fmla="*/ 4 w 10009"/>
                          <a:gd name="connsiteY46" fmla="*/ 4629 h 10210"/>
                          <a:gd name="connsiteX47" fmla="*/ 4 w 10009"/>
                          <a:gd name="connsiteY47" fmla="*/ 3839 h 10210"/>
                          <a:gd name="connsiteX48" fmla="*/ 244 w 10009"/>
                          <a:gd name="connsiteY48" fmla="*/ 2484 h 10210"/>
                          <a:gd name="connsiteX49" fmla="*/ 581 w 10009"/>
                          <a:gd name="connsiteY49" fmla="*/ 2190 h 10210"/>
                          <a:gd name="connsiteX50" fmla="*/ 3848 w 10009"/>
                          <a:gd name="connsiteY50"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537 w 10009"/>
                          <a:gd name="connsiteY12" fmla="*/ 9648 h 10210"/>
                          <a:gd name="connsiteX13" fmla="*/ 5410 w 10009"/>
                          <a:gd name="connsiteY13" fmla="*/ 9547 h 10210"/>
                          <a:gd name="connsiteX14" fmla="*/ 5264 w 10009"/>
                          <a:gd name="connsiteY14" fmla="*/ 9436 h 10210"/>
                          <a:gd name="connsiteX15" fmla="*/ 5108 w 10009"/>
                          <a:gd name="connsiteY15" fmla="*/ 9315 h 10210"/>
                          <a:gd name="connsiteX16" fmla="*/ 4935 w 10009"/>
                          <a:gd name="connsiteY16" fmla="*/ 9181 h 10210"/>
                          <a:gd name="connsiteX17" fmla="*/ 4752 w 10009"/>
                          <a:gd name="connsiteY17" fmla="*/ 9036 h 10210"/>
                          <a:gd name="connsiteX18" fmla="*/ 4556 w 10009"/>
                          <a:gd name="connsiteY18" fmla="*/ 8887 h 10210"/>
                          <a:gd name="connsiteX19" fmla="*/ 4358 w 10009"/>
                          <a:gd name="connsiteY19" fmla="*/ 8731 h 10210"/>
                          <a:gd name="connsiteX20" fmla="*/ 4150 w 10009"/>
                          <a:gd name="connsiteY20" fmla="*/ 8563 h 10210"/>
                          <a:gd name="connsiteX21" fmla="*/ 3935 w 10009"/>
                          <a:gd name="connsiteY21" fmla="*/ 8404 h 10210"/>
                          <a:gd name="connsiteX22" fmla="*/ 3715 w 10009"/>
                          <a:gd name="connsiteY22" fmla="*/ 8226 h 10210"/>
                          <a:gd name="connsiteX23" fmla="*/ 3490 w 10009"/>
                          <a:gd name="connsiteY23" fmla="*/ 8057 h 10210"/>
                          <a:gd name="connsiteX24" fmla="*/ 3265 w 10009"/>
                          <a:gd name="connsiteY24" fmla="*/ 7884 h 10210"/>
                          <a:gd name="connsiteX25" fmla="*/ 3035 w 10009"/>
                          <a:gd name="connsiteY25" fmla="*/ 7705 h 10210"/>
                          <a:gd name="connsiteX26" fmla="*/ 2809 w 10009"/>
                          <a:gd name="connsiteY26" fmla="*/ 7528 h 10210"/>
                          <a:gd name="connsiteX27" fmla="*/ 2583 w 10009"/>
                          <a:gd name="connsiteY27" fmla="*/ 7349 h 10210"/>
                          <a:gd name="connsiteX28" fmla="*/ 2363 w 10009"/>
                          <a:gd name="connsiteY28" fmla="*/ 7180 h 10210"/>
                          <a:gd name="connsiteX29" fmla="*/ 2143 w 10009"/>
                          <a:gd name="connsiteY29" fmla="*/ 7011 h 10210"/>
                          <a:gd name="connsiteX30" fmla="*/ 1929 w 10009"/>
                          <a:gd name="connsiteY30" fmla="*/ 6843 h 10210"/>
                          <a:gd name="connsiteX31" fmla="*/ 1726 w 10009"/>
                          <a:gd name="connsiteY31" fmla="*/ 6683 h 10210"/>
                          <a:gd name="connsiteX32" fmla="*/ 1526 w 10009"/>
                          <a:gd name="connsiteY32" fmla="*/ 6530 h 10210"/>
                          <a:gd name="connsiteX33" fmla="*/ 1338 w 10009"/>
                          <a:gd name="connsiteY33" fmla="*/ 6379 h 10210"/>
                          <a:gd name="connsiteX34" fmla="*/ 1158 w 10009"/>
                          <a:gd name="connsiteY34" fmla="*/ 6245 h 10210"/>
                          <a:gd name="connsiteX35" fmla="*/ 990 w 10009"/>
                          <a:gd name="connsiteY35" fmla="*/ 6110 h 10210"/>
                          <a:gd name="connsiteX36" fmla="*/ 836 w 10009"/>
                          <a:gd name="connsiteY36" fmla="*/ 5989 h 10210"/>
                          <a:gd name="connsiteX37" fmla="*/ 695 w 10009"/>
                          <a:gd name="connsiteY37" fmla="*/ 5883 h 10210"/>
                          <a:gd name="connsiteX38" fmla="*/ 574 w 10009"/>
                          <a:gd name="connsiteY38" fmla="*/ 5787 h 10210"/>
                          <a:gd name="connsiteX39" fmla="*/ 465 w 10009"/>
                          <a:gd name="connsiteY39" fmla="*/ 5705 h 10210"/>
                          <a:gd name="connsiteX40" fmla="*/ 373 w 10009"/>
                          <a:gd name="connsiteY40" fmla="*/ 5627 h 10210"/>
                          <a:gd name="connsiteX41" fmla="*/ 303 w 10009"/>
                          <a:gd name="connsiteY41" fmla="*/ 5580 h 10210"/>
                          <a:gd name="connsiteX42" fmla="*/ 256 w 10009"/>
                          <a:gd name="connsiteY42" fmla="*/ 5537 h 10210"/>
                          <a:gd name="connsiteX43" fmla="*/ 229 w 10009"/>
                          <a:gd name="connsiteY43" fmla="*/ 5512 h 10210"/>
                          <a:gd name="connsiteX44" fmla="*/ 96 w 10009"/>
                          <a:gd name="connsiteY44" fmla="*/ 5334 h 10210"/>
                          <a:gd name="connsiteX45" fmla="*/ 4 w 10009"/>
                          <a:gd name="connsiteY45" fmla="*/ 4629 h 10210"/>
                          <a:gd name="connsiteX46" fmla="*/ 4 w 10009"/>
                          <a:gd name="connsiteY46" fmla="*/ 3839 h 10210"/>
                          <a:gd name="connsiteX47" fmla="*/ 244 w 10009"/>
                          <a:gd name="connsiteY47" fmla="*/ 2484 h 10210"/>
                          <a:gd name="connsiteX48" fmla="*/ 581 w 10009"/>
                          <a:gd name="connsiteY48" fmla="*/ 2190 h 10210"/>
                          <a:gd name="connsiteX49" fmla="*/ 3848 w 10009"/>
                          <a:gd name="connsiteY49"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410 w 10009"/>
                          <a:gd name="connsiteY12" fmla="*/ 9547 h 10210"/>
                          <a:gd name="connsiteX13" fmla="*/ 5264 w 10009"/>
                          <a:gd name="connsiteY13" fmla="*/ 9436 h 10210"/>
                          <a:gd name="connsiteX14" fmla="*/ 5108 w 10009"/>
                          <a:gd name="connsiteY14" fmla="*/ 9315 h 10210"/>
                          <a:gd name="connsiteX15" fmla="*/ 4935 w 10009"/>
                          <a:gd name="connsiteY15" fmla="*/ 9181 h 10210"/>
                          <a:gd name="connsiteX16" fmla="*/ 4752 w 10009"/>
                          <a:gd name="connsiteY16" fmla="*/ 9036 h 10210"/>
                          <a:gd name="connsiteX17" fmla="*/ 4556 w 10009"/>
                          <a:gd name="connsiteY17" fmla="*/ 8887 h 10210"/>
                          <a:gd name="connsiteX18" fmla="*/ 4358 w 10009"/>
                          <a:gd name="connsiteY18" fmla="*/ 8731 h 10210"/>
                          <a:gd name="connsiteX19" fmla="*/ 4150 w 10009"/>
                          <a:gd name="connsiteY19" fmla="*/ 8563 h 10210"/>
                          <a:gd name="connsiteX20" fmla="*/ 3935 w 10009"/>
                          <a:gd name="connsiteY20" fmla="*/ 8404 h 10210"/>
                          <a:gd name="connsiteX21" fmla="*/ 3715 w 10009"/>
                          <a:gd name="connsiteY21" fmla="*/ 8226 h 10210"/>
                          <a:gd name="connsiteX22" fmla="*/ 3490 w 10009"/>
                          <a:gd name="connsiteY22" fmla="*/ 8057 h 10210"/>
                          <a:gd name="connsiteX23" fmla="*/ 3265 w 10009"/>
                          <a:gd name="connsiteY23" fmla="*/ 7884 h 10210"/>
                          <a:gd name="connsiteX24" fmla="*/ 3035 w 10009"/>
                          <a:gd name="connsiteY24" fmla="*/ 7705 h 10210"/>
                          <a:gd name="connsiteX25" fmla="*/ 2809 w 10009"/>
                          <a:gd name="connsiteY25" fmla="*/ 7528 h 10210"/>
                          <a:gd name="connsiteX26" fmla="*/ 2583 w 10009"/>
                          <a:gd name="connsiteY26" fmla="*/ 7349 h 10210"/>
                          <a:gd name="connsiteX27" fmla="*/ 2363 w 10009"/>
                          <a:gd name="connsiteY27" fmla="*/ 7180 h 10210"/>
                          <a:gd name="connsiteX28" fmla="*/ 2143 w 10009"/>
                          <a:gd name="connsiteY28" fmla="*/ 7011 h 10210"/>
                          <a:gd name="connsiteX29" fmla="*/ 1929 w 10009"/>
                          <a:gd name="connsiteY29" fmla="*/ 6843 h 10210"/>
                          <a:gd name="connsiteX30" fmla="*/ 1726 w 10009"/>
                          <a:gd name="connsiteY30" fmla="*/ 6683 h 10210"/>
                          <a:gd name="connsiteX31" fmla="*/ 1526 w 10009"/>
                          <a:gd name="connsiteY31" fmla="*/ 6530 h 10210"/>
                          <a:gd name="connsiteX32" fmla="*/ 1338 w 10009"/>
                          <a:gd name="connsiteY32" fmla="*/ 6379 h 10210"/>
                          <a:gd name="connsiteX33" fmla="*/ 1158 w 10009"/>
                          <a:gd name="connsiteY33" fmla="*/ 6245 h 10210"/>
                          <a:gd name="connsiteX34" fmla="*/ 990 w 10009"/>
                          <a:gd name="connsiteY34" fmla="*/ 6110 h 10210"/>
                          <a:gd name="connsiteX35" fmla="*/ 836 w 10009"/>
                          <a:gd name="connsiteY35" fmla="*/ 5989 h 10210"/>
                          <a:gd name="connsiteX36" fmla="*/ 695 w 10009"/>
                          <a:gd name="connsiteY36" fmla="*/ 5883 h 10210"/>
                          <a:gd name="connsiteX37" fmla="*/ 574 w 10009"/>
                          <a:gd name="connsiteY37" fmla="*/ 5787 h 10210"/>
                          <a:gd name="connsiteX38" fmla="*/ 465 w 10009"/>
                          <a:gd name="connsiteY38" fmla="*/ 5705 h 10210"/>
                          <a:gd name="connsiteX39" fmla="*/ 373 w 10009"/>
                          <a:gd name="connsiteY39" fmla="*/ 5627 h 10210"/>
                          <a:gd name="connsiteX40" fmla="*/ 303 w 10009"/>
                          <a:gd name="connsiteY40" fmla="*/ 5580 h 10210"/>
                          <a:gd name="connsiteX41" fmla="*/ 256 w 10009"/>
                          <a:gd name="connsiteY41" fmla="*/ 5537 h 10210"/>
                          <a:gd name="connsiteX42" fmla="*/ 229 w 10009"/>
                          <a:gd name="connsiteY42" fmla="*/ 5512 h 10210"/>
                          <a:gd name="connsiteX43" fmla="*/ 96 w 10009"/>
                          <a:gd name="connsiteY43" fmla="*/ 5334 h 10210"/>
                          <a:gd name="connsiteX44" fmla="*/ 4 w 10009"/>
                          <a:gd name="connsiteY44" fmla="*/ 4629 h 10210"/>
                          <a:gd name="connsiteX45" fmla="*/ 4 w 10009"/>
                          <a:gd name="connsiteY45" fmla="*/ 3839 h 10210"/>
                          <a:gd name="connsiteX46" fmla="*/ 244 w 10009"/>
                          <a:gd name="connsiteY46" fmla="*/ 2484 h 10210"/>
                          <a:gd name="connsiteX47" fmla="*/ 581 w 10009"/>
                          <a:gd name="connsiteY47" fmla="*/ 2190 h 10210"/>
                          <a:gd name="connsiteX48" fmla="*/ 3848 w 10009"/>
                          <a:gd name="connsiteY48"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264 w 10009"/>
                          <a:gd name="connsiteY12" fmla="*/ 9436 h 10210"/>
                          <a:gd name="connsiteX13" fmla="*/ 5108 w 10009"/>
                          <a:gd name="connsiteY13" fmla="*/ 9315 h 10210"/>
                          <a:gd name="connsiteX14" fmla="*/ 4935 w 10009"/>
                          <a:gd name="connsiteY14" fmla="*/ 9181 h 10210"/>
                          <a:gd name="connsiteX15" fmla="*/ 4752 w 10009"/>
                          <a:gd name="connsiteY15" fmla="*/ 9036 h 10210"/>
                          <a:gd name="connsiteX16" fmla="*/ 4556 w 10009"/>
                          <a:gd name="connsiteY16" fmla="*/ 8887 h 10210"/>
                          <a:gd name="connsiteX17" fmla="*/ 4358 w 10009"/>
                          <a:gd name="connsiteY17" fmla="*/ 8731 h 10210"/>
                          <a:gd name="connsiteX18" fmla="*/ 4150 w 10009"/>
                          <a:gd name="connsiteY18" fmla="*/ 8563 h 10210"/>
                          <a:gd name="connsiteX19" fmla="*/ 3935 w 10009"/>
                          <a:gd name="connsiteY19" fmla="*/ 8404 h 10210"/>
                          <a:gd name="connsiteX20" fmla="*/ 3715 w 10009"/>
                          <a:gd name="connsiteY20" fmla="*/ 8226 h 10210"/>
                          <a:gd name="connsiteX21" fmla="*/ 3490 w 10009"/>
                          <a:gd name="connsiteY21" fmla="*/ 8057 h 10210"/>
                          <a:gd name="connsiteX22" fmla="*/ 3265 w 10009"/>
                          <a:gd name="connsiteY22" fmla="*/ 7884 h 10210"/>
                          <a:gd name="connsiteX23" fmla="*/ 3035 w 10009"/>
                          <a:gd name="connsiteY23" fmla="*/ 7705 h 10210"/>
                          <a:gd name="connsiteX24" fmla="*/ 2809 w 10009"/>
                          <a:gd name="connsiteY24" fmla="*/ 7528 h 10210"/>
                          <a:gd name="connsiteX25" fmla="*/ 2583 w 10009"/>
                          <a:gd name="connsiteY25" fmla="*/ 7349 h 10210"/>
                          <a:gd name="connsiteX26" fmla="*/ 2363 w 10009"/>
                          <a:gd name="connsiteY26" fmla="*/ 7180 h 10210"/>
                          <a:gd name="connsiteX27" fmla="*/ 2143 w 10009"/>
                          <a:gd name="connsiteY27" fmla="*/ 7011 h 10210"/>
                          <a:gd name="connsiteX28" fmla="*/ 1929 w 10009"/>
                          <a:gd name="connsiteY28" fmla="*/ 6843 h 10210"/>
                          <a:gd name="connsiteX29" fmla="*/ 1726 w 10009"/>
                          <a:gd name="connsiteY29" fmla="*/ 6683 h 10210"/>
                          <a:gd name="connsiteX30" fmla="*/ 1526 w 10009"/>
                          <a:gd name="connsiteY30" fmla="*/ 6530 h 10210"/>
                          <a:gd name="connsiteX31" fmla="*/ 1338 w 10009"/>
                          <a:gd name="connsiteY31" fmla="*/ 6379 h 10210"/>
                          <a:gd name="connsiteX32" fmla="*/ 1158 w 10009"/>
                          <a:gd name="connsiteY32" fmla="*/ 6245 h 10210"/>
                          <a:gd name="connsiteX33" fmla="*/ 990 w 10009"/>
                          <a:gd name="connsiteY33" fmla="*/ 6110 h 10210"/>
                          <a:gd name="connsiteX34" fmla="*/ 836 w 10009"/>
                          <a:gd name="connsiteY34" fmla="*/ 5989 h 10210"/>
                          <a:gd name="connsiteX35" fmla="*/ 695 w 10009"/>
                          <a:gd name="connsiteY35" fmla="*/ 5883 h 10210"/>
                          <a:gd name="connsiteX36" fmla="*/ 574 w 10009"/>
                          <a:gd name="connsiteY36" fmla="*/ 5787 h 10210"/>
                          <a:gd name="connsiteX37" fmla="*/ 465 w 10009"/>
                          <a:gd name="connsiteY37" fmla="*/ 5705 h 10210"/>
                          <a:gd name="connsiteX38" fmla="*/ 373 w 10009"/>
                          <a:gd name="connsiteY38" fmla="*/ 5627 h 10210"/>
                          <a:gd name="connsiteX39" fmla="*/ 303 w 10009"/>
                          <a:gd name="connsiteY39" fmla="*/ 5580 h 10210"/>
                          <a:gd name="connsiteX40" fmla="*/ 256 w 10009"/>
                          <a:gd name="connsiteY40" fmla="*/ 5537 h 10210"/>
                          <a:gd name="connsiteX41" fmla="*/ 229 w 10009"/>
                          <a:gd name="connsiteY41" fmla="*/ 5512 h 10210"/>
                          <a:gd name="connsiteX42" fmla="*/ 96 w 10009"/>
                          <a:gd name="connsiteY42" fmla="*/ 5334 h 10210"/>
                          <a:gd name="connsiteX43" fmla="*/ 4 w 10009"/>
                          <a:gd name="connsiteY43" fmla="*/ 4629 h 10210"/>
                          <a:gd name="connsiteX44" fmla="*/ 4 w 10009"/>
                          <a:gd name="connsiteY44" fmla="*/ 3839 h 10210"/>
                          <a:gd name="connsiteX45" fmla="*/ 244 w 10009"/>
                          <a:gd name="connsiteY45" fmla="*/ 2484 h 10210"/>
                          <a:gd name="connsiteX46" fmla="*/ 581 w 10009"/>
                          <a:gd name="connsiteY46" fmla="*/ 2190 h 10210"/>
                          <a:gd name="connsiteX47" fmla="*/ 3848 w 10009"/>
                          <a:gd name="connsiteY47"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108 w 10009"/>
                          <a:gd name="connsiteY12" fmla="*/ 9315 h 10210"/>
                          <a:gd name="connsiteX13" fmla="*/ 4935 w 10009"/>
                          <a:gd name="connsiteY13" fmla="*/ 9181 h 10210"/>
                          <a:gd name="connsiteX14" fmla="*/ 4752 w 10009"/>
                          <a:gd name="connsiteY14" fmla="*/ 9036 h 10210"/>
                          <a:gd name="connsiteX15" fmla="*/ 4556 w 10009"/>
                          <a:gd name="connsiteY15" fmla="*/ 8887 h 10210"/>
                          <a:gd name="connsiteX16" fmla="*/ 4358 w 10009"/>
                          <a:gd name="connsiteY16" fmla="*/ 8731 h 10210"/>
                          <a:gd name="connsiteX17" fmla="*/ 4150 w 10009"/>
                          <a:gd name="connsiteY17" fmla="*/ 8563 h 10210"/>
                          <a:gd name="connsiteX18" fmla="*/ 3935 w 10009"/>
                          <a:gd name="connsiteY18" fmla="*/ 8404 h 10210"/>
                          <a:gd name="connsiteX19" fmla="*/ 3715 w 10009"/>
                          <a:gd name="connsiteY19" fmla="*/ 8226 h 10210"/>
                          <a:gd name="connsiteX20" fmla="*/ 3490 w 10009"/>
                          <a:gd name="connsiteY20" fmla="*/ 8057 h 10210"/>
                          <a:gd name="connsiteX21" fmla="*/ 3265 w 10009"/>
                          <a:gd name="connsiteY21" fmla="*/ 7884 h 10210"/>
                          <a:gd name="connsiteX22" fmla="*/ 3035 w 10009"/>
                          <a:gd name="connsiteY22" fmla="*/ 7705 h 10210"/>
                          <a:gd name="connsiteX23" fmla="*/ 2809 w 10009"/>
                          <a:gd name="connsiteY23" fmla="*/ 7528 h 10210"/>
                          <a:gd name="connsiteX24" fmla="*/ 2583 w 10009"/>
                          <a:gd name="connsiteY24" fmla="*/ 7349 h 10210"/>
                          <a:gd name="connsiteX25" fmla="*/ 2363 w 10009"/>
                          <a:gd name="connsiteY25" fmla="*/ 7180 h 10210"/>
                          <a:gd name="connsiteX26" fmla="*/ 2143 w 10009"/>
                          <a:gd name="connsiteY26" fmla="*/ 7011 h 10210"/>
                          <a:gd name="connsiteX27" fmla="*/ 1929 w 10009"/>
                          <a:gd name="connsiteY27" fmla="*/ 6843 h 10210"/>
                          <a:gd name="connsiteX28" fmla="*/ 1726 w 10009"/>
                          <a:gd name="connsiteY28" fmla="*/ 6683 h 10210"/>
                          <a:gd name="connsiteX29" fmla="*/ 1526 w 10009"/>
                          <a:gd name="connsiteY29" fmla="*/ 6530 h 10210"/>
                          <a:gd name="connsiteX30" fmla="*/ 1338 w 10009"/>
                          <a:gd name="connsiteY30" fmla="*/ 6379 h 10210"/>
                          <a:gd name="connsiteX31" fmla="*/ 1158 w 10009"/>
                          <a:gd name="connsiteY31" fmla="*/ 6245 h 10210"/>
                          <a:gd name="connsiteX32" fmla="*/ 990 w 10009"/>
                          <a:gd name="connsiteY32" fmla="*/ 6110 h 10210"/>
                          <a:gd name="connsiteX33" fmla="*/ 836 w 10009"/>
                          <a:gd name="connsiteY33" fmla="*/ 5989 h 10210"/>
                          <a:gd name="connsiteX34" fmla="*/ 695 w 10009"/>
                          <a:gd name="connsiteY34" fmla="*/ 5883 h 10210"/>
                          <a:gd name="connsiteX35" fmla="*/ 574 w 10009"/>
                          <a:gd name="connsiteY35" fmla="*/ 5787 h 10210"/>
                          <a:gd name="connsiteX36" fmla="*/ 465 w 10009"/>
                          <a:gd name="connsiteY36" fmla="*/ 5705 h 10210"/>
                          <a:gd name="connsiteX37" fmla="*/ 373 w 10009"/>
                          <a:gd name="connsiteY37" fmla="*/ 5627 h 10210"/>
                          <a:gd name="connsiteX38" fmla="*/ 303 w 10009"/>
                          <a:gd name="connsiteY38" fmla="*/ 5580 h 10210"/>
                          <a:gd name="connsiteX39" fmla="*/ 256 w 10009"/>
                          <a:gd name="connsiteY39" fmla="*/ 5537 h 10210"/>
                          <a:gd name="connsiteX40" fmla="*/ 229 w 10009"/>
                          <a:gd name="connsiteY40" fmla="*/ 5512 h 10210"/>
                          <a:gd name="connsiteX41" fmla="*/ 96 w 10009"/>
                          <a:gd name="connsiteY41" fmla="*/ 5334 h 10210"/>
                          <a:gd name="connsiteX42" fmla="*/ 4 w 10009"/>
                          <a:gd name="connsiteY42" fmla="*/ 4629 h 10210"/>
                          <a:gd name="connsiteX43" fmla="*/ 4 w 10009"/>
                          <a:gd name="connsiteY43" fmla="*/ 3839 h 10210"/>
                          <a:gd name="connsiteX44" fmla="*/ 244 w 10009"/>
                          <a:gd name="connsiteY44" fmla="*/ 2484 h 10210"/>
                          <a:gd name="connsiteX45" fmla="*/ 581 w 10009"/>
                          <a:gd name="connsiteY45" fmla="*/ 2190 h 10210"/>
                          <a:gd name="connsiteX46" fmla="*/ 3848 w 10009"/>
                          <a:gd name="connsiteY46" fmla="*/ 98 h 10210"/>
                          <a:gd name="connsiteX0" fmla="*/ 3848 w 10009"/>
                          <a:gd name="connsiteY0" fmla="*/ 98 h 10092"/>
                          <a:gd name="connsiteX1" fmla="*/ 4229 w 10009"/>
                          <a:gd name="connsiteY1" fmla="*/ 51 h 10092"/>
                          <a:gd name="connsiteX2" fmla="*/ 9713 w 10009"/>
                          <a:gd name="connsiteY2" fmla="*/ 3232 h 10092"/>
                          <a:gd name="connsiteX3" fmla="*/ 9995 w 10009"/>
                          <a:gd name="connsiteY3" fmla="*/ 3406 h 10092"/>
                          <a:gd name="connsiteX4" fmla="*/ 9894 w 10009"/>
                          <a:gd name="connsiteY4" fmla="*/ 3695 h 10092"/>
                          <a:gd name="connsiteX5" fmla="*/ 9581 w 10009"/>
                          <a:gd name="connsiteY5" fmla="*/ 4042 h 10092"/>
                          <a:gd name="connsiteX6" fmla="*/ 9574 w 10009"/>
                          <a:gd name="connsiteY6" fmla="*/ 6245 h 10092"/>
                          <a:gd name="connsiteX7" fmla="*/ 9661 w 10009"/>
                          <a:gd name="connsiteY7" fmla="*/ 6312 h 10092"/>
                          <a:gd name="connsiteX8" fmla="*/ 9894 w 10009"/>
                          <a:gd name="connsiteY8" fmla="*/ 6496 h 10092"/>
                          <a:gd name="connsiteX9" fmla="*/ 9691 w 10009"/>
                          <a:gd name="connsiteY9" fmla="*/ 6833 h 10092"/>
                          <a:gd name="connsiteX10" fmla="*/ 6144 w 10009"/>
                          <a:gd name="connsiteY10" fmla="*/ 9986 h 10092"/>
                          <a:gd name="connsiteX11" fmla="*/ 5926 w 10009"/>
                          <a:gd name="connsiteY11" fmla="*/ 9952 h 10092"/>
                          <a:gd name="connsiteX12" fmla="*/ 5108 w 10009"/>
                          <a:gd name="connsiteY12" fmla="*/ 9315 h 10092"/>
                          <a:gd name="connsiteX13" fmla="*/ 4935 w 10009"/>
                          <a:gd name="connsiteY13" fmla="*/ 9181 h 10092"/>
                          <a:gd name="connsiteX14" fmla="*/ 4752 w 10009"/>
                          <a:gd name="connsiteY14" fmla="*/ 9036 h 10092"/>
                          <a:gd name="connsiteX15" fmla="*/ 4556 w 10009"/>
                          <a:gd name="connsiteY15" fmla="*/ 8887 h 10092"/>
                          <a:gd name="connsiteX16" fmla="*/ 4358 w 10009"/>
                          <a:gd name="connsiteY16" fmla="*/ 8731 h 10092"/>
                          <a:gd name="connsiteX17" fmla="*/ 4150 w 10009"/>
                          <a:gd name="connsiteY17" fmla="*/ 8563 h 10092"/>
                          <a:gd name="connsiteX18" fmla="*/ 3935 w 10009"/>
                          <a:gd name="connsiteY18" fmla="*/ 8404 h 10092"/>
                          <a:gd name="connsiteX19" fmla="*/ 3715 w 10009"/>
                          <a:gd name="connsiteY19" fmla="*/ 8226 h 10092"/>
                          <a:gd name="connsiteX20" fmla="*/ 3490 w 10009"/>
                          <a:gd name="connsiteY20" fmla="*/ 8057 h 10092"/>
                          <a:gd name="connsiteX21" fmla="*/ 3265 w 10009"/>
                          <a:gd name="connsiteY21" fmla="*/ 7884 h 10092"/>
                          <a:gd name="connsiteX22" fmla="*/ 3035 w 10009"/>
                          <a:gd name="connsiteY22" fmla="*/ 7705 h 10092"/>
                          <a:gd name="connsiteX23" fmla="*/ 2809 w 10009"/>
                          <a:gd name="connsiteY23" fmla="*/ 7528 h 10092"/>
                          <a:gd name="connsiteX24" fmla="*/ 2583 w 10009"/>
                          <a:gd name="connsiteY24" fmla="*/ 7349 h 10092"/>
                          <a:gd name="connsiteX25" fmla="*/ 2363 w 10009"/>
                          <a:gd name="connsiteY25" fmla="*/ 7180 h 10092"/>
                          <a:gd name="connsiteX26" fmla="*/ 2143 w 10009"/>
                          <a:gd name="connsiteY26" fmla="*/ 7011 h 10092"/>
                          <a:gd name="connsiteX27" fmla="*/ 1929 w 10009"/>
                          <a:gd name="connsiteY27" fmla="*/ 6843 h 10092"/>
                          <a:gd name="connsiteX28" fmla="*/ 1726 w 10009"/>
                          <a:gd name="connsiteY28" fmla="*/ 6683 h 10092"/>
                          <a:gd name="connsiteX29" fmla="*/ 1526 w 10009"/>
                          <a:gd name="connsiteY29" fmla="*/ 6530 h 10092"/>
                          <a:gd name="connsiteX30" fmla="*/ 1338 w 10009"/>
                          <a:gd name="connsiteY30" fmla="*/ 6379 h 10092"/>
                          <a:gd name="connsiteX31" fmla="*/ 1158 w 10009"/>
                          <a:gd name="connsiteY31" fmla="*/ 6245 h 10092"/>
                          <a:gd name="connsiteX32" fmla="*/ 990 w 10009"/>
                          <a:gd name="connsiteY32" fmla="*/ 6110 h 10092"/>
                          <a:gd name="connsiteX33" fmla="*/ 836 w 10009"/>
                          <a:gd name="connsiteY33" fmla="*/ 5989 h 10092"/>
                          <a:gd name="connsiteX34" fmla="*/ 695 w 10009"/>
                          <a:gd name="connsiteY34" fmla="*/ 5883 h 10092"/>
                          <a:gd name="connsiteX35" fmla="*/ 574 w 10009"/>
                          <a:gd name="connsiteY35" fmla="*/ 5787 h 10092"/>
                          <a:gd name="connsiteX36" fmla="*/ 465 w 10009"/>
                          <a:gd name="connsiteY36" fmla="*/ 5705 h 10092"/>
                          <a:gd name="connsiteX37" fmla="*/ 373 w 10009"/>
                          <a:gd name="connsiteY37" fmla="*/ 5627 h 10092"/>
                          <a:gd name="connsiteX38" fmla="*/ 303 w 10009"/>
                          <a:gd name="connsiteY38" fmla="*/ 5580 h 10092"/>
                          <a:gd name="connsiteX39" fmla="*/ 256 w 10009"/>
                          <a:gd name="connsiteY39" fmla="*/ 5537 h 10092"/>
                          <a:gd name="connsiteX40" fmla="*/ 229 w 10009"/>
                          <a:gd name="connsiteY40" fmla="*/ 5512 h 10092"/>
                          <a:gd name="connsiteX41" fmla="*/ 96 w 10009"/>
                          <a:gd name="connsiteY41" fmla="*/ 5334 h 10092"/>
                          <a:gd name="connsiteX42" fmla="*/ 4 w 10009"/>
                          <a:gd name="connsiteY42" fmla="*/ 4629 h 10092"/>
                          <a:gd name="connsiteX43" fmla="*/ 4 w 10009"/>
                          <a:gd name="connsiteY43" fmla="*/ 3839 h 10092"/>
                          <a:gd name="connsiteX44" fmla="*/ 244 w 10009"/>
                          <a:gd name="connsiteY44" fmla="*/ 2484 h 10092"/>
                          <a:gd name="connsiteX45" fmla="*/ 581 w 10009"/>
                          <a:gd name="connsiteY45" fmla="*/ 2190 h 10092"/>
                          <a:gd name="connsiteX46" fmla="*/ 3848 w 10009"/>
                          <a:gd name="connsiteY46" fmla="*/ 98 h 10092"/>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935 w 10009"/>
                          <a:gd name="connsiteY12" fmla="*/ 9181 h 10007"/>
                          <a:gd name="connsiteX13" fmla="*/ 4752 w 10009"/>
                          <a:gd name="connsiteY13" fmla="*/ 9036 h 10007"/>
                          <a:gd name="connsiteX14" fmla="*/ 4556 w 10009"/>
                          <a:gd name="connsiteY14" fmla="*/ 8887 h 10007"/>
                          <a:gd name="connsiteX15" fmla="*/ 4358 w 10009"/>
                          <a:gd name="connsiteY15" fmla="*/ 8731 h 10007"/>
                          <a:gd name="connsiteX16" fmla="*/ 4150 w 10009"/>
                          <a:gd name="connsiteY16" fmla="*/ 8563 h 10007"/>
                          <a:gd name="connsiteX17" fmla="*/ 3935 w 10009"/>
                          <a:gd name="connsiteY17" fmla="*/ 8404 h 10007"/>
                          <a:gd name="connsiteX18" fmla="*/ 3715 w 10009"/>
                          <a:gd name="connsiteY18" fmla="*/ 8226 h 10007"/>
                          <a:gd name="connsiteX19" fmla="*/ 3490 w 10009"/>
                          <a:gd name="connsiteY19" fmla="*/ 8057 h 10007"/>
                          <a:gd name="connsiteX20" fmla="*/ 3265 w 10009"/>
                          <a:gd name="connsiteY20" fmla="*/ 7884 h 10007"/>
                          <a:gd name="connsiteX21" fmla="*/ 3035 w 10009"/>
                          <a:gd name="connsiteY21" fmla="*/ 7705 h 10007"/>
                          <a:gd name="connsiteX22" fmla="*/ 2809 w 10009"/>
                          <a:gd name="connsiteY22" fmla="*/ 7528 h 10007"/>
                          <a:gd name="connsiteX23" fmla="*/ 2583 w 10009"/>
                          <a:gd name="connsiteY23" fmla="*/ 7349 h 10007"/>
                          <a:gd name="connsiteX24" fmla="*/ 2363 w 10009"/>
                          <a:gd name="connsiteY24" fmla="*/ 7180 h 10007"/>
                          <a:gd name="connsiteX25" fmla="*/ 2143 w 10009"/>
                          <a:gd name="connsiteY25" fmla="*/ 7011 h 10007"/>
                          <a:gd name="connsiteX26" fmla="*/ 1929 w 10009"/>
                          <a:gd name="connsiteY26" fmla="*/ 6843 h 10007"/>
                          <a:gd name="connsiteX27" fmla="*/ 1726 w 10009"/>
                          <a:gd name="connsiteY27" fmla="*/ 6683 h 10007"/>
                          <a:gd name="connsiteX28" fmla="*/ 1526 w 10009"/>
                          <a:gd name="connsiteY28" fmla="*/ 6530 h 10007"/>
                          <a:gd name="connsiteX29" fmla="*/ 1338 w 10009"/>
                          <a:gd name="connsiteY29" fmla="*/ 6379 h 10007"/>
                          <a:gd name="connsiteX30" fmla="*/ 1158 w 10009"/>
                          <a:gd name="connsiteY30" fmla="*/ 6245 h 10007"/>
                          <a:gd name="connsiteX31" fmla="*/ 990 w 10009"/>
                          <a:gd name="connsiteY31" fmla="*/ 6110 h 10007"/>
                          <a:gd name="connsiteX32" fmla="*/ 836 w 10009"/>
                          <a:gd name="connsiteY32" fmla="*/ 5989 h 10007"/>
                          <a:gd name="connsiteX33" fmla="*/ 695 w 10009"/>
                          <a:gd name="connsiteY33" fmla="*/ 5883 h 10007"/>
                          <a:gd name="connsiteX34" fmla="*/ 574 w 10009"/>
                          <a:gd name="connsiteY34" fmla="*/ 5787 h 10007"/>
                          <a:gd name="connsiteX35" fmla="*/ 465 w 10009"/>
                          <a:gd name="connsiteY35" fmla="*/ 5705 h 10007"/>
                          <a:gd name="connsiteX36" fmla="*/ 373 w 10009"/>
                          <a:gd name="connsiteY36" fmla="*/ 5627 h 10007"/>
                          <a:gd name="connsiteX37" fmla="*/ 303 w 10009"/>
                          <a:gd name="connsiteY37" fmla="*/ 5580 h 10007"/>
                          <a:gd name="connsiteX38" fmla="*/ 256 w 10009"/>
                          <a:gd name="connsiteY38" fmla="*/ 5537 h 10007"/>
                          <a:gd name="connsiteX39" fmla="*/ 229 w 10009"/>
                          <a:gd name="connsiteY39" fmla="*/ 5512 h 10007"/>
                          <a:gd name="connsiteX40" fmla="*/ 96 w 10009"/>
                          <a:gd name="connsiteY40" fmla="*/ 5334 h 10007"/>
                          <a:gd name="connsiteX41" fmla="*/ 4 w 10009"/>
                          <a:gd name="connsiteY41" fmla="*/ 4629 h 10007"/>
                          <a:gd name="connsiteX42" fmla="*/ 4 w 10009"/>
                          <a:gd name="connsiteY42" fmla="*/ 3839 h 10007"/>
                          <a:gd name="connsiteX43" fmla="*/ 244 w 10009"/>
                          <a:gd name="connsiteY43" fmla="*/ 2484 h 10007"/>
                          <a:gd name="connsiteX44" fmla="*/ 581 w 10009"/>
                          <a:gd name="connsiteY44" fmla="*/ 2190 h 10007"/>
                          <a:gd name="connsiteX45" fmla="*/ 3848 w 10009"/>
                          <a:gd name="connsiteY4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752 w 10009"/>
                          <a:gd name="connsiteY12" fmla="*/ 9036 h 10007"/>
                          <a:gd name="connsiteX13" fmla="*/ 4556 w 10009"/>
                          <a:gd name="connsiteY13" fmla="*/ 8887 h 10007"/>
                          <a:gd name="connsiteX14" fmla="*/ 4358 w 10009"/>
                          <a:gd name="connsiteY14" fmla="*/ 8731 h 10007"/>
                          <a:gd name="connsiteX15" fmla="*/ 4150 w 10009"/>
                          <a:gd name="connsiteY15" fmla="*/ 8563 h 10007"/>
                          <a:gd name="connsiteX16" fmla="*/ 3935 w 10009"/>
                          <a:gd name="connsiteY16" fmla="*/ 8404 h 10007"/>
                          <a:gd name="connsiteX17" fmla="*/ 3715 w 10009"/>
                          <a:gd name="connsiteY17" fmla="*/ 8226 h 10007"/>
                          <a:gd name="connsiteX18" fmla="*/ 3490 w 10009"/>
                          <a:gd name="connsiteY18" fmla="*/ 8057 h 10007"/>
                          <a:gd name="connsiteX19" fmla="*/ 3265 w 10009"/>
                          <a:gd name="connsiteY19" fmla="*/ 7884 h 10007"/>
                          <a:gd name="connsiteX20" fmla="*/ 3035 w 10009"/>
                          <a:gd name="connsiteY20" fmla="*/ 7705 h 10007"/>
                          <a:gd name="connsiteX21" fmla="*/ 2809 w 10009"/>
                          <a:gd name="connsiteY21" fmla="*/ 7528 h 10007"/>
                          <a:gd name="connsiteX22" fmla="*/ 2583 w 10009"/>
                          <a:gd name="connsiteY22" fmla="*/ 7349 h 10007"/>
                          <a:gd name="connsiteX23" fmla="*/ 2363 w 10009"/>
                          <a:gd name="connsiteY23" fmla="*/ 7180 h 10007"/>
                          <a:gd name="connsiteX24" fmla="*/ 2143 w 10009"/>
                          <a:gd name="connsiteY24" fmla="*/ 7011 h 10007"/>
                          <a:gd name="connsiteX25" fmla="*/ 1929 w 10009"/>
                          <a:gd name="connsiteY25" fmla="*/ 6843 h 10007"/>
                          <a:gd name="connsiteX26" fmla="*/ 1726 w 10009"/>
                          <a:gd name="connsiteY26" fmla="*/ 6683 h 10007"/>
                          <a:gd name="connsiteX27" fmla="*/ 1526 w 10009"/>
                          <a:gd name="connsiteY27" fmla="*/ 6530 h 10007"/>
                          <a:gd name="connsiteX28" fmla="*/ 1338 w 10009"/>
                          <a:gd name="connsiteY28" fmla="*/ 6379 h 10007"/>
                          <a:gd name="connsiteX29" fmla="*/ 1158 w 10009"/>
                          <a:gd name="connsiteY29" fmla="*/ 6245 h 10007"/>
                          <a:gd name="connsiteX30" fmla="*/ 990 w 10009"/>
                          <a:gd name="connsiteY30" fmla="*/ 6110 h 10007"/>
                          <a:gd name="connsiteX31" fmla="*/ 836 w 10009"/>
                          <a:gd name="connsiteY31" fmla="*/ 5989 h 10007"/>
                          <a:gd name="connsiteX32" fmla="*/ 695 w 10009"/>
                          <a:gd name="connsiteY32" fmla="*/ 5883 h 10007"/>
                          <a:gd name="connsiteX33" fmla="*/ 574 w 10009"/>
                          <a:gd name="connsiteY33" fmla="*/ 5787 h 10007"/>
                          <a:gd name="connsiteX34" fmla="*/ 465 w 10009"/>
                          <a:gd name="connsiteY34" fmla="*/ 5705 h 10007"/>
                          <a:gd name="connsiteX35" fmla="*/ 373 w 10009"/>
                          <a:gd name="connsiteY35" fmla="*/ 5627 h 10007"/>
                          <a:gd name="connsiteX36" fmla="*/ 303 w 10009"/>
                          <a:gd name="connsiteY36" fmla="*/ 5580 h 10007"/>
                          <a:gd name="connsiteX37" fmla="*/ 256 w 10009"/>
                          <a:gd name="connsiteY37" fmla="*/ 5537 h 10007"/>
                          <a:gd name="connsiteX38" fmla="*/ 229 w 10009"/>
                          <a:gd name="connsiteY38" fmla="*/ 5512 h 10007"/>
                          <a:gd name="connsiteX39" fmla="*/ 96 w 10009"/>
                          <a:gd name="connsiteY39" fmla="*/ 5334 h 10007"/>
                          <a:gd name="connsiteX40" fmla="*/ 4 w 10009"/>
                          <a:gd name="connsiteY40" fmla="*/ 4629 h 10007"/>
                          <a:gd name="connsiteX41" fmla="*/ 4 w 10009"/>
                          <a:gd name="connsiteY41" fmla="*/ 3839 h 10007"/>
                          <a:gd name="connsiteX42" fmla="*/ 244 w 10009"/>
                          <a:gd name="connsiteY42" fmla="*/ 2484 h 10007"/>
                          <a:gd name="connsiteX43" fmla="*/ 581 w 10009"/>
                          <a:gd name="connsiteY43" fmla="*/ 2190 h 10007"/>
                          <a:gd name="connsiteX44" fmla="*/ 3848 w 10009"/>
                          <a:gd name="connsiteY4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556 w 10009"/>
                          <a:gd name="connsiteY12" fmla="*/ 8887 h 10007"/>
                          <a:gd name="connsiteX13" fmla="*/ 4358 w 10009"/>
                          <a:gd name="connsiteY13" fmla="*/ 8731 h 10007"/>
                          <a:gd name="connsiteX14" fmla="*/ 4150 w 10009"/>
                          <a:gd name="connsiteY14" fmla="*/ 8563 h 10007"/>
                          <a:gd name="connsiteX15" fmla="*/ 3935 w 10009"/>
                          <a:gd name="connsiteY15" fmla="*/ 8404 h 10007"/>
                          <a:gd name="connsiteX16" fmla="*/ 3715 w 10009"/>
                          <a:gd name="connsiteY16" fmla="*/ 8226 h 10007"/>
                          <a:gd name="connsiteX17" fmla="*/ 3490 w 10009"/>
                          <a:gd name="connsiteY17" fmla="*/ 8057 h 10007"/>
                          <a:gd name="connsiteX18" fmla="*/ 3265 w 10009"/>
                          <a:gd name="connsiteY18" fmla="*/ 7884 h 10007"/>
                          <a:gd name="connsiteX19" fmla="*/ 3035 w 10009"/>
                          <a:gd name="connsiteY19" fmla="*/ 7705 h 10007"/>
                          <a:gd name="connsiteX20" fmla="*/ 2809 w 10009"/>
                          <a:gd name="connsiteY20" fmla="*/ 7528 h 10007"/>
                          <a:gd name="connsiteX21" fmla="*/ 2583 w 10009"/>
                          <a:gd name="connsiteY21" fmla="*/ 7349 h 10007"/>
                          <a:gd name="connsiteX22" fmla="*/ 2363 w 10009"/>
                          <a:gd name="connsiteY22" fmla="*/ 7180 h 10007"/>
                          <a:gd name="connsiteX23" fmla="*/ 2143 w 10009"/>
                          <a:gd name="connsiteY23" fmla="*/ 7011 h 10007"/>
                          <a:gd name="connsiteX24" fmla="*/ 1929 w 10009"/>
                          <a:gd name="connsiteY24" fmla="*/ 6843 h 10007"/>
                          <a:gd name="connsiteX25" fmla="*/ 1726 w 10009"/>
                          <a:gd name="connsiteY25" fmla="*/ 6683 h 10007"/>
                          <a:gd name="connsiteX26" fmla="*/ 1526 w 10009"/>
                          <a:gd name="connsiteY26" fmla="*/ 6530 h 10007"/>
                          <a:gd name="connsiteX27" fmla="*/ 1338 w 10009"/>
                          <a:gd name="connsiteY27" fmla="*/ 6379 h 10007"/>
                          <a:gd name="connsiteX28" fmla="*/ 1158 w 10009"/>
                          <a:gd name="connsiteY28" fmla="*/ 6245 h 10007"/>
                          <a:gd name="connsiteX29" fmla="*/ 990 w 10009"/>
                          <a:gd name="connsiteY29" fmla="*/ 6110 h 10007"/>
                          <a:gd name="connsiteX30" fmla="*/ 836 w 10009"/>
                          <a:gd name="connsiteY30" fmla="*/ 5989 h 10007"/>
                          <a:gd name="connsiteX31" fmla="*/ 695 w 10009"/>
                          <a:gd name="connsiteY31" fmla="*/ 5883 h 10007"/>
                          <a:gd name="connsiteX32" fmla="*/ 574 w 10009"/>
                          <a:gd name="connsiteY32" fmla="*/ 5787 h 10007"/>
                          <a:gd name="connsiteX33" fmla="*/ 465 w 10009"/>
                          <a:gd name="connsiteY33" fmla="*/ 5705 h 10007"/>
                          <a:gd name="connsiteX34" fmla="*/ 373 w 10009"/>
                          <a:gd name="connsiteY34" fmla="*/ 5627 h 10007"/>
                          <a:gd name="connsiteX35" fmla="*/ 303 w 10009"/>
                          <a:gd name="connsiteY35" fmla="*/ 5580 h 10007"/>
                          <a:gd name="connsiteX36" fmla="*/ 256 w 10009"/>
                          <a:gd name="connsiteY36" fmla="*/ 5537 h 10007"/>
                          <a:gd name="connsiteX37" fmla="*/ 229 w 10009"/>
                          <a:gd name="connsiteY37" fmla="*/ 5512 h 10007"/>
                          <a:gd name="connsiteX38" fmla="*/ 96 w 10009"/>
                          <a:gd name="connsiteY38" fmla="*/ 5334 h 10007"/>
                          <a:gd name="connsiteX39" fmla="*/ 4 w 10009"/>
                          <a:gd name="connsiteY39" fmla="*/ 4629 h 10007"/>
                          <a:gd name="connsiteX40" fmla="*/ 4 w 10009"/>
                          <a:gd name="connsiteY40" fmla="*/ 3839 h 10007"/>
                          <a:gd name="connsiteX41" fmla="*/ 244 w 10009"/>
                          <a:gd name="connsiteY41" fmla="*/ 2484 h 10007"/>
                          <a:gd name="connsiteX42" fmla="*/ 581 w 10009"/>
                          <a:gd name="connsiteY42" fmla="*/ 2190 h 10007"/>
                          <a:gd name="connsiteX43" fmla="*/ 3848 w 10009"/>
                          <a:gd name="connsiteY4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358 w 10009"/>
                          <a:gd name="connsiteY12" fmla="*/ 8731 h 10007"/>
                          <a:gd name="connsiteX13" fmla="*/ 4150 w 10009"/>
                          <a:gd name="connsiteY13" fmla="*/ 8563 h 10007"/>
                          <a:gd name="connsiteX14" fmla="*/ 3935 w 10009"/>
                          <a:gd name="connsiteY14" fmla="*/ 8404 h 10007"/>
                          <a:gd name="connsiteX15" fmla="*/ 3715 w 10009"/>
                          <a:gd name="connsiteY15" fmla="*/ 8226 h 10007"/>
                          <a:gd name="connsiteX16" fmla="*/ 3490 w 10009"/>
                          <a:gd name="connsiteY16" fmla="*/ 8057 h 10007"/>
                          <a:gd name="connsiteX17" fmla="*/ 3265 w 10009"/>
                          <a:gd name="connsiteY17" fmla="*/ 7884 h 10007"/>
                          <a:gd name="connsiteX18" fmla="*/ 3035 w 10009"/>
                          <a:gd name="connsiteY18" fmla="*/ 7705 h 10007"/>
                          <a:gd name="connsiteX19" fmla="*/ 2809 w 10009"/>
                          <a:gd name="connsiteY19" fmla="*/ 7528 h 10007"/>
                          <a:gd name="connsiteX20" fmla="*/ 2583 w 10009"/>
                          <a:gd name="connsiteY20" fmla="*/ 7349 h 10007"/>
                          <a:gd name="connsiteX21" fmla="*/ 2363 w 10009"/>
                          <a:gd name="connsiteY21" fmla="*/ 7180 h 10007"/>
                          <a:gd name="connsiteX22" fmla="*/ 2143 w 10009"/>
                          <a:gd name="connsiteY22" fmla="*/ 7011 h 10007"/>
                          <a:gd name="connsiteX23" fmla="*/ 1929 w 10009"/>
                          <a:gd name="connsiteY23" fmla="*/ 6843 h 10007"/>
                          <a:gd name="connsiteX24" fmla="*/ 1726 w 10009"/>
                          <a:gd name="connsiteY24" fmla="*/ 6683 h 10007"/>
                          <a:gd name="connsiteX25" fmla="*/ 1526 w 10009"/>
                          <a:gd name="connsiteY25" fmla="*/ 6530 h 10007"/>
                          <a:gd name="connsiteX26" fmla="*/ 1338 w 10009"/>
                          <a:gd name="connsiteY26" fmla="*/ 6379 h 10007"/>
                          <a:gd name="connsiteX27" fmla="*/ 1158 w 10009"/>
                          <a:gd name="connsiteY27" fmla="*/ 6245 h 10007"/>
                          <a:gd name="connsiteX28" fmla="*/ 990 w 10009"/>
                          <a:gd name="connsiteY28" fmla="*/ 6110 h 10007"/>
                          <a:gd name="connsiteX29" fmla="*/ 836 w 10009"/>
                          <a:gd name="connsiteY29" fmla="*/ 5989 h 10007"/>
                          <a:gd name="connsiteX30" fmla="*/ 695 w 10009"/>
                          <a:gd name="connsiteY30" fmla="*/ 5883 h 10007"/>
                          <a:gd name="connsiteX31" fmla="*/ 574 w 10009"/>
                          <a:gd name="connsiteY31" fmla="*/ 5787 h 10007"/>
                          <a:gd name="connsiteX32" fmla="*/ 465 w 10009"/>
                          <a:gd name="connsiteY32" fmla="*/ 5705 h 10007"/>
                          <a:gd name="connsiteX33" fmla="*/ 373 w 10009"/>
                          <a:gd name="connsiteY33" fmla="*/ 5627 h 10007"/>
                          <a:gd name="connsiteX34" fmla="*/ 303 w 10009"/>
                          <a:gd name="connsiteY34" fmla="*/ 5580 h 10007"/>
                          <a:gd name="connsiteX35" fmla="*/ 256 w 10009"/>
                          <a:gd name="connsiteY35" fmla="*/ 5537 h 10007"/>
                          <a:gd name="connsiteX36" fmla="*/ 229 w 10009"/>
                          <a:gd name="connsiteY36" fmla="*/ 5512 h 10007"/>
                          <a:gd name="connsiteX37" fmla="*/ 96 w 10009"/>
                          <a:gd name="connsiteY37" fmla="*/ 5334 h 10007"/>
                          <a:gd name="connsiteX38" fmla="*/ 4 w 10009"/>
                          <a:gd name="connsiteY38" fmla="*/ 4629 h 10007"/>
                          <a:gd name="connsiteX39" fmla="*/ 4 w 10009"/>
                          <a:gd name="connsiteY39" fmla="*/ 3839 h 10007"/>
                          <a:gd name="connsiteX40" fmla="*/ 244 w 10009"/>
                          <a:gd name="connsiteY40" fmla="*/ 2484 h 10007"/>
                          <a:gd name="connsiteX41" fmla="*/ 581 w 10009"/>
                          <a:gd name="connsiteY41" fmla="*/ 2190 h 10007"/>
                          <a:gd name="connsiteX42" fmla="*/ 3848 w 10009"/>
                          <a:gd name="connsiteY4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150 w 10009"/>
                          <a:gd name="connsiteY12" fmla="*/ 8563 h 10007"/>
                          <a:gd name="connsiteX13" fmla="*/ 3935 w 10009"/>
                          <a:gd name="connsiteY13" fmla="*/ 8404 h 10007"/>
                          <a:gd name="connsiteX14" fmla="*/ 3715 w 10009"/>
                          <a:gd name="connsiteY14" fmla="*/ 8226 h 10007"/>
                          <a:gd name="connsiteX15" fmla="*/ 3490 w 10009"/>
                          <a:gd name="connsiteY15" fmla="*/ 8057 h 10007"/>
                          <a:gd name="connsiteX16" fmla="*/ 3265 w 10009"/>
                          <a:gd name="connsiteY16" fmla="*/ 7884 h 10007"/>
                          <a:gd name="connsiteX17" fmla="*/ 3035 w 10009"/>
                          <a:gd name="connsiteY17" fmla="*/ 7705 h 10007"/>
                          <a:gd name="connsiteX18" fmla="*/ 2809 w 10009"/>
                          <a:gd name="connsiteY18" fmla="*/ 7528 h 10007"/>
                          <a:gd name="connsiteX19" fmla="*/ 2583 w 10009"/>
                          <a:gd name="connsiteY19" fmla="*/ 7349 h 10007"/>
                          <a:gd name="connsiteX20" fmla="*/ 2363 w 10009"/>
                          <a:gd name="connsiteY20" fmla="*/ 7180 h 10007"/>
                          <a:gd name="connsiteX21" fmla="*/ 2143 w 10009"/>
                          <a:gd name="connsiteY21" fmla="*/ 7011 h 10007"/>
                          <a:gd name="connsiteX22" fmla="*/ 1929 w 10009"/>
                          <a:gd name="connsiteY22" fmla="*/ 6843 h 10007"/>
                          <a:gd name="connsiteX23" fmla="*/ 1726 w 10009"/>
                          <a:gd name="connsiteY23" fmla="*/ 6683 h 10007"/>
                          <a:gd name="connsiteX24" fmla="*/ 1526 w 10009"/>
                          <a:gd name="connsiteY24" fmla="*/ 6530 h 10007"/>
                          <a:gd name="connsiteX25" fmla="*/ 1338 w 10009"/>
                          <a:gd name="connsiteY25" fmla="*/ 6379 h 10007"/>
                          <a:gd name="connsiteX26" fmla="*/ 1158 w 10009"/>
                          <a:gd name="connsiteY26" fmla="*/ 6245 h 10007"/>
                          <a:gd name="connsiteX27" fmla="*/ 990 w 10009"/>
                          <a:gd name="connsiteY27" fmla="*/ 6110 h 10007"/>
                          <a:gd name="connsiteX28" fmla="*/ 836 w 10009"/>
                          <a:gd name="connsiteY28" fmla="*/ 5989 h 10007"/>
                          <a:gd name="connsiteX29" fmla="*/ 695 w 10009"/>
                          <a:gd name="connsiteY29" fmla="*/ 5883 h 10007"/>
                          <a:gd name="connsiteX30" fmla="*/ 574 w 10009"/>
                          <a:gd name="connsiteY30" fmla="*/ 5787 h 10007"/>
                          <a:gd name="connsiteX31" fmla="*/ 465 w 10009"/>
                          <a:gd name="connsiteY31" fmla="*/ 5705 h 10007"/>
                          <a:gd name="connsiteX32" fmla="*/ 373 w 10009"/>
                          <a:gd name="connsiteY32" fmla="*/ 5627 h 10007"/>
                          <a:gd name="connsiteX33" fmla="*/ 303 w 10009"/>
                          <a:gd name="connsiteY33" fmla="*/ 5580 h 10007"/>
                          <a:gd name="connsiteX34" fmla="*/ 256 w 10009"/>
                          <a:gd name="connsiteY34" fmla="*/ 5537 h 10007"/>
                          <a:gd name="connsiteX35" fmla="*/ 229 w 10009"/>
                          <a:gd name="connsiteY35" fmla="*/ 5512 h 10007"/>
                          <a:gd name="connsiteX36" fmla="*/ 96 w 10009"/>
                          <a:gd name="connsiteY36" fmla="*/ 5334 h 10007"/>
                          <a:gd name="connsiteX37" fmla="*/ 4 w 10009"/>
                          <a:gd name="connsiteY37" fmla="*/ 4629 h 10007"/>
                          <a:gd name="connsiteX38" fmla="*/ 4 w 10009"/>
                          <a:gd name="connsiteY38" fmla="*/ 3839 h 10007"/>
                          <a:gd name="connsiteX39" fmla="*/ 244 w 10009"/>
                          <a:gd name="connsiteY39" fmla="*/ 2484 h 10007"/>
                          <a:gd name="connsiteX40" fmla="*/ 581 w 10009"/>
                          <a:gd name="connsiteY40" fmla="*/ 2190 h 10007"/>
                          <a:gd name="connsiteX41" fmla="*/ 3848 w 10009"/>
                          <a:gd name="connsiteY4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935 w 10009"/>
                          <a:gd name="connsiteY12" fmla="*/ 8404 h 10007"/>
                          <a:gd name="connsiteX13" fmla="*/ 3715 w 10009"/>
                          <a:gd name="connsiteY13" fmla="*/ 8226 h 10007"/>
                          <a:gd name="connsiteX14" fmla="*/ 3490 w 10009"/>
                          <a:gd name="connsiteY14" fmla="*/ 8057 h 10007"/>
                          <a:gd name="connsiteX15" fmla="*/ 3265 w 10009"/>
                          <a:gd name="connsiteY15" fmla="*/ 7884 h 10007"/>
                          <a:gd name="connsiteX16" fmla="*/ 3035 w 10009"/>
                          <a:gd name="connsiteY16" fmla="*/ 7705 h 10007"/>
                          <a:gd name="connsiteX17" fmla="*/ 2809 w 10009"/>
                          <a:gd name="connsiteY17" fmla="*/ 7528 h 10007"/>
                          <a:gd name="connsiteX18" fmla="*/ 2583 w 10009"/>
                          <a:gd name="connsiteY18" fmla="*/ 7349 h 10007"/>
                          <a:gd name="connsiteX19" fmla="*/ 2363 w 10009"/>
                          <a:gd name="connsiteY19" fmla="*/ 7180 h 10007"/>
                          <a:gd name="connsiteX20" fmla="*/ 2143 w 10009"/>
                          <a:gd name="connsiteY20" fmla="*/ 7011 h 10007"/>
                          <a:gd name="connsiteX21" fmla="*/ 1929 w 10009"/>
                          <a:gd name="connsiteY21" fmla="*/ 6843 h 10007"/>
                          <a:gd name="connsiteX22" fmla="*/ 1726 w 10009"/>
                          <a:gd name="connsiteY22" fmla="*/ 6683 h 10007"/>
                          <a:gd name="connsiteX23" fmla="*/ 1526 w 10009"/>
                          <a:gd name="connsiteY23" fmla="*/ 6530 h 10007"/>
                          <a:gd name="connsiteX24" fmla="*/ 1338 w 10009"/>
                          <a:gd name="connsiteY24" fmla="*/ 6379 h 10007"/>
                          <a:gd name="connsiteX25" fmla="*/ 1158 w 10009"/>
                          <a:gd name="connsiteY25" fmla="*/ 6245 h 10007"/>
                          <a:gd name="connsiteX26" fmla="*/ 990 w 10009"/>
                          <a:gd name="connsiteY26" fmla="*/ 6110 h 10007"/>
                          <a:gd name="connsiteX27" fmla="*/ 836 w 10009"/>
                          <a:gd name="connsiteY27" fmla="*/ 5989 h 10007"/>
                          <a:gd name="connsiteX28" fmla="*/ 695 w 10009"/>
                          <a:gd name="connsiteY28" fmla="*/ 5883 h 10007"/>
                          <a:gd name="connsiteX29" fmla="*/ 574 w 10009"/>
                          <a:gd name="connsiteY29" fmla="*/ 5787 h 10007"/>
                          <a:gd name="connsiteX30" fmla="*/ 465 w 10009"/>
                          <a:gd name="connsiteY30" fmla="*/ 5705 h 10007"/>
                          <a:gd name="connsiteX31" fmla="*/ 373 w 10009"/>
                          <a:gd name="connsiteY31" fmla="*/ 5627 h 10007"/>
                          <a:gd name="connsiteX32" fmla="*/ 303 w 10009"/>
                          <a:gd name="connsiteY32" fmla="*/ 5580 h 10007"/>
                          <a:gd name="connsiteX33" fmla="*/ 256 w 10009"/>
                          <a:gd name="connsiteY33" fmla="*/ 5537 h 10007"/>
                          <a:gd name="connsiteX34" fmla="*/ 229 w 10009"/>
                          <a:gd name="connsiteY34" fmla="*/ 5512 h 10007"/>
                          <a:gd name="connsiteX35" fmla="*/ 96 w 10009"/>
                          <a:gd name="connsiteY35" fmla="*/ 5334 h 10007"/>
                          <a:gd name="connsiteX36" fmla="*/ 4 w 10009"/>
                          <a:gd name="connsiteY36" fmla="*/ 4629 h 10007"/>
                          <a:gd name="connsiteX37" fmla="*/ 4 w 10009"/>
                          <a:gd name="connsiteY37" fmla="*/ 3839 h 10007"/>
                          <a:gd name="connsiteX38" fmla="*/ 244 w 10009"/>
                          <a:gd name="connsiteY38" fmla="*/ 2484 h 10007"/>
                          <a:gd name="connsiteX39" fmla="*/ 581 w 10009"/>
                          <a:gd name="connsiteY39" fmla="*/ 2190 h 10007"/>
                          <a:gd name="connsiteX40" fmla="*/ 3848 w 10009"/>
                          <a:gd name="connsiteY4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15 w 10009"/>
                          <a:gd name="connsiteY12" fmla="*/ 8226 h 10007"/>
                          <a:gd name="connsiteX13" fmla="*/ 3490 w 10009"/>
                          <a:gd name="connsiteY13" fmla="*/ 8057 h 10007"/>
                          <a:gd name="connsiteX14" fmla="*/ 3265 w 10009"/>
                          <a:gd name="connsiteY14" fmla="*/ 7884 h 10007"/>
                          <a:gd name="connsiteX15" fmla="*/ 3035 w 10009"/>
                          <a:gd name="connsiteY15" fmla="*/ 7705 h 10007"/>
                          <a:gd name="connsiteX16" fmla="*/ 2809 w 10009"/>
                          <a:gd name="connsiteY16" fmla="*/ 7528 h 10007"/>
                          <a:gd name="connsiteX17" fmla="*/ 2583 w 10009"/>
                          <a:gd name="connsiteY17" fmla="*/ 7349 h 10007"/>
                          <a:gd name="connsiteX18" fmla="*/ 2363 w 10009"/>
                          <a:gd name="connsiteY18" fmla="*/ 7180 h 10007"/>
                          <a:gd name="connsiteX19" fmla="*/ 2143 w 10009"/>
                          <a:gd name="connsiteY19" fmla="*/ 7011 h 10007"/>
                          <a:gd name="connsiteX20" fmla="*/ 1929 w 10009"/>
                          <a:gd name="connsiteY20" fmla="*/ 6843 h 10007"/>
                          <a:gd name="connsiteX21" fmla="*/ 1726 w 10009"/>
                          <a:gd name="connsiteY21" fmla="*/ 6683 h 10007"/>
                          <a:gd name="connsiteX22" fmla="*/ 1526 w 10009"/>
                          <a:gd name="connsiteY22" fmla="*/ 6530 h 10007"/>
                          <a:gd name="connsiteX23" fmla="*/ 1338 w 10009"/>
                          <a:gd name="connsiteY23" fmla="*/ 6379 h 10007"/>
                          <a:gd name="connsiteX24" fmla="*/ 1158 w 10009"/>
                          <a:gd name="connsiteY24" fmla="*/ 6245 h 10007"/>
                          <a:gd name="connsiteX25" fmla="*/ 990 w 10009"/>
                          <a:gd name="connsiteY25" fmla="*/ 6110 h 10007"/>
                          <a:gd name="connsiteX26" fmla="*/ 836 w 10009"/>
                          <a:gd name="connsiteY26" fmla="*/ 5989 h 10007"/>
                          <a:gd name="connsiteX27" fmla="*/ 695 w 10009"/>
                          <a:gd name="connsiteY27" fmla="*/ 5883 h 10007"/>
                          <a:gd name="connsiteX28" fmla="*/ 574 w 10009"/>
                          <a:gd name="connsiteY28" fmla="*/ 5787 h 10007"/>
                          <a:gd name="connsiteX29" fmla="*/ 465 w 10009"/>
                          <a:gd name="connsiteY29" fmla="*/ 5705 h 10007"/>
                          <a:gd name="connsiteX30" fmla="*/ 373 w 10009"/>
                          <a:gd name="connsiteY30" fmla="*/ 5627 h 10007"/>
                          <a:gd name="connsiteX31" fmla="*/ 303 w 10009"/>
                          <a:gd name="connsiteY31" fmla="*/ 5580 h 10007"/>
                          <a:gd name="connsiteX32" fmla="*/ 256 w 10009"/>
                          <a:gd name="connsiteY32" fmla="*/ 5537 h 10007"/>
                          <a:gd name="connsiteX33" fmla="*/ 229 w 10009"/>
                          <a:gd name="connsiteY33" fmla="*/ 5512 h 10007"/>
                          <a:gd name="connsiteX34" fmla="*/ 96 w 10009"/>
                          <a:gd name="connsiteY34" fmla="*/ 5334 h 10007"/>
                          <a:gd name="connsiteX35" fmla="*/ 4 w 10009"/>
                          <a:gd name="connsiteY35" fmla="*/ 4629 h 10007"/>
                          <a:gd name="connsiteX36" fmla="*/ 4 w 10009"/>
                          <a:gd name="connsiteY36" fmla="*/ 3839 h 10007"/>
                          <a:gd name="connsiteX37" fmla="*/ 244 w 10009"/>
                          <a:gd name="connsiteY37" fmla="*/ 2484 h 10007"/>
                          <a:gd name="connsiteX38" fmla="*/ 581 w 10009"/>
                          <a:gd name="connsiteY38" fmla="*/ 2190 h 10007"/>
                          <a:gd name="connsiteX39" fmla="*/ 3848 w 10009"/>
                          <a:gd name="connsiteY3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490 w 10009"/>
                          <a:gd name="connsiteY12" fmla="*/ 8057 h 10007"/>
                          <a:gd name="connsiteX13" fmla="*/ 3265 w 10009"/>
                          <a:gd name="connsiteY13" fmla="*/ 7884 h 10007"/>
                          <a:gd name="connsiteX14" fmla="*/ 3035 w 10009"/>
                          <a:gd name="connsiteY14" fmla="*/ 7705 h 10007"/>
                          <a:gd name="connsiteX15" fmla="*/ 2809 w 10009"/>
                          <a:gd name="connsiteY15" fmla="*/ 7528 h 10007"/>
                          <a:gd name="connsiteX16" fmla="*/ 2583 w 10009"/>
                          <a:gd name="connsiteY16" fmla="*/ 7349 h 10007"/>
                          <a:gd name="connsiteX17" fmla="*/ 2363 w 10009"/>
                          <a:gd name="connsiteY17" fmla="*/ 7180 h 10007"/>
                          <a:gd name="connsiteX18" fmla="*/ 2143 w 10009"/>
                          <a:gd name="connsiteY18" fmla="*/ 7011 h 10007"/>
                          <a:gd name="connsiteX19" fmla="*/ 1929 w 10009"/>
                          <a:gd name="connsiteY19" fmla="*/ 6843 h 10007"/>
                          <a:gd name="connsiteX20" fmla="*/ 1726 w 10009"/>
                          <a:gd name="connsiteY20" fmla="*/ 6683 h 10007"/>
                          <a:gd name="connsiteX21" fmla="*/ 1526 w 10009"/>
                          <a:gd name="connsiteY21" fmla="*/ 6530 h 10007"/>
                          <a:gd name="connsiteX22" fmla="*/ 1338 w 10009"/>
                          <a:gd name="connsiteY22" fmla="*/ 6379 h 10007"/>
                          <a:gd name="connsiteX23" fmla="*/ 1158 w 10009"/>
                          <a:gd name="connsiteY23" fmla="*/ 6245 h 10007"/>
                          <a:gd name="connsiteX24" fmla="*/ 990 w 10009"/>
                          <a:gd name="connsiteY24" fmla="*/ 6110 h 10007"/>
                          <a:gd name="connsiteX25" fmla="*/ 836 w 10009"/>
                          <a:gd name="connsiteY25" fmla="*/ 5989 h 10007"/>
                          <a:gd name="connsiteX26" fmla="*/ 695 w 10009"/>
                          <a:gd name="connsiteY26" fmla="*/ 5883 h 10007"/>
                          <a:gd name="connsiteX27" fmla="*/ 574 w 10009"/>
                          <a:gd name="connsiteY27" fmla="*/ 5787 h 10007"/>
                          <a:gd name="connsiteX28" fmla="*/ 465 w 10009"/>
                          <a:gd name="connsiteY28" fmla="*/ 5705 h 10007"/>
                          <a:gd name="connsiteX29" fmla="*/ 373 w 10009"/>
                          <a:gd name="connsiteY29" fmla="*/ 5627 h 10007"/>
                          <a:gd name="connsiteX30" fmla="*/ 303 w 10009"/>
                          <a:gd name="connsiteY30" fmla="*/ 5580 h 10007"/>
                          <a:gd name="connsiteX31" fmla="*/ 256 w 10009"/>
                          <a:gd name="connsiteY31" fmla="*/ 5537 h 10007"/>
                          <a:gd name="connsiteX32" fmla="*/ 229 w 10009"/>
                          <a:gd name="connsiteY32" fmla="*/ 5512 h 10007"/>
                          <a:gd name="connsiteX33" fmla="*/ 96 w 10009"/>
                          <a:gd name="connsiteY33" fmla="*/ 5334 h 10007"/>
                          <a:gd name="connsiteX34" fmla="*/ 4 w 10009"/>
                          <a:gd name="connsiteY34" fmla="*/ 4629 h 10007"/>
                          <a:gd name="connsiteX35" fmla="*/ 4 w 10009"/>
                          <a:gd name="connsiteY35" fmla="*/ 3839 h 10007"/>
                          <a:gd name="connsiteX36" fmla="*/ 244 w 10009"/>
                          <a:gd name="connsiteY36" fmla="*/ 2484 h 10007"/>
                          <a:gd name="connsiteX37" fmla="*/ 581 w 10009"/>
                          <a:gd name="connsiteY37" fmla="*/ 2190 h 10007"/>
                          <a:gd name="connsiteX38" fmla="*/ 3848 w 10009"/>
                          <a:gd name="connsiteY3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265 w 10009"/>
                          <a:gd name="connsiteY12" fmla="*/ 7884 h 10007"/>
                          <a:gd name="connsiteX13" fmla="*/ 3035 w 10009"/>
                          <a:gd name="connsiteY13" fmla="*/ 7705 h 10007"/>
                          <a:gd name="connsiteX14" fmla="*/ 2809 w 10009"/>
                          <a:gd name="connsiteY14" fmla="*/ 7528 h 10007"/>
                          <a:gd name="connsiteX15" fmla="*/ 2583 w 10009"/>
                          <a:gd name="connsiteY15" fmla="*/ 7349 h 10007"/>
                          <a:gd name="connsiteX16" fmla="*/ 2363 w 10009"/>
                          <a:gd name="connsiteY16" fmla="*/ 7180 h 10007"/>
                          <a:gd name="connsiteX17" fmla="*/ 2143 w 10009"/>
                          <a:gd name="connsiteY17" fmla="*/ 7011 h 10007"/>
                          <a:gd name="connsiteX18" fmla="*/ 1929 w 10009"/>
                          <a:gd name="connsiteY18" fmla="*/ 6843 h 10007"/>
                          <a:gd name="connsiteX19" fmla="*/ 1726 w 10009"/>
                          <a:gd name="connsiteY19" fmla="*/ 6683 h 10007"/>
                          <a:gd name="connsiteX20" fmla="*/ 1526 w 10009"/>
                          <a:gd name="connsiteY20" fmla="*/ 6530 h 10007"/>
                          <a:gd name="connsiteX21" fmla="*/ 1338 w 10009"/>
                          <a:gd name="connsiteY21" fmla="*/ 6379 h 10007"/>
                          <a:gd name="connsiteX22" fmla="*/ 1158 w 10009"/>
                          <a:gd name="connsiteY22" fmla="*/ 6245 h 10007"/>
                          <a:gd name="connsiteX23" fmla="*/ 990 w 10009"/>
                          <a:gd name="connsiteY23" fmla="*/ 6110 h 10007"/>
                          <a:gd name="connsiteX24" fmla="*/ 836 w 10009"/>
                          <a:gd name="connsiteY24" fmla="*/ 5989 h 10007"/>
                          <a:gd name="connsiteX25" fmla="*/ 695 w 10009"/>
                          <a:gd name="connsiteY25" fmla="*/ 5883 h 10007"/>
                          <a:gd name="connsiteX26" fmla="*/ 574 w 10009"/>
                          <a:gd name="connsiteY26" fmla="*/ 5787 h 10007"/>
                          <a:gd name="connsiteX27" fmla="*/ 465 w 10009"/>
                          <a:gd name="connsiteY27" fmla="*/ 5705 h 10007"/>
                          <a:gd name="connsiteX28" fmla="*/ 373 w 10009"/>
                          <a:gd name="connsiteY28" fmla="*/ 5627 h 10007"/>
                          <a:gd name="connsiteX29" fmla="*/ 303 w 10009"/>
                          <a:gd name="connsiteY29" fmla="*/ 5580 h 10007"/>
                          <a:gd name="connsiteX30" fmla="*/ 256 w 10009"/>
                          <a:gd name="connsiteY30" fmla="*/ 5537 h 10007"/>
                          <a:gd name="connsiteX31" fmla="*/ 229 w 10009"/>
                          <a:gd name="connsiteY31" fmla="*/ 5512 h 10007"/>
                          <a:gd name="connsiteX32" fmla="*/ 96 w 10009"/>
                          <a:gd name="connsiteY32" fmla="*/ 5334 h 10007"/>
                          <a:gd name="connsiteX33" fmla="*/ 4 w 10009"/>
                          <a:gd name="connsiteY33" fmla="*/ 4629 h 10007"/>
                          <a:gd name="connsiteX34" fmla="*/ 4 w 10009"/>
                          <a:gd name="connsiteY34" fmla="*/ 3839 h 10007"/>
                          <a:gd name="connsiteX35" fmla="*/ 244 w 10009"/>
                          <a:gd name="connsiteY35" fmla="*/ 2484 h 10007"/>
                          <a:gd name="connsiteX36" fmla="*/ 581 w 10009"/>
                          <a:gd name="connsiteY36" fmla="*/ 2190 h 10007"/>
                          <a:gd name="connsiteX37" fmla="*/ 3848 w 10009"/>
                          <a:gd name="connsiteY3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5 w 10009"/>
                          <a:gd name="connsiteY12" fmla="*/ 7705 h 10007"/>
                          <a:gd name="connsiteX13" fmla="*/ 2809 w 10009"/>
                          <a:gd name="connsiteY13" fmla="*/ 7528 h 10007"/>
                          <a:gd name="connsiteX14" fmla="*/ 2583 w 10009"/>
                          <a:gd name="connsiteY14" fmla="*/ 7349 h 10007"/>
                          <a:gd name="connsiteX15" fmla="*/ 2363 w 10009"/>
                          <a:gd name="connsiteY15" fmla="*/ 7180 h 10007"/>
                          <a:gd name="connsiteX16" fmla="*/ 2143 w 10009"/>
                          <a:gd name="connsiteY16" fmla="*/ 7011 h 10007"/>
                          <a:gd name="connsiteX17" fmla="*/ 1929 w 10009"/>
                          <a:gd name="connsiteY17" fmla="*/ 6843 h 10007"/>
                          <a:gd name="connsiteX18" fmla="*/ 1726 w 10009"/>
                          <a:gd name="connsiteY18" fmla="*/ 6683 h 10007"/>
                          <a:gd name="connsiteX19" fmla="*/ 1526 w 10009"/>
                          <a:gd name="connsiteY19" fmla="*/ 6530 h 10007"/>
                          <a:gd name="connsiteX20" fmla="*/ 1338 w 10009"/>
                          <a:gd name="connsiteY20" fmla="*/ 6379 h 10007"/>
                          <a:gd name="connsiteX21" fmla="*/ 1158 w 10009"/>
                          <a:gd name="connsiteY21" fmla="*/ 6245 h 10007"/>
                          <a:gd name="connsiteX22" fmla="*/ 990 w 10009"/>
                          <a:gd name="connsiteY22" fmla="*/ 6110 h 10007"/>
                          <a:gd name="connsiteX23" fmla="*/ 836 w 10009"/>
                          <a:gd name="connsiteY23" fmla="*/ 5989 h 10007"/>
                          <a:gd name="connsiteX24" fmla="*/ 695 w 10009"/>
                          <a:gd name="connsiteY24" fmla="*/ 5883 h 10007"/>
                          <a:gd name="connsiteX25" fmla="*/ 574 w 10009"/>
                          <a:gd name="connsiteY25" fmla="*/ 5787 h 10007"/>
                          <a:gd name="connsiteX26" fmla="*/ 465 w 10009"/>
                          <a:gd name="connsiteY26" fmla="*/ 5705 h 10007"/>
                          <a:gd name="connsiteX27" fmla="*/ 373 w 10009"/>
                          <a:gd name="connsiteY27" fmla="*/ 5627 h 10007"/>
                          <a:gd name="connsiteX28" fmla="*/ 303 w 10009"/>
                          <a:gd name="connsiteY28" fmla="*/ 5580 h 10007"/>
                          <a:gd name="connsiteX29" fmla="*/ 256 w 10009"/>
                          <a:gd name="connsiteY29" fmla="*/ 5537 h 10007"/>
                          <a:gd name="connsiteX30" fmla="*/ 229 w 10009"/>
                          <a:gd name="connsiteY30" fmla="*/ 5512 h 10007"/>
                          <a:gd name="connsiteX31" fmla="*/ 96 w 10009"/>
                          <a:gd name="connsiteY31" fmla="*/ 5334 h 10007"/>
                          <a:gd name="connsiteX32" fmla="*/ 4 w 10009"/>
                          <a:gd name="connsiteY32" fmla="*/ 4629 h 10007"/>
                          <a:gd name="connsiteX33" fmla="*/ 4 w 10009"/>
                          <a:gd name="connsiteY33" fmla="*/ 3839 h 10007"/>
                          <a:gd name="connsiteX34" fmla="*/ 244 w 10009"/>
                          <a:gd name="connsiteY34" fmla="*/ 2484 h 10007"/>
                          <a:gd name="connsiteX35" fmla="*/ 581 w 10009"/>
                          <a:gd name="connsiteY35" fmla="*/ 2190 h 10007"/>
                          <a:gd name="connsiteX36" fmla="*/ 3848 w 10009"/>
                          <a:gd name="connsiteY3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809 w 10009"/>
                          <a:gd name="connsiteY12" fmla="*/ 7528 h 10007"/>
                          <a:gd name="connsiteX13" fmla="*/ 2583 w 10009"/>
                          <a:gd name="connsiteY13" fmla="*/ 7349 h 10007"/>
                          <a:gd name="connsiteX14" fmla="*/ 2363 w 10009"/>
                          <a:gd name="connsiteY14" fmla="*/ 7180 h 10007"/>
                          <a:gd name="connsiteX15" fmla="*/ 2143 w 10009"/>
                          <a:gd name="connsiteY15" fmla="*/ 7011 h 10007"/>
                          <a:gd name="connsiteX16" fmla="*/ 1929 w 10009"/>
                          <a:gd name="connsiteY16" fmla="*/ 6843 h 10007"/>
                          <a:gd name="connsiteX17" fmla="*/ 1726 w 10009"/>
                          <a:gd name="connsiteY17" fmla="*/ 6683 h 10007"/>
                          <a:gd name="connsiteX18" fmla="*/ 1526 w 10009"/>
                          <a:gd name="connsiteY18" fmla="*/ 6530 h 10007"/>
                          <a:gd name="connsiteX19" fmla="*/ 1338 w 10009"/>
                          <a:gd name="connsiteY19" fmla="*/ 6379 h 10007"/>
                          <a:gd name="connsiteX20" fmla="*/ 1158 w 10009"/>
                          <a:gd name="connsiteY20" fmla="*/ 6245 h 10007"/>
                          <a:gd name="connsiteX21" fmla="*/ 990 w 10009"/>
                          <a:gd name="connsiteY21" fmla="*/ 6110 h 10007"/>
                          <a:gd name="connsiteX22" fmla="*/ 836 w 10009"/>
                          <a:gd name="connsiteY22" fmla="*/ 5989 h 10007"/>
                          <a:gd name="connsiteX23" fmla="*/ 695 w 10009"/>
                          <a:gd name="connsiteY23" fmla="*/ 5883 h 10007"/>
                          <a:gd name="connsiteX24" fmla="*/ 574 w 10009"/>
                          <a:gd name="connsiteY24" fmla="*/ 5787 h 10007"/>
                          <a:gd name="connsiteX25" fmla="*/ 465 w 10009"/>
                          <a:gd name="connsiteY25" fmla="*/ 5705 h 10007"/>
                          <a:gd name="connsiteX26" fmla="*/ 373 w 10009"/>
                          <a:gd name="connsiteY26" fmla="*/ 5627 h 10007"/>
                          <a:gd name="connsiteX27" fmla="*/ 303 w 10009"/>
                          <a:gd name="connsiteY27" fmla="*/ 5580 h 10007"/>
                          <a:gd name="connsiteX28" fmla="*/ 256 w 10009"/>
                          <a:gd name="connsiteY28" fmla="*/ 5537 h 10007"/>
                          <a:gd name="connsiteX29" fmla="*/ 229 w 10009"/>
                          <a:gd name="connsiteY29" fmla="*/ 5512 h 10007"/>
                          <a:gd name="connsiteX30" fmla="*/ 96 w 10009"/>
                          <a:gd name="connsiteY30" fmla="*/ 5334 h 10007"/>
                          <a:gd name="connsiteX31" fmla="*/ 4 w 10009"/>
                          <a:gd name="connsiteY31" fmla="*/ 4629 h 10007"/>
                          <a:gd name="connsiteX32" fmla="*/ 4 w 10009"/>
                          <a:gd name="connsiteY32" fmla="*/ 3839 h 10007"/>
                          <a:gd name="connsiteX33" fmla="*/ 244 w 10009"/>
                          <a:gd name="connsiteY33" fmla="*/ 2484 h 10007"/>
                          <a:gd name="connsiteX34" fmla="*/ 581 w 10009"/>
                          <a:gd name="connsiteY34" fmla="*/ 2190 h 10007"/>
                          <a:gd name="connsiteX35" fmla="*/ 3848 w 10009"/>
                          <a:gd name="connsiteY3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583 w 10009"/>
                          <a:gd name="connsiteY12" fmla="*/ 7349 h 10007"/>
                          <a:gd name="connsiteX13" fmla="*/ 2363 w 10009"/>
                          <a:gd name="connsiteY13" fmla="*/ 7180 h 10007"/>
                          <a:gd name="connsiteX14" fmla="*/ 2143 w 10009"/>
                          <a:gd name="connsiteY14" fmla="*/ 7011 h 10007"/>
                          <a:gd name="connsiteX15" fmla="*/ 1929 w 10009"/>
                          <a:gd name="connsiteY15" fmla="*/ 6843 h 10007"/>
                          <a:gd name="connsiteX16" fmla="*/ 1726 w 10009"/>
                          <a:gd name="connsiteY16" fmla="*/ 6683 h 10007"/>
                          <a:gd name="connsiteX17" fmla="*/ 1526 w 10009"/>
                          <a:gd name="connsiteY17" fmla="*/ 6530 h 10007"/>
                          <a:gd name="connsiteX18" fmla="*/ 1338 w 10009"/>
                          <a:gd name="connsiteY18" fmla="*/ 6379 h 10007"/>
                          <a:gd name="connsiteX19" fmla="*/ 1158 w 10009"/>
                          <a:gd name="connsiteY19" fmla="*/ 6245 h 10007"/>
                          <a:gd name="connsiteX20" fmla="*/ 990 w 10009"/>
                          <a:gd name="connsiteY20" fmla="*/ 6110 h 10007"/>
                          <a:gd name="connsiteX21" fmla="*/ 836 w 10009"/>
                          <a:gd name="connsiteY21" fmla="*/ 5989 h 10007"/>
                          <a:gd name="connsiteX22" fmla="*/ 695 w 10009"/>
                          <a:gd name="connsiteY22" fmla="*/ 5883 h 10007"/>
                          <a:gd name="connsiteX23" fmla="*/ 574 w 10009"/>
                          <a:gd name="connsiteY23" fmla="*/ 5787 h 10007"/>
                          <a:gd name="connsiteX24" fmla="*/ 465 w 10009"/>
                          <a:gd name="connsiteY24" fmla="*/ 5705 h 10007"/>
                          <a:gd name="connsiteX25" fmla="*/ 373 w 10009"/>
                          <a:gd name="connsiteY25" fmla="*/ 5627 h 10007"/>
                          <a:gd name="connsiteX26" fmla="*/ 303 w 10009"/>
                          <a:gd name="connsiteY26" fmla="*/ 5580 h 10007"/>
                          <a:gd name="connsiteX27" fmla="*/ 256 w 10009"/>
                          <a:gd name="connsiteY27" fmla="*/ 5537 h 10007"/>
                          <a:gd name="connsiteX28" fmla="*/ 229 w 10009"/>
                          <a:gd name="connsiteY28" fmla="*/ 5512 h 10007"/>
                          <a:gd name="connsiteX29" fmla="*/ 96 w 10009"/>
                          <a:gd name="connsiteY29" fmla="*/ 5334 h 10007"/>
                          <a:gd name="connsiteX30" fmla="*/ 4 w 10009"/>
                          <a:gd name="connsiteY30" fmla="*/ 4629 h 10007"/>
                          <a:gd name="connsiteX31" fmla="*/ 4 w 10009"/>
                          <a:gd name="connsiteY31" fmla="*/ 3839 h 10007"/>
                          <a:gd name="connsiteX32" fmla="*/ 244 w 10009"/>
                          <a:gd name="connsiteY32" fmla="*/ 2484 h 10007"/>
                          <a:gd name="connsiteX33" fmla="*/ 581 w 10009"/>
                          <a:gd name="connsiteY33" fmla="*/ 2190 h 10007"/>
                          <a:gd name="connsiteX34" fmla="*/ 3848 w 10009"/>
                          <a:gd name="connsiteY3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363 w 10009"/>
                          <a:gd name="connsiteY12" fmla="*/ 7180 h 10007"/>
                          <a:gd name="connsiteX13" fmla="*/ 2143 w 10009"/>
                          <a:gd name="connsiteY13" fmla="*/ 7011 h 10007"/>
                          <a:gd name="connsiteX14" fmla="*/ 1929 w 10009"/>
                          <a:gd name="connsiteY14" fmla="*/ 6843 h 10007"/>
                          <a:gd name="connsiteX15" fmla="*/ 1726 w 10009"/>
                          <a:gd name="connsiteY15" fmla="*/ 6683 h 10007"/>
                          <a:gd name="connsiteX16" fmla="*/ 1526 w 10009"/>
                          <a:gd name="connsiteY16" fmla="*/ 6530 h 10007"/>
                          <a:gd name="connsiteX17" fmla="*/ 1338 w 10009"/>
                          <a:gd name="connsiteY17" fmla="*/ 6379 h 10007"/>
                          <a:gd name="connsiteX18" fmla="*/ 1158 w 10009"/>
                          <a:gd name="connsiteY18" fmla="*/ 6245 h 10007"/>
                          <a:gd name="connsiteX19" fmla="*/ 990 w 10009"/>
                          <a:gd name="connsiteY19" fmla="*/ 6110 h 10007"/>
                          <a:gd name="connsiteX20" fmla="*/ 836 w 10009"/>
                          <a:gd name="connsiteY20" fmla="*/ 5989 h 10007"/>
                          <a:gd name="connsiteX21" fmla="*/ 695 w 10009"/>
                          <a:gd name="connsiteY21" fmla="*/ 5883 h 10007"/>
                          <a:gd name="connsiteX22" fmla="*/ 574 w 10009"/>
                          <a:gd name="connsiteY22" fmla="*/ 5787 h 10007"/>
                          <a:gd name="connsiteX23" fmla="*/ 465 w 10009"/>
                          <a:gd name="connsiteY23" fmla="*/ 5705 h 10007"/>
                          <a:gd name="connsiteX24" fmla="*/ 373 w 10009"/>
                          <a:gd name="connsiteY24" fmla="*/ 5627 h 10007"/>
                          <a:gd name="connsiteX25" fmla="*/ 303 w 10009"/>
                          <a:gd name="connsiteY25" fmla="*/ 5580 h 10007"/>
                          <a:gd name="connsiteX26" fmla="*/ 256 w 10009"/>
                          <a:gd name="connsiteY26" fmla="*/ 5537 h 10007"/>
                          <a:gd name="connsiteX27" fmla="*/ 229 w 10009"/>
                          <a:gd name="connsiteY27" fmla="*/ 5512 h 10007"/>
                          <a:gd name="connsiteX28" fmla="*/ 96 w 10009"/>
                          <a:gd name="connsiteY28" fmla="*/ 5334 h 10007"/>
                          <a:gd name="connsiteX29" fmla="*/ 4 w 10009"/>
                          <a:gd name="connsiteY29" fmla="*/ 4629 h 10007"/>
                          <a:gd name="connsiteX30" fmla="*/ 4 w 10009"/>
                          <a:gd name="connsiteY30" fmla="*/ 3839 h 10007"/>
                          <a:gd name="connsiteX31" fmla="*/ 244 w 10009"/>
                          <a:gd name="connsiteY31" fmla="*/ 2484 h 10007"/>
                          <a:gd name="connsiteX32" fmla="*/ 581 w 10009"/>
                          <a:gd name="connsiteY32" fmla="*/ 2190 h 10007"/>
                          <a:gd name="connsiteX33" fmla="*/ 3848 w 10009"/>
                          <a:gd name="connsiteY3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143 w 10009"/>
                          <a:gd name="connsiteY12" fmla="*/ 7011 h 10007"/>
                          <a:gd name="connsiteX13" fmla="*/ 1929 w 10009"/>
                          <a:gd name="connsiteY13" fmla="*/ 6843 h 10007"/>
                          <a:gd name="connsiteX14" fmla="*/ 1726 w 10009"/>
                          <a:gd name="connsiteY14" fmla="*/ 6683 h 10007"/>
                          <a:gd name="connsiteX15" fmla="*/ 1526 w 10009"/>
                          <a:gd name="connsiteY15" fmla="*/ 6530 h 10007"/>
                          <a:gd name="connsiteX16" fmla="*/ 1338 w 10009"/>
                          <a:gd name="connsiteY16" fmla="*/ 6379 h 10007"/>
                          <a:gd name="connsiteX17" fmla="*/ 1158 w 10009"/>
                          <a:gd name="connsiteY17" fmla="*/ 6245 h 10007"/>
                          <a:gd name="connsiteX18" fmla="*/ 990 w 10009"/>
                          <a:gd name="connsiteY18" fmla="*/ 6110 h 10007"/>
                          <a:gd name="connsiteX19" fmla="*/ 836 w 10009"/>
                          <a:gd name="connsiteY19" fmla="*/ 5989 h 10007"/>
                          <a:gd name="connsiteX20" fmla="*/ 695 w 10009"/>
                          <a:gd name="connsiteY20" fmla="*/ 5883 h 10007"/>
                          <a:gd name="connsiteX21" fmla="*/ 574 w 10009"/>
                          <a:gd name="connsiteY21" fmla="*/ 5787 h 10007"/>
                          <a:gd name="connsiteX22" fmla="*/ 465 w 10009"/>
                          <a:gd name="connsiteY22" fmla="*/ 5705 h 10007"/>
                          <a:gd name="connsiteX23" fmla="*/ 373 w 10009"/>
                          <a:gd name="connsiteY23" fmla="*/ 5627 h 10007"/>
                          <a:gd name="connsiteX24" fmla="*/ 303 w 10009"/>
                          <a:gd name="connsiteY24" fmla="*/ 5580 h 10007"/>
                          <a:gd name="connsiteX25" fmla="*/ 256 w 10009"/>
                          <a:gd name="connsiteY25" fmla="*/ 5537 h 10007"/>
                          <a:gd name="connsiteX26" fmla="*/ 229 w 10009"/>
                          <a:gd name="connsiteY26" fmla="*/ 5512 h 10007"/>
                          <a:gd name="connsiteX27" fmla="*/ 96 w 10009"/>
                          <a:gd name="connsiteY27" fmla="*/ 5334 h 10007"/>
                          <a:gd name="connsiteX28" fmla="*/ 4 w 10009"/>
                          <a:gd name="connsiteY28" fmla="*/ 4629 h 10007"/>
                          <a:gd name="connsiteX29" fmla="*/ 4 w 10009"/>
                          <a:gd name="connsiteY29" fmla="*/ 3839 h 10007"/>
                          <a:gd name="connsiteX30" fmla="*/ 244 w 10009"/>
                          <a:gd name="connsiteY30" fmla="*/ 2484 h 10007"/>
                          <a:gd name="connsiteX31" fmla="*/ 581 w 10009"/>
                          <a:gd name="connsiteY31" fmla="*/ 2190 h 10007"/>
                          <a:gd name="connsiteX32" fmla="*/ 3848 w 10009"/>
                          <a:gd name="connsiteY3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929 w 10009"/>
                          <a:gd name="connsiteY12" fmla="*/ 6843 h 10007"/>
                          <a:gd name="connsiteX13" fmla="*/ 1726 w 10009"/>
                          <a:gd name="connsiteY13" fmla="*/ 6683 h 10007"/>
                          <a:gd name="connsiteX14" fmla="*/ 1526 w 10009"/>
                          <a:gd name="connsiteY14" fmla="*/ 6530 h 10007"/>
                          <a:gd name="connsiteX15" fmla="*/ 1338 w 10009"/>
                          <a:gd name="connsiteY15" fmla="*/ 6379 h 10007"/>
                          <a:gd name="connsiteX16" fmla="*/ 1158 w 10009"/>
                          <a:gd name="connsiteY16" fmla="*/ 6245 h 10007"/>
                          <a:gd name="connsiteX17" fmla="*/ 990 w 10009"/>
                          <a:gd name="connsiteY17" fmla="*/ 6110 h 10007"/>
                          <a:gd name="connsiteX18" fmla="*/ 836 w 10009"/>
                          <a:gd name="connsiteY18" fmla="*/ 5989 h 10007"/>
                          <a:gd name="connsiteX19" fmla="*/ 695 w 10009"/>
                          <a:gd name="connsiteY19" fmla="*/ 5883 h 10007"/>
                          <a:gd name="connsiteX20" fmla="*/ 574 w 10009"/>
                          <a:gd name="connsiteY20" fmla="*/ 5787 h 10007"/>
                          <a:gd name="connsiteX21" fmla="*/ 465 w 10009"/>
                          <a:gd name="connsiteY21" fmla="*/ 5705 h 10007"/>
                          <a:gd name="connsiteX22" fmla="*/ 373 w 10009"/>
                          <a:gd name="connsiteY22" fmla="*/ 5627 h 10007"/>
                          <a:gd name="connsiteX23" fmla="*/ 303 w 10009"/>
                          <a:gd name="connsiteY23" fmla="*/ 5580 h 10007"/>
                          <a:gd name="connsiteX24" fmla="*/ 256 w 10009"/>
                          <a:gd name="connsiteY24" fmla="*/ 5537 h 10007"/>
                          <a:gd name="connsiteX25" fmla="*/ 229 w 10009"/>
                          <a:gd name="connsiteY25" fmla="*/ 5512 h 10007"/>
                          <a:gd name="connsiteX26" fmla="*/ 96 w 10009"/>
                          <a:gd name="connsiteY26" fmla="*/ 5334 h 10007"/>
                          <a:gd name="connsiteX27" fmla="*/ 4 w 10009"/>
                          <a:gd name="connsiteY27" fmla="*/ 4629 h 10007"/>
                          <a:gd name="connsiteX28" fmla="*/ 4 w 10009"/>
                          <a:gd name="connsiteY28" fmla="*/ 3839 h 10007"/>
                          <a:gd name="connsiteX29" fmla="*/ 244 w 10009"/>
                          <a:gd name="connsiteY29" fmla="*/ 2484 h 10007"/>
                          <a:gd name="connsiteX30" fmla="*/ 581 w 10009"/>
                          <a:gd name="connsiteY30" fmla="*/ 2190 h 10007"/>
                          <a:gd name="connsiteX31" fmla="*/ 3848 w 10009"/>
                          <a:gd name="connsiteY3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726 w 10009"/>
                          <a:gd name="connsiteY12" fmla="*/ 6683 h 10007"/>
                          <a:gd name="connsiteX13" fmla="*/ 1526 w 10009"/>
                          <a:gd name="connsiteY13" fmla="*/ 6530 h 10007"/>
                          <a:gd name="connsiteX14" fmla="*/ 1338 w 10009"/>
                          <a:gd name="connsiteY14" fmla="*/ 6379 h 10007"/>
                          <a:gd name="connsiteX15" fmla="*/ 1158 w 10009"/>
                          <a:gd name="connsiteY15" fmla="*/ 6245 h 10007"/>
                          <a:gd name="connsiteX16" fmla="*/ 990 w 10009"/>
                          <a:gd name="connsiteY16" fmla="*/ 6110 h 10007"/>
                          <a:gd name="connsiteX17" fmla="*/ 836 w 10009"/>
                          <a:gd name="connsiteY17" fmla="*/ 5989 h 10007"/>
                          <a:gd name="connsiteX18" fmla="*/ 695 w 10009"/>
                          <a:gd name="connsiteY18" fmla="*/ 5883 h 10007"/>
                          <a:gd name="connsiteX19" fmla="*/ 574 w 10009"/>
                          <a:gd name="connsiteY19" fmla="*/ 5787 h 10007"/>
                          <a:gd name="connsiteX20" fmla="*/ 465 w 10009"/>
                          <a:gd name="connsiteY20" fmla="*/ 5705 h 10007"/>
                          <a:gd name="connsiteX21" fmla="*/ 373 w 10009"/>
                          <a:gd name="connsiteY21" fmla="*/ 5627 h 10007"/>
                          <a:gd name="connsiteX22" fmla="*/ 303 w 10009"/>
                          <a:gd name="connsiteY22" fmla="*/ 5580 h 10007"/>
                          <a:gd name="connsiteX23" fmla="*/ 256 w 10009"/>
                          <a:gd name="connsiteY23" fmla="*/ 5537 h 10007"/>
                          <a:gd name="connsiteX24" fmla="*/ 229 w 10009"/>
                          <a:gd name="connsiteY24" fmla="*/ 5512 h 10007"/>
                          <a:gd name="connsiteX25" fmla="*/ 96 w 10009"/>
                          <a:gd name="connsiteY25" fmla="*/ 5334 h 10007"/>
                          <a:gd name="connsiteX26" fmla="*/ 4 w 10009"/>
                          <a:gd name="connsiteY26" fmla="*/ 4629 h 10007"/>
                          <a:gd name="connsiteX27" fmla="*/ 4 w 10009"/>
                          <a:gd name="connsiteY27" fmla="*/ 3839 h 10007"/>
                          <a:gd name="connsiteX28" fmla="*/ 244 w 10009"/>
                          <a:gd name="connsiteY28" fmla="*/ 2484 h 10007"/>
                          <a:gd name="connsiteX29" fmla="*/ 581 w 10009"/>
                          <a:gd name="connsiteY29" fmla="*/ 2190 h 10007"/>
                          <a:gd name="connsiteX30" fmla="*/ 3848 w 10009"/>
                          <a:gd name="connsiteY3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526 w 10009"/>
                          <a:gd name="connsiteY12" fmla="*/ 6530 h 10007"/>
                          <a:gd name="connsiteX13" fmla="*/ 1338 w 10009"/>
                          <a:gd name="connsiteY13" fmla="*/ 6379 h 10007"/>
                          <a:gd name="connsiteX14" fmla="*/ 1158 w 10009"/>
                          <a:gd name="connsiteY14" fmla="*/ 6245 h 10007"/>
                          <a:gd name="connsiteX15" fmla="*/ 990 w 10009"/>
                          <a:gd name="connsiteY15" fmla="*/ 6110 h 10007"/>
                          <a:gd name="connsiteX16" fmla="*/ 836 w 10009"/>
                          <a:gd name="connsiteY16" fmla="*/ 5989 h 10007"/>
                          <a:gd name="connsiteX17" fmla="*/ 695 w 10009"/>
                          <a:gd name="connsiteY17" fmla="*/ 5883 h 10007"/>
                          <a:gd name="connsiteX18" fmla="*/ 574 w 10009"/>
                          <a:gd name="connsiteY18" fmla="*/ 5787 h 10007"/>
                          <a:gd name="connsiteX19" fmla="*/ 465 w 10009"/>
                          <a:gd name="connsiteY19" fmla="*/ 5705 h 10007"/>
                          <a:gd name="connsiteX20" fmla="*/ 373 w 10009"/>
                          <a:gd name="connsiteY20" fmla="*/ 5627 h 10007"/>
                          <a:gd name="connsiteX21" fmla="*/ 303 w 10009"/>
                          <a:gd name="connsiteY21" fmla="*/ 5580 h 10007"/>
                          <a:gd name="connsiteX22" fmla="*/ 256 w 10009"/>
                          <a:gd name="connsiteY22" fmla="*/ 5537 h 10007"/>
                          <a:gd name="connsiteX23" fmla="*/ 229 w 10009"/>
                          <a:gd name="connsiteY23" fmla="*/ 5512 h 10007"/>
                          <a:gd name="connsiteX24" fmla="*/ 96 w 10009"/>
                          <a:gd name="connsiteY24" fmla="*/ 5334 h 10007"/>
                          <a:gd name="connsiteX25" fmla="*/ 4 w 10009"/>
                          <a:gd name="connsiteY25" fmla="*/ 4629 h 10007"/>
                          <a:gd name="connsiteX26" fmla="*/ 4 w 10009"/>
                          <a:gd name="connsiteY26" fmla="*/ 3839 h 10007"/>
                          <a:gd name="connsiteX27" fmla="*/ 244 w 10009"/>
                          <a:gd name="connsiteY27" fmla="*/ 2484 h 10007"/>
                          <a:gd name="connsiteX28" fmla="*/ 581 w 10009"/>
                          <a:gd name="connsiteY28" fmla="*/ 2190 h 10007"/>
                          <a:gd name="connsiteX29" fmla="*/ 3848 w 10009"/>
                          <a:gd name="connsiteY2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338 w 10009"/>
                          <a:gd name="connsiteY12" fmla="*/ 6379 h 10007"/>
                          <a:gd name="connsiteX13" fmla="*/ 1158 w 10009"/>
                          <a:gd name="connsiteY13" fmla="*/ 6245 h 10007"/>
                          <a:gd name="connsiteX14" fmla="*/ 990 w 10009"/>
                          <a:gd name="connsiteY14" fmla="*/ 6110 h 10007"/>
                          <a:gd name="connsiteX15" fmla="*/ 836 w 10009"/>
                          <a:gd name="connsiteY15" fmla="*/ 5989 h 10007"/>
                          <a:gd name="connsiteX16" fmla="*/ 695 w 10009"/>
                          <a:gd name="connsiteY16" fmla="*/ 5883 h 10007"/>
                          <a:gd name="connsiteX17" fmla="*/ 574 w 10009"/>
                          <a:gd name="connsiteY17" fmla="*/ 5787 h 10007"/>
                          <a:gd name="connsiteX18" fmla="*/ 465 w 10009"/>
                          <a:gd name="connsiteY18" fmla="*/ 5705 h 10007"/>
                          <a:gd name="connsiteX19" fmla="*/ 373 w 10009"/>
                          <a:gd name="connsiteY19" fmla="*/ 5627 h 10007"/>
                          <a:gd name="connsiteX20" fmla="*/ 303 w 10009"/>
                          <a:gd name="connsiteY20" fmla="*/ 5580 h 10007"/>
                          <a:gd name="connsiteX21" fmla="*/ 256 w 10009"/>
                          <a:gd name="connsiteY21" fmla="*/ 5537 h 10007"/>
                          <a:gd name="connsiteX22" fmla="*/ 229 w 10009"/>
                          <a:gd name="connsiteY22" fmla="*/ 5512 h 10007"/>
                          <a:gd name="connsiteX23" fmla="*/ 96 w 10009"/>
                          <a:gd name="connsiteY23" fmla="*/ 5334 h 10007"/>
                          <a:gd name="connsiteX24" fmla="*/ 4 w 10009"/>
                          <a:gd name="connsiteY24" fmla="*/ 4629 h 10007"/>
                          <a:gd name="connsiteX25" fmla="*/ 4 w 10009"/>
                          <a:gd name="connsiteY25" fmla="*/ 3839 h 10007"/>
                          <a:gd name="connsiteX26" fmla="*/ 244 w 10009"/>
                          <a:gd name="connsiteY26" fmla="*/ 2484 h 10007"/>
                          <a:gd name="connsiteX27" fmla="*/ 581 w 10009"/>
                          <a:gd name="connsiteY27" fmla="*/ 2190 h 10007"/>
                          <a:gd name="connsiteX28" fmla="*/ 3848 w 10009"/>
                          <a:gd name="connsiteY2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158 w 10009"/>
                          <a:gd name="connsiteY12" fmla="*/ 6245 h 10007"/>
                          <a:gd name="connsiteX13" fmla="*/ 990 w 10009"/>
                          <a:gd name="connsiteY13" fmla="*/ 6110 h 10007"/>
                          <a:gd name="connsiteX14" fmla="*/ 836 w 10009"/>
                          <a:gd name="connsiteY14" fmla="*/ 5989 h 10007"/>
                          <a:gd name="connsiteX15" fmla="*/ 695 w 10009"/>
                          <a:gd name="connsiteY15" fmla="*/ 5883 h 10007"/>
                          <a:gd name="connsiteX16" fmla="*/ 574 w 10009"/>
                          <a:gd name="connsiteY16" fmla="*/ 5787 h 10007"/>
                          <a:gd name="connsiteX17" fmla="*/ 465 w 10009"/>
                          <a:gd name="connsiteY17" fmla="*/ 5705 h 10007"/>
                          <a:gd name="connsiteX18" fmla="*/ 373 w 10009"/>
                          <a:gd name="connsiteY18" fmla="*/ 5627 h 10007"/>
                          <a:gd name="connsiteX19" fmla="*/ 303 w 10009"/>
                          <a:gd name="connsiteY19" fmla="*/ 5580 h 10007"/>
                          <a:gd name="connsiteX20" fmla="*/ 256 w 10009"/>
                          <a:gd name="connsiteY20" fmla="*/ 5537 h 10007"/>
                          <a:gd name="connsiteX21" fmla="*/ 229 w 10009"/>
                          <a:gd name="connsiteY21" fmla="*/ 5512 h 10007"/>
                          <a:gd name="connsiteX22" fmla="*/ 96 w 10009"/>
                          <a:gd name="connsiteY22" fmla="*/ 5334 h 10007"/>
                          <a:gd name="connsiteX23" fmla="*/ 4 w 10009"/>
                          <a:gd name="connsiteY23" fmla="*/ 4629 h 10007"/>
                          <a:gd name="connsiteX24" fmla="*/ 4 w 10009"/>
                          <a:gd name="connsiteY24" fmla="*/ 3839 h 10007"/>
                          <a:gd name="connsiteX25" fmla="*/ 244 w 10009"/>
                          <a:gd name="connsiteY25" fmla="*/ 2484 h 10007"/>
                          <a:gd name="connsiteX26" fmla="*/ 581 w 10009"/>
                          <a:gd name="connsiteY26" fmla="*/ 2190 h 10007"/>
                          <a:gd name="connsiteX27" fmla="*/ 3848 w 10009"/>
                          <a:gd name="connsiteY2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990 w 10009"/>
                          <a:gd name="connsiteY12" fmla="*/ 6110 h 10007"/>
                          <a:gd name="connsiteX13" fmla="*/ 836 w 10009"/>
                          <a:gd name="connsiteY13" fmla="*/ 5989 h 10007"/>
                          <a:gd name="connsiteX14" fmla="*/ 695 w 10009"/>
                          <a:gd name="connsiteY14" fmla="*/ 5883 h 10007"/>
                          <a:gd name="connsiteX15" fmla="*/ 574 w 10009"/>
                          <a:gd name="connsiteY15" fmla="*/ 5787 h 10007"/>
                          <a:gd name="connsiteX16" fmla="*/ 465 w 10009"/>
                          <a:gd name="connsiteY16" fmla="*/ 5705 h 10007"/>
                          <a:gd name="connsiteX17" fmla="*/ 373 w 10009"/>
                          <a:gd name="connsiteY17" fmla="*/ 5627 h 10007"/>
                          <a:gd name="connsiteX18" fmla="*/ 303 w 10009"/>
                          <a:gd name="connsiteY18" fmla="*/ 5580 h 10007"/>
                          <a:gd name="connsiteX19" fmla="*/ 256 w 10009"/>
                          <a:gd name="connsiteY19" fmla="*/ 5537 h 10007"/>
                          <a:gd name="connsiteX20" fmla="*/ 229 w 10009"/>
                          <a:gd name="connsiteY20" fmla="*/ 5512 h 10007"/>
                          <a:gd name="connsiteX21" fmla="*/ 96 w 10009"/>
                          <a:gd name="connsiteY21" fmla="*/ 5334 h 10007"/>
                          <a:gd name="connsiteX22" fmla="*/ 4 w 10009"/>
                          <a:gd name="connsiteY22" fmla="*/ 4629 h 10007"/>
                          <a:gd name="connsiteX23" fmla="*/ 4 w 10009"/>
                          <a:gd name="connsiteY23" fmla="*/ 3839 h 10007"/>
                          <a:gd name="connsiteX24" fmla="*/ 244 w 10009"/>
                          <a:gd name="connsiteY24" fmla="*/ 2484 h 10007"/>
                          <a:gd name="connsiteX25" fmla="*/ 581 w 10009"/>
                          <a:gd name="connsiteY25" fmla="*/ 2190 h 10007"/>
                          <a:gd name="connsiteX26" fmla="*/ 3848 w 10009"/>
                          <a:gd name="connsiteY2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836 w 10009"/>
                          <a:gd name="connsiteY12" fmla="*/ 5989 h 10007"/>
                          <a:gd name="connsiteX13" fmla="*/ 695 w 10009"/>
                          <a:gd name="connsiteY13" fmla="*/ 5883 h 10007"/>
                          <a:gd name="connsiteX14" fmla="*/ 574 w 10009"/>
                          <a:gd name="connsiteY14" fmla="*/ 5787 h 10007"/>
                          <a:gd name="connsiteX15" fmla="*/ 465 w 10009"/>
                          <a:gd name="connsiteY15" fmla="*/ 5705 h 10007"/>
                          <a:gd name="connsiteX16" fmla="*/ 373 w 10009"/>
                          <a:gd name="connsiteY16" fmla="*/ 5627 h 10007"/>
                          <a:gd name="connsiteX17" fmla="*/ 303 w 10009"/>
                          <a:gd name="connsiteY17" fmla="*/ 5580 h 10007"/>
                          <a:gd name="connsiteX18" fmla="*/ 256 w 10009"/>
                          <a:gd name="connsiteY18" fmla="*/ 5537 h 10007"/>
                          <a:gd name="connsiteX19" fmla="*/ 229 w 10009"/>
                          <a:gd name="connsiteY19" fmla="*/ 5512 h 10007"/>
                          <a:gd name="connsiteX20" fmla="*/ 96 w 10009"/>
                          <a:gd name="connsiteY20" fmla="*/ 5334 h 10007"/>
                          <a:gd name="connsiteX21" fmla="*/ 4 w 10009"/>
                          <a:gd name="connsiteY21" fmla="*/ 4629 h 10007"/>
                          <a:gd name="connsiteX22" fmla="*/ 4 w 10009"/>
                          <a:gd name="connsiteY22" fmla="*/ 3839 h 10007"/>
                          <a:gd name="connsiteX23" fmla="*/ 244 w 10009"/>
                          <a:gd name="connsiteY23" fmla="*/ 2484 h 10007"/>
                          <a:gd name="connsiteX24" fmla="*/ 581 w 10009"/>
                          <a:gd name="connsiteY24" fmla="*/ 2190 h 10007"/>
                          <a:gd name="connsiteX25" fmla="*/ 3848 w 10009"/>
                          <a:gd name="connsiteY2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695 w 10009"/>
                          <a:gd name="connsiteY12" fmla="*/ 5883 h 10007"/>
                          <a:gd name="connsiteX13" fmla="*/ 574 w 10009"/>
                          <a:gd name="connsiteY13" fmla="*/ 5787 h 10007"/>
                          <a:gd name="connsiteX14" fmla="*/ 465 w 10009"/>
                          <a:gd name="connsiteY14" fmla="*/ 5705 h 10007"/>
                          <a:gd name="connsiteX15" fmla="*/ 373 w 10009"/>
                          <a:gd name="connsiteY15" fmla="*/ 5627 h 10007"/>
                          <a:gd name="connsiteX16" fmla="*/ 303 w 10009"/>
                          <a:gd name="connsiteY16" fmla="*/ 5580 h 10007"/>
                          <a:gd name="connsiteX17" fmla="*/ 256 w 10009"/>
                          <a:gd name="connsiteY17" fmla="*/ 5537 h 10007"/>
                          <a:gd name="connsiteX18" fmla="*/ 229 w 10009"/>
                          <a:gd name="connsiteY18" fmla="*/ 5512 h 10007"/>
                          <a:gd name="connsiteX19" fmla="*/ 96 w 10009"/>
                          <a:gd name="connsiteY19" fmla="*/ 5334 h 10007"/>
                          <a:gd name="connsiteX20" fmla="*/ 4 w 10009"/>
                          <a:gd name="connsiteY20" fmla="*/ 4629 h 10007"/>
                          <a:gd name="connsiteX21" fmla="*/ 4 w 10009"/>
                          <a:gd name="connsiteY21" fmla="*/ 3839 h 10007"/>
                          <a:gd name="connsiteX22" fmla="*/ 244 w 10009"/>
                          <a:gd name="connsiteY22" fmla="*/ 2484 h 10007"/>
                          <a:gd name="connsiteX23" fmla="*/ 581 w 10009"/>
                          <a:gd name="connsiteY23" fmla="*/ 2190 h 10007"/>
                          <a:gd name="connsiteX24" fmla="*/ 3848 w 10009"/>
                          <a:gd name="connsiteY2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74 w 10009"/>
                          <a:gd name="connsiteY12" fmla="*/ 5787 h 10007"/>
                          <a:gd name="connsiteX13" fmla="*/ 465 w 10009"/>
                          <a:gd name="connsiteY13" fmla="*/ 5705 h 10007"/>
                          <a:gd name="connsiteX14" fmla="*/ 373 w 10009"/>
                          <a:gd name="connsiteY14" fmla="*/ 5627 h 10007"/>
                          <a:gd name="connsiteX15" fmla="*/ 303 w 10009"/>
                          <a:gd name="connsiteY15" fmla="*/ 5580 h 10007"/>
                          <a:gd name="connsiteX16" fmla="*/ 256 w 10009"/>
                          <a:gd name="connsiteY16" fmla="*/ 5537 h 10007"/>
                          <a:gd name="connsiteX17" fmla="*/ 229 w 10009"/>
                          <a:gd name="connsiteY17" fmla="*/ 5512 h 10007"/>
                          <a:gd name="connsiteX18" fmla="*/ 96 w 10009"/>
                          <a:gd name="connsiteY18" fmla="*/ 5334 h 10007"/>
                          <a:gd name="connsiteX19" fmla="*/ 4 w 10009"/>
                          <a:gd name="connsiteY19" fmla="*/ 4629 h 10007"/>
                          <a:gd name="connsiteX20" fmla="*/ 4 w 10009"/>
                          <a:gd name="connsiteY20" fmla="*/ 3839 h 10007"/>
                          <a:gd name="connsiteX21" fmla="*/ 244 w 10009"/>
                          <a:gd name="connsiteY21" fmla="*/ 2484 h 10007"/>
                          <a:gd name="connsiteX22" fmla="*/ 581 w 10009"/>
                          <a:gd name="connsiteY22" fmla="*/ 2190 h 10007"/>
                          <a:gd name="connsiteX23" fmla="*/ 3848 w 10009"/>
                          <a:gd name="connsiteY2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65 w 10009"/>
                          <a:gd name="connsiteY12" fmla="*/ 5705 h 10007"/>
                          <a:gd name="connsiteX13" fmla="*/ 373 w 10009"/>
                          <a:gd name="connsiteY13" fmla="*/ 5627 h 10007"/>
                          <a:gd name="connsiteX14" fmla="*/ 303 w 10009"/>
                          <a:gd name="connsiteY14" fmla="*/ 5580 h 10007"/>
                          <a:gd name="connsiteX15" fmla="*/ 256 w 10009"/>
                          <a:gd name="connsiteY15" fmla="*/ 5537 h 10007"/>
                          <a:gd name="connsiteX16" fmla="*/ 229 w 10009"/>
                          <a:gd name="connsiteY16" fmla="*/ 5512 h 10007"/>
                          <a:gd name="connsiteX17" fmla="*/ 96 w 10009"/>
                          <a:gd name="connsiteY17" fmla="*/ 5334 h 10007"/>
                          <a:gd name="connsiteX18" fmla="*/ 4 w 10009"/>
                          <a:gd name="connsiteY18" fmla="*/ 4629 h 10007"/>
                          <a:gd name="connsiteX19" fmla="*/ 4 w 10009"/>
                          <a:gd name="connsiteY19" fmla="*/ 3839 h 10007"/>
                          <a:gd name="connsiteX20" fmla="*/ 244 w 10009"/>
                          <a:gd name="connsiteY20" fmla="*/ 2484 h 10007"/>
                          <a:gd name="connsiteX21" fmla="*/ 581 w 10009"/>
                          <a:gd name="connsiteY21" fmla="*/ 2190 h 10007"/>
                          <a:gd name="connsiteX22" fmla="*/ 3848 w 10009"/>
                          <a:gd name="connsiteY2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3 w 10009"/>
                          <a:gd name="connsiteY12" fmla="*/ 5627 h 10007"/>
                          <a:gd name="connsiteX13" fmla="*/ 303 w 10009"/>
                          <a:gd name="connsiteY13" fmla="*/ 5580 h 10007"/>
                          <a:gd name="connsiteX14" fmla="*/ 256 w 10009"/>
                          <a:gd name="connsiteY14" fmla="*/ 5537 h 10007"/>
                          <a:gd name="connsiteX15" fmla="*/ 229 w 10009"/>
                          <a:gd name="connsiteY15" fmla="*/ 5512 h 10007"/>
                          <a:gd name="connsiteX16" fmla="*/ 96 w 10009"/>
                          <a:gd name="connsiteY16" fmla="*/ 5334 h 10007"/>
                          <a:gd name="connsiteX17" fmla="*/ 4 w 10009"/>
                          <a:gd name="connsiteY17" fmla="*/ 4629 h 10007"/>
                          <a:gd name="connsiteX18" fmla="*/ 4 w 10009"/>
                          <a:gd name="connsiteY18" fmla="*/ 3839 h 10007"/>
                          <a:gd name="connsiteX19" fmla="*/ 244 w 10009"/>
                          <a:gd name="connsiteY19" fmla="*/ 2484 h 10007"/>
                          <a:gd name="connsiteX20" fmla="*/ 581 w 10009"/>
                          <a:gd name="connsiteY20" fmla="*/ 2190 h 10007"/>
                          <a:gd name="connsiteX21" fmla="*/ 3848 w 10009"/>
                          <a:gd name="connsiteY2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 w 10009"/>
                          <a:gd name="connsiteY12" fmla="*/ 5580 h 10007"/>
                          <a:gd name="connsiteX13" fmla="*/ 256 w 10009"/>
                          <a:gd name="connsiteY13" fmla="*/ 5537 h 10007"/>
                          <a:gd name="connsiteX14" fmla="*/ 229 w 10009"/>
                          <a:gd name="connsiteY14" fmla="*/ 5512 h 10007"/>
                          <a:gd name="connsiteX15" fmla="*/ 96 w 10009"/>
                          <a:gd name="connsiteY15" fmla="*/ 5334 h 10007"/>
                          <a:gd name="connsiteX16" fmla="*/ 4 w 10009"/>
                          <a:gd name="connsiteY16" fmla="*/ 4629 h 10007"/>
                          <a:gd name="connsiteX17" fmla="*/ 4 w 10009"/>
                          <a:gd name="connsiteY17" fmla="*/ 3839 h 10007"/>
                          <a:gd name="connsiteX18" fmla="*/ 244 w 10009"/>
                          <a:gd name="connsiteY18" fmla="*/ 2484 h 10007"/>
                          <a:gd name="connsiteX19" fmla="*/ 581 w 10009"/>
                          <a:gd name="connsiteY19" fmla="*/ 2190 h 10007"/>
                          <a:gd name="connsiteX20" fmla="*/ 3848 w 10009"/>
                          <a:gd name="connsiteY20" fmla="*/ 98 h 10007"/>
                          <a:gd name="connsiteX0" fmla="*/ 4018 w 10179"/>
                          <a:gd name="connsiteY0" fmla="*/ 98 h 10007"/>
                          <a:gd name="connsiteX1" fmla="*/ 4399 w 10179"/>
                          <a:gd name="connsiteY1" fmla="*/ 51 h 10007"/>
                          <a:gd name="connsiteX2" fmla="*/ 9883 w 10179"/>
                          <a:gd name="connsiteY2" fmla="*/ 3232 h 10007"/>
                          <a:gd name="connsiteX3" fmla="*/ 10165 w 10179"/>
                          <a:gd name="connsiteY3" fmla="*/ 3406 h 10007"/>
                          <a:gd name="connsiteX4" fmla="*/ 10064 w 10179"/>
                          <a:gd name="connsiteY4" fmla="*/ 3695 h 10007"/>
                          <a:gd name="connsiteX5" fmla="*/ 9751 w 10179"/>
                          <a:gd name="connsiteY5" fmla="*/ 4042 h 10007"/>
                          <a:gd name="connsiteX6" fmla="*/ 9744 w 10179"/>
                          <a:gd name="connsiteY6" fmla="*/ 6245 h 10007"/>
                          <a:gd name="connsiteX7" fmla="*/ 9831 w 10179"/>
                          <a:gd name="connsiteY7" fmla="*/ 6312 h 10007"/>
                          <a:gd name="connsiteX8" fmla="*/ 10064 w 10179"/>
                          <a:gd name="connsiteY8" fmla="*/ 6496 h 10007"/>
                          <a:gd name="connsiteX9" fmla="*/ 9861 w 10179"/>
                          <a:gd name="connsiteY9" fmla="*/ 6833 h 10007"/>
                          <a:gd name="connsiteX10" fmla="*/ 6314 w 10179"/>
                          <a:gd name="connsiteY10" fmla="*/ 9986 h 10007"/>
                          <a:gd name="connsiteX11" fmla="*/ 6096 w 10179"/>
                          <a:gd name="connsiteY11" fmla="*/ 9952 h 10007"/>
                          <a:gd name="connsiteX12" fmla="*/ 426 w 10179"/>
                          <a:gd name="connsiteY12" fmla="*/ 5537 h 10007"/>
                          <a:gd name="connsiteX13" fmla="*/ 399 w 10179"/>
                          <a:gd name="connsiteY13" fmla="*/ 5512 h 10007"/>
                          <a:gd name="connsiteX14" fmla="*/ 266 w 10179"/>
                          <a:gd name="connsiteY14" fmla="*/ 5334 h 10007"/>
                          <a:gd name="connsiteX15" fmla="*/ 174 w 10179"/>
                          <a:gd name="connsiteY15" fmla="*/ 4629 h 10007"/>
                          <a:gd name="connsiteX16" fmla="*/ 174 w 10179"/>
                          <a:gd name="connsiteY16" fmla="*/ 3839 h 10007"/>
                          <a:gd name="connsiteX17" fmla="*/ 414 w 10179"/>
                          <a:gd name="connsiteY17" fmla="*/ 2484 h 10007"/>
                          <a:gd name="connsiteX18" fmla="*/ 751 w 10179"/>
                          <a:gd name="connsiteY18" fmla="*/ 2190 h 10007"/>
                          <a:gd name="connsiteX19" fmla="*/ 4018 w 10179"/>
                          <a:gd name="connsiteY19" fmla="*/ 98 h 10007"/>
                          <a:gd name="connsiteX0" fmla="*/ 4058 w 10219"/>
                          <a:gd name="connsiteY0" fmla="*/ 98 h 10007"/>
                          <a:gd name="connsiteX1" fmla="*/ 4439 w 10219"/>
                          <a:gd name="connsiteY1" fmla="*/ 51 h 10007"/>
                          <a:gd name="connsiteX2" fmla="*/ 9923 w 10219"/>
                          <a:gd name="connsiteY2" fmla="*/ 3232 h 10007"/>
                          <a:gd name="connsiteX3" fmla="*/ 10205 w 10219"/>
                          <a:gd name="connsiteY3" fmla="*/ 3406 h 10007"/>
                          <a:gd name="connsiteX4" fmla="*/ 10104 w 10219"/>
                          <a:gd name="connsiteY4" fmla="*/ 3695 h 10007"/>
                          <a:gd name="connsiteX5" fmla="*/ 9791 w 10219"/>
                          <a:gd name="connsiteY5" fmla="*/ 4042 h 10007"/>
                          <a:gd name="connsiteX6" fmla="*/ 9784 w 10219"/>
                          <a:gd name="connsiteY6" fmla="*/ 6245 h 10007"/>
                          <a:gd name="connsiteX7" fmla="*/ 9871 w 10219"/>
                          <a:gd name="connsiteY7" fmla="*/ 6312 h 10007"/>
                          <a:gd name="connsiteX8" fmla="*/ 10104 w 10219"/>
                          <a:gd name="connsiteY8" fmla="*/ 6496 h 10007"/>
                          <a:gd name="connsiteX9" fmla="*/ 9901 w 10219"/>
                          <a:gd name="connsiteY9" fmla="*/ 6833 h 10007"/>
                          <a:gd name="connsiteX10" fmla="*/ 6354 w 10219"/>
                          <a:gd name="connsiteY10" fmla="*/ 9986 h 10007"/>
                          <a:gd name="connsiteX11" fmla="*/ 6136 w 10219"/>
                          <a:gd name="connsiteY11" fmla="*/ 9952 h 10007"/>
                          <a:gd name="connsiteX12" fmla="*/ 466 w 10219"/>
                          <a:gd name="connsiteY12" fmla="*/ 5537 h 10007"/>
                          <a:gd name="connsiteX13" fmla="*/ 306 w 10219"/>
                          <a:gd name="connsiteY13" fmla="*/ 5334 h 10007"/>
                          <a:gd name="connsiteX14" fmla="*/ 214 w 10219"/>
                          <a:gd name="connsiteY14" fmla="*/ 4629 h 10007"/>
                          <a:gd name="connsiteX15" fmla="*/ 214 w 10219"/>
                          <a:gd name="connsiteY15" fmla="*/ 3839 h 10007"/>
                          <a:gd name="connsiteX16" fmla="*/ 454 w 10219"/>
                          <a:gd name="connsiteY16" fmla="*/ 2484 h 10007"/>
                          <a:gd name="connsiteX17" fmla="*/ 791 w 10219"/>
                          <a:gd name="connsiteY17" fmla="*/ 2190 h 10007"/>
                          <a:gd name="connsiteX18" fmla="*/ 4058 w 10219"/>
                          <a:gd name="connsiteY18"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97 w 10010"/>
                          <a:gd name="connsiteY13" fmla="*/ 5334 h 10007"/>
                          <a:gd name="connsiteX14" fmla="*/ 5 w 10010"/>
                          <a:gd name="connsiteY14" fmla="*/ 4629 h 10007"/>
                          <a:gd name="connsiteX15" fmla="*/ 5 w 10010"/>
                          <a:gd name="connsiteY15" fmla="*/ 3839 h 10007"/>
                          <a:gd name="connsiteX16" fmla="*/ 245 w 10010"/>
                          <a:gd name="connsiteY16" fmla="*/ 2484 h 10007"/>
                          <a:gd name="connsiteX17" fmla="*/ 582 w 10010"/>
                          <a:gd name="connsiteY17" fmla="*/ 2190 h 10007"/>
                          <a:gd name="connsiteX18" fmla="*/ 3849 w 10010"/>
                          <a:gd name="connsiteY18" fmla="*/ 98 h 10007"/>
                          <a:gd name="connsiteX0" fmla="*/ 4095 w 10256"/>
                          <a:gd name="connsiteY0" fmla="*/ 98 h 10007"/>
                          <a:gd name="connsiteX1" fmla="*/ 4476 w 10256"/>
                          <a:gd name="connsiteY1" fmla="*/ 51 h 10007"/>
                          <a:gd name="connsiteX2" fmla="*/ 9960 w 10256"/>
                          <a:gd name="connsiteY2" fmla="*/ 3232 h 10007"/>
                          <a:gd name="connsiteX3" fmla="*/ 10242 w 10256"/>
                          <a:gd name="connsiteY3" fmla="*/ 3406 h 10007"/>
                          <a:gd name="connsiteX4" fmla="*/ 10141 w 10256"/>
                          <a:gd name="connsiteY4" fmla="*/ 3695 h 10007"/>
                          <a:gd name="connsiteX5" fmla="*/ 9828 w 10256"/>
                          <a:gd name="connsiteY5" fmla="*/ 4042 h 10007"/>
                          <a:gd name="connsiteX6" fmla="*/ 9821 w 10256"/>
                          <a:gd name="connsiteY6" fmla="*/ 6245 h 10007"/>
                          <a:gd name="connsiteX7" fmla="*/ 9908 w 10256"/>
                          <a:gd name="connsiteY7" fmla="*/ 6312 h 10007"/>
                          <a:gd name="connsiteX8" fmla="*/ 10141 w 10256"/>
                          <a:gd name="connsiteY8" fmla="*/ 6496 h 10007"/>
                          <a:gd name="connsiteX9" fmla="*/ 9938 w 10256"/>
                          <a:gd name="connsiteY9" fmla="*/ 6833 h 10007"/>
                          <a:gd name="connsiteX10" fmla="*/ 6391 w 10256"/>
                          <a:gd name="connsiteY10" fmla="*/ 9986 h 10007"/>
                          <a:gd name="connsiteX11" fmla="*/ 6173 w 10256"/>
                          <a:gd name="connsiteY11" fmla="*/ 9952 h 10007"/>
                          <a:gd name="connsiteX12" fmla="*/ 503 w 10256"/>
                          <a:gd name="connsiteY12" fmla="*/ 5537 h 10007"/>
                          <a:gd name="connsiteX13" fmla="*/ 251 w 10256"/>
                          <a:gd name="connsiteY13" fmla="*/ 4629 h 10007"/>
                          <a:gd name="connsiteX14" fmla="*/ 251 w 10256"/>
                          <a:gd name="connsiteY14" fmla="*/ 3839 h 10007"/>
                          <a:gd name="connsiteX15" fmla="*/ 491 w 10256"/>
                          <a:gd name="connsiteY15" fmla="*/ 2484 h 10007"/>
                          <a:gd name="connsiteX16" fmla="*/ 828 w 10256"/>
                          <a:gd name="connsiteY16" fmla="*/ 2190 h 10007"/>
                          <a:gd name="connsiteX17" fmla="*/ 4095 w 10256"/>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5 w 10010"/>
                          <a:gd name="connsiteY13" fmla="*/ 4629 h 10007"/>
                          <a:gd name="connsiteX14" fmla="*/ 5 w 10010"/>
                          <a:gd name="connsiteY14" fmla="*/ 3839 h 10007"/>
                          <a:gd name="connsiteX15" fmla="*/ 245 w 10010"/>
                          <a:gd name="connsiteY15" fmla="*/ 2484 h 10007"/>
                          <a:gd name="connsiteX16" fmla="*/ 582 w 10010"/>
                          <a:gd name="connsiteY16" fmla="*/ 2190 h 10007"/>
                          <a:gd name="connsiteX17" fmla="*/ 3849 w 10010"/>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0" h="10007">
                            <a:moveTo>
                              <a:pt x="3849" y="98"/>
                            </a:moveTo>
                            <a:cubicBezTo>
                              <a:pt x="4040" y="-42"/>
                              <a:pt x="4117" y="-8"/>
                              <a:pt x="4230" y="51"/>
                            </a:cubicBezTo>
                            <a:lnTo>
                              <a:pt x="9714" y="3232"/>
                            </a:lnTo>
                            <a:lnTo>
                              <a:pt x="9996" y="3406"/>
                            </a:lnTo>
                            <a:cubicBezTo>
                              <a:pt x="10040" y="3545"/>
                              <a:pt x="9974" y="3629"/>
                              <a:pt x="9895" y="3695"/>
                            </a:cubicBezTo>
                            <a:cubicBezTo>
                              <a:pt x="9818" y="3785"/>
                              <a:pt x="9640" y="3967"/>
                              <a:pt x="9582" y="4042"/>
                            </a:cubicBezTo>
                            <a:cubicBezTo>
                              <a:pt x="9601" y="4546"/>
                              <a:pt x="9574" y="5876"/>
                              <a:pt x="9575" y="6245"/>
                            </a:cubicBezTo>
                            <a:cubicBezTo>
                              <a:pt x="9604" y="6267"/>
                              <a:pt x="9637" y="6346"/>
                              <a:pt x="9666" y="6392"/>
                            </a:cubicBezTo>
                            <a:cubicBezTo>
                              <a:pt x="9727" y="6522"/>
                              <a:pt x="9831" y="6697"/>
                              <a:pt x="9692" y="6833"/>
                            </a:cubicBezTo>
                            <a:lnTo>
                              <a:pt x="6145" y="9986"/>
                            </a:lnTo>
                            <a:cubicBezTo>
                              <a:pt x="6002" y="10048"/>
                              <a:pt x="5965" y="9959"/>
                              <a:pt x="5927" y="9952"/>
                            </a:cubicBezTo>
                            <a:cubicBezTo>
                              <a:pt x="4946" y="9211"/>
                              <a:pt x="1229" y="6307"/>
                              <a:pt x="257" y="5537"/>
                            </a:cubicBezTo>
                            <a:cubicBezTo>
                              <a:pt x="-87" y="5337"/>
                              <a:pt x="47" y="4912"/>
                              <a:pt x="5" y="4629"/>
                            </a:cubicBezTo>
                            <a:lnTo>
                              <a:pt x="5" y="3839"/>
                            </a:lnTo>
                            <a:cubicBezTo>
                              <a:pt x="-5" y="3448"/>
                              <a:pt x="-23" y="2838"/>
                              <a:pt x="245" y="2484"/>
                            </a:cubicBezTo>
                            <a:cubicBezTo>
                              <a:pt x="330" y="2387"/>
                              <a:pt x="426" y="2266"/>
                              <a:pt x="582" y="2190"/>
                            </a:cubicBezTo>
                            <a:cubicBezTo>
                              <a:pt x="1141" y="1827"/>
                              <a:pt x="3241" y="460"/>
                              <a:pt x="3849" y="98"/>
                            </a:cubicBezTo>
                            <a:close/>
                          </a:path>
                        </a:pathLst>
                      </a:custGeom>
                      <a:gradFill flip="none" rotWithShape="1">
                        <a:gsLst>
                          <a:gs pos="0">
                            <a:srgbClr val="93BC3E">
                              <a:lumMod val="60000"/>
                              <a:lumOff val="40000"/>
                            </a:srgbClr>
                          </a:gs>
                          <a:gs pos="32000">
                            <a:srgbClr val="93BC3E"/>
                          </a:gs>
                          <a:gs pos="67000">
                            <a:srgbClr val="93BC3E"/>
                          </a:gs>
                          <a:gs pos="80000">
                            <a:srgbClr val="93BC3E">
                              <a:lumMod val="60000"/>
                              <a:lumOff val="40000"/>
                            </a:srgbClr>
                          </a:gs>
                        </a:gsLst>
                        <a:lin ang="174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00" name="Freeform 763"/>
                      <p:cNvSpPr>
                        <a:spLocks/>
                      </p:cNvSpPr>
                      <p:nvPr/>
                    </p:nvSpPr>
                    <p:spPr bwMode="auto">
                      <a:xfrm flipH="1">
                        <a:off x="3269080" y="2043800"/>
                        <a:ext cx="3404878" cy="2105362"/>
                      </a:xfrm>
                      <a:custGeom>
                        <a:avLst/>
                        <a:gdLst>
                          <a:gd name="T0" fmla="*/ 2606 w 2606"/>
                          <a:gd name="T1" fmla="*/ 904 h 1613"/>
                          <a:gd name="T2" fmla="*/ 2553 w 2606"/>
                          <a:gd name="T3" fmla="*/ 930 h 1613"/>
                          <a:gd name="T4" fmla="*/ 2525 w 2606"/>
                          <a:gd name="T5" fmla="*/ 942 h 1613"/>
                          <a:gd name="T6" fmla="*/ 2473 w 2606"/>
                          <a:gd name="T7" fmla="*/ 979 h 1613"/>
                          <a:gd name="T8" fmla="*/ 2450 w 2606"/>
                          <a:gd name="T9" fmla="*/ 1011 h 1613"/>
                          <a:gd name="T10" fmla="*/ 2443 w 2606"/>
                          <a:gd name="T11" fmla="*/ 1032 h 1613"/>
                          <a:gd name="T12" fmla="*/ 2443 w 2606"/>
                          <a:gd name="T13" fmla="*/ 1041 h 1613"/>
                          <a:gd name="T14" fmla="*/ 2441 w 2606"/>
                          <a:gd name="T15" fmla="*/ 1084 h 1613"/>
                          <a:gd name="T16" fmla="*/ 2438 w 2606"/>
                          <a:gd name="T17" fmla="*/ 1160 h 1613"/>
                          <a:gd name="T18" fmla="*/ 2434 w 2606"/>
                          <a:gd name="T19" fmla="*/ 1252 h 1613"/>
                          <a:gd name="T20" fmla="*/ 2431 w 2606"/>
                          <a:gd name="T21" fmla="*/ 1350 h 1613"/>
                          <a:gd name="T22" fmla="*/ 2427 w 2606"/>
                          <a:gd name="T23" fmla="*/ 1440 h 1613"/>
                          <a:gd name="T24" fmla="*/ 2425 w 2606"/>
                          <a:gd name="T25" fmla="*/ 1508 h 1613"/>
                          <a:gd name="T26" fmla="*/ 2425 w 2606"/>
                          <a:gd name="T27" fmla="*/ 1555 h 1613"/>
                          <a:gd name="T28" fmla="*/ 2441 w 2606"/>
                          <a:gd name="T29" fmla="*/ 1583 h 1613"/>
                          <a:gd name="T30" fmla="*/ 2464 w 2606"/>
                          <a:gd name="T31" fmla="*/ 1596 h 1613"/>
                          <a:gd name="T32" fmla="*/ 2485 w 2606"/>
                          <a:gd name="T33" fmla="*/ 1601 h 1613"/>
                          <a:gd name="T34" fmla="*/ 2466 w 2606"/>
                          <a:gd name="T35" fmla="*/ 1611 h 1613"/>
                          <a:gd name="T36" fmla="*/ 2420 w 2606"/>
                          <a:gd name="T37" fmla="*/ 1611 h 1613"/>
                          <a:gd name="T38" fmla="*/ 2394 w 2606"/>
                          <a:gd name="T39" fmla="*/ 1604 h 1613"/>
                          <a:gd name="T40" fmla="*/ 2385 w 2606"/>
                          <a:gd name="T41" fmla="*/ 1601 h 1613"/>
                          <a:gd name="T42" fmla="*/ 2348 w 2606"/>
                          <a:gd name="T43" fmla="*/ 1587 h 1613"/>
                          <a:gd name="T44" fmla="*/ 2280 w 2606"/>
                          <a:gd name="T45" fmla="*/ 1559 h 1613"/>
                          <a:gd name="T46" fmla="*/ 2182 w 2606"/>
                          <a:gd name="T47" fmla="*/ 1519 h 1613"/>
                          <a:gd name="T48" fmla="*/ 2060 w 2606"/>
                          <a:gd name="T49" fmla="*/ 1471 h 1613"/>
                          <a:gd name="T50" fmla="*/ 1916 w 2606"/>
                          <a:gd name="T51" fmla="*/ 1413 h 1613"/>
                          <a:gd name="T52" fmla="*/ 1757 w 2606"/>
                          <a:gd name="T53" fmla="*/ 1350 h 1613"/>
                          <a:gd name="T54" fmla="*/ 1586 w 2606"/>
                          <a:gd name="T55" fmla="*/ 1282 h 1613"/>
                          <a:gd name="T56" fmla="*/ 1407 w 2606"/>
                          <a:gd name="T57" fmla="*/ 1210 h 1613"/>
                          <a:gd name="T58" fmla="*/ 1223 w 2606"/>
                          <a:gd name="T59" fmla="*/ 1137 h 1613"/>
                          <a:gd name="T60" fmla="*/ 1041 w 2606"/>
                          <a:gd name="T61" fmla="*/ 1063 h 1613"/>
                          <a:gd name="T62" fmla="*/ 863 w 2606"/>
                          <a:gd name="T63" fmla="*/ 993 h 1613"/>
                          <a:gd name="T64" fmla="*/ 695 w 2606"/>
                          <a:gd name="T65" fmla="*/ 925 h 1613"/>
                          <a:gd name="T66" fmla="*/ 538 w 2606"/>
                          <a:gd name="T67" fmla="*/ 862 h 1613"/>
                          <a:gd name="T68" fmla="*/ 398 w 2606"/>
                          <a:gd name="T69" fmla="*/ 806 h 1613"/>
                          <a:gd name="T70" fmla="*/ 279 w 2606"/>
                          <a:gd name="T71" fmla="*/ 759 h 1613"/>
                          <a:gd name="T72" fmla="*/ 186 w 2606"/>
                          <a:gd name="T73" fmla="*/ 722 h 1613"/>
                          <a:gd name="T74" fmla="*/ 121 w 2606"/>
                          <a:gd name="T75" fmla="*/ 696 h 1613"/>
                          <a:gd name="T76" fmla="*/ 91 w 2606"/>
                          <a:gd name="T77" fmla="*/ 682 h 1613"/>
                          <a:gd name="T78" fmla="*/ 37 w 2606"/>
                          <a:gd name="T79" fmla="*/ 645 h 1613"/>
                          <a:gd name="T80" fmla="*/ 11 w 2606"/>
                          <a:gd name="T81" fmla="*/ 601 h 1613"/>
                          <a:gd name="T82" fmla="*/ 2 w 2606"/>
                          <a:gd name="T83" fmla="*/ 566 h 1613"/>
                          <a:gd name="T84" fmla="*/ 0 w 2606"/>
                          <a:gd name="T85" fmla="*/ 550 h 1613"/>
                          <a:gd name="T86" fmla="*/ 0 w 2606"/>
                          <a:gd name="T87" fmla="*/ 526 h 1613"/>
                          <a:gd name="T88" fmla="*/ 0 w 2606"/>
                          <a:gd name="T89" fmla="*/ 335 h 1613"/>
                          <a:gd name="T90" fmla="*/ 0 w 2606"/>
                          <a:gd name="T91" fmla="*/ 247 h 1613"/>
                          <a:gd name="T92" fmla="*/ 4 w 2606"/>
                          <a:gd name="T93" fmla="*/ 175 h 1613"/>
                          <a:gd name="T94" fmla="*/ 34 w 2606"/>
                          <a:gd name="T95" fmla="*/ 114 h 1613"/>
                          <a:gd name="T96" fmla="*/ 74 w 2606"/>
                          <a:gd name="T97" fmla="*/ 70 h 1613"/>
                          <a:gd name="T98" fmla="*/ 111 w 2606"/>
                          <a:gd name="T99" fmla="*/ 44 h 1613"/>
                          <a:gd name="T100" fmla="*/ 126 w 2606"/>
                          <a:gd name="T101" fmla="*/ 35 h 1613"/>
                          <a:gd name="T102" fmla="*/ 146 w 2606"/>
                          <a:gd name="T103" fmla="*/ 30 h 1613"/>
                          <a:gd name="T104" fmla="*/ 203 w 2606"/>
                          <a:gd name="T105" fmla="*/ 13 h 1613"/>
                          <a:gd name="connsiteX0" fmla="*/ 936 w 10000"/>
                          <a:gd name="connsiteY0" fmla="*/ 376 h 10376"/>
                          <a:gd name="connsiteX1" fmla="*/ 10000 w 10000"/>
                          <a:gd name="connsiteY1" fmla="*/ 5980 h 10376"/>
                          <a:gd name="connsiteX2" fmla="*/ 9893 w 10000"/>
                          <a:gd name="connsiteY2" fmla="*/ 6067 h 10376"/>
                          <a:gd name="connsiteX3" fmla="*/ 9797 w 10000"/>
                          <a:gd name="connsiteY3" fmla="*/ 6142 h 10376"/>
                          <a:gd name="connsiteX4" fmla="*/ 9731 w 10000"/>
                          <a:gd name="connsiteY4" fmla="*/ 6185 h 10376"/>
                          <a:gd name="connsiteX5" fmla="*/ 9689 w 10000"/>
                          <a:gd name="connsiteY5" fmla="*/ 6216 h 10376"/>
                          <a:gd name="connsiteX6" fmla="*/ 9574 w 10000"/>
                          <a:gd name="connsiteY6" fmla="*/ 6328 h 10376"/>
                          <a:gd name="connsiteX7" fmla="*/ 9490 w 10000"/>
                          <a:gd name="connsiteY7" fmla="*/ 6445 h 10376"/>
                          <a:gd name="connsiteX8" fmla="*/ 9436 w 10000"/>
                          <a:gd name="connsiteY8" fmla="*/ 6557 h 10376"/>
                          <a:gd name="connsiteX9" fmla="*/ 9401 w 10000"/>
                          <a:gd name="connsiteY9" fmla="*/ 6644 h 10376"/>
                          <a:gd name="connsiteX10" fmla="*/ 9382 w 10000"/>
                          <a:gd name="connsiteY10" fmla="*/ 6718 h 10376"/>
                          <a:gd name="connsiteX11" fmla="*/ 9375 w 10000"/>
                          <a:gd name="connsiteY11" fmla="*/ 6774 h 10376"/>
                          <a:gd name="connsiteX12" fmla="*/ 9375 w 10000"/>
                          <a:gd name="connsiteY12" fmla="*/ 6793 h 10376"/>
                          <a:gd name="connsiteX13" fmla="*/ 9375 w 10000"/>
                          <a:gd name="connsiteY13" fmla="*/ 6830 h 10376"/>
                          <a:gd name="connsiteX14" fmla="*/ 9367 w 10000"/>
                          <a:gd name="connsiteY14" fmla="*/ 6935 h 10376"/>
                          <a:gd name="connsiteX15" fmla="*/ 9367 w 10000"/>
                          <a:gd name="connsiteY15" fmla="*/ 7096 h 10376"/>
                          <a:gd name="connsiteX16" fmla="*/ 9359 w 10000"/>
                          <a:gd name="connsiteY16" fmla="*/ 7313 h 10376"/>
                          <a:gd name="connsiteX17" fmla="*/ 9355 w 10000"/>
                          <a:gd name="connsiteY17" fmla="*/ 7568 h 10376"/>
                          <a:gd name="connsiteX18" fmla="*/ 9348 w 10000"/>
                          <a:gd name="connsiteY18" fmla="*/ 7847 h 10376"/>
                          <a:gd name="connsiteX19" fmla="*/ 9340 w 10000"/>
                          <a:gd name="connsiteY19" fmla="*/ 8138 h 10376"/>
                          <a:gd name="connsiteX20" fmla="*/ 9332 w 10000"/>
                          <a:gd name="connsiteY20" fmla="*/ 8442 h 10376"/>
                          <a:gd name="connsiteX21" fmla="*/ 9328 w 10000"/>
                          <a:gd name="connsiteY21" fmla="*/ 8745 h 10376"/>
                          <a:gd name="connsiteX22" fmla="*/ 9321 w 10000"/>
                          <a:gd name="connsiteY22" fmla="*/ 9043 h 10376"/>
                          <a:gd name="connsiteX23" fmla="*/ 9313 w 10000"/>
                          <a:gd name="connsiteY23" fmla="*/ 9303 h 10376"/>
                          <a:gd name="connsiteX24" fmla="*/ 9305 w 10000"/>
                          <a:gd name="connsiteY24" fmla="*/ 9539 h 10376"/>
                          <a:gd name="connsiteX25" fmla="*/ 9305 w 10000"/>
                          <a:gd name="connsiteY25" fmla="*/ 9725 h 10376"/>
                          <a:gd name="connsiteX26" fmla="*/ 9302 w 10000"/>
                          <a:gd name="connsiteY26" fmla="*/ 9868 h 10376"/>
                          <a:gd name="connsiteX27" fmla="*/ 9305 w 10000"/>
                          <a:gd name="connsiteY27" fmla="*/ 10016 h 10376"/>
                          <a:gd name="connsiteX28" fmla="*/ 9332 w 10000"/>
                          <a:gd name="connsiteY28" fmla="*/ 10128 h 10376"/>
                          <a:gd name="connsiteX29" fmla="*/ 9367 w 10000"/>
                          <a:gd name="connsiteY29" fmla="*/ 10190 h 10376"/>
                          <a:gd name="connsiteX30" fmla="*/ 9413 w 10000"/>
                          <a:gd name="connsiteY30" fmla="*/ 10246 h 10376"/>
                          <a:gd name="connsiteX31" fmla="*/ 9455 w 10000"/>
                          <a:gd name="connsiteY31" fmla="*/ 10271 h 10376"/>
                          <a:gd name="connsiteX32" fmla="*/ 9501 w 10000"/>
                          <a:gd name="connsiteY32" fmla="*/ 10289 h 10376"/>
                          <a:gd name="connsiteX33" fmla="*/ 9536 w 10000"/>
                          <a:gd name="connsiteY33" fmla="*/ 10302 h 10376"/>
                          <a:gd name="connsiteX34" fmla="*/ 9563 w 10000"/>
                          <a:gd name="connsiteY34" fmla="*/ 10333 h 10376"/>
                          <a:gd name="connsiteX35" fmla="*/ 9463 w 10000"/>
                          <a:gd name="connsiteY35" fmla="*/ 10364 h 10376"/>
                          <a:gd name="connsiteX36" fmla="*/ 9367 w 10000"/>
                          <a:gd name="connsiteY36" fmla="*/ 10376 h 10376"/>
                          <a:gd name="connsiteX37" fmla="*/ 9286 w 10000"/>
                          <a:gd name="connsiteY37" fmla="*/ 10364 h 10376"/>
                          <a:gd name="connsiteX38" fmla="*/ 9225 w 10000"/>
                          <a:gd name="connsiteY38" fmla="*/ 10345 h 10376"/>
                          <a:gd name="connsiteX39" fmla="*/ 9186 w 10000"/>
                          <a:gd name="connsiteY39" fmla="*/ 10320 h 10376"/>
                          <a:gd name="connsiteX40" fmla="*/ 9171 w 10000"/>
                          <a:gd name="connsiteY40" fmla="*/ 10314 h 10376"/>
                          <a:gd name="connsiteX41" fmla="*/ 9152 w 10000"/>
                          <a:gd name="connsiteY41" fmla="*/ 10302 h 10376"/>
                          <a:gd name="connsiteX42" fmla="*/ 9098 w 10000"/>
                          <a:gd name="connsiteY42" fmla="*/ 10271 h 10376"/>
                          <a:gd name="connsiteX43" fmla="*/ 9010 w 10000"/>
                          <a:gd name="connsiteY43" fmla="*/ 10215 h 10376"/>
                          <a:gd name="connsiteX44" fmla="*/ 8899 w 10000"/>
                          <a:gd name="connsiteY44" fmla="*/ 10140 h 10376"/>
                          <a:gd name="connsiteX45" fmla="*/ 8749 w 10000"/>
                          <a:gd name="connsiteY45" fmla="*/ 10041 h 10376"/>
                          <a:gd name="connsiteX46" fmla="*/ 8569 w 10000"/>
                          <a:gd name="connsiteY46" fmla="*/ 9923 h 10376"/>
                          <a:gd name="connsiteX47" fmla="*/ 8373 w 10000"/>
                          <a:gd name="connsiteY47" fmla="*/ 9793 h 10376"/>
                          <a:gd name="connsiteX48" fmla="*/ 8147 w 10000"/>
                          <a:gd name="connsiteY48" fmla="*/ 9651 h 10376"/>
                          <a:gd name="connsiteX49" fmla="*/ 7905 w 10000"/>
                          <a:gd name="connsiteY49" fmla="*/ 9496 h 10376"/>
                          <a:gd name="connsiteX50" fmla="*/ 7636 w 10000"/>
                          <a:gd name="connsiteY50" fmla="*/ 9322 h 10376"/>
                          <a:gd name="connsiteX51" fmla="*/ 7352 w 10000"/>
                          <a:gd name="connsiteY51" fmla="*/ 9136 h 10376"/>
                          <a:gd name="connsiteX52" fmla="*/ 7049 w 10000"/>
                          <a:gd name="connsiteY52" fmla="*/ 8944 h 10376"/>
                          <a:gd name="connsiteX53" fmla="*/ 6742 w 10000"/>
                          <a:gd name="connsiteY53" fmla="*/ 8745 h 10376"/>
                          <a:gd name="connsiteX54" fmla="*/ 6420 w 10000"/>
                          <a:gd name="connsiteY54" fmla="*/ 8529 h 10376"/>
                          <a:gd name="connsiteX55" fmla="*/ 6086 w 10000"/>
                          <a:gd name="connsiteY55" fmla="*/ 8324 h 10376"/>
                          <a:gd name="connsiteX56" fmla="*/ 5748 w 10000"/>
                          <a:gd name="connsiteY56" fmla="*/ 8095 h 10376"/>
                          <a:gd name="connsiteX57" fmla="*/ 5399 w 10000"/>
                          <a:gd name="connsiteY57" fmla="*/ 7878 h 10376"/>
                          <a:gd name="connsiteX58" fmla="*/ 5050 w 10000"/>
                          <a:gd name="connsiteY58" fmla="*/ 7654 h 10376"/>
                          <a:gd name="connsiteX59" fmla="*/ 4693 w 10000"/>
                          <a:gd name="connsiteY59" fmla="*/ 7425 h 10376"/>
                          <a:gd name="connsiteX60" fmla="*/ 4344 w 10000"/>
                          <a:gd name="connsiteY60" fmla="*/ 7196 h 10376"/>
                          <a:gd name="connsiteX61" fmla="*/ 3995 w 10000"/>
                          <a:gd name="connsiteY61" fmla="*/ 6966 h 10376"/>
                          <a:gd name="connsiteX62" fmla="*/ 3653 w 10000"/>
                          <a:gd name="connsiteY62" fmla="*/ 6749 h 10376"/>
                          <a:gd name="connsiteX63" fmla="*/ 3312 w 10000"/>
                          <a:gd name="connsiteY63" fmla="*/ 6532 h 10376"/>
                          <a:gd name="connsiteX64" fmla="*/ 2982 w 10000"/>
                          <a:gd name="connsiteY64" fmla="*/ 6315 h 10376"/>
                          <a:gd name="connsiteX65" fmla="*/ 2667 w 10000"/>
                          <a:gd name="connsiteY65" fmla="*/ 6111 h 10376"/>
                          <a:gd name="connsiteX66" fmla="*/ 2356 w 10000"/>
                          <a:gd name="connsiteY66" fmla="*/ 5912 h 10376"/>
                          <a:gd name="connsiteX67" fmla="*/ 2064 w 10000"/>
                          <a:gd name="connsiteY67" fmla="*/ 5720 h 10376"/>
                          <a:gd name="connsiteX68" fmla="*/ 1788 w 10000"/>
                          <a:gd name="connsiteY68" fmla="*/ 5546 h 10376"/>
                          <a:gd name="connsiteX69" fmla="*/ 1527 w 10000"/>
                          <a:gd name="connsiteY69" fmla="*/ 5373 h 10376"/>
                          <a:gd name="connsiteX70" fmla="*/ 1289 w 10000"/>
                          <a:gd name="connsiteY70" fmla="*/ 5218 h 10376"/>
                          <a:gd name="connsiteX71" fmla="*/ 1071 w 10000"/>
                          <a:gd name="connsiteY71" fmla="*/ 5082 h 10376"/>
                          <a:gd name="connsiteX72" fmla="*/ 883 w 10000"/>
                          <a:gd name="connsiteY72" fmla="*/ 4958 h 10376"/>
                          <a:gd name="connsiteX73" fmla="*/ 714 w 10000"/>
                          <a:gd name="connsiteY73" fmla="*/ 4852 h 10376"/>
                          <a:gd name="connsiteX74" fmla="*/ 572 w 10000"/>
                          <a:gd name="connsiteY74" fmla="*/ 4753 h 10376"/>
                          <a:gd name="connsiteX75" fmla="*/ 464 w 10000"/>
                          <a:gd name="connsiteY75" fmla="*/ 4691 h 10376"/>
                          <a:gd name="connsiteX76" fmla="*/ 391 w 10000"/>
                          <a:gd name="connsiteY76" fmla="*/ 4635 h 10376"/>
                          <a:gd name="connsiteX77" fmla="*/ 349 w 10000"/>
                          <a:gd name="connsiteY77" fmla="*/ 4604 h 10376"/>
                          <a:gd name="connsiteX78" fmla="*/ 230 w 10000"/>
                          <a:gd name="connsiteY78" fmla="*/ 4505 h 10376"/>
                          <a:gd name="connsiteX79" fmla="*/ 142 w 10000"/>
                          <a:gd name="connsiteY79" fmla="*/ 4375 h 10376"/>
                          <a:gd name="connsiteX80" fmla="*/ 81 w 10000"/>
                          <a:gd name="connsiteY80" fmla="*/ 4232 h 10376"/>
                          <a:gd name="connsiteX81" fmla="*/ 42 w 10000"/>
                          <a:gd name="connsiteY81" fmla="*/ 4102 h 10376"/>
                          <a:gd name="connsiteX82" fmla="*/ 15 w 10000"/>
                          <a:gd name="connsiteY82" fmla="*/ 3984 h 10376"/>
                          <a:gd name="connsiteX83" fmla="*/ 8 w 10000"/>
                          <a:gd name="connsiteY83" fmla="*/ 3885 h 10376"/>
                          <a:gd name="connsiteX84" fmla="*/ 0 w 10000"/>
                          <a:gd name="connsiteY84" fmla="*/ 3811 h 10376"/>
                          <a:gd name="connsiteX85" fmla="*/ 0 w 10000"/>
                          <a:gd name="connsiteY85" fmla="*/ 3786 h 10376"/>
                          <a:gd name="connsiteX86" fmla="*/ 0 w 10000"/>
                          <a:gd name="connsiteY86" fmla="*/ 3742 h 10376"/>
                          <a:gd name="connsiteX87" fmla="*/ 0 w 10000"/>
                          <a:gd name="connsiteY87" fmla="*/ 3637 h 10376"/>
                          <a:gd name="connsiteX88" fmla="*/ 0 w 10000"/>
                          <a:gd name="connsiteY88" fmla="*/ 3470 h 10376"/>
                          <a:gd name="connsiteX89" fmla="*/ 0 w 10000"/>
                          <a:gd name="connsiteY89" fmla="*/ 2453 h 10376"/>
                          <a:gd name="connsiteX90" fmla="*/ 0 w 10000"/>
                          <a:gd name="connsiteY90" fmla="*/ 2168 h 10376"/>
                          <a:gd name="connsiteX91" fmla="*/ 0 w 10000"/>
                          <a:gd name="connsiteY91" fmla="*/ 1907 h 10376"/>
                          <a:gd name="connsiteX92" fmla="*/ 0 w 10000"/>
                          <a:gd name="connsiteY92" fmla="*/ 1678 h 10376"/>
                          <a:gd name="connsiteX93" fmla="*/ 15 w 10000"/>
                          <a:gd name="connsiteY93" fmla="*/ 1461 h 10376"/>
                          <a:gd name="connsiteX94" fmla="*/ 61 w 10000"/>
                          <a:gd name="connsiteY94" fmla="*/ 1256 h 10376"/>
                          <a:gd name="connsiteX95" fmla="*/ 130 w 10000"/>
                          <a:gd name="connsiteY95" fmla="*/ 1083 h 10376"/>
                          <a:gd name="connsiteX96" fmla="*/ 203 w 10000"/>
                          <a:gd name="connsiteY96" fmla="*/ 940 h 10376"/>
                          <a:gd name="connsiteX97" fmla="*/ 284 w 10000"/>
                          <a:gd name="connsiteY97" fmla="*/ 810 h 10376"/>
                          <a:gd name="connsiteX98" fmla="*/ 357 w 10000"/>
                          <a:gd name="connsiteY98" fmla="*/ 723 h 10376"/>
                          <a:gd name="connsiteX99" fmla="*/ 426 w 10000"/>
                          <a:gd name="connsiteY99" fmla="*/ 649 h 10376"/>
                          <a:gd name="connsiteX100" fmla="*/ 464 w 10000"/>
                          <a:gd name="connsiteY100" fmla="*/ 605 h 10376"/>
                          <a:gd name="connsiteX101" fmla="*/ 483 w 10000"/>
                          <a:gd name="connsiteY101" fmla="*/ 593 h 10376"/>
                          <a:gd name="connsiteX102" fmla="*/ 507 w 10000"/>
                          <a:gd name="connsiteY102" fmla="*/ 587 h 10376"/>
                          <a:gd name="connsiteX103" fmla="*/ 560 w 10000"/>
                          <a:gd name="connsiteY103" fmla="*/ 562 h 10376"/>
                          <a:gd name="connsiteX104" fmla="*/ 652 w 10000"/>
                          <a:gd name="connsiteY104" fmla="*/ 519 h 10376"/>
                          <a:gd name="connsiteX105" fmla="*/ 936 w 10000"/>
                          <a:gd name="connsiteY105" fmla="*/ 376 h 10376"/>
                          <a:gd name="connsiteX0" fmla="*/ 936 w 10000"/>
                          <a:gd name="connsiteY0" fmla="*/ 365 h 10365"/>
                          <a:gd name="connsiteX1" fmla="*/ 10000 w 10000"/>
                          <a:gd name="connsiteY1" fmla="*/ 5969 h 10365"/>
                          <a:gd name="connsiteX2" fmla="*/ 9893 w 10000"/>
                          <a:gd name="connsiteY2" fmla="*/ 6056 h 10365"/>
                          <a:gd name="connsiteX3" fmla="*/ 9797 w 10000"/>
                          <a:gd name="connsiteY3" fmla="*/ 6131 h 10365"/>
                          <a:gd name="connsiteX4" fmla="*/ 9731 w 10000"/>
                          <a:gd name="connsiteY4" fmla="*/ 6174 h 10365"/>
                          <a:gd name="connsiteX5" fmla="*/ 9689 w 10000"/>
                          <a:gd name="connsiteY5" fmla="*/ 6205 h 10365"/>
                          <a:gd name="connsiteX6" fmla="*/ 9574 w 10000"/>
                          <a:gd name="connsiteY6" fmla="*/ 6317 h 10365"/>
                          <a:gd name="connsiteX7" fmla="*/ 9490 w 10000"/>
                          <a:gd name="connsiteY7" fmla="*/ 6434 h 10365"/>
                          <a:gd name="connsiteX8" fmla="*/ 9436 w 10000"/>
                          <a:gd name="connsiteY8" fmla="*/ 6546 h 10365"/>
                          <a:gd name="connsiteX9" fmla="*/ 9401 w 10000"/>
                          <a:gd name="connsiteY9" fmla="*/ 6633 h 10365"/>
                          <a:gd name="connsiteX10" fmla="*/ 9382 w 10000"/>
                          <a:gd name="connsiteY10" fmla="*/ 6707 h 10365"/>
                          <a:gd name="connsiteX11" fmla="*/ 9375 w 10000"/>
                          <a:gd name="connsiteY11" fmla="*/ 6763 h 10365"/>
                          <a:gd name="connsiteX12" fmla="*/ 9375 w 10000"/>
                          <a:gd name="connsiteY12" fmla="*/ 6782 h 10365"/>
                          <a:gd name="connsiteX13" fmla="*/ 9375 w 10000"/>
                          <a:gd name="connsiteY13" fmla="*/ 6819 h 10365"/>
                          <a:gd name="connsiteX14" fmla="*/ 9367 w 10000"/>
                          <a:gd name="connsiteY14" fmla="*/ 6924 h 10365"/>
                          <a:gd name="connsiteX15" fmla="*/ 9367 w 10000"/>
                          <a:gd name="connsiteY15" fmla="*/ 7085 h 10365"/>
                          <a:gd name="connsiteX16" fmla="*/ 9359 w 10000"/>
                          <a:gd name="connsiteY16" fmla="*/ 7302 h 10365"/>
                          <a:gd name="connsiteX17" fmla="*/ 9355 w 10000"/>
                          <a:gd name="connsiteY17" fmla="*/ 7557 h 10365"/>
                          <a:gd name="connsiteX18" fmla="*/ 9348 w 10000"/>
                          <a:gd name="connsiteY18" fmla="*/ 7836 h 10365"/>
                          <a:gd name="connsiteX19" fmla="*/ 9340 w 10000"/>
                          <a:gd name="connsiteY19" fmla="*/ 8127 h 10365"/>
                          <a:gd name="connsiteX20" fmla="*/ 9332 w 10000"/>
                          <a:gd name="connsiteY20" fmla="*/ 8431 h 10365"/>
                          <a:gd name="connsiteX21" fmla="*/ 9328 w 10000"/>
                          <a:gd name="connsiteY21" fmla="*/ 8734 h 10365"/>
                          <a:gd name="connsiteX22" fmla="*/ 9321 w 10000"/>
                          <a:gd name="connsiteY22" fmla="*/ 9032 h 10365"/>
                          <a:gd name="connsiteX23" fmla="*/ 9313 w 10000"/>
                          <a:gd name="connsiteY23" fmla="*/ 9292 h 10365"/>
                          <a:gd name="connsiteX24" fmla="*/ 9305 w 10000"/>
                          <a:gd name="connsiteY24" fmla="*/ 9528 h 10365"/>
                          <a:gd name="connsiteX25" fmla="*/ 9305 w 10000"/>
                          <a:gd name="connsiteY25" fmla="*/ 9714 h 10365"/>
                          <a:gd name="connsiteX26" fmla="*/ 9302 w 10000"/>
                          <a:gd name="connsiteY26" fmla="*/ 9857 h 10365"/>
                          <a:gd name="connsiteX27" fmla="*/ 9305 w 10000"/>
                          <a:gd name="connsiteY27" fmla="*/ 10005 h 10365"/>
                          <a:gd name="connsiteX28" fmla="*/ 9332 w 10000"/>
                          <a:gd name="connsiteY28" fmla="*/ 10117 h 10365"/>
                          <a:gd name="connsiteX29" fmla="*/ 9367 w 10000"/>
                          <a:gd name="connsiteY29" fmla="*/ 10179 h 10365"/>
                          <a:gd name="connsiteX30" fmla="*/ 9413 w 10000"/>
                          <a:gd name="connsiteY30" fmla="*/ 10235 h 10365"/>
                          <a:gd name="connsiteX31" fmla="*/ 9455 w 10000"/>
                          <a:gd name="connsiteY31" fmla="*/ 10260 h 10365"/>
                          <a:gd name="connsiteX32" fmla="*/ 9501 w 10000"/>
                          <a:gd name="connsiteY32" fmla="*/ 10278 h 10365"/>
                          <a:gd name="connsiteX33" fmla="*/ 9536 w 10000"/>
                          <a:gd name="connsiteY33" fmla="*/ 10291 h 10365"/>
                          <a:gd name="connsiteX34" fmla="*/ 9563 w 10000"/>
                          <a:gd name="connsiteY34" fmla="*/ 10322 h 10365"/>
                          <a:gd name="connsiteX35" fmla="*/ 9463 w 10000"/>
                          <a:gd name="connsiteY35" fmla="*/ 10353 h 10365"/>
                          <a:gd name="connsiteX36" fmla="*/ 9367 w 10000"/>
                          <a:gd name="connsiteY36" fmla="*/ 10365 h 10365"/>
                          <a:gd name="connsiteX37" fmla="*/ 9286 w 10000"/>
                          <a:gd name="connsiteY37" fmla="*/ 10353 h 10365"/>
                          <a:gd name="connsiteX38" fmla="*/ 9225 w 10000"/>
                          <a:gd name="connsiteY38" fmla="*/ 10334 h 10365"/>
                          <a:gd name="connsiteX39" fmla="*/ 9186 w 10000"/>
                          <a:gd name="connsiteY39" fmla="*/ 10309 h 10365"/>
                          <a:gd name="connsiteX40" fmla="*/ 9171 w 10000"/>
                          <a:gd name="connsiteY40" fmla="*/ 10303 h 10365"/>
                          <a:gd name="connsiteX41" fmla="*/ 9152 w 10000"/>
                          <a:gd name="connsiteY41" fmla="*/ 10291 h 10365"/>
                          <a:gd name="connsiteX42" fmla="*/ 9098 w 10000"/>
                          <a:gd name="connsiteY42" fmla="*/ 10260 h 10365"/>
                          <a:gd name="connsiteX43" fmla="*/ 9010 w 10000"/>
                          <a:gd name="connsiteY43" fmla="*/ 10204 h 10365"/>
                          <a:gd name="connsiteX44" fmla="*/ 8899 w 10000"/>
                          <a:gd name="connsiteY44" fmla="*/ 10129 h 10365"/>
                          <a:gd name="connsiteX45" fmla="*/ 8749 w 10000"/>
                          <a:gd name="connsiteY45" fmla="*/ 10030 h 10365"/>
                          <a:gd name="connsiteX46" fmla="*/ 8569 w 10000"/>
                          <a:gd name="connsiteY46" fmla="*/ 9912 h 10365"/>
                          <a:gd name="connsiteX47" fmla="*/ 8373 w 10000"/>
                          <a:gd name="connsiteY47" fmla="*/ 9782 h 10365"/>
                          <a:gd name="connsiteX48" fmla="*/ 8147 w 10000"/>
                          <a:gd name="connsiteY48" fmla="*/ 9640 h 10365"/>
                          <a:gd name="connsiteX49" fmla="*/ 7905 w 10000"/>
                          <a:gd name="connsiteY49" fmla="*/ 9485 h 10365"/>
                          <a:gd name="connsiteX50" fmla="*/ 7636 w 10000"/>
                          <a:gd name="connsiteY50" fmla="*/ 9311 h 10365"/>
                          <a:gd name="connsiteX51" fmla="*/ 7352 w 10000"/>
                          <a:gd name="connsiteY51" fmla="*/ 9125 h 10365"/>
                          <a:gd name="connsiteX52" fmla="*/ 7049 w 10000"/>
                          <a:gd name="connsiteY52" fmla="*/ 8933 h 10365"/>
                          <a:gd name="connsiteX53" fmla="*/ 6742 w 10000"/>
                          <a:gd name="connsiteY53" fmla="*/ 8734 h 10365"/>
                          <a:gd name="connsiteX54" fmla="*/ 6420 w 10000"/>
                          <a:gd name="connsiteY54" fmla="*/ 8518 h 10365"/>
                          <a:gd name="connsiteX55" fmla="*/ 6086 w 10000"/>
                          <a:gd name="connsiteY55" fmla="*/ 8313 h 10365"/>
                          <a:gd name="connsiteX56" fmla="*/ 5748 w 10000"/>
                          <a:gd name="connsiteY56" fmla="*/ 8084 h 10365"/>
                          <a:gd name="connsiteX57" fmla="*/ 5399 w 10000"/>
                          <a:gd name="connsiteY57" fmla="*/ 7867 h 10365"/>
                          <a:gd name="connsiteX58" fmla="*/ 5050 w 10000"/>
                          <a:gd name="connsiteY58" fmla="*/ 7643 h 10365"/>
                          <a:gd name="connsiteX59" fmla="*/ 4693 w 10000"/>
                          <a:gd name="connsiteY59" fmla="*/ 7414 h 10365"/>
                          <a:gd name="connsiteX60" fmla="*/ 4344 w 10000"/>
                          <a:gd name="connsiteY60" fmla="*/ 7185 h 10365"/>
                          <a:gd name="connsiteX61" fmla="*/ 3995 w 10000"/>
                          <a:gd name="connsiteY61" fmla="*/ 6955 h 10365"/>
                          <a:gd name="connsiteX62" fmla="*/ 3653 w 10000"/>
                          <a:gd name="connsiteY62" fmla="*/ 6738 h 10365"/>
                          <a:gd name="connsiteX63" fmla="*/ 3312 w 10000"/>
                          <a:gd name="connsiteY63" fmla="*/ 6521 h 10365"/>
                          <a:gd name="connsiteX64" fmla="*/ 2982 w 10000"/>
                          <a:gd name="connsiteY64" fmla="*/ 6304 h 10365"/>
                          <a:gd name="connsiteX65" fmla="*/ 2667 w 10000"/>
                          <a:gd name="connsiteY65" fmla="*/ 6100 h 10365"/>
                          <a:gd name="connsiteX66" fmla="*/ 2356 w 10000"/>
                          <a:gd name="connsiteY66" fmla="*/ 5901 h 10365"/>
                          <a:gd name="connsiteX67" fmla="*/ 2064 w 10000"/>
                          <a:gd name="connsiteY67" fmla="*/ 5709 h 10365"/>
                          <a:gd name="connsiteX68" fmla="*/ 1788 w 10000"/>
                          <a:gd name="connsiteY68" fmla="*/ 5535 h 10365"/>
                          <a:gd name="connsiteX69" fmla="*/ 1527 w 10000"/>
                          <a:gd name="connsiteY69" fmla="*/ 5362 h 10365"/>
                          <a:gd name="connsiteX70" fmla="*/ 1289 w 10000"/>
                          <a:gd name="connsiteY70" fmla="*/ 5207 h 10365"/>
                          <a:gd name="connsiteX71" fmla="*/ 1071 w 10000"/>
                          <a:gd name="connsiteY71" fmla="*/ 5071 h 10365"/>
                          <a:gd name="connsiteX72" fmla="*/ 883 w 10000"/>
                          <a:gd name="connsiteY72" fmla="*/ 4947 h 10365"/>
                          <a:gd name="connsiteX73" fmla="*/ 714 w 10000"/>
                          <a:gd name="connsiteY73" fmla="*/ 4841 h 10365"/>
                          <a:gd name="connsiteX74" fmla="*/ 572 w 10000"/>
                          <a:gd name="connsiteY74" fmla="*/ 4742 h 10365"/>
                          <a:gd name="connsiteX75" fmla="*/ 464 w 10000"/>
                          <a:gd name="connsiteY75" fmla="*/ 4680 h 10365"/>
                          <a:gd name="connsiteX76" fmla="*/ 391 w 10000"/>
                          <a:gd name="connsiteY76" fmla="*/ 4624 h 10365"/>
                          <a:gd name="connsiteX77" fmla="*/ 349 w 10000"/>
                          <a:gd name="connsiteY77" fmla="*/ 4593 h 10365"/>
                          <a:gd name="connsiteX78" fmla="*/ 230 w 10000"/>
                          <a:gd name="connsiteY78" fmla="*/ 4494 h 10365"/>
                          <a:gd name="connsiteX79" fmla="*/ 142 w 10000"/>
                          <a:gd name="connsiteY79" fmla="*/ 4364 h 10365"/>
                          <a:gd name="connsiteX80" fmla="*/ 81 w 10000"/>
                          <a:gd name="connsiteY80" fmla="*/ 4221 h 10365"/>
                          <a:gd name="connsiteX81" fmla="*/ 42 w 10000"/>
                          <a:gd name="connsiteY81" fmla="*/ 4091 h 10365"/>
                          <a:gd name="connsiteX82" fmla="*/ 15 w 10000"/>
                          <a:gd name="connsiteY82" fmla="*/ 3973 h 10365"/>
                          <a:gd name="connsiteX83" fmla="*/ 8 w 10000"/>
                          <a:gd name="connsiteY83" fmla="*/ 3874 h 10365"/>
                          <a:gd name="connsiteX84" fmla="*/ 0 w 10000"/>
                          <a:gd name="connsiteY84" fmla="*/ 3800 h 10365"/>
                          <a:gd name="connsiteX85" fmla="*/ 0 w 10000"/>
                          <a:gd name="connsiteY85" fmla="*/ 3775 h 10365"/>
                          <a:gd name="connsiteX86" fmla="*/ 0 w 10000"/>
                          <a:gd name="connsiteY86" fmla="*/ 3731 h 10365"/>
                          <a:gd name="connsiteX87" fmla="*/ 0 w 10000"/>
                          <a:gd name="connsiteY87" fmla="*/ 3626 h 10365"/>
                          <a:gd name="connsiteX88" fmla="*/ 0 w 10000"/>
                          <a:gd name="connsiteY88" fmla="*/ 3459 h 10365"/>
                          <a:gd name="connsiteX89" fmla="*/ 0 w 10000"/>
                          <a:gd name="connsiteY89" fmla="*/ 2442 h 10365"/>
                          <a:gd name="connsiteX90" fmla="*/ 0 w 10000"/>
                          <a:gd name="connsiteY90" fmla="*/ 2157 h 10365"/>
                          <a:gd name="connsiteX91" fmla="*/ 0 w 10000"/>
                          <a:gd name="connsiteY91" fmla="*/ 1896 h 10365"/>
                          <a:gd name="connsiteX92" fmla="*/ 0 w 10000"/>
                          <a:gd name="connsiteY92" fmla="*/ 1667 h 10365"/>
                          <a:gd name="connsiteX93" fmla="*/ 15 w 10000"/>
                          <a:gd name="connsiteY93" fmla="*/ 1450 h 10365"/>
                          <a:gd name="connsiteX94" fmla="*/ 61 w 10000"/>
                          <a:gd name="connsiteY94" fmla="*/ 1245 h 10365"/>
                          <a:gd name="connsiteX95" fmla="*/ 130 w 10000"/>
                          <a:gd name="connsiteY95" fmla="*/ 1072 h 10365"/>
                          <a:gd name="connsiteX96" fmla="*/ 203 w 10000"/>
                          <a:gd name="connsiteY96" fmla="*/ 929 h 10365"/>
                          <a:gd name="connsiteX97" fmla="*/ 284 w 10000"/>
                          <a:gd name="connsiteY97" fmla="*/ 799 h 10365"/>
                          <a:gd name="connsiteX98" fmla="*/ 357 w 10000"/>
                          <a:gd name="connsiteY98" fmla="*/ 712 h 10365"/>
                          <a:gd name="connsiteX99" fmla="*/ 426 w 10000"/>
                          <a:gd name="connsiteY99" fmla="*/ 638 h 10365"/>
                          <a:gd name="connsiteX100" fmla="*/ 464 w 10000"/>
                          <a:gd name="connsiteY100" fmla="*/ 594 h 10365"/>
                          <a:gd name="connsiteX101" fmla="*/ 483 w 10000"/>
                          <a:gd name="connsiteY101" fmla="*/ 582 h 10365"/>
                          <a:gd name="connsiteX102" fmla="*/ 507 w 10000"/>
                          <a:gd name="connsiteY102" fmla="*/ 576 h 10365"/>
                          <a:gd name="connsiteX103" fmla="*/ 560 w 10000"/>
                          <a:gd name="connsiteY103" fmla="*/ 551 h 10365"/>
                          <a:gd name="connsiteX104" fmla="*/ 936 w 10000"/>
                          <a:gd name="connsiteY104" fmla="*/ 365 h 10365"/>
                          <a:gd name="connsiteX0" fmla="*/ 936 w 10000"/>
                          <a:gd name="connsiteY0" fmla="*/ 358 h 10358"/>
                          <a:gd name="connsiteX1" fmla="*/ 10000 w 10000"/>
                          <a:gd name="connsiteY1" fmla="*/ 5962 h 10358"/>
                          <a:gd name="connsiteX2" fmla="*/ 9893 w 10000"/>
                          <a:gd name="connsiteY2" fmla="*/ 6049 h 10358"/>
                          <a:gd name="connsiteX3" fmla="*/ 9797 w 10000"/>
                          <a:gd name="connsiteY3" fmla="*/ 6124 h 10358"/>
                          <a:gd name="connsiteX4" fmla="*/ 9731 w 10000"/>
                          <a:gd name="connsiteY4" fmla="*/ 6167 h 10358"/>
                          <a:gd name="connsiteX5" fmla="*/ 9689 w 10000"/>
                          <a:gd name="connsiteY5" fmla="*/ 6198 h 10358"/>
                          <a:gd name="connsiteX6" fmla="*/ 9574 w 10000"/>
                          <a:gd name="connsiteY6" fmla="*/ 6310 h 10358"/>
                          <a:gd name="connsiteX7" fmla="*/ 9490 w 10000"/>
                          <a:gd name="connsiteY7" fmla="*/ 6427 h 10358"/>
                          <a:gd name="connsiteX8" fmla="*/ 9436 w 10000"/>
                          <a:gd name="connsiteY8" fmla="*/ 6539 h 10358"/>
                          <a:gd name="connsiteX9" fmla="*/ 9401 w 10000"/>
                          <a:gd name="connsiteY9" fmla="*/ 6626 h 10358"/>
                          <a:gd name="connsiteX10" fmla="*/ 9382 w 10000"/>
                          <a:gd name="connsiteY10" fmla="*/ 6700 h 10358"/>
                          <a:gd name="connsiteX11" fmla="*/ 9375 w 10000"/>
                          <a:gd name="connsiteY11" fmla="*/ 6756 h 10358"/>
                          <a:gd name="connsiteX12" fmla="*/ 9375 w 10000"/>
                          <a:gd name="connsiteY12" fmla="*/ 6775 h 10358"/>
                          <a:gd name="connsiteX13" fmla="*/ 9375 w 10000"/>
                          <a:gd name="connsiteY13" fmla="*/ 6812 h 10358"/>
                          <a:gd name="connsiteX14" fmla="*/ 9367 w 10000"/>
                          <a:gd name="connsiteY14" fmla="*/ 6917 h 10358"/>
                          <a:gd name="connsiteX15" fmla="*/ 9367 w 10000"/>
                          <a:gd name="connsiteY15" fmla="*/ 7078 h 10358"/>
                          <a:gd name="connsiteX16" fmla="*/ 9359 w 10000"/>
                          <a:gd name="connsiteY16" fmla="*/ 7295 h 10358"/>
                          <a:gd name="connsiteX17" fmla="*/ 9355 w 10000"/>
                          <a:gd name="connsiteY17" fmla="*/ 7550 h 10358"/>
                          <a:gd name="connsiteX18" fmla="*/ 9348 w 10000"/>
                          <a:gd name="connsiteY18" fmla="*/ 7829 h 10358"/>
                          <a:gd name="connsiteX19" fmla="*/ 9340 w 10000"/>
                          <a:gd name="connsiteY19" fmla="*/ 8120 h 10358"/>
                          <a:gd name="connsiteX20" fmla="*/ 9332 w 10000"/>
                          <a:gd name="connsiteY20" fmla="*/ 8424 h 10358"/>
                          <a:gd name="connsiteX21" fmla="*/ 9328 w 10000"/>
                          <a:gd name="connsiteY21" fmla="*/ 8727 h 10358"/>
                          <a:gd name="connsiteX22" fmla="*/ 9321 w 10000"/>
                          <a:gd name="connsiteY22" fmla="*/ 9025 h 10358"/>
                          <a:gd name="connsiteX23" fmla="*/ 9313 w 10000"/>
                          <a:gd name="connsiteY23" fmla="*/ 9285 h 10358"/>
                          <a:gd name="connsiteX24" fmla="*/ 9305 w 10000"/>
                          <a:gd name="connsiteY24" fmla="*/ 9521 h 10358"/>
                          <a:gd name="connsiteX25" fmla="*/ 9305 w 10000"/>
                          <a:gd name="connsiteY25" fmla="*/ 9707 h 10358"/>
                          <a:gd name="connsiteX26" fmla="*/ 9302 w 10000"/>
                          <a:gd name="connsiteY26" fmla="*/ 9850 h 10358"/>
                          <a:gd name="connsiteX27" fmla="*/ 9305 w 10000"/>
                          <a:gd name="connsiteY27" fmla="*/ 9998 h 10358"/>
                          <a:gd name="connsiteX28" fmla="*/ 9332 w 10000"/>
                          <a:gd name="connsiteY28" fmla="*/ 10110 h 10358"/>
                          <a:gd name="connsiteX29" fmla="*/ 9367 w 10000"/>
                          <a:gd name="connsiteY29" fmla="*/ 10172 h 10358"/>
                          <a:gd name="connsiteX30" fmla="*/ 9413 w 10000"/>
                          <a:gd name="connsiteY30" fmla="*/ 10228 h 10358"/>
                          <a:gd name="connsiteX31" fmla="*/ 9455 w 10000"/>
                          <a:gd name="connsiteY31" fmla="*/ 10253 h 10358"/>
                          <a:gd name="connsiteX32" fmla="*/ 9501 w 10000"/>
                          <a:gd name="connsiteY32" fmla="*/ 10271 h 10358"/>
                          <a:gd name="connsiteX33" fmla="*/ 9536 w 10000"/>
                          <a:gd name="connsiteY33" fmla="*/ 10284 h 10358"/>
                          <a:gd name="connsiteX34" fmla="*/ 9563 w 10000"/>
                          <a:gd name="connsiteY34" fmla="*/ 10315 h 10358"/>
                          <a:gd name="connsiteX35" fmla="*/ 9463 w 10000"/>
                          <a:gd name="connsiteY35" fmla="*/ 10346 h 10358"/>
                          <a:gd name="connsiteX36" fmla="*/ 9367 w 10000"/>
                          <a:gd name="connsiteY36" fmla="*/ 10358 h 10358"/>
                          <a:gd name="connsiteX37" fmla="*/ 9286 w 10000"/>
                          <a:gd name="connsiteY37" fmla="*/ 10346 h 10358"/>
                          <a:gd name="connsiteX38" fmla="*/ 9225 w 10000"/>
                          <a:gd name="connsiteY38" fmla="*/ 10327 h 10358"/>
                          <a:gd name="connsiteX39" fmla="*/ 9186 w 10000"/>
                          <a:gd name="connsiteY39" fmla="*/ 10302 h 10358"/>
                          <a:gd name="connsiteX40" fmla="*/ 9171 w 10000"/>
                          <a:gd name="connsiteY40" fmla="*/ 10296 h 10358"/>
                          <a:gd name="connsiteX41" fmla="*/ 9152 w 10000"/>
                          <a:gd name="connsiteY41" fmla="*/ 10284 h 10358"/>
                          <a:gd name="connsiteX42" fmla="*/ 9098 w 10000"/>
                          <a:gd name="connsiteY42" fmla="*/ 10253 h 10358"/>
                          <a:gd name="connsiteX43" fmla="*/ 9010 w 10000"/>
                          <a:gd name="connsiteY43" fmla="*/ 10197 h 10358"/>
                          <a:gd name="connsiteX44" fmla="*/ 8899 w 10000"/>
                          <a:gd name="connsiteY44" fmla="*/ 10122 h 10358"/>
                          <a:gd name="connsiteX45" fmla="*/ 8749 w 10000"/>
                          <a:gd name="connsiteY45" fmla="*/ 10023 h 10358"/>
                          <a:gd name="connsiteX46" fmla="*/ 8569 w 10000"/>
                          <a:gd name="connsiteY46" fmla="*/ 9905 h 10358"/>
                          <a:gd name="connsiteX47" fmla="*/ 8373 w 10000"/>
                          <a:gd name="connsiteY47" fmla="*/ 9775 h 10358"/>
                          <a:gd name="connsiteX48" fmla="*/ 8147 w 10000"/>
                          <a:gd name="connsiteY48" fmla="*/ 9633 h 10358"/>
                          <a:gd name="connsiteX49" fmla="*/ 7905 w 10000"/>
                          <a:gd name="connsiteY49" fmla="*/ 9478 h 10358"/>
                          <a:gd name="connsiteX50" fmla="*/ 7636 w 10000"/>
                          <a:gd name="connsiteY50" fmla="*/ 9304 h 10358"/>
                          <a:gd name="connsiteX51" fmla="*/ 7352 w 10000"/>
                          <a:gd name="connsiteY51" fmla="*/ 9118 h 10358"/>
                          <a:gd name="connsiteX52" fmla="*/ 7049 w 10000"/>
                          <a:gd name="connsiteY52" fmla="*/ 8926 h 10358"/>
                          <a:gd name="connsiteX53" fmla="*/ 6742 w 10000"/>
                          <a:gd name="connsiteY53" fmla="*/ 8727 h 10358"/>
                          <a:gd name="connsiteX54" fmla="*/ 6420 w 10000"/>
                          <a:gd name="connsiteY54" fmla="*/ 8511 h 10358"/>
                          <a:gd name="connsiteX55" fmla="*/ 6086 w 10000"/>
                          <a:gd name="connsiteY55" fmla="*/ 8306 h 10358"/>
                          <a:gd name="connsiteX56" fmla="*/ 5748 w 10000"/>
                          <a:gd name="connsiteY56" fmla="*/ 8077 h 10358"/>
                          <a:gd name="connsiteX57" fmla="*/ 5399 w 10000"/>
                          <a:gd name="connsiteY57" fmla="*/ 7860 h 10358"/>
                          <a:gd name="connsiteX58" fmla="*/ 5050 w 10000"/>
                          <a:gd name="connsiteY58" fmla="*/ 7636 h 10358"/>
                          <a:gd name="connsiteX59" fmla="*/ 4693 w 10000"/>
                          <a:gd name="connsiteY59" fmla="*/ 7407 h 10358"/>
                          <a:gd name="connsiteX60" fmla="*/ 4344 w 10000"/>
                          <a:gd name="connsiteY60" fmla="*/ 7178 h 10358"/>
                          <a:gd name="connsiteX61" fmla="*/ 3995 w 10000"/>
                          <a:gd name="connsiteY61" fmla="*/ 6948 h 10358"/>
                          <a:gd name="connsiteX62" fmla="*/ 3653 w 10000"/>
                          <a:gd name="connsiteY62" fmla="*/ 6731 h 10358"/>
                          <a:gd name="connsiteX63" fmla="*/ 3312 w 10000"/>
                          <a:gd name="connsiteY63" fmla="*/ 6514 h 10358"/>
                          <a:gd name="connsiteX64" fmla="*/ 2982 w 10000"/>
                          <a:gd name="connsiteY64" fmla="*/ 6297 h 10358"/>
                          <a:gd name="connsiteX65" fmla="*/ 2667 w 10000"/>
                          <a:gd name="connsiteY65" fmla="*/ 6093 h 10358"/>
                          <a:gd name="connsiteX66" fmla="*/ 2356 w 10000"/>
                          <a:gd name="connsiteY66" fmla="*/ 5894 h 10358"/>
                          <a:gd name="connsiteX67" fmla="*/ 2064 w 10000"/>
                          <a:gd name="connsiteY67" fmla="*/ 5702 h 10358"/>
                          <a:gd name="connsiteX68" fmla="*/ 1788 w 10000"/>
                          <a:gd name="connsiteY68" fmla="*/ 5528 h 10358"/>
                          <a:gd name="connsiteX69" fmla="*/ 1527 w 10000"/>
                          <a:gd name="connsiteY69" fmla="*/ 5355 h 10358"/>
                          <a:gd name="connsiteX70" fmla="*/ 1289 w 10000"/>
                          <a:gd name="connsiteY70" fmla="*/ 5200 h 10358"/>
                          <a:gd name="connsiteX71" fmla="*/ 1071 w 10000"/>
                          <a:gd name="connsiteY71" fmla="*/ 5064 h 10358"/>
                          <a:gd name="connsiteX72" fmla="*/ 883 w 10000"/>
                          <a:gd name="connsiteY72" fmla="*/ 4940 h 10358"/>
                          <a:gd name="connsiteX73" fmla="*/ 714 w 10000"/>
                          <a:gd name="connsiteY73" fmla="*/ 4834 h 10358"/>
                          <a:gd name="connsiteX74" fmla="*/ 572 w 10000"/>
                          <a:gd name="connsiteY74" fmla="*/ 4735 h 10358"/>
                          <a:gd name="connsiteX75" fmla="*/ 464 w 10000"/>
                          <a:gd name="connsiteY75" fmla="*/ 4673 h 10358"/>
                          <a:gd name="connsiteX76" fmla="*/ 391 w 10000"/>
                          <a:gd name="connsiteY76" fmla="*/ 4617 h 10358"/>
                          <a:gd name="connsiteX77" fmla="*/ 349 w 10000"/>
                          <a:gd name="connsiteY77" fmla="*/ 4586 h 10358"/>
                          <a:gd name="connsiteX78" fmla="*/ 230 w 10000"/>
                          <a:gd name="connsiteY78" fmla="*/ 4487 h 10358"/>
                          <a:gd name="connsiteX79" fmla="*/ 142 w 10000"/>
                          <a:gd name="connsiteY79" fmla="*/ 4357 h 10358"/>
                          <a:gd name="connsiteX80" fmla="*/ 81 w 10000"/>
                          <a:gd name="connsiteY80" fmla="*/ 4214 h 10358"/>
                          <a:gd name="connsiteX81" fmla="*/ 42 w 10000"/>
                          <a:gd name="connsiteY81" fmla="*/ 4084 h 10358"/>
                          <a:gd name="connsiteX82" fmla="*/ 15 w 10000"/>
                          <a:gd name="connsiteY82" fmla="*/ 3966 h 10358"/>
                          <a:gd name="connsiteX83" fmla="*/ 8 w 10000"/>
                          <a:gd name="connsiteY83" fmla="*/ 3867 h 10358"/>
                          <a:gd name="connsiteX84" fmla="*/ 0 w 10000"/>
                          <a:gd name="connsiteY84" fmla="*/ 3793 h 10358"/>
                          <a:gd name="connsiteX85" fmla="*/ 0 w 10000"/>
                          <a:gd name="connsiteY85" fmla="*/ 3768 h 10358"/>
                          <a:gd name="connsiteX86" fmla="*/ 0 w 10000"/>
                          <a:gd name="connsiteY86" fmla="*/ 3724 h 10358"/>
                          <a:gd name="connsiteX87" fmla="*/ 0 w 10000"/>
                          <a:gd name="connsiteY87" fmla="*/ 3619 h 10358"/>
                          <a:gd name="connsiteX88" fmla="*/ 0 w 10000"/>
                          <a:gd name="connsiteY88" fmla="*/ 3452 h 10358"/>
                          <a:gd name="connsiteX89" fmla="*/ 0 w 10000"/>
                          <a:gd name="connsiteY89" fmla="*/ 2435 h 10358"/>
                          <a:gd name="connsiteX90" fmla="*/ 0 w 10000"/>
                          <a:gd name="connsiteY90" fmla="*/ 2150 h 10358"/>
                          <a:gd name="connsiteX91" fmla="*/ 0 w 10000"/>
                          <a:gd name="connsiteY91" fmla="*/ 1889 h 10358"/>
                          <a:gd name="connsiteX92" fmla="*/ 0 w 10000"/>
                          <a:gd name="connsiteY92" fmla="*/ 1660 h 10358"/>
                          <a:gd name="connsiteX93" fmla="*/ 15 w 10000"/>
                          <a:gd name="connsiteY93" fmla="*/ 1443 h 10358"/>
                          <a:gd name="connsiteX94" fmla="*/ 61 w 10000"/>
                          <a:gd name="connsiteY94" fmla="*/ 1238 h 10358"/>
                          <a:gd name="connsiteX95" fmla="*/ 130 w 10000"/>
                          <a:gd name="connsiteY95" fmla="*/ 1065 h 10358"/>
                          <a:gd name="connsiteX96" fmla="*/ 203 w 10000"/>
                          <a:gd name="connsiteY96" fmla="*/ 922 h 10358"/>
                          <a:gd name="connsiteX97" fmla="*/ 284 w 10000"/>
                          <a:gd name="connsiteY97" fmla="*/ 792 h 10358"/>
                          <a:gd name="connsiteX98" fmla="*/ 357 w 10000"/>
                          <a:gd name="connsiteY98" fmla="*/ 705 h 10358"/>
                          <a:gd name="connsiteX99" fmla="*/ 426 w 10000"/>
                          <a:gd name="connsiteY99" fmla="*/ 631 h 10358"/>
                          <a:gd name="connsiteX100" fmla="*/ 464 w 10000"/>
                          <a:gd name="connsiteY100" fmla="*/ 587 h 10358"/>
                          <a:gd name="connsiteX101" fmla="*/ 483 w 10000"/>
                          <a:gd name="connsiteY101" fmla="*/ 575 h 10358"/>
                          <a:gd name="connsiteX102" fmla="*/ 507 w 10000"/>
                          <a:gd name="connsiteY102" fmla="*/ 569 h 10358"/>
                          <a:gd name="connsiteX103" fmla="*/ 936 w 10000"/>
                          <a:gd name="connsiteY103" fmla="*/ 358 h 10358"/>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464 w 10000"/>
                          <a:gd name="connsiteY100" fmla="*/ 229 h 10000"/>
                          <a:gd name="connsiteX101" fmla="*/ 483 w 10000"/>
                          <a:gd name="connsiteY101" fmla="*/ 217 h 10000"/>
                          <a:gd name="connsiteX102" fmla="*/ 936 w 10000"/>
                          <a:gd name="connsiteY102" fmla="*/ 0 h 10000"/>
                          <a:gd name="connsiteX0" fmla="*/ 936 w 10000"/>
                          <a:gd name="connsiteY0" fmla="*/ 354 h 10354"/>
                          <a:gd name="connsiteX1" fmla="*/ 10000 w 10000"/>
                          <a:gd name="connsiteY1" fmla="*/ 5958 h 10354"/>
                          <a:gd name="connsiteX2" fmla="*/ 9893 w 10000"/>
                          <a:gd name="connsiteY2" fmla="*/ 6045 h 10354"/>
                          <a:gd name="connsiteX3" fmla="*/ 9797 w 10000"/>
                          <a:gd name="connsiteY3" fmla="*/ 6120 h 10354"/>
                          <a:gd name="connsiteX4" fmla="*/ 9731 w 10000"/>
                          <a:gd name="connsiteY4" fmla="*/ 6163 h 10354"/>
                          <a:gd name="connsiteX5" fmla="*/ 9689 w 10000"/>
                          <a:gd name="connsiteY5" fmla="*/ 6194 h 10354"/>
                          <a:gd name="connsiteX6" fmla="*/ 9574 w 10000"/>
                          <a:gd name="connsiteY6" fmla="*/ 6306 h 10354"/>
                          <a:gd name="connsiteX7" fmla="*/ 9490 w 10000"/>
                          <a:gd name="connsiteY7" fmla="*/ 6423 h 10354"/>
                          <a:gd name="connsiteX8" fmla="*/ 9436 w 10000"/>
                          <a:gd name="connsiteY8" fmla="*/ 6535 h 10354"/>
                          <a:gd name="connsiteX9" fmla="*/ 9401 w 10000"/>
                          <a:gd name="connsiteY9" fmla="*/ 6622 h 10354"/>
                          <a:gd name="connsiteX10" fmla="*/ 9382 w 10000"/>
                          <a:gd name="connsiteY10" fmla="*/ 6696 h 10354"/>
                          <a:gd name="connsiteX11" fmla="*/ 9375 w 10000"/>
                          <a:gd name="connsiteY11" fmla="*/ 6752 h 10354"/>
                          <a:gd name="connsiteX12" fmla="*/ 9375 w 10000"/>
                          <a:gd name="connsiteY12" fmla="*/ 6771 h 10354"/>
                          <a:gd name="connsiteX13" fmla="*/ 9375 w 10000"/>
                          <a:gd name="connsiteY13" fmla="*/ 6808 h 10354"/>
                          <a:gd name="connsiteX14" fmla="*/ 9367 w 10000"/>
                          <a:gd name="connsiteY14" fmla="*/ 6913 h 10354"/>
                          <a:gd name="connsiteX15" fmla="*/ 9367 w 10000"/>
                          <a:gd name="connsiteY15" fmla="*/ 7074 h 10354"/>
                          <a:gd name="connsiteX16" fmla="*/ 9359 w 10000"/>
                          <a:gd name="connsiteY16" fmla="*/ 7291 h 10354"/>
                          <a:gd name="connsiteX17" fmla="*/ 9355 w 10000"/>
                          <a:gd name="connsiteY17" fmla="*/ 7546 h 10354"/>
                          <a:gd name="connsiteX18" fmla="*/ 9348 w 10000"/>
                          <a:gd name="connsiteY18" fmla="*/ 7825 h 10354"/>
                          <a:gd name="connsiteX19" fmla="*/ 9340 w 10000"/>
                          <a:gd name="connsiteY19" fmla="*/ 8116 h 10354"/>
                          <a:gd name="connsiteX20" fmla="*/ 9332 w 10000"/>
                          <a:gd name="connsiteY20" fmla="*/ 8420 h 10354"/>
                          <a:gd name="connsiteX21" fmla="*/ 9328 w 10000"/>
                          <a:gd name="connsiteY21" fmla="*/ 8723 h 10354"/>
                          <a:gd name="connsiteX22" fmla="*/ 9321 w 10000"/>
                          <a:gd name="connsiteY22" fmla="*/ 9021 h 10354"/>
                          <a:gd name="connsiteX23" fmla="*/ 9313 w 10000"/>
                          <a:gd name="connsiteY23" fmla="*/ 9281 h 10354"/>
                          <a:gd name="connsiteX24" fmla="*/ 9305 w 10000"/>
                          <a:gd name="connsiteY24" fmla="*/ 9517 h 10354"/>
                          <a:gd name="connsiteX25" fmla="*/ 9305 w 10000"/>
                          <a:gd name="connsiteY25" fmla="*/ 9703 h 10354"/>
                          <a:gd name="connsiteX26" fmla="*/ 9302 w 10000"/>
                          <a:gd name="connsiteY26" fmla="*/ 9846 h 10354"/>
                          <a:gd name="connsiteX27" fmla="*/ 9305 w 10000"/>
                          <a:gd name="connsiteY27" fmla="*/ 9994 h 10354"/>
                          <a:gd name="connsiteX28" fmla="*/ 9332 w 10000"/>
                          <a:gd name="connsiteY28" fmla="*/ 10106 h 10354"/>
                          <a:gd name="connsiteX29" fmla="*/ 9367 w 10000"/>
                          <a:gd name="connsiteY29" fmla="*/ 10168 h 10354"/>
                          <a:gd name="connsiteX30" fmla="*/ 9413 w 10000"/>
                          <a:gd name="connsiteY30" fmla="*/ 10224 h 10354"/>
                          <a:gd name="connsiteX31" fmla="*/ 9455 w 10000"/>
                          <a:gd name="connsiteY31" fmla="*/ 10249 h 10354"/>
                          <a:gd name="connsiteX32" fmla="*/ 9501 w 10000"/>
                          <a:gd name="connsiteY32" fmla="*/ 10267 h 10354"/>
                          <a:gd name="connsiteX33" fmla="*/ 9536 w 10000"/>
                          <a:gd name="connsiteY33" fmla="*/ 10280 h 10354"/>
                          <a:gd name="connsiteX34" fmla="*/ 9563 w 10000"/>
                          <a:gd name="connsiteY34" fmla="*/ 10311 h 10354"/>
                          <a:gd name="connsiteX35" fmla="*/ 9463 w 10000"/>
                          <a:gd name="connsiteY35" fmla="*/ 10342 h 10354"/>
                          <a:gd name="connsiteX36" fmla="*/ 9367 w 10000"/>
                          <a:gd name="connsiteY36" fmla="*/ 10354 h 10354"/>
                          <a:gd name="connsiteX37" fmla="*/ 9286 w 10000"/>
                          <a:gd name="connsiteY37" fmla="*/ 10342 h 10354"/>
                          <a:gd name="connsiteX38" fmla="*/ 9225 w 10000"/>
                          <a:gd name="connsiteY38" fmla="*/ 10323 h 10354"/>
                          <a:gd name="connsiteX39" fmla="*/ 9186 w 10000"/>
                          <a:gd name="connsiteY39" fmla="*/ 10298 h 10354"/>
                          <a:gd name="connsiteX40" fmla="*/ 9171 w 10000"/>
                          <a:gd name="connsiteY40" fmla="*/ 10292 h 10354"/>
                          <a:gd name="connsiteX41" fmla="*/ 9152 w 10000"/>
                          <a:gd name="connsiteY41" fmla="*/ 10280 h 10354"/>
                          <a:gd name="connsiteX42" fmla="*/ 9098 w 10000"/>
                          <a:gd name="connsiteY42" fmla="*/ 10249 h 10354"/>
                          <a:gd name="connsiteX43" fmla="*/ 9010 w 10000"/>
                          <a:gd name="connsiteY43" fmla="*/ 10193 h 10354"/>
                          <a:gd name="connsiteX44" fmla="*/ 8899 w 10000"/>
                          <a:gd name="connsiteY44" fmla="*/ 10118 h 10354"/>
                          <a:gd name="connsiteX45" fmla="*/ 8749 w 10000"/>
                          <a:gd name="connsiteY45" fmla="*/ 10019 h 10354"/>
                          <a:gd name="connsiteX46" fmla="*/ 8569 w 10000"/>
                          <a:gd name="connsiteY46" fmla="*/ 9901 h 10354"/>
                          <a:gd name="connsiteX47" fmla="*/ 8373 w 10000"/>
                          <a:gd name="connsiteY47" fmla="*/ 9771 h 10354"/>
                          <a:gd name="connsiteX48" fmla="*/ 8147 w 10000"/>
                          <a:gd name="connsiteY48" fmla="*/ 9629 h 10354"/>
                          <a:gd name="connsiteX49" fmla="*/ 7905 w 10000"/>
                          <a:gd name="connsiteY49" fmla="*/ 9474 h 10354"/>
                          <a:gd name="connsiteX50" fmla="*/ 7636 w 10000"/>
                          <a:gd name="connsiteY50" fmla="*/ 9300 h 10354"/>
                          <a:gd name="connsiteX51" fmla="*/ 7352 w 10000"/>
                          <a:gd name="connsiteY51" fmla="*/ 9114 h 10354"/>
                          <a:gd name="connsiteX52" fmla="*/ 7049 w 10000"/>
                          <a:gd name="connsiteY52" fmla="*/ 8922 h 10354"/>
                          <a:gd name="connsiteX53" fmla="*/ 6742 w 10000"/>
                          <a:gd name="connsiteY53" fmla="*/ 8723 h 10354"/>
                          <a:gd name="connsiteX54" fmla="*/ 6420 w 10000"/>
                          <a:gd name="connsiteY54" fmla="*/ 8507 h 10354"/>
                          <a:gd name="connsiteX55" fmla="*/ 6086 w 10000"/>
                          <a:gd name="connsiteY55" fmla="*/ 8302 h 10354"/>
                          <a:gd name="connsiteX56" fmla="*/ 5748 w 10000"/>
                          <a:gd name="connsiteY56" fmla="*/ 8073 h 10354"/>
                          <a:gd name="connsiteX57" fmla="*/ 5399 w 10000"/>
                          <a:gd name="connsiteY57" fmla="*/ 7856 h 10354"/>
                          <a:gd name="connsiteX58" fmla="*/ 5050 w 10000"/>
                          <a:gd name="connsiteY58" fmla="*/ 7632 h 10354"/>
                          <a:gd name="connsiteX59" fmla="*/ 4693 w 10000"/>
                          <a:gd name="connsiteY59" fmla="*/ 7403 h 10354"/>
                          <a:gd name="connsiteX60" fmla="*/ 4344 w 10000"/>
                          <a:gd name="connsiteY60" fmla="*/ 7174 h 10354"/>
                          <a:gd name="connsiteX61" fmla="*/ 3995 w 10000"/>
                          <a:gd name="connsiteY61" fmla="*/ 6944 h 10354"/>
                          <a:gd name="connsiteX62" fmla="*/ 3653 w 10000"/>
                          <a:gd name="connsiteY62" fmla="*/ 6727 h 10354"/>
                          <a:gd name="connsiteX63" fmla="*/ 3312 w 10000"/>
                          <a:gd name="connsiteY63" fmla="*/ 6510 h 10354"/>
                          <a:gd name="connsiteX64" fmla="*/ 2982 w 10000"/>
                          <a:gd name="connsiteY64" fmla="*/ 6293 h 10354"/>
                          <a:gd name="connsiteX65" fmla="*/ 2667 w 10000"/>
                          <a:gd name="connsiteY65" fmla="*/ 6089 h 10354"/>
                          <a:gd name="connsiteX66" fmla="*/ 2356 w 10000"/>
                          <a:gd name="connsiteY66" fmla="*/ 5890 h 10354"/>
                          <a:gd name="connsiteX67" fmla="*/ 2064 w 10000"/>
                          <a:gd name="connsiteY67" fmla="*/ 5698 h 10354"/>
                          <a:gd name="connsiteX68" fmla="*/ 1788 w 10000"/>
                          <a:gd name="connsiteY68" fmla="*/ 5524 h 10354"/>
                          <a:gd name="connsiteX69" fmla="*/ 1527 w 10000"/>
                          <a:gd name="connsiteY69" fmla="*/ 5351 h 10354"/>
                          <a:gd name="connsiteX70" fmla="*/ 1289 w 10000"/>
                          <a:gd name="connsiteY70" fmla="*/ 5196 h 10354"/>
                          <a:gd name="connsiteX71" fmla="*/ 1071 w 10000"/>
                          <a:gd name="connsiteY71" fmla="*/ 5060 h 10354"/>
                          <a:gd name="connsiteX72" fmla="*/ 883 w 10000"/>
                          <a:gd name="connsiteY72" fmla="*/ 4936 h 10354"/>
                          <a:gd name="connsiteX73" fmla="*/ 714 w 10000"/>
                          <a:gd name="connsiteY73" fmla="*/ 4830 h 10354"/>
                          <a:gd name="connsiteX74" fmla="*/ 572 w 10000"/>
                          <a:gd name="connsiteY74" fmla="*/ 4731 h 10354"/>
                          <a:gd name="connsiteX75" fmla="*/ 464 w 10000"/>
                          <a:gd name="connsiteY75" fmla="*/ 4669 h 10354"/>
                          <a:gd name="connsiteX76" fmla="*/ 391 w 10000"/>
                          <a:gd name="connsiteY76" fmla="*/ 4613 h 10354"/>
                          <a:gd name="connsiteX77" fmla="*/ 349 w 10000"/>
                          <a:gd name="connsiteY77" fmla="*/ 4582 h 10354"/>
                          <a:gd name="connsiteX78" fmla="*/ 230 w 10000"/>
                          <a:gd name="connsiteY78" fmla="*/ 4483 h 10354"/>
                          <a:gd name="connsiteX79" fmla="*/ 142 w 10000"/>
                          <a:gd name="connsiteY79" fmla="*/ 4353 h 10354"/>
                          <a:gd name="connsiteX80" fmla="*/ 81 w 10000"/>
                          <a:gd name="connsiteY80" fmla="*/ 4210 h 10354"/>
                          <a:gd name="connsiteX81" fmla="*/ 42 w 10000"/>
                          <a:gd name="connsiteY81" fmla="*/ 4080 h 10354"/>
                          <a:gd name="connsiteX82" fmla="*/ 15 w 10000"/>
                          <a:gd name="connsiteY82" fmla="*/ 3962 h 10354"/>
                          <a:gd name="connsiteX83" fmla="*/ 8 w 10000"/>
                          <a:gd name="connsiteY83" fmla="*/ 3863 h 10354"/>
                          <a:gd name="connsiteX84" fmla="*/ 0 w 10000"/>
                          <a:gd name="connsiteY84" fmla="*/ 3789 h 10354"/>
                          <a:gd name="connsiteX85" fmla="*/ 0 w 10000"/>
                          <a:gd name="connsiteY85" fmla="*/ 3764 h 10354"/>
                          <a:gd name="connsiteX86" fmla="*/ 0 w 10000"/>
                          <a:gd name="connsiteY86" fmla="*/ 3720 h 10354"/>
                          <a:gd name="connsiteX87" fmla="*/ 0 w 10000"/>
                          <a:gd name="connsiteY87" fmla="*/ 3615 h 10354"/>
                          <a:gd name="connsiteX88" fmla="*/ 0 w 10000"/>
                          <a:gd name="connsiteY88" fmla="*/ 3448 h 10354"/>
                          <a:gd name="connsiteX89" fmla="*/ 0 w 10000"/>
                          <a:gd name="connsiteY89" fmla="*/ 2431 h 10354"/>
                          <a:gd name="connsiteX90" fmla="*/ 0 w 10000"/>
                          <a:gd name="connsiteY90" fmla="*/ 2146 h 10354"/>
                          <a:gd name="connsiteX91" fmla="*/ 0 w 10000"/>
                          <a:gd name="connsiteY91" fmla="*/ 1885 h 10354"/>
                          <a:gd name="connsiteX92" fmla="*/ 0 w 10000"/>
                          <a:gd name="connsiteY92" fmla="*/ 1656 h 10354"/>
                          <a:gd name="connsiteX93" fmla="*/ 15 w 10000"/>
                          <a:gd name="connsiteY93" fmla="*/ 1439 h 10354"/>
                          <a:gd name="connsiteX94" fmla="*/ 61 w 10000"/>
                          <a:gd name="connsiteY94" fmla="*/ 1234 h 10354"/>
                          <a:gd name="connsiteX95" fmla="*/ 130 w 10000"/>
                          <a:gd name="connsiteY95" fmla="*/ 1061 h 10354"/>
                          <a:gd name="connsiteX96" fmla="*/ 203 w 10000"/>
                          <a:gd name="connsiteY96" fmla="*/ 918 h 10354"/>
                          <a:gd name="connsiteX97" fmla="*/ 284 w 10000"/>
                          <a:gd name="connsiteY97" fmla="*/ 788 h 10354"/>
                          <a:gd name="connsiteX98" fmla="*/ 357 w 10000"/>
                          <a:gd name="connsiteY98" fmla="*/ 701 h 10354"/>
                          <a:gd name="connsiteX99" fmla="*/ 426 w 10000"/>
                          <a:gd name="connsiteY99" fmla="*/ 627 h 10354"/>
                          <a:gd name="connsiteX100" fmla="*/ 464 w 10000"/>
                          <a:gd name="connsiteY100" fmla="*/ 583 h 10354"/>
                          <a:gd name="connsiteX101" fmla="*/ 936 w 10000"/>
                          <a:gd name="connsiteY101" fmla="*/ 354 h 10354"/>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936 w 10000"/>
                          <a:gd name="connsiteY100" fmla="*/ 0 h 10000"/>
                          <a:gd name="connsiteX0" fmla="*/ 936 w 10000"/>
                          <a:gd name="connsiteY0" fmla="*/ 327 h 10327"/>
                          <a:gd name="connsiteX1" fmla="*/ 10000 w 10000"/>
                          <a:gd name="connsiteY1" fmla="*/ 5931 h 10327"/>
                          <a:gd name="connsiteX2" fmla="*/ 9893 w 10000"/>
                          <a:gd name="connsiteY2" fmla="*/ 6018 h 10327"/>
                          <a:gd name="connsiteX3" fmla="*/ 9797 w 10000"/>
                          <a:gd name="connsiteY3" fmla="*/ 6093 h 10327"/>
                          <a:gd name="connsiteX4" fmla="*/ 9731 w 10000"/>
                          <a:gd name="connsiteY4" fmla="*/ 6136 h 10327"/>
                          <a:gd name="connsiteX5" fmla="*/ 9689 w 10000"/>
                          <a:gd name="connsiteY5" fmla="*/ 6167 h 10327"/>
                          <a:gd name="connsiteX6" fmla="*/ 9574 w 10000"/>
                          <a:gd name="connsiteY6" fmla="*/ 6279 h 10327"/>
                          <a:gd name="connsiteX7" fmla="*/ 9490 w 10000"/>
                          <a:gd name="connsiteY7" fmla="*/ 6396 h 10327"/>
                          <a:gd name="connsiteX8" fmla="*/ 9436 w 10000"/>
                          <a:gd name="connsiteY8" fmla="*/ 6508 h 10327"/>
                          <a:gd name="connsiteX9" fmla="*/ 9401 w 10000"/>
                          <a:gd name="connsiteY9" fmla="*/ 6595 h 10327"/>
                          <a:gd name="connsiteX10" fmla="*/ 9382 w 10000"/>
                          <a:gd name="connsiteY10" fmla="*/ 6669 h 10327"/>
                          <a:gd name="connsiteX11" fmla="*/ 9375 w 10000"/>
                          <a:gd name="connsiteY11" fmla="*/ 6725 h 10327"/>
                          <a:gd name="connsiteX12" fmla="*/ 9375 w 10000"/>
                          <a:gd name="connsiteY12" fmla="*/ 6744 h 10327"/>
                          <a:gd name="connsiteX13" fmla="*/ 9375 w 10000"/>
                          <a:gd name="connsiteY13" fmla="*/ 6781 h 10327"/>
                          <a:gd name="connsiteX14" fmla="*/ 9367 w 10000"/>
                          <a:gd name="connsiteY14" fmla="*/ 6886 h 10327"/>
                          <a:gd name="connsiteX15" fmla="*/ 9367 w 10000"/>
                          <a:gd name="connsiteY15" fmla="*/ 7047 h 10327"/>
                          <a:gd name="connsiteX16" fmla="*/ 9359 w 10000"/>
                          <a:gd name="connsiteY16" fmla="*/ 7264 h 10327"/>
                          <a:gd name="connsiteX17" fmla="*/ 9355 w 10000"/>
                          <a:gd name="connsiteY17" fmla="*/ 7519 h 10327"/>
                          <a:gd name="connsiteX18" fmla="*/ 9348 w 10000"/>
                          <a:gd name="connsiteY18" fmla="*/ 7798 h 10327"/>
                          <a:gd name="connsiteX19" fmla="*/ 9340 w 10000"/>
                          <a:gd name="connsiteY19" fmla="*/ 8089 h 10327"/>
                          <a:gd name="connsiteX20" fmla="*/ 9332 w 10000"/>
                          <a:gd name="connsiteY20" fmla="*/ 8393 h 10327"/>
                          <a:gd name="connsiteX21" fmla="*/ 9328 w 10000"/>
                          <a:gd name="connsiteY21" fmla="*/ 8696 h 10327"/>
                          <a:gd name="connsiteX22" fmla="*/ 9321 w 10000"/>
                          <a:gd name="connsiteY22" fmla="*/ 8994 h 10327"/>
                          <a:gd name="connsiteX23" fmla="*/ 9313 w 10000"/>
                          <a:gd name="connsiteY23" fmla="*/ 9254 h 10327"/>
                          <a:gd name="connsiteX24" fmla="*/ 9305 w 10000"/>
                          <a:gd name="connsiteY24" fmla="*/ 9490 h 10327"/>
                          <a:gd name="connsiteX25" fmla="*/ 9305 w 10000"/>
                          <a:gd name="connsiteY25" fmla="*/ 9676 h 10327"/>
                          <a:gd name="connsiteX26" fmla="*/ 9302 w 10000"/>
                          <a:gd name="connsiteY26" fmla="*/ 9819 h 10327"/>
                          <a:gd name="connsiteX27" fmla="*/ 9305 w 10000"/>
                          <a:gd name="connsiteY27" fmla="*/ 9967 h 10327"/>
                          <a:gd name="connsiteX28" fmla="*/ 9332 w 10000"/>
                          <a:gd name="connsiteY28" fmla="*/ 10079 h 10327"/>
                          <a:gd name="connsiteX29" fmla="*/ 9367 w 10000"/>
                          <a:gd name="connsiteY29" fmla="*/ 10141 h 10327"/>
                          <a:gd name="connsiteX30" fmla="*/ 9413 w 10000"/>
                          <a:gd name="connsiteY30" fmla="*/ 10197 h 10327"/>
                          <a:gd name="connsiteX31" fmla="*/ 9455 w 10000"/>
                          <a:gd name="connsiteY31" fmla="*/ 10222 h 10327"/>
                          <a:gd name="connsiteX32" fmla="*/ 9501 w 10000"/>
                          <a:gd name="connsiteY32" fmla="*/ 10240 h 10327"/>
                          <a:gd name="connsiteX33" fmla="*/ 9536 w 10000"/>
                          <a:gd name="connsiteY33" fmla="*/ 10253 h 10327"/>
                          <a:gd name="connsiteX34" fmla="*/ 9563 w 10000"/>
                          <a:gd name="connsiteY34" fmla="*/ 10284 h 10327"/>
                          <a:gd name="connsiteX35" fmla="*/ 9463 w 10000"/>
                          <a:gd name="connsiteY35" fmla="*/ 10315 h 10327"/>
                          <a:gd name="connsiteX36" fmla="*/ 9367 w 10000"/>
                          <a:gd name="connsiteY36" fmla="*/ 10327 h 10327"/>
                          <a:gd name="connsiteX37" fmla="*/ 9286 w 10000"/>
                          <a:gd name="connsiteY37" fmla="*/ 10315 h 10327"/>
                          <a:gd name="connsiteX38" fmla="*/ 9225 w 10000"/>
                          <a:gd name="connsiteY38" fmla="*/ 10296 h 10327"/>
                          <a:gd name="connsiteX39" fmla="*/ 9186 w 10000"/>
                          <a:gd name="connsiteY39" fmla="*/ 10271 h 10327"/>
                          <a:gd name="connsiteX40" fmla="*/ 9171 w 10000"/>
                          <a:gd name="connsiteY40" fmla="*/ 10265 h 10327"/>
                          <a:gd name="connsiteX41" fmla="*/ 9152 w 10000"/>
                          <a:gd name="connsiteY41" fmla="*/ 10253 h 10327"/>
                          <a:gd name="connsiteX42" fmla="*/ 9098 w 10000"/>
                          <a:gd name="connsiteY42" fmla="*/ 10222 h 10327"/>
                          <a:gd name="connsiteX43" fmla="*/ 9010 w 10000"/>
                          <a:gd name="connsiteY43" fmla="*/ 10166 h 10327"/>
                          <a:gd name="connsiteX44" fmla="*/ 8899 w 10000"/>
                          <a:gd name="connsiteY44" fmla="*/ 10091 h 10327"/>
                          <a:gd name="connsiteX45" fmla="*/ 8749 w 10000"/>
                          <a:gd name="connsiteY45" fmla="*/ 9992 h 10327"/>
                          <a:gd name="connsiteX46" fmla="*/ 8569 w 10000"/>
                          <a:gd name="connsiteY46" fmla="*/ 9874 h 10327"/>
                          <a:gd name="connsiteX47" fmla="*/ 8373 w 10000"/>
                          <a:gd name="connsiteY47" fmla="*/ 9744 h 10327"/>
                          <a:gd name="connsiteX48" fmla="*/ 8147 w 10000"/>
                          <a:gd name="connsiteY48" fmla="*/ 9602 h 10327"/>
                          <a:gd name="connsiteX49" fmla="*/ 7905 w 10000"/>
                          <a:gd name="connsiteY49" fmla="*/ 9447 h 10327"/>
                          <a:gd name="connsiteX50" fmla="*/ 7636 w 10000"/>
                          <a:gd name="connsiteY50" fmla="*/ 9273 h 10327"/>
                          <a:gd name="connsiteX51" fmla="*/ 7352 w 10000"/>
                          <a:gd name="connsiteY51" fmla="*/ 9087 h 10327"/>
                          <a:gd name="connsiteX52" fmla="*/ 7049 w 10000"/>
                          <a:gd name="connsiteY52" fmla="*/ 8895 h 10327"/>
                          <a:gd name="connsiteX53" fmla="*/ 6742 w 10000"/>
                          <a:gd name="connsiteY53" fmla="*/ 8696 h 10327"/>
                          <a:gd name="connsiteX54" fmla="*/ 6420 w 10000"/>
                          <a:gd name="connsiteY54" fmla="*/ 8480 h 10327"/>
                          <a:gd name="connsiteX55" fmla="*/ 6086 w 10000"/>
                          <a:gd name="connsiteY55" fmla="*/ 8275 h 10327"/>
                          <a:gd name="connsiteX56" fmla="*/ 5748 w 10000"/>
                          <a:gd name="connsiteY56" fmla="*/ 8046 h 10327"/>
                          <a:gd name="connsiteX57" fmla="*/ 5399 w 10000"/>
                          <a:gd name="connsiteY57" fmla="*/ 7829 h 10327"/>
                          <a:gd name="connsiteX58" fmla="*/ 5050 w 10000"/>
                          <a:gd name="connsiteY58" fmla="*/ 7605 h 10327"/>
                          <a:gd name="connsiteX59" fmla="*/ 4693 w 10000"/>
                          <a:gd name="connsiteY59" fmla="*/ 7376 h 10327"/>
                          <a:gd name="connsiteX60" fmla="*/ 4344 w 10000"/>
                          <a:gd name="connsiteY60" fmla="*/ 7147 h 10327"/>
                          <a:gd name="connsiteX61" fmla="*/ 3995 w 10000"/>
                          <a:gd name="connsiteY61" fmla="*/ 6917 h 10327"/>
                          <a:gd name="connsiteX62" fmla="*/ 3653 w 10000"/>
                          <a:gd name="connsiteY62" fmla="*/ 6700 h 10327"/>
                          <a:gd name="connsiteX63" fmla="*/ 3312 w 10000"/>
                          <a:gd name="connsiteY63" fmla="*/ 6483 h 10327"/>
                          <a:gd name="connsiteX64" fmla="*/ 2982 w 10000"/>
                          <a:gd name="connsiteY64" fmla="*/ 6266 h 10327"/>
                          <a:gd name="connsiteX65" fmla="*/ 2667 w 10000"/>
                          <a:gd name="connsiteY65" fmla="*/ 6062 h 10327"/>
                          <a:gd name="connsiteX66" fmla="*/ 2356 w 10000"/>
                          <a:gd name="connsiteY66" fmla="*/ 5863 h 10327"/>
                          <a:gd name="connsiteX67" fmla="*/ 2064 w 10000"/>
                          <a:gd name="connsiteY67" fmla="*/ 5671 h 10327"/>
                          <a:gd name="connsiteX68" fmla="*/ 1788 w 10000"/>
                          <a:gd name="connsiteY68" fmla="*/ 5497 h 10327"/>
                          <a:gd name="connsiteX69" fmla="*/ 1527 w 10000"/>
                          <a:gd name="connsiteY69" fmla="*/ 5324 h 10327"/>
                          <a:gd name="connsiteX70" fmla="*/ 1289 w 10000"/>
                          <a:gd name="connsiteY70" fmla="*/ 5169 h 10327"/>
                          <a:gd name="connsiteX71" fmla="*/ 1071 w 10000"/>
                          <a:gd name="connsiteY71" fmla="*/ 5033 h 10327"/>
                          <a:gd name="connsiteX72" fmla="*/ 883 w 10000"/>
                          <a:gd name="connsiteY72" fmla="*/ 4909 h 10327"/>
                          <a:gd name="connsiteX73" fmla="*/ 714 w 10000"/>
                          <a:gd name="connsiteY73" fmla="*/ 4803 h 10327"/>
                          <a:gd name="connsiteX74" fmla="*/ 572 w 10000"/>
                          <a:gd name="connsiteY74" fmla="*/ 4704 h 10327"/>
                          <a:gd name="connsiteX75" fmla="*/ 464 w 10000"/>
                          <a:gd name="connsiteY75" fmla="*/ 4642 h 10327"/>
                          <a:gd name="connsiteX76" fmla="*/ 391 w 10000"/>
                          <a:gd name="connsiteY76" fmla="*/ 4586 h 10327"/>
                          <a:gd name="connsiteX77" fmla="*/ 349 w 10000"/>
                          <a:gd name="connsiteY77" fmla="*/ 4555 h 10327"/>
                          <a:gd name="connsiteX78" fmla="*/ 230 w 10000"/>
                          <a:gd name="connsiteY78" fmla="*/ 4456 h 10327"/>
                          <a:gd name="connsiteX79" fmla="*/ 142 w 10000"/>
                          <a:gd name="connsiteY79" fmla="*/ 4326 h 10327"/>
                          <a:gd name="connsiteX80" fmla="*/ 81 w 10000"/>
                          <a:gd name="connsiteY80" fmla="*/ 4183 h 10327"/>
                          <a:gd name="connsiteX81" fmla="*/ 42 w 10000"/>
                          <a:gd name="connsiteY81" fmla="*/ 4053 h 10327"/>
                          <a:gd name="connsiteX82" fmla="*/ 15 w 10000"/>
                          <a:gd name="connsiteY82" fmla="*/ 3935 h 10327"/>
                          <a:gd name="connsiteX83" fmla="*/ 8 w 10000"/>
                          <a:gd name="connsiteY83" fmla="*/ 3836 h 10327"/>
                          <a:gd name="connsiteX84" fmla="*/ 0 w 10000"/>
                          <a:gd name="connsiteY84" fmla="*/ 3762 h 10327"/>
                          <a:gd name="connsiteX85" fmla="*/ 0 w 10000"/>
                          <a:gd name="connsiteY85" fmla="*/ 3737 h 10327"/>
                          <a:gd name="connsiteX86" fmla="*/ 0 w 10000"/>
                          <a:gd name="connsiteY86" fmla="*/ 3693 h 10327"/>
                          <a:gd name="connsiteX87" fmla="*/ 0 w 10000"/>
                          <a:gd name="connsiteY87" fmla="*/ 3588 h 10327"/>
                          <a:gd name="connsiteX88" fmla="*/ 0 w 10000"/>
                          <a:gd name="connsiteY88" fmla="*/ 3421 h 10327"/>
                          <a:gd name="connsiteX89" fmla="*/ 0 w 10000"/>
                          <a:gd name="connsiteY89" fmla="*/ 2404 h 10327"/>
                          <a:gd name="connsiteX90" fmla="*/ 0 w 10000"/>
                          <a:gd name="connsiteY90" fmla="*/ 2119 h 10327"/>
                          <a:gd name="connsiteX91" fmla="*/ 0 w 10000"/>
                          <a:gd name="connsiteY91" fmla="*/ 1858 h 10327"/>
                          <a:gd name="connsiteX92" fmla="*/ 0 w 10000"/>
                          <a:gd name="connsiteY92" fmla="*/ 1629 h 10327"/>
                          <a:gd name="connsiteX93" fmla="*/ 15 w 10000"/>
                          <a:gd name="connsiteY93" fmla="*/ 1412 h 10327"/>
                          <a:gd name="connsiteX94" fmla="*/ 61 w 10000"/>
                          <a:gd name="connsiteY94" fmla="*/ 1207 h 10327"/>
                          <a:gd name="connsiteX95" fmla="*/ 130 w 10000"/>
                          <a:gd name="connsiteY95" fmla="*/ 1034 h 10327"/>
                          <a:gd name="connsiteX96" fmla="*/ 203 w 10000"/>
                          <a:gd name="connsiteY96" fmla="*/ 891 h 10327"/>
                          <a:gd name="connsiteX97" fmla="*/ 284 w 10000"/>
                          <a:gd name="connsiteY97" fmla="*/ 761 h 10327"/>
                          <a:gd name="connsiteX98" fmla="*/ 357 w 10000"/>
                          <a:gd name="connsiteY98" fmla="*/ 674 h 10327"/>
                          <a:gd name="connsiteX99" fmla="*/ 936 w 10000"/>
                          <a:gd name="connsiteY99" fmla="*/ 327 h 10327"/>
                          <a:gd name="connsiteX0" fmla="*/ 936 w 10000"/>
                          <a:gd name="connsiteY0" fmla="*/ 31 h 10031"/>
                          <a:gd name="connsiteX1" fmla="*/ 10000 w 10000"/>
                          <a:gd name="connsiteY1" fmla="*/ 5635 h 10031"/>
                          <a:gd name="connsiteX2" fmla="*/ 9893 w 10000"/>
                          <a:gd name="connsiteY2" fmla="*/ 5722 h 10031"/>
                          <a:gd name="connsiteX3" fmla="*/ 9797 w 10000"/>
                          <a:gd name="connsiteY3" fmla="*/ 5797 h 10031"/>
                          <a:gd name="connsiteX4" fmla="*/ 9731 w 10000"/>
                          <a:gd name="connsiteY4" fmla="*/ 5840 h 10031"/>
                          <a:gd name="connsiteX5" fmla="*/ 9689 w 10000"/>
                          <a:gd name="connsiteY5" fmla="*/ 5871 h 10031"/>
                          <a:gd name="connsiteX6" fmla="*/ 9574 w 10000"/>
                          <a:gd name="connsiteY6" fmla="*/ 5983 h 10031"/>
                          <a:gd name="connsiteX7" fmla="*/ 9490 w 10000"/>
                          <a:gd name="connsiteY7" fmla="*/ 6100 h 10031"/>
                          <a:gd name="connsiteX8" fmla="*/ 9436 w 10000"/>
                          <a:gd name="connsiteY8" fmla="*/ 6212 h 10031"/>
                          <a:gd name="connsiteX9" fmla="*/ 9401 w 10000"/>
                          <a:gd name="connsiteY9" fmla="*/ 6299 h 10031"/>
                          <a:gd name="connsiteX10" fmla="*/ 9382 w 10000"/>
                          <a:gd name="connsiteY10" fmla="*/ 6373 h 10031"/>
                          <a:gd name="connsiteX11" fmla="*/ 9375 w 10000"/>
                          <a:gd name="connsiteY11" fmla="*/ 6429 h 10031"/>
                          <a:gd name="connsiteX12" fmla="*/ 9375 w 10000"/>
                          <a:gd name="connsiteY12" fmla="*/ 6448 h 10031"/>
                          <a:gd name="connsiteX13" fmla="*/ 9375 w 10000"/>
                          <a:gd name="connsiteY13" fmla="*/ 6485 h 10031"/>
                          <a:gd name="connsiteX14" fmla="*/ 9367 w 10000"/>
                          <a:gd name="connsiteY14" fmla="*/ 6590 h 10031"/>
                          <a:gd name="connsiteX15" fmla="*/ 9367 w 10000"/>
                          <a:gd name="connsiteY15" fmla="*/ 6751 h 10031"/>
                          <a:gd name="connsiteX16" fmla="*/ 9359 w 10000"/>
                          <a:gd name="connsiteY16" fmla="*/ 6968 h 10031"/>
                          <a:gd name="connsiteX17" fmla="*/ 9355 w 10000"/>
                          <a:gd name="connsiteY17" fmla="*/ 7223 h 10031"/>
                          <a:gd name="connsiteX18" fmla="*/ 9348 w 10000"/>
                          <a:gd name="connsiteY18" fmla="*/ 7502 h 10031"/>
                          <a:gd name="connsiteX19" fmla="*/ 9340 w 10000"/>
                          <a:gd name="connsiteY19" fmla="*/ 7793 h 10031"/>
                          <a:gd name="connsiteX20" fmla="*/ 9332 w 10000"/>
                          <a:gd name="connsiteY20" fmla="*/ 8097 h 10031"/>
                          <a:gd name="connsiteX21" fmla="*/ 9328 w 10000"/>
                          <a:gd name="connsiteY21" fmla="*/ 8400 h 10031"/>
                          <a:gd name="connsiteX22" fmla="*/ 9321 w 10000"/>
                          <a:gd name="connsiteY22" fmla="*/ 8698 h 10031"/>
                          <a:gd name="connsiteX23" fmla="*/ 9313 w 10000"/>
                          <a:gd name="connsiteY23" fmla="*/ 8958 h 10031"/>
                          <a:gd name="connsiteX24" fmla="*/ 9305 w 10000"/>
                          <a:gd name="connsiteY24" fmla="*/ 9194 h 10031"/>
                          <a:gd name="connsiteX25" fmla="*/ 9305 w 10000"/>
                          <a:gd name="connsiteY25" fmla="*/ 9380 h 10031"/>
                          <a:gd name="connsiteX26" fmla="*/ 9302 w 10000"/>
                          <a:gd name="connsiteY26" fmla="*/ 9523 h 10031"/>
                          <a:gd name="connsiteX27" fmla="*/ 9305 w 10000"/>
                          <a:gd name="connsiteY27" fmla="*/ 9671 h 10031"/>
                          <a:gd name="connsiteX28" fmla="*/ 9332 w 10000"/>
                          <a:gd name="connsiteY28" fmla="*/ 9783 h 10031"/>
                          <a:gd name="connsiteX29" fmla="*/ 9367 w 10000"/>
                          <a:gd name="connsiteY29" fmla="*/ 9845 h 10031"/>
                          <a:gd name="connsiteX30" fmla="*/ 9413 w 10000"/>
                          <a:gd name="connsiteY30" fmla="*/ 9901 h 10031"/>
                          <a:gd name="connsiteX31" fmla="*/ 9455 w 10000"/>
                          <a:gd name="connsiteY31" fmla="*/ 9926 h 10031"/>
                          <a:gd name="connsiteX32" fmla="*/ 9501 w 10000"/>
                          <a:gd name="connsiteY32" fmla="*/ 9944 h 10031"/>
                          <a:gd name="connsiteX33" fmla="*/ 9536 w 10000"/>
                          <a:gd name="connsiteY33" fmla="*/ 9957 h 10031"/>
                          <a:gd name="connsiteX34" fmla="*/ 9563 w 10000"/>
                          <a:gd name="connsiteY34" fmla="*/ 9988 h 10031"/>
                          <a:gd name="connsiteX35" fmla="*/ 9463 w 10000"/>
                          <a:gd name="connsiteY35" fmla="*/ 10019 h 10031"/>
                          <a:gd name="connsiteX36" fmla="*/ 9367 w 10000"/>
                          <a:gd name="connsiteY36" fmla="*/ 10031 h 10031"/>
                          <a:gd name="connsiteX37" fmla="*/ 9286 w 10000"/>
                          <a:gd name="connsiteY37" fmla="*/ 10019 h 10031"/>
                          <a:gd name="connsiteX38" fmla="*/ 9225 w 10000"/>
                          <a:gd name="connsiteY38" fmla="*/ 10000 h 10031"/>
                          <a:gd name="connsiteX39" fmla="*/ 9186 w 10000"/>
                          <a:gd name="connsiteY39" fmla="*/ 9975 h 10031"/>
                          <a:gd name="connsiteX40" fmla="*/ 9171 w 10000"/>
                          <a:gd name="connsiteY40" fmla="*/ 9969 h 10031"/>
                          <a:gd name="connsiteX41" fmla="*/ 9152 w 10000"/>
                          <a:gd name="connsiteY41" fmla="*/ 9957 h 10031"/>
                          <a:gd name="connsiteX42" fmla="*/ 9098 w 10000"/>
                          <a:gd name="connsiteY42" fmla="*/ 9926 h 10031"/>
                          <a:gd name="connsiteX43" fmla="*/ 9010 w 10000"/>
                          <a:gd name="connsiteY43" fmla="*/ 9870 h 10031"/>
                          <a:gd name="connsiteX44" fmla="*/ 8899 w 10000"/>
                          <a:gd name="connsiteY44" fmla="*/ 9795 h 10031"/>
                          <a:gd name="connsiteX45" fmla="*/ 8749 w 10000"/>
                          <a:gd name="connsiteY45" fmla="*/ 9696 h 10031"/>
                          <a:gd name="connsiteX46" fmla="*/ 8569 w 10000"/>
                          <a:gd name="connsiteY46" fmla="*/ 9578 h 10031"/>
                          <a:gd name="connsiteX47" fmla="*/ 8373 w 10000"/>
                          <a:gd name="connsiteY47" fmla="*/ 9448 h 10031"/>
                          <a:gd name="connsiteX48" fmla="*/ 8147 w 10000"/>
                          <a:gd name="connsiteY48" fmla="*/ 9306 h 10031"/>
                          <a:gd name="connsiteX49" fmla="*/ 7905 w 10000"/>
                          <a:gd name="connsiteY49" fmla="*/ 9151 h 10031"/>
                          <a:gd name="connsiteX50" fmla="*/ 7636 w 10000"/>
                          <a:gd name="connsiteY50" fmla="*/ 8977 h 10031"/>
                          <a:gd name="connsiteX51" fmla="*/ 7352 w 10000"/>
                          <a:gd name="connsiteY51" fmla="*/ 8791 h 10031"/>
                          <a:gd name="connsiteX52" fmla="*/ 7049 w 10000"/>
                          <a:gd name="connsiteY52" fmla="*/ 8599 h 10031"/>
                          <a:gd name="connsiteX53" fmla="*/ 6742 w 10000"/>
                          <a:gd name="connsiteY53" fmla="*/ 8400 h 10031"/>
                          <a:gd name="connsiteX54" fmla="*/ 6420 w 10000"/>
                          <a:gd name="connsiteY54" fmla="*/ 8184 h 10031"/>
                          <a:gd name="connsiteX55" fmla="*/ 6086 w 10000"/>
                          <a:gd name="connsiteY55" fmla="*/ 7979 h 10031"/>
                          <a:gd name="connsiteX56" fmla="*/ 5748 w 10000"/>
                          <a:gd name="connsiteY56" fmla="*/ 7750 h 10031"/>
                          <a:gd name="connsiteX57" fmla="*/ 5399 w 10000"/>
                          <a:gd name="connsiteY57" fmla="*/ 7533 h 10031"/>
                          <a:gd name="connsiteX58" fmla="*/ 5050 w 10000"/>
                          <a:gd name="connsiteY58" fmla="*/ 7309 h 10031"/>
                          <a:gd name="connsiteX59" fmla="*/ 4693 w 10000"/>
                          <a:gd name="connsiteY59" fmla="*/ 7080 h 10031"/>
                          <a:gd name="connsiteX60" fmla="*/ 4344 w 10000"/>
                          <a:gd name="connsiteY60" fmla="*/ 6851 h 10031"/>
                          <a:gd name="connsiteX61" fmla="*/ 3995 w 10000"/>
                          <a:gd name="connsiteY61" fmla="*/ 6621 h 10031"/>
                          <a:gd name="connsiteX62" fmla="*/ 3653 w 10000"/>
                          <a:gd name="connsiteY62" fmla="*/ 6404 h 10031"/>
                          <a:gd name="connsiteX63" fmla="*/ 3312 w 10000"/>
                          <a:gd name="connsiteY63" fmla="*/ 6187 h 10031"/>
                          <a:gd name="connsiteX64" fmla="*/ 2982 w 10000"/>
                          <a:gd name="connsiteY64" fmla="*/ 5970 h 10031"/>
                          <a:gd name="connsiteX65" fmla="*/ 2667 w 10000"/>
                          <a:gd name="connsiteY65" fmla="*/ 5766 h 10031"/>
                          <a:gd name="connsiteX66" fmla="*/ 2356 w 10000"/>
                          <a:gd name="connsiteY66" fmla="*/ 5567 h 10031"/>
                          <a:gd name="connsiteX67" fmla="*/ 2064 w 10000"/>
                          <a:gd name="connsiteY67" fmla="*/ 5375 h 10031"/>
                          <a:gd name="connsiteX68" fmla="*/ 1788 w 10000"/>
                          <a:gd name="connsiteY68" fmla="*/ 5201 h 10031"/>
                          <a:gd name="connsiteX69" fmla="*/ 1527 w 10000"/>
                          <a:gd name="connsiteY69" fmla="*/ 5028 h 10031"/>
                          <a:gd name="connsiteX70" fmla="*/ 1289 w 10000"/>
                          <a:gd name="connsiteY70" fmla="*/ 4873 h 10031"/>
                          <a:gd name="connsiteX71" fmla="*/ 1071 w 10000"/>
                          <a:gd name="connsiteY71" fmla="*/ 4737 h 10031"/>
                          <a:gd name="connsiteX72" fmla="*/ 883 w 10000"/>
                          <a:gd name="connsiteY72" fmla="*/ 4613 h 10031"/>
                          <a:gd name="connsiteX73" fmla="*/ 714 w 10000"/>
                          <a:gd name="connsiteY73" fmla="*/ 4507 h 10031"/>
                          <a:gd name="connsiteX74" fmla="*/ 572 w 10000"/>
                          <a:gd name="connsiteY74" fmla="*/ 4408 h 10031"/>
                          <a:gd name="connsiteX75" fmla="*/ 464 w 10000"/>
                          <a:gd name="connsiteY75" fmla="*/ 4346 h 10031"/>
                          <a:gd name="connsiteX76" fmla="*/ 391 w 10000"/>
                          <a:gd name="connsiteY76" fmla="*/ 4290 h 10031"/>
                          <a:gd name="connsiteX77" fmla="*/ 349 w 10000"/>
                          <a:gd name="connsiteY77" fmla="*/ 4259 h 10031"/>
                          <a:gd name="connsiteX78" fmla="*/ 230 w 10000"/>
                          <a:gd name="connsiteY78" fmla="*/ 4160 h 10031"/>
                          <a:gd name="connsiteX79" fmla="*/ 142 w 10000"/>
                          <a:gd name="connsiteY79" fmla="*/ 4030 h 10031"/>
                          <a:gd name="connsiteX80" fmla="*/ 81 w 10000"/>
                          <a:gd name="connsiteY80" fmla="*/ 3887 h 10031"/>
                          <a:gd name="connsiteX81" fmla="*/ 42 w 10000"/>
                          <a:gd name="connsiteY81" fmla="*/ 3757 h 10031"/>
                          <a:gd name="connsiteX82" fmla="*/ 15 w 10000"/>
                          <a:gd name="connsiteY82" fmla="*/ 3639 h 10031"/>
                          <a:gd name="connsiteX83" fmla="*/ 8 w 10000"/>
                          <a:gd name="connsiteY83" fmla="*/ 3540 h 10031"/>
                          <a:gd name="connsiteX84" fmla="*/ 0 w 10000"/>
                          <a:gd name="connsiteY84" fmla="*/ 3466 h 10031"/>
                          <a:gd name="connsiteX85" fmla="*/ 0 w 10000"/>
                          <a:gd name="connsiteY85" fmla="*/ 3441 h 10031"/>
                          <a:gd name="connsiteX86" fmla="*/ 0 w 10000"/>
                          <a:gd name="connsiteY86" fmla="*/ 3397 h 10031"/>
                          <a:gd name="connsiteX87" fmla="*/ 0 w 10000"/>
                          <a:gd name="connsiteY87" fmla="*/ 3292 h 10031"/>
                          <a:gd name="connsiteX88" fmla="*/ 0 w 10000"/>
                          <a:gd name="connsiteY88" fmla="*/ 3125 h 10031"/>
                          <a:gd name="connsiteX89" fmla="*/ 0 w 10000"/>
                          <a:gd name="connsiteY89" fmla="*/ 2108 h 10031"/>
                          <a:gd name="connsiteX90" fmla="*/ 0 w 10000"/>
                          <a:gd name="connsiteY90" fmla="*/ 1823 h 10031"/>
                          <a:gd name="connsiteX91" fmla="*/ 0 w 10000"/>
                          <a:gd name="connsiteY91" fmla="*/ 1562 h 10031"/>
                          <a:gd name="connsiteX92" fmla="*/ 0 w 10000"/>
                          <a:gd name="connsiteY92" fmla="*/ 1333 h 10031"/>
                          <a:gd name="connsiteX93" fmla="*/ 15 w 10000"/>
                          <a:gd name="connsiteY93" fmla="*/ 1116 h 10031"/>
                          <a:gd name="connsiteX94" fmla="*/ 61 w 10000"/>
                          <a:gd name="connsiteY94" fmla="*/ 911 h 10031"/>
                          <a:gd name="connsiteX95" fmla="*/ 130 w 10000"/>
                          <a:gd name="connsiteY95" fmla="*/ 738 h 10031"/>
                          <a:gd name="connsiteX96" fmla="*/ 203 w 10000"/>
                          <a:gd name="connsiteY96" fmla="*/ 595 h 10031"/>
                          <a:gd name="connsiteX97" fmla="*/ 284 w 10000"/>
                          <a:gd name="connsiteY97" fmla="*/ 465 h 10031"/>
                          <a:gd name="connsiteX98" fmla="*/ 357 w 10000"/>
                          <a:gd name="connsiteY98" fmla="*/ 378 h 10031"/>
                          <a:gd name="connsiteX99" fmla="*/ 936 w 10000"/>
                          <a:gd name="connsiteY99" fmla="*/ 31 h 10031"/>
                          <a:gd name="connsiteX0" fmla="*/ 936 w 10000"/>
                          <a:gd name="connsiteY0" fmla="*/ 26 h 10026"/>
                          <a:gd name="connsiteX1" fmla="*/ 10000 w 10000"/>
                          <a:gd name="connsiteY1" fmla="*/ 5630 h 10026"/>
                          <a:gd name="connsiteX2" fmla="*/ 9893 w 10000"/>
                          <a:gd name="connsiteY2" fmla="*/ 5717 h 10026"/>
                          <a:gd name="connsiteX3" fmla="*/ 9797 w 10000"/>
                          <a:gd name="connsiteY3" fmla="*/ 5792 h 10026"/>
                          <a:gd name="connsiteX4" fmla="*/ 9731 w 10000"/>
                          <a:gd name="connsiteY4" fmla="*/ 5835 h 10026"/>
                          <a:gd name="connsiteX5" fmla="*/ 9689 w 10000"/>
                          <a:gd name="connsiteY5" fmla="*/ 5866 h 10026"/>
                          <a:gd name="connsiteX6" fmla="*/ 9574 w 10000"/>
                          <a:gd name="connsiteY6" fmla="*/ 5978 h 10026"/>
                          <a:gd name="connsiteX7" fmla="*/ 9490 w 10000"/>
                          <a:gd name="connsiteY7" fmla="*/ 6095 h 10026"/>
                          <a:gd name="connsiteX8" fmla="*/ 9436 w 10000"/>
                          <a:gd name="connsiteY8" fmla="*/ 6207 h 10026"/>
                          <a:gd name="connsiteX9" fmla="*/ 9401 w 10000"/>
                          <a:gd name="connsiteY9" fmla="*/ 6294 h 10026"/>
                          <a:gd name="connsiteX10" fmla="*/ 9382 w 10000"/>
                          <a:gd name="connsiteY10" fmla="*/ 6368 h 10026"/>
                          <a:gd name="connsiteX11" fmla="*/ 9375 w 10000"/>
                          <a:gd name="connsiteY11" fmla="*/ 6424 h 10026"/>
                          <a:gd name="connsiteX12" fmla="*/ 9375 w 10000"/>
                          <a:gd name="connsiteY12" fmla="*/ 6443 h 10026"/>
                          <a:gd name="connsiteX13" fmla="*/ 9375 w 10000"/>
                          <a:gd name="connsiteY13" fmla="*/ 6480 h 10026"/>
                          <a:gd name="connsiteX14" fmla="*/ 9367 w 10000"/>
                          <a:gd name="connsiteY14" fmla="*/ 6585 h 10026"/>
                          <a:gd name="connsiteX15" fmla="*/ 9367 w 10000"/>
                          <a:gd name="connsiteY15" fmla="*/ 6746 h 10026"/>
                          <a:gd name="connsiteX16" fmla="*/ 9359 w 10000"/>
                          <a:gd name="connsiteY16" fmla="*/ 6963 h 10026"/>
                          <a:gd name="connsiteX17" fmla="*/ 9355 w 10000"/>
                          <a:gd name="connsiteY17" fmla="*/ 7218 h 10026"/>
                          <a:gd name="connsiteX18" fmla="*/ 9348 w 10000"/>
                          <a:gd name="connsiteY18" fmla="*/ 7497 h 10026"/>
                          <a:gd name="connsiteX19" fmla="*/ 9340 w 10000"/>
                          <a:gd name="connsiteY19" fmla="*/ 7788 h 10026"/>
                          <a:gd name="connsiteX20" fmla="*/ 9332 w 10000"/>
                          <a:gd name="connsiteY20" fmla="*/ 8092 h 10026"/>
                          <a:gd name="connsiteX21" fmla="*/ 9328 w 10000"/>
                          <a:gd name="connsiteY21" fmla="*/ 8395 h 10026"/>
                          <a:gd name="connsiteX22" fmla="*/ 9321 w 10000"/>
                          <a:gd name="connsiteY22" fmla="*/ 8693 h 10026"/>
                          <a:gd name="connsiteX23" fmla="*/ 9313 w 10000"/>
                          <a:gd name="connsiteY23" fmla="*/ 8953 h 10026"/>
                          <a:gd name="connsiteX24" fmla="*/ 9305 w 10000"/>
                          <a:gd name="connsiteY24" fmla="*/ 9189 h 10026"/>
                          <a:gd name="connsiteX25" fmla="*/ 9305 w 10000"/>
                          <a:gd name="connsiteY25" fmla="*/ 9375 h 10026"/>
                          <a:gd name="connsiteX26" fmla="*/ 9302 w 10000"/>
                          <a:gd name="connsiteY26" fmla="*/ 9518 h 10026"/>
                          <a:gd name="connsiteX27" fmla="*/ 9305 w 10000"/>
                          <a:gd name="connsiteY27" fmla="*/ 9666 h 10026"/>
                          <a:gd name="connsiteX28" fmla="*/ 9332 w 10000"/>
                          <a:gd name="connsiteY28" fmla="*/ 9778 h 10026"/>
                          <a:gd name="connsiteX29" fmla="*/ 9367 w 10000"/>
                          <a:gd name="connsiteY29" fmla="*/ 9840 h 10026"/>
                          <a:gd name="connsiteX30" fmla="*/ 9413 w 10000"/>
                          <a:gd name="connsiteY30" fmla="*/ 9896 h 10026"/>
                          <a:gd name="connsiteX31" fmla="*/ 9455 w 10000"/>
                          <a:gd name="connsiteY31" fmla="*/ 9921 h 10026"/>
                          <a:gd name="connsiteX32" fmla="*/ 9501 w 10000"/>
                          <a:gd name="connsiteY32" fmla="*/ 9939 h 10026"/>
                          <a:gd name="connsiteX33" fmla="*/ 9536 w 10000"/>
                          <a:gd name="connsiteY33" fmla="*/ 9952 h 10026"/>
                          <a:gd name="connsiteX34" fmla="*/ 9563 w 10000"/>
                          <a:gd name="connsiteY34" fmla="*/ 9983 h 10026"/>
                          <a:gd name="connsiteX35" fmla="*/ 9463 w 10000"/>
                          <a:gd name="connsiteY35" fmla="*/ 10014 h 10026"/>
                          <a:gd name="connsiteX36" fmla="*/ 9367 w 10000"/>
                          <a:gd name="connsiteY36" fmla="*/ 10026 h 10026"/>
                          <a:gd name="connsiteX37" fmla="*/ 9286 w 10000"/>
                          <a:gd name="connsiteY37" fmla="*/ 10014 h 10026"/>
                          <a:gd name="connsiteX38" fmla="*/ 9225 w 10000"/>
                          <a:gd name="connsiteY38" fmla="*/ 9995 h 10026"/>
                          <a:gd name="connsiteX39" fmla="*/ 9186 w 10000"/>
                          <a:gd name="connsiteY39" fmla="*/ 9970 h 10026"/>
                          <a:gd name="connsiteX40" fmla="*/ 9171 w 10000"/>
                          <a:gd name="connsiteY40" fmla="*/ 9964 h 10026"/>
                          <a:gd name="connsiteX41" fmla="*/ 9152 w 10000"/>
                          <a:gd name="connsiteY41" fmla="*/ 9952 h 10026"/>
                          <a:gd name="connsiteX42" fmla="*/ 9098 w 10000"/>
                          <a:gd name="connsiteY42" fmla="*/ 9921 h 10026"/>
                          <a:gd name="connsiteX43" fmla="*/ 9010 w 10000"/>
                          <a:gd name="connsiteY43" fmla="*/ 9865 h 10026"/>
                          <a:gd name="connsiteX44" fmla="*/ 8899 w 10000"/>
                          <a:gd name="connsiteY44" fmla="*/ 9790 h 10026"/>
                          <a:gd name="connsiteX45" fmla="*/ 8749 w 10000"/>
                          <a:gd name="connsiteY45" fmla="*/ 9691 h 10026"/>
                          <a:gd name="connsiteX46" fmla="*/ 8569 w 10000"/>
                          <a:gd name="connsiteY46" fmla="*/ 9573 h 10026"/>
                          <a:gd name="connsiteX47" fmla="*/ 8373 w 10000"/>
                          <a:gd name="connsiteY47" fmla="*/ 9443 h 10026"/>
                          <a:gd name="connsiteX48" fmla="*/ 8147 w 10000"/>
                          <a:gd name="connsiteY48" fmla="*/ 9301 h 10026"/>
                          <a:gd name="connsiteX49" fmla="*/ 7905 w 10000"/>
                          <a:gd name="connsiteY49" fmla="*/ 9146 h 10026"/>
                          <a:gd name="connsiteX50" fmla="*/ 7636 w 10000"/>
                          <a:gd name="connsiteY50" fmla="*/ 8972 h 10026"/>
                          <a:gd name="connsiteX51" fmla="*/ 7352 w 10000"/>
                          <a:gd name="connsiteY51" fmla="*/ 8786 h 10026"/>
                          <a:gd name="connsiteX52" fmla="*/ 7049 w 10000"/>
                          <a:gd name="connsiteY52" fmla="*/ 8594 h 10026"/>
                          <a:gd name="connsiteX53" fmla="*/ 6742 w 10000"/>
                          <a:gd name="connsiteY53" fmla="*/ 8395 h 10026"/>
                          <a:gd name="connsiteX54" fmla="*/ 6420 w 10000"/>
                          <a:gd name="connsiteY54" fmla="*/ 8179 h 10026"/>
                          <a:gd name="connsiteX55" fmla="*/ 6086 w 10000"/>
                          <a:gd name="connsiteY55" fmla="*/ 7974 h 10026"/>
                          <a:gd name="connsiteX56" fmla="*/ 5748 w 10000"/>
                          <a:gd name="connsiteY56" fmla="*/ 7745 h 10026"/>
                          <a:gd name="connsiteX57" fmla="*/ 5399 w 10000"/>
                          <a:gd name="connsiteY57" fmla="*/ 7528 h 10026"/>
                          <a:gd name="connsiteX58" fmla="*/ 5050 w 10000"/>
                          <a:gd name="connsiteY58" fmla="*/ 7304 h 10026"/>
                          <a:gd name="connsiteX59" fmla="*/ 4693 w 10000"/>
                          <a:gd name="connsiteY59" fmla="*/ 7075 h 10026"/>
                          <a:gd name="connsiteX60" fmla="*/ 4344 w 10000"/>
                          <a:gd name="connsiteY60" fmla="*/ 6846 h 10026"/>
                          <a:gd name="connsiteX61" fmla="*/ 3995 w 10000"/>
                          <a:gd name="connsiteY61" fmla="*/ 6616 h 10026"/>
                          <a:gd name="connsiteX62" fmla="*/ 3653 w 10000"/>
                          <a:gd name="connsiteY62" fmla="*/ 6399 h 10026"/>
                          <a:gd name="connsiteX63" fmla="*/ 3312 w 10000"/>
                          <a:gd name="connsiteY63" fmla="*/ 6182 h 10026"/>
                          <a:gd name="connsiteX64" fmla="*/ 2982 w 10000"/>
                          <a:gd name="connsiteY64" fmla="*/ 5965 h 10026"/>
                          <a:gd name="connsiteX65" fmla="*/ 2667 w 10000"/>
                          <a:gd name="connsiteY65" fmla="*/ 5761 h 10026"/>
                          <a:gd name="connsiteX66" fmla="*/ 2356 w 10000"/>
                          <a:gd name="connsiteY66" fmla="*/ 5562 h 10026"/>
                          <a:gd name="connsiteX67" fmla="*/ 2064 w 10000"/>
                          <a:gd name="connsiteY67" fmla="*/ 5370 h 10026"/>
                          <a:gd name="connsiteX68" fmla="*/ 1788 w 10000"/>
                          <a:gd name="connsiteY68" fmla="*/ 5196 h 10026"/>
                          <a:gd name="connsiteX69" fmla="*/ 1527 w 10000"/>
                          <a:gd name="connsiteY69" fmla="*/ 5023 h 10026"/>
                          <a:gd name="connsiteX70" fmla="*/ 1289 w 10000"/>
                          <a:gd name="connsiteY70" fmla="*/ 4868 h 10026"/>
                          <a:gd name="connsiteX71" fmla="*/ 1071 w 10000"/>
                          <a:gd name="connsiteY71" fmla="*/ 4732 h 10026"/>
                          <a:gd name="connsiteX72" fmla="*/ 883 w 10000"/>
                          <a:gd name="connsiteY72" fmla="*/ 4608 h 10026"/>
                          <a:gd name="connsiteX73" fmla="*/ 714 w 10000"/>
                          <a:gd name="connsiteY73" fmla="*/ 4502 h 10026"/>
                          <a:gd name="connsiteX74" fmla="*/ 572 w 10000"/>
                          <a:gd name="connsiteY74" fmla="*/ 4403 h 10026"/>
                          <a:gd name="connsiteX75" fmla="*/ 464 w 10000"/>
                          <a:gd name="connsiteY75" fmla="*/ 4341 h 10026"/>
                          <a:gd name="connsiteX76" fmla="*/ 391 w 10000"/>
                          <a:gd name="connsiteY76" fmla="*/ 4285 h 10026"/>
                          <a:gd name="connsiteX77" fmla="*/ 349 w 10000"/>
                          <a:gd name="connsiteY77" fmla="*/ 4254 h 10026"/>
                          <a:gd name="connsiteX78" fmla="*/ 230 w 10000"/>
                          <a:gd name="connsiteY78" fmla="*/ 4155 h 10026"/>
                          <a:gd name="connsiteX79" fmla="*/ 142 w 10000"/>
                          <a:gd name="connsiteY79" fmla="*/ 4025 h 10026"/>
                          <a:gd name="connsiteX80" fmla="*/ 81 w 10000"/>
                          <a:gd name="connsiteY80" fmla="*/ 3882 h 10026"/>
                          <a:gd name="connsiteX81" fmla="*/ 42 w 10000"/>
                          <a:gd name="connsiteY81" fmla="*/ 3752 h 10026"/>
                          <a:gd name="connsiteX82" fmla="*/ 15 w 10000"/>
                          <a:gd name="connsiteY82" fmla="*/ 3634 h 10026"/>
                          <a:gd name="connsiteX83" fmla="*/ 8 w 10000"/>
                          <a:gd name="connsiteY83" fmla="*/ 3535 h 10026"/>
                          <a:gd name="connsiteX84" fmla="*/ 0 w 10000"/>
                          <a:gd name="connsiteY84" fmla="*/ 3461 h 10026"/>
                          <a:gd name="connsiteX85" fmla="*/ 0 w 10000"/>
                          <a:gd name="connsiteY85" fmla="*/ 3436 h 10026"/>
                          <a:gd name="connsiteX86" fmla="*/ 0 w 10000"/>
                          <a:gd name="connsiteY86" fmla="*/ 3392 h 10026"/>
                          <a:gd name="connsiteX87" fmla="*/ 0 w 10000"/>
                          <a:gd name="connsiteY87" fmla="*/ 3287 h 10026"/>
                          <a:gd name="connsiteX88" fmla="*/ 0 w 10000"/>
                          <a:gd name="connsiteY88" fmla="*/ 3120 h 10026"/>
                          <a:gd name="connsiteX89" fmla="*/ 0 w 10000"/>
                          <a:gd name="connsiteY89" fmla="*/ 2103 h 10026"/>
                          <a:gd name="connsiteX90" fmla="*/ 0 w 10000"/>
                          <a:gd name="connsiteY90" fmla="*/ 1818 h 10026"/>
                          <a:gd name="connsiteX91" fmla="*/ 0 w 10000"/>
                          <a:gd name="connsiteY91" fmla="*/ 1557 h 10026"/>
                          <a:gd name="connsiteX92" fmla="*/ 0 w 10000"/>
                          <a:gd name="connsiteY92" fmla="*/ 1328 h 10026"/>
                          <a:gd name="connsiteX93" fmla="*/ 15 w 10000"/>
                          <a:gd name="connsiteY93" fmla="*/ 1111 h 10026"/>
                          <a:gd name="connsiteX94" fmla="*/ 61 w 10000"/>
                          <a:gd name="connsiteY94" fmla="*/ 906 h 10026"/>
                          <a:gd name="connsiteX95" fmla="*/ 130 w 10000"/>
                          <a:gd name="connsiteY95" fmla="*/ 733 h 10026"/>
                          <a:gd name="connsiteX96" fmla="*/ 203 w 10000"/>
                          <a:gd name="connsiteY96" fmla="*/ 590 h 10026"/>
                          <a:gd name="connsiteX97" fmla="*/ 284 w 10000"/>
                          <a:gd name="connsiteY97" fmla="*/ 460 h 10026"/>
                          <a:gd name="connsiteX98" fmla="*/ 357 w 10000"/>
                          <a:gd name="connsiteY98" fmla="*/ 373 h 10026"/>
                          <a:gd name="connsiteX99" fmla="*/ 936 w 10000"/>
                          <a:gd name="connsiteY99" fmla="*/ 26 h 10026"/>
                          <a:gd name="connsiteX0" fmla="*/ 936 w 10000"/>
                          <a:gd name="connsiteY0" fmla="*/ 32 h 10032"/>
                          <a:gd name="connsiteX1" fmla="*/ 10000 w 10000"/>
                          <a:gd name="connsiteY1" fmla="*/ 5636 h 10032"/>
                          <a:gd name="connsiteX2" fmla="*/ 9893 w 10000"/>
                          <a:gd name="connsiteY2" fmla="*/ 5723 h 10032"/>
                          <a:gd name="connsiteX3" fmla="*/ 9797 w 10000"/>
                          <a:gd name="connsiteY3" fmla="*/ 5798 h 10032"/>
                          <a:gd name="connsiteX4" fmla="*/ 9731 w 10000"/>
                          <a:gd name="connsiteY4" fmla="*/ 5841 h 10032"/>
                          <a:gd name="connsiteX5" fmla="*/ 9689 w 10000"/>
                          <a:gd name="connsiteY5" fmla="*/ 5872 h 10032"/>
                          <a:gd name="connsiteX6" fmla="*/ 9574 w 10000"/>
                          <a:gd name="connsiteY6" fmla="*/ 5984 h 10032"/>
                          <a:gd name="connsiteX7" fmla="*/ 9490 w 10000"/>
                          <a:gd name="connsiteY7" fmla="*/ 6101 h 10032"/>
                          <a:gd name="connsiteX8" fmla="*/ 9436 w 10000"/>
                          <a:gd name="connsiteY8" fmla="*/ 6213 h 10032"/>
                          <a:gd name="connsiteX9" fmla="*/ 9401 w 10000"/>
                          <a:gd name="connsiteY9" fmla="*/ 6300 h 10032"/>
                          <a:gd name="connsiteX10" fmla="*/ 9382 w 10000"/>
                          <a:gd name="connsiteY10" fmla="*/ 6374 h 10032"/>
                          <a:gd name="connsiteX11" fmla="*/ 9375 w 10000"/>
                          <a:gd name="connsiteY11" fmla="*/ 6430 h 10032"/>
                          <a:gd name="connsiteX12" fmla="*/ 9375 w 10000"/>
                          <a:gd name="connsiteY12" fmla="*/ 6449 h 10032"/>
                          <a:gd name="connsiteX13" fmla="*/ 9375 w 10000"/>
                          <a:gd name="connsiteY13" fmla="*/ 6486 h 10032"/>
                          <a:gd name="connsiteX14" fmla="*/ 9367 w 10000"/>
                          <a:gd name="connsiteY14" fmla="*/ 6591 h 10032"/>
                          <a:gd name="connsiteX15" fmla="*/ 9367 w 10000"/>
                          <a:gd name="connsiteY15" fmla="*/ 6752 h 10032"/>
                          <a:gd name="connsiteX16" fmla="*/ 9359 w 10000"/>
                          <a:gd name="connsiteY16" fmla="*/ 6969 h 10032"/>
                          <a:gd name="connsiteX17" fmla="*/ 9355 w 10000"/>
                          <a:gd name="connsiteY17" fmla="*/ 7224 h 10032"/>
                          <a:gd name="connsiteX18" fmla="*/ 9348 w 10000"/>
                          <a:gd name="connsiteY18" fmla="*/ 7503 h 10032"/>
                          <a:gd name="connsiteX19" fmla="*/ 9340 w 10000"/>
                          <a:gd name="connsiteY19" fmla="*/ 7794 h 10032"/>
                          <a:gd name="connsiteX20" fmla="*/ 9332 w 10000"/>
                          <a:gd name="connsiteY20" fmla="*/ 8098 h 10032"/>
                          <a:gd name="connsiteX21" fmla="*/ 9328 w 10000"/>
                          <a:gd name="connsiteY21" fmla="*/ 8401 h 10032"/>
                          <a:gd name="connsiteX22" fmla="*/ 9321 w 10000"/>
                          <a:gd name="connsiteY22" fmla="*/ 8699 h 10032"/>
                          <a:gd name="connsiteX23" fmla="*/ 9313 w 10000"/>
                          <a:gd name="connsiteY23" fmla="*/ 8959 h 10032"/>
                          <a:gd name="connsiteX24" fmla="*/ 9305 w 10000"/>
                          <a:gd name="connsiteY24" fmla="*/ 9195 h 10032"/>
                          <a:gd name="connsiteX25" fmla="*/ 9305 w 10000"/>
                          <a:gd name="connsiteY25" fmla="*/ 9381 h 10032"/>
                          <a:gd name="connsiteX26" fmla="*/ 9302 w 10000"/>
                          <a:gd name="connsiteY26" fmla="*/ 9524 h 10032"/>
                          <a:gd name="connsiteX27" fmla="*/ 9305 w 10000"/>
                          <a:gd name="connsiteY27" fmla="*/ 9672 h 10032"/>
                          <a:gd name="connsiteX28" fmla="*/ 9332 w 10000"/>
                          <a:gd name="connsiteY28" fmla="*/ 9784 h 10032"/>
                          <a:gd name="connsiteX29" fmla="*/ 9367 w 10000"/>
                          <a:gd name="connsiteY29" fmla="*/ 9846 h 10032"/>
                          <a:gd name="connsiteX30" fmla="*/ 9413 w 10000"/>
                          <a:gd name="connsiteY30" fmla="*/ 9902 h 10032"/>
                          <a:gd name="connsiteX31" fmla="*/ 9455 w 10000"/>
                          <a:gd name="connsiteY31" fmla="*/ 9927 h 10032"/>
                          <a:gd name="connsiteX32" fmla="*/ 9501 w 10000"/>
                          <a:gd name="connsiteY32" fmla="*/ 9945 h 10032"/>
                          <a:gd name="connsiteX33" fmla="*/ 9536 w 10000"/>
                          <a:gd name="connsiteY33" fmla="*/ 9958 h 10032"/>
                          <a:gd name="connsiteX34" fmla="*/ 9563 w 10000"/>
                          <a:gd name="connsiteY34" fmla="*/ 9989 h 10032"/>
                          <a:gd name="connsiteX35" fmla="*/ 9463 w 10000"/>
                          <a:gd name="connsiteY35" fmla="*/ 10020 h 10032"/>
                          <a:gd name="connsiteX36" fmla="*/ 9367 w 10000"/>
                          <a:gd name="connsiteY36" fmla="*/ 10032 h 10032"/>
                          <a:gd name="connsiteX37" fmla="*/ 9286 w 10000"/>
                          <a:gd name="connsiteY37" fmla="*/ 10020 h 10032"/>
                          <a:gd name="connsiteX38" fmla="*/ 9225 w 10000"/>
                          <a:gd name="connsiteY38" fmla="*/ 10001 h 10032"/>
                          <a:gd name="connsiteX39" fmla="*/ 9186 w 10000"/>
                          <a:gd name="connsiteY39" fmla="*/ 9976 h 10032"/>
                          <a:gd name="connsiteX40" fmla="*/ 9171 w 10000"/>
                          <a:gd name="connsiteY40" fmla="*/ 9970 h 10032"/>
                          <a:gd name="connsiteX41" fmla="*/ 9152 w 10000"/>
                          <a:gd name="connsiteY41" fmla="*/ 9958 h 10032"/>
                          <a:gd name="connsiteX42" fmla="*/ 9098 w 10000"/>
                          <a:gd name="connsiteY42" fmla="*/ 9927 h 10032"/>
                          <a:gd name="connsiteX43" fmla="*/ 9010 w 10000"/>
                          <a:gd name="connsiteY43" fmla="*/ 9871 h 10032"/>
                          <a:gd name="connsiteX44" fmla="*/ 8899 w 10000"/>
                          <a:gd name="connsiteY44" fmla="*/ 9796 h 10032"/>
                          <a:gd name="connsiteX45" fmla="*/ 8749 w 10000"/>
                          <a:gd name="connsiteY45" fmla="*/ 9697 h 10032"/>
                          <a:gd name="connsiteX46" fmla="*/ 8569 w 10000"/>
                          <a:gd name="connsiteY46" fmla="*/ 9579 h 10032"/>
                          <a:gd name="connsiteX47" fmla="*/ 8373 w 10000"/>
                          <a:gd name="connsiteY47" fmla="*/ 9449 h 10032"/>
                          <a:gd name="connsiteX48" fmla="*/ 8147 w 10000"/>
                          <a:gd name="connsiteY48" fmla="*/ 9307 h 10032"/>
                          <a:gd name="connsiteX49" fmla="*/ 7905 w 10000"/>
                          <a:gd name="connsiteY49" fmla="*/ 9152 h 10032"/>
                          <a:gd name="connsiteX50" fmla="*/ 7636 w 10000"/>
                          <a:gd name="connsiteY50" fmla="*/ 8978 h 10032"/>
                          <a:gd name="connsiteX51" fmla="*/ 7352 w 10000"/>
                          <a:gd name="connsiteY51" fmla="*/ 8792 h 10032"/>
                          <a:gd name="connsiteX52" fmla="*/ 7049 w 10000"/>
                          <a:gd name="connsiteY52" fmla="*/ 8600 h 10032"/>
                          <a:gd name="connsiteX53" fmla="*/ 6742 w 10000"/>
                          <a:gd name="connsiteY53" fmla="*/ 8401 h 10032"/>
                          <a:gd name="connsiteX54" fmla="*/ 6420 w 10000"/>
                          <a:gd name="connsiteY54" fmla="*/ 8185 h 10032"/>
                          <a:gd name="connsiteX55" fmla="*/ 6086 w 10000"/>
                          <a:gd name="connsiteY55" fmla="*/ 7980 h 10032"/>
                          <a:gd name="connsiteX56" fmla="*/ 5748 w 10000"/>
                          <a:gd name="connsiteY56" fmla="*/ 7751 h 10032"/>
                          <a:gd name="connsiteX57" fmla="*/ 5399 w 10000"/>
                          <a:gd name="connsiteY57" fmla="*/ 7534 h 10032"/>
                          <a:gd name="connsiteX58" fmla="*/ 5050 w 10000"/>
                          <a:gd name="connsiteY58" fmla="*/ 7310 h 10032"/>
                          <a:gd name="connsiteX59" fmla="*/ 4693 w 10000"/>
                          <a:gd name="connsiteY59" fmla="*/ 7081 h 10032"/>
                          <a:gd name="connsiteX60" fmla="*/ 4344 w 10000"/>
                          <a:gd name="connsiteY60" fmla="*/ 6852 h 10032"/>
                          <a:gd name="connsiteX61" fmla="*/ 3995 w 10000"/>
                          <a:gd name="connsiteY61" fmla="*/ 6622 h 10032"/>
                          <a:gd name="connsiteX62" fmla="*/ 3653 w 10000"/>
                          <a:gd name="connsiteY62" fmla="*/ 6405 h 10032"/>
                          <a:gd name="connsiteX63" fmla="*/ 3312 w 10000"/>
                          <a:gd name="connsiteY63" fmla="*/ 6188 h 10032"/>
                          <a:gd name="connsiteX64" fmla="*/ 2982 w 10000"/>
                          <a:gd name="connsiteY64" fmla="*/ 5971 h 10032"/>
                          <a:gd name="connsiteX65" fmla="*/ 2667 w 10000"/>
                          <a:gd name="connsiteY65" fmla="*/ 5767 h 10032"/>
                          <a:gd name="connsiteX66" fmla="*/ 2356 w 10000"/>
                          <a:gd name="connsiteY66" fmla="*/ 5568 h 10032"/>
                          <a:gd name="connsiteX67" fmla="*/ 2064 w 10000"/>
                          <a:gd name="connsiteY67" fmla="*/ 5376 h 10032"/>
                          <a:gd name="connsiteX68" fmla="*/ 1788 w 10000"/>
                          <a:gd name="connsiteY68" fmla="*/ 5202 h 10032"/>
                          <a:gd name="connsiteX69" fmla="*/ 1527 w 10000"/>
                          <a:gd name="connsiteY69" fmla="*/ 5029 h 10032"/>
                          <a:gd name="connsiteX70" fmla="*/ 1289 w 10000"/>
                          <a:gd name="connsiteY70" fmla="*/ 4874 h 10032"/>
                          <a:gd name="connsiteX71" fmla="*/ 1071 w 10000"/>
                          <a:gd name="connsiteY71" fmla="*/ 4738 h 10032"/>
                          <a:gd name="connsiteX72" fmla="*/ 883 w 10000"/>
                          <a:gd name="connsiteY72" fmla="*/ 4614 h 10032"/>
                          <a:gd name="connsiteX73" fmla="*/ 714 w 10000"/>
                          <a:gd name="connsiteY73" fmla="*/ 4508 h 10032"/>
                          <a:gd name="connsiteX74" fmla="*/ 572 w 10000"/>
                          <a:gd name="connsiteY74" fmla="*/ 4409 h 10032"/>
                          <a:gd name="connsiteX75" fmla="*/ 464 w 10000"/>
                          <a:gd name="connsiteY75" fmla="*/ 4347 h 10032"/>
                          <a:gd name="connsiteX76" fmla="*/ 391 w 10000"/>
                          <a:gd name="connsiteY76" fmla="*/ 4291 h 10032"/>
                          <a:gd name="connsiteX77" fmla="*/ 349 w 10000"/>
                          <a:gd name="connsiteY77" fmla="*/ 4260 h 10032"/>
                          <a:gd name="connsiteX78" fmla="*/ 230 w 10000"/>
                          <a:gd name="connsiteY78" fmla="*/ 4161 h 10032"/>
                          <a:gd name="connsiteX79" fmla="*/ 142 w 10000"/>
                          <a:gd name="connsiteY79" fmla="*/ 4031 h 10032"/>
                          <a:gd name="connsiteX80" fmla="*/ 81 w 10000"/>
                          <a:gd name="connsiteY80" fmla="*/ 3888 h 10032"/>
                          <a:gd name="connsiteX81" fmla="*/ 42 w 10000"/>
                          <a:gd name="connsiteY81" fmla="*/ 3758 h 10032"/>
                          <a:gd name="connsiteX82" fmla="*/ 15 w 10000"/>
                          <a:gd name="connsiteY82" fmla="*/ 3640 h 10032"/>
                          <a:gd name="connsiteX83" fmla="*/ 8 w 10000"/>
                          <a:gd name="connsiteY83" fmla="*/ 3541 h 10032"/>
                          <a:gd name="connsiteX84" fmla="*/ 0 w 10000"/>
                          <a:gd name="connsiteY84" fmla="*/ 3467 h 10032"/>
                          <a:gd name="connsiteX85" fmla="*/ 0 w 10000"/>
                          <a:gd name="connsiteY85" fmla="*/ 3442 h 10032"/>
                          <a:gd name="connsiteX86" fmla="*/ 0 w 10000"/>
                          <a:gd name="connsiteY86" fmla="*/ 3398 h 10032"/>
                          <a:gd name="connsiteX87" fmla="*/ 0 w 10000"/>
                          <a:gd name="connsiteY87" fmla="*/ 3293 h 10032"/>
                          <a:gd name="connsiteX88" fmla="*/ 0 w 10000"/>
                          <a:gd name="connsiteY88" fmla="*/ 3126 h 10032"/>
                          <a:gd name="connsiteX89" fmla="*/ 0 w 10000"/>
                          <a:gd name="connsiteY89" fmla="*/ 2109 h 10032"/>
                          <a:gd name="connsiteX90" fmla="*/ 0 w 10000"/>
                          <a:gd name="connsiteY90" fmla="*/ 1824 h 10032"/>
                          <a:gd name="connsiteX91" fmla="*/ 0 w 10000"/>
                          <a:gd name="connsiteY91" fmla="*/ 1563 h 10032"/>
                          <a:gd name="connsiteX92" fmla="*/ 0 w 10000"/>
                          <a:gd name="connsiteY92" fmla="*/ 1334 h 10032"/>
                          <a:gd name="connsiteX93" fmla="*/ 15 w 10000"/>
                          <a:gd name="connsiteY93" fmla="*/ 1117 h 10032"/>
                          <a:gd name="connsiteX94" fmla="*/ 61 w 10000"/>
                          <a:gd name="connsiteY94" fmla="*/ 912 h 10032"/>
                          <a:gd name="connsiteX95" fmla="*/ 130 w 10000"/>
                          <a:gd name="connsiteY95" fmla="*/ 739 h 10032"/>
                          <a:gd name="connsiteX96" fmla="*/ 203 w 10000"/>
                          <a:gd name="connsiteY96" fmla="*/ 596 h 10032"/>
                          <a:gd name="connsiteX97" fmla="*/ 284 w 10000"/>
                          <a:gd name="connsiteY97" fmla="*/ 466 h 10032"/>
                          <a:gd name="connsiteX98" fmla="*/ 357 w 10000"/>
                          <a:gd name="connsiteY98" fmla="*/ 379 h 10032"/>
                          <a:gd name="connsiteX99" fmla="*/ 936 w 10000"/>
                          <a:gd name="connsiteY99" fmla="*/ 32 h 10032"/>
                          <a:gd name="connsiteX0" fmla="*/ 936 w 10000"/>
                          <a:gd name="connsiteY0" fmla="*/ 18 h 10018"/>
                          <a:gd name="connsiteX1" fmla="*/ 10000 w 10000"/>
                          <a:gd name="connsiteY1" fmla="*/ 5622 h 10018"/>
                          <a:gd name="connsiteX2" fmla="*/ 9893 w 10000"/>
                          <a:gd name="connsiteY2" fmla="*/ 5709 h 10018"/>
                          <a:gd name="connsiteX3" fmla="*/ 9797 w 10000"/>
                          <a:gd name="connsiteY3" fmla="*/ 5784 h 10018"/>
                          <a:gd name="connsiteX4" fmla="*/ 9731 w 10000"/>
                          <a:gd name="connsiteY4" fmla="*/ 5827 h 10018"/>
                          <a:gd name="connsiteX5" fmla="*/ 9689 w 10000"/>
                          <a:gd name="connsiteY5" fmla="*/ 5858 h 10018"/>
                          <a:gd name="connsiteX6" fmla="*/ 9574 w 10000"/>
                          <a:gd name="connsiteY6" fmla="*/ 5970 h 10018"/>
                          <a:gd name="connsiteX7" fmla="*/ 9490 w 10000"/>
                          <a:gd name="connsiteY7" fmla="*/ 6087 h 10018"/>
                          <a:gd name="connsiteX8" fmla="*/ 9436 w 10000"/>
                          <a:gd name="connsiteY8" fmla="*/ 6199 h 10018"/>
                          <a:gd name="connsiteX9" fmla="*/ 9401 w 10000"/>
                          <a:gd name="connsiteY9" fmla="*/ 6286 h 10018"/>
                          <a:gd name="connsiteX10" fmla="*/ 9382 w 10000"/>
                          <a:gd name="connsiteY10" fmla="*/ 6360 h 10018"/>
                          <a:gd name="connsiteX11" fmla="*/ 9375 w 10000"/>
                          <a:gd name="connsiteY11" fmla="*/ 6416 h 10018"/>
                          <a:gd name="connsiteX12" fmla="*/ 9375 w 10000"/>
                          <a:gd name="connsiteY12" fmla="*/ 6435 h 10018"/>
                          <a:gd name="connsiteX13" fmla="*/ 9375 w 10000"/>
                          <a:gd name="connsiteY13" fmla="*/ 6472 h 10018"/>
                          <a:gd name="connsiteX14" fmla="*/ 9367 w 10000"/>
                          <a:gd name="connsiteY14" fmla="*/ 6577 h 10018"/>
                          <a:gd name="connsiteX15" fmla="*/ 9367 w 10000"/>
                          <a:gd name="connsiteY15" fmla="*/ 6738 h 10018"/>
                          <a:gd name="connsiteX16" fmla="*/ 9359 w 10000"/>
                          <a:gd name="connsiteY16" fmla="*/ 6955 h 10018"/>
                          <a:gd name="connsiteX17" fmla="*/ 9355 w 10000"/>
                          <a:gd name="connsiteY17" fmla="*/ 7210 h 10018"/>
                          <a:gd name="connsiteX18" fmla="*/ 9348 w 10000"/>
                          <a:gd name="connsiteY18" fmla="*/ 7489 h 10018"/>
                          <a:gd name="connsiteX19" fmla="*/ 9340 w 10000"/>
                          <a:gd name="connsiteY19" fmla="*/ 7780 h 10018"/>
                          <a:gd name="connsiteX20" fmla="*/ 9332 w 10000"/>
                          <a:gd name="connsiteY20" fmla="*/ 8084 h 10018"/>
                          <a:gd name="connsiteX21" fmla="*/ 9328 w 10000"/>
                          <a:gd name="connsiteY21" fmla="*/ 8387 h 10018"/>
                          <a:gd name="connsiteX22" fmla="*/ 9321 w 10000"/>
                          <a:gd name="connsiteY22" fmla="*/ 8685 h 10018"/>
                          <a:gd name="connsiteX23" fmla="*/ 9313 w 10000"/>
                          <a:gd name="connsiteY23" fmla="*/ 8945 h 10018"/>
                          <a:gd name="connsiteX24" fmla="*/ 9305 w 10000"/>
                          <a:gd name="connsiteY24" fmla="*/ 9181 h 10018"/>
                          <a:gd name="connsiteX25" fmla="*/ 9305 w 10000"/>
                          <a:gd name="connsiteY25" fmla="*/ 9367 h 10018"/>
                          <a:gd name="connsiteX26" fmla="*/ 9302 w 10000"/>
                          <a:gd name="connsiteY26" fmla="*/ 9510 h 10018"/>
                          <a:gd name="connsiteX27" fmla="*/ 9305 w 10000"/>
                          <a:gd name="connsiteY27" fmla="*/ 9658 h 10018"/>
                          <a:gd name="connsiteX28" fmla="*/ 9332 w 10000"/>
                          <a:gd name="connsiteY28" fmla="*/ 9770 h 10018"/>
                          <a:gd name="connsiteX29" fmla="*/ 9367 w 10000"/>
                          <a:gd name="connsiteY29" fmla="*/ 9832 h 10018"/>
                          <a:gd name="connsiteX30" fmla="*/ 9413 w 10000"/>
                          <a:gd name="connsiteY30" fmla="*/ 9888 h 10018"/>
                          <a:gd name="connsiteX31" fmla="*/ 9455 w 10000"/>
                          <a:gd name="connsiteY31" fmla="*/ 9913 h 10018"/>
                          <a:gd name="connsiteX32" fmla="*/ 9501 w 10000"/>
                          <a:gd name="connsiteY32" fmla="*/ 9931 h 10018"/>
                          <a:gd name="connsiteX33" fmla="*/ 9536 w 10000"/>
                          <a:gd name="connsiteY33" fmla="*/ 9944 h 10018"/>
                          <a:gd name="connsiteX34" fmla="*/ 9563 w 10000"/>
                          <a:gd name="connsiteY34" fmla="*/ 9975 h 10018"/>
                          <a:gd name="connsiteX35" fmla="*/ 9463 w 10000"/>
                          <a:gd name="connsiteY35" fmla="*/ 10006 h 10018"/>
                          <a:gd name="connsiteX36" fmla="*/ 9367 w 10000"/>
                          <a:gd name="connsiteY36" fmla="*/ 10018 h 10018"/>
                          <a:gd name="connsiteX37" fmla="*/ 9286 w 10000"/>
                          <a:gd name="connsiteY37" fmla="*/ 10006 h 10018"/>
                          <a:gd name="connsiteX38" fmla="*/ 9225 w 10000"/>
                          <a:gd name="connsiteY38" fmla="*/ 9987 h 10018"/>
                          <a:gd name="connsiteX39" fmla="*/ 9186 w 10000"/>
                          <a:gd name="connsiteY39" fmla="*/ 9962 h 10018"/>
                          <a:gd name="connsiteX40" fmla="*/ 9171 w 10000"/>
                          <a:gd name="connsiteY40" fmla="*/ 9956 h 10018"/>
                          <a:gd name="connsiteX41" fmla="*/ 9152 w 10000"/>
                          <a:gd name="connsiteY41" fmla="*/ 9944 h 10018"/>
                          <a:gd name="connsiteX42" fmla="*/ 9098 w 10000"/>
                          <a:gd name="connsiteY42" fmla="*/ 9913 h 10018"/>
                          <a:gd name="connsiteX43" fmla="*/ 9010 w 10000"/>
                          <a:gd name="connsiteY43" fmla="*/ 9857 h 10018"/>
                          <a:gd name="connsiteX44" fmla="*/ 8899 w 10000"/>
                          <a:gd name="connsiteY44" fmla="*/ 9782 h 10018"/>
                          <a:gd name="connsiteX45" fmla="*/ 8749 w 10000"/>
                          <a:gd name="connsiteY45" fmla="*/ 9683 h 10018"/>
                          <a:gd name="connsiteX46" fmla="*/ 8569 w 10000"/>
                          <a:gd name="connsiteY46" fmla="*/ 9565 h 10018"/>
                          <a:gd name="connsiteX47" fmla="*/ 8373 w 10000"/>
                          <a:gd name="connsiteY47" fmla="*/ 9435 h 10018"/>
                          <a:gd name="connsiteX48" fmla="*/ 8147 w 10000"/>
                          <a:gd name="connsiteY48" fmla="*/ 9293 h 10018"/>
                          <a:gd name="connsiteX49" fmla="*/ 7905 w 10000"/>
                          <a:gd name="connsiteY49" fmla="*/ 9138 h 10018"/>
                          <a:gd name="connsiteX50" fmla="*/ 7636 w 10000"/>
                          <a:gd name="connsiteY50" fmla="*/ 8964 h 10018"/>
                          <a:gd name="connsiteX51" fmla="*/ 7352 w 10000"/>
                          <a:gd name="connsiteY51" fmla="*/ 8778 h 10018"/>
                          <a:gd name="connsiteX52" fmla="*/ 7049 w 10000"/>
                          <a:gd name="connsiteY52" fmla="*/ 8586 h 10018"/>
                          <a:gd name="connsiteX53" fmla="*/ 6742 w 10000"/>
                          <a:gd name="connsiteY53" fmla="*/ 8387 h 10018"/>
                          <a:gd name="connsiteX54" fmla="*/ 6420 w 10000"/>
                          <a:gd name="connsiteY54" fmla="*/ 8171 h 10018"/>
                          <a:gd name="connsiteX55" fmla="*/ 6086 w 10000"/>
                          <a:gd name="connsiteY55" fmla="*/ 7966 h 10018"/>
                          <a:gd name="connsiteX56" fmla="*/ 5748 w 10000"/>
                          <a:gd name="connsiteY56" fmla="*/ 7737 h 10018"/>
                          <a:gd name="connsiteX57" fmla="*/ 5399 w 10000"/>
                          <a:gd name="connsiteY57" fmla="*/ 7520 h 10018"/>
                          <a:gd name="connsiteX58" fmla="*/ 5050 w 10000"/>
                          <a:gd name="connsiteY58" fmla="*/ 7296 h 10018"/>
                          <a:gd name="connsiteX59" fmla="*/ 4693 w 10000"/>
                          <a:gd name="connsiteY59" fmla="*/ 7067 h 10018"/>
                          <a:gd name="connsiteX60" fmla="*/ 4344 w 10000"/>
                          <a:gd name="connsiteY60" fmla="*/ 6838 h 10018"/>
                          <a:gd name="connsiteX61" fmla="*/ 3995 w 10000"/>
                          <a:gd name="connsiteY61" fmla="*/ 6608 h 10018"/>
                          <a:gd name="connsiteX62" fmla="*/ 3653 w 10000"/>
                          <a:gd name="connsiteY62" fmla="*/ 6391 h 10018"/>
                          <a:gd name="connsiteX63" fmla="*/ 3312 w 10000"/>
                          <a:gd name="connsiteY63" fmla="*/ 6174 h 10018"/>
                          <a:gd name="connsiteX64" fmla="*/ 2982 w 10000"/>
                          <a:gd name="connsiteY64" fmla="*/ 5957 h 10018"/>
                          <a:gd name="connsiteX65" fmla="*/ 2667 w 10000"/>
                          <a:gd name="connsiteY65" fmla="*/ 5753 h 10018"/>
                          <a:gd name="connsiteX66" fmla="*/ 2356 w 10000"/>
                          <a:gd name="connsiteY66" fmla="*/ 5554 h 10018"/>
                          <a:gd name="connsiteX67" fmla="*/ 2064 w 10000"/>
                          <a:gd name="connsiteY67" fmla="*/ 5362 h 10018"/>
                          <a:gd name="connsiteX68" fmla="*/ 1788 w 10000"/>
                          <a:gd name="connsiteY68" fmla="*/ 5188 h 10018"/>
                          <a:gd name="connsiteX69" fmla="*/ 1527 w 10000"/>
                          <a:gd name="connsiteY69" fmla="*/ 5015 h 10018"/>
                          <a:gd name="connsiteX70" fmla="*/ 1289 w 10000"/>
                          <a:gd name="connsiteY70" fmla="*/ 4860 h 10018"/>
                          <a:gd name="connsiteX71" fmla="*/ 1071 w 10000"/>
                          <a:gd name="connsiteY71" fmla="*/ 4724 h 10018"/>
                          <a:gd name="connsiteX72" fmla="*/ 883 w 10000"/>
                          <a:gd name="connsiteY72" fmla="*/ 4600 h 10018"/>
                          <a:gd name="connsiteX73" fmla="*/ 714 w 10000"/>
                          <a:gd name="connsiteY73" fmla="*/ 4494 h 10018"/>
                          <a:gd name="connsiteX74" fmla="*/ 572 w 10000"/>
                          <a:gd name="connsiteY74" fmla="*/ 4395 h 10018"/>
                          <a:gd name="connsiteX75" fmla="*/ 464 w 10000"/>
                          <a:gd name="connsiteY75" fmla="*/ 4333 h 10018"/>
                          <a:gd name="connsiteX76" fmla="*/ 391 w 10000"/>
                          <a:gd name="connsiteY76" fmla="*/ 4277 h 10018"/>
                          <a:gd name="connsiteX77" fmla="*/ 349 w 10000"/>
                          <a:gd name="connsiteY77" fmla="*/ 4246 h 10018"/>
                          <a:gd name="connsiteX78" fmla="*/ 230 w 10000"/>
                          <a:gd name="connsiteY78" fmla="*/ 4147 h 10018"/>
                          <a:gd name="connsiteX79" fmla="*/ 142 w 10000"/>
                          <a:gd name="connsiteY79" fmla="*/ 4017 h 10018"/>
                          <a:gd name="connsiteX80" fmla="*/ 81 w 10000"/>
                          <a:gd name="connsiteY80" fmla="*/ 3874 h 10018"/>
                          <a:gd name="connsiteX81" fmla="*/ 42 w 10000"/>
                          <a:gd name="connsiteY81" fmla="*/ 3744 h 10018"/>
                          <a:gd name="connsiteX82" fmla="*/ 15 w 10000"/>
                          <a:gd name="connsiteY82" fmla="*/ 3626 h 10018"/>
                          <a:gd name="connsiteX83" fmla="*/ 8 w 10000"/>
                          <a:gd name="connsiteY83" fmla="*/ 3527 h 10018"/>
                          <a:gd name="connsiteX84" fmla="*/ 0 w 10000"/>
                          <a:gd name="connsiteY84" fmla="*/ 3453 h 10018"/>
                          <a:gd name="connsiteX85" fmla="*/ 0 w 10000"/>
                          <a:gd name="connsiteY85" fmla="*/ 3428 h 10018"/>
                          <a:gd name="connsiteX86" fmla="*/ 0 w 10000"/>
                          <a:gd name="connsiteY86" fmla="*/ 3384 h 10018"/>
                          <a:gd name="connsiteX87" fmla="*/ 0 w 10000"/>
                          <a:gd name="connsiteY87" fmla="*/ 3279 h 10018"/>
                          <a:gd name="connsiteX88" fmla="*/ 0 w 10000"/>
                          <a:gd name="connsiteY88" fmla="*/ 3112 h 10018"/>
                          <a:gd name="connsiteX89" fmla="*/ 0 w 10000"/>
                          <a:gd name="connsiteY89" fmla="*/ 2095 h 10018"/>
                          <a:gd name="connsiteX90" fmla="*/ 0 w 10000"/>
                          <a:gd name="connsiteY90" fmla="*/ 1810 h 10018"/>
                          <a:gd name="connsiteX91" fmla="*/ 0 w 10000"/>
                          <a:gd name="connsiteY91" fmla="*/ 1549 h 10018"/>
                          <a:gd name="connsiteX92" fmla="*/ 0 w 10000"/>
                          <a:gd name="connsiteY92" fmla="*/ 1320 h 10018"/>
                          <a:gd name="connsiteX93" fmla="*/ 15 w 10000"/>
                          <a:gd name="connsiteY93" fmla="*/ 1103 h 10018"/>
                          <a:gd name="connsiteX94" fmla="*/ 61 w 10000"/>
                          <a:gd name="connsiteY94" fmla="*/ 898 h 10018"/>
                          <a:gd name="connsiteX95" fmla="*/ 130 w 10000"/>
                          <a:gd name="connsiteY95" fmla="*/ 725 h 10018"/>
                          <a:gd name="connsiteX96" fmla="*/ 203 w 10000"/>
                          <a:gd name="connsiteY96" fmla="*/ 582 h 10018"/>
                          <a:gd name="connsiteX97" fmla="*/ 284 w 10000"/>
                          <a:gd name="connsiteY97" fmla="*/ 452 h 10018"/>
                          <a:gd name="connsiteX98" fmla="*/ 357 w 10000"/>
                          <a:gd name="connsiteY98" fmla="*/ 365 h 10018"/>
                          <a:gd name="connsiteX99" fmla="*/ 936 w 10000"/>
                          <a:gd name="connsiteY99" fmla="*/ 18 h 10018"/>
                          <a:gd name="connsiteX0" fmla="*/ 936 w 10000"/>
                          <a:gd name="connsiteY0" fmla="*/ 9 h 10009"/>
                          <a:gd name="connsiteX1" fmla="*/ 10000 w 10000"/>
                          <a:gd name="connsiteY1" fmla="*/ 5613 h 10009"/>
                          <a:gd name="connsiteX2" fmla="*/ 9893 w 10000"/>
                          <a:gd name="connsiteY2" fmla="*/ 5700 h 10009"/>
                          <a:gd name="connsiteX3" fmla="*/ 9797 w 10000"/>
                          <a:gd name="connsiteY3" fmla="*/ 5775 h 10009"/>
                          <a:gd name="connsiteX4" fmla="*/ 9731 w 10000"/>
                          <a:gd name="connsiteY4" fmla="*/ 5818 h 10009"/>
                          <a:gd name="connsiteX5" fmla="*/ 9689 w 10000"/>
                          <a:gd name="connsiteY5" fmla="*/ 5849 h 10009"/>
                          <a:gd name="connsiteX6" fmla="*/ 9574 w 10000"/>
                          <a:gd name="connsiteY6" fmla="*/ 5961 h 10009"/>
                          <a:gd name="connsiteX7" fmla="*/ 9490 w 10000"/>
                          <a:gd name="connsiteY7" fmla="*/ 6078 h 10009"/>
                          <a:gd name="connsiteX8" fmla="*/ 9436 w 10000"/>
                          <a:gd name="connsiteY8" fmla="*/ 6190 h 10009"/>
                          <a:gd name="connsiteX9" fmla="*/ 9401 w 10000"/>
                          <a:gd name="connsiteY9" fmla="*/ 6277 h 10009"/>
                          <a:gd name="connsiteX10" fmla="*/ 9382 w 10000"/>
                          <a:gd name="connsiteY10" fmla="*/ 6351 h 10009"/>
                          <a:gd name="connsiteX11" fmla="*/ 9375 w 10000"/>
                          <a:gd name="connsiteY11" fmla="*/ 6407 h 10009"/>
                          <a:gd name="connsiteX12" fmla="*/ 9375 w 10000"/>
                          <a:gd name="connsiteY12" fmla="*/ 6426 h 10009"/>
                          <a:gd name="connsiteX13" fmla="*/ 9375 w 10000"/>
                          <a:gd name="connsiteY13" fmla="*/ 6463 h 10009"/>
                          <a:gd name="connsiteX14" fmla="*/ 9367 w 10000"/>
                          <a:gd name="connsiteY14" fmla="*/ 6568 h 10009"/>
                          <a:gd name="connsiteX15" fmla="*/ 9367 w 10000"/>
                          <a:gd name="connsiteY15" fmla="*/ 6729 h 10009"/>
                          <a:gd name="connsiteX16" fmla="*/ 9359 w 10000"/>
                          <a:gd name="connsiteY16" fmla="*/ 6946 h 10009"/>
                          <a:gd name="connsiteX17" fmla="*/ 9355 w 10000"/>
                          <a:gd name="connsiteY17" fmla="*/ 7201 h 10009"/>
                          <a:gd name="connsiteX18" fmla="*/ 9348 w 10000"/>
                          <a:gd name="connsiteY18" fmla="*/ 7480 h 10009"/>
                          <a:gd name="connsiteX19" fmla="*/ 9340 w 10000"/>
                          <a:gd name="connsiteY19" fmla="*/ 7771 h 10009"/>
                          <a:gd name="connsiteX20" fmla="*/ 9332 w 10000"/>
                          <a:gd name="connsiteY20" fmla="*/ 8075 h 10009"/>
                          <a:gd name="connsiteX21" fmla="*/ 9328 w 10000"/>
                          <a:gd name="connsiteY21" fmla="*/ 8378 h 10009"/>
                          <a:gd name="connsiteX22" fmla="*/ 9321 w 10000"/>
                          <a:gd name="connsiteY22" fmla="*/ 8676 h 10009"/>
                          <a:gd name="connsiteX23" fmla="*/ 9313 w 10000"/>
                          <a:gd name="connsiteY23" fmla="*/ 8936 h 10009"/>
                          <a:gd name="connsiteX24" fmla="*/ 9305 w 10000"/>
                          <a:gd name="connsiteY24" fmla="*/ 9172 h 10009"/>
                          <a:gd name="connsiteX25" fmla="*/ 9305 w 10000"/>
                          <a:gd name="connsiteY25" fmla="*/ 9358 h 10009"/>
                          <a:gd name="connsiteX26" fmla="*/ 9302 w 10000"/>
                          <a:gd name="connsiteY26" fmla="*/ 9501 h 10009"/>
                          <a:gd name="connsiteX27" fmla="*/ 9305 w 10000"/>
                          <a:gd name="connsiteY27" fmla="*/ 9649 h 10009"/>
                          <a:gd name="connsiteX28" fmla="*/ 9332 w 10000"/>
                          <a:gd name="connsiteY28" fmla="*/ 9761 h 10009"/>
                          <a:gd name="connsiteX29" fmla="*/ 9367 w 10000"/>
                          <a:gd name="connsiteY29" fmla="*/ 9823 h 10009"/>
                          <a:gd name="connsiteX30" fmla="*/ 9413 w 10000"/>
                          <a:gd name="connsiteY30" fmla="*/ 9879 h 10009"/>
                          <a:gd name="connsiteX31" fmla="*/ 9455 w 10000"/>
                          <a:gd name="connsiteY31" fmla="*/ 9904 h 10009"/>
                          <a:gd name="connsiteX32" fmla="*/ 9501 w 10000"/>
                          <a:gd name="connsiteY32" fmla="*/ 9922 h 10009"/>
                          <a:gd name="connsiteX33" fmla="*/ 9536 w 10000"/>
                          <a:gd name="connsiteY33" fmla="*/ 9935 h 10009"/>
                          <a:gd name="connsiteX34" fmla="*/ 9563 w 10000"/>
                          <a:gd name="connsiteY34" fmla="*/ 9966 h 10009"/>
                          <a:gd name="connsiteX35" fmla="*/ 9463 w 10000"/>
                          <a:gd name="connsiteY35" fmla="*/ 9997 h 10009"/>
                          <a:gd name="connsiteX36" fmla="*/ 9367 w 10000"/>
                          <a:gd name="connsiteY36" fmla="*/ 10009 h 10009"/>
                          <a:gd name="connsiteX37" fmla="*/ 9286 w 10000"/>
                          <a:gd name="connsiteY37" fmla="*/ 9997 h 10009"/>
                          <a:gd name="connsiteX38" fmla="*/ 9225 w 10000"/>
                          <a:gd name="connsiteY38" fmla="*/ 9978 h 10009"/>
                          <a:gd name="connsiteX39" fmla="*/ 9186 w 10000"/>
                          <a:gd name="connsiteY39" fmla="*/ 9953 h 10009"/>
                          <a:gd name="connsiteX40" fmla="*/ 9171 w 10000"/>
                          <a:gd name="connsiteY40" fmla="*/ 9947 h 10009"/>
                          <a:gd name="connsiteX41" fmla="*/ 9152 w 10000"/>
                          <a:gd name="connsiteY41" fmla="*/ 9935 h 10009"/>
                          <a:gd name="connsiteX42" fmla="*/ 9098 w 10000"/>
                          <a:gd name="connsiteY42" fmla="*/ 9904 h 10009"/>
                          <a:gd name="connsiteX43" fmla="*/ 9010 w 10000"/>
                          <a:gd name="connsiteY43" fmla="*/ 9848 h 10009"/>
                          <a:gd name="connsiteX44" fmla="*/ 8899 w 10000"/>
                          <a:gd name="connsiteY44" fmla="*/ 9773 h 10009"/>
                          <a:gd name="connsiteX45" fmla="*/ 8749 w 10000"/>
                          <a:gd name="connsiteY45" fmla="*/ 9674 h 10009"/>
                          <a:gd name="connsiteX46" fmla="*/ 8569 w 10000"/>
                          <a:gd name="connsiteY46" fmla="*/ 9556 h 10009"/>
                          <a:gd name="connsiteX47" fmla="*/ 8373 w 10000"/>
                          <a:gd name="connsiteY47" fmla="*/ 9426 h 10009"/>
                          <a:gd name="connsiteX48" fmla="*/ 8147 w 10000"/>
                          <a:gd name="connsiteY48" fmla="*/ 9284 h 10009"/>
                          <a:gd name="connsiteX49" fmla="*/ 7905 w 10000"/>
                          <a:gd name="connsiteY49" fmla="*/ 9129 h 10009"/>
                          <a:gd name="connsiteX50" fmla="*/ 7636 w 10000"/>
                          <a:gd name="connsiteY50" fmla="*/ 8955 h 10009"/>
                          <a:gd name="connsiteX51" fmla="*/ 7352 w 10000"/>
                          <a:gd name="connsiteY51" fmla="*/ 8769 h 10009"/>
                          <a:gd name="connsiteX52" fmla="*/ 7049 w 10000"/>
                          <a:gd name="connsiteY52" fmla="*/ 8577 h 10009"/>
                          <a:gd name="connsiteX53" fmla="*/ 6742 w 10000"/>
                          <a:gd name="connsiteY53" fmla="*/ 8378 h 10009"/>
                          <a:gd name="connsiteX54" fmla="*/ 6420 w 10000"/>
                          <a:gd name="connsiteY54" fmla="*/ 8162 h 10009"/>
                          <a:gd name="connsiteX55" fmla="*/ 6086 w 10000"/>
                          <a:gd name="connsiteY55" fmla="*/ 7957 h 10009"/>
                          <a:gd name="connsiteX56" fmla="*/ 5748 w 10000"/>
                          <a:gd name="connsiteY56" fmla="*/ 7728 h 10009"/>
                          <a:gd name="connsiteX57" fmla="*/ 5399 w 10000"/>
                          <a:gd name="connsiteY57" fmla="*/ 7511 h 10009"/>
                          <a:gd name="connsiteX58" fmla="*/ 5050 w 10000"/>
                          <a:gd name="connsiteY58" fmla="*/ 7287 h 10009"/>
                          <a:gd name="connsiteX59" fmla="*/ 4693 w 10000"/>
                          <a:gd name="connsiteY59" fmla="*/ 7058 h 10009"/>
                          <a:gd name="connsiteX60" fmla="*/ 4344 w 10000"/>
                          <a:gd name="connsiteY60" fmla="*/ 6829 h 10009"/>
                          <a:gd name="connsiteX61" fmla="*/ 3995 w 10000"/>
                          <a:gd name="connsiteY61" fmla="*/ 6599 h 10009"/>
                          <a:gd name="connsiteX62" fmla="*/ 3653 w 10000"/>
                          <a:gd name="connsiteY62" fmla="*/ 6382 h 10009"/>
                          <a:gd name="connsiteX63" fmla="*/ 3312 w 10000"/>
                          <a:gd name="connsiteY63" fmla="*/ 6165 h 10009"/>
                          <a:gd name="connsiteX64" fmla="*/ 2982 w 10000"/>
                          <a:gd name="connsiteY64" fmla="*/ 5948 h 10009"/>
                          <a:gd name="connsiteX65" fmla="*/ 2667 w 10000"/>
                          <a:gd name="connsiteY65" fmla="*/ 5744 h 10009"/>
                          <a:gd name="connsiteX66" fmla="*/ 2356 w 10000"/>
                          <a:gd name="connsiteY66" fmla="*/ 5545 h 10009"/>
                          <a:gd name="connsiteX67" fmla="*/ 2064 w 10000"/>
                          <a:gd name="connsiteY67" fmla="*/ 5353 h 10009"/>
                          <a:gd name="connsiteX68" fmla="*/ 1788 w 10000"/>
                          <a:gd name="connsiteY68" fmla="*/ 5179 h 10009"/>
                          <a:gd name="connsiteX69" fmla="*/ 1527 w 10000"/>
                          <a:gd name="connsiteY69" fmla="*/ 5006 h 10009"/>
                          <a:gd name="connsiteX70" fmla="*/ 1289 w 10000"/>
                          <a:gd name="connsiteY70" fmla="*/ 4851 h 10009"/>
                          <a:gd name="connsiteX71" fmla="*/ 1071 w 10000"/>
                          <a:gd name="connsiteY71" fmla="*/ 4715 h 10009"/>
                          <a:gd name="connsiteX72" fmla="*/ 883 w 10000"/>
                          <a:gd name="connsiteY72" fmla="*/ 4591 h 10009"/>
                          <a:gd name="connsiteX73" fmla="*/ 714 w 10000"/>
                          <a:gd name="connsiteY73" fmla="*/ 4485 h 10009"/>
                          <a:gd name="connsiteX74" fmla="*/ 572 w 10000"/>
                          <a:gd name="connsiteY74" fmla="*/ 4386 h 10009"/>
                          <a:gd name="connsiteX75" fmla="*/ 464 w 10000"/>
                          <a:gd name="connsiteY75" fmla="*/ 4324 h 10009"/>
                          <a:gd name="connsiteX76" fmla="*/ 391 w 10000"/>
                          <a:gd name="connsiteY76" fmla="*/ 4268 h 10009"/>
                          <a:gd name="connsiteX77" fmla="*/ 349 w 10000"/>
                          <a:gd name="connsiteY77" fmla="*/ 4237 h 10009"/>
                          <a:gd name="connsiteX78" fmla="*/ 230 w 10000"/>
                          <a:gd name="connsiteY78" fmla="*/ 4138 h 10009"/>
                          <a:gd name="connsiteX79" fmla="*/ 142 w 10000"/>
                          <a:gd name="connsiteY79" fmla="*/ 4008 h 10009"/>
                          <a:gd name="connsiteX80" fmla="*/ 81 w 10000"/>
                          <a:gd name="connsiteY80" fmla="*/ 3865 h 10009"/>
                          <a:gd name="connsiteX81" fmla="*/ 42 w 10000"/>
                          <a:gd name="connsiteY81" fmla="*/ 3735 h 10009"/>
                          <a:gd name="connsiteX82" fmla="*/ 15 w 10000"/>
                          <a:gd name="connsiteY82" fmla="*/ 3617 h 10009"/>
                          <a:gd name="connsiteX83" fmla="*/ 8 w 10000"/>
                          <a:gd name="connsiteY83" fmla="*/ 3518 h 10009"/>
                          <a:gd name="connsiteX84" fmla="*/ 0 w 10000"/>
                          <a:gd name="connsiteY84" fmla="*/ 3444 h 10009"/>
                          <a:gd name="connsiteX85" fmla="*/ 0 w 10000"/>
                          <a:gd name="connsiteY85" fmla="*/ 3419 h 10009"/>
                          <a:gd name="connsiteX86" fmla="*/ 0 w 10000"/>
                          <a:gd name="connsiteY86" fmla="*/ 3375 h 10009"/>
                          <a:gd name="connsiteX87" fmla="*/ 0 w 10000"/>
                          <a:gd name="connsiteY87" fmla="*/ 3270 h 10009"/>
                          <a:gd name="connsiteX88" fmla="*/ 0 w 10000"/>
                          <a:gd name="connsiteY88" fmla="*/ 3103 h 10009"/>
                          <a:gd name="connsiteX89" fmla="*/ 0 w 10000"/>
                          <a:gd name="connsiteY89" fmla="*/ 2086 h 10009"/>
                          <a:gd name="connsiteX90" fmla="*/ 0 w 10000"/>
                          <a:gd name="connsiteY90" fmla="*/ 1801 h 10009"/>
                          <a:gd name="connsiteX91" fmla="*/ 0 w 10000"/>
                          <a:gd name="connsiteY91" fmla="*/ 1540 h 10009"/>
                          <a:gd name="connsiteX92" fmla="*/ 0 w 10000"/>
                          <a:gd name="connsiteY92" fmla="*/ 1311 h 10009"/>
                          <a:gd name="connsiteX93" fmla="*/ 15 w 10000"/>
                          <a:gd name="connsiteY93" fmla="*/ 1094 h 10009"/>
                          <a:gd name="connsiteX94" fmla="*/ 61 w 10000"/>
                          <a:gd name="connsiteY94" fmla="*/ 889 h 10009"/>
                          <a:gd name="connsiteX95" fmla="*/ 130 w 10000"/>
                          <a:gd name="connsiteY95" fmla="*/ 716 h 10009"/>
                          <a:gd name="connsiteX96" fmla="*/ 203 w 10000"/>
                          <a:gd name="connsiteY96" fmla="*/ 573 h 10009"/>
                          <a:gd name="connsiteX97" fmla="*/ 284 w 10000"/>
                          <a:gd name="connsiteY97" fmla="*/ 443 h 10009"/>
                          <a:gd name="connsiteX98" fmla="*/ 357 w 10000"/>
                          <a:gd name="connsiteY98" fmla="*/ 356 h 10009"/>
                          <a:gd name="connsiteX99" fmla="*/ 936 w 10000"/>
                          <a:gd name="connsiteY99" fmla="*/ 9 h 10009"/>
                          <a:gd name="connsiteX0" fmla="*/ 936 w 10000"/>
                          <a:gd name="connsiteY0" fmla="*/ 3 h 10003"/>
                          <a:gd name="connsiteX1" fmla="*/ 10000 w 10000"/>
                          <a:gd name="connsiteY1" fmla="*/ 5607 h 10003"/>
                          <a:gd name="connsiteX2" fmla="*/ 9893 w 10000"/>
                          <a:gd name="connsiteY2" fmla="*/ 5694 h 10003"/>
                          <a:gd name="connsiteX3" fmla="*/ 9797 w 10000"/>
                          <a:gd name="connsiteY3" fmla="*/ 5769 h 10003"/>
                          <a:gd name="connsiteX4" fmla="*/ 9731 w 10000"/>
                          <a:gd name="connsiteY4" fmla="*/ 5812 h 10003"/>
                          <a:gd name="connsiteX5" fmla="*/ 9689 w 10000"/>
                          <a:gd name="connsiteY5" fmla="*/ 5843 h 10003"/>
                          <a:gd name="connsiteX6" fmla="*/ 9574 w 10000"/>
                          <a:gd name="connsiteY6" fmla="*/ 5955 h 10003"/>
                          <a:gd name="connsiteX7" fmla="*/ 9490 w 10000"/>
                          <a:gd name="connsiteY7" fmla="*/ 6072 h 10003"/>
                          <a:gd name="connsiteX8" fmla="*/ 9436 w 10000"/>
                          <a:gd name="connsiteY8" fmla="*/ 6184 h 10003"/>
                          <a:gd name="connsiteX9" fmla="*/ 9401 w 10000"/>
                          <a:gd name="connsiteY9" fmla="*/ 6271 h 10003"/>
                          <a:gd name="connsiteX10" fmla="*/ 9382 w 10000"/>
                          <a:gd name="connsiteY10" fmla="*/ 6345 h 10003"/>
                          <a:gd name="connsiteX11" fmla="*/ 9375 w 10000"/>
                          <a:gd name="connsiteY11" fmla="*/ 6401 h 10003"/>
                          <a:gd name="connsiteX12" fmla="*/ 9375 w 10000"/>
                          <a:gd name="connsiteY12" fmla="*/ 6420 h 10003"/>
                          <a:gd name="connsiteX13" fmla="*/ 9375 w 10000"/>
                          <a:gd name="connsiteY13" fmla="*/ 6457 h 10003"/>
                          <a:gd name="connsiteX14" fmla="*/ 9367 w 10000"/>
                          <a:gd name="connsiteY14" fmla="*/ 6562 h 10003"/>
                          <a:gd name="connsiteX15" fmla="*/ 9367 w 10000"/>
                          <a:gd name="connsiteY15" fmla="*/ 6723 h 10003"/>
                          <a:gd name="connsiteX16" fmla="*/ 9359 w 10000"/>
                          <a:gd name="connsiteY16" fmla="*/ 6940 h 10003"/>
                          <a:gd name="connsiteX17" fmla="*/ 9355 w 10000"/>
                          <a:gd name="connsiteY17" fmla="*/ 7195 h 10003"/>
                          <a:gd name="connsiteX18" fmla="*/ 9348 w 10000"/>
                          <a:gd name="connsiteY18" fmla="*/ 7474 h 10003"/>
                          <a:gd name="connsiteX19" fmla="*/ 9340 w 10000"/>
                          <a:gd name="connsiteY19" fmla="*/ 7765 h 10003"/>
                          <a:gd name="connsiteX20" fmla="*/ 9332 w 10000"/>
                          <a:gd name="connsiteY20" fmla="*/ 8069 h 10003"/>
                          <a:gd name="connsiteX21" fmla="*/ 9328 w 10000"/>
                          <a:gd name="connsiteY21" fmla="*/ 8372 h 10003"/>
                          <a:gd name="connsiteX22" fmla="*/ 9321 w 10000"/>
                          <a:gd name="connsiteY22" fmla="*/ 8670 h 10003"/>
                          <a:gd name="connsiteX23" fmla="*/ 9313 w 10000"/>
                          <a:gd name="connsiteY23" fmla="*/ 8930 h 10003"/>
                          <a:gd name="connsiteX24" fmla="*/ 9305 w 10000"/>
                          <a:gd name="connsiteY24" fmla="*/ 9166 h 10003"/>
                          <a:gd name="connsiteX25" fmla="*/ 9305 w 10000"/>
                          <a:gd name="connsiteY25" fmla="*/ 9352 h 10003"/>
                          <a:gd name="connsiteX26" fmla="*/ 9302 w 10000"/>
                          <a:gd name="connsiteY26" fmla="*/ 9495 h 10003"/>
                          <a:gd name="connsiteX27" fmla="*/ 9305 w 10000"/>
                          <a:gd name="connsiteY27" fmla="*/ 9643 h 10003"/>
                          <a:gd name="connsiteX28" fmla="*/ 9332 w 10000"/>
                          <a:gd name="connsiteY28" fmla="*/ 9755 h 10003"/>
                          <a:gd name="connsiteX29" fmla="*/ 9367 w 10000"/>
                          <a:gd name="connsiteY29" fmla="*/ 9817 h 10003"/>
                          <a:gd name="connsiteX30" fmla="*/ 9413 w 10000"/>
                          <a:gd name="connsiteY30" fmla="*/ 9873 h 10003"/>
                          <a:gd name="connsiteX31" fmla="*/ 9455 w 10000"/>
                          <a:gd name="connsiteY31" fmla="*/ 9898 h 10003"/>
                          <a:gd name="connsiteX32" fmla="*/ 9501 w 10000"/>
                          <a:gd name="connsiteY32" fmla="*/ 9916 h 10003"/>
                          <a:gd name="connsiteX33" fmla="*/ 9536 w 10000"/>
                          <a:gd name="connsiteY33" fmla="*/ 9929 h 10003"/>
                          <a:gd name="connsiteX34" fmla="*/ 9563 w 10000"/>
                          <a:gd name="connsiteY34" fmla="*/ 9960 h 10003"/>
                          <a:gd name="connsiteX35" fmla="*/ 9463 w 10000"/>
                          <a:gd name="connsiteY35" fmla="*/ 9991 h 10003"/>
                          <a:gd name="connsiteX36" fmla="*/ 9367 w 10000"/>
                          <a:gd name="connsiteY36" fmla="*/ 10003 h 10003"/>
                          <a:gd name="connsiteX37" fmla="*/ 9286 w 10000"/>
                          <a:gd name="connsiteY37" fmla="*/ 9991 h 10003"/>
                          <a:gd name="connsiteX38" fmla="*/ 9225 w 10000"/>
                          <a:gd name="connsiteY38" fmla="*/ 9972 h 10003"/>
                          <a:gd name="connsiteX39" fmla="*/ 9186 w 10000"/>
                          <a:gd name="connsiteY39" fmla="*/ 9947 h 10003"/>
                          <a:gd name="connsiteX40" fmla="*/ 9171 w 10000"/>
                          <a:gd name="connsiteY40" fmla="*/ 9941 h 10003"/>
                          <a:gd name="connsiteX41" fmla="*/ 9152 w 10000"/>
                          <a:gd name="connsiteY41" fmla="*/ 9929 h 10003"/>
                          <a:gd name="connsiteX42" fmla="*/ 9098 w 10000"/>
                          <a:gd name="connsiteY42" fmla="*/ 9898 h 10003"/>
                          <a:gd name="connsiteX43" fmla="*/ 9010 w 10000"/>
                          <a:gd name="connsiteY43" fmla="*/ 9842 h 10003"/>
                          <a:gd name="connsiteX44" fmla="*/ 8899 w 10000"/>
                          <a:gd name="connsiteY44" fmla="*/ 9767 h 10003"/>
                          <a:gd name="connsiteX45" fmla="*/ 8749 w 10000"/>
                          <a:gd name="connsiteY45" fmla="*/ 9668 h 10003"/>
                          <a:gd name="connsiteX46" fmla="*/ 8569 w 10000"/>
                          <a:gd name="connsiteY46" fmla="*/ 9550 h 10003"/>
                          <a:gd name="connsiteX47" fmla="*/ 8373 w 10000"/>
                          <a:gd name="connsiteY47" fmla="*/ 9420 h 10003"/>
                          <a:gd name="connsiteX48" fmla="*/ 8147 w 10000"/>
                          <a:gd name="connsiteY48" fmla="*/ 9278 h 10003"/>
                          <a:gd name="connsiteX49" fmla="*/ 7905 w 10000"/>
                          <a:gd name="connsiteY49" fmla="*/ 9123 h 10003"/>
                          <a:gd name="connsiteX50" fmla="*/ 7636 w 10000"/>
                          <a:gd name="connsiteY50" fmla="*/ 8949 h 10003"/>
                          <a:gd name="connsiteX51" fmla="*/ 7352 w 10000"/>
                          <a:gd name="connsiteY51" fmla="*/ 8763 h 10003"/>
                          <a:gd name="connsiteX52" fmla="*/ 7049 w 10000"/>
                          <a:gd name="connsiteY52" fmla="*/ 8571 h 10003"/>
                          <a:gd name="connsiteX53" fmla="*/ 6742 w 10000"/>
                          <a:gd name="connsiteY53" fmla="*/ 8372 h 10003"/>
                          <a:gd name="connsiteX54" fmla="*/ 6420 w 10000"/>
                          <a:gd name="connsiteY54" fmla="*/ 8156 h 10003"/>
                          <a:gd name="connsiteX55" fmla="*/ 6086 w 10000"/>
                          <a:gd name="connsiteY55" fmla="*/ 7951 h 10003"/>
                          <a:gd name="connsiteX56" fmla="*/ 5748 w 10000"/>
                          <a:gd name="connsiteY56" fmla="*/ 7722 h 10003"/>
                          <a:gd name="connsiteX57" fmla="*/ 5399 w 10000"/>
                          <a:gd name="connsiteY57" fmla="*/ 7505 h 10003"/>
                          <a:gd name="connsiteX58" fmla="*/ 5050 w 10000"/>
                          <a:gd name="connsiteY58" fmla="*/ 7281 h 10003"/>
                          <a:gd name="connsiteX59" fmla="*/ 4693 w 10000"/>
                          <a:gd name="connsiteY59" fmla="*/ 7052 h 10003"/>
                          <a:gd name="connsiteX60" fmla="*/ 4344 w 10000"/>
                          <a:gd name="connsiteY60" fmla="*/ 6823 h 10003"/>
                          <a:gd name="connsiteX61" fmla="*/ 3995 w 10000"/>
                          <a:gd name="connsiteY61" fmla="*/ 6593 h 10003"/>
                          <a:gd name="connsiteX62" fmla="*/ 3653 w 10000"/>
                          <a:gd name="connsiteY62" fmla="*/ 6376 h 10003"/>
                          <a:gd name="connsiteX63" fmla="*/ 3312 w 10000"/>
                          <a:gd name="connsiteY63" fmla="*/ 6159 h 10003"/>
                          <a:gd name="connsiteX64" fmla="*/ 2982 w 10000"/>
                          <a:gd name="connsiteY64" fmla="*/ 5942 h 10003"/>
                          <a:gd name="connsiteX65" fmla="*/ 2667 w 10000"/>
                          <a:gd name="connsiteY65" fmla="*/ 5738 h 10003"/>
                          <a:gd name="connsiteX66" fmla="*/ 2356 w 10000"/>
                          <a:gd name="connsiteY66" fmla="*/ 5539 h 10003"/>
                          <a:gd name="connsiteX67" fmla="*/ 2064 w 10000"/>
                          <a:gd name="connsiteY67" fmla="*/ 5347 h 10003"/>
                          <a:gd name="connsiteX68" fmla="*/ 1788 w 10000"/>
                          <a:gd name="connsiteY68" fmla="*/ 5173 h 10003"/>
                          <a:gd name="connsiteX69" fmla="*/ 1527 w 10000"/>
                          <a:gd name="connsiteY69" fmla="*/ 5000 h 10003"/>
                          <a:gd name="connsiteX70" fmla="*/ 1289 w 10000"/>
                          <a:gd name="connsiteY70" fmla="*/ 4845 h 10003"/>
                          <a:gd name="connsiteX71" fmla="*/ 1071 w 10000"/>
                          <a:gd name="connsiteY71" fmla="*/ 4709 h 10003"/>
                          <a:gd name="connsiteX72" fmla="*/ 883 w 10000"/>
                          <a:gd name="connsiteY72" fmla="*/ 4585 h 10003"/>
                          <a:gd name="connsiteX73" fmla="*/ 714 w 10000"/>
                          <a:gd name="connsiteY73" fmla="*/ 4479 h 10003"/>
                          <a:gd name="connsiteX74" fmla="*/ 572 w 10000"/>
                          <a:gd name="connsiteY74" fmla="*/ 4380 h 10003"/>
                          <a:gd name="connsiteX75" fmla="*/ 464 w 10000"/>
                          <a:gd name="connsiteY75" fmla="*/ 4318 h 10003"/>
                          <a:gd name="connsiteX76" fmla="*/ 391 w 10000"/>
                          <a:gd name="connsiteY76" fmla="*/ 4262 h 10003"/>
                          <a:gd name="connsiteX77" fmla="*/ 349 w 10000"/>
                          <a:gd name="connsiteY77" fmla="*/ 4231 h 10003"/>
                          <a:gd name="connsiteX78" fmla="*/ 230 w 10000"/>
                          <a:gd name="connsiteY78" fmla="*/ 4132 h 10003"/>
                          <a:gd name="connsiteX79" fmla="*/ 142 w 10000"/>
                          <a:gd name="connsiteY79" fmla="*/ 4002 h 10003"/>
                          <a:gd name="connsiteX80" fmla="*/ 81 w 10000"/>
                          <a:gd name="connsiteY80" fmla="*/ 3859 h 10003"/>
                          <a:gd name="connsiteX81" fmla="*/ 42 w 10000"/>
                          <a:gd name="connsiteY81" fmla="*/ 3729 h 10003"/>
                          <a:gd name="connsiteX82" fmla="*/ 15 w 10000"/>
                          <a:gd name="connsiteY82" fmla="*/ 3611 h 10003"/>
                          <a:gd name="connsiteX83" fmla="*/ 8 w 10000"/>
                          <a:gd name="connsiteY83" fmla="*/ 3512 h 10003"/>
                          <a:gd name="connsiteX84" fmla="*/ 0 w 10000"/>
                          <a:gd name="connsiteY84" fmla="*/ 3438 h 10003"/>
                          <a:gd name="connsiteX85" fmla="*/ 0 w 10000"/>
                          <a:gd name="connsiteY85" fmla="*/ 3413 h 10003"/>
                          <a:gd name="connsiteX86" fmla="*/ 0 w 10000"/>
                          <a:gd name="connsiteY86" fmla="*/ 3369 h 10003"/>
                          <a:gd name="connsiteX87" fmla="*/ 0 w 10000"/>
                          <a:gd name="connsiteY87" fmla="*/ 3264 h 10003"/>
                          <a:gd name="connsiteX88" fmla="*/ 0 w 10000"/>
                          <a:gd name="connsiteY88" fmla="*/ 3097 h 10003"/>
                          <a:gd name="connsiteX89" fmla="*/ 0 w 10000"/>
                          <a:gd name="connsiteY89" fmla="*/ 2080 h 10003"/>
                          <a:gd name="connsiteX90" fmla="*/ 0 w 10000"/>
                          <a:gd name="connsiteY90" fmla="*/ 1795 h 10003"/>
                          <a:gd name="connsiteX91" fmla="*/ 0 w 10000"/>
                          <a:gd name="connsiteY91" fmla="*/ 1534 h 10003"/>
                          <a:gd name="connsiteX92" fmla="*/ 0 w 10000"/>
                          <a:gd name="connsiteY92" fmla="*/ 1305 h 10003"/>
                          <a:gd name="connsiteX93" fmla="*/ 15 w 10000"/>
                          <a:gd name="connsiteY93" fmla="*/ 1088 h 10003"/>
                          <a:gd name="connsiteX94" fmla="*/ 61 w 10000"/>
                          <a:gd name="connsiteY94" fmla="*/ 883 h 10003"/>
                          <a:gd name="connsiteX95" fmla="*/ 130 w 10000"/>
                          <a:gd name="connsiteY95" fmla="*/ 710 h 10003"/>
                          <a:gd name="connsiteX96" fmla="*/ 203 w 10000"/>
                          <a:gd name="connsiteY96" fmla="*/ 567 h 10003"/>
                          <a:gd name="connsiteX97" fmla="*/ 284 w 10000"/>
                          <a:gd name="connsiteY97" fmla="*/ 437 h 10003"/>
                          <a:gd name="connsiteX98" fmla="*/ 357 w 10000"/>
                          <a:gd name="connsiteY98" fmla="*/ 350 h 10003"/>
                          <a:gd name="connsiteX99" fmla="*/ 936 w 10000"/>
                          <a:gd name="connsiteY99" fmla="*/ 3 h 10003"/>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357 w 10000"/>
                          <a:gd name="connsiteY97" fmla="*/ 348 h 10001"/>
                          <a:gd name="connsiteX98" fmla="*/ 936 w 10000"/>
                          <a:gd name="connsiteY98"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357 w 10000"/>
                          <a:gd name="connsiteY96" fmla="*/ 348 h 10001"/>
                          <a:gd name="connsiteX97" fmla="*/ 936 w 10000"/>
                          <a:gd name="connsiteY97"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357 w 10000"/>
                          <a:gd name="connsiteY95" fmla="*/ 348 h 10001"/>
                          <a:gd name="connsiteX96" fmla="*/ 936 w 10000"/>
                          <a:gd name="connsiteY96"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357 w 10000"/>
                          <a:gd name="connsiteY94" fmla="*/ 348 h 10001"/>
                          <a:gd name="connsiteX95" fmla="*/ 936 w 10000"/>
                          <a:gd name="connsiteY95"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357 w 10000"/>
                          <a:gd name="connsiteY93" fmla="*/ 348 h 10001"/>
                          <a:gd name="connsiteX94" fmla="*/ 936 w 10000"/>
                          <a:gd name="connsiteY94"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357 w 10000"/>
                          <a:gd name="connsiteY92" fmla="*/ 348 h 10001"/>
                          <a:gd name="connsiteX93" fmla="*/ 936 w 10000"/>
                          <a:gd name="connsiteY93"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357 w 10000"/>
                          <a:gd name="connsiteY91" fmla="*/ 348 h 10001"/>
                          <a:gd name="connsiteX92" fmla="*/ 936 w 10000"/>
                          <a:gd name="connsiteY92"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095 h 10001"/>
                          <a:gd name="connsiteX88" fmla="*/ 5 w 10005"/>
                          <a:gd name="connsiteY88" fmla="*/ 2078 h 10001"/>
                          <a:gd name="connsiteX89" fmla="*/ 362 w 10005"/>
                          <a:gd name="connsiteY89" fmla="*/ 348 h 10001"/>
                          <a:gd name="connsiteX90" fmla="*/ 941 w 10005"/>
                          <a:gd name="connsiteY9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11 h 10001"/>
                          <a:gd name="connsiteX85" fmla="*/ 5 w 10005"/>
                          <a:gd name="connsiteY85" fmla="*/ 3367 h 10001"/>
                          <a:gd name="connsiteX86" fmla="*/ 5 w 10005"/>
                          <a:gd name="connsiteY86" fmla="*/ 3095 h 10001"/>
                          <a:gd name="connsiteX87" fmla="*/ 5 w 10005"/>
                          <a:gd name="connsiteY87" fmla="*/ 2078 h 10001"/>
                          <a:gd name="connsiteX88" fmla="*/ 362 w 10005"/>
                          <a:gd name="connsiteY88" fmla="*/ 348 h 10001"/>
                          <a:gd name="connsiteX89" fmla="*/ 941 w 10005"/>
                          <a:gd name="connsiteY8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367 h 10001"/>
                          <a:gd name="connsiteX85" fmla="*/ 5 w 10005"/>
                          <a:gd name="connsiteY85" fmla="*/ 3095 h 10001"/>
                          <a:gd name="connsiteX86" fmla="*/ 5 w 10005"/>
                          <a:gd name="connsiteY86" fmla="*/ 2078 h 10001"/>
                          <a:gd name="connsiteX87" fmla="*/ 362 w 10005"/>
                          <a:gd name="connsiteY87" fmla="*/ 348 h 10001"/>
                          <a:gd name="connsiteX88" fmla="*/ 941 w 10005"/>
                          <a:gd name="connsiteY8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095 h 10001"/>
                          <a:gd name="connsiteX85" fmla="*/ 5 w 10005"/>
                          <a:gd name="connsiteY85" fmla="*/ 2078 h 10001"/>
                          <a:gd name="connsiteX86" fmla="*/ 362 w 10005"/>
                          <a:gd name="connsiteY86" fmla="*/ 348 h 10001"/>
                          <a:gd name="connsiteX87" fmla="*/ 941 w 10005"/>
                          <a:gd name="connsiteY8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095 h 10001"/>
                          <a:gd name="connsiteX84" fmla="*/ 5 w 10005"/>
                          <a:gd name="connsiteY84" fmla="*/ 2078 h 10001"/>
                          <a:gd name="connsiteX85" fmla="*/ 362 w 10005"/>
                          <a:gd name="connsiteY85" fmla="*/ 348 h 10001"/>
                          <a:gd name="connsiteX86" fmla="*/ 941 w 10005"/>
                          <a:gd name="connsiteY8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5 w 10005"/>
                          <a:gd name="connsiteY82" fmla="*/ 3095 h 10001"/>
                          <a:gd name="connsiteX83" fmla="*/ 5 w 10005"/>
                          <a:gd name="connsiteY83" fmla="*/ 2078 h 10001"/>
                          <a:gd name="connsiteX84" fmla="*/ 362 w 10005"/>
                          <a:gd name="connsiteY84" fmla="*/ 348 h 10001"/>
                          <a:gd name="connsiteX85" fmla="*/ 941 w 10005"/>
                          <a:gd name="connsiteY8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5 w 10005"/>
                          <a:gd name="connsiteY81" fmla="*/ 3095 h 10001"/>
                          <a:gd name="connsiteX82" fmla="*/ 5 w 10005"/>
                          <a:gd name="connsiteY82" fmla="*/ 2078 h 10001"/>
                          <a:gd name="connsiteX83" fmla="*/ 362 w 10005"/>
                          <a:gd name="connsiteY83" fmla="*/ 348 h 10001"/>
                          <a:gd name="connsiteX84" fmla="*/ 941 w 10005"/>
                          <a:gd name="connsiteY8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86 w 10005"/>
                          <a:gd name="connsiteY79" fmla="*/ 3857 h 10001"/>
                          <a:gd name="connsiteX80" fmla="*/ 5 w 10005"/>
                          <a:gd name="connsiteY80" fmla="*/ 3095 h 10001"/>
                          <a:gd name="connsiteX81" fmla="*/ 5 w 10005"/>
                          <a:gd name="connsiteY81" fmla="*/ 2078 h 10001"/>
                          <a:gd name="connsiteX82" fmla="*/ 362 w 10005"/>
                          <a:gd name="connsiteY82" fmla="*/ 348 h 10001"/>
                          <a:gd name="connsiteX83" fmla="*/ 941 w 10005"/>
                          <a:gd name="connsiteY8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86 w 10005"/>
                          <a:gd name="connsiteY78" fmla="*/ 3857 h 10001"/>
                          <a:gd name="connsiteX79" fmla="*/ 5 w 10005"/>
                          <a:gd name="connsiteY79" fmla="*/ 3095 h 10001"/>
                          <a:gd name="connsiteX80" fmla="*/ 5 w 10005"/>
                          <a:gd name="connsiteY80" fmla="*/ 2078 h 10001"/>
                          <a:gd name="connsiteX81" fmla="*/ 362 w 10005"/>
                          <a:gd name="connsiteY81" fmla="*/ 348 h 10001"/>
                          <a:gd name="connsiteX82" fmla="*/ 941 w 10005"/>
                          <a:gd name="connsiteY8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86 w 10005"/>
                          <a:gd name="connsiteY77" fmla="*/ 3857 h 10001"/>
                          <a:gd name="connsiteX78" fmla="*/ 5 w 10005"/>
                          <a:gd name="connsiteY78" fmla="*/ 3095 h 10001"/>
                          <a:gd name="connsiteX79" fmla="*/ 5 w 10005"/>
                          <a:gd name="connsiteY79" fmla="*/ 2078 h 10001"/>
                          <a:gd name="connsiteX80" fmla="*/ 362 w 10005"/>
                          <a:gd name="connsiteY80" fmla="*/ 348 h 10001"/>
                          <a:gd name="connsiteX81" fmla="*/ 941 w 10005"/>
                          <a:gd name="connsiteY8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86 w 10005"/>
                          <a:gd name="connsiteY76" fmla="*/ 3857 h 10001"/>
                          <a:gd name="connsiteX77" fmla="*/ 5 w 10005"/>
                          <a:gd name="connsiteY77" fmla="*/ 3095 h 10001"/>
                          <a:gd name="connsiteX78" fmla="*/ 5 w 10005"/>
                          <a:gd name="connsiteY78" fmla="*/ 2078 h 10001"/>
                          <a:gd name="connsiteX79" fmla="*/ 362 w 10005"/>
                          <a:gd name="connsiteY79" fmla="*/ 348 h 10001"/>
                          <a:gd name="connsiteX80" fmla="*/ 941 w 10005"/>
                          <a:gd name="connsiteY8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86 w 10005"/>
                          <a:gd name="connsiteY75" fmla="*/ 3857 h 10001"/>
                          <a:gd name="connsiteX76" fmla="*/ 5 w 10005"/>
                          <a:gd name="connsiteY76" fmla="*/ 3095 h 10001"/>
                          <a:gd name="connsiteX77" fmla="*/ 5 w 10005"/>
                          <a:gd name="connsiteY77" fmla="*/ 2078 h 10001"/>
                          <a:gd name="connsiteX78" fmla="*/ 362 w 10005"/>
                          <a:gd name="connsiteY78" fmla="*/ 348 h 10001"/>
                          <a:gd name="connsiteX79" fmla="*/ 941 w 10005"/>
                          <a:gd name="connsiteY7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719 w 10005"/>
                          <a:gd name="connsiteY72" fmla="*/ 4477 h 10001"/>
                          <a:gd name="connsiteX73" fmla="*/ 86 w 10005"/>
                          <a:gd name="connsiteY73" fmla="*/ 3857 h 10001"/>
                          <a:gd name="connsiteX74" fmla="*/ 5 w 10005"/>
                          <a:gd name="connsiteY74" fmla="*/ 3095 h 10001"/>
                          <a:gd name="connsiteX75" fmla="*/ 5 w 10005"/>
                          <a:gd name="connsiteY75" fmla="*/ 2078 h 10001"/>
                          <a:gd name="connsiteX76" fmla="*/ 362 w 10005"/>
                          <a:gd name="connsiteY76" fmla="*/ 348 h 10001"/>
                          <a:gd name="connsiteX77" fmla="*/ 941 w 10005"/>
                          <a:gd name="connsiteY7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719 w 10005"/>
                          <a:gd name="connsiteY71" fmla="*/ 4477 h 10001"/>
                          <a:gd name="connsiteX72" fmla="*/ 86 w 10005"/>
                          <a:gd name="connsiteY72" fmla="*/ 3857 h 10001"/>
                          <a:gd name="connsiteX73" fmla="*/ 5 w 10005"/>
                          <a:gd name="connsiteY73" fmla="*/ 3095 h 10001"/>
                          <a:gd name="connsiteX74" fmla="*/ 5 w 10005"/>
                          <a:gd name="connsiteY74" fmla="*/ 2078 h 10001"/>
                          <a:gd name="connsiteX75" fmla="*/ 362 w 10005"/>
                          <a:gd name="connsiteY75" fmla="*/ 348 h 10001"/>
                          <a:gd name="connsiteX76" fmla="*/ 941 w 10005"/>
                          <a:gd name="connsiteY7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719 w 10005"/>
                          <a:gd name="connsiteY70" fmla="*/ 4477 h 10001"/>
                          <a:gd name="connsiteX71" fmla="*/ 86 w 10005"/>
                          <a:gd name="connsiteY71" fmla="*/ 3857 h 10001"/>
                          <a:gd name="connsiteX72" fmla="*/ 5 w 10005"/>
                          <a:gd name="connsiteY72" fmla="*/ 3095 h 10001"/>
                          <a:gd name="connsiteX73" fmla="*/ 5 w 10005"/>
                          <a:gd name="connsiteY73" fmla="*/ 2078 h 10001"/>
                          <a:gd name="connsiteX74" fmla="*/ 362 w 10005"/>
                          <a:gd name="connsiteY74" fmla="*/ 348 h 10001"/>
                          <a:gd name="connsiteX75" fmla="*/ 941 w 10005"/>
                          <a:gd name="connsiteY7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719 w 10005"/>
                          <a:gd name="connsiteY69" fmla="*/ 4477 h 10001"/>
                          <a:gd name="connsiteX70" fmla="*/ 86 w 10005"/>
                          <a:gd name="connsiteY70" fmla="*/ 3857 h 10001"/>
                          <a:gd name="connsiteX71" fmla="*/ 5 w 10005"/>
                          <a:gd name="connsiteY71" fmla="*/ 3095 h 10001"/>
                          <a:gd name="connsiteX72" fmla="*/ 5 w 10005"/>
                          <a:gd name="connsiteY72" fmla="*/ 2078 h 10001"/>
                          <a:gd name="connsiteX73" fmla="*/ 362 w 10005"/>
                          <a:gd name="connsiteY73" fmla="*/ 348 h 10001"/>
                          <a:gd name="connsiteX74" fmla="*/ 941 w 10005"/>
                          <a:gd name="connsiteY7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719 w 10005"/>
                          <a:gd name="connsiteY68" fmla="*/ 4477 h 10001"/>
                          <a:gd name="connsiteX69" fmla="*/ 86 w 10005"/>
                          <a:gd name="connsiteY69" fmla="*/ 3857 h 10001"/>
                          <a:gd name="connsiteX70" fmla="*/ 5 w 10005"/>
                          <a:gd name="connsiteY70" fmla="*/ 3095 h 10001"/>
                          <a:gd name="connsiteX71" fmla="*/ 5 w 10005"/>
                          <a:gd name="connsiteY71" fmla="*/ 2078 h 10001"/>
                          <a:gd name="connsiteX72" fmla="*/ 362 w 10005"/>
                          <a:gd name="connsiteY72" fmla="*/ 348 h 10001"/>
                          <a:gd name="connsiteX73" fmla="*/ 941 w 10005"/>
                          <a:gd name="connsiteY7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719 w 10005"/>
                          <a:gd name="connsiteY67" fmla="*/ 4477 h 10001"/>
                          <a:gd name="connsiteX68" fmla="*/ 86 w 10005"/>
                          <a:gd name="connsiteY68" fmla="*/ 3857 h 10001"/>
                          <a:gd name="connsiteX69" fmla="*/ 5 w 10005"/>
                          <a:gd name="connsiteY69" fmla="*/ 3095 h 10001"/>
                          <a:gd name="connsiteX70" fmla="*/ 5 w 10005"/>
                          <a:gd name="connsiteY70" fmla="*/ 2078 h 10001"/>
                          <a:gd name="connsiteX71" fmla="*/ 362 w 10005"/>
                          <a:gd name="connsiteY71" fmla="*/ 348 h 10001"/>
                          <a:gd name="connsiteX72" fmla="*/ 941 w 10005"/>
                          <a:gd name="connsiteY7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719 w 10005"/>
                          <a:gd name="connsiteY66" fmla="*/ 4477 h 10001"/>
                          <a:gd name="connsiteX67" fmla="*/ 86 w 10005"/>
                          <a:gd name="connsiteY67" fmla="*/ 3857 h 10001"/>
                          <a:gd name="connsiteX68" fmla="*/ 5 w 10005"/>
                          <a:gd name="connsiteY68" fmla="*/ 3095 h 10001"/>
                          <a:gd name="connsiteX69" fmla="*/ 5 w 10005"/>
                          <a:gd name="connsiteY69" fmla="*/ 2078 h 10001"/>
                          <a:gd name="connsiteX70" fmla="*/ 362 w 10005"/>
                          <a:gd name="connsiteY70" fmla="*/ 348 h 10001"/>
                          <a:gd name="connsiteX71" fmla="*/ 941 w 10005"/>
                          <a:gd name="connsiteY7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719 w 10005"/>
                          <a:gd name="connsiteY65" fmla="*/ 4477 h 10001"/>
                          <a:gd name="connsiteX66" fmla="*/ 86 w 10005"/>
                          <a:gd name="connsiteY66" fmla="*/ 3857 h 10001"/>
                          <a:gd name="connsiteX67" fmla="*/ 5 w 10005"/>
                          <a:gd name="connsiteY67" fmla="*/ 3095 h 10001"/>
                          <a:gd name="connsiteX68" fmla="*/ 5 w 10005"/>
                          <a:gd name="connsiteY68" fmla="*/ 2078 h 10001"/>
                          <a:gd name="connsiteX69" fmla="*/ 362 w 10005"/>
                          <a:gd name="connsiteY69" fmla="*/ 348 h 10001"/>
                          <a:gd name="connsiteX70" fmla="*/ 941 w 10005"/>
                          <a:gd name="connsiteY7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719 w 10005"/>
                          <a:gd name="connsiteY64" fmla="*/ 4477 h 10001"/>
                          <a:gd name="connsiteX65" fmla="*/ 86 w 10005"/>
                          <a:gd name="connsiteY65" fmla="*/ 3857 h 10001"/>
                          <a:gd name="connsiteX66" fmla="*/ 5 w 10005"/>
                          <a:gd name="connsiteY66" fmla="*/ 3095 h 10001"/>
                          <a:gd name="connsiteX67" fmla="*/ 5 w 10005"/>
                          <a:gd name="connsiteY67" fmla="*/ 2078 h 10001"/>
                          <a:gd name="connsiteX68" fmla="*/ 362 w 10005"/>
                          <a:gd name="connsiteY68" fmla="*/ 348 h 10001"/>
                          <a:gd name="connsiteX69" fmla="*/ 941 w 10005"/>
                          <a:gd name="connsiteY6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719 w 10005"/>
                          <a:gd name="connsiteY63" fmla="*/ 4477 h 10001"/>
                          <a:gd name="connsiteX64" fmla="*/ 86 w 10005"/>
                          <a:gd name="connsiteY64" fmla="*/ 3857 h 10001"/>
                          <a:gd name="connsiteX65" fmla="*/ 5 w 10005"/>
                          <a:gd name="connsiteY65" fmla="*/ 3095 h 10001"/>
                          <a:gd name="connsiteX66" fmla="*/ 5 w 10005"/>
                          <a:gd name="connsiteY66" fmla="*/ 2078 h 10001"/>
                          <a:gd name="connsiteX67" fmla="*/ 362 w 10005"/>
                          <a:gd name="connsiteY67" fmla="*/ 348 h 10001"/>
                          <a:gd name="connsiteX68" fmla="*/ 941 w 10005"/>
                          <a:gd name="connsiteY6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719 w 10005"/>
                          <a:gd name="connsiteY62" fmla="*/ 4477 h 10001"/>
                          <a:gd name="connsiteX63" fmla="*/ 86 w 10005"/>
                          <a:gd name="connsiteY63" fmla="*/ 3857 h 10001"/>
                          <a:gd name="connsiteX64" fmla="*/ 5 w 10005"/>
                          <a:gd name="connsiteY64" fmla="*/ 3095 h 10001"/>
                          <a:gd name="connsiteX65" fmla="*/ 5 w 10005"/>
                          <a:gd name="connsiteY65" fmla="*/ 2078 h 10001"/>
                          <a:gd name="connsiteX66" fmla="*/ 362 w 10005"/>
                          <a:gd name="connsiteY66" fmla="*/ 348 h 10001"/>
                          <a:gd name="connsiteX67" fmla="*/ 941 w 10005"/>
                          <a:gd name="connsiteY6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719 w 10005"/>
                          <a:gd name="connsiteY61" fmla="*/ 4477 h 10001"/>
                          <a:gd name="connsiteX62" fmla="*/ 86 w 10005"/>
                          <a:gd name="connsiteY62" fmla="*/ 3857 h 10001"/>
                          <a:gd name="connsiteX63" fmla="*/ 5 w 10005"/>
                          <a:gd name="connsiteY63" fmla="*/ 3095 h 10001"/>
                          <a:gd name="connsiteX64" fmla="*/ 5 w 10005"/>
                          <a:gd name="connsiteY64" fmla="*/ 2078 h 10001"/>
                          <a:gd name="connsiteX65" fmla="*/ 362 w 10005"/>
                          <a:gd name="connsiteY65" fmla="*/ 348 h 10001"/>
                          <a:gd name="connsiteX66" fmla="*/ 941 w 10005"/>
                          <a:gd name="connsiteY6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719 w 10005"/>
                          <a:gd name="connsiteY60" fmla="*/ 4477 h 10001"/>
                          <a:gd name="connsiteX61" fmla="*/ 86 w 10005"/>
                          <a:gd name="connsiteY61" fmla="*/ 3857 h 10001"/>
                          <a:gd name="connsiteX62" fmla="*/ 5 w 10005"/>
                          <a:gd name="connsiteY62" fmla="*/ 3095 h 10001"/>
                          <a:gd name="connsiteX63" fmla="*/ 5 w 10005"/>
                          <a:gd name="connsiteY63" fmla="*/ 2078 h 10001"/>
                          <a:gd name="connsiteX64" fmla="*/ 362 w 10005"/>
                          <a:gd name="connsiteY64" fmla="*/ 348 h 10001"/>
                          <a:gd name="connsiteX65" fmla="*/ 941 w 10005"/>
                          <a:gd name="connsiteY6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719 w 10005"/>
                          <a:gd name="connsiteY59" fmla="*/ 4477 h 10001"/>
                          <a:gd name="connsiteX60" fmla="*/ 86 w 10005"/>
                          <a:gd name="connsiteY60" fmla="*/ 3857 h 10001"/>
                          <a:gd name="connsiteX61" fmla="*/ 5 w 10005"/>
                          <a:gd name="connsiteY61" fmla="*/ 3095 h 10001"/>
                          <a:gd name="connsiteX62" fmla="*/ 5 w 10005"/>
                          <a:gd name="connsiteY62" fmla="*/ 2078 h 10001"/>
                          <a:gd name="connsiteX63" fmla="*/ 362 w 10005"/>
                          <a:gd name="connsiteY63" fmla="*/ 348 h 10001"/>
                          <a:gd name="connsiteX64" fmla="*/ 941 w 10005"/>
                          <a:gd name="connsiteY6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719 w 10005"/>
                          <a:gd name="connsiteY58" fmla="*/ 4477 h 10001"/>
                          <a:gd name="connsiteX59" fmla="*/ 86 w 10005"/>
                          <a:gd name="connsiteY59" fmla="*/ 3857 h 10001"/>
                          <a:gd name="connsiteX60" fmla="*/ 5 w 10005"/>
                          <a:gd name="connsiteY60" fmla="*/ 3095 h 10001"/>
                          <a:gd name="connsiteX61" fmla="*/ 5 w 10005"/>
                          <a:gd name="connsiteY61" fmla="*/ 2078 h 10001"/>
                          <a:gd name="connsiteX62" fmla="*/ 362 w 10005"/>
                          <a:gd name="connsiteY62" fmla="*/ 348 h 10001"/>
                          <a:gd name="connsiteX63" fmla="*/ 941 w 10005"/>
                          <a:gd name="connsiteY6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719 w 10005"/>
                          <a:gd name="connsiteY57" fmla="*/ 4477 h 10001"/>
                          <a:gd name="connsiteX58" fmla="*/ 86 w 10005"/>
                          <a:gd name="connsiteY58" fmla="*/ 3857 h 10001"/>
                          <a:gd name="connsiteX59" fmla="*/ 5 w 10005"/>
                          <a:gd name="connsiteY59" fmla="*/ 3095 h 10001"/>
                          <a:gd name="connsiteX60" fmla="*/ 5 w 10005"/>
                          <a:gd name="connsiteY60" fmla="*/ 2078 h 10001"/>
                          <a:gd name="connsiteX61" fmla="*/ 362 w 10005"/>
                          <a:gd name="connsiteY61" fmla="*/ 348 h 10001"/>
                          <a:gd name="connsiteX62" fmla="*/ 941 w 10005"/>
                          <a:gd name="connsiteY6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719 w 10005"/>
                          <a:gd name="connsiteY56" fmla="*/ 4477 h 10001"/>
                          <a:gd name="connsiteX57" fmla="*/ 86 w 10005"/>
                          <a:gd name="connsiteY57" fmla="*/ 3857 h 10001"/>
                          <a:gd name="connsiteX58" fmla="*/ 5 w 10005"/>
                          <a:gd name="connsiteY58" fmla="*/ 3095 h 10001"/>
                          <a:gd name="connsiteX59" fmla="*/ 5 w 10005"/>
                          <a:gd name="connsiteY59" fmla="*/ 2078 h 10001"/>
                          <a:gd name="connsiteX60" fmla="*/ 362 w 10005"/>
                          <a:gd name="connsiteY60" fmla="*/ 348 h 10001"/>
                          <a:gd name="connsiteX61" fmla="*/ 941 w 10005"/>
                          <a:gd name="connsiteY6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719 w 10005"/>
                          <a:gd name="connsiteY55" fmla="*/ 4477 h 10001"/>
                          <a:gd name="connsiteX56" fmla="*/ 86 w 10005"/>
                          <a:gd name="connsiteY56" fmla="*/ 3857 h 10001"/>
                          <a:gd name="connsiteX57" fmla="*/ 5 w 10005"/>
                          <a:gd name="connsiteY57" fmla="*/ 3095 h 10001"/>
                          <a:gd name="connsiteX58" fmla="*/ 5 w 10005"/>
                          <a:gd name="connsiteY58" fmla="*/ 2078 h 10001"/>
                          <a:gd name="connsiteX59" fmla="*/ 362 w 10005"/>
                          <a:gd name="connsiteY59" fmla="*/ 348 h 10001"/>
                          <a:gd name="connsiteX60" fmla="*/ 941 w 10005"/>
                          <a:gd name="connsiteY6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719 w 10005"/>
                          <a:gd name="connsiteY54" fmla="*/ 4477 h 10001"/>
                          <a:gd name="connsiteX55" fmla="*/ 86 w 10005"/>
                          <a:gd name="connsiteY55" fmla="*/ 3857 h 10001"/>
                          <a:gd name="connsiteX56" fmla="*/ 5 w 10005"/>
                          <a:gd name="connsiteY56" fmla="*/ 3095 h 10001"/>
                          <a:gd name="connsiteX57" fmla="*/ 5 w 10005"/>
                          <a:gd name="connsiteY57" fmla="*/ 2078 h 10001"/>
                          <a:gd name="connsiteX58" fmla="*/ 362 w 10005"/>
                          <a:gd name="connsiteY58" fmla="*/ 348 h 10001"/>
                          <a:gd name="connsiteX59" fmla="*/ 941 w 10005"/>
                          <a:gd name="connsiteY5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719 w 10005"/>
                          <a:gd name="connsiteY53" fmla="*/ 4477 h 10001"/>
                          <a:gd name="connsiteX54" fmla="*/ 86 w 10005"/>
                          <a:gd name="connsiteY54" fmla="*/ 3857 h 10001"/>
                          <a:gd name="connsiteX55" fmla="*/ 5 w 10005"/>
                          <a:gd name="connsiteY55" fmla="*/ 3095 h 10001"/>
                          <a:gd name="connsiteX56" fmla="*/ 5 w 10005"/>
                          <a:gd name="connsiteY56" fmla="*/ 2078 h 10001"/>
                          <a:gd name="connsiteX57" fmla="*/ 362 w 10005"/>
                          <a:gd name="connsiteY57" fmla="*/ 348 h 10001"/>
                          <a:gd name="connsiteX58" fmla="*/ 941 w 10005"/>
                          <a:gd name="connsiteY5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19 w 10005"/>
                          <a:gd name="connsiteY52" fmla="*/ 4477 h 10001"/>
                          <a:gd name="connsiteX53" fmla="*/ 86 w 10005"/>
                          <a:gd name="connsiteY53" fmla="*/ 3857 h 10001"/>
                          <a:gd name="connsiteX54" fmla="*/ 5 w 10005"/>
                          <a:gd name="connsiteY54" fmla="*/ 3095 h 10001"/>
                          <a:gd name="connsiteX55" fmla="*/ 5 w 10005"/>
                          <a:gd name="connsiteY55" fmla="*/ 2078 h 10001"/>
                          <a:gd name="connsiteX56" fmla="*/ 362 w 10005"/>
                          <a:gd name="connsiteY56" fmla="*/ 348 h 10001"/>
                          <a:gd name="connsiteX57" fmla="*/ 941 w 10005"/>
                          <a:gd name="connsiteY5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19 w 10005"/>
                          <a:gd name="connsiteY51" fmla="*/ 4477 h 10001"/>
                          <a:gd name="connsiteX52" fmla="*/ 86 w 10005"/>
                          <a:gd name="connsiteY52" fmla="*/ 3857 h 10001"/>
                          <a:gd name="connsiteX53" fmla="*/ 5 w 10005"/>
                          <a:gd name="connsiteY53" fmla="*/ 3095 h 10001"/>
                          <a:gd name="connsiteX54" fmla="*/ 5 w 10005"/>
                          <a:gd name="connsiteY54" fmla="*/ 2078 h 10001"/>
                          <a:gd name="connsiteX55" fmla="*/ 362 w 10005"/>
                          <a:gd name="connsiteY55" fmla="*/ 348 h 10001"/>
                          <a:gd name="connsiteX56" fmla="*/ 941 w 10005"/>
                          <a:gd name="connsiteY5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19 w 10005"/>
                          <a:gd name="connsiteY50" fmla="*/ 4477 h 10001"/>
                          <a:gd name="connsiteX51" fmla="*/ 86 w 10005"/>
                          <a:gd name="connsiteY51" fmla="*/ 3857 h 10001"/>
                          <a:gd name="connsiteX52" fmla="*/ 5 w 10005"/>
                          <a:gd name="connsiteY52" fmla="*/ 3095 h 10001"/>
                          <a:gd name="connsiteX53" fmla="*/ 5 w 10005"/>
                          <a:gd name="connsiteY53" fmla="*/ 2078 h 10001"/>
                          <a:gd name="connsiteX54" fmla="*/ 362 w 10005"/>
                          <a:gd name="connsiteY54" fmla="*/ 348 h 10001"/>
                          <a:gd name="connsiteX55" fmla="*/ 941 w 10005"/>
                          <a:gd name="connsiteY5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19 w 10005"/>
                          <a:gd name="connsiteY49" fmla="*/ 4477 h 10001"/>
                          <a:gd name="connsiteX50" fmla="*/ 86 w 10005"/>
                          <a:gd name="connsiteY50" fmla="*/ 3857 h 10001"/>
                          <a:gd name="connsiteX51" fmla="*/ 5 w 10005"/>
                          <a:gd name="connsiteY51" fmla="*/ 3095 h 10001"/>
                          <a:gd name="connsiteX52" fmla="*/ 5 w 10005"/>
                          <a:gd name="connsiteY52" fmla="*/ 2078 h 10001"/>
                          <a:gd name="connsiteX53" fmla="*/ 362 w 10005"/>
                          <a:gd name="connsiteY53" fmla="*/ 348 h 10001"/>
                          <a:gd name="connsiteX54" fmla="*/ 941 w 10005"/>
                          <a:gd name="connsiteY5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719 w 10005"/>
                          <a:gd name="connsiteY48" fmla="*/ 4477 h 10001"/>
                          <a:gd name="connsiteX49" fmla="*/ 86 w 10005"/>
                          <a:gd name="connsiteY49" fmla="*/ 3857 h 10001"/>
                          <a:gd name="connsiteX50" fmla="*/ 5 w 10005"/>
                          <a:gd name="connsiteY50" fmla="*/ 3095 h 10001"/>
                          <a:gd name="connsiteX51" fmla="*/ 5 w 10005"/>
                          <a:gd name="connsiteY51" fmla="*/ 2078 h 10001"/>
                          <a:gd name="connsiteX52" fmla="*/ 362 w 10005"/>
                          <a:gd name="connsiteY52" fmla="*/ 348 h 10001"/>
                          <a:gd name="connsiteX53" fmla="*/ 941 w 10005"/>
                          <a:gd name="connsiteY5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719 w 10005"/>
                          <a:gd name="connsiteY47" fmla="*/ 4477 h 10001"/>
                          <a:gd name="connsiteX48" fmla="*/ 86 w 10005"/>
                          <a:gd name="connsiteY48" fmla="*/ 3857 h 10001"/>
                          <a:gd name="connsiteX49" fmla="*/ 5 w 10005"/>
                          <a:gd name="connsiteY49" fmla="*/ 3095 h 10001"/>
                          <a:gd name="connsiteX50" fmla="*/ 5 w 10005"/>
                          <a:gd name="connsiteY50" fmla="*/ 2078 h 10001"/>
                          <a:gd name="connsiteX51" fmla="*/ 362 w 10005"/>
                          <a:gd name="connsiteY51" fmla="*/ 348 h 10001"/>
                          <a:gd name="connsiteX52" fmla="*/ 941 w 10005"/>
                          <a:gd name="connsiteY5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719 w 10005"/>
                          <a:gd name="connsiteY46" fmla="*/ 4477 h 10001"/>
                          <a:gd name="connsiteX47" fmla="*/ 86 w 10005"/>
                          <a:gd name="connsiteY47" fmla="*/ 3857 h 10001"/>
                          <a:gd name="connsiteX48" fmla="*/ 5 w 10005"/>
                          <a:gd name="connsiteY48" fmla="*/ 3095 h 10001"/>
                          <a:gd name="connsiteX49" fmla="*/ 5 w 10005"/>
                          <a:gd name="connsiteY49" fmla="*/ 2078 h 10001"/>
                          <a:gd name="connsiteX50" fmla="*/ 362 w 10005"/>
                          <a:gd name="connsiteY50" fmla="*/ 348 h 10001"/>
                          <a:gd name="connsiteX51" fmla="*/ 941 w 10005"/>
                          <a:gd name="connsiteY5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719 w 10005"/>
                          <a:gd name="connsiteY45" fmla="*/ 4477 h 10001"/>
                          <a:gd name="connsiteX46" fmla="*/ 86 w 10005"/>
                          <a:gd name="connsiteY46" fmla="*/ 3857 h 10001"/>
                          <a:gd name="connsiteX47" fmla="*/ 5 w 10005"/>
                          <a:gd name="connsiteY47" fmla="*/ 3095 h 10001"/>
                          <a:gd name="connsiteX48" fmla="*/ 5 w 10005"/>
                          <a:gd name="connsiteY48" fmla="*/ 2078 h 10001"/>
                          <a:gd name="connsiteX49" fmla="*/ 362 w 10005"/>
                          <a:gd name="connsiteY49" fmla="*/ 348 h 10001"/>
                          <a:gd name="connsiteX50" fmla="*/ 941 w 10005"/>
                          <a:gd name="connsiteY5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719 w 10005"/>
                          <a:gd name="connsiteY44" fmla="*/ 4477 h 10001"/>
                          <a:gd name="connsiteX45" fmla="*/ 86 w 10005"/>
                          <a:gd name="connsiteY45" fmla="*/ 3857 h 10001"/>
                          <a:gd name="connsiteX46" fmla="*/ 5 w 10005"/>
                          <a:gd name="connsiteY46" fmla="*/ 3095 h 10001"/>
                          <a:gd name="connsiteX47" fmla="*/ 5 w 10005"/>
                          <a:gd name="connsiteY47" fmla="*/ 2078 h 10001"/>
                          <a:gd name="connsiteX48" fmla="*/ 362 w 10005"/>
                          <a:gd name="connsiteY48" fmla="*/ 348 h 10001"/>
                          <a:gd name="connsiteX49" fmla="*/ 941 w 10005"/>
                          <a:gd name="connsiteY49" fmla="*/ 1 h 10001"/>
                          <a:gd name="connsiteX0" fmla="*/ 941 w 10005"/>
                          <a:gd name="connsiteY0" fmla="*/ 1 h 10001"/>
                          <a:gd name="connsiteX1" fmla="*/ 10005 w 10005"/>
                          <a:gd name="connsiteY1" fmla="*/ 5605 h 10001"/>
                          <a:gd name="connsiteX2" fmla="*/ 9802 w 10005"/>
                          <a:gd name="connsiteY2" fmla="*/ 5767 h 10001"/>
                          <a:gd name="connsiteX3" fmla="*/ 9736 w 10005"/>
                          <a:gd name="connsiteY3" fmla="*/ 5810 h 10001"/>
                          <a:gd name="connsiteX4" fmla="*/ 9694 w 10005"/>
                          <a:gd name="connsiteY4" fmla="*/ 5841 h 10001"/>
                          <a:gd name="connsiteX5" fmla="*/ 9579 w 10005"/>
                          <a:gd name="connsiteY5" fmla="*/ 5953 h 10001"/>
                          <a:gd name="connsiteX6" fmla="*/ 9495 w 10005"/>
                          <a:gd name="connsiteY6" fmla="*/ 6070 h 10001"/>
                          <a:gd name="connsiteX7" fmla="*/ 9441 w 10005"/>
                          <a:gd name="connsiteY7" fmla="*/ 6182 h 10001"/>
                          <a:gd name="connsiteX8" fmla="*/ 9406 w 10005"/>
                          <a:gd name="connsiteY8" fmla="*/ 6269 h 10001"/>
                          <a:gd name="connsiteX9" fmla="*/ 9387 w 10005"/>
                          <a:gd name="connsiteY9" fmla="*/ 6343 h 10001"/>
                          <a:gd name="connsiteX10" fmla="*/ 9380 w 10005"/>
                          <a:gd name="connsiteY10" fmla="*/ 6399 h 10001"/>
                          <a:gd name="connsiteX11" fmla="*/ 9380 w 10005"/>
                          <a:gd name="connsiteY11" fmla="*/ 6418 h 10001"/>
                          <a:gd name="connsiteX12" fmla="*/ 9380 w 10005"/>
                          <a:gd name="connsiteY12" fmla="*/ 6455 h 10001"/>
                          <a:gd name="connsiteX13" fmla="*/ 9372 w 10005"/>
                          <a:gd name="connsiteY13" fmla="*/ 6560 h 10001"/>
                          <a:gd name="connsiteX14" fmla="*/ 9372 w 10005"/>
                          <a:gd name="connsiteY14" fmla="*/ 6721 h 10001"/>
                          <a:gd name="connsiteX15" fmla="*/ 9364 w 10005"/>
                          <a:gd name="connsiteY15" fmla="*/ 6938 h 10001"/>
                          <a:gd name="connsiteX16" fmla="*/ 9360 w 10005"/>
                          <a:gd name="connsiteY16" fmla="*/ 7193 h 10001"/>
                          <a:gd name="connsiteX17" fmla="*/ 9353 w 10005"/>
                          <a:gd name="connsiteY17" fmla="*/ 7472 h 10001"/>
                          <a:gd name="connsiteX18" fmla="*/ 9345 w 10005"/>
                          <a:gd name="connsiteY18" fmla="*/ 7763 h 10001"/>
                          <a:gd name="connsiteX19" fmla="*/ 9337 w 10005"/>
                          <a:gd name="connsiteY19" fmla="*/ 8067 h 10001"/>
                          <a:gd name="connsiteX20" fmla="*/ 9333 w 10005"/>
                          <a:gd name="connsiteY20" fmla="*/ 8370 h 10001"/>
                          <a:gd name="connsiteX21" fmla="*/ 9326 w 10005"/>
                          <a:gd name="connsiteY21" fmla="*/ 8668 h 10001"/>
                          <a:gd name="connsiteX22" fmla="*/ 9318 w 10005"/>
                          <a:gd name="connsiteY22" fmla="*/ 8928 h 10001"/>
                          <a:gd name="connsiteX23" fmla="*/ 9310 w 10005"/>
                          <a:gd name="connsiteY23" fmla="*/ 9164 h 10001"/>
                          <a:gd name="connsiteX24" fmla="*/ 9310 w 10005"/>
                          <a:gd name="connsiteY24" fmla="*/ 9350 h 10001"/>
                          <a:gd name="connsiteX25" fmla="*/ 9307 w 10005"/>
                          <a:gd name="connsiteY25" fmla="*/ 9493 h 10001"/>
                          <a:gd name="connsiteX26" fmla="*/ 9310 w 10005"/>
                          <a:gd name="connsiteY26" fmla="*/ 9641 h 10001"/>
                          <a:gd name="connsiteX27" fmla="*/ 9337 w 10005"/>
                          <a:gd name="connsiteY27" fmla="*/ 9753 h 10001"/>
                          <a:gd name="connsiteX28" fmla="*/ 9372 w 10005"/>
                          <a:gd name="connsiteY28" fmla="*/ 9815 h 10001"/>
                          <a:gd name="connsiteX29" fmla="*/ 9418 w 10005"/>
                          <a:gd name="connsiteY29" fmla="*/ 9871 h 10001"/>
                          <a:gd name="connsiteX30" fmla="*/ 9460 w 10005"/>
                          <a:gd name="connsiteY30" fmla="*/ 9896 h 10001"/>
                          <a:gd name="connsiteX31" fmla="*/ 9506 w 10005"/>
                          <a:gd name="connsiteY31" fmla="*/ 9914 h 10001"/>
                          <a:gd name="connsiteX32" fmla="*/ 9541 w 10005"/>
                          <a:gd name="connsiteY32" fmla="*/ 9927 h 10001"/>
                          <a:gd name="connsiteX33" fmla="*/ 9568 w 10005"/>
                          <a:gd name="connsiteY33" fmla="*/ 9958 h 10001"/>
                          <a:gd name="connsiteX34" fmla="*/ 9468 w 10005"/>
                          <a:gd name="connsiteY34" fmla="*/ 9989 h 10001"/>
                          <a:gd name="connsiteX35" fmla="*/ 9372 w 10005"/>
                          <a:gd name="connsiteY35" fmla="*/ 10001 h 10001"/>
                          <a:gd name="connsiteX36" fmla="*/ 9291 w 10005"/>
                          <a:gd name="connsiteY36" fmla="*/ 9989 h 10001"/>
                          <a:gd name="connsiteX37" fmla="*/ 9230 w 10005"/>
                          <a:gd name="connsiteY37" fmla="*/ 9970 h 10001"/>
                          <a:gd name="connsiteX38" fmla="*/ 9191 w 10005"/>
                          <a:gd name="connsiteY38" fmla="*/ 9945 h 10001"/>
                          <a:gd name="connsiteX39" fmla="*/ 9176 w 10005"/>
                          <a:gd name="connsiteY39" fmla="*/ 9939 h 10001"/>
                          <a:gd name="connsiteX40" fmla="*/ 9157 w 10005"/>
                          <a:gd name="connsiteY40" fmla="*/ 9927 h 10001"/>
                          <a:gd name="connsiteX41" fmla="*/ 9103 w 10005"/>
                          <a:gd name="connsiteY41" fmla="*/ 9896 h 10001"/>
                          <a:gd name="connsiteX42" fmla="*/ 9015 w 10005"/>
                          <a:gd name="connsiteY42" fmla="*/ 9840 h 10001"/>
                          <a:gd name="connsiteX43" fmla="*/ 719 w 10005"/>
                          <a:gd name="connsiteY43" fmla="*/ 4477 h 10001"/>
                          <a:gd name="connsiteX44" fmla="*/ 86 w 10005"/>
                          <a:gd name="connsiteY44" fmla="*/ 3857 h 10001"/>
                          <a:gd name="connsiteX45" fmla="*/ 5 w 10005"/>
                          <a:gd name="connsiteY45" fmla="*/ 3095 h 10001"/>
                          <a:gd name="connsiteX46" fmla="*/ 5 w 10005"/>
                          <a:gd name="connsiteY46" fmla="*/ 2078 h 10001"/>
                          <a:gd name="connsiteX47" fmla="*/ 362 w 10005"/>
                          <a:gd name="connsiteY47" fmla="*/ 348 h 10001"/>
                          <a:gd name="connsiteX48" fmla="*/ 941 w 10005"/>
                          <a:gd name="connsiteY48" fmla="*/ 1 h 10001"/>
                          <a:gd name="connsiteX0" fmla="*/ 941 w 10005"/>
                          <a:gd name="connsiteY0" fmla="*/ 1 h 10001"/>
                          <a:gd name="connsiteX1" fmla="*/ 10005 w 10005"/>
                          <a:gd name="connsiteY1" fmla="*/ 5605 h 10001"/>
                          <a:gd name="connsiteX2" fmla="*/ 9736 w 10005"/>
                          <a:gd name="connsiteY2" fmla="*/ 5810 h 10001"/>
                          <a:gd name="connsiteX3" fmla="*/ 9694 w 10005"/>
                          <a:gd name="connsiteY3" fmla="*/ 5841 h 10001"/>
                          <a:gd name="connsiteX4" fmla="*/ 9579 w 10005"/>
                          <a:gd name="connsiteY4" fmla="*/ 5953 h 10001"/>
                          <a:gd name="connsiteX5" fmla="*/ 9495 w 10005"/>
                          <a:gd name="connsiteY5" fmla="*/ 6070 h 10001"/>
                          <a:gd name="connsiteX6" fmla="*/ 9441 w 10005"/>
                          <a:gd name="connsiteY6" fmla="*/ 6182 h 10001"/>
                          <a:gd name="connsiteX7" fmla="*/ 9406 w 10005"/>
                          <a:gd name="connsiteY7" fmla="*/ 6269 h 10001"/>
                          <a:gd name="connsiteX8" fmla="*/ 9387 w 10005"/>
                          <a:gd name="connsiteY8" fmla="*/ 6343 h 10001"/>
                          <a:gd name="connsiteX9" fmla="*/ 9380 w 10005"/>
                          <a:gd name="connsiteY9" fmla="*/ 6399 h 10001"/>
                          <a:gd name="connsiteX10" fmla="*/ 9380 w 10005"/>
                          <a:gd name="connsiteY10" fmla="*/ 6418 h 10001"/>
                          <a:gd name="connsiteX11" fmla="*/ 9380 w 10005"/>
                          <a:gd name="connsiteY11" fmla="*/ 6455 h 10001"/>
                          <a:gd name="connsiteX12" fmla="*/ 9372 w 10005"/>
                          <a:gd name="connsiteY12" fmla="*/ 6560 h 10001"/>
                          <a:gd name="connsiteX13" fmla="*/ 9372 w 10005"/>
                          <a:gd name="connsiteY13" fmla="*/ 6721 h 10001"/>
                          <a:gd name="connsiteX14" fmla="*/ 9364 w 10005"/>
                          <a:gd name="connsiteY14" fmla="*/ 6938 h 10001"/>
                          <a:gd name="connsiteX15" fmla="*/ 9360 w 10005"/>
                          <a:gd name="connsiteY15" fmla="*/ 7193 h 10001"/>
                          <a:gd name="connsiteX16" fmla="*/ 9353 w 10005"/>
                          <a:gd name="connsiteY16" fmla="*/ 7472 h 10001"/>
                          <a:gd name="connsiteX17" fmla="*/ 9345 w 10005"/>
                          <a:gd name="connsiteY17" fmla="*/ 7763 h 10001"/>
                          <a:gd name="connsiteX18" fmla="*/ 9337 w 10005"/>
                          <a:gd name="connsiteY18" fmla="*/ 8067 h 10001"/>
                          <a:gd name="connsiteX19" fmla="*/ 9333 w 10005"/>
                          <a:gd name="connsiteY19" fmla="*/ 8370 h 10001"/>
                          <a:gd name="connsiteX20" fmla="*/ 9326 w 10005"/>
                          <a:gd name="connsiteY20" fmla="*/ 8668 h 10001"/>
                          <a:gd name="connsiteX21" fmla="*/ 9318 w 10005"/>
                          <a:gd name="connsiteY21" fmla="*/ 8928 h 10001"/>
                          <a:gd name="connsiteX22" fmla="*/ 9310 w 10005"/>
                          <a:gd name="connsiteY22" fmla="*/ 9164 h 10001"/>
                          <a:gd name="connsiteX23" fmla="*/ 9310 w 10005"/>
                          <a:gd name="connsiteY23" fmla="*/ 9350 h 10001"/>
                          <a:gd name="connsiteX24" fmla="*/ 9307 w 10005"/>
                          <a:gd name="connsiteY24" fmla="*/ 9493 h 10001"/>
                          <a:gd name="connsiteX25" fmla="*/ 9310 w 10005"/>
                          <a:gd name="connsiteY25" fmla="*/ 9641 h 10001"/>
                          <a:gd name="connsiteX26" fmla="*/ 9337 w 10005"/>
                          <a:gd name="connsiteY26" fmla="*/ 9753 h 10001"/>
                          <a:gd name="connsiteX27" fmla="*/ 9372 w 10005"/>
                          <a:gd name="connsiteY27" fmla="*/ 9815 h 10001"/>
                          <a:gd name="connsiteX28" fmla="*/ 9418 w 10005"/>
                          <a:gd name="connsiteY28" fmla="*/ 9871 h 10001"/>
                          <a:gd name="connsiteX29" fmla="*/ 9460 w 10005"/>
                          <a:gd name="connsiteY29" fmla="*/ 9896 h 10001"/>
                          <a:gd name="connsiteX30" fmla="*/ 9506 w 10005"/>
                          <a:gd name="connsiteY30" fmla="*/ 9914 h 10001"/>
                          <a:gd name="connsiteX31" fmla="*/ 9541 w 10005"/>
                          <a:gd name="connsiteY31" fmla="*/ 9927 h 10001"/>
                          <a:gd name="connsiteX32" fmla="*/ 9568 w 10005"/>
                          <a:gd name="connsiteY32" fmla="*/ 9958 h 10001"/>
                          <a:gd name="connsiteX33" fmla="*/ 9468 w 10005"/>
                          <a:gd name="connsiteY33" fmla="*/ 9989 h 10001"/>
                          <a:gd name="connsiteX34" fmla="*/ 9372 w 10005"/>
                          <a:gd name="connsiteY34" fmla="*/ 10001 h 10001"/>
                          <a:gd name="connsiteX35" fmla="*/ 9291 w 10005"/>
                          <a:gd name="connsiteY35" fmla="*/ 9989 h 10001"/>
                          <a:gd name="connsiteX36" fmla="*/ 9230 w 10005"/>
                          <a:gd name="connsiteY36" fmla="*/ 9970 h 10001"/>
                          <a:gd name="connsiteX37" fmla="*/ 9191 w 10005"/>
                          <a:gd name="connsiteY37" fmla="*/ 9945 h 10001"/>
                          <a:gd name="connsiteX38" fmla="*/ 9176 w 10005"/>
                          <a:gd name="connsiteY38" fmla="*/ 9939 h 10001"/>
                          <a:gd name="connsiteX39" fmla="*/ 9157 w 10005"/>
                          <a:gd name="connsiteY39" fmla="*/ 9927 h 10001"/>
                          <a:gd name="connsiteX40" fmla="*/ 9103 w 10005"/>
                          <a:gd name="connsiteY40" fmla="*/ 9896 h 10001"/>
                          <a:gd name="connsiteX41" fmla="*/ 9015 w 10005"/>
                          <a:gd name="connsiteY41" fmla="*/ 9840 h 10001"/>
                          <a:gd name="connsiteX42" fmla="*/ 719 w 10005"/>
                          <a:gd name="connsiteY42" fmla="*/ 4477 h 10001"/>
                          <a:gd name="connsiteX43" fmla="*/ 86 w 10005"/>
                          <a:gd name="connsiteY43" fmla="*/ 3857 h 10001"/>
                          <a:gd name="connsiteX44" fmla="*/ 5 w 10005"/>
                          <a:gd name="connsiteY44" fmla="*/ 3095 h 10001"/>
                          <a:gd name="connsiteX45" fmla="*/ 5 w 10005"/>
                          <a:gd name="connsiteY45" fmla="*/ 2078 h 10001"/>
                          <a:gd name="connsiteX46" fmla="*/ 362 w 10005"/>
                          <a:gd name="connsiteY46" fmla="*/ 348 h 10001"/>
                          <a:gd name="connsiteX47" fmla="*/ 941 w 10005"/>
                          <a:gd name="connsiteY47" fmla="*/ 1 h 10001"/>
                          <a:gd name="connsiteX0" fmla="*/ 941 w 10005"/>
                          <a:gd name="connsiteY0" fmla="*/ 1 h 10001"/>
                          <a:gd name="connsiteX1" fmla="*/ 10005 w 10005"/>
                          <a:gd name="connsiteY1" fmla="*/ 5605 h 10001"/>
                          <a:gd name="connsiteX2" fmla="*/ 9694 w 10005"/>
                          <a:gd name="connsiteY2" fmla="*/ 5841 h 10001"/>
                          <a:gd name="connsiteX3" fmla="*/ 9579 w 10005"/>
                          <a:gd name="connsiteY3" fmla="*/ 5953 h 10001"/>
                          <a:gd name="connsiteX4" fmla="*/ 9495 w 10005"/>
                          <a:gd name="connsiteY4" fmla="*/ 6070 h 10001"/>
                          <a:gd name="connsiteX5" fmla="*/ 9441 w 10005"/>
                          <a:gd name="connsiteY5" fmla="*/ 6182 h 10001"/>
                          <a:gd name="connsiteX6" fmla="*/ 9406 w 10005"/>
                          <a:gd name="connsiteY6" fmla="*/ 6269 h 10001"/>
                          <a:gd name="connsiteX7" fmla="*/ 9387 w 10005"/>
                          <a:gd name="connsiteY7" fmla="*/ 6343 h 10001"/>
                          <a:gd name="connsiteX8" fmla="*/ 9380 w 10005"/>
                          <a:gd name="connsiteY8" fmla="*/ 6399 h 10001"/>
                          <a:gd name="connsiteX9" fmla="*/ 9380 w 10005"/>
                          <a:gd name="connsiteY9" fmla="*/ 6418 h 10001"/>
                          <a:gd name="connsiteX10" fmla="*/ 9380 w 10005"/>
                          <a:gd name="connsiteY10" fmla="*/ 6455 h 10001"/>
                          <a:gd name="connsiteX11" fmla="*/ 9372 w 10005"/>
                          <a:gd name="connsiteY11" fmla="*/ 6560 h 10001"/>
                          <a:gd name="connsiteX12" fmla="*/ 9372 w 10005"/>
                          <a:gd name="connsiteY12" fmla="*/ 6721 h 10001"/>
                          <a:gd name="connsiteX13" fmla="*/ 9364 w 10005"/>
                          <a:gd name="connsiteY13" fmla="*/ 6938 h 10001"/>
                          <a:gd name="connsiteX14" fmla="*/ 9360 w 10005"/>
                          <a:gd name="connsiteY14" fmla="*/ 7193 h 10001"/>
                          <a:gd name="connsiteX15" fmla="*/ 9353 w 10005"/>
                          <a:gd name="connsiteY15" fmla="*/ 7472 h 10001"/>
                          <a:gd name="connsiteX16" fmla="*/ 9345 w 10005"/>
                          <a:gd name="connsiteY16" fmla="*/ 7763 h 10001"/>
                          <a:gd name="connsiteX17" fmla="*/ 9337 w 10005"/>
                          <a:gd name="connsiteY17" fmla="*/ 8067 h 10001"/>
                          <a:gd name="connsiteX18" fmla="*/ 9333 w 10005"/>
                          <a:gd name="connsiteY18" fmla="*/ 8370 h 10001"/>
                          <a:gd name="connsiteX19" fmla="*/ 9326 w 10005"/>
                          <a:gd name="connsiteY19" fmla="*/ 8668 h 10001"/>
                          <a:gd name="connsiteX20" fmla="*/ 9318 w 10005"/>
                          <a:gd name="connsiteY20" fmla="*/ 8928 h 10001"/>
                          <a:gd name="connsiteX21" fmla="*/ 9310 w 10005"/>
                          <a:gd name="connsiteY21" fmla="*/ 9164 h 10001"/>
                          <a:gd name="connsiteX22" fmla="*/ 9310 w 10005"/>
                          <a:gd name="connsiteY22" fmla="*/ 9350 h 10001"/>
                          <a:gd name="connsiteX23" fmla="*/ 9307 w 10005"/>
                          <a:gd name="connsiteY23" fmla="*/ 9493 h 10001"/>
                          <a:gd name="connsiteX24" fmla="*/ 9310 w 10005"/>
                          <a:gd name="connsiteY24" fmla="*/ 9641 h 10001"/>
                          <a:gd name="connsiteX25" fmla="*/ 9337 w 10005"/>
                          <a:gd name="connsiteY25" fmla="*/ 9753 h 10001"/>
                          <a:gd name="connsiteX26" fmla="*/ 9372 w 10005"/>
                          <a:gd name="connsiteY26" fmla="*/ 9815 h 10001"/>
                          <a:gd name="connsiteX27" fmla="*/ 9418 w 10005"/>
                          <a:gd name="connsiteY27" fmla="*/ 9871 h 10001"/>
                          <a:gd name="connsiteX28" fmla="*/ 9460 w 10005"/>
                          <a:gd name="connsiteY28" fmla="*/ 9896 h 10001"/>
                          <a:gd name="connsiteX29" fmla="*/ 9506 w 10005"/>
                          <a:gd name="connsiteY29" fmla="*/ 9914 h 10001"/>
                          <a:gd name="connsiteX30" fmla="*/ 9541 w 10005"/>
                          <a:gd name="connsiteY30" fmla="*/ 9927 h 10001"/>
                          <a:gd name="connsiteX31" fmla="*/ 9568 w 10005"/>
                          <a:gd name="connsiteY31" fmla="*/ 9958 h 10001"/>
                          <a:gd name="connsiteX32" fmla="*/ 9468 w 10005"/>
                          <a:gd name="connsiteY32" fmla="*/ 9989 h 10001"/>
                          <a:gd name="connsiteX33" fmla="*/ 9372 w 10005"/>
                          <a:gd name="connsiteY33" fmla="*/ 10001 h 10001"/>
                          <a:gd name="connsiteX34" fmla="*/ 9291 w 10005"/>
                          <a:gd name="connsiteY34" fmla="*/ 9989 h 10001"/>
                          <a:gd name="connsiteX35" fmla="*/ 9230 w 10005"/>
                          <a:gd name="connsiteY35" fmla="*/ 9970 h 10001"/>
                          <a:gd name="connsiteX36" fmla="*/ 9191 w 10005"/>
                          <a:gd name="connsiteY36" fmla="*/ 9945 h 10001"/>
                          <a:gd name="connsiteX37" fmla="*/ 9176 w 10005"/>
                          <a:gd name="connsiteY37" fmla="*/ 9939 h 10001"/>
                          <a:gd name="connsiteX38" fmla="*/ 9157 w 10005"/>
                          <a:gd name="connsiteY38" fmla="*/ 9927 h 10001"/>
                          <a:gd name="connsiteX39" fmla="*/ 9103 w 10005"/>
                          <a:gd name="connsiteY39" fmla="*/ 9896 h 10001"/>
                          <a:gd name="connsiteX40" fmla="*/ 9015 w 10005"/>
                          <a:gd name="connsiteY40" fmla="*/ 9840 h 10001"/>
                          <a:gd name="connsiteX41" fmla="*/ 719 w 10005"/>
                          <a:gd name="connsiteY41" fmla="*/ 4477 h 10001"/>
                          <a:gd name="connsiteX42" fmla="*/ 86 w 10005"/>
                          <a:gd name="connsiteY42" fmla="*/ 3857 h 10001"/>
                          <a:gd name="connsiteX43" fmla="*/ 5 w 10005"/>
                          <a:gd name="connsiteY43" fmla="*/ 3095 h 10001"/>
                          <a:gd name="connsiteX44" fmla="*/ 5 w 10005"/>
                          <a:gd name="connsiteY44" fmla="*/ 2078 h 10001"/>
                          <a:gd name="connsiteX45" fmla="*/ 362 w 10005"/>
                          <a:gd name="connsiteY45" fmla="*/ 348 h 10001"/>
                          <a:gd name="connsiteX46" fmla="*/ 941 w 10005"/>
                          <a:gd name="connsiteY46" fmla="*/ 1 h 10001"/>
                          <a:gd name="connsiteX0" fmla="*/ 941 w 10005"/>
                          <a:gd name="connsiteY0" fmla="*/ 1 h 10001"/>
                          <a:gd name="connsiteX1" fmla="*/ 10005 w 10005"/>
                          <a:gd name="connsiteY1" fmla="*/ 5605 h 10001"/>
                          <a:gd name="connsiteX2" fmla="*/ 9579 w 10005"/>
                          <a:gd name="connsiteY2" fmla="*/ 5953 h 10001"/>
                          <a:gd name="connsiteX3" fmla="*/ 9495 w 10005"/>
                          <a:gd name="connsiteY3" fmla="*/ 6070 h 10001"/>
                          <a:gd name="connsiteX4" fmla="*/ 9441 w 10005"/>
                          <a:gd name="connsiteY4" fmla="*/ 6182 h 10001"/>
                          <a:gd name="connsiteX5" fmla="*/ 9406 w 10005"/>
                          <a:gd name="connsiteY5" fmla="*/ 6269 h 10001"/>
                          <a:gd name="connsiteX6" fmla="*/ 9387 w 10005"/>
                          <a:gd name="connsiteY6" fmla="*/ 6343 h 10001"/>
                          <a:gd name="connsiteX7" fmla="*/ 9380 w 10005"/>
                          <a:gd name="connsiteY7" fmla="*/ 6399 h 10001"/>
                          <a:gd name="connsiteX8" fmla="*/ 9380 w 10005"/>
                          <a:gd name="connsiteY8" fmla="*/ 6418 h 10001"/>
                          <a:gd name="connsiteX9" fmla="*/ 9380 w 10005"/>
                          <a:gd name="connsiteY9" fmla="*/ 6455 h 10001"/>
                          <a:gd name="connsiteX10" fmla="*/ 9372 w 10005"/>
                          <a:gd name="connsiteY10" fmla="*/ 6560 h 10001"/>
                          <a:gd name="connsiteX11" fmla="*/ 9372 w 10005"/>
                          <a:gd name="connsiteY11" fmla="*/ 6721 h 10001"/>
                          <a:gd name="connsiteX12" fmla="*/ 9364 w 10005"/>
                          <a:gd name="connsiteY12" fmla="*/ 6938 h 10001"/>
                          <a:gd name="connsiteX13" fmla="*/ 9360 w 10005"/>
                          <a:gd name="connsiteY13" fmla="*/ 7193 h 10001"/>
                          <a:gd name="connsiteX14" fmla="*/ 9353 w 10005"/>
                          <a:gd name="connsiteY14" fmla="*/ 7472 h 10001"/>
                          <a:gd name="connsiteX15" fmla="*/ 9345 w 10005"/>
                          <a:gd name="connsiteY15" fmla="*/ 7763 h 10001"/>
                          <a:gd name="connsiteX16" fmla="*/ 9337 w 10005"/>
                          <a:gd name="connsiteY16" fmla="*/ 8067 h 10001"/>
                          <a:gd name="connsiteX17" fmla="*/ 9333 w 10005"/>
                          <a:gd name="connsiteY17" fmla="*/ 8370 h 10001"/>
                          <a:gd name="connsiteX18" fmla="*/ 9326 w 10005"/>
                          <a:gd name="connsiteY18" fmla="*/ 8668 h 10001"/>
                          <a:gd name="connsiteX19" fmla="*/ 9318 w 10005"/>
                          <a:gd name="connsiteY19" fmla="*/ 8928 h 10001"/>
                          <a:gd name="connsiteX20" fmla="*/ 9310 w 10005"/>
                          <a:gd name="connsiteY20" fmla="*/ 9164 h 10001"/>
                          <a:gd name="connsiteX21" fmla="*/ 9310 w 10005"/>
                          <a:gd name="connsiteY21" fmla="*/ 9350 h 10001"/>
                          <a:gd name="connsiteX22" fmla="*/ 9307 w 10005"/>
                          <a:gd name="connsiteY22" fmla="*/ 9493 h 10001"/>
                          <a:gd name="connsiteX23" fmla="*/ 9310 w 10005"/>
                          <a:gd name="connsiteY23" fmla="*/ 9641 h 10001"/>
                          <a:gd name="connsiteX24" fmla="*/ 9337 w 10005"/>
                          <a:gd name="connsiteY24" fmla="*/ 9753 h 10001"/>
                          <a:gd name="connsiteX25" fmla="*/ 9372 w 10005"/>
                          <a:gd name="connsiteY25" fmla="*/ 9815 h 10001"/>
                          <a:gd name="connsiteX26" fmla="*/ 9418 w 10005"/>
                          <a:gd name="connsiteY26" fmla="*/ 9871 h 10001"/>
                          <a:gd name="connsiteX27" fmla="*/ 9460 w 10005"/>
                          <a:gd name="connsiteY27" fmla="*/ 9896 h 10001"/>
                          <a:gd name="connsiteX28" fmla="*/ 9506 w 10005"/>
                          <a:gd name="connsiteY28" fmla="*/ 9914 h 10001"/>
                          <a:gd name="connsiteX29" fmla="*/ 9541 w 10005"/>
                          <a:gd name="connsiteY29" fmla="*/ 9927 h 10001"/>
                          <a:gd name="connsiteX30" fmla="*/ 9568 w 10005"/>
                          <a:gd name="connsiteY30" fmla="*/ 9958 h 10001"/>
                          <a:gd name="connsiteX31" fmla="*/ 9468 w 10005"/>
                          <a:gd name="connsiteY31" fmla="*/ 9989 h 10001"/>
                          <a:gd name="connsiteX32" fmla="*/ 9372 w 10005"/>
                          <a:gd name="connsiteY32" fmla="*/ 10001 h 10001"/>
                          <a:gd name="connsiteX33" fmla="*/ 9291 w 10005"/>
                          <a:gd name="connsiteY33" fmla="*/ 9989 h 10001"/>
                          <a:gd name="connsiteX34" fmla="*/ 9230 w 10005"/>
                          <a:gd name="connsiteY34" fmla="*/ 9970 h 10001"/>
                          <a:gd name="connsiteX35" fmla="*/ 9191 w 10005"/>
                          <a:gd name="connsiteY35" fmla="*/ 9945 h 10001"/>
                          <a:gd name="connsiteX36" fmla="*/ 9176 w 10005"/>
                          <a:gd name="connsiteY36" fmla="*/ 9939 h 10001"/>
                          <a:gd name="connsiteX37" fmla="*/ 9157 w 10005"/>
                          <a:gd name="connsiteY37" fmla="*/ 9927 h 10001"/>
                          <a:gd name="connsiteX38" fmla="*/ 9103 w 10005"/>
                          <a:gd name="connsiteY38" fmla="*/ 9896 h 10001"/>
                          <a:gd name="connsiteX39" fmla="*/ 9015 w 10005"/>
                          <a:gd name="connsiteY39" fmla="*/ 9840 h 10001"/>
                          <a:gd name="connsiteX40" fmla="*/ 719 w 10005"/>
                          <a:gd name="connsiteY40" fmla="*/ 4477 h 10001"/>
                          <a:gd name="connsiteX41" fmla="*/ 86 w 10005"/>
                          <a:gd name="connsiteY41" fmla="*/ 3857 h 10001"/>
                          <a:gd name="connsiteX42" fmla="*/ 5 w 10005"/>
                          <a:gd name="connsiteY42" fmla="*/ 3095 h 10001"/>
                          <a:gd name="connsiteX43" fmla="*/ 5 w 10005"/>
                          <a:gd name="connsiteY43" fmla="*/ 2078 h 10001"/>
                          <a:gd name="connsiteX44" fmla="*/ 362 w 10005"/>
                          <a:gd name="connsiteY44" fmla="*/ 348 h 10001"/>
                          <a:gd name="connsiteX45" fmla="*/ 941 w 10005"/>
                          <a:gd name="connsiteY45" fmla="*/ 1 h 10001"/>
                          <a:gd name="connsiteX0" fmla="*/ 941 w 10005"/>
                          <a:gd name="connsiteY0" fmla="*/ 1 h 10001"/>
                          <a:gd name="connsiteX1" fmla="*/ 10005 w 10005"/>
                          <a:gd name="connsiteY1" fmla="*/ 5605 h 10001"/>
                          <a:gd name="connsiteX2" fmla="*/ 9495 w 10005"/>
                          <a:gd name="connsiteY2" fmla="*/ 6070 h 10001"/>
                          <a:gd name="connsiteX3" fmla="*/ 9441 w 10005"/>
                          <a:gd name="connsiteY3" fmla="*/ 6182 h 10001"/>
                          <a:gd name="connsiteX4" fmla="*/ 9406 w 10005"/>
                          <a:gd name="connsiteY4" fmla="*/ 6269 h 10001"/>
                          <a:gd name="connsiteX5" fmla="*/ 9387 w 10005"/>
                          <a:gd name="connsiteY5" fmla="*/ 6343 h 10001"/>
                          <a:gd name="connsiteX6" fmla="*/ 9380 w 10005"/>
                          <a:gd name="connsiteY6" fmla="*/ 6399 h 10001"/>
                          <a:gd name="connsiteX7" fmla="*/ 9380 w 10005"/>
                          <a:gd name="connsiteY7" fmla="*/ 6418 h 10001"/>
                          <a:gd name="connsiteX8" fmla="*/ 9380 w 10005"/>
                          <a:gd name="connsiteY8" fmla="*/ 6455 h 10001"/>
                          <a:gd name="connsiteX9" fmla="*/ 9372 w 10005"/>
                          <a:gd name="connsiteY9" fmla="*/ 6560 h 10001"/>
                          <a:gd name="connsiteX10" fmla="*/ 9372 w 10005"/>
                          <a:gd name="connsiteY10" fmla="*/ 6721 h 10001"/>
                          <a:gd name="connsiteX11" fmla="*/ 9364 w 10005"/>
                          <a:gd name="connsiteY11" fmla="*/ 6938 h 10001"/>
                          <a:gd name="connsiteX12" fmla="*/ 9360 w 10005"/>
                          <a:gd name="connsiteY12" fmla="*/ 7193 h 10001"/>
                          <a:gd name="connsiteX13" fmla="*/ 9353 w 10005"/>
                          <a:gd name="connsiteY13" fmla="*/ 7472 h 10001"/>
                          <a:gd name="connsiteX14" fmla="*/ 9345 w 10005"/>
                          <a:gd name="connsiteY14" fmla="*/ 7763 h 10001"/>
                          <a:gd name="connsiteX15" fmla="*/ 9337 w 10005"/>
                          <a:gd name="connsiteY15" fmla="*/ 8067 h 10001"/>
                          <a:gd name="connsiteX16" fmla="*/ 9333 w 10005"/>
                          <a:gd name="connsiteY16" fmla="*/ 8370 h 10001"/>
                          <a:gd name="connsiteX17" fmla="*/ 9326 w 10005"/>
                          <a:gd name="connsiteY17" fmla="*/ 8668 h 10001"/>
                          <a:gd name="connsiteX18" fmla="*/ 9318 w 10005"/>
                          <a:gd name="connsiteY18" fmla="*/ 8928 h 10001"/>
                          <a:gd name="connsiteX19" fmla="*/ 9310 w 10005"/>
                          <a:gd name="connsiteY19" fmla="*/ 9164 h 10001"/>
                          <a:gd name="connsiteX20" fmla="*/ 9310 w 10005"/>
                          <a:gd name="connsiteY20" fmla="*/ 9350 h 10001"/>
                          <a:gd name="connsiteX21" fmla="*/ 9307 w 10005"/>
                          <a:gd name="connsiteY21" fmla="*/ 9493 h 10001"/>
                          <a:gd name="connsiteX22" fmla="*/ 9310 w 10005"/>
                          <a:gd name="connsiteY22" fmla="*/ 9641 h 10001"/>
                          <a:gd name="connsiteX23" fmla="*/ 9337 w 10005"/>
                          <a:gd name="connsiteY23" fmla="*/ 9753 h 10001"/>
                          <a:gd name="connsiteX24" fmla="*/ 9372 w 10005"/>
                          <a:gd name="connsiteY24" fmla="*/ 9815 h 10001"/>
                          <a:gd name="connsiteX25" fmla="*/ 9418 w 10005"/>
                          <a:gd name="connsiteY25" fmla="*/ 9871 h 10001"/>
                          <a:gd name="connsiteX26" fmla="*/ 9460 w 10005"/>
                          <a:gd name="connsiteY26" fmla="*/ 9896 h 10001"/>
                          <a:gd name="connsiteX27" fmla="*/ 9506 w 10005"/>
                          <a:gd name="connsiteY27" fmla="*/ 9914 h 10001"/>
                          <a:gd name="connsiteX28" fmla="*/ 9541 w 10005"/>
                          <a:gd name="connsiteY28" fmla="*/ 9927 h 10001"/>
                          <a:gd name="connsiteX29" fmla="*/ 9568 w 10005"/>
                          <a:gd name="connsiteY29" fmla="*/ 9958 h 10001"/>
                          <a:gd name="connsiteX30" fmla="*/ 9468 w 10005"/>
                          <a:gd name="connsiteY30" fmla="*/ 9989 h 10001"/>
                          <a:gd name="connsiteX31" fmla="*/ 9372 w 10005"/>
                          <a:gd name="connsiteY31" fmla="*/ 10001 h 10001"/>
                          <a:gd name="connsiteX32" fmla="*/ 9291 w 10005"/>
                          <a:gd name="connsiteY32" fmla="*/ 9989 h 10001"/>
                          <a:gd name="connsiteX33" fmla="*/ 9230 w 10005"/>
                          <a:gd name="connsiteY33" fmla="*/ 9970 h 10001"/>
                          <a:gd name="connsiteX34" fmla="*/ 9191 w 10005"/>
                          <a:gd name="connsiteY34" fmla="*/ 9945 h 10001"/>
                          <a:gd name="connsiteX35" fmla="*/ 9176 w 10005"/>
                          <a:gd name="connsiteY35" fmla="*/ 9939 h 10001"/>
                          <a:gd name="connsiteX36" fmla="*/ 9157 w 10005"/>
                          <a:gd name="connsiteY36" fmla="*/ 9927 h 10001"/>
                          <a:gd name="connsiteX37" fmla="*/ 9103 w 10005"/>
                          <a:gd name="connsiteY37" fmla="*/ 9896 h 10001"/>
                          <a:gd name="connsiteX38" fmla="*/ 9015 w 10005"/>
                          <a:gd name="connsiteY38" fmla="*/ 9840 h 10001"/>
                          <a:gd name="connsiteX39" fmla="*/ 719 w 10005"/>
                          <a:gd name="connsiteY39" fmla="*/ 4477 h 10001"/>
                          <a:gd name="connsiteX40" fmla="*/ 86 w 10005"/>
                          <a:gd name="connsiteY40" fmla="*/ 3857 h 10001"/>
                          <a:gd name="connsiteX41" fmla="*/ 5 w 10005"/>
                          <a:gd name="connsiteY41" fmla="*/ 3095 h 10001"/>
                          <a:gd name="connsiteX42" fmla="*/ 5 w 10005"/>
                          <a:gd name="connsiteY42" fmla="*/ 2078 h 10001"/>
                          <a:gd name="connsiteX43" fmla="*/ 362 w 10005"/>
                          <a:gd name="connsiteY43" fmla="*/ 348 h 10001"/>
                          <a:gd name="connsiteX44" fmla="*/ 941 w 10005"/>
                          <a:gd name="connsiteY4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291 w 10005"/>
                          <a:gd name="connsiteY31" fmla="*/ 9989 h 10001"/>
                          <a:gd name="connsiteX32" fmla="*/ 9230 w 10005"/>
                          <a:gd name="connsiteY32" fmla="*/ 9970 h 10001"/>
                          <a:gd name="connsiteX33" fmla="*/ 9191 w 10005"/>
                          <a:gd name="connsiteY33" fmla="*/ 9945 h 10001"/>
                          <a:gd name="connsiteX34" fmla="*/ 9176 w 10005"/>
                          <a:gd name="connsiteY34" fmla="*/ 9939 h 10001"/>
                          <a:gd name="connsiteX35" fmla="*/ 9157 w 10005"/>
                          <a:gd name="connsiteY35" fmla="*/ 9927 h 10001"/>
                          <a:gd name="connsiteX36" fmla="*/ 9103 w 10005"/>
                          <a:gd name="connsiteY36" fmla="*/ 9896 h 10001"/>
                          <a:gd name="connsiteX37" fmla="*/ 9015 w 10005"/>
                          <a:gd name="connsiteY37" fmla="*/ 9840 h 10001"/>
                          <a:gd name="connsiteX38" fmla="*/ 719 w 10005"/>
                          <a:gd name="connsiteY38" fmla="*/ 4477 h 10001"/>
                          <a:gd name="connsiteX39" fmla="*/ 86 w 10005"/>
                          <a:gd name="connsiteY39" fmla="*/ 3857 h 10001"/>
                          <a:gd name="connsiteX40" fmla="*/ 5 w 10005"/>
                          <a:gd name="connsiteY40" fmla="*/ 3095 h 10001"/>
                          <a:gd name="connsiteX41" fmla="*/ 5 w 10005"/>
                          <a:gd name="connsiteY41" fmla="*/ 2078 h 10001"/>
                          <a:gd name="connsiteX42" fmla="*/ 362 w 10005"/>
                          <a:gd name="connsiteY42" fmla="*/ 348 h 10001"/>
                          <a:gd name="connsiteX43" fmla="*/ 941 w 10005"/>
                          <a:gd name="connsiteY43" fmla="*/ 1 h 10001"/>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91 w 10005"/>
                          <a:gd name="connsiteY31" fmla="*/ 9989 h 10263"/>
                          <a:gd name="connsiteX32" fmla="*/ 9230 w 10005"/>
                          <a:gd name="connsiteY32" fmla="*/ 9970 h 10263"/>
                          <a:gd name="connsiteX33" fmla="*/ 9191 w 10005"/>
                          <a:gd name="connsiteY33" fmla="*/ 9945 h 10263"/>
                          <a:gd name="connsiteX34" fmla="*/ 9176 w 10005"/>
                          <a:gd name="connsiteY34" fmla="*/ 9939 h 10263"/>
                          <a:gd name="connsiteX35" fmla="*/ 9157 w 10005"/>
                          <a:gd name="connsiteY35" fmla="*/ 9927 h 10263"/>
                          <a:gd name="connsiteX36" fmla="*/ 9015 w 10005"/>
                          <a:gd name="connsiteY36" fmla="*/ 9840 h 10263"/>
                          <a:gd name="connsiteX37" fmla="*/ 719 w 10005"/>
                          <a:gd name="connsiteY37" fmla="*/ 4477 h 10263"/>
                          <a:gd name="connsiteX38" fmla="*/ 86 w 10005"/>
                          <a:gd name="connsiteY38" fmla="*/ 3857 h 10263"/>
                          <a:gd name="connsiteX39" fmla="*/ 5 w 10005"/>
                          <a:gd name="connsiteY39" fmla="*/ 3095 h 10263"/>
                          <a:gd name="connsiteX40" fmla="*/ 5 w 10005"/>
                          <a:gd name="connsiteY40" fmla="*/ 2078 h 10263"/>
                          <a:gd name="connsiteX41" fmla="*/ 362 w 10005"/>
                          <a:gd name="connsiteY41" fmla="*/ 348 h 10263"/>
                          <a:gd name="connsiteX42" fmla="*/ 941 w 10005"/>
                          <a:gd name="connsiteY42"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91 w 10005"/>
                          <a:gd name="connsiteY32" fmla="*/ 9945 h 10263"/>
                          <a:gd name="connsiteX33" fmla="*/ 9176 w 10005"/>
                          <a:gd name="connsiteY33" fmla="*/ 9939 h 10263"/>
                          <a:gd name="connsiteX34" fmla="*/ 9157 w 10005"/>
                          <a:gd name="connsiteY34" fmla="*/ 9927 h 10263"/>
                          <a:gd name="connsiteX35" fmla="*/ 9015 w 10005"/>
                          <a:gd name="connsiteY35" fmla="*/ 9840 h 10263"/>
                          <a:gd name="connsiteX36" fmla="*/ 719 w 10005"/>
                          <a:gd name="connsiteY36" fmla="*/ 4477 h 10263"/>
                          <a:gd name="connsiteX37" fmla="*/ 86 w 10005"/>
                          <a:gd name="connsiteY37" fmla="*/ 3857 h 10263"/>
                          <a:gd name="connsiteX38" fmla="*/ 5 w 10005"/>
                          <a:gd name="connsiteY38" fmla="*/ 3095 h 10263"/>
                          <a:gd name="connsiteX39" fmla="*/ 5 w 10005"/>
                          <a:gd name="connsiteY39" fmla="*/ 2078 h 10263"/>
                          <a:gd name="connsiteX40" fmla="*/ 362 w 10005"/>
                          <a:gd name="connsiteY40" fmla="*/ 348 h 10263"/>
                          <a:gd name="connsiteX41" fmla="*/ 941 w 10005"/>
                          <a:gd name="connsiteY41"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76 w 10005"/>
                          <a:gd name="connsiteY32" fmla="*/ 9939 h 10263"/>
                          <a:gd name="connsiteX33" fmla="*/ 9157 w 10005"/>
                          <a:gd name="connsiteY33" fmla="*/ 9927 h 10263"/>
                          <a:gd name="connsiteX34" fmla="*/ 9015 w 10005"/>
                          <a:gd name="connsiteY34" fmla="*/ 9840 h 10263"/>
                          <a:gd name="connsiteX35" fmla="*/ 719 w 10005"/>
                          <a:gd name="connsiteY35" fmla="*/ 4477 h 10263"/>
                          <a:gd name="connsiteX36" fmla="*/ 86 w 10005"/>
                          <a:gd name="connsiteY36" fmla="*/ 3857 h 10263"/>
                          <a:gd name="connsiteX37" fmla="*/ 5 w 10005"/>
                          <a:gd name="connsiteY37" fmla="*/ 3095 h 10263"/>
                          <a:gd name="connsiteX38" fmla="*/ 5 w 10005"/>
                          <a:gd name="connsiteY38" fmla="*/ 2078 h 10263"/>
                          <a:gd name="connsiteX39" fmla="*/ 362 w 10005"/>
                          <a:gd name="connsiteY39" fmla="*/ 348 h 10263"/>
                          <a:gd name="connsiteX40" fmla="*/ 941 w 10005"/>
                          <a:gd name="connsiteY40" fmla="*/ 1 h 10263"/>
                          <a:gd name="connsiteX0" fmla="*/ 941 w 10005"/>
                          <a:gd name="connsiteY0" fmla="*/ 1 h 10266"/>
                          <a:gd name="connsiteX1" fmla="*/ 10005 w 10005"/>
                          <a:gd name="connsiteY1" fmla="*/ 5605 h 10266"/>
                          <a:gd name="connsiteX2" fmla="*/ 9441 w 10005"/>
                          <a:gd name="connsiteY2" fmla="*/ 6182 h 10266"/>
                          <a:gd name="connsiteX3" fmla="*/ 9406 w 10005"/>
                          <a:gd name="connsiteY3" fmla="*/ 6269 h 10266"/>
                          <a:gd name="connsiteX4" fmla="*/ 9387 w 10005"/>
                          <a:gd name="connsiteY4" fmla="*/ 6343 h 10266"/>
                          <a:gd name="connsiteX5" fmla="*/ 9380 w 10005"/>
                          <a:gd name="connsiteY5" fmla="*/ 6399 h 10266"/>
                          <a:gd name="connsiteX6" fmla="*/ 9380 w 10005"/>
                          <a:gd name="connsiteY6" fmla="*/ 6418 h 10266"/>
                          <a:gd name="connsiteX7" fmla="*/ 9380 w 10005"/>
                          <a:gd name="connsiteY7" fmla="*/ 6455 h 10266"/>
                          <a:gd name="connsiteX8" fmla="*/ 9372 w 10005"/>
                          <a:gd name="connsiteY8" fmla="*/ 6560 h 10266"/>
                          <a:gd name="connsiteX9" fmla="*/ 9372 w 10005"/>
                          <a:gd name="connsiteY9" fmla="*/ 6721 h 10266"/>
                          <a:gd name="connsiteX10" fmla="*/ 9364 w 10005"/>
                          <a:gd name="connsiteY10" fmla="*/ 6938 h 10266"/>
                          <a:gd name="connsiteX11" fmla="*/ 9360 w 10005"/>
                          <a:gd name="connsiteY11" fmla="*/ 7193 h 10266"/>
                          <a:gd name="connsiteX12" fmla="*/ 9353 w 10005"/>
                          <a:gd name="connsiteY12" fmla="*/ 7472 h 10266"/>
                          <a:gd name="connsiteX13" fmla="*/ 9345 w 10005"/>
                          <a:gd name="connsiteY13" fmla="*/ 7763 h 10266"/>
                          <a:gd name="connsiteX14" fmla="*/ 9337 w 10005"/>
                          <a:gd name="connsiteY14" fmla="*/ 8067 h 10266"/>
                          <a:gd name="connsiteX15" fmla="*/ 9333 w 10005"/>
                          <a:gd name="connsiteY15" fmla="*/ 8370 h 10266"/>
                          <a:gd name="connsiteX16" fmla="*/ 9326 w 10005"/>
                          <a:gd name="connsiteY16" fmla="*/ 8668 h 10266"/>
                          <a:gd name="connsiteX17" fmla="*/ 9318 w 10005"/>
                          <a:gd name="connsiteY17" fmla="*/ 8928 h 10266"/>
                          <a:gd name="connsiteX18" fmla="*/ 9310 w 10005"/>
                          <a:gd name="connsiteY18" fmla="*/ 9164 h 10266"/>
                          <a:gd name="connsiteX19" fmla="*/ 9310 w 10005"/>
                          <a:gd name="connsiteY19" fmla="*/ 9350 h 10266"/>
                          <a:gd name="connsiteX20" fmla="*/ 9307 w 10005"/>
                          <a:gd name="connsiteY20" fmla="*/ 9493 h 10266"/>
                          <a:gd name="connsiteX21" fmla="*/ 9310 w 10005"/>
                          <a:gd name="connsiteY21" fmla="*/ 9641 h 10266"/>
                          <a:gd name="connsiteX22" fmla="*/ 9337 w 10005"/>
                          <a:gd name="connsiteY22" fmla="*/ 9753 h 10266"/>
                          <a:gd name="connsiteX23" fmla="*/ 9372 w 10005"/>
                          <a:gd name="connsiteY23" fmla="*/ 9815 h 10266"/>
                          <a:gd name="connsiteX24" fmla="*/ 9418 w 10005"/>
                          <a:gd name="connsiteY24" fmla="*/ 9871 h 10266"/>
                          <a:gd name="connsiteX25" fmla="*/ 9460 w 10005"/>
                          <a:gd name="connsiteY25" fmla="*/ 9896 h 10266"/>
                          <a:gd name="connsiteX26" fmla="*/ 9506 w 10005"/>
                          <a:gd name="connsiteY26" fmla="*/ 9914 h 10266"/>
                          <a:gd name="connsiteX27" fmla="*/ 9541 w 10005"/>
                          <a:gd name="connsiteY27" fmla="*/ 9927 h 10266"/>
                          <a:gd name="connsiteX28" fmla="*/ 9568 w 10005"/>
                          <a:gd name="connsiteY28" fmla="*/ 9958 h 10266"/>
                          <a:gd name="connsiteX29" fmla="*/ 9468 w 10005"/>
                          <a:gd name="connsiteY29" fmla="*/ 9989 h 10266"/>
                          <a:gd name="connsiteX30" fmla="*/ 9372 w 10005"/>
                          <a:gd name="connsiteY30" fmla="*/ 10001 h 10266"/>
                          <a:gd name="connsiteX31" fmla="*/ 9230 w 10005"/>
                          <a:gd name="connsiteY31" fmla="*/ 9970 h 10266"/>
                          <a:gd name="connsiteX32" fmla="*/ 9176 w 10005"/>
                          <a:gd name="connsiteY32" fmla="*/ 9939 h 10266"/>
                          <a:gd name="connsiteX33" fmla="*/ 9015 w 10005"/>
                          <a:gd name="connsiteY33" fmla="*/ 9840 h 10266"/>
                          <a:gd name="connsiteX34" fmla="*/ 719 w 10005"/>
                          <a:gd name="connsiteY34" fmla="*/ 4477 h 10266"/>
                          <a:gd name="connsiteX35" fmla="*/ 86 w 10005"/>
                          <a:gd name="connsiteY35" fmla="*/ 3857 h 10266"/>
                          <a:gd name="connsiteX36" fmla="*/ 5 w 10005"/>
                          <a:gd name="connsiteY36" fmla="*/ 3095 h 10266"/>
                          <a:gd name="connsiteX37" fmla="*/ 5 w 10005"/>
                          <a:gd name="connsiteY37" fmla="*/ 2078 h 10266"/>
                          <a:gd name="connsiteX38" fmla="*/ 362 w 10005"/>
                          <a:gd name="connsiteY38" fmla="*/ 348 h 10266"/>
                          <a:gd name="connsiteX39" fmla="*/ 941 w 10005"/>
                          <a:gd name="connsiteY39" fmla="*/ 1 h 10266"/>
                          <a:gd name="connsiteX0" fmla="*/ 941 w 10005"/>
                          <a:gd name="connsiteY0" fmla="*/ 1 h 10276"/>
                          <a:gd name="connsiteX1" fmla="*/ 10005 w 10005"/>
                          <a:gd name="connsiteY1" fmla="*/ 5605 h 10276"/>
                          <a:gd name="connsiteX2" fmla="*/ 9441 w 10005"/>
                          <a:gd name="connsiteY2" fmla="*/ 6182 h 10276"/>
                          <a:gd name="connsiteX3" fmla="*/ 9406 w 10005"/>
                          <a:gd name="connsiteY3" fmla="*/ 6269 h 10276"/>
                          <a:gd name="connsiteX4" fmla="*/ 9387 w 10005"/>
                          <a:gd name="connsiteY4" fmla="*/ 6343 h 10276"/>
                          <a:gd name="connsiteX5" fmla="*/ 9380 w 10005"/>
                          <a:gd name="connsiteY5" fmla="*/ 6399 h 10276"/>
                          <a:gd name="connsiteX6" fmla="*/ 9380 w 10005"/>
                          <a:gd name="connsiteY6" fmla="*/ 6418 h 10276"/>
                          <a:gd name="connsiteX7" fmla="*/ 9380 w 10005"/>
                          <a:gd name="connsiteY7" fmla="*/ 6455 h 10276"/>
                          <a:gd name="connsiteX8" fmla="*/ 9372 w 10005"/>
                          <a:gd name="connsiteY8" fmla="*/ 6560 h 10276"/>
                          <a:gd name="connsiteX9" fmla="*/ 9372 w 10005"/>
                          <a:gd name="connsiteY9" fmla="*/ 6721 h 10276"/>
                          <a:gd name="connsiteX10" fmla="*/ 9364 w 10005"/>
                          <a:gd name="connsiteY10" fmla="*/ 6938 h 10276"/>
                          <a:gd name="connsiteX11" fmla="*/ 9360 w 10005"/>
                          <a:gd name="connsiteY11" fmla="*/ 7193 h 10276"/>
                          <a:gd name="connsiteX12" fmla="*/ 9353 w 10005"/>
                          <a:gd name="connsiteY12" fmla="*/ 7472 h 10276"/>
                          <a:gd name="connsiteX13" fmla="*/ 9345 w 10005"/>
                          <a:gd name="connsiteY13" fmla="*/ 7763 h 10276"/>
                          <a:gd name="connsiteX14" fmla="*/ 9337 w 10005"/>
                          <a:gd name="connsiteY14" fmla="*/ 8067 h 10276"/>
                          <a:gd name="connsiteX15" fmla="*/ 9333 w 10005"/>
                          <a:gd name="connsiteY15" fmla="*/ 8370 h 10276"/>
                          <a:gd name="connsiteX16" fmla="*/ 9326 w 10005"/>
                          <a:gd name="connsiteY16" fmla="*/ 8668 h 10276"/>
                          <a:gd name="connsiteX17" fmla="*/ 9318 w 10005"/>
                          <a:gd name="connsiteY17" fmla="*/ 8928 h 10276"/>
                          <a:gd name="connsiteX18" fmla="*/ 9310 w 10005"/>
                          <a:gd name="connsiteY18" fmla="*/ 9164 h 10276"/>
                          <a:gd name="connsiteX19" fmla="*/ 9310 w 10005"/>
                          <a:gd name="connsiteY19" fmla="*/ 9350 h 10276"/>
                          <a:gd name="connsiteX20" fmla="*/ 9307 w 10005"/>
                          <a:gd name="connsiteY20" fmla="*/ 9493 h 10276"/>
                          <a:gd name="connsiteX21" fmla="*/ 9310 w 10005"/>
                          <a:gd name="connsiteY21" fmla="*/ 9641 h 10276"/>
                          <a:gd name="connsiteX22" fmla="*/ 9337 w 10005"/>
                          <a:gd name="connsiteY22" fmla="*/ 9753 h 10276"/>
                          <a:gd name="connsiteX23" fmla="*/ 9372 w 10005"/>
                          <a:gd name="connsiteY23" fmla="*/ 9815 h 10276"/>
                          <a:gd name="connsiteX24" fmla="*/ 9418 w 10005"/>
                          <a:gd name="connsiteY24" fmla="*/ 9871 h 10276"/>
                          <a:gd name="connsiteX25" fmla="*/ 9460 w 10005"/>
                          <a:gd name="connsiteY25" fmla="*/ 9896 h 10276"/>
                          <a:gd name="connsiteX26" fmla="*/ 9506 w 10005"/>
                          <a:gd name="connsiteY26" fmla="*/ 9914 h 10276"/>
                          <a:gd name="connsiteX27" fmla="*/ 9541 w 10005"/>
                          <a:gd name="connsiteY27" fmla="*/ 9927 h 10276"/>
                          <a:gd name="connsiteX28" fmla="*/ 9568 w 10005"/>
                          <a:gd name="connsiteY28" fmla="*/ 9958 h 10276"/>
                          <a:gd name="connsiteX29" fmla="*/ 9468 w 10005"/>
                          <a:gd name="connsiteY29" fmla="*/ 9989 h 10276"/>
                          <a:gd name="connsiteX30" fmla="*/ 9372 w 10005"/>
                          <a:gd name="connsiteY30" fmla="*/ 10001 h 10276"/>
                          <a:gd name="connsiteX31" fmla="*/ 9230 w 10005"/>
                          <a:gd name="connsiteY31" fmla="*/ 9970 h 10276"/>
                          <a:gd name="connsiteX32" fmla="*/ 9015 w 10005"/>
                          <a:gd name="connsiteY32" fmla="*/ 9840 h 10276"/>
                          <a:gd name="connsiteX33" fmla="*/ 719 w 10005"/>
                          <a:gd name="connsiteY33" fmla="*/ 4477 h 10276"/>
                          <a:gd name="connsiteX34" fmla="*/ 86 w 10005"/>
                          <a:gd name="connsiteY34" fmla="*/ 3857 h 10276"/>
                          <a:gd name="connsiteX35" fmla="*/ 5 w 10005"/>
                          <a:gd name="connsiteY35" fmla="*/ 3095 h 10276"/>
                          <a:gd name="connsiteX36" fmla="*/ 5 w 10005"/>
                          <a:gd name="connsiteY36" fmla="*/ 2078 h 10276"/>
                          <a:gd name="connsiteX37" fmla="*/ 362 w 10005"/>
                          <a:gd name="connsiteY37" fmla="*/ 348 h 10276"/>
                          <a:gd name="connsiteX38" fmla="*/ 941 w 10005"/>
                          <a:gd name="connsiteY38" fmla="*/ 1 h 10276"/>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372 w 10005"/>
                          <a:gd name="connsiteY29" fmla="*/ 10001 h 10001"/>
                          <a:gd name="connsiteX30" fmla="*/ 9015 w 10005"/>
                          <a:gd name="connsiteY30" fmla="*/ 9840 h 10001"/>
                          <a:gd name="connsiteX31" fmla="*/ 719 w 10005"/>
                          <a:gd name="connsiteY31" fmla="*/ 4477 h 10001"/>
                          <a:gd name="connsiteX32" fmla="*/ 86 w 10005"/>
                          <a:gd name="connsiteY32" fmla="*/ 3857 h 10001"/>
                          <a:gd name="connsiteX33" fmla="*/ 5 w 10005"/>
                          <a:gd name="connsiteY33" fmla="*/ 3095 h 10001"/>
                          <a:gd name="connsiteX34" fmla="*/ 5 w 10005"/>
                          <a:gd name="connsiteY34" fmla="*/ 2078 h 10001"/>
                          <a:gd name="connsiteX35" fmla="*/ 362 w 10005"/>
                          <a:gd name="connsiteY35" fmla="*/ 348 h 10001"/>
                          <a:gd name="connsiteX36" fmla="*/ 941 w 10005"/>
                          <a:gd name="connsiteY36"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68 w 10005"/>
                          <a:gd name="connsiteY27" fmla="*/ 9958 h 10001"/>
                          <a:gd name="connsiteX28" fmla="*/ 9372 w 10005"/>
                          <a:gd name="connsiteY28" fmla="*/ 10001 h 10001"/>
                          <a:gd name="connsiteX29" fmla="*/ 9015 w 10005"/>
                          <a:gd name="connsiteY29" fmla="*/ 9840 h 10001"/>
                          <a:gd name="connsiteX30" fmla="*/ 719 w 10005"/>
                          <a:gd name="connsiteY30" fmla="*/ 4477 h 10001"/>
                          <a:gd name="connsiteX31" fmla="*/ 86 w 10005"/>
                          <a:gd name="connsiteY31" fmla="*/ 3857 h 10001"/>
                          <a:gd name="connsiteX32" fmla="*/ 5 w 10005"/>
                          <a:gd name="connsiteY32" fmla="*/ 3095 h 10001"/>
                          <a:gd name="connsiteX33" fmla="*/ 5 w 10005"/>
                          <a:gd name="connsiteY33" fmla="*/ 2078 h 10001"/>
                          <a:gd name="connsiteX34" fmla="*/ 362 w 10005"/>
                          <a:gd name="connsiteY34" fmla="*/ 348 h 10001"/>
                          <a:gd name="connsiteX35" fmla="*/ 941 w 10005"/>
                          <a:gd name="connsiteY35"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68 w 10005"/>
                          <a:gd name="connsiteY26" fmla="*/ 9958 h 10001"/>
                          <a:gd name="connsiteX27" fmla="*/ 9372 w 10005"/>
                          <a:gd name="connsiteY27" fmla="*/ 10001 h 10001"/>
                          <a:gd name="connsiteX28" fmla="*/ 9015 w 10005"/>
                          <a:gd name="connsiteY28" fmla="*/ 9840 h 10001"/>
                          <a:gd name="connsiteX29" fmla="*/ 719 w 10005"/>
                          <a:gd name="connsiteY29" fmla="*/ 4477 h 10001"/>
                          <a:gd name="connsiteX30" fmla="*/ 86 w 10005"/>
                          <a:gd name="connsiteY30" fmla="*/ 3857 h 10001"/>
                          <a:gd name="connsiteX31" fmla="*/ 5 w 10005"/>
                          <a:gd name="connsiteY31" fmla="*/ 3095 h 10001"/>
                          <a:gd name="connsiteX32" fmla="*/ 5 w 10005"/>
                          <a:gd name="connsiteY32" fmla="*/ 2078 h 10001"/>
                          <a:gd name="connsiteX33" fmla="*/ 362 w 10005"/>
                          <a:gd name="connsiteY33" fmla="*/ 348 h 10001"/>
                          <a:gd name="connsiteX34" fmla="*/ 941 w 10005"/>
                          <a:gd name="connsiteY3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568 w 10005"/>
                          <a:gd name="connsiteY25" fmla="*/ 9958 h 10001"/>
                          <a:gd name="connsiteX26" fmla="*/ 9372 w 10005"/>
                          <a:gd name="connsiteY26" fmla="*/ 10001 h 10001"/>
                          <a:gd name="connsiteX27" fmla="*/ 9015 w 10005"/>
                          <a:gd name="connsiteY27" fmla="*/ 9840 h 10001"/>
                          <a:gd name="connsiteX28" fmla="*/ 719 w 10005"/>
                          <a:gd name="connsiteY28" fmla="*/ 4477 h 10001"/>
                          <a:gd name="connsiteX29" fmla="*/ 86 w 10005"/>
                          <a:gd name="connsiteY29" fmla="*/ 3857 h 10001"/>
                          <a:gd name="connsiteX30" fmla="*/ 5 w 10005"/>
                          <a:gd name="connsiteY30" fmla="*/ 3095 h 10001"/>
                          <a:gd name="connsiteX31" fmla="*/ 5 w 10005"/>
                          <a:gd name="connsiteY31" fmla="*/ 2078 h 10001"/>
                          <a:gd name="connsiteX32" fmla="*/ 362 w 10005"/>
                          <a:gd name="connsiteY32" fmla="*/ 348 h 10001"/>
                          <a:gd name="connsiteX33" fmla="*/ 941 w 10005"/>
                          <a:gd name="connsiteY33"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568 w 10005"/>
                          <a:gd name="connsiteY24" fmla="*/ 9958 h 10001"/>
                          <a:gd name="connsiteX25" fmla="*/ 9372 w 10005"/>
                          <a:gd name="connsiteY25" fmla="*/ 10001 h 10001"/>
                          <a:gd name="connsiteX26" fmla="*/ 9015 w 10005"/>
                          <a:gd name="connsiteY26" fmla="*/ 9840 h 10001"/>
                          <a:gd name="connsiteX27" fmla="*/ 719 w 10005"/>
                          <a:gd name="connsiteY27" fmla="*/ 4477 h 10001"/>
                          <a:gd name="connsiteX28" fmla="*/ 86 w 10005"/>
                          <a:gd name="connsiteY28" fmla="*/ 3857 h 10001"/>
                          <a:gd name="connsiteX29" fmla="*/ 5 w 10005"/>
                          <a:gd name="connsiteY29" fmla="*/ 3095 h 10001"/>
                          <a:gd name="connsiteX30" fmla="*/ 5 w 10005"/>
                          <a:gd name="connsiteY30" fmla="*/ 2078 h 10001"/>
                          <a:gd name="connsiteX31" fmla="*/ 362 w 10005"/>
                          <a:gd name="connsiteY31" fmla="*/ 348 h 10001"/>
                          <a:gd name="connsiteX32" fmla="*/ 941 w 10005"/>
                          <a:gd name="connsiteY32"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568 w 10005"/>
                          <a:gd name="connsiteY23" fmla="*/ 9958 h 10001"/>
                          <a:gd name="connsiteX24" fmla="*/ 9372 w 10005"/>
                          <a:gd name="connsiteY24" fmla="*/ 10001 h 10001"/>
                          <a:gd name="connsiteX25" fmla="*/ 9015 w 10005"/>
                          <a:gd name="connsiteY25" fmla="*/ 9840 h 10001"/>
                          <a:gd name="connsiteX26" fmla="*/ 719 w 10005"/>
                          <a:gd name="connsiteY26" fmla="*/ 4477 h 10001"/>
                          <a:gd name="connsiteX27" fmla="*/ 86 w 10005"/>
                          <a:gd name="connsiteY27" fmla="*/ 3857 h 10001"/>
                          <a:gd name="connsiteX28" fmla="*/ 5 w 10005"/>
                          <a:gd name="connsiteY28" fmla="*/ 3095 h 10001"/>
                          <a:gd name="connsiteX29" fmla="*/ 5 w 10005"/>
                          <a:gd name="connsiteY29" fmla="*/ 2078 h 10001"/>
                          <a:gd name="connsiteX30" fmla="*/ 362 w 10005"/>
                          <a:gd name="connsiteY30" fmla="*/ 348 h 10001"/>
                          <a:gd name="connsiteX31" fmla="*/ 941 w 10005"/>
                          <a:gd name="connsiteY31"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568 w 10005"/>
                          <a:gd name="connsiteY22" fmla="*/ 9958 h 10001"/>
                          <a:gd name="connsiteX23" fmla="*/ 9372 w 10005"/>
                          <a:gd name="connsiteY23" fmla="*/ 10001 h 10001"/>
                          <a:gd name="connsiteX24" fmla="*/ 9015 w 10005"/>
                          <a:gd name="connsiteY24" fmla="*/ 9840 h 10001"/>
                          <a:gd name="connsiteX25" fmla="*/ 719 w 10005"/>
                          <a:gd name="connsiteY25" fmla="*/ 4477 h 10001"/>
                          <a:gd name="connsiteX26" fmla="*/ 86 w 10005"/>
                          <a:gd name="connsiteY26" fmla="*/ 3857 h 10001"/>
                          <a:gd name="connsiteX27" fmla="*/ 5 w 10005"/>
                          <a:gd name="connsiteY27" fmla="*/ 3095 h 10001"/>
                          <a:gd name="connsiteX28" fmla="*/ 5 w 10005"/>
                          <a:gd name="connsiteY28" fmla="*/ 2078 h 10001"/>
                          <a:gd name="connsiteX29" fmla="*/ 362 w 10005"/>
                          <a:gd name="connsiteY29" fmla="*/ 348 h 10001"/>
                          <a:gd name="connsiteX30" fmla="*/ 941 w 10005"/>
                          <a:gd name="connsiteY30"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568 w 10005"/>
                          <a:gd name="connsiteY21" fmla="*/ 9958 h 10001"/>
                          <a:gd name="connsiteX22" fmla="*/ 9372 w 10005"/>
                          <a:gd name="connsiteY22" fmla="*/ 10001 h 10001"/>
                          <a:gd name="connsiteX23" fmla="*/ 9015 w 10005"/>
                          <a:gd name="connsiteY23" fmla="*/ 9840 h 10001"/>
                          <a:gd name="connsiteX24" fmla="*/ 719 w 10005"/>
                          <a:gd name="connsiteY24" fmla="*/ 4477 h 10001"/>
                          <a:gd name="connsiteX25" fmla="*/ 86 w 10005"/>
                          <a:gd name="connsiteY25" fmla="*/ 3857 h 10001"/>
                          <a:gd name="connsiteX26" fmla="*/ 5 w 10005"/>
                          <a:gd name="connsiteY26" fmla="*/ 3095 h 10001"/>
                          <a:gd name="connsiteX27" fmla="*/ 5 w 10005"/>
                          <a:gd name="connsiteY27" fmla="*/ 2078 h 10001"/>
                          <a:gd name="connsiteX28" fmla="*/ 362 w 10005"/>
                          <a:gd name="connsiteY28" fmla="*/ 348 h 10001"/>
                          <a:gd name="connsiteX29" fmla="*/ 941 w 10005"/>
                          <a:gd name="connsiteY29"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2"/>
                          <a:gd name="connsiteX1" fmla="*/ 10005 w 10005"/>
                          <a:gd name="connsiteY1" fmla="*/ 5605 h 10002"/>
                          <a:gd name="connsiteX2" fmla="*/ 9441 w 10005"/>
                          <a:gd name="connsiteY2" fmla="*/ 6182 h 10002"/>
                          <a:gd name="connsiteX3" fmla="*/ 9406 w 10005"/>
                          <a:gd name="connsiteY3" fmla="*/ 6269 h 10002"/>
                          <a:gd name="connsiteX4" fmla="*/ 9387 w 10005"/>
                          <a:gd name="connsiteY4" fmla="*/ 6343 h 10002"/>
                          <a:gd name="connsiteX5" fmla="*/ 9380 w 10005"/>
                          <a:gd name="connsiteY5" fmla="*/ 6399 h 10002"/>
                          <a:gd name="connsiteX6" fmla="*/ 9380 w 10005"/>
                          <a:gd name="connsiteY6" fmla="*/ 6418 h 10002"/>
                          <a:gd name="connsiteX7" fmla="*/ 9380 w 10005"/>
                          <a:gd name="connsiteY7" fmla="*/ 6455 h 10002"/>
                          <a:gd name="connsiteX8" fmla="*/ 9372 w 10005"/>
                          <a:gd name="connsiteY8" fmla="*/ 6560 h 10002"/>
                          <a:gd name="connsiteX9" fmla="*/ 9372 w 10005"/>
                          <a:gd name="connsiteY9" fmla="*/ 6721 h 10002"/>
                          <a:gd name="connsiteX10" fmla="*/ 9364 w 10005"/>
                          <a:gd name="connsiteY10" fmla="*/ 6938 h 10002"/>
                          <a:gd name="connsiteX11" fmla="*/ 9360 w 10005"/>
                          <a:gd name="connsiteY11" fmla="*/ 7193 h 10002"/>
                          <a:gd name="connsiteX12" fmla="*/ 9353 w 10005"/>
                          <a:gd name="connsiteY12" fmla="*/ 7472 h 10002"/>
                          <a:gd name="connsiteX13" fmla="*/ 9345 w 10005"/>
                          <a:gd name="connsiteY13" fmla="*/ 7763 h 10002"/>
                          <a:gd name="connsiteX14" fmla="*/ 9337 w 10005"/>
                          <a:gd name="connsiteY14" fmla="*/ 8067 h 10002"/>
                          <a:gd name="connsiteX15" fmla="*/ 9333 w 10005"/>
                          <a:gd name="connsiteY15" fmla="*/ 8370 h 10002"/>
                          <a:gd name="connsiteX16" fmla="*/ 9326 w 10005"/>
                          <a:gd name="connsiteY16" fmla="*/ 8668 h 10002"/>
                          <a:gd name="connsiteX17" fmla="*/ 9318 w 10005"/>
                          <a:gd name="connsiteY17" fmla="*/ 8928 h 10002"/>
                          <a:gd name="connsiteX18" fmla="*/ 9310 w 10005"/>
                          <a:gd name="connsiteY18" fmla="*/ 9164 h 10002"/>
                          <a:gd name="connsiteX19" fmla="*/ 9310 w 10005"/>
                          <a:gd name="connsiteY19" fmla="*/ 9350 h 10002"/>
                          <a:gd name="connsiteX20" fmla="*/ 9568 w 10005"/>
                          <a:gd name="connsiteY20" fmla="*/ 9958 h 10002"/>
                          <a:gd name="connsiteX21" fmla="*/ 9372 w 10005"/>
                          <a:gd name="connsiteY21" fmla="*/ 10001 h 10002"/>
                          <a:gd name="connsiteX22" fmla="*/ 9015 w 10005"/>
                          <a:gd name="connsiteY22" fmla="*/ 9840 h 10002"/>
                          <a:gd name="connsiteX23" fmla="*/ 719 w 10005"/>
                          <a:gd name="connsiteY23" fmla="*/ 4477 h 10002"/>
                          <a:gd name="connsiteX24" fmla="*/ 86 w 10005"/>
                          <a:gd name="connsiteY24" fmla="*/ 3857 h 10002"/>
                          <a:gd name="connsiteX25" fmla="*/ 5 w 10005"/>
                          <a:gd name="connsiteY25" fmla="*/ 3095 h 10002"/>
                          <a:gd name="connsiteX26" fmla="*/ 5 w 10005"/>
                          <a:gd name="connsiteY26" fmla="*/ 2078 h 10002"/>
                          <a:gd name="connsiteX27" fmla="*/ 362 w 10005"/>
                          <a:gd name="connsiteY27" fmla="*/ 348 h 10002"/>
                          <a:gd name="connsiteX28" fmla="*/ 941 w 10005"/>
                          <a:gd name="connsiteY28" fmla="*/ 1 h 10002"/>
                          <a:gd name="connsiteX0" fmla="*/ 941 w 10005"/>
                          <a:gd name="connsiteY0" fmla="*/ 1 h 9997"/>
                          <a:gd name="connsiteX1" fmla="*/ 10005 w 10005"/>
                          <a:gd name="connsiteY1" fmla="*/ 5605 h 9997"/>
                          <a:gd name="connsiteX2" fmla="*/ 9441 w 10005"/>
                          <a:gd name="connsiteY2" fmla="*/ 6182 h 9997"/>
                          <a:gd name="connsiteX3" fmla="*/ 9406 w 10005"/>
                          <a:gd name="connsiteY3" fmla="*/ 6269 h 9997"/>
                          <a:gd name="connsiteX4" fmla="*/ 9387 w 10005"/>
                          <a:gd name="connsiteY4" fmla="*/ 6343 h 9997"/>
                          <a:gd name="connsiteX5" fmla="*/ 9380 w 10005"/>
                          <a:gd name="connsiteY5" fmla="*/ 6399 h 9997"/>
                          <a:gd name="connsiteX6" fmla="*/ 9380 w 10005"/>
                          <a:gd name="connsiteY6" fmla="*/ 6418 h 9997"/>
                          <a:gd name="connsiteX7" fmla="*/ 9380 w 10005"/>
                          <a:gd name="connsiteY7" fmla="*/ 6455 h 9997"/>
                          <a:gd name="connsiteX8" fmla="*/ 9372 w 10005"/>
                          <a:gd name="connsiteY8" fmla="*/ 6560 h 9997"/>
                          <a:gd name="connsiteX9" fmla="*/ 9372 w 10005"/>
                          <a:gd name="connsiteY9" fmla="*/ 6721 h 9997"/>
                          <a:gd name="connsiteX10" fmla="*/ 9364 w 10005"/>
                          <a:gd name="connsiteY10" fmla="*/ 6938 h 9997"/>
                          <a:gd name="connsiteX11" fmla="*/ 9360 w 10005"/>
                          <a:gd name="connsiteY11" fmla="*/ 7193 h 9997"/>
                          <a:gd name="connsiteX12" fmla="*/ 9353 w 10005"/>
                          <a:gd name="connsiteY12" fmla="*/ 7472 h 9997"/>
                          <a:gd name="connsiteX13" fmla="*/ 9345 w 10005"/>
                          <a:gd name="connsiteY13" fmla="*/ 7763 h 9997"/>
                          <a:gd name="connsiteX14" fmla="*/ 9337 w 10005"/>
                          <a:gd name="connsiteY14" fmla="*/ 8067 h 9997"/>
                          <a:gd name="connsiteX15" fmla="*/ 9333 w 10005"/>
                          <a:gd name="connsiteY15" fmla="*/ 8370 h 9997"/>
                          <a:gd name="connsiteX16" fmla="*/ 9326 w 10005"/>
                          <a:gd name="connsiteY16" fmla="*/ 8668 h 9997"/>
                          <a:gd name="connsiteX17" fmla="*/ 9318 w 10005"/>
                          <a:gd name="connsiteY17" fmla="*/ 8928 h 9997"/>
                          <a:gd name="connsiteX18" fmla="*/ 9310 w 10005"/>
                          <a:gd name="connsiteY18" fmla="*/ 9164 h 9997"/>
                          <a:gd name="connsiteX19" fmla="*/ 9310 w 10005"/>
                          <a:gd name="connsiteY19" fmla="*/ 9350 h 9997"/>
                          <a:gd name="connsiteX20" fmla="*/ 9568 w 10005"/>
                          <a:gd name="connsiteY20" fmla="*/ 9958 h 9997"/>
                          <a:gd name="connsiteX21" fmla="*/ 9364 w 10005"/>
                          <a:gd name="connsiteY21" fmla="*/ 9989 h 9997"/>
                          <a:gd name="connsiteX22" fmla="*/ 9015 w 10005"/>
                          <a:gd name="connsiteY22" fmla="*/ 9840 h 9997"/>
                          <a:gd name="connsiteX23" fmla="*/ 719 w 10005"/>
                          <a:gd name="connsiteY23" fmla="*/ 4477 h 9997"/>
                          <a:gd name="connsiteX24" fmla="*/ 86 w 10005"/>
                          <a:gd name="connsiteY24" fmla="*/ 3857 h 9997"/>
                          <a:gd name="connsiteX25" fmla="*/ 5 w 10005"/>
                          <a:gd name="connsiteY25" fmla="*/ 3095 h 9997"/>
                          <a:gd name="connsiteX26" fmla="*/ 5 w 10005"/>
                          <a:gd name="connsiteY26" fmla="*/ 2078 h 9997"/>
                          <a:gd name="connsiteX27" fmla="*/ 362 w 10005"/>
                          <a:gd name="connsiteY27" fmla="*/ 348 h 9997"/>
                          <a:gd name="connsiteX28" fmla="*/ 941 w 10005"/>
                          <a:gd name="connsiteY28" fmla="*/ 1 h 9997"/>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167 h 10000"/>
                          <a:gd name="connsiteX19" fmla="*/ 9305 w 10000"/>
                          <a:gd name="connsiteY19" fmla="*/ 9353 h 10000"/>
                          <a:gd name="connsiteX20" fmla="*/ 9563 w 10000"/>
                          <a:gd name="connsiteY20" fmla="*/ 9961 h 10000"/>
                          <a:gd name="connsiteX21" fmla="*/ 9359 w 10000"/>
                          <a:gd name="connsiteY21" fmla="*/ 9992 h 10000"/>
                          <a:gd name="connsiteX22" fmla="*/ 9010 w 10000"/>
                          <a:gd name="connsiteY22" fmla="*/ 9843 h 10000"/>
                          <a:gd name="connsiteX23" fmla="*/ 719 w 10000"/>
                          <a:gd name="connsiteY23" fmla="*/ 4478 h 10000"/>
                          <a:gd name="connsiteX24" fmla="*/ 86 w 10000"/>
                          <a:gd name="connsiteY24" fmla="*/ 3858 h 10000"/>
                          <a:gd name="connsiteX25" fmla="*/ 5 w 10000"/>
                          <a:gd name="connsiteY25" fmla="*/ 3096 h 10000"/>
                          <a:gd name="connsiteX26" fmla="*/ 5 w 10000"/>
                          <a:gd name="connsiteY26" fmla="*/ 2079 h 10000"/>
                          <a:gd name="connsiteX27" fmla="*/ 362 w 10000"/>
                          <a:gd name="connsiteY27" fmla="*/ 348 h 10000"/>
                          <a:gd name="connsiteX28" fmla="*/ 941 w 10000"/>
                          <a:gd name="connsiteY28"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353 h 10000"/>
                          <a:gd name="connsiteX19" fmla="*/ 9563 w 10000"/>
                          <a:gd name="connsiteY19" fmla="*/ 9961 h 10000"/>
                          <a:gd name="connsiteX20" fmla="*/ 9359 w 10000"/>
                          <a:gd name="connsiteY20" fmla="*/ 9992 h 10000"/>
                          <a:gd name="connsiteX21" fmla="*/ 9010 w 10000"/>
                          <a:gd name="connsiteY21" fmla="*/ 9843 h 10000"/>
                          <a:gd name="connsiteX22" fmla="*/ 719 w 10000"/>
                          <a:gd name="connsiteY22" fmla="*/ 4478 h 10000"/>
                          <a:gd name="connsiteX23" fmla="*/ 86 w 10000"/>
                          <a:gd name="connsiteY23" fmla="*/ 3858 h 10000"/>
                          <a:gd name="connsiteX24" fmla="*/ 5 w 10000"/>
                          <a:gd name="connsiteY24" fmla="*/ 3096 h 10000"/>
                          <a:gd name="connsiteX25" fmla="*/ 5 w 10000"/>
                          <a:gd name="connsiteY25" fmla="*/ 2079 h 10000"/>
                          <a:gd name="connsiteX26" fmla="*/ 362 w 10000"/>
                          <a:gd name="connsiteY26" fmla="*/ 348 h 10000"/>
                          <a:gd name="connsiteX27" fmla="*/ 941 w 10000"/>
                          <a:gd name="connsiteY27"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05 w 10000"/>
                          <a:gd name="connsiteY17" fmla="*/ 9353 h 10000"/>
                          <a:gd name="connsiteX18" fmla="*/ 9563 w 10000"/>
                          <a:gd name="connsiteY18" fmla="*/ 9961 h 10000"/>
                          <a:gd name="connsiteX19" fmla="*/ 9359 w 10000"/>
                          <a:gd name="connsiteY19" fmla="*/ 9992 h 10000"/>
                          <a:gd name="connsiteX20" fmla="*/ 9010 w 10000"/>
                          <a:gd name="connsiteY20" fmla="*/ 9843 h 10000"/>
                          <a:gd name="connsiteX21" fmla="*/ 719 w 10000"/>
                          <a:gd name="connsiteY21" fmla="*/ 4478 h 10000"/>
                          <a:gd name="connsiteX22" fmla="*/ 86 w 10000"/>
                          <a:gd name="connsiteY22" fmla="*/ 3858 h 10000"/>
                          <a:gd name="connsiteX23" fmla="*/ 5 w 10000"/>
                          <a:gd name="connsiteY23" fmla="*/ 3096 h 10000"/>
                          <a:gd name="connsiteX24" fmla="*/ 5 w 10000"/>
                          <a:gd name="connsiteY24" fmla="*/ 2079 h 10000"/>
                          <a:gd name="connsiteX25" fmla="*/ 362 w 10000"/>
                          <a:gd name="connsiteY25" fmla="*/ 348 h 10000"/>
                          <a:gd name="connsiteX26" fmla="*/ 941 w 10000"/>
                          <a:gd name="connsiteY26"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05 w 10000"/>
                          <a:gd name="connsiteY16" fmla="*/ 9353 h 10000"/>
                          <a:gd name="connsiteX17" fmla="*/ 9563 w 10000"/>
                          <a:gd name="connsiteY17" fmla="*/ 9961 h 10000"/>
                          <a:gd name="connsiteX18" fmla="*/ 9359 w 10000"/>
                          <a:gd name="connsiteY18" fmla="*/ 9992 h 10000"/>
                          <a:gd name="connsiteX19" fmla="*/ 9010 w 10000"/>
                          <a:gd name="connsiteY19" fmla="*/ 9843 h 10000"/>
                          <a:gd name="connsiteX20" fmla="*/ 719 w 10000"/>
                          <a:gd name="connsiteY20" fmla="*/ 4478 h 10000"/>
                          <a:gd name="connsiteX21" fmla="*/ 86 w 10000"/>
                          <a:gd name="connsiteY21" fmla="*/ 3858 h 10000"/>
                          <a:gd name="connsiteX22" fmla="*/ 5 w 10000"/>
                          <a:gd name="connsiteY22" fmla="*/ 3096 h 10000"/>
                          <a:gd name="connsiteX23" fmla="*/ 5 w 10000"/>
                          <a:gd name="connsiteY23" fmla="*/ 2079 h 10000"/>
                          <a:gd name="connsiteX24" fmla="*/ 362 w 10000"/>
                          <a:gd name="connsiteY24" fmla="*/ 348 h 10000"/>
                          <a:gd name="connsiteX25" fmla="*/ 941 w 10000"/>
                          <a:gd name="connsiteY25"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05 w 10000"/>
                          <a:gd name="connsiteY15" fmla="*/ 9353 h 10000"/>
                          <a:gd name="connsiteX16" fmla="*/ 9563 w 10000"/>
                          <a:gd name="connsiteY16" fmla="*/ 9961 h 10000"/>
                          <a:gd name="connsiteX17" fmla="*/ 9359 w 10000"/>
                          <a:gd name="connsiteY17" fmla="*/ 9992 h 10000"/>
                          <a:gd name="connsiteX18" fmla="*/ 9010 w 10000"/>
                          <a:gd name="connsiteY18" fmla="*/ 9843 h 10000"/>
                          <a:gd name="connsiteX19" fmla="*/ 719 w 10000"/>
                          <a:gd name="connsiteY19" fmla="*/ 4478 h 10000"/>
                          <a:gd name="connsiteX20" fmla="*/ 86 w 10000"/>
                          <a:gd name="connsiteY20" fmla="*/ 3858 h 10000"/>
                          <a:gd name="connsiteX21" fmla="*/ 5 w 10000"/>
                          <a:gd name="connsiteY21" fmla="*/ 3096 h 10000"/>
                          <a:gd name="connsiteX22" fmla="*/ 5 w 10000"/>
                          <a:gd name="connsiteY22" fmla="*/ 2079 h 10000"/>
                          <a:gd name="connsiteX23" fmla="*/ 362 w 10000"/>
                          <a:gd name="connsiteY23" fmla="*/ 348 h 10000"/>
                          <a:gd name="connsiteX24" fmla="*/ 941 w 10000"/>
                          <a:gd name="connsiteY24"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05 w 10000"/>
                          <a:gd name="connsiteY14" fmla="*/ 9353 h 10000"/>
                          <a:gd name="connsiteX15" fmla="*/ 9563 w 10000"/>
                          <a:gd name="connsiteY15" fmla="*/ 9961 h 10000"/>
                          <a:gd name="connsiteX16" fmla="*/ 9359 w 10000"/>
                          <a:gd name="connsiteY16" fmla="*/ 9992 h 10000"/>
                          <a:gd name="connsiteX17" fmla="*/ 9010 w 10000"/>
                          <a:gd name="connsiteY17" fmla="*/ 9843 h 10000"/>
                          <a:gd name="connsiteX18" fmla="*/ 719 w 10000"/>
                          <a:gd name="connsiteY18" fmla="*/ 4478 h 10000"/>
                          <a:gd name="connsiteX19" fmla="*/ 86 w 10000"/>
                          <a:gd name="connsiteY19" fmla="*/ 3858 h 10000"/>
                          <a:gd name="connsiteX20" fmla="*/ 5 w 10000"/>
                          <a:gd name="connsiteY20" fmla="*/ 3096 h 10000"/>
                          <a:gd name="connsiteX21" fmla="*/ 5 w 10000"/>
                          <a:gd name="connsiteY21" fmla="*/ 2079 h 10000"/>
                          <a:gd name="connsiteX22" fmla="*/ 362 w 10000"/>
                          <a:gd name="connsiteY22" fmla="*/ 348 h 10000"/>
                          <a:gd name="connsiteX23" fmla="*/ 941 w 10000"/>
                          <a:gd name="connsiteY23"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05 w 10000"/>
                          <a:gd name="connsiteY13" fmla="*/ 9353 h 10000"/>
                          <a:gd name="connsiteX14" fmla="*/ 9563 w 10000"/>
                          <a:gd name="connsiteY14" fmla="*/ 9961 h 10000"/>
                          <a:gd name="connsiteX15" fmla="*/ 9359 w 10000"/>
                          <a:gd name="connsiteY15" fmla="*/ 9992 h 10000"/>
                          <a:gd name="connsiteX16" fmla="*/ 9010 w 10000"/>
                          <a:gd name="connsiteY16" fmla="*/ 9843 h 10000"/>
                          <a:gd name="connsiteX17" fmla="*/ 719 w 10000"/>
                          <a:gd name="connsiteY17" fmla="*/ 4478 h 10000"/>
                          <a:gd name="connsiteX18" fmla="*/ 86 w 10000"/>
                          <a:gd name="connsiteY18" fmla="*/ 3858 h 10000"/>
                          <a:gd name="connsiteX19" fmla="*/ 5 w 10000"/>
                          <a:gd name="connsiteY19" fmla="*/ 3096 h 10000"/>
                          <a:gd name="connsiteX20" fmla="*/ 5 w 10000"/>
                          <a:gd name="connsiteY20" fmla="*/ 2079 h 10000"/>
                          <a:gd name="connsiteX21" fmla="*/ 362 w 10000"/>
                          <a:gd name="connsiteY21" fmla="*/ 348 h 10000"/>
                          <a:gd name="connsiteX22" fmla="*/ 941 w 10000"/>
                          <a:gd name="connsiteY22"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05 w 10000"/>
                          <a:gd name="connsiteY12" fmla="*/ 9353 h 10000"/>
                          <a:gd name="connsiteX13" fmla="*/ 9563 w 10000"/>
                          <a:gd name="connsiteY13" fmla="*/ 9961 h 10000"/>
                          <a:gd name="connsiteX14" fmla="*/ 9359 w 10000"/>
                          <a:gd name="connsiteY14" fmla="*/ 9992 h 10000"/>
                          <a:gd name="connsiteX15" fmla="*/ 9010 w 10000"/>
                          <a:gd name="connsiteY15" fmla="*/ 9843 h 10000"/>
                          <a:gd name="connsiteX16" fmla="*/ 719 w 10000"/>
                          <a:gd name="connsiteY16" fmla="*/ 4478 h 10000"/>
                          <a:gd name="connsiteX17" fmla="*/ 86 w 10000"/>
                          <a:gd name="connsiteY17" fmla="*/ 3858 h 10000"/>
                          <a:gd name="connsiteX18" fmla="*/ 5 w 10000"/>
                          <a:gd name="connsiteY18" fmla="*/ 3096 h 10000"/>
                          <a:gd name="connsiteX19" fmla="*/ 5 w 10000"/>
                          <a:gd name="connsiteY19" fmla="*/ 2079 h 10000"/>
                          <a:gd name="connsiteX20" fmla="*/ 362 w 10000"/>
                          <a:gd name="connsiteY20" fmla="*/ 348 h 10000"/>
                          <a:gd name="connsiteX21" fmla="*/ 941 w 10000"/>
                          <a:gd name="connsiteY21"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05 w 10000"/>
                          <a:gd name="connsiteY11" fmla="*/ 9353 h 10000"/>
                          <a:gd name="connsiteX12" fmla="*/ 9563 w 10000"/>
                          <a:gd name="connsiteY12" fmla="*/ 9961 h 10000"/>
                          <a:gd name="connsiteX13" fmla="*/ 9359 w 10000"/>
                          <a:gd name="connsiteY13" fmla="*/ 9992 h 10000"/>
                          <a:gd name="connsiteX14" fmla="*/ 9010 w 10000"/>
                          <a:gd name="connsiteY14" fmla="*/ 9843 h 10000"/>
                          <a:gd name="connsiteX15" fmla="*/ 719 w 10000"/>
                          <a:gd name="connsiteY15" fmla="*/ 4478 h 10000"/>
                          <a:gd name="connsiteX16" fmla="*/ 86 w 10000"/>
                          <a:gd name="connsiteY16" fmla="*/ 3858 h 10000"/>
                          <a:gd name="connsiteX17" fmla="*/ 5 w 10000"/>
                          <a:gd name="connsiteY17" fmla="*/ 3096 h 10000"/>
                          <a:gd name="connsiteX18" fmla="*/ 5 w 10000"/>
                          <a:gd name="connsiteY18" fmla="*/ 2079 h 10000"/>
                          <a:gd name="connsiteX19" fmla="*/ 362 w 10000"/>
                          <a:gd name="connsiteY19" fmla="*/ 348 h 10000"/>
                          <a:gd name="connsiteX20" fmla="*/ 941 w 10000"/>
                          <a:gd name="connsiteY20"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05 w 10000"/>
                          <a:gd name="connsiteY10" fmla="*/ 9353 h 10000"/>
                          <a:gd name="connsiteX11" fmla="*/ 9563 w 10000"/>
                          <a:gd name="connsiteY11" fmla="*/ 9961 h 10000"/>
                          <a:gd name="connsiteX12" fmla="*/ 9359 w 10000"/>
                          <a:gd name="connsiteY12" fmla="*/ 9992 h 10000"/>
                          <a:gd name="connsiteX13" fmla="*/ 9010 w 10000"/>
                          <a:gd name="connsiteY13" fmla="*/ 9843 h 10000"/>
                          <a:gd name="connsiteX14" fmla="*/ 719 w 10000"/>
                          <a:gd name="connsiteY14" fmla="*/ 4478 h 10000"/>
                          <a:gd name="connsiteX15" fmla="*/ 86 w 10000"/>
                          <a:gd name="connsiteY15" fmla="*/ 3858 h 10000"/>
                          <a:gd name="connsiteX16" fmla="*/ 5 w 10000"/>
                          <a:gd name="connsiteY16" fmla="*/ 3096 h 10000"/>
                          <a:gd name="connsiteX17" fmla="*/ 5 w 10000"/>
                          <a:gd name="connsiteY17" fmla="*/ 2079 h 10000"/>
                          <a:gd name="connsiteX18" fmla="*/ 362 w 10000"/>
                          <a:gd name="connsiteY18" fmla="*/ 348 h 10000"/>
                          <a:gd name="connsiteX19" fmla="*/ 941 w 10000"/>
                          <a:gd name="connsiteY19"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05 w 10000"/>
                          <a:gd name="connsiteY9" fmla="*/ 9353 h 10000"/>
                          <a:gd name="connsiteX10" fmla="*/ 9563 w 10000"/>
                          <a:gd name="connsiteY10" fmla="*/ 9961 h 10000"/>
                          <a:gd name="connsiteX11" fmla="*/ 9359 w 10000"/>
                          <a:gd name="connsiteY11" fmla="*/ 9992 h 10000"/>
                          <a:gd name="connsiteX12" fmla="*/ 9010 w 10000"/>
                          <a:gd name="connsiteY12" fmla="*/ 9843 h 10000"/>
                          <a:gd name="connsiteX13" fmla="*/ 719 w 10000"/>
                          <a:gd name="connsiteY13" fmla="*/ 4478 h 10000"/>
                          <a:gd name="connsiteX14" fmla="*/ 86 w 10000"/>
                          <a:gd name="connsiteY14" fmla="*/ 3858 h 10000"/>
                          <a:gd name="connsiteX15" fmla="*/ 5 w 10000"/>
                          <a:gd name="connsiteY15" fmla="*/ 3096 h 10000"/>
                          <a:gd name="connsiteX16" fmla="*/ 5 w 10000"/>
                          <a:gd name="connsiteY16" fmla="*/ 2079 h 10000"/>
                          <a:gd name="connsiteX17" fmla="*/ 362 w 10000"/>
                          <a:gd name="connsiteY17" fmla="*/ 348 h 10000"/>
                          <a:gd name="connsiteX18" fmla="*/ 941 w 10000"/>
                          <a:gd name="connsiteY18" fmla="*/ 1 h 10000"/>
                          <a:gd name="connsiteX0" fmla="*/ 941 w 10000"/>
                          <a:gd name="connsiteY0" fmla="*/ 1 h 10000"/>
                          <a:gd name="connsiteX1" fmla="*/ 10000 w 10000"/>
                          <a:gd name="connsiteY1" fmla="*/ 5607 h 10000"/>
                          <a:gd name="connsiteX2" fmla="*/ 9401 w 10000"/>
                          <a:gd name="connsiteY2" fmla="*/ 6271 h 10000"/>
                          <a:gd name="connsiteX3" fmla="*/ 9382 w 10000"/>
                          <a:gd name="connsiteY3" fmla="*/ 6345 h 10000"/>
                          <a:gd name="connsiteX4" fmla="*/ 9375 w 10000"/>
                          <a:gd name="connsiteY4" fmla="*/ 6401 h 10000"/>
                          <a:gd name="connsiteX5" fmla="*/ 9375 w 10000"/>
                          <a:gd name="connsiteY5" fmla="*/ 6420 h 10000"/>
                          <a:gd name="connsiteX6" fmla="*/ 9375 w 10000"/>
                          <a:gd name="connsiteY6" fmla="*/ 6457 h 10000"/>
                          <a:gd name="connsiteX7" fmla="*/ 9367 w 10000"/>
                          <a:gd name="connsiteY7" fmla="*/ 6562 h 10000"/>
                          <a:gd name="connsiteX8" fmla="*/ 9305 w 10000"/>
                          <a:gd name="connsiteY8" fmla="*/ 9353 h 10000"/>
                          <a:gd name="connsiteX9" fmla="*/ 9563 w 10000"/>
                          <a:gd name="connsiteY9" fmla="*/ 9961 h 10000"/>
                          <a:gd name="connsiteX10" fmla="*/ 9359 w 10000"/>
                          <a:gd name="connsiteY10" fmla="*/ 9992 h 10000"/>
                          <a:gd name="connsiteX11" fmla="*/ 9010 w 10000"/>
                          <a:gd name="connsiteY11" fmla="*/ 9843 h 10000"/>
                          <a:gd name="connsiteX12" fmla="*/ 719 w 10000"/>
                          <a:gd name="connsiteY12" fmla="*/ 4478 h 10000"/>
                          <a:gd name="connsiteX13" fmla="*/ 86 w 10000"/>
                          <a:gd name="connsiteY13" fmla="*/ 3858 h 10000"/>
                          <a:gd name="connsiteX14" fmla="*/ 5 w 10000"/>
                          <a:gd name="connsiteY14" fmla="*/ 3096 h 10000"/>
                          <a:gd name="connsiteX15" fmla="*/ 5 w 10000"/>
                          <a:gd name="connsiteY15" fmla="*/ 2079 h 10000"/>
                          <a:gd name="connsiteX16" fmla="*/ 362 w 10000"/>
                          <a:gd name="connsiteY16" fmla="*/ 348 h 10000"/>
                          <a:gd name="connsiteX17" fmla="*/ 941 w 10000"/>
                          <a:gd name="connsiteY17" fmla="*/ 1 h 10000"/>
                          <a:gd name="connsiteX0" fmla="*/ 941 w 10000"/>
                          <a:gd name="connsiteY0" fmla="*/ 1 h 10000"/>
                          <a:gd name="connsiteX1" fmla="*/ 10000 w 10000"/>
                          <a:gd name="connsiteY1" fmla="*/ 5607 h 10000"/>
                          <a:gd name="connsiteX2" fmla="*/ 9382 w 10000"/>
                          <a:gd name="connsiteY2" fmla="*/ 6345 h 10000"/>
                          <a:gd name="connsiteX3" fmla="*/ 9375 w 10000"/>
                          <a:gd name="connsiteY3" fmla="*/ 6401 h 10000"/>
                          <a:gd name="connsiteX4" fmla="*/ 9375 w 10000"/>
                          <a:gd name="connsiteY4" fmla="*/ 6420 h 10000"/>
                          <a:gd name="connsiteX5" fmla="*/ 9375 w 10000"/>
                          <a:gd name="connsiteY5" fmla="*/ 6457 h 10000"/>
                          <a:gd name="connsiteX6" fmla="*/ 9367 w 10000"/>
                          <a:gd name="connsiteY6" fmla="*/ 6562 h 10000"/>
                          <a:gd name="connsiteX7" fmla="*/ 9305 w 10000"/>
                          <a:gd name="connsiteY7" fmla="*/ 9353 h 10000"/>
                          <a:gd name="connsiteX8" fmla="*/ 9563 w 10000"/>
                          <a:gd name="connsiteY8" fmla="*/ 9961 h 10000"/>
                          <a:gd name="connsiteX9" fmla="*/ 9359 w 10000"/>
                          <a:gd name="connsiteY9" fmla="*/ 9992 h 10000"/>
                          <a:gd name="connsiteX10" fmla="*/ 9010 w 10000"/>
                          <a:gd name="connsiteY10" fmla="*/ 9843 h 10000"/>
                          <a:gd name="connsiteX11" fmla="*/ 719 w 10000"/>
                          <a:gd name="connsiteY11" fmla="*/ 4478 h 10000"/>
                          <a:gd name="connsiteX12" fmla="*/ 86 w 10000"/>
                          <a:gd name="connsiteY12" fmla="*/ 3858 h 10000"/>
                          <a:gd name="connsiteX13" fmla="*/ 5 w 10000"/>
                          <a:gd name="connsiteY13" fmla="*/ 3096 h 10000"/>
                          <a:gd name="connsiteX14" fmla="*/ 5 w 10000"/>
                          <a:gd name="connsiteY14" fmla="*/ 2079 h 10000"/>
                          <a:gd name="connsiteX15" fmla="*/ 362 w 10000"/>
                          <a:gd name="connsiteY15" fmla="*/ 348 h 10000"/>
                          <a:gd name="connsiteX16" fmla="*/ 941 w 10000"/>
                          <a:gd name="connsiteY16"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75 w 10000"/>
                          <a:gd name="connsiteY4" fmla="*/ 6457 h 10000"/>
                          <a:gd name="connsiteX5" fmla="*/ 9367 w 10000"/>
                          <a:gd name="connsiteY5" fmla="*/ 6562 h 10000"/>
                          <a:gd name="connsiteX6" fmla="*/ 9305 w 10000"/>
                          <a:gd name="connsiteY6" fmla="*/ 9353 h 10000"/>
                          <a:gd name="connsiteX7" fmla="*/ 9563 w 10000"/>
                          <a:gd name="connsiteY7" fmla="*/ 9961 h 10000"/>
                          <a:gd name="connsiteX8" fmla="*/ 9359 w 10000"/>
                          <a:gd name="connsiteY8" fmla="*/ 9992 h 10000"/>
                          <a:gd name="connsiteX9" fmla="*/ 9010 w 10000"/>
                          <a:gd name="connsiteY9" fmla="*/ 9843 h 10000"/>
                          <a:gd name="connsiteX10" fmla="*/ 719 w 10000"/>
                          <a:gd name="connsiteY10" fmla="*/ 4478 h 10000"/>
                          <a:gd name="connsiteX11" fmla="*/ 86 w 10000"/>
                          <a:gd name="connsiteY11" fmla="*/ 3858 h 10000"/>
                          <a:gd name="connsiteX12" fmla="*/ 5 w 10000"/>
                          <a:gd name="connsiteY12" fmla="*/ 3096 h 10000"/>
                          <a:gd name="connsiteX13" fmla="*/ 5 w 10000"/>
                          <a:gd name="connsiteY13" fmla="*/ 2079 h 10000"/>
                          <a:gd name="connsiteX14" fmla="*/ 362 w 10000"/>
                          <a:gd name="connsiteY14" fmla="*/ 348 h 10000"/>
                          <a:gd name="connsiteX15" fmla="*/ 941 w 10000"/>
                          <a:gd name="connsiteY15"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67 w 10000"/>
                          <a:gd name="connsiteY4" fmla="*/ 6562 h 10000"/>
                          <a:gd name="connsiteX5" fmla="*/ 9305 w 10000"/>
                          <a:gd name="connsiteY5" fmla="*/ 9353 h 10000"/>
                          <a:gd name="connsiteX6" fmla="*/ 9563 w 10000"/>
                          <a:gd name="connsiteY6" fmla="*/ 9961 h 10000"/>
                          <a:gd name="connsiteX7" fmla="*/ 9359 w 10000"/>
                          <a:gd name="connsiteY7" fmla="*/ 9992 h 10000"/>
                          <a:gd name="connsiteX8" fmla="*/ 9010 w 10000"/>
                          <a:gd name="connsiteY8" fmla="*/ 9843 h 10000"/>
                          <a:gd name="connsiteX9" fmla="*/ 719 w 10000"/>
                          <a:gd name="connsiteY9" fmla="*/ 4478 h 10000"/>
                          <a:gd name="connsiteX10" fmla="*/ 86 w 10000"/>
                          <a:gd name="connsiteY10" fmla="*/ 3858 h 10000"/>
                          <a:gd name="connsiteX11" fmla="*/ 5 w 10000"/>
                          <a:gd name="connsiteY11" fmla="*/ 3096 h 10000"/>
                          <a:gd name="connsiteX12" fmla="*/ 5 w 10000"/>
                          <a:gd name="connsiteY12" fmla="*/ 2079 h 10000"/>
                          <a:gd name="connsiteX13" fmla="*/ 362 w 10000"/>
                          <a:gd name="connsiteY13" fmla="*/ 348 h 10000"/>
                          <a:gd name="connsiteX14" fmla="*/ 941 w 10000"/>
                          <a:gd name="connsiteY14" fmla="*/ 1 h 10000"/>
                          <a:gd name="connsiteX0" fmla="*/ 941 w 10000"/>
                          <a:gd name="connsiteY0" fmla="*/ 1 h 10000"/>
                          <a:gd name="connsiteX1" fmla="*/ 10000 w 10000"/>
                          <a:gd name="connsiteY1" fmla="*/ 5607 h 10000"/>
                          <a:gd name="connsiteX2" fmla="*/ 9375 w 10000"/>
                          <a:gd name="connsiteY2" fmla="*/ 6401 h 10000"/>
                          <a:gd name="connsiteX3" fmla="*/ 9367 w 10000"/>
                          <a:gd name="connsiteY3" fmla="*/ 6562 h 10000"/>
                          <a:gd name="connsiteX4" fmla="*/ 9305 w 10000"/>
                          <a:gd name="connsiteY4" fmla="*/ 9353 h 10000"/>
                          <a:gd name="connsiteX5" fmla="*/ 9563 w 10000"/>
                          <a:gd name="connsiteY5" fmla="*/ 9961 h 10000"/>
                          <a:gd name="connsiteX6" fmla="*/ 9359 w 10000"/>
                          <a:gd name="connsiteY6" fmla="*/ 9992 h 10000"/>
                          <a:gd name="connsiteX7" fmla="*/ 9010 w 10000"/>
                          <a:gd name="connsiteY7" fmla="*/ 9843 h 10000"/>
                          <a:gd name="connsiteX8" fmla="*/ 719 w 10000"/>
                          <a:gd name="connsiteY8" fmla="*/ 4478 h 10000"/>
                          <a:gd name="connsiteX9" fmla="*/ 86 w 10000"/>
                          <a:gd name="connsiteY9" fmla="*/ 3858 h 10000"/>
                          <a:gd name="connsiteX10" fmla="*/ 5 w 10000"/>
                          <a:gd name="connsiteY10" fmla="*/ 3096 h 10000"/>
                          <a:gd name="connsiteX11" fmla="*/ 5 w 10000"/>
                          <a:gd name="connsiteY11" fmla="*/ 2079 h 10000"/>
                          <a:gd name="connsiteX12" fmla="*/ 362 w 10000"/>
                          <a:gd name="connsiteY12" fmla="*/ 348 h 10000"/>
                          <a:gd name="connsiteX13" fmla="*/ 941 w 10000"/>
                          <a:gd name="connsiteY13" fmla="*/ 1 h 10000"/>
                          <a:gd name="connsiteX0" fmla="*/ 941 w 10000"/>
                          <a:gd name="connsiteY0" fmla="*/ 1 h 10000"/>
                          <a:gd name="connsiteX1" fmla="*/ 10000 w 10000"/>
                          <a:gd name="connsiteY1" fmla="*/ 5607 h 10000"/>
                          <a:gd name="connsiteX2" fmla="*/ 9367 w 10000"/>
                          <a:gd name="connsiteY2" fmla="*/ 6562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44 w 10000"/>
                          <a:gd name="connsiteY2" fmla="*/ 6243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427 w 10000"/>
                          <a:gd name="connsiteY2" fmla="*/ 6231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81 w 10000"/>
                          <a:gd name="connsiteY2" fmla="*/ 6219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20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51 w 10000"/>
                          <a:gd name="connsiteY8" fmla="*/ 3915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1099 w 10158"/>
                          <a:gd name="connsiteY0" fmla="*/ 1 h 10000"/>
                          <a:gd name="connsiteX1" fmla="*/ 10158 w 10158"/>
                          <a:gd name="connsiteY1" fmla="*/ 5607 h 10000"/>
                          <a:gd name="connsiteX2" fmla="*/ 9516 w 10158"/>
                          <a:gd name="connsiteY2" fmla="*/ 6207 h 10000"/>
                          <a:gd name="connsiteX3" fmla="*/ 9463 w 10158"/>
                          <a:gd name="connsiteY3" fmla="*/ 9353 h 10000"/>
                          <a:gd name="connsiteX4" fmla="*/ 9721 w 10158"/>
                          <a:gd name="connsiteY4" fmla="*/ 9961 h 10000"/>
                          <a:gd name="connsiteX5" fmla="*/ 9517 w 10158"/>
                          <a:gd name="connsiteY5" fmla="*/ 9992 h 10000"/>
                          <a:gd name="connsiteX6" fmla="*/ 9168 w 10158"/>
                          <a:gd name="connsiteY6" fmla="*/ 9843 h 10000"/>
                          <a:gd name="connsiteX7" fmla="*/ 877 w 10158"/>
                          <a:gd name="connsiteY7" fmla="*/ 4478 h 10000"/>
                          <a:gd name="connsiteX8" fmla="*/ 163 w 10158"/>
                          <a:gd name="connsiteY8" fmla="*/ 3096 h 10000"/>
                          <a:gd name="connsiteX9" fmla="*/ 163 w 10158"/>
                          <a:gd name="connsiteY9" fmla="*/ 2079 h 10000"/>
                          <a:gd name="connsiteX10" fmla="*/ 520 w 10158"/>
                          <a:gd name="connsiteY10" fmla="*/ 348 h 10000"/>
                          <a:gd name="connsiteX11" fmla="*/ 1099 w 1015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69 w 10028"/>
                          <a:gd name="connsiteY0" fmla="*/ 1 h 10000"/>
                          <a:gd name="connsiteX1" fmla="*/ 10028 w 10028"/>
                          <a:gd name="connsiteY1" fmla="*/ 5607 h 10000"/>
                          <a:gd name="connsiteX2" fmla="*/ 9386 w 10028"/>
                          <a:gd name="connsiteY2" fmla="*/ 6207 h 10000"/>
                          <a:gd name="connsiteX3" fmla="*/ 9333 w 10028"/>
                          <a:gd name="connsiteY3" fmla="*/ 9353 h 10000"/>
                          <a:gd name="connsiteX4" fmla="*/ 9591 w 10028"/>
                          <a:gd name="connsiteY4" fmla="*/ 9961 h 10000"/>
                          <a:gd name="connsiteX5" fmla="*/ 9387 w 10028"/>
                          <a:gd name="connsiteY5" fmla="*/ 9992 h 10000"/>
                          <a:gd name="connsiteX6" fmla="*/ 9038 w 10028"/>
                          <a:gd name="connsiteY6" fmla="*/ 9843 h 10000"/>
                          <a:gd name="connsiteX7" fmla="*/ 747 w 10028"/>
                          <a:gd name="connsiteY7" fmla="*/ 4478 h 10000"/>
                          <a:gd name="connsiteX8" fmla="*/ 33 w 10028"/>
                          <a:gd name="connsiteY8" fmla="*/ 3096 h 10000"/>
                          <a:gd name="connsiteX9" fmla="*/ 33 w 10028"/>
                          <a:gd name="connsiteY9" fmla="*/ 2079 h 10000"/>
                          <a:gd name="connsiteX10" fmla="*/ 390 w 10028"/>
                          <a:gd name="connsiteY10" fmla="*/ 348 h 10000"/>
                          <a:gd name="connsiteX11" fmla="*/ 969 w 1002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66 w 10003"/>
                          <a:gd name="connsiteY4" fmla="*/ 996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173"/>
                          <a:gd name="connsiteX1" fmla="*/ 10003 w 10003"/>
                          <a:gd name="connsiteY1" fmla="*/ 5607 h 10173"/>
                          <a:gd name="connsiteX2" fmla="*/ 9361 w 10003"/>
                          <a:gd name="connsiteY2" fmla="*/ 6207 h 10173"/>
                          <a:gd name="connsiteX3" fmla="*/ 9308 w 10003"/>
                          <a:gd name="connsiteY3" fmla="*/ 9353 h 10173"/>
                          <a:gd name="connsiteX4" fmla="*/ 9470 w 10003"/>
                          <a:gd name="connsiteY4" fmla="*/ 10158 h 10173"/>
                          <a:gd name="connsiteX5" fmla="*/ 9362 w 10003"/>
                          <a:gd name="connsiteY5" fmla="*/ 10023 h 10173"/>
                          <a:gd name="connsiteX6" fmla="*/ 9013 w 10003"/>
                          <a:gd name="connsiteY6" fmla="*/ 9843 h 10173"/>
                          <a:gd name="connsiteX7" fmla="*/ 722 w 10003"/>
                          <a:gd name="connsiteY7" fmla="*/ 4478 h 10173"/>
                          <a:gd name="connsiteX8" fmla="*/ 8 w 10003"/>
                          <a:gd name="connsiteY8" fmla="*/ 3096 h 10173"/>
                          <a:gd name="connsiteX9" fmla="*/ 8 w 10003"/>
                          <a:gd name="connsiteY9" fmla="*/ 2079 h 10173"/>
                          <a:gd name="connsiteX10" fmla="*/ 365 w 10003"/>
                          <a:gd name="connsiteY10" fmla="*/ 348 h 10173"/>
                          <a:gd name="connsiteX11" fmla="*/ 944 w 10003"/>
                          <a:gd name="connsiteY11" fmla="*/ 1 h 1017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47 w 10003"/>
                          <a:gd name="connsiteY4" fmla="*/ 995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62 w 10003"/>
                          <a:gd name="connsiteY4" fmla="*/ 10023 h 10023"/>
                          <a:gd name="connsiteX5" fmla="*/ 9013 w 10003"/>
                          <a:gd name="connsiteY5" fmla="*/ 9843 h 10023"/>
                          <a:gd name="connsiteX6" fmla="*/ 722 w 10003"/>
                          <a:gd name="connsiteY6" fmla="*/ 4478 h 10023"/>
                          <a:gd name="connsiteX7" fmla="*/ 8 w 10003"/>
                          <a:gd name="connsiteY7" fmla="*/ 3096 h 10023"/>
                          <a:gd name="connsiteX8" fmla="*/ 8 w 10003"/>
                          <a:gd name="connsiteY8" fmla="*/ 2079 h 10023"/>
                          <a:gd name="connsiteX9" fmla="*/ 365 w 10003"/>
                          <a:gd name="connsiteY9" fmla="*/ 348 h 10023"/>
                          <a:gd name="connsiteX10" fmla="*/ 944 w 10003"/>
                          <a:gd name="connsiteY10"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35 w 10003"/>
                          <a:gd name="connsiteY4" fmla="*/ 9796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8 w 10007"/>
                          <a:gd name="connsiteY0" fmla="*/ 1 h 10023"/>
                          <a:gd name="connsiteX1" fmla="*/ 10007 w 10007"/>
                          <a:gd name="connsiteY1" fmla="*/ 5607 h 10023"/>
                          <a:gd name="connsiteX2" fmla="*/ 9365 w 10007"/>
                          <a:gd name="connsiteY2" fmla="*/ 6207 h 10023"/>
                          <a:gd name="connsiteX3" fmla="*/ 9312 w 10007"/>
                          <a:gd name="connsiteY3" fmla="*/ 9353 h 10023"/>
                          <a:gd name="connsiteX4" fmla="*/ 9525 w 10007"/>
                          <a:gd name="connsiteY4" fmla="*/ 9942 h 10023"/>
                          <a:gd name="connsiteX5" fmla="*/ 9366 w 10007"/>
                          <a:gd name="connsiteY5" fmla="*/ 10023 h 10023"/>
                          <a:gd name="connsiteX6" fmla="*/ 9017 w 10007"/>
                          <a:gd name="connsiteY6" fmla="*/ 9843 h 10023"/>
                          <a:gd name="connsiteX7" fmla="*/ 726 w 10007"/>
                          <a:gd name="connsiteY7" fmla="*/ 4478 h 10023"/>
                          <a:gd name="connsiteX8" fmla="*/ 12 w 10007"/>
                          <a:gd name="connsiteY8" fmla="*/ 3096 h 10023"/>
                          <a:gd name="connsiteX9" fmla="*/ 12 w 10007"/>
                          <a:gd name="connsiteY9" fmla="*/ 2079 h 10023"/>
                          <a:gd name="connsiteX10" fmla="*/ 369 w 10007"/>
                          <a:gd name="connsiteY10" fmla="*/ 348 h 10023"/>
                          <a:gd name="connsiteX11" fmla="*/ 948 w 10007"/>
                          <a:gd name="connsiteY11" fmla="*/ 1 h 10023"/>
                          <a:gd name="connsiteX0" fmla="*/ 958 w 10017"/>
                          <a:gd name="connsiteY0" fmla="*/ 1 h 10023"/>
                          <a:gd name="connsiteX1" fmla="*/ 10017 w 10017"/>
                          <a:gd name="connsiteY1" fmla="*/ 5607 h 10023"/>
                          <a:gd name="connsiteX2" fmla="*/ 9375 w 10017"/>
                          <a:gd name="connsiteY2" fmla="*/ 6207 h 10023"/>
                          <a:gd name="connsiteX3" fmla="*/ 9322 w 10017"/>
                          <a:gd name="connsiteY3" fmla="*/ 9353 h 10023"/>
                          <a:gd name="connsiteX4" fmla="*/ 9535 w 10017"/>
                          <a:gd name="connsiteY4" fmla="*/ 9942 h 10023"/>
                          <a:gd name="connsiteX5" fmla="*/ 9376 w 10017"/>
                          <a:gd name="connsiteY5" fmla="*/ 10023 h 10023"/>
                          <a:gd name="connsiteX6" fmla="*/ 9027 w 10017"/>
                          <a:gd name="connsiteY6" fmla="*/ 9843 h 10023"/>
                          <a:gd name="connsiteX7" fmla="*/ 736 w 10017"/>
                          <a:gd name="connsiteY7" fmla="*/ 4478 h 10023"/>
                          <a:gd name="connsiteX8" fmla="*/ 22 w 10017"/>
                          <a:gd name="connsiteY8" fmla="*/ 3096 h 10023"/>
                          <a:gd name="connsiteX9" fmla="*/ 22 w 10017"/>
                          <a:gd name="connsiteY9" fmla="*/ 2079 h 10023"/>
                          <a:gd name="connsiteX10" fmla="*/ 379 w 10017"/>
                          <a:gd name="connsiteY10" fmla="*/ 348 h 10023"/>
                          <a:gd name="connsiteX11" fmla="*/ 958 w 10017"/>
                          <a:gd name="connsiteY11" fmla="*/ 1 h 10023"/>
                          <a:gd name="connsiteX0" fmla="*/ 961 w 10020"/>
                          <a:gd name="connsiteY0" fmla="*/ 1 h 10023"/>
                          <a:gd name="connsiteX1" fmla="*/ 10020 w 10020"/>
                          <a:gd name="connsiteY1" fmla="*/ 5607 h 10023"/>
                          <a:gd name="connsiteX2" fmla="*/ 9378 w 10020"/>
                          <a:gd name="connsiteY2" fmla="*/ 6207 h 10023"/>
                          <a:gd name="connsiteX3" fmla="*/ 9325 w 10020"/>
                          <a:gd name="connsiteY3" fmla="*/ 9353 h 10023"/>
                          <a:gd name="connsiteX4" fmla="*/ 9538 w 10020"/>
                          <a:gd name="connsiteY4" fmla="*/ 9942 h 10023"/>
                          <a:gd name="connsiteX5" fmla="*/ 9379 w 10020"/>
                          <a:gd name="connsiteY5" fmla="*/ 10023 h 10023"/>
                          <a:gd name="connsiteX6" fmla="*/ 9030 w 10020"/>
                          <a:gd name="connsiteY6" fmla="*/ 9843 h 10023"/>
                          <a:gd name="connsiteX7" fmla="*/ 739 w 10020"/>
                          <a:gd name="connsiteY7" fmla="*/ 4478 h 10023"/>
                          <a:gd name="connsiteX8" fmla="*/ 25 w 10020"/>
                          <a:gd name="connsiteY8" fmla="*/ 3096 h 10023"/>
                          <a:gd name="connsiteX9" fmla="*/ 25 w 10020"/>
                          <a:gd name="connsiteY9" fmla="*/ 2079 h 10023"/>
                          <a:gd name="connsiteX10" fmla="*/ 382 w 10020"/>
                          <a:gd name="connsiteY10" fmla="*/ 348 h 10023"/>
                          <a:gd name="connsiteX11" fmla="*/ 961 w 10020"/>
                          <a:gd name="connsiteY11" fmla="*/ 1 h 10023"/>
                          <a:gd name="connsiteX0" fmla="*/ 976 w 10035"/>
                          <a:gd name="connsiteY0" fmla="*/ 1 h 10023"/>
                          <a:gd name="connsiteX1" fmla="*/ 10035 w 10035"/>
                          <a:gd name="connsiteY1" fmla="*/ 5607 h 10023"/>
                          <a:gd name="connsiteX2" fmla="*/ 9393 w 10035"/>
                          <a:gd name="connsiteY2" fmla="*/ 6207 h 10023"/>
                          <a:gd name="connsiteX3" fmla="*/ 9340 w 10035"/>
                          <a:gd name="connsiteY3" fmla="*/ 9353 h 10023"/>
                          <a:gd name="connsiteX4" fmla="*/ 9553 w 10035"/>
                          <a:gd name="connsiteY4" fmla="*/ 9942 h 10023"/>
                          <a:gd name="connsiteX5" fmla="*/ 9394 w 10035"/>
                          <a:gd name="connsiteY5" fmla="*/ 10023 h 10023"/>
                          <a:gd name="connsiteX6" fmla="*/ 9045 w 10035"/>
                          <a:gd name="connsiteY6" fmla="*/ 9843 h 10023"/>
                          <a:gd name="connsiteX7" fmla="*/ 754 w 10035"/>
                          <a:gd name="connsiteY7" fmla="*/ 4478 h 10023"/>
                          <a:gd name="connsiteX8" fmla="*/ 22 w 10035"/>
                          <a:gd name="connsiteY8" fmla="*/ 3066 h 10023"/>
                          <a:gd name="connsiteX9" fmla="*/ 40 w 10035"/>
                          <a:gd name="connsiteY9" fmla="*/ 2079 h 10023"/>
                          <a:gd name="connsiteX10" fmla="*/ 397 w 10035"/>
                          <a:gd name="connsiteY10" fmla="*/ 348 h 10023"/>
                          <a:gd name="connsiteX11" fmla="*/ 976 w 1003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25" h="10023">
                            <a:moveTo>
                              <a:pt x="966" y="1"/>
                            </a:moveTo>
                            <a:lnTo>
                              <a:pt x="10025" y="5607"/>
                            </a:lnTo>
                            <a:cubicBezTo>
                              <a:pt x="9816" y="5807"/>
                              <a:pt x="9585" y="5860"/>
                              <a:pt x="9383" y="6207"/>
                            </a:cubicBezTo>
                            <a:cubicBezTo>
                              <a:pt x="9294" y="7235"/>
                              <a:pt x="9351" y="8423"/>
                              <a:pt x="9330" y="9353"/>
                            </a:cubicBezTo>
                            <a:cubicBezTo>
                              <a:pt x="9281" y="9992"/>
                              <a:pt x="9534" y="9830"/>
                              <a:pt x="9543" y="9942"/>
                            </a:cubicBezTo>
                            <a:cubicBezTo>
                              <a:pt x="9514" y="10023"/>
                              <a:pt x="9438" y="10015"/>
                              <a:pt x="9384" y="10023"/>
                            </a:cubicBezTo>
                            <a:cubicBezTo>
                              <a:pt x="9265" y="9969"/>
                              <a:pt x="9179" y="9952"/>
                              <a:pt x="9035" y="9843"/>
                            </a:cubicBezTo>
                            <a:lnTo>
                              <a:pt x="744" y="4478"/>
                            </a:lnTo>
                            <a:cubicBezTo>
                              <a:pt x="-136" y="4027"/>
                              <a:pt x="6" y="3582"/>
                              <a:pt x="12" y="3066"/>
                            </a:cubicBezTo>
                            <a:lnTo>
                              <a:pt x="30" y="2079"/>
                            </a:lnTo>
                            <a:cubicBezTo>
                              <a:pt x="17" y="1292"/>
                              <a:pt x="19" y="791"/>
                              <a:pt x="387" y="348"/>
                            </a:cubicBezTo>
                            <a:cubicBezTo>
                              <a:pt x="567" y="152"/>
                              <a:pt x="687" y="-10"/>
                              <a:pt x="966" y="1"/>
                            </a:cubicBezTo>
                            <a:close/>
                          </a:path>
                        </a:pathLst>
                      </a:custGeom>
                      <a:gradFill flip="none" rotWithShape="1">
                        <a:gsLst>
                          <a:gs pos="59000">
                            <a:srgbClr val="93BC3E"/>
                          </a:gs>
                          <a:gs pos="72000">
                            <a:srgbClr val="ACCC66"/>
                          </a:gs>
                          <a:gs pos="51000">
                            <a:srgbClr val="93BC3E"/>
                          </a:gs>
                          <a:gs pos="35000">
                            <a:srgbClr val="93BC3E"/>
                          </a:gs>
                          <a:gs pos="40000">
                            <a:srgbClr val="ACCC66"/>
                          </a:gs>
                          <a:gs pos="9000">
                            <a:srgbClr val="ACCC66"/>
                          </a:gs>
                        </a:gsLst>
                        <a:lin ang="6600000" scaled="0"/>
                        <a:tileRect/>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01"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93BC3E">
                          <a:lumMod val="50000"/>
                        </a:srgbClr>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02" name="Freeform 800"/>
                      <p:cNvSpPr>
                        <a:spLocks/>
                      </p:cNvSpPr>
                      <p:nvPr/>
                    </p:nvSpPr>
                    <p:spPr bwMode="auto">
                      <a:xfrm flipH="1">
                        <a:off x="1416630" y="2368015"/>
                        <a:ext cx="2095997" cy="1750447"/>
                      </a:xfrm>
                      <a:custGeom>
                        <a:avLst/>
                        <a:gdLst>
                          <a:gd name="T0" fmla="*/ 1601 w 1610"/>
                          <a:gd name="T1" fmla="*/ 0 h 1347"/>
                          <a:gd name="T2" fmla="*/ 1610 w 1610"/>
                          <a:gd name="T3" fmla="*/ 10 h 1347"/>
                          <a:gd name="T4" fmla="*/ 1606 w 1610"/>
                          <a:gd name="T5" fmla="*/ 23 h 1347"/>
                          <a:gd name="T6" fmla="*/ 1592 w 1610"/>
                          <a:gd name="T7" fmla="*/ 35 h 1347"/>
                          <a:gd name="T8" fmla="*/ 1542 w 1610"/>
                          <a:gd name="T9" fmla="*/ 65 h 1347"/>
                          <a:gd name="T10" fmla="*/ 1473 w 1610"/>
                          <a:gd name="T11" fmla="*/ 103 h 1347"/>
                          <a:gd name="T12" fmla="*/ 1428 w 1610"/>
                          <a:gd name="T13" fmla="*/ 128 h 1347"/>
                          <a:gd name="T14" fmla="*/ 999 w 1610"/>
                          <a:gd name="T15" fmla="*/ 308 h 1347"/>
                          <a:gd name="T16" fmla="*/ 1578 w 1610"/>
                          <a:gd name="T17" fmla="*/ 28 h 1347"/>
                          <a:gd name="T18" fmla="*/ 1582 w 1610"/>
                          <a:gd name="T19" fmla="*/ 24 h 1347"/>
                          <a:gd name="T20" fmla="*/ 1582 w 1610"/>
                          <a:gd name="T21" fmla="*/ 19 h 1347"/>
                          <a:gd name="T22" fmla="*/ 1573 w 1610"/>
                          <a:gd name="T23" fmla="*/ 19 h 1347"/>
                          <a:gd name="T24" fmla="*/ 1550 w 1610"/>
                          <a:gd name="T25" fmla="*/ 30 h 1347"/>
                          <a:gd name="T26" fmla="*/ 1463 w 1610"/>
                          <a:gd name="T27" fmla="*/ 68 h 1347"/>
                          <a:gd name="T28" fmla="*/ 1321 w 1610"/>
                          <a:gd name="T29" fmla="*/ 133 h 1347"/>
                          <a:gd name="T30" fmla="*/ 1136 w 1610"/>
                          <a:gd name="T31" fmla="*/ 217 h 1347"/>
                          <a:gd name="T32" fmla="*/ 927 w 1610"/>
                          <a:gd name="T33" fmla="*/ 313 h 1347"/>
                          <a:gd name="T34" fmla="*/ 710 w 1610"/>
                          <a:gd name="T35" fmla="*/ 415 h 1347"/>
                          <a:gd name="T36" fmla="*/ 500 w 1610"/>
                          <a:gd name="T37" fmla="*/ 513 h 1347"/>
                          <a:gd name="T38" fmla="*/ 315 w 1610"/>
                          <a:gd name="T39" fmla="*/ 602 h 1347"/>
                          <a:gd name="T40" fmla="*/ 168 w 1610"/>
                          <a:gd name="T41" fmla="*/ 674 h 1347"/>
                          <a:gd name="T42" fmla="*/ 79 w 1610"/>
                          <a:gd name="T43" fmla="*/ 721 h 1347"/>
                          <a:gd name="T44" fmla="*/ 58 w 1610"/>
                          <a:gd name="T45" fmla="*/ 739 h 1347"/>
                          <a:gd name="T46" fmla="*/ 28 w 1610"/>
                          <a:gd name="T47" fmla="*/ 792 h 1347"/>
                          <a:gd name="T48" fmla="*/ 26 w 1610"/>
                          <a:gd name="T49" fmla="*/ 863 h 1347"/>
                          <a:gd name="T50" fmla="*/ 26 w 1610"/>
                          <a:gd name="T51" fmla="*/ 984 h 1347"/>
                          <a:gd name="T52" fmla="*/ 28 w 1610"/>
                          <a:gd name="T53" fmla="*/ 1126 h 1347"/>
                          <a:gd name="T54" fmla="*/ 30 w 1610"/>
                          <a:gd name="T55" fmla="*/ 1245 h 1347"/>
                          <a:gd name="T56" fmla="*/ 30 w 1610"/>
                          <a:gd name="T57" fmla="*/ 1294 h 1347"/>
                          <a:gd name="T58" fmla="*/ 40 w 1610"/>
                          <a:gd name="T59" fmla="*/ 1347 h 1347"/>
                          <a:gd name="T60" fmla="*/ 26 w 1610"/>
                          <a:gd name="T61" fmla="*/ 1341 h 1347"/>
                          <a:gd name="T62" fmla="*/ 5 w 1610"/>
                          <a:gd name="T63" fmla="*/ 1310 h 1347"/>
                          <a:gd name="T64" fmla="*/ 2 w 1610"/>
                          <a:gd name="T65" fmla="*/ 1250 h 1347"/>
                          <a:gd name="T66" fmla="*/ 2 w 1610"/>
                          <a:gd name="T67" fmla="*/ 1133 h 1347"/>
                          <a:gd name="T68" fmla="*/ 2 w 1610"/>
                          <a:gd name="T69" fmla="*/ 991 h 1347"/>
                          <a:gd name="T70" fmla="*/ 0 w 1610"/>
                          <a:gd name="T71" fmla="*/ 870 h 1347"/>
                          <a:gd name="T72" fmla="*/ 0 w 1610"/>
                          <a:gd name="T73" fmla="*/ 820 h 1347"/>
                          <a:gd name="T74" fmla="*/ 5 w 1610"/>
                          <a:gd name="T75" fmla="*/ 788 h 1347"/>
                          <a:gd name="T76" fmla="*/ 44 w 1610"/>
                          <a:gd name="T77" fmla="*/ 725 h 1347"/>
                          <a:gd name="T78" fmla="*/ 102 w 1610"/>
                          <a:gd name="T79" fmla="*/ 688 h 1347"/>
                          <a:gd name="T80" fmla="*/ 201 w 1610"/>
                          <a:gd name="T81" fmla="*/ 641 h 1347"/>
                          <a:gd name="T82" fmla="*/ 354 w 1610"/>
                          <a:gd name="T83" fmla="*/ 569 h 1347"/>
                          <a:gd name="T84" fmla="*/ 541 w 1610"/>
                          <a:gd name="T85" fmla="*/ 483 h 1347"/>
                          <a:gd name="T86" fmla="*/ 749 w 1610"/>
                          <a:gd name="T87" fmla="*/ 385 h 1347"/>
                          <a:gd name="T88" fmla="*/ 962 w 1610"/>
                          <a:gd name="T89" fmla="*/ 287 h 1347"/>
                          <a:gd name="T90" fmla="*/ 1167 w 1610"/>
                          <a:gd name="T91" fmla="*/ 193 h 1347"/>
                          <a:gd name="T92" fmla="*/ 1346 w 1610"/>
                          <a:gd name="T93" fmla="*/ 110 h 1347"/>
                          <a:gd name="T94" fmla="*/ 1486 w 1610"/>
                          <a:gd name="T95" fmla="*/ 47 h 1347"/>
                          <a:gd name="T96" fmla="*/ 1568 w 1610"/>
                          <a:gd name="T97" fmla="*/ 9 h 1347"/>
                          <a:gd name="T98" fmla="*/ 1587 w 1610"/>
                          <a:gd name="T99" fmla="*/ 0 h 1347"/>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68 w 10000"/>
                          <a:gd name="connsiteY93" fmla="*/ 9844 h 10000"/>
                          <a:gd name="connsiteX94" fmla="*/ 31 w 10000"/>
                          <a:gd name="connsiteY94" fmla="*/ 9725 h 10000"/>
                          <a:gd name="connsiteX95" fmla="*/ 12 w 10000"/>
                          <a:gd name="connsiteY95" fmla="*/ 9584 h 10000"/>
                          <a:gd name="connsiteX96" fmla="*/ 12 w 10000"/>
                          <a:gd name="connsiteY96" fmla="*/ 9465 h 10000"/>
                          <a:gd name="connsiteX97" fmla="*/ 12 w 10000"/>
                          <a:gd name="connsiteY97" fmla="*/ 9280 h 10000"/>
                          <a:gd name="connsiteX98" fmla="*/ 12 w 10000"/>
                          <a:gd name="connsiteY98" fmla="*/ 9035 h 10000"/>
                          <a:gd name="connsiteX99" fmla="*/ 12 w 10000"/>
                          <a:gd name="connsiteY99" fmla="*/ 8738 h 10000"/>
                          <a:gd name="connsiteX100" fmla="*/ 12 w 10000"/>
                          <a:gd name="connsiteY100" fmla="*/ 8411 h 10000"/>
                          <a:gd name="connsiteX101" fmla="*/ 12 w 10000"/>
                          <a:gd name="connsiteY101" fmla="*/ 8062 h 10000"/>
                          <a:gd name="connsiteX102" fmla="*/ 12 w 10000"/>
                          <a:gd name="connsiteY102" fmla="*/ 7706 h 10000"/>
                          <a:gd name="connsiteX103" fmla="*/ 12 w 10000"/>
                          <a:gd name="connsiteY103" fmla="*/ 7357 h 10000"/>
                          <a:gd name="connsiteX104" fmla="*/ 0 w 10000"/>
                          <a:gd name="connsiteY104" fmla="*/ 7023 h 10000"/>
                          <a:gd name="connsiteX105" fmla="*/ 0 w 10000"/>
                          <a:gd name="connsiteY105" fmla="*/ 6719 h 10000"/>
                          <a:gd name="connsiteX106" fmla="*/ 0 w 10000"/>
                          <a:gd name="connsiteY106" fmla="*/ 6459 h 10000"/>
                          <a:gd name="connsiteX107" fmla="*/ 0 w 10000"/>
                          <a:gd name="connsiteY107" fmla="*/ 6266 h 10000"/>
                          <a:gd name="connsiteX108" fmla="*/ 0 w 10000"/>
                          <a:gd name="connsiteY108" fmla="*/ 6140 h 10000"/>
                          <a:gd name="connsiteX109" fmla="*/ 0 w 10000"/>
                          <a:gd name="connsiteY109" fmla="*/ 6088 h 10000"/>
                          <a:gd name="connsiteX110" fmla="*/ 0 w 10000"/>
                          <a:gd name="connsiteY110" fmla="*/ 6058 h 10000"/>
                          <a:gd name="connsiteX111" fmla="*/ 12 w 10000"/>
                          <a:gd name="connsiteY111" fmla="*/ 5969 h 10000"/>
                          <a:gd name="connsiteX112" fmla="*/ 31 w 10000"/>
                          <a:gd name="connsiteY112" fmla="*/ 5850 h 10000"/>
                          <a:gd name="connsiteX113" fmla="*/ 75 w 10000"/>
                          <a:gd name="connsiteY113" fmla="*/ 5694 h 10000"/>
                          <a:gd name="connsiteX114" fmla="*/ 155 w 10000"/>
                          <a:gd name="connsiteY114" fmla="*/ 5538 h 10000"/>
                          <a:gd name="connsiteX115" fmla="*/ 273 w 10000"/>
                          <a:gd name="connsiteY115" fmla="*/ 5382 h 10000"/>
                          <a:gd name="connsiteX116" fmla="*/ 447 w 10000"/>
                          <a:gd name="connsiteY116" fmla="*/ 5226 h 10000"/>
                          <a:gd name="connsiteX117" fmla="*/ 509 w 10000"/>
                          <a:gd name="connsiteY117" fmla="*/ 5189 h 10000"/>
                          <a:gd name="connsiteX118" fmla="*/ 634 w 10000"/>
                          <a:gd name="connsiteY118" fmla="*/ 5108 h 10000"/>
                          <a:gd name="connsiteX119" fmla="*/ 795 w 10000"/>
                          <a:gd name="connsiteY119" fmla="*/ 5019 h 10000"/>
                          <a:gd name="connsiteX120" fmla="*/ 1012 w 10000"/>
                          <a:gd name="connsiteY120" fmla="*/ 4900 h 10000"/>
                          <a:gd name="connsiteX121" fmla="*/ 1248 w 10000"/>
                          <a:gd name="connsiteY121" fmla="*/ 4759 h 10000"/>
                          <a:gd name="connsiteX122" fmla="*/ 1534 w 10000"/>
                          <a:gd name="connsiteY122" fmla="*/ 4603 h 10000"/>
                          <a:gd name="connsiteX123" fmla="*/ 1851 w 10000"/>
                          <a:gd name="connsiteY123" fmla="*/ 4417 h 10000"/>
                          <a:gd name="connsiteX124" fmla="*/ 2199 w 10000"/>
                          <a:gd name="connsiteY124" fmla="*/ 4224 h 10000"/>
                          <a:gd name="connsiteX125" fmla="*/ 2565 w 10000"/>
                          <a:gd name="connsiteY125" fmla="*/ 4031 h 10000"/>
                          <a:gd name="connsiteX126" fmla="*/ 2957 w 10000"/>
                          <a:gd name="connsiteY126" fmla="*/ 3808 h 10000"/>
                          <a:gd name="connsiteX127" fmla="*/ 3360 w 10000"/>
                          <a:gd name="connsiteY127" fmla="*/ 3586 h 10000"/>
                          <a:gd name="connsiteX128" fmla="*/ 3783 w 10000"/>
                          <a:gd name="connsiteY128" fmla="*/ 3356 h 10000"/>
                          <a:gd name="connsiteX129" fmla="*/ 4217 w 10000"/>
                          <a:gd name="connsiteY129" fmla="*/ 3111 h 10000"/>
                          <a:gd name="connsiteX130" fmla="*/ 4652 w 10000"/>
                          <a:gd name="connsiteY130" fmla="*/ 2858 h 10000"/>
                          <a:gd name="connsiteX131" fmla="*/ 5099 w 10000"/>
                          <a:gd name="connsiteY131" fmla="*/ 2628 h 10000"/>
                          <a:gd name="connsiteX132" fmla="*/ 5540 w 10000"/>
                          <a:gd name="connsiteY132" fmla="*/ 2376 h 10000"/>
                          <a:gd name="connsiteX133" fmla="*/ 5975 w 10000"/>
                          <a:gd name="connsiteY133" fmla="*/ 2131 h 10000"/>
                          <a:gd name="connsiteX134" fmla="*/ 6410 w 10000"/>
                          <a:gd name="connsiteY134" fmla="*/ 1901 h 10000"/>
                          <a:gd name="connsiteX135" fmla="*/ 6839 w 10000"/>
                          <a:gd name="connsiteY135" fmla="*/ 1663 h 10000"/>
                          <a:gd name="connsiteX136" fmla="*/ 7248 w 10000"/>
                          <a:gd name="connsiteY136" fmla="*/ 1433 h 10000"/>
                          <a:gd name="connsiteX137" fmla="*/ 7640 w 10000"/>
                          <a:gd name="connsiteY137" fmla="*/ 1225 h 10000"/>
                          <a:gd name="connsiteX138" fmla="*/ 8012 w 10000"/>
                          <a:gd name="connsiteY138" fmla="*/ 1017 h 10000"/>
                          <a:gd name="connsiteX139" fmla="*/ 8360 w 10000"/>
                          <a:gd name="connsiteY139" fmla="*/ 817 h 10000"/>
                          <a:gd name="connsiteX140" fmla="*/ 8683 w 10000"/>
                          <a:gd name="connsiteY140" fmla="*/ 653 h 10000"/>
                          <a:gd name="connsiteX141" fmla="*/ 8969 w 10000"/>
                          <a:gd name="connsiteY141" fmla="*/ 483 h 10000"/>
                          <a:gd name="connsiteX142" fmla="*/ 9230 w 10000"/>
                          <a:gd name="connsiteY142" fmla="*/ 349 h 10000"/>
                          <a:gd name="connsiteX143" fmla="*/ 9447 w 10000"/>
                          <a:gd name="connsiteY143" fmla="*/ 230 h 10000"/>
                          <a:gd name="connsiteX144" fmla="*/ 9621 w 10000"/>
                          <a:gd name="connsiteY144" fmla="*/ 126 h 10000"/>
                          <a:gd name="connsiteX145" fmla="*/ 9739 w 10000"/>
                          <a:gd name="connsiteY145" fmla="*/ 67 h 10000"/>
                          <a:gd name="connsiteX146" fmla="*/ 9826 w 10000"/>
                          <a:gd name="connsiteY146" fmla="*/ 15 h 10000"/>
                          <a:gd name="connsiteX147" fmla="*/ 9845 w 10000"/>
                          <a:gd name="connsiteY147" fmla="*/ 0 h 10000"/>
                          <a:gd name="connsiteX148" fmla="*/ 9857 w 10000"/>
                          <a:gd name="connsiteY148" fmla="*/ 0 h 10000"/>
                          <a:gd name="connsiteX149" fmla="*/ 9870 w 10000"/>
                          <a:gd name="connsiteY149" fmla="*/ 0 h 10000"/>
                          <a:gd name="connsiteX150" fmla="*/ 9888 w 10000"/>
                          <a:gd name="connsiteY15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31 w 10000"/>
                          <a:gd name="connsiteY93" fmla="*/ 9725 h 10000"/>
                          <a:gd name="connsiteX94" fmla="*/ 12 w 10000"/>
                          <a:gd name="connsiteY94" fmla="*/ 9584 h 10000"/>
                          <a:gd name="connsiteX95" fmla="*/ 12 w 10000"/>
                          <a:gd name="connsiteY95" fmla="*/ 9465 h 10000"/>
                          <a:gd name="connsiteX96" fmla="*/ 12 w 10000"/>
                          <a:gd name="connsiteY96" fmla="*/ 9280 h 10000"/>
                          <a:gd name="connsiteX97" fmla="*/ 12 w 10000"/>
                          <a:gd name="connsiteY97" fmla="*/ 9035 h 10000"/>
                          <a:gd name="connsiteX98" fmla="*/ 12 w 10000"/>
                          <a:gd name="connsiteY98" fmla="*/ 8738 h 10000"/>
                          <a:gd name="connsiteX99" fmla="*/ 12 w 10000"/>
                          <a:gd name="connsiteY99" fmla="*/ 8411 h 10000"/>
                          <a:gd name="connsiteX100" fmla="*/ 12 w 10000"/>
                          <a:gd name="connsiteY100" fmla="*/ 8062 h 10000"/>
                          <a:gd name="connsiteX101" fmla="*/ 12 w 10000"/>
                          <a:gd name="connsiteY101" fmla="*/ 7706 h 10000"/>
                          <a:gd name="connsiteX102" fmla="*/ 12 w 10000"/>
                          <a:gd name="connsiteY102" fmla="*/ 7357 h 10000"/>
                          <a:gd name="connsiteX103" fmla="*/ 0 w 10000"/>
                          <a:gd name="connsiteY103" fmla="*/ 7023 h 10000"/>
                          <a:gd name="connsiteX104" fmla="*/ 0 w 10000"/>
                          <a:gd name="connsiteY104" fmla="*/ 6719 h 10000"/>
                          <a:gd name="connsiteX105" fmla="*/ 0 w 10000"/>
                          <a:gd name="connsiteY105" fmla="*/ 6459 h 10000"/>
                          <a:gd name="connsiteX106" fmla="*/ 0 w 10000"/>
                          <a:gd name="connsiteY106" fmla="*/ 6266 h 10000"/>
                          <a:gd name="connsiteX107" fmla="*/ 0 w 10000"/>
                          <a:gd name="connsiteY107" fmla="*/ 6140 h 10000"/>
                          <a:gd name="connsiteX108" fmla="*/ 0 w 10000"/>
                          <a:gd name="connsiteY108" fmla="*/ 6088 h 10000"/>
                          <a:gd name="connsiteX109" fmla="*/ 0 w 10000"/>
                          <a:gd name="connsiteY109" fmla="*/ 6058 h 10000"/>
                          <a:gd name="connsiteX110" fmla="*/ 12 w 10000"/>
                          <a:gd name="connsiteY110" fmla="*/ 5969 h 10000"/>
                          <a:gd name="connsiteX111" fmla="*/ 31 w 10000"/>
                          <a:gd name="connsiteY111" fmla="*/ 5850 h 10000"/>
                          <a:gd name="connsiteX112" fmla="*/ 75 w 10000"/>
                          <a:gd name="connsiteY112" fmla="*/ 5694 h 10000"/>
                          <a:gd name="connsiteX113" fmla="*/ 155 w 10000"/>
                          <a:gd name="connsiteY113" fmla="*/ 5538 h 10000"/>
                          <a:gd name="connsiteX114" fmla="*/ 273 w 10000"/>
                          <a:gd name="connsiteY114" fmla="*/ 5382 h 10000"/>
                          <a:gd name="connsiteX115" fmla="*/ 447 w 10000"/>
                          <a:gd name="connsiteY115" fmla="*/ 5226 h 10000"/>
                          <a:gd name="connsiteX116" fmla="*/ 509 w 10000"/>
                          <a:gd name="connsiteY116" fmla="*/ 5189 h 10000"/>
                          <a:gd name="connsiteX117" fmla="*/ 634 w 10000"/>
                          <a:gd name="connsiteY117" fmla="*/ 5108 h 10000"/>
                          <a:gd name="connsiteX118" fmla="*/ 795 w 10000"/>
                          <a:gd name="connsiteY118" fmla="*/ 5019 h 10000"/>
                          <a:gd name="connsiteX119" fmla="*/ 1012 w 10000"/>
                          <a:gd name="connsiteY119" fmla="*/ 4900 h 10000"/>
                          <a:gd name="connsiteX120" fmla="*/ 1248 w 10000"/>
                          <a:gd name="connsiteY120" fmla="*/ 4759 h 10000"/>
                          <a:gd name="connsiteX121" fmla="*/ 1534 w 10000"/>
                          <a:gd name="connsiteY121" fmla="*/ 4603 h 10000"/>
                          <a:gd name="connsiteX122" fmla="*/ 1851 w 10000"/>
                          <a:gd name="connsiteY122" fmla="*/ 4417 h 10000"/>
                          <a:gd name="connsiteX123" fmla="*/ 2199 w 10000"/>
                          <a:gd name="connsiteY123" fmla="*/ 4224 h 10000"/>
                          <a:gd name="connsiteX124" fmla="*/ 2565 w 10000"/>
                          <a:gd name="connsiteY124" fmla="*/ 4031 h 10000"/>
                          <a:gd name="connsiteX125" fmla="*/ 2957 w 10000"/>
                          <a:gd name="connsiteY125" fmla="*/ 3808 h 10000"/>
                          <a:gd name="connsiteX126" fmla="*/ 3360 w 10000"/>
                          <a:gd name="connsiteY126" fmla="*/ 3586 h 10000"/>
                          <a:gd name="connsiteX127" fmla="*/ 3783 w 10000"/>
                          <a:gd name="connsiteY127" fmla="*/ 3356 h 10000"/>
                          <a:gd name="connsiteX128" fmla="*/ 4217 w 10000"/>
                          <a:gd name="connsiteY128" fmla="*/ 3111 h 10000"/>
                          <a:gd name="connsiteX129" fmla="*/ 4652 w 10000"/>
                          <a:gd name="connsiteY129" fmla="*/ 2858 h 10000"/>
                          <a:gd name="connsiteX130" fmla="*/ 5099 w 10000"/>
                          <a:gd name="connsiteY130" fmla="*/ 2628 h 10000"/>
                          <a:gd name="connsiteX131" fmla="*/ 5540 w 10000"/>
                          <a:gd name="connsiteY131" fmla="*/ 2376 h 10000"/>
                          <a:gd name="connsiteX132" fmla="*/ 5975 w 10000"/>
                          <a:gd name="connsiteY132" fmla="*/ 2131 h 10000"/>
                          <a:gd name="connsiteX133" fmla="*/ 6410 w 10000"/>
                          <a:gd name="connsiteY133" fmla="*/ 1901 h 10000"/>
                          <a:gd name="connsiteX134" fmla="*/ 6839 w 10000"/>
                          <a:gd name="connsiteY134" fmla="*/ 1663 h 10000"/>
                          <a:gd name="connsiteX135" fmla="*/ 7248 w 10000"/>
                          <a:gd name="connsiteY135" fmla="*/ 1433 h 10000"/>
                          <a:gd name="connsiteX136" fmla="*/ 7640 w 10000"/>
                          <a:gd name="connsiteY136" fmla="*/ 1225 h 10000"/>
                          <a:gd name="connsiteX137" fmla="*/ 8012 w 10000"/>
                          <a:gd name="connsiteY137" fmla="*/ 1017 h 10000"/>
                          <a:gd name="connsiteX138" fmla="*/ 8360 w 10000"/>
                          <a:gd name="connsiteY138" fmla="*/ 817 h 10000"/>
                          <a:gd name="connsiteX139" fmla="*/ 8683 w 10000"/>
                          <a:gd name="connsiteY139" fmla="*/ 653 h 10000"/>
                          <a:gd name="connsiteX140" fmla="*/ 8969 w 10000"/>
                          <a:gd name="connsiteY140" fmla="*/ 483 h 10000"/>
                          <a:gd name="connsiteX141" fmla="*/ 9230 w 10000"/>
                          <a:gd name="connsiteY141" fmla="*/ 349 h 10000"/>
                          <a:gd name="connsiteX142" fmla="*/ 9447 w 10000"/>
                          <a:gd name="connsiteY142" fmla="*/ 230 h 10000"/>
                          <a:gd name="connsiteX143" fmla="*/ 9621 w 10000"/>
                          <a:gd name="connsiteY143" fmla="*/ 126 h 10000"/>
                          <a:gd name="connsiteX144" fmla="*/ 9739 w 10000"/>
                          <a:gd name="connsiteY144" fmla="*/ 67 h 10000"/>
                          <a:gd name="connsiteX145" fmla="*/ 9826 w 10000"/>
                          <a:gd name="connsiteY145" fmla="*/ 15 h 10000"/>
                          <a:gd name="connsiteX146" fmla="*/ 9845 w 10000"/>
                          <a:gd name="connsiteY146" fmla="*/ 0 h 10000"/>
                          <a:gd name="connsiteX147" fmla="*/ 9857 w 10000"/>
                          <a:gd name="connsiteY147" fmla="*/ 0 h 10000"/>
                          <a:gd name="connsiteX148" fmla="*/ 9870 w 10000"/>
                          <a:gd name="connsiteY148" fmla="*/ 0 h 10000"/>
                          <a:gd name="connsiteX149" fmla="*/ 9888 w 10000"/>
                          <a:gd name="connsiteY14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31 w 10000"/>
                          <a:gd name="connsiteY92" fmla="*/ 9725 h 10000"/>
                          <a:gd name="connsiteX93" fmla="*/ 12 w 10000"/>
                          <a:gd name="connsiteY93" fmla="*/ 9584 h 10000"/>
                          <a:gd name="connsiteX94" fmla="*/ 12 w 10000"/>
                          <a:gd name="connsiteY94" fmla="*/ 9465 h 10000"/>
                          <a:gd name="connsiteX95" fmla="*/ 12 w 10000"/>
                          <a:gd name="connsiteY95" fmla="*/ 9280 h 10000"/>
                          <a:gd name="connsiteX96" fmla="*/ 12 w 10000"/>
                          <a:gd name="connsiteY96" fmla="*/ 9035 h 10000"/>
                          <a:gd name="connsiteX97" fmla="*/ 12 w 10000"/>
                          <a:gd name="connsiteY97" fmla="*/ 8738 h 10000"/>
                          <a:gd name="connsiteX98" fmla="*/ 12 w 10000"/>
                          <a:gd name="connsiteY98" fmla="*/ 8411 h 10000"/>
                          <a:gd name="connsiteX99" fmla="*/ 12 w 10000"/>
                          <a:gd name="connsiteY99" fmla="*/ 8062 h 10000"/>
                          <a:gd name="connsiteX100" fmla="*/ 12 w 10000"/>
                          <a:gd name="connsiteY100" fmla="*/ 7706 h 10000"/>
                          <a:gd name="connsiteX101" fmla="*/ 12 w 10000"/>
                          <a:gd name="connsiteY101" fmla="*/ 7357 h 10000"/>
                          <a:gd name="connsiteX102" fmla="*/ 0 w 10000"/>
                          <a:gd name="connsiteY102" fmla="*/ 7023 h 10000"/>
                          <a:gd name="connsiteX103" fmla="*/ 0 w 10000"/>
                          <a:gd name="connsiteY103" fmla="*/ 6719 h 10000"/>
                          <a:gd name="connsiteX104" fmla="*/ 0 w 10000"/>
                          <a:gd name="connsiteY104" fmla="*/ 6459 h 10000"/>
                          <a:gd name="connsiteX105" fmla="*/ 0 w 10000"/>
                          <a:gd name="connsiteY105" fmla="*/ 6266 h 10000"/>
                          <a:gd name="connsiteX106" fmla="*/ 0 w 10000"/>
                          <a:gd name="connsiteY106" fmla="*/ 6140 h 10000"/>
                          <a:gd name="connsiteX107" fmla="*/ 0 w 10000"/>
                          <a:gd name="connsiteY107" fmla="*/ 6088 h 10000"/>
                          <a:gd name="connsiteX108" fmla="*/ 0 w 10000"/>
                          <a:gd name="connsiteY108" fmla="*/ 6058 h 10000"/>
                          <a:gd name="connsiteX109" fmla="*/ 12 w 10000"/>
                          <a:gd name="connsiteY109" fmla="*/ 5969 h 10000"/>
                          <a:gd name="connsiteX110" fmla="*/ 31 w 10000"/>
                          <a:gd name="connsiteY110" fmla="*/ 5850 h 10000"/>
                          <a:gd name="connsiteX111" fmla="*/ 75 w 10000"/>
                          <a:gd name="connsiteY111" fmla="*/ 5694 h 10000"/>
                          <a:gd name="connsiteX112" fmla="*/ 155 w 10000"/>
                          <a:gd name="connsiteY112" fmla="*/ 5538 h 10000"/>
                          <a:gd name="connsiteX113" fmla="*/ 273 w 10000"/>
                          <a:gd name="connsiteY113" fmla="*/ 5382 h 10000"/>
                          <a:gd name="connsiteX114" fmla="*/ 447 w 10000"/>
                          <a:gd name="connsiteY114" fmla="*/ 5226 h 10000"/>
                          <a:gd name="connsiteX115" fmla="*/ 509 w 10000"/>
                          <a:gd name="connsiteY115" fmla="*/ 5189 h 10000"/>
                          <a:gd name="connsiteX116" fmla="*/ 634 w 10000"/>
                          <a:gd name="connsiteY116" fmla="*/ 5108 h 10000"/>
                          <a:gd name="connsiteX117" fmla="*/ 795 w 10000"/>
                          <a:gd name="connsiteY117" fmla="*/ 5019 h 10000"/>
                          <a:gd name="connsiteX118" fmla="*/ 1012 w 10000"/>
                          <a:gd name="connsiteY118" fmla="*/ 4900 h 10000"/>
                          <a:gd name="connsiteX119" fmla="*/ 1248 w 10000"/>
                          <a:gd name="connsiteY119" fmla="*/ 4759 h 10000"/>
                          <a:gd name="connsiteX120" fmla="*/ 1534 w 10000"/>
                          <a:gd name="connsiteY120" fmla="*/ 4603 h 10000"/>
                          <a:gd name="connsiteX121" fmla="*/ 1851 w 10000"/>
                          <a:gd name="connsiteY121" fmla="*/ 4417 h 10000"/>
                          <a:gd name="connsiteX122" fmla="*/ 2199 w 10000"/>
                          <a:gd name="connsiteY122" fmla="*/ 4224 h 10000"/>
                          <a:gd name="connsiteX123" fmla="*/ 2565 w 10000"/>
                          <a:gd name="connsiteY123" fmla="*/ 4031 h 10000"/>
                          <a:gd name="connsiteX124" fmla="*/ 2957 w 10000"/>
                          <a:gd name="connsiteY124" fmla="*/ 3808 h 10000"/>
                          <a:gd name="connsiteX125" fmla="*/ 3360 w 10000"/>
                          <a:gd name="connsiteY125" fmla="*/ 3586 h 10000"/>
                          <a:gd name="connsiteX126" fmla="*/ 3783 w 10000"/>
                          <a:gd name="connsiteY126" fmla="*/ 3356 h 10000"/>
                          <a:gd name="connsiteX127" fmla="*/ 4217 w 10000"/>
                          <a:gd name="connsiteY127" fmla="*/ 3111 h 10000"/>
                          <a:gd name="connsiteX128" fmla="*/ 4652 w 10000"/>
                          <a:gd name="connsiteY128" fmla="*/ 2858 h 10000"/>
                          <a:gd name="connsiteX129" fmla="*/ 5099 w 10000"/>
                          <a:gd name="connsiteY129" fmla="*/ 2628 h 10000"/>
                          <a:gd name="connsiteX130" fmla="*/ 5540 w 10000"/>
                          <a:gd name="connsiteY130" fmla="*/ 2376 h 10000"/>
                          <a:gd name="connsiteX131" fmla="*/ 5975 w 10000"/>
                          <a:gd name="connsiteY131" fmla="*/ 2131 h 10000"/>
                          <a:gd name="connsiteX132" fmla="*/ 6410 w 10000"/>
                          <a:gd name="connsiteY132" fmla="*/ 1901 h 10000"/>
                          <a:gd name="connsiteX133" fmla="*/ 6839 w 10000"/>
                          <a:gd name="connsiteY133" fmla="*/ 1663 h 10000"/>
                          <a:gd name="connsiteX134" fmla="*/ 7248 w 10000"/>
                          <a:gd name="connsiteY134" fmla="*/ 1433 h 10000"/>
                          <a:gd name="connsiteX135" fmla="*/ 7640 w 10000"/>
                          <a:gd name="connsiteY135" fmla="*/ 1225 h 10000"/>
                          <a:gd name="connsiteX136" fmla="*/ 8012 w 10000"/>
                          <a:gd name="connsiteY136" fmla="*/ 1017 h 10000"/>
                          <a:gd name="connsiteX137" fmla="*/ 8360 w 10000"/>
                          <a:gd name="connsiteY137" fmla="*/ 817 h 10000"/>
                          <a:gd name="connsiteX138" fmla="*/ 8683 w 10000"/>
                          <a:gd name="connsiteY138" fmla="*/ 653 h 10000"/>
                          <a:gd name="connsiteX139" fmla="*/ 8969 w 10000"/>
                          <a:gd name="connsiteY139" fmla="*/ 483 h 10000"/>
                          <a:gd name="connsiteX140" fmla="*/ 9230 w 10000"/>
                          <a:gd name="connsiteY140" fmla="*/ 349 h 10000"/>
                          <a:gd name="connsiteX141" fmla="*/ 9447 w 10000"/>
                          <a:gd name="connsiteY141" fmla="*/ 230 h 10000"/>
                          <a:gd name="connsiteX142" fmla="*/ 9621 w 10000"/>
                          <a:gd name="connsiteY142" fmla="*/ 126 h 10000"/>
                          <a:gd name="connsiteX143" fmla="*/ 9739 w 10000"/>
                          <a:gd name="connsiteY143" fmla="*/ 67 h 10000"/>
                          <a:gd name="connsiteX144" fmla="*/ 9826 w 10000"/>
                          <a:gd name="connsiteY144" fmla="*/ 15 h 10000"/>
                          <a:gd name="connsiteX145" fmla="*/ 9845 w 10000"/>
                          <a:gd name="connsiteY145" fmla="*/ 0 h 10000"/>
                          <a:gd name="connsiteX146" fmla="*/ 9857 w 10000"/>
                          <a:gd name="connsiteY146" fmla="*/ 0 h 10000"/>
                          <a:gd name="connsiteX147" fmla="*/ 9870 w 10000"/>
                          <a:gd name="connsiteY147" fmla="*/ 0 h 10000"/>
                          <a:gd name="connsiteX148" fmla="*/ 9888 w 10000"/>
                          <a:gd name="connsiteY14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31 w 10000"/>
                          <a:gd name="connsiteY91" fmla="*/ 9725 h 10000"/>
                          <a:gd name="connsiteX92" fmla="*/ 12 w 10000"/>
                          <a:gd name="connsiteY92" fmla="*/ 9584 h 10000"/>
                          <a:gd name="connsiteX93" fmla="*/ 12 w 10000"/>
                          <a:gd name="connsiteY93" fmla="*/ 9465 h 10000"/>
                          <a:gd name="connsiteX94" fmla="*/ 12 w 10000"/>
                          <a:gd name="connsiteY94" fmla="*/ 9280 h 10000"/>
                          <a:gd name="connsiteX95" fmla="*/ 12 w 10000"/>
                          <a:gd name="connsiteY95" fmla="*/ 9035 h 10000"/>
                          <a:gd name="connsiteX96" fmla="*/ 12 w 10000"/>
                          <a:gd name="connsiteY96" fmla="*/ 8738 h 10000"/>
                          <a:gd name="connsiteX97" fmla="*/ 12 w 10000"/>
                          <a:gd name="connsiteY97" fmla="*/ 8411 h 10000"/>
                          <a:gd name="connsiteX98" fmla="*/ 12 w 10000"/>
                          <a:gd name="connsiteY98" fmla="*/ 8062 h 10000"/>
                          <a:gd name="connsiteX99" fmla="*/ 12 w 10000"/>
                          <a:gd name="connsiteY99" fmla="*/ 7706 h 10000"/>
                          <a:gd name="connsiteX100" fmla="*/ 12 w 10000"/>
                          <a:gd name="connsiteY100" fmla="*/ 7357 h 10000"/>
                          <a:gd name="connsiteX101" fmla="*/ 0 w 10000"/>
                          <a:gd name="connsiteY101" fmla="*/ 7023 h 10000"/>
                          <a:gd name="connsiteX102" fmla="*/ 0 w 10000"/>
                          <a:gd name="connsiteY102" fmla="*/ 6719 h 10000"/>
                          <a:gd name="connsiteX103" fmla="*/ 0 w 10000"/>
                          <a:gd name="connsiteY103" fmla="*/ 6459 h 10000"/>
                          <a:gd name="connsiteX104" fmla="*/ 0 w 10000"/>
                          <a:gd name="connsiteY104" fmla="*/ 6266 h 10000"/>
                          <a:gd name="connsiteX105" fmla="*/ 0 w 10000"/>
                          <a:gd name="connsiteY105" fmla="*/ 6140 h 10000"/>
                          <a:gd name="connsiteX106" fmla="*/ 0 w 10000"/>
                          <a:gd name="connsiteY106" fmla="*/ 6088 h 10000"/>
                          <a:gd name="connsiteX107" fmla="*/ 0 w 10000"/>
                          <a:gd name="connsiteY107" fmla="*/ 6058 h 10000"/>
                          <a:gd name="connsiteX108" fmla="*/ 12 w 10000"/>
                          <a:gd name="connsiteY108" fmla="*/ 5969 h 10000"/>
                          <a:gd name="connsiteX109" fmla="*/ 31 w 10000"/>
                          <a:gd name="connsiteY109" fmla="*/ 5850 h 10000"/>
                          <a:gd name="connsiteX110" fmla="*/ 75 w 10000"/>
                          <a:gd name="connsiteY110" fmla="*/ 5694 h 10000"/>
                          <a:gd name="connsiteX111" fmla="*/ 155 w 10000"/>
                          <a:gd name="connsiteY111" fmla="*/ 5538 h 10000"/>
                          <a:gd name="connsiteX112" fmla="*/ 273 w 10000"/>
                          <a:gd name="connsiteY112" fmla="*/ 5382 h 10000"/>
                          <a:gd name="connsiteX113" fmla="*/ 447 w 10000"/>
                          <a:gd name="connsiteY113" fmla="*/ 5226 h 10000"/>
                          <a:gd name="connsiteX114" fmla="*/ 509 w 10000"/>
                          <a:gd name="connsiteY114" fmla="*/ 5189 h 10000"/>
                          <a:gd name="connsiteX115" fmla="*/ 634 w 10000"/>
                          <a:gd name="connsiteY115" fmla="*/ 5108 h 10000"/>
                          <a:gd name="connsiteX116" fmla="*/ 795 w 10000"/>
                          <a:gd name="connsiteY116" fmla="*/ 5019 h 10000"/>
                          <a:gd name="connsiteX117" fmla="*/ 1012 w 10000"/>
                          <a:gd name="connsiteY117" fmla="*/ 4900 h 10000"/>
                          <a:gd name="connsiteX118" fmla="*/ 1248 w 10000"/>
                          <a:gd name="connsiteY118" fmla="*/ 4759 h 10000"/>
                          <a:gd name="connsiteX119" fmla="*/ 1534 w 10000"/>
                          <a:gd name="connsiteY119" fmla="*/ 4603 h 10000"/>
                          <a:gd name="connsiteX120" fmla="*/ 1851 w 10000"/>
                          <a:gd name="connsiteY120" fmla="*/ 4417 h 10000"/>
                          <a:gd name="connsiteX121" fmla="*/ 2199 w 10000"/>
                          <a:gd name="connsiteY121" fmla="*/ 4224 h 10000"/>
                          <a:gd name="connsiteX122" fmla="*/ 2565 w 10000"/>
                          <a:gd name="connsiteY122" fmla="*/ 4031 h 10000"/>
                          <a:gd name="connsiteX123" fmla="*/ 2957 w 10000"/>
                          <a:gd name="connsiteY123" fmla="*/ 3808 h 10000"/>
                          <a:gd name="connsiteX124" fmla="*/ 3360 w 10000"/>
                          <a:gd name="connsiteY124" fmla="*/ 3586 h 10000"/>
                          <a:gd name="connsiteX125" fmla="*/ 3783 w 10000"/>
                          <a:gd name="connsiteY125" fmla="*/ 3356 h 10000"/>
                          <a:gd name="connsiteX126" fmla="*/ 4217 w 10000"/>
                          <a:gd name="connsiteY126" fmla="*/ 3111 h 10000"/>
                          <a:gd name="connsiteX127" fmla="*/ 4652 w 10000"/>
                          <a:gd name="connsiteY127" fmla="*/ 2858 h 10000"/>
                          <a:gd name="connsiteX128" fmla="*/ 5099 w 10000"/>
                          <a:gd name="connsiteY128" fmla="*/ 2628 h 10000"/>
                          <a:gd name="connsiteX129" fmla="*/ 5540 w 10000"/>
                          <a:gd name="connsiteY129" fmla="*/ 2376 h 10000"/>
                          <a:gd name="connsiteX130" fmla="*/ 5975 w 10000"/>
                          <a:gd name="connsiteY130" fmla="*/ 2131 h 10000"/>
                          <a:gd name="connsiteX131" fmla="*/ 6410 w 10000"/>
                          <a:gd name="connsiteY131" fmla="*/ 1901 h 10000"/>
                          <a:gd name="connsiteX132" fmla="*/ 6839 w 10000"/>
                          <a:gd name="connsiteY132" fmla="*/ 1663 h 10000"/>
                          <a:gd name="connsiteX133" fmla="*/ 7248 w 10000"/>
                          <a:gd name="connsiteY133" fmla="*/ 1433 h 10000"/>
                          <a:gd name="connsiteX134" fmla="*/ 7640 w 10000"/>
                          <a:gd name="connsiteY134" fmla="*/ 1225 h 10000"/>
                          <a:gd name="connsiteX135" fmla="*/ 8012 w 10000"/>
                          <a:gd name="connsiteY135" fmla="*/ 1017 h 10000"/>
                          <a:gd name="connsiteX136" fmla="*/ 8360 w 10000"/>
                          <a:gd name="connsiteY136" fmla="*/ 817 h 10000"/>
                          <a:gd name="connsiteX137" fmla="*/ 8683 w 10000"/>
                          <a:gd name="connsiteY137" fmla="*/ 653 h 10000"/>
                          <a:gd name="connsiteX138" fmla="*/ 8969 w 10000"/>
                          <a:gd name="connsiteY138" fmla="*/ 483 h 10000"/>
                          <a:gd name="connsiteX139" fmla="*/ 9230 w 10000"/>
                          <a:gd name="connsiteY139" fmla="*/ 349 h 10000"/>
                          <a:gd name="connsiteX140" fmla="*/ 9447 w 10000"/>
                          <a:gd name="connsiteY140" fmla="*/ 230 h 10000"/>
                          <a:gd name="connsiteX141" fmla="*/ 9621 w 10000"/>
                          <a:gd name="connsiteY141" fmla="*/ 126 h 10000"/>
                          <a:gd name="connsiteX142" fmla="*/ 9739 w 10000"/>
                          <a:gd name="connsiteY142" fmla="*/ 67 h 10000"/>
                          <a:gd name="connsiteX143" fmla="*/ 9826 w 10000"/>
                          <a:gd name="connsiteY143" fmla="*/ 15 h 10000"/>
                          <a:gd name="connsiteX144" fmla="*/ 9845 w 10000"/>
                          <a:gd name="connsiteY144" fmla="*/ 0 h 10000"/>
                          <a:gd name="connsiteX145" fmla="*/ 9857 w 10000"/>
                          <a:gd name="connsiteY145" fmla="*/ 0 h 10000"/>
                          <a:gd name="connsiteX146" fmla="*/ 9870 w 10000"/>
                          <a:gd name="connsiteY146" fmla="*/ 0 h 10000"/>
                          <a:gd name="connsiteX147" fmla="*/ 9888 w 10000"/>
                          <a:gd name="connsiteY147"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584 h 10000"/>
                          <a:gd name="connsiteX92" fmla="*/ 12 w 10000"/>
                          <a:gd name="connsiteY92" fmla="*/ 9465 h 10000"/>
                          <a:gd name="connsiteX93" fmla="*/ 12 w 10000"/>
                          <a:gd name="connsiteY93" fmla="*/ 9280 h 10000"/>
                          <a:gd name="connsiteX94" fmla="*/ 12 w 10000"/>
                          <a:gd name="connsiteY94" fmla="*/ 9035 h 10000"/>
                          <a:gd name="connsiteX95" fmla="*/ 12 w 10000"/>
                          <a:gd name="connsiteY95" fmla="*/ 8738 h 10000"/>
                          <a:gd name="connsiteX96" fmla="*/ 12 w 10000"/>
                          <a:gd name="connsiteY96" fmla="*/ 8411 h 10000"/>
                          <a:gd name="connsiteX97" fmla="*/ 12 w 10000"/>
                          <a:gd name="connsiteY97" fmla="*/ 8062 h 10000"/>
                          <a:gd name="connsiteX98" fmla="*/ 12 w 10000"/>
                          <a:gd name="connsiteY98" fmla="*/ 7706 h 10000"/>
                          <a:gd name="connsiteX99" fmla="*/ 12 w 10000"/>
                          <a:gd name="connsiteY99" fmla="*/ 7357 h 10000"/>
                          <a:gd name="connsiteX100" fmla="*/ 0 w 10000"/>
                          <a:gd name="connsiteY100" fmla="*/ 7023 h 10000"/>
                          <a:gd name="connsiteX101" fmla="*/ 0 w 10000"/>
                          <a:gd name="connsiteY101" fmla="*/ 6719 h 10000"/>
                          <a:gd name="connsiteX102" fmla="*/ 0 w 10000"/>
                          <a:gd name="connsiteY102" fmla="*/ 6459 h 10000"/>
                          <a:gd name="connsiteX103" fmla="*/ 0 w 10000"/>
                          <a:gd name="connsiteY103" fmla="*/ 6266 h 10000"/>
                          <a:gd name="connsiteX104" fmla="*/ 0 w 10000"/>
                          <a:gd name="connsiteY104" fmla="*/ 6140 h 10000"/>
                          <a:gd name="connsiteX105" fmla="*/ 0 w 10000"/>
                          <a:gd name="connsiteY105" fmla="*/ 6088 h 10000"/>
                          <a:gd name="connsiteX106" fmla="*/ 0 w 10000"/>
                          <a:gd name="connsiteY106" fmla="*/ 6058 h 10000"/>
                          <a:gd name="connsiteX107" fmla="*/ 12 w 10000"/>
                          <a:gd name="connsiteY107" fmla="*/ 5969 h 10000"/>
                          <a:gd name="connsiteX108" fmla="*/ 31 w 10000"/>
                          <a:gd name="connsiteY108" fmla="*/ 5850 h 10000"/>
                          <a:gd name="connsiteX109" fmla="*/ 75 w 10000"/>
                          <a:gd name="connsiteY109" fmla="*/ 5694 h 10000"/>
                          <a:gd name="connsiteX110" fmla="*/ 155 w 10000"/>
                          <a:gd name="connsiteY110" fmla="*/ 5538 h 10000"/>
                          <a:gd name="connsiteX111" fmla="*/ 273 w 10000"/>
                          <a:gd name="connsiteY111" fmla="*/ 5382 h 10000"/>
                          <a:gd name="connsiteX112" fmla="*/ 447 w 10000"/>
                          <a:gd name="connsiteY112" fmla="*/ 5226 h 10000"/>
                          <a:gd name="connsiteX113" fmla="*/ 509 w 10000"/>
                          <a:gd name="connsiteY113" fmla="*/ 5189 h 10000"/>
                          <a:gd name="connsiteX114" fmla="*/ 634 w 10000"/>
                          <a:gd name="connsiteY114" fmla="*/ 5108 h 10000"/>
                          <a:gd name="connsiteX115" fmla="*/ 795 w 10000"/>
                          <a:gd name="connsiteY115" fmla="*/ 5019 h 10000"/>
                          <a:gd name="connsiteX116" fmla="*/ 1012 w 10000"/>
                          <a:gd name="connsiteY116" fmla="*/ 4900 h 10000"/>
                          <a:gd name="connsiteX117" fmla="*/ 1248 w 10000"/>
                          <a:gd name="connsiteY117" fmla="*/ 4759 h 10000"/>
                          <a:gd name="connsiteX118" fmla="*/ 1534 w 10000"/>
                          <a:gd name="connsiteY118" fmla="*/ 4603 h 10000"/>
                          <a:gd name="connsiteX119" fmla="*/ 1851 w 10000"/>
                          <a:gd name="connsiteY119" fmla="*/ 4417 h 10000"/>
                          <a:gd name="connsiteX120" fmla="*/ 2199 w 10000"/>
                          <a:gd name="connsiteY120" fmla="*/ 4224 h 10000"/>
                          <a:gd name="connsiteX121" fmla="*/ 2565 w 10000"/>
                          <a:gd name="connsiteY121" fmla="*/ 4031 h 10000"/>
                          <a:gd name="connsiteX122" fmla="*/ 2957 w 10000"/>
                          <a:gd name="connsiteY122" fmla="*/ 3808 h 10000"/>
                          <a:gd name="connsiteX123" fmla="*/ 3360 w 10000"/>
                          <a:gd name="connsiteY123" fmla="*/ 3586 h 10000"/>
                          <a:gd name="connsiteX124" fmla="*/ 3783 w 10000"/>
                          <a:gd name="connsiteY124" fmla="*/ 3356 h 10000"/>
                          <a:gd name="connsiteX125" fmla="*/ 4217 w 10000"/>
                          <a:gd name="connsiteY125" fmla="*/ 3111 h 10000"/>
                          <a:gd name="connsiteX126" fmla="*/ 4652 w 10000"/>
                          <a:gd name="connsiteY126" fmla="*/ 2858 h 10000"/>
                          <a:gd name="connsiteX127" fmla="*/ 5099 w 10000"/>
                          <a:gd name="connsiteY127" fmla="*/ 2628 h 10000"/>
                          <a:gd name="connsiteX128" fmla="*/ 5540 w 10000"/>
                          <a:gd name="connsiteY128" fmla="*/ 2376 h 10000"/>
                          <a:gd name="connsiteX129" fmla="*/ 5975 w 10000"/>
                          <a:gd name="connsiteY129" fmla="*/ 2131 h 10000"/>
                          <a:gd name="connsiteX130" fmla="*/ 6410 w 10000"/>
                          <a:gd name="connsiteY130" fmla="*/ 1901 h 10000"/>
                          <a:gd name="connsiteX131" fmla="*/ 6839 w 10000"/>
                          <a:gd name="connsiteY131" fmla="*/ 1663 h 10000"/>
                          <a:gd name="connsiteX132" fmla="*/ 7248 w 10000"/>
                          <a:gd name="connsiteY132" fmla="*/ 1433 h 10000"/>
                          <a:gd name="connsiteX133" fmla="*/ 7640 w 10000"/>
                          <a:gd name="connsiteY133" fmla="*/ 1225 h 10000"/>
                          <a:gd name="connsiteX134" fmla="*/ 8012 w 10000"/>
                          <a:gd name="connsiteY134" fmla="*/ 1017 h 10000"/>
                          <a:gd name="connsiteX135" fmla="*/ 8360 w 10000"/>
                          <a:gd name="connsiteY135" fmla="*/ 817 h 10000"/>
                          <a:gd name="connsiteX136" fmla="*/ 8683 w 10000"/>
                          <a:gd name="connsiteY136" fmla="*/ 653 h 10000"/>
                          <a:gd name="connsiteX137" fmla="*/ 8969 w 10000"/>
                          <a:gd name="connsiteY137" fmla="*/ 483 h 10000"/>
                          <a:gd name="connsiteX138" fmla="*/ 9230 w 10000"/>
                          <a:gd name="connsiteY138" fmla="*/ 349 h 10000"/>
                          <a:gd name="connsiteX139" fmla="*/ 9447 w 10000"/>
                          <a:gd name="connsiteY139" fmla="*/ 230 h 10000"/>
                          <a:gd name="connsiteX140" fmla="*/ 9621 w 10000"/>
                          <a:gd name="connsiteY140" fmla="*/ 126 h 10000"/>
                          <a:gd name="connsiteX141" fmla="*/ 9739 w 10000"/>
                          <a:gd name="connsiteY141" fmla="*/ 67 h 10000"/>
                          <a:gd name="connsiteX142" fmla="*/ 9826 w 10000"/>
                          <a:gd name="connsiteY142" fmla="*/ 15 h 10000"/>
                          <a:gd name="connsiteX143" fmla="*/ 9845 w 10000"/>
                          <a:gd name="connsiteY143" fmla="*/ 0 h 10000"/>
                          <a:gd name="connsiteX144" fmla="*/ 9857 w 10000"/>
                          <a:gd name="connsiteY144" fmla="*/ 0 h 10000"/>
                          <a:gd name="connsiteX145" fmla="*/ 9870 w 10000"/>
                          <a:gd name="connsiteY145" fmla="*/ 0 h 10000"/>
                          <a:gd name="connsiteX146" fmla="*/ 9888 w 10000"/>
                          <a:gd name="connsiteY146"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465 h 10000"/>
                          <a:gd name="connsiteX92" fmla="*/ 12 w 10000"/>
                          <a:gd name="connsiteY92" fmla="*/ 9280 h 10000"/>
                          <a:gd name="connsiteX93" fmla="*/ 12 w 10000"/>
                          <a:gd name="connsiteY93" fmla="*/ 9035 h 10000"/>
                          <a:gd name="connsiteX94" fmla="*/ 12 w 10000"/>
                          <a:gd name="connsiteY94" fmla="*/ 8738 h 10000"/>
                          <a:gd name="connsiteX95" fmla="*/ 12 w 10000"/>
                          <a:gd name="connsiteY95" fmla="*/ 8411 h 10000"/>
                          <a:gd name="connsiteX96" fmla="*/ 12 w 10000"/>
                          <a:gd name="connsiteY96" fmla="*/ 8062 h 10000"/>
                          <a:gd name="connsiteX97" fmla="*/ 12 w 10000"/>
                          <a:gd name="connsiteY97" fmla="*/ 7706 h 10000"/>
                          <a:gd name="connsiteX98" fmla="*/ 12 w 10000"/>
                          <a:gd name="connsiteY98" fmla="*/ 7357 h 10000"/>
                          <a:gd name="connsiteX99" fmla="*/ 0 w 10000"/>
                          <a:gd name="connsiteY99" fmla="*/ 7023 h 10000"/>
                          <a:gd name="connsiteX100" fmla="*/ 0 w 10000"/>
                          <a:gd name="connsiteY100" fmla="*/ 6719 h 10000"/>
                          <a:gd name="connsiteX101" fmla="*/ 0 w 10000"/>
                          <a:gd name="connsiteY101" fmla="*/ 6459 h 10000"/>
                          <a:gd name="connsiteX102" fmla="*/ 0 w 10000"/>
                          <a:gd name="connsiteY102" fmla="*/ 6266 h 10000"/>
                          <a:gd name="connsiteX103" fmla="*/ 0 w 10000"/>
                          <a:gd name="connsiteY103" fmla="*/ 6140 h 10000"/>
                          <a:gd name="connsiteX104" fmla="*/ 0 w 10000"/>
                          <a:gd name="connsiteY104" fmla="*/ 6088 h 10000"/>
                          <a:gd name="connsiteX105" fmla="*/ 0 w 10000"/>
                          <a:gd name="connsiteY105" fmla="*/ 6058 h 10000"/>
                          <a:gd name="connsiteX106" fmla="*/ 12 w 10000"/>
                          <a:gd name="connsiteY106" fmla="*/ 5969 h 10000"/>
                          <a:gd name="connsiteX107" fmla="*/ 31 w 10000"/>
                          <a:gd name="connsiteY107" fmla="*/ 5850 h 10000"/>
                          <a:gd name="connsiteX108" fmla="*/ 75 w 10000"/>
                          <a:gd name="connsiteY108" fmla="*/ 5694 h 10000"/>
                          <a:gd name="connsiteX109" fmla="*/ 155 w 10000"/>
                          <a:gd name="connsiteY109" fmla="*/ 5538 h 10000"/>
                          <a:gd name="connsiteX110" fmla="*/ 273 w 10000"/>
                          <a:gd name="connsiteY110" fmla="*/ 5382 h 10000"/>
                          <a:gd name="connsiteX111" fmla="*/ 447 w 10000"/>
                          <a:gd name="connsiteY111" fmla="*/ 5226 h 10000"/>
                          <a:gd name="connsiteX112" fmla="*/ 509 w 10000"/>
                          <a:gd name="connsiteY112" fmla="*/ 5189 h 10000"/>
                          <a:gd name="connsiteX113" fmla="*/ 634 w 10000"/>
                          <a:gd name="connsiteY113" fmla="*/ 5108 h 10000"/>
                          <a:gd name="connsiteX114" fmla="*/ 795 w 10000"/>
                          <a:gd name="connsiteY114" fmla="*/ 5019 h 10000"/>
                          <a:gd name="connsiteX115" fmla="*/ 1012 w 10000"/>
                          <a:gd name="connsiteY115" fmla="*/ 4900 h 10000"/>
                          <a:gd name="connsiteX116" fmla="*/ 1248 w 10000"/>
                          <a:gd name="connsiteY116" fmla="*/ 4759 h 10000"/>
                          <a:gd name="connsiteX117" fmla="*/ 1534 w 10000"/>
                          <a:gd name="connsiteY117" fmla="*/ 4603 h 10000"/>
                          <a:gd name="connsiteX118" fmla="*/ 1851 w 10000"/>
                          <a:gd name="connsiteY118" fmla="*/ 4417 h 10000"/>
                          <a:gd name="connsiteX119" fmla="*/ 2199 w 10000"/>
                          <a:gd name="connsiteY119" fmla="*/ 4224 h 10000"/>
                          <a:gd name="connsiteX120" fmla="*/ 2565 w 10000"/>
                          <a:gd name="connsiteY120" fmla="*/ 4031 h 10000"/>
                          <a:gd name="connsiteX121" fmla="*/ 2957 w 10000"/>
                          <a:gd name="connsiteY121" fmla="*/ 3808 h 10000"/>
                          <a:gd name="connsiteX122" fmla="*/ 3360 w 10000"/>
                          <a:gd name="connsiteY122" fmla="*/ 3586 h 10000"/>
                          <a:gd name="connsiteX123" fmla="*/ 3783 w 10000"/>
                          <a:gd name="connsiteY123" fmla="*/ 3356 h 10000"/>
                          <a:gd name="connsiteX124" fmla="*/ 4217 w 10000"/>
                          <a:gd name="connsiteY124" fmla="*/ 3111 h 10000"/>
                          <a:gd name="connsiteX125" fmla="*/ 4652 w 10000"/>
                          <a:gd name="connsiteY125" fmla="*/ 2858 h 10000"/>
                          <a:gd name="connsiteX126" fmla="*/ 5099 w 10000"/>
                          <a:gd name="connsiteY126" fmla="*/ 2628 h 10000"/>
                          <a:gd name="connsiteX127" fmla="*/ 5540 w 10000"/>
                          <a:gd name="connsiteY127" fmla="*/ 2376 h 10000"/>
                          <a:gd name="connsiteX128" fmla="*/ 5975 w 10000"/>
                          <a:gd name="connsiteY128" fmla="*/ 2131 h 10000"/>
                          <a:gd name="connsiteX129" fmla="*/ 6410 w 10000"/>
                          <a:gd name="connsiteY129" fmla="*/ 1901 h 10000"/>
                          <a:gd name="connsiteX130" fmla="*/ 6839 w 10000"/>
                          <a:gd name="connsiteY130" fmla="*/ 1663 h 10000"/>
                          <a:gd name="connsiteX131" fmla="*/ 7248 w 10000"/>
                          <a:gd name="connsiteY131" fmla="*/ 1433 h 10000"/>
                          <a:gd name="connsiteX132" fmla="*/ 7640 w 10000"/>
                          <a:gd name="connsiteY132" fmla="*/ 1225 h 10000"/>
                          <a:gd name="connsiteX133" fmla="*/ 8012 w 10000"/>
                          <a:gd name="connsiteY133" fmla="*/ 1017 h 10000"/>
                          <a:gd name="connsiteX134" fmla="*/ 8360 w 10000"/>
                          <a:gd name="connsiteY134" fmla="*/ 817 h 10000"/>
                          <a:gd name="connsiteX135" fmla="*/ 8683 w 10000"/>
                          <a:gd name="connsiteY135" fmla="*/ 653 h 10000"/>
                          <a:gd name="connsiteX136" fmla="*/ 8969 w 10000"/>
                          <a:gd name="connsiteY136" fmla="*/ 483 h 10000"/>
                          <a:gd name="connsiteX137" fmla="*/ 9230 w 10000"/>
                          <a:gd name="connsiteY137" fmla="*/ 349 h 10000"/>
                          <a:gd name="connsiteX138" fmla="*/ 9447 w 10000"/>
                          <a:gd name="connsiteY138" fmla="*/ 230 h 10000"/>
                          <a:gd name="connsiteX139" fmla="*/ 9621 w 10000"/>
                          <a:gd name="connsiteY139" fmla="*/ 126 h 10000"/>
                          <a:gd name="connsiteX140" fmla="*/ 9739 w 10000"/>
                          <a:gd name="connsiteY140" fmla="*/ 67 h 10000"/>
                          <a:gd name="connsiteX141" fmla="*/ 9826 w 10000"/>
                          <a:gd name="connsiteY141" fmla="*/ 15 h 10000"/>
                          <a:gd name="connsiteX142" fmla="*/ 9845 w 10000"/>
                          <a:gd name="connsiteY142" fmla="*/ 0 h 10000"/>
                          <a:gd name="connsiteX143" fmla="*/ 9857 w 10000"/>
                          <a:gd name="connsiteY143" fmla="*/ 0 h 10000"/>
                          <a:gd name="connsiteX144" fmla="*/ 9870 w 10000"/>
                          <a:gd name="connsiteY144" fmla="*/ 0 h 10000"/>
                          <a:gd name="connsiteX145" fmla="*/ 9888 w 10000"/>
                          <a:gd name="connsiteY145"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99 w 10000"/>
                          <a:gd name="connsiteY90" fmla="*/ 9959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10352 w 10464"/>
                          <a:gd name="connsiteY0" fmla="*/ 0 h 10211"/>
                          <a:gd name="connsiteX1" fmla="*/ 10389 w 10464"/>
                          <a:gd name="connsiteY1" fmla="*/ 0 h 10211"/>
                          <a:gd name="connsiteX2" fmla="*/ 10408 w 10464"/>
                          <a:gd name="connsiteY2" fmla="*/ 0 h 10211"/>
                          <a:gd name="connsiteX3" fmla="*/ 10433 w 10464"/>
                          <a:gd name="connsiteY3" fmla="*/ 15 h 10211"/>
                          <a:gd name="connsiteX4" fmla="*/ 10452 w 10464"/>
                          <a:gd name="connsiteY4" fmla="*/ 37 h 10211"/>
                          <a:gd name="connsiteX5" fmla="*/ 10464 w 10464"/>
                          <a:gd name="connsiteY5" fmla="*/ 74 h 10211"/>
                          <a:gd name="connsiteX6" fmla="*/ 10464 w 10464"/>
                          <a:gd name="connsiteY6" fmla="*/ 119 h 10211"/>
                          <a:gd name="connsiteX7" fmla="*/ 10452 w 10464"/>
                          <a:gd name="connsiteY7" fmla="*/ 141 h 10211"/>
                          <a:gd name="connsiteX8" fmla="*/ 10439 w 10464"/>
                          <a:gd name="connsiteY8" fmla="*/ 171 h 10211"/>
                          <a:gd name="connsiteX9" fmla="*/ 10421 w 10464"/>
                          <a:gd name="connsiteY9" fmla="*/ 193 h 10211"/>
                          <a:gd name="connsiteX10" fmla="*/ 10389 w 10464"/>
                          <a:gd name="connsiteY10" fmla="*/ 223 h 10211"/>
                          <a:gd name="connsiteX11" fmla="*/ 10352 w 10464"/>
                          <a:gd name="connsiteY11" fmla="*/ 260 h 10211"/>
                          <a:gd name="connsiteX12" fmla="*/ 10278 w 10464"/>
                          <a:gd name="connsiteY12" fmla="*/ 312 h 10211"/>
                          <a:gd name="connsiteX13" fmla="*/ 10172 w 10464"/>
                          <a:gd name="connsiteY13" fmla="*/ 393 h 10211"/>
                          <a:gd name="connsiteX14" fmla="*/ 10042 w 10464"/>
                          <a:gd name="connsiteY14" fmla="*/ 483 h 10211"/>
                          <a:gd name="connsiteX15" fmla="*/ 9899 w 10464"/>
                          <a:gd name="connsiteY15" fmla="*/ 572 h 10211"/>
                          <a:gd name="connsiteX16" fmla="*/ 9756 w 10464"/>
                          <a:gd name="connsiteY16" fmla="*/ 661 h 10211"/>
                          <a:gd name="connsiteX17" fmla="*/ 9613 w 10464"/>
                          <a:gd name="connsiteY17" fmla="*/ 765 h 10211"/>
                          <a:gd name="connsiteX18" fmla="*/ 9495 w 10464"/>
                          <a:gd name="connsiteY18" fmla="*/ 846 h 10211"/>
                          <a:gd name="connsiteX19" fmla="*/ 9396 w 10464"/>
                          <a:gd name="connsiteY19" fmla="*/ 913 h 10211"/>
                          <a:gd name="connsiteX20" fmla="*/ 9334 w 10464"/>
                          <a:gd name="connsiteY20" fmla="*/ 950 h 10211"/>
                          <a:gd name="connsiteX21" fmla="*/ 9309 w 10464"/>
                          <a:gd name="connsiteY21" fmla="*/ 973 h 10211"/>
                          <a:gd name="connsiteX22" fmla="*/ 6886 w 10464"/>
                          <a:gd name="connsiteY22" fmla="*/ 2442 h 10211"/>
                          <a:gd name="connsiteX23" fmla="*/ 6669 w 10464"/>
                          <a:gd name="connsiteY23" fmla="*/ 2287 h 10211"/>
                          <a:gd name="connsiteX24" fmla="*/ 10265 w 10464"/>
                          <a:gd name="connsiteY24" fmla="*/ 223 h 10211"/>
                          <a:gd name="connsiteX25" fmla="*/ 10265 w 10464"/>
                          <a:gd name="connsiteY25" fmla="*/ 223 h 10211"/>
                          <a:gd name="connsiteX26" fmla="*/ 10265 w 10464"/>
                          <a:gd name="connsiteY26" fmla="*/ 208 h 10211"/>
                          <a:gd name="connsiteX27" fmla="*/ 10278 w 10464"/>
                          <a:gd name="connsiteY27" fmla="*/ 208 h 10211"/>
                          <a:gd name="connsiteX28" fmla="*/ 10290 w 10464"/>
                          <a:gd name="connsiteY28" fmla="*/ 193 h 10211"/>
                          <a:gd name="connsiteX29" fmla="*/ 10290 w 10464"/>
                          <a:gd name="connsiteY29" fmla="*/ 178 h 10211"/>
                          <a:gd name="connsiteX30" fmla="*/ 10303 w 10464"/>
                          <a:gd name="connsiteY30" fmla="*/ 171 h 10211"/>
                          <a:gd name="connsiteX31" fmla="*/ 10303 w 10464"/>
                          <a:gd name="connsiteY31" fmla="*/ 156 h 10211"/>
                          <a:gd name="connsiteX32" fmla="*/ 10290 w 10464"/>
                          <a:gd name="connsiteY32" fmla="*/ 141 h 10211"/>
                          <a:gd name="connsiteX33" fmla="*/ 10290 w 10464"/>
                          <a:gd name="connsiteY33" fmla="*/ 126 h 10211"/>
                          <a:gd name="connsiteX34" fmla="*/ 10265 w 10464"/>
                          <a:gd name="connsiteY34" fmla="*/ 126 h 10211"/>
                          <a:gd name="connsiteX35" fmla="*/ 10234 w 10464"/>
                          <a:gd name="connsiteY35" fmla="*/ 141 h 10211"/>
                          <a:gd name="connsiteX36" fmla="*/ 10203 w 10464"/>
                          <a:gd name="connsiteY36" fmla="*/ 156 h 10211"/>
                          <a:gd name="connsiteX37" fmla="*/ 10172 w 10464"/>
                          <a:gd name="connsiteY37" fmla="*/ 171 h 10211"/>
                          <a:gd name="connsiteX38" fmla="*/ 10091 w 10464"/>
                          <a:gd name="connsiteY38" fmla="*/ 223 h 10211"/>
                          <a:gd name="connsiteX39" fmla="*/ 9955 w 10464"/>
                          <a:gd name="connsiteY39" fmla="*/ 282 h 10211"/>
                          <a:gd name="connsiteX40" fmla="*/ 9781 w 10464"/>
                          <a:gd name="connsiteY40" fmla="*/ 393 h 10211"/>
                          <a:gd name="connsiteX41" fmla="*/ 9551 w 10464"/>
                          <a:gd name="connsiteY41" fmla="*/ 505 h 10211"/>
                          <a:gd name="connsiteX42" fmla="*/ 9290 w 10464"/>
                          <a:gd name="connsiteY42" fmla="*/ 653 h 10211"/>
                          <a:gd name="connsiteX43" fmla="*/ 8998 w 10464"/>
                          <a:gd name="connsiteY43" fmla="*/ 809 h 10211"/>
                          <a:gd name="connsiteX44" fmla="*/ 8669 w 10464"/>
                          <a:gd name="connsiteY44" fmla="*/ 987 h 10211"/>
                          <a:gd name="connsiteX45" fmla="*/ 8309 w 10464"/>
                          <a:gd name="connsiteY45" fmla="*/ 1180 h 10211"/>
                          <a:gd name="connsiteX46" fmla="*/ 7917 w 10464"/>
                          <a:gd name="connsiteY46" fmla="*/ 1388 h 10211"/>
                          <a:gd name="connsiteX47" fmla="*/ 7520 w 10464"/>
                          <a:gd name="connsiteY47" fmla="*/ 1611 h 10211"/>
                          <a:gd name="connsiteX48" fmla="*/ 7104 w 10464"/>
                          <a:gd name="connsiteY48" fmla="*/ 1849 h 10211"/>
                          <a:gd name="connsiteX49" fmla="*/ 6669 w 10464"/>
                          <a:gd name="connsiteY49" fmla="*/ 2079 h 10211"/>
                          <a:gd name="connsiteX50" fmla="*/ 6222 w 10464"/>
                          <a:gd name="connsiteY50" fmla="*/ 2324 h 10211"/>
                          <a:gd name="connsiteX51" fmla="*/ 5781 w 10464"/>
                          <a:gd name="connsiteY51" fmla="*/ 2576 h 10211"/>
                          <a:gd name="connsiteX52" fmla="*/ 5321 w 10464"/>
                          <a:gd name="connsiteY52" fmla="*/ 2836 h 10211"/>
                          <a:gd name="connsiteX53" fmla="*/ 4874 w 10464"/>
                          <a:gd name="connsiteY53" fmla="*/ 3081 h 10211"/>
                          <a:gd name="connsiteX54" fmla="*/ 4433 w 10464"/>
                          <a:gd name="connsiteY54" fmla="*/ 3326 h 10211"/>
                          <a:gd name="connsiteX55" fmla="*/ 3998 w 10464"/>
                          <a:gd name="connsiteY55" fmla="*/ 3578 h 10211"/>
                          <a:gd name="connsiteX56" fmla="*/ 3570 w 10464"/>
                          <a:gd name="connsiteY56" fmla="*/ 3808 h 10211"/>
                          <a:gd name="connsiteX57" fmla="*/ 3160 w 10464"/>
                          <a:gd name="connsiteY57" fmla="*/ 4046 h 10211"/>
                          <a:gd name="connsiteX58" fmla="*/ 2781 w 10464"/>
                          <a:gd name="connsiteY58" fmla="*/ 4261 h 10211"/>
                          <a:gd name="connsiteX59" fmla="*/ 2421 w 10464"/>
                          <a:gd name="connsiteY59" fmla="*/ 4469 h 10211"/>
                          <a:gd name="connsiteX60" fmla="*/ 2085 w 10464"/>
                          <a:gd name="connsiteY60" fmla="*/ 4670 h 10211"/>
                          <a:gd name="connsiteX61" fmla="*/ 1781 w 10464"/>
                          <a:gd name="connsiteY61" fmla="*/ 4833 h 10211"/>
                          <a:gd name="connsiteX62" fmla="*/ 1507 w 10464"/>
                          <a:gd name="connsiteY62" fmla="*/ 5004 h 10211"/>
                          <a:gd name="connsiteX63" fmla="*/ 1278 w 10464"/>
                          <a:gd name="connsiteY63" fmla="*/ 5137 h 10211"/>
                          <a:gd name="connsiteX64" fmla="*/ 1098 w 10464"/>
                          <a:gd name="connsiteY64" fmla="*/ 5264 h 10211"/>
                          <a:gd name="connsiteX65" fmla="*/ 955 w 10464"/>
                          <a:gd name="connsiteY65" fmla="*/ 5353 h 10211"/>
                          <a:gd name="connsiteX66" fmla="*/ 930 w 10464"/>
                          <a:gd name="connsiteY66" fmla="*/ 5367 h 10211"/>
                          <a:gd name="connsiteX67" fmla="*/ 886 w 10464"/>
                          <a:gd name="connsiteY67" fmla="*/ 5419 h 10211"/>
                          <a:gd name="connsiteX68" fmla="*/ 824 w 10464"/>
                          <a:gd name="connsiteY68" fmla="*/ 5486 h 10211"/>
                          <a:gd name="connsiteX69" fmla="*/ 756 w 10464"/>
                          <a:gd name="connsiteY69" fmla="*/ 5590 h 10211"/>
                          <a:gd name="connsiteX70" fmla="*/ 694 w 10464"/>
                          <a:gd name="connsiteY70" fmla="*/ 5716 h 10211"/>
                          <a:gd name="connsiteX71" fmla="*/ 638 w 10464"/>
                          <a:gd name="connsiteY71" fmla="*/ 5880 h 10211"/>
                          <a:gd name="connsiteX72" fmla="*/ 625 w 10464"/>
                          <a:gd name="connsiteY72" fmla="*/ 6073 h 10211"/>
                          <a:gd name="connsiteX73" fmla="*/ 625 w 10464"/>
                          <a:gd name="connsiteY73" fmla="*/ 6199 h 10211"/>
                          <a:gd name="connsiteX74" fmla="*/ 625 w 10464"/>
                          <a:gd name="connsiteY74" fmla="*/ 6407 h 10211"/>
                          <a:gd name="connsiteX75" fmla="*/ 625 w 10464"/>
                          <a:gd name="connsiteY75" fmla="*/ 6667 h 10211"/>
                          <a:gd name="connsiteX76" fmla="*/ 625 w 10464"/>
                          <a:gd name="connsiteY76" fmla="*/ 6971 h 10211"/>
                          <a:gd name="connsiteX77" fmla="*/ 625 w 10464"/>
                          <a:gd name="connsiteY77" fmla="*/ 7305 h 10211"/>
                          <a:gd name="connsiteX78" fmla="*/ 638 w 10464"/>
                          <a:gd name="connsiteY78" fmla="*/ 7654 h 10211"/>
                          <a:gd name="connsiteX79" fmla="*/ 638 w 10464"/>
                          <a:gd name="connsiteY79" fmla="*/ 8010 h 10211"/>
                          <a:gd name="connsiteX80" fmla="*/ 638 w 10464"/>
                          <a:gd name="connsiteY80" fmla="*/ 8359 h 10211"/>
                          <a:gd name="connsiteX81" fmla="*/ 638 w 10464"/>
                          <a:gd name="connsiteY81" fmla="*/ 8686 h 10211"/>
                          <a:gd name="connsiteX82" fmla="*/ 638 w 10464"/>
                          <a:gd name="connsiteY82" fmla="*/ 8983 h 10211"/>
                          <a:gd name="connsiteX83" fmla="*/ 650 w 10464"/>
                          <a:gd name="connsiteY83" fmla="*/ 9243 h 10211"/>
                          <a:gd name="connsiteX84" fmla="*/ 650 w 10464"/>
                          <a:gd name="connsiteY84" fmla="*/ 9436 h 10211"/>
                          <a:gd name="connsiteX85" fmla="*/ 650 w 10464"/>
                          <a:gd name="connsiteY85" fmla="*/ 9555 h 10211"/>
                          <a:gd name="connsiteX86" fmla="*/ 650 w 10464"/>
                          <a:gd name="connsiteY86" fmla="*/ 9607 h 10211"/>
                          <a:gd name="connsiteX87" fmla="*/ 9433 w 10464"/>
                          <a:gd name="connsiteY87" fmla="*/ 4618 h 10211"/>
                          <a:gd name="connsiteX88" fmla="*/ 9321 w 10464"/>
                          <a:gd name="connsiteY88" fmla="*/ 5137 h 10211"/>
                          <a:gd name="connsiteX89" fmla="*/ 712 w 10464"/>
                          <a:gd name="connsiteY89" fmla="*/ 10000 h 10211"/>
                          <a:gd name="connsiteX90" fmla="*/ 476 w 10464"/>
                          <a:gd name="connsiteY90" fmla="*/ 9280 h 10211"/>
                          <a:gd name="connsiteX91" fmla="*/ 476 w 10464"/>
                          <a:gd name="connsiteY91" fmla="*/ 8738 h 10211"/>
                          <a:gd name="connsiteX92" fmla="*/ 476 w 10464"/>
                          <a:gd name="connsiteY92" fmla="*/ 8411 h 10211"/>
                          <a:gd name="connsiteX93" fmla="*/ 476 w 10464"/>
                          <a:gd name="connsiteY93" fmla="*/ 8062 h 10211"/>
                          <a:gd name="connsiteX94" fmla="*/ 476 w 10464"/>
                          <a:gd name="connsiteY94" fmla="*/ 7706 h 10211"/>
                          <a:gd name="connsiteX95" fmla="*/ 476 w 10464"/>
                          <a:gd name="connsiteY95" fmla="*/ 7357 h 10211"/>
                          <a:gd name="connsiteX96" fmla="*/ 464 w 10464"/>
                          <a:gd name="connsiteY96" fmla="*/ 7023 h 10211"/>
                          <a:gd name="connsiteX97" fmla="*/ 464 w 10464"/>
                          <a:gd name="connsiteY97" fmla="*/ 6719 h 10211"/>
                          <a:gd name="connsiteX98" fmla="*/ 464 w 10464"/>
                          <a:gd name="connsiteY98" fmla="*/ 6459 h 10211"/>
                          <a:gd name="connsiteX99" fmla="*/ 464 w 10464"/>
                          <a:gd name="connsiteY99" fmla="*/ 6266 h 10211"/>
                          <a:gd name="connsiteX100" fmla="*/ 464 w 10464"/>
                          <a:gd name="connsiteY100" fmla="*/ 6140 h 10211"/>
                          <a:gd name="connsiteX101" fmla="*/ 464 w 10464"/>
                          <a:gd name="connsiteY101" fmla="*/ 6088 h 10211"/>
                          <a:gd name="connsiteX102" fmla="*/ 464 w 10464"/>
                          <a:gd name="connsiteY102" fmla="*/ 6058 h 10211"/>
                          <a:gd name="connsiteX103" fmla="*/ 476 w 10464"/>
                          <a:gd name="connsiteY103" fmla="*/ 5969 h 10211"/>
                          <a:gd name="connsiteX104" fmla="*/ 495 w 10464"/>
                          <a:gd name="connsiteY104" fmla="*/ 5850 h 10211"/>
                          <a:gd name="connsiteX105" fmla="*/ 539 w 10464"/>
                          <a:gd name="connsiteY105" fmla="*/ 5694 h 10211"/>
                          <a:gd name="connsiteX106" fmla="*/ 619 w 10464"/>
                          <a:gd name="connsiteY106" fmla="*/ 5538 h 10211"/>
                          <a:gd name="connsiteX107" fmla="*/ 737 w 10464"/>
                          <a:gd name="connsiteY107" fmla="*/ 5382 h 10211"/>
                          <a:gd name="connsiteX108" fmla="*/ 911 w 10464"/>
                          <a:gd name="connsiteY108" fmla="*/ 5226 h 10211"/>
                          <a:gd name="connsiteX109" fmla="*/ 973 w 10464"/>
                          <a:gd name="connsiteY109" fmla="*/ 5189 h 10211"/>
                          <a:gd name="connsiteX110" fmla="*/ 1098 w 10464"/>
                          <a:gd name="connsiteY110" fmla="*/ 5108 h 10211"/>
                          <a:gd name="connsiteX111" fmla="*/ 1259 w 10464"/>
                          <a:gd name="connsiteY111" fmla="*/ 5019 h 10211"/>
                          <a:gd name="connsiteX112" fmla="*/ 1476 w 10464"/>
                          <a:gd name="connsiteY112" fmla="*/ 4900 h 10211"/>
                          <a:gd name="connsiteX113" fmla="*/ 1712 w 10464"/>
                          <a:gd name="connsiteY113" fmla="*/ 4759 h 10211"/>
                          <a:gd name="connsiteX114" fmla="*/ 1998 w 10464"/>
                          <a:gd name="connsiteY114" fmla="*/ 4603 h 10211"/>
                          <a:gd name="connsiteX115" fmla="*/ 2315 w 10464"/>
                          <a:gd name="connsiteY115" fmla="*/ 4417 h 10211"/>
                          <a:gd name="connsiteX116" fmla="*/ 2663 w 10464"/>
                          <a:gd name="connsiteY116" fmla="*/ 4224 h 10211"/>
                          <a:gd name="connsiteX117" fmla="*/ 3029 w 10464"/>
                          <a:gd name="connsiteY117" fmla="*/ 4031 h 10211"/>
                          <a:gd name="connsiteX118" fmla="*/ 3421 w 10464"/>
                          <a:gd name="connsiteY118" fmla="*/ 3808 h 10211"/>
                          <a:gd name="connsiteX119" fmla="*/ 3824 w 10464"/>
                          <a:gd name="connsiteY119" fmla="*/ 3586 h 10211"/>
                          <a:gd name="connsiteX120" fmla="*/ 4247 w 10464"/>
                          <a:gd name="connsiteY120" fmla="*/ 3356 h 10211"/>
                          <a:gd name="connsiteX121" fmla="*/ 4681 w 10464"/>
                          <a:gd name="connsiteY121" fmla="*/ 3111 h 10211"/>
                          <a:gd name="connsiteX122" fmla="*/ 5116 w 10464"/>
                          <a:gd name="connsiteY122" fmla="*/ 2858 h 10211"/>
                          <a:gd name="connsiteX123" fmla="*/ 5563 w 10464"/>
                          <a:gd name="connsiteY123" fmla="*/ 2628 h 10211"/>
                          <a:gd name="connsiteX124" fmla="*/ 6004 w 10464"/>
                          <a:gd name="connsiteY124" fmla="*/ 2376 h 10211"/>
                          <a:gd name="connsiteX125" fmla="*/ 6439 w 10464"/>
                          <a:gd name="connsiteY125" fmla="*/ 2131 h 10211"/>
                          <a:gd name="connsiteX126" fmla="*/ 6874 w 10464"/>
                          <a:gd name="connsiteY126" fmla="*/ 1901 h 10211"/>
                          <a:gd name="connsiteX127" fmla="*/ 7303 w 10464"/>
                          <a:gd name="connsiteY127" fmla="*/ 1663 h 10211"/>
                          <a:gd name="connsiteX128" fmla="*/ 7712 w 10464"/>
                          <a:gd name="connsiteY128" fmla="*/ 1433 h 10211"/>
                          <a:gd name="connsiteX129" fmla="*/ 8104 w 10464"/>
                          <a:gd name="connsiteY129" fmla="*/ 1225 h 10211"/>
                          <a:gd name="connsiteX130" fmla="*/ 8476 w 10464"/>
                          <a:gd name="connsiteY130" fmla="*/ 1017 h 10211"/>
                          <a:gd name="connsiteX131" fmla="*/ 8824 w 10464"/>
                          <a:gd name="connsiteY131" fmla="*/ 817 h 10211"/>
                          <a:gd name="connsiteX132" fmla="*/ 9147 w 10464"/>
                          <a:gd name="connsiteY132" fmla="*/ 653 h 10211"/>
                          <a:gd name="connsiteX133" fmla="*/ 9433 w 10464"/>
                          <a:gd name="connsiteY133" fmla="*/ 483 h 10211"/>
                          <a:gd name="connsiteX134" fmla="*/ 9694 w 10464"/>
                          <a:gd name="connsiteY134" fmla="*/ 349 h 10211"/>
                          <a:gd name="connsiteX135" fmla="*/ 9911 w 10464"/>
                          <a:gd name="connsiteY135" fmla="*/ 230 h 10211"/>
                          <a:gd name="connsiteX136" fmla="*/ 10085 w 10464"/>
                          <a:gd name="connsiteY136" fmla="*/ 126 h 10211"/>
                          <a:gd name="connsiteX137" fmla="*/ 10203 w 10464"/>
                          <a:gd name="connsiteY137" fmla="*/ 67 h 10211"/>
                          <a:gd name="connsiteX138" fmla="*/ 10290 w 10464"/>
                          <a:gd name="connsiteY138" fmla="*/ 15 h 10211"/>
                          <a:gd name="connsiteX139" fmla="*/ 10309 w 10464"/>
                          <a:gd name="connsiteY139" fmla="*/ 0 h 10211"/>
                          <a:gd name="connsiteX140" fmla="*/ 10321 w 10464"/>
                          <a:gd name="connsiteY140" fmla="*/ 0 h 10211"/>
                          <a:gd name="connsiteX141" fmla="*/ 10334 w 10464"/>
                          <a:gd name="connsiteY141" fmla="*/ 0 h 10211"/>
                          <a:gd name="connsiteX142" fmla="*/ 10352 w 10464"/>
                          <a:gd name="connsiteY142" fmla="*/ 0 h 10211"/>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9974"/>
                          <a:gd name="connsiteX1" fmla="*/ 9925 w 10000"/>
                          <a:gd name="connsiteY1" fmla="*/ 0 h 9974"/>
                          <a:gd name="connsiteX2" fmla="*/ 9944 w 10000"/>
                          <a:gd name="connsiteY2" fmla="*/ 0 h 9974"/>
                          <a:gd name="connsiteX3" fmla="*/ 9969 w 10000"/>
                          <a:gd name="connsiteY3" fmla="*/ 15 h 9974"/>
                          <a:gd name="connsiteX4" fmla="*/ 9988 w 10000"/>
                          <a:gd name="connsiteY4" fmla="*/ 37 h 9974"/>
                          <a:gd name="connsiteX5" fmla="*/ 10000 w 10000"/>
                          <a:gd name="connsiteY5" fmla="*/ 74 h 9974"/>
                          <a:gd name="connsiteX6" fmla="*/ 10000 w 10000"/>
                          <a:gd name="connsiteY6" fmla="*/ 119 h 9974"/>
                          <a:gd name="connsiteX7" fmla="*/ 9988 w 10000"/>
                          <a:gd name="connsiteY7" fmla="*/ 141 h 9974"/>
                          <a:gd name="connsiteX8" fmla="*/ 9975 w 10000"/>
                          <a:gd name="connsiteY8" fmla="*/ 171 h 9974"/>
                          <a:gd name="connsiteX9" fmla="*/ 9957 w 10000"/>
                          <a:gd name="connsiteY9" fmla="*/ 193 h 9974"/>
                          <a:gd name="connsiteX10" fmla="*/ 9925 w 10000"/>
                          <a:gd name="connsiteY10" fmla="*/ 223 h 9974"/>
                          <a:gd name="connsiteX11" fmla="*/ 9888 w 10000"/>
                          <a:gd name="connsiteY11" fmla="*/ 260 h 9974"/>
                          <a:gd name="connsiteX12" fmla="*/ 9814 w 10000"/>
                          <a:gd name="connsiteY12" fmla="*/ 312 h 9974"/>
                          <a:gd name="connsiteX13" fmla="*/ 9708 w 10000"/>
                          <a:gd name="connsiteY13" fmla="*/ 393 h 9974"/>
                          <a:gd name="connsiteX14" fmla="*/ 9578 w 10000"/>
                          <a:gd name="connsiteY14" fmla="*/ 483 h 9974"/>
                          <a:gd name="connsiteX15" fmla="*/ 9435 w 10000"/>
                          <a:gd name="connsiteY15" fmla="*/ 572 h 9974"/>
                          <a:gd name="connsiteX16" fmla="*/ 9292 w 10000"/>
                          <a:gd name="connsiteY16" fmla="*/ 661 h 9974"/>
                          <a:gd name="connsiteX17" fmla="*/ 9149 w 10000"/>
                          <a:gd name="connsiteY17" fmla="*/ 765 h 9974"/>
                          <a:gd name="connsiteX18" fmla="*/ 9031 w 10000"/>
                          <a:gd name="connsiteY18" fmla="*/ 846 h 9974"/>
                          <a:gd name="connsiteX19" fmla="*/ 8932 w 10000"/>
                          <a:gd name="connsiteY19" fmla="*/ 913 h 9974"/>
                          <a:gd name="connsiteX20" fmla="*/ 8870 w 10000"/>
                          <a:gd name="connsiteY20" fmla="*/ 950 h 9974"/>
                          <a:gd name="connsiteX21" fmla="*/ 8845 w 10000"/>
                          <a:gd name="connsiteY21" fmla="*/ 973 h 9974"/>
                          <a:gd name="connsiteX22" fmla="*/ 6422 w 10000"/>
                          <a:gd name="connsiteY22" fmla="*/ 2442 h 9974"/>
                          <a:gd name="connsiteX23" fmla="*/ 6205 w 10000"/>
                          <a:gd name="connsiteY23" fmla="*/ 2287 h 9974"/>
                          <a:gd name="connsiteX24" fmla="*/ 9801 w 10000"/>
                          <a:gd name="connsiteY24" fmla="*/ 223 h 9974"/>
                          <a:gd name="connsiteX25" fmla="*/ 9801 w 10000"/>
                          <a:gd name="connsiteY25" fmla="*/ 223 h 9974"/>
                          <a:gd name="connsiteX26" fmla="*/ 9801 w 10000"/>
                          <a:gd name="connsiteY26" fmla="*/ 208 h 9974"/>
                          <a:gd name="connsiteX27" fmla="*/ 9814 w 10000"/>
                          <a:gd name="connsiteY27" fmla="*/ 208 h 9974"/>
                          <a:gd name="connsiteX28" fmla="*/ 9826 w 10000"/>
                          <a:gd name="connsiteY28" fmla="*/ 193 h 9974"/>
                          <a:gd name="connsiteX29" fmla="*/ 9826 w 10000"/>
                          <a:gd name="connsiteY29" fmla="*/ 178 h 9974"/>
                          <a:gd name="connsiteX30" fmla="*/ 9839 w 10000"/>
                          <a:gd name="connsiteY30" fmla="*/ 171 h 9974"/>
                          <a:gd name="connsiteX31" fmla="*/ 9839 w 10000"/>
                          <a:gd name="connsiteY31" fmla="*/ 156 h 9974"/>
                          <a:gd name="connsiteX32" fmla="*/ 9826 w 10000"/>
                          <a:gd name="connsiteY32" fmla="*/ 141 h 9974"/>
                          <a:gd name="connsiteX33" fmla="*/ 9826 w 10000"/>
                          <a:gd name="connsiteY33" fmla="*/ 126 h 9974"/>
                          <a:gd name="connsiteX34" fmla="*/ 9801 w 10000"/>
                          <a:gd name="connsiteY34" fmla="*/ 126 h 9974"/>
                          <a:gd name="connsiteX35" fmla="*/ 9770 w 10000"/>
                          <a:gd name="connsiteY35" fmla="*/ 141 h 9974"/>
                          <a:gd name="connsiteX36" fmla="*/ 9739 w 10000"/>
                          <a:gd name="connsiteY36" fmla="*/ 156 h 9974"/>
                          <a:gd name="connsiteX37" fmla="*/ 9708 w 10000"/>
                          <a:gd name="connsiteY37" fmla="*/ 171 h 9974"/>
                          <a:gd name="connsiteX38" fmla="*/ 9627 w 10000"/>
                          <a:gd name="connsiteY38" fmla="*/ 223 h 9974"/>
                          <a:gd name="connsiteX39" fmla="*/ 9491 w 10000"/>
                          <a:gd name="connsiteY39" fmla="*/ 282 h 9974"/>
                          <a:gd name="connsiteX40" fmla="*/ 9317 w 10000"/>
                          <a:gd name="connsiteY40" fmla="*/ 393 h 9974"/>
                          <a:gd name="connsiteX41" fmla="*/ 9087 w 10000"/>
                          <a:gd name="connsiteY41" fmla="*/ 505 h 9974"/>
                          <a:gd name="connsiteX42" fmla="*/ 8826 w 10000"/>
                          <a:gd name="connsiteY42" fmla="*/ 653 h 9974"/>
                          <a:gd name="connsiteX43" fmla="*/ 8534 w 10000"/>
                          <a:gd name="connsiteY43" fmla="*/ 809 h 9974"/>
                          <a:gd name="connsiteX44" fmla="*/ 8205 w 10000"/>
                          <a:gd name="connsiteY44" fmla="*/ 987 h 9974"/>
                          <a:gd name="connsiteX45" fmla="*/ 7845 w 10000"/>
                          <a:gd name="connsiteY45" fmla="*/ 1180 h 9974"/>
                          <a:gd name="connsiteX46" fmla="*/ 7453 w 10000"/>
                          <a:gd name="connsiteY46" fmla="*/ 1388 h 9974"/>
                          <a:gd name="connsiteX47" fmla="*/ 7056 w 10000"/>
                          <a:gd name="connsiteY47" fmla="*/ 1611 h 9974"/>
                          <a:gd name="connsiteX48" fmla="*/ 6640 w 10000"/>
                          <a:gd name="connsiteY48" fmla="*/ 1849 h 9974"/>
                          <a:gd name="connsiteX49" fmla="*/ 6205 w 10000"/>
                          <a:gd name="connsiteY49" fmla="*/ 2079 h 9974"/>
                          <a:gd name="connsiteX50" fmla="*/ 5758 w 10000"/>
                          <a:gd name="connsiteY50" fmla="*/ 2324 h 9974"/>
                          <a:gd name="connsiteX51" fmla="*/ 5317 w 10000"/>
                          <a:gd name="connsiteY51" fmla="*/ 2576 h 9974"/>
                          <a:gd name="connsiteX52" fmla="*/ 4857 w 10000"/>
                          <a:gd name="connsiteY52" fmla="*/ 2836 h 9974"/>
                          <a:gd name="connsiteX53" fmla="*/ 4410 w 10000"/>
                          <a:gd name="connsiteY53" fmla="*/ 3081 h 9974"/>
                          <a:gd name="connsiteX54" fmla="*/ 3969 w 10000"/>
                          <a:gd name="connsiteY54" fmla="*/ 3326 h 9974"/>
                          <a:gd name="connsiteX55" fmla="*/ 3534 w 10000"/>
                          <a:gd name="connsiteY55" fmla="*/ 3578 h 9974"/>
                          <a:gd name="connsiteX56" fmla="*/ 3106 w 10000"/>
                          <a:gd name="connsiteY56" fmla="*/ 3808 h 9974"/>
                          <a:gd name="connsiteX57" fmla="*/ 2696 w 10000"/>
                          <a:gd name="connsiteY57" fmla="*/ 4046 h 9974"/>
                          <a:gd name="connsiteX58" fmla="*/ 2317 w 10000"/>
                          <a:gd name="connsiteY58" fmla="*/ 4261 h 9974"/>
                          <a:gd name="connsiteX59" fmla="*/ 1957 w 10000"/>
                          <a:gd name="connsiteY59" fmla="*/ 4469 h 9974"/>
                          <a:gd name="connsiteX60" fmla="*/ 1621 w 10000"/>
                          <a:gd name="connsiteY60" fmla="*/ 4670 h 9974"/>
                          <a:gd name="connsiteX61" fmla="*/ 1317 w 10000"/>
                          <a:gd name="connsiteY61" fmla="*/ 4833 h 9974"/>
                          <a:gd name="connsiteX62" fmla="*/ 1043 w 10000"/>
                          <a:gd name="connsiteY62" fmla="*/ 5004 h 9974"/>
                          <a:gd name="connsiteX63" fmla="*/ 814 w 10000"/>
                          <a:gd name="connsiteY63" fmla="*/ 5137 h 9974"/>
                          <a:gd name="connsiteX64" fmla="*/ 634 w 10000"/>
                          <a:gd name="connsiteY64" fmla="*/ 5264 h 9974"/>
                          <a:gd name="connsiteX65" fmla="*/ 491 w 10000"/>
                          <a:gd name="connsiteY65" fmla="*/ 5353 h 9974"/>
                          <a:gd name="connsiteX66" fmla="*/ 466 w 10000"/>
                          <a:gd name="connsiteY66" fmla="*/ 5367 h 9974"/>
                          <a:gd name="connsiteX67" fmla="*/ 422 w 10000"/>
                          <a:gd name="connsiteY67" fmla="*/ 5419 h 9974"/>
                          <a:gd name="connsiteX68" fmla="*/ 360 w 10000"/>
                          <a:gd name="connsiteY68" fmla="*/ 5486 h 9974"/>
                          <a:gd name="connsiteX69" fmla="*/ 292 w 10000"/>
                          <a:gd name="connsiteY69" fmla="*/ 5590 h 9974"/>
                          <a:gd name="connsiteX70" fmla="*/ 230 w 10000"/>
                          <a:gd name="connsiteY70" fmla="*/ 5716 h 9974"/>
                          <a:gd name="connsiteX71" fmla="*/ 174 w 10000"/>
                          <a:gd name="connsiteY71" fmla="*/ 5880 h 9974"/>
                          <a:gd name="connsiteX72" fmla="*/ 161 w 10000"/>
                          <a:gd name="connsiteY72" fmla="*/ 6073 h 9974"/>
                          <a:gd name="connsiteX73" fmla="*/ 161 w 10000"/>
                          <a:gd name="connsiteY73" fmla="*/ 6199 h 9974"/>
                          <a:gd name="connsiteX74" fmla="*/ 161 w 10000"/>
                          <a:gd name="connsiteY74" fmla="*/ 6407 h 9974"/>
                          <a:gd name="connsiteX75" fmla="*/ 161 w 10000"/>
                          <a:gd name="connsiteY75" fmla="*/ 6667 h 9974"/>
                          <a:gd name="connsiteX76" fmla="*/ 161 w 10000"/>
                          <a:gd name="connsiteY76" fmla="*/ 6971 h 9974"/>
                          <a:gd name="connsiteX77" fmla="*/ 161 w 10000"/>
                          <a:gd name="connsiteY77" fmla="*/ 7305 h 9974"/>
                          <a:gd name="connsiteX78" fmla="*/ 174 w 10000"/>
                          <a:gd name="connsiteY78" fmla="*/ 7654 h 9974"/>
                          <a:gd name="connsiteX79" fmla="*/ 174 w 10000"/>
                          <a:gd name="connsiteY79" fmla="*/ 8010 h 9974"/>
                          <a:gd name="connsiteX80" fmla="*/ 174 w 10000"/>
                          <a:gd name="connsiteY80" fmla="*/ 8359 h 9974"/>
                          <a:gd name="connsiteX81" fmla="*/ 174 w 10000"/>
                          <a:gd name="connsiteY81" fmla="*/ 8686 h 9974"/>
                          <a:gd name="connsiteX82" fmla="*/ 174 w 10000"/>
                          <a:gd name="connsiteY82" fmla="*/ 8983 h 9974"/>
                          <a:gd name="connsiteX83" fmla="*/ 186 w 10000"/>
                          <a:gd name="connsiteY83" fmla="*/ 9243 h 9974"/>
                          <a:gd name="connsiteX84" fmla="*/ 186 w 10000"/>
                          <a:gd name="connsiteY84" fmla="*/ 9436 h 9974"/>
                          <a:gd name="connsiteX85" fmla="*/ 186 w 10000"/>
                          <a:gd name="connsiteY85" fmla="*/ 9555 h 9974"/>
                          <a:gd name="connsiteX86" fmla="*/ 186 w 10000"/>
                          <a:gd name="connsiteY86" fmla="*/ 9607 h 9974"/>
                          <a:gd name="connsiteX87" fmla="*/ 8969 w 10000"/>
                          <a:gd name="connsiteY87" fmla="*/ 4618 h 9974"/>
                          <a:gd name="connsiteX88" fmla="*/ 8857 w 10000"/>
                          <a:gd name="connsiteY88" fmla="*/ 5137 h 9974"/>
                          <a:gd name="connsiteX89" fmla="*/ 237 w 10000"/>
                          <a:gd name="connsiteY89" fmla="*/ 9974 h 9974"/>
                          <a:gd name="connsiteX90" fmla="*/ 12 w 10000"/>
                          <a:gd name="connsiteY90" fmla="*/ 9280 h 9974"/>
                          <a:gd name="connsiteX91" fmla="*/ 12 w 10000"/>
                          <a:gd name="connsiteY91" fmla="*/ 8738 h 9974"/>
                          <a:gd name="connsiteX92" fmla="*/ 12 w 10000"/>
                          <a:gd name="connsiteY92" fmla="*/ 8411 h 9974"/>
                          <a:gd name="connsiteX93" fmla="*/ 12 w 10000"/>
                          <a:gd name="connsiteY93" fmla="*/ 8062 h 9974"/>
                          <a:gd name="connsiteX94" fmla="*/ 12 w 10000"/>
                          <a:gd name="connsiteY94" fmla="*/ 7706 h 9974"/>
                          <a:gd name="connsiteX95" fmla="*/ 12 w 10000"/>
                          <a:gd name="connsiteY95" fmla="*/ 7357 h 9974"/>
                          <a:gd name="connsiteX96" fmla="*/ 0 w 10000"/>
                          <a:gd name="connsiteY96" fmla="*/ 7023 h 9974"/>
                          <a:gd name="connsiteX97" fmla="*/ 0 w 10000"/>
                          <a:gd name="connsiteY97" fmla="*/ 6719 h 9974"/>
                          <a:gd name="connsiteX98" fmla="*/ 0 w 10000"/>
                          <a:gd name="connsiteY98" fmla="*/ 6459 h 9974"/>
                          <a:gd name="connsiteX99" fmla="*/ 0 w 10000"/>
                          <a:gd name="connsiteY99" fmla="*/ 6266 h 9974"/>
                          <a:gd name="connsiteX100" fmla="*/ 0 w 10000"/>
                          <a:gd name="connsiteY100" fmla="*/ 6140 h 9974"/>
                          <a:gd name="connsiteX101" fmla="*/ 0 w 10000"/>
                          <a:gd name="connsiteY101" fmla="*/ 6088 h 9974"/>
                          <a:gd name="connsiteX102" fmla="*/ 0 w 10000"/>
                          <a:gd name="connsiteY102" fmla="*/ 6058 h 9974"/>
                          <a:gd name="connsiteX103" fmla="*/ 12 w 10000"/>
                          <a:gd name="connsiteY103" fmla="*/ 5969 h 9974"/>
                          <a:gd name="connsiteX104" fmla="*/ 31 w 10000"/>
                          <a:gd name="connsiteY104" fmla="*/ 5850 h 9974"/>
                          <a:gd name="connsiteX105" fmla="*/ 75 w 10000"/>
                          <a:gd name="connsiteY105" fmla="*/ 5694 h 9974"/>
                          <a:gd name="connsiteX106" fmla="*/ 155 w 10000"/>
                          <a:gd name="connsiteY106" fmla="*/ 5538 h 9974"/>
                          <a:gd name="connsiteX107" fmla="*/ 273 w 10000"/>
                          <a:gd name="connsiteY107" fmla="*/ 5382 h 9974"/>
                          <a:gd name="connsiteX108" fmla="*/ 447 w 10000"/>
                          <a:gd name="connsiteY108" fmla="*/ 5226 h 9974"/>
                          <a:gd name="connsiteX109" fmla="*/ 509 w 10000"/>
                          <a:gd name="connsiteY109" fmla="*/ 5189 h 9974"/>
                          <a:gd name="connsiteX110" fmla="*/ 634 w 10000"/>
                          <a:gd name="connsiteY110" fmla="*/ 5108 h 9974"/>
                          <a:gd name="connsiteX111" fmla="*/ 795 w 10000"/>
                          <a:gd name="connsiteY111" fmla="*/ 5019 h 9974"/>
                          <a:gd name="connsiteX112" fmla="*/ 1012 w 10000"/>
                          <a:gd name="connsiteY112" fmla="*/ 4900 h 9974"/>
                          <a:gd name="connsiteX113" fmla="*/ 1248 w 10000"/>
                          <a:gd name="connsiteY113" fmla="*/ 4759 h 9974"/>
                          <a:gd name="connsiteX114" fmla="*/ 1534 w 10000"/>
                          <a:gd name="connsiteY114" fmla="*/ 4603 h 9974"/>
                          <a:gd name="connsiteX115" fmla="*/ 1851 w 10000"/>
                          <a:gd name="connsiteY115" fmla="*/ 4417 h 9974"/>
                          <a:gd name="connsiteX116" fmla="*/ 2199 w 10000"/>
                          <a:gd name="connsiteY116" fmla="*/ 4224 h 9974"/>
                          <a:gd name="connsiteX117" fmla="*/ 2565 w 10000"/>
                          <a:gd name="connsiteY117" fmla="*/ 4031 h 9974"/>
                          <a:gd name="connsiteX118" fmla="*/ 2957 w 10000"/>
                          <a:gd name="connsiteY118" fmla="*/ 3808 h 9974"/>
                          <a:gd name="connsiteX119" fmla="*/ 3360 w 10000"/>
                          <a:gd name="connsiteY119" fmla="*/ 3586 h 9974"/>
                          <a:gd name="connsiteX120" fmla="*/ 3783 w 10000"/>
                          <a:gd name="connsiteY120" fmla="*/ 3356 h 9974"/>
                          <a:gd name="connsiteX121" fmla="*/ 4217 w 10000"/>
                          <a:gd name="connsiteY121" fmla="*/ 3111 h 9974"/>
                          <a:gd name="connsiteX122" fmla="*/ 4652 w 10000"/>
                          <a:gd name="connsiteY122" fmla="*/ 2858 h 9974"/>
                          <a:gd name="connsiteX123" fmla="*/ 5099 w 10000"/>
                          <a:gd name="connsiteY123" fmla="*/ 2628 h 9974"/>
                          <a:gd name="connsiteX124" fmla="*/ 5540 w 10000"/>
                          <a:gd name="connsiteY124" fmla="*/ 2376 h 9974"/>
                          <a:gd name="connsiteX125" fmla="*/ 5975 w 10000"/>
                          <a:gd name="connsiteY125" fmla="*/ 2131 h 9974"/>
                          <a:gd name="connsiteX126" fmla="*/ 6410 w 10000"/>
                          <a:gd name="connsiteY126" fmla="*/ 1901 h 9974"/>
                          <a:gd name="connsiteX127" fmla="*/ 6839 w 10000"/>
                          <a:gd name="connsiteY127" fmla="*/ 1663 h 9974"/>
                          <a:gd name="connsiteX128" fmla="*/ 7248 w 10000"/>
                          <a:gd name="connsiteY128" fmla="*/ 1433 h 9974"/>
                          <a:gd name="connsiteX129" fmla="*/ 7640 w 10000"/>
                          <a:gd name="connsiteY129" fmla="*/ 1225 h 9974"/>
                          <a:gd name="connsiteX130" fmla="*/ 8012 w 10000"/>
                          <a:gd name="connsiteY130" fmla="*/ 1017 h 9974"/>
                          <a:gd name="connsiteX131" fmla="*/ 8360 w 10000"/>
                          <a:gd name="connsiteY131" fmla="*/ 817 h 9974"/>
                          <a:gd name="connsiteX132" fmla="*/ 8683 w 10000"/>
                          <a:gd name="connsiteY132" fmla="*/ 653 h 9974"/>
                          <a:gd name="connsiteX133" fmla="*/ 8969 w 10000"/>
                          <a:gd name="connsiteY133" fmla="*/ 483 h 9974"/>
                          <a:gd name="connsiteX134" fmla="*/ 9230 w 10000"/>
                          <a:gd name="connsiteY134" fmla="*/ 349 h 9974"/>
                          <a:gd name="connsiteX135" fmla="*/ 9447 w 10000"/>
                          <a:gd name="connsiteY135" fmla="*/ 230 h 9974"/>
                          <a:gd name="connsiteX136" fmla="*/ 9621 w 10000"/>
                          <a:gd name="connsiteY136" fmla="*/ 126 h 9974"/>
                          <a:gd name="connsiteX137" fmla="*/ 9739 w 10000"/>
                          <a:gd name="connsiteY137" fmla="*/ 67 h 9974"/>
                          <a:gd name="connsiteX138" fmla="*/ 9826 w 10000"/>
                          <a:gd name="connsiteY138" fmla="*/ 15 h 9974"/>
                          <a:gd name="connsiteX139" fmla="*/ 9845 w 10000"/>
                          <a:gd name="connsiteY139" fmla="*/ 0 h 9974"/>
                          <a:gd name="connsiteX140" fmla="*/ 9857 w 10000"/>
                          <a:gd name="connsiteY140" fmla="*/ 0 h 9974"/>
                          <a:gd name="connsiteX141" fmla="*/ 9870 w 10000"/>
                          <a:gd name="connsiteY141" fmla="*/ 0 h 9974"/>
                          <a:gd name="connsiteX142" fmla="*/ 9888 w 10000"/>
                          <a:gd name="connsiteY142" fmla="*/ 0 h 9974"/>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433 h 10000"/>
                          <a:gd name="connsiteX92" fmla="*/ 12 w 10000"/>
                          <a:gd name="connsiteY92" fmla="*/ 8083 h 10000"/>
                          <a:gd name="connsiteX93" fmla="*/ 12 w 10000"/>
                          <a:gd name="connsiteY93" fmla="*/ 7726 h 10000"/>
                          <a:gd name="connsiteX94" fmla="*/ 12 w 10000"/>
                          <a:gd name="connsiteY94" fmla="*/ 7376 h 10000"/>
                          <a:gd name="connsiteX95" fmla="*/ 0 w 10000"/>
                          <a:gd name="connsiteY95" fmla="*/ 7041 h 10000"/>
                          <a:gd name="connsiteX96" fmla="*/ 0 w 10000"/>
                          <a:gd name="connsiteY96" fmla="*/ 6737 h 10000"/>
                          <a:gd name="connsiteX97" fmla="*/ 0 w 10000"/>
                          <a:gd name="connsiteY97" fmla="*/ 6476 h 10000"/>
                          <a:gd name="connsiteX98" fmla="*/ 0 w 10000"/>
                          <a:gd name="connsiteY98" fmla="*/ 6282 h 10000"/>
                          <a:gd name="connsiteX99" fmla="*/ 0 w 10000"/>
                          <a:gd name="connsiteY99" fmla="*/ 6156 h 10000"/>
                          <a:gd name="connsiteX100" fmla="*/ 0 w 10000"/>
                          <a:gd name="connsiteY100" fmla="*/ 6104 h 10000"/>
                          <a:gd name="connsiteX101" fmla="*/ 0 w 10000"/>
                          <a:gd name="connsiteY101" fmla="*/ 6074 h 10000"/>
                          <a:gd name="connsiteX102" fmla="*/ 12 w 10000"/>
                          <a:gd name="connsiteY102" fmla="*/ 5985 h 10000"/>
                          <a:gd name="connsiteX103" fmla="*/ 31 w 10000"/>
                          <a:gd name="connsiteY103" fmla="*/ 5865 h 10000"/>
                          <a:gd name="connsiteX104" fmla="*/ 75 w 10000"/>
                          <a:gd name="connsiteY104" fmla="*/ 5709 h 10000"/>
                          <a:gd name="connsiteX105" fmla="*/ 155 w 10000"/>
                          <a:gd name="connsiteY105" fmla="*/ 5552 h 10000"/>
                          <a:gd name="connsiteX106" fmla="*/ 273 w 10000"/>
                          <a:gd name="connsiteY106" fmla="*/ 5396 h 10000"/>
                          <a:gd name="connsiteX107" fmla="*/ 447 w 10000"/>
                          <a:gd name="connsiteY107" fmla="*/ 5240 h 10000"/>
                          <a:gd name="connsiteX108" fmla="*/ 509 w 10000"/>
                          <a:gd name="connsiteY108" fmla="*/ 5203 h 10000"/>
                          <a:gd name="connsiteX109" fmla="*/ 634 w 10000"/>
                          <a:gd name="connsiteY109" fmla="*/ 5121 h 10000"/>
                          <a:gd name="connsiteX110" fmla="*/ 795 w 10000"/>
                          <a:gd name="connsiteY110" fmla="*/ 5032 h 10000"/>
                          <a:gd name="connsiteX111" fmla="*/ 1012 w 10000"/>
                          <a:gd name="connsiteY111" fmla="*/ 4913 h 10000"/>
                          <a:gd name="connsiteX112" fmla="*/ 1248 w 10000"/>
                          <a:gd name="connsiteY112" fmla="*/ 4771 h 10000"/>
                          <a:gd name="connsiteX113" fmla="*/ 1534 w 10000"/>
                          <a:gd name="connsiteY113" fmla="*/ 4615 h 10000"/>
                          <a:gd name="connsiteX114" fmla="*/ 1851 w 10000"/>
                          <a:gd name="connsiteY114" fmla="*/ 4429 h 10000"/>
                          <a:gd name="connsiteX115" fmla="*/ 2199 w 10000"/>
                          <a:gd name="connsiteY115" fmla="*/ 4235 h 10000"/>
                          <a:gd name="connsiteX116" fmla="*/ 2565 w 10000"/>
                          <a:gd name="connsiteY116" fmla="*/ 4042 h 10000"/>
                          <a:gd name="connsiteX117" fmla="*/ 2957 w 10000"/>
                          <a:gd name="connsiteY117" fmla="*/ 3818 h 10000"/>
                          <a:gd name="connsiteX118" fmla="*/ 3360 w 10000"/>
                          <a:gd name="connsiteY118" fmla="*/ 3595 h 10000"/>
                          <a:gd name="connsiteX119" fmla="*/ 3783 w 10000"/>
                          <a:gd name="connsiteY119" fmla="*/ 3365 h 10000"/>
                          <a:gd name="connsiteX120" fmla="*/ 4217 w 10000"/>
                          <a:gd name="connsiteY120" fmla="*/ 3119 h 10000"/>
                          <a:gd name="connsiteX121" fmla="*/ 4652 w 10000"/>
                          <a:gd name="connsiteY121" fmla="*/ 2865 h 10000"/>
                          <a:gd name="connsiteX122" fmla="*/ 5099 w 10000"/>
                          <a:gd name="connsiteY122" fmla="*/ 2635 h 10000"/>
                          <a:gd name="connsiteX123" fmla="*/ 5540 w 10000"/>
                          <a:gd name="connsiteY123" fmla="*/ 2382 h 10000"/>
                          <a:gd name="connsiteX124" fmla="*/ 5975 w 10000"/>
                          <a:gd name="connsiteY124" fmla="*/ 2137 h 10000"/>
                          <a:gd name="connsiteX125" fmla="*/ 6410 w 10000"/>
                          <a:gd name="connsiteY125" fmla="*/ 1906 h 10000"/>
                          <a:gd name="connsiteX126" fmla="*/ 6839 w 10000"/>
                          <a:gd name="connsiteY126" fmla="*/ 1667 h 10000"/>
                          <a:gd name="connsiteX127" fmla="*/ 7248 w 10000"/>
                          <a:gd name="connsiteY127" fmla="*/ 1437 h 10000"/>
                          <a:gd name="connsiteX128" fmla="*/ 7640 w 10000"/>
                          <a:gd name="connsiteY128" fmla="*/ 1228 h 10000"/>
                          <a:gd name="connsiteX129" fmla="*/ 8012 w 10000"/>
                          <a:gd name="connsiteY129" fmla="*/ 1020 h 10000"/>
                          <a:gd name="connsiteX130" fmla="*/ 8360 w 10000"/>
                          <a:gd name="connsiteY130" fmla="*/ 819 h 10000"/>
                          <a:gd name="connsiteX131" fmla="*/ 8683 w 10000"/>
                          <a:gd name="connsiteY131" fmla="*/ 655 h 10000"/>
                          <a:gd name="connsiteX132" fmla="*/ 8969 w 10000"/>
                          <a:gd name="connsiteY132" fmla="*/ 484 h 10000"/>
                          <a:gd name="connsiteX133" fmla="*/ 9230 w 10000"/>
                          <a:gd name="connsiteY133" fmla="*/ 350 h 10000"/>
                          <a:gd name="connsiteX134" fmla="*/ 9447 w 10000"/>
                          <a:gd name="connsiteY134" fmla="*/ 231 h 10000"/>
                          <a:gd name="connsiteX135" fmla="*/ 9621 w 10000"/>
                          <a:gd name="connsiteY135" fmla="*/ 126 h 10000"/>
                          <a:gd name="connsiteX136" fmla="*/ 9739 w 10000"/>
                          <a:gd name="connsiteY136" fmla="*/ 67 h 10000"/>
                          <a:gd name="connsiteX137" fmla="*/ 9826 w 10000"/>
                          <a:gd name="connsiteY137" fmla="*/ 15 h 10000"/>
                          <a:gd name="connsiteX138" fmla="*/ 9845 w 10000"/>
                          <a:gd name="connsiteY138" fmla="*/ 0 h 10000"/>
                          <a:gd name="connsiteX139" fmla="*/ 9857 w 10000"/>
                          <a:gd name="connsiteY139" fmla="*/ 0 h 10000"/>
                          <a:gd name="connsiteX140" fmla="*/ 9870 w 10000"/>
                          <a:gd name="connsiteY140" fmla="*/ 0 h 10000"/>
                          <a:gd name="connsiteX141" fmla="*/ 9888 w 10000"/>
                          <a:gd name="connsiteY141"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083 h 10000"/>
                          <a:gd name="connsiteX92" fmla="*/ 12 w 10000"/>
                          <a:gd name="connsiteY92" fmla="*/ 7726 h 10000"/>
                          <a:gd name="connsiteX93" fmla="*/ 12 w 10000"/>
                          <a:gd name="connsiteY93" fmla="*/ 7376 h 10000"/>
                          <a:gd name="connsiteX94" fmla="*/ 0 w 10000"/>
                          <a:gd name="connsiteY94" fmla="*/ 7041 h 10000"/>
                          <a:gd name="connsiteX95" fmla="*/ 0 w 10000"/>
                          <a:gd name="connsiteY95" fmla="*/ 6737 h 10000"/>
                          <a:gd name="connsiteX96" fmla="*/ 0 w 10000"/>
                          <a:gd name="connsiteY96" fmla="*/ 6476 h 10000"/>
                          <a:gd name="connsiteX97" fmla="*/ 0 w 10000"/>
                          <a:gd name="connsiteY97" fmla="*/ 6282 h 10000"/>
                          <a:gd name="connsiteX98" fmla="*/ 0 w 10000"/>
                          <a:gd name="connsiteY98" fmla="*/ 6156 h 10000"/>
                          <a:gd name="connsiteX99" fmla="*/ 0 w 10000"/>
                          <a:gd name="connsiteY99" fmla="*/ 6104 h 10000"/>
                          <a:gd name="connsiteX100" fmla="*/ 0 w 10000"/>
                          <a:gd name="connsiteY100" fmla="*/ 6074 h 10000"/>
                          <a:gd name="connsiteX101" fmla="*/ 12 w 10000"/>
                          <a:gd name="connsiteY101" fmla="*/ 5985 h 10000"/>
                          <a:gd name="connsiteX102" fmla="*/ 31 w 10000"/>
                          <a:gd name="connsiteY102" fmla="*/ 5865 h 10000"/>
                          <a:gd name="connsiteX103" fmla="*/ 75 w 10000"/>
                          <a:gd name="connsiteY103" fmla="*/ 5709 h 10000"/>
                          <a:gd name="connsiteX104" fmla="*/ 155 w 10000"/>
                          <a:gd name="connsiteY104" fmla="*/ 5552 h 10000"/>
                          <a:gd name="connsiteX105" fmla="*/ 273 w 10000"/>
                          <a:gd name="connsiteY105" fmla="*/ 5396 h 10000"/>
                          <a:gd name="connsiteX106" fmla="*/ 447 w 10000"/>
                          <a:gd name="connsiteY106" fmla="*/ 5240 h 10000"/>
                          <a:gd name="connsiteX107" fmla="*/ 509 w 10000"/>
                          <a:gd name="connsiteY107" fmla="*/ 5203 h 10000"/>
                          <a:gd name="connsiteX108" fmla="*/ 634 w 10000"/>
                          <a:gd name="connsiteY108" fmla="*/ 5121 h 10000"/>
                          <a:gd name="connsiteX109" fmla="*/ 795 w 10000"/>
                          <a:gd name="connsiteY109" fmla="*/ 5032 h 10000"/>
                          <a:gd name="connsiteX110" fmla="*/ 1012 w 10000"/>
                          <a:gd name="connsiteY110" fmla="*/ 4913 h 10000"/>
                          <a:gd name="connsiteX111" fmla="*/ 1248 w 10000"/>
                          <a:gd name="connsiteY111" fmla="*/ 4771 h 10000"/>
                          <a:gd name="connsiteX112" fmla="*/ 1534 w 10000"/>
                          <a:gd name="connsiteY112" fmla="*/ 4615 h 10000"/>
                          <a:gd name="connsiteX113" fmla="*/ 1851 w 10000"/>
                          <a:gd name="connsiteY113" fmla="*/ 4429 h 10000"/>
                          <a:gd name="connsiteX114" fmla="*/ 2199 w 10000"/>
                          <a:gd name="connsiteY114" fmla="*/ 4235 h 10000"/>
                          <a:gd name="connsiteX115" fmla="*/ 2565 w 10000"/>
                          <a:gd name="connsiteY115" fmla="*/ 4042 h 10000"/>
                          <a:gd name="connsiteX116" fmla="*/ 2957 w 10000"/>
                          <a:gd name="connsiteY116" fmla="*/ 3818 h 10000"/>
                          <a:gd name="connsiteX117" fmla="*/ 3360 w 10000"/>
                          <a:gd name="connsiteY117" fmla="*/ 3595 h 10000"/>
                          <a:gd name="connsiteX118" fmla="*/ 3783 w 10000"/>
                          <a:gd name="connsiteY118" fmla="*/ 3365 h 10000"/>
                          <a:gd name="connsiteX119" fmla="*/ 4217 w 10000"/>
                          <a:gd name="connsiteY119" fmla="*/ 3119 h 10000"/>
                          <a:gd name="connsiteX120" fmla="*/ 4652 w 10000"/>
                          <a:gd name="connsiteY120" fmla="*/ 2865 h 10000"/>
                          <a:gd name="connsiteX121" fmla="*/ 5099 w 10000"/>
                          <a:gd name="connsiteY121" fmla="*/ 2635 h 10000"/>
                          <a:gd name="connsiteX122" fmla="*/ 5540 w 10000"/>
                          <a:gd name="connsiteY122" fmla="*/ 2382 h 10000"/>
                          <a:gd name="connsiteX123" fmla="*/ 5975 w 10000"/>
                          <a:gd name="connsiteY123" fmla="*/ 2137 h 10000"/>
                          <a:gd name="connsiteX124" fmla="*/ 6410 w 10000"/>
                          <a:gd name="connsiteY124" fmla="*/ 1906 h 10000"/>
                          <a:gd name="connsiteX125" fmla="*/ 6839 w 10000"/>
                          <a:gd name="connsiteY125" fmla="*/ 1667 h 10000"/>
                          <a:gd name="connsiteX126" fmla="*/ 7248 w 10000"/>
                          <a:gd name="connsiteY126" fmla="*/ 1437 h 10000"/>
                          <a:gd name="connsiteX127" fmla="*/ 7640 w 10000"/>
                          <a:gd name="connsiteY127" fmla="*/ 1228 h 10000"/>
                          <a:gd name="connsiteX128" fmla="*/ 8012 w 10000"/>
                          <a:gd name="connsiteY128" fmla="*/ 1020 h 10000"/>
                          <a:gd name="connsiteX129" fmla="*/ 8360 w 10000"/>
                          <a:gd name="connsiteY129" fmla="*/ 819 h 10000"/>
                          <a:gd name="connsiteX130" fmla="*/ 8683 w 10000"/>
                          <a:gd name="connsiteY130" fmla="*/ 655 h 10000"/>
                          <a:gd name="connsiteX131" fmla="*/ 8969 w 10000"/>
                          <a:gd name="connsiteY131" fmla="*/ 484 h 10000"/>
                          <a:gd name="connsiteX132" fmla="*/ 9230 w 10000"/>
                          <a:gd name="connsiteY132" fmla="*/ 350 h 10000"/>
                          <a:gd name="connsiteX133" fmla="*/ 9447 w 10000"/>
                          <a:gd name="connsiteY133" fmla="*/ 231 h 10000"/>
                          <a:gd name="connsiteX134" fmla="*/ 9621 w 10000"/>
                          <a:gd name="connsiteY134" fmla="*/ 126 h 10000"/>
                          <a:gd name="connsiteX135" fmla="*/ 9739 w 10000"/>
                          <a:gd name="connsiteY135" fmla="*/ 67 h 10000"/>
                          <a:gd name="connsiteX136" fmla="*/ 9826 w 10000"/>
                          <a:gd name="connsiteY136" fmla="*/ 15 h 10000"/>
                          <a:gd name="connsiteX137" fmla="*/ 9845 w 10000"/>
                          <a:gd name="connsiteY137" fmla="*/ 0 h 10000"/>
                          <a:gd name="connsiteX138" fmla="*/ 9857 w 10000"/>
                          <a:gd name="connsiteY138" fmla="*/ 0 h 10000"/>
                          <a:gd name="connsiteX139" fmla="*/ 9870 w 10000"/>
                          <a:gd name="connsiteY139" fmla="*/ 0 h 10000"/>
                          <a:gd name="connsiteX140" fmla="*/ 9888 w 10000"/>
                          <a:gd name="connsiteY14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726 h 10000"/>
                          <a:gd name="connsiteX92" fmla="*/ 12 w 10000"/>
                          <a:gd name="connsiteY92" fmla="*/ 7376 h 10000"/>
                          <a:gd name="connsiteX93" fmla="*/ 0 w 10000"/>
                          <a:gd name="connsiteY93" fmla="*/ 7041 h 10000"/>
                          <a:gd name="connsiteX94" fmla="*/ 0 w 10000"/>
                          <a:gd name="connsiteY94" fmla="*/ 6737 h 10000"/>
                          <a:gd name="connsiteX95" fmla="*/ 0 w 10000"/>
                          <a:gd name="connsiteY95" fmla="*/ 6476 h 10000"/>
                          <a:gd name="connsiteX96" fmla="*/ 0 w 10000"/>
                          <a:gd name="connsiteY96" fmla="*/ 6282 h 10000"/>
                          <a:gd name="connsiteX97" fmla="*/ 0 w 10000"/>
                          <a:gd name="connsiteY97" fmla="*/ 6156 h 10000"/>
                          <a:gd name="connsiteX98" fmla="*/ 0 w 10000"/>
                          <a:gd name="connsiteY98" fmla="*/ 6104 h 10000"/>
                          <a:gd name="connsiteX99" fmla="*/ 0 w 10000"/>
                          <a:gd name="connsiteY99" fmla="*/ 6074 h 10000"/>
                          <a:gd name="connsiteX100" fmla="*/ 12 w 10000"/>
                          <a:gd name="connsiteY100" fmla="*/ 5985 h 10000"/>
                          <a:gd name="connsiteX101" fmla="*/ 31 w 10000"/>
                          <a:gd name="connsiteY101" fmla="*/ 5865 h 10000"/>
                          <a:gd name="connsiteX102" fmla="*/ 75 w 10000"/>
                          <a:gd name="connsiteY102" fmla="*/ 5709 h 10000"/>
                          <a:gd name="connsiteX103" fmla="*/ 155 w 10000"/>
                          <a:gd name="connsiteY103" fmla="*/ 5552 h 10000"/>
                          <a:gd name="connsiteX104" fmla="*/ 273 w 10000"/>
                          <a:gd name="connsiteY104" fmla="*/ 5396 h 10000"/>
                          <a:gd name="connsiteX105" fmla="*/ 447 w 10000"/>
                          <a:gd name="connsiteY105" fmla="*/ 5240 h 10000"/>
                          <a:gd name="connsiteX106" fmla="*/ 509 w 10000"/>
                          <a:gd name="connsiteY106" fmla="*/ 5203 h 10000"/>
                          <a:gd name="connsiteX107" fmla="*/ 634 w 10000"/>
                          <a:gd name="connsiteY107" fmla="*/ 5121 h 10000"/>
                          <a:gd name="connsiteX108" fmla="*/ 795 w 10000"/>
                          <a:gd name="connsiteY108" fmla="*/ 5032 h 10000"/>
                          <a:gd name="connsiteX109" fmla="*/ 1012 w 10000"/>
                          <a:gd name="connsiteY109" fmla="*/ 4913 h 10000"/>
                          <a:gd name="connsiteX110" fmla="*/ 1248 w 10000"/>
                          <a:gd name="connsiteY110" fmla="*/ 4771 h 10000"/>
                          <a:gd name="connsiteX111" fmla="*/ 1534 w 10000"/>
                          <a:gd name="connsiteY111" fmla="*/ 4615 h 10000"/>
                          <a:gd name="connsiteX112" fmla="*/ 1851 w 10000"/>
                          <a:gd name="connsiteY112" fmla="*/ 4429 h 10000"/>
                          <a:gd name="connsiteX113" fmla="*/ 2199 w 10000"/>
                          <a:gd name="connsiteY113" fmla="*/ 4235 h 10000"/>
                          <a:gd name="connsiteX114" fmla="*/ 2565 w 10000"/>
                          <a:gd name="connsiteY114" fmla="*/ 4042 h 10000"/>
                          <a:gd name="connsiteX115" fmla="*/ 2957 w 10000"/>
                          <a:gd name="connsiteY115" fmla="*/ 3818 h 10000"/>
                          <a:gd name="connsiteX116" fmla="*/ 3360 w 10000"/>
                          <a:gd name="connsiteY116" fmla="*/ 3595 h 10000"/>
                          <a:gd name="connsiteX117" fmla="*/ 3783 w 10000"/>
                          <a:gd name="connsiteY117" fmla="*/ 3365 h 10000"/>
                          <a:gd name="connsiteX118" fmla="*/ 4217 w 10000"/>
                          <a:gd name="connsiteY118" fmla="*/ 3119 h 10000"/>
                          <a:gd name="connsiteX119" fmla="*/ 4652 w 10000"/>
                          <a:gd name="connsiteY119" fmla="*/ 2865 h 10000"/>
                          <a:gd name="connsiteX120" fmla="*/ 5099 w 10000"/>
                          <a:gd name="connsiteY120" fmla="*/ 2635 h 10000"/>
                          <a:gd name="connsiteX121" fmla="*/ 5540 w 10000"/>
                          <a:gd name="connsiteY121" fmla="*/ 2382 h 10000"/>
                          <a:gd name="connsiteX122" fmla="*/ 5975 w 10000"/>
                          <a:gd name="connsiteY122" fmla="*/ 2137 h 10000"/>
                          <a:gd name="connsiteX123" fmla="*/ 6410 w 10000"/>
                          <a:gd name="connsiteY123" fmla="*/ 1906 h 10000"/>
                          <a:gd name="connsiteX124" fmla="*/ 6839 w 10000"/>
                          <a:gd name="connsiteY124" fmla="*/ 1667 h 10000"/>
                          <a:gd name="connsiteX125" fmla="*/ 7248 w 10000"/>
                          <a:gd name="connsiteY125" fmla="*/ 1437 h 10000"/>
                          <a:gd name="connsiteX126" fmla="*/ 7640 w 10000"/>
                          <a:gd name="connsiteY126" fmla="*/ 1228 h 10000"/>
                          <a:gd name="connsiteX127" fmla="*/ 8012 w 10000"/>
                          <a:gd name="connsiteY127" fmla="*/ 1020 h 10000"/>
                          <a:gd name="connsiteX128" fmla="*/ 8360 w 10000"/>
                          <a:gd name="connsiteY128" fmla="*/ 819 h 10000"/>
                          <a:gd name="connsiteX129" fmla="*/ 8683 w 10000"/>
                          <a:gd name="connsiteY129" fmla="*/ 655 h 10000"/>
                          <a:gd name="connsiteX130" fmla="*/ 8969 w 10000"/>
                          <a:gd name="connsiteY130" fmla="*/ 484 h 10000"/>
                          <a:gd name="connsiteX131" fmla="*/ 9230 w 10000"/>
                          <a:gd name="connsiteY131" fmla="*/ 350 h 10000"/>
                          <a:gd name="connsiteX132" fmla="*/ 9447 w 10000"/>
                          <a:gd name="connsiteY132" fmla="*/ 231 h 10000"/>
                          <a:gd name="connsiteX133" fmla="*/ 9621 w 10000"/>
                          <a:gd name="connsiteY133" fmla="*/ 126 h 10000"/>
                          <a:gd name="connsiteX134" fmla="*/ 9739 w 10000"/>
                          <a:gd name="connsiteY134" fmla="*/ 67 h 10000"/>
                          <a:gd name="connsiteX135" fmla="*/ 9826 w 10000"/>
                          <a:gd name="connsiteY135" fmla="*/ 15 h 10000"/>
                          <a:gd name="connsiteX136" fmla="*/ 9845 w 10000"/>
                          <a:gd name="connsiteY136" fmla="*/ 0 h 10000"/>
                          <a:gd name="connsiteX137" fmla="*/ 9857 w 10000"/>
                          <a:gd name="connsiteY137" fmla="*/ 0 h 10000"/>
                          <a:gd name="connsiteX138" fmla="*/ 9870 w 10000"/>
                          <a:gd name="connsiteY138" fmla="*/ 0 h 10000"/>
                          <a:gd name="connsiteX139" fmla="*/ 9888 w 10000"/>
                          <a:gd name="connsiteY13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376 h 10000"/>
                          <a:gd name="connsiteX92" fmla="*/ 0 w 10000"/>
                          <a:gd name="connsiteY92" fmla="*/ 7041 h 10000"/>
                          <a:gd name="connsiteX93" fmla="*/ 0 w 10000"/>
                          <a:gd name="connsiteY93" fmla="*/ 6737 h 10000"/>
                          <a:gd name="connsiteX94" fmla="*/ 0 w 10000"/>
                          <a:gd name="connsiteY94" fmla="*/ 6476 h 10000"/>
                          <a:gd name="connsiteX95" fmla="*/ 0 w 10000"/>
                          <a:gd name="connsiteY95" fmla="*/ 6282 h 10000"/>
                          <a:gd name="connsiteX96" fmla="*/ 0 w 10000"/>
                          <a:gd name="connsiteY96" fmla="*/ 6156 h 10000"/>
                          <a:gd name="connsiteX97" fmla="*/ 0 w 10000"/>
                          <a:gd name="connsiteY97" fmla="*/ 6104 h 10000"/>
                          <a:gd name="connsiteX98" fmla="*/ 0 w 10000"/>
                          <a:gd name="connsiteY98" fmla="*/ 6074 h 10000"/>
                          <a:gd name="connsiteX99" fmla="*/ 12 w 10000"/>
                          <a:gd name="connsiteY99" fmla="*/ 5985 h 10000"/>
                          <a:gd name="connsiteX100" fmla="*/ 31 w 10000"/>
                          <a:gd name="connsiteY100" fmla="*/ 5865 h 10000"/>
                          <a:gd name="connsiteX101" fmla="*/ 75 w 10000"/>
                          <a:gd name="connsiteY101" fmla="*/ 5709 h 10000"/>
                          <a:gd name="connsiteX102" fmla="*/ 155 w 10000"/>
                          <a:gd name="connsiteY102" fmla="*/ 5552 h 10000"/>
                          <a:gd name="connsiteX103" fmla="*/ 273 w 10000"/>
                          <a:gd name="connsiteY103" fmla="*/ 5396 h 10000"/>
                          <a:gd name="connsiteX104" fmla="*/ 447 w 10000"/>
                          <a:gd name="connsiteY104" fmla="*/ 5240 h 10000"/>
                          <a:gd name="connsiteX105" fmla="*/ 509 w 10000"/>
                          <a:gd name="connsiteY105" fmla="*/ 5203 h 10000"/>
                          <a:gd name="connsiteX106" fmla="*/ 634 w 10000"/>
                          <a:gd name="connsiteY106" fmla="*/ 5121 h 10000"/>
                          <a:gd name="connsiteX107" fmla="*/ 795 w 10000"/>
                          <a:gd name="connsiteY107" fmla="*/ 5032 h 10000"/>
                          <a:gd name="connsiteX108" fmla="*/ 1012 w 10000"/>
                          <a:gd name="connsiteY108" fmla="*/ 4913 h 10000"/>
                          <a:gd name="connsiteX109" fmla="*/ 1248 w 10000"/>
                          <a:gd name="connsiteY109" fmla="*/ 4771 h 10000"/>
                          <a:gd name="connsiteX110" fmla="*/ 1534 w 10000"/>
                          <a:gd name="connsiteY110" fmla="*/ 4615 h 10000"/>
                          <a:gd name="connsiteX111" fmla="*/ 1851 w 10000"/>
                          <a:gd name="connsiteY111" fmla="*/ 4429 h 10000"/>
                          <a:gd name="connsiteX112" fmla="*/ 2199 w 10000"/>
                          <a:gd name="connsiteY112" fmla="*/ 4235 h 10000"/>
                          <a:gd name="connsiteX113" fmla="*/ 2565 w 10000"/>
                          <a:gd name="connsiteY113" fmla="*/ 4042 h 10000"/>
                          <a:gd name="connsiteX114" fmla="*/ 2957 w 10000"/>
                          <a:gd name="connsiteY114" fmla="*/ 3818 h 10000"/>
                          <a:gd name="connsiteX115" fmla="*/ 3360 w 10000"/>
                          <a:gd name="connsiteY115" fmla="*/ 3595 h 10000"/>
                          <a:gd name="connsiteX116" fmla="*/ 3783 w 10000"/>
                          <a:gd name="connsiteY116" fmla="*/ 3365 h 10000"/>
                          <a:gd name="connsiteX117" fmla="*/ 4217 w 10000"/>
                          <a:gd name="connsiteY117" fmla="*/ 3119 h 10000"/>
                          <a:gd name="connsiteX118" fmla="*/ 4652 w 10000"/>
                          <a:gd name="connsiteY118" fmla="*/ 2865 h 10000"/>
                          <a:gd name="connsiteX119" fmla="*/ 5099 w 10000"/>
                          <a:gd name="connsiteY119" fmla="*/ 2635 h 10000"/>
                          <a:gd name="connsiteX120" fmla="*/ 5540 w 10000"/>
                          <a:gd name="connsiteY120" fmla="*/ 2382 h 10000"/>
                          <a:gd name="connsiteX121" fmla="*/ 5975 w 10000"/>
                          <a:gd name="connsiteY121" fmla="*/ 2137 h 10000"/>
                          <a:gd name="connsiteX122" fmla="*/ 6410 w 10000"/>
                          <a:gd name="connsiteY122" fmla="*/ 1906 h 10000"/>
                          <a:gd name="connsiteX123" fmla="*/ 6839 w 10000"/>
                          <a:gd name="connsiteY123" fmla="*/ 1667 h 10000"/>
                          <a:gd name="connsiteX124" fmla="*/ 7248 w 10000"/>
                          <a:gd name="connsiteY124" fmla="*/ 1437 h 10000"/>
                          <a:gd name="connsiteX125" fmla="*/ 7640 w 10000"/>
                          <a:gd name="connsiteY125" fmla="*/ 1228 h 10000"/>
                          <a:gd name="connsiteX126" fmla="*/ 8012 w 10000"/>
                          <a:gd name="connsiteY126" fmla="*/ 1020 h 10000"/>
                          <a:gd name="connsiteX127" fmla="*/ 8360 w 10000"/>
                          <a:gd name="connsiteY127" fmla="*/ 819 h 10000"/>
                          <a:gd name="connsiteX128" fmla="*/ 8683 w 10000"/>
                          <a:gd name="connsiteY128" fmla="*/ 655 h 10000"/>
                          <a:gd name="connsiteX129" fmla="*/ 8969 w 10000"/>
                          <a:gd name="connsiteY129" fmla="*/ 484 h 10000"/>
                          <a:gd name="connsiteX130" fmla="*/ 9230 w 10000"/>
                          <a:gd name="connsiteY130" fmla="*/ 350 h 10000"/>
                          <a:gd name="connsiteX131" fmla="*/ 9447 w 10000"/>
                          <a:gd name="connsiteY131" fmla="*/ 231 h 10000"/>
                          <a:gd name="connsiteX132" fmla="*/ 9621 w 10000"/>
                          <a:gd name="connsiteY132" fmla="*/ 126 h 10000"/>
                          <a:gd name="connsiteX133" fmla="*/ 9739 w 10000"/>
                          <a:gd name="connsiteY133" fmla="*/ 67 h 10000"/>
                          <a:gd name="connsiteX134" fmla="*/ 9826 w 10000"/>
                          <a:gd name="connsiteY134" fmla="*/ 15 h 10000"/>
                          <a:gd name="connsiteX135" fmla="*/ 9845 w 10000"/>
                          <a:gd name="connsiteY135" fmla="*/ 0 h 10000"/>
                          <a:gd name="connsiteX136" fmla="*/ 9857 w 10000"/>
                          <a:gd name="connsiteY136" fmla="*/ 0 h 10000"/>
                          <a:gd name="connsiteX137" fmla="*/ 9870 w 10000"/>
                          <a:gd name="connsiteY137" fmla="*/ 0 h 10000"/>
                          <a:gd name="connsiteX138" fmla="*/ 9888 w 10000"/>
                          <a:gd name="connsiteY13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0 w 10000"/>
                          <a:gd name="connsiteY91" fmla="*/ 7041 h 10000"/>
                          <a:gd name="connsiteX92" fmla="*/ 0 w 10000"/>
                          <a:gd name="connsiteY92" fmla="*/ 6737 h 10000"/>
                          <a:gd name="connsiteX93" fmla="*/ 0 w 10000"/>
                          <a:gd name="connsiteY93" fmla="*/ 6476 h 10000"/>
                          <a:gd name="connsiteX94" fmla="*/ 0 w 10000"/>
                          <a:gd name="connsiteY94" fmla="*/ 6282 h 10000"/>
                          <a:gd name="connsiteX95" fmla="*/ 0 w 10000"/>
                          <a:gd name="connsiteY95" fmla="*/ 6156 h 10000"/>
                          <a:gd name="connsiteX96" fmla="*/ 0 w 10000"/>
                          <a:gd name="connsiteY96" fmla="*/ 6104 h 10000"/>
                          <a:gd name="connsiteX97" fmla="*/ 0 w 10000"/>
                          <a:gd name="connsiteY97" fmla="*/ 6074 h 10000"/>
                          <a:gd name="connsiteX98" fmla="*/ 12 w 10000"/>
                          <a:gd name="connsiteY98" fmla="*/ 5985 h 10000"/>
                          <a:gd name="connsiteX99" fmla="*/ 31 w 10000"/>
                          <a:gd name="connsiteY99" fmla="*/ 5865 h 10000"/>
                          <a:gd name="connsiteX100" fmla="*/ 75 w 10000"/>
                          <a:gd name="connsiteY100" fmla="*/ 5709 h 10000"/>
                          <a:gd name="connsiteX101" fmla="*/ 155 w 10000"/>
                          <a:gd name="connsiteY101" fmla="*/ 5552 h 10000"/>
                          <a:gd name="connsiteX102" fmla="*/ 273 w 10000"/>
                          <a:gd name="connsiteY102" fmla="*/ 5396 h 10000"/>
                          <a:gd name="connsiteX103" fmla="*/ 447 w 10000"/>
                          <a:gd name="connsiteY103" fmla="*/ 5240 h 10000"/>
                          <a:gd name="connsiteX104" fmla="*/ 509 w 10000"/>
                          <a:gd name="connsiteY104" fmla="*/ 5203 h 10000"/>
                          <a:gd name="connsiteX105" fmla="*/ 634 w 10000"/>
                          <a:gd name="connsiteY105" fmla="*/ 5121 h 10000"/>
                          <a:gd name="connsiteX106" fmla="*/ 795 w 10000"/>
                          <a:gd name="connsiteY106" fmla="*/ 5032 h 10000"/>
                          <a:gd name="connsiteX107" fmla="*/ 1012 w 10000"/>
                          <a:gd name="connsiteY107" fmla="*/ 4913 h 10000"/>
                          <a:gd name="connsiteX108" fmla="*/ 1248 w 10000"/>
                          <a:gd name="connsiteY108" fmla="*/ 4771 h 10000"/>
                          <a:gd name="connsiteX109" fmla="*/ 1534 w 10000"/>
                          <a:gd name="connsiteY109" fmla="*/ 4615 h 10000"/>
                          <a:gd name="connsiteX110" fmla="*/ 1851 w 10000"/>
                          <a:gd name="connsiteY110" fmla="*/ 4429 h 10000"/>
                          <a:gd name="connsiteX111" fmla="*/ 2199 w 10000"/>
                          <a:gd name="connsiteY111" fmla="*/ 4235 h 10000"/>
                          <a:gd name="connsiteX112" fmla="*/ 2565 w 10000"/>
                          <a:gd name="connsiteY112" fmla="*/ 4042 h 10000"/>
                          <a:gd name="connsiteX113" fmla="*/ 2957 w 10000"/>
                          <a:gd name="connsiteY113" fmla="*/ 3818 h 10000"/>
                          <a:gd name="connsiteX114" fmla="*/ 3360 w 10000"/>
                          <a:gd name="connsiteY114" fmla="*/ 3595 h 10000"/>
                          <a:gd name="connsiteX115" fmla="*/ 3783 w 10000"/>
                          <a:gd name="connsiteY115" fmla="*/ 3365 h 10000"/>
                          <a:gd name="connsiteX116" fmla="*/ 4217 w 10000"/>
                          <a:gd name="connsiteY116" fmla="*/ 3119 h 10000"/>
                          <a:gd name="connsiteX117" fmla="*/ 4652 w 10000"/>
                          <a:gd name="connsiteY117" fmla="*/ 2865 h 10000"/>
                          <a:gd name="connsiteX118" fmla="*/ 5099 w 10000"/>
                          <a:gd name="connsiteY118" fmla="*/ 2635 h 10000"/>
                          <a:gd name="connsiteX119" fmla="*/ 5540 w 10000"/>
                          <a:gd name="connsiteY119" fmla="*/ 2382 h 10000"/>
                          <a:gd name="connsiteX120" fmla="*/ 5975 w 10000"/>
                          <a:gd name="connsiteY120" fmla="*/ 2137 h 10000"/>
                          <a:gd name="connsiteX121" fmla="*/ 6410 w 10000"/>
                          <a:gd name="connsiteY121" fmla="*/ 1906 h 10000"/>
                          <a:gd name="connsiteX122" fmla="*/ 6839 w 10000"/>
                          <a:gd name="connsiteY122" fmla="*/ 1667 h 10000"/>
                          <a:gd name="connsiteX123" fmla="*/ 7248 w 10000"/>
                          <a:gd name="connsiteY123" fmla="*/ 1437 h 10000"/>
                          <a:gd name="connsiteX124" fmla="*/ 7640 w 10000"/>
                          <a:gd name="connsiteY124" fmla="*/ 1228 h 10000"/>
                          <a:gd name="connsiteX125" fmla="*/ 8012 w 10000"/>
                          <a:gd name="connsiteY125" fmla="*/ 1020 h 10000"/>
                          <a:gd name="connsiteX126" fmla="*/ 8360 w 10000"/>
                          <a:gd name="connsiteY126" fmla="*/ 819 h 10000"/>
                          <a:gd name="connsiteX127" fmla="*/ 8683 w 10000"/>
                          <a:gd name="connsiteY127" fmla="*/ 655 h 10000"/>
                          <a:gd name="connsiteX128" fmla="*/ 8969 w 10000"/>
                          <a:gd name="connsiteY128" fmla="*/ 484 h 10000"/>
                          <a:gd name="connsiteX129" fmla="*/ 9230 w 10000"/>
                          <a:gd name="connsiteY129" fmla="*/ 350 h 10000"/>
                          <a:gd name="connsiteX130" fmla="*/ 9447 w 10000"/>
                          <a:gd name="connsiteY130" fmla="*/ 231 h 10000"/>
                          <a:gd name="connsiteX131" fmla="*/ 9621 w 10000"/>
                          <a:gd name="connsiteY131" fmla="*/ 126 h 10000"/>
                          <a:gd name="connsiteX132" fmla="*/ 9739 w 10000"/>
                          <a:gd name="connsiteY132" fmla="*/ 67 h 10000"/>
                          <a:gd name="connsiteX133" fmla="*/ 9826 w 10000"/>
                          <a:gd name="connsiteY133" fmla="*/ 15 h 10000"/>
                          <a:gd name="connsiteX134" fmla="*/ 9845 w 10000"/>
                          <a:gd name="connsiteY134" fmla="*/ 0 h 10000"/>
                          <a:gd name="connsiteX135" fmla="*/ 9857 w 10000"/>
                          <a:gd name="connsiteY135" fmla="*/ 0 h 10000"/>
                          <a:gd name="connsiteX136" fmla="*/ 9870 w 10000"/>
                          <a:gd name="connsiteY136" fmla="*/ 0 h 10000"/>
                          <a:gd name="connsiteX137" fmla="*/ 9888 w 10000"/>
                          <a:gd name="connsiteY137"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737 h 10000"/>
                          <a:gd name="connsiteX92" fmla="*/ 8 w 10008"/>
                          <a:gd name="connsiteY92" fmla="*/ 6476 h 10000"/>
                          <a:gd name="connsiteX93" fmla="*/ 8 w 10008"/>
                          <a:gd name="connsiteY93" fmla="*/ 6282 h 10000"/>
                          <a:gd name="connsiteX94" fmla="*/ 8 w 10008"/>
                          <a:gd name="connsiteY94" fmla="*/ 6156 h 10000"/>
                          <a:gd name="connsiteX95" fmla="*/ 8 w 10008"/>
                          <a:gd name="connsiteY95" fmla="*/ 6104 h 10000"/>
                          <a:gd name="connsiteX96" fmla="*/ 8 w 10008"/>
                          <a:gd name="connsiteY96" fmla="*/ 6074 h 10000"/>
                          <a:gd name="connsiteX97" fmla="*/ 20 w 10008"/>
                          <a:gd name="connsiteY97" fmla="*/ 5985 h 10000"/>
                          <a:gd name="connsiteX98" fmla="*/ 39 w 10008"/>
                          <a:gd name="connsiteY98" fmla="*/ 5865 h 10000"/>
                          <a:gd name="connsiteX99" fmla="*/ 83 w 10008"/>
                          <a:gd name="connsiteY99" fmla="*/ 5709 h 10000"/>
                          <a:gd name="connsiteX100" fmla="*/ 163 w 10008"/>
                          <a:gd name="connsiteY100" fmla="*/ 5552 h 10000"/>
                          <a:gd name="connsiteX101" fmla="*/ 281 w 10008"/>
                          <a:gd name="connsiteY101" fmla="*/ 5396 h 10000"/>
                          <a:gd name="connsiteX102" fmla="*/ 455 w 10008"/>
                          <a:gd name="connsiteY102" fmla="*/ 5240 h 10000"/>
                          <a:gd name="connsiteX103" fmla="*/ 517 w 10008"/>
                          <a:gd name="connsiteY103" fmla="*/ 5203 h 10000"/>
                          <a:gd name="connsiteX104" fmla="*/ 642 w 10008"/>
                          <a:gd name="connsiteY104" fmla="*/ 5121 h 10000"/>
                          <a:gd name="connsiteX105" fmla="*/ 803 w 10008"/>
                          <a:gd name="connsiteY105" fmla="*/ 5032 h 10000"/>
                          <a:gd name="connsiteX106" fmla="*/ 1020 w 10008"/>
                          <a:gd name="connsiteY106" fmla="*/ 4913 h 10000"/>
                          <a:gd name="connsiteX107" fmla="*/ 1256 w 10008"/>
                          <a:gd name="connsiteY107" fmla="*/ 4771 h 10000"/>
                          <a:gd name="connsiteX108" fmla="*/ 1542 w 10008"/>
                          <a:gd name="connsiteY108" fmla="*/ 4615 h 10000"/>
                          <a:gd name="connsiteX109" fmla="*/ 1859 w 10008"/>
                          <a:gd name="connsiteY109" fmla="*/ 4429 h 10000"/>
                          <a:gd name="connsiteX110" fmla="*/ 2207 w 10008"/>
                          <a:gd name="connsiteY110" fmla="*/ 4235 h 10000"/>
                          <a:gd name="connsiteX111" fmla="*/ 2573 w 10008"/>
                          <a:gd name="connsiteY111" fmla="*/ 4042 h 10000"/>
                          <a:gd name="connsiteX112" fmla="*/ 2965 w 10008"/>
                          <a:gd name="connsiteY112" fmla="*/ 3818 h 10000"/>
                          <a:gd name="connsiteX113" fmla="*/ 3368 w 10008"/>
                          <a:gd name="connsiteY113" fmla="*/ 3595 h 10000"/>
                          <a:gd name="connsiteX114" fmla="*/ 3791 w 10008"/>
                          <a:gd name="connsiteY114" fmla="*/ 3365 h 10000"/>
                          <a:gd name="connsiteX115" fmla="*/ 4225 w 10008"/>
                          <a:gd name="connsiteY115" fmla="*/ 3119 h 10000"/>
                          <a:gd name="connsiteX116" fmla="*/ 4660 w 10008"/>
                          <a:gd name="connsiteY116" fmla="*/ 2865 h 10000"/>
                          <a:gd name="connsiteX117" fmla="*/ 5107 w 10008"/>
                          <a:gd name="connsiteY117" fmla="*/ 2635 h 10000"/>
                          <a:gd name="connsiteX118" fmla="*/ 5548 w 10008"/>
                          <a:gd name="connsiteY118" fmla="*/ 2382 h 10000"/>
                          <a:gd name="connsiteX119" fmla="*/ 5983 w 10008"/>
                          <a:gd name="connsiteY119" fmla="*/ 2137 h 10000"/>
                          <a:gd name="connsiteX120" fmla="*/ 6418 w 10008"/>
                          <a:gd name="connsiteY120" fmla="*/ 1906 h 10000"/>
                          <a:gd name="connsiteX121" fmla="*/ 6847 w 10008"/>
                          <a:gd name="connsiteY121" fmla="*/ 1667 h 10000"/>
                          <a:gd name="connsiteX122" fmla="*/ 7256 w 10008"/>
                          <a:gd name="connsiteY122" fmla="*/ 1437 h 10000"/>
                          <a:gd name="connsiteX123" fmla="*/ 7648 w 10008"/>
                          <a:gd name="connsiteY123" fmla="*/ 1228 h 10000"/>
                          <a:gd name="connsiteX124" fmla="*/ 8020 w 10008"/>
                          <a:gd name="connsiteY124" fmla="*/ 1020 h 10000"/>
                          <a:gd name="connsiteX125" fmla="*/ 8368 w 10008"/>
                          <a:gd name="connsiteY125" fmla="*/ 819 h 10000"/>
                          <a:gd name="connsiteX126" fmla="*/ 8691 w 10008"/>
                          <a:gd name="connsiteY126" fmla="*/ 655 h 10000"/>
                          <a:gd name="connsiteX127" fmla="*/ 8977 w 10008"/>
                          <a:gd name="connsiteY127" fmla="*/ 484 h 10000"/>
                          <a:gd name="connsiteX128" fmla="*/ 9238 w 10008"/>
                          <a:gd name="connsiteY128" fmla="*/ 350 h 10000"/>
                          <a:gd name="connsiteX129" fmla="*/ 9455 w 10008"/>
                          <a:gd name="connsiteY129" fmla="*/ 231 h 10000"/>
                          <a:gd name="connsiteX130" fmla="*/ 9629 w 10008"/>
                          <a:gd name="connsiteY130" fmla="*/ 126 h 10000"/>
                          <a:gd name="connsiteX131" fmla="*/ 9747 w 10008"/>
                          <a:gd name="connsiteY131" fmla="*/ 67 h 10000"/>
                          <a:gd name="connsiteX132" fmla="*/ 9834 w 10008"/>
                          <a:gd name="connsiteY132" fmla="*/ 15 h 10000"/>
                          <a:gd name="connsiteX133" fmla="*/ 9853 w 10008"/>
                          <a:gd name="connsiteY133" fmla="*/ 0 h 10000"/>
                          <a:gd name="connsiteX134" fmla="*/ 9865 w 10008"/>
                          <a:gd name="connsiteY134" fmla="*/ 0 h 10000"/>
                          <a:gd name="connsiteX135" fmla="*/ 9878 w 10008"/>
                          <a:gd name="connsiteY135" fmla="*/ 0 h 10000"/>
                          <a:gd name="connsiteX136" fmla="*/ 9896 w 10008"/>
                          <a:gd name="connsiteY136"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476 h 10000"/>
                          <a:gd name="connsiteX92" fmla="*/ 8 w 10008"/>
                          <a:gd name="connsiteY92" fmla="*/ 6282 h 10000"/>
                          <a:gd name="connsiteX93" fmla="*/ 8 w 10008"/>
                          <a:gd name="connsiteY93" fmla="*/ 6156 h 10000"/>
                          <a:gd name="connsiteX94" fmla="*/ 8 w 10008"/>
                          <a:gd name="connsiteY94" fmla="*/ 6104 h 10000"/>
                          <a:gd name="connsiteX95" fmla="*/ 8 w 10008"/>
                          <a:gd name="connsiteY95" fmla="*/ 6074 h 10000"/>
                          <a:gd name="connsiteX96" fmla="*/ 20 w 10008"/>
                          <a:gd name="connsiteY96" fmla="*/ 5985 h 10000"/>
                          <a:gd name="connsiteX97" fmla="*/ 39 w 10008"/>
                          <a:gd name="connsiteY97" fmla="*/ 5865 h 10000"/>
                          <a:gd name="connsiteX98" fmla="*/ 83 w 10008"/>
                          <a:gd name="connsiteY98" fmla="*/ 5709 h 10000"/>
                          <a:gd name="connsiteX99" fmla="*/ 163 w 10008"/>
                          <a:gd name="connsiteY99" fmla="*/ 5552 h 10000"/>
                          <a:gd name="connsiteX100" fmla="*/ 281 w 10008"/>
                          <a:gd name="connsiteY100" fmla="*/ 5396 h 10000"/>
                          <a:gd name="connsiteX101" fmla="*/ 455 w 10008"/>
                          <a:gd name="connsiteY101" fmla="*/ 5240 h 10000"/>
                          <a:gd name="connsiteX102" fmla="*/ 517 w 10008"/>
                          <a:gd name="connsiteY102" fmla="*/ 5203 h 10000"/>
                          <a:gd name="connsiteX103" fmla="*/ 642 w 10008"/>
                          <a:gd name="connsiteY103" fmla="*/ 5121 h 10000"/>
                          <a:gd name="connsiteX104" fmla="*/ 803 w 10008"/>
                          <a:gd name="connsiteY104" fmla="*/ 5032 h 10000"/>
                          <a:gd name="connsiteX105" fmla="*/ 1020 w 10008"/>
                          <a:gd name="connsiteY105" fmla="*/ 4913 h 10000"/>
                          <a:gd name="connsiteX106" fmla="*/ 1256 w 10008"/>
                          <a:gd name="connsiteY106" fmla="*/ 4771 h 10000"/>
                          <a:gd name="connsiteX107" fmla="*/ 1542 w 10008"/>
                          <a:gd name="connsiteY107" fmla="*/ 4615 h 10000"/>
                          <a:gd name="connsiteX108" fmla="*/ 1859 w 10008"/>
                          <a:gd name="connsiteY108" fmla="*/ 4429 h 10000"/>
                          <a:gd name="connsiteX109" fmla="*/ 2207 w 10008"/>
                          <a:gd name="connsiteY109" fmla="*/ 4235 h 10000"/>
                          <a:gd name="connsiteX110" fmla="*/ 2573 w 10008"/>
                          <a:gd name="connsiteY110" fmla="*/ 4042 h 10000"/>
                          <a:gd name="connsiteX111" fmla="*/ 2965 w 10008"/>
                          <a:gd name="connsiteY111" fmla="*/ 3818 h 10000"/>
                          <a:gd name="connsiteX112" fmla="*/ 3368 w 10008"/>
                          <a:gd name="connsiteY112" fmla="*/ 3595 h 10000"/>
                          <a:gd name="connsiteX113" fmla="*/ 3791 w 10008"/>
                          <a:gd name="connsiteY113" fmla="*/ 3365 h 10000"/>
                          <a:gd name="connsiteX114" fmla="*/ 4225 w 10008"/>
                          <a:gd name="connsiteY114" fmla="*/ 3119 h 10000"/>
                          <a:gd name="connsiteX115" fmla="*/ 4660 w 10008"/>
                          <a:gd name="connsiteY115" fmla="*/ 2865 h 10000"/>
                          <a:gd name="connsiteX116" fmla="*/ 5107 w 10008"/>
                          <a:gd name="connsiteY116" fmla="*/ 2635 h 10000"/>
                          <a:gd name="connsiteX117" fmla="*/ 5548 w 10008"/>
                          <a:gd name="connsiteY117" fmla="*/ 2382 h 10000"/>
                          <a:gd name="connsiteX118" fmla="*/ 5983 w 10008"/>
                          <a:gd name="connsiteY118" fmla="*/ 2137 h 10000"/>
                          <a:gd name="connsiteX119" fmla="*/ 6418 w 10008"/>
                          <a:gd name="connsiteY119" fmla="*/ 1906 h 10000"/>
                          <a:gd name="connsiteX120" fmla="*/ 6847 w 10008"/>
                          <a:gd name="connsiteY120" fmla="*/ 1667 h 10000"/>
                          <a:gd name="connsiteX121" fmla="*/ 7256 w 10008"/>
                          <a:gd name="connsiteY121" fmla="*/ 1437 h 10000"/>
                          <a:gd name="connsiteX122" fmla="*/ 7648 w 10008"/>
                          <a:gd name="connsiteY122" fmla="*/ 1228 h 10000"/>
                          <a:gd name="connsiteX123" fmla="*/ 8020 w 10008"/>
                          <a:gd name="connsiteY123" fmla="*/ 1020 h 10000"/>
                          <a:gd name="connsiteX124" fmla="*/ 8368 w 10008"/>
                          <a:gd name="connsiteY124" fmla="*/ 819 h 10000"/>
                          <a:gd name="connsiteX125" fmla="*/ 8691 w 10008"/>
                          <a:gd name="connsiteY125" fmla="*/ 655 h 10000"/>
                          <a:gd name="connsiteX126" fmla="*/ 8977 w 10008"/>
                          <a:gd name="connsiteY126" fmla="*/ 484 h 10000"/>
                          <a:gd name="connsiteX127" fmla="*/ 9238 w 10008"/>
                          <a:gd name="connsiteY127" fmla="*/ 350 h 10000"/>
                          <a:gd name="connsiteX128" fmla="*/ 9455 w 10008"/>
                          <a:gd name="connsiteY128" fmla="*/ 231 h 10000"/>
                          <a:gd name="connsiteX129" fmla="*/ 9629 w 10008"/>
                          <a:gd name="connsiteY129" fmla="*/ 126 h 10000"/>
                          <a:gd name="connsiteX130" fmla="*/ 9747 w 10008"/>
                          <a:gd name="connsiteY130" fmla="*/ 67 h 10000"/>
                          <a:gd name="connsiteX131" fmla="*/ 9834 w 10008"/>
                          <a:gd name="connsiteY131" fmla="*/ 15 h 10000"/>
                          <a:gd name="connsiteX132" fmla="*/ 9853 w 10008"/>
                          <a:gd name="connsiteY132" fmla="*/ 0 h 10000"/>
                          <a:gd name="connsiteX133" fmla="*/ 9865 w 10008"/>
                          <a:gd name="connsiteY133" fmla="*/ 0 h 10000"/>
                          <a:gd name="connsiteX134" fmla="*/ 9878 w 10008"/>
                          <a:gd name="connsiteY134" fmla="*/ 0 h 10000"/>
                          <a:gd name="connsiteX135" fmla="*/ 9896 w 10008"/>
                          <a:gd name="connsiteY135"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282 h 10000"/>
                          <a:gd name="connsiteX92" fmla="*/ 8 w 10008"/>
                          <a:gd name="connsiteY92" fmla="*/ 6156 h 10000"/>
                          <a:gd name="connsiteX93" fmla="*/ 8 w 10008"/>
                          <a:gd name="connsiteY93" fmla="*/ 6104 h 10000"/>
                          <a:gd name="connsiteX94" fmla="*/ 8 w 10008"/>
                          <a:gd name="connsiteY94" fmla="*/ 6074 h 10000"/>
                          <a:gd name="connsiteX95" fmla="*/ 20 w 10008"/>
                          <a:gd name="connsiteY95" fmla="*/ 5985 h 10000"/>
                          <a:gd name="connsiteX96" fmla="*/ 39 w 10008"/>
                          <a:gd name="connsiteY96" fmla="*/ 5865 h 10000"/>
                          <a:gd name="connsiteX97" fmla="*/ 83 w 10008"/>
                          <a:gd name="connsiteY97" fmla="*/ 5709 h 10000"/>
                          <a:gd name="connsiteX98" fmla="*/ 163 w 10008"/>
                          <a:gd name="connsiteY98" fmla="*/ 5552 h 10000"/>
                          <a:gd name="connsiteX99" fmla="*/ 281 w 10008"/>
                          <a:gd name="connsiteY99" fmla="*/ 5396 h 10000"/>
                          <a:gd name="connsiteX100" fmla="*/ 455 w 10008"/>
                          <a:gd name="connsiteY100" fmla="*/ 5240 h 10000"/>
                          <a:gd name="connsiteX101" fmla="*/ 517 w 10008"/>
                          <a:gd name="connsiteY101" fmla="*/ 5203 h 10000"/>
                          <a:gd name="connsiteX102" fmla="*/ 642 w 10008"/>
                          <a:gd name="connsiteY102" fmla="*/ 5121 h 10000"/>
                          <a:gd name="connsiteX103" fmla="*/ 803 w 10008"/>
                          <a:gd name="connsiteY103" fmla="*/ 5032 h 10000"/>
                          <a:gd name="connsiteX104" fmla="*/ 1020 w 10008"/>
                          <a:gd name="connsiteY104" fmla="*/ 4913 h 10000"/>
                          <a:gd name="connsiteX105" fmla="*/ 1256 w 10008"/>
                          <a:gd name="connsiteY105" fmla="*/ 4771 h 10000"/>
                          <a:gd name="connsiteX106" fmla="*/ 1542 w 10008"/>
                          <a:gd name="connsiteY106" fmla="*/ 4615 h 10000"/>
                          <a:gd name="connsiteX107" fmla="*/ 1859 w 10008"/>
                          <a:gd name="connsiteY107" fmla="*/ 4429 h 10000"/>
                          <a:gd name="connsiteX108" fmla="*/ 2207 w 10008"/>
                          <a:gd name="connsiteY108" fmla="*/ 4235 h 10000"/>
                          <a:gd name="connsiteX109" fmla="*/ 2573 w 10008"/>
                          <a:gd name="connsiteY109" fmla="*/ 4042 h 10000"/>
                          <a:gd name="connsiteX110" fmla="*/ 2965 w 10008"/>
                          <a:gd name="connsiteY110" fmla="*/ 3818 h 10000"/>
                          <a:gd name="connsiteX111" fmla="*/ 3368 w 10008"/>
                          <a:gd name="connsiteY111" fmla="*/ 3595 h 10000"/>
                          <a:gd name="connsiteX112" fmla="*/ 3791 w 10008"/>
                          <a:gd name="connsiteY112" fmla="*/ 3365 h 10000"/>
                          <a:gd name="connsiteX113" fmla="*/ 4225 w 10008"/>
                          <a:gd name="connsiteY113" fmla="*/ 3119 h 10000"/>
                          <a:gd name="connsiteX114" fmla="*/ 4660 w 10008"/>
                          <a:gd name="connsiteY114" fmla="*/ 2865 h 10000"/>
                          <a:gd name="connsiteX115" fmla="*/ 5107 w 10008"/>
                          <a:gd name="connsiteY115" fmla="*/ 2635 h 10000"/>
                          <a:gd name="connsiteX116" fmla="*/ 5548 w 10008"/>
                          <a:gd name="connsiteY116" fmla="*/ 2382 h 10000"/>
                          <a:gd name="connsiteX117" fmla="*/ 5983 w 10008"/>
                          <a:gd name="connsiteY117" fmla="*/ 2137 h 10000"/>
                          <a:gd name="connsiteX118" fmla="*/ 6418 w 10008"/>
                          <a:gd name="connsiteY118" fmla="*/ 1906 h 10000"/>
                          <a:gd name="connsiteX119" fmla="*/ 6847 w 10008"/>
                          <a:gd name="connsiteY119" fmla="*/ 1667 h 10000"/>
                          <a:gd name="connsiteX120" fmla="*/ 7256 w 10008"/>
                          <a:gd name="connsiteY120" fmla="*/ 1437 h 10000"/>
                          <a:gd name="connsiteX121" fmla="*/ 7648 w 10008"/>
                          <a:gd name="connsiteY121" fmla="*/ 1228 h 10000"/>
                          <a:gd name="connsiteX122" fmla="*/ 8020 w 10008"/>
                          <a:gd name="connsiteY122" fmla="*/ 1020 h 10000"/>
                          <a:gd name="connsiteX123" fmla="*/ 8368 w 10008"/>
                          <a:gd name="connsiteY123" fmla="*/ 819 h 10000"/>
                          <a:gd name="connsiteX124" fmla="*/ 8691 w 10008"/>
                          <a:gd name="connsiteY124" fmla="*/ 655 h 10000"/>
                          <a:gd name="connsiteX125" fmla="*/ 8977 w 10008"/>
                          <a:gd name="connsiteY125" fmla="*/ 484 h 10000"/>
                          <a:gd name="connsiteX126" fmla="*/ 9238 w 10008"/>
                          <a:gd name="connsiteY126" fmla="*/ 350 h 10000"/>
                          <a:gd name="connsiteX127" fmla="*/ 9455 w 10008"/>
                          <a:gd name="connsiteY127" fmla="*/ 231 h 10000"/>
                          <a:gd name="connsiteX128" fmla="*/ 9629 w 10008"/>
                          <a:gd name="connsiteY128" fmla="*/ 126 h 10000"/>
                          <a:gd name="connsiteX129" fmla="*/ 9747 w 10008"/>
                          <a:gd name="connsiteY129" fmla="*/ 67 h 10000"/>
                          <a:gd name="connsiteX130" fmla="*/ 9834 w 10008"/>
                          <a:gd name="connsiteY130" fmla="*/ 15 h 10000"/>
                          <a:gd name="connsiteX131" fmla="*/ 9853 w 10008"/>
                          <a:gd name="connsiteY131" fmla="*/ 0 h 10000"/>
                          <a:gd name="connsiteX132" fmla="*/ 9865 w 10008"/>
                          <a:gd name="connsiteY132" fmla="*/ 0 h 10000"/>
                          <a:gd name="connsiteX133" fmla="*/ 9878 w 10008"/>
                          <a:gd name="connsiteY133" fmla="*/ 0 h 10000"/>
                          <a:gd name="connsiteX134" fmla="*/ 9896 w 10008"/>
                          <a:gd name="connsiteY134"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8 w 10008"/>
                          <a:gd name="connsiteY93" fmla="*/ 6074 h 10000"/>
                          <a:gd name="connsiteX94" fmla="*/ 20 w 10008"/>
                          <a:gd name="connsiteY94" fmla="*/ 5985 h 10000"/>
                          <a:gd name="connsiteX95" fmla="*/ 39 w 10008"/>
                          <a:gd name="connsiteY95" fmla="*/ 5865 h 10000"/>
                          <a:gd name="connsiteX96" fmla="*/ 83 w 10008"/>
                          <a:gd name="connsiteY96" fmla="*/ 5709 h 10000"/>
                          <a:gd name="connsiteX97" fmla="*/ 163 w 10008"/>
                          <a:gd name="connsiteY97" fmla="*/ 5552 h 10000"/>
                          <a:gd name="connsiteX98" fmla="*/ 281 w 10008"/>
                          <a:gd name="connsiteY98" fmla="*/ 5396 h 10000"/>
                          <a:gd name="connsiteX99" fmla="*/ 455 w 10008"/>
                          <a:gd name="connsiteY99" fmla="*/ 5240 h 10000"/>
                          <a:gd name="connsiteX100" fmla="*/ 517 w 10008"/>
                          <a:gd name="connsiteY100" fmla="*/ 5203 h 10000"/>
                          <a:gd name="connsiteX101" fmla="*/ 642 w 10008"/>
                          <a:gd name="connsiteY101" fmla="*/ 5121 h 10000"/>
                          <a:gd name="connsiteX102" fmla="*/ 803 w 10008"/>
                          <a:gd name="connsiteY102" fmla="*/ 5032 h 10000"/>
                          <a:gd name="connsiteX103" fmla="*/ 1020 w 10008"/>
                          <a:gd name="connsiteY103" fmla="*/ 4913 h 10000"/>
                          <a:gd name="connsiteX104" fmla="*/ 1256 w 10008"/>
                          <a:gd name="connsiteY104" fmla="*/ 4771 h 10000"/>
                          <a:gd name="connsiteX105" fmla="*/ 1542 w 10008"/>
                          <a:gd name="connsiteY105" fmla="*/ 4615 h 10000"/>
                          <a:gd name="connsiteX106" fmla="*/ 1859 w 10008"/>
                          <a:gd name="connsiteY106" fmla="*/ 4429 h 10000"/>
                          <a:gd name="connsiteX107" fmla="*/ 2207 w 10008"/>
                          <a:gd name="connsiteY107" fmla="*/ 4235 h 10000"/>
                          <a:gd name="connsiteX108" fmla="*/ 2573 w 10008"/>
                          <a:gd name="connsiteY108" fmla="*/ 4042 h 10000"/>
                          <a:gd name="connsiteX109" fmla="*/ 2965 w 10008"/>
                          <a:gd name="connsiteY109" fmla="*/ 3818 h 10000"/>
                          <a:gd name="connsiteX110" fmla="*/ 3368 w 10008"/>
                          <a:gd name="connsiteY110" fmla="*/ 3595 h 10000"/>
                          <a:gd name="connsiteX111" fmla="*/ 3791 w 10008"/>
                          <a:gd name="connsiteY111" fmla="*/ 3365 h 10000"/>
                          <a:gd name="connsiteX112" fmla="*/ 4225 w 10008"/>
                          <a:gd name="connsiteY112" fmla="*/ 3119 h 10000"/>
                          <a:gd name="connsiteX113" fmla="*/ 4660 w 10008"/>
                          <a:gd name="connsiteY113" fmla="*/ 2865 h 10000"/>
                          <a:gd name="connsiteX114" fmla="*/ 5107 w 10008"/>
                          <a:gd name="connsiteY114" fmla="*/ 2635 h 10000"/>
                          <a:gd name="connsiteX115" fmla="*/ 5548 w 10008"/>
                          <a:gd name="connsiteY115" fmla="*/ 2382 h 10000"/>
                          <a:gd name="connsiteX116" fmla="*/ 5983 w 10008"/>
                          <a:gd name="connsiteY116" fmla="*/ 2137 h 10000"/>
                          <a:gd name="connsiteX117" fmla="*/ 6418 w 10008"/>
                          <a:gd name="connsiteY117" fmla="*/ 1906 h 10000"/>
                          <a:gd name="connsiteX118" fmla="*/ 6847 w 10008"/>
                          <a:gd name="connsiteY118" fmla="*/ 1667 h 10000"/>
                          <a:gd name="connsiteX119" fmla="*/ 7256 w 10008"/>
                          <a:gd name="connsiteY119" fmla="*/ 1437 h 10000"/>
                          <a:gd name="connsiteX120" fmla="*/ 7648 w 10008"/>
                          <a:gd name="connsiteY120" fmla="*/ 1228 h 10000"/>
                          <a:gd name="connsiteX121" fmla="*/ 8020 w 10008"/>
                          <a:gd name="connsiteY121" fmla="*/ 1020 h 10000"/>
                          <a:gd name="connsiteX122" fmla="*/ 8368 w 10008"/>
                          <a:gd name="connsiteY122" fmla="*/ 819 h 10000"/>
                          <a:gd name="connsiteX123" fmla="*/ 8691 w 10008"/>
                          <a:gd name="connsiteY123" fmla="*/ 655 h 10000"/>
                          <a:gd name="connsiteX124" fmla="*/ 8977 w 10008"/>
                          <a:gd name="connsiteY124" fmla="*/ 484 h 10000"/>
                          <a:gd name="connsiteX125" fmla="*/ 9238 w 10008"/>
                          <a:gd name="connsiteY125" fmla="*/ 350 h 10000"/>
                          <a:gd name="connsiteX126" fmla="*/ 9455 w 10008"/>
                          <a:gd name="connsiteY126" fmla="*/ 231 h 10000"/>
                          <a:gd name="connsiteX127" fmla="*/ 9629 w 10008"/>
                          <a:gd name="connsiteY127" fmla="*/ 126 h 10000"/>
                          <a:gd name="connsiteX128" fmla="*/ 9747 w 10008"/>
                          <a:gd name="connsiteY128" fmla="*/ 67 h 10000"/>
                          <a:gd name="connsiteX129" fmla="*/ 9834 w 10008"/>
                          <a:gd name="connsiteY129" fmla="*/ 15 h 10000"/>
                          <a:gd name="connsiteX130" fmla="*/ 9853 w 10008"/>
                          <a:gd name="connsiteY130" fmla="*/ 0 h 10000"/>
                          <a:gd name="connsiteX131" fmla="*/ 9865 w 10008"/>
                          <a:gd name="connsiteY131" fmla="*/ 0 h 10000"/>
                          <a:gd name="connsiteX132" fmla="*/ 9878 w 10008"/>
                          <a:gd name="connsiteY132" fmla="*/ 0 h 10000"/>
                          <a:gd name="connsiteX133" fmla="*/ 9896 w 10008"/>
                          <a:gd name="connsiteY133"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20 w 10008"/>
                          <a:gd name="connsiteY93" fmla="*/ 5985 h 10000"/>
                          <a:gd name="connsiteX94" fmla="*/ 39 w 10008"/>
                          <a:gd name="connsiteY94" fmla="*/ 5865 h 10000"/>
                          <a:gd name="connsiteX95" fmla="*/ 83 w 10008"/>
                          <a:gd name="connsiteY95" fmla="*/ 5709 h 10000"/>
                          <a:gd name="connsiteX96" fmla="*/ 163 w 10008"/>
                          <a:gd name="connsiteY96" fmla="*/ 5552 h 10000"/>
                          <a:gd name="connsiteX97" fmla="*/ 281 w 10008"/>
                          <a:gd name="connsiteY97" fmla="*/ 5396 h 10000"/>
                          <a:gd name="connsiteX98" fmla="*/ 455 w 10008"/>
                          <a:gd name="connsiteY98" fmla="*/ 5240 h 10000"/>
                          <a:gd name="connsiteX99" fmla="*/ 517 w 10008"/>
                          <a:gd name="connsiteY99" fmla="*/ 5203 h 10000"/>
                          <a:gd name="connsiteX100" fmla="*/ 642 w 10008"/>
                          <a:gd name="connsiteY100" fmla="*/ 5121 h 10000"/>
                          <a:gd name="connsiteX101" fmla="*/ 803 w 10008"/>
                          <a:gd name="connsiteY101" fmla="*/ 5032 h 10000"/>
                          <a:gd name="connsiteX102" fmla="*/ 1020 w 10008"/>
                          <a:gd name="connsiteY102" fmla="*/ 4913 h 10000"/>
                          <a:gd name="connsiteX103" fmla="*/ 1256 w 10008"/>
                          <a:gd name="connsiteY103" fmla="*/ 4771 h 10000"/>
                          <a:gd name="connsiteX104" fmla="*/ 1542 w 10008"/>
                          <a:gd name="connsiteY104" fmla="*/ 4615 h 10000"/>
                          <a:gd name="connsiteX105" fmla="*/ 1859 w 10008"/>
                          <a:gd name="connsiteY105" fmla="*/ 4429 h 10000"/>
                          <a:gd name="connsiteX106" fmla="*/ 2207 w 10008"/>
                          <a:gd name="connsiteY106" fmla="*/ 4235 h 10000"/>
                          <a:gd name="connsiteX107" fmla="*/ 2573 w 10008"/>
                          <a:gd name="connsiteY107" fmla="*/ 4042 h 10000"/>
                          <a:gd name="connsiteX108" fmla="*/ 2965 w 10008"/>
                          <a:gd name="connsiteY108" fmla="*/ 3818 h 10000"/>
                          <a:gd name="connsiteX109" fmla="*/ 3368 w 10008"/>
                          <a:gd name="connsiteY109" fmla="*/ 3595 h 10000"/>
                          <a:gd name="connsiteX110" fmla="*/ 3791 w 10008"/>
                          <a:gd name="connsiteY110" fmla="*/ 3365 h 10000"/>
                          <a:gd name="connsiteX111" fmla="*/ 4225 w 10008"/>
                          <a:gd name="connsiteY111" fmla="*/ 3119 h 10000"/>
                          <a:gd name="connsiteX112" fmla="*/ 4660 w 10008"/>
                          <a:gd name="connsiteY112" fmla="*/ 2865 h 10000"/>
                          <a:gd name="connsiteX113" fmla="*/ 5107 w 10008"/>
                          <a:gd name="connsiteY113" fmla="*/ 2635 h 10000"/>
                          <a:gd name="connsiteX114" fmla="*/ 5548 w 10008"/>
                          <a:gd name="connsiteY114" fmla="*/ 2382 h 10000"/>
                          <a:gd name="connsiteX115" fmla="*/ 5983 w 10008"/>
                          <a:gd name="connsiteY115" fmla="*/ 2137 h 10000"/>
                          <a:gd name="connsiteX116" fmla="*/ 6418 w 10008"/>
                          <a:gd name="connsiteY116" fmla="*/ 1906 h 10000"/>
                          <a:gd name="connsiteX117" fmla="*/ 6847 w 10008"/>
                          <a:gd name="connsiteY117" fmla="*/ 1667 h 10000"/>
                          <a:gd name="connsiteX118" fmla="*/ 7256 w 10008"/>
                          <a:gd name="connsiteY118" fmla="*/ 1437 h 10000"/>
                          <a:gd name="connsiteX119" fmla="*/ 7648 w 10008"/>
                          <a:gd name="connsiteY119" fmla="*/ 1228 h 10000"/>
                          <a:gd name="connsiteX120" fmla="*/ 8020 w 10008"/>
                          <a:gd name="connsiteY120" fmla="*/ 1020 h 10000"/>
                          <a:gd name="connsiteX121" fmla="*/ 8368 w 10008"/>
                          <a:gd name="connsiteY121" fmla="*/ 819 h 10000"/>
                          <a:gd name="connsiteX122" fmla="*/ 8691 w 10008"/>
                          <a:gd name="connsiteY122" fmla="*/ 655 h 10000"/>
                          <a:gd name="connsiteX123" fmla="*/ 8977 w 10008"/>
                          <a:gd name="connsiteY123" fmla="*/ 484 h 10000"/>
                          <a:gd name="connsiteX124" fmla="*/ 9238 w 10008"/>
                          <a:gd name="connsiteY124" fmla="*/ 350 h 10000"/>
                          <a:gd name="connsiteX125" fmla="*/ 9455 w 10008"/>
                          <a:gd name="connsiteY125" fmla="*/ 231 h 10000"/>
                          <a:gd name="connsiteX126" fmla="*/ 9629 w 10008"/>
                          <a:gd name="connsiteY126" fmla="*/ 126 h 10000"/>
                          <a:gd name="connsiteX127" fmla="*/ 9747 w 10008"/>
                          <a:gd name="connsiteY127" fmla="*/ 67 h 10000"/>
                          <a:gd name="connsiteX128" fmla="*/ 9834 w 10008"/>
                          <a:gd name="connsiteY128" fmla="*/ 15 h 10000"/>
                          <a:gd name="connsiteX129" fmla="*/ 9853 w 10008"/>
                          <a:gd name="connsiteY129" fmla="*/ 0 h 10000"/>
                          <a:gd name="connsiteX130" fmla="*/ 9865 w 10008"/>
                          <a:gd name="connsiteY130" fmla="*/ 0 h 10000"/>
                          <a:gd name="connsiteX131" fmla="*/ 9878 w 10008"/>
                          <a:gd name="connsiteY131" fmla="*/ 0 h 10000"/>
                          <a:gd name="connsiteX132" fmla="*/ 9896 w 10008"/>
                          <a:gd name="connsiteY132"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20 w 10008"/>
                          <a:gd name="connsiteY92" fmla="*/ 5985 h 10000"/>
                          <a:gd name="connsiteX93" fmla="*/ 39 w 10008"/>
                          <a:gd name="connsiteY93" fmla="*/ 5865 h 10000"/>
                          <a:gd name="connsiteX94" fmla="*/ 83 w 10008"/>
                          <a:gd name="connsiteY94" fmla="*/ 5709 h 10000"/>
                          <a:gd name="connsiteX95" fmla="*/ 163 w 10008"/>
                          <a:gd name="connsiteY95" fmla="*/ 5552 h 10000"/>
                          <a:gd name="connsiteX96" fmla="*/ 281 w 10008"/>
                          <a:gd name="connsiteY96" fmla="*/ 5396 h 10000"/>
                          <a:gd name="connsiteX97" fmla="*/ 455 w 10008"/>
                          <a:gd name="connsiteY97" fmla="*/ 5240 h 10000"/>
                          <a:gd name="connsiteX98" fmla="*/ 517 w 10008"/>
                          <a:gd name="connsiteY98" fmla="*/ 5203 h 10000"/>
                          <a:gd name="connsiteX99" fmla="*/ 642 w 10008"/>
                          <a:gd name="connsiteY99" fmla="*/ 5121 h 10000"/>
                          <a:gd name="connsiteX100" fmla="*/ 803 w 10008"/>
                          <a:gd name="connsiteY100" fmla="*/ 5032 h 10000"/>
                          <a:gd name="connsiteX101" fmla="*/ 1020 w 10008"/>
                          <a:gd name="connsiteY101" fmla="*/ 4913 h 10000"/>
                          <a:gd name="connsiteX102" fmla="*/ 1256 w 10008"/>
                          <a:gd name="connsiteY102" fmla="*/ 4771 h 10000"/>
                          <a:gd name="connsiteX103" fmla="*/ 1542 w 10008"/>
                          <a:gd name="connsiteY103" fmla="*/ 4615 h 10000"/>
                          <a:gd name="connsiteX104" fmla="*/ 1859 w 10008"/>
                          <a:gd name="connsiteY104" fmla="*/ 4429 h 10000"/>
                          <a:gd name="connsiteX105" fmla="*/ 2207 w 10008"/>
                          <a:gd name="connsiteY105" fmla="*/ 4235 h 10000"/>
                          <a:gd name="connsiteX106" fmla="*/ 2573 w 10008"/>
                          <a:gd name="connsiteY106" fmla="*/ 4042 h 10000"/>
                          <a:gd name="connsiteX107" fmla="*/ 2965 w 10008"/>
                          <a:gd name="connsiteY107" fmla="*/ 3818 h 10000"/>
                          <a:gd name="connsiteX108" fmla="*/ 3368 w 10008"/>
                          <a:gd name="connsiteY108" fmla="*/ 3595 h 10000"/>
                          <a:gd name="connsiteX109" fmla="*/ 3791 w 10008"/>
                          <a:gd name="connsiteY109" fmla="*/ 3365 h 10000"/>
                          <a:gd name="connsiteX110" fmla="*/ 4225 w 10008"/>
                          <a:gd name="connsiteY110" fmla="*/ 3119 h 10000"/>
                          <a:gd name="connsiteX111" fmla="*/ 4660 w 10008"/>
                          <a:gd name="connsiteY111" fmla="*/ 2865 h 10000"/>
                          <a:gd name="connsiteX112" fmla="*/ 5107 w 10008"/>
                          <a:gd name="connsiteY112" fmla="*/ 2635 h 10000"/>
                          <a:gd name="connsiteX113" fmla="*/ 5548 w 10008"/>
                          <a:gd name="connsiteY113" fmla="*/ 2382 h 10000"/>
                          <a:gd name="connsiteX114" fmla="*/ 5983 w 10008"/>
                          <a:gd name="connsiteY114" fmla="*/ 2137 h 10000"/>
                          <a:gd name="connsiteX115" fmla="*/ 6418 w 10008"/>
                          <a:gd name="connsiteY115" fmla="*/ 1906 h 10000"/>
                          <a:gd name="connsiteX116" fmla="*/ 6847 w 10008"/>
                          <a:gd name="connsiteY116" fmla="*/ 1667 h 10000"/>
                          <a:gd name="connsiteX117" fmla="*/ 7256 w 10008"/>
                          <a:gd name="connsiteY117" fmla="*/ 1437 h 10000"/>
                          <a:gd name="connsiteX118" fmla="*/ 7648 w 10008"/>
                          <a:gd name="connsiteY118" fmla="*/ 1228 h 10000"/>
                          <a:gd name="connsiteX119" fmla="*/ 8020 w 10008"/>
                          <a:gd name="connsiteY119" fmla="*/ 1020 h 10000"/>
                          <a:gd name="connsiteX120" fmla="*/ 8368 w 10008"/>
                          <a:gd name="connsiteY120" fmla="*/ 819 h 10000"/>
                          <a:gd name="connsiteX121" fmla="*/ 8691 w 10008"/>
                          <a:gd name="connsiteY121" fmla="*/ 655 h 10000"/>
                          <a:gd name="connsiteX122" fmla="*/ 8977 w 10008"/>
                          <a:gd name="connsiteY122" fmla="*/ 484 h 10000"/>
                          <a:gd name="connsiteX123" fmla="*/ 9238 w 10008"/>
                          <a:gd name="connsiteY123" fmla="*/ 350 h 10000"/>
                          <a:gd name="connsiteX124" fmla="*/ 9455 w 10008"/>
                          <a:gd name="connsiteY124" fmla="*/ 231 h 10000"/>
                          <a:gd name="connsiteX125" fmla="*/ 9629 w 10008"/>
                          <a:gd name="connsiteY125" fmla="*/ 126 h 10000"/>
                          <a:gd name="connsiteX126" fmla="*/ 9747 w 10008"/>
                          <a:gd name="connsiteY126" fmla="*/ 67 h 10000"/>
                          <a:gd name="connsiteX127" fmla="*/ 9834 w 10008"/>
                          <a:gd name="connsiteY127" fmla="*/ 15 h 10000"/>
                          <a:gd name="connsiteX128" fmla="*/ 9853 w 10008"/>
                          <a:gd name="connsiteY128" fmla="*/ 0 h 10000"/>
                          <a:gd name="connsiteX129" fmla="*/ 9865 w 10008"/>
                          <a:gd name="connsiteY129" fmla="*/ 0 h 10000"/>
                          <a:gd name="connsiteX130" fmla="*/ 9878 w 10008"/>
                          <a:gd name="connsiteY130" fmla="*/ 0 h 10000"/>
                          <a:gd name="connsiteX131" fmla="*/ 9896 w 10008"/>
                          <a:gd name="connsiteY13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37 w 10006"/>
                          <a:gd name="connsiteY92" fmla="*/ 5865 h 10000"/>
                          <a:gd name="connsiteX93" fmla="*/ 81 w 10006"/>
                          <a:gd name="connsiteY93" fmla="*/ 5709 h 10000"/>
                          <a:gd name="connsiteX94" fmla="*/ 161 w 10006"/>
                          <a:gd name="connsiteY94" fmla="*/ 5552 h 10000"/>
                          <a:gd name="connsiteX95" fmla="*/ 279 w 10006"/>
                          <a:gd name="connsiteY95" fmla="*/ 5396 h 10000"/>
                          <a:gd name="connsiteX96" fmla="*/ 453 w 10006"/>
                          <a:gd name="connsiteY96" fmla="*/ 5240 h 10000"/>
                          <a:gd name="connsiteX97" fmla="*/ 515 w 10006"/>
                          <a:gd name="connsiteY97" fmla="*/ 5203 h 10000"/>
                          <a:gd name="connsiteX98" fmla="*/ 640 w 10006"/>
                          <a:gd name="connsiteY98" fmla="*/ 5121 h 10000"/>
                          <a:gd name="connsiteX99" fmla="*/ 801 w 10006"/>
                          <a:gd name="connsiteY99" fmla="*/ 5032 h 10000"/>
                          <a:gd name="connsiteX100" fmla="*/ 1018 w 10006"/>
                          <a:gd name="connsiteY100" fmla="*/ 4913 h 10000"/>
                          <a:gd name="connsiteX101" fmla="*/ 1254 w 10006"/>
                          <a:gd name="connsiteY101" fmla="*/ 4771 h 10000"/>
                          <a:gd name="connsiteX102" fmla="*/ 1540 w 10006"/>
                          <a:gd name="connsiteY102" fmla="*/ 4615 h 10000"/>
                          <a:gd name="connsiteX103" fmla="*/ 1857 w 10006"/>
                          <a:gd name="connsiteY103" fmla="*/ 4429 h 10000"/>
                          <a:gd name="connsiteX104" fmla="*/ 2205 w 10006"/>
                          <a:gd name="connsiteY104" fmla="*/ 4235 h 10000"/>
                          <a:gd name="connsiteX105" fmla="*/ 2571 w 10006"/>
                          <a:gd name="connsiteY105" fmla="*/ 4042 h 10000"/>
                          <a:gd name="connsiteX106" fmla="*/ 2963 w 10006"/>
                          <a:gd name="connsiteY106" fmla="*/ 3818 h 10000"/>
                          <a:gd name="connsiteX107" fmla="*/ 3366 w 10006"/>
                          <a:gd name="connsiteY107" fmla="*/ 3595 h 10000"/>
                          <a:gd name="connsiteX108" fmla="*/ 3789 w 10006"/>
                          <a:gd name="connsiteY108" fmla="*/ 3365 h 10000"/>
                          <a:gd name="connsiteX109" fmla="*/ 4223 w 10006"/>
                          <a:gd name="connsiteY109" fmla="*/ 3119 h 10000"/>
                          <a:gd name="connsiteX110" fmla="*/ 4658 w 10006"/>
                          <a:gd name="connsiteY110" fmla="*/ 2865 h 10000"/>
                          <a:gd name="connsiteX111" fmla="*/ 5105 w 10006"/>
                          <a:gd name="connsiteY111" fmla="*/ 2635 h 10000"/>
                          <a:gd name="connsiteX112" fmla="*/ 5546 w 10006"/>
                          <a:gd name="connsiteY112" fmla="*/ 2382 h 10000"/>
                          <a:gd name="connsiteX113" fmla="*/ 5981 w 10006"/>
                          <a:gd name="connsiteY113" fmla="*/ 2137 h 10000"/>
                          <a:gd name="connsiteX114" fmla="*/ 6416 w 10006"/>
                          <a:gd name="connsiteY114" fmla="*/ 1906 h 10000"/>
                          <a:gd name="connsiteX115" fmla="*/ 6845 w 10006"/>
                          <a:gd name="connsiteY115" fmla="*/ 1667 h 10000"/>
                          <a:gd name="connsiteX116" fmla="*/ 7254 w 10006"/>
                          <a:gd name="connsiteY116" fmla="*/ 1437 h 10000"/>
                          <a:gd name="connsiteX117" fmla="*/ 7646 w 10006"/>
                          <a:gd name="connsiteY117" fmla="*/ 1228 h 10000"/>
                          <a:gd name="connsiteX118" fmla="*/ 8018 w 10006"/>
                          <a:gd name="connsiteY118" fmla="*/ 1020 h 10000"/>
                          <a:gd name="connsiteX119" fmla="*/ 8366 w 10006"/>
                          <a:gd name="connsiteY119" fmla="*/ 819 h 10000"/>
                          <a:gd name="connsiteX120" fmla="*/ 8689 w 10006"/>
                          <a:gd name="connsiteY120" fmla="*/ 655 h 10000"/>
                          <a:gd name="connsiteX121" fmla="*/ 8975 w 10006"/>
                          <a:gd name="connsiteY121" fmla="*/ 484 h 10000"/>
                          <a:gd name="connsiteX122" fmla="*/ 9236 w 10006"/>
                          <a:gd name="connsiteY122" fmla="*/ 350 h 10000"/>
                          <a:gd name="connsiteX123" fmla="*/ 9453 w 10006"/>
                          <a:gd name="connsiteY123" fmla="*/ 231 h 10000"/>
                          <a:gd name="connsiteX124" fmla="*/ 9627 w 10006"/>
                          <a:gd name="connsiteY124" fmla="*/ 126 h 10000"/>
                          <a:gd name="connsiteX125" fmla="*/ 9745 w 10006"/>
                          <a:gd name="connsiteY125" fmla="*/ 67 h 10000"/>
                          <a:gd name="connsiteX126" fmla="*/ 9832 w 10006"/>
                          <a:gd name="connsiteY126" fmla="*/ 15 h 10000"/>
                          <a:gd name="connsiteX127" fmla="*/ 9851 w 10006"/>
                          <a:gd name="connsiteY127" fmla="*/ 0 h 10000"/>
                          <a:gd name="connsiteX128" fmla="*/ 9863 w 10006"/>
                          <a:gd name="connsiteY128" fmla="*/ 0 h 10000"/>
                          <a:gd name="connsiteX129" fmla="*/ 9876 w 10006"/>
                          <a:gd name="connsiteY129" fmla="*/ 0 h 10000"/>
                          <a:gd name="connsiteX130" fmla="*/ 9894 w 10006"/>
                          <a:gd name="connsiteY13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453 w 10006"/>
                          <a:gd name="connsiteY94" fmla="*/ 5240 h 10000"/>
                          <a:gd name="connsiteX95" fmla="*/ 515 w 10006"/>
                          <a:gd name="connsiteY95" fmla="*/ 5203 h 10000"/>
                          <a:gd name="connsiteX96" fmla="*/ 640 w 10006"/>
                          <a:gd name="connsiteY96" fmla="*/ 5121 h 10000"/>
                          <a:gd name="connsiteX97" fmla="*/ 801 w 10006"/>
                          <a:gd name="connsiteY97" fmla="*/ 5032 h 10000"/>
                          <a:gd name="connsiteX98" fmla="*/ 1018 w 10006"/>
                          <a:gd name="connsiteY98" fmla="*/ 4913 h 10000"/>
                          <a:gd name="connsiteX99" fmla="*/ 1254 w 10006"/>
                          <a:gd name="connsiteY99" fmla="*/ 4771 h 10000"/>
                          <a:gd name="connsiteX100" fmla="*/ 1540 w 10006"/>
                          <a:gd name="connsiteY100" fmla="*/ 4615 h 10000"/>
                          <a:gd name="connsiteX101" fmla="*/ 1857 w 10006"/>
                          <a:gd name="connsiteY101" fmla="*/ 4429 h 10000"/>
                          <a:gd name="connsiteX102" fmla="*/ 2205 w 10006"/>
                          <a:gd name="connsiteY102" fmla="*/ 4235 h 10000"/>
                          <a:gd name="connsiteX103" fmla="*/ 2571 w 10006"/>
                          <a:gd name="connsiteY103" fmla="*/ 4042 h 10000"/>
                          <a:gd name="connsiteX104" fmla="*/ 2963 w 10006"/>
                          <a:gd name="connsiteY104" fmla="*/ 3818 h 10000"/>
                          <a:gd name="connsiteX105" fmla="*/ 3366 w 10006"/>
                          <a:gd name="connsiteY105" fmla="*/ 3595 h 10000"/>
                          <a:gd name="connsiteX106" fmla="*/ 3789 w 10006"/>
                          <a:gd name="connsiteY106" fmla="*/ 3365 h 10000"/>
                          <a:gd name="connsiteX107" fmla="*/ 4223 w 10006"/>
                          <a:gd name="connsiteY107" fmla="*/ 3119 h 10000"/>
                          <a:gd name="connsiteX108" fmla="*/ 4658 w 10006"/>
                          <a:gd name="connsiteY108" fmla="*/ 2865 h 10000"/>
                          <a:gd name="connsiteX109" fmla="*/ 5105 w 10006"/>
                          <a:gd name="connsiteY109" fmla="*/ 2635 h 10000"/>
                          <a:gd name="connsiteX110" fmla="*/ 5546 w 10006"/>
                          <a:gd name="connsiteY110" fmla="*/ 2382 h 10000"/>
                          <a:gd name="connsiteX111" fmla="*/ 5981 w 10006"/>
                          <a:gd name="connsiteY111" fmla="*/ 2137 h 10000"/>
                          <a:gd name="connsiteX112" fmla="*/ 6416 w 10006"/>
                          <a:gd name="connsiteY112" fmla="*/ 1906 h 10000"/>
                          <a:gd name="connsiteX113" fmla="*/ 6845 w 10006"/>
                          <a:gd name="connsiteY113" fmla="*/ 1667 h 10000"/>
                          <a:gd name="connsiteX114" fmla="*/ 7254 w 10006"/>
                          <a:gd name="connsiteY114" fmla="*/ 1437 h 10000"/>
                          <a:gd name="connsiteX115" fmla="*/ 7646 w 10006"/>
                          <a:gd name="connsiteY115" fmla="*/ 1228 h 10000"/>
                          <a:gd name="connsiteX116" fmla="*/ 8018 w 10006"/>
                          <a:gd name="connsiteY116" fmla="*/ 1020 h 10000"/>
                          <a:gd name="connsiteX117" fmla="*/ 8366 w 10006"/>
                          <a:gd name="connsiteY117" fmla="*/ 819 h 10000"/>
                          <a:gd name="connsiteX118" fmla="*/ 8689 w 10006"/>
                          <a:gd name="connsiteY118" fmla="*/ 655 h 10000"/>
                          <a:gd name="connsiteX119" fmla="*/ 8975 w 10006"/>
                          <a:gd name="connsiteY119" fmla="*/ 484 h 10000"/>
                          <a:gd name="connsiteX120" fmla="*/ 9236 w 10006"/>
                          <a:gd name="connsiteY120" fmla="*/ 350 h 10000"/>
                          <a:gd name="connsiteX121" fmla="*/ 9453 w 10006"/>
                          <a:gd name="connsiteY121" fmla="*/ 231 h 10000"/>
                          <a:gd name="connsiteX122" fmla="*/ 9627 w 10006"/>
                          <a:gd name="connsiteY122" fmla="*/ 126 h 10000"/>
                          <a:gd name="connsiteX123" fmla="*/ 9745 w 10006"/>
                          <a:gd name="connsiteY123" fmla="*/ 67 h 10000"/>
                          <a:gd name="connsiteX124" fmla="*/ 9832 w 10006"/>
                          <a:gd name="connsiteY124" fmla="*/ 15 h 10000"/>
                          <a:gd name="connsiteX125" fmla="*/ 9851 w 10006"/>
                          <a:gd name="connsiteY125" fmla="*/ 0 h 10000"/>
                          <a:gd name="connsiteX126" fmla="*/ 9863 w 10006"/>
                          <a:gd name="connsiteY126" fmla="*/ 0 h 10000"/>
                          <a:gd name="connsiteX127" fmla="*/ 9876 w 10006"/>
                          <a:gd name="connsiteY127" fmla="*/ 0 h 10000"/>
                          <a:gd name="connsiteX128" fmla="*/ 9894 w 10006"/>
                          <a:gd name="connsiteY12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515 w 10006"/>
                          <a:gd name="connsiteY94" fmla="*/ 5203 h 10000"/>
                          <a:gd name="connsiteX95" fmla="*/ 640 w 10006"/>
                          <a:gd name="connsiteY95" fmla="*/ 5121 h 10000"/>
                          <a:gd name="connsiteX96" fmla="*/ 801 w 10006"/>
                          <a:gd name="connsiteY96" fmla="*/ 5032 h 10000"/>
                          <a:gd name="connsiteX97" fmla="*/ 1018 w 10006"/>
                          <a:gd name="connsiteY97" fmla="*/ 4913 h 10000"/>
                          <a:gd name="connsiteX98" fmla="*/ 1254 w 10006"/>
                          <a:gd name="connsiteY98" fmla="*/ 4771 h 10000"/>
                          <a:gd name="connsiteX99" fmla="*/ 1540 w 10006"/>
                          <a:gd name="connsiteY99" fmla="*/ 4615 h 10000"/>
                          <a:gd name="connsiteX100" fmla="*/ 1857 w 10006"/>
                          <a:gd name="connsiteY100" fmla="*/ 4429 h 10000"/>
                          <a:gd name="connsiteX101" fmla="*/ 2205 w 10006"/>
                          <a:gd name="connsiteY101" fmla="*/ 4235 h 10000"/>
                          <a:gd name="connsiteX102" fmla="*/ 2571 w 10006"/>
                          <a:gd name="connsiteY102" fmla="*/ 4042 h 10000"/>
                          <a:gd name="connsiteX103" fmla="*/ 2963 w 10006"/>
                          <a:gd name="connsiteY103" fmla="*/ 3818 h 10000"/>
                          <a:gd name="connsiteX104" fmla="*/ 3366 w 10006"/>
                          <a:gd name="connsiteY104" fmla="*/ 3595 h 10000"/>
                          <a:gd name="connsiteX105" fmla="*/ 3789 w 10006"/>
                          <a:gd name="connsiteY105" fmla="*/ 3365 h 10000"/>
                          <a:gd name="connsiteX106" fmla="*/ 4223 w 10006"/>
                          <a:gd name="connsiteY106" fmla="*/ 3119 h 10000"/>
                          <a:gd name="connsiteX107" fmla="*/ 4658 w 10006"/>
                          <a:gd name="connsiteY107" fmla="*/ 2865 h 10000"/>
                          <a:gd name="connsiteX108" fmla="*/ 5105 w 10006"/>
                          <a:gd name="connsiteY108" fmla="*/ 2635 h 10000"/>
                          <a:gd name="connsiteX109" fmla="*/ 5546 w 10006"/>
                          <a:gd name="connsiteY109" fmla="*/ 2382 h 10000"/>
                          <a:gd name="connsiteX110" fmla="*/ 5981 w 10006"/>
                          <a:gd name="connsiteY110" fmla="*/ 2137 h 10000"/>
                          <a:gd name="connsiteX111" fmla="*/ 6416 w 10006"/>
                          <a:gd name="connsiteY111" fmla="*/ 1906 h 10000"/>
                          <a:gd name="connsiteX112" fmla="*/ 6845 w 10006"/>
                          <a:gd name="connsiteY112" fmla="*/ 1667 h 10000"/>
                          <a:gd name="connsiteX113" fmla="*/ 7254 w 10006"/>
                          <a:gd name="connsiteY113" fmla="*/ 1437 h 10000"/>
                          <a:gd name="connsiteX114" fmla="*/ 7646 w 10006"/>
                          <a:gd name="connsiteY114" fmla="*/ 1228 h 10000"/>
                          <a:gd name="connsiteX115" fmla="*/ 8018 w 10006"/>
                          <a:gd name="connsiteY115" fmla="*/ 1020 h 10000"/>
                          <a:gd name="connsiteX116" fmla="*/ 8366 w 10006"/>
                          <a:gd name="connsiteY116" fmla="*/ 819 h 10000"/>
                          <a:gd name="connsiteX117" fmla="*/ 8689 w 10006"/>
                          <a:gd name="connsiteY117" fmla="*/ 655 h 10000"/>
                          <a:gd name="connsiteX118" fmla="*/ 8975 w 10006"/>
                          <a:gd name="connsiteY118" fmla="*/ 484 h 10000"/>
                          <a:gd name="connsiteX119" fmla="*/ 9236 w 10006"/>
                          <a:gd name="connsiteY119" fmla="*/ 350 h 10000"/>
                          <a:gd name="connsiteX120" fmla="*/ 9453 w 10006"/>
                          <a:gd name="connsiteY120" fmla="*/ 231 h 10000"/>
                          <a:gd name="connsiteX121" fmla="*/ 9627 w 10006"/>
                          <a:gd name="connsiteY121" fmla="*/ 126 h 10000"/>
                          <a:gd name="connsiteX122" fmla="*/ 9745 w 10006"/>
                          <a:gd name="connsiteY122" fmla="*/ 67 h 10000"/>
                          <a:gd name="connsiteX123" fmla="*/ 9832 w 10006"/>
                          <a:gd name="connsiteY123" fmla="*/ 15 h 10000"/>
                          <a:gd name="connsiteX124" fmla="*/ 9851 w 10006"/>
                          <a:gd name="connsiteY124" fmla="*/ 0 h 10000"/>
                          <a:gd name="connsiteX125" fmla="*/ 9863 w 10006"/>
                          <a:gd name="connsiteY125" fmla="*/ 0 h 10000"/>
                          <a:gd name="connsiteX126" fmla="*/ 9876 w 10006"/>
                          <a:gd name="connsiteY126" fmla="*/ 0 h 10000"/>
                          <a:gd name="connsiteX127" fmla="*/ 9894 w 10006"/>
                          <a:gd name="connsiteY12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640 w 10006"/>
                          <a:gd name="connsiteY94" fmla="*/ 5121 h 10000"/>
                          <a:gd name="connsiteX95" fmla="*/ 801 w 10006"/>
                          <a:gd name="connsiteY95" fmla="*/ 5032 h 10000"/>
                          <a:gd name="connsiteX96" fmla="*/ 1018 w 10006"/>
                          <a:gd name="connsiteY96" fmla="*/ 4913 h 10000"/>
                          <a:gd name="connsiteX97" fmla="*/ 1254 w 10006"/>
                          <a:gd name="connsiteY97" fmla="*/ 4771 h 10000"/>
                          <a:gd name="connsiteX98" fmla="*/ 1540 w 10006"/>
                          <a:gd name="connsiteY98" fmla="*/ 4615 h 10000"/>
                          <a:gd name="connsiteX99" fmla="*/ 1857 w 10006"/>
                          <a:gd name="connsiteY99" fmla="*/ 4429 h 10000"/>
                          <a:gd name="connsiteX100" fmla="*/ 2205 w 10006"/>
                          <a:gd name="connsiteY100" fmla="*/ 4235 h 10000"/>
                          <a:gd name="connsiteX101" fmla="*/ 2571 w 10006"/>
                          <a:gd name="connsiteY101" fmla="*/ 4042 h 10000"/>
                          <a:gd name="connsiteX102" fmla="*/ 2963 w 10006"/>
                          <a:gd name="connsiteY102" fmla="*/ 3818 h 10000"/>
                          <a:gd name="connsiteX103" fmla="*/ 3366 w 10006"/>
                          <a:gd name="connsiteY103" fmla="*/ 3595 h 10000"/>
                          <a:gd name="connsiteX104" fmla="*/ 3789 w 10006"/>
                          <a:gd name="connsiteY104" fmla="*/ 3365 h 10000"/>
                          <a:gd name="connsiteX105" fmla="*/ 4223 w 10006"/>
                          <a:gd name="connsiteY105" fmla="*/ 3119 h 10000"/>
                          <a:gd name="connsiteX106" fmla="*/ 4658 w 10006"/>
                          <a:gd name="connsiteY106" fmla="*/ 2865 h 10000"/>
                          <a:gd name="connsiteX107" fmla="*/ 5105 w 10006"/>
                          <a:gd name="connsiteY107" fmla="*/ 2635 h 10000"/>
                          <a:gd name="connsiteX108" fmla="*/ 5546 w 10006"/>
                          <a:gd name="connsiteY108" fmla="*/ 2382 h 10000"/>
                          <a:gd name="connsiteX109" fmla="*/ 5981 w 10006"/>
                          <a:gd name="connsiteY109" fmla="*/ 2137 h 10000"/>
                          <a:gd name="connsiteX110" fmla="*/ 6416 w 10006"/>
                          <a:gd name="connsiteY110" fmla="*/ 1906 h 10000"/>
                          <a:gd name="connsiteX111" fmla="*/ 6845 w 10006"/>
                          <a:gd name="connsiteY111" fmla="*/ 1667 h 10000"/>
                          <a:gd name="connsiteX112" fmla="*/ 7254 w 10006"/>
                          <a:gd name="connsiteY112" fmla="*/ 1437 h 10000"/>
                          <a:gd name="connsiteX113" fmla="*/ 7646 w 10006"/>
                          <a:gd name="connsiteY113" fmla="*/ 1228 h 10000"/>
                          <a:gd name="connsiteX114" fmla="*/ 8018 w 10006"/>
                          <a:gd name="connsiteY114" fmla="*/ 1020 h 10000"/>
                          <a:gd name="connsiteX115" fmla="*/ 8366 w 10006"/>
                          <a:gd name="connsiteY115" fmla="*/ 819 h 10000"/>
                          <a:gd name="connsiteX116" fmla="*/ 8689 w 10006"/>
                          <a:gd name="connsiteY116" fmla="*/ 655 h 10000"/>
                          <a:gd name="connsiteX117" fmla="*/ 8975 w 10006"/>
                          <a:gd name="connsiteY117" fmla="*/ 484 h 10000"/>
                          <a:gd name="connsiteX118" fmla="*/ 9236 w 10006"/>
                          <a:gd name="connsiteY118" fmla="*/ 350 h 10000"/>
                          <a:gd name="connsiteX119" fmla="*/ 9453 w 10006"/>
                          <a:gd name="connsiteY119" fmla="*/ 231 h 10000"/>
                          <a:gd name="connsiteX120" fmla="*/ 9627 w 10006"/>
                          <a:gd name="connsiteY120" fmla="*/ 126 h 10000"/>
                          <a:gd name="connsiteX121" fmla="*/ 9745 w 10006"/>
                          <a:gd name="connsiteY121" fmla="*/ 67 h 10000"/>
                          <a:gd name="connsiteX122" fmla="*/ 9832 w 10006"/>
                          <a:gd name="connsiteY122" fmla="*/ 15 h 10000"/>
                          <a:gd name="connsiteX123" fmla="*/ 9851 w 10006"/>
                          <a:gd name="connsiteY123" fmla="*/ 0 h 10000"/>
                          <a:gd name="connsiteX124" fmla="*/ 9863 w 10006"/>
                          <a:gd name="connsiteY124" fmla="*/ 0 h 10000"/>
                          <a:gd name="connsiteX125" fmla="*/ 9876 w 10006"/>
                          <a:gd name="connsiteY125" fmla="*/ 0 h 10000"/>
                          <a:gd name="connsiteX126" fmla="*/ 9894 w 10006"/>
                          <a:gd name="connsiteY12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801 w 10006"/>
                          <a:gd name="connsiteY94" fmla="*/ 5032 h 10000"/>
                          <a:gd name="connsiteX95" fmla="*/ 1018 w 10006"/>
                          <a:gd name="connsiteY95" fmla="*/ 4913 h 10000"/>
                          <a:gd name="connsiteX96" fmla="*/ 1254 w 10006"/>
                          <a:gd name="connsiteY96" fmla="*/ 4771 h 10000"/>
                          <a:gd name="connsiteX97" fmla="*/ 1540 w 10006"/>
                          <a:gd name="connsiteY97" fmla="*/ 4615 h 10000"/>
                          <a:gd name="connsiteX98" fmla="*/ 1857 w 10006"/>
                          <a:gd name="connsiteY98" fmla="*/ 4429 h 10000"/>
                          <a:gd name="connsiteX99" fmla="*/ 2205 w 10006"/>
                          <a:gd name="connsiteY99" fmla="*/ 4235 h 10000"/>
                          <a:gd name="connsiteX100" fmla="*/ 2571 w 10006"/>
                          <a:gd name="connsiteY100" fmla="*/ 4042 h 10000"/>
                          <a:gd name="connsiteX101" fmla="*/ 2963 w 10006"/>
                          <a:gd name="connsiteY101" fmla="*/ 3818 h 10000"/>
                          <a:gd name="connsiteX102" fmla="*/ 3366 w 10006"/>
                          <a:gd name="connsiteY102" fmla="*/ 3595 h 10000"/>
                          <a:gd name="connsiteX103" fmla="*/ 3789 w 10006"/>
                          <a:gd name="connsiteY103" fmla="*/ 3365 h 10000"/>
                          <a:gd name="connsiteX104" fmla="*/ 4223 w 10006"/>
                          <a:gd name="connsiteY104" fmla="*/ 3119 h 10000"/>
                          <a:gd name="connsiteX105" fmla="*/ 4658 w 10006"/>
                          <a:gd name="connsiteY105" fmla="*/ 2865 h 10000"/>
                          <a:gd name="connsiteX106" fmla="*/ 5105 w 10006"/>
                          <a:gd name="connsiteY106" fmla="*/ 2635 h 10000"/>
                          <a:gd name="connsiteX107" fmla="*/ 5546 w 10006"/>
                          <a:gd name="connsiteY107" fmla="*/ 2382 h 10000"/>
                          <a:gd name="connsiteX108" fmla="*/ 5981 w 10006"/>
                          <a:gd name="connsiteY108" fmla="*/ 2137 h 10000"/>
                          <a:gd name="connsiteX109" fmla="*/ 6416 w 10006"/>
                          <a:gd name="connsiteY109" fmla="*/ 1906 h 10000"/>
                          <a:gd name="connsiteX110" fmla="*/ 6845 w 10006"/>
                          <a:gd name="connsiteY110" fmla="*/ 1667 h 10000"/>
                          <a:gd name="connsiteX111" fmla="*/ 7254 w 10006"/>
                          <a:gd name="connsiteY111" fmla="*/ 1437 h 10000"/>
                          <a:gd name="connsiteX112" fmla="*/ 7646 w 10006"/>
                          <a:gd name="connsiteY112" fmla="*/ 1228 h 10000"/>
                          <a:gd name="connsiteX113" fmla="*/ 8018 w 10006"/>
                          <a:gd name="connsiteY113" fmla="*/ 1020 h 10000"/>
                          <a:gd name="connsiteX114" fmla="*/ 8366 w 10006"/>
                          <a:gd name="connsiteY114" fmla="*/ 819 h 10000"/>
                          <a:gd name="connsiteX115" fmla="*/ 8689 w 10006"/>
                          <a:gd name="connsiteY115" fmla="*/ 655 h 10000"/>
                          <a:gd name="connsiteX116" fmla="*/ 8975 w 10006"/>
                          <a:gd name="connsiteY116" fmla="*/ 484 h 10000"/>
                          <a:gd name="connsiteX117" fmla="*/ 9236 w 10006"/>
                          <a:gd name="connsiteY117" fmla="*/ 350 h 10000"/>
                          <a:gd name="connsiteX118" fmla="*/ 9453 w 10006"/>
                          <a:gd name="connsiteY118" fmla="*/ 231 h 10000"/>
                          <a:gd name="connsiteX119" fmla="*/ 9627 w 10006"/>
                          <a:gd name="connsiteY119" fmla="*/ 126 h 10000"/>
                          <a:gd name="connsiteX120" fmla="*/ 9745 w 10006"/>
                          <a:gd name="connsiteY120" fmla="*/ 67 h 10000"/>
                          <a:gd name="connsiteX121" fmla="*/ 9832 w 10006"/>
                          <a:gd name="connsiteY121" fmla="*/ 15 h 10000"/>
                          <a:gd name="connsiteX122" fmla="*/ 9851 w 10006"/>
                          <a:gd name="connsiteY122" fmla="*/ 0 h 10000"/>
                          <a:gd name="connsiteX123" fmla="*/ 9863 w 10006"/>
                          <a:gd name="connsiteY123" fmla="*/ 0 h 10000"/>
                          <a:gd name="connsiteX124" fmla="*/ 9876 w 10006"/>
                          <a:gd name="connsiteY124" fmla="*/ 0 h 10000"/>
                          <a:gd name="connsiteX125" fmla="*/ 9894 w 10006"/>
                          <a:gd name="connsiteY12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018 w 10006"/>
                          <a:gd name="connsiteY94" fmla="*/ 4913 h 10000"/>
                          <a:gd name="connsiteX95" fmla="*/ 1254 w 10006"/>
                          <a:gd name="connsiteY95" fmla="*/ 4771 h 10000"/>
                          <a:gd name="connsiteX96" fmla="*/ 1540 w 10006"/>
                          <a:gd name="connsiteY96" fmla="*/ 4615 h 10000"/>
                          <a:gd name="connsiteX97" fmla="*/ 1857 w 10006"/>
                          <a:gd name="connsiteY97" fmla="*/ 4429 h 10000"/>
                          <a:gd name="connsiteX98" fmla="*/ 2205 w 10006"/>
                          <a:gd name="connsiteY98" fmla="*/ 4235 h 10000"/>
                          <a:gd name="connsiteX99" fmla="*/ 2571 w 10006"/>
                          <a:gd name="connsiteY99" fmla="*/ 4042 h 10000"/>
                          <a:gd name="connsiteX100" fmla="*/ 2963 w 10006"/>
                          <a:gd name="connsiteY100" fmla="*/ 3818 h 10000"/>
                          <a:gd name="connsiteX101" fmla="*/ 3366 w 10006"/>
                          <a:gd name="connsiteY101" fmla="*/ 3595 h 10000"/>
                          <a:gd name="connsiteX102" fmla="*/ 3789 w 10006"/>
                          <a:gd name="connsiteY102" fmla="*/ 3365 h 10000"/>
                          <a:gd name="connsiteX103" fmla="*/ 4223 w 10006"/>
                          <a:gd name="connsiteY103" fmla="*/ 3119 h 10000"/>
                          <a:gd name="connsiteX104" fmla="*/ 4658 w 10006"/>
                          <a:gd name="connsiteY104" fmla="*/ 2865 h 10000"/>
                          <a:gd name="connsiteX105" fmla="*/ 5105 w 10006"/>
                          <a:gd name="connsiteY105" fmla="*/ 2635 h 10000"/>
                          <a:gd name="connsiteX106" fmla="*/ 5546 w 10006"/>
                          <a:gd name="connsiteY106" fmla="*/ 2382 h 10000"/>
                          <a:gd name="connsiteX107" fmla="*/ 5981 w 10006"/>
                          <a:gd name="connsiteY107" fmla="*/ 2137 h 10000"/>
                          <a:gd name="connsiteX108" fmla="*/ 6416 w 10006"/>
                          <a:gd name="connsiteY108" fmla="*/ 1906 h 10000"/>
                          <a:gd name="connsiteX109" fmla="*/ 6845 w 10006"/>
                          <a:gd name="connsiteY109" fmla="*/ 1667 h 10000"/>
                          <a:gd name="connsiteX110" fmla="*/ 7254 w 10006"/>
                          <a:gd name="connsiteY110" fmla="*/ 1437 h 10000"/>
                          <a:gd name="connsiteX111" fmla="*/ 7646 w 10006"/>
                          <a:gd name="connsiteY111" fmla="*/ 1228 h 10000"/>
                          <a:gd name="connsiteX112" fmla="*/ 8018 w 10006"/>
                          <a:gd name="connsiteY112" fmla="*/ 1020 h 10000"/>
                          <a:gd name="connsiteX113" fmla="*/ 8366 w 10006"/>
                          <a:gd name="connsiteY113" fmla="*/ 819 h 10000"/>
                          <a:gd name="connsiteX114" fmla="*/ 8689 w 10006"/>
                          <a:gd name="connsiteY114" fmla="*/ 655 h 10000"/>
                          <a:gd name="connsiteX115" fmla="*/ 8975 w 10006"/>
                          <a:gd name="connsiteY115" fmla="*/ 484 h 10000"/>
                          <a:gd name="connsiteX116" fmla="*/ 9236 w 10006"/>
                          <a:gd name="connsiteY116" fmla="*/ 350 h 10000"/>
                          <a:gd name="connsiteX117" fmla="*/ 9453 w 10006"/>
                          <a:gd name="connsiteY117" fmla="*/ 231 h 10000"/>
                          <a:gd name="connsiteX118" fmla="*/ 9627 w 10006"/>
                          <a:gd name="connsiteY118" fmla="*/ 126 h 10000"/>
                          <a:gd name="connsiteX119" fmla="*/ 9745 w 10006"/>
                          <a:gd name="connsiteY119" fmla="*/ 67 h 10000"/>
                          <a:gd name="connsiteX120" fmla="*/ 9832 w 10006"/>
                          <a:gd name="connsiteY120" fmla="*/ 15 h 10000"/>
                          <a:gd name="connsiteX121" fmla="*/ 9851 w 10006"/>
                          <a:gd name="connsiteY121" fmla="*/ 0 h 10000"/>
                          <a:gd name="connsiteX122" fmla="*/ 9863 w 10006"/>
                          <a:gd name="connsiteY122" fmla="*/ 0 h 10000"/>
                          <a:gd name="connsiteX123" fmla="*/ 9876 w 10006"/>
                          <a:gd name="connsiteY123" fmla="*/ 0 h 10000"/>
                          <a:gd name="connsiteX124" fmla="*/ 9894 w 10006"/>
                          <a:gd name="connsiteY12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254 w 10006"/>
                          <a:gd name="connsiteY94" fmla="*/ 4771 h 10000"/>
                          <a:gd name="connsiteX95" fmla="*/ 1540 w 10006"/>
                          <a:gd name="connsiteY95" fmla="*/ 4615 h 10000"/>
                          <a:gd name="connsiteX96" fmla="*/ 1857 w 10006"/>
                          <a:gd name="connsiteY96" fmla="*/ 4429 h 10000"/>
                          <a:gd name="connsiteX97" fmla="*/ 2205 w 10006"/>
                          <a:gd name="connsiteY97" fmla="*/ 4235 h 10000"/>
                          <a:gd name="connsiteX98" fmla="*/ 2571 w 10006"/>
                          <a:gd name="connsiteY98" fmla="*/ 4042 h 10000"/>
                          <a:gd name="connsiteX99" fmla="*/ 2963 w 10006"/>
                          <a:gd name="connsiteY99" fmla="*/ 3818 h 10000"/>
                          <a:gd name="connsiteX100" fmla="*/ 3366 w 10006"/>
                          <a:gd name="connsiteY100" fmla="*/ 3595 h 10000"/>
                          <a:gd name="connsiteX101" fmla="*/ 3789 w 10006"/>
                          <a:gd name="connsiteY101" fmla="*/ 3365 h 10000"/>
                          <a:gd name="connsiteX102" fmla="*/ 4223 w 10006"/>
                          <a:gd name="connsiteY102" fmla="*/ 3119 h 10000"/>
                          <a:gd name="connsiteX103" fmla="*/ 4658 w 10006"/>
                          <a:gd name="connsiteY103" fmla="*/ 2865 h 10000"/>
                          <a:gd name="connsiteX104" fmla="*/ 5105 w 10006"/>
                          <a:gd name="connsiteY104" fmla="*/ 2635 h 10000"/>
                          <a:gd name="connsiteX105" fmla="*/ 5546 w 10006"/>
                          <a:gd name="connsiteY105" fmla="*/ 2382 h 10000"/>
                          <a:gd name="connsiteX106" fmla="*/ 5981 w 10006"/>
                          <a:gd name="connsiteY106" fmla="*/ 2137 h 10000"/>
                          <a:gd name="connsiteX107" fmla="*/ 6416 w 10006"/>
                          <a:gd name="connsiteY107" fmla="*/ 1906 h 10000"/>
                          <a:gd name="connsiteX108" fmla="*/ 6845 w 10006"/>
                          <a:gd name="connsiteY108" fmla="*/ 1667 h 10000"/>
                          <a:gd name="connsiteX109" fmla="*/ 7254 w 10006"/>
                          <a:gd name="connsiteY109" fmla="*/ 1437 h 10000"/>
                          <a:gd name="connsiteX110" fmla="*/ 7646 w 10006"/>
                          <a:gd name="connsiteY110" fmla="*/ 1228 h 10000"/>
                          <a:gd name="connsiteX111" fmla="*/ 8018 w 10006"/>
                          <a:gd name="connsiteY111" fmla="*/ 1020 h 10000"/>
                          <a:gd name="connsiteX112" fmla="*/ 8366 w 10006"/>
                          <a:gd name="connsiteY112" fmla="*/ 819 h 10000"/>
                          <a:gd name="connsiteX113" fmla="*/ 8689 w 10006"/>
                          <a:gd name="connsiteY113" fmla="*/ 655 h 10000"/>
                          <a:gd name="connsiteX114" fmla="*/ 8975 w 10006"/>
                          <a:gd name="connsiteY114" fmla="*/ 484 h 10000"/>
                          <a:gd name="connsiteX115" fmla="*/ 9236 w 10006"/>
                          <a:gd name="connsiteY115" fmla="*/ 350 h 10000"/>
                          <a:gd name="connsiteX116" fmla="*/ 9453 w 10006"/>
                          <a:gd name="connsiteY116" fmla="*/ 231 h 10000"/>
                          <a:gd name="connsiteX117" fmla="*/ 9627 w 10006"/>
                          <a:gd name="connsiteY117" fmla="*/ 126 h 10000"/>
                          <a:gd name="connsiteX118" fmla="*/ 9745 w 10006"/>
                          <a:gd name="connsiteY118" fmla="*/ 67 h 10000"/>
                          <a:gd name="connsiteX119" fmla="*/ 9832 w 10006"/>
                          <a:gd name="connsiteY119" fmla="*/ 15 h 10000"/>
                          <a:gd name="connsiteX120" fmla="*/ 9851 w 10006"/>
                          <a:gd name="connsiteY120" fmla="*/ 0 h 10000"/>
                          <a:gd name="connsiteX121" fmla="*/ 9863 w 10006"/>
                          <a:gd name="connsiteY121" fmla="*/ 0 h 10000"/>
                          <a:gd name="connsiteX122" fmla="*/ 9876 w 10006"/>
                          <a:gd name="connsiteY122" fmla="*/ 0 h 10000"/>
                          <a:gd name="connsiteX123" fmla="*/ 9894 w 10006"/>
                          <a:gd name="connsiteY12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1857 w 10006"/>
                          <a:gd name="connsiteY95" fmla="*/ 4429 h 10000"/>
                          <a:gd name="connsiteX96" fmla="*/ 2205 w 10006"/>
                          <a:gd name="connsiteY96" fmla="*/ 4235 h 10000"/>
                          <a:gd name="connsiteX97" fmla="*/ 2571 w 10006"/>
                          <a:gd name="connsiteY97" fmla="*/ 4042 h 10000"/>
                          <a:gd name="connsiteX98" fmla="*/ 2963 w 10006"/>
                          <a:gd name="connsiteY98" fmla="*/ 3818 h 10000"/>
                          <a:gd name="connsiteX99" fmla="*/ 3366 w 10006"/>
                          <a:gd name="connsiteY99" fmla="*/ 3595 h 10000"/>
                          <a:gd name="connsiteX100" fmla="*/ 3789 w 10006"/>
                          <a:gd name="connsiteY100" fmla="*/ 3365 h 10000"/>
                          <a:gd name="connsiteX101" fmla="*/ 4223 w 10006"/>
                          <a:gd name="connsiteY101" fmla="*/ 3119 h 10000"/>
                          <a:gd name="connsiteX102" fmla="*/ 4658 w 10006"/>
                          <a:gd name="connsiteY102" fmla="*/ 2865 h 10000"/>
                          <a:gd name="connsiteX103" fmla="*/ 5105 w 10006"/>
                          <a:gd name="connsiteY103" fmla="*/ 2635 h 10000"/>
                          <a:gd name="connsiteX104" fmla="*/ 5546 w 10006"/>
                          <a:gd name="connsiteY104" fmla="*/ 2382 h 10000"/>
                          <a:gd name="connsiteX105" fmla="*/ 5981 w 10006"/>
                          <a:gd name="connsiteY105" fmla="*/ 2137 h 10000"/>
                          <a:gd name="connsiteX106" fmla="*/ 6416 w 10006"/>
                          <a:gd name="connsiteY106" fmla="*/ 1906 h 10000"/>
                          <a:gd name="connsiteX107" fmla="*/ 6845 w 10006"/>
                          <a:gd name="connsiteY107" fmla="*/ 1667 h 10000"/>
                          <a:gd name="connsiteX108" fmla="*/ 7254 w 10006"/>
                          <a:gd name="connsiteY108" fmla="*/ 1437 h 10000"/>
                          <a:gd name="connsiteX109" fmla="*/ 7646 w 10006"/>
                          <a:gd name="connsiteY109" fmla="*/ 1228 h 10000"/>
                          <a:gd name="connsiteX110" fmla="*/ 8018 w 10006"/>
                          <a:gd name="connsiteY110" fmla="*/ 1020 h 10000"/>
                          <a:gd name="connsiteX111" fmla="*/ 8366 w 10006"/>
                          <a:gd name="connsiteY111" fmla="*/ 819 h 10000"/>
                          <a:gd name="connsiteX112" fmla="*/ 8689 w 10006"/>
                          <a:gd name="connsiteY112" fmla="*/ 655 h 10000"/>
                          <a:gd name="connsiteX113" fmla="*/ 8975 w 10006"/>
                          <a:gd name="connsiteY113" fmla="*/ 484 h 10000"/>
                          <a:gd name="connsiteX114" fmla="*/ 9236 w 10006"/>
                          <a:gd name="connsiteY114" fmla="*/ 350 h 10000"/>
                          <a:gd name="connsiteX115" fmla="*/ 9453 w 10006"/>
                          <a:gd name="connsiteY115" fmla="*/ 231 h 10000"/>
                          <a:gd name="connsiteX116" fmla="*/ 9627 w 10006"/>
                          <a:gd name="connsiteY116" fmla="*/ 126 h 10000"/>
                          <a:gd name="connsiteX117" fmla="*/ 9745 w 10006"/>
                          <a:gd name="connsiteY117" fmla="*/ 67 h 10000"/>
                          <a:gd name="connsiteX118" fmla="*/ 9832 w 10006"/>
                          <a:gd name="connsiteY118" fmla="*/ 15 h 10000"/>
                          <a:gd name="connsiteX119" fmla="*/ 9851 w 10006"/>
                          <a:gd name="connsiteY119" fmla="*/ 0 h 10000"/>
                          <a:gd name="connsiteX120" fmla="*/ 9863 w 10006"/>
                          <a:gd name="connsiteY120" fmla="*/ 0 h 10000"/>
                          <a:gd name="connsiteX121" fmla="*/ 9876 w 10006"/>
                          <a:gd name="connsiteY121" fmla="*/ 0 h 10000"/>
                          <a:gd name="connsiteX122" fmla="*/ 9894 w 10006"/>
                          <a:gd name="connsiteY12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205 w 10006"/>
                          <a:gd name="connsiteY95" fmla="*/ 4235 h 10000"/>
                          <a:gd name="connsiteX96" fmla="*/ 2571 w 10006"/>
                          <a:gd name="connsiteY96" fmla="*/ 4042 h 10000"/>
                          <a:gd name="connsiteX97" fmla="*/ 2963 w 10006"/>
                          <a:gd name="connsiteY97" fmla="*/ 3818 h 10000"/>
                          <a:gd name="connsiteX98" fmla="*/ 3366 w 10006"/>
                          <a:gd name="connsiteY98" fmla="*/ 3595 h 10000"/>
                          <a:gd name="connsiteX99" fmla="*/ 3789 w 10006"/>
                          <a:gd name="connsiteY99" fmla="*/ 3365 h 10000"/>
                          <a:gd name="connsiteX100" fmla="*/ 4223 w 10006"/>
                          <a:gd name="connsiteY100" fmla="*/ 3119 h 10000"/>
                          <a:gd name="connsiteX101" fmla="*/ 4658 w 10006"/>
                          <a:gd name="connsiteY101" fmla="*/ 2865 h 10000"/>
                          <a:gd name="connsiteX102" fmla="*/ 5105 w 10006"/>
                          <a:gd name="connsiteY102" fmla="*/ 2635 h 10000"/>
                          <a:gd name="connsiteX103" fmla="*/ 5546 w 10006"/>
                          <a:gd name="connsiteY103" fmla="*/ 2382 h 10000"/>
                          <a:gd name="connsiteX104" fmla="*/ 5981 w 10006"/>
                          <a:gd name="connsiteY104" fmla="*/ 2137 h 10000"/>
                          <a:gd name="connsiteX105" fmla="*/ 6416 w 10006"/>
                          <a:gd name="connsiteY105" fmla="*/ 1906 h 10000"/>
                          <a:gd name="connsiteX106" fmla="*/ 6845 w 10006"/>
                          <a:gd name="connsiteY106" fmla="*/ 1667 h 10000"/>
                          <a:gd name="connsiteX107" fmla="*/ 7254 w 10006"/>
                          <a:gd name="connsiteY107" fmla="*/ 1437 h 10000"/>
                          <a:gd name="connsiteX108" fmla="*/ 7646 w 10006"/>
                          <a:gd name="connsiteY108" fmla="*/ 1228 h 10000"/>
                          <a:gd name="connsiteX109" fmla="*/ 8018 w 10006"/>
                          <a:gd name="connsiteY109" fmla="*/ 1020 h 10000"/>
                          <a:gd name="connsiteX110" fmla="*/ 8366 w 10006"/>
                          <a:gd name="connsiteY110" fmla="*/ 819 h 10000"/>
                          <a:gd name="connsiteX111" fmla="*/ 8689 w 10006"/>
                          <a:gd name="connsiteY111" fmla="*/ 655 h 10000"/>
                          <a:gd name="connsiteX112" fmla="*/ 8975 w 10006"/>
                          <a:gd name="connsiteY112" fmla="*/ 484 h 10000"/>
                          <a:gd name="connsiteX113" fmla="*/ 9236 w 10006"/>
                          <a:gd name="connsiteY113" fmla="*/ 350 h 10000"/>
                          <a:gd name="connsiteX114" fmla="*/ 9453 w 10006"/>
                          <a:gd name="connsiteY114" fmla="*/ 231 h 10000"/>
                          <a:gd name="connsiteX115" fmla="*/ 9627 w 10006"/>
                          <a:gd name="connsiteY115" fmla="*/ 126 h 10000"/>
                          <a:gd name="connsiteX116" fmla="*/ 9745 w 10006"/>
                          <a:gd name="connsiteY116" fmla="*/ 67 h 10000"/>
                          <a:gd name="connsiteX117" fmla="*/ 9832 w 10006"/>
                          <a:gd name="connsiteY117" fmla="*/ 15 h 10000"/>
                          <a:gd name="connsiteX118" fmla="*/ 9851 w 10006"/>
                          <a:gd name="connsiteY118" fmla="*/ 0 h 10000"/>
                          <a:gd name="connsiteX119" fmla="*/ 9863 w 10006"/>
                          <a:gd name="connsiteY119" fmla="*/ 0 h 10000"/>
                          <a:gd name="connsiteX120" fmla="*/ 9876 w 10006"/>
                          <a:gd name="connsiteY120" fmla="*/ 0 h 10000"/>
                          <a:gd name="connsiteX121" fmla="*/ 9894 w 10006"/>
                          <a:gd name="connsiteY12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571 w 10006"/>
                          <a:gd name="connsiteY95" fmla="*/ 4042 h 10000"/>
                          <a:gd name="connsiteX96" fmla="*/ 2963 w 10006"/>
                          <a:gd name="connsiteY96" fmla="*/ 3818 h 10000"/>
                          <a:gd name="connsiteX97" fmla="*/ 3366 w 10006"/>
                          <a:gd name="connsiteY97" fmla="*/ 3595 h 10000"/>
                          <a:gd name="connsiteX98" fmla="*/ 3789 w 10006"/>
                          <a:gd name="connsiteY98" fmla="*/ 3365 h 10000"/>
                          <a:gd name="connsiteX99" fmla="*/ 4223 w 10006"/>
                          <a:gd name="connsiteY99" fmla="*/ 3119 h 10000"/>
                          <a:gd name="connsiteX100" fmla="*/ 4658 w 10006"/>
                          <a:gd name="connsiteY100" fmla="*/ 2865 h 10000"/>
                          <a:gd name="connsiteX101" fmla="*/ 5105 w 10006"/>
                          <a:gd name="connsiteY101" fmla="*/ 2635 h 10000"/>
                          <a:gd name="connsiteX102" fmla="*/ 5546 w 10006"/>
                          <a:gd name="connsiteY102" fmla="*/ 2382 h 10000"/>
                          <a:gd name="connsiteX103" fmla="*/ 5981 w 10006"/>
                          <a:gd name="connsiteY103" fmla="*/ 2137 h 10000"/>
                          <a:gd name="connsiteX104" fmla="*/ 6416 w 10006"/>
                          <a:gd name="connsiteY104" fmla="*/ 1906 h 10000"/>
                          <a:gd name="connsiteX105" fmla="*/ 6845 w 10006"/>
                          <a:gd name="connsiteY105" fmla="*/ 1667 h 10000"/>
                          <a:gd name="connsiteX106" fmla="*/ 7254 w 10006"/>
                          <a:gd name="connsiteY106" fmla="*/ 1437 h 10000"/>
                          <a:gd name="connsiteX107" fmla="*/ 7646 w 10006"/>
                          <a:gd name="connsiteY107" fmla="*/ 1228 h 10000"/>
                          <a:gd name="connsiteX108" fmla="*/ 8018 w 10006"/>
                          <a:gd name="connsiteY108" fmla="*/ 1020 h 10000"/>
                          <a:gd name="connsiteX109" fmla="*/ 8366 w 10006"/>
                          <a:gd name="connsiteY109" fmla="*/ 819 h 10000"/>
                          <a:gd name="connsiteX110" fmla="*/ 8689 w 10006"/>
                          <a:gd name="connsiteY110" fmla="*/ 655 h 10000"/>
                          <a:gd name="connsiteX111" fmla="*/ 8975 w 10006"/>
                          <a:gd name="connsiteY111" fmla="*/ 484 h 10000"/>
                          <a:gd name="connsiteX112" fmla="*/ 9236 w 10006"/>
                          <a:gd name="connsiteY112" fmla="*/ 350 h 10000"/>
                          <a:gd name="connsiteX113" fmla="*/ 9453 w 10006"/>
                          <a:gd name="connsiteY113" fmla="*/ 231 h 10000"/>
                          <a:gd name="connsiteX114" fmla="*/ 9627 w 10006"/>
                          <a:gd name="connsiteY114" fmla="*/ 126 h 10000"/>
                          <a:gd name="connsiteX115" fmla="*/ 9745 w 10006"/>
                          <a:gd name="connsiteY115" fmla="*/ 67 h 10000"/>
                          <a:gd name="connsiteX116" fmla="*/ 9832 w 10006"/>
                          <a:gd name="connsiteY116" fmla="*/ 15 h 10000"/>
                          <a:gd name="connsiteX117" fmla="*/ 9851 w 10006"/>
                          <a:gd name="connsiteY117" fmla="*/ 0 h 10000"/>
                          <a:gd name="connsiteX118" fmla="*/ 9863 w 10006"/>
                          <a:gd name="connsiteY118" fmla="*/ 0 h 10000"/>
                          <a:gd name="connsiteX119" fmla="*/ 9876 w 10006"/>
                          <a:gd name="connsiteY119" fmla="*/ 0 h 10000"/>
                          <a:gd name="connsiteX120" fmla="*/ 9894 w 10006"/>
                          <a:gd name="connsiteY12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963 w 10006"/>
                          <a:gd name="connsiteY95" fmla="*/ 3818 h 10000"/>
                          <a:gd name="connsiteX96" fmla="*/ 3366 w 10006"/>
                          <a:gd name="connsiteY96" fmla="*/ 3595 h 10000"/>
                          <a:gd name="connsiteX97" fmla="*/ 3789 w 10006"/>
                          <a:gd name="connsiteY97" fmla="*/ 3365 h 10000"/>
                          <a:gd name="connsiteX98" fmla="*/ 4223 w 10006"/>
                          <a:gd name="connsiteY98" fmla="*/ 3119 h 10000"/>
                          <a:gd name="connsiteX99" fmla="*/ 4658 w 10006"/>
                          <a:gd name="connsiteY99" fmla="*/ 2865 h 10000"/>
                          <a:gd name="connsiteX100" fmla="*/ 5105 w 10006"/>
                          <a:gd name="connsiteY100" fmla="*/ 2635 h 10000"/>
                          <a:gd name="connsiteX101" fmla="*/ 5546 w 10006"/>
                          <a:gd name="connsiteY101" fmla="*/ 2382 h 10000"/>
                          <a:gd name="connsiteX102" fmla="*/ 5981 w 10006"/>
                          <a:gd name="connsiteY102" fmla="*/ 2137 h 10000"/>
                          <a:gd name="connsiteX103" fmla="*/ 6416 w 10006"/>
                          <a:gd name="connsiteY103" fmla="*/ 1906 h 10000"/>
                          <a:gd name="connsiteX104" fmla="*/ 6845 w 10006"/>
                          <a:gd name="connsiteY104" fmla="*/ 1667 h 10000"/>
                          <a:gd name="connsiteX105" fmla="*/ 7254 w 10006"/>
                          <a:gd name="connsiteY105" fmla="*/ 1437 h 10000"/>
                          <a:gd name="connsiteX106" fmla="*/ 7646 w 10006"/>
                          <a:gd name="connsiteY106" fmla="*/ 1228 h 10000"/>
                          <a:gd name="connsiteX107" fmla="*/ 8018 w 10006"/>
                          <a:gd name="connsiteY107" fmla="*/ 1020 h 10000"/>
                          <a:gd name="connsiteX108" fmla="*/ 8366 w 10006"/>
                          <a:gd name="connsiteY108" fmla="*/ 819 h 10000"/>
                          <a:gd name="connsiteX109" fmla="*/ 8689 w 10006"/>
                          <a:gd name="connsiteY109" fmla="*/ 655 h 10000"/>
                          <a:gd name="connsiteX110" fmla="*/ 8975 w 10006"/>
                          <a:gd name="connsiteY110" fmla="*/ 484 h 10000"/>
                          <a:gd name="connsiteX111" fmla="*/ 9236 w 10006"/>
                          <a:gd name="connsiteY111" fmla="*/ 350 h 10000"/>
                          <a:gd name="connsiteX112" fmla="*/ 9453 w 10006"/>
                          <a:gd name="connsiteY112" fmla="*/ 231 h 10000"/>
                          <a:gd name="connsiteX113" fmla="*/ 9627 w 10006"/>
                          <a:gd name="connsiteY113" fmla="*/ 126 h 10000"/>
                          <a:gd name="connsiteX114" fmla="*/ 9745 w 10006"/>
                          <a:gd name="connsiteY114" fmla="*/ 67 h 10000"/>
                          <a:gd name="connsiteX115" fmla="*/ 9832 w 10006"/>
                          <a:gd name="connsiteY115" fmla="*/ 15 h 10000"/>
                          <a:gd name="connsiteX116" fmla="*/ 9851 w 10006"/>
                          <a:gd name="connsiteY116" fmla="*/ 0 h 10000"/>
                          <a:gd name="connsiteX117" fmla="*/ 9863 w 10006"/>
                          <a:gd name="connsiteY117" fmla="*/ 0 h 10000"/>
                          <a:gd name="connsiteX118" fmla="*/ 9876 w 10006"/>
                          <a:gd name="connsiteY118" fmla="*/ 0 h 10000"/>
                          <a:gd name="connsiteX119" fmla="*/ 9894 w 10006"/>
                          <a:gd name="connsiteY11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3789 w 10006"/>
                          <a:gd name="connsiteY96" fmla="*/ 3365 h 10000"/>
                          <a:gd name="connsiteX97" fmla="*/ 4223 w 10006"/>
                          <a:gd name="connsiteY97" fmla="*/ 3119 h 10000"/>
                          <a:gd name="connsiteX98" fmla="*/ 4658 w 10006"/>
                          <a:gd name="connsiteY98" fmla="*/ 2865 h 10000"/>
                          <a:gd name="connsiteX99" fmla="*/ 5105 w 10006"/>
                          <a:gd name="connsiteY99" fmla="*/ 2635 h 10000"/>
                          <a:gd name="connsiteX100" fmla="*/ 5546 w 10006"/>
                          <a:gd name="connsiteY100" fmla="*/ 2382 h 10000"/>
                          <a:gd name="connsiteX101" fmla="*/ 5981 w 10006"/>
                          <a:gd name="connsiteY101" fmla="*/ 2137 h 10000"/>
                          <a:gd name="connsiteX102" fmla="*/ 6416 w 10006"/>
                          <a:gd name="connsiteY102" fmla="*/ 1906 h 10000"/>
                          <a:gd name="connsiteX103" fmla="*/ 6845 w 10006"/>
                          <a:gd name="connsiteY103" fmla="*/ 1667 h 10000"/>
                          <a:gd name="connsiteX104" fmla="*/ 7254 w 10006"/>
                          <a:gd name="connsiteY104" fmla="*/ 1437 h 10000"/>
                          <a:gd name="connsiteX105" fmla="*/ 7646 w 10006"/>
                          <a:gd name="connsiteY105" fmla="*/ 1228 h 10000"/>
                          <a:gd name="connsiteX106" fmla="*/ 8018 w 10006"/>
                          <a:gd name="connsiteY106" fmla="*/ 1020 h 10000"/>
                          <a:gd name="connsiteX107" fmla="*/ 8366 w 10006"/>
                          <a:gd name="connsiteY107" fmla="*/ 819 h 10000"/>
                          <a:gd name="connsiteX108" fmla="*/ 8689 w 10006"/>
                          <a:gd name="connsiteY108" fmla="*/ 655 h 10000"/>
                          <a:gd name="connsiteX109" fmla="*/ 8975 w 10006"/>
                          <a:gd name="connsiteY109" fmla="*/ 484 h 10000"/>
                          <a:gd name="connsiteX110" fmla="*/ 9236 w 10006"/>
                          <a:gd name="connsiteY110" fmla="*/ 350 h 10000"/>
                          <a:gd name="connsiteX111" fmla="*/ 9453 w 10006"/>
                          <a:gd name="connsiteY111" fmla="*/ 231 h 10000"/>
                          <a:gd name="connsiteX112" fmla="*/ 9627 w 10006"/>
                          <a:gd name="connsiteY112" fmla="*/ 126 h 10000"/>
                          <a:gd name="connsiteX113" fmla="*/ 9745 w 10006"/>
                          <a:gd name="connsiteY113" fmla="*/ 67 h 10000"/>
                          <a:gd name="connsiteX114" fmla="*/ 9832 w 10006"/>
                          <a:gd name="connsiteY114" fmla="*/ 15 h 10000"/>
                          <a:gd name="connsiteX115" fmla="*/ 9851 w 10006"/>
                          <a:gd name="connsiteY115" fmla="*/ 0 h 10000"/>
                          <a:gd name="connsiteX116" fmla="*/ 9863 w 10006"/>
                          <a:gd name="connsiteY116" fmla="*/ 0 h 10000"/>
                          <a:gd name="connsiteX117" fmla="*/ 9876 w 10006"/>
                          <a:gd name="connsiteY117" fmla="*/ 0 h 10000"/>
                          <a:gd name="connsiteX118" fmla="*/ 9894 w 10006"/>
                          <a:gd name="connsiteY11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223 w 10006"/>
                          <a:gd name="connsiteY96" fmla="*/ 3119 h 10000"/>
                          <a:gd name="connsiteX97" fmla="*/ 4658 w 10006"/>
                          <a:gd name="connsiteY97" fmla="*/ 2865 h 10000"/>
                          <a:gd name="connsiteX98" fmla="*/ 5105 w 10006"/>
                          <a:gd name="connsiteY98" fmla="*/ 2635 h 10000"/>
                          <a:gd name="connsiteX99" fmla="*/ 5546 w 10006"/>
                          <a:gd name="connsiteY99" fmla="*/ 2382 h 10000"/>
                          <a:gd name="connsiteX100" fmla="*/ 5981 w 10006"/>
                          <a:gd name="connsiteY100" fmla="*/ 2137 h 10000"/>
                          <a:gd name="connsiteX101" fmla="*/ 6416 w 10006"/>
                          <a:gd name="connsiteY101" fmla="*/ 1906 h 10000"/>
                          <a:gd name="connsiteX102" fmla="*/ 6845 w 10006"/>
                          <a:gd name="connsiteY102" fmla="*/ 1667 h 10000"/>
                          <a:gd name="connsiteX103" fmla="*/ 7254 w 10006"/>
                          <a:gd name="connsiteY103" fmla="*/ 1437 h 10000"/>
                          <a:gd name="connsiteX104" fmla="*/ 7646 w 10006"/>
                          <a:gd name="connsiteY104" fmla="*/ 1228 h 10000"/>
                          <a:gd name="connsiteX105" fmla="*/ 8018 w 10006"/>
                          <a:gd name="connsiteY105" fmla="*/ 1020 h 10000"/>
                          <a:gd name="connsiteX106" fmla="*/ 8366 w 10006"/>
                          <a:gd name="connsiteY106" fmla="*/ 819 h 10000"/>
                          <a:gd name="connsiteX107" fmla="*/ 8689 w 10006"/>
                          <a:gd name="connsiteY107" fmla="*/ 655 h 10000"/>
                          <a:gd name="connsiteX108" fmla="*/ 8975 w 10006"/>
                          <a:gd name="connsiteY108" fmla="*/ 484 h 10000"/>
                          <a:gd name="connsiteX109" fmla="*/ 9236 w 10006"/>
                          <a:gd name="connsiteY109" fmla="*/ 350 h 10000"/>
                          <a:gd name="connsiteX110" fmla="*/ 9453 w 10006"/>
                          <a:gd name="connsiteY110" fmla="*/ 231 h 10000"/>
                          <a:gd name="connsiteX111" fmla="*/ 9627 w 10006"/>
                          <a:gd name="connsiteY111" fmla="*/ 126 h 10000"/>
                          <a:gd name="connsiteX112" fmla="*/ 9745 w 10006"/>
                          <a:gd name="connsiteY112" fmla="*/ 67 h 10000"/>
                          <a:gd name="connsiteX113" fmla="*/ 9832 w 10006"/>
                          <a:gd name="connsiteY113" fmla="*/ 15 h 10000"/>
                          <a:gd name="connsiteX114" fmla="*/ 9851 w 10006"/>
                          <a:gd name="connsiteY114" fmla="*/ 0 h 10000"/>
                          <a:gd name="connsiteX115" fmla="*/ 9863 w 10006"/>
                          <a:gd name="connsiteY115" fmla="*/ 0 h 10000"/>
                          <a:gd name="connsiteX116" fmla="*/ 9876 w 10006"/>
                          <a:gd name="connsiteY116" fmla="*/ 0 h 10000"/>
                          <a:gd name="connsiteX117" fmla="*/ 9894 w 10006"/>
                          <a:gd name="connsiteY11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658 w 10006"/>
                          <a:gd name="connsiteY96" fmla="*/ 2865 h 10000"/>
                          <a:gd name="connsiteX97" fmla="*/ 5105 w 10006"/>
                          <a:gd name="connsiteY97" fmla="*/ 2635 h 10000"/>
                          <a:gd name="connsiteX98" fmla="*/ 5546 w 10006"/>
                          <a:gd name="connsiteY98" fmla="*/ 2382 h 10000"/>
                          <a:gd name="connsiteX99" fmla="*/ 5981 w 10006"/>
                          <a:gd name="connsiteY99" fmla="*/ 2137 h 10000"/>
                          <a:gd name="connsiteX100" fmla="*/ 6416 w 10006"/>
                          <a:gd name="connsiteY100" fmla="*/ 1906 h 10000"/>
                          <a:gd name="connsiteX101" fmla="*/ 6845 w 10006"/>
                          <a:gd name="connsiteY101" fmla="*/ 1667 h 10000"/>
                          <a:gd name="connsiteX102" fmla="*/ 7254 w 10006"/>
                          <a:gd name="connsiteY102" fmla="*/ 1437 h 10000"/>
                          <a:gd name="connsiteX103" fmla="*/ 7646 w 10006"/>
                          <a:gd name="connsiteY103" fmla="*/ 1228 h 10000"/>
                          <a:gd name="connsiteX104" fmla="*/ 8018 w 10006"/>
                          <a:gd name="connsiteY104" fmla="*/ 1020 h 10000"/>
                          <a:gd name="connsiteX105" fmla="*/ 8366 w 10006"/>
                          <a:gd name="connsiteY105" fmla="*/ 819 h 10000"/>
                          <a:gd name="connsiteX106" fmla="*/ 8689 w 10006"/>
                          <a:gd name="connsiteY106" fmla="*/ 655 h 10000"/>
                          <a:gd name="connsiteX107" fmla="*/ 8975 w 10006"/>
                          <a:gd name="connsiteY107" fmla="*/ 484 h 10000"/>
                          <a:gd name="connsiteX108" fmla="*/ 9236 w 10006"/>
                          <a:gd name="connsiteY108" fmla="*/ 350 h 10000"/>
                          <a:gd name="connsiteX109" fmla="*/ 9453 w 10006"/>
                          <a:gd name="connsiteY109" fmla="*/ 231 h 10000"/>
                          <a:gd name="connsiteX110" fmla="*/ 9627 w 10006"/>
                          <a:gd name="connsiteY110" fmla="*/ 126 h 10000"/>
                          <a:gd name="connsiteX111" fmla="*/ 9745 w 10006"/>
                          <a:gd name="connsiteY111" fmla="*/ 67 h 10000"/>
                          <a:gd name="connsiteX112" fmla="*/ 9832 w 10006"/>
                          <a:gd name="connsiteY112" fmla="*/ 15 h 10000"/>
                          <a:gd name="connsiteX113" fmla="*/ 9851 w 10006"/>
                          <a:gd name="connsiteY113" fmla="*/ 0 h 10000"/>
                          <a:gd name="connsiteX114" fmla="*/ 9863 w 10006"/>
                          <a:gd name="connsiteY114" fmla="*/ 0 h 10000"/>
                          <a:gd name="connsiteX115" fmla="*/ 9876 w 10006"/>
                          <a:gd name="connsiteY115" fmla="*/ 0 h 10000"/>
                          <a:gd name="connsiteX116" fmla="*/ 9894 w 10006"/>
                          <a:gd name="connsiteY11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105 w 10006"/>
                          <a:gd name="connsiteY96" fmla="*/ 2635 h 10000"/>
                          <a:gd name="connsiteX97" fmla="*/ 5546 w 10006"/>
                          <a:gd name="connsiteY97" fmla="*/ 2382 h 10000"/>
                          <a:gd name="connsiteX98" fmla="*/ 5981 w 10006"/>
                          <a:gd name="connsiteY98" fmla="*/ 2137 h 10000"/>
                          <a:gd name="connsiteX99" fmla="*/ 6416 w 10006"/>
                          <a:gd name="connsiteY99" fmla="*/ 1906 h 10000"/>
                          <a:gd name="connsiteX100" fmla="*/ 6845 w 10006"/>
                          <a:gd name="connsiteY100" fmla="*/ 1667 h 10000"/>
                          <a:gd name="connsiteX101" fmla="*/ 7254 w 10006"/>
                          <a:gd name="connsiteY101" fmla="*/ 1437 h 10000"/>
                          <a:gd name="connsiteX102" fmla="*/ 7646 w 10006"/>
                          <a:gd name="connsiteY102" fmla="*/ 1228 h 10000"/>
                          <a:gd name="connsiteX103" fmla="*/ 8018 w 10006"/>
                          <a:gd name="connsiteY103" fmla="*/ 1020 h 10000"/>
                          <a:gd name="connsiteX104" fmla="*/ 8366 w 10006"/>
                          <a:gd name="connsiteY104" fmla="*/ 819 h 10000"/>
                          <a:gd name="connsiteX105" fmla="*/ 8689 w 10006"/>
                          <a:gd name="connsiteY105" fmla="*/ 655 h 10000"/>
                          <a:gd name="connsiteX106" fmla="*/ 8975 w 10006"/>
                          <a:gd name="connsiteY106" fmla="*/ 484 h 10000"/>
                          <a:gd name="connsiteX107" fmla="*/ 9236 w 10006"/>
                          <a:gd name="connsiteY107" fmla="*/ 350 h 10000"/>
                          <a:gd name="connsiteX108" fmla="*/ 9453 w 10006"/>
                          <a:gd name="connsiteY108" fmla="*/ 231 h 10000"/>
                          <a:gd name="connsiteX109" fmla="*/ 9627 w 10006"/>
                          <a:gd name="connsiteY109" fmla="*/ 126 h 10000"/>
                          <a:gd name="connsiteX110" fmla="*/ 9745 w 10006"/>
                          <a:gd name="connsiteY110" fmla="*/ 67 h 10000"/>
                          <a:gd name="connsiteX111" fmla="*/ 9832 w 10006"/>
                          <a:gd name="connsiteY111" fmla="*/ 15 h 10000"/>
                          <a:gd name="connsiteX112" fmla="*/ 9851 w 10006"/>
                          <a:gd name="connsiteY112" fmla="*/ 0 h 10000"/>
                          <a:gd name="connsiteX113" fmla="*/ 9863 w 10006"/>
                          <a:gd name="connsiteY113" fmla="*/ 0 h 10000"/>
                          <a:gd name="connsiteX114" fmla="*/ 9876 w 10006"/>
                          <a:gd name="connsiteY114" fmla="*/ 0 h 10000"/>
                          <a:gd name="connsiteX115" fmla="*/ 9894 w 10006"/>
                          <a:gd name="connsiteY11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546 w 10006"/>
                          <a:gd name="connsiteY96" fmla="*/ 2382 h 10000"/>
                          <a:gd name="connsiteX97" fmla="*/ 5981 w 10006"/>
                          <a:gd name="connsiteY97" fmla="*/ 2137 h 10000"/>
                          <a:gd name="connsiteX98" fmla="*/ 6416 w 10006"/>
                          <a:gd name="connsiteY98" fmla="*/ 1906 h 10000"/>
                          <a:gd name="connsiteX99" fmla="*/ 6845 w 10006"/>
                          <a:gd name="connsiteY99" fmla="*/ 1667 h 10000"/>
                          <a:gd name="connsiteX100" fmla="*/ 7254 w 10006"/>
                          <a:gd name="connsiteY100" fmla="*/ 1437 h 10000"/>
                          <a:gd name="connsiteX101" fmla="*/ 7646 w 10006"/>
                          <a:gd name="connsiteY101" fmla="*/ 1228 h 10000"/>
                          <a:gd name="connsiteX102" fmla="*/ 8018 w 10006"/>
                          <a:gd name="connsiteY102" fmla="*/ 1020 h 10000"/>
                          <a:gd name="connsiteX103" fmla="*/ 8366 w 10006"/>
                          <a:gd name="connsiteY103" fmla="*/ 819 h 10000"/>
                          <a:gd name="connsiteX104" fmla="*/ 8689 w 10006"/>
                          <a:gd name="connsiteY104" fmla="*/ 655 h 10000"/>
                          <a:gd name="connsiteX105" fmla="*/ 8975 w 10006"/>
                          <a:gd name="connsiteY105" fmla="*/ 484 h 10000"/>
                          <a:gd name="connsiteX106" fmla="*/ 9236 w 10006"/>
                          <a:gd name="connsiteY106" fmla="*/ 350 h 10000"/>
                          <a:gd name="connsiteX107" fmla="*/ 9453 w 10006"/>
                          <a:gd name="connsiteY107" fmla="*/ 231 h 10000"/>
                          <a:gd name="connsiteX108" fmla="*/ 9627 w 10006"/>
                          <a:gd name="connsiteY108" fmla="*/ 126 h 10000"/>
                          <a:gd name="connsiteX109" fmla="*/ 9745 w 10006"/>
                          <a:gd name="connsiteY109" fmla="*/ 67 h 10000"/>
                          <a:gd name="connsiteX110" fmla="*/ 9832 w 10006"/>
                          <a:gd name="connsiteY110" fmla="*/ 15 h 10000"/>
                          <a:gd name="connsiteX111" fmla="*/ 9851 w 10006"/>
                          <a:gd name="connsiteY111" fmla="*/ 0 h 10000"/>
                          <a:gd name="connsiteX112" fmla="*/ 9863 w 10006"/>
                          <a:gd name="connsiteY112" fmla="*/ 0 h 10000"/>
                          <a:gd name="connsiteX113" fmla="*/ 9876 w 10006"/>
                          <a:gd name="connsiteY113" fmla="*/ 0 h 10000"/>
                          <a:gd name="connsiteX114" fmla="*/ 9894 w 10006"/>
                          <a:gd name="connsiteY11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981 w 10006"/>
                          <a:gd name="connsiteY96" fmla="*/ 2137 h 10000"/>
                          <a:gd name="connsiteX97" fmla="*/ 6416 w 10006"/>
                          <a:gd name="connsiteY97" fmla="*/ 1906 h 10000"/>
                          <a:gd name="connsiteX98" fmla="*/ 6845 w 10006"/>
                          <a:gd name="connsiteY98" fmla="*/ 1667 h 10000"/>
                          <a:gd name="connsiteX99" fmla="*/ 7254 w 10006"/>
                          <a:gd name="connsiteY99" fmla="*/ 1437 h 10000"/>
                          <a:gd name="connsiteX100" fmla="*/ 7646 w 10006"/>
                          <a:gd name="connsiteY100" fmla="*/ 1228 h 10000"/>
                          <a:gd name="connsiteX101" fmla="*/ 8018 w 10006"/>
                          <a:gd name="connsiteY101" fmla="*/ 1020 h 10000"/>
                          <a:gd name="connsiteX102" fmla="*/ 8366 w 10006"/>
                          <a:gd name="connsiteY102" fmla="*/ 819 h 10000"/>
                          <a:gd name="connsiteX103" fmla="*/ 8689 w 10006"/>
                          <a:gd name="connsiteY103" fmla="*/ 655 h 10000"/>
                          <a:gd name="connsiteX104" fmla="*/ 8975 w 10006"/>
                          <a:gd name="connsiteY104" fmla="*/ 484 h 10000"/>
                          <a:gd name="connsiteX105" fmla="*/ 9236 w 10006"/>
                          <a:gd name="connsiteY105" fmla="*/ 350 h 10000"/>
                          <a:gd name="connsiteX106" fmla="*/ 9453 w 10006"/>
                          <a:gd name="connsiteY106" fmla="*/ 231 h 10000"/>
                          <a:gd name="connsiteX107" fmla="*/ 9627 w 10006"/>
                          <a:gd name="connsiteY107" fmla="*/ 126 h 10000"/>
                          <a:gd name="connsiteX108" fmla="*/ 9745 w 10006"/>
                          <a:gd name="connsiteY108" fmla="*/ 67 h 10000"/>
                          <a:gd name="connsiteX109" fmla="*/ 9832 w 10006"/>
                          <a:gd name="connsiteY109" fmla="*/ 15 h 10000"/>
                          <a:gd name="connsiteX110" fmla="*/ 9851 w 10006"/>
                          <a:gd name="connsiteY110" fmla="*/ 0 h 10000"/>
                          <a:gd name="connsiteX111" fmla="*/ 9863 w 10006"/>
                          <a:gd name="connsiteY111" fmla="*/ 0 h 10000"/>
                          <a:gd name="connsiteX112" fmla="*/ 9876 w 10006"/>
                          <a:gd name="connsiteY112" fmla="*/ 0 h 10000"/>
                          <a:gd name="connsiteX113" fmla="*/ 9894 w 10006"/>
                          <a:gd name="connsiteY11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416 w 10006"/>
                          <a:gd name="connsiteY96" fmla="*/ 1906 h 10000"/>
                          <a:gd name="connsiteX97" fmla="*/ 6845 w 10006"/>
                          <a:gd name="connsiteY97" fmla="*/ 1667 h 10000"/>
                          <a:gd name="connsiteX98" fmla="*/ 7254 w 10006"/>
                          <a:gd name="connsiteY98" fmla="*/ 1437 h 10000"/>
                          <a:gd name="connsiteX99" fmla="*/ 7646 w 10006"/>
                          <a:gd name="connsiteY99" fmla="*/ 1228 h 10000"/>
                          <a:gd name="connsiteX100" fmla="*/ 8018 w 10006"/>
                          <a:gd name="connsiteY100" fmla="*/ 1020 h 10000"/>
                          <a:gd name="connsiteX101" fmla="*/ 8366 w 10006"/>
                          <a:gd name="connsiteY101" fmla="*/ 819 h 10000"/>
                          <a:gd name="connsiteX102" fmla="*/ 8689 w 10006"/>
                          <a:gd name="connsiteY102" fmla="*/ 655 h 10000"/>
                          <a:gd name="connsiteX103" fmla="*/ 8975 w 10006"/>
                          <a:gd name="connsiteY103" fmla="*/ 484 h 10000"/>
                          <a:gd name="connsiteX104" fmla="*/ 9236 w 10006"/>
                          <a:gd name="connsiteY104" fmla="*/ 350 h 10000"/>
                          <a:gd name="connsiteX105" fmla="*/ 9453 w 10006"/>
                          <a:gd name="connsiteY105" fmla="*/ 231 h 10000"/>
                          <a:gd name="connsiteX106" fmla="*/ 9627 w 10006"/>
                          <a:gd name="connsiteY106" fmla="*/ 126 h 10000"/>
                          <a:gd name="connsiteX107" fmla="*/ 9745 w 10006"/>
                          <a:gd name="connsiteY107" fmla="*/ 67 h 10000"/>
                          <a:gd name="connsiteX108" fmla="*/ 9832 w 10006"/>
                          <a:gd name="connsiteY108" fmla="*/ 15 h 10000"/>
                          <a:gd name="connsiteX109" fmla="*/ 9851 w 10006"/>
                          <a:gd name="connsiteY109" fmla="*/ 0 h 10000"/>
                          <a:gd name="connsiteX110" fmla="*/ 9863 w 10006"/>
                          <a:gd name="connsiteY110" fmla="*/ 0 h 10000"/>
                          <a:gd name="connsiteX111" fmla="*/ 9876 w 10006"/>
                          <a:gd name="connsiteY111" fmla="*/ 0 h 10000"/>
                          <a:gd name="connsiteX112" fmla="*/ 9894 w 10006"/>
                          <a:gd name="connsiteY11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845 w 10006"/>
                          <a:gd name="connsiteY96" fmla="*/ 1667 h 10000"/>
                          <a:gd name="connsiteX97" fmla="*/ 7254 w 10006"/>
                          <a:gd name="connsiteY97" fmla="*/ 1437 h 10000"/>
                          <a:gd name="connsiteX98" fmla="*/ 7646 w 10006"/>
                          <a:gd name="connsiteY98" fmla="*/ 1228 h 10000"/>
                          <a:gd name="connsiteX99" fmla="*/ 8018 w 10006"/>
                          <a:gd name="connsiteY99" fmla="*/ 1020 h 10000"/>
                          <a:gd name="connsiteX100" fmla="*/ 8366 w 10006"/>
                          <a:gd name="connsiteY100" fmla="*/ 819 h 10000"/>
                          <a:gd name="connsiteX101" fmla="*/ 8689 w 10006"/>
                          <a:gd name="connsiteY101" fmla="*/ 655 h 10000"/>
                          <a:gd name="connsiteX102" fmla="*/ 8975 w 10006"/>
                          <a:gd name="connsiteY102" fmla="*/ 484 h 10000"/>
                          <a:gd name="connsiteX103" fmla="*/ 9236 w 10006"/>
                          <a:gd name="connsiteY103" fmla="*/ 350 h 10000"/>
                          <a:gd name="connsiteX104" fmla="*/ 9453 w 10006"/>
                          <a:gd name="connsiteY104" fmla="*/ 231 h 10000"/>
                          <a:gd name="connsiteX105" fmla="*/ 9627 w 10006"/>
                          <a:gd name="connsiteY105" fmla="*/ 126 h 10000"/>
                          <a:gd name="connsiteX106" fmla="*/ 9745 w 10006"/>
                          <a:gd name="connsiteY106" fmla="*/ 67 h 10000"/>
                          <a:gd name="connsiteX107" fmla="*/ 9832 w 10006"/>
                          <a:gd name="connsiteY107" fmla="*/ 15 h 10000"/>
                          <a:gd name="connsiteX108" fmla="*/ 9851 w 10006"/>
                          <a:gd name="connsiteY108" fmla="*/ 0 h 10000"/>
                          <a:gd name="connsiteX109" fmla="*/ 9863 w 10006"/>
                          <a:gd name="connsiteY109" fmla="*/ 0 h 10000"/>
                          <a:gd name="connsiteX110" fmla="*/ 9876 w 10006"/>
                          <a:gd name="connsiteY110" fmla="*/ 0 h 10000"/>
                          <a:gd name="connsiteX111" fmla="*/ 9894 w 10006"/>
                          <a:gd name="connsiteY11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254 w 10006"/>
                          <a:gd name="connsiteY96" fmla="*/ 1437 h 10000"/>
                          <a:gd name="connsiteX97" fmla="*/ 7646 w 10006"/>
                          <a:gd name="connsiteY97" fmla="*/ 1228 h 10000"/>
                          <a:gd name="connsiteX98" fmla="*/ 8018 w 10006"/>
                          <a:gd name="connsiteY98" fmla="*/ 1020 h 10000"/>
                          <a:gd name="connsiteX99" fmla="*/ 8366 w 10006"/>
                          <a:gd name="connsiteY99" fmla="*/ 819 h 10000"/>
                          <a:gd name="connsiteX100" fmla="*/ 8689 w 10006"/>
                          <a:gd name="connsiteY100" fmla="*/ 655 h 10000"/>
                          <a:gd name="connsiteX101" fmla="*/ 8975 w 10006"/>
                          <a:gd name="connsiteY101" fmla="*/ 484 h 10000"/>
                          <a:gd name="connsiteX102" fmla="*/ 9236 w 10006"/>
                          <a:gd name="connsiteY102" fmla="*/ 350 h 10000"/>
                          <a:gd name="connsiteX103" fmla="*/ 9453 w 10006"/>
                          <a:gd name="connsiteY103" fmla="*/ 231 h 10000"/>
                          <a:gd name="connsiteX104" fmla="*/ 9627 w 10006"/>
                          <a:gd name="connsiteY104" fmla="*/ 126 h 10000"/>
                          <a:gd name="connsiteX105" fmla="*/ 9745 w 10006"/>
                          <a:gd name="connsiteY105" fmla="*/ 67 h 10000"/>
                          <a:gd name="connsiteX106" fmla="*/ 9832 w 10006"/>
                          <a:gd name="connsiteY106" fmla="*/ 15 h 10000"/>
                          <a:gd name="connsiteX107" fmla="*/ 9851 w 10006"/>
                          <a:gd name="connsiteY107" fmla="*/ 0 h 10000"/>
                          <a:gd name="connsiteX108" fmla="*/ 9863 w 10006"/>
                          <a:gd name="connsiteY108" fmla="*/ 0 h 10000"/>
                          <a:gd name="connsiteX109" fmla="*/ 9876 w 10006"/>
                          <a:gd name="connsiteY109" fmla="*/ 0 h 10000"/>
                          <a:gd name="connsiteX110" fmla="*/ 9894 w 10006"/>
                          <a:gd name="connsiteY11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646 w 10006"/>
                          <a:gd name="connsiteY96" fmla="*/ 1228 h 10000"/>
                          <a:gd name="connsiteX97" fmla="*/ 8018 w 10006"/>
                          <a:gd name="connsiteY97" fmla="*/ 1020 h 10000"/>
                          <a:gd name="connsiteX98" fmla="*/ 8366 w 10006"/>
                          <a:gd name="connsiteY98" fmla="*/ 819 h 10000"/>
                          <a:gd name="connsiteX99" fmla="*/ 8689 w 10006"/>
                          <a:gd name="connsiteY99" fmla="*/ 655 h 10000"/>
                          <a:gd name="connsiteX100" fmla="*/ 8975 w 10006"/>
                          <a:gd name="connsiteY100" fmla="*/ 484 h 10000"/>
                          <a:gd name="connsiteX101" fmla="*/ 9236 w 10006"/>
                          <a:gd name="connsiteY101" fmla="*/ 350 h 10000"/>
                          <a:gd name="connsiteX102" fmla="*/ 9453 w 10006"/>
                          <a:gd name="connsiteY102" fmla="*/ 231 h 10000"/>
                          <a:gd name="connsiteX103" fmla="*/ 9627 w 10006"/>
                          <a:gd name="connsiteY103" fmla="*/ 126 h 10000"/>
                          <a:gd name="connsiteX104" fmla="*/ 9745 w 10006"/>
                          <a:gd name="connsiteY104" fmla="*/ 67 h 10000"/>
                          <a:gd name="connsiteX105" fmla="*/ 9832 w 10006"/>
                          <a:gd name="connsiteY105" fmla="*/ 15 h 10000"/>
                          <a:gd name="connsiteX106" fmla="*/ 9851 w 10006"/>
                          <a:gd name="connsiteY106" fmla="*/ 0 h 10000"/>
                          <a:gd name="connsiteX107" fmla="*/ 9863 w 10006"/>
                          <a:gd name="connsiteY107" fmla="*/ 0 h 10000"/>
                          <a:gd name="connsiteX108" fmla="*/ 9876 w 10006"/>
                          <a:gd name="connsiteY108" fmla="*/ 0 h 10000"/>
                          <a:gd name="connsiteX109" fmla="*/ 9894 w 10006"/>
                          <a:gd name="connsiteY10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018 w 10006"/>
                          <a:gd name="connsiteY96" fmla="*/ 1020 h 10000"/>
                          <a:gd name="connsiteX97" fmla="*/ 8366 w 10006"/>
                          <a:gd name="connsiteY97" fmla="*/ 819 h 10000"/>
                          <a:gd name="connsiteX98" fmla="*/ 8689 w 10006"/>
                          <a:gd name="connsiteY98" fmla="*/ 655 h 10000"/>
                          <a:gd name="connsiteX99" fmla="*/ 8975 w 10006"/>
                          <a:gd name="connsiteY99" fmla="*/ 484 h 10000"/>
                          <a:gd name="connsiteX100" fmla="*/ 9236 w 10006"/>
                          <a:gd name="connsiteY100" fmla="*/ 350 h 10000"/>
                          <a:gd name="connsiteX101" fmla="*/ 9453 w 10006"/>
                          <a:gd name="connsiteY101" fmla="*/ 231 h 10000"/>
                          <a:gd name="connsiteX102" fmla="*/ 9627 w 10006"/>
                          <a:gd name="connsiteY102" fmla="*/ 126 h 10000"/>
                          <a:gd name="connsiteX103" fmla="*/ 9745 w 10006"/>
                          <a:gd name="connsiteY103" fmla="*/ 67 h 10000"/>
                          <a:gd name="connsiteX104" fmla="*/ 9832 w 10006"/>
                          <a:gd name="connsiteY104" fmla="*/ 15 h 10000"/>
                          <a:gd name="connsiteX105" fmla="*/ 9851 w 10006"/>
                          <a:gd name="connsiteY105" fmla="*/ 0 h 10000"/>
                          <a:gd name="connsiteX106" fmla="*/ 9863 w 10006"/>
                          <a:gd name="connsiteY106" fmla="*/ 0 h 10000"/>
                          <a:gd name="connsiteX107" fmla="*/ 9876 w 10006"/>
                          <a:gd name="connsiteY107" fmla="*/ 0 h 10000"/>
                          <a:gd name="connsiteX108" fmla="*/ 9894 w 10006"/>
                          <a:gd name="connsiteY10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366 w 10006"/>
                          <a:gd name="connsiteY96" fmla="*/ 819 h 10000"/>
                          <a:gd name="connsiteX97" fmla="*/ 8689 w 10006"/>
                          <a:gd name="connsiteY97" fmla="*/ 655 h 10000"/>
                          <a:gd name="connsiteX98" fmla="*/ 8975 w 10006"/>
                          <a:gd name="connsiteY98" fmla="*/ 484 h 10000"/>
                          <a:gd name="connsiteX99" fmla="*/ 9236 w 10006"/>
                          <a:gd name="connsiteY99" fmla="*/ 350 h 10000"/>
                          <a:gd name="connsiteX100" fmla="*/ 9453 w 10006"/>
                          <a:gd name="connsiteY100" fmla="*/ 231 h 10000"/>
                          <a:gd name="connsiteX101" fmla="*/ 9627 w 10006"/>
                          <a:gd name="connsiteY101" fmla="*/ 126 h 10000"/>
                          <a:gd name="connsiteX102" fmla="*/ 9745 w 10006"/>
                          <a:gd name="connsiteY102" fmla="*/ 67 h 10000"/>
                          <a:gd name="connsiteX103" fmla="*/ 9832 w 10006"/>
                          <a:gd name="connsiteY103" fmla="*/ 15 h 10000"/>
                          <a:gd name="connsiteX104" fmla="*/ 9851 w 10006"/>
                          <a:gd name="connsiteY104" fmla="*/ 0 h 10000"/>
                          <a:gd name="connsiteX105" fmla="*/ 9863 w 10006"/>
                          <a:gd name="connsiteY105" fmla="*/ 0 h 10000"/>
                          <a:gd name="connsiteX106" fmla="*/ 9876 w 10006"/>
                          <a:gd name="connsiteY106" fmla="*/ 0 h 10000"/>
                          <a:gd name="connsiteX107" fmla="*/ 9894 w 10006"/>
                          <a:gd name="connsiteY10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689 w 10006"/>
                          <a:gd name="connsiteY96" fmla="*/ 655 h 10000"/>
                          <a:gd name="connsiteX97" fmla="*/ 8975 w 10006"/>
                          <a:gd name="connsiteY97" fmla="*/ 484 h 10000"/>
                          <a:gd name="connsiteX98" fmla="*/ 9236 w 10006"/>
                          <a:gd name="connsiteY98" fmla="*/ 350 h 10000"/>
                          <a:gd name="connsiteX99" fmla="*/ 9453 w 10006"/>
                          <a:gd name="connsiteY99" fmla="*/ 231 h 10000"/>
                          <a:gd name="connsiteX100" fmla="*/ 9627 w 10006"/>
                          <a:gd name="connsiteY100" fmla="*/ 126 h 10000"/>
                          <a:gd name="connsiteX101" fmla="*/ 9745 w 10006"/>
                          <a:gd name="connsiteY101" fmla="*/ 67 h 10000"/>
                          <a:gd name="connsiteX102" fmla="*/ 9832 w 10006"/>
                          <a:gd name="connsiteY102" fmla="*/ 15 h 10000"/>
                          <a:gd name="connsiteX103" fmla="*/ 9851 w 10006"/>
                          <a:gd name="connsiteY103" fmla="*/ 0 h 10000"/>
                          <a:gd name="connsiteX104" fmla="*/ 9863 w 10006"/>
                          <a:gd name="connsiteY104" fmla="*/ 0 h 10000"/>
                          <a:gd name="connsiteX105" fmla="*/ 9876 w 10006"/>
                          <a:gd name="connsiteY105" fmla="*/ 0 h 10000"/>
                          <a:gd name="connsiteX106" fmla="*/ 9894 w 10006"/>
                          <a:gd name="connsiteY10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975 w 10006"/>
                          <a:gd name="connsiteY96" fmla="*/ 484 h 10000"/>
                          <a:gd name="connsiteX97" fmla="*/ 9236 w 10006"/>
                          <a:gd name="connsiteY97" fmla="*/ 350 h 10000"/>
                          <a:gd name="connsiteX98" fmla="*/ 9453 w 10006"/>
                          <a:gd name="connsiteY98" fmla="*/ 231 h 10000"/>
                          <a:gd name="connsiteX99" fmla="*/ 9627 w 10006"/>
                          <a:gd name="connsiteY99" fmla="*/ 126 h 10000"/>
                          <a:gd name="connsiteX100" fmla="*/ 9745 w 10006"/>
                          <a:gd name="connsiteY100" fmla="*/ 67 h 10000"/>
                          <a:gd name="connsiteX101" fmla="*/ 9832 w 10006"/>
                          <a:gd name="connsiteY101" fmla="*/ 15 h 10000"/>
                          <a:gd name="connsiteX102" fmla="*/ 9851 w 10006"/>
                          <a:gd name="connsiteY102" fmla="*/ 0 h 10000"/>
                          <a:gd name="connsiteX103" fmla="*/ 9863 w 10006"/>
                          <a:gd name="connsiteY103" fmla="*/ 0 h 10000"/>
                          <a:gd name="connsiteX104" fmla="*/ 9876 w 10006"/>
                          <a:gd name="connsiteY104" fmla="*/ 0 h 10000"/>
                          <a:gd name="connsiteX105" fmla="*/ 9894 w 10006"/>
                          <a:gd name="connsiteY10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236 w 10006"/>
                          <a:gd name="connsiteY96" fmla="*/ 350 h 10000"/>
                          <a:gd name="connsiteX97" fmla="*/ 9453 w 10006"/>
                          <a:gd name="connsiteY97" fmla="*/ 231 h 10000"/>
                          <a:gd name="connsiteX98" fmla="*/ 9627 w 10006"/>
                          <a:gd name="connsiteY98" fmla="*/ 126 h 10000"/>
                          <a:gd name="connsiteX99" fmla="*/ 9745 w 10006"/>
                          <a:gd name="connsiteY99" fmla="*/ 67 h 10000"/>
                          <a:gd name="connsiteX100" fmla="*/ 9832 w 10006"/>
                          <a:gd name="connsiteY100" fmla="*/ 15 h 10000"/>
                          <a:gd name="connsiteX101" fmla="*/ 9851 w 10006"/>
                          <a:gd name="connsiteY101" fmla="*/ 0 h 10000"/>
                          <a:gd name="connsiteX102" fmla="*/ 9863 w 10006"/>
                          <a:gd name="connsiteY102" fmla="*/ 0 h 10000"/>
                          <a:gd name="connsiteX103" fmla="*/ 9876 w 10006"/>
                          <a:gd name="connsiteY103" fmla="*/ 0 h 10000"/>
                          <a:gd name="connsiteX104" fmla="*/ 9894 w 10006"/>
                          <a:gd name="connsiteY10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31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32 w 10006"/>
                          <a:gd name="connsiteY98" fmla="*/ 15 h 10000"/>
                          <a:gd name="connsiteX99" fmla="*/ 9851 w 10006"/>
                          <a:gd name="connsiteY99" fmla="*/ 0 h 10000"/>
                          <a:gd name="connsiteX100" fmla="*/ 9863 w 10006"/>
                          <a:gd name="connsiteY100" fmla="*/ 0 h 10000"/>
                          <a:gd name="connsiteX101" fmla="*/ 9876 w 10006"/>
                          <a:gd name="connsiteY101" fmla="*/ 0 h 10000"/>
                          <a:gd name="connsiteX102" fmla="*/ 9894 w 10006"/>
                          <a:gd name="connsiteY10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101" fmla="*/ 9894 w 10006"/>
                          <a:gd name="connsiteY101"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99" fmla="*/ 9876 w 10006"/>
                          <a:gd name="connsiteY99"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97" fmla="*/ 9863 w 10006"/>
                          <a:gd name="connsiteY97"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119 h 10000"/>
                          <a:gd name="connsiteX5" fmla="*/ 9994 w 10006"/>
                          <a:gd name="connsiteY5" fmla="*/ 141 h 10000"/>
                          <a:gd name="connsiteX6" fmla="*/ 9981 w 10006"/>
                          <a:gd name="connsiteY6" fmla="*/ 171 h 10000"/>
                          <a:gd name="connsiteX7" fmla="*/ 9963 w 10006"/>
                          <a:gd name="connsiteY7" fmla="*/ 194 h 10000"/>
                          <a:gd name="connsiteX8" fmla="*/ 9931 w 10006"/>
                          <a:gd name="connsiteY8" fmla="*/ 224 h 10000"/>
                          <a:gd name="connsiteX9" fmla="*/ 9894 w 10006"/>
                          <a:gd name="connsiteY9" fmla="*/ 261 h 10000"/>
                          <a:gd name="connsiteX10" fmla="*/ 9820 w 10006"/>
                          <a:gd name="connsiteY10" fmla="*/ 313 h 10000"/>
                          <a:gd name="connsiteX11" fmla="*/ 9714 w 10006"/>
                          <a:gd name="connsiteY11" fmla="*/ 394 h 10000"/>
                          <a:gd name="connsiteX12" fmla="*/ 9584 w 10006"/>
                          <a:gd name="connsiteY12" fmla="*/ 484 h 10000"/>
                          <a:gd name="connsiteX13" fmla="*/ 9441 w 10006"/>
                          <a:gd name="connsiteY13" fmla="*/ 573 h 10000"/>
                          <a:gd name="connsiteX14" fmla="*/ 9298 w 10006"/>
                          <a:gd name="connsiteY14" fmla="*/ 663 h 10000"/>
                          <a:gd name="connsiteX15" fmla="*/ 9155 w 10006"/>
                          <a:gd name="connsiteY15" fmla="*/ 767 h 10000"/>
                          <a:gd name="connsiteX16" fmla="*/ 9037 w 10006"/>
                          <a:gd name="connsiteY16" fmla="*/ 848 h 10000"/>
                          <a:gd name="connsiteX17" fmla="*/ 8938 w 10006"/>
                          <a:gd name="connsiteY17" fmla="*/ 915 h 10000"/>
                          <a:gd name="connsiteX18" fmla="*/ 8876 w 10006"/>
                          <a:gd name="connsiteY18" fmla="*/ 952 h 10000"/>
                          <a:gd name="connsiteX19" fmla="*/ 8851 w 10006"/>
                          <a:gd name="connsiteY19" fmla="*/ 976 h 10000"/>
                          <a:gd name="connsiteX20" fmla="*/ 6428 w 10006"/>
                          <a:gd name="connsiteY20" fmla="*/ 2448 h 10000"/>
                          <a:gd name="connsiteX21" fmla="*/ 6211 w 10006"/>
                          <a:gd name="connsiteY21" fmla="*/ 2293 h 10000"/>
                          <a:gd name="connsiteX22" fmla="*/ 9807 w 10006"/>
                          <a:gd name="connsiteY22" fmla="*/ 224 h 10000"/>
                          <a:gd name="connsiteX23" fmla="*/ 9807 w 10006"/>
                          <a:gd name="connsiteY23" fmla="*/ 224 h 10000"/>
                          <a:gd name="connsiteX24" fmla="*/ 9807 w 10006"/>
                          <a:gd name="connsiteY24" fmla="*/ 209 h 10000"/>
                          <a:gd name="connsiteX25" fmla="*/ 9820 w 10006"/>
                          <a:gd name="connsiteY25" fmla="*/ 209 h 10000"/>
                          <a:gd name="connsiteX26" fmla="*/ 9832 w 10006"/>
                          <a:gd name="connsiteY26" fmla="*/ 194 h 10000"/>
                          <a:gd name="connsiteX27" fmla="*/ 9832 w 10006"/>
                          <a:gd name="connsiteY27" fmla="*/ 178 h 10000"/>
                          <a:gd name="connsiteX28" fmla="*/ 9845 w 10006"/>
                          <a:gd name="connsiteY28" fmla="*/ 171 h 10000"/>
                          <a:gd name="connsiteX29" fmla="*/ 9845 w 10006"/>
                          <a:gd name="connsiteY29" fmla="*/ 156 h 10000"/>
                          <a:gd name="connsiteX30" fmla="*/ 9832 w 10006"/>
                          <a:gd name="connsiteY30" fmla="*/ 141 h 10000"/>
                          <a:gd name="connsiteX31" fmla="*/ 9832 w 10006"/>
                          <a:gd name="connsiteY31" fmla="*/ 126 h 10000"/>
                          <a:gd name="connsiteX32" fmla="*/ 9807 w 10006"/>
                          <a:gd name="connsiteY32" fmla="*/ 126 h 10000"/>
                          <a:gd name="connsiteX33" fmla="*/ 9776 w 10006"/>
                          <a:gd name="connsiteY33" fmla="*/ 141 h 10000"/>
                          <a:gd name="connsiteX34" fmla="*/ 9745 w 10006"/>
                          <a:gd name="connsiteY34" fmla="*/ 156 h 10000"/>
                          <a:gd name="connsiteX35" fmla="*/ 9714 w 10006"/>
                          <a:gd name="connsiteY35" fmla="*/ 171 h 10000"/>
                          <a:gd name="connsiteX36" fmla="*/ 9633 w 10006"/>
                          <a:gd name="connsiteY36" fmla="*/ 224 h 10000"/>
                          <a:gd name="connsiteX37" fmla="*/ 9497 w 10006"/>
                          <a:gd name="connsiteY37" fmla="*/ 283 h 10000"/>
                          <a:gd name="connsiteX38" fmla="*/ 9323 w 10006"/>
                          <a:gd name="connsiteY38" fmla="*/ 394 h 10000"/>
                          <a:gd name="connsiteX39" fmla="*/ 9093 w 10006"/>
                          <a:gd name="connsiteY39" fmla="*/ 506 h 10000"/>
                          <a:gd name="connsiteX40" fmla="*/ 8832 w 10006"/>
                          <a:gd name="connsiteY40" fmla="*/ 655 h 10000"/>
                          <a:gd name="connsiteX41" fmla="*/ 8540 w 10006"/>
                          <a:gd name="connsiteY41" fmla="*/ 811 h 10000"/>
                          <a:gd name="connsiteX42" fmla="*/ 8211 w 10006"/>
                          <a:gd name="connsiteY42" fmla="*/ 990 h 10000"/>
                          <a:gd name="connsiteX43" fmla="*/ 7851 w 10006"/>
                          <a:gd name="connsiteY43" fmla="*/ 1183 h 10000"/>
                          <a:gd name="connsiteX44" fmla="*/ 7459 w 10006"/>
                          <a:gd name="connsiteY44" fmla="*/ 1392 h 10000"/>
                          <a:gd name="connsiteX45" fmla="*/ 7062 w 10006"/>
                          <a:gd name="connsiteY45" fmla="*/ 1615 h 10000"/>
                          <a:gd name="connsiteX46" fmla="*/ 6646 w 10006"/>
                          <a:gd name="connsiteY46" fmla="*/ 1854 h 10000"/>
                          <a:gd name="connsiteX47" fmla="*/ 6211 w 10006"/>
                          <a:gd name="connsiteY47" fmla="*/ 2084 h 10000"/>
                          <a:gd name="connsiteX48" fmla="*/ 5764 w 10006"/>
                          <a:gd name="connsiteY48" fmla="*/ 2330 h 10000"/>
                          <a:gd name="connsiteX49" fmla="*/ 5323 w 10006"/>
                          <a:gd name="connsiteY49" fmla="*/ 2583 h 10000"/>
                          <a:gd name="connsiteX50" fmla="*/ 4863 w 10006"/>
                          <a:gd name="connsiteY50" fmla="*/ 2843 h 10000"/>
                          <a:gd name="connsiteX51" fmla="*/ 4416 w 10006"/>
                          <a:gd name="connsiteY51" fmla="*/ 3089 h 10000"/>
                          <a:gd name="connsiteX52" fmla="*/ 3975 w 10006"/>
                          <a:gd name="connsiteY52" fmla="*/ 3335 h 10000"/>
                          <a:gd name="connsiteX53" fmla="*/ 3540 w 10006"/>
                          <a:gd name="connsiteY53" fmla="*/ 3587 h 10000"/>
                          <a:gd name="connsiteX54" fmla="*/ 3112 w 10006"/>
                          <a:gd name="connsiteY54" fmla="*/ 3818 h 10000"/>
                          <a:gd name="connsiteX55" fmla="*/ 2702 w 10006"/>
                          <a:gd name="connsiteY55" fmla="*/ 4057 h 10000"/>
                          <a:gd name="connsiteX56" fmla="*/ 2323 w 10006"/>
                          <a:gd name="connsiteY56" fmla="*/ 4272 h 10000"/>
                          <a:gd name="connsiteX57" fmla="*/ 1963 w 10006"/>
                          <a:gd name="connsiteY57" fmla="*/ 4481 h 10000"/>
                          <a:gd name="connsiteX58" fmla="*/ 1627 w 10006"/>
                          <a:gd name="connsiteY58" fmla="*/ 4682 h 10000"/>
                          <a:gd name="connsiteX59" fmla="*/ 1323 w 10006"/>
                          <a:gd name="connsiteY59" fmla="*/ 4846 h 10000"/>
                          <a:gd name="connsiteX60" fmla="*/ 1049 w 10006"/>
                          <a:gd name="connsiteY60" fmla="*/ 5017 h 10000"/>
                          <a:gd name="connsiteX61" fmla="*/ 820 w 10006"/>
                          <a:gd name="connsiteY61" fmla="*/ 5150 h 10000"/>
                          <a:gd name="connsiteX62" fmla="*/ 640 w 10006"/>
                          <a:gd name="connsiteY62" fmla="*/ 5278 h 10000"/>
                          <a:gd name="connsiteX63" fmla="*/ 497 w 10006"/>
                          <a:gd name="connsiteY63" fmla="*/ 5367 h 10000"/>
                          <a:gd name="connsiteX64" fmla="*/ 472 w 10006"/>
                          <a:gd name="connsiteY64" fmla="*/ 5381 h 10000"/>
                          <a:gd name="connsiteX65" fmla="*/ 428 w 10006"/>
                          <a:gd name="connsiteY65" fmla="*/ 5433 h 10000"/>
                          <a:gd name="connsiteX66" fmla="*/ 366 w 10006"/>
                          <a:gd name="connsiteY66" fmla="*/ 5500 h 10000"/>
                          <a:gd name="connsiteX67" fmla="*/ 298 w 10006"/>
                          <a:gd name="connsiteY67" fmla="*/ 5605 h 10000"/>
                          <a:gd name="connsiteX68" fmla="*/ 236 w 10006"/>
                          <a:gd name="connsiteY68" fmla="*/ 5731 h 10000"/>
                          <a:gd name="connsiteX69" fmla="*/ 180 w 10006"/>
                          <a:gd name="connsiteY69" fmla="*/ 5895 h 10000"/>
                          <a:gd name="connsiteX70" fmla="*/ 167 w 10006"/>
                          <a:gd name="connsiteY70" fmla="*/ 6089 h 10000"/>
                          <a:gd name="connsiteX71" fmla="*/ 167 w 10006"/>
                          <a:gd name="connsiteY71" fmla="*/ 6215 h 10000"/>
                          <a:gd name="connsiteX72" fmla="*/ 167 w 10006"/>
                          <a:gd name="connsiteY72" fmla="*/ 6424 h 10000"/>
                          <a:gd name="connsiteX73" fmla="*/ 167 w 10006"/>
                          <a:gd name="connsiteY73" fmla="*/ 6684 h 10000"/>
                          <a:gd name="connsiteX74" fmla="*/ 167 w 10006"/>
                          <a:gd name="connsiteY74" fmla="*/ 6989 h 10000"/>
                          <a:gd name="connsiteX75" fmla="*/ 167 w 10006"/>
                          <a:gd name="connsiteY75" fmla="*/ 7324 h 10000"/>
                          <a:gd name="connsiteX76" fmla="*/ 180 w 10006"/>
                          <a:gd name="connsiteY76" fmla="*/ 7674 h 10000"/>
                          <a:gd name="connsiteX77" fmla="*/ 180 w 10006"/>
                          <a:gd name="connsiteY77" fmla="*/ 8031 h 10000"/>
                          <a:gd name="connsiteX78" fmla="*/ 180 w 10006"/>
                          <a:gd name="connsiteY78" fmla="*/ 8381 h 10000"/>
                          <a:gd name="connsiteX79" fmla="*/ 180 w 10006"/>
                          <a:gd name="connsiteY79" fmla="*/ 8709 h 10000"/>
                          <a:gd name="connsiteX80" fmla="*/ 180 w 10006"/>
                          <a:gd name="connsiteY80" fmla="*/ 9006 h 10000"/>
                          <a:gd name="connsiteX81" fmla="*/ 192 w 10006"/>
                          <a:gd name="connsiteY81" fmla="*/ 9267 h 10000"/>
                          <a:gd name="connsiteX82" fmla="*/ 192 w 10006"/>
                          <a:gd name="connsiteY82" fmla="*/ 9461 h 10000"/>
                          <a:gd name="connsiteX83" fmla="*/ 192 w 10006"/>
                          <a:gd name="connsiteY83" fmla="*/ 9580 h 10000"/>
                          <a:gd name="connsiteX84" fmla="*/ 192 w 10006"/>
                          <a:gd name="connsiteY84" fmla="*/ 9632 h 10000"/>
                          <a:gd name="connsiteX85" fmla="*/ 8975 w 10006"/>
                          <a:gd name="connsiteY85" fmla="*/ 4630 h 10000"/>
                          <a:gd name="connsiteX86" fmla="*/ 8863 w 10006"/>
                          <a:gd name="connsiteY86" fmla="*/ 5150 h 10000"/>
                          <a:gd name="connsiteX87" fmla="*/ 243 w 10006"/>
                          <a:gd name="connsiteY87" fmla="*/ 10000 h 10000"/>
                          <a:gd name="connsiteX88" fmla="*/ 18 w 10006"/>
                          <a:gd name="connsiteY88" fmla="*/ 9304 h 10000"/>
                          <a:gd name="connsiteX89" fmla="*/ 18 w 10006"/>
                          <a:gd name="connsiteY89" fmla="*/ 5985 h 10000"/>
                          <a:gd name="connsiteX90" fmla="*/ 81 w 10006"/>
                          <a:gd name="connsiteY90" fmla="*/ 5709 h 10000"/>
                          <a:gd name="connsiteX91" fmla="*/ 279 w 10006"/>
                          <a:gd name="connsiteY91" fmla="*/ 5396 h 10000"/>
                          <a:gd name="connsiteX92" fmla="*/ 1540 w 10006"/>
                          <a:gd name="connsiteY92" fmla="*/ 4615 h 10000"/>
                          <a:gd name="connsiteX93" fmla="*/ 3366 w 10006"/>
                          <a:gd name="connsiteY93" fmla="*/ 3595 h 10000"/>
                          <a:gd name="connsiteX94" fmla="*/ 9453 w 10006"/>
                          <a:gd name="connsiteY94" fmla="*/ 205 h 10000"/>
                          <a:gd name="connsiteX95" fmla="*/ 9851 w 10006"/>
                          <a:gd name="connsiteY95" fmla="*/ 0 h 10000"/>
                          <a:gd name="connsiteX0" fmla="*/ 9851 w 10006"/>
                          <a:gd name="connsiteY0" fmla="*/ 0 h 10000"/>
                          <a:gd name="connsiteX1" fmla="*/ 9931 w 10006"/>
                          <a:gd name="connsiteY1" fmla="*/ 0 h 10000"/>
                          <a:gd name="connsiteX2" fmla="*/ 9950 w 10006"/>
                          <a:gd name="connsiteY2" fmla="*/ 0 h 10000"/>
                          <a:gd name="connsiteX3" fmla="*/ 10006 w 10006"/>
                          <a:gd name="connsiteY3" fmla="*/ 119 h 10000"/>
                          <a:gd name="connsiteX4" fmla="*/ 9994 w 10006"/>
                          <a:gd name="connsiteY4" fmla="*/ 141 h 10000"/>
                          <a:gd name="connsiteX5" fmla="*/ 9981 w 10006"/>
                          <a:gd name="connsiteY5" fmla="*/ 171 h 10000"/>
                          <a:gd name="connsiteX6" fmla="*/ 9963 w 10006"/>
                          <a:gd name="connsiteY6" fmla="*/ 194 h 10000"/>
                          <a:gd name="connsiteX7" fmla="*/ 9931 w 10006"/>
                          <a:gd name="connsiteY7" fmla="*/ 224 h 10000"/>
                          <a:gd name="connsiteX8" fmla="*/ 9894 w 10006"/>
                          <a:gd name="connsiteY8" fmla="*/ 261 h 10000"/>
                          <a:gd name="connsiteX9" fmla="*/ 9820 w 10006"/>
                          <a:gd name="connsiteY9" fmla="*/ 313 h 10000"/>
                          <a:gd name="connsiteX10" fmla="*/ 9714 w 10006"/>
                          <a:gd name="connsiteY10" fmla="*/ 394 h 10000"/>
                          <a:gd name="connsiteX11" fmla="*/ 9584 w 10006"/>
                          <a:gd name="connsiteY11" fmla="*/ 484 h 10000"/>
                          <a:gd name="connsiteX12" fmla="*/ 9441 w 10006"/>
                          <a:gd name="connsiteY12" fmla="*/ 573 h 10000"/>
                          <a:gd name="connsiteX13" fmla="*/ 9298 w 10006"/>
                          <a:gd name="connsiteY13" fmla="*/ 663 h 10000"/>
                          <a:gd name="connsiteX14" fmla="*/ 9155 w 10006"/>
                          <a:gd name="connsiteY14" fmla="*/ 767 h 10000"/>
                          <a:gd name="connsiteX15" fmla="*/ 9037 w 10006"/>
                          <a:gd name="connsiteY15" fmla="*/ 848 h 10000"/>
                          <a:gd name="connsiteX16" fmla="*/ 8938 w 10006"/>
                          <a:gd name="connsiteY16" fmla="*/ 915 h 10000"/>
                          <a:gd name="connsiteX17" fmla="*/ 8876 w 10006"/>
                          <a:gd name="connsiteY17" fmla="*/ 952 h 10000"/>
                          <a:gd name="connsiteX18" fmla="*/ 8851 w 10006"/>
                          <a:gd name="connsiteY18" fmla="*/ 976 h 10000"/>
                          <a:gd name="connsiteX19" fmla="*/ 6428 w 10006"/>
                          <a:gd name="connsiteY19" fmla="*/ 2448 h 10000"/>
                          <a:gd name="connsiteX20" fmla="*/ 6211 w 10006"/>
                          <a:gd name="connsiteY20" fmla="*/ 2293 h 10000"/>
                          <a:gd name="connsiteX21" fmla="*/ 9807 w 10006"/>
                          <a:gd name="connsiteY21" fmla="*/ 224 h 10000"/>
                          <a:gd name="connsiteX22" fmla="*/ 9807 w 10006"/>
                          <a:gd name="connsiteY22" fmla="*/ 224 h 10000"/>
                          <a:gd name="connsiteX23" fmla="*/ 9807 w 10006"/>
                          <a:gd name="connsiteY23" fmla="*/ 209 h 10000"/>
                          <a:gd name="connsiteX24" fmla="*/ 9820 w 10006"/>
                          <a:gd name="connsiteY24" fmla="*/ 209 h 10000"/>
                          <a:gd name="connsiteX25" fmla="*/ 9832 w 10006"/>
                          <a:gd name="connsiteY25" fmla="*/ 194 h 10000"/>
                          <a:gd name="connsiteX26" fmla="*/ 9832 w 10006"/>
                          <a:gd name="connsiteY26" fmla="*/ 178 h 10000"/>
                          <a:gd name="connsiteX27" fmla="*/ 9845 w 10006"/>
                          <a:gd name="connsiteY27" fmla="*/ 171 h 10000"/>
                          <a:gd name="connsiteX28" fmla="*/ 9845 w 10006"/>
                          <a:gd name="connsiteY28" fmla="*/ 156 h 10000"/>
                          <a:gd name="connsiteX29" fmla="*/ 9832 w 10006"/>
                          <a:gd name="connsiteY29" fmla="*/ 141 h 10000"/>
                          <a:gd name="connsiteX30" fmla="*/ 9832 w 10006"/>
                          <a:gd name="connsiteY30" fmla="*/ 126 h 10000"/>
                          <a:gd name="connsiteX31" fmla="*/ 9807 w 10006"/>
                          <a:gd name="connsiteY31" fmla="*/ 126 h 10000"/>
                          <a:gd name="connsiteX32" fmla="*/ 9776 w 10006"/>
                          <a:gd name="connsiteY32" fmla="*/ 141 h 10000"/>
                          <a:gd name="connsiteX33" fmla="*/ 9745 w 10006"/>
                          <a:gd name="connsiteY33" fmla="*/ 156 h 10000"/>
                          <a:gd name="connsiteX34" fmla="*/ 9714 w 10006"/>
                          <a:gd name="connsiteY34" fmla="*/ 171 h 10000"/>
                          <a:gd name="connsiteX35" fmla="*/ 9633 w 10006"/>
                          <a:gd name="connsiteY35" fmla="*/ 224 h 10000"/>
                          <a:gd name="connsiteX36" fmla="*/ 9497 w 10006"/>
                          <a:gd name="connsiteY36" fmla="*/ 283 h 10000"/>
                          <a:gd name="connsiteX37" fmla="*/ 9323 w 10006"/>
                          <a:gd name="connsiteY37" fmla="*/ 394 h 10000"/>
                          <a:gd name="connsiteX38" fmla="*/ 9093 w 10006"/>
                          <a:gd name="connsiteY38" fmla="*/ 506 h 10000"/>
                          <a:gd name="connsiteX39" fmla="*/ 8832 w 10006"/>
                          <a:gd name="connsiteY39" fmla="*/ 655 h 10000"/>
                          <a:gd name="connsiteX40" fmla="*/ 8540 w 10006"/>
                          <a:gd name="connsiteY40" fmla="*/ 811 h 10000"/>
                          <a:gd name="connsiteX41" fmla="*/ 8211 w 10006"/>
                          <a:gd name="connsiteY41" fmla="*/ 990 h 10000"/>
                          <a:gd name="connsiteX42" fmla="*/ 7851 w 10006"/>
                          <a:gd name="connsiteY42" fmla="*/ 1183 h 10000"/>
                          <a:gd name="connsiteX43" fmla="*/ 7459 w 10006"/>
                          <a:gd name="connsiteY43" fmla="*/ 1392 h 10000"/>
                          <a:gd name="connsiteX44" fmla="*/ 7062 w 10006"/>
                          <a:gd name="connsiteY44" fmla="*/ 1615 h 10000"/>
                          <a:gd name="connsiteX45" fmla="*/ 6646 w 10006"/>
                          <a:gd name="connsiteY45" fmla="*/ 1854 h 10000"/>
                          <a:gd name="connsiteX46" fmla="*/ 6211 w 10006"/>
                          <a:gd name="connsiteY46" fmla="*/ 2084 h 10000"/>
                          <a:gd name="connsiteX47" fmla="*/ 5764 w 10006"/>
                          <a:gd name="connsiteY47" fmla="*/ 2330 h 10000"/>
                          <a:gd name="connsiteX48" fmla="*/ 5323 w 10006"/>
                          <a:gd name="connsiteY48" fmla="*/ 2583 h 10000"/>
                          <a:gd name="connsiteX49" fmla="*/ 4863 w 10006"/>
                          <a:gd name="connsiteY49" fmla="*/ 2843 h 10000"/>
                          <a:gd name="connsiteX50" fmla="*/ 4416 w 10006"/>
                          <a:gd name="connsiteY50" fmla="*/ 3089 h 10000"/>
                          <a:gd name="connsiteX51" fmla="*/ 3975 w 10006"/>
                          <a:gd name="connsiteY51" fmla="*/ 3335 h 10000"/>
                          <a:gd name="connsiteX52" fmla="*/ 3540 w 10006"/>
                          <a:gd name="connsiteY52" fmla="*/ 3587 h 10000"/>
                          <a:gd name="connsiteX53" fmla="*/ 3112 w 10006"/>
                          <a:gd name="connsiteY53" fmla="*/ 3818 h 10000"/>
                          <a:gd name="connsiteX54" fmla="*/ 2702 w 10006"/>
                          <a:gd name="connsiteY54" fmla="*/ 4057 h 10000"/>
                          <a:gd name="connsiteX55" fmla="*/ 2323 w 10006"/>
                          <a:gd name="connsiteY55" fmla="*/ 4272 h 10000"/>
                          <a:gd name="connsiteX56" fmla="*/ 1963 w 10006"/>
                          <a:gd name="connsiteY56" fmla="*/ 4481 h 10000"/>
                          <a:gd name="connsiteX57" fmla="*/ 1627 w 10006"/>
                          <a:gd name="connsiteY57" fmla="*/ 4682 h 10000"/>
                          <a:gd name="connsiteX58" fmla="*/ 1323 w 10006"/>
                          <a:gd name="connsiteY58" fmla="*/ 4846 h 10000"/>
                          <a:gd name="connsiteX59" fmla="*/ 1049 w 10006"/>
                          <a:gd name="connsiteY59" fmla="*/ 5017 h 10000"/>
                          <a:gd name="connsiteX60" fmla="*/ 820 w 10006"/>
                          <a:gd name="connsiteY60" fmla="*/ 5150 h 10000"/>
                          <a:gd name="connsiteX61" fmla="*/ 640 w 10006"/>
                          <a:gd name="connsiteY61" fmla="*/ 5278 h 10000"/>
                          <a:gd name="connsiteX62" fmla="*/ 497 w 10006"/>
                          <a:gd name="connsiteY62" fmla="*/ 5367 h 10000"/>
                          <a:gd name="connsiteX63" fmla="*/ 472 w 10006"/>
                          <a:gd name="connsiteY63" fmla="*/ 5381 h 10000"/>
                          <a:gd name="connsiteX64" fmla="*/ 428 w 10006"/>
                          <a:gd name="connsiteY64" fmla="*/ 5433 h 10000"/>
                          <a:gd name="connsiteX65" fmla="*/ 366 w 10006"/>
                          <a:gd name="connsiteY65" fmla="*/ 5500 h 10000"/>
                          <a:gd name="connsiteX66" fmla="*/ 298 w 10006"/>
                          <a:gd name="connsiteY66" fmla="*/ 5605 h 10000"/>
                          <a:gd name="connsiteX67" fmla="*/ 236 w 10006"/>
                          <a:gd name="connsiteY67" fmla="*/ 5731 h 10000"/>
                          <a:gd name="connsiteX68" fmla="*/ 180 w 10006"/>
                          <a:gd name="connsiteY68" fmla="*/ 5895 h 10000"/>
                          <a:gd name="connsiteX69" fmla="*/ 167 w 10006"/>
                          <a:gd name="connsiteY69" fmla="*/ 6089 h 10000"/>
                          <a:gd name="connsiteX70" fmla="*/ 167 w 10006"/>
                          <a:gd name="connsiteY70" fmla="*/ 6215 h 10000"/>
                          <a:gd name="connsiteX71" fmla="*/ 167 w 10006"/>
                          <a:gd name="connsiteY71" fmla="*/ 6424 h 10000"/>
                          <a:gd name="connsiteX72" fmla="*/ 167 w 10006"/>
                          <a:gd name="connsiteY72" fmla="*/ 6684 h 10000"/>
                          <a:gd name="connsiteX73" fmla="*/ 167 w 10006"/>
                          <a:gd name="connsiteY73" fmla="*/ 6989 h 10000"/>
                          <a:gd name="connsiteX74" fmla="*/ 167 w 10006"/>
                          <a:gd name="connsiteY74" fmla="*/ 7324 h 10000"/>
                          <a:gd name="connsiteX75" fmla="*/ 180 w 10006"/>
                          <a:gd name="connsiteY75" fmla="*/ 7674 h 10000"/>
                          <a:gd name="connsiteX76" fmla="*/ 180 w 10006"/>
                          <a:gd name="connsiteY76" fmla="*/ 8031 h 10000"/>
                          <a:gd name="connsiteX77" fmla="*/ 180 w 10006"/>
                          <a:gd name="connsiteY77" fmla="*/ 8381 h 10000"/>
                          <a:gd name="connsiteX78" fmla="*/ 180 w 10006"/>
                          <a:gd name="connsiteY78" fmla="*/ 8709 h 10000"/>
                          <a:gd name="connsiteX79" fmla="*/ 180 w 10006"/>
                          <a:gd name="connsiteY79" fmla="*/ 9006 h 10000"/>
                          <a:gd name="connsiteX80" fmla="*/ 192 w 10006"/>
                          <a:gd name="connsiteY80" fmla="*/ 9267 h 10000"/>
                          <a:gd name="connsiteX81" fmla="*/ 192 w 10006"/>
                          <a:gd name="connsiteY81" fmla="*/ 9461 h 10000"/>
                          <a:gd name="connsiteX82" fmla="*/ 192 w 10006"/>
                          <a:gd name="connsiteY82" fmla="*/ 9580 h 10000"/>
                          <a:gd name="connsiteX83" fmla="*/ 192 w 10006"/>
                          <a:gd name="connsiteY83" fmla="*/ 9632 h 10000"/>
                          <a:gd name="connsiteX84" fmla="*/ 8975 w 10006"/>
                          <a:gd name="connsiteY84" fmla="*/ 4630 h 10000"/>
                          <a:gd name="connsiteX85" fmla="*/ 8863 w 10006"/>
                          <a:gd name="connsiteY85" fmla="*/ 5150 h 10000"/>
                          <a:gd name="connsiteX86" fmla="*/ 243 w 10006"/>
                          <a:gd name="connsiteY86" fmla="*/ 10000 h 10000"/>
                          <a:gd name="connsiteX87" fmla="*/ 18 w 10006"/>
                          <a:gd name="connsiteY87" fmla="*/ 9304 h 10000"/>
                          <a:gd name="connsiteX88" fmla="*/ 18 w 10006"/>
                          <a:gd name="connsiteY88" fmla="*/ 5985 h 10000"/>
                          <a:gd name="connsiteX89" fmla="*/ 81 w 10006"/>
                          <a:gd name="connsiteY89" fmla="*/ 5709 h 10000"/>
                          <a:gd name="connsiteX90" fmla="*/ 279 w 10006"/>
                          <a:gd name="connsiteY90" fmla="*/ 5396 h 10000"/>
                          <a:gd name="connsiteX91" fmla="*/ 1540 w 10006"/>
                          <a:gd name="connsiteY91" fmla="*/ 4615 h 10000"/>
                          <a:gd name="connsiteX92" fmla="*/ 3366 w 10006"/>
                          <a:gd name="connsiteY92" fmla="*/ 3595 h 10000"/>
                          <a:gd name="connsiteX93" fmla="*/ 9453 w 10006"/>
                          <a:gd name="connsiteY93" fmla="*/ 205 h 10000"/>
                          <a:gd name="connsiteX94" fmla="*/ 9851 w 10006"/>
                          <a:gd name="connsiteY94" fmla="*/ 0 h 10000"/>
                          <a:gd name="connsiteX0" fmla="*/ 9851 w 10006"/>
                          <a:gd name="connsiteY0" fmla="*/ 0 h 10000"/>
                          <a:gd name="connsiteX1" fmla="*/ 9931 w 10006"/>
                          <a:gd name="connsiteY1" fmla="*/ 0 h 10000"/>
                          <a:gd name="connsiteX2" fmla="*/ 10006 w 10006"/>
                          <a:gd name="connsiteY2" fmla="*/ 119 h 10000"/>
                          <a:gd name="connsiteX3" fmla="*/ 9994 w 10006"/>
                          <a:gd name="connsiteY3" fmla="*/ 141 h 10000"/>
                          <a:gd name="connsiteX4" fmla="*/ 9981 w 10006"/>
                          <a:gd name="connsiteY4" fmla="*/ 171 h 10000"/>
                          <a:gd name="connsiteX5" fmla="*/ 9963 w 10006"/>
                          <a:gd name="connsiteY5" fmla="*/ 194 h 10000"/>
                          <a:gd name="connsiteX6" fmla="*/ 9931 w 10006"/>
                          <a:gd name="connsiteY6" fmla="*/ 224 h 10000"/>
                          <a:gd name="connsiteX7" fmla="*/ 9894 w 10006"/>
                          <a:gd name="connsiteY7" fmla="*/ 261 h 10000"/>
                          <a:gd name="connsiteX8" fmla="*/ 9820 w 10006"/>
                          <a:gd name="connsiteY8" fmla="*/ 313 h 10000"/>
                          <a:gd name="connsiteX9" fmla="*/ 9714 w 10006"/>
                          <a:gd name="connsiteY9" fmla="*/ 394 h 10000"/>
                          <a:gd name="connsiteX10" fmla="*/ 9584 w 10006"/>
                          <a:gd name="connsiteY10" fmla="*/ 484 h 10000"/>
                          <a:gd name="connsiteX11" fmla="*/ 9441 w 10006"/>
                          <a:gd name="connsiteY11" fmla="*/ 573 h 10000"/>
                          <a:gd name="connsiteX12" fmla="*/ 9298 w 10006"/>
                          <a:gd name="connsiteY12" fmla="*/ 663 h 10000"/>
                          <a:gd name="connsiteX13" fmla="*/ 9155 w 10006"/>
                          <a:gd name="connsiteY13" fmla="*/ 767 h 10000"/>
                          <a:gd name="connsiteX14" fmla="*/ 9037 w 10006"/>
                          <a:gd name="connsiteY14" fmla="*/ 848 h 10000"/>
                          <a:gd name="connsiteX15" fmla="*/ 8938 w 10006"/>
                          <a:gd name="connsiteY15" fmla="*/ 915 h 10000"/>
                          <a:gd name="connsiteX16" fmla="*/ 8876 w 10006"/>
                          <a:gd name="connsiteY16" fmla="*/ 952 h 10000"/>
                          <a:gd name="connsiteX17" fmla="*/ 8851 w 10006"/>
                          <a:gd name="connsiteY17" fmla="*/ 976 h 10000"/>
                          <a:gd name="connsiteX18" fmla="*/ 6428 w 10006"/>
                          <a:gd name="connsiteY18" fmla="*/ 2448 h 10000"/>
                          <a:gd name="connsiteX19" fmla="*/ 6211 w 10006"/>
                          <a:gd name="connsiteY19" fmla="*/ 2293 h 10000"/>
                          <a:gd name="connsiteX20" fmla="*/ 9807 w 10006"/>
                          <a:gd name="connsiteY20" fmla="*/ 224 h 10000"/>
                          <a:gd name="connsiteX21" fmla="*/ 9807 w 10006"/>
                          <a:gd name="connsiteY21" fmla="*/ 224 h 10000"/>
                          <a:gd name="connsiteX22" fmla="*/ 9807 w 10006"/>
                          <a:gd name="connsiteY22" fmla="*/ 209 h 10000"/>
                          <a:gd name="connsiteX23" fmla="*/ 9820 w 10006"/>
                          <a:gd name="connsiteY23" fmla="*/ 209 h 10000"/>
                          <a:gd name="connsiteX24" fmla="*/ 9832 w 10006"/>
                          <a:gd name="connsiteY24" fmla="*/ 194 h 10000"/>
                          <a:gd name="connsiteX25" fmla="*/ 9832 w 10006"/>
                          <a:gd name="connsiteY25" fmla="*/ 178 h 10000"/>
                          <a:gd name="connsiteX26" fmla="*/ 9845 w 10006"/>
                          <a:gd name="connsiteY26" fmla="*/ 171 h 10000"/>
                          <a:gd name="connsiteX27" fmla="*/ 9845 w 10006"/>
                          <a:gd name="connsiteY27" fmla="*/ 156 h 10000"/>
                          <a:gd name="connsiteX28" fmla="*/ 9832 w 10006"/>
                          <a:gd name="connsiteY28" fmla="*/ 141 h 10000"/>
                          <a:gd name="connsiteX29" fmla="*/ 9832 w 10006"/>
                          <a:gd name="connsiteY29" fmla="*/ 126 h 10000"/>
                          <a:gd name="connsiteX30" fmla="*/ 9807 w 10006"/>
                          <a:gd name="connsiteY30" fmla="*/ 126 h 10000"/>
                          <a:gd name="connsiteX31" fmla="*/ 9776 w 10006"/>
                          <a:gd name="connsiteY31" fmla="*/ 141 h 10000"/>
                          <a:gd name="connsiteX32" fmla="*/ 9745 w 10006"/>
                          <a:gd name="connsiteY32" fmla="*/ 156 h 10000"/>
                          <a:gd name="connsiteX33" fmla="*/ 9714 w 10006"/>
                          <a:gd name="connsiteY33" fmla="*/ 171 h 10000"/>
                          <a:gd name="connsiteX34" fmla="*/ 9633 w 10006"/>
                          <a:gd name="connsiteY34" fmla="*/ 224 h 10000"/>
                          <a:gd name="connsiteX35" fmla="*/ 9497 w 10006"/>
                          <a:gd name="connsiteY35" fmla="*/ 283 h 10000"/>
                          <a:gd name="connsiteX36" fmla="*/ 9323 w 10006"/>
                          <a:gd name="connsiteY36" fmla="*/ 394 h 10000"/>
                          <a:gd name="connsiteX37" fmla="*/ 9093 w 10006"/>
                          <a:gd name="connsiteY37" fmla="*/ 506 h 10000"/>
                          <a:gd name="connsiteX38" fmla="*/ 8832 w 10006"/>
                          <a:gd name="connsiteY38" fmla="*/ 655 h 10000"/>
                          <a:gd name="connsiteX39" fmla="*/ 8540 w 10006"/>
                          <a:gd name="connsiteY39" fmla="*/ 811 h 10000"/>
                          <a:gd name="connsiteX40" fmla="*/ 8211 w 10006"/>
                          <a:gd name="connsiteY40" fmla="*/ 990 h 10000"/>
                          <a:gd name="connsiteX41" fmla="*/ 7851 w 10006"/>
                          <a:gd name="connsiteY41" fmla="*/ 1183 h 10000"/>
                          <a:gd name="connsiteX42" fmla="*/ 7459 w 10006"/>
                          <a:gd name="connsiteY42" fmla="*/ 1392 h 10000"/>
                          <a:gd name="connsiteX43" fmla="*/ 7062 w 10006"/>
                          <a:gd name="connsiteY43" fmla="*/ 1615 h 10000"/>
                          <a:gd name="connsiteX44" fmla="*/ 6646 w 10006"/>
                          <a:gd name="connsiteY44" fmla="*/ 1854 h 10000"/>
                          <a:gd name="connsiteX45" fmla="*/ 6211 w 10006"/>
                          <a:gd name="connsiteY45" fmla="*/ 2084 h 10000"/>
                          <a:gd name="connsiteX46" fmla="*/ 5764 w 10006"/>
                          <a:gd name="connsiteY46" fmla="*/ 2330 h 10000"/>
                          <a:gd name="connsiteX47" fmla="*/ 5323 w 10006"/>
                          <a:gd name="connsiteY47" fmla="*/ 2583 h 10000"/>
                          <a:gd name="connsiteX48" fmla="*/ 4863 w 10006"/>
                          <a:gd name="connsiteY48" fmla="*/ 2843 h 10000"/>
                          <a:gd name="connsiteX49" fmla="*/ 4416 w 10006"/>
                          <a:gd name="connsiteY49" fmla="*/ 3089 h 10000"/>
                          <a:gd name="connsiteX50" fmla="*/ 3975 w 10006"/>
                          <a:gd name="connsiteY50" fmla="*/ 3335 h 10000"/>
                          <a:gd name="connsiteX51" fmla="*/ 3540 w 10006"/>
                          <a:gd name="connsiteY51" fmla="*/ 3587 h 10000"/>
                          <a:gd name="connsiteX52" fmla="*/ 3112 w 10006"/>
                          <a:gd name="connsiteY52" fmla="*/ 3818 h 10000"/>
                          <a:gd name="connsiteX53" fmla="*/ 2702 w 10006"/>
                          <a:gd name="connsiteY53" fmla="*/ 4057 h 10000"/>
                          <a:gd name="connsiteX54" fmla="*/ 2323 w 10006"/>
                          <a:gd name="connsiteY54" fmla="*/ 4272 h 10000"/>
                          <a:gd name="connsiteX55" fmla="*/ 1963 w 10006"/>
                          <a:gd name="connsiteY55" fmla="*/ 4481 h 10000"/>
                          <a:gd name="connsiteX56" fmla="*/ 1627 w 10006"/>
                          <a:gd name="connsiteY56" fmla="*/ 4682 h 10000"/>
                          <a:gd name="connsiteX57" fmla="*/ 1323 w 10006"/>
                          <a:gd name="connsiteY57" fmla="*/ 4846 h 10000"/>
                          <a:gd name="connsiteX58" fmla="*/ 1049 w 10006"/>
                          <a:gd name="connsiteY58" fmla="*/ 5017 h 10000"/>
                          <a:gd name="connsiteX59" fmla="*/ 820 w 10006"/>
                          <a:gd name="connsiteY59" fmla="*/ 5150 h 10000"/>
                          <a:gd name="connsiteX60" fmla="*/ 640 w 10006"/>
                          <a:gd name="connsiteY60" fmla="*/ 5278 h 10000"/>
                          <a:gd name="connsiteX61" fmla="*/ 497 w 10006"/>
                          <a:gd name="connsiteY61" fmla="*/ 5367 h 10000"/>
                          <a:gd name="connsiteX62" fmla="*/ 472 w 10006"/>
                          <a:gd name="connsiteY62" fmla="*/ 5381 h 10000"/>
                          <a:gd name="connsiteX63" fmla="*/ 428 w 10006"/>
                          <a:gd name="connsiteY63" fmla="*/ 5433 h 10000"/>
                          <a:gd name="connsiteX64" fmla="*/ 366 w 10006"/>
                          <a:gd name="connsiteY64" fmla="*/ 5500 h 10000"/>
                          <a:gd name="connsiteX65" fmla="*/ 298 w 10006"/>
                          <a:gd name="connsiteY65" fmla="*/ 5605 h 10000"/>
                          <a:gd name="connsiteX66" fmla="*/ 236 w 10006"/>
                          <a:gd name="connsiteY66" fmla="*/ 5731 h 10000"/>
                          <a:gd name="connsiteX67" fmla="*/ 180 w 10006"/>
                          <a:gd name="connsiteY67" fmla="*/ 5895 h 10000"/>
                          <a:gd name="connsiteX68" fmla="*/ 167 w 10006"/>
                          <a:gd name="connsiteY68" fmla="*/ 6089 h 10000"/>
                          <a:gd name="connsiteX69" fmla="*/ 167 w 10006"/>
                          <a:gd name="connsiteY69" fmla="*/ 6215 h 10000"/>
                          <a:gd name="connsiteX70" fmla="*/ 167 w 10006"/>
                          <a:gd name="connsiteY70" fmla="*/ 6424 h 10000"/>
                          <a:gd name="connsiteX71" fmla="*/ 167 w 10006"/>
                          <a:gd name="connsiteY71" fmla="*/ 6684 h 10000"/>
                          <a:gd name="connsiteX72" fmla="*/ 167 w 10006"/>
                          <a:gd name="connsiteY72" fmla="*/ 6989 h 10000"/>
                          <a:gd name="connsiteX73" fmla="*/ 167 w 10006"/>
                          <a:gd name="connsiteY73" fmla="*/ 7324 h 10000"/>
                          <a:gd name="connsiteX74" fmla="*/ 180 w 10006"/>
                          <a:gd name="connsiteY74" fmla="*/ 7674 h 10000"/>
                          <a:gd name="connsiteX75" fmla="*/ 180 w 10006"/>
                          <a:gd name="connsiteY75" fmla="*/ 8031 h 10000"/>
                          <a:gd name="connsiteX76" fmla="*/ 180 w 10006"/>
                          <a:gd name="connsiteY76" fmla="*/ 8381 h 10000"/>
                          <a:gd name="connsiteX77" fmla="*/ 180 w 10006"/>
                          <a:gd name="connsiteY77" fmla="*/ 8709 h 10000"/>
                          <a:gd name="connsiteX78" fmla="*/ 180 w 10006"/>
                          <a:gd name="connsiteY78" fmla="*/ 9006 h 10000"/>
                          <a:gd name="connsiteX79" fmla="*/ 192 w 10006"/>
                          <a:gd name="connsiteY79" fmla="*/ 9267 h 10000"/>
                          <a:gd name="connsiteX80" fmla="*/ 192 w 10006"/>
                          <a:gd name="connsiteY80" fmla="*/ 9461 h 10000"/>
                          <a:gd name="connsiteX81" fmla="*/ 192 w 10006"/>
                          <a:gd name="connsiteY81" fmla="*/ 9580 h 10000"/>
                          <a:gd name="connsiteX82" fmla="*/ 192 w 10006"/>
                          <a:gd name="connsiteY82" fmla="*/ 9632 h 10000"/>
                          <a:gd name="connsiteX83" fmla="*/ 8975 w 10006"/>
                          <a:gd name="connsiteY83" fmla="*/ 4630 h 10000"/>
                          <a:gd name="connsiteX84" fmla="*/ 8863 w 10006"/>
                          <a:gd name="connsiteY84" fmla="*/ 5150 h 10000"/>
                          <a:gd name="connsiteX85" fmla="*/ 243 w 10006"/>
                          <a:gd name="connsiteY85" fmla="*/ 10000 h 10000"/>
                          <a:gd name="connsiteX86" fmla="*/ 18 w 10006"/>
                          <a:gd name="connsiteY86" fmla="*/ 9304 h 10000"/>
                          <a:gd name="connsiteX87" fmla="*/ 18 w 10006"/>
                          <a:gd name="connsiteY87" fmla="*/ 5985 h 10000"/>
                          <a:gd name="connsiteX88" fmla="*/ 81 w 10006"/>
                          <a:gd name="connsiteY88" fmla="*/ 5709 h 10000"/>
                          <a:gd name="connsiteX89" fmla="*/ 279 w 10006"/>
                          <a:gd name="connsiteY89" fmla="*/ 5396 h 10000"/>
                          <a:gd name="connsiteX90" fmla="*/ 1540 w 10006"/>
                          <a:gd name="connsiteY90" fmla="*/ 4615 h 10000"/>
                          <a:gd name="connsiteX91" fmla="*/ 3366 w 10006"/>
                          <a:gd name="connsiteY91" fmla="*/ 3595 h 10000"/>
                          <a:gd name="connsiteX92" fmla="*/ 9453 w 10006"/>
                          <a:gd name="connsiteY92" fmla="*/ 205 h 10000"/>
                          <a:gd name="connsiteX93" fmla="*/ 9851 w 10006"/>
                          <a:gd name="connsiteY93" fmla="*/ 0 h 10000"/>
                          <a:gd name="connsiteX0" fmla="*/ 9851 w 10006"/>
                          <a:gd name="connsiteY0" fmla="*/ 0 h 10000"/>
                          <a:gd name="connsiteX1" fmla="*/ 10006 w 10006"/>
                          <a:gd name="connsiteY1" fmla="*/ 119 h 10000"/>
                          <a:gd name="connsiteX2" fmla="*/ 9994 w 10006"/>
                          <a:gd name="connsiteY2" fmla="*/ 141 h 10000"/>
                          <a:gd name="connsiteX3" fmla="*/ 9981 w 10006"/>
                          <a:gd name="connsiteY3" fmla="*/ 171 h 10000"/>
                          <a:gd name="connsiteX4" fmla="*/ 9963 w 10006"/>
                          <a:gd name="connsiteY4" fmla="*/ 194 h 10000"/>
                          <a:gd name="connsiteX5" fmla="*/ 9931 w 10006"/>
                          <a:gd name="connsiteY5" fmla="*/ 224 h 10000"/>
                          <a:gd name="connsiteX6" fmla="*/ 9894 w 10006"/>
                          <a:gd name="connsiteY6" fmla="*/ 261 h 10000"/>
                          <a:gd name="connsiteX7" fmla="*/ 9820 w 10006"/>
                          <a:gd name="connsiteY7" fmla="*/ 313 h 10000"/>
                          <a:gd name="connsiteX8" fmla="*/ 9714 w 10006"/>
                          <a:gd name="connsiteY8" fmla="*/ 394 h 10000"/>
                          <a:gd name="connsiteX9" fmla="*/ 9584 w 10006"/>
                          <a:gd name="connsiteY9" fmla="*/ 484 h 10000"/>
                          <a:gd name="connsiteX10" fmla="*/ 9441 w 10006"/>
                          <a:gd name="connsiteY10" fmla="*/ 573 h 10000"/>
                          <a:gd name="connsiteX11" fmla="*/ 9298 w 10006"/>
                          <a:gd name="connsiteY11" fmla="*/ 663 h 10000"/>
                          <a:gd name="connsiteX12" fmla="*/ 9155 w 10006"/>
                          <a:gd name="connsiteY12" fmla="*/ 767 h 10000"/>
                          <a:gd name="connsiteX13" fmla="*/ 9037 w 10006"/>
                          <a:gd name="connsiteY13" fmla="*/ 848 h 10000"/>
                          <a:gd name="connsiteX14" fmla="*/ 8938 w 10006"/>
                          <a:gd name="connsiteY14" fmla="*/ 915 h 10000"/>
                          <a:gd name="connsiteX15" fmla="*/ 8876 w 10006"/>
                          <a:gd name="connsiteY15" fmla="*/ 952 h 10000"/>
                          <a:gd name="connsiteX16" fmla="*/ 8851 w 10006"/>
                          <a:gd name="connsiteY16" fmla="*/ 976 h 10000"/>
                          <a:gd name="connsiteX17" fmla="*/ 6428 w 10006"/>
                          <a:gd name="connsiteY17" fmla="*/ 2448 h 10000"/>
                          <a:gd name="connsiteX18" fmla="*/ 6211 w 10006"/>
                          <a:gd name="connsiteY18" fmla="*/ 2293 h 10000"/>
                          <a:gd name="connsiteX19" fmla="*/ 9807 w 10006"/>
                          <a:gd name="connsiteY19" fmla="*/ 224 h 10000"/>
                          <a:gd name="connsiteX20" fmla="*/ 9807 w 10006"/>
                          <a:gd name="connsiteY20" fmla="*/ 224 h 10000"/>
                          <a:gd name="connsiteX21" fmla="*/ 9807 w 10006"/>
                          <a:gd name="connsiteY21" fmla="*/ 209 h 10000"/>
                          <a:gd name="connsiteX22" fmla="*/ 9820 w 10006"/>
                          <a:gd name="connsiteY22" fmla="*/ 209 h 10000"/>
                          <a:gd name="connsiteX23" fmla="*/ 9832 w 10006"/>
                          <a:gd name="connsiteY23" fmla="*/ 194 h 10000"/>
                          <a:gd name="connsiteX24" fmla="*/ 9832 w 10006"/>
                          <a:gd name="connsiteY24" fmla="*/ 178 h 10000"/>
                          <a:gd name="connsiteX25" fmla="*/ 9845 w 10006"/>
                          <a:gd name="connsiteY25" fmla="*/ 171 h 10000"/>
                          <a:gd name="connsiteX26" fmla="*/ 9845 w 10006"/>
                          <a:gd name="connsiteY26" fmla="*/ 156 h 10000"/>
                          <a:gd name="connsiteX27" fmla="*/ 9832 w 10006"/>
                          <a:gd name="connsiteY27" fmla="*/ 141 h 10000"/>
                          <a:gd name="connsiteX28" fmla="*/ 9832 w 10006"/>
                          <a:gd name="connsiteY28" fmla="*/ 126 h 10000"/>
                          <a:gd name="connsiteX29" fmla="*/ 9807 w 10006"/>
                          <a:gd name="connsiteY29" fmla="*/ 126 h 10000"/>
                          <a:gd name="connsiteX30" fmla="*/ 9776 w 10006"/>
                          <a:gd name="connsiteY30" fmla="*/ 141 h 10000"/>
                          <a:gd name="connsiteX31" fmla="*/ 9745 w 10006"/>
                          <a:gd name="connsiteY31" fmla="*/ 156 h 10000"/>
                          <a:gd name="connsiteX32" fmla="*/ 9714 w 10006"/>
                          <a:gd name="connsiteY32" fmla="*/ 171 h 10000"/>
                          <a:gd name="connsiteX33" fmla="*/ 9633 w 10006"/>
                          <a:gd name="connsiteY33" fmla="*/ 224 h 10000"/>
                          <a:gd name="connsiteX34" fmla="*/ 9497 w 10006"/>
                          <a:gd name="connsiteY34" fmla="*/ 283 h 10000"/>
                          <a:gd name="connsiteX35" fmla="*/ 9323 w 10006"/>
                          <a:gd name="connsiteY35" fmla="*/ 394 h 10000"/>
                          <a:gd name="connsiteX36" fmla="*/ 9093 w 10006"/>
                          <a:gd name="connsiteY36" fmla="*/ 506 h 10000"/>
                          <a:gd name="connsiteX37" fmla="*/ 8832 w 10006"/>
                          <a:gd name="connsiteY37" fmla="*/ 655 h 10000"/>
                          <a:gd name="connsiteX38" fmla="*/ 8540 w 10006"/>
                          <a:gd name="connsiteY38" fmla="*/ 811 h 10000"/>
                          <a:gd name="connsiteX39" fmla="*/ 8211 w 10006"/>
                          <a:gd name="connsiteY39" fmla="*/ 990 h 10000"/>
                          <a:gd name="connsiteX40" fmla="*/ 7851 w 10006"/>
                          <a:gd name="connsiteY40" fmla="*/ 1183 h 10000"/>
                          <a:gd name="connsiteX41" fmla="*/ 7459 w 10006"/>
                          <a:gd name="connsiteY41" fmla="*/ 1392 h 10000"/>
                          <a:gd name="connsiteX42" fmla="*/ 7062 w 10006"/>
                          <a:gd name="connsiteY42" fmla="*/ 1615 h 10000"/>
                          <a:gd name="connsiteX43" fmla="*/ 6646 w 10006"/>
                          <a:gd name="connsiteY43" fmla="*/ 1854 h 10000"/>
                          <a:gd name="connsiteX44" fmla="*/ 6211 w 10006"/>
                          <a:gd name="connsiteY44" fmla="*/ 2084 h 10000"/>
                          <a:gd name="connsiteX45" fmla="*/ 5764 w 10006"/>
                          <a:gd name="connsiteY45" fmla="*/ 2330 h 10000"/>
                          <a:gd name="connsiteX46" fmla="*/ 5323 w 10006"/>
                          <a:gd name="connsiteY46" fmla="*/ 2583 h 10000"/>
                          <a:gd name="connsiteX47" fmla="*/ 4863 w 10006"/>
                          <a:gd name="connsiteY47" fmla="*/ 2843 h 10000"/>
                          <a:gd name="connsiteX48" fmla="*/ 4416 w 10006"/>
                          <a:gd name="connsiteY48" fmla="*/ 3089 h 10000"/>
                          <a:gd name="connsiteX49" fmla="*/ 3975 w 10006"/>
                          <a:gd name="connsiteY49" fmla="*/ 3335 h 10000"/>
                          <a:gd name="connsiteX50" fmla="*/ 3540 w 10006"/>
                          <a:gd name="connsiteY50" fmla="*/ 3587 h 10000"/>
                          <a:gd name="connsiteX51" fmla="*/ 3112 w 10006"/>
                          <a:gd name="connsiteY51" fmla="*/ 3818 h 10000"/>
                          <a:gd name="connsiteX52" fmla="*/ 2702 w 10006"/>
                          <a:gd name="connsiteY52" fmla="*/ 4057 h 10000"/>
                          <a:gd name="connsiteX53" fmla="*/ 2323 w 10006"/>
                          <a:gd name="connsiteY53" fmla="*/ 4272 h 10000"/>
                          <a:gd name="connsiteX54" fmla="*/ 1963 w 10006"/>
                          <a:gd name="connsiteY54" fmla="*/ 4481 h 10000"/>
                          <a:gd name="connsiteX55" fmla="*/ 1627 w 10006"/>
                          <a:gd name="connsiteY55" fmla="*/ 4682 h 10000"/>
                          <a:gd name="connsiteX56" fmla="*/ 1323 w 10006"/>
                          <a:gd name="connsiteY56" fmla="*/ 4846 h 10000"/>
                          <a:gd name="connsiteX57" fmla="*/ 1049 w 10006"/>
                          <a:gd name="connsiteY57" fmla="*/ 5017 h 10000"/>
                          <a:gd name="connsiteX58" fmla="*/ 820 w 10006"/>
                          <a:gd name="connsiteY58" fmla="*/ 5150 h 10000"/>
                          <a:gd name="connsiteX59" fmla="*/ 640 w 10006"/>
                          <a:gd name="connsiteY59" fmla="*/ 5278 h 10000"/>
                          <a:gd name="connsiteX60" fmla="*/ 497 w 10006"/>
                          <a:gd name="connsiteY60" fmla="*/ 5367 h 10000"/>
                          <a:gd name="connsiteX61" fmla="*/ 472 w 10006"/>
                          <a:gd name="connsiteY61" fmla="*/ 5381 h 10000"/>
                          <a:gd name="connsiteX62" fmla="*/ 428 w 10006"/>
                          <a:gd name="connsiteY62" fmla="*/ 5433 h 10000"/>
                          <a:gd name="connsiteX63" fmla="*/ 366 w 10006"/>
                          <a:gd name="connsiteY63" fmla="*/ 5500 h 10000"/>
                          <a:gd name="connsiteX64" fmla="*/ 298 w 10006"/>
                          <a:gd name="connsiteY64" fmla="*/ 5605 h 10000"/>
                          <a:gd name="connsiteX65" fmla="*/ 236 w 10006"/>
                          <a:gd name="connsiteY65" fmla="*/ 5731 h 10000"/>
                          <a:gd name="connsiteX66" fmla="*/ 180 w 10006"/>
                          <a:gd name="connsiteY66" fmla="*/ 5895 h 10000"/>
                          <a:gd name="connsiteX67" fmla="*/ 167 w 10006"/>
                          <a:gd name="connsiteY67" fmla="*/ 6089 h 10000"/>
                          <a:gd name="connsiteX68" fmla="*/ 167 w 10006"/>
                          <a:gd name="connsiteY68" fmla="*/ 6215 h 10000"/>
                          <a:gd name="connsiteX69" fmla="*/ 167 w 10006"/>
                          <a:gd name="connsiteY69" fmla="*/ 6424 h 10000"/>
                          <a:gd name="connsiteX70" fmla="*/ 167 w 10006"/>
                          <a:gd name="connsiteY70" fmla="*/ 6684 h 10000"/>
                          <a:gd name="connsiteX71" fmla="*/ 167 w 10006"/>
                          <a:gd name="connsiteY71" fmla="*/ 6989 h 10000"/>
                          <a:gd name="connsiteX72" fmla="*/ 167 w 10006"/>
                          <a:gd name="connsiteY72" fmla="*/ 7324 h 10000"/>
                          <a:gd name="connsiteX73" fmla="*/ 180 w 10006"/>
                          <a:gd name="connsiteY73" fmla="*/ 7674 h 10000"/>
                          <a:gd name="connsiteX74" fmla="*/ 180 w 10006"/>
                          <a:gd name="connsiteY74" fmla="*/ 8031 h 10000"/>
                          <a:gd name="connsiteX75" fmla="*/ 180 w 10006"/>
                          <a:gd name="connsiteY75" fmla="*/ 8381 h 10000"/>
                          <a:gd name="connsiteX76" fmla="*/ 180 w 10006"/>
                          <a:gd name="connsiteY76" fmla="*/ 8709 h 10000"/>
                          <a:gd name="connsiteX77" fmla="*/ 180 w 10006"/>
                          <a:gd name="connsiteY77" fmla="*/ 9006 h 10000"/>
                          <a:gd name="connsiteX78" fmla="*/ 192 w 10006"/>
                          <a:gd name="connsiteY78" fmla="*/ 9267 h 10000"/>
                          <a:gd name="connsiteX79" fmla="*/ 192 w 10006"/>
                          <a:gd name="connsiteY79" fmla="*/ 9461 h 10000"/>
                          <a:gd name="connsiteX80" fmla="*/ 192 w 10006"/>
                          <a:gd name="connsiteY80" fmla="*/ 9580 h 10000"/>
                          <a:gd name="connsiteX81" fmla="*/ 192 w 10006"/>
                          <a:gd name="connsiteY81" fmla="*/ 9632 h 10000"/>
                          <a:gd name="connsiteX82" fmla="*/ 8975 w 10006"/>
                          <a:gd name="connsiteY82" fmla="*/ 4630 h 10000"/>
                          <a:gd name="connsiteX83" fmla="*/ 8863 w 10006"/>
                          <a:gd name="connsiteY83" fmla="*/ 5150 h 10000"/>
                          <a:gd name="connsiteX84" fmla="*/ 243 w 10006"/>
                          <a:gd name="connsiteY84" fmla="*/ 10000 h 10000"/>
                          <a:gd name="connsiteX85" fmla="*/ 18 w 10006"/>
                          <a:gd name="connsiteY85" fmla="*/ 9304 h 10000"/>
                          <a:gd name="connsiteX86" fmla="*/ 18 w 10006"/>
                          <a:gd name="connsiteY86" fmla="*/ 5985 h 10000"/>
                          <a:gd name="connsiteX87" fmla="*/ 81 w 10006"/>
                          <a:gd name="connsiteY87" fmla="*/ 5709 h 10000"/>
                          <a:gd name="connsiteX88" fmla="*/ 279 w 10006"/>
                          <a:gd name="connsiteY88" fmla="*/ 5396 h 10000"/>
                          <a:gd name="connsiteX89" fmla="*/ 1540 w 10006"/>
                          <a:gd name="connsiteY89" fmla="*/ 4615 h 10000"/>
                          <a:gd name="connsiteX90" fmla="*/ 3366 w 10006"/>
                          <a:gd name="connsiteY90" fmla="*/ 3595 h 10000"/>
                          <a:gd name="connsiteX91" fmla="*/ 9453 w 10006"/>
                          <a:gd name="connsiteY91" fmla="*/ 205 h 10000"/>
                          <a:gd name="connsiteX92" fmla="*/ 9851 w 10006"/>
                          <a:gd name="connsiteY92" fmla="*/ 0 h 10000"/>
                          <a:gd name="connsiteX0" fmla="*/ 9851 w 9994"/>
                          <a:gd name="connsiteY0" fmla="*/ 0 h 10000"/>
                          <a:gd name="connsiteX1" fmla="*/ 9994 w 9994"/>
                          <a:gd name="connsiteY1" fmla="*/ 141 h 10000"/>
                          <a:gd name="connsiteX2" fmla="*/ 9981 w 9994"/>
                          <a:gd name="connsiteY2" fmla="*/ 171 h 10000"/>
                          <a:gd name="connsiteX3" fmla="*/ 9963 w 9994"/>
                          <a:gd name="connsiteY3" fmla="*/ 194 h 10000"/>
                          <a:gd name="connsiteX4" fmla="*/ 9931 w 9994"/>
                          <a:gd name="connsiteY4" fmla="*/ 224 h 10000"/>
                          <a:gd name="connsiteX5" fmla="*/ 9894 w 9994"/>
                          <a:gd name="connsiteY5" fmla="*/ 261 h 10000"/>
                          <a:gd name="connsiteX6" fmla="*/ 9820 w 9994"/>
                          <a:gd name="connsiteY6" fmla="*/ 313 h 10000"/>
                          <a:gd name="connsiteX7" fmla="*/ 9714 w 9994"/>
                          <a:gd name="connsiteY7" fmla="*/ 394 h 10000"/>
                          <a:gd name="connsiteX8" fmla="*/ 9584 w 9994"/>
                          <a:gd name="connsiteY8" fmla="*/ 484 h 10000"/>
                          <a:gd name="connsiteX9" fmla="*/ 9441 w 9994"/>
                          <a:gd name="connsiteY9" fmla="*/ 573 h 10000"/>
                          <a:gd name="connsiteX10" fmla="*/ 9298 w 9994"/>
                          <a:gd name="connsiteY10" fmla="*/ 663 h 10000"/>
                          <a:gd name="connsiteX11" fmla="*/ 9155 w 9994"/>
                          <a:gd name="connsiteY11" fmla="*/ 767 h 10000"/>
                          <a:gd name="connsiteX12" fmla="*/ 9037 w 9994"/>
                          <a:gd name="connsiteY12" fmla="*/ 848 h 10000"/>
                          <a:gd name="connsiteX13" fmla="*/ 8938 w 9994"/>
                          <a:gd name="connsiteY13" fmla="*/ 915 h 10000"/>
                          <a:gd name="connsiteX14" fmla="*/ 8876 w 9994"/>
                          <a:gd name="connsiteY14" fmla="*/ 952 h 10000"/>
                          <a:gd name="connsiteX15" fmla="*/ 8851 w 9994"/>
                          <a:gd name="connsiteY15" fmla="*/ 976 h 10000"/>
                          <a:gd name="connsiteX16" fmla="*/ 6428 w 9994"/>
                          <a:gd name="connsiteY16" fmla="*/ 2448 h 10000"/>
                          <a:gd name="connsiteX17" fmla="*/ 6211 w 9994"/>
                          <a:gd name="connsiteY17" fmla="*/ 2293 h 10000"/>
                          <a:gd name="connsiteX18" fmla="*/ 9807 w 9994"/>
                          <a:gd name="connsiteY18" fmla="*/ 224 h 10000"/>
                          <a:gd name="connsiteX19" fmla="*/ 9807 w 9994"/>
                          <a:gd name="connsiteY19" fmla="*/ 224 h 10000"/>
                          <a:gd name="connsiteX20" fmla="*/ 9807 w 9994"/>
                          <a:gd name="connsiteY20" fmla="*/ 209 h 10000"/>
                          <a:gd name="connsiteX21" fmla="*/ 9820 w 9994"/>
                          <a:gd name="connsiteY21" fmla="*/ 209 h 10000"/>
                          <a:gd name="connsiteX22" fmla="*/ 9832 w 9994"/>
                          <a:gd name="connsiteY22" fmla="*/ 194 h 10000"/>
                          <a:gd name="connsiteX23" fmla="*/ 9832 w 9994"/>
                          <a:gd name="connsiteY23" fmla="*/ 178 h 10000"/>
                          <a:gd name="connsiteX24" fmla="*/ 9845 w 9994"/>
                          <a:gd name="connsiteY24" fmla="*/ 171 h 10000"/>
                          <a:gd name="connsiteX25" fmla="*/ 9845 w 9994"/>
                          <a:gd name="connsiteY25" fmla="*/ 156 h 10000"/>
                          <a:gd name="connsiteX26" fmla="*/ 9832 w 9994"/>
                          <a:gd name="connsiteY26" fmla="*/ 141 h 10000"/>
                          <a:gd name="connsiteX27" fmla="*/ 9832 w 9994"/>
                          <a:gd name="connsiteY27" fmla="*/ 126 h 10000"/>
                          <a:gd name="connsiteX28" fmla="*/ 9807 w 9994"/>
                          <a:gd name="connsiteY28" fmla="*/ 126 h 10000"/>
                          <a:gd name="connsiteX29" fmla="*/ 9776 w 9994"/>
                          <a:gd name="connsiteY29" fmla="*/ 141 h 10000"/>
                          <a:gd name="connsiteX30" fmla="*/ 9745 w 9994"/>
                          <a:gd name="connsiteY30" fmla="*/ 156 h 10000"/>
                          <a:gd name="connsiteX31" fmla="*/ 9714 w 9994"/>
                          <a:gd name="connsiteY31" fmla="*/ 171 h 10000"/>
                          <a:gd name="connsiteX32" fmla="*/ 9633 w 9994"/>
                          <a:gd name="connsiteY32" fmla="*/ 224 h 10000"/>
                          <a:gd name="connsiteX33" fmla="*/ 9497 w 9994"/>
                          <a:gd name="connsiteY33" fmla="*/ 283 h 10000"/>
                          <a:gd name="connsiteX34" fmla="*/ 9323 w 9994"/>
                          <a:gd name="connsiteY34" fmla="*/ 394 h 10000"/>
                          <a:gd name="connsiteX35" fmla="*/ 9093 w 9994"/>
                          <a:gd name="connsiteY35" fmla="*/ 506 h 10000"/>
                          <a:gd name="connsiteX36" fmla="*/ 8832 w 9994"/>
                          <a:gd name="connsiteY36" fmla="*/ 655 h 10000"/>
                          <a:gd name="connsiteX37" fmla="*/ 8540 w 9994"/>
                          <a:gd name="connsiteY37" fmla="*/ 811 h 10000"/>
                          <a:gd name="connsiteX38" fmla="*/ 8211 w 9994"/>
                          <a:gd name="connsiteY38" fmla="*/ 990 h 10000"/>
                          <a:gd name="connsiteX39" fmla="*/ 7851 w 9994"/>
                          <a:gd name="connsiteY39" fmla="*/ 1183 h 10000"/>
                          <a:gd name="connsiteX40" fmla="*/ 7459 w 9994"/>
                          <a:gd name="connsiteY40" fmla="*/ 1392 h 10000"/>
                          <a:gd name="connsiteX41" fmla="*/ 7062 w 9994"/>
                          <a:gd name="connsiteY41" fmla="*/ 1615 h 10000"/>
                          <a:gd name="connsiteX42" fmla="*/ 6646 w 9994"/>
                          <a:gd name="connsiteY42" fmla="*/ 1854 h 10000"/>
                          <a:gd name="connsiteX43" fmla="*/ 6211 w 9994"/>
                          <a:gd name="connsiteY43" fmla="*/ 2084 h 10000"/>
                          <a:gd name="connsiteX44" fmla="*/ 5764 w 9994"/>
                          <a:gd name="connsiteY44" fmla="*/ 2330 h 10000"/>
                          <a:gd name="connsiteX45" fmla="*/ 5323 w 9994"/>
                          <a:gd name="connsiteY45" fmla="*/ 2583 h 10000"/>
                          <a:gd name="connsiteX46" fmla="*/ 4863 w 9994"/>
                          <a:gd name="connsiteY46" fmla="*/ 2843 h 10000"/>
                          <a:gd name="connsiteX47" fmla="*/ 4416 w 9994"/>
                          <a:gd name="connsiteY47" fmla="*/ 3089 h 10000"/>
                          <a:gd name="connsiteX48" fmla="*/ 3975 w 9994"/>
                          <a:gd name="connsiteY48" fmla="*/ 3335 h 10000"/>
                          <a:gd name="connsiteX49" fmla="*/ 3540 w 9994"/>
                          <a:gd name="connsiteY49" fmla="*/ 3587 h 10000"/>
                          <a:gd name="connsiteX50" fmla="*/ 3112 w 9994"/>
                          <a:gd name="connsiteY50" fmla="*/ 3818 h 10000"/>
                          <a:gd name="connsiteX51" fmla="*/ 2702 w 9994"/>
                          <a:gd name="connsiteY51" fmla="*/ 4057 h 10000"/>
                          <a:gd name="connsiteX52" fmla="*/ 2323 w 9994"/>
                          <a:gd name="connsiteY52" fmla="*/ 4272 h 10000"/>
                          <a:gd name="connsiteX53" fmla="*/ 1963 w 9994"/>
                          <a:gd name="connsiteY53" fmla="*/ 4481 h 10000"/>
                          <a:gd name="connsiteX54" fmla="*/ 1627 w 9994"/>
                          <a:gd name="connsiteY54" fmla="*/ 4682 h 10000"/>
                          <a:gd name="connsiteX55" fmla="*/ 1323 w 9994"/>
                          <a:gd name="connsiteY55" fmla="*/ 4846 h 10000"/>
                          <a:gd name="connsiteX56" fmla="*/ 1049 w 9994"/>
                          <a:gd name="connsiteY56" fmla="*/ 5017 h 10000"/>
                          <a:gd name="connsiteX57" fmla="*/ 820 w 9994"/>
                          <a:gd name="connsiteY57" fmla="*/ 5150 h 10000"/>
                          <a:gd name="connsiteX58" fmla="*/ 640 w 9994"/>
                          <a:gd name="connsiteY58" fmla="*/ 5278 h 10000"/>
                          <a:gd name="connsiteX59" fmla="*/ 497 w 9994"/>
                          <a:gd name="connsiteY59" fmla="*/ 5367 h 10000"/>
                          <a:gd name="connsiteX60" fmla="*/ 472 w 9994"/>
                          <a:gd name="connsiteY60" fmla="*/ 5381 h 10000"/>
                          <a:gd name="connsiteX61" fmla="*/ 428 w 9994"/>
                          <a:gd name="connsiteY61" fmla="*/ 5433 h 10000"/>
                          <a:gd name="connsiteX62" fmla="*/ 366 w 9994"/>
                          <a:gd name="connsiteY62" fmla="*/ 5500 h 10000"/>
                          <a:gd name="connsiteX63" fmla="*/ 298 w 9994"/>
                          <a:gd name="connsiteY63" fmla="*/ 5605 h 10000"/>
                          <a:gd name="connsiteX64" fmla="*/ 236 w 9994"/>
                          <a:gd name="connsiteY64" fmla="*/ 5731 h 10000"/>
                          <a:gd name="connsiteX65" fmla="*/ 180 w 9994"/>
                          <a:gd name="connsiteY65" fmla="*/ 5895 h 10000"/>
                          <a:gd name="connsiteX66" fmla="*/ 167 w 9994"/>
                          <a:gd name="connsiteY66" fmla="*/ 6089 h 10000"/>
                          <a:gd name="connsiteX67" fmla="*/ 167 w 9994"/>
                          <a:gd name="connsiteY67" fmla="*/ 6215 h 10000"/>
                          <a:gd name="connsiteX68" fmla="*/ 167 w 9994"/>
                          <a:gd name="connsiteY68" fmla="*/ 6424 h 10000"/>
                          <a:gd name="connsiteX69" fmla="*/ 167 w 9994"/>
                          <a:gd name="connsiteY69" fmla="*/ 6684 h 10000"/>
                          <a:gd name="connsiteX70" fmla="*/ 167 w 9994"/>
                          <a:gd name="connsiteY70" fmla="*/ 6989 h 10000"/>
                          <a:gd name="connsiteX71" fmla="*/ 167 w 9994"/>
                          <a:gd name="connsiteY71" fmla="*/ 7324 h 10000"/>
                          <a:gd name="connsiteX72" fmla="*/ 180 w 9994"/>
                          <a:gd name="connsiteY72" fmla="*/ 7674 h 10000"/>
                          <a:gd name="connsiteX73" fmla="*/ 180 w 9994"/>
                          <a:gd name="connsiteY73" fmla="*/ 8031 h 10000"/>
                          <a:gd name="connsiteX74" fmla="*/ 180 w 9994"/>
                          <a:gd name="connsiteY74" fmla="*/ 8381 h 10000"/>
                          <a:gd name="connsiteX75" fmla="*/ 180 w 9994"/>
                          <a:gd name="connsiteY75" fmla="*/ 8709 h 10000"/>
                          <a:gd name="connsiteX76" fmla="*/ 180 w 9994"/>
                          <a:gd name="connsiteY76" fmla="*/ 9006 h 10000"/>
                          <a:gd name="connsiteX77" fmla="*/ 192 w 9994"/>
                          <a:gd name="connsiteY77" fmla="*/ 9267 h 10000"/>
                          <a:gd name="connsiteX78" fmla="*/ 192 w 9994"/>
                          <a:gd name="connsiteY78" fmla="*/ 9461 h 10000"/>
                          <a:gd name="connsiteX79" fmla="*/ 192 w 9994"/>
                          <a:gd name="connsiteY79" fmla="*/ 9580 h 10000"/>
                          <a:gd name="connsiteX80" fmla="*/ 192 w 9994"/>
                          <a:gd name="connsiteY80" fmla="*/ 9632 h 10000"/>
                          <a:gd name="connsiteX81" fmla="*/ 8975 w 9994"/>
                          <a:gd name="connsiteY81" fmla="*/ 4630 h 10000"/>
                          <a:gd name="connsiteX82" fmla="*/ 8863 w 9994"/>
                          <a:gd name="connsiteY82" fmla="*/ 5150 h 10000"/>
                          <a:gd name="connsiteX83" fmla="*/ 243 w 9994"/>
                          <a:gd name="connsiteY83" fmla="*/ 10000 h 10000"/>
                          <a:gd name="connsiteX84" fmla="*/ 18 w 9994"/>
                          <a:gd name="connsiteY84" fmla="*/ 9304 h 10000"/>
                          <a:gd name="connsiteX85" fmla="*/ 18 w 9994"/>
                          <a:gd name="connsiteY85" fmla="*/ 5985 h 10000"/>
                          <a:gd name="connsiteX86" fmla="*/ 81 w 9994"/>
                          <a:gd name="connsiteY86" fmla="*/ 5709 h 10000"/>
                          <a:gd name="connsiteX87" fmla="*/ 279 w 9994"/>
                          <a:gd name="connsiteY87" fmla="*/ 5396 h 10000"/>
                          <a:gd name="connsiteX88" fmla="*/ 1540 w 9994"/>
                          <a:gd name="connsiteY88" fmla="*/ 4615 h 10000"/>
                          <a:gd name="connsiteX89" fmla="*/ 3366 w 9994"/>
                          <a:gd name="connsiteY89" fmla="*/ 3595 h 10000"/>
                          <a:gd name="connsiteX90" fmla="*/ 9453 w 9994"/>
                          <a:gd name="connsiteY90" fmla="*/ 205 h 10000"/>
                          <a:gd name="connsiteX91" fmla="*/ 9851 w 9994"/>
                          <a:gd name="connsiteY91" fmla="*/ 0 h 10000"/>
                          <a:gd name="connsiteX0" fmla="*/ 9857 w 10000"/>
                          <a:gd name="connsiteY0" fmla="*/ 0 h 10000"/>
                          <a:gd name="connsiteX1" fmla="*/ 10000 w 10000"/>
                          <a:gd name="connsiteY1" fmla="*/ 141 h 10000"/>
                          <a:gd name="connsiteX2" fmla="*/ 9987 w 10000"/>
                          <a:gd name="connsiteY2" fmla="*/ 171 h 10000"/>
                          <a:gd name="connsiteX3" fmla="*/ 9969 w 10000"/>
                          <a:gd name="connsiteY3" fmla="*/ 194 h 10000"/>
                          <a:gd name="connsiteX4" fmla="*/ 9900 w 10000"/>
                          <a:gd name="connsiteY4" fmla="*/ 261 h 10000"/>
                          <a:gd name="connsiteX5" fmla="*/ 9826 w 10000"/>
                          <a:gd name="connsiteY5" fmla="*/ 313 h 10000"/>
                          <a:gd name="connsiteX6" fmla="*/ 9720 w 10000"/>
                          <a:gd name="connsiteY6" fmla="*/ 394 h 10000"/>
                          <a:gd name="connsiteX7" fmla="*/ 9590 w 10000"/>
                          <a:gd name="connsiteY7" fmla="*/ 484 h 10000"/>
                          <a:gd name="connsiteX8" fmla="*/ 9447 w 10000"/>
                          <a:gd name="connsiteY8" fmla="*/ 573 h 10000"/>
                          <a:gd name="connsiteX9" fmla="*/ 9304 w 10000"/>
                          <a:gd name="connsiteY9" fmla="*/ 663 h 10000"/>
                          <a:gd name="connsiteX10" fmla="*/ 9160 w 10000"/>
                          <a:gd name="connsiteY10" fmla="*/ 767 h 10000"/>
                          <a:gd name="connsiteX11" fmla="*/ 9042 w 10000"/>
                          <a:gd name="connsiteY11" fmla="*/ 848 h 10000"/>
                          <a:gd name="connsiteX12" fmla="*/ 8943 w 10000"/>
                          <a:gd name="connsiteY12" fmla="*/ 915 h 10000"/>
                          <a:gd name="connsiteX13" fmla="*/ 8881 w 10000"/>
                          <a:gd name="connsiteY13" fmla="*/ 952 h 10000"/>
                          <a:gd name="connsiteX14" fmla="*/ 8856 w 10000"/>
                          <a:gd name="connsiteY14" fmla="*/ 976 h 10000"/>
                          <a:gd name="connsiteX15" fmla="*/ 6432 w 10000"/>
                          <a:gd name="connsiteY15" fmla="*/ 2448 h 10000"/>
                          <a:gd name="connsiteX16" fmla="*/ 6215 w 10000"/>
                          <a:gd name="connsiteY16" fmla="*/ 2293 h 10000"/>
                          <a:gd name="connsiteX17" fmla="*/ 9813 w 10000"/>
                          <a:gd name="connsiteY17" fmla="*/ 224 h 10000"/>
                          <a:gd name="connsiteX18" fmla="*/ 9813 w 10000"/>
                          <a:gd name="connsiteY18" fmla="*/ 224 h 10000"/>
                          <a:gd name="connsiteX19" fmla="*/ 9813 w 10000"/>
                          <a:gd name="connsiteY19" fmla="*/ 209 h 10000"/>
                          <a:gd name="connsiteX20" fmla="*/ 9826 w 10000"/>
                          <a:gd name="connsiteY20" fmla="*/ 209 h 10000"/>
                          <a:gd name="connsiteX21" fmla="*/ 9838 w 10000"/>
                          <a:gd name="connsiteY21" fmla="*/ 194 h 10000"/>
                          <a:gd name="connsiteX22" fmla="*/ 9838 w 10000"/>
                          <a:gd name="connsiteY22" fmla="*/ 178 h 10000"/>
                          <a:gd name="connsiteX23" fmla="*/ 9851 w 10000"/>
                          <a:gd name="connsiteY23" fmla="*/ 171 h 10000"/>
                          <a:gd name="connsiteX24" fmla="*/ 9851 w 10000"/>
                          <a:gd name="connsiteY24" fmla="*/ 156 h 10000"/>
                          <a:gd name="connsiteX25" fmla="*/ 9838 w 10000"/>
                          <a:gd name="connsiteY25" fmla="*/ 141 h 10000"/>
                          <a:gd name="connsiteX26" fmla="*/ 9838 w 10000"/>
                          <a:gd name="connsiteY26" fmla="*/ 126 h 10000"/>
                          <a:gd name="connsiteX27" fmla="*/ 9813 w 10000"/>
                          <a:gd name="connsiteY27" fmla="*/ 126 h 10000"/>
                          <a:gd name="connsiteX28" fmla="*/ 9782 w 10000"/>
                          <a:gd name="connsiteY28" fmla="*/ 141 h 10000"/>
                          <a:gd name="connsiteX29" fmla="*/ 9751 w 10000"/>
                          <a:gd name="connsiteY29" fmla="*/ 156 h 10000"/>
                          <a:gd name="connsiteX30" fmla="*/ 9720 w 10000"/>
                          <a:gd name="connsiteY30" fmla="*/ 171 h 10000"/>
                          <a:gd name="connsiteX31" fmla="*/ 9639 w 10000"/>
                          <a:gd name="connsiteY31" fmla="*/ 224 h 10000"/>
                          <a:gd name="connsiteX32" fmla="*/ 9503 w 10000"/>
                          <a:gd name="connsiteY32" fmla="*/ 283 h 10000"/>
                          <a:gd name="connsiteX33" fmla="*/ 9329 w 10000"/>
                          <a:gd name="connsiteY33" fmla="*/ 394 h 10000"/>
                          <a:gd name="connsiteX34" fmla="*/ 9098 w 10000"/>
                          <a:gd name="connsiteY34" fmla="*/ 506 h 10000"/>
                          <a:gd name="connsiteX35" fmla="*/ 8837 w 10000"/>
                          <a:gd name="connsiteY35" fmla="*/ 655 h 10000"/>
                          <a:gd name="connsiteX36" fmla="*/ 8545 w 10000"/>
                          <a:gd name="connsiteY36" fmla="*/ 811 h 10000"/>
                          <a:gd name="connsiteX37" fmla="*/ 8216 w 10000"/>
                          <a:gd name="connsiteY37" fmla="*/ 990 h 10000"/>
                          <a:gd name="connsiteX38" fmla="*/ 7856 w 10000"/>
                          <a:gd name="connsiteY38" fmla="*/ 1183 h 10000"/>
                          <a:gd name="connsiteX39" fmla="*/ 7463 w 10000"/>
                          <a:gd name="connsiteY39" fmla="*/ 1392 h 10000"/>
                          <a:gd name="connsiteX40" fmla="*/ 7066 w 10000"/>
                          <a:gd name="connsiteY40" fmla="*/ 1615 h 10000"/>
                          <a:gd name="connsiteX41" fmla="*/ 6650 w 10000"/>
                          <a:gd name="connsiteY41" fmla="*/ 1854 h 10000"/>
                          <a:gd name="connsiteX42" fmla="*/ 6215 w 10000"/>
                          <a:gd name="connsiteY42" fmla="*/ 2084 h 10000"/>
                          <a:gd name="connsiteX43" fmla="*/ 5767 w 10000"/>
                          <a:gd name="connsiteY43" fmla="*/ 2330 h 10000"/>
                          <a:gd name="connsiteX44" fmla="*/ 5326 w 10000"/>
                          <a:gd name="connsiteY44" fmla="*/ 2583 h 10000"/>
                          <a:gd name="connsiteX45" fmla="*/ 4866 w 10000"/>
                          <a:gd name="connsiteY45" fmla="*/ 2843 h 10000"/>
                          <a:gd name="connsiteX46" fmla="*/ 4419 w 10000"/>
                          <a:gd name="connsiteY46" fmla="*/ 3089 h 10000"/>
                          <a:gd name="connsiteX47" fmla="*/ 3977 w 10000"/>
                          <a:gd name="connsiteY47" fmla="*/ 3335 h 10000"/>
                          <a:gd name="connsiteX48" fmla="*/ 3542 w 10000"/>
                          <a:gd name="connsiteY48" fmla="*/ 3587 h 10000"/>
                          <a:gd name="connsiteX49" fmla="*/ 3114 w 10000"/>
                          <a:gd name="connsiteY49" fmla="*/ 3818 h 10000"/>
                          <a:gd name="connsiteX50" fmla="*/ 2704 w 10000"/>
                          <a:gd name="connsiteY50" fmla="*/ 4057 h 10000"/>
                          <a:gd name="connsiteX51" fmla="*/ 2324 w 10000"/>
                          <a:gd name="connsiteY51" fmla="*/ 4272 h 10000"/>
                          <a:gd name="connsiteX52" fmla="*/ 1964 w 10000"/>
                          <a:gd name="connsiteY52" fmla="*/ 4481 h 10000"/>
                          <a:gd name="connsiteX53" fmla="*/ 1628 w 10000"/>
                          <a:gd name="connsiteY53" fmla="*/ 4682 h 10000"/>
                          <a:gd name="connsiteX54" fmla="*/ 1324 w 10000"/>
                          <a:gd name="connsiteY54" fmla="*/ 4846 h 10000"/>
                          <a:gd name="connsiteX55" fmla="*/ 1050 w 10000"/>
                          <a:gd name="connsiteY55" fmla="*/ 5017 h 10000"/>
                          <a:gd name="connsiteX56" fmla="*/ 820 w 10000"/>
                          <a:gd name="connsiteY56" fmla="*/ 5150 h 10000"/>
                          <a:gd name="connsiteX57" fmla="*/ 640 w 10000"/>
                          <a:gd name="connsiteY57" fmla="*/ 5278 h 10000"/>
                          <a:gd name="connsiteX58" fmla="*/ 497 w 10000"/>
                          <a:gd name="connsiteY58" fmla="*/ 5367 h 10000"/>
                          <a:gd name="connsiteX59" fmla="*/ 472 w 10000"/>
                          <a:gd name="connsiteY59" fmla="*/ 5381 h 10000"/>
                          <a:gd name="connsiteX60" fmla="*/ 428 w 10000"/>
                          <a:gd name="connsiteY60" fmla="*/ 5433 h 10000"/>
                          <a:gd name="connsiteX61" fmla="*/ 366 w 10000"/>
                          <a:gd name="connsiteY61" fmla="*/ 5500 h 10000"/>
                          <a:gd name="connsiteX62" fmla="*/ 298 w 10000"/>
                          <a:gd name="connsiteY62" fmla="*/ 5605 h 10000"/>
                          <a:gd name="connsiteX63" fmla="*/ 236 w 10000"/>
                          <a:gd name="connsiteY63" fmla="*/ 5731 h 10000"/>
                          <a:gd name="connsiteX64" fmla="*/ 180 w 10000"/>
                          <a:gd name="connsiteY64" fmla="*/ 5895 h 10000"/>
                          <a:gd name="connsiteX65" fmla="*/ 167 w 10000"/>
                          <a:gd name="connsiteY65" fmla="*/ 6089 h 10000"/>
                          <a:gd name="connsiteX66" fmla="*/ 167 w 10000"/>
                          <a:gd name="connsiteY66" fmla="*/ 6215 h 10000"/>
                          <a:gd name="connsiteX67" fmla="*/ 167 w 10000"/>
                          <a:gd name="connsiteY67" fmla="*/ 6424 h 10000"/>
                          <a:gd name="connsiteX68" fmla="*/ 167 w 10000"/>
                          <a:gd name="connsiteY68" fmla="*/ 6684 h 10000"/>
                          <a:gd name="connsiteX69" fmla="*/ 167 w 10000"/>
                          <a:gd name="connsiteY69" fmla="*/ 6989 h 10000"/>
                          <a:gd name="connsiteX70" fmla="*/ 167 w 10000"/>
                          <a:gd name="connsiteY70" fmla="*/ 7324 h 10000"/>
                          <a:gd name="connsiteX71" fmla="*/ 180 w 10000"/>
                          <a:gd name="connsiteY71" fmla="*/ 7674 h 10000"/>
                          <a:gd name="connsiteX72" fmla="*/ 180 w 10000"/>
                          <a:gd name="connsiteY72" fmla="*/ 8031 h 10000"/>
                          <a:gd name="connsiteX73" fmla="*/ 180 w 10000"/>
                          <a:gd name="connsiteY73" fmla="*/ 8381 h 10000"/>
                          <a:gd name="connsiteX74" fmla="*/ 180 w 10000"/>
                          <a:gd name="connsiteY74" fmla="*/ 8709 h 10000"/>
                          <a:gd name="connsiteX75" fmla="*/ 180 w 10000"/>
                          <a:gd name="connsiteY75" fmla="*/ 9006 h 10000"/>
                          <a:gd name="connsiteX76" fmla="*/ 192 w 10000"/>
                          <a:gd name="connsiteY76" fmla="*/ 9267 h 10000"/>
                          <a:gd name="connsiteX77" fmla="*/ 192 w 10000"/>
                          <a:gd name="connsiteY77" fmla="*/ 9461 h 10000"/>
                          <a:gd name="connsiteX78" fmla="*/ 192 w 10000"/>
                          <a:gd name="connsiteY78" fmla="*/ 9580 h 10000"/>
                          <a:gd name="connsiteX79" fmla="*/ 192 w 10000"/>
                          <a:gd name="connsiteY79" fmla="*/ 9632 h 10000"/>
                          <a:gd name="connsiteX80" fmla="*/ 8980 w 10000"/>
                          <a:gd name="connsiteY80" fmla="*/ 4630 h 10000"/>
                          <a:gd name="connsiteX81" fmla="*/ 8868 w 10000"/>
                          <a:gd name="connsiteY81" fmla="*/ 5150 h 10000"/>
                          <a:gd name="connsiteX82" fmla="*/ 243 w 10000"/>
                          <a:gd name="connsiteY82" fmla="*/ 10000 h 10000"/>
                          <a:gd name="connsiteX83" fmla="*/ 18 w 10000"/>
                          <a:gd name="connsiteY83" fmla="*/ 9304 h 10000"/>
                          <a:gd name="connsiteX84" fmla="*/ 18 w 10000"/>
                          <a:gd name="connsiteY84" fmla="*/ 5985 h 10000"/>
                          <a:gd name="connsiteX85" fmla="*/ 81 w 10000"/>
                          <a:gd name="connsiteY85" fmla="*/ 5709 h 10000"/>
                          <a:gd name="connsiteX86" fmla="*/ 279 w 10000"/>
                          <a:gd name="connsiteY86" fmla="*/ 5396 h 10000"/>
                          <a:gd name="connsiteX87" fmla="*/ 1541 w 10000"/>
                          <a:gd name="connsiteY87" fmla="*/ 4615 h 10000"/>
                          <a:gd name="connsiteX88" fmla="*/ 3368 w 10000"/>
                          <a:gd name="connsiteY88" fmla="*/ 3595 h 10000"/>
                          <a:gd name="connsiteX89" fmla="*/ 9459 w 10000"/>
                          <a:gd name="connsiteY89" fmla="*/ 205 h 10000"/>
                          <a:gd name="connsiteX90" fmla="*/ 9857 w 10000"/>
                          <a:gd name="connsiteY90" fmla="*/ 0 h 10000"/>
                          <a:gd name="connsiteX0" fmla="*/ 9857 w 10000"/>
                          <a:gd name="connsiteY0" fmla="*/ 0 h 10000"/>
                          <a:gd name="connsiteX1" fmla="*/ 10000 w 10000"/>
                          <a:gd name="connsiteY1" fmla="*/ 141 h 10000"/>
                          <a:gd name="connsiteX2" fmla="*/ 9987 w 10000"/>
                          <a:gd name="connsiteY2" fmla="*/ 171 h 10000"/>
                          <a:gd name="connsiteX3" fmla="*/ 9900 w 10000"/>
                          <a:gd name="connsiteY3" fmla="*/ 261 h 10000"/>
                          <a:gd name="connsiteX4" fmla="*/ 9826 w 10000"/>
                          <a:gd name="connsiteY4" fmla="*/ 313 h 10000"/>
                          <a:gd name="connsiteX5" fmla="*/ 9720 w 10000"/>
                          <a:gd name="connsiteY5" fmla="*/ 394 h 10000"/>
                          <a:gd name="connsiteX6" fmla="*/ 9590 w 10000"/>
                          <a:gd name="connsiteY6" fmla="*/ 484 h 10000"/>
                          <a:gd name="connsiteX7" fmla="*/ 9447 w 10000"/>
                          <a:gd name="connsiteY7" fmla="*/ 573 h 10000"/>
                          <a:gd name="connsiteX8" fmla="*/ 9304 w 10000"/>
                          <a:gd name="connsiteY8" fmla="*/ 663 h 10000"/>
                          <a:gd name="connsiteX9" fmla="*/ 9160 w 10000"/>
                          <a:gd name="connsiteY9" fmla="*/ 767 h 10000"/>
                          <a:gd name="connsiteX10" fmla="*/ 9042 w 10000"/>
                          <a:gd name="connsiteY10" fmla="*/ 848 h 10000"/>
                          <a:gd name="connsiteX11" fmla="*/ 8943 w 10000"/>
                          <a:gd name="connsiteY11" fmla="*/ 915 h 10000"/>
                          <a:gd name="connsiteX12" fmla="*/ 8881 w 10000"/>
                          <a:gd name="connsiteY12" fmla="*/ 952 h 10000"/>
                          <a:gd name="connsiteX13" fmla="*/ 8856 w 10000"/>
                          <a:gd name="connsiteY13" fmla="*/ 976 h 10000"/>
                          <a:gd name="connsiteX14" fmla="*/ 6432 w 10000"/>
                          <a:gd name="connsiteY14" fmla="*/ 2448 h 10000"/>
                          <a:gd name="connsiteX15" fmla="*/ 6215 w 10000"/>
                          <a:gd name="connsiteY15" fmla="*/ 2293 h 10000"/>
                          <a:gd name="connsiteX16" fmla="*/ 9813 w 10000"/>
                          <a:gd name="connsiteY16" fmla="*/ 224 h 10000"/>
                          <a:gd name="connsiteX17" fmla="*/ 9813 w 10000"/>
                          <a:gd name="connsiteY17" fmla="*/ 224 h 10000"/>
                          <a:gd name="connsiteX18" fmla="*/ 9813 w 10000"/>
                          <a:gd name="connsiteY18" fmla="*/ 209 h 10000"/>
                          <a:gd name="connsiteX19" fmla="*/ 9826 w 10000"/>
                          <a:gd name="connsiteY19" fmla="*/ 209 h 10000"/>
                          <a:gd name="connsiteX20" fmla="*/ 9838 w 10000"/>
                          <a:gd name="connsiteY20" fmla="*/ 194 h 10000"/>
                          <a:gd name="connsiteX21" fmla="*/ 9838 w 10000"/>
                          <a:gd name="connsiteY21" fmla="*/ 178 h 10000"/>
                          <a:gd name="connsiteX22" fmla="*/ 9851 w 10000"/>
                          <a:gd name="connsiteY22" fmla="*/ 171 h 10000"/>
                          <a:gd name="connsiteX23" fmla="*/ 9851 w 10000"/>
                          <a:gd name="connsiteY23" fmla="*/ 156 h 10000"/>
                          <a:gd name="connsiteX24" fmla="*/ 9838 w 10000"/>
                          <a:gd name="connsiteY24" fmla="*/ 141 h 10000"/>
                          <a:gd name="connsiteX25" fmla="*/ 9838 w 10000"/>
                          <a:gd name="connsiteY25" fmla="*/ 126 h 10000"/>
                          <a:gd name="connsiteX26" fmla="*/ 9813 w 10000"/>
                          <a:gd name="connsiteY26" fmla="*/ 126 h 10000"/>
                          <a:gd name="connsiteX27" fmla="*/ 9782 w 10000"/>
                          <a:gd name="connsiteY27" fmla="*/ 141 h 10000"/>
                          <a:gd name="connsiteX28" fmla="*/ 9751 w 10000"/>
                          <a:gd name="connsiteY28" fmla="*/ 156 h 10000"/>
                          <a:gd name="connsiteX29" fmla="*/ 9720 w 10000"/>
                          <a:gd name="connsiteY29" fmla="*/ 171 h 10000"/>
                          <a:gd name="connsiteX30" fmla="*/ 9639 w 10000"/>
                          <a:gd name="connsiteY30" fmla="*/ 224 h 10000"/>
                          <a:gd name="connsiteX31" fmla="*/ 9503 w 10000"/>
                          <a:gd name="connsiteY31" fmla="*/ 283 h 10000"/>
                          <a:gd name="connsiteX32" fmla="*/ 9329 w 10000"/>
                          <a:gd name="connsiteY32" fmla="*/ 394 h 10000"/>
                          <a:gd name="connsiteX33" fmla="*/ 9098 w 10000"/>
                          <a:gd name="connsiteY33" fmla="*/ 506 h 10000"/>
                          <a:gd name="connsiteX34" fmla="*/ 8837 w 10000"/>
                          <a:gd name="connsiteY34" fmla="*/ 655 h 10000"/>
                          <a:gd name="connsiteX35" fmla="*/ 8545 w 10000"/>
                          <a:gd name="connsiteY35" fmla="*/ 811 h 10000"/>
                          <a:gd name="connsiteX36" fmla="*/ 8216 w 10000"/>
                          <a:gd name="connsiteY36" fmla="*/ 990 h 10000"/>
                          <a:gd name="connsiteX37" fmla="*/ 7856 w 10000"/>
                          <a:gd name="connsiteY37" fmla="*/ 1183 h 10000"/>
                          <a:gd name="connsiteX38" fmla="*/ 7463 w 10000"/>
                          <a:gd name="connsiteY38" fmla="*/ 1392 h 10000"/>
                          <a:gd name="connsiteX39" fmla="*/ 7066 w 10000"/>
                          <a:gd name="connsiteY39" fmla="*/ 1615 h 10000"/>
                          <a:gd name="connsiteX40" fmla="*/ 6650 w 10000"/>
                          <a:gd name="connsiteY40" fmla="*/ 1854 h 10000"/>
                          <a:gd name="connsiteX41" fmla="*/ 6215 w 10000"/>
                          <a:gd name="connsiteY41" fmla="*/ 2084 h 10000"/>
                          <a:gd name="connsiteX42" fmla="*/ 5767 w 10000"/>
                          <a:gd name="connsiteY42" fmla="*/ 2330 h 10000"/>
                          <a:gd name="connsiteX43" fmla="*/ 5326 w 10000"/>
                          <a:gd name="connsiteY43" fmla="*/ 2583 h 10000"/>
                          <a:gd name="connsiteX44" fmla="*/ 4866 w 10000"/>
                          <a:gd name="connsiteY44" fmla="*/ 2843 h 10000"/>
                          <a:gd name="connsiteX45" fmla="*/ 4419 w 10000"/>
                          <a:gd name="connsiteY45" fmla="*/ 3089 h 10000"/>
                          <a:gd name="connsiteX46" fmla="*/ 3977 w 10000"/>
                          <a:gd name="connsiteY46" fmla="*/ 3335 h 10000"/>
                          <a:gd name="connsiteX47" fmla="*/ 3542 w 10000"/>
                          <a:gd name="connsiteY47" fmla="*/ 3587 h 10000"/>
                          <a:gd name="connsiteX48" fmla="*/ 3114 w 10000"/>
                          <a:gd name="connsiteY48" fmla="*/ 3818 h 10000"/>
                          <a:gd name="connsiteX49" fmla="*/ 2704 w 10000"/>
                          <a:gd name="connsiteY49" fmla="*/ 4057 h 10000"/>
                          <a:gd name="connsiteX50" fmla="*/ 2324 w 10000"/>
                          <a:gd name="connsiteY50" fmla="*/ 4272 h 10000"/>
                          <a:gd name="connsiteX51" fmla="*/ 1964 w 10000"/>
                          <a:gd name="connsiteY51" fmla="*/ 4481 h 10000"/>
                          <a:gd name="connsiteX52" fmla="*/ 1628 w 10000"/>
                          <a:gd name="connsiteY52" fmla="*/ 4682 h 10000"/>
                          <a:gd name="connsiteX53" fmla="*/ 1324 w 10000"/>
                          <a:gd name="connsiteY53" fmla="*/ 4846 h 10000"/>
                          <a:gd name="connsiteX54" fmla="*/ 1050 w 10000"/>
                          <a:gd name="connsiteY54" fmla="*/ 5017 h 10000"/>
                          <a:gd name="connsiteX55" fmla="*/ 820 w 10000"/>
                          <a:gd name="connsiteY55" fmla="*/ 5150 h 10000"/>
                          <a:gd name="connsiteX56" fmla="*/ 640 w 10000"/>
                          <a:gd name="connsiteY56" fmla="*/ 5278 h 10000"/>
                          <a:gd name="connsiteX57" fmla="*/ 497 w 10000"/>
                          <a:gd name="connsiteY57" fmla="*/ 5367 h 10000"/>
                          <a:gd name="connsiteX58" fmla="*/ 472 w 10000"/>
                          <a:gd name="connsiteY58" fmla="*/ 5381 h 10000"/>
                          <a:gd name="connsiteX59" fmla="*/ 428 w 10000"/>
                          <a:gd name="connsiteY59" fmla="*/ 5433 h 10000"/>
                          <a:gd name="connsiteX60" fmla="*/ 366 w 10000"/>
                          <a:gd name="connsiteY60" fmla="*/ 5500 h 10000"/>
                          <a:gd name="connsiteX61" fmla="*/ 298 w 10000"/>
                          <a:gd name="connsiteY61" fmla="*/ 5605 h 10000"/>
                          <a:gd name="connsiteX62" fmla="*/ 236 w 10000"/>
                          <a:gd name="connsiteY62" fmla="*/ 5731 h 10000"/>
                          <a:gd name="connsiteX63" fmla="*/ 180 w 10000"/>
                          <a:gd name="connsiteY63" fmla="*/ 5895 h 10000"/>
                          <a:gd name="connsiteX64" fmla="*/ 167 w 10000"/>
                          <a:gd name="connsiteY64" fmla="*/ 6089 h 10000"/>
                          <a:gd name="connsiteX65" fmla="*/ 167 w 10000"/>
                          <a:gd name="connsiteY65" fmla="*/ 6215 h 10000"/>
                          <a:gd name="connsiteX66" fmla="*/ 167 w 10000"/>
                          <a:gd name="connsiteY66" fmla="*/ 6424 h 10000"/>
                          <a:gd name="connsiteX67" fmla="*/ 167 w 10000"/>
                          <a:gd name="connsiteY67" fmla="*/ 6684 h 10000"/>
                          <a:gd name="connsiteX68" fmla="*/ 167 w 10000"/>
                          <a:gd name="connsiteY68" fmla="*/ 6989 h 10000"/>
                          <a:gd name="connsiteX69" fmla="*/ 167 w 10000"/>
                          <a:gd name="connsiteY69" fmla="*/ 7324 h 10000"/>
                          <a:gd name="connsiteX70" fmla="*/ 180 w 10000"/>
                          <a:gd name="connsiteY70" fmla="*/ 7674 h 10000"/>
                          <a:gd name="connsiteX71" fmla="*/ 180 w 10000"/>
                          <a:gd name="connsiteY71" fmla="*/ 8031 h 10000"/>
                          <a:gd name="connsiteX72" fmla="*/ 180 w 10000"/>
                          <a:gd name="connsiteY72" fmla="*/ 8381 h 10000"/>
                          <a:gd name="connsiteX73" fmla="*/ 180 w 10000"/>
                          <a:gd name="connsiteY73" fmla="*/ 8709 h 10000"/>
                          <a:gd name="connsiteX74" fmla="*/ 180 w 10000"/>
                          <a:gd name="connsiteY74" fmla="*/ 9006 h 10000"/>
                          <a:gd name="connsiteX75" fmla="*/ 192 w 10000"/>
                          <a:gd name="connsiteY75" fmla="*/ 9267 h 10000"/>
                          <a:gd name="connsiteX76" fmla="*/ 192 w 10000"/>
                          <a:gd name="connsiteY76" fmla="*/ 9461 h 10000"/>
                          <a:gd name="connsiteX77" fmla="*/ 192 w 10000"/>
                          <a:gd name="connsiteY77" fmla="*/ 9580 h 10000"/>
                          <a:gd name="connsiteX78" fmla="*/ 192 w 10000"/>
                          <a:gd name="connsiteY78" fmla="*/ 9632 h 10000"/>
                          <a:gd name="connsiteX79" fmla="*/ 8980 w 10000"/>
                          <a:gd name="connsiteY79" fmla="*/ 4630 h 10000"/>
                          <a:gd name="connsiteX80" fmla="*/ 8868 w 10000"/>
                          <a:gd name="connsiteY80" fmla="*/ 5150 h 10000"/>
                          <a:gd name="connsiteX81" fmla="*/ 243 w 10000"/>
                          <a:gd name="connsiteY81" fmla="*/ 10000 h 10000"/>
                          <a:gd name="connsiteX82" fmla="*/ 18 w 10000"/>
                          <a:gd name="connsiteY82" fmla="*/ 9304 h 10000"/>
                          <a:gd name="connsiteX83" fmla="*/ 18 w 10000"/>
                          <a:gd name="connsiteY83" fmla="*/ 5985 h 10000"/>
                          <a:gd name="connsiteX84" fmla="*/ 81 w 10000"/>
                          <a:gd name="connsiteY84" fmla="*/ 5709 h 10000"/>
                          <a:gd name="connsiteX85" fmla="*/ 279 w 10000"/>
                          <a:gd name="connsiteY85" fmla="*/ 5396 h 10000"/>
                          <a:gd name="connsiteX86" fmla="*/ 1541 w 10000"/>
                          <a:gd name="connsiteY86" fmla="*/ 4615 h 10000"/>
                          <a:gd name="connsiteX87" fmla="*/ 3368 w 10000"/>
                          <a:gd name="connsiteY87" fmla="*/ 3595 h 10000"/>
                          <a:gd name="connsiteX88" fmla="*/ 9459 w 10000"/>
                          <a:gd name="connsiteY88" fmla="*/ 205 h 10000"/>
                          <a:gd name="connsiteX89" fmla="*/ 9857 w 10000"/>
                          <a:gd name="connsiteY89" fmla="*/ 0 h 10000"/>
                          <a:gd name="connsiteX0" fmla="*/ 9857 w 10000"/>
                          <a:gd name="connsiteY0" fmla="*/ 0 h 10000"/>
                          <a:gd name="connsiteX1" fmla="*/ 10000 w 10000"/>
                          <a:gd name="connsiteY1" fmla="*/ 141 h 10000"/>
                          <a:gd name="connsiteX2" fmla="*/ 9900 w 10000"/>
                          <a:gd name="connsiteY2" fmla="*/ 261 h 10000"/>
                          <a:gd name="connsiteX3" fmla="*/ 9826 w 10000"/>
                          <a:gd name="connsiteY3" fmla="*/ 313 h 10000"/>
                          <a:gd name="connsiteX4" fmla="*/ 9720 w 10000"/>
                          <a:gd name="connsiteY4" fmla="*/ 394 h 10000"/>
                          <a:gd name="connsiteX5" fmla="*/ 9590 w 10000"/>
                          <a:gd name="connsiteY5" fmla="*/ 484 h 10000"/>
                          <a:gd name="connsiteX6" fmla="*/ 9447 w 10000"/>
                          <a:gd name="connsiteY6" fmla="*/ 573 h 10000"/>
                          <a:gd name="connsiteX7" fmla="*/ 9304 w 10000"/>
                          <a:gd name="connsiteY7" fmla="*/ 663 h 10000"/>
                          <a:gd name="connsiteX8" fmla="*/ 9160 w 10000"/>
                          <a:gd name="connsiteY8" fmla="*/ 767 h 10000"/>
                          <a:gd name="connsiteX9" fmla="*/ 9042 w 10000"/>
                          <a:gd name="connsiteY9" fmla="*/ 848 h 10000"/>
                          <a:gd name="connsiteX10" fmla="*/ 8943 w 10000"/>
                          <a:gd name="connsiteY10" fmla="*/ 915 h 10000"/>
                          <a:gd name="connsiteX11" fmla="*/ 8881 w 10000"/>
                          <a:gd name="connsiteY11" fmla="*/ 952 h 10000"/>
                          <a:gd name="connsiteX12" fmla="*/ 8856 w 10000"/>
                          <a:gd name="connsiteY12" fmla="*/ 976 h 10000"/>
                          <a:gd name="connsiteX13" fmla="*/ 6432 w 10000"/>
                          <a:gd name="connsiteY13" fmla="*/ 2448 h 10000"/>
                          <a:gd name="connsiteX14" fmla="*/ 6215 w 10000"/>
                          <a:gd name="connsiteY14" fmla="*/ 2293 h 10000"/>
                          <a:gd name="connsiteX15" fmla="*/ 9813 w 10000"/>
                          <a:gd name="connsiteY15" fmla="*/ 224 h 10000"/>
                          <a:gd name="connsiteX16" fmla="*/ 9813 w 10000"/>
                          <a:gd name="connsiteY16" fmla="*/ 224 h 10000"/>
                          <a:gd name="connsiteX17" fmla="*/ 9813 w 10000"/>
                          <a:gd name="connsiteY17" fmla="*/ 209 h 10000"/>
                          <a:gd name="connsiteX18" fmla="*/ 9826 w 10000"/>
                          <a:gd name="connsiteY18" fmla="*/ 209 h 10000"/>
                          <a:gd name="connsiteX19" fmla="*/ 9838 w 10000"/>
                          <a:gd name="connsiteY19" fmla="*/ 194 h 10000"/>
                          <a:gd name="connsiteX20" fmla="*/ 9838 w 10000"/>
                          <a:gd name="connsiteY20" fmla="*/ 178 h 10000"/>
                          <a:gd name="connsiteX21" fmla="*/ 9851 w 10000"/>
                          <a:gd name="connsiteY21" fmla="*/ 171 h 10000"/>
                          <a:gd name="connsiteX22" fmla="*/ 9851 w 10000"/>
                          <a:gd name="connsiteY22" fmla="*/ 156 h 10000"/>
                          <a:gd name="connsiteX23" fmla="*/ 9838 w 10000"/>
                          <a:gd name="connsiteY23" fmla="*/ 141 h 10000"/>
                          <a:gd name="connsiteX24" fmla="*/ 9838 w 10000"/>
                          <a:gd name="connsiteY24" fmla="*/ 126 h 10000"/>
                          <a:gd name="connsiteX25" fmla="*/ 9813 w 10000"/>
                          <a:gd name="connsiteY25" fmla="*/ 126 h 10000"/>
                          <a:gd name="connsiteX26" fmla="*/ 9782 w 10000"/>
                          <a:gd name="connsiteY26" fmla="*/ 141 h 10000"/>
                          <a:gd name="connsiteX27" fmla="*/ 9751 w 10000"/>
                          <a:gd name="connsiteY27" fmla="*/ 156 h 10000"/>
                          <a:gd name="connsiteX28" fmla="*/ 9720 w 10000"/>
                          <a:gd name="connsiteY28" fmla="*/ 171 h 10000"/>
                          <a:gd name="connsiteX29" fmla="*/ 9639 w 10000"/>
                          <a:gd name="connsiteY29" fmla="*/ 224 h 10000"/>
                          <a:gd name="connsiteX30" fmla="*/ 9503 w 10000"/>
                          <a:gd name="connsiteY30" fmla="*/ 283 h 10000"/>
                          <a:gd name="connsiteX31" fmla="*/ 9329 w 10000"/>
                          <a:gd name="connsiteY31" fmla="*/ 394 h 10000"/>
                          <a:gd name="connsiteX32" fmla="*/ 9098 w 10000"/>
                          <a:gd name="connsiteY32" fmla="*/ 506 h 10000"/>
                          <a:gd name="connsiteX33" fmla="*/ 8837 w 10000"/>
                          <a:gd name="connsiteY33" fmla="*/ 655 h 10000"/>
                          <a:gd name="connsiteX34" fmla="*/ 8545 w 10000"/>
                          <a:gd name="connsiteY34" fmla="*/ 811 h 10000"/>
                          <a:gd name="connsiteX35" fmla="*/ 8216 w 10000"/>
                          <a:gd name="connsiteY35" fmla="*/ 990 h 10000"/>
                          <a:gd name="connsiteX36" fmla="*/ 7856 w 10000"/>
                          <a:gd name="connsiteY36" fmla="*/ 1183 h 10000"/>
                          <a:gd name="connsiteX37" fmla="*/ 7463 w 10000"/>
                          <a:gd name="connsiteY37" fmla="*/ 1392 h 10000"/>
                          <a:gd name="connsiteX38" fmla="*/ 7066 w 10000"/>
                          <a:gd name="connsiteY38" fmla="*/ 1615 h 10000"/>
                          <a:gd name="connsiteX39" fmla="*/ 6650 w 10000"/>
                          <a:gd name="connsiteY39" fmla="*/ 1854 h 10000"/>
                          <a:gd name="connsiteX40" fmla="*/ 6215 w 10000"/>
                          <a:gd name="connsiteY40" fmla="*/ 2084 h 10000"/>
                          <a:gd name="connsiteX41" fmla="*/ 5767 w 10000"/>
                          <a:gd name="connsiteY41" fmla="*/ 2330 h 10000"/>
                          <a:gd name="connsiteX42" fmla="*/ 5326 w 10000"/>
                          <a:gd name="connsiteY42" fmla="*/ 2583 h 10000"/>
                          <a:gd name="connsiteX43" fmla="*/ 4866 w 10000"/>
                          <a:gd name="connsiteY43" fmla="*/ 2843 h 10000"/>
                          <a:gd name="connsiteX44" fmla="*/ 4419 w 10000"/>
                          <a:gd name="connsiteY44" fmla="*/ 3089 h 10000"/>
                          <a:gd name="connsiteX45" fmla="*/ 3977 w 10000"/>
                          <a:gd name="connsiteY45" fmla="*/ 3335 h 10000"/>
                          <a:gd name="connsiteX46" fmla="*/ 3542 w 10000"/>
                          <a:gd name="connsiteY46" fmla="*/ 3587 h 10000"/>
                          <a:gd name="connsiteX47" fmla="*/ 3114 w 10000"/>
                          <a:gd name="connsiteY47" fmla="*/ 3818 h 10000"/>
                          <a:gd name="connsiteX48" fmla="*/ 2704 w 10000"/>
                          <a:gd name="connsiteY48" fmla="*/ 4057 h 10000"/>
                          <a:gd name="connsiteX49" fmla="*/ 2324 w 10000"/>
                          <a:gd name="connsiteY49" fmla="*/ 4272 h 10000"/>
                          <a:gd name="connsiteX50" fmla="*/ 1964 w 10000"/>
                          <a:gd name="connsiteY50" fmla="*/ 4481 h 10000"/>
                          <a:gd name="connsiteX51" fmla="*/ 1628 w 10000"/>
                          <a:gd name="connsiteY51" fmla="*/ 4682 h 10000"/>
                          <a:gd name="connsiteX52" fmla="*/ 1324 w 10000"/>
                          <a:gd name="connsiteY52" fmla="*/ 4846 h 10000"/>
                          <a:gd name="connsiteX53" fmla="*/ 1050 w 10000"/>
                          <a:gd name="connsiteY53" fmla="*/ 5017 h 10000"/>
                          <a:gd name="connsiteX54" fmla="*/ 820 w 10000"/>
                          <a:gd name="connsiteY54" fmla="*/ 5150 h 10000"/>
                          <a:gd name="connsiteX55" fmla="*/ 640 w 10000"/>
                          <a:gd name="connsiteY55" fmla="*/ 5278 h 10000"/>
                          <a:gd name="connsiteX56" fmla="*/ 497 w 10000"/>
                          <a:gd name="connsiteY56" fmla="*/ 5367 h 10000"/>
                          <a:gd name="connsiteX57" fmla="*/ 472 w 10000"/>
                          <a:gd name="connsiteY57" fmla="*/ 5381 h 10000"/>
                          <a:gd name="connsiteX58" fmla="*/ 428 w 10000"/>
                          <a:gd name="connsiteY58" fmla="*/ 5433 h 10000"/>
                          <a:gd name="connsiteX59" fmla="*/ 366 w 10000"/>
                          <a:gd name="connsiteY59" fmla="*/ 5500 h 10000"/>
                          <a:gd name="connsiteX60" fmla="*/ 298 w 10000"/>
                          <a:gd name="connsiteY60" fmla="*/ 5605 h 10000"/>
                          <a:gd name="connsiteX61" fmla="*/ 236 w 10000"/>
                          <a:gd name="connsiteY61" fmla="*/ 5731 h 10000"/>
                          <a:gd name="connsiteX62" fmla="*/ 180 w 10000"/>
                          <a:gd name="connsiteY62" fmla="*/ 5895 h 10000"/>
                          <a:gd name="connsiteX63" fmla="*/ 167 w 10000"/>
                          <a:gd name="connsiteY63" fmla="*/ 6089 h 10000"/>
                          <a:gd name="connsiteX64" fmla="*/ 167 w 10000"/>
                          <a:gd name="connsiteY64" fmla="*/ 6215 h 10000"/>
                          <a:gd name="connsiteX65" fmla="*/ 167 w 10000"/>
                          <a:gd name="connsiteY65" fmla="*/ 6424 h 10000"/>
                          <a:gd name="connsiteX66" fmla="*/ 167 w 10000"/>
                          <a:gd name="connsiteY66" fmla="*/ 6684 h 10000"/>
                          <a:gd name="connsiteX67" fmla="*/ 167 w 10000"/>
                          <a:gd name="connsiteY67" fmla="*/ 6989 h 10000"/>
                          <a:gd name="connsiteX68" fmla="*/ 167 w 10000"/>
                          <a:gd name="connsiteY68" fmla="*/ 7324 h 10000"/>
                          <a:gd name="connsiteX69" fmla="*/ 180 w 10000"/>
                          <a:gd name="connsiteY69" fmla="*/ 7674 h 10000"/>
                          <a:gd name="connsiteX70" fmla="*/ 180 w 10000"/>
                          <a:gd name="connsiteY70" fmla="*/ 8031 h 10000"/>
                          <a:gd name="connsiteX71" fmla="*/ 180 w 10000"/>
                          <a:gd name="connsiteY71" fmla="*/ 8381 h 10000"/>
                          <a:gd name="connsiteX72" fmla="*/ 180 w 10000"/>
                          <a:gd name="connsiteY72" fmla="*/ 8709 h 10000"/>
                          <a:gd name="connsiteX73" fmla="*/ 180 w 10000"/>
                          <a:gd name="connsiteY73" fmla="*/ 9006 h 10000"/>
                          <a:gd name="connsiteX74" fmla="*/ 192 w 10000"/>
                          <a:gd name="connsiteY74" fmla="*/ 9267 h 10000"/>
                          <a:gd name="connsiteX75" fmla="*/ 192 w 10000"/>
                          <a:gd name="connsiteY75" fmla="*/ 9461 h 10000"/>
                          <a:gd name="connsiteX76" fmla="*/ 192 w 10000"/>
                          <a:gd name="connsiteY76" fmla="*/ 9580 h 10000"/>
                          <a:gd name="connsiteX77" fmla="*/ 192 w 10000"/>
                          <a:gd name="connsiteY77" fmla="*/ 9632 h 10000"/>
                          <a:gd name="connsiteX78" fmla="*/ 8980 w 10000"/>
                          <a:gd name="connsiteY78" fmla="*/ 4630 h 10000"/>
                          <a:gd name="connsiteX79" fmla="*/ 8868 w 10000"/>
                          <a:gd name="connsiteY79" fmla="*/ 5150 h 10000"/>
                          <a:gd name="connsiteX80" fmla="*/ 243 w 10000"/>
                          <a:gd name="connsiteY80" fmla="*/ 10000 h 10000"/>
                          <a:gd name="connsiteX81" fmla="*/ 18 w 10000"/>
                          <a:gd name="connsiteY81" fmla="*/ 9304 h 10000"/>
                          <a:gd name="connsiteX82" fmla="*/ 18 w 10000"/>
                          <a:gd name="connsiteY82" fmla="*/ 5985 h 10000"/>
                          <a:gd name="connsiteX83" fmla="*/ 81 w 10000"/>
                          <a:gd name="connsiteY83" fmla="*/ 5709 h 10000"/>
                          <a:gd name="connsiteX84" fmla="*/ 279 w 10000"/>
                          <a:gd name="connsiteY84" fmla="*/ 5396 h 10000"/>
                          <a:gd name="connsiteX85" fmla="*/ 1541 w 10000"/>
                          <a:gd name="connsiteY85" fmla="*/ 4615 h 10000"/>
                          <a:gd name="connsiteX86" fmla="*/ 3368 w 10000"/>
                          <a:gd name="connsiteY86" fmla="*/ 3595 h 10000"/>
                          <a:gd name="connsiteX87" fmla="*/ 9459 w 10000"/>
                          <a:gd name="connsiteY87" fmla="*/ 205 h 10000"/>
                          <a:gd name="connsiteX88" fmla="*/ 9857 w 10000"/>
                          <a:gd name="connsiteY88" fmla="*/ 0 h 10000"/>
                          <a:gd name="connsiteX0" fmla="*/ 9857 w 10000"/>
                          <a:gd name="connsiteY0" fmla="*/ 0 h 10000"/>
                          <a:gd name="connsiteX1" fmla="*/ 10000 w 10000"/>
                          <a:gd name="connsiteY1" fmla="*/ 141 h 10000"/>
                          <a:gd name="connsiteX2" fmla="*/ 9826 w 10000"/>
                          <a:gd name="connsiteY2" fmla="*/ 313 h 10000"/>
                          <a:gd name="connsiteX3" fmla="*/ 9720 w 10000"/>
                          <a:gd name="connsiteY3" fmla="*/ 394 h 10000"/>
                          <a:gd name="connsiteX4" fmla="*/ 9590 w 10000"/>
                          <a:gd name="connsiteY4" fmla="*/ 484 h 10000"/>
                          <a:gd name="connsiteX5" fmla="*/ 9447 w 10000"/>
                          <a:gd name="connsiteY5" fmla="*/ 573 h 10000"/>
                          <a:gd name="connsiteX6" fmla="*/ 9304 w 10000"/>
                          <a:gd name="connsiteY6" fmla="*/ 663 h 10000"/>
                          <a:gd name="connsiteX7" fmla="*/ 9160 w 10000"/>
                          <a:gd name="connsiteY7" fmla="*/ 767 h 10000"/>
                          <a:gd name="connsiteX8" fmla="*/ 9042 w 10000"/>
                          <a:gd name="connsiteY8" fmla="*/ 848 h 10000"/>
                          <a:gd name="connsiteX9" fmla="*/ 8943 w 10000"/>
                          <a:gd name="connsiteY9" fmla="*/ 915 h 10000"/>
                          <a:gd name="connsiteX10" fmla="*/ 8881 w 10000"/>
                          <a:gd name="connsiteY10" fmla="*/ 952 h 10000"/>
                          <a:gd name="connsiteX11" fmla="*/ 8856 w 10000"/>
                          <a:gd name="connsiteY11" fmla="*/ 976 h 10000"/>
                          <a:gd name="connsiteX12" fmla="*/ 6432 w 10000"/>
                          <a:gd name="connsiteY12" fmla="*/ 2448 h 10000"/>
                          <a:gd name="connsiteX13" fmla="*/ 6215 w 10000"/>
                          <a:gd name="connsiteY13" fmla="*/ 2293 h 10000"/>
                          <a:gd name="connsiteX14" fmla="*/ 9813 w 10000"/>
                          <a:gd name="connsiteY14" fmla="*/ 224 h 10000"/>
                          <a:gd name="connsiteX15" fmla="*/ 9813 w 10000"/>
                          <a:gd name="connsiteY15" fmla="*/ 224 h 10000"/>
                          <a:gd name="connsiteX16" fmla="*/ 9813 w 10000"/>
                          <a:gd name="connsiteY16" fmla="*/ 209 h 10000"/>
                          <a:gd name="connsiteX17" fmla="*/ 9826 w 10000"/>
                          <a:gd name="connsiteY17" fmla="*/ 209 h 10000"/>
                          <a:gd name="connsiteX18" fmla="*/ 9838 w 10000"/>
                          <a:gd name="connsiteY18" fmla="*/ 194 h 10000"/>
                          <a:gd name="connsiteX19" fmla="*/ 9838 w 10000"/>
                          <a:gd name="connsiteY19" fmla="*/ 178 h 10000"/>
                          <a:gd name="connsiteX20" fmla="*/ 9851 w 10000"/>
                          <a:gd name="connsiteY20" fmla="*/ 171 h 10000"/>
                          <a:gd name="connsiteX21" fmla="*/ 9851 w 10000"/>
                          <a:gd name="connsiteY21" fmla="*/ 156 h 10000"/>
                          <a:gd name="connsiteX22" fmla="*/ 9838 w 10000"/>
                          <a:gd name="connsiteY22" fmla="*/ 141 h 10000"/>
                          <a:gd name="connsiteX23" fmla="*/ 9838 w 10000"/>
                          <a:gd name="connsiteY23" fmla="*/ 126 h 10000"/>
                          <a:gd name="connsiteX24" fmla="*/ 9813 w 10000"/>
                          <a:gd name="connsiteY24" fmla="*/ 126 h 10000"/>
                          <a:gd name="connsiteX25" fmla="*/ 9782 w 10000"/>
                          <a:gd name="connsiteY25" fmla="*/ 141 h 10000"/>
                          <a:gd name="connsiteX26" fmla="*/ 9751 w 10000"/>
                          <a:gd name="connsiteY26" fmla="*/ 156 h 10000"/>
                          <a:gd name="connsiteX27" fmla="*/ 9720 w 10000"/>
                          <a:gd name="connsiteY27" fmla="*/ 171 h 10000"/>
                          <a:gd name="connsiteX28" fmla="*/ 9639 w 10000"/>
                          <a:gd name="connsiteY28" fmla="*/ 224 h 10000"/>
                          <a:gd name="connsiteX29" fmla="*/ 9503 w 10000"/>
                          <a:gd name="connsiteY29" fmla="*/ 283 h 10000"/>
                          <a:gd name="connsiteX30" fmla="*/ 9329 w 10000"/>
                          <a:gd name="connsiteY30" fmla="*/ 394 h 10000"/>
                          <a:gd name="connsiteX31" fmla="*/ 9098 w 10000"/>
                          <a:gd name="connsiteY31" fmla="*/ 506 h 10000"/>
                          <a:gd name="connsiteX32" fmla="*/ 8837 w 10000"/>
                          <a:gd name="connsiteY32" fmla="*/ 655 h 10000"/>
                          <a:gd name="connsiteX33" fmla="*/ 8545 w 10000"/>
                          <a:gd name="connsiteY33" fmla="*/ 811 h 10000"/>
                          <a:gd name="connsiteX34" fmla="*/ 8216 w 10000"/>
                          <a:gd name="connsiteY34" fmla="*/ 990 h 10000"/>
                          <a:gd name="connsiteX35" fmla="*/ 7856 w 10000"/>
                          <a:gd name="connsiteY35" fmla="*/ 1183 h 10000"/>
                          <a:gd name="connsiteX36" fmla="*/ 7463 w 10000"/>
                          <a:gd name="connsiteY36" fmla="*/ 1392 h 10000"/>
                          <a:gd name="connsiteX37" fmla="*/ 7066 w 10000"/>
                          <a:gd name="connsiteY37" fmla="*/ 1615 h 10000"/>
                          <a:gd name="connsiteX38" fmla="*/ 6650 w 10000"/>
                          <a:gd name="connsiteY38" fmla="*/ 1854 h 10000"/>
                          <a:gd name="connsiteX39" fmla="*/ 6215 w 10000"/>
                          <a:gd name="connsiteY39" fmla="*/ 2084 h 10000"/>
                          <a:gd name="connsiteX40" fmla="*/ 5767 w 10000"/>
                          <a:gd name="connsiteY40" fmla="*/ 2330 h 10000"/>
                          <a:gd name="connsiteX41" fmla="*/ 5326 w 10000"/>
                          <a:gd name="connsiteY41" fmla="*/ 2583 h 10000"/>
                          <a:gd name="connsiteX42" fmla="*/ 4866 w 10000"/>
                          <a:gd name="connsiteY42" fmla="*/ 2843 h 10000"/>
                          <a:gd name="connsiteX43" fmla="*/ 4419 w 10000"/>
                          <a:gd name="connsiteY43" fmla="*/ 3089 h 10000"/>
                          <a:gd name="connsiteX44" fmla="*/ 3977 w 10000"/>
                          <a:gd name="connsiteY44" fmla="*/ 3335 h 10000"/>
                          <a:gd name="connsiteX45" fmla="*/ 3542 w 10000"/>
                          <a:gd name="connsiteY45" fmla="*/ 3587 h 10000"/>
                          <a:gd name="connsiteX46" fmla="*/ 3114 w 10000"/>
                          <a:gd name="connsiteY46" fmla="*/ 3818 h 10000"/>
                          <a:gd name="connsiteX47" fmla="*/ 2704 w 10000"/>
                          <a:gd name="connsiteY47" fmla="*/ 4057 h 10000"/>
                          <a:gd name="connsiteX48" fmla="*/ 2324 w 10000"/>
                          <a:gd name="connsiteY48" fmla="*/ 4272 h 10000"/>
                          <a:gd name="connsiteX49" fmla="*/ 1964 w 10000"/>
                          <a:gd name="connsiteY49" fmla="*/ 4481 h 10000"/>
                          <a:gd name="connsiteX50" fmla="*/ 1628 w 10000"/>
                          <a:gd name="connsiteY50" fmla="*/ 4682 h 10000"/>
                          <a:gd name="connsiteX51" fmla="*/ 1324 w 10000"/>
                          <a:gd name="connsiteY51" fmla="*/ 4846 h 10000"/>
                          <a:gd name="connsiteX52" fmla="*/ 1050 w 10000"/>
                          <a:gd name="connsiteY52" fmla="*/ 5017 h 10000"/>
                          <a:gd name="connsiteX53" fmla="*/ 820 w 10000"/>
                          <a:gd name="connsiteY53" fmla="*/ 5150 h 10000"/>
                          <a:gd name="connsiteX54" fmla="*/ 640 w 10000"/>
                          <a:gd name="connsiteY54" fmla="*/ 5278 h 10000"/>
                          <a:gd name="connsiteX55" fmla="*/ 497 w 10000"/>
                          <a:gd name="connsiteY55" fmla="*/ 5367 h 10000"/>
                          <a:gd name="connsiteX56" fmla="*/ 472 w 10000"/>
                          <a:gd name="connsiteY56" fmla="*/ 5381 h 10000"/>
                          <a:gd name="connsiteX57" fmla="*/ 428 w 10000"/>
                          <a:gd name="connsiteY57" fmla="*/ 5433 h 10000"/>
                          <a:gd name="connsiteX58" fmla="*/ 366 w 10000"/>
                          <a:gd name="connsiteY58" fmla="*/ 5500 h 10000"/>
                          <a:gd name="connsiteX59" fmla="*/ 298 w 10000"/>
                          <a:gd name="connsiteY59" fmla="*/ 5605 h 10000"/>
                          <a:gd name="connsiteX60" fmla="*/ 236 w 10000"/>
                          <a:gd name="connsiteY60" fmla="*/ 5731 h 10000"/>
                          <a:gd name="connsiteX61" fmla="*/ 180 w 10000"/>
                          <a:gd name="connsiteY61" fmla="*/ 5895 h 10000"/>
                          <a:gd name="connsiteX62" fmla="*/ 167 w 10000"/>
                          <a:gd name="connsiteY62" fmla="*/ 6089 h 10000"/>
                          <a:gd name="connsiteX63" fmla="*/ 167 w 10000"/>
                          <a:gd name="connsiteY63" fmla="*/ 6215 h 10000"/>
                          <a:gd name="connsiteX64" fmla="*/ 167 w 10000"/>
                          <a:gd name="connsiteY64" fmla="*/ 6424 h 10000"/>
                          <a:gd name="connsiteX65" fmla="*/ 167 w 10000"/>
                          <a:gd name="connsiteY65" fmla="*/ 6684 h 10000"/>
                          <a:gd name="connsiteX66" fmla="*/ 167 w 10000"/>
                          <a:gd name="connsiteY66" fmla="*/ 6989 h 10000"/>
                          <a:gd name="connsiteX67" fmla="*/ 167 w 10000"/>
                          <a:gd name="connsiteY67" fmla="*/ 7324 h 10000"/>
                          <a:gd name="connsiteX68" fmla="*/ 180 w 10000"/>
                          <a:gd name="connsiteY68" fmla="*/ 7674 h 10000"/>
                          <a:gd name="connsiteX69" fmla="*/ 180 w 10000"/>
                          <a:gd name="connsiteY69" fmla="*/ 8031 h 10000"/>
                          <a:gd name="connsiteX70" fmla="*/ 180 w 10000"/>
                          <a:gd name="connsiteY70" fmla="*/ 8381 h 10000"/>
                          <a:gd name="connsiteX71" fmla="*/ 180 w 10000"/>
                          <a:gd name="connsiteY71" fmla="*/ 8709 h 10000"/>
                          <a:gd name="connsiteX72" fmla="*/ 180 w 10000"/>
                          <a:gd name="connsiteY72" fmla="*/ 9006 h 10000"/>
                          <a:gd name="connsiteX73" fmla="*/ 192 w 10000"/>
                          <a:gd name="connsiteY73" fmla="*/ 9267 h 10000"/>
                          <a:gd name="connsiteX74" fmla="*/ 192 w 10000"/>
                          <a:gd name="connsiteY74" fmla="*/ 9461 h 10000"/>
                          <a:gd name="connsiteX75" fmla="*/ 192 w 10000"/>
                          <a:gd name="connsiteY75" fmla="*/ 9580 h 10000"/>
                          <a:gd name="connsiteX76" fmla="*/ 192 w 10000"/>
                          <a:gd name="connsiteY76" fmla="*/ 9632 h 10000"/>
                          <a:gd name="connsiteX77" fmla="*/ 8980 w 10000"/>
                          <a:gd name="connsiteY77" fmla="*/ 4630 h 10000"/>
                          <a:gd name="connsiteX78" fmla="*/ 8868 w 10000"/>
                          <a:gd name="connsiteY78" fmla="*/ 5150 h 10000"/>
                          <a:gd name="connsiteX79" fmla="*/ 243 w 10000"/>
                          <a:gd name="connsiteY79" fmla="*/ 10000 h 10000"/>
                          <a:gd name="connsiteX80" fmla="*/ 18 w 10000"/>
                          <a:gd name="connsiteY80" fmla="*/ 9304 h 10000"/>
                          <a:gd name="connsiteX81" fmla="*/ 18 w 10000"/>
                          <a:gd name="connsiteY81" fmla="*/ 5985 h 10000"/>
                          <a:gd name="connsiteX82" fmla="*/ 81 w 10000"/>
                          <a:gd name="connsiteY82" fmla="*/ 5709 h 10000"/>
                          <a:gd name="connsiteX83" fmla="*/ 279 w 10000"/>
                          <a:gd name="connsiteY83" fmla="*/ 5396 h 10000"/>
                          <a:gd name="connsiteX84" fmla="*/ 1541 w 10000"/>
                          <a:gd name="connsiteY84" fmla="*/ 4615 h 10000"/>
                          <a:gd name="connsiteX85" fmla="*/ 3368 w 10000"/>
                          <a:gd name="connsiteY85" fmla="*/ 3595 h 10000"/>
                          <a:gd name="connsiteX86" fmla="*/ 9459 w 10000"/>
                          <a:gd name="connsiteY86" fmla="*/ 205 h 10000"/>
                          <a:gd name="connsiteX87" fmla="*/ 9857 w 10000"/>
                          <a:gd name="connsiteY87" fmla="*/ 0 h 10000"/>
                          <a:gd name="connsiteX0" fmla="*/ 9857 w 10000"/>
                          <a:gd name="connsiteY0" fmla="*/ 0 h 10000"/>
                          <a:gd name="connsiteX1" fmla="*/ 10000 w 10000"/>
                          <a:gd name="connsiteY1" fmla="*/ 141 h 10000"/>
                          <a:gd name="connsiteX2" fmla="*/ 9720 w 10000"/>
                          <a:gd name="connsiteY2" fmla="*/ 394 h 10000"/>
                          <a:gd name="connsiteX3" fmla="*/ 9590 w 10000"/>
                          <a:gd name="connsiteY3" fmla="*/ 484 h 10000"/>
                          <a:gd name="connsiteX4" fmla="*/ 9447 w 10000"/>
                          <a:gd name="connsiteY4" fmla="*/ 573 h 10000"/>
                          <a:gd name="connsiteX5" fmla="*/ 9304 w 10000"/>
                          <a:gd name="connsiteY5" fmla="*/ 663 h 10000"/>
                          <a:gd name="connsiteX6" fmla="*/ 9160 w 10000"/>
                          <a:gd name="connsiteY6" fmla="*/ 767 h 10000"/>
                          <a:gd name="connsiteX7" fmla="*/ 9042 w 10000"/>
                          <a:gd name="connsiteY7" fmla="*/ 848 h 10000"/>
                          <a:gd name="connsiteX8" fmla="*/ 8943 w 10000"/>
                          <a:gd name="connsiteY8" fmla="*/ 915 h 10000"/>
                          <a:gd name="connsiteX9" fmla="*/ 8881 w 10000"/>
                          <a:gd name="connsiteY9" fmla="*/ 952 h 10000"/>
                          <a:gd name="connsiteX10" fmla="*/ 8856 w 10000"/>
                          <a:gd name="connsiteY10" fmla="*/ 976 h 10000"/>
                          <a:gd name="connsiteX11" fmla="*/ 6432 w 10000"/>
                          <a:gd name="connsiteY11" fmla="*/ 2448 h 10000"/>
                          <a:gd name="connsiteX12" fmla="*/ 6215 w 10000"/>
                          <a:gd name="connsiteY12" fmla="*/ 2293 h 10000"/>
                          <a:gd name="connsiteX13" fmla="*/ 9813 w 10000"/>
                          <a:gd name="connsiteY13" fmla="*/ 224 h 10000"/>
                          <a:gd name="connsiteX14" fmla="*/ 9813 w 10000"/>
                          <a:gd name="connsiteY14" fmla="*/ 224 h 10000"/>
                          <a:gd name="connsiteX15" fmla="*/ 9813 w 10000"/>
                          <a:gd name="connsiteY15" fmla="*/ 209 h 10000"/>
                          <a:gd name="connsiteX16" fmla="*/ 9826 w 10000"/>
                          <a:gd name="connsiteY16" fmla="*/ 209 h 10000"/>
                          <a:gd name="connsiteX17" fmla="*/ 9838 w 10000"/>
                          <a:gd name="connsiteY17" fmla="*/ 194 h 10000"/>
                          <a:gd name="connsiteX18" fmla="*/ 9838 w 10000"/>
                          <a:gd name="connsiteY18" fmla="*/ 178 h 10000"/>
                          <a:gd name="connsiteX19" fmla="*/ 9851 w 10000"/>
                          <a:gd name="connsiteY19" fmla="*/ 171 h 10000"/>
                          <a:gd name="connsiteX20" fmla="*/ 9851 w 10000"/>
                          <a:gd name="connsiteY20" fmla="*/ 156 h 10000"/>
                          <a:gd name="connsiteX21" fmla="*/ 9838 w 10000"/>
                          <a:gd name="connsiteY21" fmla="*/ 141 h 10000"/>
                          <a:gd name="connsiteX22" fmla="*/ 9838 w 10000"/>
                          <a:gd name="connsiteY22" fmla="*/ 126 h 10000"/>
                          <a:gd name="connsiteX23" fmla="*/ 9813 w 10000"/>
                          <a:gd name="connsiteY23" fmla="*/ 126 h 10000"/>
                          <a:gd name="connsiteX24" fmla="*/ 9782 w 10000"/>
                          <a:gd name="connsiteY24" fmla="*/ 141 h 10000"/>
                          <a:gd name="connsiteX25" fmla="*/ 9751 w 10000"/>
                          <a:gd name="connsiteY25" fmla="*/ 156 h 10000"/>
                          <a:gd name="connsiteX26" fmla="*/ 9720 w 10000"/>
                          <a:gd name="connsiteY26" fmla="*/ 171 h 10000"/>
                          <a:gd name="connsiteX27" fmla="*/ 9639 w 10000"/>
                          <a:gd name="connsiteY27" fmla="*/ 224 h 10000"/>
                          <a:gd name="connsiteX28" fmla="*/ 9503 w 10000"/>
                          <a:gd name="connsiteY28" fmla="*/ 283 h 10000"/>
                          <a:gd name="connsiteX29" fmla="*/ 9329 w 10000"/>
                          <a:gd name="connsiteY29" fmla="*/ 394 h 10000"/>
                          <a:gd name="connsiteX30" fmla="*/ 9098 w 10000"/>
                          <a:gd name="connsiteY30" fmla="*/ 506 h 10000"/>
                          <a:gd name="connsiteX31" fmla="*/ 8837 w 10000"/>
                          <a:gd name="connsiteY31" fmla="*/ 655 h 10000"/>
                          <a:gd name="connsiteX32" fmla="*/ 8545 w 10000"/>
                          <a:gd name="connsiteY32" fmla="*/ 811 h 10000"/>
                          <a:gd name="connsiteX33" fmla="*/ 8216 w 10000"/>
                          <a:gd name="connsiteY33" fmla="*/ 990 h 10000"/>
                          <a:gd name="connsiteX34" fmla="*/ 7856 w 10000"/>
                          <a:gd name="connsiteY34" fmla="*/ 1183 h 10000"/>
                          <a:gd name="connsiteX35" fmla="*/ 7463 w 10000"/>
                          <a:gd name="connsiteY35" fmla="*/ 1392 h 10000"/>
                          <a:gd name="connsiteX36" fmla="*/ 7066 w 10000"/>
                          <a:gd name="connsiteY36" fmla="*/ 1615 h 10000"/>
                          <a:gd name="connsiteX37" fmla="*/ 6650 w 10000"/>
                          <a:gd name="connsiteY37" fmla="*/ 1854 h 10000"/>
                          <a:gd name="connsiteX38" fmla="*/ 6215 w 10000"/>
                          <a:gd name="connsiteY38" fmla="*/ 2084 h 10000"/>
                          <a:gd name="connsiteX39" fmla="*/ 5767 w 10000"/>
                          <a:gd name="connsiteY39" fmla="*/ 2330 h 10000"/>
                          <a:gd name="connsiteX40" fmla="*/ 5326 w 10000"/>
                          <a:gd name="connsiteY40" fmla="*/ 2583 h 10000"/>
                          <a:gd name="connsiteX41" fmla="*/ 4866 w 10000"/>
                          <a:gd name="connsiteY41" fmla="*/ 2843 h 10000"/>
                          <a:gd name="connsiteX42" fmla="*/ 4419 w 10000"/>
                          <a:gd name="connsiteY42" fmla="*/ 3089 h 10000"/>
                          <a:gd name="connsiteX43" fmla="*/ 3977 w 10000"/>
                          <a:gd name="connsiteY43" fmla="*/ 3335 h 10000"/>
                          <a:gd name="connsiteX44" fmla="*/ 3542 w 10000"/>
                          <a:gd name="connsiteY44" fmla="*/ 3587 h 10000"/>
                          <a:gd name="connsiteX45" fmla="*/ 3114 w 10000"/>
                          <a:gd name="connsiteY45" fmla="*/ 3818 h 10000"/>
                          <a:gd name="connsiteX46" fmla="*/ 2704 w 10000"/>
                          <a:gd name="connsiteY46" fmla="*/ 4057 h 10000"/>
                          <a:gd name="connsiteX47" fmla="*/ 2324 w 10000"/>
                          <a:gd name="connsiteY47" fmla="*/ 4272 h 10000"/>
                          <a:gd name="connsiteX48" fmla="*/ 1964 w 10000"/>
                          <a:gd name="connsiteY48" fmla="*/ 4481 h 10000"/>
                          <a:gd name="connsiteX49" fmla="*/ 1628 w 10000"/>
                          <a:gd name="connsiteY49" fmla="*/ 4682 h 10000"/>
                          <a:gd name="connsiteX50" fmla="*/ 1324 w 10000"/>
                          <a:gd name="connsiteY50" fmla="*/ 4846 h 10000"/>
                          <a:gd name="connsiteX51" fmla="*/ 1050 w 10000"/>
                          <a:gd name="connsiteY51" fmla="*/ 5017 h 10000"/>
                          <a:gd name="connsiteX52" fmla="*/ 820 w 10000"/>
                          <a:gd name="connsiteY52" fmla="*/ 5150 h 10000"/>
                          <a:gd name="connsiteX53" fmla="*/ 640 w 10000"/>
                          <a:gd name="connsiteY53" fmla="*/ 5278 h 10000"/>
                          <a:gd name="connsiteX54" fmla="*/ 497 w 10000"/>
                          <a:gd name="connsiteY54" fmla="*/ 5367 h 10000"/>
                          <a:gd name="connsiteX55" fmla="*/ 472 w 10000"/>
                          <a:gd name="connsiteY55" fmla="*/ 5381 h 10000"/>
                          <a:gd name="connsiteX56" fmla="*/ 428 w 10000"/>
                          <a:gd name="connsiteY56" fmla="*/ 5433 h 10000"/>
                          <a:gd name="connsiteX57" fmla="*/ 366 w 10000"/>
                          <a:gd name="connsiteY57" fmla="*/ 5500 h 10000"/>
                          <a:gd name="connsiteX58" fmla="*/ 298 w 10000"/>
                          <a:gd name="connsiteY58" fmla="*/ 5605 h 10000"/>
                          <a:gd name="connsiteX59" fmla="*/ 236 w 10000"/>
                          <a:gd name="connsiteY59" fmla="*/ 5731 h 10000"/>
                          <a:gd name="connsiteX60" fmla="*/ 180 w 10000"/>
                          <a:gd name="connsiteY60" fmla="*/ 5895 h 10000"/>
                          <a:gd name="connsiteX61" fmla="*/ 167 w 10000"/>
                          <a:gd name="connsiteY61" fmla="*/ 6089 h 10000"/>
                          <a:gd name="connsiteX62" fmla="*/ 167 w 10000"/>
                          <a:gd name="connsiteY62" fmla="*/ 6215 h 10000"/>
                          <a:gd name="connsiteX63" fmla="*/ 167 w 10000"/>
                          <a:gd name="connsiteY63" fmla="*/ 6424 h 10000"/>
                          <a:gd name="connsiteX64" fmla="*/ 167 w 10000"/>
                          <a:gd name="connsiteY64" fmla="*/ 6684 h 10000"/>
                          <a:gd name="connsiteX65" fmla="*/ 167 w 10000"/>
                          <a:gd name="connsiteY65" fmla="*/ 6989 h 10000"/>
                          <a:gd name="connsiteX66" fmla="*/ 167 w 10000"/>
                          <a:gd name="connsiteY66" fmla="*/ 7324 h 10000"/>
                          <a:gd name="connsiteX67" fmla="*/ 180 w 10000"/>
                          <a:gd name="connsiteY67" fmla="*/ 7674 h 10000"/>
                          <a:gd name="connsiteX68" fmla="*/ 180 w 10000"/>
                          <a:gd name="connsiteY68" fmla="*/ 8031 h 10000"/>
                          <a:gd name="connsiteX69" fmla="*/ 180 w 10000"/>
                          <a:gd name="connsiteY69" fmla="*/ 8381 h 10000"/>
                          <a:gd name="connsiteX70" fmla="*/ 180 w 10000"/>
                          <a:gd name="connsiteY70" fmla="*/ 8709 h 10000"/>
                          <a:gd name="connsiteX71" fmla="*/ 180 w 10000"/>
                          <a:gd name="connsiteY71" fmla="*/ 9006 h 10000"/>
                          <a:gd name="connsiteX72" fmla="*/ 192 w 10000"/>
                          <a:gd name="connsiteY72" fmla="*/ 9267 h 10000"/>
                          <a:gd name="connsiteX73" fmla="*/ 192 w 10000"/>
                          <a:gd name="connsiteY73" fmla="*/ 9461 h 10000"/>
                          <a:gd name="connsiteX74" fmla="*/ 192 w 10000"/>
                          <a:gd name="connsiteY74" fmla="*/ 9580 h 10000"/>
                          <a:gd name="connsiteX75" fmla="*/ 192 w 10000"/>
                          <a:gd name="connsiteY75" fmla="*/ 9632 h 10000"/>
                          <a:gd name="connsiteX76" fmla="*/ 8980 w 10000"/>
                          <a:gd name="connsiteY76" fmla="*/ 4630 h 10000"/>
                          <a:gd name="connsiteX77" fmla="*/ 8868 w 10000"/>
                          <a:gd name="connsiteY77" fmla="*/ 5150 h 10000"/>
                          <a:gd name="connsiteX78" fmla="*/ 243 w 10000"/>
                          <a:gd name="connsiteY78" fmla="*/ 10000 h 10000"/>
                          <a:gd name="connsiteX79" fmla="*/ 18 w 10000"/>
                          <a:gd name="connsiteY79" fmla="*/ 9304 h 10000"/>
                          <a:gd name="connsiteX80" fmla="*/ 18 w 10000"/>
                          <a:gd name="connsiteY80" fmla="*/ 5985 h 10000"/>
                          <a:gd name="connsiteX81" fmla="*/ 81 w 10000"/>
                          <a:gd name="connsiteY81" fmla="*/ 5709 h 10000"/>
                          <a:gd name="connsiteX82" fmla="*/ 279 w 10000"/>
                          <a:gd name="connsiteY82" fmla="*/ 5396 h 10000"/>
                          <a:gd name="connsiteX83" fmla="*/ 1541 w 10000"/>
                          <a:gd name="connsiteY83" fmla="*/ 4615 h 10000"/>
                          <a:gd name="connsiteX84" fmla="*/ 3368 w 10000"/>
                          <a:gd name="connsiteY84" fmla="*/ 3595 h 10000"/>
                          <a:gd name="connsiteX85" fmla="*/ 9459 w 10000"/>
                          <a:gd name="connsiteY85" fmla="*/ 205 h 10000"/>
                          <a:gd name="connsiteX86" fmla="*/ 9857 w 10000"/>
                          <a:gd name="connsiteY86" fmla="*/ 0 h 10000"/>
                          <a:gd name="connsiteX0" fmla="*/ 9857 w 10000"/>
                          <a:gd name="connsiteY0" fmla="*/ 0 h 10000"/>
                          <a:gd name="connsiteX1" fmla="*/ 10000 w 10000"/>
                          <a:gd name="connsiteY1" fmla="*/ 141 h 10000"/>
                          <a:gd name="connsiteX2" fmla="*/ 9590 w 10000"/>
                          <a:gd name="connsiteY2" fmla="*/ 484 h 10000"/>
                          <a:gd name="connsiteX3" fmla="*/ 9447 w 10000"/>
                          <a:gd name="connsiteY3" fmla="*/ 573 h 10000"/>
                          <a:gd name="connsiteX4" fmla="*/ 9304 w 10000"/>
                          <a:gd name="connsiteY4" fmla="*/ 663 h 10000"/>
                          <a:gd name="connsiteX5" fmla="*/ 9160 w 10000"/>
                          <a:gd name="connsiteY5" fmla="*/ 767 h 10000"/>
                          <a:gd name="connsiteX6" fmla="*/ 9042 w 10000"/>
                          <a:gd name="connsiteY6" fmla="*/ 848 h 10000"/>
                          <a:gd name="connsiteX7" fmla="*/ 8943 w 10000"/>
                          <a:gd name="connsiteY7" fmla="*/ 915 h 10000"/>
                          <a:gd name="connsiteX8" fmla="*/ 8881 w 10000"/>
                          <a:gd name="connsiteY8" fmla="*/ 952 h 10000"/>
                          <a:gd name="connsiteX9" fmla="*/ 8856 w 10000"/>
                          <a:gd name="connsiteY9" fmla="*/ 976 h 10000"/>
                          <a:gd name="connsiteX10" fmla="*/ 6432 w 10000"/>
                          <a:gd name="connsiteY10" fmla="*/ 2448 h 10000"/>
                          <a:gd name="connsiteX11" fmla="*/ 6215 w 10000"/>
                          <a:gd name="connsiteY11" fmla="*/ 2293 h 10000"/>
                          <a:gd name="connsiteX12" fmla="*/ 9813 w 10000"/>
                          <a:gd name="connsiteY12" fmla="*/ 224 h 10000"/>
                          <a:gd name="connsiteX13" fmla="*/ 9813 w 10000"/>
                          <a:gd name="connsiteY13" fmla="*/ 224 h 10000"/>
                          <a:gd name="connsiteX14" fmla="*/ 9813 w 10000"/>
                          <a:gd name="connsiteY14" fmla="*/ 209 h 10000"/>
                          <a:gd name="connsiteX15" fmla="*/ 9826 w 10000"/>
                          <a:gd name="connsiteY15" fmla="*/ 209 h 10000"/>
                          <a:gd name="connsiteX16" fmla="*/ 9838 w 10000"/>
                          <a:gd name="connsiteY16" fmla="*/ 194 h 10000"/>
                          <a:gd name="connsiteX17" fmla="*/ 9838 w 10000"/>
                          <a:gd name="connsiteY17" fmla="*/ 178 h 10000"/>
                          <a:gd name="connsiteX18" fmla="*/ 9851 w 10000"/>
                          <a:gd name="connsiteY18" fmla="*/ 171 h 10000"/>
                          <a:gd name="connsiteX19" fmla="*/ 9851 w 10000"/>
                          <a:gd name="connsiteY19" fmla="*/ 156 h 10000"/>
                          <a:gd name="connsiteX20" fmla="*/ 9838 w 10000"/>
                          <a:gd name="connsiteY20" fmla="*/ 141 h 10000"/>
                          <a:gd name="connsiteX21" fmla="*/ 9838 w 10000"/>
                          <a:gd name="connsiteY21" fmla="*/ 126 h 10000"/>
                          <a:gd name="connsiteX22" fmla="*/ 9813 w 10000"/>
                          <a:gd name="connsiteY22" fmla="*/ 126 h 10000"/>
                          <a:gd name="connsiteX23" fmla="*/ 9782 w 10000"/>
                          <a:gd name="connsiteY23" fmla="*/ 141 h 10000"/>
                          <a:gd name="connsiteX24" fmla="*/ 9751 w 10000"/>
                          <a:gd name="connsiteY24" fmla="*/ 156 h 10000"/>
                          <a:gd name="connsiteX25" fmla="*/ 9720 w 10000"/>
                          <a:gd name="connsiteY25" fmla="*/ 171 h 10000"/>
                          <a:gd name="connsiteX26" fmla="*/ 9639 w 10000"/>
                          <a:gd name="connsiteY26" fmla="*/ 224 h 10000"/>
                          <a:gd name="connsiteX27" fmla="*/ 9503 w 10000"/>
                          <a:gd name="connsiteY27" fmla="*/ 283 h 10000"/>
                          <a:gd name="connsiteX28" fmla="*/ 9329 w 10000"/>
                          <a:gd name="connsiteY28" fmla="*/ 394 h 10000"/>
                          <a:gd name="connsiteX29" fmla="*/ 9098 w 10000"/>
                          <a:gd name="connsiteY29" fmla="*/ 506 h 10000"/>
                          <a:gd name="connsiteX30" fmla="*/ 8837 w 10000"/>
                          <a:gd name="connsiteY30" fmla="*/ 655 h 10000"/>
                          <a:gd name="connsiteX31" fmla="*/ 8545 w 10000"/>
                          <a:gd name="connsiteY31" fmla="*/ 811 h 10000"/>
                          <a:gd name="connsiteX32" fmla="*/ 8216 w 10000"/>
                          <a:gd name="connsiteY32" fmla="*/ 990 h 10000"/>
                          <a:gd name="connsiteX33" fmla="*/ 7856 w 10000"/>
                          <a:gd name="connsiteY33" fmla="*/ 1183 h 10000"/>
                          <a:gd name="connsiteX34" fmla="*/ 7463 w 10000"/>
                          <a:gd name="connsiteY34" fmla="*/ 1392 h 10000"/>
                          <a:gd name="connsiteX35" fmla="*/ 7066 w 10000"/>
                          <a:gd name="connsiteY35" fmla="*/ 1615 h 10000"/>
                          <a:gd name="connsiteX36" fmla="*/ 6650 w 10000"/>
                          <a:gd name="connsiteY36" fmla="*/ 1854 h 10000"/>
                          <a:gd name="connsiteX37" fmla="*/ 6215 w 10000"/>
                          <a:gd name="connsiteY37" fmla="*/ 2084 h 10000"/>
                          <a:gd name="connsiteX38" fmla="*/ 5767 w 10000"/>
                          <a:gd name="connsiteY38" fmla="*/ 2330 h 10000"/>
                          <a:gd name="connsiteX39" fmla="*/ 5326 w 10000"/>
                          <a:gd name="connsiteY39" fmla="*/ 2583 h 10000"/>
                          <a:gd name="connsiteX40" fmla="*/ 4866 w 10000"/>
                          <a:gd name="connsiteY40" fmla="*/ 2843 h 10000"/>
                          <a:gd name="connsiteX41" fmla="*/ 4419 w 10000"/>
                          <a:gd name="connsiteY41" fmla="*/ 3089 h 10000"/>
                          <a:gd name="connsiteX42" fmla="*/ 3977 w 10000"/>
                          <a:gd name="connsiteY42" fmla="*/ 3335 h 10000"/>
                          <a:gd name="connsiteX43" fmla="*/ 3542 w 10000"/>
                          <a:gd name="connsiteY43" fmla="*/ 3587 h 10000"/>
                          <a:gd name="connsiteX44" fmla="*/ 3114 w 10000"/>
                          <a:gd name="connsiteY44" fmla="*/ 3818 h 10000"/>
                          <a:gd name="connsiteX45" fmla="*/ 2704 w 10000"/>
                          <a:gd name="connsiteY45" fmla="*/ 4057 h 10000"/>
                          <a:gd name="connsiteX46" fmla="*/ 2324 w 10000"/>
                          <a:gd name="connsiteY46" fmla="*/ 4272 h 10000"/>
                          <a:gd name="connsiteX47" fmla="*/ 1964 w 10000"/>
                          <a:gd name="connsiteY47" fmla="*/ 4481 h 10000"/>
                          <a:gd name="connsiteX48" fmla="*/ 1628 w 10000"/>
                          <a:gd name="connsiteY48" fmla="*/ 4682 h 10000"/>
                          <a:gd name="connsiteX49" fmla="*/ 1324 w 10000"/>
                          <a:gd name="connsiteY49" fmla="*/ 4846 h 10000"/>
                          <a:gd name="connsiteX50" fmla="*/ 1050 w 10000"/>
                          <a:gd name="connsiteY50" fmla="*/ 5017 h 10000"/>
                          <a:gd name="connsiteX51" fmla="*/ 820 w 10000"/>
                          <a:gd name="connsiteY51" fmla="*/ 5150 h 10000"/>
                          <a:gd name="connsiteX52" fmla="*/ 640 w 10000"/>
                          <a:gd name="connsiteY52" fmla="*/ 5278 h 10000"/>
                          <a:gd name="connsiteX53" fmla="*/ 497 w 10000"/>
                          <a:gd name="connsiteY53" fmla="*/ 5367 h 10000"/>
                          <a:gd name="connsiteX54" fmla="*/ 472 w 10000"/>
                          <a:gd name="connsiteY54" fmla="*/ 5381 h 10000"/>
                          <a:gd name="connsiteX55" fmla="*/ 428 w 10000"/>
                          <a:gd name="connsiteY55" fmla="*/ 5433 h 10000"/>
                          <a:gd name="connsiteX56" fmla="*/ 366 w 10000"/>
                          <a:gd name="connsiteY56" fmla="*/ 5500 h 10000"/>
                          <a:gd name="connsiteX57" fmla="*/ 298 w 10000"/>
                          <a:gd name="connsiteY57" fmla="*/ 5605 h 10000"/>
                          <a:gd name="connsiteX58" fmla="*/ 236 w 10000"/>
                          <a:gd name="connsiteY58" fmla="*/ 5731 h 10000"/>
                          <a:gd name="connsiteX59" fmla="*/ 180 w 10000"/>
                          <a:gd name="connsiteY59" fmla="*/ 5895 h 10000"/>
                          <a:gd name="connsiteX60" fmla="*/ 167 w 10000"/>
                          <a:gd name="connsiteY60" fmla="*/ 6089 h 10000"/>
                          <a:gd name="connsiteX61" fmla="*/ 167 w 10000"/>
                          <a:gd name="connsiteY61" fmla="*/ 6215 h 10000"/>
                          <a:gd name="connsiteX62" fmla="*/ 167 w 10000"/>
                          <a:gd name="connsiteY62" fmla="*/ 6424 h 10000"/>
                          <a:gd name="connsiteX63" fmla="*/ 167 w 10000"/>
                          <a:gd name="connsiteY63" fmla="*/ 6684 h 10000"/>
                          <a:gd name="connsiteX64" fmla="*/ 167 w 10000"/>
                          <a:gd name="connsiteY64" fmla="*/ 6989 h 10000"/>
                          <a:gd name="connsiteX65" fmla="*/ 167 w 10000"/>
                          <a:gd name="connsiteY65" fmla="*/ 7324 h 10000"/>
                          <a:gd name="connsiteX66" fmla="*/ 180 w 10000"/>
                          <a:gd name="connsiteY66" fmla="*/ 7674 h 10000"/>
                          <a:gd name="connsiteX67" fmla="*/ 180 w 10000"/>
                          <a:gd name="connsiteY67" fmla="*/ 8031 h 10000"/>
                          <a:gd name="connsiteX68" fmla="*/ 180 w 10000"/>
                          <a:gd name="connsiteY68" fmla="*/ 8381 h 10000"/>
                          <a:gd name="connsiteX69" fmla="*/ 180 w 10000"/>
                          <a:gd name="connsiteY69" fmla="*/ 8709 h 10000"/>
                          <a:gd name="connsiteX70" fmla="*/ 180 w 10000"/>
                          <a:gd name="connsiteY70" fmla="*/ 9006 h 10000"/>
                          <a:gd name="connsiteX71" fmla="*/ 192 w 10000"/>
                          <a:gd name="connsiteY71" fmla="*/ 9267 h 10000"/>
                          <a:gd name="connsiteX72" fmla="*/ 192 w 10000"/>
                          <a:gd name="connsiteY72" fmla="*/ 9461 h 10000"/>
                          <a:gd name="connsiteX73" fmla="*/ 192 w 10000"/>
                          <a:gd name="connsiteY73" fmla="*/ 9580 h 10000"/>
                          <a:gd name="connsiteX74" fmla="*/ 192 w 10000"/>
                          <a:gd name="connsiteY74" fmla="*/ 9632 h 10000"/>
                          <a:gd name="connsiteX75" fmla="*/ 8980 w 10000"/>
                          <a:gd name="connsiteY75" fmla="*/ 4630 h 10000"/>
                          <a:gd name="connsiteX76" fmla="*/ 8868 w 10000"/>
                          <a:gd name="connsiteY76" fmla="*/ 5150 h 10000"/>
                          <a:gd name="connsiteX77" fmla="*/ 243 w 10000"/>
                          <a:gd name="connsiteY77" fmla="*/ 10000 h 10000"/>
                          <a:gd name="connsiteX78" fmla="*/ 18 w 10000"/>
                          <a:gd name="connsiteY78" fmla="*/ 9304 h 10000"/>
                          <a:gd name="connsiteX79" fmla="*/ 18 w 10000"/>
                          <a:gd name="connsiteY79" fmla="*/ 5985 h 10000"/>
                          <a:gd name="connsiteX80" fmla="*/ 81 w 10000"/>
                          <a:gd name="connsiteY80" fmla="*/ 5709 h 10000"/>
                          <a:gd name="connsiteX81" fmla="*/ 279 w 10000"/>
                          <a:gd name="connsiteY81" fmla="*/ 5396 h 10000"/>
                          <a:gd name="connsiteX82" fmla="*/ 1541 w 10000"/>
                          <a:gd name="connsiteY82" fmla="*/ 4615 h 10000"/>
                          <a:gd name="connsiteX83" fmla="*/ 3368 w 10000"/>
                          <a:gd name="connsiteY83" fmla="*/ 3595 h 10000"/>
                          <a:gd name="connsiteX84" fmla="*/ 9459 w 10000"/>
                          <a:gd name="connsiteY84" fmla="*/ 205 h 10000"/>
                          <a:gd name="connsiteX85" fmla="*/ 9857 w 10000"/>
                          <a:gd name="connsiteY85" fmla="*/ 0 h 10000"/>
                          <a:gd name="connsiteX0" fmla="*/ 9857 w 10000"/>
                          <a:gd name="connsiteY0" fmla="*/ 0 h 10000"/>
                          <a:gd name="connsiteX1" fmla="*/ 10000 w 10000"/>
                          <a:gd name="connsiteY1" fmla="*/ 141 h 10000"/>
                          <a:gd name="connsiteX2" fmla="*/ 9447 w 10000"/>
                          <a:gd name="connsiteY2" fmla="*/ 573 h 10000"/>
                          <a:gd name="connsiteX3" fmla="*/ 9304 w 10000"/>
                          <a:gd name="connsiteY3" fmla="*/ 663 h 10000"/>
                          <a:gd name="connsiteX4" fmla="*/ 9160 w 10000"/>
                          <a:gd name="connsiteY4" fmla="*/ 767 h 10000"/>
                          <a:gd name="connsiteX5" fmla="*/ 9042 w 10000"/>
                          <a:gd name="connsiteY5" fmla="*/ 848 h 10000"/>
                          <a:gd name="connsiteX6" fmla="*/ 8943 w 10000"/>
                          <a:gd name="connsiteY6" fmla="*/ 915 h 10000"/>
                          <a:gd name="connsiteX7" fmla="*/ 8881 w 10000"/>
                          <a:gd name="connsiteY7" fmla="*/ 952 h 10000"/>
                          <a:gd name="connsiteX8" fmla="*/ 8856 w 10000"/>
                          <a:gd name="connsiteY8" fmla="*/ 976 h 10000"/>
                          <a:gd name="connsiteX9" fmla="*/ 6432 w 10000"/>
                          <a:gd name="connsiteY9" fmla="*/ 2448 h 10000"/>
                          <a:gd name="connsiteX10" fmla="*/ 6215 w 10000"/>
                          <a:gd name="connsiteY10" fmla="*/ 2293 h 10000"/>
                          <a:gd name="connsiteX11" fmla="*/ 9813 w 10000"/>
                          <a:gd name="connsiteY11" fmla="*/ 224 h 10000"/>
                          <a:gd name="connsiteX12" fmla="*/ 9813 w 10000"/>
                          <a:gd name="connsiteY12" fmla="*/ 224 h 10000"/>
                          <a:gd name="connsiteX13" fmla="*/ 9813 w 10000"/>
                          <a:gd name="connsiteY13" fmla="*/ 209 h 10000"/>
                          <a:gd name="connsiteX14" fmla="*/ 9826 w 10000"/>
                          <a:gd name="connsiteY14" fmla="*/ 209 h 10000"/>
                          <a:gd name="connsiteX15" fmla="*/ 9838 w 10000"/>
                          <a:gd name="connsiteY15" fmla="*/ 194 h 10000"/>
                          <a:gd name="connsiteX16" fmla="*/ 9838 w 10000"/>
                          <a:gd name="connsiteY16" fmla="*/ 178 h 10000"/>
                          <a:gd name="connsiteX17" fmla="*/ 9851 w 10000"/>
                          <a:gd name="connsiteY17" fmla="*/ 171 h 10000"/>
                          <a:gd name="connsiteX18" fmla="*/ 9851 w 10000"/>
                          <a:gd name="connsiteY18" fmla="*/ 156 h 10000"/>
                          <a:gd name="connsiteX19" fmla="*/ 9838 w 10000"/>
                          <a:gd name="connsiteY19" fmla="*/ 141 h 10000"/>
                          <a:gd name="connsiteX20" fmla="*/ 9838 w 10000"/>
                          <a:gd name="connsiteY20" fmla="*/ 126 h 10000"/>
                          <a:gd name="connsiteX21" fmla="*/ 9813 w 10000"/>
                          <a:gd name="connsiteY21" fmla="*/ 126 h 10000"/>
                          <a:gd name="connsiteX22" fmla="*/ 9782 w 10000"/>
                          <a:gd name="connsiteY22" fmla="*/ 141 h 10000"/>
                          <a:gd name="connsiteX23" fmla="*/ 9751 w 10000"/>
                          <a:gd name="connsiteY23" fmla="*/ 156 h 10000"/>
                          <a:gd name="connsiteX24" fmla="*/ 9720 w 10000"/>
                          <a:gd name="connsiteY24" fmla="*/ 171 h 10000"/>
                          <a:gd name="connsiteX25" fmla="*/ 9639 w 10000"/>
                          <a:gd name="connsiteY25" fmla="*/ 224 h 10000"/>
                          <a:gd name="connsiteX26" fmla="*/ 9503 w 10000"/>
                          <a:gd name="connsiteY26" fmla="*/ 283 h 10000"/>
                          <a:gd name="connsiteX27" fmla="*/ 9329 w 10000"/>
                          <a:gd name="connsiteY27" fmla="*/ 394 h 10000"/>
                          <a:gd name="connsiteX28" fmla="*/ 9098 w 10000"/>
                          <a:gd name="connsiteY28" fmla="*/ 506 h 10000"/>
                          <a:gd name="connsiteX29" fmla="*/ 8837 w 10000"/>
                          <a:gd name="connsiteY29" fmla="*/ 655 h 10000"/>
                          <a:gd name="connsiteX30" fmla="*/ 8545 w 10000"/>
                          <a:gd name="connsiteY30" fmla="*/ 811 h 10000"/>
                          <a:gd name="connsiteX31" fmla="*/ 8216 w 10000"/>
                          <a:gd name="connsiteY31" fmla="*/ 990 h 10000"/>
                          <a:gd name="connsiteX32" fmla="*/ 7856 w 10000"/>
                          <a:gd name="connsiteY32" fmla="*/ 1183 h 10000"/>
                          <a:gd name="connsiteX33" fmla="*/ 7463 w 10000"/>
                          <a:gd name="connsiteY33" fmla="*/ 1392 h 10000"/>
                          <a:gd name="connsiteX34" fmla="*/ 7066 w 10000"/>
                          <a:gd name="connsiteY34" fmla="*/ 1615 h 10000"/>
                          <a:gd name="connsiteX35" fmla="*/ 6650 w 10000"/>
                          <a:gd name="connsiteY35" fmla="*/ 1854 h 10000"/>
                          <a:gd name="connsiteX36" fmla="*/ 6215 w 10000"/>
                          <a:gd name="connsiteY36" fmla="*/ 2084 h 10000"/>
                          <a:gd name="connsiteX37" fmla="*/ 5767 w 10000"/>
                          <a:gd name="connsiteY37" fmla="*/ 2330 h 10000"/>
                          <a:gd name="connsiteX38" fmla="*/ 5326 w 10000"/>
                          <a:gd name="connsiteY38" fmla="*/ 2583 h 10000"/>
                          <a:gd name="connsiteX39" fmla="*/ 4866 w 10000"/>
                          <a:gd name="connsiteY39" fmla="*/ 2843 h 10000"/>
                          <a:gd name="connsiteX40" fmla="*/ 4419 w 10000"/>
                          <a:gd name="connsiteY40" fmla="*/ 3089 h 10000"/>
                          <a:gd name="connsiteX41" fmla="*/ 3977 w 10000"/>
                          <a:gd name="connsiteY41" fmla="*/ 3335 h 10000"/>
                          <a:gd name="connsiteX42" fmla="*/ 3542 w 10000"/>
                          <a:gd name="connsiteY42" fmla="*/ 3587 h 10000"/>
                          <a:gd name="connsiteX43" fmla="*/ 3114 w 10000"/>
                          <a:gd name="connsiteY43" fmla="*/ 3818 h 10000"/>
                          <a:gd name="connsiteX44" fmla="*/ 2704 w 10000"/>
                          <a:gd name="connsiteY44" fmla="*/ 4057 h 10000"/>
                          <a:gd name="connsiteX45" fmla="*/ 2324 w 10000"/>
                          <a:gd name="connsiteY45" fmla="*/ 4272 h 10000"/>
                          <a:gd name="connsiteX46" fmla="*/ 1964 w 10000"/>
                          <a:gd name="connsiteY46" fmla="*/ 4481 h 10000"/>
                          <a:gd name="connsiteX47" fmla="*/ 1628 w 10000"/>
                          <a:gd name="connsiteY47" fmla="*/ 4682 h 10000"/>
                          <a:gd name="connsiteX48" fmla="*/ 1324 w 10000"/>
                          <a:gd name="connsiteY48" fmla="*/ 4846 h 10000"/>
                          <a:gd name="connsiteX49" fmla="*/ 1050 w 10000"/>
                          <a:gd name="connsiteY49" fmla="*/ 5017 h 10000"/>
                          <a:gd name="connsiteX50" fmla="*/ 820 w 10000"/>
                          <a:gd name="connsiteY50" fmla="*/ 5150 h 10000"/>
                          <a:gd name="connsiteX51" fmla="*/ 640 w 10000"/>
                          <a:gd name="connsiteY51" fmla="*/ 5278 h 10000"/>
                          <a:gd name="connsiteX52" fmla="*/ 497 w 10000"/>
                          <a:gd name="connsiteY52" fmla="*/ 5367 h 10000"/>
                          <a:gd name="connsiteX53" fmla="*/ 472 w 10000"/>
                          <a:gd name="connsiteY53" fmla="*/ 5381 h 10000"/>
                          <a:gd name="connsiteX54" fmla="*/ 428 w 10000"/>
                          <a:gd name="connsiteY54" fmla="*/ 5433 h 10000"/>
                          <a:gd name="connsiteX55" fmla="*/ 366 w 10000"/>
                          <a:gd name="connsiteY55" fmla="*/ 5500 h 10000"/>
                          <a:gd name="connsiteX56" fmla="*/ 298 w 10000"/>
                          <a:gd name="connsiteY56" fmla="*/ 5605 h 10000"/>
                          <a:gd name="connsiteX57" fmla="*/ 236 w 10000"/>
                          <a:gd name="connsiteY57" fmla="*/ 5731 h 10000"/>
                          <a:gd name="connsiteX58" fmla="*/ 180 w 10000"/>
                          <a:gd name="connsiteY58" fmla="*/ 5895 h 10000"/>
                          <a:gd name="connsiteX59" fmla="*/ 167 w 10000"/>
                          <a:gd name="connsiteY59" fmla="*/ 6089 h 10000"/>
                          <a:gd name="connsiteX60" fmla="*/ 167 w 10000"/>
                          <a:gd name="connsiteY60" fmla="*/ 6215 h 10000"/>
                          <a:gd name="connsiteX61" fmla="*/ 167 w 10000"/>
                          <a:gd name="connsiteY61" fmla="*/ 6424 h 10000"/>
                          <a:gd name="connsiteX62" fmla="*/ 167 w 10000"/>
                          <a:gd name="connsiteY62" fmla="*/ 6684 h 10000"/>
                          <a:gd name="connsiteX63" fmla="*/ 167 w 10000"/>
                          <a:gd name="connsiteY63" fmla="*/ 6989 h 10000"/>
                          <a:gd name="connsiteX64" fmla="*/ 167 w 10000"/>
                          <a:gd name="connsiteY64" fmla="*/ 7324 h 10000"/>
                          <a:gd name="connsiteX65" fmla="*/ 180 w 10000"/>
                          <a:gd name="connsiteY65" fmla="*/ 7674 h 10000"/>
                          <a:gd name="connsiteX66" fmla="*/ 180 w 10000"/>
                          <a:gd name="connsiteY66" fmla="*/ 8031 h 10000"/>
                          <a:gd name="connsiteX67" fmla="*/ 180 w 10000"/>
                          <a:gd name="connsiteY67" fmla="*/ 8381 h 10000"/>
                          <a:gd name="connsiteX68" fmla="*/ 180 w 10000"/>
                          <a:gd name="connsiteY68" fmla="*/ 8709 h 10000"/>
                          <a:gd name="connsiteX69" fmla="*/ 180 w 10000"/>
                          <a:gd name="connsiteY69" fmla="*/ 9006 h 10000"/>
                          <a:gd name="connsiteX70" fmla="*/ 192 w 10000"/>
                          <a:gd name="connsiteY70" fmla="*/ 9267 h 10000"/>
                          <a:gd name="connsiteX71" fmla="*/ 192 w 10000"/>
                          <a:gd name="connsiteY71" fmla="*/ 9461 h 10000"/>
                          <a:gd name="connsiteX72" fmla="*/ 192 w 10000"/>
                          <a:gd name="connsiteY72" fmla="*/ 9580 h 10000"/>
                          <a:gd name="connsiteX73" fmla="*/ 192 w 10000"/>
                          <a:gd name="connsiteY73" fmla="*/ 9632 h 10000"/>
                          <a:gd name="connsiteX74" fmla="*/ 8980 w 10000"/>
                          <a:gd name="connsiteY74" fmla="*/ 4630 h 10000"/>
                          <a:gd name="connsiteX75" fmla="*/ 8868 w 10000"/>
                          <a:gd name="connsiteY75" fmla="*/ 5150 h 10000"/>
                          <a:gd name="connsiteX76" fmla="*/ 243 w 10000"/>
                          <a:gd name="connsiteY76" fmla="*/ 10000 h 10000"/>
                          <a:gd name="connsiteX77" fmla="*/ 18 w 10000"/>
                          <a:gd name="connsiteY77" fmla="*/ 9304 h 10000"/>
                          <a:gd name="connsiteX78" fmla="*/ 18 w 10000"/>
                          <a:gd name="connsiteY78" fmla="*/ 5985 h 10000"/>
                          <a:gd name="connsiteX79" fmla="*/ 81 w 10000"/>
                          <a:gd name="connsiteY79" fmla="*/ 5709 h 10000"/>
                          <a:gd name="connsiteX80" fmla="*/ 279 w 10000"/>
                          <a:gd name="connsiteY80" fmla="*/ 5396 h 10000"/>
                          <a:gd name="connsiteX81" fmla="*/ 1541 w 10000"/>
                          <a:gd name="connsiteY81" fmla="*/ 4615 h 10000"/>
                          <a:gd name="connsiteX82" fmla="*/ 3368 w 10000"/>
                          <a:gd name="connsiteY82" fmla="*/ 3595 h 10000"/>
                          <a:gd name="connsiteX83" fmla="*/ 9459 w 10000"/>
                          <a:gd name="connsiteY83" fmla="*/ 205 h 10000"/>
                          <a:gd name="connsiteX84" fmla="*/ 9857 w 10000"/>
                          <a:gd name="connsiteY84" fmla="*/ 0 h 10000"/>
                          <a:gd name="connsiteX0" fmla="*/ 9857 w 10000"/>
                          <a:gd name="connsiteY0" fmla="*/ 0 h 10000"/>
                          <a:gd name="connsiteX1" fmla="*/ 10000 w 10000"/>
                          <a:gd name="connsiteY1" fmla="*/ 141 h 10000"/>
                          <a:gd name="connsiteX2" fmla="*/ 9304 w 10000"/>
                          <a:gd name="connsiteY2" fmla="*/ 663 h 10000"/>
                          <a:gd name="connsiteX3" fmla="*/ 9160 w 10000"/>
                          <a:gd name="connsiteY3" fmla="*/ 767 h 10000"/>
                          <a:gd name="connsiteX4" fmla="*/ 9042 w 10000"/>
                          <a:gd name="connsiteY4" fmla="*/ 848 h 10000"/>
                          <a:gd name="connsiteX5" fmla="*/ 8943 w 10000"/>
                          <a:gd name="connsiteY5" fmla="*/ 915 h 10000"/>
                          <a:gd name="connsiteX6" fmla="*/ 8881 w 10000"/>
                          <a:gd name="connsiteY6" fmla="*/ 952 h 10000"/>
                          <a:gd name="connsiteX7" fmla="*/ 8856 w 10000"/>
                          <a:gd name="connsiteY7" fmla="*/ 976 h 10000"/>
                          <a:gd name="connsiteX8" fmla="*/ 6432 w 10000"/>
                          <a:gd name="connsiteY8" fmla="*/ 2448 h 10000"/>
                          <a:gd name="connsiteX9" fmla="*/ 6215 w 10000"/>
                          <a:gd name="connsiteY9" fmla="*/ 2293 h 10000"/>
                          <a:gd name="connsiteX10" fmla="*/ 9813 w 10000"/>
                          <a:gd name="connsiteY10" fmla="*/ 224 h 10000"/>
                          <a:gd name="connsiteX11" fmla="*/ 9813 w 10000"/>
                          <a:gd name="connsiteY11" fmla="*/ 224 h 10000"/>
                          <a:gd name="connsiteX12" fmla="*/ 9813 w 10000"/>
                          <a:gd name="connsiteY12" fmla="*/ 209 h 10000"/>
                          <a:gd name="connsiteX13" fmla="*/ 9826 w 10000"/>
                          <a:gd name="connsiteY13" fmla="*/ 209 h 10000"/>
                          <a:gd name="connsiteX14" fmla="*/ 9838 w 10000"/>
                          <a:gd name="connsiteY14" fmla="*/ 194 h 10000"/>
                          <a:gd name="connsiteX15" fmla="*/ 9838 w 10000"/>
                          <a:gd name="connsiteY15" fmla="*/ 178 h 10000"/>
                          <a:gd name="connsiteX16" fmla="*/ 9851 w 10000"/>
                          <a:gd name="connsiteY16" fmla="*/ 171 h 10000"/>
                          <a:gd name="connsiteX17" fmla="*/ 9851 w 10000"/>
                          <a:gd name="connsiteY17" fmla="*/ 156 h 10000"/>
                          <a:gd name="connsiteX18" fmla="*/ 9838 w 10000"/>
                          <a:gd name="connsiteY18" fmla="*/ 141 h 10000"/>
                          <a:gd name="connsiteX19" fmla="*/ 9838 w 10000"/>
                          <a:gd name="connsiteY19" fmla="*/ 126 h 10000"/>
                          <a:gd name="connsiteX20" fmla="*/ 9813 w 10000"/>
                          <a:gd name="connsiteY20" fmla="*/ 126 h 10000"/>
                          <a:gd name="connsiteX21" fmla="*/ 9782 w 10000"/>
                          <a:gd name="connsiteY21" fmla="*/ 141 h 10000"/>
                          <a:gd name="connsiteX22" fmla="*/ 9751 w 10000"/>
                          <a:gd name="connsiteY22" fmla="*/ 156 h 10000"/>
                          <a:gd name="connsiteX23" fmla="*/ 9720 w 10000"/>
                          <a:gd name="connsiteY23" fmla="*/ 171 h 10000"/>
                          <a:gd name="connsiteX24" fmla="*/ 9639 w 10000"/>
                          <a:gd name="connsiteY24" fmla="*/ 224 h 10000"/>
                          <a:gd name="connsiteX25" fmla="*/ 9503 w 10000"/>
                          <a:gd name="connsiteY25" fmla="*/ 283 h 10000"/>
                          <a:gd name="connsiteX26" fmla="*/ 9329 w 10000"/>
                          <a:gd name="connsiteY26" fmla="*/ 394 h 10000"/>
                          <a:gd name="connsiteX27" fmla="*/ 9098 w 10000"/>
                          <a:gd name="connsiteY27" fmla="*/ 506 h 10000"/>
                          <a:gd name="connsiteX28" fmla="*/ 8837 w 10000"/>
                          <a:gd name="connsiteY28" fmla="*/ 655 h 10000"/>
                          <a:gd name="connsiteX29" fmla="*/ 8545 w 10000"/>
                          <a:gd name="connsiteY29" fmla="*/ 811 h 10000"/>
                          <a:gd name="connsiteX30" fmla="*/ 8216 w 10000"/>
                          <a:gd name="connsiteY30" fmla="*/ 990 h 10000"/>
                          <a:gd name="connsiteX31" fmla="*/ 7856 w 10000"/>
                          <a:gd name="connsiteY31" fmla="*/ 1183 h 10000"/>
                          <a:gd name="connsiteX32" fmla="*/ 7463 w 10000"/>
                          <a:gd name="connsiteY32" fmla="*/ 1392 h 10000"/>
                          <a:gd name="connsiteX33" fmla="*/ 7066 w 10000"/>
                          <a:gd name="connsiteY33" fmla="*/ 1615 h 10000"/>
                          <a:gd name="connsiteX34" fmla="*/ 6650 w 10000"/>
                          <a:gd name="connsiteY34" fmla="*/ 1854 h 10000"/>
                          <a:gd name="connsiteX35" fmla="*/ 6215 w 10000"/>
                          <a:gd name="connsiteY35" fmla="*/ 2084 h 10000"/>
                          <a:gd name="connsiteX36" fmla="*/ 5767 w 10000"/>
                          <a:gd name="connsiteY36" fmla="*/ 2330 h 10000"/>
                          <a:gd name="connsiteX37" fmla="*/ 5326 w 10000"/>
                          <a:gd name="connsiteY37" fmla="*/ 2583 h 10000"/>
                          <a:gd name="connsiteX38" fmla="*/ 4866 w 10000"/>
                          <a:gd name="connsiteY38" fmla="*/ 2843 h 10000"/>
                          <a:gd name="connsiteX39" fmla="*/ 4419 w 10000"/>
                          <a:gd name="connsiteY39" fmla="*/ 3089 h 10000"/>
                          <a:gd name="connsiteX40" fmla="*/ 3977 w 10000"/>
                          <a:gd name="connsiteY40" fmla="*/ 3335 h 10000"/>
                          <a:gd name="connsiteX41" fmla="*/ 3542 w 10000"/>
                          <a:gd name="connsiteY41" fmla="*/ 3587 h 10000"/>
                          <a:gd name="connsiteX42" fmla="*/ 3114 w 10000"/>
                          <a:gd name="connsiteY42" fmla="*/ 3818 h 10000"/>
                          <a:gd name="connsiteX43" fmla="*/ 2704 w 10000"/>
                          <a:gd name="connsiteY43" fmla="*/ 4057 h 10000"/>
                          <a:gd name="connsiteX44" fmla="*/ 2324 w 10000"/>
                          <a:gd name="connsiteY44" fmla="*/ 4272 h 10000"/>
                          <a:gd name="connsiteX45" fmla="*/ 1964 w 10000"/>
                          <a:gd name="connsiteY45" fmla="*/ 4481 h 10000"/>
                          <a:gd name="connsiteX46" fmla="*/ 1628 w 10000"/>
                          <a:gd name="connsiteY46" fmla="*/ 4682 h 10000"/>
                          <a:gd name="connsiteX47" fmla="*/ 1324 w 10000"/>
                          <a:gd name="connsiteY47" fmla="*/ 4846 h 10000"/>
                          <a:gd name="connsiteX48" fmla="*/ 1050 w 10000"/>
                          <a:gd name="connsiteY48" fmla="*/ 5017 h 10000"/>
                          <a:gd name="connsiteX49" fmla="*/ 820 w 10000"/>
                          <a:gd name="connsiteY49" fmla="*/ 5150 h 10000"/>
                          <a:gd name="connsiteX50" fmla="*/ 640 w 10000"/>
                          <a:gd name="connsiteY50" fmla="*/ 5278 h 10000"/>
                          <a:gd name="connsiteX51" fmla="*/ 497 w 10000"/>
                          <a:gd name="connsiteY51" fmla="*/ 5367 h 10000"/>
                          <a:gd name="connsiteX52" fmla="*/ 472 w 10000"/>
                          <a:gd name="connsiteY52" fmla="*/ 5381 h 10000"/>
                          <a:gd name="connsiteX53" fmla="*/ 428 w 10000"/>
                          <a:gd name="connsiteY53" fmla="*/ 5433 h 10000"/>
                          <a:gd name="connsiteX54" fmla="*/ 366 w 10000"/>
                          <a:gd name="connsiteY54" fmla="*/ 5500 h 10000"/>
                          <a:gd name="connsiteX55" fmla="*/ 298 w 10000"/>
                          <a:gd name="connsiteY55" fmla="*/ 5605 h 10000"/>
                          <a:gd name="connsiteX56" fmla="*/ 236 w 10000"/>
                          <a:gd name="connsiteY56" fmla="*/ 5731 h 10000"/>
                          <a:gd name="connsiteX57" fmla="*/ 180 w 10000"/>
                          <a:gd name="connsiteY57" fmla="*/ 5895 h 10000"/>
                          <a:gd name="connsiteX58" fmla="*/ 167 w 10000"/>
                          <a:gd name="connsiteY58" fmla="*/ 6089 h 10000"/>
                          <a:gd name="connsiteX59" fmla="*/ 167 w 10000"/>
                          <a:gd name="connsiteY59" fmla="*/ 6215 h 10000"/>
                          <a:gd name="connsiteX60" fmla="*/ 167 w 10000"/>
                          <a:gd name="connsiteY60" fmla="*/ 6424 h 10000"/>
                          <a:gd name="connsiteX61" fmla="*/ 167 w 10000"/>
                          <a:gd name="connsiteY61" fmla="*/ 6684 h 10000"/>
                          <a:gd name="connsiteX62" fmla="*/ 167 w 10000"/>
                          <a:gd name="connsiteY62" fmla="*/ 6989 h 10000"/>
                          <a:gd name="connsiteX63" fmla="*/ 167 w 10000"/>
                          <a:gd name="connsiteY63" fmla="*/ 7324 h 10000"/>
                          <a:gd name="connsiteX64" fmla="*/ 180 w 10000"/>
                          <a:gd name="connsiteY64" fmla="*/ 7674 h 10000"/>
                          <a:gd name="connsiteX65" fmla="*/ 180 w 10000"/>
                          <a:gd name="connsiteY65" fmla="*/ 8031 h 10000"/>
                          <a:gd name="connsiteX66" fmla="*/ 180 w 10000"/>
                          <a:gd name="connsiteY66" fmla="*/ 8381 h 10000"/>
                          <a:gd name="connsiteX67" fmla="*/ 180 w 10000"/>
                          <a:gd name="connsiteY67" fmla="*/ 8709 h 10000"/>
                          <a:gd name="connsiteX68" fmla="*/ 180 w 10000"/>
                          <a:gd name="connsiteY68" fmla="*/ 9006 h 10000"/>
                          <a:gd name="connsiteX69" fmla="*/ 192 w 10000"/>
                          <a:gd name="connsiteY69" fmla="*/ 9267 h 10000"/>
                          <a:gd name="connsiteX70" fmla="*/ 192 w 10000"/>
                          <a:gd name="connsiteY70" fmla="*/ 9461 h 10000"/>
                          <a:gd name="connsiteX71" fmla="*/ 192 w 10000"/>
                          <a:gd name="connsiteY71" fmla="*/ 9580 h 10000"/>
                          <a:gd name="connsiteX72" fmla="*/ 192 w 10000"/>
                          <a:gd name="connsiteY72" fmla="*/ 9632 h 10000"/>
                          <a:gd name="connsiteX73" fmla="*/ 8980 w 10000"/>
                          <a:gd name="connsiteY73" fmla="*/ 4630 h 10000"/>
                          <a:gd name="connsiteX74" fmla="*/ 8868 w 10000"/>
                          <a:gd name="connsiteY74" fmla="*/ 5150 h 10000"/>
                          <a:gd name="connsiteX75" fmla="*/ 243 w 10000"/>
                          <a:gd name="connsiteY75" fmla="*/ 10000 h 10000"/>
                          <a:gd name="connsiteX76" fmla="*/ 18 w 10000"/>
                          <a:gd name="connsiteY76" fmla="*/ 9304 h 10000"/>
                          <a:gd name="connsiteX77" fmla="*/ 18 w 10000"/>
                          <a:gd name="connsiteY77" fmla="*/ 5985 h 10000"/>
                          <a:gd name="connsiteX78" fmla="*/ 81 w 10000"/>
                          <a:gd name="connsiteY78" fmla="*/ 5709 h 10000"/>
                          <a:gd name="connsiteX79" fmla="*/ 279 w 10000"/>
                          <a:gd name="connsiteY79" fmla="*/ 5396 h 10000"/>
                          <a:gd name="connsiteX80" fmla="*/ 1541 w 10000"/>
                          <a:gd name="connsiteY80" fmla="*/ 4615 h 10000"/>
                          <a:gd name="connsiteX81" fmla="*/ 3368 w 10000"/>
                          <a:gd name="connsiteY81" fmla="*/ 3595 h 10000"/>
                          <a:gd name="connsiteX82" fmla="*/ 9459 w 10000"/>
                          <a:gd name="connsiteY82" fmla="*/ 205 h 10000"/>
                          <a:gd name="connsiteX83" fmla="*/ 9857 w 10000"/>
                          <a:gd name="connsiteY83" fmla="*/ 0 h 10000"/>
                          <a:gd name="connsiteX0" fmla="*/ 9857 w 10000"/>
                          <a:gd name="connsiteY0" fmla="*/ 0 h 10000"/>
                          <a:gd name="connsiteX1" fmla="*/ 10000 w 10000"/>
                          <a:gd name="connsiteY1" fmla="*/ 141 h 10000"/>
                          <a:gd name="connsiteX2" fmla="*/ 9160 w 10000"/>
                          <a:gd name="connsiteY2" fmla="*/ 767 h 10000"/>
                          <a:gd name="connsiteX3" fmla="*/ 9042 w 10000"/>
                          <a:gd name="connsiteY3" fmla="*/ 848 h 10000"/>
                          <a:gd name="connsiteX4" fmla="*/ 8943 w 10000"/>
                          <a:gd name="connsiteY4" fmla="*/ 915 h 10000"/>
                          <a:gd name="connsiteX5" fmla="*/ 8881 w 10000"/>
                          <a:gd name="connsiteY5" fmla="*/ 952 h 10000"/>
                          <a:gd name="connsiteX6" fmla="*/ 8856 w 10000"/>
                          <a:gd name="connsiteY6" fmla="*/ 976 h 10000"/>
                          <a:gd name="connsiteX7" fmla="*/ 6432 w 10000"/>
                          <a:gd name="connsiteY7" fmla="*/ 2448 h 10000"/>
                          <a:gd name="connsiteX8" fmla="*/ 6215 w 10000"/>
                          <a:gd name="connsiteY8" fmla="*/ 2293 h 10000"/>
                          <a:gd name="connsiteX9" fmla="*/ 9813 w 10000"/>
                          <a:gd name="connsiteY9" fmla="*/ 224 h 10000"/>
                          <a:gd name="connsiteX10" fmla="*/ 9813 w 10000"/>
                          <a:gd name="connsiteY10" fmla="*/ 224 h 10000"/>
                          <a:gd name="connsiteX11" fmla="*/ 9813 w 10000"/>
                          <a:gd name="connsiteY11" fmla="*/ 209 h 10000"/>
                          <a:gd name="connsiteX12" fmla="*/ 9826 w 10000"/>
                          <a:gd name="connsiteY12" fmla="*/ 209 h 10000"/>
                          <a:gd name="connsiteX13" fmla="*/ 9838 w 10000"/>
                          <a:gd name="connsiteY13" fmla="*/ 194 h 10000"/>
                          <a:gd name="connsiteX14" fmla="*/ 9838 w 10000"/>
                          <a:gd name="connsiteY14" fmla="*/ 178 h 10000"/>
                          <a:gd name="connsiteX15" fmla="*/ 9851 w 10000"/>
                          <a:gd name="connsiteY15" fmla="*/ 171 h 10000"/>
                          <a:gd name="connsiteX16" fmla="*/ 9851 w 10000"/>
                          <a:gd name="connsiteY16" fmla="*/ 156 h 10000"/>
                          <a:gd name="connsiteX17" fmla="*/ 9838 w 10000"/>
                          <a:gd name="connsiteY17" fmla="*/ 141 h 10000"/>
                          <a:gd name="connsiteX18" fmla="*/ 9838 w 10000"/>
                          <a:gd name="connsiteY18" fmla="*/ 126 h 10000"/>
                          <a:gd name="connsiteX19" fmla="*/ 9813 w 10000"/>
                          <a:gd name="connsiteY19" fmla="*/ 126 h 10000"/>
                          <a:gd name="connsiteX20" fmla="*/ 9782 w 10000"/>
                          <a:gd name="connsiteY20" fmla="*/ 141 h 10000"/>
                          <a:gd name="connsiteX21" fmla="*/ 9751 w 10000"/>
                          <a:gd name="connsiteY21" fmla="*/ 156 h 10000"/>
                          <a:gd name="connsiteX22" fmla="*/ 9720 w 10000"/>
                          <a:gd name="connsiteY22" fmla="*/ 171 h 10000"/>
                          <a:gd name="connsiteX23" fmla="*/ 9639 w 10000"/>
                          <a:gd name="connsiteY23" fmla="*/ 224 h 10000"/>
                          <a:gd name="connsiteX24" fmla="*/ 9503 w 10000"/>
                          <a:gd name="connsiteY24" fmla="*/ 283 h 10000"/>
                          <a:gd name="connsiteX25" fmla="*/ 9329 w 10000"/>
                          <a:gd name="connsiteY25" fmla="*/ 394 h 10000"/>
                          <a:gd name="connsiteX26" fmla="*/ 9098 w 10000"/>
                          <a:gd name="connsiteY26" fmla="*/ 506 h 10000"/>
                          <a:gd name="connsiteX27" fmla="*/ 8837 w 10000"/>
                          <a:gd name="connsiteY27" fmla="*/ 655 h 10000"/>
                          <a:gd name="connsiteX28" fmla="*/ 8545 w 10000"/>
                          <a:gd name="connsiteY28" fmla="*/ 811 h 10000"/>
                          <a:gd name="connsiteX29" fmla="*/ 8216 w 10000"/>
                          <a:gd name="connsiteY29" fmla="*/ 990 h 10000"/>
                          <a:gd name="connsiteX30" fmla="*/ 7856 w 10000"/>
                          <a:gd name="connsiteY30" fmla="*/ 1183 h 10000"/>
                          <a:gd name="connsiteX31" fmla="*/ 7463 w 10000"/>
                          <a:gd name="connsiteY31" fmla="*/ 1392 h 10000"/>
                          <a:gd name="connsiteX32" fmla="*/ 7066 w 10000"/>
                          <a:gd name="connsiteY32" fmla="*/ 1615 h 10000"/>
                          <a:gd name="connsiteX33" fmla="*/ 6650 w 10000"/>
                          <a:gd name="connsiteY33" fmla="*/ 1854 h 10000"/>
                          <a:gd name="connsiteX34" fmla="*/ 6215 w 10000"/>
                          <a:gd name="connsiteY34" fmla="*/ 2084 h 10000"/>
                          <a:gd name="connsiteX35" fmla="*/ 5767 w 10000"/>
                          <a:gd name="connsiteY35" fmla="*/ 2330 h 10000"/>
                          <a:gd name="connsiteX36" fmla="*/ 5326 w 10000"/>
                          <a:gd name="connsiteY36" fmla="*/ 2583 h 10000"/>
                          <a:gd name="connsiteX37" fmla="*/ 4866 w 10000"/>
                          <a:gd name="connsiteY37" fmla="*/ 2843 h 10000"/>
                          <a:gd name="connsiteX38" fmla="*/ 4419 w 10000"/>
                          <a:gd name="connsiteY38" fmla="*/ 3089 h 10000"/>
                          <a:gd name="connsiteX39" fmla="*/ 3977 w 10000"/>
                          <a:gd name="connsiteY39" fmla="*/ 3335 h 10000"/>
                          <a:gd name="connsiteX40" fmla="*/ 3542 w 10000"/>
                          <a:gd name="connsiteY40" fmla="*/ 3587 h 10000"/>
                          <a:gd name="connsiteX41" fmla="*/ 3114 w 10000"/>
                          <a:gd name="connsiteY41" fmla="*/ 3818 h 10000"/>
                          <a:gd name="connsiteX42" fmla="*/ 2704 w 10000"/>
                          <a:gd name="connsiteY42" fmla="*/ 4057 h 10000"/>
                          <a:gd name="connsiteX43" fmla="*/ 2324 w 10000"/>
                          <a:gd name="connsiteY43" fmla="*/ 4272 h 10000"/>
                          <a:gd name="connsiteX44" fmla="*/ 1964 w 10000"/>
                          <a:gd name="connsiteY44" fmla="*/ 4481 h 10000"/>
                          <a:gd name="connsiteX45" fmla="*/ 1628 w 10000"/>
                          <a:gd name="connsiteY45" fmla="*/ 4682 h 10000"/>
                          <a:gd name="connsiteX46" fmla="*/ 1324 w 10000"/>
                          <a:gd name="connsiteY46" fmla="*/ 4846 h 10000"/>
                          <a:gd name="connsiteX47" fmla="*/ 1050 w 10000"/>
                          <a:gd name="connsiteY47" fmla="*/ 5017 h 10000"/>
                          <a:gd name="connsiteX48" fmla="*/ 820 w 10000"/>
                          <a:gd name="connsiteY48" fmla="*/ 5150 h 10000"/>
                          <a:gd name="connsiteX49" fmla="*/ 640 w 10000"/>
                          <a:gd name="connsiteY49" fmla="*/ 5278 h 10000"/>
                          <a:gd name="connsiteX50" fmla="*/ 497 w 10000"/>
                          <a:gd name="connsiteY50" fmla="*/ 5367 h 10000"/>
                          <a:gd name="connsiteX51" fmla="*/ 472 w 10000"/>
                          <a:gd name="connsiteY51" fmla="*/ 5381 h 10000"/>
                          <a:gd name="connsiteX52" fmla="*/ 428 w 10000"/>
                          <a:gd name="connsiteY52" fmla="*/ 5433 h 10000"/>
                          <a:gd name="connsiteX53" fmla="*/ 366 w 10000"/>
                          <a:gd name="connsiteY53" fmla="*/ 5500 h 10000"/>
                          <a:gd name="connsiteX54" fmla="*/ 298 w 10000"/>
                          <a:gd name="connsiteY54" fmla="*/ 5605 h 10000"/>
                          <a:gd name="connsiteX55" fmla="*/ 236 w 10000"/>
                          <a:gd name="connsiteY55" fmla="*/ 5731 h 10000"/>
                          <a:gd name="connsiteX56" fmla="*/ 180 w 10000"/>
                          <a:gd name="connsiteY56" fmla="*/ 5895 h 10000"/>
                          <a:gd name="connsiteX57" fmla="*/ 167 w 10000"/>
                          <a:gd name="connsiteY57" fmla="*/ 6089 h 10000"/>
                          <a:gd name="connsiteX58" fmla="*/ 167 w 10000"/>
                          <a:gd name="connsiteY58" fmla="*/ 6215 h 10000"/>
                          <a:gd name="connsiteX59" fmla="*/ 167 w 10000"/>
                          <a:gd name="connsiteY59" fmla="*/ 6424 h 10000"/>
                          <a:gd name="connsiteX60" fmla="*/ 167 w 10000"/>
                          <a:gd name="connsiteY60" fmla="*/ 6684 h 10000"/>
                          <a:gd name="connsiteX61" fmla="*/ 167 w 10000"/>
                          <a:gd name="connsiteY61" fmla="*/ 6989 h 10000"/>
                          <a:gd name="connsiteX62" fmla="*/ 167 w 10000"/>
                          <a:gd name="connsiteY62" fmla="*/ 7324 h 10000"/>
                          <a:gd name="connsiteX63" fmla="*/ 180 w 10000"/>
                          <a:gd name="connsiteY63" fmla="*/ 7674 h 10000"/>
                          <a:gd name="connsiteX64" fmla="*/ 180 w 10000"/>
                          <a:gd name="connsiteY64" fmla="*/ 8031 h 10000"/>
                          <a:gd name="connsiteX65" fmla="*/ 180 w 10000"/>
                          <a:gd name="connsiteY65" fmla="*/ 8381 h 10000"/>
                          <a:gd name="connsiteX66" fmla="*/ 180 w 10000"/>
                          <a:gd name="connsiteY66" fmla="*/ 8709 h 10000"/>
                          <a:gd name="connsiteX67" fmla="*/ 180 w 10000"/>
                          <a:gd name="connsiteY67" fmla="*/ 9006 h 10000"/>
                          <a:gd name="connsiteX68" fmla="*/ 192 w 10000"/>
                          <a:gd name="connsiteY68" fmla="*/ 9267 h 10000"/>
                          <a:gd name="connsiteX69" fmla="*/ 192 w 10000"/>
                          <a:gd name="connsiteY69" fmla="*/ 9461 h 10000"/>
                          <a:gd name="connsiteX70" fmla="*/ 192 w 10000"/>
                          <a:gd name="connsiteY70" fmla="*/ 9580 h 10000"/>
                          <a:gd name="connsiteX71" fmla="*/ 192 w 10000"/>
                          <a:gd name="connsiteY71" fmla="*/ 9632 h 10000"/>
                          <a:gd name="connsiteX72" fmla="*/ 8980 w 10000"/>
                          <a:gd name="connsiteY72" fmla="*/ 4630 h 10000"/>
                          <a:gd name="connsiteX73" fmla="*/ 8868 w 10000"/>
                          <a:gd name="connsiteY73" fmla="*/ 5150 h 10000"/>
                          <a:gd name="connsiteX74" fmla="*/ 243 w 10000"/>
                          <a:gd name="connsiteY74" fmla="*/ 10000 h 10000"/>
                          <a:gd name="connsiteX75" fmla="*/ 18 w 10000"/>
                          <a:gd name="connsiteY75" fmla="*/ 9304 h 10000"/>
                          <a:gd name="connsiteX76" fmla="*/ 18 w 10000"/>
                          <a:gd name="connsiteY76" fmla="*/ 5985 h 10000"/>
                          <a:gd name="connsiteX77" fmla="*/ 81 w 10000"/>
                          <a:gd name="connsiteY77" fmla="*/ 5709 h 10000"/>
                          <a:gd name="connsiteX78" fmla="*/ 279 w 10000"/>
                          <a:gd name="connsiteY78" fmla="*/ 5396 h 10000"/>
                          <a:gd name="connsiteX79" fmla="*/ 1541 w 10000"/>
                          <a:gd name="connsiteY79" fmla="*/ 4615 h 10000"/>
                          <a:gd name="connsiteX80" fmla="*/ 3368 w 10000"/>
                          <a:gd name="connsiteY80" fmla="*/ 3595 h 10000"/>
                          <a:gd name="connsiteX81" fmla="*/ 9459 w 10000"/>
                          <a:gd name="connsiteY81" fmla="*/ 205 h 10000"/>
                          <a:gd name="connsiteX82" fmla="*/ 9857 w 10000"/>
                          <a:gd name="connsiteY82" fmla="*/ 0 h 10000"/>
                          <a:gd name="connsiteX0" fmla="*/ 9857 w 10000"/>
                          <a:gd name="connsiteY0" fmla="*/ 0 h 10000"/>
                          <a:gd name="connsiteX1" fmla="*/ 10000 w 10000"/>
                          <a:gd name="connsiteY1" fmla="*/ 141 h 10000"/>
                          <a:gd name="connsiteX2" fmla="*/ 9042 w 10000"/>
                          <a:gd name="connsiteY2" fmla="*/ 848 h 10000"/>
                          <a:gd name="connsiteX3" fmla="*/ 8943 w 10000"/>
                          <a:gd name="connsiteY3" fmla="*/ 915 h 10000"/>
                          <a:gd name="connsiteX4" fmla="*/ 8881 w 10000"/>
                          <a:gd name="connsiteY4" fmla="*/ 952 h 10000"/>
                          <a:gd name="connsiteX5" fmla="*/ 8856 w 10000"/>
                          <a:gd name="connsiteY5" fmla="*/ 976 h 10000"/>
                          <a:gd name="connsiteX6" fmla="*/ 6432 w 10000"/>
                          <a:gd name="connsiteY6" fmla="*/ 2448 h 10000"/>
                          <a:gd name="connsiteX7" fmla="*/ 6215 w 10000"/>
                          <a:gd name="connsiteY7" fmla="*/ 2293 h 10000"/>
                          <a:gd name="connsiteX8" fmla="*/ 9813 w 10000"/>
                          <a:gd name="connsiteY8" fmla="*/ 224 h 10000"/>
                          <a:gd name="connsiteX9" fmla="*/ 9813 w 10000"/>
                          <a:gd name="connsiteY9" fmla="*/ 224 h 10000"/>
                          <a:gd name="connsiteX10" fmla="*/ 9813 w 10000"/>
                          <a:gd name="connsiteY10" fmla="*/ 209 h 10000"/>
                          <a:gd name="connsiteX11" fmla="*/ 9826 w 10000"/>
                          <a:gd name="connsiteY11" fmla="*/ 209 h 10000"/>
                          <a:gd name="connsiteX12" fmla="*/ 9838 w 10000"/>
                          <a:gd name="connsiteY12" fmla="*/ 194 h 10000"/>
                          <a:gd name="connsiteX13" fmla="*/ 9838 w 10000"/>
                          <a:gd name="connsiteY13" fmla="*/ 178 h 10000"/>
                          <a:gd name="connsiteX14" fmla="*/ 9851 w 10000"/>
                          <a:gd name="connsiteY14" fmla="*/ 171 h 10000"/>
                          <a:gd name="connsiteX15" fmla="*/ 9851 w 10000"/>
                          <a:gd name="connsiteY15" fmla="*/ 156 h 10000"/>
                          <a:gd name="connsiteX16" fmla="*/ 9838 w 10000"/>
                          <a:gd name="connsiteY16" fmla="*/ 141 h 10000"/>
                          <a:gd name="connsiteX17" fmla="*/ 9838 w 10000"/>
                          <a:gd name="connsiteY17" fmla="*/ 126 h 10000"/>
                          <a:gd name="connsiteX18" fmla="*/ 9813 w 10000"/>
                          <a:gd name="connsiteY18" fmla="*/ 126 h 10000"/>
                          <a:gd name="connsiteX19" fmla="*/ 9782 w 10000"/>
                          <a:gd name="connsiteY19" fmla="*/ 141 h 10000"/>
                          <a:gd name="connsiteX20" fmla="*/ 9751 w 10000"/>
                          <a:gd name="connsiteY20" fmla="*/ 156 h 10000"/>
                          <a:gd name="connsiteX21" fmla="*/ 9720 w 10000"/>
                          <a:gd name="connsiteY21" fmla="*/ 171 h 10000"/>
                          <a:gd name="connsiteX22" fmla="*/ 9639 w 10000"/>
                          <a:gd name="connsiteY22" fmla="*/ 224 h 10000"/>
                          <a:gd name="connsiteX23" fmla="*/ 9503 w 10000"/>
                          <a:gd name="connsiteY23" fmla="*/ 283 h 10000"/>
                          <a:gd name="connsiteX24" fmla="*/ 9329 w 10000"/>
                          <a:gd name="connsiteY24" fmla="*/ 394 h 10000"/>
                          <a:gd name="connsiteX25" fmla="*/ 9098 w 10000"/>
                          <a:gd name="connsiteY25" fmla="*/ 506 h 10000"/>
                          <a:gd name="connsiteX26" fmla="*/ 8837 w 10000"/>
                          <a:gd name="connsiteY26" fmla="*/ 655 h 10000"/>
                          <a:gd name="connsiteX27" fmla="*/ 8545 w 10000"/>
                          <a:gd name="connsiteY27" fmla="*/ 811 h 10000"/>
                          <a:gd name="connsiteX28" fmla="*/ 8216 w 10000"/>
                          <a:gd name="connsiteY28" fmla="*/ 990 h 10000"/>
                          <a:gd name="connsiteX29" fmla="*/ 7856 w 10000"/>
                          <a:gd name="connsiteY29" fmla="*/ 1183 h 10000"/>
                          <a:gd name="connsiteX30" fmla="*/ 7463 w 10000"/>
                          <a:gd name="connsiteY30" fmla="*/ 1392 h 10000"/>
                          <a:gd name="connsiteX31" fmla="*/ 7066 w 10000"/>
                          <a:gd name="connsiteY31" fmla="*/ 1615 h 10000"/>
                          <a:gd name="connsiteX32" fmla="*/ 6650 w 10000"/>
                          <a:gd name="connsiteY32" fmla="*/ 1854 h 10000"/>
                          <a:gd name="connsiteX33" fmla="*/ 6215 w 10000"/>
                          <a:gd name="connsiteY33" fmla="*/ 2084 h 10000"/>
                          <a:gd name="connsiteX34" fmla="*/ 5767 w 10000"/>
                          <a:gd name="connsiteY34" fmla="*/ 2330 h 10000"/>
                          <a:gd name="connsiteX35" fmla="*/ 5326 w 10000"/>
                          <a:gd name="connsiteY35" fmla="*/ 2583 h 10000"/>
                          <a:gd name="connsiteX36" fmla="*/ 4866 w 10000"/>
                          <a:gd name="connsiteY36" fmla="*/ 2843 h 10000"/>
                          <a:gd name="connsiteX37" fmla="*/ 4419 w 10000"/>
                          <a:gd name="connsiteY37" fmla="*/ 3089 h 10000"/>
                          <a:gd name="connsiteX38" fmla="*/ 3977 w 10000"/>
                          <a:gd name="connsiteY38" fmla="*/ 3335 h 10000"/>
                          <a:gd name="connsiteX39" fmla="*/ 3542 w 10000"/>
                          <a:gd name="connsiteY39" fmla="*/ 3587 h 10000"/>
                          <a:gd name="connsiteX40" fmla="*/ 3114 w 10000"/>
                          <a:gd name="connsiteY40" fmla="*/ 3818 h 10000"/>
                          <a:gd name="connsiteX41" fmla="*/ 2704 w 10000"/>
                          <a:gd name="connsiteY41" fmla="*/ 4057 h 10000"/>
                          <a:gd name="connsiteX42" fmla="*/ 2324 w 10000"/>
                          <a:gd name="connsiteY42" fmla="*/ 4272 h 10000"/>
                          <a:gd name="connsiteX43" fmla="*/ 1964 w 10000"/>
                          <a:gd name="connsiteY43" fmla="*/ 4481 h 10000"/>
                          <a:gd name="connsiteX44" fmla="*/ 1628 w 10000"/>
                          <a:gd name="connsiteY44" fmla="*/ 4682 h 10000"/>
                          <a:gd name="connsiteX45" fmla="*/ 1324 w 10000"/>
                          <a:gd name="connsiteY45" fmla="*/ 4846 h 10000"/>
                          <a:gd name="connsiteX46" fmla="*/ 1050 w 10000"/>
                          <a:gd name="connsiteY46" fmla="*/ 5017 h 10000"/>
                          <a:gd name="connsiteX47" fmla="*/ 820 w 10000"/>
                          <a:gd name="connsiteY47" fmla="*/ 5150 h 10000"/>
                          <a:gd name="connsiteX48" fmla="*/ 640 w 10000"/>
                          <a:gd name="connsiteY48" fmla="*/ 5278 h 10000"/>
                          <a:gd name="connsiteX49" fmla="*/ 497 w 10000"/>
                          <a:gd name="connsiteY49" fmla="*/ 5367 h 10000"/>
                          <a:gd name="connsiteX50" fmla="*/ 472 w 10000"/>
                          <a:gd name="connsiteY50" fmla="*/ 5381 h 10000"/>
                          <a:gd name="connsiteX51" fmla="*/ 428 w 10000"/>
                          <a:gd name="connsiteY51" fmla="*/ 5433 h 10000"/>
                          <a:gd name="connsiteX52" fmla="*/ 366 w 10000"/>
                          <a:gd name="connsiteY52" fmla="*/ 5500 h 10000"/>
                          <a:gd name="connsiteX53" fmla="*/ 298 w 10000"/>
                          <a:gd name="connsiteY53" fmla="*/ 5605 h 10000"/>
                          <a:gd name="connsiteX54" fmla="*/ 236 w 10000"/>
                          <a:gd name="connsiteY54" fmla="*/ 5731 h 10000"/>
                          <a:gd name="connsiteX55" fmla="*/ 180 w 10000"/>
                          <a:gd name="connsiteY55" fmla="*/ 5895 h 10000"/>
                          <a:gd name="connsiteX56" fmla="*/ 167 w 10000"/>
                          <a:gd name="connsiteY56" fmla="*/ 6089 h 10000"/>
                          <a:gd name="connsiteX57" fmla="*/ 167 w 10000"/>
                          <a:gd name="connsiteY57" fmla="*/ 6215 h 10000"/>
                          <a:gd name="connsiteX58" fmla="*/ 167 w 10000"/>
                          <a:gd name="connsiteY58" fmla="*/ 6424 h 10000"/>
                          <a:gd name="connsiteX59" fmla="*/ 167 w 10000"/>
                          <a:gd name="connsiteY59" fmla="*/ 6684 h 10000"/>
                          <a:gd name="connsiteX60" fmla="*/ 167 w 10000"/>
                          <a:gd name="connsiteY60" fmla="*/ 6989 h 10000"/>
                          <a:gd name="connsiteX61" fmla="*/ 167 w 10000"/>
                          <a:gd name="connsiteY61" fmla="*/ 7324 h 10000"/>
                          <a:gd name="connsiteX62" fmla="*/ 180 w 10000"/>
                          <a:gd name="connsiteY62" fmla="*/ 7674 h 10000"/>
                          <a:gd name="connsiteX63" fmla="*/ 180 w 10000"/>
                          <a:gd name="connsiteY63" fmla="*/ 8031 h 10000"/>
                          <a:gd name="connsiteX64" fmla="*/ 180 w 10000"/>
                          <a:gd name="connsiteY64" fmla="*/ 8381 h 10000"/>
                          <a:gd name="connsiteX65" fmla="*/ 180 w 10000"/>
                          <a:gd name="connsiteY65" fmla="*/ 8709 h 10000"/>
                          <a:gd name="connsiteX66" fmla="*/ 180 w 10000"/>
                          <a:gd name="connsiteY66" fmla="*/ 9006 h 10000"/>
                          <a:gd name="connsiteX67" fmla="*/ 192 w 10000"/>
                          <a:gd name="connsiteY67" fmla="*/ 9267 h 10000"/>
                          <a:gd name="connsiteX68" fmla="*/ 192 w 10000"/>
                          <a:gd name="connsiteY68" fmla="*/ 9461 h 10000"/>
                          <a:gd name="connsiteX69" fmla="*/ 192 w 10000"/>
                          <a:gd name="connsiteY69" fmla="*/ 9580 h 10000"/>
                          <a:gd name="connsiteX70" fmla="*/ 192 w 10000"/>
                          <a:gd name="connsiteY70" fmla="*/ 9632 h 10000"/>
                          <a:gd name="connsiteX71" fmla="*/ 8980 w 10000"/>
                          <a:gd name="connsiteY71" fmla="*/ 4630 h 10000"/>
                          <a:gd name="connsiteX72" fmla="*/ 8868 w 10000"/>
                          <a:gd name="connsiteY72" fmla="*/ 5150 h 10000"/>
                          <a:gd name="connsiteX73" fmla="*/ 243 w 10000"/>
                          <a:gd name="connsiteY73" fmla="*/ 10000 h 10000"/>
                          <a:gd name="connsiteX74" fmla="*/ 18 w 10000"/>
                          <a:gd name="connsiteY74" fmla="*/ 9304 h 10000"/>
                          <a:gd name="connsiteX75" fmla="*/ 18 w 10000"/>
                          <a:gd name="connsiteY75" fmla="*/ 5985 h 10000"/>
                          <a:gd name="connsiteX76" fmla="*/ 81 w 10000"/>
                          <a:gd name="connsiteY76" fmla="*/ 5709 h 10000"/>
                          <a:gd name="connsiteX77" fmla="*/ 279 w 10000"/>
                          <a:gd name="connsiteY77" fmla="*/ 5396 h 10000"/>
                          <a:gd name="connsiteX78" fmla="*/ 1541 w 10000"/>
                          <a:gd name="connsiteY78" fmla="*/ 4615 h 10000"/>
                          <a:gd name="connsiteX79" fmla="*/ 3368 w 10000"/>
                          <a:gd name="connsiteY79" fmla="*/ 3595 h 10000"/>
                          <a:gd name="connsiteX80" fmla="*/ 9459 w 10000"/>
                          <a:gd name="connsiteY80" fmla="*/ 205 h 10000"/>
                          <a:gd name="connsiteX81" fmla="*/ 9857 w 10000"/>
                          <a:gd name="connsiteY81" fmla="*/ 0 h 10000"/>
                          <a:gd name="connsiteX0" fmla="*/ 9857 w 10000"/>
                          <a:gd name="connsiteY0" fmla="*/ 0 h 10000"/>
                          <a:gd name="connsiteX1" fmla="*/ 10000 w 10000"/>
                          <a:gd name="connsiteY1" fmla="*/ 141 h 10000"/>
                          <a:gd name="connsiteX2" fmla="*/ 8943 w 10000"/>
                          <a:gd name="connsiteY2" fmla="*/ 915 h 10000"/>
                          <a:gd name="connsiteX3" fmla="*/ 8881 w 10000"/>
                          <a:gd name="connsiteY3" fmla="*/ 952 h 10000"/>
                          <a:gd name="connsiteX4" fmla="*/ 8856 w 10000"/>
                          <a:gd name="connsiteY4" fmla="*/ 976 h 10000"/>
                          <a:gd name="connsiteX5" fmla="*/ 6432 w 10000"/>
                          <a:gd name="connsiteY5" fmla="*/ 2448 h 10000"/>
                          <a:gd name="connsiteX6" fmla="*/ 6215 w 10000"/>
                          <a:gd name="connsiteY6" fmla="*/ 2293 h 10000"/>
                          <a:gd name="connsiteX7" fmla="*/ 9813 w 10000"/>
                          <a:gd name="connsiteY7" fmla="*/ 224 h 10000"/>
                          <a:gd name="connsiteX8" fmla="*/ 9813 w 10000"/>
                          <a:gd name="connsiteY8" fmla="*/ 224 h 10000"/>
                          <a:gd name="connsiteX9" fmla="*/ 9813 w 10000"/>
                          <a:gd name="connsiteY9" fmla="*/ 209 h 10000"/>
                          <a:gd name="connsiteX10" fmla="*/ 9826 w 10000"/>
                          <a:gd name="connsiteY10" fmla="*/ 209 h 10000"/>
                          <a:gd name="connsiteX11" fmla="*/ 9838 w 10000"/>
                          <a:gd name="connsiteY11" fmla="*/ 194 h 10000"/>
                          <a:gd name="connsiteX12" fmla="*/ 9838 w 10000"/>
                          <a:gd name="connsiteY12" fmla="*/ 178 h 10000"/>
                          <a:gd name="connsiteX13" fmla="*/ 9851 w 10000"/>
                          <a:gd name="connsiteY13" fmla="*/ 171 h 10000"/>
                          <a:gd name="connsiteX14" fmla="*/ 9851 w 10000"/>
                          <a:gd name="connsiteY14" fmla="*/ 156 h 10000"/>
                          <a:gd name="connsiteX15" fmla="*/ 9838 w 10000"/>
                          <a:gd name="connsiteY15" fmla="*/ 141 h 10000"/>
                          <a:gd name="connsiteX16" fmla="*/ 9838 w 10000"/>
                          <a:gd name="connsiteY16" fmla="*/ 126 h 10000"/>
                          <a:gd name="connsiteX17" fmla="*/ 9813 w 10000"/>
                          <a:gd name="connsiteY17" fmla="*/ 126 h 10000"/>
                          <a:gd name="connsiteX18" fmla="*/ 9782 w 10000"/>
                          <a:gd name="connsiteY18" fmla="*/ 141 h 10000"/>
                          <a:gd name="connsiteX19" fmla="*/ 9751 w 10000"/>
                          <a:gd name="connsiteY19" fmla="*/ 156 h 10000"/>
                          <a:gd name="connsiteX20" fmla="*/ 9720 w 10000"/>
                          <a:gd name="connsiteY20" fmla="*/ 171 h 10000"/>
                          <a:gd name="connsiteX21" fmla="*/ 9639 w 10000"/>
                          <a:gd name="connsiteY21" fmla="*/ 224 h 10000"/>
                          <a:gd name="connsiteX22" fmla="*/ 9503 w 10000"/>
                          <a:gd name="connsiteY22" fmla="*/ 283 h 10000"/>
                          <a:gd name="connsiteX23" fmla="*/ 9329 w 10000"/>
                          <a:gd name="connsiteY23" fmla="*/ 394 h 10000"/>
                          <a:gd name="connsiteX24" fmla="*/ 9098 w 10000"/>
                          <a:gd name="connsiteY24" fmla="*/ 506 h 10000"/>
                          <a:gd name="connsiteX25" fmla="*/ 8837 w 10000"/>
                          <a:gd name="connsiteY25" fmla="*/ 655 h 10000"/>
                          <a:gd name="connsiteX26" fmla="*/ 8545 w 10000"/>
                          <a:gd name="connsiteY26" fmla="*/ 811 h 10000"/>
                          <a:gd name="connsiteX27" fmla="*/ 8216 w 10000"/>
                          <a:gd name="connsiteY27" fmla="*/ 990 h 10000"/>
                          <a:gd name="connsiteX28" fmla="*/ 7856 w 10000"/>
                          <a:gd name="connsiteY28" fmla="*/ 1183 h 10000"/>
                          <a:gd name="connsiteX29" fmla="*/ 7463 w 10000"/>
                          <a:gd name="connsiteY29" fmla="*/ 1392 h 10000"/>
                          <a:gd name="connsiteX30" fmla="*/ 7066 w 10000"/>
                          <a:gd name="connsiteY30" fmla="*/ 1615 h 10000"/>
                          <a:gd name="connsiteX31" fmla="*/ 6650 w 10000"/>
                          <a:gd name="connsiteY31" fmla="*/ 1854 h 10000"/>
                          <a:gd name="connsiteX32" fmla="*/ 6215 w 10000"/>
                          <a:gd name="connsiteY32" fmla="*/ 2084 h 10000"/>
                          <a:gd name="connsiteX33" fmla="*/ 5767 w 10000"/>
                          <a:gd name="connsiteY33" fmla="*/ 2330 h 10000"/>
                          <a:gd name="connsiteX34" fmla="*/ 5326 w 10000"/>
                          <a:gd name="connsiteY34" fmla="*/ 2583 h 10000"/>
                          <a:gd name="connsiteX35" fmla="*/ 4866 w 10000"/>
                          <a:gd name="connsiteY35" fmla="*/ 2843 h 10000"/>
                          <a:gd name="connsiteX36" fmla="*/ 4419 w 10000"/>
                          <a:gd name="connsiteY36" fmla="*/ 3089 h 10000"/>
                          <a:gd name="connsiteX37" fmla="*/ 3977 w 10000"/>
                          <a:gd name="connsiteY37" fmla="*/ 3335 h 10000"/>
                          <a:gd name="connsiteX38" fmla="*/ 3542 w 10000"/>
                          <a:gd name="connsiteY38" fmla="*/ 3587 h 10000"/>
                          <a:gd name="connsiteX39" fmla="*/ 3114 w 10000"/>
                          <a:gd name="connsiteY39" fmla="*/ 3818 h 10000"/>
                          <a:gd name="connsiteX40" fmla="*/ 2704 w 10000"/>
                          <a:gd name="connsiteY40" fmla="*/ 4057 h 10000"/>
                          <a:gd name="connsiteX41" fmla="*/ 2324 w 10000"/>
                          <a:gd name="connsiteY41" fmla="*/ 4272 h 10000"/>
                          <a:gd name="connsiteX42" fmla="*/ 1964 w 10000"/>
                          <a:gd name="connsiteY42" fmla="*/ 4481 h 10000"/>
                          <a:gd name="connsiteX43" fmla="*/ 1628 w 10000"/>
                          <a:gd name="connsiteY43" fmla="*/ 4682 h 10000"/>
                          <a:gd name="connsiteX44" fmla="*/ 1324 w 10000"/>
                          <a:gd name="connsiteY44" fmla="*/ 4846 h 10000"/>
                          <a:gd name="connsiteX45" fmla="*/ 1050 w 10000"/>
                          <a:gd name="connsiteY45" fmla="*/ 5017 h 10000"/>
                          <a:gd name="connsiteX46" fmla="*/ 820 w 10000"/>
                          <a:gd name="connsiteY46" fmla="*/ 5150 h 10000"/>
                          <a:gd name="connsiteX47" fmla="*/ 640 w 10000"/>
                          <a:gd name="connsiteY47" fmla="*/ 5278 h 10000"/>
                          <a:gd name="connsiteX48" fmla="*/ 497 w 10000"/>
                          <a:gd name="connsiteY48" fmla="*/ 5367 h 10000"/>
                          <a:gd name="connsiteX49" fmla="*/ 472 w 10000"/>
                          <a:gd name="connsiteY49" fmla="*/ 5381 h 10000"/>
                          <a:gd name="connsiteX50" fmla="*/ 428 w 10000"/>
                          <a:gd name="connsiteY50" fmla="*/ 5433 h 10000"/>
                          <a:gd name="connsiteX51" fmla="*/ 366 w 10000"/>
                          <a:gd name="connsiteY51" fmla="*/ 5500 h 10000"/>
                          <a:gd name="connsiteX52" fmla="*/ 298 w 10000"/>
                          <a:gd name="connsiteY52" fmla="*/ 5605 h 10000"/>
                          <a:gd name="connsiteX53" fmla="*/ 236 w 10000"/>
                          <a:gd name="connsiteY53" fmla="*/ 5731 h 10000"/>
                          <a:gd name="connsiteX54" fmla="*/ 180 w 10000"/>
                          <a:gd name="connsiteY54" fmla="*/ 5895 h 10000"/>
                          <a:gd name="connsiteX55" fmla="*/ 167 w 10000"/>
                          <a:gd name="connsiteY55" fmla="*/ 6089 h 10000"/>
                          <a:gd name="connsiteX56" fmla="*/ 167 w 10000"/>
                          <a:gd name="connsiteY56" fmla="*/ 6215 h 10000"/>
                          <a:gd name="connsiteX57" fmla="*/ 167 w 10000"/>
                          <a:gd name="connsiteY57" fmla="*/ 6424 h 10000"/>
                          <a:gd name="connsiteX58" fmla="*/ 167 w 10000"/>
                          <a:gd name="connsiteY58" fmla="*/ 6684 h 10000"/>
                          <a:gd name="connsiteX59" fmla="*/ 167 w 10000"/>
                          <a:gd name="connsiteY59" fmla="*/ 6989 h 10000"/>
                          <a:gd name="connsiteX60" fmla="*/ 167 w 10000"/>
                          <a:gd name="connsiteY60" fmla="*/ 7324 h 10000"/>
                          <a:gd name="connsiteX61" fmla="*/ 180 w 10000"/>
                          <a:gd name="connsiteY61" fmla="*/ 7674 h 10000"/>
                          <a:gd name="connsiteX62" fmla="*/ 180 w 10000"/>
                          <a:gd name="connsiteY62" fmla="*/ 8031 h 10000"/>
                          <a:gd name="connsiteX63" fmla="*/ 180 w 10000"/>
                          <a:gd name="connsiteY63" fmla="*/ 8381 h 10000"/>
                          <a:gd name="connsiteX64" fmla="*/ 180 w 10000"/>
                          <a:gd name="connsiteY64" fmla="*/ 8709 h 10000"/>
                          <a:gd name="connsiteX65" fmla="*/ 180 w 10000"/>
                          <a:gd name="connsiteY65" fmla="*/ 9006 h 10000"/>
                          <a:gd name="connsiteX66" fmla="*/ 192 w 10000"/>
                          <a:gd name="connsiteY66" fmla="*/ 9267 h 10000"/>
                          <a:gd name="connsiteX67" fmla="*/ 192 w 10000"/>
                          <a:gd name="connsiteY67" fmla="*/ 9461 h 10000"/>
                          <a:gd name="connsiteX68" fmla="*/ 192 w 10000"/>
                          <a:gd name="connsiteY68" fmla="*/ 9580 h 10000"/>
                          <a:gd name="connsiteX69" fmla="*/ 192 w 10000"/>
                          <a:gd name="connsiteY69" fmla="*/ 9632 h 10000"/>
                          <a:gd name="connsiteX70" fmla="*/ 8980 w 10000"/>
                          <a:gd name="connsiteY70" fmla="*/ 4630 h 10000"/>
                          <a:gd name="connsiteX71" fmla="*/ 8868 w 10000"/>
                          <a:gd name="connsiteY71" fmla="*/ 5150 h 10000"/>
                          <a:gd name="connsiteX72" fmla="*/ 243 w 10000"/>
                          <a:gd name="connsiteY72" fmla="*/ 10000 h 10000"/>
                          <a:gd name="connsiteX73" fmla="*/ 18 w 10000"/>
                          <a:gd name="connsiteY73" fmla="*/ 9304 h 10000"/>
                          <a:gd name="connsiteX74" fmla="*/ 18 w 10000"/>
                          <a:gd name="connsiteY74" fmla="*/ 5985 h 10000"/>
                          <a:gd name="connsiteX75" fmla="*/ 81 w 10000"/>
                          <a:gd name="connsiteY75" fmla="*/ 5709 h 10000"/>
                          <a:gd name="connsiteX76" fmla="*/ 279 w 10000"/>
                          <a:gd name="connsiteY76" fmla="*/ 5396 h 10000"/>
                          <a:gd name="connsiteX77" fmla="*/ 1541 w 10000"/>
                          <a:gd name="connsiteY77" fmla="*/ 4615 h 10000"/>
                          <a:gd name="connsiteX78" fmla="*/ 3368 w 10000"/>
                          <a:gd name="connsiteY78" fmla="*/ 3595 h 10000"/>
                          <a:gd name="connsiteX79" fmla="*/ 9459 w 10000"/>
                          <a:gd name="connsiteY79" fmla="*/ 205 h 10000"/>
                          <a:gd name="connsiteX80" fmla="*/ 9857 w 10000"/>
                          <a:gd name="connsiteY80" fmla="*/ 0 h 10000"/>
                          <a:gd name="connsiteX0" fmla="*/ 9857 w 10000"/>
                          <a:gd name="connsiteY0" fmla="*/ 0 h 10000"/>
                          <a:gd name="connsiteX1" fmla="*/ 10000 w 10000"/>
                          <a:gd name="connsiteY1" fmla="*/ 141 h 10000"/>
                          <a:gd name="connsiteX2" fmla="*/ 8881 w 10000"/>
                          <a:gd name="connsiteY2" fmla="*/ 952 h 10000"/>
                          <a:gd name="connsiteX3" fmla="*/ 8856 w 10000"/>
                          <a:gd name="connsiteY3" fmla="*/ 976 h 10000"/>
                          <a:gd name="connsiteX4" fmla="*/ 6432 w 10000"/>
                          <a:gd name="connsiteY4" fmla="*/ 2448 h 10000"/>
                          <a:gd name="connsiteX5" fmla="*/ 6215 w 10000"/>
                          <a:gd name="connsiteY5" fmla="*/ 2293 h 10000"/>
                          <a:gd name="connsiteX6" fmla="*/ 9813 w 10000"/>
                          <a:gd name="connsiteY6" fmla="*/ 224 h 10000"/>
                          <a:gd name="connsiteX7" fmla="*/ 9813 w 10000"/>
                          <a:gd name="connsiteY7" fmla="*/ 224 h 10000"/>
                          <a:gd name="connsiteX8" fmla="*/ 9813 w 10000"/>
                          <a:gd name="connsiteY8" fmla="*/ 209 h 10000"/>
                          <a:gd name="connsiteX9" fmla="*/ 9826 w 10000"/>
                          <a:gd name="connsiteY9" fmla="*/ 209 h 10000"/>
                          <a:gd name="connsiteX10" fmla="*/ 9838 w 10000"/>
                          <a:gd name="connsiteY10" fmla="*/ 194 h 10000"/>
                          <a:gd name="connsiteX11" fmla="*/ 9838 w 10000"/>
                          <a:gd name="connsiteY11" fmla="*/ 178 h 10000"/>
                          <a:gd name="connsiteX12" fmla="*/ 9851 w 10000"/>
                          <a:gd name="connsiteY12" fmla="*/ 171 h 10000"/>
                          <a:gd name="connsiteX13" fmla="*/ 9851 w 10000"/>
                          <a:gd name="connsiteY13" fmla="*/ 156 h 10000"/>
                          <a:gd name="connsiteX14" fmla="*/ 9838 w 10000"/>
                          <a:gd name="connsiteY14" fmla="*/ 141 h 10000"/>
                          <a:gd name="connsiteX15" fmla="*/ 9838 w 10000"/>
                          <a:gd name="connsiteY15" fmla="*/ 126 h 10000"/>
                          <a:gd name="connsiteX16" fmla="*/ 9813 w 10000"/>
                          <a:gd name="connsiteY16" fmla="*/ 126 h 10000"/>
                          <a:gd name="connsiteX17" fmla="*/ 9782 w 10000"/>
                          <a:gd name="connsiteY17" fmla="*/ 141 h 10000"/>
                          <a:gd name="connsiteX18" fmla="*/ 9751 w 10000"/>
                          <a:gd name="connsiteY18" fmla="*/ 156 h 10000"/>
                          <a:gd name="connsiteX19" fmla="*/ 9720 w 10000"/>
                          <a:gd name="connsiteY19" fmla="*/ 171 h 10000"/>
                          <a:gd name="connsiteX20" fmla="*/ 9639 w 10000"/>
                          <a:gd name="connsiteY20" fmla="*/ 224 h 10000"/>
                          <a:gd name="connsiteX21" fmla="*/ 9503 w 10000"/>
                          <a:gd name="connsiteY21" fmla="*/ 283 h 10000"/>
                          <a:gd name="connsiteX22" fmla="*/ 9329 w 10000"/>
                          <a:gd name="connsiteY22" fmla="*/ 394 h 10000"/>
                          <a:gd name="connsiteX23" fmla="*/ 9098 w 10000"/>
                          <a:gd name="connsiteY23" fmla="*/ 506 h 10000"/>
                          <a:gd name="connsiteX24" fmla="*/ 8837 w 10000"/>
                          <a:gd name="connsiteY24" fmla="*/ 655 h 10000"/>
                          <a:gd name="connsiteX25" fmla="*/ 8545 w 10000"/>
                          <a:gd name="connsiteY25" fmla="*/ 811 h 10000"/>
                          <a:gd name="connsiteX26" fmla="*/ 8216 w 10000"/>
                          <a:gd name="connsiteY26" fmla="*/ 990 h 10000"/>
                          <a:gd name="connsiteX27" fmla="*/ 7856 w 10000"/>
                          <a:gd name="connsiteY27" fmla="*/ 1183 h 10000"/>
                          <a:gd name="connsiteX28" fmla="*/ 7463 w 10000"/>
                          <a:gd name="connsiteY28" fmla="*/ 1392 h 10000"/>
                          <a:gd name="connsiteX29" fmla="*/ 7066 w 10000"/>
                          <a:gd name="connsiteY29" fmla="*/ 1615 h 10000"/>
                          <a:gd name="connsiteX30" fmla="*/ 6650 w 10000"/>
                          <a:gd name="connsiteY30" fmla="*/ 1854 h 10000"/>
                          <a:gd name="connsiteX31" fmla="*/ 6215 w 10000"/>
                          <a:gd name="connsiteY31" fmla="*/ 2084 h 10000"/>
                          <a:gd name="connsiteX32" fmla="*/ 5767 w 10000"/>
                          <a:gd name="connsiteY32" fmla="*/ 2330 h 10000"/>
                          <a:gd name="connsiteX33" fmla="*/ 5326 w 10000"/>
                          <a:gd name="connsiteY33" fmla="*/ 2583 h 10000"/>
                          <a:gd name="connsiteX34" fmla="*/ 4866 w 10000"/>
                          <a:gd name="connsiteY34" fmla="*/ 2843 h 10000"/>
                          <a:gd name="connsiteX35" fmla="*/ 4419 w 10000"/>
                          <a:gd name="connsiteY35" fmla="*/ 3089 h 10000"/>
                          <a:gd name="connsiteX36" fmla="*/ 3977 w 10000"/>
                          <a:gd name="connsiteY36" fmla="*/ 3335 h 10000"/>
                          <a:gd name="connsiteX37" fmla="*/ 3542 w 10000"/>
                          <a:gd name="connsiteY37" fmla="*/ 3587 h 10000"/>
                          <a:gd name="connsiteX38" fmla="*/ 3114 w 10000"/>
                          <a:gd name="connsiteY38" fmla="*/ 3818 h 10000"/>
                          <a:gd name="connsiteX39" fmla="*/ 2704 w 10000"/>
                          <a:gd name="connsiteY39" fmla="*/ 4057 h 10000"/>
                          <a:gd name="connsiteX40" fmla="*/ 2324 w 10000"/>
                          <a:gd name="connsiteY40" fmla="*/ 4272 h 10000"/>
                          <a:gd name="connsiteX41" fmla="*/ 1964 w 10000"/>
                          <a:gd name="connsiteY41" fmla="*/ 4481 h 10000"/>
                          <a:gd name="connsiteX42" fmla="*/ 1628 w 10000"/>
                          <a:gd name="connsiteY42" fmla="*/ 4682 h 10000"/>
                          <a:gd name="connsiteX43" fmla="*/ 1324 w 10000"/>
                          <a:gd name="connsiteY43" fmla="*/ 4846 h 10000"/>
                          <a:gd name="connsiteX44" fmla="*/ 1050 w 10000"/>
                          <a:gd name="connsiteY44" fmla="*/ 5017 h 10000"/>
                          <a:gd name="connsiteX45" fmla="*/ 820 w 10000"/>
                          <a:gd name="connsiteY45" fmla="*/ 5150 h 10000"/>
                          <a:gd name="connsiteX46" fmla="*/ 640 w 10000"/>
                          <a:gd name="connsiteY46" fmla="*/ 5278 h 10000"/>
                          <a:gd name="connsiteX47" fmla="*/ 497 w 10000"/>
                          <a:gd name="connsiteY47" fmla="*/ 5367 h 10000"/>
                          <a:gd name="connsiteX48" fmla="*/ 472 w 10000"/>
                          <a:gd name="connsiteY48" fmla="*/ 5381 h 10000"/>
                          <a:gd name="connsiteX49" fmla="*/ 428 w 10000"/>
                          <a:gd name="connsiteY49" fmla="*/ 5433 h 10000"/>
                          <a:gd name="connsiteX50" fmla="*/ 366 w 10000"/>
                          <a:gd name="connsiteY50" fmla="*/ 5500 h 10000"/>
                          <a:gd name="connsiteX51" fmla="*/ 298 w 10000"/>
                          <a:gd name="connsiteY51" fmla="*/ 5605 h 10000"/>
                          <a:gd name="connsiteX52" fmla="*/ 236 w 10000"/>
                          <a:gd name="connsiteY52" fmla="*/ 5731 h 10000"/>
                          <a:gd name="connsiteX53" fmla="*/ 180 w 10000"/>
                          <a:gd name="connsiteY53" fmla="*/ 5895 h 10000"/>
                          <a:gd name="connsiteX54" fmla="*/ 167 w 10000"/>
                          <a:gd name="connsiteY54" fmla="*/ 6089 h 10000"/>
                          <a:gd name="connsiteX55" fmla="*/ 167 w 10000"/>
                          <a:gd name="connsiteY55" fmla="*/ 6215 h 10000"/>
                          <a:gd name="connsiteX56" fmla="*/ 167 w 10000"/>
                          <a:gd name="connsiteY56" fmla="*/ 6424 h 10000"/>
                          <a:gd name="connsiteX57" fmla="*/ 167 w 10000"/>
                          <a:gd name="connsiteY57" fmla="*/ 6684 h 10000"/>
                          <a:gd name="connsiteX58" fmla="*/ 167 w 10000"/>
                          <a:gd name="connsiteY58" fmla="*/ 6989 h 10000"/>
                          <a:gd name="connsiteX59" fmla="*/ 167 w 10000"/>
                          <a:gd name="connsiteY59" fmla="*/ 7324 h 10000"/>
                          <a:gd name="connsiteX60" fmla="*/ 180 w 10000"/>
                          <a:gd name="connsiteY60" fmla="*/ 7674 h 10000"/>
                          <a:gd name="connsiteX61" fmla="*/ 180 w 10000"/>
                          <a:gd name="connsiteY61" fmla="*/ 8031 h 10000"/>
                          <a:gd name="connsiteX62" fmla="*/ 180 w 10000"/>
                          <a:gd name="connsiteY62" fmla="*/ 8381 h 10000"/>
                          <a:gd name="connsiteX63" fmla="*/ 180 w 10000"/>
                          <a:gd name="connsiteY63" fmla="*/ 8709 h 10000"/>
                          <a:gd name="connsiteX64" fmla="*/ 180 w 10000"/>
                          <a:gd name="connsiteY64" fmla="*/ 9006 h 10000"/>
                          <a:gd name="connsiteX65" fmla="*/ 192 w 10000"/>
                          <a:gd name="connsiteY65" fmla="*/ 9267 h 10000"/>
                          <a:gd name="connsiteX66" fmla="*/ 192 w 10000"/>
                          <a:gd name="connsiteY66" fmla="*/ 9461 h 10000"/>
                          <a:gd name="connsiteX67" fmla="*/ 192 w 10000"/>
                          <a:gd name="connsiteY67" fmla="*/ 9580 h 10000"/>
                          <a:gd name="connsiteX68" fmla="*/ 192 w 10000"/>
                          <a:gd name="connsiteY68" fmla="*/ 9632 h 10000"/>
                          <a:gd name="connsiteX69" fmla="*/ 8980 w 10000"/>
                          <a:gd name="connsiteY69" fmla="*/ 4630 h 10000"/>
                          <a:gd name="connsiteX70" fmla="*/ 8868 w 10000"/>
                          <a:gd name="connsiteY70" fmla="*/ 5150 h 10000"/>
                          <a:gd name="connsiteX71" fmla="*/ 243 w 10000"/>
                          <a:gd name="connsiteY71" fmla="*/ 10000 h 10000"/>
                          <a:gd name="connsiteX72" fmla="*/ 18 w 10000"/>
                          <a:gd name="connsiteY72" fmla="*/ 9304 h 10000"/>
                          <a:gd name="connsiteX73" fmla="*/ 18 w 10000"/>
                          <a:gd name="connsiteY73" fmla="*/ 5985 h 10000"/>
                          <a:gd name="connsiteX74" fmla="*/ 81 w 10000"/>
                          <a:gd name="connsiteY74" fmla="*/ 5709 h 10000"/>
                          <a:gd name="connsiteX75" fmla="*/ 279 w 10000"/>
                          <a:gd name="connsiteY75" fmla="*/ 5396 h 10000"/>
                          <a:gd name="connsiteX76" fmla="*/ 1541 w 10000"/>
                          <a:gd name="connsiteY76" fmla="*/ 4615 h 10000"/>
                          <a:gd name="connsiteX77" fmla="*/ 3368 w 10000"/>
                          <a:gd name="connsiteY77" fmla="*/ 3595 h 10000"/>
                          <a:gd name="connsiteX78" fmla="*/ 9459 w 10000"/>
                          <a:gd name="connsiteY78" fmla="*/ 205 h 10000"/>
                          <a:gd name="connsiteX79" fmla="*/ 9857 w 10000"/>
                          <a:gd name="connsiteY79" fmla="*/ 0 h 10000"/>
                          <a:gd name="connsiteX0" fmla="*/ 9857 w 10000"/>
                          <a:gd name="connsiteY0" fmla="*/ 0 h 10000"/>
                          <a:gd name="connsiteX1" fmla="*/ 10000 w 10000"/>
                          <a:gd name="connsiteY1" fmla="*/ 141 h 10000"/>
                          <a:gd name="connsiteX2" fmla="*/ 8881 w 10000"/>
                          <a:gd name="connsiteY2" fmla="*/ 952 h 10000"/>
                          <a:gd name="connsiteX3" fmla="*/ 6432 w 10000"/>
                          <a:gd name="connsiteY3" fmla="*/ 2448 h 10000"/>
                          <a:gd name="connsiteX4" fmla="*/ 6215 w 10000"/>
                          <a:gd name="connsiteY4" fmla="*/ 2293 h 10000"/>
                          <a:gd name="connsiteX5" fmla="*/ 9813 w 10000"/>
                          <a:gd name="connsiteY5" fmla="*/ 224 h 10000"/>
                          <a:gd name="connsiteX6" fmla="*/ 9813 w 10000"/>
                          <a:gd name="connsiteY6" fmla="*/ 224 h 10000"/>
                          <a:gd name="connsiteX7" fmla="*/ 9813 w 10000"/>
                          <a:gd name="connsiteY7" fmla="*/ 209 h 10000"/>
                          <a:gd name="connsiteX8" fmla="*/ 9826 w 10000"/>
                          <a:gd name="connsiteY8" fmla="*/ 209 h 10000"/>
                          <a:gd name="connsiteX9" fmla="*/ 9838 w 10000"/>
                          <a:gd name="connsiteY9" fmla="*/ 194 h 10000"/>
                          <a:gd name="connsiteX10" fmla="*/ 9838 w 10000"/>
                          <a:gd name="connsiteY10" fmla="*/ 178 h 10000"/>
                          <a:gd name="connsiteX11" fmla="*/ 9851 w 10000"/>
                          <a:gd name="connsiteY11" fmla="*/ 171 h 10000"/>
                          <a:gd name="connsiteX12" fmla="*/ 9851 w 10000"/>
                          <a:gd name="connsiteY12" fmla="*/ 156 h 10000"/>
                          <a:gd name="connsiteX13" fmla="*/ 9838 w 10000"/>
                          <a:gd name="connsiteY13" fmla="*/ 141 h 10000"/>
                          <a:gd name="connsiteX14" fmla="*/ 9838 w 10000"/>
                          <a:gd name="connsiteY14" fmla="*/ 126 h 10000"/>
                          <a:gd name="connsiteX15" fmla="*/ 9813 w 10000"/>
                          <a:gd name="connsiteY15" fmla="*/ 126 h 10000"/>
                          <a:gd name="connsiteX16" fmla="*/ 9782 w 10000"/>
                          <a:gd name="connsiteY16" fmla="*/ 141 h 10000"/>
                          <a:gd name="connsiteX17" fmla="*/ 9751 w 10000"/>
                          <a:gd name="connsiteY17" fmla="*/ 156 h 10000"/>
                          <a:gd name="connsiteX18" fmla="*/ 9720 w 10000"/>
                          <a:gd name="connsiteY18" fmla="*/ 171 h 10000"/>
                          <a:gd name="connsiteX19" fmla="*/ 9639 w 10000"/>
                          <a:gd name="connsiteY19" fmla="*/ 224 h 10000"/>
                          <a:gd name="connsiteX20" fmla="*/ 9503 w 10000"/>
                          <a:gd name="connsiteY20" fmla="*/ 283 h 10000"/>
                          <a:gd name="connsiteX21" fmla="*/ 9329 w 10000"/>
                          <a:gd name="connsiteY21" fmla="*/ 394 h 10000"/>
                          <a:gd name="connsiteX22" fmla="*/ 9098 w 10000"/>
                          <a:gd name="connsiteY22" fmla="*/ 506 h 10000"/>
                          <a:gd name="connsiteX23" fmla="*/ 8837 w 10000"/>
                          <a:gd name="connsiteY23" fmla="*/ 655 h 10000"/>
                          <a:gd name="connsiteX24" fmla="*/ 8545 w 10000"/>
                          <a:gd name="connsiteY24" fmla="*/ 811 h 10000"/>
                          <a:gd name="connsiteX25" fmla="*/ 8216 w 10000"/>
                          <a:gd name="connsiteY25" fmla="*/ 990 h 10000"/>
                          <a:gd name="connsiteX26" fmla="*/ 7856 w 10000"/>
                          <a:gd name="connsiteY26" fmla="*/ 1183 h 10000"/>
                          <a:gd name="connsiteX27" fmla="*/ 7463 w 10000"/>
                          <a:gd name="connsiteY27" fmla="*/ 1392 h 10000"/>
                          <a:gd name="connsiteX28" fmla="*/ 7066 w 10000"/>
                          <a:gd name="connsiteY28" fmla="*/ 1615 h 10000"/>
                          <a:gd name="connsiteX29" fmla="*/ 6650 w 10000"/>
                          <a:gd name="connsiteY29" fmla="*/ 1854 h 10000"/>
                          <a:gd name="connsiteX30" fmla="*/ 6215 w 10000"/>
                          <a:gd name="connsiteY30" fmla="*/ 2084 h 10000"/>
                          <a:gd name="connsiteX31" fmla="*/ 5767 w 10000"/>
                          <a:gd name="connsiteY31" fmla="*/ 2330 h 10000"/>
                          <a:gd name="connsiteX32" fmla="*/ 5326 w 10000"/>
                          <a:gd name="connsiteY32" fmla="*/ 2583 h 10000"/>
                          <a:gd name="connsiteX33" fmla="*/ 4866 w 10000"/>
                          <a:gd name="connsiteY33" fmla="*/ 2843 h 10000"/>
                          <a:gd name="connsiteX34" fmla="*/ 4419 w 10000"/>
                          <a:gd name="connsiteY34" fmla="*/ 3089 h 10000"/>
                          <a:gd name="connsiteX35" fmla="*/ 3977 w 10000"/>
                          <a:gd name="connsiteY35" fmla="*/ 3335 h 10000"/>
                          <a:gd name="connsiteX36" fmla="*/ 3542 w 10000"/>
                          <a:gd name="connsiteY36" fmla="*/ 3587 h 10000"/>
                          <a:gd name="connsiteX37" fmla="*/ 3114 w 10000"/>
                          <a:gd name="connsiteY37" fmla="*/ 3818 h 10000"/>
                          <a:gd name="connsiteX38" fmla="*/ 2704 w 10000"/>
                          <a:gd name="connsiteY38" fmla="*/ 4057 h 10000"/>
                          <a:gd name="connsiteX39" fmla="*/ 2324 w 10000"/>
                          <a:gd name="connsiteY39" fmla="*/ 4272 h 10000"/>
                          <a:gd name="connsiteX40" fmla="*/ 1964 w 10000"/>
                          <a:gd name="connsiteY40" fmla="*/ 4481 h 10000"/>
                          <a:gd name="connsiteX41" fmla="*/ 1628 w 10000"/>
                          <a:gd name="connsiteY41" fmla="*/ 4682 h 10000"/>
                          <a:gd name="connsiteX42" fmla="*/ 1324 w 10000"/>
                          <a:gd name="connsiteY42" fmla="*/ 4846 h 10000"/>
                          <a:gd name="connsiteX43" fmla="*/ 1050 w 10000"/>
                          <a:gd name="connsiteY43" fmla="*/ 5017 h 10000"/>
                          <a:gd name="connsiteX44" fmla="*/ 820 w 10000"/>
                          <a:gd name="connsiteY44" fmla="*/ 5150 h 10000"/>
                          <a:gd name="connsiteX45" fmla="*/ 640 w 10000"/>
                          <a:gd name="connsiteY45" fmla="*/ 5278 h 10000"/>
                          <a:gd name="connsiteX46" fmla="*/ 497 w 10000"/>
                          <a:gd name="connsiteY46" fmla="*/ 5367 h 10000"/>
                          <a:gd name="connsiteX47" fmla="*/ 472 w 10000"/>
                          <a:gd name="connsiteY47" fmla="*/ 5381 h 10000"/>
                          <a:gd name="connsiteX48" fmla="*/ 428 w 10000"/>
                          <a:gd name="connsiteY48" fmla="*/ 5433 h 10000"/>
                          <a:gd name="connsiteX49" fmla="*/ 366 w 10000"/>
                          <a:gd name="connsiteY49" fmla="*/ 5500 h 10000"/>
                          <a:gd name="connsiteX50" fmla="*/ 298 w 10000"/>
                          <a:gd name="connsiteY50" fmla="*/ 5605 h 10000"/>
                          <a:gd name="connsiteX51" fmla="*/ 236 w 10000"/>
                          <a:gd name="connsiteY51" fmla="*/ 5731 h 10000"/>
                          <a:gd name="connsiteX52" fmla="*/ 180 w 10000"/>
                          <a:gd name="connsiteY52" fmla="*/ 5895 h 10000"/>
                          <a:gd name="connsiteX53" fmla="*/ 167 w 10000"/>
                          <a:gd name="connsiteY53" fmla="*/ 6089 h 10000"/>
                          <a:gd name="connsiteX54" fmla="*/ 167 w 10000"/>
                          <a:gd name="connsiteY54" fmla="*/ 6215 h 10000"/>
                          <a:gd name="connsiteX55" fmla="*/ 167 w 10000"/>
                          <a:gd name="connsiteY55" fmla="*/ 6424 h 10000"/>
                          <a:gd name="connsiteX56" fmla="*/ 167 w 10000"/>
                          <a:gd name="connsiteY56" fmla="*/ 6684 h 10000"/>
                          <a:gd name="connsiteX57" fmla="*/ 167 w 10000"/>
                          <a:gd name="connsiteY57" fmla="*/ 6989 h 10000"/>
                          <a:gd name="connsiteX58" fmla="*/ 167 w 10000"/>
                          <a:gd name="connsiteY58" fmla="*/ 7324 h 10000"/>
                          <a:gd name="connsiteX59" fmla="*/ 180 w 10000"/>
                          <a:gd name="connsiteY59" fmla="*/ 7674 h 10000"/>
                          <a:gd name="connsiteX60" fmla="*/ 180 w 10000"/>
                          <a:gd name="connsiteY60" fmla="*/ 8031 h 10000"/>
                          <a:gd name="connsiteX61" fmla="*/ 180 w 10000"/>
                          <a:gd name="connsiteY61" fmla="*/ 8381 h 10000"/>
                          <a:gd name="connsiteX62" fmla="*/ 180 w 10000"/>
                          <a:gd name="connsiteY62" fmla="*/ 8709 h 10000"/>
                          <a:gd name="connsiteX63" fmla="*/ 180 w 10000"/>
                          <a:gd name="connsiteY63" fmla="*/ 9006 h 10000"/>
                          <a:gd name="connsiteX64" fmla="*/ 192 w 10000"/>
                          <a:gd name="connsiteY64" fmla="*/ 9267 h 10000"/>
                          <a:gd name="connsiteX65" fmla="*/ 192 w 10000"/>
                          <a:gd name="connsiteY65" fmla="*/ 9461 h 10000"/>
                          <a:gd name="connsiteX66" fmla="*/ 192 w 10000"/>
                          <a:gd name="connsiteY66" fmla="*/ 9580 h 10000"/>
                          <a:gd name="connsiteX67" fmla="*/ 192 w 10000"/>
                          <a:gd name="connsiteY67" fmla="*/ 9632 h 10000"/>
                          <a:gd name="connsiteX68" fmla="*/ 8980 w 10000"/>
                          <a:gd name="connsiteY68" fmla="*/ 4630 h 10000"/>
                          <a:gd name="connsiteX69" fmla="*/ 8868 w 10000"/>
                          <a:gd name="connsiteY69" fmla="*/ 5150 h 10000"/>
                          <a:gd name="connsiteX70" fmla="*/ 243 w 10000"/>
                          <a:gd name="connsiteY70" fmla="*/ 10000 h 10000"/>
                          <a:gd name="connsiteX71" fmla="*/ 18 w 10000"/>
                          <a:gd name="connsiteY71" fmla="*/ 9304 h 10000"/>
                          <a:gd name="connsiteX72" fmla="*/ 18 w 10000"/>
                          <a:gd name="connsiteY72" fmla="*/ 5985 h 10000"/>
                          <a:gd name="connsiteX73" fmla="*/ 81 w 10000"/>
                          <a:gd name="connsiteY73" fmla="*/ 5709 h 10000"/>
                          <a:gd name="connsiteX74" fmla="*/ 279 w 10000"/>
                          <a:gd name="connsiteY74" fmla="*/ 5396 h 10000"/>
                          <a:gd name="connsiteX75" fmla="*/ 1541 w 10000"/>
                          <a:gd name="connsiteY75" fmla="*/ 4615 h 10000"/>
                          <a:gd name="connsiteX76" fmla="*/ 3368 w 10000"/>
                          <a:gd name="connsiteY76" fmla="*/ 3595 h 10000"/>
                          <a:gd name="connsiteX77" fmla="*/ 9459 w 10000"/>
                          <a:gd name="connsiteY77" fmla="*/ 205 h 10000"/>
                          <a:gd name="connsiteX78" fmla="*/ 9857 w 10000"/>
                          <a:gd name="connsiteY7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639 w 10000"/>
                          <a:gd name="connsiteY17" fmla="*/ 224 h 10000"/>
                          <a:gd name="connsiteX18" fmla="*/ 9503 w 10000"/>
                          <a:gd name="connsiteY18" fmla="*/ 283 h 10000"/>
                          <a:gd name="connsiteX19" fmla="*/ 9329 w 10000"/>
                          <a:gd name="connsiteY19" fmla="*/ 394 h 10000"/>
                          <a:gd name="connsiteX20" fmla="*/ 9098 w 10000"/>
                          <a:gd name="connsiteY20" fmla="*/ 506 h 10000"/>
                          <a:gd name="connsiteX21" fmla="*/ 8837 w 10000"/>
                          <a:gd name="connsiteY21" fmla="*/ 655 h 10000"/>
                          <a:gd name="connsiteX22" fmla="*/ 8545 w 10000"/>
                          <a:gd name="connsiteY22" fmla="*/ 811 h 10000"/>
                          <a:gd name="connsiteX23" fmla="*/ 8216 w 10000"/>
                          <a:gd name="connsiteY23" fmla="*/ 990 h 10000"/>
                          <a:gd name="connsiteX24" fmla="*/ 7856 w 10000"/>
                          <a:gd name="connsiteY24" fmla="*/ 1183 h 10000"/>
                          <a:gd name="connsiteX25" fmla="*/ 7463 w 10000"/>
                          <a:gd name="connsiteY25" fmla="*/ 1392 h 10000"/>
                          <a:gd name="connsiteX26" fmla="*/ 7066 w 10000"/>
                          <a:gd name="connsiteY26" fmla="*/ 1615 h 10000"/>
                          <a:gd name="connsiteX27" fmla="*/ 6650 w 10000"/>
                          <a:gd name="connsiteY27" fmla="*/ 1854 h 10000"/>
                          <a:gd name="connsiteX28" fmla="*/ 6215 w 10000"/>
                          <a:gd name="connsiteY28" fmla="*/ 2084 h 10000"/>
                          <a:gd name="connsiteX29" fmla="*/ 5767 w 10000"/>
                          <a:gd name="connsiteY29" fmla="*/ 2330 h 10000"/>
                          <a:gd name="connsiteX30" fmla="*/ 5326 w 10000"/>
                          <a:gd name="connsiteY30" fmla="*/ 2583 h 10000"/>
                          <a:gd name="connsiteX31" fmla="*/ 4866 w 10000"/>
                          <a:gd name="connsiteY31" fmla="*/ 2843 h 10000"/>
                          <a:gd name="connsiteX32" fmla="*/ 4419 w 10000"/>
                          <a:gd name="connsiteY32" fmla="*/ 3089 h 10000"/>
                          <a:gd name="connsiteX33" fmla="*/ 3977 w 10000"/>
                          <a:gd name="connsiteY33" fmla="*/ 3335 h 10000"/>
                          <a:gd name="connsiteX34" fmla="*/ 3542 w 10000"/>
                          <a:gd name="connsiteY34" fmla="*/ 3587 h 10000"/>
                          <a:gd name="connsiteX35" fmla="*/ 3114 w 10000"/>
                          <a:gd name="connsiteY35" fmla="*/ 3818 h 10000"/>
                          <a:gd name="connsiteX36" fmla="*/ 2704 w 10000"/>
                          <a:gd name="connsiteY36" fmla="*/ 4057 h 10000"/>
                          <a:gd name="connsiteX37" fmla="*/ 2324 w 10000"/>
                          <a:gd name="connsiteY37" fmla="*/ 4272 h 10000"/>
                          <a:gd name="connsiteX38" fmla="*/ 1964 w 10000"/>
                          <a:gd name="connsiteY38" fmla="*/ 4481 h 10000"/>
                          <a:gd name="connsiteX39" fmla="*/ 1628 w 10000"/>
                          <a:gd name="connsiteY39" fmla="*/ 4682 h 10000"/>
                          <a:gd name="connsiteX40" fmla="*/ 1324 w 10000"/>
                          <a:gd name="connsiteY40" fmla="*/ 4846 h 10000"/>
                          <a:gd name="connsiteX41" fmla="*/ 1050 w 10000"/>
                          <a:gd name="connsiteY41" fmla="*/ 5017 h 10000"/>
                          <a:gd name="connsiteX42" fmla="*/ 820 w 10000"/>
                          <a:gd name="connsiteY42" fmla="*/ 5150 h 10000"/>
                          <a:gd name="connsiteX43" fmla="*/ 640 w 10000"/>
                          <a:gd name="connsiteY43" fmla="*/ 5278 h 10000"/>
                          <a:gd name="connsiteX44" fmla="*/ 497 w 10000"/>
                          <a:gd name="connsiteY44" fmla="*/ 5367 h 10000"/>
                          <a:gd name="connsiteX45" fmla="*/ 472 w 10000"/>
                          <a:gd name="connsiteY45" fmla="*/ 5381 h 10000"/>
                          <a:gd name="connsiteX46" fmla="*/ 428 w 10000"/>
                          <a:gd name="connsiteY46" fmla="*/ 5433 h 10000"/>
                          <a:gd name="connsiteX47" fmla="*/ 366 w 10000"/>
                          <a:gd name="connsiteY47" fmla="*/ 5500 h 10000"/>
                          <a:gd name="connsiteX48" fmla="*/ 298 w 10000"/>
                          <a:gd name="connsiteY48" fmla="*/ 5605 h 10000"/>
                          <a:gd name="connsiteX49" fmla="*/ 236 w 10000"/>
                          <a:gd name="connsiteY49" fmla="*/ 5731 h 10000"/>
                          <a:gd name="connsiteX50" fmla="*/ 180 w 10000"/>
                          <a:gd name="connsiteY50" fmla="*/ 5895 h 10000"/>
                          <a:gd name="connsiteX51" fmla="*/ 167 w 10000"/>
                          <a:gd name="connsiteY51" fmla="*/ 6089 h 10000"/>
                          <a:gd name="connsiteX52" fmla="*/ 167 w 10000"/>
                          <a:gd name="connsiteY52" fmla="*/ 6215 h 10000"/>
                          <a:gd name="connsiteX53" fmla="*/ 167 w 10000"/>
                          <a:gd name="connsiteY53" fmla="*/ 6424 h 10000"/>
                          <a:gd name="connsiteX54" fmla="*/ 167 w 10000"/>
                          <a:gd name="connsiteY54" fmla="*/ 6684 h 10000"/>
                          <a:gd name="connsiteX55" fmla="*/ 167 w 10000"/>
                          <a:gd name="connsiteY55" fmla="*/ 6989 h 10000"/>
                          <a:gd name="connsiteX56" fmla="*/ 167 w 10000"/>
                          <a:gd name="connsiteY56" fmla="*/ 7324 h 10000"/>
                          <a:gd name="connsiteX57" fmla="*/ 180 w 10000"/>
                          <a:gd name="connsiteY57" fmla="*/ 7674 h 10000"/>
                          <a:gd name="connsiteX58" fmla="*/ 180 w 10000"/>
                          <a:gd name="connsiteY58" fmla="*/ 8031 h 10000"/>
                          <a:gd name="connsiteX59" fmla="*/ 180 w 10000"/>
                          <a:gd name="connsiteY59" fmla="*/ 8381 h 10000"/>
                          <a:gd name="connsiteX60" fmla="*/ 180 w 10000"/>
                          <a:gd name="connsiteY60" fmla="*/ 8709 h 10000"/>
                          <a:gd name="connsiteX61" fmla="*/ 180 w 10000"/>
                          <a:gd name="connsiteY61" fmla="*/ 9006 h 10000"/>
                          <a:gd name="connsiteX62" fmla="*/ 192 w 10000"/>
                          <a:gd name="connsiteY62" fmla="*/ 9267 h 10000"/>
                          <a:gd name="connsiteX63" fmla="*/ 192 w 10000"/>
                          <a:gd name="connsiteY63" fmla="*/ 9461 h 10000"/>
                          <a:gd name="connsiteX64" fmla="*/ 192 w 10000"/>
                          <a:gd name="connsiteY64" fmla="*/ 9580 h 10000"/>
                          <a:gd name="connsiteX65" fmla="*/ 192 w 10000"/>
                          <a:gd name="connsiteY65" fmla="*/ 9632 h 10000"/>
                          <a:gd name="connsiteX66" fmla="*/ 8980 w 10000"/>
                          <a:gd name="connsiteY66" fmla="*/ 4630 h 10000"/>
                          <a:gd name="connsiteX67" fmla="*/ 8868 w 10000"/>
                          <a:gd name="connsiteY67" fmla="*/ 5150 h 10000"/>
                          <a:gd name="connsiteX68" fmla="*/ 243 w 10000"/>
                          <a:gd name="connsiteY68" fmla="*/ 10000 h 10000"/>
                          <a:gd name="connsiteX69" fmla="*/ 18 w 10000"/>
                          <a:gd name="connsiteY69" fmla="*/ 9304 h 10000"/>
                          <a:gd name="connsiteX70" fmla="*/ 18 w 10000"/>
                          <a:gd name="connsiteY70" fmla="*/ 5985 h 10000"/>
                          <a:gd name="connsiteX71" fmla="*/ 81 w 10000"/>
                          <a:gd name="connsiteY71" fmla="*/ 5709 h 10000"/>
                          <a:gd name="connsiteX72" fmla="*/ 279 w 10000"/>
                          <a:gd name="connsiteY72" fmla="*/ 5396 h 10000"/>
                          <a:gd name="connsiteX73" fmla="*/ 1541 w 10000"/>
                          <a:gd name="connsiteY73" fmla="*/ 4615 h 10000"/>
                          <a:gd name="connsiteX74" fmla="*/ 3368 w 10000"/>
                          <a:gd name="connsiteY74" fmla="*/ 3595 h 10000"/>
                          <a:gd name="connsiteX75" fmla="*/ 9459 w 10000"/>
                          <a:gd name="connsiteY75" fmla="*/ 205 h 10000"/>
                          <a:gd name="connsiteX76" fmla="*/ 9857 w 10000"/>
                          <a:gd name="connsiteY7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639 w 10000"/>
                          <a:gd name="connsiteY16" fmla="*/ 224 h 10000"/>
                          <a:gd name="connsiteX17" fmla="*/ 9503 w 10000"/>
                          <a:gd name="connsiteY17" fmla="*/ 283 h 10000"/>
                          <a:gd name="connsiteX18" fmla="*/ 9329 w 10000"/>
                          <a:gd name="connsiteY18" fmla="*/ 394 h 10000"/>
                          <a:gd name="connsiteX19" fmla="*/ 9098 w 10000"/>
                          <a:gd name="connsiteY19" fmla="*/ 506 h 10000"/>
                          <a:gd name="connsiteX20" fmla="*/ 8837 w 10000"/>
                          <a:gd name="connsiteY20" fmla="*/ 655 h 10000"/>
                          <a:gd name="connsiteX21" fmla="*/ 8545 w 10000"/>
                          <a:gd name="connsiteY21" fmla="*/ 811 h 10000"/>
                          <a:gd name="connsiteX22" fmla="*/ 8216 w 10000"/>
                          <a:gd name="connsiteY22" fmla="*/ 990 h 10000"/>
                          <a:gd name="connsiteX23" fmla="*/ 7856 w 10000"/>
                          <a:gd name="connsiteY23" fmla="*/ 1183 h 10000"/>
                          <a:gd name="connsiteX24" fmla="*/ 7463 w 10000"/>
                          <a:gd name="connsiteY24" fmla="*/ 1392 h 10000"/>
                          <a:gd name="connsiteX25" fmla="*/ 7066 w 10000"/>
                          <a:gd name="connsiteY25" fmla="*/ 1615 h 10000"/>
                          <a:gd name="connsiteX26" fmla="*/ 6650 w 10000"/>
                          <a:gd name="connsiteY26" fmla="*/ 1854 h 10000"/>
                          <a:gd name="connsiteX27" fmla="*/ 6215 w 10000"/>
                          <a:gd name="connsiteY27" fmla="*/ 2084 h 10000"/>
                          <a:gd name="connsiteX28" fmla="*/ 5767 w 10000"/>
                          <a:gd name="connsiteY28" fmla="*/ 2330 h 10000"/>
                          <a:gd name="connsiteX29" fmla="*/ 5326 w 10000"/>
                          <a:gd name="connsiteY29" fmla="*/ 2583 h 10000"/>
                          <a:gd name="connsiteX30" fmla="*/ 4866 w 10000"/>
                          <a:gd name="connsiteY30" fmla="*/ 2843 h 10000"/>
                          <a:gd name="connsiteX31" fmla="*/ 4419 w 10000"/>
                          <a:gd name="connsiteY31" fmla="*/ 3089 h 10000"/>
                          <a:gd name="connsiteX32" fmla="*/ 3977 w 10000"/>
                          <a:gd name="connsiteY32" fmla="*/ 3335 h 10000"/>
                          <a:gd name="connsiteX33" fmla="*/ 3542 w 10000"/>
                          <a:gd name="connsiteY33" fmla="*/ 3587 h 10000"/>
                          <a:gd name="connsiteX34" fmla="*/ 3114 w 10000"/>
                          <a:gd name="connsiteY34" fmla="*/ 3818 h 10000"/>
                          <a:gd name="connsiteX35" fmla="*/ 2704 w 10000"/>
                          <a:gd name="connsiteY35" fmla="*/ 4057 h 10000"/>
                          <a:gd name="connsiteX36" fmla="*/ 2324 w 10000"/>
                          <a:gd name="connsiteY36" fmla="*/ 4272 h 10000"/>
                          <a:gd name="connsiteX37" fmla="*/ 1964 w 10000"/>
                          <a:gd name="connsiteY37" fmla="*/ 4481 h 10000"/>
                          <a:gd name="connsiteX38" fmla="*/ 1628 w 10000"/>
                          <a:gd name="connsiteY38" fmla="*/ 4682 h 10000"/>
                          <a:gd name="connsiteX39" fmla="*/ 1324 w 10000"/>
                          <a:gd name="connsiteY39" fmla="*/ 4846 h 10000"/>
                          <a:gd name="connsiteX40" fmla="*/ 1050 w 10000"/>
                          <a:gd name="connsiteY40" fmla="*/ 5017 h 10000"/>
                          <a:gd name="connsiteX41" fmla="*/ 820 w 10000"/>
                          <a:gd name="connsiteY41" fmla="*/ 5150 h 10000"/>
                          <a:gd name="connsiteX42" fmla="*/ 640 w 10000"/>
                          <a:gd name="connsiteY42" fmla="*/ 5278 h 10000"/>
                          <a:gd name="connsiteX43" fmla="*/ 497 w 10000"/>
                          <a:gd name="connsiteY43" fmla="*/ 5367 h 10000"/>
                          <a:gd name="connsiteX44" fmla="*/ 472 w 10000"/>
                          <a:gd name="connsiteY44" fmla="*/ 5381 h 10000"/>
                          <a:gd name="connsiteX45" fmla="*/ 428 w 10000"/>
                          <a:gd name="connsiteY45" fmla="*/ 5433 h 10000"/>
                          <a:gd name="connsiteX46" fmla="*/ 366 w 10000"/>
                          <a:gd name="connsiteY46" fmla="*/ 5500 h 10000"/>
                          <a:gd name="connsiteX47" fmla="*/ 298 w 10000"/>
                          <a:gd name="connsiteY47" fmla="*/ 5605 h 10000"/>
                          <a:gd name="connsiteX48" fmla="*/ 236 w 10000"/>
                          <a:gd name="connsiteY48" fmla="*/ 5731 h 10000"/>
                          <a:gd name="connsiteX49" fmla="*/ 180 w 10000"/>
                          <a:gd name="connsiteY49" fmla="*/ 5895 h 10000"/>
                          <a:gd name="connsiteX50" fmla="*/ 167 w 10000"/>
                          <a:gd name="connsiteY50" fmla="*/ 6089 h 10000"/>
                          <a:gd name="connsiteX51" fmla="*/ 167 w 10000"/>
                          <a:gd name="connsiteY51" fmla="*/ 6215 h 10000"/>
                          <a:gd name="connsiteX52" fmla="*/ 167 w 10000"/>
                          <a:gd name="connsiteY52" fmla="*/ 6424 h 10000"/>
                          <a:gd name="connsiteX53" fmla="*/ 167 w 10000"/>
                          <a:gd name="connsiteY53" fmla="*/ 6684 h 10000"/>
                          <a:gd name="connsiteX54" fmla="*/ 167 w 10000"/>
                          <a:gd name="connsiteY54" fmla="*/ 6989 h 10000"/>
                          <a:gd name="connsiteX55" fmla="*/ 167 w 10000"/>
                          <a:gd name="connsiteY55" fmla="*/ 7324 h 10000"/>
                          <a:gd name="connsiteX56" fmla="*/ 180 w 10000"/>
                          <a:gd name="connsiteY56" fmla="*/ 7674 h 10000"/>
                          <a:gd name="connsiteX57" fmla="*/ 180 w 10000"/>
                          <a:gd name="connsiteY57" fmla="*/ 8031 h 10000"/>
                          <a:gd name="connsiteX58" fmla="*/ 180 w 10000"/>
                          <a:gd name="connsiteY58" fmla="*/ 8381 h 10000"/>
                          <a:gd name="connsiteX59" fmla="*/ 180 w 10000"/>
                          <a:gd name="connsiteY59" fmla="*/ 8709 h 10000"/>
                          <a:gd name="connsiteX60" fmla="*/ 180 w 10000"/>
                          <a:gd name="connsiteY60" fmla="*/ 9006 h 10000"/>
                          <a:gd name="connsiteX61" fmla="*/ 192 w 10000"/>
                          <a:gd name="connsiteY61" fmla="*/ 9267 h 10000"/>
                          <a:gd name="connsiteX62" fmla="*/ 192 w 10000"/>
                          <a:gd name="connsiteY62" fmla="*/ 9461 h 10000"/>
                          <a:gd name="connsiteX63" fmla="*/ 192 w 10000"/>
                          <a:gd name="connsiteY63" fmla="*/ 9580 h 10000"/>
                          <a:gd name="connsiteX64" fmla="*/ 192 w 10000"/>
                          <a:gd name="connsiteY64" fmla="*/ 9632 h 10000"/>
                          <a:gd name="connsiteX65" fmla="*/ 8980 w 10000"/>
                          <a:gd name="connsiteY65" fmla="*/ 4630 h 10000"/>
                          <a:gd name="connsiteX66" fmla="*/ 8868 w 10000"/>
                          <a:gd name="connsiteY66" fmla="*/ 5150 h 10000"/>
                          <a:gd name="connsiteX67" fmla="*/ 243 w 10000"/>
                          <a:gd name="connsiteY67" fmla="*/ 10000 h 10000"/>
                          <a:gd name="connsiteX68" fmla="*/ 18 w 10000"/>
                          <a:gd name="connsiteY68" fmla="*/ 9304 h 10000"/>
                          <a:gd name="connsiteX69" fmla="*/ 18 w 10000"/>
                          <a:gd name="connsiteY69" fmla="*/ 5985 h 10000"/>
                          <a:gd name="connsiteX70" fmla="*/ 81 w 10000"/>
                          <a:gd name="connsiteY70" fmla="*/ 5709 h 10000"/>
                          <a:gd name="connsiteX71" fmla="*/ 279 w 10000"/>
                          <a:gd name="connsiteY71" fmla="*/ 5396 h 10000"/>
                          <a:gd name="connsiteX72" fmla="*/ 1541 w 10000"/>
                          <a:gd name="connsiteY72" fmla="*/ 4615 h 10000"/>
                          <a:gd name="connsiteX73" fmla="*/ 3368 w 10000"/>
                          <a:gd name="connsiteY73" fmla="*/ 3595 h 10000"/>
                          <a:gd name="connsiteX74" fmla="*/ 9459 w 10000"/>
                          <a:gd name="connsiteY74" fmla="*/ 205 h 10000"/>
                          <a:gd name="connsiteX75" fmla="*/ 9857 w 10000"/>
                          <a:gd name="connsiteY7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639 w 10000"/>
                          <a:gd name="connsiteY15" fmla="*/ 224 h 10000"/>
                          <a:gd name="connsiteX16" fmla="*/ 9503 w 10000"/>
                          <a:gd name="connsiteY16" fmla="*/ 283 h 10000"/>
                          <a:gd name="connsiteX17" fmla="*/ 9329 w 10000"/>
                          <a:gd name="connsiteY17" fmla="*/ 394 h 10000"/>
                          <a:gd name="connsiteX18" fmla="*/ 9098 w 10000"/>
                          <a:gd name="connsiteY18" fmla="*/ 506 h 10000"/>
                          <a:gd name="connsiteX19" fmla="*/ 8837 w 10000"/>
                          <a:gd name="connsiteY19" fmla="*/ 655 h 10000"/>
                          <a:gd name="connsiteX20" fmla="*/ 8545 w 10000"/>
                          <a:gd name="connsiteY20" fmla="*/ 811 h 10000"/>
                          <a:gd name="connsiteX21" fmla="*/ 8216 w 10000"/>
                          <a:gd name="connsiteY21" fmla="*/ 990 h 10000"/>
                          <a:gd name="connsiteX22" fmla="*/ 7856 w 10000"/>
                          <a:gd name="connsiteY22" fmla="*/ 1183 h 10000"/>
                          <a:gd name="connsiteX23" fmla="*/ 7463 w 10000"/>
                          <a:gd name="connsiteY23" fmla="*/ 1392 h 10000"/>
                          <a:gd name="connsiteX24" fmla="*/ 7066 w 10000"/>
                          <a:gd name="connsiteY24" fmla="*/ 1615 h 10000"/>
                          <a:gd name="connsiteX25" fmla="*/ 6650 w 10000"/>
                          <a:gd name="connsiteY25" fmla="*/ 1854 h 10000"/>
                          <a:gd name="connsiteX26" fmla="*/ 6215 w 10000"/>
                          <a:gd name="connsiteY26" fmla="*/ 2084 h 10000"/>
                          <a:gd name="connsiteX27" fmla="*/ 5767 w 10000"/>
                          <a:gd name="connsiteY27" fmla="*/ 2330 h 10000"/>
                          <a:gd name="connsiteX28" fmla="*/ 5326 w 10000"/>
                          <a:gd name="connsiteY28" fmla="*/ 2583 h 10000"/>
                          <a:gd name="connsiteX29" fmla="*/ 4866 w 10000"/>
                          <a:gd name="connsiteY29" fmla="*/ 2843 h 10000"/>
                          <a:gd name="connsiteX30" fmla="*/ 4419 w 10000"/>
                          <a:gd name="connsiteY30" fmla="*/ 3089 h 10000"/>
                          <a:gd name="connsiteX31" fmla="*/ 3977 w 10000"/>
                          <a:gd name="connsiteY31" fmla="*/ 3335 h 10000"/>
                          <a:gd name="connsiteX32" fmla="*/ 3542 w 10000"/>
                          <a:gd name="connsiteY32" fmla="*/ 3587 h 10000"/>
                          <a:gd name="connsiteX33" fmla="*/ 3114 w 10000"/>
                          <a:gd name="connsiteY33" fmla="*/ 3818 h 10000"/>
                          <a:gd name="connsiteX34" fmla="*/ 2704 w 10000"/>
                          <a:gd name="connsiteY34" fmla="*/ 4057 h 10000"/>
                          <a:gd name="connsiteX35" fmla="*/ 2324 w 10000"/>
                          <a:gd name="connsiteY35" fmla="*/ 4272 h 10000"/>
                          <a:gd name="connsiteX36" fmla="*/ 1964 w 10000"/>
                          <a:gd name="connsiteY36" fmla="*/ 4481 h 10000"/>
                          <a:gd name="connsiteX37" fmla="*/ 1628 w 10000"/>
                          <a:gd name="connsiteY37" fmla="*/ 4682 h 10000"/>
                          <a:gd name="connsiteX38" fmla="*/ 1324 w 10000"/>
                          <a:gd name="connsiteY38" fmla="*/ 4846 h 10000"/>
                          <a:gd name="connsiteX39" fmla="*/ 1050 w 10000"/>
                          <a:gd name="connsiteY39" fmla="*/ 5017 h 10000"/>
                          <a:gd name="connsiteX40" fmla="*/ 820 w 10000"/>
                          <a:gd name="connsiteY40" fmla="*/ 5150 h 10000"/>
                          <a:gd name="connsiteX41" fmla="*/ 640 w 10000"/>
                          <a:gd name="connsiteY41" fmla="*/ 5278 h 10000"/>
                          <a:gd name="connsiteX42" fmla="*/ 497 w 10000"/>
                          <a:gd name="connsiteY42" fmla="*/ 5367 h 10000"/>
                          <a:gd name="connsiteX43" fmla="*/ 472 w 10000"/>
                          <a:gd name="connsiteY43" fmla="*/ 5381 h 10000"/>
                          <a:gd name="connsiteX44" fmla="*/ 428 w 10000"/>
                          <a:gd name="connsiteY44" fmla="*/ 5433 h 10000"/>
                          <a:gd name="connsiteX45" fmla="*/ 366 w 10000"/>
                          <a:gd name="connsiteY45" fmla="*/ 5500 h 10000"/>
                          <a:gd name="connsiteX46" fmla="*/ 298 w 10000"/>
                          <a:gd name="connsiteY46" fmla="*/ 5605 h 10000"/>
                          <a:gd name="connsiteX47" fmla="*/ 236 w 10000"/>
                          <a:gd name="connsiteY47" fmla="*/ 5731 h 10000"/>
                          <a:gd name="connsiteX48" fmla="*/ 180 w 10000"/>
                          <a:gd name="connsiteY48" fmla="*/ 5895 h 10000"/>
                          <a:gd name="connsiteX49" fmla="*/ 167 w 10000"/>
                          <a:gd name="connsiteY49" fmla="*/ 6089 h 10000"/>
                          <a:gd name="connsiteX50" fmla="*/ 167 w 10000"/>
                          <a:gd name="connsiteY50" fmla="*/ 6215 h 10000"/>
                          <a:gd name="connsiteX51" fmla="*/ 167 w 10000"/>
                          <a:gd name="connsiteY51" fmla="*/ 6424 h 10000"/>
                          <a:gd name="connsiteX52" fmla="*/ 167 w 10000"/>
                          <a:gd name="connsiteY52" fmla="*/ 6684 h 10000"/>
                          <a:gd name="connsiteX53" fmla="*/ 167 w 10000"/>
                          <a:gd name="connsiteY53" fmla="*/ 6989 h 10000"/>
                          <a:gd name="connsiteX54" fmla="*/ 167 w 10000"/>
                          <a:gd name="connsiteY54" fmla="*/ 7324 h 10000"/>
                          <a:gd name="connsiteX55" fmla="*/ 180 w 10000"/>
                          <a:gd name="connsiteY55" fmla="*/ 7674 h 10000"/>
                          <a:gd name="connsiteX56" fmla="*/ 180 w 10000"/>
                          <a:gd name="connsiteY56" fmla="*/ 8031 h 10000"/>
                          <a:gd name="connsiteX57" fmla="*/ 180 w 10000"/>
                          <a:gd name="connsiteY57" fmla="*/ 8381 h 10000"/>
                          <a:gd name="connsiteX58" fmla="*/ 180 w 10000"/>
                          <a:gd name="connsiteY58" fmla="*/ 8709 h 10000"/>
                          <a:gd name="connsiteX59" fmla="*/ 180 w 10000"/>
                          <a:gd name="connsiteY59" fmla="*/ 9006 h 10000"/>
                          <a:gd name="connsiteX60" fmla="*/ 192 w 10000"/>
                          <a:gd name="connsiteY60" fmla="*/ 9267 h 10000"/>
                          <a:gd name="connsiteX61" fmla="*/ 192 w 10000"/>
                          <a:gd name="connsiteY61" fmla="*/ 9461 h 10000"/>
                          <a:gd name="connsiteX62" fmla="*/ 192 w 10000"/>
                          <a:gd name="connsiteY62" fmla="*/ 9580 h 10000"/>
                          <a:gd name="connsiteX63" fmla="*/ 192 w 10000"/>
                          <a:gd name="connsiteY63" fmla="*/ 9632 h 10000"/>
                          <a:gd name="connsiteX64" fmla="*/ 8980 w 10000"/>
                          <a:gd name="connsiteY64" fmla="*/ 4630 h 10000"/>
                          <a:gd name="connsiteX65" fmla="*/ 8868 w 10000"/>
                          <a:gd name="connsiteY65" fmla="*/ 5150 h 10000"/>
                          <a:gd name="connsiteX66" fmla="*/ 243 w 10000"/>
                          <a:gd name="connsiteY66" fmla="*/ 10000 h 10000"/>
                          <a:gd name="connsiteX67" fmla="*/ 18 w 10000"/>
                          <a:gd name="connsiteY67" fmla="*/ 9304 h 10000"/>
                          <a:gd name="connsiteX68" fmla="*/ 18 w 10000"/>
                          <a:gd name="connsiteY68" fmla="*/ 5985 h 10000"/>
                          <a:gd name="connsiteX69" fmla="*/ 81 w 10000"/>
                          <a:gd name="connsiteY69" fmla="*/ 5709 h 10000"/>
                          <a:gd name="connsiteX70" fmla="*/ 279 w 10000"/>
                          <a:gd name="connsiteY70" fmla="*/ 5396 h 10000"/>
                          <a:gd name="connsiteX71" fmla="*/ 1541 w 10000"/>
                          <a:gd name="connsiteY71" fmla="*/ 4615 h 10000"/>
                          <a:gd name="connsiteX72" fmla="*/ 3368 w 10000"/>
                          <a:gd name="connsiteY72" fmla="*/ 3595 h 10000"/>
                          <a:gd name="connsiteX73" fmla="*/ 9459 w 10000"/>
                          <a:gd name="connsiteY73" fmla="*/ 205 h 10000"/>
                          <a:gd name="connsiteX74" fmla="*/ 9857 w 10000"/>
                          <a:gd name="connsiteY7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639 w 10000"/>
                          <a:gd name="connsiteY14" fmla="*/ 224 h 10000"/>
                          <a:gd name="connsiteX15" fmla="*/ 9503 w 10000"/>
                          <a:gd name="connsiteY15" fmla="*/ 283 h 10000"/>
                          <a:gd name="connsiteX16" fmla="*/ 9329 w 10000"/>
                          <a:gd name="connsiteY16" fmla="*/ 394 h 10000"/>
                          <a:gd name="connsiteX17" fmla="*/ 9098 w 10000"/>
                          <a:gd name="connsiteY17" fmla="*/ 506 h 10000"/>
                          <a:gd name="connsiteX18" fmla="*/ 8837 w 10000"/>
                          <a:gd name="connsiteY18" fmla="*/ 655 h 10000"/>
                          <a:gd name="connsiteX19" fmla="*/ 8545 w 10000"/>
                          <a:gd name="connsiteY19" fmla="*/ 811 h 10000"/>
                          <a:gd name="connsiteX20" fmla="*/ 8216 w 10000"/>
                          <a:gd name="connsiteY20" fmla="*/ 990 h 10000"/>
                          <a:gd name="connsiteX21" fmla="*/ 7856 w 10000"/>
                          <a:gd name="connsiteY21" fmla="*/ 1183 h 10000"/>
                          <a:gd name="connsiteX22" fmla="*/ 7463 w 10000"/>
                          <a:gd name="connsiteY22" fmla="*/ 1392 h 10000"/>
                          <a:gd name="connsiteX23" fmla="*/ 7066 w 10000"/>
                          <a:gd name="connsiteY23" fmla="*/ 1615 h 10000"/>
                          <a:gd name="connsiteX24" fmla="*/ 6650 w 10000"/>
                          <a:gd name="connsiteY24" fmla="*/ 1854 h 10000"/>
                          <a:gd name="connsiteX25" fmla="*/ 6215 w 10000"/>
                          <a:gd name="connsiteY25" fmla="*/ 2084 h 10000"/>
                          <a:gd name="connsiteX26" fmla="*/ 5767 w 10000"/>
                          <a:gd name="connsiteY26" fmla="*/ 2330 h 10000"/>
                          <a:gd name="connsiteX27" fmla="*/ 5326 w 10000"/>
                          <a:gd name="connsiteY27" fmla="*/ 2583 h 10000"/>
                          <a:gd name="connsiteX28" fmla="*/ 4866 w 10000"/>
                          <a:gd name="connsiteY28" fmla="*/ 2843 h 10000"/>
                          <a:gd name="connsiteX29" fmla="*/ 4419 w 10000"/>
                          <a:gd name="connsiteY29" fmla="*/ 3089 h 10000"/>
                          <a:gd name="connsiteX30" fmla="*/ 3977 w 10000"/>
                          <a:gd name="connsiteY30" fmla="*/ 3335 h 10000"/>
                          <a:gd name="connsiteX31" fmla="*/ 3542 w 10000"/>
                          <a:gd name="connsiteY31" fmla="*/ 3587 h 10000"/>
                          <a:gd name="connsiteX32" fmla="*/ 3114 w 10000"/>
                          <a:gd name="connsiteY32" fmla="*/ 3818 h 10000"/>
                          <a:gd name="connsiteX33" fmla="*/ 2704 w 10000"/>
                          <a:gd name="connsiteY33" fmla="*/ 4057 h 10000"/>
                          <a:gd name="connsiteX34" fmla="*/ 2324 w 10000"/>
                          <a:gd name="connsiteY34" fmla="*/ 4272 h 10000"/>
                          <a:gd name="connsiteX35" fmla="*/ 1964 w 10000"/>
                          <a:gd name="connsiteY35" fmla="*/ 4481 h 10000"/>
                          <a:gd name="connsiteX36" fmla="*/ 1628 w 10000"/>
                          <a:gd name="connsiteY36" fmla="*/ 4682 h 10000"/>
                          <a:gd name="connsiteX37" fmla="*/ 1324 w 10000"/>
                          <a:gd name="connsiteY37" fmla="*/ 4846 h 10000"/>
                          <a:gd name="connsiteX38" fmla="*/ 1050 w 10000"/>
                          <a:gd name="connsiteY38" fmla="*/ 5017 h 10000"/>
                          <a:gd name="connsiteX39" fmla="*/ 820 w 10000"/>
                          <a:gd name="connsiteY39" fmla="*/ 5150 h 10000"/>
                          <a:gd name="connsiteX40" fmla="*/ 640 w 10000"/>
                          <a:gd name="connsiteY40" fmla="*/ 5278 h 10000"/>
                          <a:gd name="connsiteX41" fmla="*/ 497 w 10000"/>
                          <a:gd name="connsiteY41" fmla="*/ 5367 h 10000"/>
                          <a:gd name="connsiteX42" fmla="*/ 472 w 10000"/>
                          <a:gd name="connsiteY42" fmla="*/ 5381 h 10000"/>
                          <a:gd name="connsiteX43" fmla="*/ 428 w 10000"/>
                          <a:gd name="connsiteY43" fmla="*/ 5433 h 10000"/>
                          <a:gd name="connsiteX44" fmla="*/ 366 w 10000"/>
                          <a:gd name="connsiteY44" fmla="*/ 5500 h 10000"/>
                          <a:gd name="connsiteX45" fmla="*/ 298 w 10000"/>
                          <a:gd name="connsiteY45" fmla="*/ 5605 h 10000"/>
                          <a:gd name="connsiteX46" fmla="*/ 236 w 10000"/>
                          <a:gd name="connsiteY46" fmla="*/ 5731 h 10000"/>
                          <a:gd name="connsiteX47" fmla="*/ 180 w 10000"/>
                          <a:gd name="connsiteY47" fmla="*/ 5895 h 10000"/>
                          <a:gd name="connsiteX48" fmla="*/ 167 w 10000"/>
                          <a:gd name="connsiteY48" fmla="*/ 6089 h 10000"/>
                          <a:gd name="connsiteX49" fmla="*/ 167 w 10000"/>
                          <a:gd name="connsiteY49" fmla="*/ 6215 h 10000"/>
                          <a:gd name="connsiteX50" fmla="*/ 167 w 10000"/>
                          <a:gd name="connsiteY50" fmla="*/ 6424 h 10000"/>
                          <a:gd name="connsiteX51" fmla="*/ 167 w 10000"/>
                          <a:gd name="connsiteY51" fmla="*/ 6684 h 10000"/>
                          <a:gd name="connsiteX52" fmla="*/ 167 w 10000"/>
                          <a:gd name="connsiteY52" fmla="*/ 6989 h 10000"/>
                          <a:gd name="connsiteX53" fmla="*/ 167 w 10000"/>
                          <a:gd name="connsiteY53" fmla="*/ 7324 h 10000"/>
                          <a:gd name="connsiteX54" fmla="*/ 180 w 10000"/>
                          <a:gd name="connsiteY54" fmla="*/ 7674 h 10000"/>
                          <a:gd name="connsiteX55" fmla="*/ 180 w 10000"/>
                          <a:gd name="connsiteY55" fmla="*/ 8031 h 10000"/>
                          <a:gd name="connsiteX56" fmla="*/ 180 w 10000"/>
                          <a:gd name="connsiteY56" fmla="*/ 8381 h 10000"/>
                          <a:gd name="connsiteX57" fmla="*/ 180 w 10000"/>
                          <a:gd name="connsiteY57" fmla="*/ 8709 h 10000"/>
                          <a:gd name="connsiteX58" fmla="*/ 180 w 10000"/>
                          <a:gd name="connsiteY58" fmla="*/ 9006 h 10000"/>
                          <a:gd name="connsiteX59" fmla="*/ 192 w 10000"/>
                          <a:gd name="connsiteY59" fmla="*/ 9267 h 10000"/>
                          <a:gd name="connsiteX60" fmla="*/ 192 w 10000"/>
                          <a:gd name="connsiteY60" fmla="*/ 9461 h 10000"/>
                          <a:gd name="connsiteX61" fmla="*/ 192 w 10000"/>
                          <a:gd name="connsiteY61" fmla="*/ 9580 h 10000"/>
                          <a:gd name="connsiteX62" fmla="*/ 192 w 10000"/>
                          <a:gd name="connsiteY62" fmla="*/ 9632 h 10000"/>
                          <a:gd name="connsiteX63" fmla="*/ 8980 w 10000"/>
                          <a:gd name="connsiteY63" fmla="*/ 4630 h 10000"/>
                          <a:gd name="connsiteX64" fmla="*/ 8868 w 10000"/>
                          <a:gd name="connsiteY64" fmla="*/ 5150 h 10000"/>
                          <a:gd name="connsiteX65" fmla="*/ 243 w 10000"/>
                          <a:gd name="connsiteY65" fmla="*/ 10000 h 10000"/>
                          <a:gd name="connsiteX66" fmla="*/ 18 w 10000"/>
                          <a:gd name="connsiteY66" fmla="*/ 9304 h 10000"/>
                          <a:gd name="connsiteX67" fmla="*/ 18 w 10000"/>
                          <a:gd name="connsiteY67" fmla="*/ 5985 h 10000"/>
                          <a:gd name="connsiteX68" fmla="*/ 81 w 10000"/>
                          <a:gd name="connsiteY68" fmla="*/ 5709 h 10000"/>
                          <a:gd name="connsiteX69" fmla="*/ 279 w 10000"/>
                          <a:gd name="connsiteY69" fmla="*/ 5396 h 10000"/>
                          <a:gd name="connsiteX70" fmla="*/ 1541 w 10000"/>
                          <a:gd name="connsiteY70" fmla="*/ 4615 h 10000"/>
                          <a:gd name="connsiteX71" fmla="*/ 3368 w 10000"/>
                          <a:gd name="connsiteY71" fmla="*/ 3595 h 10000"/>
                          <a:gd name="connsiteX72" fmla="*/ 9459 w 10000"/>
                          <a:gd name="connsiteY72" fmla="*/ 205 h 10000"/>
                          <a:gd name="connsiteX73" fmla="*/ 9857 w 10000"/>
                          <a:gd name="connsiteY7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26 h 10000"/>
                          <a:gd name="connsiteX13" fmla="*/ 9639 w 10000"/>
                          <a:gd name="connsiteY13" fmla="*/ 224 h 10000"/>
                          <a:gd name="connsiteX14" fmla="*/ 9503 w 10000"/>
                          <a:gd name="connsiteY14" fmla="*/ 283 h 10000"/>
                          <a:gd name="connsiteX15" fmla="*/ 9329 w 10000"/>
                          <a:gd name="connsiteY15" fmla="*/ 394 h 10000"/>
                          <a:gd name="connsiteX16" fmla="*/ 9098 w 10000"/>
                          <a:gd name="connsiteY16" fmla="*/ 506 h 10000"/>
                          <a:gd name="connsiteX17" fmla="*/ 8837 w 10000"/>
                          <a:gd name="connsiteY17" fmla="*/ 655 h 10000"/>
                          <a:gd name="connsiteX18" fmla="*/ 8545 w 10000"/>
                          <a:gd name="connsiteY18" fmla="*/ 811 h 10000"/>
                          <a:gd name="connsiteX19" fmla="*/ 8216 w 10000"/>
                          <a:gd name="connsiteY19" fmla="*/ 990 h 10000"/>
                          <a:gd name="connsiteX20" fmla="*/ 7856 w 10000"/>
                          <a:gd name="connsiteY20" fmla="*/ 1183 h 10000"/>
                          <a:gd name="connsiteX21" fmla="*/ 7463 w 10000"/>
                          <a:gd name="connsiteY21" fmla="*/ 1392 h 10000"/>
                          <a:gd name="connsiteX22" fmla="*/ 7066 w 10000"/>
                          <a:gd name="connsiteY22" fmla="*/ 1615 h 10000"/>
                          <a:gd name="connsiteX23" fmla="*/ 6650 w 10000"/>
                          <a:gd name="connsiteY23" fmla="*/ 1854 h 10000"/>
                          <a:gd name="connsiteX24" fmla="*/ 6215 w 10000"/>
                          <a:gd name="connsiteY24" fmla="*/ 2084 h 10000"/>
                          <a:gd name="connsiteX25" fmla="*/ 5767 w 10000"/>
                          <a:gd name="connsiteY25" fmla="*/ 2330 h 10000"/>
                          <a:gd name="connsiteX26" fmla="*/ 5326 w 10000"/>
                          <a:gd name="connsiteY26" fmla="*/ 2583 h 10000"/>
                          <a:gd name="connsiteX27" fmla="*/ 4866 w 10000"/>
                          <a:gd name="connsiteY27" fmla="*/ 2843 h 10000"/>
                          <a:gd name="connsiteX28" fmla="*/ 4419 w 10000"/>
                          <a:gd name="connsiteY28" fmla="*/ 3089 h 10000"/>
                          <a:gd name="connsiteX29" fmla="*/ 3977 w 10000"/>
                          <a:gd name="connsiteY29" fmla="*/ 3335 h 10000"/>
                          <a:gd name="connsiteX30" fmla="*/ 3542 w 10000"/>
                          <a:gd name="connsiteY30" fmla="*/ 3587 h 10000"/>
                          <a:gd name="connsiteX31" fmla="*/ 3114 w 10000"/>
                          <a:gd name="connsiteY31" fmla="*/ 3818 h 10000"/>
                          <a:gd name="connsiteX32" fmla="*/ 2704 w 10000"/>
                          <a:gd name="connsiteY32" fmla="*/ 4057 h 10000"/>
                          <a:gd name="connsiteX33" fmla="*/ 2324 w 10000"/>
                          <a:gd name="connsiteY33" fmla="*/ 4272 h 10000"/>
                          <a:gd name="connsiteX34" fmla="*/ 1964 w 10000"/>
                          <a:gd name="connsiteY34" fmla="*/ 4481 h 10000"/>
                          <a:gd name="connsiteX35" fmla="*/ 1628 w 10000"/>
                          <a:gd name="connsiteY35" fmla="*/ 4682 h 10000"/>
                          <a:gd name="connsiteX36" fmla="*/ 1324 w 10000"/>
                          <a:gd name="connsiteY36" fmla="*/ 4846 h 10000"/>
                          <a:gd name="connsiteX37" fmla="*/ 1050 w 10000"/>
                          <a:gd name="connsiteY37" fmla="*/ 5017 h 10000"/>
                          <a:gd name="connsiteX38" fmla="*/ 820 w 10000"/>
                          <a:gd name="connsiteY38" fmla="*/ 5150 h 10000"/>
                          <a:gd name="connsiteX39" fmla="*/ 640 w 10000"/>
                          <a:gd name="connsiteY39" fmla="*/ 5278 h 10000"/>
                          <a:gd name="connsiteX40" fmla="*/ 497 w 10000"/>
                          <a:gd name="connsiteY40" fmla="*/ 5367 h 10000"/>
                          <a:gd name="connsiteX41" fmla="*/ 472 w 10000"/>
                          <a:gd name="connsiteY41" fmla="*/ 5381 h 10000"/>
                          <a:gd name="connsiteX42" fmla="*/ 428 w 10000"/>
                          <a:gd name="connsiteY42" fmla="*/ 5433 h 10000"/>
                          <a:gd name="connsiteX43" fmla="*/ 366 w 10000"/>
                          <a:gd name="connsiteY43" fmla="*/ 5500 h 10000"/>
                          <a:gd name="connsiteX44" fmla="*/ 298 w 10000"/>
                          <a:gd name="connsiteY44" fmla="*/ 5605 h 10000"/>
                          <a:gd name="connsiteX45" fmla="*/ 236 w 10000"/>
                          <a:gd name="connsiteY45" fmla="*/ 5731 h 10000"/>
                          <a:gd name="connsiteX46" fmla="*/ 180 w 10000"/>
                          <a:gd name="connsiteY46" fmla="*/ 5895 h 10000"/>
                          <a:gd name="connsiteX47" fmla="*/ 167 w 10000"/>
                          <a:gd name="connsiteY47" fmla="*/ 6089 h 10000"/>
                          <a:gd name="connsiteX48" fmla="*/ 167 w 10000"/>
                          <a:gd name="connsiteY48" fmla="*/ 6215 h 10000"/>
                          <a:gd name="connsiteX49" fmla="*/ 167 w 10000"/>
                          <a:gd name="connsiteY49" fmla="*/ 6424 h 10000"/>
                          <a:gd name="connsiteX50" fmla="*/ 167 w 10000"/>
                          <a:gd name="connsiteY50" fmla="*/ 6684 h 10000"/>
                          <a:gd name="connsiteX51" fmla="*/ 167 w 10000"/>
                          <a:gd name="connsiteY51" fmla="*/ 6989 h 10000"/>
                          <a:gd name="connsiteX52" fmla="*/ 167 w 10000"/>
                          <a:gd name="connsiteY52" fmla="*/ 7324 h 10000"/>
                          <a:gd name="connsiteX53" fmla="*/ 180 w 10000"/>
                          <a:gd name="connsiteY53" fmla="*/ 7674 h 10000"/>
                          <a:gd name="connsiteX54" fmla="*/ 180 w 10000"/>
                          <a:gd name="connsiteY54" fmla="*/ 8031 h 10000"/>
                          <a:gd name="connsiteX55" fmla="*/ 180 w 10000"/>
                          <a:gd name="connsiteY55" fmla="*/ 8381 h 10000"/>
                          <a:gd name="connsiteX56" fmla="*/ 180 w 10000"/>
                          <a:gd name="connsiteY56" fmla="*/ 8709 h 10000"/>
                          <a:gd name="connsiteX57" fmla="*/ 180 w 10000"/>
                          <a:gd name="connsiteY57" fmla="*/ 9006 h 10000"/>
                          <a:gd name="connsiteX58" fmla="*/ 192 w 10000"/>
                          <a:gd name="connsiteY58" fmla="*/ 9267 h 10000"/>
                          <a:gd name="connsiteX59" fmla="*/ 192 w 10000"/>
                          <a:gd name="connsiteY59" fmla="*/ 9461 h 10000"/>
                          <a:gd name="connsiteX60" fmla="*/ 192 w 10000"/>
                          <a:gd name="connsiteY60" fmla="*/ 9580 h 10000"/>
                          <a:gd name="connsiteX61" fmla="*/ 192 w 10000"/>
                          <a:gd name="connsiteY61" fmla="*/ 9632 h 10000"/>
                          <a:gd name="connsiteX62" fmla="*/ 8980 w 10000"/>
                          <a:gd name="connsiteY62" fmla="*/ 4630 h 10000"/>
                          <a:gd name="connsiteX63" fmla="*/ 8868 w 10000"/>
                          <a:gd name="connsiteY63" fmla="*/ 5150 h 10000"/>
                          <a:gd name="connsiteX64" fmla="*/ 243 w 10000"/>
                          <a:gd name="connsiteY64" fmla="*/ 10000 h 10000"/>
                          <a:gd name="connsiteX65" fmla="*/ 18 w 10000"/>
                          <a:gd name="connsiteY65" fmla="*/ 9304 h 10000"/>
                          <a:gd name="connsiteX66" fmla="*/ 18 w 10000"/>
                          <a:gd name="connsiteY66" fmla="*/ 5985 h 10000"/>
                          <a:gd name="connsiteX67" fmla="*/ 81 w 10000"/>
                          <a:gd name="connsiteY67" fmla="*/ 5709 h 10000"/>
                          <a:gd name="connsiteX68" fmla="*/ 279 w 10000"/>
                          <a:gd name="connsiteY68" fmla="*/ 5396 h 10000"/>
                          <a:gd name="connsiteX69" fmla="*/ 1541 w 10000"/>
                          <a:gd name="connsiteY69" fmla="*/ 4615 h 10000"/>
                          <a:gd name="connsiteX70" fmla="*/ 3368 w 10000"/>
                          <a:gd name="connsiteY70" fmla="*/ 3595 h 10000"/>
                          <a:gd name="connsiteX71" fmla="*/ 9459 w 10000"/>
                          <a:gd name="connsiteY71" fmla="*/ 205 h 10000"/>
                          <a:gd name="connsiteX72" fmla="*/ 9857 w 10000"/>
                          <a:gd name="connsiteY7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639 w 10000"/>
                          <a:gd name="connsiteY12" fmla="*/ 224 h 10000"/>
                          <a:gd name="connsiteX13" fmla="*/ 9503 w 10000"/>
                          <a:gd name="connsiteY13" fmla="*/ 283 h 10000"/>
                          <a:gd name="connsiteX14" fmla="*/ 9329 w 10000"/>
                          <a:gd name="connsiteY14" fmla="*/ 394 h 10000"/>
                          <a:gd name="connsiteX15" fmla="*/ 9098 w 10000"/>
                          <a:gd name="connsiteY15" fmla="*/ 506 h 10000"/>
                          <a:gd name="connsiteX16" fmla="*/ 8837 w 10000"/>
                          <a:gd name="connsiteY16" fmla="*/ 655 h 10000"/>
                          <a:gd name="connsiteX17" fmla="*/ 8545 w 10000"/>
                          <a:gd name="connsiteY17" fmla="*/ 811 h 10000"/>
                          <a:gd name="connsiteX18" fmla="*/ 8216 w 10000"/>
                          <a:gd name="connsiteY18" fmla="*/ 990 h 10000"/>
                          <a:gd name="connsiteX19" fmla="*/ 7856 w 10000"/>
                          <a:gd name="connsiteY19" fmla="*/ 1183 h 10000"/>
                          <a:gd name="connsiteX20" fmla="*/ 7463 w 10000"/>
                          <a:gd name="connsiteY20" fmla="*/ 1392 h 10000"/>
                          <a:gd name="connsiteX21" fmla="*/ 7066 w 10000"/>
                          <a:gd name="connsiteY21" fmla="*/ 1615 h 10000"/>
                          <a:gd name="connsiteX22" fmla="*/ 6650 w 10000"/>
                          <a:gd name="connsiteY22" fmla="*/ 1854 h 10000"/>
                          <a:gd name="connsiteX23" fmla="*/ 6215 w 10000"/>
                          <a:gd name="connsiteY23" fmla="*/ 2084 h 10000"/>
                          <a:gd name="connsiteX24" fmla="*/ 5767 w 10000"/>
                          <a:gd name="connsiteY24" fmla="*/ 2330 h 10000"/>
                          <a:gd name="connsiteX25" fmla="*/ 5326 w 10000"/>
                          <a:gd name="connsiteY25" fmla="*/ 2583 h 10000"/>
                          <a:gd name="connsiteX26" fmla="*/ 4866 w 10000"/>
                          <a:gd name="connsiteY26" fmla="*/ 2843 h 10000"/>
                          <a:gd name="connsiteX27" fmla="*/ 4419 w 10000"/>
                          <a:gd name="connsiteY27" fmla="*/ 3089 h 10000"/>
                          <a:gd name="connsiteX28" fmla="*/ 3977 w 10000"/>
                          <a:gd name="connsiteY28" fmla="*/ 3335 h 10000"/>
                          <a:gd name="connsiteX29" fmla="*/ 3542 w 10000"/>
                          <a:gd name="connsiteY29" fmla="*/ 3587 h 10000"/>
                          <a:gd name="connsiteX30" fmla="*/ 3114 w 10000"/>
                          <a:gd name="connsiteY30" fmla="*/ 3818 h 10000"/>
                          <a:gd name="connsiteX31" fmla="*/ 2704 w 10000"/>
                          <a:gd name="connsiteY31" fmla="*/ 4057 h 10000"/>
                          <a:gd name="connsiteX32" fmla="*/ 2324 w 10000"/>
                          <a:gd name="connsiteY32" fmla="*/ 4272 h 10000"/>
                          <a:gd name="connsiteX33" fmla="*/ 1964 w 10000"/>
                          <a:gd name="connsiteY33" fmla="*/ 4481 h 10000"/>
                          <a:gd name="connsiteX34" fmla="*/ 1628 w 10000"/>
                          <a:gd name="connsiteY34" fmla="*/ 4682 h 10000"/>
                          <a:gd name="connsiteX35" fmla="*/ 1324 w 10000"/>
                          <a:gd name="connsiteY35" fmla="*/ 4846 h 10000"/>
                          <a:gd name="connsiteX36" fmla="*/ 1050 w 10000"/>
                          <a:gd name="connsiteY36" fmla="*/ 5017 h 10000"/>
                          <a:gd name="connsiteX37" fmla="*/ 820 w 10000"/>
                          <a:gd name="connsiteY37" fmla="*/ 5150 h 10000"/>
                          <a:gd name="connsiteX38" fmla="*/ 640 w 10000"/>
                          <a:gd name="connsiteY38" fmla="*/ 5278 h 10000"/>
                          <a:gd name="connsiteX39" fmla="*/ 497 w 10000"/>
                          <a:gd name="connsiteY39" fmla="*/ 5367 h 10000"/>
                          <a:gd name="connsiteX40" fmla="*/ 472 w 10000"/>
                          <a:gd name="connsiteY40" fmla="*/ 5381 h 10000"/>
                          <a:gd name="connsiteX41" fmla="*/ 428 w 10000"/>
                          <a:gd name="connsiteY41" fmla="*/ 5433 h 10000"/>
                          <a:gd name="connsiteX42" fmla="*/ 366 w 10000"/>
                          <a:gd name="connsiteY42" fmla="*/ 5500 h 10000"/>
                          <a:gd name="connsiteX43" fmla="*/ 298 w 10000"/>
                          <a:gd name="connsiteY43" fmla="*/ 5605 h 10000"/>
                          <a:gd name="connsiteX44" fmla="*/ 236 w 10000"/>
                          <a:gd name="connsiteY44" fmla="*/ 5731 h 10000"/>
                          <a:gd name="connsiteX45" fmla="*/ 180 w 10000"/>
                          <a:gd name="connsiteY45" fmla="*/ 5895 h 10000"/>
                          <a:gd name="connsiteX46" fmla="*/ 167 w 10000"/>
                          <a:gd name="connsiteY46" fmla="*/ 6089 h 10000"/>
                          <a:gd name="connsiteX47" fmla="*/ 167 w 10000"/>
                          <a:gd name="connsiteY47" fmla="*/ 6215 h 10000"/>
                          <a:gd name="connsiteX48" fmla="*/ 167 w 10000"/>
                          <a:gd name="connsiteY48" fmla="*/ 6424 h 10000"/>
                          <a:gd name="connsiteX49" fmla="*/ 167 w 10000"/>
                          <a:gd name="connsiteY49" fmla="*/ 6684 h 10000"/>
                          <a:gd name="connsiteX50" fmla="*/ 167 w 10000"/>
                          <a:gd name="connsiteY50" fmla="*/ 6989 h 10000"/>
                          <a:gd name="connsiteX51" fmla="*/ 167 w 10000"/>
                          <a:gd name="connsiteY51" fmla="*/ 7324 h 10000"/>
                          <a:gd name="connsiteX52" fmla="*/ 180 w 10000"/>
                          <a:gd name="connsiteY52" fmla="*/ 7674 h 10000"/>
                          <a:gd name="connsiteX53" fmla="*/ 180 w 10000"/>
                          <a:gd name="connsiteY53" fmla="*/ 8031 h 10000"/>
                          <a:gd name="connsiteX54" fmla="*/ 180 w 10000"/>
                          <a:gd name="connsiteY54" fmla="*/ 8381 h 10000"/>
                          <a:gd name="connsiteX55" fmla="*/ 180 w 10000"/>
                          <a:gd name="connsiteY55" fmla="*/ 8709 h 10000"/>
                          <a:gd name="connsiteX56" fmla="*/ 180 w 10000"/>
                          <a:gd name="connsiteY56" fmla="*/ 9006 h 10000"/>
                          <a:gd name="connsiteX57" fmla="*/ 192 w 10000"/>
                          <a:gd name="connsiteY57" fmla="*/ 9267 h 10000"/>
                          <a:gd name="connsiteX58" fmla="*/ 192 w 10000"/>
                          <a:gd name="connsiteY58" fmla="*/ 9461 h 10000"/>
                          <a:gd name="connsiteX59" fmla="*/ 192 w 10000"/>
                          <a:gd name="connsiteY59" fmla="*/ 9580 h 10000"/>
                          <a:gd name="connsiteX60" fmla="*/ 192 w 10000"/>
                          <a:gd name="connsiteY60" fmla="*/ 9632 h 10000"/>
                          <a:gd name="connsiteX61" fmla="*/ 8980 w 10000"/>
                          <a:gd name="connsiteY61" fmla="*/ 4630 h 10000"/>
                          <a:gd name="connsiteX62" fmla="*/ 8868 w 10000"/>
                          <a:gd name="connsiteY62" fmla="*/ 5150 h 10000"/>
                          <a:gd name="connsiteX63" fmla="*/ 243 w 10000"/>
                          <a:gd name="connsiteY63" fmla="*/ 10000 h 10000"/>
                          <a:gd name="connsiteX64" fmla="*/ 18 w 10000"/>
                          <a:gd name="connsiteY64" fmla="*/ 9304 h 10000"/>
                          <a:gd name="connsiteX65" fmla="*/ 18 w 10000"/>
                          <a:gd name="connsiteY65" fmla="*/ 5985 h 10000"/>
                          <a:gd name="connsiteX66" fmla="*/ 81 w 10000"/>
                          <a:gd name="connsiteY66" fmla="*/ 5709 h 10000"/>
                          <a:gd name="connsiteX67" fmla="*/ 279 w 10000"/>
                          <a:gd name="connsiteY67" fmla="*/ 5396 h 10000"/>
                          <a:gd name="connsiteX68" fmla="*/ 1541 w 10000"/>
                          <a:gd name="connsiteY68" fmla="*/ 4615 h 10000"/>
                          <a:gd name="connsiteX69" fmla="*/ 3368 w 10000"/>
                          <a:gd name="connsiteY69" fmla="*/ 3595 h 10000"/>
                          <a:gd name="connsiteX70" fmla="*/ 9459 w 10000"/>
                          <a:gd name="connsiteY70" fmla="*/ 205 h 10000"/>
                          <a:gd name="connsiteX71" fmla="*/ 9857 w 10000"/>
                          <a:gd name="connsiteY7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851 w 10000"/>
                          <a:gd name="connsiteY10" fmla="*/ 156 h 10000"/>
                          <a:gd name="connsiteX11" fmla="*/ 9639 w 10000"/>
                          <a:gd name="connsiteY11" fmla="*/ 224 h 10000"/>
                          <a:gd name="connsiteX12" fmla="*/ 9503 w 10000"/>
                          <a:gd name="connsiteY12" fmla="*/ 283 h 10000"/>
                          <a:gd name="connsiteX13" fmla="*/ 9329 w 10000"/>
                          <a:gd name="connsiteY13" fmla="*/ 394 h 10000"/>
                          <a:gd name="connsiteX14" fmla="*/ 9098 w 10000"/>
                          <a:gd name="connsiteY14" fmla="*/ 506 h 10000"/>
                          <a:gd name="connsiteX15" fmla="*/ 8837 w 10000"/>
                          <a:gd name="connsiteY15" fmla="*/ 655 h 10000"/>
                          <a:gd name="connsiteX16" fmla="*/ 8545 w 10000"/>
                          <a:gd name="connsiteY16" fmla="*/ 811 h 10000"/>
                          <a:gd name="connsiteX17" fmla="*/ 8216 w 10000"/>
                          <a:gd name="connsiteY17" fmla="*/ 990 h 10000"/>
                          <a:gd name="connsiteX18" fmla="*/ 7856 w 10000"/>
                          <a:gd name="connsiteY18" fmla="*/ 1183 h 10000"/>
                          <a:gd name="connsiteX19" fmla="*/ 7463 w 10000"/>
                          <a:gd name="connsiteY19" fmla="*/ 1392 h 10000"/>
                          <a:gd name="connsiteX20" fmla="*/ 7066 w 10000"/>
                          <a:gd name="connsiteY20" fmla="*/ 1615 h 10000"/>
                          <a:gd name="connsiteX21" fmla="*/ 6650 w 10000"/>
                          <a:gd name="connsiteY21" fmla="*/ 1854 h 10000"/>
                          <a:gd name="connsiteX22" fmla="*/ 6215 w 10000"/>
                          <a:gd name="connsiteY22" fmla="*/ 2084 h 10000"/>
                          <a:gd name="connsiteX23" fmla="*/ 5767 w 10000"/>
                          <a:gd name="connsiteY23" fmla="*/ 2330 h 10000"/>
                          <a:gd name="connsiteX24" fmla="*/ 5326 w 10000"/>
                          <a:gd name="connsiteY24" fmla="*/ 2583 h 10000"/>
                          <a:gd name="connsiteX25" fmla="*/ 4866 w 10000"/>
                          <a:gd name="connsiteY25" fmla="*/ 2843 h 10000"/>
                          <a:gd name="connsiteX26" fmla="*/ 4419 w 10000"/>
                          <a:gd name="connsiteY26" fmla="*/ 3089 h 10000"/>
                          <a:gd name="connsiteX27" fmla="*/ 3977 w 10000"/>
                          <a:gd name="connsiteY27" fmla="*/ 3335 h 10000"/>
                          <a:gd name="connsiteX28" fmla="*/ 3542 w 10000"/>
                          <a:gd name="connsiteY28" fmla="*/ 3587 h 10000"/>
                          <a:gd name="connsiteX29" fmla="*/ 3114 w 10000"/>
                          <a:gd name="connsiteY29" fmla="*/ 3818 h 10000"/>
                          <a:gd name="connsiteX30" fmla="*/ 2704 w 10000"/>
                          <a:gd name="connsiteY30" fmla="*/ 4057 h 10000"/>
                          <a:gd name="connsiteX31" fmla="*/ 2324 w 10000"/>
                          <a:gd name="connsiteY31" fmla="*/ 4272 h 10000"/>
                          <a:gd name="connsiteX32" fmla="*/ 1964 w 10000"/>
                          <a:gd name="connsiteY32" fmla="*/ 4481 h 10000"/>
                          <a:gd name="connsiteX33" fmla="*/ 1628 w 10000"/>
                          <a:gd name="connsiteY33" fmla="*/ 4682 h 10000"/>
                          <a:gd name="connsiteX34" fmla="*/ 1324 w 10000"/>
                          <a:gd name="connsiteY34" fmla="*/ 4846 h 10000"/>
                          <a:gd name="connsiteX35" fmla="*/ 1050 w 10000"/>
                          <a:gd name="connsiteY35" fmla="*/ 5017 h 10000"/>
                          <a:gd name="connsiteX36" fmla="*/ 820 w 10000"/>
                          <a:gd name="connsiteY36" fmla="*/ 5150 h 10000"/>
                          <a:gd name="connsiteX37" fmla="*/ 640 w 10000"/>
                          <a:gd name="connsiteY37" fmla="*/ 5278 h 10000"/>
                          <a:gd name="connsiteX38" fmla="*/ 497 w 10000"/>
                          <a:gd name="connsiteY38" fmla="*/ 5367 h 10000"/>
                          <a:gd name="connsiteX39" fmla="*/ 472 w 10000"/>
                          <a:gd name="connsiteY39" fmla="*/ 5381 h 10000"/>
                          <a:gd name="connsiteX40" fmla="*/ 428 w 10000"/>
                          <a:gd name="connsiteY40" fmla="*/ 5433 h 10000"/>
                          <a:gd name="connsiteX41" fmla="*/ 366 w 10000"/>
                          <a:gd name="connsiteY41" fmla="*/ 5500 h 10000"/>
                          <a:gd name="connsiteX42" fmla="*/ 298 w 10000"/>
                          <a:gd name="connsiteY42" fmla="*/ 5605 h 10000"/>
                          <a:gd name="connsiteX43" fmla="*/ 236 w 10000"/>
                          <a:gd name="connsiteY43" fmla="*/ 5731 h 10000"/>
                          <a:gd name="connsiteX44" fmla="*/ 180 w 10000"/>
                          <a:gd name="connsiteY44" fmla="*/ 5895 h 10000"/>
                          <a:gd name="connsiteX45" fmla="*/ 167 w 10000"/>
                          <a:gd name="connsiteY45" fmla="*/ 6089 h 10000"/>
                          <a:gd name="connsiteX46" fmla="*/ 167 w 10000"/>
                          <a:gd name="connsiteY46" fmla="*/ 6215 h 10000"/>
                          <a:gd name="connsiteX47" fmla="*/ 167 w 10000"/>
                          <a:gd name="connsiteY47" fmla="*/ 6424 h 10000"/>
                          <a:gd name="connsiteX48" fmla="*/ 167 w 10000"/>
                          <a:gd name="connsiteY48" fmla="*/ 6684 h 10000"/>
                          <a:gd name="connsiteX49" fmla="*/ 167 w 10000"/>
                          <a:gd name="connsiteY49" fmla="*/ 6989 h 10000"/>
                          <a:gd name="connsiteX50" fmla="*/ 167 w 10000"/>
                          <a:gd name="connsiteY50" fmla="*/ 7324 h 10000"/>
                          <a:gd name="connsiteX51" fmla="*/ 180 w 10000"/>
                          <a:gd name="connsiteY51" fmla="*/ 7674 h 10000"/>
                          <a:gd name="connsiteX52" fmla="*/ 180 w 10000"/>
                          <a:gd name="connsiteY52" fmla="*/ 8031 h 10000"/>
                          <a:gd name="connsiteX53" fmla="*/ 180 w 10000"/>
                          <a:gd name="connsiteY53" fmla="*/ 8381 h 10000"/>
                          <a:gd name="connsiteX54" fmla="*/ 180 w 10000"/>
                          <a:gd name="connsiteY54" fmla="*/ 8709 h 10000"/>
                          <a:gd name="connsiteX55" fmla="*/ 180 w 10000"/>
                          <a:gd name="connsiteY55" fmla="*/ 9006 h 10000"/>
                          <a:gd name="connsiteX56" fmla="*/ 192 w 10000"/>
                          <a:gd name="connsiteY56" fmla="*/ 9267 h 10000"/>
                          <a:gd name="connsiteX57" fmla="*/ 192 w 10000"/>
                          <a:gd name="connsiteY57" fmla="*/ 9461 h 10000"/>
                          <a:gd name="connsiteX58" fmla="*/ 192 w 10000"/>
                          <a:gd name="connsiteY58" fmla="*/ 9580 h 10000"/>
                          <a:gd name="connsiteX59" fmla="*/ 192 w 10000"/>
                          <a:gd name="connsiteY59" fmla="*/ 9632 h 10000"/>
                          <a:gd name="connsiteX60" fmla="*/ 8980 w 10000"/>
                          <a:gd name="connsiteY60" fmla="*/ 4630 h 10000"/>
                          <a:gd name="connsiteX61" fmla="*/ 8868 w 10000"/>
                          <a:gd name="connsiteY61" fmla="*/ 5150 h 10000"/>
                          <a:gd name="connsiteX62" fmla="*/ 243 w 10000"/>
                          <a:gd name="connsiteY62" fmla="*/ 10000 h 10000"/>
                          <a:gd name="connsiteX63" fmla="*/ 18 w 10000"/>
                          <a:gd name="connsiteY63" fmla="*/ 9304 h 10000"/>
                          <a:gd name="connsiteX64" fmla="*/ 18 w 10000"/>
                          <a:gd name="connsiteY64" fmla="*/ 5985 h 10000"/>
                          <a:gd name="connsiteX65" fmla="*/ 81 w 10000"/>
                          <a:gd name="connsiteY65" fmla="*/ 5709 h 10000"/>
                          <a:gd name="connsiteX66" fmla="*/ 279 w 10000"/>
                          <a:gd name="connsiteY66" fmla="*/ 5396 h 10000"/>
                          <a:gd name="connsiteX67" fmla="*/ 1541 w 10000"/>
                          <a:gd name="connsiteY67" fmla="*/ 4615 h 10000"/>
                          <a:gd name="connsiteX68" fmla="*/ 3368 w 10000"/>
                          <a:gd name="connsiteY68" fmla="*/ 3595 h 10000"/>
                          <a:gd name="connsiteX69" fmla="*/ 9459 w 10000"/>
                          <a:gd name="connsiteY69" fmla="*/ 205 h 10000"/>
                          <a:gd name="connsiteX70" fmla="*/ 9857 w 10000"/>
                          <a:gd name="connsiteY7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639 w 10000"/>
                          <a:gd name="connsiteY10" fmla="*/ 224 h 10000"/>
                          <a:gd name="connsiteX11" fmla="*/ 9503 w 10000"/>
                          <a:gd name="connsiteY11" fmla="*/ 283 h 10000"/>
                          <a:gd name="connsiteX12" fmla="*/ 9329 w 10000"/>
                          <a:gd name="connsiteY12" fmla="*/ 394 h 10000"/>
                          <a:gd name="connsiteX13" fmla="*/ 9098 w 10000"/>
                          <a:gd name="connsiteY13" fmla="*/ 506 h 10000"/>
                          <a:gd name="connsiteX14" fmla="*/ 8837 w 10000"/>
                          <a:gd name="connsiteY14" fmla="*/ 655 h 10000"/>
                          <a:gd name="connsiteX15" fmla="*/ 8545 w 10000"/>
                          <a:gd name="connsiteY15" fmla="*/ 811 h 10000"/>
                          <a:gd name="connsiteX16" fmla="*/ 8216 w 10000"/>
                          <a:gd name="connsiteY16" fmla="*/ 990 h 10000"/>
                          <a:gd name="connsiteX17" fmla="*/ 7856 w 10000"/>
                          <a:gd name="connsiteY17" fmla="*/ 1183 h 10000"/>
                          <a:gd name="connsiteX18" fmla="*/ 7463 w 10000"/>
                          <a:gd name="connsiteY18" fmla="*/ 1392 h 10000"/>
                          <a:gd name="connsiteX19" fmla="*/ 7066 w 10000"/>
                          <a:gd name="connsiteY19" fmla="*/ 1615 h 10000"/>
                          <a:gd name="connsiteX20" fmla="*/ 6650 w 10000"/>
                          <a:gd name="connsiteY20" fmla="*/ 1854 h 10000"/>
                          <a:gd name="connsiteX21" fmla="*/ 6215 w 10000"/>
                          <a:gd name="connsiteY21" fmla="*/ 2084 h 10000"/>
                          <a:gd name="connsiteX22" fmla="*/ 5767 w 10000"/>
                          <a:gd name="connsiteY22" fmla="*/ 2330 h 10000"/>
                          <a:gd name="connsiteX23" fmla="*/ 5326 w 10000"/>
                          <a:gd name="connsiteY23" fmla="*/ 2583 h 10000"/>
                          <a:gd name="connsiteX24" fmla="*/ 4866 w 10000"/>
                          <a:gd name="connsiteY24" fmla="*/ 2843 h 10000"/>
                          <a:gd name="connsiteX25" fmla="*/ 4419 w 10000"/>
                          <a:gd name="connsiteY25" fmla="*/ 3089 h 10000"/>
                          <a:gd name="connsiteX26" fmla="*/ 3977 w 10000"/>
                          <a:gd name="connsiteY26" fmla="*/ 3335 h 10000"/>
                          <a:gd name="connsiteX27" fmla="*/ 3542 w 10000"/>
                          <a:gd name="connsiteY27" fmla="*/ 3587 h 10000"/>
                          <a:gd name="connsiteX28" fmla="*/ 3114 w 10000"/>
                          <a:gd name="connsiteY28" fmla="*/ 3818 h 10000"/>
                          <a:gd name="connsiteX29" fmla="*/ 2704 w 10000"/>
                          <a:gd name="connsiteY29" fmla="*/ 4057 h 10000"/>
                          <a:gd name="connsiteX30" fmla="*/ 2324 w 10000"/>
                          <a:gd name="connsiteY30" fmla="*/ 4272 h 10000"/>
                          <a:gd name="connsiteX31" fmla="*/ 1964 w 10000"/>
                          <a:gd name="connsiteY31" fmla="*/ 4481 h 10000"/>
                          <a:gd name="connsiteX32" fmla="*/ 1628 w 10000"/>
                          <a:gd name="connsiteY32" fmla="*/ 4682 h 10000"/>
                          <a:gd name="connsiteX33" fmla="*/ 1324 w 10000"/>
                          <a:gd name="connsiteY33" fmla="*/ 4846 h 10000"/>
                          <a:gd name="connsiteX34" fmla="*/ 1050 w 10000"/>
                          <a:gd name="connsiteY34" fmla="*/ 5017 h 10000"/>
                          <a:gd name="connsiteX35" fmla="*/ 820 w 10000"/>
                          <a:gd name="connsiteY35" fmla="*/ 5150 h 10000"/>
                          <a:gd name="connsiteX36" fmla="*/ 640 w 10000"/>
                          <a:gd name="connsiteY36" fmla="*/ 5278 h 10000"/>
                          <a:gd name="connsiteX37" fmla="*/ 497 w 10000"/>
                          <a:gd name="connsiteY37" fmla="*/ 5367 h 10000"/>
                          <a:gd name="connsiteX38" fmla="*/ 472 w 10000"/>
                          <a:gd name="connsiteY38" fmla="*/ 5381 h 10000"/>
                          <a:gd name="connsiteX39" fmla="*/ 428 w 10000"/>
                          <a:gd name="connsiteY39" fmla="*/ 5433 h 10000"/>
                          <a:gd name="connsiteX40" fmla="*/ 366 w 10000"/>
                          <a:gd name="connsiteY40" fmla="*/ 5500 h 10000"/>
                          <a:gd name="connsiteX41" fmla="*/ 298 w 10000"/>
                          <a:gd name="connsiteY41" fmla="*/ 5605 h 10000"/>
                          <a:gd name="connsiteX42" fmla="*/ 236 w 10000"/>
                          <a:gd name="connsiteY42" fmla="*/ 5731 h 10000"/>
                          <a:gd name="connsiteX43" fmla="*/ 180 w 10000"/>
                          <a:gd name="connsiteY43" fmla="*/ 5895 h 10000"/>
                          <a:gd name="connsiteX44" fmla="*/ 167 w 10000"/>
                          <a:gd name="connsiteY44" fmla="*/ 6089 h 10000"/>
                          <a:gd name="connsiteX45" fmla="*/ 167 w 10000"/>
                          <a:gd name="connsiteY45" fmla="*/ 6215 h 10000"/>
                          <a:gd name="connsiteX46" fmla="*/ 167 w 10000"/>
                          <a:gd name="connsiteY46" fmla="*/ 6424 h 10000"/>
                          <a:gd name="connsiteX47" fmla="*/ 167 w 10000"/>
                          <a:gd name="connsiteY47" fmla="*/ 6684 h 10000"/>
                          <a:gd name="connsiteX48" fmla="*/ 167 w 10000"/>
                          <a:gd name="connsiteY48" fmla="*/ 6989 h 10000"/>
                          <a:gd name="connsiteX49" fmla="*/ 167 w 10000"/>
                          <a:gd name="connsiteY49" fmla="*/ 7324 h 10000"/>
                          <a:gd name="connsiteX50" fmla="*/ 180 w 10000"/>
                          <a:gd name="connsiteY50" fmla="*/ 7674 h 10000"/>
                          <a:gd name="connsiteX51" fmla="*/ 180 w 10000"/>
                          <a:gd name="connsiteY51" fmla="*/ 8031 h 10000"/>
                          <a:gd name="connsiteX52" fmla="*/ 180 w 10000"/>
                          <a:gd name="connsiteY52" fmla="*/ 8381 h 10000"/>
                          <a:gd name="connsiteX53" fmla="*/ 180 w 10000"/>
                          <a:gd name="connsiteY53" fmla="*/ 8709 h 10000"/>
                          <a:gd name="connsiteX54" fmla="*/ 180 w 10000"/>
                          <a:gd name="connsiteY54" fmla="*/ 9006 h 10000"/>
                          <a:gd name="connsiteX55" fmla="*/ 192 w 10000"/>
                          <a:gd name="connsiteY55" fmla="*/ 9267 h 10000"/>
                          <a:gd name="connsiteX56" fmla="*/ 192 w 10000"/>
                          <a:gd name="connsiteY56" fmla="*/ 9461 h 10000"/>
                          <a:gd name="connsiteX57" fmla="*/ 192 w 10000"/>
                          <a:gd name="connsiteY57" fmla="*/ 9580 h 10000"/>
                          <a:gd name="connsiteX58" fmla="*/ 192 w 10000"/>
                          <a:gd name="connsiteY58" fmla="*/ 9632 h 10000"/>
                          <a:gd name="connsiteX59" fmla="*/ 8980 w 10000"/>
                          <a:gd name="connsiteY59" fmla="*/ 4630 h 10000"/>
                          <a:gd name="connsiteX60" fmla="*/ 8868 w 10000"/>
                          <a:gd name="connsiteY60" fmla="*/ 5150 h 10000"/>
                          <a:gd name="connsiteX61" fmla="*/ 243 w 10000"/>
                          <a:gd name="connsiteY61" fmla="*/ 10000 h 10000"/>
                          <a:gd name="connsiteX62" fmla="*/ 18 w 10000"/>
                          <a:gd name="connsiteY62" fmla="*/ 9304 h 10000"/>
                          <a:gd name="connsiteX63" fmla="*/ 18 w 10000"/>
                          <a:gd name="connsiteY63" fmla="*/ 5985 h 10000"/>
                          <a:gd name="connsiteX64" fmla="*/ 81 w 10000"/>
                          <a:gd name="connsiteY64" fmla="*/ 5709 h 10000"/>
                          <a:gd name="connsiteX65" fmla="*/ 279 w 10000"/>
                          <a:gd name="connsiteY65" fmla="*/ 5396 h 10000"/>
                          <a:gd name="connsiteX66" fmla="*/ 1541 w 10000"/>
                          <a:gd name="connsiteY66" fmla="*/ 4615 h 10000"/>
                          <a:gd name="connsiteX67" fmla="*/ 3368 w 10000"/>
                          <a:gd name="connsiteY67" fmla="*/ 3595 h 10000"/>
                          <a:gd name="connsiteX68" fmla="*/ 9459 w 10000"/>
                          <a:gd name="connsiteY68" fmla="*/ 205 h 10000"/>
                          <a:gd name="connsiteX69" fmla="*/ 9857 w 10000"/>
                          <a:gd name="connsiteY6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639 w 10000"/>
                          <a:gd name="connsiteY9" fmla="*/ 224 h 10000"/>
                          <a:gd name="connsiteX10" fmla="*/ 9503 w 10000"/>
                          <a:gd name="connsiteY10" fmla="*/ 283 h 10000"/>
                          <a:gd name="connsiteX11" fmla="*/ 9329 w 10000"/>
                          <a:gd name="connsiteY11" fmla="*/ 394 h 10000"/>
                          <a:gd name="connsiteX12" fmla="*/ 9098 w 10000"/>
                          <a:gd name="connsiteY12" fmla="*/ 506 h 10000"/>
                          <a:gd name="connsiteX13" fmla="*/ 8837 w 10000"/>
                          <a:gd name="connsiteY13" fmla="*/ 655 h 10000"/>
                          <a:gd name="connsiteX14" fmla="*/ 8545 w 10000"/>
                          <a:gd name="connsiteY14" fmla="*/ 811 h 10000"/>
                          <a:gd name="connsiteX15" fmla="*/ 8216 w 10000"/>
                          <a:gd name="connsiteY15" fmla="*/ 990 h 10000"/>
                          <a:gd name="connsiteX16" fmla="*/ 7856 w 10000"/>
                          <a:gd name="connsiteY16" fmla="*/ 1183 h 10000"/>
                          <a:gd name="connsiteX17" fmla="*/ 7463 w 10000"/>
                          <a:gd name="connsiteY17" fmla="*/ 1392 h 10000"/>
                          <a:gd name="connsiteX18" fmla="*/ 7066 w 10000"/>
                          <a:gd name="connsiteY18" fmla="*/ 1615 h 10000"/>
                          <a:gd name="connsiteX19" fmla="*/ 6650 w 10000"/>
                          <a:gd name="connsiteY19" fmla="*/ 1854 h 10000"/>
                          <a:gd name="connsiteX20" fmla="*/ 6215 w 10000"/>
                          <a:gd name="connsiteY20" fmla="*/ 2084 h 10000"/>
                          <a:gd name="connsiteX21" fmla="*/ 5767 w 10000"/>
                          <a:gd name="connsiteY21" fmla="*/ 2330 h 10000"/>
                          <a:gd name="connsiteX22" fmla="*/ 5326 w 10000"/>
                          <a:gd name="connsiteY22" fmla="*/ 2583 h 10000"/>
                          <a:gd name="connsiteX23" fmla="*/ 4866 w 10000"/>
                          <a:gd name="connsiteY23" fmla="*/ 2843 h 10000"/>
                          <a:gd name="connsiteX24" fmla="*/ 4419 w 10000"/>
                          <a:gd name="connsiteY24" fmla="*/ 3089 h 10000"/>
                          <a:gd name="connsiteX25" fmla="*/ 3977 w 10000"/>
                          <a:gd name="connsiteY25" fmla="*/ 3335 h 10000"/>
                          <a:gd name="connsiteX26" fmla="*/ 3542 w 10000"/>
                          <a:gd name="connsiteY26" fmla="*/ 3587 h 10000"/>
                          <a:gd name="connsiteX27" fmla="*/ 3114 w 10000"/>
                          <a:gd name="connsiteY27" fmla="*/ 3818 h 10000"/>
                          <a:gd name="connsiteX28" fmla="*/ 2704 w 10000"/>
                          <a:gd name="connsiteY28" fmla="*/ 4057 h 10000"/>
                          <a:gd name="connsiteX29" fmla="*/ 2324 w 10000"/>
                          <a:gd name="connsiteY29" fmla="*/ 4272 h 10000"/>
                          <a:gd name="connsiteX30" fmla="*/ 1964 w 10000"/>
                          <a:gd name="connsiteY30" fmla="*/ 4481 h 10000"/>
                          <a:gd name="connsiteX31" fmla="*/ 1628 w 10000"/>
                          <a:gd name="connsiteY31" fmla="*/ 4682 h 10000"/>
                          <a:gd name="connsiteX32" fmla="*/ 1324 w 10000"/>
                          <a:gd name="connsiteY32" fmla="*/ 4846 h 10000"/>
                          <a:gd name="connsiteX33" fmla="*/ 1050 w 10000"/>
                          <a:gd name="connsiteY33" fmla="*/ 5017 h 10000"/>
                          <a:gd name="connsiteX34" fmla="*/ 820 w 10000"/>
                          <a:gd name="connsiteY34" fmla="*/ 5150 h 10000"/>
                          <a:gd name="connsiteX35" fmla="*/ 640 w 10000"/>
                          <a:gd name="connsiteY35" fmla="*/ 5278 h 10000"/>
                          <a:gd name="connsiteX36" fmla="*/ 497 w 10000"/>
                          <a:gd name="connsiteY36" fmla="*/ 5367 h 10000"/>
                          <a:gd name="connsiteX37" fmla="*/ 472 w 10000"/>
                          <a:gd name="connsiteY37" fmla="*/ 5381 h 10000"/>
                          <a:gd name="connsiteX38" fmla="*/ 428 w 10000"/>
                          <a:gd name="connsiteY38" fmla="*/ 5433 h 10000"/>
                          <a:gd name="connsiteX39" fmla="*/ 366 w 10000"/>
                          <a:gd name="connsiteY39" fmla="*/ 5500 h 10000"/>
                          <a:gd name="connsiteX40" fmla="*/ 298 w 10000"/>
                          <a:gd name="connsiteY40" fmla="*/ 5605 h 10000"/>
                          <a:gd name="connsiteX41" fmla="*/ 236 w 10000"/>
                          <a:gd name="connsiteY41" fmla="*/ 5731 h 10000"/>
                          <a:gd name="connsiteX42" fmla="*/ 180 w 10000"/>
                          <a:gd name="connsiteY42" fmla="*/ 5895 h 10000"/>
                          <a:gd name="connsiteX43" fmla="*/ 167 w 10000"/>
                          <a:gd name="connsiteY43" fmla="*/ 6089 h 10000"/>
                          <a:gd name="connsiteX44" fmla="*/ 167 w 10000"/>
                          <a:gd name="connsiteY44" fmla="*/ 6215 h 10000"/>
                          <a:gd name="connsiteX45" fmla="*/ 167 w 10000"/>
                          <a:gd name="connsiteY45" fmla="*/ 6424 h 10000"/>
                          <a:gd name="connsiteX46" fmla="*/ 167 w 10000"/>
                          <a:gd name="connsiteY46" fmla="*/ 6684 h 10000"/>
                          <a:gd name="connsiteX47" fmla="*/ 167 w 10000"/>
                          <a:gd name="connsiteY47" fmla="*/ 6989 h 10000"/>
                          <a:gd name="connsiteX48" fmla="*/ 167 w 10000"/>
                          <a:gd name="connsiteY48" fmla="*/ 7324 h 10000"/>
                          <a:gd name="connsiteX49" fmla="*/ 180 w 10000"/>
                          <a:gd name="connsiteY49" fmla="*/ 7674 h 10000"/>
                          <a:gd name="connsiteX50" fmla="*/ 180 w 10000"/>
                          <a:gd name="connsiteY50" fmla="*/ 8031 h 10000"/>
                          <a:gd name="connsiteX51" fmla="*/ 180 w 10000"/>
                          <a:gd name="connsiteY51" fmla="*/ 8381 h 10000"/>
                          <a:gd name="connsiteX52" fmla="*/ 180 w 10000"/>
                          <a:gd name="connsiteY52" fmla="*/ 8709 h 10000"/>
                          <a:gd name="connsiteX53" fmla="*/ 180 w 10000"/>
                          <a:gd name="connsiteY53" fmla="*/ 9006 h 10000"/>
                          <a:gd name="connsiteX54" fmla="*/ 192 w 10000"/>
                          <a:gd name="connsiteY54" fmla="*/ 9267 h 10000"/>
                          <a:gd name="connsiteX55" fmla="*/ 192 w 10000"/>
                          <a:gd name="connsiteY55" fmla="*/ 9461 h 10000"/>
                          <a:gd name="connsiteX56" fmla="*/ 192 w 10000"/>
                          <a:gd name="connsiteY56" fmla="*/ 9580 h 10000"/>
                          <a:gd name="connsiteX57" fmla="*/ 192 w 10000"/>
                          <a:gd name="connsiteY57" fmla="*/ 9632 h 10000"/>
                          <a:gd name="connsiteX58" fmla="*/ 8980 w 10000"/>
                          <a:gd name="connsiteY58" fmla="*/ 4630 h 10000"/>
                          <a:gd name="connsiteX59" fmla="*/ 8868 w 10000"/>
                          <a:gd name="connsiteY59" fmla="*/ 5150 h 10000"/>
                          <a:gd name="connsiteX60" fmla="*/ 243 w 10000"/>
                          <a:gd name="connsiteY60" fmla="*/ 10000 h 10000"/>
                          <a:gd name="connsiteX61" fmla="*/ 18 w 10000"/>
                          <a:gd name="connsiteY61" fmla="*/ 9304 h 10000"/>
                          <a:gd name="connsiteX62" fmla="*/ 18 w 10000"/>
                          <a:gd name="connsiteY62" fmla="*/ 5985 h 10000"/>
                          <a:gd name="connsiteX63" fmla="*/ 81 w 10000"/>
                          <a:gd name="connsiteY63" fmla="*/ 5709 h 10000"/>
                          <a:gd name="connsiteX64" fmla="*/ 279 w 10000"/>
                          <a:gd name="connsiteY64" fmla="*/ 5396 h 10000"/>
                          <a:gd name="connsiteX65" fmla="*/ 1541 w 10000"/>
                          <a:gd name="connsiteY65" fmla="*/ 4615 h 10000"/>
                          <a:gd name="connsiteX66" fmla="*/ 3368 w 10000"/>
                          <a:gd name="connsiteY66" fmla="*/ 3595 h 10000"/>
                          <a:gd name="connsiteX67" fmla="*/ 9459 w 10000"/>
                          <a:gd name="connsiteY67" fmla="*/ 205 h 10000"/>
                          <a:gd name="connsiteX68" fmla="*/ 9857 w 10000"/>
                          <a:gd name="connsiteY6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639 w 10000"/>
                          <a:gd name="connsiteY8" fmla="*/ 224 h 10000"/>
                          <a:gd name="connsiteX9" fmla="*/ 9503 w 10000"/>
                          <a:gd name="connsiteY9" fmla="*/ 283 h 10000"/>
                          <a:gd name="connsiteX10" fmla="*/ 9329 w 10000"/>
                          <a:gd name="connsiteY10" fmla="*/ 394 h 10000"/>
                          <a:gd name="connsiteX11" fmla="*/ 9098 w 10000"/>
                          <a:gd name="connsiteY11" fmla="*/ 506 h 10000"/>
                          <a:gd name="connsiteX12" fmla="*/ 8837 w 10000"/>
                          <a:gd name="connsiteY12" fmla="*/ 655 h 10000"/>
                          <a:gd name="connsiteX13" fmla="*/ 8545 w 10000"/>
                          <a:gd name="connsiteY13" fmla="*/ 811 h 10000"/>
                          <a:gd name="connsiteX14" fmla="*/ 8216 w 10000"/>
                          <a:gd name="connsiteY14" fmla="*/ 990 h 10000"/>
                          <a:gd name="connsiteX15" fmla="*/ 7856 w 10000"/>
                          <a:gd name="connsiteY15" fmla="*/ 1183 h 10000"/>
                          <a:gd name="connsiteX16" fmla="*/ 7463 w 10000"/>
                          <a:gd name="connsiteY16" fmla="*/ 1392 h 10000"/>
                          <a:gd name="connsiteX17" fmla="*/ 7066 w 10000"/>
                          <a:gd name="connsiteY17" fmla="*/ 1615 h 10000"/>
                          <a:gd name="connsiteX18" fmla="*/ 6650 w 10000"/>
                          <a:gd name="connsiteY18" fmla="*/ 1854 h 10000"/>
                          <a:gd name="connsiteX19" fmla="*/ 6215 w 10000"/>
                          <a:gd name="connsiteY19" fmla="*/ 2084 h 10000"/>
                          <a:gd name="connsiteX20" fmla="*/ 5767 w 10000"/>
                          <a:gd name="connsiteY20" fmla="*/ 2330 h 10000"/>
                          <a:gd name="connsiteX21" fmla="*/ 5326 w 10000"/>
                          <a:gd name="connsiteY21" fmla="*/ 2583 h 10000"/>
                          <a:gd name="connsiteX22" fmla="*/ 4866 w 10000"/>
                          <a:gd name="connsiteY22" fmla="*/ 2843 h 10000"/>
                          <a:gd name="connsiteX23" fmla="*/ 4419 w 10000"/>
                          <a:gd name="connsiteY23" fmla="*/ 3089 h 10000"/>
                          <a:gd name="connsiteX24" fmla="*/ 3977 w 10000"/>
                          <a:gd name="connsiteY24" fmla="*/ 3335 h 10000"/>
                          <a:gd name="connsiteX25" fmla="*/ 3542 w 10000"/>
                          <a:gd name="connsiteY25" fmla="*/ 3587 h 10000"/>
                          <a:gd name="connsiteX26" fmla="*/ 3114 w 10000"/>
                          <a:gd name="connsiteY26" fmla="*/ 3818 h 10000"/>
                          <a:gd name="connsiteX27" fmla="*/ 2704 w 10000"/>
                          <a:gd name="connsiteY27" fmla="*/ 4057 h 10000"/>
                          <a:gd name="connsiteX28" fmla="*/ 2324 w 10000"/>
                          <a:gd name="connsiteY28" fmla="*/ 4272 h 10000"/>
                          <a:gd name="connsiteX29" fmla="*/ 1964 w 10000"/>
                          <a:gd name="connsiteY29" fmla="*/ 4481 h 10000"/>
                          <a:gd name="connsiteX30" fmla="*/ 1628 w 10000"/>
                          <a:gd name="connsiteY30" fmla="*/ 4682 h 10000"/>
                          <a:gd name="connsiteX31" fmla="*/ 1324 w 10000"/>
                          <a:gd name="connsiteY31" fmla="*/ 4846 h 10000"/>
                          <a:gd name="connsiteX32" fmla="*/ 1050 w 10000"/>
                          <a:gd name="connsiteY32" fmla="*/ 5017 h 10000"/>
                          <a:gd name="connsiteX33" fmla="*/ 820 w 10000"/>
                          <a:gd name="connsiteY33" fmla="*/ 5150 h 10000"/>
                          <a:gd name="connsiteX34" fmla="*/ 640 w 10000"/>
                          <a:gd name="connsiteY34" fmla="*/ 5278 h 10000"/>
                          <a:gd name="connsiteX35" fmla="*/ 497 w 10000"/>
                          <a:gd name="connsiteY35" fmla="*/ 5367 h 10000"/>
                          <a:gd name="connsiteX36" fmla="*/ 472 w 10000"/>
                          <a:gd name="connsiteY36" fmla="*/ 5381 h 10000"/>
                          <a:gd name="connsiteX37" fmla="*/ 428 w 10000"/>
                          <a:gd name="connsiteY37" fmla="*/ 5433 h 10000"/>
                          <a:gd name="connsiteX38" fmla="*/ 366 w 10000"/>
                          <a:gd name="connsiteY38" fmla="*/ 5500 h 10000"/>
                          <a:gd name="connsiteX39" fmla="*/ 298 w 10000"/>
                          <a:gd name="connsiteY39" fmla="*/ 5605 h 10000"/>
                          <a:gd name="connsiteX40" fmla="*/ 236 w 10000"/>
                          <a:gd name="connsiteY40" fmla="*/ 5731 h 10000"/>
                          <a:gd name="connsiteX41" fmla="*/ 180 w 10000"/>
                          <a:gd name="connsiteY41" fmla="*/ 5895 h 10000"/>
                          <a:gd name="connsiteX42" fmla="*/ 167 w 10000"/>
                          <a:gd name="connsiteY42" fmla="*/ 6089 h 10000"/>
                          <a:gd name="connsiteX43" fmla="*/ 167 w 10000"/>
                          <a:gd name="connsiteY43" fmla="*/ 6215 h 10000"/>
                          <a:gd name="connsiteX44" fmla="*/ 167 w 10000"/>
                          <a:gd name="connsiteY44" fmla="*/ 6424 h 10000"/>
                          <a:gd name="connsiteX45" fmla="*/ 167 w 10000"/>
                          <a:gd name="connsiteY45" fmla="*/ 6684 h 10000"/>
                          <a:gd name="connsiteX46" fmla="*/ 167 w 10000"/>
                          <a:gd name="connsiteY46" fmla="*/ 6989 h 10000"/>
                          <a:gd name="connsiteX47" fmla="*/ 167 w 10000"/>
                          <a:gd name="connsiteY47" fmla="*/ 7324 h 10000"/>
                          <a:gd name="connsiteX48" fmla="*/ 180 w 10000"/>
                          <a:gd name="connsiteY48" fmla="*/ 7674 h 10000"/>
                          <a:gd name="connsiteX49" fmla="*/ 180 w 10000"/>
                          <a:gd name="connsiteY49" fmla="*/ 8031 h 10000"/>
                          <a:gd name="connsiteX50" fmla="*/ 180 w 10000"/>
                          <a:gd name="connsiteY50" fmla="*/ 8381 h 10000"/>
                          <a:gd name="connsiteX51" fmla="*/ 180 w 10000"/>
                          <a:gd name="connsiteY51" fmla="*/ 8709 h 10000"/>
                          <a:gd name="connsiteX52" fmla="*/ 180 w 10000"/>
                          <a:gd name="connsiteY52" fmla="*/ 9006 h 10000"/>
                          <a:gd name="connsiteX53" fmla="*/ 192 w 10000"/>
                          <a:gd name="connsiteY53" fmla="*/ 9267 h 10000"/>
                          <a:gd name="connsiteX54" fmla="*/ 192 w 10000"/>
                          <a:gd name="connsiteY54" fmla="*/ 9461 h 10000"/>
                          <a:gd name="connsiteX55" fmla="*/ 192 w 10000"/>
                          <a:gd name="connsiteY55" fmla="*/ 9580 h 10000"/>
                          <a:gd name="connsiteX56" fmla="*/ 192 w 10000"/>
                          <a:gd name="connsiteY56" fmla="*/ 9632 h 10000"/>
                          <a:gd name="connsiteX57" fmla="*/ 8980 w 10000"/>
                          <a:gd name="connsiteY57" fmla="*/ 4630 h 10000"/>
                          <a:gd name="connsiteX58" fmla="*/ 8868 w 10000"/>
                          <a:gd name="connsiteY58" fmla="*/ 5150 h 10000"/>
                          <a:gd name="connsiteX59" fmla="*/ 243 w 10000"/>
                          <a:gd name="connsiteY59" fmla="*/ 10000 h 10000"/>
                          <a:gd name="connsiteX60" fmla="*/ 18 w 10000"/>
                          <a:gd name="connsiteY60" fmla="*/ 9304 h 10000"/>
                          <a:gd name="connsiteX61" fmla="*/ 18 w 10000"/>
                          <a:gd name="connsiteY61" fmla="*/ 5985 h 10000"/>
                          <a:gd name="connsiteX62" fmla="*/ 81 w 10000"/>
                          <a:gd name="connsiteY62" fmla="*/ 5709 h 10000"/>
                          <a:gd name="connsiteX63" fmla="*/ 279 w 10000"/>
                          <a:gd name="connsiteY63" fmla="*/ 5396 h 10000"/>
                          <a:gd name="connsiteX64" fmla="*/ 1541 w 10000"/>
                          <a:gd name="connsiteY64" fmla="*/ 4615 h 10000"/>
                          <a:gd name="connsiteX65" fmla="*/ 3368 w 10000"/>
                          <a:gd name="connsiteY65" fmla="*/ 3595 h 10000"/>
                          <a:gd name="connsiteX66" fmla="*/ 9459 w 10000"/>
                          <a:gd name="connsiteY66" fmla="*/ 205 h 10000"/>
                          <a:gd name="connsiteX67" fmla="*/ 9857 w 10000"/>
                          <a:gd name="connsiteY6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170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85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503 w 10000"/>
                          <a:gd name="connsiteY6" fmla="*/ 283 h 10000"/>
                          <a:gd name="connsiteX7" fmla="*/ 9329 w 10000"/>
                          <a:gd name="connsiteY7" fmla="*/ 394 h 10000"/>
                          <a:gd name="connsiteX8" fmla="*/ 9098 w 10000"/>
                          <a:gd name="connsiteY8" fmla="*/ 506 h 10000"/>
                          <a:gd name="connsiteX9" fmla="*/ 8837 w 10000"/>
                          <a:gd name="connsiteY9" fmla="*/ 655 h 10000"/>
                          <a:gd name="connsiteX10" fmla="*/ 8545 w 10000"/>
                          <a:gd name="connsiteY10" fmla="*/ 811 h 10000"/>
                          <a:gd name="connsiteX11" fmla="*/ 8216 w 10000"/>
                          <a:gd name="connsiteY11" fmla="*/ 990 h 10000"/>
                          <a:gd name="connsiteX12" fmla="*/ 7856 w 10000"/>
                          <a:gd name="connsiteY12" fmla="*/ 1183 h 10000"/>
                          <a:gd name="connsiteX13" fmla="*/ 7463 w 10000"/>
                          <a:gd name="connsiteY13" fmla="*/ 1392 h 10000"/>
                          <a:gd name="connsiteX14" fmla="*/ 7066 w 10000"/>
                          <a:gd name="connsiteY14" fmla="*/ 1615 h 10000"/>
                          <a:gd name="connsiteX15" fmla="*/ 6650 w 10000"/>
                          <a:gd name="connsiteY15" fmla="*/ 1854 h 10000"/>
                          <a:gd name="connsiteX16" fmla="*/ 6215 w 10000"/>
                          <a:gd name="connsiteY16" fmla="*/ 2084 h 10000"/>
                          <a:gd name="connsiteX17" fmla="*/ 5767 w 10000"/>
                          <a:gd name="connsiteY17" fmla="*/ 2330 h 10000"/>
                          <a:gd name="connsiteX18" fmla="*/ 5326 w 10000"/>
                          <a:gd name="connsiteY18" fmla="*/ 2583 h 10000"/>
                          <a:gd name="connsiteX19" fmla="*/ 4866 w 10000"/>
                          <a:gd name="connsiteY19" fmla="*/ 2843 h 10000"/>
                          <a:gd name="connsiteX20" fmla="*/ 4419 w 10000"/>
                          <a:gd name="connsiteY20" fmla="*/ 3089 h 10000"/>
                          <a:gd name="connsiteX21" fmla="*/ 3977 w 10000"/>
                          <a:gd name="connsiteY21" fmla="*/ 3335 h 10000"/>
                          <a:gd name="connsiteX22" fmla="*/ 3542 w 10000"/>
                          <a:gd name="connsiteY22" fmla="*/ 3587 h 10000"/>
                          <a:gd name="connsiteX23" fmla="*/ 3114 w 10000"/>
                          <a:gd name="connsiteY23" fmla="*/ 3818 h 10000"/>
                          <a:gd name="connsiteX24" fmla="*/ 2704 w 10000"/>
                          <a:gd name="connsiteY24" fmla="*/ 4057 h 10000"/>
                          <a:gd name="connsiteX25" fmla="*/ 2324 w 10000"/>
                          <a:gd name="connsiteY25" fmla="*/ 4272 h 10000"/>
                          <a:gd name="connsiteX26" fmla="*/ 1964 w 10000"/>
                          <a:gd name="connsiteY26" fmla="*/ 4481 h 10000"/>
                          <a:gd name="connsiteX27" fmla="*/ 1628 w 10000"/>
                          <a:gd name="connsiteY27" fmla="*/ 4682 h 10000"/>
                          <a:gd name="connsiteX28" fmla="*/ 1324 w 10000"/>
                          <a:gd name="connsiteY28" fmla="*/ 4846 h 10000"/>
                          <a:gd name="connsiteX29" fmla="*/ 1050 w 10000"/>
                          <a:gd name="connsiteY29" fmla="*/ 5017 h 10000"/>
                          <a:gd name="connsiteX30" fmla="*/ 820 w 10000"/>
                          <a:gd name="connsiteY30" fmla="*/ 5150 h 10000"/>
                          <a:gd name="connsiteX31" fmla="*/ 640 w 10000"/>
                          <a:gd name="connsiteY31" fmla="*/ 5278 h 10000"/>
                          <a:gd name="connsiteX32" fmla="*/ 497 w 10000"/>
                          <a:gd name="connsiteY32" fmla="*/ 5367 h 10000"/>
                          <a:gd name="connsiteX33" fmla="*/ 472 w 10000"/>
                          <a:gd name="connsiteY33" fmla="*/ 5381 h 10000"/>
                          <a:gd name="connsiteX34" fmla="*/ 428 w 10000"/>
                          <a:gd name="connsiteY34" fmla="*/ 5433 h 10000"/>
                          <a:gd name="connsiteX35" fmla="*/ 366 w 10000"/>
                          <a:gd name="connsiteY35" fmla="*/ 5500 h 10000"/>
                          <a:gd name="connsiteX36" fmla="*/ 298 w 10000"/>
                          <a:gd name="connsiteY36" fmla="*/ 5605 h 10000"/>
                          <a:gd name="connsiteX37" fmla="*/ 236 w 10000"/>
                          <a:gd name="connsiteY37" fmla="*/ 5731 h 10000"/>
                          <a:gd name="connsiteX38" fmla="*/ 180 w 10000"/>
                          <a:gd name="connsiteY38" fmla="*/ 5895 h 10000"/>
                          <a:gd name="connsiteX39" fmla="*/ 167 w 10000"/>
                          <a:gd name="connsiteY39" fmla="*/ 6089 h 10000"/>
                          <a:gd name="connsiteX40" fmla="*/ 167 w 10000"/>
                          <a:gd name="connsiteY40" fmla="*/ 6215 h 10000"/>
                          <a:gd name="connsiteX41" fmla="*/ 167 w 10000"/>
                          <a:gd name="connsiteY41" fmla="*/ 6424 h 10000"/>
                          <a:gd name="connsiteX42" fmla="*/ 167 w 10000"/>
                          <a:gd name="connsiteY42" fmla="*/ 6684 h 10000"/>
                          <a:gd name="connsiteX43" fmla="*/ 167 w 10000"/>
                          <a:gd name="connsiteY43" fmla="*/ 6989 h 10000"/>
                          <a:gd name="connsiteX44" fmla="*/ 167 w 10000"/>
                          <a:gd name="connsiteY44" fmla="*/ 7324 h 10000"/>
                          <a:gd name="connsiteX45" fmla="*/ 180 w 10000"/>
                          <a:gd name="connsiteY45" fmla="*/ 7674 h 10000"/>
                          <a:gd name="connsiteX46" fmla="*/ 180 w 10000"/>
                          <a:gd name="connsiteY46" fmla="*/ 8031 h 10000"/>
                          <a:gd name="connsiteX47" fmla="*/ 180 w 10000"/>
                          <a:gd name="connsiteY47" fmla="*/ 8381 h 10000"/>
                          <a:gd name="connsiteX48" fmla="*/ 180 w 10000"/>
                          <a:gd name="connsiteY48" fmla="*/ 8709 h 10000"/>
                          <a:gd name="connsiteX49" fmla="*/ 180 w 10000"/>
                          <a:gd name="connsiteY49" fmla="*/ 9006 h 10000"/>
                          <a:gd name="connsiteX50" fmla="*/ 192 w 10000"/>
                          <a:gd name="connsiteY50" fmla="*/ 9267 h 10000"/>
                          <a:gd name="connsiteX51" fmla="*/ 192 w 10000"/>
                          <a:gd name="connsiteY51" fmla="*/ 9461 h 10000"/>
                          <a:gd name="connsiteX52" fmla="*/ 192 w 10000"/>
                          <a:gd name="connsiteY52" fmla="*/ 9580 h 10000"/>
                          <a:gd name="connsiteX53" fmla="*/ 192 w 10000"/>
                          <a:gd name="connsiteY53" fmla="*/ 9632 h 10000"/>
                          <a:gd name="connsiteX54" fmla="*/ 8980 w 10000"/>
                          <a:gd name="connsiteY54" fmla="*/ 4630 h 10000"/>
                          <a:gd name="connsiteX55" fmla="*/ 8868 w 10000"/>
                          <a:gd name="connsiteY55" fmla="*/ 5150 h 10000"/>
                          <a:gd name="connsiteX56" fmla="*/ 243 w 10000"/>
                          <a:gd name="connsiteY56" fmla="*/ 10000 h 10000"/>
                          <a:gd name="connsiteX57" fmla="*/ 18 w 10000"/>
                          <a:gd name="connsiteY57" fmla="*/ 9304 h 10000"/>
                          <a:gd name="connsiteX58" fmla="*/ 18 w 10000"/>
                          <a:gd name="connsiteY58" fmla="*/ 5985 h 10000"/>
                          <a:gd name="connsiteX59" fmla="*/ 81 w 10000"/>
                          <a:gd name="connsiteY59" fmla="*/ 5709 h 10000"/>
                          <a:gd name="connsiteX60" fmla="*/ 279 w 10000"/>
                          <a:gd name="connsiteY60" fmla="*/ 5396 h 10000"/>
                          <a:gd name="connsiteX61" fmla="*/ 1541 w 10000"/>
                          <a:gd name="connsiteY61" fmla="*/ 4615 h 10000"/>
                          <a:gd name="connsiteX62" fmla="*/ 3368 w 10000"/>
                          <a:gd name="connsiteY62" fmla="*/ 3595 h 10000"/>
                          <a:gd name="connsiteX63" fmla="*/ 9459 w 10000"/>
                          <a:gd name="connsiteY63" fmla="*/ 205 h 10000"/>
                          <a:gd name="connsiteX64" fmla="*/ 9857 w 10000"/>
                          <a:gd name="connsiteY6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329 w 10000"/>
                          <a:gd name="connsiteY6" fmla="*/ 394 h 10000"/>
                          <a:gd name="connsiteX7" fmla="*/ 9098 w 10000"/>
                          <a:gd name="connsiteY7" fmla="*/ 506 h 10000"/>
                          <a:gd name="connsiteX8" fmla="*/ 8837 w 10000"/>
                          <a:gd name="connsiteY8" fmla="*/ 655 h 10000"/>
                          <a:gd name="connsiteX9" fmla="*/ 8545 w 10000"/>
                          <a:gd name="connsiteY9" fmla="*/ 811 h 10000"/>
                          <a:gd name="connsiteX10" fmla="*/ 8216 w 10000"/>
                          <a:gd name="connsiteY10" fmla="*/ 990 h 10000"/>
                          <a:gd name="connsiteX11" fmla="*/ 7856 w 10000"/>
                          <a:gd name="connsiteY11" fmla="*/ 1183 h 10000"/>
                          <a:gd name="connsiteX12" fmla="*/ 7463 w 10000"/>
                          <a:gd name="connsiteY12" fmla="*/ 1392 h 10000"/>
                          <a:gd name="connsiteX13" fmla="*/ 7066 w 10000"/>
                          <a:gd name="connsiteY13" fmla="*/ 1615 h 10000"/>
                          <a:gd name="connsiteX14" fmla="*/ 6650 w 10000"/>
                          <a:gd name="connsiteY14" fmla="*/ 1854 h 10000"/>
                          <a:gd name="connsiteX15" fmla="*/ 6215 w 10000"/>
                          <a:gd name="connsiteY15" fmla="*/ 2084 h 10000"/>
                          <a:gd name="connsiteX16" fmla="*/ 5767 w 10000"/>
                          <a:gd name="connsiteY16" fmla="*/ 2330 h 10000"/>
                          <a:gd name="connsiteX17" fmla="*/ 5326 w 10000"/>
                          <a:gd name="connsiteY17" fmla="*/ 2583 h 10000"/>
                          <a:gd name="connsiteX18" fmla="*/ 4866 w 10000"/>
                          <a:gd name="connsiteY18" fmla="*/ 2843 h 10000"/>
                          <a:gd name="connsiteX19" fmla="*/ 4419 w 10000"/>
                          <a:gd name="connsiteY19" fmla="*/ 3089 h 10000"/>
                          <a:gd name="connsiteX20" fmla="*/ 3977 w 10000"/>
                          <a:gd name="connsiteY20" fmla="*/ 3335 h 10000"/>
                          <a:gd name="connsiteX21" fmla="*/ 3542 w 10000"/>
                          <a:gd name="connsiteY21" fmla="*/ 3587 h 10000"/>
                          <a:gd name="connsiteX22" fmla="*/ 3114 w 10000"/>
                          <a:gd name="connsiteY22" fmla="*/ 3818 h 10000"/>
                          <a:gd name="connsiteX23" fmla="*/ 2704 w 10000"/>
                          <a:gd name="connsiteY23" fmla="*/ 4057 h 10000"/>
                          <a:gd name="connsiteX24" fmla="*/ 2324 w 10000"/>
                          <a:gd name="connsiteY24" fmla="*/ 4272 h 10000"/>
                          <a:gd name="connsiteX25" fmla="*/ 1964 w 10000"/>
                          <a:gd name="connsiteY25" fmla="*/ 4481 h 10000"/>
                          <a:gd name="connsiteX26" fmla="*/ 1628 w 10000"/>
                          <a:gd name="connsiteY26" fmla="*/ 4682 h 10000"/>
                          <a:gd name="connsiteX27" fmla="*/ 1324 w 10000"/>
                          <a:gd name="connsiteY27" fmla="*/ 4846 h 10000"/>
                          <a:gd name="connsiteX28" fmla="*/ 1050 w 10000"/>
                          <a:gd name="connsiteY28" fmla="*/ 5017 h 10000"/>
                          <a:gd name="connsiteX29" fmla="*/ 820 w 10000"/>
                          <a:gd name="connsiteY29" fmla="*/ 5150 h 10000"/>
                          <a:gd name="connsiteX30" fmla="*/ 640 w 10000"/>
                          <a:gd name="connsiteY30" fmla="*/ 5278 h 10000"/>
                          <a:gd name="connsiteX31" fmla="*/ 497 w 10000"/>
                          <a:gd name="connsiteY31" fmla="*/ 5367 h 10000"/>
                          <a:gd name="connsiteX32" fmla="*/ 472 w 10000"/>
                          <a:gd name="connsiteY32" fmla="*/ 5381 h 10000"/>
                          <a:gd name="connsiteX33" fmla="*/ 428 w 10000"/>
                          <a:gd name="connsiteY33" fmla="*/ 5433 h 10000"/>
                          <a:gd name="connsiteX34" fmla="*/ 366 w 10000"/>
                          <a:gd name="connsiteY34" fmla="*/ 5500 h 10000"/>
                          <a:gd name="connsiteX35" fmla="*/ 298 w 10000"/>
                          <a:gd name="connsiteY35" fmla="*/ 5605 h 10000"/>
                          <a:gd name="connsiteX36" fmla="*/ 236 w 10000"/>
                          <a:gd name="connsiteY36" fmla="*/ 5731 h 10000"/>
                          <a:gd name="connsiteX37" fmla="*/ 180 w 10000"/>
                          <a:gd name="connsiteY37" fmla="*/ 5895 h 10000"/>
                          <a:gd name="connsiteX38" fmla="*/ 167 w 10000"/>
                          <a:gd name="connsiteY38" fmla="*/ 6089 h 10000"/>
                          <a:gd name="connsiteX39" fmla="*/ 167 w 10000"/>
                          <a:gd name="connsiteY39" fmla="*/ 6215 h 10000"/>
                          <a:gd name="connsiteX40" fmla="*/ 167 w 10000"/>
                          <a:gd name="connsiteY40" fmla="*/ 6424 h 10000"/>
                          <a:gd name="connsiteX41" fmla="*/ 167 w 10000"/>
                          <a:gd name="connsiteY41" fmla="*/ 6684 h 10000"/>
                          <a:gd name="connsiteX42" fmla="*/ 167 w 10000"/>
                          <a:gd name="connsiteY42" fmla="*/ 6989 h 10000"/>
                          <a:gd name="connsiteX43" fmla="*/ 167 w 10000"/>
                          <a:gd name="connsiteY43" fmla="*/ 7324 h 10000"/>
                          <a:gd name="connsiteX44" fmla="*/ 180 w 10000"/>
                          <a:gd name="connsiteY44" fmla="*/ 7674 h 10000"/>
                          <a:gd name="connsiteX45" fmla="*/ 180 w 10000"/>
                          <a:gd name="connsiteY45" fmla="*/ 8031 h 10000"/>
                          <a:gd name="connsiteX46" fmla="*/ 180 w 10000"/>
                          <a:gd name="connsiteY46" fmla="*/ 8381 h 10000"/>
                          <a:gd name="connsiteX47" fmla="*/ 180 w 10000"/>
                          <a:gd name="connsiteY47" fmla="*/ 8709 h 10000"/>
                          <a:gd name="connsiteX48" fmla="*/ 180 w 10000"/>
                          <a:gd name="connsiteY48" fmla="*/ 9006 h 10000"/>
                          <a:gd name="connsiteX49" fmla="*/ 192 w 10000"/>
                          <a:gd name="connsiteY49" fmla="*/ 9267 h 10000"/>
                          <a:gd name="connsiteX50" fmla="*/ 192 w 10000"/>
                          <a:gd name="connsiteY50" fmla="*/ 9461 h 10000"/>
                          <a:gd name="connsiteX51" fmla="*/ 192 w 10000"/>
                          <a:gd name="connsiteY51" fmla="*/ 9580 h 10000"/>
                          <a:gd name="connsiteX52" fmla="*/ 192 w 10000"/>
                          <a:gd name="connsiteY52" fmla="*/ 9632 h 10000"/>
                          <a:gd name="connsiteX53" fmla="*/ 8980 w 10000"/>
                          <a:gd name="connsiteY53" fmla="*/ 4630 h 10000"/>
                          <a:gd name="connsiteX54" fmla="*/ 8868 w 10000"/>
                          <a:gd name="connsiteY54" fmla="*/ 5150 h 10000"/>
                          <a:gd name="connsiteX55" fmla="*/ 243 w 10000"/>
                          <a:gd name="connsiteY55" fmla="*/ 10000 h 10000"/>
                          <a:gd name="connsiteX56" fmla="*/ 18 w 10000"/>
                          <a:gd name="connsiteY56" fmla="*/ 9304 h 10000"/>
                          <a:gd name="connsiteX57" fmla="*/ 18 w 10000"/>
                          <a:gd name="connsiteY57" fmla="*/ 5985 h 10000"/>
                          <a:gd name="connsiteX58" fmla="*/ 81 w 10000"/>
                          <a:gd name="connsiteY58" fmla="*/ 5709 h 10000"/>
                          <a:gd name="connsiteX59" fmla="*/ 279 w 10000"/>
                          <a:gd name="connsiteY59" fmla="*/ 5396 h 10000"/>
                          <a:gd name="connsiteX60" fmla="*/ 1541 w 10000"/>
                          <a:gd name="connsiteY60" fmla="*/ 4615 h 10000"/>
                          <a:gd name="connsiteX61" fmla="*/ 3368 w 10000"/>
                          <a:gd name="connsiteY61" fmla="*/ 3595 h 10000"/>
                          <a:gd name="connsiteX62" fmla="*/ 9459 w 10000"/>
                          <a:gd name="connsiteY62" fmla="*/ 205 h 10000"/>
                          <a:gd name="connsiteX63" fmla="*/ 9857 w 10000"/>
                          <a:gd name="connsiteY6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098 w 10000"/>
                          <a:gd name="connsiteY6" fmla="*/ 506 h 10000"/>
                          <a:gd name="connsiteX7" fmla="*/ 8837 w 10000"/>
                          <a:gd name="connsiteY7" fmla="*/ 655 h 10000"/>
                          <a:gd name="connsiteX8" fmla="*/ 8545 w 10000"/>
                          <a:gd name="connsiteY8" fmla="*/ 811 h 10000"/>
                          <a:gd name="connsiteX9" fmla="*/ 8216 w 10000"/>
                          <a:gd name="connsiteY9" fmla="*/ 990 h 10000"/>
                          <a:gd name="connsiteX10" fmla="*/ 7856 w 10000"/>
                          <a:gd name="connsiteY10" fmla="*/ 1183 h 10000"/>
                          <a:gd name="connsiteX11" fmla="*/ 7463 w 10000"/>
                          <a:gd name="connsiteY11" fmla="*/ 1392 h 10000"/>
                          <a:gd name="connsiteX12" fmla="*/ 7066 w 10000"/>
                          <a:gd name="connsiteY12" fmla="*/ 1615 h 10000"/>
                          <a:gd name="connsiteX13" fmla="*/ 6650 w 10000"/>
                          <a:gd name="connsiteY13" fmla="*/ 1854 h 10000"/>
                          <a:gd name="connsiteX14" fmla="*/ 6215 w 10000"/>
                          <a:gd name="connsiteY14" fmla="*/ 2084 h 10000"/>
                          <a:gd name="connsiteX15" fmla="*/ 5767 w 10000"/>
                          <a:gd name="connsiteY15" fmla="*/ 2330 h 10000"/>
                          <a:gd name="connsiteX16" fmla="*/ 5326 w 10000"/>
                          <a:gd name="connsiteY16" fmla="*/ 2583 h 10000"/>
                          <a:gd name="connsiteX17" fmla="*/ 4866 w 10000"/>
                          <a:gd name="connsiteY17" fmla="*/ 2843 h 10000"/>
                          <a:gd name="connsiteX18" fmla="*/ 4419 w 10000"/>
                          <a:gd name="connsiteY18" fmla="*/ 3089 h 10000"/>
                          <a:gd name="connsiteX19" fmla="*/ 3977 w 10000"/>
                          <a:gd name="connsiteY19" fmla="*/ 3335 h 10000"/>
                          <a:gd name="connsiteX20" fmla="*/ 3542 w 10000"/>
                          <a:gd name="connsiteY20" fmla="*/ 3587 h 10000"/>
                          <a:gd name="connsiteX21" fmla="*/ 3114 w 10000"/>
                          <a:gd name="connsiteY21" fmla="*/ 3818 h 10000"/>
                          <a:gd name="connsiteX22" fmla="*/ 2704 w 10000"/>
                          <a:gd name="connsiteY22" fmla="*/ 4057 h 10000"/>
                          <a:gd name="connsiteX23" fmla="*/ 2324 w 10000"/>
                          <a:gd name="connsiteY23" fmla="*/ 4272 h 10000"/>
                          <a:gd name="connsiteX24" fmla="*/ 1964 w 10000"/>
                          <a:gd name="connsiteY24" fmla="*/ 4481 h 10000"/>
                          <a:gd name="connsiteX25" fmla="*/ 1628 w 10000"/>
                          <a:gd name="connsiteY25" fmla="*/ 4682 h 10000"/>
                          <a:gd name="connsiteX26" fmla="*/ 1324 w 10000"/>
                          <a:gd name="connsiteY26" fmla="*/ 4846 h 10000"/>
                          <a:gd name="connsiteX27" fmla="*/ 1050 w 10000"/>
                          <a:gd name="connsiteY27" fmla="*/ 5017 h 10000"/>
                          <a:gd name="connsiteX28" fmla="*/ 820 w 10000"/>
                          <a:gd name="connsiteY28" fmla="*/ 5150 h 10000"/>
                          <a:gd name="connsiteX29" fmla="*/ 640 w 10000"/>
                          <a:gd name="connsiteY29" fmla="*/ 5278 h 10000"/>
                          <a:gd name="connsiteX30" fmla="*/ 497 w 10000"/>
                          <a:gd name="connsiteY30" fmla="*/ 5367 h 10000"/>
                          <a:gd name="connsiteX31" fmla="*/ 472 w 10000"/>
                          <a:gd name="connsiteY31" fmla="*/ 5381 h 10000"/>
                          <a:gd name="connsiteX32" fmla="*/ 428 w 10000"/>
                          <a:gd name="connsiteY32" fmla="*/ 5433 h 10000"/>
                          <a:gd name="connsiteX33" fmla="*/ 366 w 10000"/>
                          <a:gd name="connsiteY33" fmla="*/ 5500 h 10000"/>
                          <a:gd name="connsiteX34" fmla="*/ 298 w 10000"/>
                          <a:gd name="connsiteY34" fmla="*/ 5605 h 10000"/>
                          <a:gd name="connsiteX35" fmla="*/ 236 w 10000"/>
                          <a:gd name="connsiteY35" fmla="*/ 5731 h 10000"/>
                          <a:gd name="connsiteX36" fmla="*/ 180 w 10000"/>
                          <a:gd name="connsiteY36" fmla="*/ 5895 h 10000"/>
                          <a:gd name="connsiteX37" fmla="*/ 167 w 10000"/>
                          <a:gd name="connsiteY37" fmla="*/ 6089 h 10000"/>
                          <a:gd name="connsiteX38" fmla="*/ 167 w 10000"/>
                          <a:gd name="connsiteY38" fmla="*/ 6215 h 10000"/>
                          <a:gd name="connsiteX39" fmla="*/ 167 w 10000"/>
                          <a:gd name="connsiteY39" fmla="*/ 6424 h 10000"/>
                          <a:gd name="connsiteX40" fmla="*/ 167 w 10000"/>
                          <a:gd name="connsiteY40" fmla="*/ 6684 h 10000"/>
                          <a:gd name="connsiteX41" fmla="*/ 167 w 10000"/>
                          <a:gd name="connsiteY41" fmla="*/ 6989 h 10000"/>
                          <a:gd name="connsiteX42" fmla="*/ 167 w 10000"/>
                          <a:gd name="connsiteY42" fmla="*/ 7324 h 10000"/>
                          <a:gd name="connsiteX43" fmla="*/ 180 w 10000"/>
                          <a:gd name="connsiteY43" fmla="*/ 7674 h 10000"/>
                          <a:gd name="connsiteX44" fmla="*/ 180 w 10000"/>
                          <a:gd name="connsiteY44" fmla="*/ 8031 h 10000"/>
                          <a:gd name="connsiteX45" fmla="*/ 180 w 10000"/>
                          <a:gd name="connsiteY45" fmla="*/ 8381 h 10000"/>
                          <a:gd name="connsiteX46" fmla="*/ 180 w 10000"/>
                          <a:gd name="connsiteY46" fmla="*/ 8709 h 10000"/>
                          <a:gd name="connsiteX47" fmla="*/ 180 w 10000"/>
                          <a:gd name="connsiteY47" fmla="*/ 9006 h 10000"/>
                          <a:gd name="connsiteX48" fmla="*/ 192 w 10000"/>
                          <a:gd name="connsiteY48" fmla="*/ 9267 h 10000"/>
                          <a:gd name="connsiteX49" fmla="*/ 192 w 10000"/>
                          <a:gd name="connsiteY49" fmla="*/ 9461 h 10000"/>
                          <a:gd name="connsiteX50" fmla="*/ 192 w 10000"/>
                          <a:gd name="connsiteY50" fmla="*/ 9580 h 10000"/>
                          <a:gd name="connsiteX51" fmla="*/ 192 w 10000"/>
                          <a:gd name="connsiteY51" fmla="*/ 9632 h 10000"/>
                          <a:gd name="connsiteX52" fmla="*/ 8980 w 10000"/>
                          <a:gd name="connsiteY52" fmla="*/ 4630 h 10000"/>
                          <a:gd name="connsiteX53" fmla="*/ 8868 w 10000"/>
                          <a:gd name="connsiteY53" fmla="*/ 5150 h 10000"/>
                          <a:gd name="connsiteX54" fmla="*/ 243 w 10000"/>
                          <a:gd name="connsiteY54" fmla="*/ 10000 h 10000"/>
                          <a:gd name="connsiteX55" fmla="*/ 18 w 10000"/>
                          <a:gd name="connsiteY55" fmla="*/ 9304 h 10000"/>
                          <a:gd name="connsiteX56" fmla="*/ 18 w 10000"/>
                          <a:gd name="connsiteY56" fmla="*/ 5985 h 10000"/>
                          <a:gd name="connsiteX57" fmla="*/ 81 w 10000"/>
                          <a:gd name="connsiteY57" fmla="*/ 5709 h 10000"/>
                          <a:gd name="connsiteX58" fmla="*/ 279 w 10000"/>
                          <a:gd name="connsiteY58" fmla="*/ 5396 h 10000"/>
                          <a:gd name="connsiteX59" fmla="*/ 1541 w 10000"/>
                          <a:gd name="connsiteY59" fmla="*/ 4615 h 10000"/>
                          <a:gd name="connsiteX60" fmla="*/ 3368 w 10000"/>
                          <a:gd name="connsiteY60" fmla="*/ 3595 h 10000"/>
                          <a:gd name="connsiteX61" fmla="*/ 9459 w 10000"/>
                          <a:gd name="connsiteY61" fmla="*/ 205 h 10000"/>
                          <a:gd name="connsiteX62" fmla="*/ 9857 w 10000"/>
                          <a:gd name="connsiteY6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837 w 10000"/>
                          <a:gd name="connsiteY6" fmla="*/ 655 h 10000"/>
                          <a:gd name="connsiteX7" fmla="*/ 8545 w 10000"/>
                          <a:gd name="connsiteY7" fmla="*/ 811 h 10000"/>
                          <a:gd name="connsiteX8" fmla="*/ 8216 w 10000"/>
                          <a:gd name="connsiteY8" fmla="*/ 990 h 10000"/>
                          <a:gd name="connsiteX9" fmla="*/ 7856 w 10000"/>
                          <a:gd name="connsiteY9" fmla="*/ 1183 h 10000"/>
                          <a:gd name="connsiteX10" fmla="*/ 7463 w 10000"/>
                          <a:gd name="connsiteY10" fmla="*/ 1392 h 10000"/>
                          <a:gd name="connsiteX11" fmla="*/ 7066 w 10000"/>
                          <a:gd name="connsiteY11" fmla="*/ 1615 h 10000"/>
                          <a:gd name="connsiteX12" fmla="*/ 6650 w 10000"/>
                          <a:gd name="connsiteY12" fmla="*/ 1854 h 10000"/>
                          <a:gd name="connsiteX13" fmla="*/ 6215 w 10000"/>
                          <a:gd name="connsiteY13" fmla="*/ 2084 h 10000"/>
                          <a:gd name="connsiteX14" fmla="*/ 5767 w 10000"/>
                          <a:gd name="connsiteY14" fmla="*/ 2330 h 10000"/>
                          <a:gd name="connsiteX15" fmla="*/ 5326 w 10000"/>
                          <a:gd name="connsiteY15" fmla="*/ 2583 h 10000"/>
                          <a:gd name="connsiteX16" fmla="*/ 4866 w 10000"/>
                          <a:gd name="connsiteY16" fmla="*/ 2843 h 10000"/>
                          <a:gd name="connsiteX17" fmla="*/ 4419 w 10000"/>
                          <a:gd name="connsiteY17" fmla="*/ 3089 h 10000"/>
                          <a:gd name="connsiteX18" fmla="*/ 3977 w 10000"/>
                          <a:gd name="connsiteY18" fmla="*/ 3335 h 10000"/>
                          <a:gd name="connsiteX19" fmla="*/ 3542 w 10000"/>
                          <a:gd name="connsiteY19" fmla="*/ 3587 h 10000"/>
                          <a:gd name="connsiteX20" fmla="*/ 3114 w 10000"/>
                          <a:gd name="connsiteY20" fmla="*/ 3818 h 10000"/>
                          <a:gd name="connsiteX21" fmla="*/ 2704 w 10000"/>
                          <a:gd name="connsiteY21" fmla="*/ 4057 h 10000"/>
                          <a:gd name="connsiteX22" fmla="*/ 2324 w 10000"/>
                          <a:gd name="connsiteY22" fmla="*/ 4272 h 10000"/>
                          <a:gd name="connsiteX23" fmla="*/ 1964 w 10000"/>
                          <a:gd name="connsiteY23" fmla="*/ 4481 h 10000"/>
                          <a:gd name="connsiteX24" fmla="*/ 1628 w 10000"/>
                          <a:gd name="connsiteY24" fmla="*/ 4682 h 10000"/>
                          <a:gd name="connsiteX25" fmla="*/ 1324 w 10000"/>
                          <a:gd name="connsiteY25" fmla="*/ 4846 h 10000"/>
                          <a:gd name="connsiteX26" fmla="*/ 1050 w 10000"/>
                          <a:gd name="connsiteY26" fmla="*/ 5017 h 10000"/>
                          <a:gd name="connsiteX27" fmla="*/ 820 w 10000"/>
                          <a:gd name="connsiteY27" fmla="*/ 5150 h 10000"/>
                          <a:gd name="connsiteX28" fmla="*/ 640 w 10000"/>
                          <a:gd name="connsiteY28" fmla="*/ 5278 h 10000"/>
                          <a:gd name="connsiteX29" fmla="*/ 497 w 10000"/>
                          <a:gd name="connsiteY29" fmla="*/ 5367 h 10000"/>
                          <a:gd name="connsiteX30" fmla="*/ 472 w 10000"/>
                          <a:gd name="connsiteY30" fmla="*/ 5381 h 10000"/>
                          <a:gd name="connsiteX31" fmla="*/ 428 w 10000"/>
                          <a:gd name="connsiteY31" fmla="*/ 5433 h 10000"/>
                          <a:gd name="connsiteX32" fmla="*/ 366 w 10000"/>
                          <a:gd name="connsiteY32" fmla="*/ 5500 h 10000"/>
                          <a:gd name="connsiteX33" fmla="*/ 298 w 10000"/>
                          <a:gd name="connsiteY33" fmla="*/ 5605 h 10000"/>
                          <a:gd name="connsiteX34" fmla="*/ 236 w 10000"/>
                          <a:gd name="connsiteY34" fmla="*/ 5731 h 10000"/>
                          <a:gd name="connsiteX35" fmla="*/ 180 w 10000"/>
                          <a:gd name="connsiteY35" fmla="*/ 5895 h 10000"/>
                          <a:gd name="connsiteX36" fmla="*/ 167 w 10000"/>
                          <a:gd name="connsiteY36" fmla="*/ 6089 h 10000"/>
                          <a:gd name="connsiteX37" fmla="*/ 167 w 10000"/>
                          <a:gd name="connsiteY37" fmla="*/ 6215 h 10000"/>
                          <a:gd name="connsiteX38" fmla="*/ 167 w 10000"/>
                          <a:gd name="connsiteY38" fmla="*/ 6424 h 10000"/>
                          <a:gd name="connsiteX39" fmla="*/ 167 w 10000"/>
                          <a:gd name="connsiteY39" fmla="*/ 6684 h 10000"/>
                          <a:gd name="connsiteX40" fmla="*/ 167 w 10000"/>
                          <a:gd name="connsiteY40" fmla="*/ 6989 h 10000"/>
                          <a:gd name="connsiteX41" fmla="*/ 167 w 10000"/>
                          <a:gd name="connsiteY41" fmla="*/ 7324 h 10000"/>
                          <a:gd name="connsiteX42" fmla="*/ 180 w 10000"/>
                          <a:gd name="connsiteY42" fmla="*/ 7674 h 10000"/>
                          <a:gd name="connsiteX43" fmla="*/ 180 w 10000"/>
                          <a:gd name="connsiteY43" fmla="*/ 8031 h 10000"/>
                          <a:gd name="connsiteX44" fmla="*/ 180 w 10000"/>
                          <a:gd name="connsiteY44" fmla="*/ 8381 h 10000"/>
                          <a:gd name="connsiteX45" fmla="*/ 180 w 10000"/>
                          <a:gd name="connsiteY45" fmla="*/ 8709 h 10000"/>
                          <a:gd name="connsiteX46" fmla="*/ 180 w 10000"/>
                          <a:gd name="connsiteY46" fmla="*/ 9006 h 10000"/>
                          <a:gd name="connsiteX47" fmla="*/ 192 w 10000"/>
                          <a:gd name="connsiteY47" fmla="*/ 9267 h 10000"/>
                          <a:gd name="connsiteX48" fmla="*/ 192 w 10000"/>
                          <a:gd name="connsiteY48" fmla="*/ 9461 h 10000"/>
                          <a:gd name="connsiteX49" fmla="*/ 192 w 10000"/>
                          <a:gd name="connsiteY49" fmla="*/ 9580 h 10000"/>
                          <a:gd name="connsiteX50" fmla="*/ 192 w 10000"/>
                          <a:gd name="connsiteY50" fmla="*/ 9632 h 10000"/>
                          <a:gd name="connsiteX51" fmla="*/ 8980 w 10000"/>
                          <a:gd name="connsiteY51" fmla="*/ 4630 h 10000"/>
                          <a:gd name="connsiteX52" fmla="*/ 8868 w 10000"/>
                          <a:gd name="connsiteY52" fmla="*/ 5150 h 10000"/>
                          <a:gd name="connsiteX53" fmla="*/ 243 w 10000"/>
                          <a:gd name="connsiteY53" fmla="*/ 10000 h 10000"/>
                          <a:gd name="connsiteX54" fmla="*/ 18 w 10000"/>
                          <a:gd name="connsiteY54" fmla="*/ 9304 h 10000"/>
                          <a:gd name="connsiteX55" fmla="*/ 18 w 10000"/>
                          <a:gd name="connsiteY55" fmla="*/ 5985 h 10000"/>
                          <a:gd name="connsiteX56" fmla="*/ 81 w 10000"/>
                          <a:gd name="connsiteY56" fmla="*/ 5709 h 10000"/>
                          <a:gd name="connsiteX57" fmla="*/ 279 w 10000"/>
                          <a:gd name="connsiteY57" fmla="*/ 5396 h 10000"/>
                          <a:gd name="connsiteX58" fmla="*/ 1541 w 10000"/>
                          <a:gd name="connsiteY58" fmla="*/ 4615 h 10000"/>
                          <a:gd name="connsiteX59" fmla="*/ 3368 w 10000"/>
                          <a:gd name="connsiteY59" fmla="*/ 3595 h 10000"/>
                          <a:gd name="connsiteX60" fmla="*/ 9459 w 10000"/>
                          <a:gd name="connsiteY60" fmla="*/ 205 h 10000"/>
                          <a:gd name="connsiteX61" fmla="*/ 9857 w 10000"/>
                          <a:gd name="connsiteY6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856 w 10000"/>
                          <a:gd name="connsiteY6" fmla="*/ 1183 h 10000"/>
                          <a:gd name="connsiteX7" fmla="*/ 7463 w 10000"/>
                          <a:gd name="connsiteY7" fmla="*/ 1392 h 10000"/>
                          <a:gd name="connsiteX8" fmla="*/ 7066 w 10000"/>
                          <a:gd name="connsiteY8" fmla="*/ 1615 h 10000"/>
                          <a:gd name="connsiteX9" fmla="*/ 6650 w 10000"/>
                          <a:gd name="connsiteY9" fmla="*/ 1854 h 10000"/>
                          <a:gd name="connsiteX10" fmla="*/ 6215 w 10000"/>
                          <a:gd name="connsiteY10" fmla="*/ 2084 h 10000"/>
                          <a:gd name="connsiteX11" fmla="*/ 5767 w 10000"/>
                          <a:gd name="connsiteY11" fmla="*/ 2330 h 10000"/>
                          <a:gd name="connsiteX12" fmla="*/ 5326 w 10000"/>
                          <a:gd name="connsiteY12" fmla="*/ 2583 h 10000"/>
                          <a:gd name="connsiteX13" fmla="*/ 4866 w 10000"/>
                          <a:gd name="connsiteY13" fmla="*/ 2843 h 10000"/>
                          <a:gd name="connsiteX14" fmla="*/ 4419 w 10000"/>
                          <a:gd name="connsiteY14" fmla="*/ 3089 h 10000"/>
                          <a:gd name="connsiteX15" fmla="*/ 3977 w 10000"/>
                          <a:gd name="connsiteY15" fmla="*/ 3335 h 10000"/>
                          <a:gd name="connsiteX16" fmla="*/ 3542 w 10000"/>
                          <a:gd name="connsiteY16" fmla="*/ 3587 h 10000"/>
                          <a:gd name="connsiteX17" fmla="*/ 3114 w 10000"/>
                          <a:gd name="connsiteY17" fmla="*/ 3818 h 10000"/>
                          <a:gd name="connsiteX18" fmla="*/ 2704 w 10000"/>
                          <a:gd name="connsiteY18" fmla="*/ 4057 h 10000"/>
                          <a:gd name="connsiteX19" fmla="*/ 2324 w 10000"/>
                          <a:gd name="connsiteY19" fmla="*/ 4272 h 10000"/>
                          <a:gd name="connsiteX20" fmla="*/ 1964 w 10000"/>
                          <a:gd name="connsiteY20" fmla="*/ 4481 h 10000"/>
                          <a:gd name="connsiteX21" fmla="*/ 1628 w 10000"/>
                          <a:gd name="connsiteY21" fmla="*/ 4682 h 10000"/>
                          <a:gd name="connsiteX22" fmla="*/ 1324 w 10000"/>
                          <a:gd name="connsiteY22" fmla="*/ 4846 h 10000"/>
                          <a:gd name="connsiteX23" fmla="*/ 1050 w 10000"/>
                          <a:gd name="connsiteY23" fmla="*/ 5017 h 10000"/>
                          <a:gd name="connsiteX24" fmla="*/ 820 w 10000"/>
                          <a:gd name="connsiteY24" fmla="*/ 5150 h 10000"/>
                          <a:gd name="connsiteX25" fmla="*/ 640 w 10000"/>
                          <a:gd name="connsiteY25" fmla="*/ 5278 h 10000"/>
                          <a:gd name="connsiteX26" fmla="*/ 497 w 10000"/>
                          <a:gd name="connsiteY26" fmla="*/ 5367 h 10000"/>
                          <a:gd name="connsiteX27" fmla="*/ 472 w 10000"/>
                          <a:gd name="connsiteY27" fmla="*/ 5381 h 10000"/>
                          <a:gd name="connsiteX28" fmla="*/ 428 w 10000"/>
                          <a:gd name="connsiteY28" fmla="*/ 5433 h 10000"/>
                          <a:gd name="connsiteX29" fmla="*/ 366 w 10000"/>
                          <a:gd name="connsiteY29" fmla="*/ 5500 h 10000"/>
                          <a:gd name="connsiteX30" fmla="*/ 298 w 10000"/>
                          <a:gd name="connsiteY30" fmla="*/ 5605 h 10000"/>
                          <a:gd name="connsiteX31" fmla="*/ 236 w 10000"/>
                          <a:gd name="connsiteY31" fmla="*/ 5731 h 10000"/>
                          <a:gd name="connsiteX32" fmla="*/ 180 w 10000"/>
                          <a:gd name="connsiteY32" fmla="*/ 5895 h 10000"/>
                          <a:gd name="connsiteX33" fmla="*/ 167 w 10000"/>
                          <a:gd name="connsiteY33" fmla="*/ 6089 h 10000"/>
                          <a:gd name="connsiteX34" fmla="*/ 167 w 10000"/>
                          <a:gd name="connsiteY34" fmla="*/ 6215 h 10000"/>
                          <a:gd name="connsiteX35" fmla="*/ 167 w 10000"/>
                          <a:gd name="connsiteY35" fmla="*/ 6424 h 10000"/>
                          <a:gd name="connsiteX36" fmla="*/ 167 w 10000"/>
                          <a:gd name="connsiteY36" fmla="*/ 6684 h 10000"/>
                          <a:gd name="connsiteX37" fmla="*/ 167 w 10000"/>
                          <a:gd name="connsiteY37" fmla="*/ 6989 h 10000"/>
                          <a:gd name="connsiteX38" fmla="*/ 167 w 10000"/>
                          <a:gd name="connsiteY38" fmla="*/ 7324 h 10000"/>
                          <a:gd name="connsiteX39" fmla="*/ 180 w 10000"/>
                          <a:gd name="connsiteY39" fmla="*/ 7674 h 10000"/>
                          <a:gd name="connsiteX40" fmla="*/ 180 w 10000"/>
                          <a:gd name="connsiteY40" fmla="*/ 8031 h 10000"/>
                          <a:gd name="connsiteX41" fmla="*/ 180 w 10000"/>
                          <a:gd name="connsiteY41" fmla="*/ 8381 h 10000"/>
                          <a:gd name="connsiteX42" fmla="*/ 180 w 10000"/>
                          <a:gd name="connsiteY42" fmla="*/ 8709 h 10000"/>
                          <a:gd name="connsiteX43" fmla="*/ 180 w 10000"/>
                          <a:gd name="connsiteY43" fmla="*/ 9006 h 10000"/>
                          <a:gd name="connsiteX44" fmla="*/ 192 w 10000"/>
                          <a:gd name="connsiteY44" fmla="*/ 9267 h 10000"/>
                          <a:gd name="connsiteX45" fmla="*/ 192 w 10000"/>
                          <a:gd name="connsiteY45" fmla="*/ 9461 h 10000"/>
                          <a:gd name="connsiteX46" fmla="*/ 192 w 10000"/>
                          <a:gd name="connsiteY46" fmla="*/ 9580 h 10000"/>
                          <a:gd name="connsiteX47" fmla="*/ 192 w 10000"/>
                          <a:gd name="connsiteY47" fmla="*/ 9632 h 10000"/>
                          <a:gd name="connsiteX48" fmla="*/ 8980 w 10000"/>
                          <a:gd name="connsiteY48" fmla="*/ 4630 h 10000"/>
                          <a:gd name="connsiteX49" fmla="*/ 8868 w 10000"/>
                          <a:gd name="connsiteY49" fmla="*/ 5150 h 10000"/>
                          <a:gd name="connsiteX50" fmla="*/ 243 w 10000"/>
                          <a:gd name="connsiteY50" fmla="*/ 10000 h 10000"/>
                          <a:gd name="connsiteX51" fmla="*/ 18 w 10000"/>
                          <a:gd name="connsiteY51" fmla="*/ 9304 h 10000"/>
                          <a:gd name="connsiteX52" fmla="*/ 18 w 10000"/>
                          <a:gd name="connsiteY52" fmla="*/ 5985 h 10000"/>
                          <a:gd name="connsiteX53" fmla="*/ 81 w 10000"/>
                          <a:gd name="connsiteY53" fmla="*/ 5709 h 10000"/>
                          <a:gd name="connsiteX54" fmla="*/ 279 w 10000"/>
                          <a:gd name="connsiteY54" fmla="*/ 5396 h 10000"/>
                          <a:gd name="connsiteX55" fmla="*/ 1541 w 10000"/>
                          <a:gd name="connsiteY55" fmla="*/ 4615 h 10000"/>
                          <a:gd name="connsiteX56" fmla="*/ 3368 w 10000"/>
                          <a:gd name="connsiteY56" fmla="*/ 3595 h 10000"/>
                          <a:gd name="connsiteX57" fmla="*/ 9459 w 10000"/>
                          <a:gd name="connsiteY57" fmla="*/ 205 h 10000"/>
                          <a:gd name="connsiteX58" fmla="*/ 9857 w 10000"/>
                          <a:gd name="connsiteY5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463 w 10000"/>
                          <a:gd name="connsiteY6" fmla="*/ 1392 h 10000"/>
                          <a:gd name="connsiteX7" fmla="*/ 7066 w 10000"/>
                          <a:gd name="connsiteY7" fmla="*/ 1615 h 10000"/>
                          <a:gd name="connsiteX8" fmla="*/ 6650 w 10000"/>
                          <a:gd name="connsiteY8" fmla="*/ 1854 h 10000"/>
                          <a:gd name="connsiteX9" fmla="*/ 6215 w 10000"/>
                          <a:gd name="connsiteY9" fmla="*/ 2084 h 10000"/>
                          <a:gd name="connsiteX10" fmla="*/ 5767 w 10000"/>
                          <a:gd name="connsiteY10" fmla="*/ 2330 h 10000"/>
                          <a:gd name="connsiteX11" fmla="*/ 5326 w 10000"/>
                          <a:gd name="connsiteY11" fmla="*/ 2583 h 10000"/>
                          <a:gd name="connsiteX12" fmla="*/ 4866 w 10000"/>
                          <a:gd name="connsiteY12" fmla="*/ 2843 h 10000"/>
                          <a:gd name="connsiteX13" fmla="*/ 4419 w 10000"/>
                          <a:gd name="connsiteY13" fmla="*/ 3089 h 10000"/>
                          <a:gd name="connsiteX14" fmla="*/ 3977 w 10000"/>
                          <a:gd name="connsiteY14" fmla="*/ 3335 h 10000"/>
                          <a:gd name="connsiteX15" fmla="*/ 3542 w 10000"/>
                          <a:gd name="connsiteY15" fmla="*/ 3587 h 10000"/>
                          <a:gd name="connsiteX16" fmla="*/ 3114 w 10000"/>
                          <a:gd name="connsiteY16" fmla="*/ 3818 h 10000"/>
                          <a:gd name="connsiteX17" fmla="*/ 2704 w 10000"/>
                          <a:gd name="connsiteY17" fmla="*/ 4057 h 10000"/>
                          <a:gd name="connsiteX18" fmla="*/ 2324 w 10000"/>
                          <a:gd name="connsiteY18" fmla="*/ 4272 h 10000"/>
                          <a:gd name="connsiteX19" fmla="*/ 1964 w 10000"/>
                          <a:gd name="connsiteY19" fmla="*/ 4481 h 10000"/>
                          <a:gd name="connsiteX20" fmla="*/ 1628 w 10000"/>
                          <a:gd name="connsiteY20" fmla="*/ 4682 h 10000"/>
                          <a:gd name="connsiteX21" fmla="*/ 1324 w 10000"/>
                          <a:gd name="connsiteY21" fmla="*/ 4846 h 10000"/>
                          <a:gd name="connsiteX22" fmla="*/ 1050 w 10000"/>
                          <a:gd name="connsiteY22" fmla="*/ 5017 h 10000"/>
                          <a:gd name="connsiteX23" fmla="*/ 820 w 10000"/>
                          <a:gd name="connsiteY23" fmla="*/ 5150 h 10000"/>
                          <a:gd name="connsiteX24" fmla="*/ 640 w 10000"/>
                          <a:gd name="connsiteY24" fmla="*/ 5278 h 10000"/>
                          <a:gd name="connsiteX25" fmla="*/ 497 w 10000"/>
                          <a:gd name="connsiteY25" fmla="*/ 5367 h 10000"/>
                          <a:gd name="connsiteX26" fmla="*/ 472 w 10000"/>
                          <a:gd name="connsiteY26" fmla="*/ 5381 h 10000"/>
                          <a:gd name="connsiteX27" fmla="*/ 428 w 10000"/>
                          <a:gd name="connsiteY27" fmla="*/ 5433 h 10000"/>
                          <a:gd name="connsiteX28" fmla="*/ 366 w 10000"/>
                          <a:gd name="connsiteY28" fmla="*/ 5500 h 10000"/>
                          <a:gd name="connsiteX29" fmla="*/ 298 w 10000"/>
                          <a:gd name="connsiteY29" fmla="*/ 5605 h 10000"/>
                          <a:gd name="connsiteX30" fmla="*/ 236 w 10000"/>
                          <a:gd name="connsiteY30" fmla="*/ 5731 h 10000"/>
                          <a:gd name="connsiteX31" fmla="*/ 180 w 10000"/>
                          <a:gd name="connsiteY31" fmla="*/ 5895 h 10000"/>
                          <a:gd name="connsiteX32" fmla="*/ 167 w 10000"/>
                          <a:gd name="connsiteY32" fmla="*/ 6089 h 10000"/>
                          <a:gd name="connsiteX33" fmla="*/ 167 w 10000"/>
                          <a:gd name="connsiteY33" fmla="*/ 6215 h 10000"/>
                          <a:gd name="connsiteX34" fmla="*/ 167 w 10000"/>
                          <a:gd name="connsiteY34" fmla="*/ 6424 h 10000"/>
                          <a:gd name="connsiteX35" fmla="*/ 167 w 10000"/>
                          <a:gd name="connsiteY35" fmla="*/ 6684 h 10000"/>
                          <a:gd name="connsiteX36" fmla="*/ 167 w 10000"/>
                          <a:gd name="connsiteY36" fmla="*/ 6989 h 10000"/>
                          <a:gd name="connsiteX37" fmla="*/ 167 w 10000"/>
                          <a:gd name="connsiteY37" fmla="*/ 7324 h 10000"/>
                          <a:gd name="connsiteX38" fmla="*/ 180 w 10000"/>
                          <a:gd name="connsiteY38" fmla="*/ 7674 h 10000"/>
                          <a:gd name="connsiteX39" fmla="*/ 180 w 10000"/>
                          <a:gd name="connsiteY39" fmla="*/ 8031 h 10000"/>
                          <a:gd name="connsiteX40" fmla="*/ 180 w 10000"/>
                          <a:gd name="connsiteY40" fmla="*/ 8381 h 10000"/>
                          <a:gd name="connsiteX41" fmla="*/ 180 w 10000"/>
                          <a:gd name="connsiteY41" fmla="*/ 8709 h 10000"/>
                          <a:gd name="connsiteX42" fmla="*/ 180 w 10000"/>
                          <a:gd name="connsiteY42" fmla="*/ 9006 h 10000"/>
                          <a:gd name="connsiteX43" fmla="*/ 192 w 10000"/>
                          <a:gd name="connsiteY43" fmla="*/ 9267 h 10000"/>
                          <a:gd name="connsiteX44" fmla="*/ 192 w 10000"/>
                          <a:gd name="connsiteY44" fmla="*/ 9461 h 10000"/>
                          <a:gd name="connsiteX45" fmla="*/ 192 w 10000"/>
                          <a:gd name="connsiteY45" fmla="*/ 9580 h 10000"/>
                          <a:gd name="connsiteX46" fmla="*/ 192 w 10000"/>
                          <a:gd name="connsiteY46" fmla="*/ 9632 h 10000"/>
                          <a:gd name="connsiteX47" fmla="*/ 8980 w 10000"/>
                          <a:gd name="connsiteY47" fmla="*/ 4630 h 10000"/>
                          <a:gd name="connsiteX48" fmla="*/ 8868 w 10000"/>
                          <a:gd name="connsiteY48" fmla="*/ 5150 h 10000"/>
                          <a:gd name="connsiteX49" fmla="*/ 243 w 10000"/>
                          <a:gd name="connsiteY49" fmla="*/ 10000 h 10000"/>
                          <a:gd name="connsiteX50" fmla="*/ 18 w 10000"/>
                          <a:gd name="connsiteY50" fmla="*/ 9304 h 10000"/>
                          <a:gd name="connsiteX51" fmla="*/ 18 w 10000"/>
                          <a:gd name="connsiteY51" fmla="*/ 5985 h 10000"/>
                          <a:gd name="connsiteX52" fmla="*/ 81 w 10000"/>
                          <a:gd name="connsiteY52" fmla="*/ 5709 h 10000"/>
                          <a:gd name="connsiteX53" fmla="*/ 279 w 10000"/>
                          <a:gd name="connsiteY53" fmla="*/ 5396 h 10000"/>
                          <a:gd name="connsiteX54" fmla="*/ 1541 w 10000"/>
                          <a:gd name="connsiteY54" fmla="*/ 4615 h 10000"/>
                          <a:gd name="connsiteX55" fmla="*/ 3368 w 10000"/>
                          <a:gd name="connsiteY55" fmla="*/ 3595 h 10000"/>
                          <a:gd name="connsiteX56" fmla="*/ 9459 w 10000"/>
                          <a:gd name="connsiteY56" fmla="*/ 205 h 10000"/>
                          <a:gd name="connsiteX57" fmla="*/ 9857 w 10000"/>
                          <a:gd name="connsiteY5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066 w 10000"/>
                          <a:gd name="connsiteY6" fmla="*/ 1615 h 10000"/>
                          <a:gd name="connsiteX7" fmla="*/ 6650 w 10000"/>
                          <a:gd name="connsiteY7" fmla="*/ 1854 h 10000"/>
                          <a:gd name="connsiteX8" fmla="*/ 6215 w 10000"/>
                          <a:gd name="connsiteY8" fmla="*/ 2084 h 10000"/>
                          <a:gd name="connsiteX9" fmla="*/ 5767 w 10000"/>
                          <a:gd name="connsiteY9" fmla="*/ 2330 h 10000"/>
                          <a:gd name="connsiteX10" fmla="*/ 5326 w 10000"/>
                          <a:gd name="connsiteY10" fmla="*/ 2583 h 10000"/>
                          <a:gd name="connsiteX11" fmla="*/ 4866 w 10000"/>
                          <a:gd name="connsiteY11" fmla="*/ 2843 h 10000"/>
                          <a:gd name="connsiteX12" fmla="*/ 4419 w 10000"/>
                          <a:gd name="connsiteY12" fmla="*/ 3089 h 10000"/>
                          <a:gd name="connsiteX13" fmla="*/ 3977 w 10000"/>
                          <a:gd name="connsiteY13" fmla="*/ 3335 h 10000"/>
                          <a:gd name="connsiteX14" fmla="*/ 3542 w 10000"/>
                          <a:gd name="connsiteY14" fmla="*/ 3587 h 10000"/>
                          <a:gd name="connsiteX15" fmla="*/ 3114 w 10000"/>
                          <a:gd name="connsiteY15" fmla="*/ 3818 h 10000"/>
                          <a:gd name="connsiteX16" fmla="*/ 2704 w 10000"/>
                          <a:gd name="connsiteY16" fmla="*/ 4057 h 10000"/>
                          <a:gd name="connsiteX17" fmla="*/ 2324 w 10000"/>
                          <a:gd name="connsiteY17" fmla="*/ 4272 h 10000"/>
                          <a:gd name="connsiteX18" fmla="*/ 1964 w 10000"/>
                          <a:gd name="connsiteY18" fmla="*/ 4481 h 10000"/>
                          <a:gd name="connsiteX19" fmla="*/ 1628 w 10000"/>
                          <a:gd name="connsiteY19" fmla="*/ 4682 h 10000"/>
                          <a:gd name="connsiteX20" fmla="*/ 1324 w 10000"/>
                          <a:gd name="connsiteY20" fmla="*/ 4846 h 10000"/>
                          <a:gd name="connsiteX21" fmla="*/ 1050 w 10000"/>
                          <a:gd name="connsiteY21" fmla="*/ 5017 h 10000"/>
                          <a:gd name="connsiteX22" fmla="*/ 820 w 10000"/>
                          <a:gd name="connsiteY22" fmla="*/ 5150 h 10000"/>
                          <a:gd name="connsiteX23" fmla="*/ 640 w 10000"/>
                          <a:gd name="connsiteY23" fmla="*/ 5278 h 10000"/>
                          <a:gd name="connsiteX24" fmla="*/ 497 w 10000"/>
                          <a:gd name="connsiteY24" fmla="*/ 5367 h 10000"/>
                          <a:gd name="connsiteX25" fmla="*/ 472 w 10000"/>
                          <a:gd name="connsiteY25" fmla="*/ 5381 h 10000"/>
                          <a:gd name="connsiteX26" fmla="*/ 428 w 10000"/>
                          <a:gd name="connsiteY26" fmla="*/ 5433 h 10000"/>
                          <a:gd name="connsiteX27" fmla="*/ 366 w 10000"/>
                          <a:gd name="connsiteY27" fmla="*/ 5500 h 10000"/>
                          <a:gd name="connsiteX28" fmla="*/ 298 w 10000"/>
                          <a:gd name="connsiteY28" fmla="*/ 5605 h 10000"/>
                          <a:gd name="connsiteX29" fmla="*/ 236 w 10000"/>
                          <a:gd name="connsiteY29" fmla="*/ 5731 h 10000"/>
                          <a:gd name="connsiteX30" fmla="*/ 180 w 10000"/>
                          <a:gd name="connsiteY30" fmla="*/ 5895 h 10000"/>
                          <a:gd name="connsiteX31" fmla="*/ 167 w 10000"/>
                          <a:gd name="connsiteY31" fmla="*/ 6089 h 10000"/>
                          <a:gd name="connsiteX32" fmla="*/ 167 w 10000"/>
                          <a:gd name="connsiteY32" fmla="*/ 6215 h 10000"/>
                          <a:gd name="connsiteX33" fmla="*/ 167 w 10000"/>
                          <a:gd name="connsiteY33" fmla="*/ 6424 h 10000"/>
                          <a:gd name="connsiteX34" fmla="*/ 167 w 10000"/>
                          <a:gd name="connsiteY34" fmla="*/ 6684 h 10000"/>
                          <a:gd name="connsiteX35" fmla="*/ 167 w 10000"/>
                          <a:gd name="connsiteY35" fmla="*/ 6989 h 10000"/>
                          <a:gd name="connsiteX36" fmla="*/ 167 w 10000"/>
                          <a:gd name="connsiteY36" fmla="*/ 7324 h 10000"/>
                          <a:gd name="connsiteX37" fmla="*/ 180 w 10000"/>
                          <a:gd name="connsiteY37" fmla="*/ 7674 h 10000"/>
                          <a:gd name="connsiteX38" fmla="*/ 180 w 10000"/>
                          <a:gd name="connsiteY38" fmla="*/ 8031 h 10000"/>
                          <a:gd name="connsiteX39" fmla="*/ 180 w 10000"/>
                          <a:gd name="connsiteY39" fmla="*/ 8381 h 10000"/>
                          <a:gd name="connsiteX40" fmla="*/ 180 w 10000"/>
                          <a:gd name="connsiteY40" fmla="*/ 8709 h 10000"/>
                          <a:gd name="connsiteX41" fmla="*/ 180 w 10000"/>
                          <a:gd name="connsiteY41" fmla="*/ 9006 h 10000"/>
                          <a:gd name="connsiteX42" fmla="*/ 192 w 10000"/>
                          <a:gd name="connsiteY42" fmla="*/ 9267 h 10000"/>
                          <a:gd name="connsiteX43" fmla="*/ 192 w 10000"/>
                          <a:gd name="connsiteY43" fmla="*/ 9461 h 10000"/>
                          <a:gd name="connsiteX44" fmla="*/ 192 w 10000"/>
                          <a:gd name="connsiteY44" fmla="*/ 9580 h 10000"/>
                          <a:gd name="connsiteX45" fmla="*/ 192 w 10000"/>
                          <a:gd name="connsiteY45" fmla="*/ 9632 h 10000"/>
                          <a:gd name="connsiteX46" fmla="*/ 8980 w 10000"/>
                          <a:gd name="connsiteY46" fmla="*/ 4630 h 10000"/>
                          <a:gd name="connsiteX47" fmla="*/ 8868 w 10000"/>
                          <a:gd name="connsiteY47" fmla="*/ 5150 h 10000"/>
                          <a:gd name="connsiteX48" fmla="*/ 243 w 10000"/>
                          <a:gd name="connsiteY48" fmla="*/ 10000 h 10000"/>
                          <a:gd name="connsiteX49" fmla="*/ 18 w 10000"/>
                          <a:gd name="connsiteY49" fmla="*/ 9304 h 10000"/>
                          <a:gd name="connsiteX50" fmla="*/ 18 w 10000"/>
                          <a:gd name="connsiteY50" fmla="*/ 5985 h 10000"/>
                          <a:gd name="connsiteX51" fmla="*/ 81 w 10000"/>
                          <a:gd name="connsiteY51" fmla="*/ 5709 h 10000"/>
                          <a:gd name="connsiteX52" fmla="*/ 279 w 10000"/>
                          <a:gd name="connsiteY52" fmla="*/ 5396 h 10000"/>
                          <a:gd name="connsiteX53" fmla="*/ 1541 w 10000"/>
                          <a:gd name="connsiteY53" fmla="*/ 4615 h 10000"/>
                          <a:gd name="connsiteX54" fmla="*/ 3368 w 10000"/>
                          <a:gd name="connsiteY54" fmla="*/ 3595 h 10000"/>
                          <a:gd name="connsiteX55" fmla="*/ 9459 w 10000"/>
                          <a:gd name="connsiteY55" fmla="*/ 205 h 10000"/>
                          <a:gd name="connsiteX56" fmla="*/ 9857 w 10000"/>
                          <a:gd name="connsiteY5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215 w 10000"/>
                          <a:gd name="connsiteY7" fmla="*/ 2084 h 10000"/>
                          <a:gd name="connsiteX8" fmla="*/ 5767 w 10000"/>
                          <a:gd name="connsiteY8" fmla="*/ 2330 h 10000"/>
                          <a:gd name="connsiteX9" fmla="*/ 5326 w 10000"/>
                          <a:gd name="connsiteY9" fmla="*/ 2583 h 10000"/>
                          <a:gd name="connsiteX10" fmla="*/ 4866 w 10000"/>
                          <a:gd name="connsiteY10" fmla="*/ 2843 h 10000"/>
                          <a:gd name="connsiteX11" fmla="*/ 4419 w 10000"/>
                          <a:gd name="connsiteY11" fmla="*/ 3089 h 10000"/>
                          <a:gd name="connsiteX12" fmla="*/ 3977 w 10000"/>
                          <a:gd name="connsiteY12" fmla="*/ 3335 h 10000"/>
                          <a:gd name="connsiteX13" fmla="*/ 3542 w 10000"/>
                          <a:gd name="connsiteY13" fmla="*/ 3587 h 10000"/>
                          <a:gd name="connsiteX14" fmla="*/ 3114 w 10000"/>
                          <a:gd name="connsiteY14" fmla="*/ 3818 h 10000"/>
                          <a:gd name="connsiteX15" fmla="*/ 2704 w 10000"/>
                          <a:gd name="connsiteY15" fmla="*/ 4057 h 10000"/>
                          <a:gd name="connsiteX16" fmla="*/ 2324 w 10000"/>
                          <a:gd name="connsiteY16" fmla="*/ 4272 h 10000"/>
                          <a:gd name="connsiteX17" fmla="*/ 1964 w 10000"/>
                          <a:gd name="connsiteY17" fmla="*/ 4481 h 10000"/>
                          <a:gd name="connsiteX18" fmla="*/ 1628 w 10000"/>
                          <a:gd name="connsiteY18" fmla="*/ 4682 h 10000"/>
                          <a:gd name="connsiteX19" fmla="*/ 1324 w 10000"/>
                          <a:gd name="connsiteY19" fmla="*/ 4846 h 10000"/>
                          <a:gd name="connsiteX20" fmla="*/ 1050 w 10000"/>
                          <a:gd name="connsiteY20" fmla="*/ 5017 h 10000"/>
                          <a:gd name="connsiteX21" fmla="*/ 820 w 10000"/>
                          <a:gd name="connsiteY21" fmla="*/ 5150 h 10000"/>
                          <a:gd name="connsiteX22" fmla="*/ 640 w 10000"/>
                          <a:gd name="connsiteY22" fmla="*/ 5278 h 10000"/>
                          <a:gd name="connsiteX23" fmla="*/ 497 w 10000"/>
                          <a:gd name="connsiteY23" fmla="*/ 5367 h 10000"/>
                          <a:gd name="connsiteX24" fmla="*/ 472 w 10000"/>
                          <a:gd name="connsiteY24" fmla="*/ 5381 h 10000"/>
                          <a:gd name="connsiteX25" fmla="*/ 428 w 10000"/>
                          <a:gd name="connsiteY25" fmla="*/ 5433 h 10000"/>
                          <a:gd name="connsiteX26" fmla="*/ 366 w 10000"/>
                          <a:gd name="connsiteY26" fmla="*/ 5500 h 10000"/>
                          <a:gd name="connsiteX27" fmla="*/ 298 w 10000"/>
                          <a:gd name="connsiteY27" fmla="*/ 5605 h 10000"/>
                          <a:gd name="connsiteX28" fmla="*/ 236 w 10000"/>
                          <a:gd name="connsiteY28" fmla="*/ 5731 h 10000"/>
                          <a:gd name="connsiteX29" fmla="*/ 180 w 10000"/>
                          <a:gd name="connsiteY29" fmla="*/ 5895 h 10000"/>
                          <a:gd name="connsiteX30" fmla="*/ 167 w 10000"/>
                          <a:gd name="connsiteY30" fmla="*/ 6089 h 10000"/>
                          <a:gd name="connsiteX31" fmla="*/ 167 w 10000"/>
                          <a:gd name="connsiteY31" fmla="*/ 6215 h 10000"/>
                          <a:gd name="connsiteX32" fmla="*/ 167 w 10000"/>
                          <a:gd name="connsiteY32" fmla="*/ 6424 h 10000"/>
                          <a:gd name="connsiteX33" fmla="*/ 167 w 10000"/>
                          <a:gd name="connsiteY33" fmla="*/ 6684 h 10000"/>
                          <a:gd name="connsiteX34" fmla="*/ 167 w 10000"/>
                          <a:gd name="connsiteY34" fmla="*/ 6989 h 10000"/>
                          <a:gd name="connsiteX35" fmla="*/ 167 w 10000"/>
                          <a:gd name="connsiteY35" fmla="*/ 7324 h 10000"/>
                          <a:gd name="connsiteX36" fmla="*/ 180 w 10000"/>
                          <a:gd name="connsiteY36" fmla="*/ 7674 h 10000"/>
                          <a:gd name="connsiteX37" fmla="*/ 180 w 10000"/>
                          <a:gd name="connsiteY37" fmla="*/ 8031 h 10000"/>
                          <a:gd name="connsiteX38" fmla="*/ 180 w 10000"/>
                          <a:gd name="connsiteY38" fmla="*/ 8381 h 10000"/>
                          <a:gd name="connsiteX39" fmla="*/ 180 w 10000"/>
                          <a:gd name="connsiteY39" fmla="*/ 8709 h 10000"/>
                          <a:gd name="connsiteX40" fmla="*/ 180 w 10000"/>
                          <a:gd name="connsiteY40" fmla="*/ 9006 h 10000"/>
                          <a:gd name="connsiteX41" fmla="*/ 192 w 10000"/>
                          <a:gd name="connsiteY41" fmla="*/ 9267 h 10000"/>
                          <a:gd name="connsiteX42" fmla="*/ 192 w 10000"/>
                          <a:gd name="connsiteY42" fmla="*/ 9461 h 10000"/>
                          <a:gd name="connsiteX43" fmla="*/ 192 w 10000"/>
                          <a:gd name="connsiteY43" fmla="*/ 9580 h 10000"/>
                          <a:gd name="connsiteX44" fmla="*/ 192 w 10000"/>
                          <a:gd name="connsiteY44" fmla="*/ 9632 h 10000"/>
                          <a:gd name="connsiteX45" fmla="*/ 8980 w 10000"/>
                          <a:gd name="connsiteY45" fmla="*/ 4630 h 10000"/>
                          <a:gd name="connsiteX46" fmla="*/ 8868 w 10000"/>
                          <a:gd name="connsiteY46" fmla="*/ 5150 h 10000"/>
                          <a:gd name="connsiteX47" fmla="*/ 243 w 10000"/>
                          <a:gd name="connsiteY47" fmla="*/ 10000 h 10000"/>
                          <a:gd name="connsiteX48" fmla="*/ 18 w 10000"/>
                          <a:gd name="connsiteY48" fmla="*/ 9304 h 10000"/>
                          <a:gd name="connsiteX49" fmla="*/ 18 w 10000"/>
                          <a:gd name="connsiteY49" fmla="*/ 5985 h 10000"/>
                          <a:gd name="connsiteX50" fmla="*/ 81 w 10000"/>
                          <a:gd name="connsiteY50" fmla="*/ 5709 h 10000"/>
                          <a:gd name="connsiteX51" fmla="*/ 279 w 10000"/>
                          <a:gd name="connsiteY51" fmla="*/ 5396 h 10000"/>
                          <a:gd name="connsiteX52" fmla="*/ 1541 w 10000"/>
                          <a:gd name="connsiteY52" fmla="*/ 4615 h 10000"/>
                          <a:gd name="connsiteX53" fmla="*/ 3368 w 10000"/>
                          <a:gd name="connsiteY53" fmla="*/ 3595 h 10000"/>
                          <a:gd name="connsiteX54" fmla="*/ 9459 w 10000"/>
                          <a:gd name="connsiteY54" fmla="*/ 205 h 10000"/>
                          <a:gd name="connsiteX55" fmla="*/ 9857 w 10000"/>
                          <a:gd name="connsiteY5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767 w 10000"/>
                          <a:gd name="connsiteY7" fmla="*/ 2330 h 10000"/>
                          <a:gd name="connsiteX8" fmla="*/ 5326 w 10000"/>
                          <a:gd name="connsiteY8" fmla="*/ 2583 h 10000"/>
                          <a:gd name="connsiteX9" fmla="*/ 4866 w 10000"/>
                          <a:gd name="connsiteY9" fmla="*/ 2843 h 10000"/>
                          <a:gd name="connsiteX10" fmla="*/ 4419 w 10000"/>
                          <a:gd name="connsiteY10" fmla="*/ 3089 h 10000"/>
                          <a:gd name="connsiteX11" fmla="*/ 3977 w 10000"/>
                          <a:gd name="connsiteY11" fmla="*/ 3335 h 10000"/>
                          <a:gd name="connsiteX12" fmla="*/ 3542 w 10000"/>
                          <a:gd name="connsiteY12" fmla="*/ 3587 h 10000"/>
                          <a:gd name="connsiteX13" fmla="*/ 3114 w 10000"/>
                          <a:gd name="connsiteY13" fmla="*/ 3818 h 10000"/>
                          <a:gd name="connsiteX14" fmla="*/ 2704 w 10000"/>
                          <a:gd name="connsiteY14" fmla="*/ 4057 h 10000"/>
                          <a:gd name="connsiteX15" fmla="*/ 2324 w 10000"/>
                          <a:gd name="connsiteY15" fmla="*/ 4272 h 10000"/>
                          <a:gd name="connsiteX16" fmla="*/ 1964 w 10000"/>
                          <a:gd name="connsiteY16" fmla="*/ 4481 h 10000"/>
                          <a:gd name="connsiteX17" fmla="*/ 1628 w 10000"/>
                          <a:gd name="connsiteY17" fmla="*/ 4682 h 10000"/>
                          <a:gd name="connsiteX18" fmla="*/ 1324 w 10000"/>
                          <a:gd name="connsiteY18" fmla="*/ 4846 h 10000"/>
                          <a:gd name="connsiteX19" fmla="*/ 1050 w 10000"/>
                          <a:gd name="connsiteY19" fmla="*/ 5017 h 10000"/>
                          <a:gd name="connsiteX20" fmla="*/ 820 w 10000"/>
                          <a:gd name="connsiteY20" fmla="*/ 5150 h 10000"/>
                          <a:gd name="connsiteX21" fmla="*/ 640 w 10000"/>
                          <a:gd name="connsiteY21" fmla="*/ 5278 h 10000"/>
                          <a:gd name="connsiteX22" fmla="*/ 497 w 10000"/>
                          <a:gd name="connsiteY22" fmla="*/ 5367 h 10000"/>
                          <a:gd name="connsiteX23" fmla="*/ 472 w 10000"/>
                          <a:gd name="connsiteY23" fmla="*/ 5381 h 10000"/>
                          <a:gd name="connsiteX24" fmla="*/ 428 w 10000"/>
                          <a:gd name="connsiteY24" fmla="*/ 5433 h 10000"/>
                          <a:gd name="connsiteX25" fmla="*/ 366 w 10000"/>
                          <a:gd name="connsiteY25" fmla="*/ 5500 h 10000"/>
                          <a:gd name="connsiteX26" fmla="*/ 298 w 10000"/>
                          <a:gd name="connsiteY26" fmla="*/ 5605 h 10000"/>
                          <a:gd name="connsiteX27" fmla="*/ 236 w 10000"/>
                          <a:gd name="connsiteY27" fmla="*/ 5731 h 10000"/>
                          <a:gd name="connsiteX28" fmla="*/ 180 w 10000"/>
                          <a:gd name="connsiteY28" fmla="*/ 5895 h 10000"/>
                          <a:gd name="connsiteX29" fmla="*/ 167 w 10000"/>
                          <a:gd name="connsiteY29" fmla="*/ 6089 h 10000"/>
                          <a:gd name="connsiteX30" fmla="*/ 167 w 10000"/>
                          <a:gd name="connsiteY30" fmla="*/ 6215 h 10000"/>
                          <a:gd name="connsiteX31" fmla="*/ 167 w 10000"/>
                          <a:gd name="connsiteY31" fmla="*/ 6424 h 10000"/>
                          <a:gd name="connsiteX32" fmla="*/ 167 w 10000"/>
                          <a:gd name="connsiteY32" fmla="*/ 6684 h 10000"/>
                          <a:gd name="connsiteX33" fmla="*/ 167 w 10000"/>
                          <a:gd name="connsiteY33" fmla="*/ 6989 h 10000"/>
                          <a:gd name="connsiteX34" fmla="*/ 167 w 10000"/>
                          <a:gd name="connsiteY34" fmla="*/ 7324 h 10000"/>
                          <a:gd name="connsiteX35" fmla="*/ 180 w 10000"/>
                          <a:gd name="connsiteY35" fmla="*/ 7674 h 10000"/>
                          <a:gd name="connsiteX36" fmla="*/ 180 w 10000"/>
                          <a:gd name="connsiteY36" fmla="*/ 8031 h 10000"/>
                          <a:gd name="connsiteX37" fmla="*/ 180 w 10000"/>
                          <a:gd name="connsiteY37" fmla="*/ 8381 h 10000"/>
                          <a:gd name="connsiteX38" fmla="*/ 180 w 10000"/>
                          <a:gd name="connsiteY38" fmla="*/ 8709 h 10000"/>
                          <a:gd name="connsiteX39" fmla="*/ 180 w 10000"/>
                          <a:gd name="connsiteY39" fmla="*/ 9006 h 10000"/>
                          <a:gd name="connsiteX40" fmla="*/ 192 w 10000"/>
                          <a:gd name="connsiteY40" fmla="*/ 9267 h 10000"/>
                          <a:gd name="connsiteX41" fmla="*/ 192 w 10000"/>
                          <a:gd name="connsiteY41" fmla="*/ 9461 h 10000"/>
                          <a:gd name="connsiteX42" fmla="*/ 192 w 10000"/>
                          <a:gd name="connsiteY42" fmla="*/ 9580 h 10000"/>
                          <a:gd name="connsiteX43" fmla="*/ 192 w 10000"/>
                          <a:gd name="connsiteY43" fmla="*/ 9632 h 10000"/>
                          <a:gd name="connsiteX44" fmla="*/ 8980 w 10000"/>
                          <a:gd name="connsiteY44" fmla="*/ 4630 h 10000"/>
                          <a:gd name="connsiteX45" fmla="*/ 8868 w 10000"/>
                          <a:gd name="connsiteY45" fmla="*/ 5150 h 10000"/>
                          <a:gd name="connsiteX46" fmla="*/ 243 w 10000"/>
                          <a:gd name="connsiteY46" fmla="*/ 10000 h 10000"/>
                          <a:gd name="connsiteX47" fmla="*/ 18 w 10000"/>
                          <a:gd name="connsiteY47" fmla="*/ 9304 h 10000"/>
                          <a:gd name="connsiteX48" fmla="*/ 18 w 10000"/>
                          <a:gd name="connsiteY48" fmla="*/ 5985 h 10000"/>
                          <a:gd name="connsiteX49" fmla="*/ 81 w 10000"/>
                          <a:gd name="connsiteY49" fmla="*/ 5709 h 10000"/>
                          <a:gd name="connsiteX50" fmla="*/ 279 w 10000"/>
                          <a:gd name="connsiteY50" fmla="*/ 5396 h 10000"/>
                          <a:gd name="connsiteX51" fmla="*/ 1541 w 10000"/>
                          <a:gd name="connsiteY51" fmla="*/ 4615 h 10000"/>
                          <a:gd name="connsiteX52" fmla="*/ 3368 w 10000"/>
                          <a:gd name="connsiteY52" fmla="*/ 3595 h 10000"/>
                          <a:gd name="connsiteX53" fmla="*/ 9459 w 10000"/>
                          <a:gd name="connsiteY53" fmla="*/ 205 h 10000"/>
                          <a:gd name="connsiteX54" fmla="*/ 9857 w 10000"/>
                          <a:gd name="connsiteY5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326 w 10000"/>
                          <a:gd name="connsiteY7" fmla="*/ 2583 h 10000"/>
                          <a:gd name="connsiteX8" fmla="*/ 4866 w 10000"/>
                          <a:gd name="connsiteY8" fmla="*/ 2843 h 10000"/>
                          <a:gd name="connsiteX9" fmla="*/ 4419 w 10000"/>
                          <a:gd name="connsiteY9" fmla="*/ 3089 h 10000"/>
                          <a:gd name="connsiteX10" fmla="*/ 3977 w 10000"/>
                          <a:gd name="connsiteY10" fmla="*/ 3335 h 10000"/>
                          <a:gd name="connsiteX11" fmla="*/ 3542 w 10000"/>
                          <a:gd name="connsiteY11" fmla="*/ 3587 h 10000"/>
                          <a:gd name="connsiteX12" fmla="*/ 3114 w 10000"/>
                          <a:gd name="connsiteY12" fmla="*/ 3818 h 10000"/>
                          <a:gd name="connsiteX13" fmla="*/ 2704 w 10000"/>
                          <a:gd name="connsiteY13" fmla="*/ 4057 h 10000"/>
                          <a:gd name="connsiteX14" fmla="*/ 2324 w 10000"/>
                          <a:gd name="connsiteY14" fmla="*/ 4272 h 10000"/>
                          <a:gd name="connsiteX15" fmla="*/ 1964 w 10000"/>
                          <a:gd name="connsiteY15" fmla="*/ 4481 h 10000"/>
                          <a:gd name="connsiteX16" fmla="*/ 1628 w 10000"/>
                          <a:gd name="connsiteY16" fmla="*/ 4682 h 10000"/>
                          <a:gd name="connsiteX17" fmla="*/ 1324 w 10000"/>
                          <a:gd name="connsiteY17" fmla="*/ 4846 h 10000"/>
                          <a:gd name="connsiteX18" fmla="*/ 1050 w 10000"/>
                          <a:gd name="connsiteY18" fmla="*/ 5017 h 10000"/>
                          <a:gd name="connsiteX19" fmla="*/ 820 w 10000"/>
                          <a:gd name="connsiteY19" fmla="*/ 5150 h 10000"/>
                          <a:gd name="connsiteX20" fmla="*/ 640 w 10000"/>
                          <a:gd name="connsiteY20" fmla="*/ 5278 h 10000"/>
                          <a:gd name="connsiteX21" fmla="*/ 497 w 10000"/>
                          <a:gd name="connsiteY21" fmla="*/ 5367 h 10000"/>
                          <a:gd name="connsiteX22" fmla="*/ 472 w 10000"/>
                          <a:gd name="connsiteY22" fmla="*/ 5381 h 10000"/>
                          <a:gd name="connsiteX23" fmla="*/ 428 w 10000"/>
                          <a:gd name="connsiteY23" fmla="*/ 5433 h 10000"/>
                          <a:gd name="connsiteX24" fmla="*/ 366 w 10000"/>
                          <a:gd name="connsiteY24" fmla="*/ 5500 h 10000"/>
                          <a:gd name="connsiteX25" fmla="*/ 298 w 10000"/>
                          <a:gd name="connsiteY25" fmla="*/ 5605 h 10000"/>
                          <a:gd name="connsiteX26" fmla="*/ 236 w 10000"/>
                          <a:gd name="connsiteY26" fmla="*/ 5731 h 10000"/>
                          <a:gd name="connsiteX27" fmla="*/ 180 w 10000"/>
                          <a:gd name="connsiteY27" fmla="*/ 5895 h 10000"/>
                          <a:gd name="connsiteX28" fmla="*/ 167 w 10000"/>
                          <a:gd name="connsiteY28" fmla="*/ 6089 h 10000"/>
                          <a:gd name="connsiteX29" fmla="*/ 167 w 10000"/>
                          <a:gd name="connsiteY29" fmla="*/ 6215 h 10000"/>
                          <a:gd name="connsiteX30" fmla="*/ 167 w 10000"/>
                          <a:gd name="connsiteY30" fmla="*/ 6424 h 10000"/>
                          <a:gd name="connsiteX31" fmla="*/ 167 w 10000"/>
                          <a:gd name="connsiteY31" fmla="*/ 6684 h 10000"/>
                          <a:gd name="connsiteX32" fmla="*/ 167 w 10000"/>
                          <a:gd name="connsiteY32" fmla="*/ 6989 h 10000"/>
                          <a:gd name="connsiteX33" fmla="*/ 167 w 10000"/>
                          <a:gd name="connsiteY33" fmla="*/ 7324 h 10000"/>
                          <a:gd name="connsiteX34" fmla="*/ 180 w 10000"/>
                          <a:gd name="connsiteY34" fmla="*/ 7674 h 10000"/>
                          <a:gd name="connsiteX35" fmla="*/ 180 w 10000"/>
                          <a:gd name="connsiteY35" fmla="*/ 8031 h 10000"/>
                          <a:gd name="connsiteX36" fmla="*/ 180 w 10000"/>
                          <a:gd name="connsiteY36" fmla="*/ 8381 h 10000"/>
                          <a:gd name="connsiteX37" fmla="*/ 180 w 10000"/>
                          <a:gd name="connsiteY37" fmla="*/ 8709 h 10000"/>
                          <a:gd name="connsiteX38" fmla="*/ 180 w 10000"/>
                          <a:gd name="connsiteY38" fmla="*/ 9006 h 10000"/>
                          <a:gd name="connsiteX39" fmla="*/ 192 w 10000"/>
                          <a:gd name="connsiteY39" fmla="*/ 9267 h 10000"/>
                          <a:gd name="connsiteX40" fmla="*/ 192 w 10000"/>
                          <a:gd name="connsiteY40" fmla="*/ 9461 h 10000"/>
                          <a:gd name="connsiteX41" fmla="*/ 192 w 10000"/>
                          <a:gd name="connsiteY41" fmla="*/ 9580 h 10000"/>
                          <a:gd name="connsiteX42" fmla="*/ 192 w 10000"/>
                          <a:gd name="connsiteY42" fmla="*/ 9632 h 10000"/>
                          <a:gd name="connsiteX43" fmla="*/ 8980 w 10000"/>
                          <a:gd name="connsiteY43" fmla="*/ 4630 h 10000"/>
                          <a:gd name="connsiteX44" fmla="*/ 8868 w 10000"/>
                          <a:gd name="connsiteY44" fmla="*/ 5150 h 10000"/>
                          <a:gd name="connsiteX45" fmla="*/ 243 w 10000"/>
                          <a:gd name="connsiteY45" fmla="*/ 10000 h 10000"/>
                          <a:gd name="connsiteX46" fmla="*/ 18 w 10000"/>
                          <a:gd name="connsiteY46" fmla="*/ 9304 h 10000"/>
                          <a:gd name="connsiteX47" fmla="*/ 18 w 10000"/>
                          <a:gd name="connsiteY47" fmla="*/ 5985 h 10000"/>
                          <a:gd name="connsiteX48" fmla="*/ 81 w 10000"/>
                          <a:gd name="connsiteY48" fmla="*/ 5709 h 10000"/>
                          <a:gd name="connsiteX49" fmla="*/ 279 w 10000"/>
                          <a:gd name="connsiteY49" fmla="*/ 5396 h 10000"/>
                          <a:gd name="connsiteX50" fmla="*/ 1541 w 10000"/>
                          <a:gd name="connsiteY50" fmla="*/ 4615 h 10000"/>
                          <a:gd name="connsiteX51" fmla="*/ 3368 w 10000"/>
                          <a:gd name="connsiteY51" fmla="*/ 3595 h 10000"/>
                          <a:gd name="connsiteX52" fmla="*/ 9459 w 10000"/>
                          <a:gd name="connsiteY52" fmla="*/ 205 h 10000"/>
                          <a:gd name="connsiteX53" fmla="*/ 9857 w 10000"/>
                          <a:gd name="connsiteY5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866 w 10000"/>
                          <a:gd name="connsiteY7" fmla="*/ 2843 h 10000"/>
                          <a:gd name="connsiteX8" fmla="*/ 4419 w 10000"/>
                          <a:gd name="connsiteY8" fmla="*/ 3089 h 10000"/>
                          <a:gd name="connsiteX9" fmla="*/ 3977 w 10000"/>
                          <a:gd name="connsiteY9" fmla="*/ 3335 h 10000"/>
                          <a:gd name="connsiteX10" fmla="*/ 3542 w 10000"/>
                          <a:gd name="connsiteY10" fmla="*/ 3587 h 10000"/>
                          <a:gd name="connsiteX11" fmla="*/ 3114 w 10000"/>
                          <a:gd name="connsiteY11" fmla="*/ 3818 h 10000"/>
                          <a:gd name="connsiteX12" fmla="*/ 2704 w 10000"/>
                          <a:gd name="connsiteY12" fmla="*/ 4057 h 10000"/>
                          <a:gd name="connsiteX13" fmla="*/ 2324 w 10000"/>
                          <a:gd name="connsiteY13" fmla="*/ 4272 h 10000"/>
                          <a:gd name="connsiteX14" fmla="*/ 1964 w 10000"/>
                          <a:gd name="connsiteY14" fmla="*/ 4481 h 10000"/>
                          <a:gd name="connsiteX15" fmla="*/ 1628 w 10000"/>
                          <a:gd name="connsiteY15" fmla="*/ 4682 h 10000"/>
                          <a:gd name="connsiteX16" fmla="*/ 1324 w 10000"/>
                          <a:gd name="connsiteY16" fmla="*/ 4846 h 10000"/>
                          <a:gd name="connsiteX17" fmla="*/ 1050 w 10000"/>
                          <a:gd name="connsiteY17" fmla="*/ 5017 h 10000"/>
                          <a:gd name="connsiteX18" fmla="*/ 820 w 10000"/>
                          <a:gd name="connsiteY18" fmla="*/ 5150 h 10000"/>
                          <a:gd name="connsiteX19" fmla="*/ 640 w 10000"/>
                          <a:gd name="connsiteY19" fmla="*/ 5278 h 10000"/>
                          <a:gd name="connsiteX20" fmla="*/ 497 w 10000"/>
                          <a:gd name="connsiteY20" fmla="*/ 5367 h 10000"/>
                          <a:gd name="connsiteX21" fmla="*/ 472 w 10000"/>
                          <a:gd name="connsiteY21" fmla="*/ 5381 h 10000"/>
                          <a:gd name="connsiteX22" fmla="*/ 428 w 10000"/>
                          <a:gd name="connsiteY22" fmla="*/ 5433 h 10000"/>
                          <a:gd name="connsiteX23" fmla="*/ 366 w 10000"/>
                          <a:gd name="connsiteY23" fmla="*/ 5500 h 10000"/>
                          <a:gd name="connsiteX24" fmla="*/ 298 w 10000"/>
                          <a:gd name="connsiteY24" fmla="*/ 5605 h 10000"/>
                          <a:gd name="connsiteX25" fmla="*/ 236 w 10000"/>
                          <a:gd name="connsiteY25" fmla="*/ 5731 h 10000"/>
                          <a:gd name="connsiteX26" fmla="*/ 180 w 10000"/>
                          <a:gd name="connsiteY26" fmla="*/ 5895 h 10000"/>
                          <a:gd name="connsiteX27" fmla="*/ 167 w 10000"/>
                          <a:gd name="connsiteY27" fmla="*/ 6089 h 10000"/>
                          <a:gd name="connsiteX28" fmla="*/ 167 w 10000"/>
                          <a:gd name="connsiteY28" fmla="*/ 6215 h 10000"/>
                          <a:gd name="connsiteX29" fmla="*/ 167 w 10000"/>
                          <a:gd name="connsiteY29" fmla="*/ 6424 h 10000"/>
                          <a:gd name="connsiteX30" fmla="*/ 167 w 10000"/>
                          <a:gd name="connsiteY30" fmla="*/ 6684 h 10000"/>
                          <a:gd name="connsiteX31" fmla="*/ 167 w 10000"/>
                          <a:gd name="connsiteY31" fmla="*/ 6989 h 10000"/>
                          <a:gd name="connsiteX32" fmla="*/ 167 w 10000"/>
                          <a:gd name="connsiteY32" fmla="*/ 7324 h 10000"/>
                          <a:gd name="connsiteX33" fmla="*/ 180 w 10000"/>
                          <a:gd name="connsiteY33" fmla="*/ 7674 h 10000"/>
                          <a:gd name="connsiteX34" fmla="*/ 180 w 10000"/>
                          <a:gd name="connsiteY34" fmla="*/ 8031 h 10000"/>
                          <a:gd name="connsiteX35" fmla="*/ 180 w 10000"/>
                          <a:gd name="connsiteY35" fmla="*/ 8381 h 10000"/>
                          <a:gd name="connsiteX36" fmla="*/ 180 w 10000"/>
                          <a:gd name="connsiteY36" fmla="*/ 8709 h 10000"/>
                          <a:gd name="connsiteX37" fmla="*/ 180 w 10000"/>
                          <a:gd name="connsiteY37" fmla="*/ 9006 h 10000"/>
                          <a:gd name="connsiteX38" fmla="*/ 192 w 10000"/>
                          <a:gd name="connsiteY38" fmla="*/ 9267 h 10000"/>
                          <a:gd name="connsiteX39" fmla="*/ 192 w 10000"/>
                          <a:gd name="connsiteY39" fmla="*/ 9461 h 10000"/>
                          <a:gd name="connsiteX40" fmla="*/ 192 w 10000"/>
                          <a:gd name="connsiteY40" fmla="*/ 9580 h 10000"/>
                          <a:gd name="connsiteX41" fmla="*/ 192 w 10000"/>
                          <a:gd name="connsiteY41" fmla="*/ 9632 h 10000"/>
                          <a:gd name="connsiteX42" fmla="*/ 8980 w 10000"/>
                          <a:gd name="connsiteY42" fmla="*/ 4630 h 10000"/>
                          <a:gd name="connsiteX43" fmla="*/ 8868 w 10000"/>
                          <a:gd name="connsiteY43" fmla="*/ 5150 h 10000"/>
                          <a:gd name="connsiteX44" fmla="*/ 243 w 10000"/>
                          <a:gd name="connsiteY44" fmla="*/ 10000 h 10000"/>
                          <a:gd name="connsiteX45" fmla="*/ 18 w 10000"/>
                          <a:gd name="connsiteY45" fmla="*/ 9304 h 10000"/>
                          <a:gd name="connsiteX46" fmla="*/ 18 w 10000"/>
                          <a:gd name="connsiteY46" fmla="*/ 5985 h 10000"/>
                          <a:gd name="connsiteX47" fmla="*/ 81 w 10000"/>
                          <a:gd name="connsiteY47" fmla="*/ 5709 h 10000"/>
                          <a:gd name="connsiteX48" fmla="*/ 279 w 10000"/>
                          <a:gd name="connsiteY48" fmla="*/ 5396 h 10000"/>
                          <a:gd name="connsiteX49" fmla="*/ 1541 w 10000"/>
                          <a:gd name="connsiteY49" fmla="*/ 4615 h 10000"/>
                          <a:gd name="connsiteX50" fmla="*/ 3368 w 10000"/>
                          <a:gd name="connsiteY50" fmla="*/ 3595 h 10000"/>
                          <a:gd name="connsiteX51" fmla="*/ 9459 w 10000"/>
                          <a:gd name="connsiteY51" fmla="*/ 205 h 10000"/>
                          <a:gd name="connsiteX52" fmla="*/ 9857 w 10000"/>
                          <a:gd name="connsiteY5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419 w 10000"/>
                          <a:gd name="connsiteY7" fmla="*/ 3089 h 10000"/>
                          <a:gd name="connsiteX8" fmla="*/ 3977 w 10000"/>
                          <a:gd name="connsiteY8" fmla="*/ 3335 h 10000"/>
                          <a:gd name="connsiteX9" fmla="*/ 3542 w 10000"/>
                          <a:gd name="connsiteY9" fmla="*/ 3587 h 10000"/>
                          <a:gd name="connsiteX10" fmla="*/ 3114 w 10000"/>
                          <a:gd name="connsiteY10" fmla="*/ 3818 h 10000"/>
                          <a:gd name="connsiteX11" fmla="*/ 2704 w 10000"/>
                          <a:gd name="connsiteY11" fmla="*/ 4057 h 10000"/>
                          <a:gd name="connsiteX12" fmla="*/ 2324 w 10000"/>
                          <a:gd name="connsiteY12" fmla="*/ 4272 h 10000"/>
                          <a:gd name="connsiteX13" fmla="*/ 1964 w 10000"/>
                          <a:gd name="connsiteY13" fmla="*/ 4481 h 10000"/>
                          <a:gd name="connsiteX14" fmla="*/ 1628 w 10000"/>
                          <a:gd name="connsiteY14" fmla="*/ 4682 h 10000"/>
                          <a:gd name="connsiteX15" fmla="*/ 1324 w 10000"/>
                          <a:gd name="connsiteY15" fmla="*/ 4846 h 10000"/>
                          <a:gd name="connsiteX16" fmla="*/ 1050 w 10000"/>
                          <a:gd name="connsiteY16" fmla="*/ 5017 h 10000"/>
                          <a:gd name="connsiteX17" fmla="*/ 820 w 10000"/>
                          <a:gd name="connsiteY17" fmla="*/ 5150 h 10000"/>
                          <a:gd name="connsiteX18" fmla="*/ 640 w 10000"/>
                          <a:gd name="connsiteY18" fmla="*/ 5278 h 10000"/>
                          <a:gd name="connsiteX19" fmla="*/ 497 w 10000"/>
                          <a:gd name="connsiteY19" fmla="*/ 5367 h 10000"/>
                          <a:gd name="connsiteX20" fmla="*/ 472 w 10000"/>
                          <a:gd name="connsiteY20" fmla="*/ 5381 h 10000"/>
                          <a:gd name="connsiteX21" fmla="*/ 428 w 10000"/>
                          <a:gd name="connsiteY21" fmla="*/ 5433 h 10000"/>
                          <a:gd name="connsiteX22" fmla="*/ 366 w 10000"/>
                          <a:gd name="connsiteY22" fmla="*/ 5500 h 10000"/>
                          <a:gd name="connsiteX23" fmla="*/ 298 w 10000"/>
                          <a:gd name="connsiteY23" fmla="*/ 5605 h 10000"/>
                          <a:gd name="connsiteX24" fmla="*/ 236 w 10000"/>
                          <a:gd name="connsiteY24" fmla="*/ 5731 h 10000"/>
                          <a:gd name="connsiteX25" fmla="*/ 180 w 10000"/>
                          <a:gd name="connsiteY25" fmla="*/ 5895 h 10000"/>
                          <a:gd name="connsiteX26" fmla="*/ 167 w 10000"/>
                          <a:gd name="connsiteY26" fmla="*/ 6089 h 10000"/>
                          <a:gd name="connsiteX27" fmla="*/ 167 w 10000"/>
                          <a:gd name="connsiteY27" fmla="*/ 6215 h 10000"/>
                          <a:gd name="connsiteX28" fmla="*/ 167 w 10000"/>
                          <a:gd name="connsiteY28" fmla="*/ 6424 h 10000"/>
                          <a:gd name="connsiteX29" fmla="*/ 167 w 10000"/>
                          <a:gd name="connsiteY29" fmla="*/ 6684 h 10000"/>
                          <a:gd name="connsiteX30" fmla="*/ 167 w 10000"/>
                          <a:gd name="connsiteY30" fmla="*/ 6989 h 10000"/>
                          <a:gd name="connsiteX31" fmla="*/ 167 w 10000"/>
                          <a:gd name="connsiteY31" fmla="*/ 7324 h 10000"/>
                          <a:gd name="connsiteX32" fmla="*/ 180 w 10000"/>
                          <a:gd name="connsiteY32" fmla="*/ 7674 h 10000"/>
                          <a:gd name="connsiteX33" fmla="*/ 180 w 10000"/>
                          <a:gd name="connsiteY33" fmla="*/ 8031 h 10000"/>
                          <a:gd name="connsiteX34" fmla="*/ 180 w 10000"/>
                          <a:gd name="connsiteY34" fmla="*/ 8381 h 10000"/>
                          <a:gd name="connsiteX35" fmla="*/ 180 w 10000"/>
                          <a:gd name="connsiteY35" fmla="*/ 8709 h 10000"/>
                          <a:gd name="connsiteX36" fmla="*/ 180 w 10000"/>
                          <a:gd name="connsiteY36" fmla="*/ 9006 h 10000"/>
                          <a:gd name="connsiteX37" fmla="*/ 192 w 10000"/>
                          <a:gd name="connsiteY37" fmla="*/ 9267 h 10000"/>
                          <a:gd name="connsiteX38" fmla="*/ 192 w 10000"/>
                          <a:gd name="connsiteY38" fmla="*/ 9461 h 10000"/>
                          <a:gd name="connsiteX39" fmla="*/ 192 w 10000"/>
                          <a:gd name="connsiteY39" fmla="*/ 9580 h 10000"/>
                          <a:gd name="connsiteX40" fmla="*/ 192 w 10000"/>
                          <a:gd name="connsiteY40" fmla="*/ 9632 h 10000"/>
                          <a:gd name="connsiteX41" fmla="*/ 8980 w 10000"/>
                          <a:gd name="connsiteY41" fmla="*/ 4630 h 10000"/>
                          <a:gd name="connsiteX42" fmla="*/ 8868 w 10000"/>
                          <a:gd name="connsiteY42" fmla="*/ 5150 h 10000"/>
                          <a:gd name="connsiteX43" fmla="*/ 243 w 10000"/>
                          <a:gd name="connsiteY43" fmla="*/ 10000 h 10000"/>
                          <a:gd name="connsiteX44" fmla="*/ 18 w 10000"/>
                          <a:gd name="connsiteY44" fmla="*/ 9304 h 10000"/>
                          <a:gd name="connsiteX45" fmla="*/ 18 w 10000"/>
                          <a:gd name="connsiteY45" fmla="*/ 5985 h 10000"/>
                          <a:gd name="connsiteX46" fmla="*/ 81 w 10000"/>
                          <a:gd name="connsiteY46" fmla="*/ 5709 h 10000"/>
                          <a:gd name="connsiteX47" fmla="*/ 279 w 10000"/>
                          <a:gd name="connsiteY47" fmla="*/ 5396 h 10000"/>
                          <a:gd name="connsiteX48" fmla="*/ 1541 w 10000"/>
                          <a:gd name="connsiteY48" fmla="*/ 4615 h 10000"/>
                          <a:gd name="connsiteX49" fmla="*/ 3368 w 10000"/>
                          <a:gd name="connsiteY49" fmla="*/ 3595 h 10000"/>
                          <a:gd name="connsiteX50" fmla="*/ 9459 w 10000"/>
                          <a:gd name="connsiteY50" fmla="*/ 205 h 10000"/>
                          <a:gd name="connsiteX51" fmla="*/ 9857 w 10000"/>
                          <a:gd name="connsiteY5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977 w 10000"/>
                          <a:gd name="connsiteY7" fmla="*/ 3335 h 10000"/>
                          <a:gd name="connsiteX8" fmla="*/ 3542 w 10000"/>
                          <a:gd name="connsiteY8" fmla="*/ 3587 h 10000"/>
                          <a:gd name="connsiteX9" fmla="*/ 3114 w 10000"/>
                          <a:gd name="connsiteY9" fmla="*/ 3818 h 10000"/>
                          <a:gd name="connsiteX10" fmla="*/ 2704 w 10000"/>
                          <a:gd name="connsiteY10" fmla="*/ 4057 h 10000"/>
                          <a:gd name="connsiteX11" fmla="*/ 2324 w 10000"/>
                          <a:gd name="connsiteY11" fmla="*/ 4272 h 10000"/>
                          <a:gd name="connsiteX12" fmla="*/ 1964 w 10000"/>
                          <a:gd name="connsiteY12" fmla="*/ 4481 h 10000"/>
                          <a:gd name="connsiteX13" fmla="*/ 1628 w 10000"/>
                          <a:gd name="connsiteY13" fmla="*/ 4682 h 10000"/>
                          <a:gd name="connsiteX14" fmla="*/ 1324 w 10000"/>
                          <a:gd name="connsiteY14" fmla="*/ 4846 h 10000"/>
                          <a:gd name="connsiteX15" fmla="*/ 1050 w 10000"/>
                          <a:gd name="connsiteY15" fmla="*/ 5017 h 10000"/>
                          <a:gd name="connsiteX16" fmla="*/ 820 w 10000"/>
                          <a:gd name="connsiteY16" fmla="*/ 5150 h 10000"/>
                          <a:gd name="connsiteX17" fmla="*/ 640 w 10000"/>
                          <a:gd name="connsiteY17" fmla="*/ 5278 h 10000"/>
                          <a:gd name="connsiteX18" fmla="*/ 497 w 10000"/>
                          <a:gd name="connsiteY18" fmla="*/ 5367 h 10000"/>
                          <a:gd name="connsiteX19" fmla="*/ 472 w 10000"/>
                          <a:gd name="connsiteY19" fmla="*/ 5381 h 10000"/>
                          <a:gd name="connsiteX20" fmla="*/ 428 w 10000"/>
                          <a:gd name="connsiteY20" fmla="*/ 5433 h 10000"/>
                          <a:gd name="connsiteX21" fmla="*/ 366 w 10000"/>
                          <a:gd name="connsiteY21" fmla="*/ 5500 h 10000"/>
                          <a:gd name="connsiteX22" fmla="*/ 298 w 10000"/>
                          <a:gd name="connsiteY22" fmla="*/ 5605 h 10000"/>
                          <a:gd name="connsiteX23" fmla="*/ 236 w 10000"/>
                          <a:gd name="connsiteY23" fmla="*/ 5731 h 10000"/>
                          <a:gd name="connsiteX24" fmla="*/ 180 w 10000"/>
                          <a:gd name="connsiteY24" fmla="*/ 5895 h 10000"/>
                          <a:gd name="connsiteX25" fmla="*/ 167 w 10000"/>
                          <a:gd name="connsiteY25" fmla="*/ 6089 h 10000"/>
                          <a:gd name="connsiteX26" fmla="*/ 167 w 10000"/>
                          <a:gd name="connsiteY26" fmla="*/ 6215 h 10000"/>
                          <a:gd name="connsiteX27" fmla="*/ 167 w 10000"/>
                          <a:gd name="connsiteY27" fmla="*/ 6424 h 10000"/>
                          <a:gd name="connsiteX28" fmla="*/ 167 w 10000"/>
                          <a:gd name="connsiteY28" fmla="*/ 6684 h 10000"/>
                          <a:gd name="connsiteX29" fmla="*/ 167 w 10000"/>
                          <a:gd name="connsiteY29" fmla="*/ 6989 h 10000"/>
                          <a:gd name="connsiteX30" fmla="*/ 167 w 10000"/>
                          <a:gd name="connsiteY30" fmla="*/ 7324 h 10000"/>
                          <a:gd name="connsiteX31" fmla="*/ 180 w 10000"/>
                          <a:gd name="connsiteY31" fmla="*/ 7674 h 10000"/>
                          <a:gd name="connsiteX32" fmla="*/ 180 w 10000"/>
                          <a:gd name="connsiteY32" fmla="*/ 8031 h 10000"/>
                          <a:gd name="connsiteX33" fmla="*/ 180 w 10000"/>
                          <a:gd name="connsiteY33" fmla="*/ 8381 h 10000"/>
                          <a:gd name="connsiteX34" fmla="*/ 180 w 10000"/>
                          <a:gd name="connsiteY34" fmla="*/ 8709 h 10000"/>
                          <a:gd name="connsiteX35" fmla="*/ 180 w 10000"/>
                          <a:gd name="connsiteY35" fmla="*/ 9006 h 10000"/>
                          <a:gd name="connsiteX36" fmla="*/ 192 w 10000"/>
                          <a:gd name="connsiteY36" fmla="*/ 9267 h 10000"/>
                          <a:gd name="connsiteX37" fmla="*/ 192 w 10000"/>
                          <a:gd name="connsiteY37" fmla="*/ 9461 h 10000"/>
                          <a:gd name="connsiteX38" fmla="*/ 192 w 10000"/>
                          <a:gd name="connsiteY38" fmla="*/ 9580 h 10000"/>
                          <a:gd name="connsiteX39" fmla="*/ 192 w 10000"/>
                          <a:gd name="connsiteY39" fmla="*/ 9632 h 10000"/>
                          <a:gd name="connsiteX40" fmla="*/ 8980 w 10000"/>
                          <a:gd name="connsiteY40" fmla="*/ 4630 h 10000"/>
                          <a:gd name="connsiteX41" fmla="*/ 8868 w 10000"/>
                          <a:gd name="connsiteY41" fmla="*/ 5150 h 10000"/>
                          <a:gd name="connsiteX42" fmla="*/ 243 w 10000"/>
                          <a:gd name="connsiteY42" fmla="*/ 10000 h 10000"/>
                          <a:gd name="connsiteX43" fmla="*/ 18 w 10000"/>
                          <a:gd name="connsiteY43" fmla="*/ 9304 h 10000"/>
                          <a:gd name="connsiteX44" fmla="*/ 18 w 10000"/>
                          <a:gd name="connsiteY44" fmla="*/ 5985 h 10000"/>
                          <a:gd name="connsiteX45" fmla="*/ 81 w 10000"/>
                          <a:gd name="connsiteY45" fmla="*/ 5709 h 10000"/>
                          <a:gd name="connsiteX46" fmla="*/ 279 w 10000"/>
                          <a:gd name="connsiteY46" fmla="*/ 5396 h 10000"/>
                          <a:gd name="connsiteX47" fmla="*/ 1541 w 10000"/>
                          <a:gd name="connsiteY47" fmla="*/ 4615 h 10000"/>
                          <a:gd name="connsiteX48" fmla="*/ 3368 w 10000"/>
                          <a:gd name="connsiteY48" fmla="*/ 3595 h 10000"/>
                          <a:gd name="connsiteX49" fmla="*/ 9459 w 10000"/>
                          <a:gd name="connsiteY49" fmla="*/ 205 h 10000"/>
                          <a:gd name="connsiteX50" fmla="*/ 9857 w 10000"/>
                          <a:gd name="connsiteY5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542 w 10000"/>
                          <a:gd name="connsiteY7" fmla="*/ 3587 h 10000"/>
                          <a:gd name="connsiteX8" fmla="*/ 3114 w 10000"/>
                          <a:gd name="connsiteY8" fmla="*/ 3818 h 10000"/>
                          <a:gd name="connsiteX9" fmla="*/ 2704 w 10000"/>
                          <a:gd name="connsiteY9" fmla="*/ 4057 h 10000"/>
                          <a:gd name="connsiteX10" fmla="*/ 2324 w 10000"/>
                          <a:gd name="connsiteY10" fmla="*/ 4272 h 10000"/>
                          <a:gd name="connsiteX11" fmla="*/ 1964 w 10000"/>
                          <a:gd name="connsiteY11" fmla="*/ 4481 h 10000"/>
                          <a:gd name="connsiteX12" fmla="*/ 1628 w 10000"/>
                          <a:gd name="connsiteY12" fmla="*/ 4682 h 10000"/>
                          <a:gd name="connsiteX13" fmla="*/ 1324 w 10000"/>
                          <a:gd name="connsiteY13" fmla="*/ 4846 h 10000"/>
                          <a:gd name="connsiteX14" fmla="*/ 1050 w 10000"/>
                          <a:gd name="connsiteY14" fmla="*/ 5017 h 10000"/>
                          <a:gd name="connsiteX15" fmla="*/ 820 w 10000"/>
                          <a:gd name="connsiteY15" fmla="*/ 5150 h 10000"/>
                          <a:gd name="connsiteX16" fmla="*/ 640 w 10000"/>
                          <a:gd name="connsiteY16" fmla="*/ 5278 h 10000"/>
                          <a:gd name="connsiteX17" fmla="*/ 497 w 10000"/>
                          <a:gd name="connsiteY17" fmla="*/ 5367 h 10000"/>
                          <a:gd name="connsiteX18" fmla="*/ 472 w 10000"/>
                          <a:gd name="connsiteY18" fmla="*/ 5381 h 10000"/>
                          <a:gd name="connsiteX19" fmla="*/ 428 w 10000"/>
                          <a:gd name="connsiteY19" fmla="*/ 5433 h 10000"/>
                          <a:gd name="connsiteX20" fmla="*/ 366 w 10000"/>
                          <a:gd name="connsiteY20" fmla="*/ 5500 h 10000"/>
                          <a:gd name="connsiteX21" fmla="*/ 298 w 10000"/>
                          <a:gd name="connsiteY21" fmla="*/ 5605 h 10000"/>
                          <a:gd name="connsiteX22" fmla="*/ 236 w 10000"/>
                          <a:gd name="connsiteY22" fmla="*/ 5731 h 10000"/>
                          <a:gd name="connsiteX23" fmla="*/ 180 w 10000"/>
                          <a:gd name="connsiteY23" fmla="*/ 5895 h 10000"/>
                          <a:gd name="connsiteX24" fmla="*/ 167 w 10000"/>
                          <a:gd name="connsiteY24" fmla="*/ 6089 h 10000"/>
                          <a:gd name="connsiteX25" fmla="*/ 167 w 10000"/>
                          <a:gd name="connsiteY25" fmla="*/ 6215 h 10000"/>
                          <a:gd name="connsiteX26" fmla="*/ 167 w 10000"/>
                          <a:gd name="connsiteY26" fmla="*/ 6424 h 10000"/>
                          <a:gd name="connsiteX27" fmla="*/ 167 w 10000"/>
                          <a:gd name="connsiteY27" fmla="*/ 6684 h 10000"/>
                          <a:gd name="connsiteX28" fmla="*/ 167 w 10000"/>
                          <a:gd name="connsiteY28" fmla="*/ 6989 h 10000"/>
                          <a:gd name="connsiteX29" fmla="*/ 167 w 10000"/>
                          <a:gd name="connsiteY29" fmla="*/ 7324 h 10000"/>
                          <a:gd name="connsiteX30" fmla="*/ 180 w 10000"/>
                          <a:gd name="connsiteY30" fmla="*/ 7674 h 10000"/>
                          <a:gd name="connsiteX31" fmla="*/ 180 w 10000"/>
                          <a:gd name="connsiteY31" fmla="*/ 8031 h 10000"/>
                          <a:gd name="connsiteX32" fmla="*/ 180 w 10000"/>
                          <a:gd name="connsiteY32" fmla="*/ 8381 h 10000"/>
                          <a:gd name="connsiteX33" fmla="*/ 180 w 10000"/>
                          <a:gd name="connsiteY33" fmla="*/ 8709 h 10000"/>
                          <a:gd name="connsiteX34" fmla="*/ 180 w 10000"/>
                          <a:gd name="connsiteY34" fmla="*/ 9006 h 10000"/>
                          <a:gd name="connsiteX35" fmla="*/ 192 w 10000"/>
                          <a:gd name="connsiteY35" fmla="*/ 9267 h 10000"/>
                          <a:gd name="connsiteX36" fmla="*/ 192 w 10000"/>
                          <a:gd name="connsiteY36" fmla="*/ 9461 h 10000"/>
                          <a:gd name="connsiteX37" fmla="*/ 192 w 10000"/>
                          <a:gd name="connsiteY37" fmla="*/ 9580 h 10000"/>
                          <a:gd name="connsiteX38" fmla="*/ 192 w 10000"/>
                          <a:gd name="connsiteY38" fmla="*/ 9632 h 10000"/>
                          <a:gd name="connsiteX39" fmla="*/ 8980 w 10000"/>
                          <a:gd name="connsiteY39" fmla="*/ 4630 h 10000"/>
                          <a:gd name="connsiteX40" fmla="*/ 8868 w 10000"/>
                          <a:gd name="connsiteY40" fmla="*/ 5150 h 10000"/>
                          <a:gd name="connsiteX41" fmla="*/ 243 w 10000"/>
                          <a:gd name="connsiteY41" fmla="*/ 10000 h 10000"/>
                          <a:gd name="connsiteX42" fmla="*/ 18 w 10000"/>
                          <a:gd name="connsiteY42" fmla="*/ 9304 h 10000"/>
                          <a:gd name="connsiteX43" fmla="*/ 18 w 10000"/>
                          <a:gd name="connsiteY43" fmla="*/ 5985 h 10000"/>
                          <a:gd name="connsiteX44" fmla="*/ 81 w 10000"/>
                          <a:gd name="connsiteY44" fmla="*/ 5709 h 10000"/>
                          <a:gd name="connsiteX45" fmla="*/ 279 w 10000"/>
                          <a:gd name="connsiteY45" fmla="*/ 5396 h 10000"/>
                          <a:gd name="connsiteX46" fmla="*/ 1541 w 10000"/>
                          <a:gd name="connsiteY46" fmla="*/ 4615 h 10000"/>
                          <a:gd name="connsiteX47" fmla="*/ 3368 w 10000"/>
                          <a:gd name="connsiteY47" fmla="*/ 3595 h 10000"/>
                          <a:gd name="connsiteX48" fmla="*/ 9459 w 10000"/>
                          <a:gd name="connsiteY48" fmla="*/ 205 h 10000"/>
                          <a:gd name="connsiteX49" fmla="*/ 9857 w 10000"/>
                          <a:gd name="connsiteY4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114 w 10000"/>
                          <a:gd name="connsiteY7" fmla="*/ 3818 h 10000"/>
                          <a:gd name="connsiteX8" fmla="*/ 2704 w 10000"/>
                          <a:gd name="connsiteY8" fmla="*/ 4057 h 10000"/>
                          <a:gd name="connsiteX9" fmla="*/ 2324 w 10000"/>
                          <a:gd name="connsiteY9" fmla="*/ 4272 h 10000"/>
                          <a:gd name="connsiteX10" fmla="*/ 1964 w 10000"/>
                          <a:gd name="connsiteY10" fmla="*/ 4481 h 10000"/>
                          <a:gd name="connsiteX11" fmla="*/ 1628 w 10000"/>
                          <a:gd name="connsiteY11" fmla="*/ 4682 h 10000"/>
                          <a:gd name="connsiteX12" fmla="*/ 1324 w 10000"/>
                          <a:gd name="connsiteY12" fmla="*/ 4846 h 10000"/>
                          <a:gd name="connsiteX13" fmla="*/ 1050 w 10000"/>
                          <a:gd name="connsiteY13" fmla="*/ 5017 h 10000"/>
                          <a:gd name="connsiteX14" fmla="*/ 820 w 10000"/>
                          <a:gd name="connsiteY14" fmla="*/ 5150 h 10000"/>
                          <a:gd name="connsiteX15" fmla="*/ 640 w 10000"/>
                          <a:gd name="connsiteY15" fmla="*/ 5278 h 10000"/>
                          <a:gd name="connsiteX16" fmla="*/ 497 w 10000"/>
                          <a:gd name="connsiteY16" fmla="*/ 5367 h 10000"/>
                          <a:gd name="connsiteX17" fmla="*/ 472 w 10000"/>
                          <a:gd name="connsiteY17" fmla="*/ 5381 h 10000"/>
                          <a:gd name="connsiteX18" fmla="*/ 428 w 10000"/>
                          <a:gd name="connsiteY18" fmla="*/ 5433 h 10000"/>
                          <a:gd name="connsiteX19" fmla="*/ 366 w 10000"/>
                          <a:gd name="connsiteY19" fmla="*/ 5500 h 10000"/>
                          <a:gd name="connsiteX20" fmla="*/ 298 w 10000"/>
                          <a:gd name="connsiteY20" fmla="*/ 5605 h 10000"/>
                          <a:gd name="connsiteX21" fmla="*/ 236 w 10000"/>
                          <a:gd name="connsiteY21" fmla="*/ 5731 h 10000"/>
                          <a:gd name="connsiteX22" fmla="*/ 180 w 10000"/>
                          <a:gd name="connsiteY22" fmla="*/ 5895 h 10000"/>
                          <a:gd name="connsiteX23" fmla="*/ 167 w 10000"/>
                          <a:gd name="connsiteY23" fmla="*/ 6089 h 10000"/>
                          <a:gd name="connsiteX24" fmla="*/ 167 w 10000"/>
                          <a:gd name="connsiteY24" fmla="*/ 6215 h 10000"/>
                          <a:gd name="connsiteX25" fmla="*/ 167 w 10000"/>
                          <a:gd name="connsiteY25" fmla="*/ 6424 h 10000"/>
                          <a:gd name="connsiteX26" fmla="*/ 167 w 10000"/>
                          <a:gd name="connsiteY26" fmla="*/ 6684 h 10000"/>
                          <a:gd name="connsiteX27" fmla="*/ 167 w 10000"/>
                          <a:gd name="connsiteY27" fmla="*/ 6989 h 10000"/>
                          <a:gd name="connsiteX28" fmla="*/ 167 w 10000"/>
                          <a:gd name="connsiteY28" fmla="*/ 7324 h 10000"/>
                          <a:gd name="connsiteX29" fmla="*/ 180 w 10000"/>
                          <a:gd name="connsiteY29" fmla="*/ 7674 h 10000"/>
                          <a:gd name="connsiteX30" fmla="*/ 180 w 10000"/>
                          <a:gd name="connsiteY30" fmla="*/ 8031 h 10000"/>
                          <a:gd name="connsiteX31" fmla="*/ 180 w 10000"/>
                          <a:gd name="connsiteY31" fmla="*/ 8381 h 10000"/>
                          <a:gd name="connsiteX32" fmla="*/ 180 w 10000"/>
                          <a:gd name="connsiteY32" fmla="*/ 8709 h 10000"/>
                          <a:gd name="connsiteX33" fmla="*/ 180 w 10000"/>
                          <a:gd name="connsiteY33" fmla="*/ 9006 h 10000"/>
                          <a:gd name="connsiteX34" fmla="*/ 192 w 10000"/>
                          <a:gd name="connsiteY34" fmla="*/ 9267 h 10000"/>
                          <a:gd name="connsiteX35" fmla="*/ 192 w 10000"/>
                          <a:gd name="connsiteY35" fmla="*/ 9461 h 10000"/>
                          <a:gd name="connsiteX36" fmla="*/ 192 w 10000"/>
                          <a:gd name="connsiteY36" fmla="*/ 9580 h 10000"/>
                          <a:gd name="connsiteX37" fmla="*/ 192 w 10000"/>
                          <a:gd name="connsiteY37" fmla="*/ 9632 h 10000"/>
                          <a:gd name="connsiteX38" fmla="*/ 8980 w 10000"/>
                          <a:gd name="connsiteY38" fmla="*/ 4630 h 10000"/>
                          <a:gd name="connsiteX39" fmla="*/ 8868 w 10000"/>
                          <a:gd name="connsiteY39" fmla="*/ 5150 h 10000"/>
                          <a:gd name="connsiteX40" fmla="*/ 243 w 10000"/>
                          <a:gd name="connsiteY40" fmla="*/ 10000 h 10000"/>
                          <a:gd name="connsiteX41" fmla="*/ 18 w 10000"/>
                          <a:gd name="connsiteY41" fmla="*/ 9304 h 10000"/>
                          <a:gd name="connsiteX42" fmla="*/ 18 w 10000"/>
                          <a:gd name="connsiteY42" fmla="*/ 5985 h 10000"/>
                          <a:gd name="connsiteX43" fmla="*/ 81 w 10000"/>
                          <a:gd name="connsiteY43" fmla="*/ 5709 h 10000"/>
                          <a:gd name="connsiteX44" fmla="*/ 279 w 10000"/>
                          <a:gd name="connsiteY44" fmla="*/ 5396 h 10000"/>
                          <a:gd name="connsiteX45" fmla="*/ 1541 w 10000"/>
                          <a:gd name="connsiteY45" fmla="*/ 4615 h 10000"/>
                          <a:gd name="connsiteX46" fmla="*/ 3368 w 10000"/>
                          <a:gd name="connsiteY46" fmla="*/ 3595 h 10000"/>
                          <a:gd name="connsiteX47" fmla="*/ 9459 w 10000"/>
                          <a:gd name="connsiteY47" fmla="*/ 205 h 10000"/>
                          <a:gd name="connsiteX48" fmla="*/ 9857 w 10000"/>
                          <a:gd name="connsiteY4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704 w 10000"/>
                          <a:gd name="connsiteY7" fmla="*/ 4057 h 10000"/>
                          <a:gd name="connsiteX8" fmla="*/ 2324 w 10000"/>
                          <a:gd name="connsiteY8" fmla="*/ 4272 h 10000"/>
                          <a:gd name="connsiteX9" fmla="*/ 1964 w 10000"/>
                          <a:gd name="connsiteY9" fmla="*/ 4481 h 10000"/>
                          <a:gd name="connsiteX10" fmla="*/ 1628 w 10000"/>
                          <a:gd name="connsiteY10" fmla="*/ 4682 h 10000"/>
                          <a:gd name="connsiteX11" fmla="*/ 1324 w 10000"/>
                          <a:gd name="connsiteY11" fmla="*/ 4846 h 10000"/>
                          <a:gd name="connsiteX12" fmla="*/ 1050 w 10000"/>
                          <a:gd name="connsiteY12" fmla="*/ 5017 h 10000"/>
                          <a:gd name="connsiteX13" fmla="*/ 820 w 10000"/>
                          <a:gd name="connsiteY13" fmla="*/ 5150 h 10000"/>
                          <a:gd name="connsiteX14" fmla="*/ 640 w 10000"/>
                          <a:gd name="connsiteY14" fmla="*/ 5278 h 10000"/>
                          <a:gd name="connsiteX15" fmla="*/ 497 w 10000"/>
                          <a:gd name="connsiteY15" fmla="*/ 5367 h 10000"/>
                          <a:gd name="connsiteX16" fmla="*/ 472 w 10000"/>
                          <a:gd name="connsiteY16" fmla="*/ 5381 h 10000"/>
                          <a:gd name="connsiteX17" fmla="*/ 428 w 10000"/>
                          <a:gd name="connsiteY17" fmla="*/ 5433 h 10000"/>
                          <a:gd name="connsiteX18" fmla="*/ 366 w 10000"/>
                          <a:gd name="connsiteY18" fmla="*/ 5500 h 10000"/>
                          <a:gd name="connsiteX19" fmla="*/ 298 w 10000"/>
                          <a:gd name="connsiteY19" fmla="*/ 5605 h 10000"/>
                          <a:gd name="connsiteX20" fmla="*/ 236 w 10000"/>
                          <a:gd name="connsiteY20" fmla="*/ 5731 h 10000"/>
                          <a:gd name="connsiteX21" fmla="*/ 180 w 10000"/>
                          <a:gd name="connsiteY21" fmla="*/ 5895 h 10000"/>
                          <a:gd name="connsiteX22" fmla="*/ 167 w 10000"/>
                          <a:gd name="connsiteY22" fmla="*/ 6089 h 10000"/>
                          <a:gd name="connsiteX23" fmla="*/ 167 w 10000"/>
                          <a:gd name="connsiteY23" fmla="*/ 6215 h 10000"/>
                          <a:gd name="connsiteX24" fmla="*/ 167 w 10000"/>
                          <a:gd name="connsiteY24" fmla="*/ 6424 h 10000"/>
                          <a:gd name="connsiteX25" fmla="*/ 167 w 10000"/>
                          <a:gd name="connsiteY25" fmla="*/ 6684 h 10000"/>
                          <a:gd name="connsiteX26" fmla="*/ 167 w 10000"/>
                          <a:gd name="connsiteY26" fmla="*/ 6989 h 10000"/>
                          <a:gd name="connsiteX27" fmla="*/ 167 w 10000"/>
                          <a:gd name="connsiteY27" fmla="*/ 7324 h 10000"/>
                          <a:gd name="connsiteX28" fmla="*/ 180 w 10000"/>
                          <a:gd name="connsiteY28" fmla="*/ 7674 h 10000"/>
                          <a:gd name="connsiteX29" fmla="*/ 180 w 10000"/>
                          <a:gd name="connsiteY29" fmla="*/ 8031 h 10000"/>
                          <a:gd name="connsiteX30" fmla="*/ 180 w 10000"/>
                          <a:gd name="connsiteY30" fmla="*/ 8381 h 10000"/>
                          <a:gd name="connsiteX31" fmla="*/ 180 w 10000"/>
                          <a:gd name="connsiteY31" fmla="*/ 8709 h 10000"/>
                          <a:gd name="connsiteX32" fmla="*/ 180 w 10000"/>
                          <a:gd name="connsiteY32" fmla="*/ 9006 h 10000"/>
                          <a:gd name="connsiteX33" fmla="*/ 192 w 10000"/>
                          <a:gd name="connsiteY33" fmla="*/ 9267 h 10000"/>
                          <a:gd name="connsiteX34" fmla="*/ 192 w 10000"/>
                          <a:gd name="connsiteY34" fmla="*/ 9461 h 10000"/>
                          <a:gd name="connsiteX35" fmla="*/ 192 w 10000"/>
                          <a:gd name="connsiteY35" fmla="*/ 9580 h 10000"/>
                          <a:gd name="connsiteX36" fmla="*/ 192 w 10000"/>
                          <a:gd name="connsiteY36" fmla="*/ 9632 h 10000"/>
                          <a:gd name="connsiteX37" fmla="*/ 8980 w 10000"/>
                          <a:gd name="connsiteY37" fmla="*/ 4630 h 10000"/>
                          <a:gd name="connsiteX38" fmla="*/ 8868 w 10000"/>
                          <a:gd name="connsiteY38" fmla="*/ 5150 h 10000"/>
                          <a:gd name="connsiteX39" fmla="*/ 243 w 10000"/>
                          <a:gd name="connsiteY39" fmla="*/ 10000 h 10000"/>
                          <a:gd name="connsiteX40" fmla="*/ 18 w 10000"/>
                          <a:gd name="connsiteY40" fmla="*/ 9304 h 10000"/>
                          <a:gd name="connsiteX41" fmla="*/ 18 w 10000"/>
                          <a:gd name="connsiteY41" fmla="*/ 5985 h 10000"/>
                          <a:gd name="connsiteX42" fmla="*/ 81 w 10000"/>
                          <a:gd name="connsiteY42" fmla="*/ 5709 h 10000"/>
                          <a:gd name="connsiteX43" fmla="*/ 279 w 10000"/>
                          <a:gd name="connsiteY43" fmla="*/ 5396 h 10000"/>
                          <a:gd name="connsiteX44" fmla="*/ 1541 w 10000"/>
                          <a:gd name="connsiteY44" fmla="*/ 4615 h 10000"/>
                          <a:gd name="connsiteX45" fmla="*/ 3368 w 10000"/>
                          <a:gd name="connsiteY45" fmla="*/ 3595 h 10000"/>
                          <a:gd name="connsiteX46" fmla="*/ 9459 w 10000"/>
                          <a:gd name="connsiteY46" fmla="*/ 205 h 10000"/>
                          <a:gd name="connsiteX47" fmla="*/ 9857 w 10000"/>
                          <a:gd name="connsiteY4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324 w 10000"/>
                          <a:gd name="connsiteY7" fmla="*/ 4272 h 10000"/>
                          <a:gd name="connsiteX8" fmla="*/ 1964 w 10000"/>
                          <a:gd name="connsiteY8" fmla="*/ 4481 h 10000"/>
                          <a:gd name="connsiteX9" fmla="*/ 1628 w 10000"/>
                          <a:gd name="connsiteY9" fmla="*/ 4682 h 10000"/>
                          <a:gd name="connsiteX10" fmla="*/ 1324 w 10000"/>
                          <a:gd name="connsiteY10" fmla="*/ 4846 h 10000"/>
                          <a:gd name="connsiteX11" fmla="*/ 1050 w 10000"/>
                          <a:gd name="connsiteY11" fmla="*/ 5017 h 10000"/>
                          <a:gd name="connsiteX12" fmla="*/ 820 w 10000"/>
                          <a:gd name="connsiteY12" fmla="*/ 5150 h 10000"/>
                          <a:gd name="connsiteX13" fmla="*/ 640 w 10000"/>
                          <a:gd name="connsiteY13" fmla="*/ 5278 h 10000"/>
                          <a:gd name="connsiteX14" fmla="*/ 497 w 10000"/>
                          <a:gd name="connsiteY14" fmla="*/ 5367 h 10000"/>
                          <a:gd name="connsiteX15" fmla="*/ 472 w 10000"/>
                          <a:gd name="connsiteY15" fmla="*/ 5381 h 10000"/>
                          <a:gd name="connsiteX16" fmla="*/ 428 w 10000"/>
                          <a:gd name="connsiteY16" fmla="*/ 5433 h 10000"/>
                          <a:gd name="connsiteX17" fmla="*/ 366 w 10000"/>
                          <a:gd name="connsiteY17" fmla="*/ 5500 h 10000"/>
                          <a:gd name="connsiteX18" fmla="*/ 298 w 10000"/>
                          <a:gd name="connsiteY18" fmla="*/ 5605 h 10000"/>
                          <a:gd name="connsiteX19" fmla="*/ 236 w 10000"/>
                          <a:gd name="connsiteY19" fmla="*/ 5731 h 10000"/>
                          <a:gd name="connsiteX20" fmla="*/ 180 w 10000"/>
                          <a:gd name="connsiteY20" fmla="*/ 5895 h 10000"/>
                          <a:gd name="connsiteX21" fmla="*/ 167 w 10000"/>
                          <a:gd name="connsiteY21" fmla="*/ 6089 h 10000"/>
                          <a:gd name="connsiteX22" fmla="*/ 167 w 10000"/>
                          <a:gd name="connsiteY22" fmla="*/ 6215 h 10000"/>
                          <a:gd name="connsiteX23" fmla="*/ 167 w 10000"/>
                          <a:gd name="connsiteY23" fmla="*/ 6424 h 10000"/>
                          <a:gd name="connsiteX24" fmla="*/ 167 w 10000"/>
                          <a:gd name="connsiteY24" fmla="*/ 6684 h 10000"/>
                          <a:gd name="connsiteX25" fmla="*/ 167 w 10000"/>
                          <a:gd name="connsiteY25" fmla="*/ 6989 h 10000"/>
                          <a:gd name="connsiteX26" fmla="*/ 167 w 10000"/>
                          <a:gd name="connsiteY26" fmla="*/ 7324 h 10000"/>
                          <a:gd name="connsiteX27" fmla="*/ 180 w 10000"/>
                          <a:gd name="connsiteY27" fmla="*/ 7674 h 10000"/>
                          <a:gd name="connsiteX28" fmla="*/ 180 w 10000"/>
                          <a:gd name="connsiteY28" fmla="*/ 8031 h 10000"/>
                          <a:gd name="connsiteX29" fmla="*/ 180 w 10000"/>
                          <a:gd name="connsiteY29" fmla="*/ 8381 h 10000"/>
                          <a:gd name="connsiteX30" fmla="*/ 180 w 10000"/>
                          <a:gd name="connsiteY30" fmla="*/ 8709 h 10000"/>
                          <a:gd name="connsiteX31" fmla="*/ 180 w 10000"/>
                          <a:gd name="connsiteY31" fmla="*/ 9006 h 10000"/>
                          <a:gd name="connsiteX32" fmla="*/ 192 w 10000"/>
                          <a:gd name="connsiteY32" fmla="*/ 9267 h 10000"/>
                          <a:gd name="connsiteX33" fmla="*/ 192 w 10000"/>
                          <a:gd name="connsiteY33" fmla="*/ 9461 h 10000"/>
                          <a:gd name="connsiteX34" fmla="*/ 192 w 10000"/>
                          <a:gd name="connsiteY34" fmla="*/ 9580 h 10000"/>
                          <a:gd name="connsiteX35" fmla="*/ 192 w 10000"/>
                          <a:gd name="connsiteY35" fmla="*/ 9632 h 10000"/>
                          <a:gd name="connsiteX36" fmla="*/ 8980 w 10000"/>
                          <a:gd name="connsiteY36" fmla="*/ 4630 h 10000"/>
                          <a:gd name="connsiteX37" fmla="*/ 8868 w 10000"/>
                          <a:gd name="connsiteY37" fmla="*/ 5150 h 10000"/>
                          <a:gd name="connsiteX38" fmla="*/ 243 w 10000"/>
                          <a:gd name="connsiteY38" fmla="*/ 10000 h 10000"/>
                          <a:gd name="connsiteX39" fmla="*/ 18 w 10000"/>
                          <a:gd name="connsiteY39" fmla="*/ 9304 h 10000"/>
                          <a:gd name="connsiteX40" fmla="*/ 18 w 10000"/>
                          <a:gd name="connsiteY40" fmla="*/ 5985 h 10000"/>
                          <a:gd name="connsiteX41" fmla="*/ 81 w 10000"/>
                          <a:gd name="connsiteY41" fmla="*/ 5709 h 10000"/>
                          <a:gd name="connsiteX42" fmla="*/ 279 w 10000"/>
                          <a:gd name="connsiteY42" fmla="*/ 5396 h 10000"/>
                          <a:gd name="connsiteX43" fmla="*/ 1541 w 10000"/>
                          <a:gd name="connsiteY43" fmla="*/ 4615 h 10000"/>
                          <a:gd name="connsiteX44" fmla="*/ 3368 w 10000"/>
                          <a:gd name="connsiteY44" fmla="*/ 3595 h 10000"/>
                          <a:gd name="connsiteX45" fmla="*/ 9459 w 10000"/>
                          <a:gd name="connsiteY45" fmla="*/ 205 h 10000"/>
                          <a:gd name="connsiteX46" fmla="*/ 9857 w 10000"/>
                          <a:gd name="connsiteY4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964 w 10000"/>
                          <a:gd name="connsiteY7" fmla="*/ 4481 h 10000"/>
                          <a:gd name="connsiteX8" fmla="*/ 1628 w 10000"/>
                          <a:gd name="connsiteY8" fmla="*/ 4682 h 10000"/>
                          <a:gd name="connsiteX9" fmla="*/ 1324 w 10000"/>
                          <a:gd name="connsiteY9" fmla="*/ 4846 h 10000"/>
                          <a:gd name="connsiteX10" fmla="*/ 1050 w 10000"/>
                          <a:gd name="connsiteY10" fmla="*/ 5017 h 10000"/>
                          <a:gd name="connsiteX11" fmla="*/ 820 w 10000"/>
                          <a:gd name="connsiteY11" fmla="*/ 5150 h 10000"/>
                          <a:gd name="connsiteX12" fmla="*/ 640 w 10000"/>
                          <a:gd name="connsiteY12" fmla="*/ 5278 h 10000"/>
                          <a:gd name="connsiteX13" fmla="*/ 497 w 10000"/>
                          <a:gd name="connsiteY13" fmla="*/ 5367 h 10000"/>
                          <a:gd name="connsiteX14" fmla="*/ 472 w 10000"/>
                          <a:gd name="connsiteY14" fmla="*/ 5381 h 10000"/>
                          <a:gd name="connsiteX15" fmla="*/ 428 w 10000"/>
                          <a:gd name="connsiteY15" fmla="*/ 5433 h 10000"/>
                          <a:gd name="connsiteX16" fmla="*/ 366 w 10000"/>
                          <a:gd name="connsiteY16" fmla="*/ 5500 h 10000"/>
                          <a:gd name="connsiteX17" fmla="*/ 298 w 10000"/>
                          <a:gd name="connsiteY17" fmla="*/ 5605 h 10000"/>
                          <a:gd name="connsiteX18" fmla="*/ 236 w 10000"/>
                          <a:gd name="connsiteY18" fmla="*/ 5731 h 10000"/>
                          <a:gd name="connsiteX19" fmla="*/ 180 w 10000"/>
                          <a:gd name="connsiteY19" fmla="*/ 5895 h 10000"/>
                          <a:gd name="connsiteX20" fmla="*/ 167 w 10000"/>
                          <a:gd name="connsiteY20" fmla="*/ 6089 h 10000"/>
                          <a:gd name="connsiteX21" fmla="*/ 167 w 10000"/>
                          <a:gd name="connsiteY21" fmla="*/ 6215 h 10000"/>
                          <a:gd name="connsiteX22" fmla="*/ 167 w 10000"/>
                          <a:gd name="connsiteY22" fmla="*/ 6424 h 10000"/>
                          <a:gd name="connsiteX23" fmla="*/ 167 w 10000"/>
                          <a:gd name="connsiteY23" fmla="*/ 6684 h 10000"/>
                          <a:gd name="connsiteX24" fmla="*/ 167 w 10000"/>
                          <a:gd name="connsiteY24" fmla="*/ 6989 h 10000"/>
                          <a:gd name="connsiteX25" fmla="*/ 167 w 10000"/>
                          <a:gd name="connsiteY25" fmla="*/ 7324 h 10000"/>
                          <a:gd name="connsiteX26" fmla="*/ 180 w 10000"/>
                          <a:gd name="connsiteY26" fmla="*/ 7674 h 10000"/>
                          <a:gd name="connsiteX27" fmla="*/ 180 w 10000"/>
                          <a:gd name="connsiteY27" fmla="*/ 8031 h 10000"/>
                          <a:gd name="connsiteX28" fmla="*/ 180 w 10000"/>
                          <a:gd name="connsiteY28" fmla="*/ 8381 h 10000"/>
                          <a:gd name="connsiteX29" fmla="*/ 180 w 10000"/>
                          <a:gd name="connsiteY29" fmla="*/ 8709 h 10000"/>
                          <a:gd name="connsiteX30" fmla="*/ 180 w 10000"/>
                          <a:gd name="connsiteY30" fmla="*/ 9006 h 10000"/>
                          <a:gd name="connsiteX31" fmla="*/ 192 w 10000"/>
                          <a:gd name="connsiteY31" fmla="*/ 9267 h 10000"/>
                          <a:gd name="connsiteX32" fmla="*/ 192 w 10000"/>
                          <a:gd name="connsiteY32" fmla="*/ 9461 h 10000"/>
                          <a:gd name="connsiteX33" fmla="*/ 192 w 10000"/>
                          <a:gd name="connsiteY33" fmla="*/ 9580 h 10000"/>
                          <a:gd name="connsiteX34" fmla="*/ 192 w 10000"/>
                          <a:gd name="connsiteY34" fmla="*/ 9632 h 10000"/>
                          <a:gd name="connsiteX35" fmla="*/ 8980 w 10000"/>
                          <a:gd name="connsiteY35" fmla="*/ 4630 h 10000"/>
                          <a:gd name="connsiteX36" fmla="*/ 8868 w 10000"/>
                          <a:gd name="connsiteY36" fmla="*/ 5150 h 10000"/>
                          <a:gd name="connsiteX37" fmla="*/ 243 w 10000"/>
                          <a:gd name="connsiteY37" fmla="*/ 10000 h 10000"/>
                          <a:gd name="connsiteX38" fmla="*/ 18 w 10000"/>
                          <a:gd name="connsiteY38" fmla="*/ 9304 h 10000"/>
                          <a:gd name="connsiteX39" fmla="*/ 18 w 10000"/>
                          <a:gd name="connsiteY39" fmla="*/ 5985 h 10000"/>
                          <a:gd name="connsiteX40" fmla="*/ 81 w 10000"/>
                          <a:gd name="connsiteY40" fmla="*/ 5709 h 10000"/>
                          <a:gd name="connsiteX41" fmla="*/ 279 w 10000"/>
                          <a:gd name="connsiteY41" fmla="*/ 5396 h 10000"/>
                          <a:gd name="connsiteX42" fmla="*/ 1541 w 10000"/>
                          <a:gd name="connsiteY42" fmla="*/ 4615 h 10000"/>
                          <a:gd name="connsiteX43" fmla="*/ 3368 w 10000"/>
                          <a:gd name="connsiteY43" fmla="*/ 3595 h 10000"/>
                          <a:gd name="connsiteX44" fmla="*/ 9459 w 10000"/>
                          <a:gd name="connsiteY44" fmla="*/ 205 h 10000"/>
                          <a:gd name="connsiteX45" fmla="*/ 9857 w 10000"/>
                          <a:gd name="connsiteY4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628 w 10000"/>
                          <a:gd name="connsiteY7" fmla="*/ 4682 h 10000"/>
                          <a:gd name="connsiteX8" fmla="*/ 1324 w 10000"/>
                          <a:gd name="connsiteY8" fmla="*/ 4846 h 10000"/>
                          <a:gd name="connsiteX9" fmla="*/ 1050 w 10000"/>
                          <a:gd name="connsiteY9" fmla="*/ 5017 h 10000"/>
                          <a:gd name="connsiteX10" fmla="*/ 820 w 10000"/>
                          <a:gd name="connsiteY10" fmla="*/ 5150 h 10000"/>
                          <a:gd name="connsiteX11" fmla="*/ 640 w 10000"/>
                          <a:gd name="connsiteY11" fmla="*/ 5278 h 10000"/>
                          <a:gd name="connsiteX12" fmla="*/ 497 w 10000"/>
                          <a:gd name="connsiteY12" fmla="*/ 5367 h 10000"/>
                          <a:gd name="connsiteX13" fmla="*/ 472 w 10000"/>
                          <a:gd name="connsiteY13" fmla="*/ 5381 h 10000"/>
                          <a:gd name="connsiteX14" fmla="*/ 428 w 10000"/>
                          <a:gd name="connsiteY14" fmla="*/ 5433 h 10000"/>
                          <a:gd name="connsiteX15" fmla="*/ 366 w 10000"/>
                          <a:gd name="connsiteY15" fmla="*/ 5500 h 10000"/>
                          <a:gd name="connsiteX16" fmla="*/ 298 w 10000"/>
                          <a:gd name="connsiteY16" fmla="*/ 5605 h 10000"/>
                          <a:gd name="connsiteX17" fmla="*/ 236 w 10000"/>
                          <a:gd name="connsiteY17" fmla="*/ 5731 h 10000"/>
                          <a:gd name="connsiteX18" fmla="*/ 180 w 10000"/>
                          <a:gd name="connsiteY18" fmla="*/ 5895 h 10000"/>
                          <a:gd name="connsiteX19" fmla="*/ 167 w 10000"/>
                          <a:gd name="connsiteY19" fmla="*/ 6089 h 10000"/>
                          <a:gd name="connsiteX20" fmla="*/ 167 w 10000"/>
                          <a:gd name="connsiteY20" fmla="*/ 6215 h 10000"/>
                          <a:gd name="connsiteX21" fmla="*/ 167 w 10000"/>
                          <a:gd name="connsiteY21" fmla="*/ 6424 h 10000"/>
                          <a:gd name="connsiteX22" fmla="*/ 167 w 10000"/>
                          <a:gd name="connsiteY22" fmla="*/ 6684 h 10000"/>
                          <a:gd name="connsiteX23" fmla="*/ 167 w 10000"/>
                          <a:gd name="connsiteY23" fmla="*/ 6989 h 10000"/>
                          <a:gd name="connsiteX24" fmla="*/ 167 w 10000"/>
                          <a:gd name="connsiteY24" fmla="*/ 7324 h 10000"/>
                          <a:gd name="connsiteX25" fmla="*/ 180 w 10000"/>
                          <a:gd name="connsiteY25" fmla="*/ 7674 h 10000"/>
                          <a:gd name="connsiteX26" fmla="*/ 180 w 10000"/>
                          <a:gd name="connsiteY26" fmla="*/ 8031 h 10000"/>
                          <a:gd name="connsiteX27" fmla="*/ 180 w 10000"/>
                          <a:gd name="connsiteY27" fmla="*/ 8381 h 10000"/>
                          <a:gd name="connsiteX28" fmla="*/ 180 w 10000"/>
                          <a:gd name="connsiteY28" fmla="*/ 8709 h 10000"/>
                          <a:gd name="connsiteX29" fmla="*/ 180 w 10000"/>
                          <a:gd name="connsiteY29" fmla="*/ 9006 h 10000"/>
                          <a:gd name="connsiteX30" fmla="*/ 192 w 10000"/>
                          <a:gd name="connsiteY30" fmla="*/ 9267 h 10000"/>
                          <a:gd name="connsiteX31" fmla="*/ 192 w 10000"/>
                          <a:gd name="connsiteY31" fmla="*/ 9461 h 10000"/>
                          <a:gd name="connsiteX32" fmla="*/ 192 w 10000"/>
                          <a:gd name="connsiteY32" fmla="*/ 9580 h 10000"/>
                          <a:gd name="connsiteX33" fmla="*/ 192 w 10000"/>
                          <a:gd name="connsiteY33" fmla="*/ 9632 h 10000"/>
                          <a:gd name="connsiteX34" fmla="*/ 8980 w 10000"/>
                          <a:gd name="connsiteY34" fmla="*/ 4630 h 10000"/>
                          <a:gd name="connsiteX35" fmla="*/ 8868 w 10000"/>
                          <a:gd name="connsiteY35" fmla="*/ 5150 h 10000"/>
                          <a:gd name="connsiteX36" fmla="*/ 243 w 10000"/>
                          <a:gd name="connsiteY36" fmla="*/ 10000 h 10000"/>
                          <a:gd name="connsiteX37" fmla="*/ 18 w 10000"/>
                          <a:gd name="connsiteY37" fmla="*/ 9304 h 10000"/>
                          <a:gd name="connsiteX38" fmla="*/ 18 w 10000"/>
                          <a:gd name="connsiteY38" fmla="*/ 5985 h 10000"/>
                          <a:gd name="connsiteX39" fmla="*/ 81 w 10000"/>
                          <a:gd name="connsiteY39" fmla="*/ 5709 h 10000"/>
                          <a:gd name="connsiteX40" fmla="*/ 279 w 10000"/>
                          <a:gd name="connsiteY40" fmla="*/ 5396 h 10000"/>
                          <a:gd name="connsiteX41" fmla="*/ 1541 w 10000"/>
                          <a:gd name="connsiteY41" fmla="*/ 4615 h 10000"/>
                          <a:gd name="connsiteX42" fmla="*/ 3368 w 10000"/>
                          <a:gd name="connsiteY42" fmla="*/ 3595 h 10000"/>
                          <a:gd name="connsiteX43" fmla="*/ 9459 w 10000"/>
                          <a:gd name="connsiteY43" fmla="*/ 205 h 10000"/>
                          <a:gd name="connsiteX44" fmla="*/ 9857 w 10000"/>
                          <a:gd name="connsiteY4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324 w 10000"/>
                          <a:gd name="connsiteY7" fmla="*/ 4846 h 10000"/>
                          <a:gd name="connsiteX8" fmla="*/ 1050 w 10000"/>
                          <a:gd name="connsiteY8" fmla="*/ 5017 h 10000"/>
                          <a:gd name="connsiteX9" fmla="*/ 820 w 10000"/>
                          <a:gd name="connsiteY9" fmla="*/ 5150 h 10000"/>
                          <a:gd name="connsiteX10" fmla="*/ 640 w 10000"/>
                          <a:gd name="connsiteY10" fmla="*/ 5278 h 10000"/>
                          <a:gd name="connsiteX11" fmla="*/ 497 w 10000"/>
                          <a:gd name="connsiteY11" fmla="*/ 5367 h 10000"/>
                          <a:gd name="connsiteX12" fmla="*/ 472 w 10000"/>
                          <a:gd name="connsiteY12" fmla="*/ 5381 h 10000"/>
                          <a:gd name="connsiteX13" fmla="*/ 428 w 10000"/>
                          <a:gd name="connsiteY13" fmla="*/ 5433 h 10000"/>
                          <a:gd name="connsiteX14" fmla="*/ 366 w 10000"/>
                          <a:gd name="connsiteY14" fmla="*/ 5500 h 10000"/>
                          <a:gd name="connsiteX15" fmla="*/ 298 w 10000"/>
                          <a:gd name="connsiteY15" fmla="*/ 5605 h 10000"/>
                          <a:gd name="connsiteX16" fmla="*/ 236 w 10000"/>
                          <a:gd name="connsiteY16" fmla="*/ 5731 h 10000"/>
                          <a:gd name="connsiteX17" fmla="*/ 180 w 10000"/>
                          <a:gd name="connsiteY17" fmla="*/ 5895 h 10000"/>
                          <a:gd name="connsiteX18" fmla="*/ 167 w 10000"/>
                          <a:gd name="connsiteY18" fmla="*/ 6089 h 10000"/>
                          <a:gd name="connsiteX19" fmla="*/ 167 w 10000"/>
                          <a:gd name="connsiteY19" fmla="*/ 6215 h 10000"/>
                          <a:gd name="connsiteX20" fmla="*/ 167 w 10000"/>
                          <a:gd name="connsiteY20" fmla="*/ 6424 h 10000"/>
                          <a:gd name="connsiteX21" fmla="*/ 167 w 10000"/>
                          <a:gd name="connsiteY21" fmla="*/ 6684 h 10000"/>
                          <a:gd name="connsiteX22" fmla="*/ 167 w 10000"/>
                          <a:gd name="connsiteY22" fmla="*/ 6989 h 10000"/>
                          <a:gd name="connsiteX23" fmla="*/ 167 w 10000"/>
                          <a:gd name="connsiteY23" fmla="*/ 7324 h 10000"/>
                          <a:gd name="connsiteX24" fmla="*/ 180 w 10000"/>
                          <a:gd name="connsiteY24" fmla="*/ 7674 h 10000"/>
                          <a:gd name="connsiteX25" fmla="*/ 180 w 10000"/>
                          <a:gd name="connsiteY25" fmla="*/ 8031 h 10000"/>
                          <a:gd name="connsiteX26" fmla="*/ 180 w 10000"/>
                          <a:gd name="connsiteY26" fmla="*/ 8381 h 10000"/>
                          <a:gd name="connsiteX27" fmla="*/ 180 w 10000"/>
                          <a:gd name="connsiteY27" fmla="*/ 8709 h 10000"/>
                          <a:gd name="connsiteX28" fmla="*/ 180 w 10000"/>
                          <a:gd name="connsiteY28" fmla="*/ 9006 h 10000"/>
                          <a:gd name="connsiteX29" fmla="*/ 192 w 10000"/>
                          <a:gd name="connsiteY29" fmla="*/ 9267 h 10000"/>
                          <a:gd name="connsiteX30" fmla="*/ 192 w 10000"/>
                          <a:gd name="connsiteY30" fmla="*/ 9461 h 10000"/>
                          <a:gd name="connsiteX31" fmla="*/ 192 w 10000"/>
                          <a:gd name="connsiteY31" fmla="*/ 9580 h 10000"/>
                          <a:gd name="connsiteX32" fmla="*/ 192 w 10000"/>
                          <a:gd name="connsiteY32" fmla="*/ 9632 h 10000"/>
                          <a:gd name="connsiteX33" fmla="*/ 8980 w 10000"/>
                          <a:gd name="connsiteY33" fmla="*/ 4630 h 10000"/>
                          <a:gd name="connsiteX34" fmla="*/ 8868 w 10000"/>
                          <a:gd name="connsiteY34" fmla="*/ 5150 h 10000"/>
                          <a:gd name="connsiteX35" fmla="*/ 243 w 10000"/>
                          <a:gd name="connsiteY35" fmla="*/ 10000 h 10000"/>
                          <a:gd name="connsiteX36" fmla="*/ 18 w 10000"/>
                          <a:gd name="connsiteY36" fmla="*/ 9304 h 10000"/>
                          <a:gd name="connsiteX37" fmla="*/ 18 w 10000"/>
                          <a:gd name="connsiteY37" fmla="*/ 5985 h 10000"/>
                          <a:gd name="connsiteX38" fmla="*/ 81 w 10000"/>
                          <a:gd name="connsiteY38" fmla="*/ 5709 h 10000"/>
                          <a:gd name="connsiteX39" fmla="*/ 279 w 10000"/>
                          <a:gd name="connsiteY39" fmla="*/ 5396 h 10000"/>
                          <a:gd name="connsiteX40" fmla="*/ 1541 w 10000"/>
                          <a:gd name="connsiteY40" fmla="*/ 4615 h 10000"/>
                          <a:gd name="connsiteX41" fmla="*/ 3368 w 10000"/>
                          <a:gd name="connsiteY41" fmla="*/ 3595 h 10000"/>
                          <a:gd name="connsiteX42" fmla="*/ 9459 w 10000"/>
                          <a:gd name="connsiteY42" fmla="*/ 205 h 10000"/>
                          <a:gd name="connsiteX43" fmla="*/ 9857 w 10000"/>
                          <a:gd name="connsiteY4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050 w 10000"/>
                          <a:gd name="connsiteY7" fmla="*/ 5017 h 10000"/>
                          <a:gd name="connsiteX8" fmla="*/ 820 w 10000"/>
                          <a:gd name="connsiteY8" fmla="*/ 5150 h 10000"/>
                          <a:gd name="connsiteX9" fmla="*/ 640 w 10000"/>
                          <a:gd name="connsiteY9" fmla="*/ 5278 h 10000"/>
                          <a:gd name="connsiteX10" fmla="*/ 497 w 10000"/>
                          <a:gd name="connsiteY10" fmla="*/ 5367 h 10000"/>
                          <a:gd name="connsiteX11" fmla="*/ 472 w 10000"/>
                          <a:gd name="connsiteY11" fmla="*/ 5381 h 10000"/>
                          <a:gd name="connsiteX12" fmla="*/ 428 w 10000"/>
                          <a:gd name="connsiteY12" fmla="*/ 5433 h 10000"/>
                          <a:gd name="connsiteX13" fmla="*/ 366 w 10000"/>
                          <a:gd name="connsiteY13" fmla="*/ 5500 h 10000"/>
                          <a:gd name="connsiteX14" fmla="*/ 298 w 10000"/>
                          <a:gd name="connsiteY14" fmla="*/ 5605 h 10000"/>
                          <a:gd name="connsiteX15" fmla="*/ 236 w 10000"/>
                          <a:gd name="connsiteY15" fmla="*/ 5731 h 10000"/>
                          <a:gd name="connsiteX16" fmla="*/ 180 w 10000"/>
                          <a:gd name="connsiteY16" fmla="*/ 5895 h 10000"/>
                          <a:gd name="connsiteX17" fmla="*/ 167 w 10000"/>
                          <a:gd name="connsiteY17" fmla="*/ 6089 h 10000"/>
                          <a:gd name="connsiteX18" fmla="*/ 167 w 10000"/>
                          <a:gd name="connsiteY18" fmla="*/ 6215 h 10000"/>
                          <a:gd name="connsiteX19" fmla="*/ 167 w 10000"/>
                          <a:gd name="connsiteY19" fmla="*/ 6424 h 10000"/>
                          <a:gd name="connsiteX20" fmla="*/ 167 w 10000"/>
                          <a:gd name="connsiteY20" fmla="*/ 6684 h 10000"/>
                          <a:gd name="connsiteX21" fmla="*/ 167 w 10000"/>
                          <a:gd name="connsiteY21" fmla="*/ 6989 h 10000"/>
                          <a:gd name="connsiteX22" fmla="*/ 167 w 10000"/>
                          <a:gd name="connsiteY22" fmla="*/ 7324 h 10000"/>
                          <a:gd name="connsiteX23" fmla="*/ 180 w 10000"/>
                          <a:gd name="connsiteY23" fmla="*/ 7674 h 10000"/>
                          <a:gd name="connsiteX24" fmla="*/ 180 w 10000"/>
                          <a:gd name="connsiteY24" fmla="*/ 8031 h 10000"/>
                          <a:gd name="connsiteX25" fmla="*/ 180 w 10000"/>
                          <a:gd name="connsiteY25" fmla="*/ 8381 h 10000"/>
                          <a:gd name="connsiteX26" fmla="*/ 180 w 10000"/>
                          <a:gd name="connsiteY26" fmla="*/ 8709 h 10000"/>
                          <a:gd name="connsiteX27" fmla="*/ 180 w 10000"/>
                          <a:gd name="connsiteY27" fmla="*/ 9006 h 10000"/>
                          <a:gd name="connsiteX28" fmla="*/ 192 w 10000"/>
                          <a:gd name="connsiteY28" fmla="*/ 9267 h 10000"/>
                          <a:gd name="connsiteX29" fmla="*/ 192 w 10000"/>
                          <a:gd name="connsiteY29" fmla="*/ 9461 h 10000"/>
                          <a:gd name="connsiteX30" fmla="*/ 192 w 10000"/>
                          <a:gd name="connsiteY30" fmla="*/ 9580 h 10000"/>
                          <a:gd name="connsiteX31" fmla="*/ 192 w 10000"/>
                          <a:gd name="connsiteY31" fmla="*/ 9632 h 10000"/>
                          <a:gd name="connsiteX32" fmla="*/ 8980 w 10000"/>
                          <a:gd name="connsiteY32" fmla="*/ 4630 h 10000"/>
                          <a:gd name="connsiteX33" fmla="*/ 8868 w 10000"/>
                          <a:gd name="connsiteY33" fmla="*/ 5150 h 10000"/>
                          <a:gd name="connsiteX34" fmla="*/ 243 w 10000"/>
                          <a:gd name="connsiteY34" fmla="*/ 10000 h 10000"/>
                          <a:gd name="connsiteX35" fmla="*/ 18 w 10000"/>
                          <a:gd name="connsiteY35" fmla="*/ 9304 h 10000"/>
                          <a:gd name="connsiteX36" fmla="*/ 18 w 10000"/>
                          <a:gd name="connsiteY36" fmla="*/ 5985 h 10000"/>
                          <a:gd name="connsiteX37" fmla="*/ 81 w 10000"/>
                          <a:gd name="connsiteY37" fmla="*/ 5709 h 10000"/>
                          <a:gd name="connsiteX38" fmla="*/ 279 w 10000"/>
                          <a:gd name="connsiteY38" fmla="*/ 5396 h 10000"/>
                          <a:gd name="connsiteX39" fmla="*/ 1541 w 10000"/>
                          <a:gd name="connsiteY39" fmla="*/ 4615 h 10000"/>
                          <a:gd name="connsiteX40" fmla="*/ 3368 w 10000"/>
                          <a:gd name="connsiteY40" fmla="*/ 3595 h 10000"/>
                          <a:gd name="connsiteX41" fmla="*/ 9459 w 10000"/>
                          <a:gd name="connsiteY41" fmla="*/ 205 h 10000"/>
                          <a:gd name="connsiteX42" fmla="*/ 9857 w 10000"/>
                          <a:gd name="connsiteY4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820 w 10000"/>
                          <a:gd name="connsiteY7" fmla="*/ 5150 h 10000"/>
                          <a:gd name="connsiteX8" fmla="*/ 640 w 10000"/>
                          <a:gd name="connsiteY8" fmla="*/ 5278 h 10000"/>
                          <a:gd name="connsiteX9" fmla="*/ 497 w 10000"/>
                          <a:gd name="connsiteY9" fmla="*/ 5367 h 10000"/>
                          <a:gd name="connsiteX10" fmla="*/ 472 w 10000"/>
                          <a:gd name="connsiteY10" fmla="*/ 5381 h 10000"/>
                          <a:gd name="connsiteX11" fmla="*/ 428 w 10000"/>
                          <a:gd name="connsiteY11" fmla="*/ 5433 h 10000"/>
                          <a:gd name="connsiteX12" fmla="*/ 366 w 10000"/>
                          <a:gd name="connsiteY12" fmla="*/ 5500 h 10000"/>
                          <a:gd name="connsiteX13" fmla="*/ 298 w 10000"/>
                          <a:gd name="connsiteY13" fmla="*/ 5605 h 10000"/>
                          <a:gd name="connsiteX14" fmla="*/ 236 w 10000"/>
                          <a:gd name="connsiteY14" fmla="*/ 5731 h 10000"/>
                          <a:gd name="connsiteX15" fmla="*/ 180 w 10000"/>
                          <a:gd name="connsiteY15" fmla="*/ 5895 h 10000"/>
                          <a:gd name="connsiteX16" fmla="*/ 167 w 10000"/>
                          <a:gd name="connsiteY16" fmla="*/ 6089 h 10000"/>
                          <a:gd name="connsiteX17" fmla="*/ 167 w 10000"/>
                          <a:gd name="connsiteY17" fmla="*/ 6215 h 10000"/>
                          <a:gd name="connsiteX18" fmla="*/ 167 w 10000"/>
                          <a:gd name="connsiteY18" fmla="*/ 6424 h 10000"/>
                          <a:gd name="connsiteX19" fmla="*/ 167 w 10000"/>
                          <a:gd name="connsiteY19" fmla="*/ 6684 h 10000"/>
                          <a:gd name="connsiteX20" fmla="*/ 167 w 10000"/>
                          <a:gd name="connsiteY20" fmla="*/ 6989 h 10000"/>
                          <a:gd name="connsiteX21" fmla="*/ 167 w 10000"/>
                          <a:gd name="connsiteY21" fmla="*/ 7324 h 10000"/>
                          <a:gd name="connsiteX22" fmla="*/ 180 w 10000"/>
                          <a:gd name="connsiteY22" fmla="*/ 7674 h 10000"/>
                          <a:gd name="connsiteX23" fmla="*/ 180 w 10000"/>
                          <a:gd name="connsiteY23" fmla="*/ 8031 h 10000"/>
                          <a:gd name="connsiteX24" fmla="*/ 180 w 10000"/>
                          <a:gd name="connsiteY24" fmla="*/ 8381 h 10000"/>
                          <a:gd name="connsiteX25" fmla="*/ 180 w 10000"/>
                          <a:gd name="connsiteY25" fmla="*/ 8709 h 10000"/>
                          <a:gd name="connsiteX26" fmla="*/ 180 w 10000"/>
                          <a:gd name="connsiteY26" fmla="*/ 9006 h 10000"/>
                          <a:gd name="connsiteX27" fmla="*/ 192 w 10000"/>
                          <a:gd name="connsiteY27" fmla="*/ 9267 h 10000"/>
                          <a:gd name="connsiteX28" fmla="*/ 192 w 10000"/>
                          <a:gd name="connsiteY28" fmla="*/ 9461 h 10000"/>
                          <a:gd name="connsiteX29" fmla="*/ 192 w 10000"/>
                          <a:gd name="connsiteY29" fmla="*/ 9580 h 10000"/>
                          <a:gd name="connsiteX30" fmla="*/ 192 w 10000"/>
                          <a:gd name="connsiteY30" fmla="*/ 9632 h 10000"/>
                          <a:gd name="connsiteX31" fmla="*/ 8980 w 10000"/>
                          <a:gd name="connsiteY31" fmla="*/ 4630 h 10000"/>
                          <a:gd name="connsiteX32" fmla="*/ 8868 w 10000"/>
                          <a:gd name="connsiteY32" fmla="*/ 5150 h 10000"/>
                          <a:gd name="connsiteX33" fmla="*/ 243 w 10000"/>
                          <a:gd name="connsiteY33" fmla="*/ 10000 h 10000"/>
                          <a:gd name="connsiteX34" fmla="*/ 18 w 10000"/>
                          <a:gd name="connsiteY34" fmla="*/ 9304 h 10000"/>
                          <a:gd name="connsiteX35" fmla="*/ 18 w 10000"/>
                          <a:gd name="connsiteY35" fmla="*/ 5985 h 10000"/>
                          <a:gd name="connsiteX36" fmla="*/ 81 w 10000"/>
                          <a:gd name="connsiteY36" fmla="*/ 5709 h 10000"/>
                          <a:gd name="connsiteX37" fmla="*/ 279 w 10000"/>
                          <a:gd name="connsiteY37" fmla="*/ 5396 h 10000"/>
                          <a:gd name="connsiteX38" fmla="*/ 1541 w 10000"/>
                          <a:gd name="connsiteY38" fmla="*/ 4615 h 10000"/>
                          <a:gd name="connsiteX39" fmla="*/ 3368 w 10000"/>
                          <a:gd name="connsiteY39" fmla="*/ 3595 h 10000"/>
                          <a:gd name="connsiteX40" fmla="*/ 9459 w 10000"/>
                          <a:gd name="connsiteY40" fmla="*/ 205 h 10000"/>
                          <a:gd name="connsiteX41" fmla="*/ 9857 w 10000"/>
                          <a:gd name="connsiteY4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40 w 10000"/>
                          <a:gd name="connsiteY7" fmla="*/ 5278 h 10000"/>
                          <a:gd name="connsiteX8" fmla="*/ 497 w 10000"/>
                          <a:gd name="connsiteY8" fmla="*/ 5367 h 10000"/>
                          <a:gd name="connsiteX9" fmla="*/ 472 w 10000"/>
                          <a:gd name="connsiteY9" fmla="*/ 5381 h 10000"/>
                          <a:gd name="connsiteX10" fmla="*/ 428 w 10000"/>
                          <a:gd name="connsiteY10" fmla="*/ 5433 h 10000"/>
                          <a:gd name="connsiteX11" fmla="*/ 366 w 10000"/>
                          <a:gd name="connsiteY11" fmla="*/ 5500 h 10000"/>
                          <a:gd name="connsiteX12" fmla="*/ 298 w 10000"/>
                          <a:gd name="connsiteY12" fmla="*/ 5605 h 10000"/>
                          <a:gd name="connsiteX13" fmla="*/ 236 w 10000"/>
                          <a:gd name="connsiteY13" fmla="*/ 5731 h 10000"/>
                          <a:gd name="connsiteX14" fmla="*/ 180 w 10000"/>
                          <a:gd name="connsiteY14" fmla="*/ 5895 h 10000"/>
                          <a:gd name="connsiteX15" fmla="*/ 167 w 10000"/>
                          <a:gd name="connsiteY15" fmla="*/ 6089 h 10000"/>
                          <a:gd name="connsiteX16" fmla="*/ 167 w 10000"/>
                          <a:gd name="connsiteY16" fmla="*/ 6215 h 10000"/>
                          <a:gd name="connsiteX17" fmla="*/ 167 w 10000"/>
                          <a:gd name="connsiteY17" fmla="*/ 6424 h 10000"/>
                          <a:gd name="connsiteX18" fmla="*/ 167 w 10000"/>
                          <a:gd name="connsiteY18" fmla="*/ 6684 h 10000"/>
                          <a:gd name="connsiteX19" fmla="*/ 167 w 10000"/>
                          <a:gd name="connsiteY19" fmla="*/ 6989 h 10000"/>
                          <a:gd name="connsiteX20" fmla="*/ 167 w 10000"/>
                          <a:gd name="connsiteY20" fmla="*/ 7324 h 10000"/>
                          <a:gd name="connsiteX21" fmla="*/ 180 w 10000"/>
                          <a:gd name="connsiteY21" fmla="*/ 7674 h 10000"/>
                          <a:gd name="connsiteX22" fmla="*/ 180 w 10000"/>
                          <a:gd name="connsiteY22" fmla="*/ 8031 h 10000"/>
                          <a:gd name="connsiteX23" fmla="*/ 180 w 10000"/>
                          <a:gd name="connsiteY23" fmla="*/ 8381 h 10000"/>
                          <a:gd name="connsiteX24" fmla="*/ 180 w 10000"/>
                          <a:gd name="connsiteY24" fmla="*/ 8709 h 10000"/>
                          <a:gd name="connsiteX25" fmla="*/ 180 w 10000"/>
                          <a:gd name="connsiteY25" fmla="*/ 9006 h 10000"/>
                          <a:gd name="connsiteX26" fmla="*/ 192 w 10000"/>
                          <a:gd name="connsiteY26" fmla="*/ 9267 h 10000"/>
                          <a:gd name="connsiteX27" fmla="*/ 192 w 10000"/>
                          <a:gd name="connsiteY27" fmla="*/ 9461 h 10000"/>
                          <a:gd name="connsiteX28" fmla="*/ 192 w 10000"/>
                          <a:gd name="connsiteY28" fmla="*/ 9580 h 10000"/>
                          <a:gd name="connsiteX29" fmla="*/ 192 w 10000"/>
                          <a:gd name="connsiteY29" fmla="*/ 9632 h 10000"/>
                          <a:gd name="connsiteX30" fmla="*/ 8980 w 10000"/>
                          <a:gd name="connsiteY30" fmla="*/ 4630 h 10000"/>
                          <a:gd name="connsiteX31" fmla="*/ 8868 w 10000"/>
                          <a:gd name="connsiteY31" fmla="*/ 5150 h 10000"/>
                          <a:gd name="connsiteX32" fmla="*/ 243 w 10000"/>
                          <a:gd name="connsiteY32" fmla="*/ 10000 h 10000"/>
                          <a:gd name="connsiteX33" fmla="*/ 18 w 10000"/>
                          <a:gd name="connsiteY33" fmla="*/ 9304 h 10000"/>
                          <a:gd name="connsiteX34" fmla="*/ 18 w 10000"/>
                          <a:gd name="connsiteY34" fmla="*/ 5985 h 10000"/>
                          <a:gd name="connsiteX35" fmla="*/ 81 w 10000"/>
                          <a:gd name="connsiteY35" fmla="*/ 5709 h 10000"/>
                          <a:gd name="connsiteX36" fmla="*/ 279 w 10000"/>
                          <a:gd name="connsiteY36" fmla="*/ 5396 h 10000"/>
                          <a:gd name="connsiteX37" fmla="*/ 1541 w 10000"/>
                          <a:gd name="connsiteY37" fmla="*/ 4615 h 10000"/>
                          <a:gd name="connsiteX38" fmla="*/ 3368 w 10000"/>
                          <a:gd name="connsiteY38" fmla="*/ 3595 h 10000"/>
                          <a:gd name="connsiteX39" fmla="*/ 9459 w 10000"/>
                          <a:gd name="connsiteY39" fmla="*/ 205 h 10000"/>
                          <a:gd name="connsiteX40" fmla="*/ 9857 w 10000"/>
                          <a:gd name="connsiteY4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428 w 10000"/>
                          <a:gd name="connsiteY9" fmla="*/ 5433 h 10000"/>
                          <a:gd name="connsiteX10" fmla="*/ 366 w 10000"/>
                          <a:gd name="connsiteY10" fmla="*/ 5500 h 10000"/>
                          <a:gd name="connsiteX11" fmla="*/ 298 w 10000"/>
                          <a:gd name="connsiteY11" fmla="*/ 5605 h 10000"/>
                          <a:gd name="connsiteX12" fmla="*/ 236 w 10000"/>
                          <a:gd name="connsiteY12" fmla="*/ 5731 h 10000"/>
                          <a:gd name="connsiteX13" fmla="*/ 180 w 10000"/>
                          <a:gd name="connsiteY13" fmla="*/ 5895 h 10000"/>
                          <a:gd name="connsiteX14" fmla="*/ 167 w 10000"/>
                          <a:gd name="connsiteY14" fmla="*/ 6089 h 10000"/>
                          <a:gd name="connsiteX15" fmla="*/ 167 w 10000"/>
                          <a:gd name="connsiteY15" fmla="*/ 6215 h 10000"/>
                          <a:gd name="connsiteX16" fmla="*/ 167 w 10000"/>
                          <a:gd name="connsiteY16" fmla="*/ 6424 h 10000"/>
                          <a:gd name="connsiteX17" fmla="*/ 167 w 10000"/>
                          <a:gd name="connsiteY17" fmla="*/ 6684 h 10000"/>
                          <a:gd name="connsiteX18" fmla="*/ 167 w 10000"/>
                          <a:gd name="connsiteY18" fmla="*/ 6989 h 10000"/>
                          <a:gd name="connsiteX19" fmla="*/ 167 w 10000"/>
                          <a:gd name="connsiteY19" fmla="*/ 7324 h 10000"/>
                          <a:gd name="connsiteX20" fmla="*/ 180 w 10000"/>
                          <a:gd name="connsiteY20" fmla="*/ 7674 h 10000"/>
                          <a:gd name="connsiteX21" fmla="*/ 180 w 10000"/>
                          <a:gd name="connsiteY21" fmla="*/ 8031 h 10000"/>
                          <a:gd name="connsiteX22" fmla="*/ 180 w 10000"/>
                          <a:gd name="connsiteY22" fmla="*/ 8381 h 10000"/>
                          <a:gd name="connsiteX23" fmla="*/ 180 w 10000"/>
                          <a:gd name="connsiteY23" fmla="*/ 8709 h 10000"/>
                          <a:gd name="connsiteX24" fmla="*/ 180 w 10000"/>
                          <a:gd name="connsiteY24" fmla="*/ 9006 h 10000"/>
                          <a:gd name="connsiteX25" fmla="*/ 192 w 10000"/>
                          <a:gd name="connsiteY25" fmla="*/ 9267 h 10000"/>
                          <a:gd name="connsiteX26" fmla="*/ 192 w 10000"/>
                          <a:gd name="connsiteY26" fmla="*/ 9461 h 10000"/>
                          <a:gd name="connsiteX27" fmla="*/ 192 w 10000"/>
                          <a:gd name="connsiteY27" fmla="*/ 9580 h 10000"/>
                          <a:gd name="connsiteX28" fmla="*/ 192 w 10000"/>
                          <a:gd name="connsiteY28" fmla="*/ 9632 h 10000"/>
                          <a:gd name="connsiteX29" fmla="*/ 8980 w 10000"/>
                          <a:gd name="connsiteY29" fmla="*/ 4630 h 10000"/>
                          <a:gd name="connsiteX30" fmla="*/ 8868 w 10000"/>
                          <a:gd name="connsiteY30" fmla="*/ 5150 h 10000"/>
                          <a:gd name="connsiteX31" fmla="*/ 243 w 10000"/>
                          <a:gd name="connsiteY31" fmla="*/ 10000 h 10000"/>
                          <a:gd name="connsiteX32" fmla="*/ 18 w 10000"/>
                          <a:gd name="connsiteY32" fmla="*/ 9304 h 10000"/>
                          <a:gd name="connsiteX33" fmla="*/ 18 w 10000"/>
                          <a:gd name="connsiteY33" fmla="*/ 5985 h 10000"/>
                          <a:gd name="connsiteX34" fmla="*/ 81 w 10000"/>
                          <a:gd name="connsiteY34" fmla="*/ 5709 h 10000"/>
                          <a:gd name="connsiteX35" fmla="*/ 279 w 10000"/>
                          <a:gd name="connsiteY35" fmla="*/ 5396 h 10000"/>
                          <a:gd name="connsiteX36" fmla="*/ 1541 w 10000"/>
                          <a:gd name="connsiteY36" fmla="*/ 4615 h 10000"/>
                          <a:gd name="connsiteX37" fmla="*/ 3368 w 10000"/>
                          <a:gd name="connsiteY37" fmla="*/ 3595 h 10000"/>
                          <a:gd name="connsiteX38" fmla="*/ 9459 w 10000"/>
                          <a:gd name="connsiteY38" fmla="*/ 205 h 10000"/>
                          <a:gd name="connsiteX39" fmla="*/ 9857 w 10000"/>
                          <a:gd name="connsiteY3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366 w 10000"/>
                          <a:gd name="connsiteY9" fmla="*/ 5500 h 10000"/>
                          <a:gd name="connsiteX10" fmla="*/ 298 w 10000"/>
                          <a:gd name="connsiteY10" fmla="*/ 5605 h 10000"/>
                          <a:gd name="connsiteX11" fmla="*/ 236 w 10000"/>
                          <a:gd name="connsiteY11" fmla="*/ 5731 h 10000"/>
                          <a:gd name="connsiteX12" fmla="*/ 180 w 10000"/>
                          <a:gd name="connsiteY12" fmla="*/ 5895 h 10000"/>
                          <a:gd name="connsiteX13" fmla="*/ 167 w 10000"/>
                          <a:gd name="connsiteY13" fmla="*/ 6089 h 10000"/>
                          <a:gd name="connsiteX14" fmla="*/ 167 w 10000"/>
                          <a:gd name="connsiteY14" fmla="*/ 6215 h 10000"/>
                          <a:gd name="connsiteX15" fmla="*/ 167 w 10000"/>
                          <a:gd name="connsiteY15" fmla="*/ 6424 h 10000"/>
                          <a:gd name="connsiteX16" fmla="*/ 167 w 10000"/>
                          <a:gd name="connsiteY16" fmla="*/ 6684 h 10000"/>
                          <a:gd name="connsiteX17" fmla="*/ 167 w 10000"/>
                          <a:gd name="connsiteY17" fmla="*/ 6989 h 10000"/>
                          <a:gd name="connsiteX18" fmla="*/ 167 w 10000"/>
                          <a:gd name="connsiteY18" fmla="*/ 7324 h 10000"/>
                          <a:gd name="connsiteX19" fmla="*/ 180 w 10000"/>
                          <a:gd name="connsiteY19" fmla="*/ 7674 h 10000"/>
                          <a:gd name="connsiteX20" fmla="*/ 180 w 10000"/>
                          <a:gd name="connsiteY20" fmla="*/ 8031 h 10000"/>
                          <a:gd name="connsiteX21" fmla="*/ 180 w 10000"/>
                          <a:gd name="connsiteY21" fmla="*/ 8381 h 10000"/>
                          <a:gd name="connsiteX22" fmla="*/ 180 w 10000"/>
                          <a:gd name="connsiteY22" fmla="*/ 8709 h 10000"/>
                          <a:gd name="connsiteX23" fmla="*/ 180 w 10000"/>
                          <a:gd name="connsiteY23" fmla="*/ 9006 h 10000"/>
                          <a:gd name="connsiteX24" fmla="*/ 192 w 10000"/>
                          <a:gd name="connsiteY24" fmla="*/ 9267 h 10000"/>
                          <a:gd name="connsiteX25" fmla="*/ 192 w 10000"/>
                          <a:gd name="connsiteY25" fmla="*/ 9461 h 10000"/>
                          <a:gd name="connsiteX26" fmla="*/ 192 w 10000"/>
                          <a:gd name="connsiteY26" fmla="*/ 9580 h 10000"/>
                          <a:gd name="connsiteX27" fmla="*/ 192 w 10000"/>
                          <a:gd name="connsiteY27" fmla="*/ 9632 h 10000"/>
                          <a:gd name="connsiteX28" fmla="*/ 8980 w 10000"/>
                          <a:gd name="connsiteY28" fmla="*/ 4630 h 10000"/>
                          <a:gd name="connsiteX29" fmla="*/ 8868 w 10000"/>
                          <a:gd name="connsiteY29" fmla="*/ 5150 h 10000"/>
                          <a:gd name="connsiteX30" fmla="*/ 243 w 10000"/>
                          <a:gd name="connsiteY30" fmla="*/ 10000 h 10000"/>
                          <a:gd name="connsiteX31" fmla="*/ 18 w 10000"/>
                          <a:gd name="connsiteY31" fmla="*/ 9304 h 10000"/>
                          <a:gd name="connsiteX32" fmla="*/ 18 w 10000"/>
                          <a:gd name="connsiteY32" fmla="*/ 5985 h 10000"/>
                          <a:gd name="connsiteX33" fmla="*/ 81 w 10000"/>
                          <a:gd name="connsiteY33" fmla="*/ 5709 h 10000"/>
                          <a:gd name="connsiteX34" fmla="*/ 279 w 10000"/>
                          <a:gd name="connsiteY34" fmla="*/ 5396 h 10000"/>
                          <a:gd name="connsiteX35" fmla="*/ 1541 w 10000"/>
                          <a:gd name="connsiteY35" fmla="*/ 4615 h 10000"/>
                          <a:gd name="connsiteX36" fmla="*/ 3368 w 10000"/>
                          <a:gd name="connsiteY36" fmla="*/ 3595 h 10000"/>
                          <a:gd name="connsiteX37" fmla="*/ 9459 w 10000"/>
                          <a:gd name="connsiteY37" fmla="*/ 205 h 10000"/>
                          <a:gd name="connsiteX38" fmla="*/ 9857 w 10000"/>
                          <a:gd name="connsiteY3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366 w 10000"/>
                          <a:gd name="connsiteY8" fmla="*/ 5500 h 10000"/>
                          <a:gd name="connsiteX9" fmla="*/ 298 w 10000"/>
                          <a:gd name="connsiteY9" fmla="*/ 5605 h 10000"/>
                          <a:gd name="connsiteX10" fmla="*/ 236 w 10000"/>
                          <a:gd name="connsiteY10" fmla="*/ 5731 h 10000"/>
                          <a:gd name="connsiteX11" fmla="*/ 180 w 10000"/>
                          <a:gd name="connsiteY11" fmla="*/ 5895 h 10000"/>
                          <a:gd name="connsiteX12" fmla="*/ 167 w 10000"/>
                          <a:gd name="connsiteY12" fmla="*/ 6089 h 10000"/>
                          <a:gd name="connsiteX13" fmla="*/ 167 w 10000"/>
                          <a:gd name="connsiteY13" fmla="*/ 6215 h 10000"/>
                          <a:gd name="connsiteX14" fmla="*/ 167 w 10000"/>
                          <a:gd name="connsiteY14" fmla="*/ 6424 h 10000"/>
                          <a:gd name="connsiteX15" fmla="*/ 167 w 10000"/>
                          <a:gd name="connsiteY15" fmla="*/ 6684 h 10000"/>
                          <a:gd name="connsiteX16" fmla="*/ 167 w 10000"/>
                          <a:gd name="connsiteY16" fmla="*/ 6989 h 10000"/>
                          <a:gd name="connsiteX17" fmla="*/ 167 w 10000"/>
                          <a:gd name="connsiteY17" fmla="*/ 7324 h 10000"/>
                          <a:gd name="connsiteX18" fmla="*/ 180 w 10000"/>
                          <a:gd name="connsiteY18" fmla="*/ 7674 h 10000"/>
                          <a:gd name="connsiteX19" fmla="*/ 180 w 10000"/>
                          <a:gd name="connsiteY19" fmla="*/ 8031 h 10000"/>
                          <a:gd name="connsiteX20" fmla="*/ 180 w 10000"/>
                          <a:gd name="connsiteY20" fmla="*/ 8381 h 10000"/>
                          <a:gd name="connsiteX21" fmla="*/ 180 w 10000"/>
                          <a:gd name="connsiteY21" fmla="*/ 8709 h 10000"/>
                          <a:gd name="connsiteX22" fmla="*/ 180 w 10000"/>
                          <a:gd name="connsiteY22" fmla="*/ 9006 h 10000"/>
                          <a:gd name="connsiteX23" fmla="*/ 192 w 10000"/>
                          <a:gd name="connsiteY23" fmla="*/ 9267 h 10000"/>
                          <a:gd name="connsiteX24" fmla="*/ 192 w 10000"/>
                          <a:gd name="connsiteY24" fmla="*/ 9461 h 10000"/>
                          <a:gd name="connsiteX25" fmla="*/ 192 w 10000"/>
                          <a:gd name="connsiteY25" fmla="*/ 9580 h 10000"/>
                          <a:gd name="connsiteX26" fmla="*/ 192 w 10000"/>
                          <a:gd name="connsiteY26" fmla="*/ 9632 h 10000"/>
                          <a:gd name="connsiteX27" fmla="*/ 8980 w 10000"/>
                          <a:gd name="connsiteY27" fmla="*/ 4630 h 10000"/>
                          <a:gd name="connsiteX28" fmla="*/ 8868 w 10000"/>
                          <a:gd name="connsiteY28" fmla="*/ 5150 h 10000"/>
                          <a:gd name="connsiteX29" fmla="*/ 243 w 10000"/>
                          <a:gd name="connsiteY29" fmla="*/ 10000 h 10000"/>
                          <a:gd name="connsiteX30" fmla="*/ 18 w 10000"/>
                          <a:gd name="connsiteY30" fmla="*/ 9304 h 10000"/>
                          <a:gd name="connsiteX31" fmla="*/ 18 w 10000"/>
                          <a:gd name="connsiteY31" fmla="*/ 5985 h 10000"/>
                          <a:gd name="connsiteX32" fmla="*/ 81 w 10000"/>
                          <a:gd name="connsiteY32" fmla="*/ 5709 h 10000"/>
                          <a:gd name="connsiteX33" fmla="*/ 279 w 10000"/>
                          <a:gd name="connsiteY33" fmla="*/ 5396 h 10000"/>
                          <a:gd name="connsiteX34" fmla="*/ 1541 w 10000"/>
                          <a:gd name="connsiteY34" fmla="*/ 4615 h 10000"/>
                          <a:gd name="connsiteX35" fmla="*/ 3368 w 10000"/>
                          <a:gd name="connsiteY35" fmla="*/ 3595 h 10000"/>
                          <a:gd name="connsiteX36" fmla="*/ 9459 w 10000"/>
                          <a:gd name="connsiteY36" fmla="*/ 205 h 10000"/>
                          <a:gd name="connsiteX37" fmla="*/ 9857 w 10000"/>
                          <a:gd name="connsiteY3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1541 w 10000"/>
                          <a:gd name="connsiteY33" fmla="*/ 4615 h 10000"/>
                          <a:gd name="connsiteX34" fmla="*/ 3368 w 10000"/>
                          <a:gd name="connsiteY34" fmla="*/ 3595 h 10000"/>
                          <a:gd name="connsiteX35" fmla="*/ 9459 w 10000"/>
                          <a:gd name="connsiteY35" fmla="*/ 205 h 10000"/>
                          <a:gd name="connsiteX36" fmla="*/ 9857 w 10000"/>
                          <a:gd name="connsiteY3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994 w 10137"/>
                          <a:gd name="connsiteY0" fmla="*/ 0 h 10000"/>
                          <a:gd name="connsiteX1" fmla="*/ 10137 w 10137"/>
                          <a:gd name="connsiteY1" fmla="*/ 141 h 10000"/>
                          <a:gd name="connsiteX2" fmla="*/ 6569 w 10137"/>
                          <a:gd name="connsiteY2" fmla="*/ 2448 h 10000"/>
                          <a:gd name="connsiteX3" fmla="*/ 6352 w 10137"/>
                          <a:gd name="connsiteY3" fmla="*/ 2293 h 10000"/>
                          <a:gd name="connsiteX4" fmla="*/ 9950 w 10137"/>
                          <a:gd name="connsiteY4" fmla="*/ 147 h 10000"/>
                          <a:gd name="connsiteX5" fmla="*/ 8682 w 10137"/>
                          <a:gd name="connsiteY5" fmla="*/ 811 h 10000"/>
                          <a:gd name="connsiteX6" fmla="*/ 6787 w 10137"/>
                          <a:gd name="connsiteY6" fmla="*/ 1854 h 10000"/>
                          <a:gd name="connsiteX7" fmla="*/ 503 w 10137"/>
                          <a:gd name="connsiteY7" fmla="*/ 5500 h 10000"/>
                          <a:gd name="connsiteX8" fmla="*/ 373 w 10137"/>
                          <a:gd name="connsiteY8" fmla="*/ 5731 h 10000"/>
                          <a:gd name="connsiteX9" fmla="*/ 317 w 10137"/>
                          <a:gd name="connsiteY9" fmla="*/ 5895 h 10000"/>
                          <a:gd name="connsiteX10" fmla="*/ 304 w 10137"/>
                          <a:gd name="connsiteY10" fmla="*/ 6089 h 10000"/>
                          <a:gd name="connsiteX11" fmla="*/ 304 w 10137"/>
                          <a:gd name="connsiteY11" fmla="*/ 6215 h 10000"/>
                          <a:gd name="connsiteX12" fmla="*/ 304 w 10137"/>
                          <a:gd name="connsiteY12" fmla="*/ 6424 h 10000"/>
                          <a:gd name="connsiteX13" fmla="*/ 304 w 10137"/>
                          <a:gd name="connsiteY13" fmla="*/ 6684 h 10000"/>
                          <a:gd name="connsiteX14" fmla="*/ 304 w 10137"/>
                          <a:gd name="connsiteY14" fmla="*/ 6989 h 10000"/>
                          <a:gd name="connsiteX15" fmla="*/ 304 w 10137"/>
                          <a:gd name="connsiteY15" fmla="*/ 7324 h 10000"/>
                          <a:gd name="connsiteX16" fmla="*/ 317 w 10137"/>
                          <a:gd name="connsiteY16" fmla="*/ 7674 h 10000"/>
                          <a:gd name="connsiteX17" fmla="*/ 317 w 10137"/>
                          <a:gd name="connsiteY17" fmla="*/ 8031 h 10000"/>
                          <a:gd name="connsiteX18" fmla="*/ 317 w 10137"/>
                          <a:gd name="connsiteY18" fmla="*/ 8381 h 10000"/>
                          <a:gd name="connsiteX19" fmla="*/ 317 w 10137"/>
                          <a:gd name="connsiteY19" fmla="*/ 8709 h 10000"/>
                          <a:gd name="connsiteX20" fmla="*/ 317 w 10137"/>
                          <a:gd name="connsiteY20" fmla="*/ 9006 h 10000"/>
                          <a:gd name="connsiteX21" fmla="*/ 329 w 10137"/>
                          <a:gd name="connsiteY21" fmla="*/ 9267 h 10000"/>
                          <a:gd name="connsiteX22" fmla="*/ 329 w 10137"/>
                          <a:gd name="connsiteY22" fmla="*/ 9461 h 10000"/>
                          <a:gd name="connsiteX23" fmla="*/ 329 w 10137"/>
                          <a:gd name="connsiteY23" fmla="*/ 9580 h 10000"/>
                          <a:gd name="connsiteX24" fmla="*/ 329 w 10137"/>
                          <a:gd name="connsiteY24" fmla="*/ 9632 h 10000"/>
                          <a:gd name="connsiteX25" fmla="*/ 9117 w 10137"/>
                          <a:gd name="connsiteY25" fmla="*/ 4630 h 10000"/>
                          <a:gd name="connsiteX26" fmla="*/ 9005 w 10137"/>
                          <a:gd name="connsiteY26" fmla="*/ 5150 h 10000"/>
                          <a:gd name="connsiteX27" fmla="*/ 380 w 10137"/>
                          <a:gd name="connsiteY27" fmla="*/ 10000 h 10000"/>
                          <a:gd name="connsiteX28" fmla="*/ 155 w 10137"/>
                          <a:gd name="connsiteY28" fmla="*/ 9304 h 10000"/>
                          <a:gd name="connsiteX29" fmla="*/ 155 w 10137"/>
                          <a:gd name="connsiteY29" fmla="*/ 5985 h 10000"/>
                          <a:gd name="connsiteX30" fmla="*/ 218 w 10137"/>
                          <a:gd name="connsiteY30" fmla="*/ 5709 h 10000"/>
                          <a:gd name="connsiteX31" fmla="*/ 416 w 10137"/>
                          <a:gd name="connsiteY31" fmla="*/ 5396 h 10000"/>
                          <a:gd name="connsiteX32" fmla="*/ 3505 w 10137"/>
                          <a:gd name="connsiteY32" fmla="*/ 3595 h 10000"/>
                          <a:gd name="connsiteX33" fmla="*/ 9596 w 10137"/>
                          <a:gd name="connsiteY33" fmla="*/ 205 h 10000"/>
                          <a:gd name="connsiteX34" fmla="*/ 9994 w 10137"/>
                          <a:gd name="connsiteY34" fmla="*/ 0 h 10000"/>
                          <a:gd name="connsiteX0" fmla="*/ 10014 w 10157"/>
                          <a:gd name="connsiteY0" fmla="*/ 0 h 10000"/>
                          <a:gd name="connsiteX1" fmla="*/ 10157 w 10157"/>
                          <a:gd name="connsiteY1" fmla="*/ 141 h 10000"/>
                          <a:gd name="connsiteX2" fmla="*/ 6589 w 10157"/>
                          <a:gd name="connsiteY2" fmla="*/ 2448 h 10000"/>
                          <a:gd name="connsiteX3" fmla="*/ 6372 w 10157"/>
                          <a:gd name="connsiteY3" fmla="*/ 2293 h 10000"/>
                          <a:gd name="connsiteX4" fmla="*/ 9970 w 10157"/>
                          <a:gd name="connsiteY4" fmla="*/ 147 h 10000"/>
                          <a:gd name="connsiteX5" fmla="*/ 8702 w 10157"/>
                          <a:gd name="connsiteY5" fmla="*/ 811 h 10000"/>
                          <a:gd name="connsiteX6" fmla="*/ 6807 w 10157"/>
                          <a:gd name="connsiteY6" fmla="*/ 1854 h 10000"/>
                          <a:gd name="connsiteX7" fmla="*/ 523 w 10157"/>
                          <a:gd name="connsiteY7" fmla="*/ 5500 h 10000"/>
                          <a:gd name="connsiteX8" fmla="*/ 337 w 10157"/>
                          <a:gd name="connsiteY8" fmla="*/ 5895 h 10000"/>
                          <a:gd name="connsiteX9" fmla="*/ 324 w 10157"/>
                          <a:gd name="connsiteY9" fmla="*/ 6089 h 10000"/>
                          <a:gd name="connsiteX10" fmla="*/ 324 w 10157"/>
                          <a:gd name="connsiteY10" fmla="*/ 6215 h 10000"/>
                          <a:gd name="connsiteX11" fmla="*/ 324 w 10157"/>
                          <a:gd name="connsiteY11" fmla="*/ 6424 h 10000"/>
                          <a:gd name="connsiteX12" fmla="*/ 324 w 10157"/>
                          <a:gd name="connsiteY12" fmla="*/ 6684 h 10000"/>
                          <a:gd name="connsiteX13" fmla="*/ 324 w 10157"/>
                          <a:gd name="connsiteY13" fmla="*/ 6989 h 10000"/>
                          <a:gd name="connsiteX14" fmla="*/ 324 w 10157"/>
                          <a:gd name="connsiteY14" fmla="*/ 7324 h 10000"/>
                          <a:gd name="connsiteX15" fmla="*/ 337 w 10157"/>
                          <a:gd name="connsiteY15" fmla="*/ 7674 h 10000"/>
                          <a:gd name="connsiteX16" fmla="*/ 337 w 10157"/>
                          <a:gd name="connsiteY16" fmla="*/ 8031 h 10000"/>
                          <a:gd name="connsiteX17" fmla="*/ 337 w 10157"/>
                          <a:gd name="connsiteY17" fmla="*/ 8381 h 10000"/>
                          <a:gd name="connsiteX18" fmla="*/ 337 w 10157"/>
                          <a:gd name="connsiteY18" fmla="*/ 8709 h 10000"/>
                          <a:gd name="connsiteX19" fmla="*/ 337 w 10157"/>
                          <a:gd name="connsiteY19" fmla="*/ 9006 h 10000"/>
                          <a:gd name="connsiteX20" fmla="*/ 349 w 10157"/>
                          <a:gd name="connsiteY20" fmla="*/ 9267 h 10000"/>
                          <a:gd name="connsiteX21" fmla="*/ 349 w 10157"/>
                          <a:gd name="connsiteY21" fmla="*/ 9461 h 10000"/>
                          <a:gd name="connsiteX22" fmla="*/ 349 w 10157"/>
                          <a:gd name="connsiteY22" fmla="*/ 9580 h 10000"/>
                          <a:gd name="connsiteX23" fmla="*/ 349 w 10157"/>
                          <a:gd name="connsiteY23" fmla="*/ 9632 h 10000"/>
                          <a:gd name="connsiteX24" fmla="*/ 9137 w 10157"/>
                          <a:gd name="connsiteY24" fmla="*/ 4630 h 10000"/>
                          <a:gd name="connsiteX25" fmla="*/ 9025 w 10157"/>
                          <a:gd name="connsiteY25" fmla="*/ 5150 h 10000"/>
                          <a:gd name="connsiteX26" fmla="*/ 400 w 10157"/>
                          <a:gd name="connsiteY26" fmla="*/ 10000 h 10000"/>
                          <a:gd name="connsiteX27" fmla="*/ 175 w 10157"/>
                          <a:gd name="connsiteY27" fmla="*/ 9304 h 10000"/>
                          <a:gd name="connsiteX28" fmla="*/ 175 w 10157"/>
                          <a:gd name="connsiteY28" fmla="*/ 5985 h 10000"/>
                          <a:gd name="connsiteX29" fmla="*/ 238 w 10157"/>
                          <a:gd name="connsiteY29" fmla="*/ 5709 h 10000"/>
                          <a:gd name="connsiteX30" fmla="*/ 436 w 10157"/>
                          <a:gd name="connsiteY30" fmla="*/ 5396 h 10000"/>
                          <a:gd name="connsiteX31" fmla="*/ 3525 w 10157"/>
                          <a:gd name="connsiteY31" fmla="*/ 3595 h 10000"/>
                          <a:gd name="connsiteX32" fmla="*/ 9616 w 10157"/>
                          <a:gd name="connsiteY32" fmla="*/ 205 h 10000"/>
                          <a:gd name="connsiteX33" fmla="*/ 10014 w 10157"/>
                          <a:gd name="connsiteY33"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089 h 10000"/>
                          <a:gd name="connsiteX9" fmla="*/ 329 w 10162"/>
                          <a:gd name="connsiteY9" fmla="*/ 6215 h 10000"/>
                          <a:gd name="connsiteX10" fmla="*/ 329 w 10162"/>
                          <a:gd name="connsiteY10" fmla="*/ 6424 h 10000"/>
                          <a:gd name="connsiteX11" fmla="*/ 329 w 10162"/>
                          <a:gd name="connsiteY11" fmla="*/ 6684 h 10000"/>
                          <a:gd name="connsiteX12" fmla="*/ 329 w 10162"/>
                          <a:gd name="connsiteY12" fmla="*/ 6989 h 10000"/>
                          <a:gd name="connsiteX13" fmla="*/ 329 w 10162"/>
                          <a:gd name="connsiteY13" fmla="*/ 7324 h 10000"/>
                          <a:gd name="connsiteX14" fmla="*/ 342 w 10162"/>
                          <a:gd name="connsiteY14" fmla="*/ 7674 h 10000"/>
                          <a:gd name="connsiteX15" fmla="*/ 342 w 10162"/>
                          <a:gd name="connsiteY15" fmla="*/ 8031 h 10000"/>
                          <a:gd name="connsiteX16" fmla="*/ 342 w 10162"/>
                          <a:gd name="connsiteY16" fmla="*/ 8381 h 10000"/>
                          <a:gd name="connsiteX17" fmla="*/ 342 w 10162"/>
                          <a:gd name="connsiteY17" fmla="*/ 8709 h 10000"/>
                          <a:gd name="connsiteX18" fmla="*/ 342 w 10162"/>
                          <a:gd name="connsiteY18" fmla="*/ 9006 h 10000"/>
                          <a:gd name="connsiteX19" fmla="*/ 354 w 10162"/>
                          <a:gd name="connsiteY19" fmla="*/ 9267 h 10000"/>
                          <a:gd name="connsiteX20" fmla="*/ 354 w 10162"/>
                          <a:gd name="connsiteY20" fmla="*/ 9461 h 10000"/>
                          <a:gd name="connsiteX21" fmla="*/ 354 w 10162"/>
                          <a:gd name="connsiteY21" fmla="*/ 9580 h 10000"/>
                          <a:gd name="connsiteX22" fmla="*/ 354 w 10162"/>
                          <a:gd name="connsiteY22" fmla="*/ 9632 h 10000"/>
                          <a:gd name="connsiteX23" fmla="*/ 9142 w 10162"/>
                          <a:gd name="connsiteY23" fmla="*/ 4630 h 10000"/>
                          <a:gd name="connsiteX24" fmla="*/ 9030 w 10162"/>
                          <a:gd name="connsiteY24" fmla="*/ 5150 h 10000"/>
                          <a:gd name="connsiteX25" fmla="*/ 405 w 10162"/>
                          <a:gd name="connsiteY25" fmla="*/ 10000 h 10000"/>
                          <a:gd name="connsiteX26" fmla="*/ 180 w 10162"/>
                          <a:gd name="connsiteY26" fmla="*/ 9304 h 10000"/>
                          <a:gd name="connsiteX27" fmla="*/ 180 w 10162"/>
                          <a:gd name="connsiteY27" fmla="*/ 5985 h 10000"/>
                          <a:gd name="connsiteX28" fmla="*/ 243 w 10162"/>
                          <a:gd name="connsiteY28" fmla="*/ 5709 h 10000"/>
                          <a:gd name="connsiteX29" fmla="*/ 441 w 10162"/>
                          <a:gd name="connsiteY29" fmla="*/ 5396 h 10000"/>
                          <a:gd name="connsiteX30" fmla="*/ 3530 w 10162"/>
                          <a:gd name="connsiteY30" fmla="*/ 3595 h 10000"/>
                          <a:gd name="connsiteX31" fmla="*/ 9621 w 10162"/>
                          <a:gd name="connsiteY31" fmla="*/ 205 h 10000"/>
                          <a:gd name="connsiteX32" fmla="*/ 10019 w 10162"/>
                          <a:gd name="connsiteY32"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215 h 10000"/>
                          <a:gd name="connsiteX9" fmla="*/ 329 w 10162"/>
                          <a:gd name="connsiteY9" fmla="*/ 6424 h 10000"/>
                          <a:gd name="connsiteX10" fmla="*/ 329 w 10162"/>
                          <a:gd name="connsiteY10" fmla="*/ 6684 h 10000"/>
                          <a:gd name="connsiteX11" fmla="*/ 329 w 10162"/>
                          <a:gd name="connsiteY11" fmla="*/ 6989 h 10000"/>
                          <a:gd name="connsiteX12" fmla="*/ 329 w 10162"/>
                          <a:gd name="connsiteY12" fmla="*/ 7324 h 10000"/>
                          <a:gd name="connsiteX13" fmla="*/ 342 w 10162"/>
                          <a:gd name="connsiteY13" fmla="*/ 7674 h 10000"/>
                          <a:gd name="connsiteX14" fmla="*/ 342 w 10162"/>
                          <a:gd name="connsiteY14" fmla="*/ 8031 h 10000"/>
                          <a:gd name="connsiteX15" fmla="*/ 342 w 10162"/>
                          <a:gd name="connsiteY15" fmla="*/ 8381 h 10000"/>
                          <a:gd name="connsiteX16" fmla="*/ 342 w 10162"/>
                          <a:gd name="connsiteY16" fmla="*/ 8709 h 10000"/>
                          <a:gd name="connsiteX17" fmla="*/ 342 w 10162"/>
                          <a:gd name="connsiteY17" fmla="*/ 9006 h 10000"/>
                          <a:gd name="connsiteX18" fmla="*/ 354 w 10162"/>
                          <a:gd name="connsiteY18" fmla="*/ 9267 h 10000"/>
                          <a:gd name="connsiteX19" fmla="*/ 354 w 10162"/>
                          <a:gd name="connsiteY19" fmla="*/ 9461 h 10000"/>
                          <a:gd name="connsiteX20" fmla="*/ 354 w 10162"/>
                          <a:gd name="connsiteY20" fmla="*/ 9580 h 10000"/>
                          <a:gd name="connsiteX21" fmla="*/ 354 w 10162"/>
                          <a:gd name="connsiteY21" fmla="*/ 9632 h 10000"/>
                          <a:gd name="connsiteX22" fmla="*/ 9142 w 10162"/>
                          <a:gd name="connsiteY22" fmla="*/ 4630 h 10000"/>
                          <a:gd name="connsiteX23" fmla="*/ 9030 w 10162"/>
                          <a:gd name="connsiteY23" fmla="*/ 5150 h 10000"/>
                          <a:gd name="connsiteX24" fmla="*/ 405 w 10162"/>
                          <a:gd name="connsiteY24" fmla="*/ 10000 h 10000"/>
                          <a:gd name="connsiteX25" fmla="*/ 180 w 10162"/>
                          <a:gd name="connsiteY25" fmla="*/ 9304 h 10000"/>
                          <a:gd name="connsiteX26" fmla="*/ 180 w 10162"/>
                          <a:gd name="connsiteY26" fmla="*/ 5985 h 10000"/>
                          <a:gd name="connsiteX27" fmla="*/ 243 w 10162"/>
                          <a:gd name="connsiteY27" fmla="*/ 5709 h 10000"/>
                          <a:gd name="connsiteX28" fmla="*/ 441 w 10162"/>
                          <a:gd name="connsiteY28" fmla="*/ 5396 h 10000"/>
                          <a:gd name="connsiteX29" fmla="*/ 3530 w 10162"/>
                          <a:gd name="connsiteY29" fmla="*/ 3595 h 10000"/>
                          <a:gd name="connsiteX30" fmla="*/ 9621 w 10162"/>
                          <a:gd name="connsiteY30" fmla="*/ 205 h 10000"/>
                          <a:gd name="connsiteX31" fmla="*/ 10019 w 10162"/>
                          <a:gd name="connsiteY31"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424 h 10000"/>
                          <a:gd name="connsiteX9" fmla="*/ 330 w 10163"/>
                          <a:gd name="connsiteY9" fmla="*/ 6684 h 10000"/>
                          <a:gd name="connsiteX10" fmla="*/ 330 w 10163"/>
                          <a:gd name="connsiteY10" fmla="*/ 6989 h 10000"/>
                          <a:gd name="connsiteX11" fmla="*/ 330 w 10163"/>
                          <a:gd name="connsiteY11" fmla="*/ 7324 h 10000"/>
                          <a:gd name="connsiteX12" fmla="*/ 343 w 10163"/>
                          <a:gd name="connsiteY12" fmla="*/ 7674 h 10000"/>
                          <a:gd name="connsiteX13" fmla="*/ 343 w 10163"/>
                          <a:gd name="connsiteY13" fmla="*/ 8031 h 10000"/>
                          <a:gd name="connsiteX14" fmla="*/ 343 w 10163"/>
                          <a:gd name="connsiteY14" fmla="*/ 8381 h 10000"/>
                          <a:gd name="connsiteX15" fmla="*/ 343 w 10163"/>
                          <a:gd name="connsiteY15" fmla="*/ 8709 h 10000"/>
                          <a:gd name="connsiteX16" fmla="*/ 343 w 10163"/>
                          <a:gd name="connsiteY16" fmla="*/ 9006 h 10000"/>
                          <a:gd name="connsiteX17" fmla="*/ 355 w 10163"/>
                          <a:gd name="connsiteY17" fmla="*/ 9267 h 10000"/>
                          <a:gd name="connsiteX18" fmla="*/ 355 w 10163"/>
                          <a:gd name="connsiteY18" fmla="*/ 9461 h 10000"/>
                          <a:gd name="connsiteX19" fmla="*/ 355 w 10163"/>
                          <a:gd name="connsiteY19" fmla="*/ 9580 h 10000"/>
                          <a:gd name="connsiteX20" fmla="*/ 355 w 10163"/>
                          <a:gd name="connsiteY20" fmla="*/ 9632 h 10000"/>
                          <a:gd name="connsiteX21" fmla="*/ 9143 w 10163"/>
                          <a:gd name="connsiteY21" fmla="*/ 4630 h 10000"/>
                          <a:gd name="connsiteX22" fmla="*/ 9031 w 10163"/>
                          <a:gd name="connsiteY22" fmla="*/ 5150 h 10000"/>
                          <a:gd name="connsiteX23" fmla="*/ 406 w 10163"/>
                          <a:gd name="connsiteY23" fmla="*/ 10000 h 10000"/>
                          <a:gd name="connsiteX24" fmla="*/ 181 w 10163"/>
                          <a:gd name="connsiteY24" fmla="*/ 9304 h 10000"/>
                          <a:gd name="connsiteX25" fmla="*/ 181 w 10163"/>
                          <a:gd name="connsiteY25" fmla="*/ 5985 h 10000"/>
                          <a:gd name="connsiteX26" fmla="*/ 244 w 10163"/>
                          <a:gd name="connsiteY26" fmla="*/ 5709 h 10000"/>
                          <a:gd name="connsiteX27" fmla="*/ 442 w 10163"/>
                          <a:gd name="connsiteY27" fmla="*/ 5396 h 10000"/>
                          <a:gd name="connsiteX28" fmla="*/ 3531 w 10163"/>
                          <a:gd name="connsiteY28" fmla="*/ 3595 h 10000"/>
                          <a:gd name="connsiteX29" fmla="*/ 9622 w 10163"/>
                          <a:gd name="connsiteY29" fmla="*/ 205 h 10000"/>
                          <a:gd name="connsiteX30" fmla="*/ 10020 w 10163"/>
                          <a:gd name="connsiteY30"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684 h 10000"/>
                          <a:gd name="connsiteX9" fmla="*/ 330 w 10163"/>
                          <a:gd name="connsiteY9" fmla="*/ 6989 h 10000"/>
                          <a:gd name="connsiteX10" fmla="*/ 330 w 10163"/>
                          <a:gd name="connsiteY10" fmla="*/ 7324 h 10000"/>
                          <a:gd name="connsiteX11" fmla="*/ 343 w 10163"/>
                          <a:gd name="connsiteY11" fmla="*/ 7674 h 10000"/>
                          <a:gd name="connsiteX12" fmla="*/ 343 w 10163"/>
                          <a:gd name="connsiteY12" fmla="*/ 8031 h 10000"/>
                          <a:gd name="connsiteX13" fmla="*/ 343 w 10163"/>
                          <a:gd name="connsiteY13" fmla="*/ 8381 h 10000"/>
                          <a:gd name="connsiteX14" fmla="*/ 343 w 10163"/>
                          <a:gd name="connsiteY14" fmla="*/ 8709 h 10000"/>
                          <a:gd name="connsiteX15" fmla="*/ 343 w 10163"/>
                          <a:gd name="connsiteY15" fmla="*/ 9006 h 10000"/>
                          <a:gd name="connsiteX16" fmla="*/ 355 w 10163"/>
                          <a:gd name="connsiteY16" fmla="*/ 9267 h 10000"/>
                          <a:gd name="connsiteX17" fmla="*/ 355 w 10163"/>
                          <a:gd name="connsiteY17" fmla="*/ 9461 h 10000"/>
                          <a:gd name="connsiteX18" fmla="*/ 355 w 10163"/>
                          <a:gd name="connsiteY18" fmla="*/ 9580 h 10000"/>
                          <a:gd name="connsiteX19" fmla="*/ 355 w 10163"/>
                          <a:gd name="connsiteY19" fmla="*/ 9632 h 10000"/>
                          <a:gd name="connsiteX20" fmla="*/ 9143 w 10163"/>
                          <a:gd name="connsiteY20" fmla="*/ 4630 h 10000"/>
                          <a:gd name="connsiteX21" fmla="*/ 9031 w 10163"/>
                          <a:gd name="connsiteY21" fmla="*/ 5150 h 10000"/>
                          <a:gd name="connsiteX22" fmla="*/ 406 w 10163"/>
                          <a:gd name="connsiteY22" fmla="*/ 10000 h 10000"/>
                          <a:gd name="connsiteX23" fmla="*/ 181 w 10163"/>
                          <a:gd name="connsiteY23" fmla="*/ 9304 h 10000"/>
                          <a:gd name="connsiteX24" fmla="*/ 181 w 10163"/>
                          <a:gd name="connsiteY24" fmla="*/ 5985 h 10000"/>
                          <a:gd name="connsiteX25" fmla="*/ 244 w 10163"/>
                          <a:gd name="connsiteY25" fmla="*/ 5709 h 10000"/>
                          <a:gd name="connsiteX26" fmla="*/ 442 w 10163"/>
                          <a:gd name="connsiteY26" fmla="*/ 5396 h 10000"/>
                          <a:gd name="connsiteX27" fmla="*/ 3531 w 10163"/>
                          <a:gd name="connsiteY27" fmla="*/ 3595 h 10000"/>
                          <a:gd name="connsiteX28" fmla="*/ 9622 w 10163"/>
                          <a:gd name="connsiteY28" fmla="*/ 205 h 10000"/>
                          <a:gd name="connsiteX29" fmla="*/ 10020 w 10163"/>
                          <a:gd name="connsiteY29"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989 h 10000"/>
                          <a:gd name="connsiteX9" fmla="*/ 330 w 10163"/>
                          <a:gd name="connsiteY9" fmla="*/ 7324 h 10000"/>
                          <a:gd name="connsiteX10" fmla="*/ 343 w 10163"/>
                          <a:gd name="connsiteY10" fmla="*/ 7674 h 10000"/>
                          <a:gd name="connsiteX11" fmla="*/ 343 w 10163"/>
                          <a:gd name="connsiteY11" fmla="*/ 8031 h 10000"/>
                          <a:gd name="connsiteX12" fmla="*/ 343 w 10163"/>
                          <a:gd name="connsiteY12" fmla="*/ 8381 h 10000"/>
                          <a:gd name="connsiteX13" fmla="*/ 343 w 10163"/>
                          <a:gd name="connsiteY13" fmla="*/ 8709 h 10000"/>
                          <a:gd name="connsiteX14" fmla="*/ 343 w 10163"/>
                          <a:gd name="connsiteY14" fmla="*/ 9006 h 10000"/>
                          <a:gd name="connsiteX15" fmla="*/ 355 w 10163"/>
                          <a:gd name="connsiteY15" fmla="*/ 9267 h 10000"/>
                          <a:gd name="connsiteX16" fmla="*/ 355 w 10163"/>
                          <a:gd name="connsiteY16" fmla="*/ 9461 h 10000"/>
                          <a:gd name="connsiteX17" fmla="*/ 355 w 10163"/>
                          <a:gd name="connsiteY17" fmla="*/ 9580 h 10000"/>
                          <a:gd name="connsiteX18" fmla="*/ 355 w 10163"/>
                          <a:gd name="connsiteY18" fmla="*/ 9632 h 10000"/>
                          <a:gd name="connsiteX19" fmla="*/ 9143 w 10163"/>
                          <a:gd name="connsiteY19" fmla="*/ 4630 h 10000"/>
                          <a:gd name="connsiteX20" fmla="*/ 9031 w 10163"/>
                          <a:gd name="connsiteY20" fmla="*/ 5150 h 10000"/>
                          <a:gd name="connsiteX21" fmla="*/ 406 w 10163"/>
                          <a:gd name="connsiteY21" fmla="*/ 10000 h 10000"/>
                          <a:gd name="connsiteX22" fmla="*/ 181 w 10163"/>
                          <a:gd name="connsiteY22" fmla="*/ 9304 h 10000"/>
                          <a:gd name="connsiteX23" fmla="*/ 181 w 10163"/>
                          <a:gd name="connsiteY23" fmla="*/ 5985 h 10000"/>
                          <a:gd name="connsiteX24" fmla="*/ 244 w 10163"/>
                          <a:gd name="connsiteY24" fmla="*/ 5709 h 10000"/>
                          <a:gd name="connsiteX25" fmla="*/ 442 w 10163"/>
                          <a:gd name="connsiteY25" fmla="*/ 5396 h 10000"/>
                          <a:gd name="connsiteX26" fmla="*/ 3531 w 10163"/>
                          <a:gd name="connsiteY26" fmla="*/ 3595 h 10000"/>
                          <a:gd name="connsiteX27" fmla="*/ 9622 w 10163"/>
                          <a:gd name="connsiteY27" fmla="*/ 205 h 10000"/>
                          <a:gd name="connsiteX28" fmla="*/ 10020 w 10163"/>
                          <a:gd name="connsiteY28"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7324 h 10000"/>
                          <a:gd name="connsiteX9" fmla="*/ 343 w 10163"/>
                          <a:gd name="connsiteY9" fmla="*/ 7674 h 10000"/>
                          <a:gd name="connsiteX10" fmla="*/ 343 w 10163"/>
                          <a:gd name="connsiteY10" fmla="*/ 8031 h 10000"/>
                          <a:gd name="connsiteX11" fmla="*/ 343 w 10163"/>
                          <a:gd name="connsiteY11" fmla="*/ 8381 h 10000"/>
                          <a:gd name="connsiteX12" fmla="*/ 343 w 10163"/>
                          <a:gd name="connsiteY12" fmla="*/ 8709 h 10000"/>
                          <a:gd name="connsiteX13" fmla="*/ 343 w 10163"/>
                          <a:gd name="connsiteY13" fmla="*/ 9006 h 10000"/>
                          <a:gd name="connsiteX14" fmla="*/ 355 w 10163"/>
                          <a:gd name="connsiteY14" fmla="*/ 9267 h 10000"/>
                          <a:gd name="connsiteX15" fmla="*/ 355 w 10163"/>
                          <a:gd name="connsiteY15" fmla="*/ 9461 h 10000"/>
                          <a:gd name="connsiteX16" fmla="*/ 355 w 10163"/>
                          <a:gd name="connsiteY16" fmla="*/ 9580 h 10000"/>
                          <a:gd name="connsiteX17" fmla="*/ 355 w 10163"/>
                          <a:gd name="connsiteY17" fmla="*/ 9632 h 10000"/>
                          <a:gd name="connsiteX18" fmla="*/ 9143 w 10163"/>
                          <a:gd name="connsiteY18" fmla="*/ 4630 h 10000"/>
                          <a:gd name="connsiteX19" fmla="*/ 9031 w 10163"/>
                          <a:gd name="connsiteY19" fmla="*/ 5150 h 10000"/>
                          <a:gd name="connsiteX20" fmla="*/ 406 w 10163"/>
                          <a:gd name="connsiteY20" fmla="*/ 10000 h 10000"/>
                          <a:gd name="connsiteX21" fmla="*/ 181 w 10163"/>
                          <a:gd name="connsiteY21" fmla="*/ 9304 h 10000"/>
                          <a:gd name="connsiteX22" fmla="*/ 181 w 10163"/>
                          <a:gd name="connsiteY22" fmla="*/ 5985 h 10000"/>
                          <a:gd name="connsiteX23" fmla="*/ 244 w 10163"/>
                          <a:gd name="connsiteY23" fmla="*/ 5709 h 10000"/>
                          <a:gd name="connsiteX24" fmla="*/ 442 w 10163"/>
                          <a:gd name="connsiteY24" fmla="*/ 5396 h 10000"/>
                          <a:gd name="connsiteX25" fmla="*/ 3531 w 10163"/>
                          <a:gd name="connsiteY25" fmla="*/ 3595 h 10000"/>
                          <a:gd name="connsiteX26" fmla="*/ 9622 w 10163"/>
                          <a:gd name="connsiteY26" fmla="*/ 205 h 10000"/>
                          <a:gd name="connsiteX27" fmla="*/ 10020 w 10163"/>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031 h 10000"/>
                          <a:gd name="connsiteX10" fmla="*/ 180 w 10000"/>
                          <a:gd name="connsiteY10" fmla="*/ 8381 h 10000"/>
                          <a:gd name="connsiteX11" fmla="*/ 180 w 10000"/>
                          <a:gd name="connsiteY11" fmla="*/ 8709 h 10000"/>
                          <a:gd name="connsiteX12" fmla="*/ 180 w 10000"/>
                          <a:gd name="connsiteY12" fmla="*/ 9006 h 10000"/>
                          <a:gd name="connsiteX13" fmla="*/ 192 w 10000"/>
                          <a:gd name="connsiteY13" fmla="*/ 9267 h 10000"/>
                          <a:gd name="connsiteX14" fmla="*/ 192 w 10000"/>
                          <a:gd name="connsiteY14" fmla="*/ 9461 h 10000"/>
                          <a:gd name="connsiteX15" fmla="*/ 192 w 10000"/>
                          <a:gd name="connsiteY15" fmla="*/ 9580 h 10000"/>
                          <a:gd name="connsiteX16" fmla="*/ 192 w 10000"/>
                          <a:gd name="connsiteY16" fmla="*/ 9632 h 10000"/>
                          <a:gd name="connsiteX17" fmla="*/ 8980 w 10000"/>
                          <a:gd name="connsiteY17" fmla="*/ 4630 h 10000"/>
                          <a:gd name="connsiteX18" fmla="*/ 8868 w 10000"/>
                          <a:gd name="connsiteY18" fmla="*/ 5150 h 10000"/>
                          <a:gd name="connsiteX19" fmla="*/ 243 w 10000"/>
                          <a:gd name="connsiteY19" fmla="*/ 10000 h 10000"/>
                          <a:gd name="connsiteX20" fmla="*/ 18 w 10000"/>
                          <a:gd name="connsiteY20" fmla="*/ 9304 h 10000"/>
                          <a:gd name="connsiteX21" fmla="*/ 18 w 10000"/>
                          <a:gd name="connsiteY21" fmla="*/ 5985 h 10000"/>
                          <a:gd name="connsiteX22" fmla="*/ 81 w 10000"/>
                          <a:gd name="connsiteY22" fmla="*/ 5709 h 10000"/>
                          <a:gd name="connsiteX23" fmla="*/ 279 w 10000"/>
                          <a:gd name="connsiteY23" fmla="*/ 5396 h 10000"/>
                          <a:gd name="connsiteX24" fmla="*/ 3368 w 10000"/>
                          <a:gd name="connsiteY24" fmla="*/ 3595 h 10000"/>
                          <a:gd name="connsiteX25" fmla="*/ 9459 w 10000"/>
                          <a:gd name="connsiteY25" fmla="*/ 205 h 10000"/>
                          <a:gd name="connsiteX26" fmla="*/ 9857 w 10000"/>
                          <a:gd name="connsiteY2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381 h 10000"/>
                          <a:gd name="connsiteX10" fmla="*/ 180 w 10000"/>
                          <a:gd name="connsiteY10" fmla="*/ 8709 h 10000"/>
                          <a:gd name="connsiteX11" fmla="*/ 180 w 10000"/>
                          <a:gd name="connsiteY11" fmla="*/ 9006 h 10000"/>
                          <a:gd name="connsiteX12" fmla="*/ 192 w 10000"/>
                          <a:gd name="connsiteY12" fmla="*/ 9267 h 10000"/>
                          <a:gd name="connsiteX13" fmla="*/ 192 w 10000"/>
                          <a:gd name="connsiteY13" fmla="*/ 9461 h 10000"/>
                          <a:gd name="connsiteX14" fmla="*/ 192 w 10000"/>
                          <a:gd name="connsiteY14" fmla="*/ 9580 h 10000"/>
                          <a:gd name="connsiteX15" fmla="*/ 192 w 10000"/>
                          <a:gd name="connsiteY15" fmla="*/ 9632 h 10000"/>
                          <a:gd name="connsiteX16" fmla="*/ 8980 w 10000"/>
                          <a:gd name="connsiteY16" fmla="*/ 4630 h 10000"/>
                          <a:gd name="connsiteX17" fmla="*/ 8868 w 10000"/>
                          <a:gd name="connsiteY17" fmla="*/ 5150 h 10000"/>
                          <a:gd name="connsiteX18" fmla="*/ 243 w 10000"/>
                          <a:gd name="connsiteY18" fmla="*/ 10000 h 10000"/>
                          <a:gd name="connsiteX19" fmla="*/ 18 w 10000"/>
                          <a:gd name="connsiteY19" fmla="*/ 9304 h 10000"/>
                          <a:gd name="connsiteX20" fmla="*/ 18 w 10000"/>
                          <a:gd name="connsiteY20" fmla="*/ 5985 h 10000"/>
                          <a:gd name="connsiteX21" fmla="*/ 81 w 10000"/>
                          <a:gd name="connsiteY21" fmla="*/ 5709 h 10000"/>
                          <a:gd name="connsiteX22" fmla="*/ 279 w 10000"/>
                          <a:gd name="connsiteY22" fmla="*/ 5396 h 10000"/>
                          <a:gd name="connsiteX23" fmla="*/ 3368 w 10000"/>
                          <a:gd name="connsiteY23" fmla="*/ 3595 h 10000"/>
                          <a:gd name="connsiteX24" fmla="*/ 9459 w 10000"/>
                          <a:gd name="connsiteY24" fmla="*/ 205 h 10000"/>
                          <a:gd name="connsiteX25" fmla="*/ 9857 w 10000"/>
                          <a:gd name="connsiteY2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709 h 10000"/>
                          <a:gd name="connsiteX10" fmla="*/ 180 w 10000"/>
                          <a:gd name="connsiteY10" fmla="*/ 9006 h 10000"/>
                          <a:gd name="connsiteX11" fmla="*/ 192 w 10000"/>
                          <a:gd name="connsiteY11" fmla="*/ 9267 h 10000"/>
                          <a:gd name="connsiteX12" fmla="*/ 192 w 10000"/>
                          <a:gd name="connsiteY12" fmla="*/ 9461 h 10000"/>
                          <a:gd name="connsiteX13" fmla="*/ 192 w 10000"/>
                          <a:gd name="connsiteY13" fmla="*/ 9580 h 10000"/>
                          <a:gd name="connsiteX14" fmla="*/ 192 w 10000"/>
                          <a:gd name="connsiteY14" fmla="*/ 9632 h 10000"/>
                          <a:gd name="connsiteX15" fmla="*/ 8980 w 10000"/>
                          <a:gd name="connsiteY15" fmla="*/ 4630 h 10000"/>
                          <a:gd name="connsiteX16" fmla="*/ 8868 w 10000"/>
                          <a:gd name="connsiteY16" fmla="*/ 5150 h 10000"/>
                          <a:gd name="connsiteX17" fmla="*/ 243 w 10000"/>
                          <a:gd name="connsiteY17" fmla="*/ 10000 h 10000"/>
                          <a:gd name="connsiteX18" fmla="*/ 18 w 10000"/>
                          <a:gd name="connsiteY18" fmla="*/ 9304 h 10000"/>
                          <a:gd name="connsiteX19" fmla="*/ 18 w 10000"/>
                          <a:gd name="connsiteY19" fmla="*/ 5985 h 10000"/>
                          <a:gd name="connsiteX20" fmla="*/ 81 w 10000"/>
                          <a:gd name="connsiteY20" fmla="*/ 5709 h 10000"/>
                          <a:gd name="connsiteX21" fmla="*/ 279 w 10000"/>
                          <a:gd name="connsiteY21" fmla="*/ 5396 h 10000"/>
                          <a:gd name="connsiteX22" fmla="*/ 3368 w 10000"/>
                          <a:gd name="connsiteY22" fmla="*/ 3595 h 10000"/>
                          <a:gd name="connsiteX23" fmla="*/ 9459 w 10000"/>
                          <a:gd name="connsiteY23" fmla="*/ 205 h 10000"/>
                          <a:gd name="connsiteX24" fmla="*/ 9857 w 10000"/>
                          <a:gd name="connsiteY2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9006 h 10000"/>
                          <a:gd name="connsiteX10" fmla="*/ 192 w 10000"/>
                          <a:gd name="connsiteY10" fmla="*/ 9267 h 10000"/>
                          <a:gd name="connsiteX11" fmla="*/ 192 w 10000"/>
                          <a:gd name="connsiteY11" fmla="*/ 9461 h 10000"/>
                          <a:gd name="connsiteX12" fmla="*/ 192 w 10000"/>
                          <a:gd name="connsiteY12" fmla="*/ 9580 h 10000"/>
                          <a:gd name="connsiteX13" fmla="*/ 192 w 10000"/>
                          <a:gd name="connsiteY13" fmla="*/ 9632 h 10000"/>
                          <a:gd name="connsiteX14" fmla="*/ 8980 w 10000"/>
                          <a:gd name="connsiteY14" fmla="*/ 4630 h 10000"/>
                          <a:gd name="connsiteX15" fmla="*/ 8868 w 10000"/>
                          <a:gd name="connsiteY15" fmla="*/ 5150 h 10000"/>
                          <a:gd name="connsiteX16" fmla="*/ 243 w 10000"/>
                          <a:gd name="connsiteY16" fmla="*/ 10000 h 10000"/>
                          <a:gd name="connsiteX17" fmla="*/ 18 w 10000"/>
                          <a:gd name="connsiteY17" fmla="*/ 9304 h 10000"/>
                          <a:gd name="connsiteX18" fmla="*/ 18 w 10000"/>
                          <a:gd name="connsiteY18" fmla="*/ 5985 h 10000"/>
                          <a:gd name="connsiteX19" fmla="*/ 81 w 10000"/>
                          <a:gd name="connsiteY19" fmla="*/ 5709 h 10000"/>
                          <a:gd name="connsiteX20" fmla="*/ 279 w 10000"/>
                          <a:gd name="connsiteY20" fmla="*/ 5396 h 10000"/>
                          <a:gd name="connsiteX21" fmla="*/ 3368 w 10000"/>
                          <a:gd name="connsiteY21" fmla="*/ 3595 h 10000"/>
                          <a:gd name="connsiteX22" fmla="*/ 9459 w 10000"/>
                          <a:gd name="connsiteY22" fmla="*/ 205 h 10000"/>
                          <a:gd name="connsiteX23" fmla="*/ 9857 w 10000"/>
                          <a:gd name="connsiteY2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267 h 10000"/>
                          <a:gd name="connsiteX10" fmla="*/ 192 w 10000"/>
                          <a:gd name="connsiteY10" fmla="*/ 9461 h 10000"/>
                          <a:gd name="connsiteX11" fmla="*/ 192 w 10000"/>
                          <a:gd name="connsiteY11" fmla="*/ 9580 h 10000"/>
                          <a:gd name="connsiteX12" fmla="*/ 192 w 10000"/>
                          <a:gd name="connsiteY12" fmla="*/ 9632 h 10000"/>
                          <a:gd name="connsiteX13" fmla="*/ 8980 w 10000"/>
                          <a:gd name="connsiteY13" fmla="*/ 4630 h 10000"/>
                          <a:gd name="connsiteX14" fmla="*/ 8868 w 10000"/>
                          <a:gd name="connsiteY14" fmla="*/ 5150 h 10000"/>
                          <a:gd name="connsiteX15" fmla="*/ 243 w 10000"/>
                          <a:gd name="connsiteY15" fmla="*/ 10000 h 10000"/>
                          <a:gd name="connsiteX16" fmla="*/ 18 w 10000"/>
                          <a:gd name="connsiteY16" fmla="*/ 9304 h 10000"/>
                          <a:gd name="connsiteX17" fmla="*/ 18 w 10000"/>
                          <a:gd name="connsiteY17" fmla="*/ 5985 h 10000"/>
                          <a:gd name="connsiteX18" fmla="*/ 81 w 10000"/>
                          <a:gd name="connsiteY18" fmla="*/ 5709 h 10000"/>
                          <a:gd name="connsiteX19" fmla="*/ 279 w 10000"/>
                          <a:gd name="connsiteY19" fmla="*/ 5396 h 10000"/>
                          <a:gd name="connsiteX20" fmla="*/ 3368 w 10000"/>
                          <a:gd name="connsiteY20" fmla="*/ 3595 h 10000"/>
                          <a:gd name="connsiteX21" fmla="*/ 9459 w 10000"/>
                          <a:gd name="connsiteY21" fmla="*/ 205 h 10000"/>
                          <a:gd name="connsiteX22" fmla="*/ 9857 w 10000"/>
                          <a:gd name="connsiteY2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461 h 10000"/>
                          <a:gd name="connsiteX10" fmla="*/ 192 w 10000"/>
                          <a:gd name="connsiteY10" fmla="*/ 9580 h 10000"/>
                          <a:gd name="connsiteX11" fmla="*/ 192 w 10000"/>
                          <a:gd name="connsiteY11" fmla="*/ 9632 h 10000"/>
                          <a:gd name="connsiteX12" fmla="*/ 8980 w 10000"/>
                          <a:gd name="connsiteY12" fmla="*/ 4630 h 10000"/>
                          <a:gd name="connsiteX13" fmla="*/ 8868 w 10000"/>
                          <a:gd name="connsiteY13" fmla="*/ 5150 h 10000"/>
                          <a:gd name="connsiteX14" fmla="*/ 243 w 10000"/>
                          <a:gd name="connsiteY14" fmla="*/ 10000 h 10000"/>
                          <a:gd name="connsiteX15" fmla="*/ 18 w 10000"/>
                          <a:gd name="connsiteY15" fmla="*/ 9304 h 10000"/>
                          <a:gd name="connsiteX16" fmla="*/ 18 w 10000"/>
                          <a:gd name="connsiteY16" fmla="*/ 5985 h 10000"/>
                          <a:gd name="connsiteX17" fmla="*/ 81 w 10000"/>
                          <a:gd name="connsiteY17" fmla="*/ 5709 h 10000"/>
                          <a:gd name="connsiteX18" fmla="*/ 279 w 10000"/>
                          <a:gd name="connsiteY18" fmla="*/ 5396 h 10000"/>
                          <a:gd name="connsiteX19" fmla="*/ 3368 w 10000"/>
                          <a:gd name="connsiteY19" fmla="*/ 3595 h 10000"/>
                          <a:gd name="connsiteX20" fmla="*/ 9459 w 10000"/>
                          <a:gd name="connsiteY20" fmla="*/ 205 h 10000"/>
                          <a:gd name="connsiteX21" fmla="*/ 9857 w 10000"/>
                          <a:gd name="connsiteY2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192 w 10000"/>
                          <a:gd name="connsiteY10" fmla="*/ 9632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81 w 10000"/>
                          <a:gd name="connsiteY16" fmla="*/ 5709 h 10000"/>
                          <a:gd name="connsiteX17" fmla="*/ 279 w 10000"/>
                          <a:gd name="connsiteY17" fmla="*/ 5396 h 10000"/>
                          <a:gd name="connsiteX18" fmla="*/ 3368 w 10000"/>
                          <a:gd name="connsiteY18" fmla="*/ 3595 h 10000"/>
                          <a:gd name="connsiteX19" fmla="*/ 9459 w 10000"/>
                          <a:gd name="connsiteY19" fmla="*/ 205 h 10000"/>
                          <a:gd name="connsiteX20" fmla="*/ 9857 w 10000"/>
                          <a:gd name="connsiteY2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902 w 10045"/>
                          <a:gd name="connsiteY0" fmla="*/ 0 h 10000"/>
                          <a:gd name="connsiteX1" fmla="*/ 10045 w 10045"/>
                          <a:gd name="connsiteY1" fmla="*/ 141 h 10000"/>
                          <a:gd name="connsiteX2" fmla="*/ 6477 w 10045"/>
                          <a:gd name="connsiteY2" fmla="*/ 2448 h 10000"/>
                          <a:gd name="connsiteX3" fmla="*/ 6260 w 10045"/>
                          <a:gd name="connsiteY3" fmla="*/ 2293 h 10000"/>
                          <a:gd name="connsiteX4" fmla="*/ 9858 w 10045"/>
                          <a:gd name="connsiteY4" fmla="*/ 147 h 10000"/>
                          <a:gd name="connsiteX5" fmla="*/ 8590 w 10045"/>
                          <a:gd name="connsiteY5" fmla="*/ 811 h 10000"/>
                          <a:gd name="connsiteX6" fmla="*/ 6695 w 10045"/>
                          <a:gd name="connsiteY6" fmla="*/ 1854 h 10000"/>
                          <a:gd name="connsiteX7" fmla="*/ 411 w 10045"/>
                          <a:gd name="connsiteY7" fmla="*/ 5500 h 10000"/>
                          <a:gd name="connsiteX8" fmla="*/ 212 w 10045"/>
                          <a:gd name="connsiteY8" fmla="*/ 7324 h 10000"/>
                          <a:gd name="connsiteX9" fmla="*/ 248 w 10045"/>
                          <a:gd name="connsiteY9" fmla="*/ 9670 h 10000"/>
                          <a:gd name="connsiteX10" fmla="*/ 9025 w 10045"/>
                          <a:gd name="connsiteY10" fmla="*/ 4630 h 10000"/>
                          <a:gd name="connsiteX11" fmla="*/ 8913 w 10045"/>
                          <a:gd name="connsiteY11" fmla="*/ 5150 h 10000"/>
                          <a:gd name="connsiteX12" fmla="*/ 288 w 10045"/>
                          <a:gd name="connsiteY12" fmla="*/ 10000 h 10000"/>
                          <a:gd name="connsiteX13" fmla="*/ 63 w 10045"/>
                          <a:gd name="connsiteY13" fmla="*/ 9304 h 10000"/>
                          <a:gd name="connsiteX14" fmla="*/ 63 w 10045"/>
                          <a:gd name="connsiteY14" fmla="*/ 5985 h 10000"/>
                          <a:gd name="connsiteX15" fmla="*/ 324 w 10045"/>
                          <a:gd name="connsiteY15" fmla="*/ 5396 h 10000"/>
                          <a:gd name="connsiteX16" fmla="*/ 3413 w 10045"/>
                          <a:gd name="connsiteY16" fmla="*/ 3595 h 10000"/>
                          <a:gd name="connsiteX17" fmla="*/ 9504 w 10045"/>
                          <a:gd name="connsiteY17" fmla="*/ 205 h 10000"/>
                          <a:gd name="connsiteX18" fmla="*/ 9902 w 10045"/>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10314 w 10457"/>
                          <a:gd name="connsiteY0" fmla="*/ 0 h 10093"/>
                          <a:gd name="connsiteX1" fmla="*/ 10457 w 10457"/>
                          <a:gd name="connsiteY1" fmla="*/ 141 h 10093"/>
                          <a:gd name="connsiteX2" fmla="*/ 6889 w 10457"/>
                          <a:gd name="connsiteY2" fmla="*/ 2448 h 10093"/>
                          <a:gd name="connsiteX3" fmla="*/ 6672 w 10457"/>
                          <a:gd name="connsiteY3" fmla="*/ 2293 h 10093"/>
                          <a:gd name="connsiteX4" fmla="*/ 10270 w 10457"/>
                          <a:gd name="connsiteY4" fmla="*/ 147 h 10093"/>
                          <a:gd name="connsiteX5" fmla="*/ 9002 w 10457"/>
                          <a:gd name="connsiteY5" fmla="*/ 811 h 10093"/>
                          <a:gd name="connsiteX6" fmla="*/ 7107 w 10457"/>
                          <a:gd name="connsiteY6" fmla="*/ 1854 h 10093"/>
                          <a:gd name="connsiteX7" fmla="*/ 823 w 10457"/>
                          <a:gd name="connsiteY7" fmla="*/ 5462 h 10093"/>
                          <a:gd name="connsiteX8" fmla="*/ 598 w 10457"/>
                          <a:gd name="connsiteY8" fmla="*/ 6025 h 10093"/>
                          <a:gd name="connsiteX9" fmla="*/ 640 w 10457"/>
                          <a:gd name="connsiteY9" fmla="*/ 9366 h 10093"/>
                          <a:gd name="connsiteX10" fmla="*/ 652 w 10457"/>
                          <a:gd name="connsiteY10" fmla="*/ 9688 h 10093"/>
                          <a:gd name="connsiteX11" fmla="*/ 9437 w 10457"/>
                          <a:gd name="connsiteY11" fmla="*/ 4630 h 10093"/>
                          <a:gd name="connsiteX12" fmla="*/ 9325 w 10457"/>
                          <a:gd name="connsiteY12" fmla="*/ 5150 h 10093"/>
                          <a:gd name="connsiteX13" fmla="*/ 700 w 10457"/>
                          <a:gd name="connsiteY13" fmla="*/ 10000 h 10093"/>
                          <a:gd name="connsiteX14" fmla="*/ 475 w 10457"/>
                          <a:gd name="connsiteY14" fmla="*/ 9304 h 10093"/>
                          <a:gd name="connsiteX15" fmla="*/ 475 w 10457"/>
                          <a:gd name="connsiteY15" fmla="*/ 5985 h 10093"/>
                          <a:gd name="connsiteX16" fmla="*/ 736 w 10457"/>
                          <a:gd name="connsiteY16" fmla="*/ 5357 h 10093"/>
                          <a:gd name="connsiteX17" fmla="*/ 3825 w 10457"/>
                          <a:gd name="connsiteY17" fmla="*/ 3595 h 10093"/>
                          <a:gd name="connsiteX18" fmla="*/ 9916 w 10457"/>
                          <a:gd name="connsiteY18" fmla="*/ 205 h 10093"/>
                          <a:gd name="connsiteX19" fmla="*/ 10314 w 10457"/>
                          <a:gd name="connsiteY19" fmla="*/ 0 h 10093"/>
                          <a:gd name="connsiteX0" fmla="*/ 10317 w 10460"/>
                          <a:gd name="connsiteY0" fmla="*/ 0 h 10126"/>
                          <a:gd name="connsiteX1" fmla="*/ 10460 w 10460"/>
                          <a:gd name="connsiteY1" fmla="*/ 141 h 10126"/>
                          <a:gd name="connsiteX2" fmla="*/ 6892 w 10460"/>
                          <a:gd name="connsiteY2" fmla="*/ 2448 h 10126"/>
                          <a:gd name="connsiteX3" fmla="*/ 6675 w 10460"/>
                          <a:gd name="connsiteY3" fmla="*/ 2293 h 10126"/>
                          <a:gd name="connsiteX4" fmla="*/ 10273 w 10460"/>
                          <a:gd name="connsiteY4" fmla="*/ 147 h 10126"/>
                          <a:gd name="connsiteX5" fmla="*/ 9005 w 10460"/>
                          <a:gd name="connsiteY5" fmla="*/ 811 h 10126"/>
                          <a:gd name="connsiteX6" fmla="*/ 7110 w 10460"/>
                          <a:gd name="connsiteY6" fmla="*/ 1854 h 10126"/>
                          <a:gd name="connsiteX7" fmla="*/ 826 w 10460"/>
                          <a:gd name="connsiteY7" fmla="*/ 5462 h 10126"/>
                          <a:gd name="connsiteX8" fmla="*/ 601 w 10460"/>
                          <a:gd name="connsiteY8" fmla="*/ 6025 h 10126"/>
                          <a:gd name="connsiteX9" fmla="*/ 632 w 10460"/>
                          <a:gd name="connsiteY9" fmla="*/ 9467 h 10126"/>
                          <a:gd name="connsiteX10" fmla="*/ 655 w 10460"/>
                          <a:gd name="connsiteY10" fmla="*/ 9688 h 10126"/>
                          <a:gd name="connsiteX11" fmla="*/ 9440 w 10460"/>
                          <a:gd name="connsiteY11" fmla="*/ 4630 h 10126"/>
                          <a:gd name="connsiteX12" fmla="*/ 9328 w 10460"/>
                          <a:gd name="connsiteY12" fmla="*/ 5150 h 10126"/>
                          <a:gd name="connsiteX13" fmla="*/ 703 w 10460"/>
                          <a:gd name="connsiteY13" fmla="*/ 10000 h 10126"/>
                          <a:gd name="connsiteX14" fmla="*/ 478 w 10460"/>
                          <a:gd name="connsiteY14" fmla="*/ 9304 h 10126"/>
                          <a:gd name="connsiteX15" fmla="*/ 478 w 10460"/>
                          <a:gd name="connsiteY15" fmla="*/ 5985 h 10126"/>
                          <a:gd name="connsiteX16" fmla="*/ 739 w 10460"/>
                          <a:gd name="connsiteY16" fmla="*/ 5357 h 10126"/>
                          <a:gd name="connsiteX17" fmla="*/ 3828 w 10460"/>
                          <a:gd name="connsiteY17" fmla="*/ 3595 h 10126"/>
                          <a:gd name="connsiteX18" fmla="*/ 9919 w 10460"/>
                          <a:gd name="connsiteY18" fmla="*/ 205 h 10126"/>
                          <a:gd name="connsiteX19" fmla="*/ 10317 w 10460"/>
                          <a:gd name="connsiteY19" fmla="*/ 0 h 10126"/>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2 h 10002"/>
                          <a:gd name="connsiteX1" fmla="*/ 10000 w 10000"/>
                          <a:gd name="connsiteY1" fmla="*/ 143 h 10002"/>
                          <a:gd name="connsiteX2" fmla="*/ 6432 w 10000"/>
                          <a:gd name="connsiteY2" fmla="*/ 2450 h 10002"/>
                          <a:gd name="connsiteX3" fmla="*/ 6215 w 10000"/>
                          <a:gd name="connsiteY3" fmla="*/ 2295 h 10002"/>
                          <a:gd name="connsiteX4" fmla="*/ 9813 w 10000"/>
                          <a:gd name="connsiteY4" fmla="*/ 149 h 10002"/>
                          <a:gd name="connsiteX5" fmla="*/ 8545 w 10000"/>
                          <a:gd name="connsiteY5" fmla="*/ 813 h 10002"/>
                          <a:gd name="connsiteX6" fmla="*/ 6650 w 10000"/>
                          <a:gd name="connsiteY6" fmla="*/ 1856 h 10002"/>
                          <a:gd name="connsiteX7" fmla="*/ 366 w 10000"/>
                          <a:gd name="connsiteY7" fmla="*/ 5464 h 10002"/>
                          <a:gd name="connsiteX8" fmla="*/ 141 w 10000"/>
                          <a:gd name="connsiteY8" fmla="*/ 6027 h 10002"/>
                          <a:gd name="connsiteX9" fmla="*/ 172 w 10000"/>
                          <a:gd name="connsiteY9" fmla="*/ 9469 h 10002"/>
                          <a:gd name="connsiteX10" fmla="*/ 290 w 10000"/>
                          <a:gd name="connsiteY10" fmla="*/ 9627 h 10002"/>
                          <a:gd name="connsiteX11" fmla="*/ 8980 w 10000"/>
                          <a:gd name="connsiteY11" fmla="*/ 4632 h 10002"/>
                          <a:gd name="connsiteX12" fmla="*/ 8868 w 10000"/>
                          <a:gd name="connsiteY12" fmla="*/ 5152 h 10002"/>
                          <a:gd name="connsiteX13" fmla="*/ 243 w 10000"/>
                          <a:gd name="connsiteY13" fmla="*/ 10002 h 10002"/>
                          <a:gd name="connsiteX14" fmla="*/ 18 w 10000"/>
                          <a:gd name="connsiteY14" fmla="*/ 9306 h 10002"/>
                          <a:gd name="connsiteX15" fmla="*/ 18 w 10000"/>
                          <a:gd name="connsiteY15" fmla="*/ 5987 h 10002"/>
                          <a:gd name="connsiteX16" fmla="*/ 279 w 10000"/>
                          <a:gd name="connsiteY16" fmla="*/ 5359 h 10002"/>
                          <a:gd name="connsiteX17" fmla="*/ 3368 w 10000"/>
                          <a:gd name="connsiteY17" fmla="*/ 3597 h 10002"/>
                          <a:gd name="connsiteX18" fmla="*/ 9459 w 10000"/>
                          <a:gd name="connsiteY18" fmla="*/ 207 h 10002"/>
                          <a:gd name="connsiteX19" fmla="*/ 9857 w 10000"/>
                          <a:gd name="connsiteY19" fmla="*/ 2 h 1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10002">
                            <a:moveTo>
                              <a:pt x="9857" y="2"/>
                            </a:moveTo>
                            <a:cubicBezTo>
                              <a:pt x="9949" y="-15"/>
                              <a:pt x="9963" y="71"/>
                              <a:pt x="10000" y="143"/>
                            </a:cubicBezTo>
                            <a:cubicBezTo>
                              <a:pt x="9526" y="654"/>
                              <a:pt x="7063" y="2091"/>
                              <a:pt x="6432" y="2450"/>
                            </a:cubicBezTo>
                            <a:lnTo>
                              <a:pt x="6215" y="2295"/>
                            </a:lnTo>
                            <a:cubicBezTo>
                              <a:pt x="7414" y="1580"/>
                              <a:pt x="8689" y="1018"/>
                              <a:pt x="9813" y="149"/>
                            </a:cubicBezTo>
                            <a:cubicBezTo>
                              <a:pt x="9390" y="319"/>
                              <a:pt x="8968" y="592"/>
                              <a:pt x="8545" y="813"/>
                            </a:cubicBezTo>
                            <a:lnTo>
                              <a:pt x="6650" y="1856"/>
                            </a:lnTo>
                            <a:lnTo>
                              <a:pt x="366" y="5464"/>
                            </a:lnTo>
                            <a:cubicBezTo>
                              <a:pt x="163" y="5599"/>
                              <a:pt x="152" y="5780"/>
                              <a:pt x="141" y="6027"/>
                            </a:cubicBezTo>
                            <a:cubicBezTo>
                              <a:pt x="111" y="6678"/>
                              <a:pt x="163" y="8859"/>
                              <a:pt x="172" y="9469"/>
                            </a:cubicBezTo>
                            <a:cubicBezTo>
                              <a:pt x="181" y="9549"/>
                              <a:pt x="204" y="9747"/>
                              <a:pt x="290" y="9627"/>
                            </a:cubicBezTo>
                            <a:lnTo>
                              <a:pt x="8980" y="4632"/>
                            </a:lnTo>
                            <a:cubicBezTo>
                              <a:pt x="8943" y="4805"/>
                              <a:pt x="8905" y="4979"/>
                              <a:pt x="8868" y="5152"/>
                            </a:cubicBezTo>
                            <a:lnTo>
                              <a:pt x="243" y="10002"/>
                            </a:lnTo>
                            <a:cubicBezTo>
                              <a:pt x="3" y="9961"/>
                              <a:pt x="-7" y="9543"/>
                              <a:pt x="18" y="9306"/>
                            </a:cubicBezTo>
                            <a:cubicBezTo>
                              <a:pt x="-19" y="8637"/>
                              <a:pt x="15" y="6560"/>
                              <a:pt x="18" y="5987"/>
                            </a:cubicBezTo>
                            <a:cubicBezTo>
                              <a:pt x="41" y="5632"/>
                              <a:pt x="44" y="5513"/>
                              <a:pt x="279" y="5359"/>
                            </a:cubicBezTo>
                            <a:cubicBezTo>
                              <a:pt x="1309" y="4643"/>
                              <a:pt x="2338" y="4197"/>
                              <a:pt x="3368" y="3597"/>
                            </a:cubicBezTo>
                            <a:lnTo>
                              <a:pt x="9459" y="207"/>
                            </a:lnTo>
                            <a:lnTo>
                              <a:pt x="9857" y="2"/>
                            </a:lnTo>
                            <a:close/>
                          </a:path>
                        </a:pathLst>
                      </a:custGeom>
                      <a:solidFill>
                        <a:srgbClr val="93BC3E">
                          <a:lumMod val="75000"/>
                        </a:srgbClr>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203" name="Freeform 778"/>
                      <p:cNvSpPr>
                        <a:spLocks/>
                      </p:cNvSpPr>
                      <p:nvPr/>
                    </p:nvSpPr>
                    <p:spPr bwMode="auto">
                      <a:xfrm flipH="1">
                        <a:off x="1621249" y="2525882"/>
                        <a:ext cx="1860360" cy="1534613"/>
                      </a:xfrm>
                      <a:custGeom>
                        <a:avLst/>
                        <a:gdLst>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68455 w 2185046"/>
                          <a:gd name="connsiteY50" fmla="*/ 40797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68455 w 2185046"/>
                          <a:gd name="connsiteY74" fmla="*/ 407978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94291 w 2185046"/>
                          <a:gd name="connsiteY50" fmla="*/ 422330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94291 w 2185046"/>
                          <a:gd name="connsiteY74" fmla="*/ 422330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1468923 w 2185046"/>
                          <a:gd name="connsiteY1" fmla="*/ 439554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08174 w 2185046"/>
                          <a:gd name="connsiteY49" fmla="*/ 410848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08174 w 2185046"/>
                          <a:gd name="connsiteY73"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22526 w 2185046"/>
                          <a:gd name="connsiteY50" fmla="*/ 385013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91419 w 2185046"/>
                          <a:gd name="connsiteY50" fmla="*/ 416589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98098 w 2185046"/>
                          <a:gd name="connsiteY51" fmla="*/ 284544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497629 w 2185046"/>
                          <a:gd name="connsiteY51" fmla="*/ 353437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11981 w 2185046"/>
                          <a:gd name="connsiteY51" fmla="*/ 362049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42078 h 1791315"/>
                          <a:gd name="connsiteX56" fmla="*/ 2150482 w 2168516"/>
                          <a:gd name="connsiteY56" fmla="*/ 79648 h 1791315"/>
                          <a:gd name="connsiteX57" fmla="*/ 2150482 w 2168516"/>
                          <a:gd name="connsiteY57" fmla="*/ 84156 h 1791315"/>
                          <a:gd name="connsiteX58" fmla="*/ 2150482 w 2168516"/>
                          <a:gd name="connsiteY58" fmla="*/ 96179 h 1791315"/>
                          <a:gd name="connsiteX59" fmla="*/ 2150481 w 2168516"/>
                          <a:gd name="connsiteY59" fmla="*/ 96180 h 1791315"/>
                          <a:gd name="connsiteX60" fmla="*/ 2150481 w 2168516"/>
                          <a:gd name="connsiteY60" fmla="*/ 171316 h 1791315"/>
                          <a:gd name="connsiteX61" fmla="*/ 7513 w 2168516"/>
                          <a:gd name="connsiteY61" fmla="*/ 1134600 h 1791315"/>
                          <a:gd name="connsiteX62" fmla="*/ 7513 w 2168516"/>
                          <a:gd name="connsiteY62" fmla="*/ 1100036 h 1791315"/>
                          <a:gd name="connsiteX63" fmla="*/ 7513 w 2168516"/>
                          <a:gd name="connsiteY63" fmla="*/ 1082002 h 1791315"/>
                          <a:gd name="connsiteX64" fmla="*/ 0 w 2168516"/>
                          <a:gd name="connsiteY64" fmla="*/ 1066976 h 1791315"/>
                          <a:gd name="connsiteX65" fmla="*/ 7513 w 2168516"/>
                          <a:gd name="connsiteY65" fmla="*/ 1050447 h 1791315"/>
                          <a:gd name="connsiteX66" fmla="*/ 7513 w 2168516"/>
                          <a:gd name="connsiteY66" fmla="*/ 1050444 h 1791315"/>
                          <a:gd name="connsiteX67" fmla="*/ 7514 w 2168516"/>
                          <a:gd name="connsiteY67" fmla="*/ 1050444 h 1791315"/>
                          <a:gd name="connsiteX68" fmla="*/ 7514 w 2168516"/>
                          <a:gd name="connsiteY68" fmla="*/ 1030909 h 1791315"/>
                          <a:gd name="connsiteX69" fmla="*/ 7514 w 2168516"/>
                          <a:gd name="connsiteY69" fmla="*/ 1020390 h 1791315"/>
                          <a:gd name="connsiteX70" fmla="*/ 7514 w 2168516"/>
                          <a:gd name="connsiteY70" fmla="*/ 1015881 h 1791315"/>
                          <a:gd name="connsiteX71" fmla="*/ 10520 w 2168516"/>
                          <a:gd name="connsiteY71" fmla="*/ 1002356 h 1791315"/>
                          <a:gd name="connsiteX72" fmla="*/ 18034 w 2168516"/>
                          <a:gd name="connsiteY72" fmla="*/ 984323 h 1791315"/>
                          <a:gd name="connsiteX73" fmla="*/ 31559 w 2168516"/>
                          <a:gd name="connsiteY73" fmla="*/ 963284 h 1791315"/>
                          <a:gd name="connsiteX74" fmla="*/ 42078 w 2168516"/>
                          <a:gd name="connsiteY74" fmla="*/ 949759 h 1791315"/>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79648 h 1791315"/>
                          <a:gd name="connsiteX56" fmla="*/ 2150482 w 2168516"/>
                          <a:gd name="connsiteY56" fmla="*/ 84156 h 1791315"/>
                          <a:gd name="connsiteX57" fmla="*/ 2150482 w 2168516"/>
                          <a:gd name="connsiteY57" fmla="*/ 96179 h 1791315"/>
                          <a:gd name="connsiteX58" fmla="*/ 2150481 w 2168516"/>
                          <a:gd name="connsiteY58" fmla="*/ 96180 h 1791315"/>
                          <a:gd name="connsiteX59" fmla="*/ 2150481 w 2168516"/>
                          <a:gd name="connsiteY59" fmla="*/ 171316 h 1791315"/>
                          <a:gd name="connsiteX60" fmla="*/ 7513 w 2168516"/>
                          <a:gd name="connsiteY60" fmla="*/ 1134600 h 1791315"/>
                          <a:gd name="connsiteX61" fmla="*/ 7513 w 2168516"/>
                          <a:gd name="connsiteY61" fmla="*/ 1100036 h 1791315"/>
                          <a:gd name="connsiteX62" fmla="*/ 7513 w 2168516"/>
                          <a:gd name="connsiteY62" fmla="*/ 1082002 h 1791315"/>
                          <a:gd name="connsiteX63" fmla="*/ 0 w 2168516"/>
                          <a:gd name="connsiteY63" fmla="*/ 1066976 h 1791315"/>
                          <a:gd name="connsiteX64" fmla="*/ 7513 w 2168516"/>
                          <a:gd name="connsiteY64" fmla="*/ 1050447 h 1791315"/>
                          <a:gd name="connsiteX65" fmla="*/ 7513 w 2168516"/>
                          <a:gd name="connsiteY65" fmla="*/ 1050444 h 1791315"/>
                          <a:gd name="connsiteX66" fmla="*/ 7514 w 2168516"/>
                          <a:gd name="connsiteY66" fmla="*/ 1050444 h 1791315"/>
                          <a:gd name="connsiteX67" fmla="*/ 7514 w 2168516"/>
                          <a:gd name="connsiteY67" fmla="*/ 1030909 h 1791315"/>
                          <a:gd name="connsiteX68" fmla="*/ 7514 w 2168516"/>
                          <a:gd name="connsiteY68" fmla="*/ 1020390 h 1791315"/>
                          <a:gd name="connsiteX69" fmla="*/ 7514 w 2168516"/>
                          <a:gd name="connsiteY69" fmla="*/ 1015881 h 1791315"/>
                          <a:gd name="connsiteX70" fmla="*/ 10520 w 2168516"/>
                          <a:gd name="connsiteY70" fmla="*/ 1002356 h 1791315"/>
                          <a:gd name="connsiteX71" fmla="*/ 18034 w 2168516"/>
                          <a:gd name="connsiteY71" fmla="*/ 984323 h 1791315"/>
                          <a:gd name="connsiteX72" fmla="*/ 31559 w 2168516"/>
                          <a:gd name="connsiteY72" fmla="*/ 963284 h 1791315"/>
                          <a:gd name="connsiteX73" fmla="*/ 42078 w 2168516"/>
                          <a:gd name="connsiteY73" fmla="*/ 949759 h 1791315"/>
                          <a:gd name="connsiteX0" fmla="*/ 2142967 w 2154991"/>
                          <a:gd name="connsiteY0" fmla="*/ 746881 h 1773281"/>
                          <a:gd name="connsiteX1" fmla="*/ 2142967 w 2154991"/>
                          <a:gd name="connsiteY1" fmla="*/ 755898 h 1773281"/>
                          <a:gd name="connsiteX2" fmla="*/ 25546 w 2154991"/>
                          <a:gd name="connsiteY2" fmla="*/ 1773281 h 1773281"/>
                          <a:gd name="connsiteX3" fmla="*/ 22541 w 2154991"/>
                          <a:gd name="connsiteY3" fmla="*/ 1773281 h 1773281"/>
                          <a:gd name="connsiteX4" fmla="*/ 21038 w 2154991"/>
                          <a:gd name="connsiteY4" fmla="*/ 1773281 h 1773281"/>
                          <a:gd name="connsiteX5" fmla="*/ 18032 w 2154991"/>
                          <a:gd name="connsiteY5" fmla="*/ 1768773 h 1773281"/>
                          <a:gd name="connsiteX6" fmla="*/ 12021 w 2154991"/>
                          <a:gd name="connsiteY6" fmla="*/ 1755248 h 1773281"/>
                          <a:gd name="connsiteX7" fmla="*/ 10518 w 2154991"/>
                          <a:gd name="connsiteY7" fmla="*/ 1731203 h 1773281"/>
                          <a:gd name="connsiteX8" fmla="*/ 10518 w 2154991"/>
                          <a:gd name="connsiteY8" fmla="*/ 1705656 h 1773281"/>
                          <a:gd name="connsiteX9" fmla="*/ 2142967 w 2154991"/>
                          <a:gd name="connsiteY9" fmla="*/ 746881 h 1773281"/>
                          <a:gd name="connsiteX10" fmla="*/ 2144470 w 2154991"/>
                          <a:gd name="connsiteY10" fmla="*/ 577066 h 1773281"/>
                          <a:gd name="connsiteX11" fmla="*/ 2142967 w 2154991"/>
                          <a:gd name="connsiteY11" fmla="*/ 661222 h 1773281"/>
                          <a:gd name="connsiteX12" fmla="*/ 2142967 w 2154991"/>
                          <a:gd name="connsiteY12" fmla="*/ 746881 h 1773281"/>
                          <a:gd name="connsiteX13" fmla="*/ 10518 w 2154991"/>
                          <a:gd name="connsiteY13" fmla="*/ 1705655 h 1773281"/>
                          <a:gd name="connsiteX14" fmla="*/ 10518 w 2154991"/>
                          <a:gd name="connsiteY14" fmla="*/ 1695136 h 1773281"/>
                          <a:gd name="connsiteX15" fmla="*/ 10518 w 2154991"/>
                          <a:gd name="connsiteY15" fmla="*/ 1660572 h 1773281"/>
                          <a:gd name="connsiteX16" fmla="*/ 10518 w 2154991"/>
                          <a:gd name="connsiteY16" fmla="*/ 1621499 h 1773281"/>
                          <a:gd name="connsiteX17" fmla="*/ 10518 w 2154991"/>
                          <a:gd name="connsiteY17" fmla="*/ 1610980 h 1773281"/>
                          <a:gd name="connsiteX18" fmla="*/ 10518 w 2154991"/>
                          <a:gd name="connsiteY18" fmla="*/ 1552371 h 1773281"/>
                          <a:gd name="connsiteX19" fmla="*/ 10518 w 2154991"/>
                          <a:gd name="connsiteY19" fmla="*/ 1537343 h 1773281"/>
                          <a:gd name="connsiteX20" fmla="*/ 2144470 w 2154991"/>
                          <a:gd name="connsiteY20" fmla="*/ 577066 h 1773281"/>
                          <a:gd name="connsiteX21" fmla="*/ 2147476 w 2154991"/>
                          <a:gd name="connsiteY21" fmla="*/ 237439 h 1773281"/>
                          <a:gd name="connsiteX22" fmla="*/ 2147476 w 2154991"/>
                          <a:gd name="connsiteY22" fmla="*/ 321595 h 1773281"/>
                          <a:gd name="connsiteX23" fmla="*/ 2147477 w 2154991"/>
                          <a:gd name="connsiteY23" fmla="*/ 321594 h 1773281"/>
                          <a:gd name="connsiteX24" fmla="*/ 2147477 w 2154991"/>
                          <a:gd name="connsiteY24" fmla="*/ 405750 h 1773281"/>
                          <a:gd name="connsiteX25" fmla="*/ 2147476 w 2154991"/>
                          <a:gd name="connsiteY25" fmla="*/ 405750 h 1773281"/>
                          <a:gd name="connsiteX26" fmla="*/ 2144470 w 2154991"/>
                          <a:gd name="connsiteY26" fmla="*/ 492910 h 1773281"/>
                          <a:gd name="connsiteX27" fmla="*/ 2144469 w 2154991"/>
                          <a:gd name="connsiteY27" fmla="*/ 492911 h 1773281"/>
                          <a:gd name="connsiteX28" fmla="*/ 2144469 w 2154991"/>
                          <a:gd name="connsiteY28" fmla="*/ 577066 h 1773281"/>
                          <a:gd name="connsiteX29" fmla="*/ 10517 w 2154991"/>
                          <a:gd name="connsiteY29" fmla="*/ 1537343 h 1773281"/>
                          <a:gd name="connsiteX30" fmla="*/ 10517 w 2154991"/>
                          <a:gd name="connsiteY30" fmla="*/ 1486249 h 1773281"/>
                          <a:gd name="connsiteX31" fmla="*/ 7512 w 2154991"/>
                          <a:gd name="connsiteY31" fmla="*/ 1453187 h 1773281"/>
                          <a:gd name="connsiteX32" fmla="*/ 7513 w 2154991"/>
                          <a:gd name="connsiteY32" fmla="*/ 1453187 h 1773281"/>
                          <a:gd name="connsiteX33" fmla="*/ 7513 w 2154991"/>
                          <a:gd name="connsiteY33" fmla="*/ 1412613 h 1773281"/>
                          <a:gd name="connsiteX34" fmla="*/ 7513 w 2154991"/>
                          <a:gd name="connsiteY34" fmla="*/ 1369032 h 1773281"/>
                          <a:gd name="connsiteX35" fmla="*/ 7514 w 2154991"/>
                          <a:gd name="connsiteY35" fmla="*/ 1369032 h 1773281"/>
                          <a:gd name="connsiteX36" fmla="*/ 7514 w 2154991"/>
                          <a:gd name="connsiteY36" fmla="*/ 1338978 h 1773281"/>
                          <a:gd name="connsiteX37" fmla="*/ 7514 w 2154991"/>
                          <a:gd name="connsiteY37" fmla="*/ 1284878 h 1773281"/>
                          <a:gd name="connsiteX38" fmla="*/ 7513 w 2154991"/>
                          <a:gd name="connsiteY38" fmla="*/ 1284878 h 1773281"/>
                          <a:gd name="connsiteX39" fmla="*/ 7513 w 2154991"/>
                          <a:gd name="connsiteY39" fmla="*/ 1268348 h 1773281"/>
                          <a:gd name="connsiteX40" fmla="*/ 7513 w 2154991"/>
                          <a:gd name="connsiteY40" fmla="*/ 1200722 h 1773281"/>
                          <a:gd name="connsiteX41" fmla="*/ 2147476 w 2154991"/>
                          <a:gd name="connsiteY41" fmla="*/ 237439 h 1773281"/>
                          <a:gd name="connsiteX42" fmla="*/ 2150481 w 2154991"/>
                          <a:gd name="connsiteY42" fmla="*/ 153283 h 1773281"/>
                          <a:gd name="connsiteX43" fmla="*/ 2147475 w 2154991"/>
                          <a:gd name="connsiteY43" fmla="*/ 237439 h 1773281"/>
                          <a:gd name="connsiteX44" fmla="*/ 7513 w 2154991"/>
                          <a:gd name="connsiteY44" fmla="*/ 1200722 h 1773281"/>
                          <a:gd name="connsiteX45" fmla="*/ 7513 w 2154991"/>
                          <a:gd name="connsiteY45" fmla="*/ 1197717 h 1773281"/>
                          <a:gd name="connsiteX46" fmla="*/ 7513 w 2154991"/>
                          <a:gd name="connsiteY46" fmla="*/ 1134600 h 1773281"/>
                          <a:gd name="connsiteX47" fmla="*/ 7513 w 2154991"/>
                          <a:gd name="connsiteY47" fmla="*/ 1116566 h 1773281"/>
                          <a:gd name="connsiteX48" fmla="*/ 2150481 w 2154991"/>
                          <a:gd name="connsiteY48" fmla="*/ 153283 h 1773281"/>
                          <a:gd name="connsiteX49" fmla="*/ 42078 w 2154991"/>
                          <a:gd name="connsiteY49" fmla="*/ 931725 h 1773281"/>
                          <a:gd name="connsiteX50" fmla="*/ 1474665 w 2154991"/>
                          <a:gd name="connsiteY50" fmla="*/ 316136 h 1773281"/>
                          <a:gd name="connsiteX51" fmla="*/ 1511981 w 2154991"/>
                          <a:gd name="connsiteY51" fmla="*/ 330490 h 1773281"/>
                          <a:gd name="connsiteX52" fmla="*/ 2133376 w 2154991"/>
                          <a:gd name="connsiteY52" fmla="*/ 5758 h 1773281"/>
                          <a:gd name="connsiteX53" fmla="*/ 2154990 w 2154991"/>
                          <a:gd name="connsiteY53" fmla="*/ 0 h 1773281"/>
                          <a:gd name="connsiteX54" fmla="*/ 2150482 w 2154991"/>
                          <a:gd name="connsiteY54" fmla="*/ 61614 h 1773281"/>
                          <a:gd name="connsiteX55" fmla="*/ 2150482 w 2154991"/>
                          <a:gd name="connsiteY55" fmla="*/ 66122 h 1773281"/>
                          <a:gd name="connsiteX56" fmla="*/ 2150482 w 2154991"/>
                          <a:gd name="connsiteY56" fmla="*/ 78145 h 1773281"/>
                          <a:gd name="connsiteX57" fmla="*/ 2150481 w 2154991"/>
                          <a:gd name="connsiteY57" fmla="*/ 78146 h 1773281"/>
                          <a:gd name="connsiteX58" fmla="*/ 2150481 w 2154991"/>
                          <a:gd name="connsiteY58" fmla="*/ 153282 h 1773281"/>
                          <a:gd name="connsiteX59" fmla="*/ 7513 w 2154991"/>
                          <a:gd name="connsiteY59" fmla="*/ 1116566 h 1773281"/>
                          <a:gd name="connsiteX60" fmla="*/ 7513 w 2154991"/>
                          <a:gd name="connsiteY60" fmla="*/ 1082002 h 1773281"/>
                          <a:gd name="connsiteX61" fmla="*/ 7513 w 2154991"/>
                          <a:gd name="connsiteY61" fmla="*/ 1063968 h 1773281"/>
                          <a:gd name="connsiteX62" fmla="*/ 0 w 2154991"/>
                          <a:gd name="connsiteY62" fmla="*/ 1048942 h 1773281"/>
                          <a:gd name="connsiteX63" fmla="*/ 7513 w 2154991"/>
                          <a:gd name="connsiteY63" fmla="*/ 1032413 h 1773281"/>
                          <a:gd name="connsiteX64" fmla="*/ 7513 w 2154991"/>
                          <a:gd name="connsiteY64" fmla="*/ 1032410 h 1773281"/>
                          <a:gd name="connsiteX65" fmla="*/ 7514 w 2154991"/>
                          <a:gd name="connsiteY65" fmla="*/ 1032410 h 1773281"/>
                          <a:gd name="connsiteX66" fmla="*/ 7514 w 2154991"/>
                          <a:gd name="connsiteY66" fmla="*/ 1012875 h 1773281"/>
                          <a:gd name="connsiteX67" fmla="*/ 7514 w 2154991"/>
                          <a:gd name="connsiteY67" fmla="*/ 1002356 h 1773281"/>
                          <a:gd name="connsiteX68" fmla="*/ 7514 w 2154991"/>
                          <a:gd name="connsiteY68" fmla="*/ 997847 h 1773281"/>
                          <a:gd name="connsiteX69" fmla="*/ 10520 w 2154991"/>
                          <a:gd name="connsiteY69" fmla="*/ 984322 h 1773281"/>
                          <a:gd name="connsiteX70" fmla="*/ 18034 w 2154991"/>
                          <a:gd name="connsiteY70" fmla="*/ 966289 h 1773281"/>
                          <a:gd name="connsiteX71" fmla="*/ 31559 w 2154991"/>
                          <a:gd name="connsiteY71" fmla="*/ 945250 h 1773281"/>
                          <a:gd name="connsiteX72" fmla="*/ 42078 w 2154991"/>
                          <a:gd name="connsiteY72" fmla="*/ 931725 h 1773281"/>
                          <a:gd name="connsiteX0" fmla="*/ 2142967 w 2150483"/>
                          <a:gd name="connsiteY0" fmla="*/ 746881 h 1773281"/>
                          <a:gd name="connsiteX1" fmla="*/ 2142967 w 2150483"/>
                          <a:gd name="connsiteY1" fmla="*/ 755898 h 1773281"/>
                          <a:gd name="connsiteX2" fmla="*/ 25546 w 2150483"/>
                          <a:gd name="connsiteY2" fmla="*/ 1773281 h 1773281"/>
                          <a:gd name="connsiteX3" fmla="*/ 22541 w 2150483"/>
                          <a:gd name="connsiteY3" fmla="*/ 1773281 h 1773281"/>
                          <a:gd name="connsiteX4" fmla="*/ 21038 w 2150483"/>
                          <a:gd name="connsiteY4" fmla="*/ 1773281 h 1773281"/>
                          <a:gd name="connsiteX5" fmla="*/ 18032 w 2150483"/>
                          <a:gd name="connsiteY5" fmla="*/ 1768773 h 1773281"/>
                          <a:gd name="connsiteX6" fmla="*/ 12021 w 2150483"/>
                          <a:gd name="connsiteY6" fmla="*/ 1755248 h 1773281"/>
                          <a:gd name="connsiteX7" fmla="*/ 10518 w 2150483"/>
                          <a:gd name="connsiteY7" fmla="*/ 1731203 h 1773281"/>
                          <a:gd name="connsiteX8" fmla="*/ 10518 w 2150483"/>
                          <a:gd name="connsiteY8" fmla="*/ 1705656 h 1773281"/>
                          <a:gd name="connsiteX9" fmla="*/ 2142967 w 2150483"/>
                          <a:gd name="connsiteY9" fmla="*/ 746881 h 1773281"/>
                          <a:gd name="connsiteX10" fmla="*/ 2144470 w 2150483"/>
                          <a:gd name="connsiteY10" fmla="*/ 577066 h 1773281"/>
                          <a:gd name="connsiteX11" fmla="*/ 2142967 w 2150483"/>
                          <a:gd name="connsiteY11" fmla="*/ 661222 h 1773281"/>
                          <a:gd name="connsiteX12" fmla="*/ 2142967 w 2150483"/>
                          <a:gd name="connsiteY12" fmla="*/ 746881 h 1773281"/>
                          <a:gd name="connsiteX13" fmla="*/ 10518 w 2150483"/>
                          <a:gd name="connsiteY13" fmla="*/ 1705655 h 1773281"/>
                          <a:gd name="connsiteX14" fmla="*/ 10518 w 2150483"/>
                          <a:gd name="connsiteY14" fmla="*/ 1695136 h 1773281"/>
                          <a:gd name="connsiteX15" fmla="*/ 10518 w 2150483"/>
                          <a:gd name="connsiteY15" fmla="*/ 1660572 h 1773281"/>
                          <a:gd name="connsiteX16" fmla="*/ 10518 w 2150483"/>
                          <a:gd name="connsiteY16" fmla="*/ 1621499 h 1773281"/>
                          <a:gd name="connsiteX17" fmla="*/ 10518 w 2150483"/>
                          <a:gd name="connsiteY17" fmla="*/ 1610980 h 1773281"/>
                          <a:gd name="connsiteX18" fmla="*/ 10518 w 2150483"/>
                          <a:gd name="connsiteY18" fmla="*/ 1552371 h 1773281"/>
                          <a:gd name="connsiteX19" fmla="*/ 10518 w 2150483"/>
                          <a:gd name="connsiteY19" fmla="*/ 1537343 h 1773281"/>
                          <a:gd name="connsiteX20" fmla="*/ 2144470 w 2150483"/>
                          <a:gd name="connsiteY20" fmla="*/ 577066 h 1773281"/>
                          <a:gd name="connsiteX21" fmla="*/ 2147476 w 2150483"/>
                          <a:gd name="connsiteY21" fmla="*/ 237439 h 1773281"/>
                          <a:gd name="connsiteX22" fmla="*/ 2147476 w 2150483"/>
                          <a:gd name="connsiteY22" fmla="*/ 321595 h 1773281"/>
                          <a:gd name="connsiteX23" fmla="*/ 2147477 w 2150483"/>
                          <a:gd name="connsiteY23" fmla="*/ 321594 h 1773281"/>
                          <a:gd name="connsiteX24" fmla="*/ 2147477 w 2150483"/>
                          <a:gd name="connsiteY24" fmla="*/ 405750 h 1773281"/>
                          <a:gd name="connsiteX25" fmla="*/ 2147476 w 2150483"/>
                          <a:gd name="connsiteY25" fmla="*/ 405750 h 1773281"/>
                          <a:gd name="connsiteX26" fmla="*/ 2144470 w 2150483"/>
                          <a:gd name="connsiteY26" fmla="*/ 492910 h 1773281"/>
                          <a:gd name="connsiteX27" fmla="*/ 2144469 w 2150483"/>
                          <a:gd name="connsiteY27" fmla="*/ 492911 h 1773281"/>
                          <a:gd name="connsiteX28" fmla="*/ 2144469 w 2150483"/>
                          <a:gd name="connsiteY28" fmla="*/ 577066 h 1773281"/>
                          <a:gd name="connsiteX29" fmla="*/ 10517 w 2150483"/>
                          <a:gd name="connsiteY29" fmla="*/ 1537343 h 1773281"/>
                          <a:gd name="connsiteX30" fmla="*/ 10517 w 2150483"/>
                          <a:gd name="connsiteY30" fmla="*/ 1486249 h 1773281"/>
                          <a:gd name="connsiteX31" fmla="*/ 7512 w 2150483"/>
                          <a:gd name="connsiteY31" fmla="*/ 1453187 h 1773281"/>
                          <a:gd name="connsiteX32" fmla="*/ 7513 w 2150483"/>
                          <a:gd name="connsiteY32" fmla="*/ 1453187 h 1773281"/>
                          <a:gd name="connsiteX33" fmla="*/ 7513 w 2150483"/>
                          <a:gd name="connsiteY33" fmla="*/ 1412613 h 1773281"/>
                          <a:gd name="connsiteX34" fmla="*/ 7513 w 2150483"/>
                          <a:gd name="connsiteY34" fmla="*/ 1369032 h 1773281"/>
                          <a:gd name="connsiteX35" fmla="*/ 7514 w 2150483"/>
                          <a:gd name="connsiteY35" fmla="*/ 1369032 h 1773281"/>
                          <a:gd name="connsiteX36" fmla="*/ 7514 w 2150483"/>
                          <a:gd name="connsiteY36" fmla="*/ 1338978 h 1773281"/>
                          <a:gd name="connsiteX37" fmla="*/ 7514 w 2150483"/>
                          <a:gd name="connsiteY37" fmla="*/ 1284878 h 1773281"/>
                          <a:gd name="connsiteX38" fmla="*/ 7513 w 2150483"/>
                          <a:gd name="connsiteY38" fmla="*/ 1284878 h 1773281"/>
                          <a:gd name="connsiteX39" fmla="*/ 7513 w 2150483"/>
                          <a:gd name="connsiteY39" fmla="*/ 1268348 h 1773281"/>
                          <a:gd name="connsiteX40" fmla="*/ 7513 w 2150483"/>
                          <a:gd name="connsiteY40" fmla="*/ 1200722 h 1773281"/>
                          <a:gd name="connsiteX41" fmla="*/ 2147476 w 2150483"/>
                          <a:gd name="connsiteY41" fmla="*/ 237439 h 1773281"/>
                          <a:gd name="connsiteX42" fmla="*/ 2150481 w 2150483"/>
                          <a:gd name="connsiteY42" fmla="*/ 153283 h 1773281"/>
                          <a:gd name="connsiteX43" fmla="*/ 2147475 w 2150483"/>
                          <a:gd name="connsiteY43" fmla="*/ 237439 h 1773281"/>
                          <a:gd name="connsiteX44" fmla="*/ 7513 w 2150483"/>
                          <a:gd name="connsiteY44" fmla="*/ 1200722 h 1773281"/>
                          <a:gd name="connsiteX45" fmla="*/ 7513 w 2150483"/>
                          <a:gd name="connsiteY45" fmla="*/ 1197717 h 1773281"/>
                          <a:gd name="connsiteX46" fmla="*/ 7513 w 2150483"/>
                          <a:gd name="connsiteY46" fmla="*/ 1134600 h 1773281"/>
                          <a:gd name="connsiteX47" fmla="*/ 7513 w 2150483"/>
                          <a:gd name="connsiteY47" fmla="*/ 1116566 h 1773281"/>
                          <a:gd name="connsiteX48" fmla="*/ 2150481 w 2150483"/>
                          <a:gd name="connsiteY48" fmla="*/ 153283 h 1773281"/>
                          <a:gd name="connsiteX49" fmla="*/ 42078 w 2150483"/>
                          <a:gd name="connsiteY49" fmla="*/ 931725 h 1773281"/>
                          <a:gd name="connsiteX50" fmla="*/ 1474665 w 2150483"/>
                          <a:gd name="connsiteY50" fmla="*/ 316136 h 1773281"/>
                          <a:gd name="connsiteX51" fmla="*/ 1511981 w 2150483"/>
                          <a:gd name="connsiteY51" fmla="*/ 330490 h 1773281"/>
                          <a:gd name="connsiteX52" fmla="*/ 2133376 w 2150483"/>
                          <a:gd name="connsiteY52" fmla="*/ 5758 h 1773281"/>
                          <a:gd name="connsiteX53" fmla="*/ 2146378 w 2150483"/>
                          <a:gd name="connsiteY53" fmla="*/ 0 h 1773281"/>
                          <a:gd name="connsiteX54" fmla="*/ 2150482 w 2150483"/>
                          <a:gd name="connsiteY54" fmla="*/ 61614 h 1773281"/>
                          <a:gd name="connsiteX55" fmla="*/ 2150482 w 2150483"/>
                          <a:gd name="connsiteY55" fmla="*/ 66122 h 1773281"/>
                          <a:gd name="connsiteX56" fmla="*/ 2150482 w 2150483"/>
                          <a:gd name="connsiteY56" fmla="*/ 78145 h 1773281"/>
                          <a:gd name="connsiteX57" fmla="*/ 2150481 w 2150483"/>
                          <a:gd name="connsiteY57" fmla="*/ 78146 h 1773281"/>
                          <a:gd name="connsiteX58" fmla="*/ 2150481 w 2150483"/>
                          <a:gd name="connsiteY58" fmla="*/ 153282 h 1773281"/>
                          <a:gd name="connsiteX59" fmla="*/ 7513 w 2150483"/>
                          <a:gd name="connsiteY59" fmla="*/ 1116566 h 1773281"/>
                          <a:gd name="connsiteX60" fmla="*/ 7513 w 2150483"/>
                          <a:gd name="connsiteY60" fmla="*/ 1082002 h 1773281"/>
                          <a:gd name="connsiteX61" fmla="*/ 7513 w 2150483"/>
                          <a:gd name="connsiteY61" fmla="*/ 1063968 h 1773281"/>
                          <a:gd name="connsiteX62" fmla="*/ 0 w 2150483"/>
                          <a:gd name="connsiteY62" fmla="*/ 1048942 h 1773281"/>
                          <a:gd name="connsiteX63" fmla="*/ 7513 w 2150483"/>
                          <a:gd name="connsiteY63" fmla="*/ 1032413 h 1773281"/>
                          <a:gd name="connsiteX64" fmla="*/ 7513 w 2150483"/>
                          <a:gd name="connsiteY64" fmla="*/ 1032410 h 1773281"/>
                          <a:gd name="connsiteX65" fmla="*/ 7514 w 2150483"/>
                          <a:gd name="connsiteY65" fmla="*/ 1032410 h 1773281"/>
                          <a:gd name="connsiteX66" fmla="*/ 7514 w 2150483"/>
                          <a:gd name="connsiteY66" fmla="*/ 1012875 h 1773281"/>
                          <a:gd name="connsiteX67" fmla="*/ 7514 w 2150483"/>
                          <a:gd name="connsiteY67" fmla="*/ 1002356 h 1773281"/>
                          <a:gd name="connsiteX68" fmla="*/ 7514 w 2150483"/>
                          <a:gd name="connsiteY68" fmla="*/ 997847 h 1773281"/>
                          <a:gd name="connsiteX69" fmla="*/ 10520 w 2150483"/>
                          <a:gd name="connsiteY69" fmla="*/ 984322 h 1773281"/>
                          <a:gd name="connsiteX70" fmla="*/ 18034 w 2150483"/>
                          <a:gd name="connsiteY70" fmla="*/ 966289 h 1773281"/>
                          <a:gd name="connsiteX71" fmla="*/ 31559 w 2150483"/>
                          <a:gd name="connsiteY71" fmla="*/ 945250 h 1773281"/>
                          <a:gd name="connsiteX72" fmla="*/ 42078 w 2150483"/>
                          <a:gd name="connsiteY72" fmla="*/ 93172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82735 w 2150482"/>
                          <a:gd name="connsiteY49" fmla="*/ 877185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82735 w 2150482"/>
                          <a:gd name="connsiteY72" fmla="*/ 87718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29203 w 2150482"/>
                          <a:gd name="connsiteY51" fmla="*/ 336231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1122 h 1767522"/>
                          <a:gd name="connsiteX1" fmla="*/ 2142967 w 2150482"/>
                          <a:gd name="connsiteY1" fmla="*/ 750139 h 1767522"/>
                          <a:gd name="connsiteX2" fmla="*/ 25546 w 2150482"/>
                          <a:gd name="connsiteY2" fmla="*/ 1767522 h 1767522"/>
                          <a:gd name="connsiteX3" fmla="*/ 22541 w 2150482"/>
                          <a:gd name="connsiteY3" fmla="*/ 1767522 h 1767522"/>
                          <a:gd name="connsiteX4" fmla="*/ 21038 w 2150482"/>
                          <a:gd name="connsiteY4" fmla="*/ 1767522 h 1767522"/>
                          <a:gd name="connsiteX5" fmla="*/ 18032 w 2150482"/>
                          <a:gd name="connsiteY5" fmla="*/ 1763014 h 1767522"/>
                          <a:gd name="connsiteX6" fmla="*/ 12021 w 2150482"/>
                          <a:gd name="connsiteY6" fmla="*/ 1749489 h 1767522"/>
                          <a:gd name="connsiteX7" fmla="*/ 10518 w 2150482"/>
                          <a:gd name="connsiteY7" fmla="*/ 1725444 h 1767522"/>
                          <a:gd name="connsiteX8" fmla="*/ 10518 w 2150482"/>
                          <a:gd name="connsiteY8" fmla="*/ 1699897 h 1767522"/>
                          <a:gd name="connsiteX9" fmla="*/ 2142967 w 2150482"/>
                          <a:gd name="connsiteY9" fmla="*/ 741122 h 1767522"/>
                          <a:gd name="connsiteX10" fmla="*/ 2144470 w 2150482"/>
                          <a:gd name="connsiteY10" fmla="*/ 571307 h 1767522"/>
                          <a:gd name="connsiteX11" fmla="*/ 2142967 w 2150482"/>
                          <a:gd name="connsiteY11" fmla="*/ 655463 h 1767522"/>
                          <a:gd name="connsiteX12" fmla="*/ 2142967 w 2150482"/>
                          <a:gd name="connsiteY12" fmla="*/ 741122 h 1767522"/>
                          <a:gd name="connsiteX13" fmla="*/ 10518 w 2150482"/>
                          <a:gd name="connsiteY13" fmla="*/ 1699896 h 1767522"/>
                          <a:gd name="connsiteX14" fmla="*/ 10518 w 2150482"/>
                          <a:gd name="connsiteY14" fmla="*/ 1689377 h 1767522"/>
                          <a:gd name="connsiteX15" fmla="*/ 10518 w 2150482"/>
                          <a:gd name="connsiteY15" fmla="*/ 1654813 h 1767522"/>
                          <a:gd name="connsiteX16" fmla="*/ 10518 w 2150482"/>
                          <a:gd name="connsiteY16" fmla="*/ 1615740 h 1767522"/>
                          <a:gd name="connsiteX17" fmla="*/ 10518 w 2150482"/>
                          <a:gd name="connsiteY17" fmla="*/ 1605221 h 1767522"/>
                          <a:gd name="connsiteX18" fmla="*/ 10518 w 2150482"/>
                          <a:gd name="connsiteY18" fmla="*/ 1546612 h 1767522"/>
                          <a:gd name="connsiteX19" fmla="*/ 10518 w 2150482"/>
                          <a:gd name="connsiteY19" fmla="*/ 1531584 h 1767522"/>
                          <a:gd name="connsiteX20" fmla="*/ 2144470 w 2150482"/>
                          <a:gd name="connsiteY20" fmla="*/ 571307 h 1767522"/>
                          <a:gd name="connsiteX21" fmla="*/ 2147476 w 2150482"/>
                          <a:gd name="connsiteY21" fmla="*/ 231680 h 1767522"/>
                          <a:gd name="connsiteX22" fmla="*/ 2147476 w 2150482"/>
                          <a:gd name="connsiteY22" fmla="*/ 315836 h 1767522"/>
                          <a:gd name="connsiteX23" fmla="*/ 2147477 w 2150482"/>
                          <a:gd name="connsiteY23" fmla="*/ 315835 h 1767522"/>
                          <a:gd name="connsiteX24" fmla="*/ 2147477 w 2150482"/>
                          <a:gd name="connsiteY24" fmla="*/ 399991 h 1767522"/>
                          <a:gd name="connsiteX25" fmla="*/ 2147476 w 2150482"/>
                          <a:gd name="connsiteY25" fmla="*/ 399991 h 1767522"/>
                          <a:gd name="connsiteX26" fmla="*/ 2144470 w 2150482"/>
                          <a:gd name="connsiteY26" fmla="*/ 487151 h 1767522"/>
                          <a:gd name="connsiteX27" fmla="*/ 2144469 w 2150482"/>
                          <a:gd name="connsiteY27" fmla="*/ 487152 h 1767522"/>
                          <a:gd name="connsiteX28" fmla="*/ 2144469 w 2150482"/>
                          <a:gd name="connsiteY28" fmla="*/ 571307 h 1767522"/>
                          <a:gd name="connsiteX29" fmla="*/ 10517 w 2150482"/>
                          <a:gd name="connsiteY29" fmla="*/ 1531584 h 1767522"/>
                          <a:gd name="connsiteX30" fmla="*/ 10517 w 2150482"/>
                          <a:gd name="connsiteY30" fmla="*/ 1480490 h 1767522"/>
                          <a:gd name="connsiteX31" fmla="*/ 7512 w 2150482"/>
                          <a:gd name="connsiteY31" fmla="*/ 1447428 h 1767522"/>
                          <a:gd name="connsiteX32" fmla="*/ 7513 w 2150482"/>
                          <a:gd name="connsiteY32" fmla="*/ 1447428 h 1767522"/>
                          <a:gd name="connsiteX33" fmla="*/ 7513 w 2150482"/>
                          <a:gd name="connsiteY33" fmla="*/ 1406854 h 1767522"/>
                          <a:gd name="connsiteX34" fmla="*/ 7513 w 2150482"/>
                          <a:gd name="connsiteY34" fmla="*/ 1363273 h 1767522"/>
                          <a:gd name="connsiteX35" fmla="*/ 7514 w 2150482"/>
                          <a:gd name="connsiteY35" fmla="*/ 1363273 h 1767522"/>
                          <a:gd name="connsiteX36" fmla="*/ 7514 w 2150482"/>
                          <a:gd name="connsiteY36" fmla="*/ 1333219 h 1767522"/>
                          <a:gd name="connsiteX37" fmla="*/ 7514 w 2150482"/>
                          <a:gd name="connsiteY37" fmla="*/ 1279119 h 1767522"/>
                          <a:gd name="connsiteX38" fmla="*/ 7513 w 2150482"/>
                          <a:gd name="connsiteY38" fmla="*/ 1279119 h 1767522"/>
                          <a:gd name="connsiteX39" fmla="*/ 7513 w 2150482"/>
                          <a:gd name="connsiteY39" fmla="*/ 1262589 h 1767522"/>
                          <a:gd name="connsiteX40" fmla="*/ 7513 w 2150482"/>
                          <a:gd name="connsiteY40" fmla="*/ 1194963 h 1767522"/>
                          <a:gd name="connsiteX41" fmla="*/ 2147476 w 2150482"/>
                          <a:gd name="connsiteY41" fmla="*/ 231680 h 1767522"/>
                          <a:gd name="connsiteX42" fmla="*/ 2150481 w 2150482"/>
                          <a:gd name="connsiteY42" fmla="*/ 147524 h 1767522"/>
                          <a:gd name="connsiteX43" fmla="*/ 2147475 w 2150482"/>
                          <a:gd name="connsiteY43" fmla="*/ 231680 h 1767522"/>
                          <a:gd name="connsiteX44" fmla="*/ 7513 w 2150482"/>
                          <a:gd name="connsiteY44" fmla="*/ 1194963 h 1767522"/>
                          <a:gd name="connsiteX45" fmla="*/ 7513 w 2150482"/>
                          <a:gd name="connsiteY45" fmla="*/ 1191958 h 1767522"/>
                          <a:gd name="connsiteX46" fmla="*/ 7513 w 2150482"/>
                          <a:gd name="connsiteY46" fmla="*/ 1128841 h 1767522"/>
                          <a:gd name="connsiteX47" fmla="*/ 7513 w 2150482"/>
                          <a:gd name="connsiteY47" fmla="*/ 1110807 h 1767522"/>
                          <a:gd name="connsiteX48" fmla="*/ 2150481 w 2150482"/>
                          <a:gd name="connsiteY48" fmla="*/ 147524 h 1767522"/>
                          <a:gd name="connsiteX49" fmla="*/ 148288 w 2150482"/>
                          <a:gd name="connsiteY49" fmla="*/ 865684 h 1767522"/>
                          <a:gd name="connsiteX50" fmla="*/ 1468925 w 2150482"/>
                          <a:gd name="connsiteY50" fmla="*/ 293154 h 1767522"/>
                          <a:gd name="connsiteX51" fmla="*/ 1529203 w 2150482"/>
                          <a:gd name="connsiteY51" fmla="*/ 330472 h 1767522"/>
                          <a:gd name="connsiteX52" fmla="*/ 2133376 w 2150482"/>
                          <a:gd name="connsiteY52" fmla="*/ -1 h 1767522"/>
                          <a:gd name="connsiteX53" fmla="*/ 2146379 w 2150482"/>
                          <a:gd name="connsiteY53" fmla="*/ 8593 h 1767522"/>
                          <a:gd name="connsiteX54" fmla="*/ 2150482 w 2150482"/>
                          <a:gd name="connsiteY54" fmla="*/ 55855 h 1767522"/>
                          <a:gd name="connsiteX55" fmla="*/ 2150482 w 2150482"/>
                          <a:gd name="connsiteY55" fmla="*/ 60363 h 1767522"/>
                          <a:gd name="connsiteX56" fmla="*/ 2150482 w 2150482"/>
                          <a:gd name="connsiteY56" fmla="*/ 72386 h 1767522"/>
                          <a:gd name="connsiteX57" fmla="*/ 2150481 w 2150482"/>
                          <a:gd name="connsiteY57" fmla="*/ 72387 h 1767522"/>
                          <a:gd name="connsiteX58" fmla="*/ 2150481 w 2150482"/>
                          <a:gd name="connsiteY58" fmla="*/ 147523 h 1767522"/>
                          <a:gd name="connsiteX59" fmla="*/ 7513 w 2150482"/>
                          <a:gd name="connsiteY59" fmla="*/ 1110807 h 1767522"/>
                          <a:gd name="connsiteX60" fmla="*/ 7513 w 2150482"/>
                          <a:gd name="connsiteY60" fmla="*/ 1076243 h 1767522"/>
                          <a:gd name="connsiteX61" fmla="*/ 7513 w 2150482"/>
                          <a:gd name="connsiteY61" fmla="*/ 1058209 h 1767522"/>
                          <a:gd name="connsiteX62" fmla="*/ 0 w 2150482"/>
                          <a:gd name="connsiteY62" fmla="*/ 1043183 h 1767522"/>
                          <a:gd name="connsiteX63" fmla="*/ 7513 w 2150482"/>
                          <a:gd name="connsiteY63" fmla="*/ 1026654 h 1767522"/>
                          <a:gd name="connsiteX64" fmla="*/ 7513 w 2150482"/>
                          <a:gd name="connsiteY64" fmla="*/ 1026651 h 1767522"/>
                          <a:gd name="connsiteX65" fmla="*/ 7514 w 2150482"/>
                          <a:gd name="connsiteY65" fmla="*/ 1026651 h 1767522"/>
                          <a:gd name="connsiteX66" fmla="*/ 7514 w 2150482"/>
                          <a:gd name="connsiteY66" fmla="*/ 1007116 h 1767522"/>
                          <a:gd name="connsiteX67" fmla="*/ 7514 w 2150482"/>
                          <a:gd name="connsiteY67" fmla="*/ 996597 h 1767522"/>
                          <a:gd name="connsiteX68" fmla="*/ 7514 w 2150482"/>
                          <a:gd name="connsiteY68" fmla="*/ 992088 h 1767522"/>
                          <a:gd name="connsiteX69" fmla="*/ 10520 w 2150482"/>
                          <a:gd name="connsiteY69" fmla="*/ 978563 h 1767522"/>
                          <a:gd name="connsiteX70" fmla="*/ 18034 w 2150482"/>
                          <a:gd name="connsiteY70" fmla="*/ 960530 h 1767522"/>
                          <a:gd name="connsiteX71" fmla="*/ 31559 w 2150482"/>
                          <a:gd name="connsiteY71" fmla="*/ 939491 h 1767522"/>
                          <a:gd name="connsiteX72" fmla="*/ 148288 w 2150482"/>
                          <a:gd name="connsiteY72" fmla="*/ 865684 h 1767522"/>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33376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44858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29523 h 1770394"/>
                          <a:gd name="connsiteX65" fmla="*/ 7514 w 2153470"/>
                          <a:gd name="connsiteY65" fmla="*/ 1009988 h 1770394"/>
                          <a:gd name="connsiteX66" fmla="*/ 7514 w 2153470"/>
                          <a:gd name="connsiteY66" fmla="*/ 999469 h 1770394"/>
                          <a:gd name="connsiteX67" fmla="*/ 7514 w 2153470"/>
                          <a:gd name="connsiteY67" fmla="*/ 994960 h 1770394"/>
                          <a:gd name="connsiteX68" fmla="*/ 10520 w 2153470"/>
                          <a:gd name="connsiteY68" fmla="*/ 981435 h 1770394"/>
                          <a:gd name="connsiteX69" fmla="*/ 18034 w 2153470"/>
                          <a:gd name="connsiteY69" fmla="*/ 963402 h 1770394"/>
                          <a:gd name="connsiteX70" fmla="*/ 31559 w 2153470"/>
                          <a:gd name="connsiteY70" fmla="*/ 942363 h 1770394"/>
                          <a:gd name="connsiteX71" fmla="*/ 148288 w 2153470"/>
                          <a:gd name="connsiteY71"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09988 h 1770394"/>
                          <a:gd name="connsiteX65" fmla="*/ 7514 w 2153470"/>
                          <a:gd name="connsiteY65" fmla="*/ 999469 h 1770394"/>
                          <a:gd name="connsiteX66" fmla="*/ 7514 w 2153470"/>
                          <a:gd name="connsiteY66" fmla="*/ 994960 h 1770394"/>
                          <a:gd name="connsiteX67" fmla="*/ 10520 w 2153470"/>
                          <a:gd name="connsiteY67" fmla="*/ 981435 h 1770394"/>
                          <a:gd name="connsiteX68" fmla="*/ 18034 w 2153470"/>
                          <a:gd name="connsiteY68" fmla="*/ 963402 h 1770394"/>
                          <a:gd name="connsiteX69" fmla="*/ 31559 w 2153470"/>
                          <a:gd name="connsiteY69" fmla="*/ 942363 h 1770394"/>
                          <a:gd name="connsiteX70" fmla="*/ 148288 w 2153470"/>
                          <a:gd name="connsiteY70"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4 w 2153470"/>
                          <a:gd name="connsiteY63" fmla="*/ 1009988 h 1770394"/>
                          <a:gd name="connsiteX64" fmla="*/ 7514 w 2153470"/>
                          <a:gd name="connsiteY64" fmla="*/ 999469 h 1770394"/>
                          <a:gd name="connsiteX65" fmla="*/ 7514 w 2153470"/>
                          <a:gd name="connsiteY65" fmla="*/ 994960 h 1770394"/>
                          <a:gd name="connsiteX66" fmla="*/ 10520 w 2153470"/>
                          <a:gd name="connsiteY66" fmla="*/ 981435 h 1770394"/>
                          <a:gd name="connsiteX67" fmla="*/ 18034 w 2153470"/>
                          <a:gd name="connsiteY67" fmla="*/ 963402 h 1770394"/>
                          <a:gd name="connsiteX68" fmla="*/ 31559 w 2153470"/>
                          <a:gd name="connsiteY68" fmla="*/ 942363 h 1770394"/>
                          <a:gd name="connsiteX69" fmla="*/ 148288 w 2153470"/>
                          <a:gd name="connsiteY6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 w 2145958"/>
                          <a:gd name="connsiteY61" fmla="*/ 1029526 h 1770394"/>
                          <a:gd name="connsiteX62" fmla="*/ 2 w 2145958"/>
                          <a:gd name="connsiteY62" fmla="*/ 1009988 h 1770394"/>
                          <a:gd name="connsiteX63" fmla="*/ 2 w 2145958"/>
                          <a:gd name="connsiteY63" fmla="*/ 999469 h 1770394"/>
                          <a:gd name="connsiteX64" fmla="*/ 2 w 2145958"/>
                          <a:gd name="connsiteY64" fmla="*/ 994960 h 1770394"/>
                          <a:gd name="connsiteX65" fmla="*/ 3008 w 2145958"/>
                          <a:gd name="connsiteY65" fmla="*/ 981435 h 1770394"/>
                          <a:gd name="connsiteX66" fmla="*/ 10522 w 2145958"/>
                          <a:gd name="connsiteY66" fmla="*/ 963402 h 1770394"/>
                          <a:gd name="connsiteX67" fmla="*/ 24047 w 2145958"/>
                          <a:gd name="connsiteY67" fmla="*/ 942363 h 1770394"/>
                          <a:gd name="connsiteX68" fmla="*/ 140776 w 2145958"/>
                          <a:gd name="connsiteY6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2 w 2145958"/>
                          <a:gd name="connsiteY63" fmla="*/ 994960 h 1770394"/>
                          <a:gd name="connsiteX64" fmla="*/ 3008 w 2145958"/>
                          <a:gd name="connsiteY64" fmla="*/ 981435 h 1770394"/>
                          <a:gd name="connsiteX65" fmla="*/ 10522 w 2145958"/>
                          <a:gd name="connsiteY65" fmla="*/ 963402 h 1770394"/>
                          <a:gd name="connsiteX66" fmla="*/ 24047 w 2145958"/>
                          <a:gd name="connsiteY66" fmla="*/ 942363 h 1770394"/>
                          <a:gd name="connsiteX67" fmla="*/ 140776 w 2145958"/>
                          <a:gd name="connsiteY6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3008 w 2145958"/>
                          <a:gd name="connsiteY63" fmla="*/ 981435 h 1770394"/>
                          <a:gd name="connsiteX64" fmla="*/ 10522 w 2145958"/>
                          <a:gd name="connsiteY64" fmla="*/ 963402 h 1770394"/>
                          <a:gd name="connsiteX65" fmla="*/ 24047 w 2145958"/>
                          <a:gd name="connsiteY65" fmla="*/ 942363 h 1770394"/>
                          <a:gd name="connsiteX66" fmla="*/ 140776 w 2145958"/>
                          <a:gd name="connsiteY6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10522 w 2145958"/>
                          <a:gd name="connsiteY63" fmla="*/ 963402 h 1770394"/>
                          <a:gd name="connsiteX64" fmla="*/ 24047 w 2145958"/>
                          <a:gd name="connsiteY64" fmla="*/ 942363 h 1770394"/>
                          <a:gd name="connsiteX65" fmla="*/ 140776 w 2145958"/>
                          <a:gd name="connsiteY6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10522 w 2145958"/>
                          <a:gd name="connsiteY62" fmla="*/ 963402 h 1770394"/>
                          <a:gd name="connsiteX63" fmla="*/ 24047 w 2145958"/>
                          <a:gd name="connsiteY63" fmla="*/ 942363 h 1770394"/>
                          <a:gd name="connsiteX64" fmla="*/ 140776 w 2145958"/>
                          <a:gd name="connsiteY6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0522 w 2145958"/>
                          <a:gd name="connsiteY61" fmla="*/ 963402 h 1770394"/>
                          <a:gd name="connsiteX62" fmla="*/ 24047 w 2145958"/>
                          <a:gd name="connsiteY62" fmla="*/ 942363 h 1770394"/>
                          <a:gd name="connsiteX63" fmla="*/ 140776 w 2145958"/>
                          <a:gd name="connsiteY6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0522 w 2145958"/>
                          <a:gd name="connsiteY60" fmla="*/ 963402 h 1770394"/>
                          <a:gd name="connsiteX61" fmla="*/ 24047 w 2145958"/>
                          <a:gd name="connsiteY61" fmla="*/ 942363 h 1770394"/>
                          <a:gd name="connsiteX62" fmla="*/ 140776 w 2145958"/>
                          <a:gd name="connsiteY62"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0522 w 2145958"/>
                          <a:gd name="connsiteY59" fmla="*/ 963402 h 1770394"/>
                          <a:gd name="connsiteX60" fmla="*/ 24047 w 2145958"/>
                          <a:gd name="connsiteY60" fmla="*/ 942363 h 1770394"/>
                          <a:gd name="connsiteX61" fmla="*/ 140776 w 2145958"/>
                          <a:gd name="connsiteY61"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31713 h 1770394"/>
                          <a:gd name="connsiteX46" fmla="*/ 1 w 2145958"/>
                          <a:gd name="connsiteY46" fmla="*/ 1113679 h 1770394"/>
                          <a:gd name="connsiteX47" fmla="*/ 2142969 w 2145958"/>
                          <a:gd name="connsiteY47" fmla="*/ 150396 h 1770394"/>
                          <a:gd name="connsiteX48" fmla="*/ 140776 w 2145958"/>
                          <a:gd name="connsiteY48" fmla="*/ 868556 h 1770394"/>
                          <a:gd name="connsiteX49" fmla="*/ 1461413 w 2145958"/>
                          <a:gd name="connsiteY49" fmla="*/ 296026 h 1770394"/>
                          <a:gd name="connsiteX50" fmla="*/ 1521691 w 2145958"/>
                          <a:gd name="connsiteY50" fmla="*/ 333344 h 1770394"/>
                          <a:gd name="connsiteX51" fmla="*/ 2145958 w 2145958"/>
                          <a:gd name="connsiteY51" fmla="*/ 0 h 1770394"/>
                          <a:gd name="connsiteX52" fmla="*/ 2142970 w 2145958"/>
                          <a:gd name="connsiteY52" fmla="*/ 58727 h 1770394"/>
                          <a:gd name="connsiteX53" fmla="*/ 2142970 w 2145958"/>
                          <a:gd name="connsiteY53" fmla="*/ 63235 h 1770394"/>
                          <a:gd name="connsiteX54" fmla="*/ 2142970 w 2145958"/>
                          <a:gd name="connsiteY54" fmla="*/ 75258 h 1770394"/>
                          <a:gd name="connsiteX55" fmla="*/ 2142969 w 2145958"/>
                          <a:gd name="connsiteY55" fmla="*/ 75259 h 1770394"/>
                          <a:gd name="connsiteX56" fmla="*/ 2142969 w 2145958"/>
                          <a:gd name="connsiteY56" fmla="*/ 150395 h 1770394"/>
                          <a:gd name="connsiteX57" fmla="*/ 1 w 2145958"/>
                          <a:gd name="connsiteY57" fmla="*/ 1113679 h 1770394"/>
                          <a:gd name="connsiteX58" fmla="*/ 10522 w 2145958"/>
                          <a:gd name="connsiteY58" fmla="*/ 963402 h 1770394"/>
                          <a:gd name="connsiteX59" fmla="*/ 24047 w 2145958"/>
                          <a:gd name="connsiteY59" fmla="*/ 942363 h 1770394"/>
                          <a:gd name="connsiteX60" fmla="*/ 140776 w 2145958"/>
                          <a:gd name="connsiteY60"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197835 h 1770394"/>
                          <a:gd name="connsiteX40" fmla="*/ 2139964 w 2145958"/>
                          <a:gd name="connsiteY40" fmla="*/ 234552 h 1770394"/>
                          <a:gd name="connsiteX41" fmla="*/ 2142969 w 2145958"/>
                          <a:gd name="connsiteY41" fmla="*/ 150396 h 1770394"/>
                          <a:gd name="connsiteX42" fmla="*/ 2139963 w 2145958"/>
                          <a:gd name="connsiteY42" fmla="*/ 234552 h 1770394"/>
                          <a:gd name="connsiteX43" fmla="*/ 1 w 2145958"/>
                          <a:gd name="connsiteY43" fmla="*/ 1197835 h 1770394"/>
                          <a:gd name="connsiteX44" fmla="*/ 1 w 2145958"/>
                          <a:gd name="connsiteY44" fmla="*/ 1131713 h 1770394"/>
                          <a:gd name="connsiteX45" fmla="*/ 1 w 2145958"/>
                          <a:gd name="connsiteY45" fmla="*/ 1113679 h 1770394"/>
                          <a:gd name="connsiteX46" fmla="*/ 2142969 w 2145958"/>
                          <a:gd name="connsiteY46" fmla="*/ 150396 h 1770394"/>
                          <a:gd name="connsiteX47" fmla="*/ 140776 w 2145958"/>
                          <a:gd name="connsiteY47" fmla="*/ 868556 h 1770394"/>
                          <a:gd name="connsiteX48" fmla="*/ 1461413 w 2145958"/>
                          <a:gd name="connsiteY48" fmla="*/ 296026 h 1770394"/>
                          <a:gd name="connsiteX49" fmla="*/ 1521691 w 2145958"/>
                          <a:gd name="connsiteY49" fmla="*/ 333344 h 1770394"/>
                          <a:gd name="connsiteX50" fmla="*/ 2145958 w 2145958"/>
                          <a:gd name="connsiteY50" fmla="*/ 0 h 1770394"/>
                          <a:gd name="connsiteX51" fmla="*/ 2142970 w 2145958"/>
                          <a:gd name="connsiteY51" fmla="*/ 58727 h 1770394"/>
                          <a:gd name="connsiteX52" fmla="*/ 2142970 w 2145958"/>
                          <a:gd name="connsiteY52" fmla="*/ 63235 h 1770394"/>
                          <a:gd name="connsiteX53" fmla="*/ 2142970 w 2145958"/>
                          <a:gd name="connsiteY53" fmla="*/ 75258 h 1770394"/>
                          <a:gd name="connsiteX54" fmla="*/ 2142969 w 2145958"/>
                          <a:gd name="connsiteY54" fmla="*/ 75259 h 1770394"/>
                          <a:gd name="connsiteX55" fmla="*/ 2142969 w 2145958"/>
                          <a:gd name="connsiteY55" fmla="*/ 150395 h 1770394"/>
                          <a:gd name="connsiteX56" fmla="*/ 1 w 2145958"/>
                          <a:gd name="connsiteY56" fmla="*/ 1113679 h 1770394"/>
                          <a:gd name="connsiteX57" fmla="*/ 10522 w 2145958"/>
                          <a:gd name="connsiteY57" fmla="*/ 963402 h 1770394"/>
                          <a:gd name="connsiteX58" fmla="*/ 24047 w 2145958"/>
                          <a:gd name="connsiteY58" fmla="*/ 942363 h 1770394"/>
                          <a:gd name="connsiteX59" fmla="*/ 140776 w 2145958"/>
                          <a:gd name="connsiteY5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197835 h 1770394"/>
                          <a:gd name="connsiteX39" fmla="*/ 2139964 w 2145958"/>
                          <a:gd name="connsiteY39" fmla="*/ 234552 h 1770394"/>
                          <a:gd name="connsiteX40" fmla="*/ 2142969 w 2145958"/>
                          <a:gd name="connsiteY40" fmla="*/ 150396 h 1770394"/>
                          <a:gd name="connsiteX41" fmla="*/ 2139963 w 2145958"/>
                          <a:gd name="connsiteY41" fmla="*/ 234552 h 1770394"/>
                          <a:gd name="connsiteX42" fmla="*/ 1 w 2145958"/>
                          <a:gd name="connsiteY42" fmla="*/ 1197835 h 1770394"/>
                          <a:gd name="connsiteX43" fmla="*/ 1 w 2145958"/>
                          <a:gd name="connsiteY43" fmla="*/ 1131713 h 1770394"/>
                          <a:gd name="connsiteX44" fmla="*/ 1 w 2145958"/>
                          <a:gd name="connsiteY44" fmla="*/ 1113679 h 1770394"/>
                          <a:gd name="connsiteX45" fmla="*/ 2142969 w 2145958"/>
                          <a:gd name="connsiteY45" fmla="*/ 150396 h 1770394"/>
                          <a:gd name="connsiteX46" fmla="*/ 140776 w 2145958"/>
                          <a:gd name="connsiteY46" fmla="*/ 868556 h 1770394"/>
                          <a:gd name="connsiteX47" fmla="*/ 1461413 w 2145958"/>
                          <a:gd name="connsiteY47" fmla="*/ 296026 h 1770394"/>
                          <a:gd name="connsiteX48" fmla="*/ 1521691 w 2145958"/>
                          <a:gd name="connsiteY48" fmla="*/ 333344 h 1770394"/>
                          <a:gd name="connsiteX49" fmla="*/ 2145958 w 2145958"/>
                          <a:gd name="connsiteY49" fmla="*/ 0 h 1770394"/>
                          <a:gd name="connsiteX50" fmla="*/ 2142970 w 2145958"/>
                          <a:gd name="connsiteY50" fmla="*/ 58727 h 1770394"/>
                          <a:gd name="connsiteX51" fmla="*/ 2142970 w 2145958"/>
                          <a:gd name="connsiteY51" fmla="*/ 63235 h 1770394"/>
                          <a:gd name="connsiteX52" fmla="*/ 2142970 w 2145958"/>
                          <a:gd name="connsiteY52" fmla="*/ 75258 h 1770394"/>
                          <a:gd name="connsiteX53" fmla="*/ 2142969 w 2145958"/>
                          <a:gd name="connsiteY53" fmla="*/ 75259 h 1770394"/>
                          <a:gd name="connsiteX54" fmla="*/ 2142969 w 2145958"/>
                          <a:gd name="connsiteY54" fmla="*/ 150395 h 1770394"/>
                          <a:gd name="connsiteX55" fmla="*/ 1 w 2145958"/>
                          <a:gd name="connsiteY55" fmla="*/ 1113679 h 1770394"/>
                          <a:gd name="connsiteX56" fmla="*/ 10522 w 2145958"/>
                          <a:gd name="connsiteY56" fmla="*/ 963402 h 1770394"/>
                          <a:gd name="connsiteX57" fmla="*/ 24047 w 2145958"/>
                          <a:gd name="connsiteY57" fmla="*/ 942363 h 1770394"/>
                          <a:gd name="connsiteX58" fmla="*/ 140776 w 2145958"/>
                          <a:gd name="connsiteY5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1 w 2145958"/>
                          <a:gd name="connsiteY37" fmla="*/ 1197835 h 1770394"/>
                          <a:gd name="connsiteX38" fmla="*/ 2139964 w 2145958"/>
                          <a:gd name="connsiteY38" fmla="*/ 234552 h 1770394"/>
                          <a:gd name="connsiteX39" fmla="*/ 2142969 w 2145958"/>
                          <a:gd name="connsiteY39" fmla="*/ 150396 h 1770394"/>
                          <a:gd name="connsiteX40" fmla="*/ 2139963 w 2145958"/>
                          <a:gd name="connsiteY40" fmla="*/ 234552 h 1770394"/>
                          <a:gd name="connsiteX41" fmla="*/ 1 w 2145958"/>
                          <a:gd name="connsiteY41" fmla="*/ 1197835 h 1770394"/>
                          <a:gd name="connsiteX42" fmla="*/ 1 w 2145958"/>
                          <a:gd name="connsiteY42" fmla="*/ 1131713 h 1770394"/>
                          <a:gd name="connsiteX43" fmla="*/ 1 w 2145958"/>
                          <a:gd name="connsiteY43" fmla="*/ 1113679 h 1770394"/>
                          <a:gd name="connsiteX44" fmla="*/ 2142969 w 2145958"/>
                          <a:gd name="connsiteY44" fmla="*/ 150396 h 1770394"/>
                          <a:gd name="connsiteX45" fmla="*/ 140776 w 2145958"/>
                          <a:gd name="connsiteY45" fmla="*/ 868556 h 1770394"/>
                          <a:gd name="connsiteX46" fmla="*/ 1461413 w 2145958"/>
                          <a:gd name="connsiteY46" fmla="*/ 296026 h 1770394"/>
                          <a:gd name="connsiteX47" fmla="*/ 1521691 w 2145958"/>
                          <a:gd name="connsiteY47" fmla="*/ 333344 h 1770394"/>
                          <a:gd name="connsiteX48" fmla="*/ 2145958 w 2145958"/>
                          <a:gd name="connsiteY48" fmla="*/ 0 h 1770394"/>
                          <a:gd name="connsiteX49" fmla="*/ 2142970 w 2145958"/>
                          <a:gd name="connsiteY49" fmla="*/ 58727 h 1770394"/>
                          <a:gd name="connsiteX50" fmla="*/ 2142970 w 2145958"/>
                          <a:gd name="connsiteY50" fmla="*/ 63235 h 1770394"/>
                          <a:gd name="connsiteX51" fmla="*/ 2142970 w 2145958"/>
                          <a:gd name="connsiteY51" fmla="*/ 75258 h 1770394"/>
                          <a:gd name="connsiteX52" fmla="*/ 2142969 w 2145958"/>
                          <a:gd name="connsiteY52" fmla="*/ 75259 h 1770394"/>
                          <a:gd name="connsiteX53" fmla="*/ 2142969 w 2145958"/>
                          <a:gd name="connsiteY53" fmla="*/ 150395 h 1770394"/>
                          <a:gd name="connsiteX54" fmla="*/ 1 w 2145958"/>
                          <a:gd name="connsiteY54" fmla="*/ 1113679 h 1770394"/>
                          <a:gd name="connsiteX55" fmla="*/ 10522 w 2145958"/>
                          <a:gd name="connsiteY55" fmla="*/ 963402 h 1770394"/>
                          <a:gd name="connsiteX56" fmla="*/ 24047 w 2145958"/>
                          <a:gd name="connsiteY56" fmla="*/ 942363 h 1770394"/>
                          <a:gd name="connsiteX57" fmla="*/ 140776 w 2145958"/>
                          <a:gd name="connsiteY5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1 w 2145958"/>
                          <a:gd name="connsiteY36" fmla="*/ 1197835 h 1770394"/>
                          <a:gd name="connsiteX37" fmla="*/ 2139964 w 2145958"/>
                          <a:gd name="connsiteY37" fmla="*/ 234552 h 1770394"/>
                          <a:gd name="connsiteX38" fmla="*/ 2142969 w 2145958"/>
                          <a:gd name="connsiteY38" fmla="*/ 150396 h 1770394"/>
                          <a:gd name="connsiteX39" fmla="*/ 2139963 w 2145958"/>
                          <a:gd name="connsiteY39" fmla="*/ 234552 h 1770394"/>
                          <a:gd name="connsiteX40" fmla="*/ 1 w 2145958"/>
                          <a:gd name="connsiteY40" fmla="*/ 1197835 h 1770394"/>
                          <a:gd name="connsiteX41" fmla="*/ 1 w 2145958"/>
                          <a:gd name="connsiteY41" fmla="*/ 1131713 h 1770394"/>
                          <a:gd name="connsiteX42" fmla="*/ 1 w 2145958"/>
                          <a:gd name="connsiteY42" fmla="*/ 1113679 h 1770394"/>
                          <a:gd name="connsiteX43" fmla="*/ 2142969 w 2145958"/>
                          <a:gd name="connsiteY43" fmla="*/ 150396 h 1770394"/>
                          <a:gd name="connsiteX44" fmla="*/ 140776 w 2145958"/>
                          <a:gd name="connsiteY44" fmla="*/ 868556 h 1770394"/>
                          <a:gd name="connsiteX45" fmla="*/ 1461413 w 2145958"/>
                          <a:gd name="connsiteY45" fmla="*/ 296026 h 1770394"/>
                          <a:gd name="connsiteX46" fmla="*/ 1521691 w 2145958"/>
                          <a:gd name="connsiteY46" fmla="*/ 333344 h 1770394"/>
                          <a:gd name="connsiteX47" fmla="*/ 2145958 w 2145958"/>
                          <a:gd name="connsiteY47" fmla="*/ 0 h 1770394"/>
                          <a:gd name="connsiteX48" fmla="*/ 2142970 w 2145958"/>
                          <a:gd name="connsiteY48" fmla="*/ 58727 h 1770394"/>
                          <a:gd name="connsiteX49" fmla="*/ 2142970 w 2145958"/>
                          <a:gd name="connsiteY49" fmla="*/ 63235 h 1770394"/>
                          <a:gd name="connsiteX50" fmla="*/ 2142970 w 2145958"/>
                          <a:gd name="connsiteY50" fmla="*/ 75258 h 1770394"/>
                          <a:gd name="connsiteX51" fmla="*/ 2142969 w 2145958"/>
                          <a:gd name="connsiteY51" fmla="*/ 75259 h 1770394"/>
                          <a:gd name="connsiteX52" fmla="*/ 2142969 w 2145958"/>
                          <a:gd name="connsiteY52" fmla="*/ 150395 h 1770394"/>
                          <a:gd name="connsiteX53" fmla="*/ 1 w 2145958"/>
                          <a:gd name="connsiteY53" fmla="*/ 1113679 h 1770394"/>
                          <a:gd name="connsiteX54" fmla="*/ 10522 w 2145958"/>
                          <a:gd name="connsiteY54" fmla="*/ 963402 h 1770394"/>
                          <a:gd name="connsiteX55" fmla="*/ 24047 w 2145958"/>
                          <a:gd name="connsiteY55" fmla="*/ 942363 h 1770394"/>
                          <a:gd name="connsiteX56" fmla="*/ 140776 w 2145958"/>
                          <a:gd name="connsiteY5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2 w 2145958"/>
                          <a:gd name="connsiteY34" fmla="*/ 1366145 h 1770394"/>
                          <a:gd name="connsiteX35" fmla="*/ 1 w 2145958"/>
                          <a:gd name="connsiteY35" fmla="*/ 1197835 h 1770394"/>
                          <a:gd name="connsiteX36" fmla="*/ 2139964 w 2145958"/>
                          <a:gd name="connsiteY36" fmla="*/ 234552 h 1770394"/>
                          <a:gd name="connsiteX37" fmla="*/ 2142969 w 2145958"/>
                          <a:gd name="connsiteY37" fmla="*/ 150396 h 1770394"/>
                          <a:gd name="connsiteX38" fmla="*/ 2139963 w 2145958"/>
                          <a:gd name="connsiteY38" fmla="*/ 234552 h 1770394"/>
                          <a:gd name="connsiteX39" fmla="*/ 1 w 2145958"/>
                          <a:gd name="connsiteY39" fmla="*/ 1197835 h 1770394"/>
                          <a:gd name="connsiteX40" fmla="*/ 1 w 2145958"/>
                          <a:gd name="connsiteY40" fmla="*/ 1131713 h 1770394"/>
                          <a:gd name="connsiteX41" fmla="*/ 1 w 2145958"/>
                          <a:gd name="connsiteY41" fmla="*/ 1113679 h 1770394"/>
                          <a:gd name="connsiteX42" fmla="*/ 2142969 w 2145958"/>
                          <a:gd name="connsiteY42" fmla="*/ 150396 h 1770394"/>
                          <a:gd name="connsiteX43" fmla="*/ 140776 w 2145958"/>
                          <a:gd name="connsiteY43" fmla="*/ 868556 h 1770394"/>
                          <a:gd name="connsiteX44" fmla="*/ 1461413 w 2145958"/>
                          <a:gd name="connsiteY44" fmla="*/ 296026 h 1770394"/>
                          <a:gd name="connsiteX45" fmla="*/ 1521691 w 2145958"/>
                          <a:gd name="connsiteY45" fmla="*/ 333344 h 1770394"/>
                          <a:gd name="connsiteX46" fmla="*/ 2145958 w 2145958"/>
                          <a:gd name="connsiteY46" fmla="*/ 0 h 1770394"/>
                          <a:gd name="connsiteX47" fmla="*/ 2142970 w 2145958"/>
                          <a:gd name="connsiteY47" fmla="*/ 58727 h 1770394"/>
                          <a:gd name="connsiteX48" fmla="*/ 2142970 w 2145958"/>
                          <a:gd name="connsiteY48" fmla="*/ 63235 h 1770394"/>
                          <a:gd name="connsiteX49" fmla="*/ 2142970 w 2145958"/>
                          <a:gd name="connsiteY49" fmla="*/ 75258 h 1770394"/>
                          <a:gd name="connsiteX50" fmla="*/ 2142969 w 2145958"/>
                          <a:gd name="connsiteY50" fmla="*/ 75259 h 1770394"/>
                          <a:gd name="connsiteX51" fmla="*/ 2142969 w 2145958"/>
                          <a:gd name="connsiteY51" fmla="*/ 150395 h 1770394"/>
                          <a:gd name="connsiteX52" fmla="*/ 1 w 2145958"/>
                          <a:gd name="connsiteY52" fmla="*/ 1113679 h 1770394"/>
                          <a:gd name="connsiteX53" fmla="*/ 10522 w 2145958"/>
                          <a:gd name="connsiteY53" fmla="*/ 963402 h 1770394"/>
                          <a:gd name="connsiteX54" fmla="*/ 24047 w 2145958"/>
                          <a:gd name="connsiteY54" fmla="*/ 942363 h 1770394"/>
                          <a:gd name="connsiteX55" fmla="*/ 140776 w 2145958"/>
                          <a:gd name="connsiteY5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1 w 2145958"/>
                          <a:gd name="connsiteY34" fmla="*/ 1197835 h 1770394"/>
                          <a:gd name="connsiteX35" fmla="*/ 2139964 w 2145958"/>
                          <a:gd name="connsiteY35" fmla="*/ 234552 h 1770394"/>
                          <a:gd name="connsiteX36" fmla="*/ 2142969 w 2145958"/>
                          <a:gd name="connsiteY36" fmla="*/ 150396 h 1770394"/>
                          <a:gd name="connsiteX37" fmla="*/ 2139963 w 2145958"/>
                          <a:gd name="connsiteY37" fmla="*/ 234552 h 1770394"/>
                          <a:gd name="connsiteX38" fmla="*/ 1 w 2145958"/>
                          <a:gd name="connsiteY38" fmla="*/ 1197835 h 1770394"/>
                          <a:gd name="connsiteX39" fmla="*/ 1 w 2145958"/>
                          <a:gd name="connsiteY39" fmla="*/ 1131713 h 1770394"/>
                          <a:gd name="connsiteX40" fmla="*/ 1 w 2145958"/>
                          <a:gd name="connsiteY40" fmla="*/ 1113679 h 1770394"/>
                          <a:gd name="connsiteX41" fmla="*/ 2142969 w 2145958"/>
                          <a:gd name="connsiteY41" fmla="*/ 150396 h 1770394"/>
                          <a:gd name="connsiteX42" fmla="*/ 140776 w 2145958"/>
                          <a:gd name="connsiteY42" fmla="*/ 868556 h 1770394"/>
                          <a:gd name="connsiteX43" fmla="*/ 1461413 w 2145958"/>
                          <a:gd name="connsiteY43" fmla="*/ 296026 h 1770394"/>
                          <a:gd name="connsiteX44" fmla="*/ 1521691 w 2145958"/>
                          <a:gd name="connsiteY44" fmla="*/ 333344 h 1770394"/>
                          <a:gd name="connsiteX45" fmla="*/ 2145958 w 2145958"/>
                          <a:gd name="connsiteY45" fmla="*/ 0 h 1770394"/>
                          <a:gd name="connsiteX46" fmla="*/ 2142970 w 2145958"/>
                          <a:gd name="connsiteY46" fmla="*/ 58727 h 1770394"/>
                          <a:gd name="connsiteX47" fmla="*/ 2142970 w 2145958"/>
                          <a:gd name="connsiteY47" fmla="*/ 63235 h 1770394"/>
                          <a:gd name="connsiteX48" fmla="*/ 2142970 w 2145958"/>
                          <a:gd name="connsiteY48" fmla="*/ 75258 h 1770394"/>
                          <a:gd name="connsiteX49" fmla="*/ 2142969 w 2145958"/>
                          <a:gd name="connsiteY49" fmla="*/ 75259 h 1770394"/>
                          <a:gd name="connsiteX50" fmla="*/ 2142969 w 2145958"/>
                          <a:gd name="connsiteY50" fmla="*/ 150395 h 1770394"/>
                          <a:gd name="connsiteX51" fmla="*/ 1 w 2145958"/>
                          <a:gd name="connsiteY51" fmla="*/ 1113679 h 1770394"/>
                          <a:gd name="connsiteX52" fmla="*/ 10522 w 2145958"/>
                          <a:gd name="connsiteY52" fmla="*/ 963402 h 1770394"/>
                          <a:gd name="connsiteX53" fmla="*/ 24047 w 2145958"/>
                          <a:gd name="connsiteY53" fmla="*/ 942363 h 1770394"/>
                          <a:gd name="connsiteX54" fmla="*/ 140776 w 2145958"/>
                          <a:gd name="connsiteY5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197835 h 1770394"/>
                          <a:gd name="connsiteX34" fmla="*/ 2139964 w 2145958"/>
                          <a:gd name="connsiteY34" fmla="*/ 234552 h 1770394"/>
                          <a:gd name="connsiteX35" fmla="*/ 2142969 w 2145958"/>
                          <a:gd name="connsiteY35" fmla="*/ 150396 h 1770394"/>
                          <a:gd name="connsiteX36" fmla="*/ 2139963 w 2145958"/>
                          <a:gd name="connsiteY36" fmla="*/ 234552 h 1770394"/>
                          <a:gd name="connsiteX37" fmla="*/ 1 w 2145958"/>
                          <a:gd name="connsiteY37" fmla="*/ 1197835 h 1770394"/>
                          <a:gd name="connsiteX38" fmla="*/ 1 w 2145958"/>
                          <a:gd name="connsiteY38" fmla="*/ 1131713 h 1770394"/>
                          <a:gd name="connsiteX39" fmla="*/ 1 w 2145958"/>
                          <a:gd name="connsiteY39" fmla="*/ 1113679 h 1770394"/>
                          <a:gd name="connsiteX40" fmla="*/ 2142969 w 2145958"/>
                          <a:gd name="connsiteY40" fmla="*/ 150396 h 1770394"/>
                          <a:gd name="connsiteX41" fmla="*/ 140776 w 2145958"/>
                          <a:gd name="connsiteY41" fmla="*/ 868556 h 1770394"/>
                          <a:gd name="connsiteX42" fmla="*/ 1461413 w 2145958"/>
                          <a:gd name="connsiteY42" fmla="*/ 296026 h 1770394"/>
                          <a:gd name="connsiteX43" fmla="*/ 1521691 w 2145958"/>
                          <a:gd name="connsiteY43" fmla="*/ 333344 h 1770394"/>
                          <a:gd name="connsiteX44" fmla="*/ 2145958 w 2145958"/>
                          <a:gd name="connsiteY44" fmla="*/ 0 h 1770394"/>
                          <a:gd name="connsiteX45" fmla="*/ 2142970 w 2145958"/>
                          <a:gd name="connsiteY45" fmla="*/ 58727 h 1770394"/>
                          <a:gd name="connsiteX46" fmla="*/ 2142970 w 2145958"/>
                          <a:gd name="connsiteY46" fmla="*/ 63235 h 1770394"/>
                          <a:gd name="connsiteX47" fmla="*/ 2142970 w 2145958"/>
                          <a:gd name="connsiteY47" fmla="*/ 75258 h 1770394"/>
                          <a:gd name="connsiteX48" fmla="*/ 2142969 w 2145958"/>
                          <a:gd name="connsiteY48" fmla="*/ 75259 h 1770394"/>
                          <a:gd name="connsiteX49" fmla="*/ 2142969 w 2145958"/>
                          <a:gd name="connsiteY49" fmla="*/ 150395 h 1770394"/>
                          <a:gd name="connsiteX50" fmla="*/ 1 w 2145958"/>
                          <a:gd name="connsiteY50" fmla="*/ 1113679 h 1770394"/>
                          <a:gd name="connsiteX51" fmla="*/ 10522 w 2145958"/>
                          <a:gd name="connsiteY51" fmla="*/ 963402 h 1770394"/>
                          <a:gd name="connsiteX52" fmla="*/ 24047 w 2145958"/>
                          <a:gd name="connsiteY52" fmla="*/ 942363 h 1770394"/>
                          <a:gd name="connsiteX53" fmla="*/ 140776 w 2145958"/>
                          <a:gd name="connsiteY5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197835 h 1770394"/>
                          <a:gd name="connsiteX33" fmla="*/ 2139964 w 2145958"/>
                          <a:gd name="connsiteY33" fmla="*/ 234552 h 1770394"/>
                          <a:gd name="connsiteX34" fmla="*/ 2142969 w 2145958"/>
                          <a:gd name="connsiteY34" fmla="*/ 150396 h 1770394"/>
                          <a:gd name="connsiteX35" fmla="*/ 2139963 w 2145958"/>
                          <a:gd name="connsiteY35" fmla="*/ 234552 h 1770394"/>
                          <a:gd name="connsiteX36" fmla="*/ 1 w 2145958"/>
                          <a:gd name="connsiteY36" fmla="*/ 1197835 h 1770394"/>
                          <a:gd name="connsiteX37" fmla="*/ 1 w 2145958"/>
                          <a:gd name="connsiteY37" fmla="*/ 1131713 h 1770394"/>
                          <a:gd name="connsiteX38" fmla="*/ 1 w 2145958"/>
                          <a:gd name="connsiteY38" fmla="*/ 1113679 h 1770394"/>
                          <a:gd name="connsiteX39" fmla="*/ 2142969 w 2145958"/>
                          <a:gd name="connsiteY39" fmla="*/ 150396 h 1770394"/>
                          <a:gd name="connsiteX40" fmla="*/ 140776 w 2145958"/>
                          <a:gd name="connsiteY40" fmla="*/ 868556 h 1770394"/>
                          <a:gd name="connsiteX41" fmla="*/ 1461413 w 2145958"/>
                          <a:gd name="connsiteY41" fmla="*/ 296026 h 1770394"/>
                          <a:gd name="connsiteX42" fmla="*/ 1521691 w 2145958"/>
                          <a:gd name="connsiteY42" fmla="*/ 333344 h 1770394"/>
                          <a:gd name="connsiteX43" fmla="*/ 2145958 w 2145958"/>
                          <a:gd name="connsiteY43" fmla="*/ 0 h 1770394"/>
                          <a:gd name="connsiteX44" fmla="*/ 2142970 w 2145958"/>
                          <a:gd name="connsiteY44" fmla="*/ 58727 h 1770394"/>
                          <a:gd name="connsiteX45" fmla="*/ 2142970 w 2145958"/>
                          <a:gd name="connsiteY45" fmla="*/ 63235 h 1770394"/>
                          <a:gd name="connsiteX46" fmla="*/ 2142970 w 2145958"/>
                          <a:gd name="connsiteY46" fmla="*/ 75258 h 1770394"/>
                          <a:gd name="connsiteX47" fmla="*/ 2142969 w 2145958"/>
                          <a:gd name="connsiteY47" fmla="*/ 75259 h 1770394"/>
                          <a:gd name="connsiteX48" fmla="*/ 2142969 w 2145958"/>
                          <a:gd name="connsiteY48" fmla="*/ 150395 h 1770394"/>
                          <a:gd name="connsiteX49" fmla="*/ 1 w 2145958"/>
                          <a:gd name="connsiteY49" fmla="*/ 1113679 h 1770394"/>
                          <a:gd name="connsiteX50" fmla="*/ 10522 w 2145958"/>
                          <a:gd name="connsiteY50" fmla="*/ 963402 h 1770394"/>
                          <a:gd name="connsiteX51" fmla="*/ 24047 w 2145958"/>
                          <a:gd name="connsiteY51" fmla="*/ 942363 h 1770394"/>
                          <a:gd name="connsiteX52" fmla="*/ 140776 w 2145958"/>
                          <a:gd name="connsiteY5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3004 w 2145957"/>
                          <a:gd name="connsiteY30" fmla="*/ 1483362 h 1770394"/>
                          <a:gd name="connsiteX31" fmla="*/ 0 w 2145957"/>
                          <a:gd name="connsiteY31" fmla="*/ 1197835 h 1770394"/>
                          <a:gd name="connsiteX32" fmla="*/ 2139963 w 2145957"/>
                          <a:gd name="connsiteY32" fmla="*/ 234552 h 1770394"/>
                          <a:gd name="connsiteX33" fmla="*/ 2142968 w 2145957"/>
                          <a:gd name="connsiteY33" fmla="*/ 150396 h 1770394"/>
                          <a:gd name="connsiteX34" fmla="*/ 2139962 w 2145957"/>
                          <a:gd name="connsiteY34" fmla="*/ 234552 h 1770394"/>
                          <a:gd name="connsiteX35" fmla="*/ 0 w 2145957"/>
                          <a:gd name="connsiteY35" fmla="*/ 1197835 h 1770394"/>
                          <a:gd name="connsiteX36" fmla="*/ 0 w 2145957"/>
                          <a:gd name="connsiteY36" fmla="*/ 1131713 h 1770394"/>
                          <a:gd name="connsiteX37" fmla="*/ 0 w 2145957"/>
                          <a:gd name="connsiteY37" fmla="*/ 1113679 h 1770394"/>
                          <a:gd name="connsiteX38" fmla="*/ 2142968 w 2145957"/>
                          <a:gd name="connsiteY38" fmla="*/ 150396 h 1770394"/>
                          <a:gd name="connsiteX39" fmla="*/ 140775 w 2145957"/>
                          <a:gd name="connsiteY39" fmla="*/ 868556 h 1770394"/>
                          <a:gd name="connsiteX40" fmla="*/ 1461412 w 2145957"/>
                          <a:gd name="connsiteY40" fmla="*/ 296026 h 1770394"/>
                          <a:gd name="connsiteX41" fmla="*/ 1521690 w 2145957"/>
                          <a:gd name="connsiteY41" fmla="*/ 333344 h 1770394"/>
                          <a:gd name="connsiteX42" fmla="*/ 2145957 w 2145957"/>
                          <a:gd name="connsiteY42" fmla="*/ 0 h 1770394"/>
                          <a:gd name="connsiteX43" fmla="*/ 2142969 w 2145957"/>
                          <a:gd name="connsiteY43" fmla="*/ 58727 h 1770394"/>
                          <a:gd name="connsiteX44" fmla="*/ 2142969 w 2145957"/>
                          <a:gd name="connsiteY44" fmla="*/ 63235 h 1770394"/>
                          <a:gd name="connsiteX45" fmla="*/ 2142969 w 2145957"/>
                          <a:gd name="connsiteY45" fmla="*/ 75258 h 1770394"/>
                          <a:gd name="connsiteX46" fmla="*/ 2142968 w 2145957"/>
                          <a:gd name="connsiteY46" fmla="*/ 75259 h 1770394"/>
                          <a:gd name="connsiteX47" fmla="*/ 2142968 w 2145957"/>
                          <a:gd name="connsiteY47" fmla="*/ 150395 h 1770394"/>
                          <a:gd name="connsiteX48" fmla="*/ 0 w 2145957"/>
                          <a:gd name="connsiteY48" fmla="*/ 1113679 h 1770394"/>
                          <a:gd name="connsiteX49" fmla="*/ 10521 w 2145957"/>
                          <a:gd name="connsiteY49" fmla="*/ 963402 h 1770394"/>
                          <a:gd name="connsiteX50" fmla="*/ 24046 w 2145957"/>
                          <a:gd name="connsiteY50" fmla="*/ 942363 h 1770394"/>
                          <a:gd name="connsiteX51" fmla="*/ 140775 w 2145957"/>
                          <a:gd name="connsiteY51"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0 w 2145957"/>
                          <a:gd name="connsiteY30" fmla="*/ 1197835 h 1770394"/>
                          <a:gd name="connsiteX31" fmla="*/ 2139963 w 2145957"/>
                          <a:gd name="connsiteY31" fmla="*/ 234552 h 1770394"/>
                          <a:gd name="connsiteX32" fmla="*/ 2142968 w 2145957"/>
                          <a:gd name="connsiteY32" fmla="*/ 150396 h 1770394"/>
                          <a:gd name="connsiteX33" fmla="*/ 2139962 w 2145957"/>
                          <a:gd name="connsiteY33" fmla="*/ 234552 h 1770394"/>
                          <a:gd name="connsiteX34" fmla="*/ 0 w 2145957"/>
                          <a:gd name="connsiteY34" fmla="*/ 1197835 h 1770394"/>
                          <a:gd name="connsiteX35" fmla="*/ 0 w 2145957"/>
                          <a:gd name="connsiteY35" fmla="*/ 1131713 h 1770394"/>
                          <a:gd name="connsiteX36" fmla="*/ 0 w 2145957"/>
                          <a:gd name="connsiteY36" fmla="*/ 1113679 h 1770394"/>
                          <a:gd name="connsiteX37" fmla="*/ 2142968 w 2145957"/>
                          <a:gd name="connsiteY37" fmla="*/ 150396 h 1770394"/>
                          <a:gd name="connsiteX38" fmla="*/ 140775 w 2145957"/>
                          <a:gd name="connsiteY38" fmla="*/ 868556 h 1770394"/>
                          <a:gd name="connsiteX39" fmla="*/ 1461412 w 2145957"/>
                          <a:gd name="connsiteY39" fmla="*/ 296026 h 1770394"/>
                          <a:gd name="connsiteX40" fmla="*/ 1521690 w 2145957"/>
                          <a:gd name="connsiteY40" fmla="*/ 333344 h 1770394"/>
                          <a:gd name="connsiteX41" fmla="*/ 2145957 w 2145957"/>
                          <a:gd name="connsiteY41" fmla="*/ 0 h 1770394"/>
                          <a:gd name="connsiteX42" fmla="*/ 2142969 w 2145957"/>
                          <a:gd name="connsiteY42" fmla="*/ 58727 h 1770394"/>
                          <a:gd name="connsiteX43" fmla="*/ 2142969 w 2145957"/>
                          <a:gd name="connsiteY43" fmla="*/ 63235 h 1770394"/>
                          <a:gd name="connsiteX44" fmla="*/ 2142969 w 2145957"/>
                          <a:gd name="connsiteY44" fmla="*/ 75258 h 1770394"/>
                          <a:gd name="connsiteX45" fmla="*/ 2142968 w 2145957"/>
                          <a:gd name="connsiteY45" fmla="*/ 75259 h 1770394"/>
                          <a:gd name="connsiteX46" fmla="*/ 2142968 w 2145957"/>
                          <a:gd name="connsiteY46" fmla="*/ 150395 h 1770394"/>
                          <a:gd name="connsiteX47" fmla="*/ 0 w 2145957"/>
                          <a:gd name="connsiteY47" fmla="*/ 1113679 h 1770394"/>
                          <a:gd name="connsiteX48" fmla="*/ 10521 w 2145957"/>
                          <a:gd name="connsiteY48" fmla="*/ 963402 h 1770394"/>
                          <a:gd name="connsiteX49" fmla="*/ 24046 w 2145957"/>
                          <a:gd name="connsiteY49" fmla="*/ 942363 h 1770394"/>
                          <a:gd name="connsiteX50" fmla="*/ 140775 w 2145957"/>
                          <a:gd name="connsiteY50"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549484 h 1770394"/>
                          <a:gd name="connsiteX18" fmla="*/ 3005 w 2145957"/>
                          <a:gd name="connsiteY18" fmla="*/ 1534456 h 1770394"/>
                          <a:gd name="connsiteX19" fmla="*/ 2136957 w 2145957"/>
                          <a:gd name="connsiteY19" fmla="*/ 574179 h 1770394"/>
                          <a:gd name="connsiteX20" fmla="*/ 2139963 w 2145957"/>
                          <a:gd name="connsiteY20" fmla="*/ 234552 h 1770394"/>
                          <a:gd name="connsiteX21" fmla="*/ 2139963 w 2145957"/>
                          <a:gd name="connsiteY21" fmla="*/ 318708 h 1770394"/>
                          <a:gd name="connsiteX22" fmla="*/ 2139964 w 2145957"/>
                          <a:gd name="connsiteY22" fmla="*/ 318707 h 1770394"/>
                          <a:gd name="connsiteX23" fmla="*/ 2139964 w 2145957"/>
                          <a:gd name="connsiteY23" fmla="*/ 402863 h 1770394"/>
                          <a:gd name="connsiteX24" fmla="*/ 2139963 w 2145957"/>
                          <a:gd name="connsiteY24" fmla="*/ 402863 h 1770394"/>
                          <a:gd name="connsiteX25" fmla="*/ 2136957 w 2145957"/>
                          <a:gd name="connsiteY25" fmla="*/ 490023 h 1770394"/>
                          <a:gd name="connsiteX26" fmla="*/ 2136956 w 2145957"/>
                          <a:gd name="connsiteY26" fmla="*/ 490024 h 1770394"/>
                          <a:gd name="connsiteX27" fmla="*/ 2136956 w 2145957"/>
                          <a:gd name="connsiteY27" fmla="*/ 574179 h 1770394"/>
                          <a:gd name="connsiteX28" fmla="*/ 3004 w 2145957"/>
                          <a:gd name="connsiteY28" fmla="*/ 1534456 h 1770394"/>
                          <a:gd name="connsiteX29" fmla="*/ 0 w 2145957"/>
                          <a:gd name="connsiteY29" fmla="*/ 1197835 h 1770394"/>
                          <a:gd name="connsiteX30" fmla="*/ 2139963 w 2145957"/>
                          <a:gd name="connsiteY30" fmla="*/ 234552 h 1770394"/>
                          <a:gd name="connsiteX31" fmla="*/ 2142968 w 2145957"/>
                          <a:gd name="connsiteY31" fmla="*/ 150396 h 1770394"/>
                          <a:gd name="connsiteX32" fmla="*/ 2139962 w 2145957"/>
                          <a:gd name="connsiteY32" fmla="*/ 234552 h 1770394"/>
                          <a:gd name="connsiteX33" fmla="*/ 0 w 2145957"/>
                          <a:gd name="connsiteY33" fmla="*/ 1197835 h 1770394"/>
                          <a:gd name="connsiteX34" fmla="*/ 0 w 2145957"/>
                          <a:gd name="connsiteY34" fmla="*/ 1131713 h 1770394"/>
                          <a:gd name="connsiteX35" fmla="*/ 0 w 2145957"/>
                          <a:gd name="connsiteY35" fmla="*/ 1113679 h 1770394"/>
                          <a:gd name="connsiteX36" fmla="*/ 2142968 w 2145957"/>
                          <a:gd name="connsiteY36" fmla="*/ 150396 h 1770394"/>
                          <a:gd name="connsiteX37" fmla="*/ 140775 w 2145957"/>
                          <a:gd name="connsiteY37" fmla="*/ 868556 h 1770394"/>
                          <a:gd name="connsiteX38" fmla="*/ 1461412 w 2145957"/>
                          <a:gd name="connsiteY38" fmla="*/ 296026 h 1770394"/>
                          <a:gd name="connsiteX39" fmla="*/ 1521690 w 2145957"/>
                          <a:gd name="connsiteY39" fmla="*/ 333344 h 1770394"/>
                          <a:gd name="connsiteX40" fmla="*/ 2145957 w 2145957"/>
                          <a:gd name="connsiteY40" fmla="*/ 0 h 1770394"/>
                          <a:gd name="connsiteX41" fmla="*/ 2142969 w 2145957"/>
                          <a:gd name="connsiteY41" fmla="*/ 58727 h 1770394"/>
                          <a:gd name="connsiteX42" fmla="*/ 2142969 w 2145957"/>
                          <a:gd name="connsiteY42" fmla="*/ 63235 h 1770394"/>
                          <a:gd name="connsiteX43" fmla="*/ 2142969 w 2145957"/>
                          <a:gd name="connsiteY43" fmla="*/ 75258 h 1770394"/>
                          <a:gd name="connsiteX44" fmla="*/ 2142968 w 2145957"/>
                          <a:gd name="connsiteY44" fmla="*/ 75259 h 1770394"/>
                          <a:gd name="connsiteX45" fmla="*/ 2142968 w 2145957"/>
                          <a:gd name="connsiteY45" fmla="*/ 150395 h 1770394"/>
                          <a:gd name="connsiteX46" fmla="*/ 0 w 2145957"/>
                          <a:gd name="connsiteY46" fmla="*/ 1113679 h 1770394"/>
                          <a:gd name="connsiteX47" fmla="*/ 10521 w 2145957"/>
                          <a:gd name="connsiteY47" fmla="*/ 963402 h 1770394"/>
                          <a:gd name="connsiteX48" fmla="*/ 24046 w 2145957"/>
                          <a:gd name="connsiteY48" fmla="*/ 942363 h 1770394"/>
                          <a:gd name="connsiteX49" fmla="*/ 140775 w 2145957"/>
                          <a:gd name="connsiteY49"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549484 h 1770394"/>
                          <a:gd name="connsiteX17" fmla="*/ 3005 w 2145957"/>
                          <a:gd name="connsiteY17" fmla="*/ 1534456 h 1770394"/>
                          <a:gd name="connsiteX18" fmla="*/ 2136957 w 2145957"/>
                          <a:gd name="connsiteY18" fmla="*/ 574179 h 1770394"/>
                          <a:gd name="connsiteX19" fmla="*/ 2139963 w 2145957"/>
                          <a:gd name="connsiteY19" fmla="*/ 234552 h 1770394"/>
                          <a:gd name="connsiteX20" fmla="*/ 2139963 w 2145957"/>
                          <a:gd name="connsiteY20" fmla="*/ 318708 h 1770394"/>
                          <a:gd name="connsiteX21" fmla="*/ 2139964 w 2145957"/>
                          <a:gd name="connsiteY21" fmla="*/ 318707 h 1770394"/>
                          <a:gd name="connsiteX22" fmla="*/ 2139964 w 2145957"/>
                          <a:gd name="connsiteY22" fmla="*/ 402863 h 1770394"/>
                          <a:gd name="connsiteX23" fmla="*/ 2139963 w 2145957"/>
                          <a:gd name="connsiteY23" fmla="*/ 402863 h 1770394"/>
                          <a:gd name="connsiteX24" fmla="*/ 2136957 w 2145957"/>
                          <a:gd name="connsiteY24" fmla="*/ 490023 h 1770394"/>
                          <a:gd name="connsiteX25" fmla="*/ 2136956 w 2145957"/>
                          <a:gd name="connsiteY25" fmla="*/ 490024 h 1770394"/>
                          <a:gd name="connsiteX26" fmla="*/ 2136956 w 2145957"/>
                          <a:gd name="connsiteY26" fmla="*/ 574179 h 1770394"/>
                          <a:gd name="connsiteX27" fmla="*/ 3004 w 2145957"/>
                          <a:gd name="connsiteY27" fmla="*/ 1534456 h 1770394"/>
                          <a:gd name="connsiteX28" fmla="*/ 0 w 2145957"/>
                          <a:gd name="connsiteY28" fmla="*/ 1197835 h 1770394"/>
                          <a:gd name="connsiteX29" fmla="*/ 2139963 w 2145957"/>
                          <a:gd name="connsiteY29" fmla="*/ 234552 h 1770394"/>
                          <a:gd name="connsiteX30" fmla="*/ 2142968 w 2145957"/>
                          <a:gd name="connsiteY30" fmla="*/ 150396 h 1770394"/>
                          <a:gd name="connsiteX31" fmla="*/ 2139962 w 2145957"/>
                          <a:gd name="connsiteY31" fmla="*/ 234552 h 1770394"/>
                          <a:gd name="connsiteX32" fmla="*/ 0 w 2145957"/>
                          <a:gd name="connsiteY32" fmla="*/ 1197835 h 1770394"/>
                          <a:gd name="connsiteX33" fmla="*/ 0 w 2145957"/>
                          <a:gd name="connsiteY33" fmla="*/ 1131713 h 1770394"/>
                          <a:gd name="connsiteX34" fmla="*/ 0 w 2145957"/>
                          <a:gd name="connsiteY34" fmla="*/ 1113679 h 1770394"/>
                          <a:gd name="connsiteX35" fmla="*/ 2142968 w 2145957"/>
                          <a:gd name="connsiteY35" fmla="*/ 150396 h 1770394"/>
                          <a:gd name="connsiteX36" fmla="*/ 140775 w 2145957"/>
                          <a:gd name="connsiteY36" fmla="*/ 868556 h 1770394"/>
                          <a:gd name="connsiteX37" fmla="*/ 1461412 w 2145957"/>
                          <a:gd name="connsiteY37" fmla="*/ 296026 h 1770394"/>
                          <a:gd name="connsiteX38" fmla="*/ 1521690 w 2145957"/>
                          <a:gd name="connsiteY38" fmla="*/ 333344 h 1770394"/>
                          <a:gd name="connsiteX39" fmla="*/ 2145957 w 2145957"/>
                          <a:gd name="connsiteY39" fmla="*/ 0 h 1770394"/>
                          <a:gd name="connsiteX40" fmla="*/ 2142969 w 2145957"/>
                          <a:gd name="connsiteY40" fmla="*/ 58727 h 1770394"/>
                          <a:gd name="connsiteX41" fmla="*/ 2142969 w 2145957"/>
                          <a:gd name="connsiteY41" fmla="*/ 63235 h 1770394"/>
                          <a:gd name="connsiteX42" fmla="*/ 2142969 w 2145957"/>
                          <a:gd name="connsiteY42" fmla="*/ 75258 h 1770394"/>
                          <a:gd name="connsiteX43" fmla="*/ 2142968 w 2145957"/>
                          <a:gd name="connsiteY43" fmla="*/ 75259 h 1770394"/>
                          <a:gd name="connsiteX44" fmla="*/ 2142968 w 2145957"/>
                          <a:gd name="connsiteY44" fmla="*/ 150395 h 1770394"/>
                          <a:gd name="connsiteX45" fmla="*/ 0 w 2145957"/>
                          <a:gd name="connsiteY45" fmla="*/ 1113679 h 1770394"/>
                          <a:gd name="connsiteX46" fmla="*/ 10521 w 2145957"/>
                          <a:gd name="connsiteY46" fmla="*/ 963402 h 1770394"/>
                          <a:gd name="connsiteX47" fmla="*/ 24046 w 2145957"/>
                          <a:gd name="connsiteY47" fmla="*/ 942363 h 1770394"/>
                          <a:gd name="connsiteX48" fmla="*/ 140775 w 2145957"/>
                          <a:gd name="connsiteY48"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549484 h 1770394"/>
                          <a:gd name="connsiteX16" fmla="*/ 3005 w 2145957"/>
                          <a:gd name="connsiteY16" fmla="*/ 1534456 h 1770394"/>
                          <a:gd name="connsiteX17" fmla="*/ 2136957 w 2145957"/>
                          <a:gd name="connsiteY17" fmla="*/ 574179 h 1770394"/>
                          <a:gd name="connsiteX18" fmla="*/ 2139963 w 2145957"/>
                          <a:gd name="connsiteY18" fmla="*/ 234552 h 1770394"/>
                          <a:gd name="connsiteX19" fmla="*/ 2139963 w 2145957"/>
                          <a:gd name="connsiteY19" fmla="*/ 318708 h 1770394"/>
                          <a:gd name="connsiteX20" fmla="*/ 2139964 w 2145957"/>
                          <a:gd name="connsiteY20" fmla="*/ 318707 h 1770394"/>
                          <a:gd name="connsiteX21" fmla="*/ 2139964 w 2145957"/>
                          <a:gd name="connsiteY21" fmla="*/ 402863 h 1770394"/>
                          <a:gd name="connsiteX22" fmla="*/ 2139963 w 2145957"/>
                          <a:gd name="connsiteY22" fmla="*/ 402863 h 1770394"/>
                          <a:gd name="connsiteX23" fmla="*/ 2136957 w 2145957"/>
                          <a:gd name="connsiteY23" fmla="*/ 490023 h 1770394"/>
                          <a:gd name="connsiteX24" fmla="*/ 2136956 w 2145957"/>
                          <a:gd name="connsiteY24" fmla="*/ 490024 h 1770394"/>
                          <a:gd name="connsiteX25" fmla="*/ 2136956 w 2145957"/>
                          <a:gd name="connsiteY25" fmla="*/ 574179 h 1770394"/>
                          <a:gd name="connsiteX26" fmla="*/ 3004 w 2145957"/>
                          <a:gd name="connsiteY26" fmla="*/ 1534456 h 1770394"/>
                          <a:gd name="connsiteX27" fmla="*/ 0 w 2145957"/>
                          <a:gd name="connsiteY27" fmla="*/ 1197835 h 1770394"/>
                          <a:gd name="connsiteX28" fmla="*/ 2139963 w 2145957"/>
                          <a:gd name="connsiteY28" fmla="*/ 234552 h 1770394"/>
                          <a:gd name="connsiteX29" fmla="*/ 2142968 w 2145957"/>
                          <a:gd name="connsiteY29" fmla="*/ 150396 h 1770394"/>
                          <a:gd name="connsiteX30" fmla="*/ 2139962 w 2145957"/>
                          <a:gd name="connsiteY30" fmla="*/ 234552 h 1770394"/>
                          <a:gd name="connsiteX31" fmla="*/ 0 w 2145957"/>
                          <a:gd name="connsiteY31" fmla="*/ 1197835 h 1770394"/>
                          <a:gd name="connsiteX32" fmla="*/ 0 w 2145957"/>
                          <a:gd name="connsiteY32" fmla="*/ 1131713 h 1770394"/>
                          <a:gd name="connsiteX33" fmla="*/ 0 w 2145957"/>
                          <a:gd name="connsiteY33" fmla="*/ 1113679 h 1770394"/>
                          <a:gd name="connsiteX34" fmla="*/ 2142968 w 2145957"/>
                          <a:gd name="connsiteY34" fmla="*/ 150396 h 1770394"/>
                          <a:gd name="connsiteX35" fmla="*/ 140775 w 2145957"/>
                          <a:gd name="connsiteY35" fmla="*/ 868556 h 1770394"/>
                          <a:gd name="connsiteX36" fmla="*/ 1461412 w 2145957"/>
                          <a:gd name="connsiteY36" fmla="*/ 296026 h 1770394"/>
                          <a:gd name="connsiteX37" fmla="*/ 1521690 w 2145957"/>
                          <a:gd name="connsiteY37" fmla="*/ 333344 h 1770394"/>
                          <a:gd name="connsiteX38" fmla="*/ 2145957 w 2145957"/>
                          <a:gd name="connsiteY38" fmla="*/ 0 h 1770394"/>
                          <a:gd name="connsiteX39" fmla="*/ 2142969 w 2145957"/>
                          <a:gd name="connsiteY39" fmla="*/ 58727 h 1770394"/>
                          <a:gd name="connsiteX40" fmla="*/ 2142969 w 2145957"/>
                          <a:gd name="connsiteY40" fmla="*/ 63235 h 1770394"/>
                          <a:gd name="connsiteX41" fmla="*/ 2142969 w 2145957"/>
                          <a:gd name="connsiteY41" fmla="*/ 75258 h 1770394"/>
                          <a:gd name="connsiteX42" fmla="*/ 2142968 w 2145957"/>
                          <a:gd name="connsiteY42" fmla="*/ 75259 h 1770394"/>
                          <a:gd name="connsiteX43" fmla="*/ 2142968 w 2145957"/>
                          <a:gd name="connsiteY43" fmla="*/ 150395 h 1770394"/>
                          <a:gd name="connsiteX44" fmla="*/ 0 w 2145957"/>
                          <a:gd name="connsiteY44" fmla="*/ 1113679 h 1770394"/>
                          <a:gd name="connsiteX45" fmla="*/ 10521 w 2145957"/>
                          <a:gd name="connsiteY45" fmla="*/ 963402 h 1770394"/>
                          <a:gd name="connsiteX46" fmla="*/ 24046 w 2145957"/>
                          <a:gd name="connsiteY46" fmla="*/ 942363 h 1770394"/>
                          <a:gd name="connsiteX47" fmla="*/ 140775 w 2145957"/>
                          <a:gd name="connsiteY47"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02769 h 1770394"/>
                          <a:gd name="connsiteX8" fmla="*/ 2135454 w 2145957"/>
                          <a:gd name="connsiteY8" fmla="*/ 743994 h 1770394"/>
                          <a:gd name="connsiteX9" fmla="*/ 2136957 w 2145957"/>
                          <a:gd name="connsiteY9" fmla="*/ 574179 h 1770394"/>
                          <a:gd name="connsiteX10" fmla="*/ 2135454 w 2145957"/>
                          <a:gd name="connsiteY10" fmla="*/ 658335 h 1770394"/>
                          <a:gd name="connsiteX11" fmla="*/ 2135454 w 2145957"/>
                          <a:gd name="connsiteY11" fmla="*/ 743994 h 1770394"/>
                          <a:gd name="connsiteX12" fmla="*/ 3005 w 2145957"/>
                          <a:gd name="connsiteY12" fmla="*/ 1702768 h 1770394"/>
                          <a:gd name="connsiteX13" fmla="*/ 3005 w 2145957"/>
                          <a:gd name="connsiteY13" fmla="*/ 1692249 h 1770394"/>
                          <a:gd name="connsiteX14" fmla="*/ 3005 w 2145957"/>
                          <a:gd name="connsiteY14" fmla="*/ 1549484 h 1770394"/>
                          <a:gd name="connsiteX15" fmla="*/ 3005 w 2145957"/>
                          <a:gd name="connsiteY15" fmla="*/ 1534456 h 1770394"/>
                          <a:gd name="connsiteX16" fmla="*/ 2136957 w 2145957"/>
                          <a:gd name="connsiteY16" fmla="*/ 574179 h 1770394"/>
                          <a:gd name="connsiteX17" fmla="*/ 2139963 w 2145957"/>
                          <a:gd name="connsiteY17" fmla="*/ 234552 h 1770394"/>
                          <a:gd name="connsiteX18" fmla="*/ 2139963 w 2145957"/>
                          <a:gd name="connsiteY18" fmla="*/ 318708 h 1770394"/>
                          <a:gd name="connsiteX19" fmla="*/ 2139964 w 2145957"/>
                          <a:gd name="connsiteY19" fmla="*/ 318707 h 1770394"/>
                          <a:gd name="connsiteX20" fmla="*/ 2139964 w 2145957"/>
                          <a:gd name="connsiteY20" fmla="*/ 402863 h 1770394"/>
                          <a:gd name="connsiteX21" fmla="*/ 2139963 w 2145957"/>
                          <a:gd name="connsiteY21" fmla="*/ 402863 h 1770394"/>
                          <a:gd name="connsiteX22" fmla="*/ 2136957 w 2145957"/>
                          <a:gd name="connsiteY22" fmla="*/ 490023 h 1770394"/>
                          <a:gd name="connsiteX23" fmla="*/ 2136956 w 2145957"/>
                          <a:gd name="connsiteY23" fmla="*/ 490024 h 1770394"/>
                          <a:gd name="connsiteX24" fmla="*/ 2136956 w 2145957"/>
                          <a:gd name="connsiteY24" fmla="*/ 574179 h 1770394"/>
                          <a:gd name="connsiteX25" fmla="*/ 3004 w 2145957"/>
                          <a:gd name="connsiteY25" fmla="*/ 1534456 h 1770394"/>
                          <a:gd name="connsiteX26" fmla="*/ 0 w 2145957"/>
                          <a:gd name="connsiteY26" fmla="*/ 1197835 h 1770394"/>
                          <a:gd name="connsiteX27" fmla="*/ 2139963 w 2145957"/>
                          <a:gd name="connsiteY27" fmla="*/ 234552 h 1770394"/>
                          <a:gd name="connsiteX28" fmla="*/ 2142968 w 2145957"/>
                          <a:gd name="connsiteY28" fmla="*/ 150396 h 1770394"/>
                          <a:gd name="connsiteX29" fmla="*/ 2139962 w 2145957"/>
                          <a:gd name="connsiteY29" fmla="*/ 234552 h 1770394"/>
                          <a:gd name="connsiteX30" fmla="*/ 0 w 2145957"/>
                          <a:gd name="connsiteY30" fmla="*/ 1197835 h 1770394"/>
                          <a:gd name="connsiteX31" fmla="*/ 0 w 2145957"/>
                          <a:gd name="connsiteY31" fmla="*/ 1131713 h 1770394"/>
                          <a:gd name="connsiteX32" fmla="*/ 0 w 2145957"/>
                          <a:gd name="connsiteY32" fmla="*/ 1113679 h 1770394"/>
                          <a:gd name="connsiteX33" fmla="*/ 2142968 w 2145957"/>
                          <a:gd name="connsiteY33" fmla="*/ 150396 h 1770394"/>
                          <a:gd name="connsiteX34" fmla="*/ 140775 w 2145957"/>
                          <a:gd name="connsiteY34" fmla="*/ 868556 h 1770394"/>
                          <a:gd name="connsiteX35" fmla="*/ 1461412 w 2145957"/>
                          <a:gd name="connsiteY35" fmla="*/ 296026 h 1770394"/>
                          <a:gd name="connsiteX36" fmla="*/ 1521690 w 2145957"/>
                          <a:gd name="connsiteY36" fmla="*/ 333344 h 1770394"/>
                          <a:gd name="connsiteX37" fmla="*/ 2145957 w 2145957"/>
                          <a:gd name="connsiteY37" fmla="*/ 0 h 1770394"/>
                          <a:gd name="connsiteX38" fmla="*/ 2142969 w 2145957"/>
                          <a:gd name="connsiteY38" fmla="*/ 58727 h 1770394"/>
                          <a:gd name="connsiteX39" fmla="*/ 2142969 w 2145957"/>
                          <a:gd name="connsiteY39" fmla="*/ 63235 h 1770394"/>
                          <a:gd name="connsiteX40" fmla="*/ 2142969 w 2145957"/>
                          <a:gd name="connsiteY40" fmla="*/ 75258 h 1770394"/>
                          <a:gd name="connsiteX41" fmla="*/ 2142968 w 2145957"/>
                          <a:gd name="connsiteY41" fmla="*/ 75259 h 1770394"/>
                          <a:gd name="connsiteX42" fmla="*/ 2142968 w 2145957"/>
                          <a:gd name="connsiteY42" fmla="*/ 150395 h 1770394"/>
                          <a:gd name="connsiteX43" fmla="*/ 0 w 2145957"/>
                          <a:gd name="connsiteY43" fmla="*/ 1113679 h 1770394"/>
                          <a:gd name="connsiteX44" fmla="*/ 10521 w 2145957"/>
                          <a:gd name="connsiteY44" fmla="*/ 963402 h 1770394"/>
                          <a:gd name="connsiteX45" fmla="*/ 24046 w 2145957"/>
                          <a:gd name="connsiteY45" fmla="*/ 942363 h 1770394"/>
                          <a:gd name="connsiteX46" fmla="*/ 140775 w 2145957"/>
                          <a:gd name="connsiteY46"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3005 w 2145957"/>
                          <a:gd name="connsiteY6" fmla="*/ 1702769 h 1770394"/>
                          <a:gd name="connsiteX7" fmla="*/ 2135454 w 2145957"/>
                          <a:gd name="connsiteY7" fmla="*/ 743994 h 1770394"/>
                          <a:gd name="connsiteX8" fmla="*/ 2136957 w 2145957"/>
                          <a:gd name="connsiteY8" fmla="*/ 574179 h 1770394"/>
                          <a:gd name="connsiteX9" fmla="*/ 2135454 w 2145957"/>
                          <a:gd name="connsiteY9" fmla="*/ 658335 h 1770394"/>
                          <a:gd name="connsiteX10" fmla="*/ 2135454 w 2145957"/>
                          <a:gd name="connsiteY10" fmla="*/ 743994 h 1770394"/>
                          <a:gd name="connsiteX11" fmla="*/ 3005 w 2145957"/>
                          <a:gd name="connsiteY11" fmla="*/ 1702768 h 1770394"/>
                          <a:gd name="connsiteX12" fmla="*/ 3005 w 2145957"/>
                          <a:gd name="connsiteY12" fmla="*/ 1692249 h 1770394"/>
                          <a:gd name="connsiteX13" fmla="*/ 3005 w 2145957"/>
                          <a:gd name="connsiteY13" fmla="*/ 1549484 h 1770394"/>
                          <a:gd name="connsiteX14" fmla="*/ 3005 w 2145957"/>
                          <a:gd name="connsiteY14" fmla="*/ 1534456 h 1770394"/>
                          <a:gd name="connsiteX15" fmla="*/ 2136957 w 2145957"/>
                          <a:gd name="connsiteY15" fmla="*/ 574179 h 1770394"/>
                          <a:gd name="connsiteX16" fmla="*/ 2139963 w 2145957"/>
                          <a:gd name="connsiteY16" fmla="*/ 234552 h 1770394"/>
                          <a:gd name="connsiteX17" fmla="*/ 2139963 w 2145957"/>
                          <a:gd name="connsiteY17" fmla="*/ 318708 h 1770394"/>
                          <a:gd name="connsiteX18" fmla="*/ 2139964 w 2145957"/>
                          <a:gd name="connsiteY18" fmla="*/ 318707 h 1770394"/>
                          <a:gd name="connsiteX19" fmla="*/ 2139964 w 2145957"/>
                          <a:gd name="connsiteY19" fmla="*/ 402863 h 1770394"/>
                          <a:gd name="connsiteX20" fmla="*/ 2139963 w 2145957"/>
                          <a:gd name="connsiteY20" fmla="*/ 402863 h 1770394"/>
                          <a:gd name="connsiteX21" fmla="*/ 2136957 w 2145957"/>
                          <a:gd name="connsiteY21" fmla="*/ 490023 h 1770394"/>
                          <a:gd name="connsiteX22" fmla="*/ 2136956 w 2145957"/>
                          <a:gd name="connsiteY22" fmla="*/ 490024 h 1770394"/>
                          <a:gd name="connsiteX23" fmla="*/ 2136956 w 2145957"/>
                          <a:gd name="connsiteY23" fmla="*/ 574179 h 1770394"/>
                          <a:gd name="connsiteX24" fmla="*/ 3004 w 2145957"/>
                          <a:gd name="connsiteY24" fmla="*/ 1534456 h 1770394"/>
                          <a:gd name="connsiteX25" fmla="*/ 0 w 2145957"/>
                          <a:gd name="connsiteY25" fmla="*/ 1197835 h 1770394"/>
                          <a:gd name="connsiteX26" fmla="*/ 2139963 w 2145957"/>
                          <a:gd name="connsiteY26" fmla="*/ 234552 h 1770394"/>
                          <a:gd name="connsiteX27" fmla="*/ 2142968 w 2145957"/>
                          <a:gd name="connsiteY27" fmla="*/ 150396 h 1770394"/>
                          <a:gd name="connsiteX28" fmla="*/ 2139962 w 2145957"/>
                          <a:gd name="connsiteY28" fmla="*/ 234552 h 1770394"/>
                          <a:gd name="connsiteX29" fmla="*/ 0 w 2145957"/>
                          <a:gd name="connsiteY29" fmla="*/ 1197835 h 1770394"/>
                          <a:gd name="connsiteX30" fmla="*/ 0 w 2145957"/>
                          <a:gd name="connsiteY30" fmla="*/ 1131713 h 1770394"/>
                          <a:gd name="connsiteX31" fmla="*/ 0 w 2145957"/>
                          <a:gd name="connsiteY31" fmla="*/ 1113679 h 1770394"/>
                          <a:gd name="connsiteX32" fmla="*/ 2142968 w 2145957"/>
                          <a:gd name="connsiteY32" fmla="*/ 150396 h 1770394"/>
                          <a:gd name="connsiteX33" fmla="*/ 140775 w 2145957"/>
                          <a:gd name="connsiteY33" fmla="*/ 868556 h 1770394"/>
                          <a:gd name="connsiteX34" fmla="*/ 1461412 w 2145957"/>
                          <a:gd name="connsiteY34" fmla="*/ 296026 h 1770394"/>
                          <a:gd name="connsiteX35" fmla="*/ 1521690 w 2145957"/>
                          <a:gd name="connsiteY35" fmla="*/ 333344 h 1770394"/>
                          <a:gd name="connsiteX36" fmla="*/ 2145957 w 2145957"/>
                          <a:gd name="connsiteY36" fmla="*/ 0 h 1770394"/>
                          <a:gd name="connsiteX37" fmla="*/ 2142969 w 2145957"/>
                          <a:gd name="connsiteY37" fmla="*/ 58727 h 1770394"/>
                          <a:gd name="connsiteX38" fmla="*/ 2142969 w 2145957"/>
                          <a:gd name="connsiteY38" fmla="*/ 63235 h 1770394"/>
                          <a:gd name="connsiteX39" fmla="*/ 2142969 w 2145957"/>
                          <a:gd name="connsiteY39" fmla="*/ 75258 h 1770394"/>
                          <a:gd name="connsiteX40" fmla="*/ 2142968 w 2145957"/>
                          <a:gd name="connsiteY40" fmla="*/ 75259 h 1770394"/>
                          <a:gd name="connsiteX41" fmla="*/ 2142968 w 2145957"/>
                          <a:gd name="connsiteY41" fmla="*/ 150395 h 1770394"/>
                          <a:gd name="connsiteX42" fmla="*/ 0 w 2145957"/>
                          <a:gd name="connsiteY42" fmla="*/ 1113679 h 1770394"/>
                          <a:gd name="connsiteX43" fmla="*/ 10521 w 2145957"/>
                          <a:gd name="connsiteY43" fmla="*/ 963402 h 1770394"/>
                          <a:gd name="connsiteX44" fmla="*/ 24046 w 2145957"/>
                          <a:gd name="connsiteY44" fmla="*/ 942363 h 1770394"/>
                          <a:gd name="connsiteX45" fmla="*/ 140775 w 2145957"/>
                          <a:gd name="connsiteY45"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10521 w 2145957"/>
                          <a:gd name="connsiteY42" fmla="*/ 963402 h 1770394"/>
                          <a:gd name="connsiteX43" fmla="*/ 24046 w 2145957"/>
                          <a:gd name="connsiteY43" fmla="*/ 942363 h 1770394"/>
                          <a:gd name="connsiteX44" fmla="*/ 140775 w 2145957"/>
                          <a:gd name="connsiteY44"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682 w 2146185"/>
                          <a:gd name="connsiteY0" fmla="*/ 743994 h 1770394"/>
                          <a:gd name="connsiteX1" fmla="*/ 2135682 w 2146185"/>
                          <a:gd name="connsiteY1" fmla="*/ 753011 h 1770394"/>
                          <a:gd name="connsiteX2" fmla="*/ 18261 w 2146185"/>
                          <a:gd name="connsiteY2" fmla="*/ 1770394 h 1770394"/>
                          <a:gd name="connsiteX3" fmla="*/ 15256 w 2146185"/>
                          <a:gd name="connsiteY3" fmla="*/ 1770394 h 1770394"/>
                          <a:gd name="connsiteX4" fmla="*/ 13753 w 2146185"/>
                          <a:gd name="connsiteY4" fmla="*/ 1770394 h 1770394"/>
                          <a:gd name="connsiteX5" fmla="*/ 3233 w 2146185"/>
                          <a:gd name="connsiteY5" fmla="*/ 1702769 h 1770394"/>
                          <a:gd name="connsiteX6" fmla="*/ 2135682 w 2146185"/>
                          <a:gd name="connsiteY6" fmla="*/ 743994 h 1770394"/>
                          <a:gd name="connsiteX7" fmla="*/ 2137185 w 2146185"/>
                          <a:gd name="connsiteY7" fmla="*/ 574179 h 1770394"/>
                          <a:gd name="connsiteX8" fmla="*/ 2135682 w 2146185"/>
                          <a:gd name="connsiteY8" fmla="*/ 658335 h 1770394"/>
                          <a:gd name="connsiteX9" fmla="*/ 2135682 w 2146185"/>
                          <a:gd name="connsiteY9" fmla="*/ 743994 h 1770394"/>
                          <a:gd name="connsiteX10" fmla="*/ 3233 w 2146185"/>
                          <a:gd name="connsiteY10" fmla="*/ 1702768 h 1770394"/>
                          <a:gd name="connsiteX11" fmla="*/ 3233 w 2146185"/>
                          <a:gd name="connsiteY11" fmla="*/ 1692249 h 1770394"/>
                          <a:gd name="connsiteX12" fmla="*/ 3233 w 2146185"/>
                          <a:gd name="connsiteY12" fmla="*/ 1549484 h 1770394"/>
                          <a:gd name="connsiteX13" fmla="*/ 3233 w 2146185"/>
                          <a:gd name="connsiteY13" fmla="*/ 1534456 h 1770394"/>
                          <a:gd name="connsiteX14" fmla="*/ 2137185 w 2146185"/>
                          <a:gd name="connsiteY14" fmla="*/ 574179 h 1770394"/>
                          <a:gd name="connsiteX15" fmla="*/ 2140191 w 2146185"/>
                          <a:gd name="connsiteY15" fmla="*/ 234552 h 1770394"/>
                          <a:gd name="connsiteX16" fmla="*/ 2140191 w 2146185"/>
                          <a:gd name="connsiteY16" fmla="*/ 318708 h 1770394"/>
                          <a:gd name="connsiteX17" fmla="*/ 2140192 w 2146185"/>
                          <a:gd name="connsiteY17" fmla="*/ 318707 h 1770394"/>
                          <a:gd name="connsiteX18" fmla="*/ 2140192 w 2146185"/>
                          <a:gd name="connsiteY18" fmla="*/ 402863 h 1770394"/>
                          <a:gd name="connsiteX19" fmla="*/ 2140191 w 2146185"/>
                          <a:gd name="connsiteY19" fmla="*/ 402863 h 1770394"/>
                          <a:gd name="connsiteX20" fmla="*/ 2137185 w 2146185"/>
                          <a:gd name="connsiteY20" fmla="*/ 490023 h 1770394"/>
                          <a:gd name="connsiteX21" fmla="*/ 2137184 w 2146185"/>
                          <a:gd name="connsiteY21" fmla="*/ 490024 h 1770394"/>
                          <a:gd name="connsiteX22" fmla="*/ 2137184 w 2146185"/>
                          <a:gd name="connsiteY22" fmla="*/ 574179 h 1770394"/>
                          <a:gd name="connsiteX23" fmla="*/ 3232 w 2146185"/>
                          <a:gd name="connsiteY23" fmla="*/ 1534456 h 1770394"/>
                          <a:gd name="connsiteX24" fmla="*/ 228 w 2146185"/>
                          <a:gd name="connsiteY24" fmla="*/ 1197835 h 1770394"/>
                          <a:gd name="connsiteX25" fmla="*/ 2140191 w 2146185"/>
                          <a:gd name="connsiteY25" fmla="*/ 234552 h 1770394"/>
                          <a:gd name="connsiteX26" fmla="*/ 2143196 w 2146185"/>
                          <a:gd name="connsiteY26" fmla="*/ 150396 h 1770394"/>
                          <a:gd name="connsiteX27" fmla="*/ 2140190 w 2146185"/>
                          <a:gd name="connsiteY27" fmla="*/ 234552 h 1770394"/>
                          <a:gd name="connsiteX28" fmla="*/ 228 w 2146185"/>
                          <a:gd name="connsiteY28" fmla="*/ 1197835 h 1770394"/>
                          <a:gd name="connsiteX29" fmla="*/ 228 w 2146185"/>
                          <a:gd name="connsiteY29" fmla="*/ 1113679 h 1770394"/>
                          <a:gd name="connsiteX30" fmla="*/ 2143196 w 2146185"/>
                          <a:gd name="connsiteY30" fmla="*/ 150396 h 1770394"/>
                          <a:gd name="connsiteX31" fmla="*/ 141003 w 2146185"/>
                          <a:gd name="connsiteY31" fmla="*/ 868556 h 1770394"/>
                          <a:gd name="connsiteX32" fmla="*/ 1461640 w 2146185"/>
                          <a:gd name="connsiteY32" fmla="*/ 296026 h 1770394"/>
                          <a:gd name="connsiteX33" fmla="*/ 1521918 w 2146185"/>
                          <a:gd name="connsiteY33" fmla="*/ 333344 h 1770394"/>
                          <a:gd name="connsiteX34" fmla="*/ 2146185 w 2146185"/>
                          <a:gd name="connsiteY34" fmla="*/ 0 h 1770394"/>
                          <a:gd name="connsiteX35" fmla="*/ 2143197 w 2146185"/>
                          <a:gd name="connsiteY35" fmla="*/ 58727 h 1770394"/>
                          <a:gd name="connsiteX36" fmla="*/ 2143197 w 2146185"/>
                          <a:gd name="connsiteY36" fmla="*/ 63235 h 1770394"/>
                          <a:gd name="connsiteX37" fmla="*/ 2143197 w 2146185"/>
                          <a:gd name="connsiteY37" fmla="*/ 75258 h 1770394"/>
                          <a:gd name="connsiteX38" fmla="*/ 2143196 w 2146185"/>
                          <a:gd name="connsiteY38" fmla="*/ 75259 h 1770394"/>
                          <a:gd name="connsiteX39" fmla="*/ 2143196 w 2146185"/>
                          <a:gd name="connsiteY39" fmla="*/ 150395 h 1770394"/>
                          <a:gd name="connsiteX40" fmla="*/ 228 w 2146185"/>
                          <a:gd name="connsiteY40" fmla="*/ 1113679 h 1770394"/>
                          <a:gd name="connsiteX41" fmla="*/ 24274 w 2146185"/>
                          <a:gd name="connsiteY41" fmla="*/ 942363 h 1770394"/>
                          <a:gd name="connsiteX42" fmla="*/ 141003 w 2146185"/>
                          <a:gd name="connsiteY42" fmla="*/ 868556 h 17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46185" h="1770394">
                            <a:moveTo>
                              <a:pt x="2135682" y="743994"/>
                            </a:moveTo>
                            <a:lnTo>
                              <a:pt x="2135682" y="753011"/>
                            </a:lnTo>
                            <a:lnTo>
                              <a:pt x="18261" y="1770394"/>
                            </a:lnTo>
                            <a:lnTo>
                              <a:pt x="15256" y="1770394"/>
                            </a:lnTo>
                            <a:lnTo>
                              <a:pt x="13753" y="1770394"/>
                            </a:lnTo>
                            <a:lnTo>
                              <a:pt x="3233" y="1702769"/>
                            </a:lnTo>
                            <a:lnTo>
                              <a:pt x="2135682" y="743994"/>
                            </a:lnTo>
                            <a:close/>
                            <a:moveTo>
                              <a:pt x="2137185" y="574179"/>
                            </a:moveTo>
                            <a:lnTo>
                              <a:pt x="2135682" y="658335"/>
                            </a:lnTo>
                            <a:lnTo>
                              <a:pt x="2135682" y="743994"/>
                            </a:lnTo>
                            <a:lnTo>
                              <a:pt x="3233" y="1702768"/>
                            </a:lnTo>
                            <a:lnTo>
                              <a:pt x="3233" y="1692249"/>
                            </a:lnTo>
                            <a:lnTo>
                              <a:pt x="3233" y="1549484"/>
                            </a:lnTo>
                            <a:lnTo>
                              <a:pt x="3233" y="1534456"/>
                            </a:lnTo>
                            <a:lnTo>
                              <a:pt x="2137185" y="574179"/>
                            </a:lnTo>
                            <a:close/>
                            <a:moveTo>
                              <a:pt x="2140191" y="234552"/>
                            </a:moveTo>
                            <a:lnTo>
                              <a:pt x="2140191" y="318708"/>
                            </a:lnTo>
                            <a:lnTo>
                              <a:pt x="2140192" y="318707"/>
                            </a:lnTo>
                            <a:lnTo>
                              <a:pt x="2140192" y="402863"/>
                            </a:lnTo>
                            <a:lnTo>
                              <a:pt x="2140191" y="402863"/>
                            </a:lnTo>
                            <a:lnTo>
                              <a:pt x="2137185" y="490023"/>
                            </a:lnTo>
                            <a:lnTo>
                              <a:pt x="2137184" y="490024"/>
                            </a:lnTo>
                            <a:lnTo>
                              <a:pt x="2137184" y="574179"/>
                            </a:lnTo>
                            <a:lnTo>
                              <a:pt x="3232" y="1534456"/>
                            </a:lnTo>
                            <a:cubicBezTo>
                              <a:pt x="2231" y="1422249"/>
                              <a:pt x="1229" y="1310042"/>
                              <a:pt x="228" y="1197835"/>
                            </a:cubicBezTo>
                            <a:lnTo>
                              <a:pt x="2140191" y="234552"/>
                            </a:lnTo>
                            <a:close/>
                            <a:moveTo>
                              <a:pt x="2143196" y="150396"/>
                            </a:moveTo>
                            <a:lnTo>
                              <a:pt x="2140190" y="234552"/>
                            </a:lnTo>
                            <a:lnTo>
                              <a:pt x="228" y="1197835"/>
                            </a:lnTo>
                            <a:lnTo>
                              <a:pt x="228" y="1113679"/>
                            </a:lnTo>
                            <a:lnTo>
                              <a:pt x="2143196" y="150396"/>
                            </a:lnTo>
                            <a:close/>
                            <a:moveTo>
                              <a:pt x="141003" y="868556"/>
                            </a:moveTo>
                            <a:lnTo>
                              <a:pt x="1461640" y="296026"/>
                            </a:lnTo>
                            <a:lnTo>
                              <a:pt x="1521918" y="333344"/>
                            </a:lnTo>
                            <a:lnTo>
                              <a:pt x="2146185" y="0"/>
                            </a:lnTo>
                            <a:lnTo>
                              <a:pt x="2143197" y="58727"/>
                            </a:lnTo>
                            <a:lnTo>
                              <a:pt x="2143197" y="63235"/>
                            </a:lnTo>
                            <a:lnTo>
                              <a:pt x="2143197" y="75258"/>
                            </a:lnTo>
                            <a:lnTo>
                              <a:pt x="2143196" y="75259"/>
                            </a:lnTo>
                            <a:lnTo>
                              <a:pt x="2143196" y="150395"/>
                            </a:lnTo>
                            <a:lnTo>
                              <a:pt x="228" y="1113679"/>
                            </a:lnTo>
                            <a:cubicBezTo>
                              <a:pt x="8243" y="1056574"/>
                              <a:pt x="-16409" y="979364"/>
                              <a:pt x="24274" y="942363"/>
                            </a:cubicBezTo>
                            <a:lnTo>
                              <a:pt x="141003" y="868556"/>
                            </a:lnTo>
                            <a:close/>
                          </a:path>
                        </a:pathLst>
                      </a:custGeom>
                      <a:solidFill>
                        <a:schemeClr val="bg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nvGrpSpPr>
                      <p:cNvPr id="204" name="Group 203"/>
                      <p:cNvGrpSpPr/>
                      <p:nvPr/>
                    </p:nvGrpSpPr>
                    <p:grpSpPr>
                      <a:xfrm flipH="1">
                        <a:off x="1630095" y="2468123"/>
                        <a:ext cx="1850817" cy="1549849"/>
                        <a:chOff x="1484556" y="2843299"/>
                        <a:chExt cx="2139936" cy="1787969"/>
                      </a:xfrm>
                      <a:solidFill>
                        <a:srgbClr val="FFFFFF">
                          <a:lumMod val="85000"/>
                        </a:srgbClr>
                      </a:solidFill>
                    </p:grpSpPr>
                    <p:sp>
                      <p:nvSpPr>
                        <p:cNvPr id="206"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07"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08"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09"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10"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11"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12"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13"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14"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15"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16" name="Freeform 790"/>
                        <p:cNvSpPr>
                          <a:spLocks/>
                        </p:cNvSpPr>
                        <p:nvPr/>
                      </p:nvSpPr>
                      <p:spPr bwMode="auto">
                        <a:xfrm>
                          <a:off x="1484975" y="3268201"/>
                          <a:ext cx="2139516"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4561"/>
                            <a:gd name="connsiteX1" fmla="*/ 2139517 w 2139517"/>
                            <a:gd name="connsiteY1" fmla="*/ 19798 h 1024561"/>
                            <a:gd name="connsiteX2" fmla="*/ 0 w 2139517"/>
                            <a:gd name="connsiteY2" fmla="*/ 1024561 h 1024561"/>
                            <a:gd name="connsiteX3" fmla="*/ 3306 w 2139517"/>
                            <a:gd name="connsiteY3" fmla="*/ 1003956 h 1024561"/>
                            <a:gd name="connsiteX4" fmla="*/ 2139517 w 2139517"/>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4561">
                              <a:moveTo>
                                <a:pt x="2139517" y="0"/>
                              </a:moveTo>
                              <a:lnTo>
                                <a:pt x="2139517" y="19798"/>
                              </a:lnTo>
                              <a:lnTo>
                                <a:pt x="0" y="102456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17"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18"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19"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20"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21"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22"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23"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224" name="Freeform 790"/>
                        <p:cNvSpPr>
                          <a:spLocks/>
                        </p:cNvSpPr>
                        <p:nvPr/>
                      </p:nvSpPr>
                      <p:spPr bwMode="auto">
                        <a:xfrm>
                          <a:off x="1487245" y="3610425"/>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4 w 2132484"/>
                            <a:gd name="connsiteY0" fmla="*/ 0 h 1018984"/>
                            <a:gd name="connsiteX1" fmla="*/ 2132484 w 2132484"/>
                            <a:gd name="connsiteY1" fmla="*/ 19798 h 1018984"/>
                            <a:gd name="connsiteX2" fmla="*/ 2284 w 2132484"/>
                            <a:gd name="connsiteY2" fmla="*/ 1018984 h 1018984"/>
                            <a:gd name="connsiteX3" fmla="*/ 0 w 2132484"/>
                            <a:gd name="connsiteY3" fmla="*/ 998378 h 1018984"/>
                            <a:gd name="connsiteX4" fmla="*/ 2132484 w 2132484"/>
                            <a:gd name="connsiteY4" fmla="*/ 0 h 1018984"/>
                            <a:gd name="connsiteX0" fmla="*/ 2132484 w 2132484"/>
                            <a:gd name="connsiteY0" fmla="*/ 0 h 1020843"/>
                            <a:gd name="connsiteX1" fmla="*/ 2132484 w 2132484"/>
                            <a:gd name="connsiteY1" fmla="*/ 19798 h 1020843"/>
                            <a:gd name="connsiteX2" fmla="*/ 4147 w 2132484"/>
                            <a:gd name="connsiteY2" fmla="*/ 1020843 h 1020843"/>
                            <a:gd name="connsiteX3" fmla="*/ 0 w 2132484"/>
                            <a:gd name="connsiteY3" fmla="*/ 998378 h 1020843"/>
                            <a:gd name="connsiteX4" fmla="*/ 2132484 w 2132484"/>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4" h="1020843">
                              <a:moveTo>
                                <a:pt x="2132484" y="0"/>
                              </a:moveTo>
                              <a:lnTo>
                                <a:pt x="2132484" y="19798"/>
                              </a:lnTo>
                              <a:lnTo>
                                <a:pt x="4147" y="1020843"/>
                              </a:lnTo>
                              <a:lnTo>
                                <a:pt x="0" y="998378"/>
                              </a:lnTo>
                              <a:lnTo>
                                <a:pt x="213248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sp>
                    <p:nvSpPr>
                      <p:cNvPr id="205"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93BC3E"/>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grpSp>
              <p:sp>
                <p:nvSpPr>
                  <p:cNvPr id="196" name="TextBox 195"/>
                  <p:cNvSpPr txBox="1"/>
                  <p:nvPr/>
                </p:nvSpPr>
                <p:spPr>
                  <a:xfrm rot="20366553">
                    <a:off x="5975947" y="3362015"/>
                    <a:ext cx="1729813" cy="468220"/>
                  </a:xfrm>
                  <a:prstGeom prst="rect">
                    <a:avLst/>
                  </a:prstGeom>
                  <a:noFill/>
                  <a:scene3d>
                    <a:camera prst="orthographicFront">
                      <a:rot lat="20084769" lon="1874153" rev="20678117"/>
                    </a:camera>
                    <a:lightRig rig="threePt" dir="t"/>
                  </a:scene3d>
                </p:spPr>
                <p:txBody>
                  <a:bodyPr wrap="none" rtlCol="0" anchor="ctr">
                    <a:spAutoFit/>
                    <a:scene3d>
                      <a:camera prst="isometricRightUp"/>
                      <a:lightRig rig="threePt" dir="t"/>
                    </a:scene3d>
                  </a:bodyPr>
                  <a:lstStyle/>
                  <a:p>
                    <a:pPr algn="ctr"/>
                    <a:r>
                      <a:rPr lang="en-US"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Inspiration</a:t>
                    </a:r>
                  </a:p>
                </p:txBody>
              </p:sp>
            </p:grpSp>
            <p:grpSp>
              <p:nvGrpSpPr>
                <p:cNvPr id="137" name="Group 136"/>
                <p:cNvGrpSpPr/>
                <p:nvPr/>
              </p:nvGrpSpPr>
              <p:grpSpPr>
                <a:xfrm>
                  <a:off x="3700107" y="2678746"/>
                  <a:ext cx="3603952" cy="1774051"/>
                  <a:chOff x="5233715" y="1617386"/>
                  <a:chExt cx="3603952" cy="1774051"/>
                </a:xfrm>
              </p:grpSpPr>
              <p:grpSp>
                <p:nvGrpSpPr>
                  <p:cNvPr id="138" name="Group 137"/>
                  <p:cNvGrpSpPr/>
                  <p:nvPr/>
                </p:nvGrpSpPr>
                <p:grpSpPr>
                  <a:xfrm rot="60000">
                    <a:off x="5233715" y="1617386"/>
                    <a:ext cx="3603952" cy="1774051"/>
                    <a:chOff x="447732" y="3398521"/>
                    <a:chExt cx="5994708" cy="2950912"/>
                  </a:xfrm>
                </p:grpSpPr>
                <p:pic>
                  <p:nvPicPr>
                    <p:cNvPr id="140" name="Picture 139"/>
                    <p:cNvPicPr>
                      <a:picLocks noChangeAspect="1"/>
                    </p:cNvPicPr>
                    <p:nvPr/>
                  </p:nvPicPr>
                  <p:blipFill rotWithShape="1">
                    <a:blip r:embed="rId2" cstate="print">
                      <a:extLst>
                        <a:ext uri="{28A0092B-C50C-407E-A947-70E740481C1C}">
                          <a14:useLocalDpi xmlns:a14="http://schemas.microsoft.com/office/drawing/2010/main" val="0"/>
                        </a:ext>
                      </a:extLst>
                    </a:blip>
                    <a:srcRect l="12887" t="33270" r="13083" b="30406"/>
                    <a:stretch/>
                  </p:blipFill>
                  <p:spPr>
                    <a:xfrm rot="20306637">
                      <a:off x="2429808" y="5271542"/>
                      <a:ext cx="4012632" cy="691639"/>
                    </a:xfrm>
                    <a:prstGeom prst="rect">
                      <a:avLst/>
                    </a:prstGeom>
                  </p:spPr>
                </p:pic>
                <p:grpSp>
                  <p:nvGrpSpPr>
                    <p:cNvPr id="141" name="Group 140"/>
                    <p:cNvGrpSpPr/>
                    <p:nvPr/>
                  </p:nvGrpSpPr>
                  <p:grpSpPr>
                    <a:xfrm>
                      <a:off x="447732" y="3398521"/>
                      <a:ext cx="5745863" cy="2950912"/>
                      <a:chOff x="1404280" y="1442808"/>
                      <a:chExt cx="5269678" cy="2706354"/>
                    </a:xfrm>
                  </p:grpSpPr>
                  <p:sp>
                    <p:nvSpPr>
                      <p:cNvPr id="142" name="Freeform 762"/>
                      <p:cNvSpPr>
                        <a:spLocks/>
                      </p:cNvSpPr>
                      <p:nvPr/>
                    </p:nvSpPr>
                    <p:spPr bwMode="auto">
                      <a:xfrm flipH="1">
                        <a:off x="1404280" y="1442808"/>
                        <a:ext cx="5262123" cy="2704251"/>
                      </a:xfrm>
                      <a:custGeom>
                        <a:avLst/>
                        <a:gdLst>
                          <a:gd name="T0" fmla="*/ 1726 w 4042"/>
                          <a:gd name="T1" fmla="*/ 11 h 2070"/>
                          <a:gd name="T2" fmla="*/ 1764 w 4042"/>
                          <a:gd name="T3" fmla="*/ 21 h 2070"/>
                          <a:gd name="T4" fmla="*/ 1907 w 4042"/>
                          <a:gd name="T5" fmla="*/ 65 h 2070"/>
                          <a:gd name="T6" fmla="*/ 2163 w 4042"/>
                          <a:gd name="T7" fmla="*/ 140 h 2070"/>
                          <a:gd name="T8" fmla="*/ 2490 w 4042"/>
                          <a:gd name="T9" fmla="*/ 238 h 2070"/>
                          <a:gd name="T10" fmla="*/ 2858 w 4042"/>
                          <a:gd name="T11" fmla="*/ 347 h 2070"/>
                          <a:gd name="T12" fmla="*/ 3225 w 4042"/>
                          <a:gd name="T13" fmla="*/ 457 h 2070"/>
                          <a:gd name="T14" fmla="*/ 3559 w 4042"/>
                          <a:gd name="T15" fmla="*/ 557 h 2070"/>
                          <a:gd name="T16" fmla="*/ 3823 w 4042"/>
                          <a:gd name="T17" fmla="*/ 636 h 2070"/>
                          <a:gd name="T18" fmla="*/ 3983 w 4042"/>
                          <a:gd name="T19" fmla="*/ 685 h 2070"/>
                          <a:gd name="T20" fmla="*/ 4042 w 4042"/>
                          <a:gd name="T21" fmla="*/ 713 h 2070"/>
                          <a:gd name="T22" fmla="*/ 4007 w 4042"/>
                          <a:gd name="T23" fmla="*/ 755 h 2070"/>
                          <a:gd name="T24" fmla="*/ 3932 w 4042"/>
                          <a:gd name="T25" fmla="*/ 797 h 2070"/>
                          <a:gd name="T26" fmla="*/ 3865 w 4042"/>
                          <a:gd name="T27" fmla="*/ 834 h 2070"/>
                          <a:gd name="T28" fmla="*/ 3879 w 4042"/>
                          <a:gd name="T29" fmla="*/ 1298 h 2070"/>
                          <a:gd name="T30" fmla="*/ 3963 w 4042"/>
                          <a:gd name="T31" fmla="*/ 1329 h 2070"/>
                          <a:gd name="T32" fmla="*/ 3993 w 4042"/>
                          <a:gd name="T33" fmla="*/ 1361 h 2070"/>
                          <a:gd name="T34" fmla="*/ 3976 w 4042"/>
                          <a:gd name="T35" fmla="*/ 1382 h 2070"/>
                          <a:gd name="T36" fmla="*/ 3909 w 4042"/>
                          <a:gd name="T37" fmla="*/ 1413 h 2070"/>
                          <a:gd name="T38" fmla="*/ 3731 w 4042"/>
                          <a:gd name="T39" fmla="*/ 1496 h 2070"/>
                          <a:gd name="T40" fmla="*/ 3482 w 4042"/>
                          <a:gd name="T41" fmla="*/ 1610 h 2070"/>
                          <a:gd name="T42" fmla="*/ 3200 w 4042"/>
                          <a:gd name="T43" fmla="*/ 1739 h 2070"/>
                          <a:gd name="T44" fmla="*/ 2922 w 4042"/>
                          <a:gd name="T45" fmla="*/ 1865 h 2070"/>
                          <a:gd name="T46" fmla="*/ 2691 w 4042"/>
                          <a:gd name="T47" fmla="*/ 1972 h 2070"/>
                          <a:gd name="T48" fmla="*/ 2541 w 4042"/>
                          <a:gd name="T49" fmla="*/ 2042 h 2070"/>
                          <a:gd name="T50" fmla="*/ 2452 w 4042"/>
                          <a:gd name="T51" fmla="*/ 2070 h 2070"/>
                          <a:gd name="T52" fmla="*/ 2390 w 4042"/>
                          <a:gd name="T53" fmla="*/ 2060 h 2070"/>
                          <a:gd name="T54" fmla="*/ 2319 w 4042"/>
                          <a:gd name="T55" fmla="*/ 2032 h 2070"/>
                          <a:gd name="T56" fmla="*/ 2123 w 4042"/>
                          <a:gd name="T57" fmla="*/ 1953 h 2070"/>
                          <a:gd name="T58" fmla="*/ 1837 w 4042"/>
                          <a:gd name="T59" fmla="*/ 1839 h 2070"/>
                          <a:gd name="T60" fmla="*/ 1498 w 4042"/>
                          <a:gd name="T61" fmla="*/ 1702 h 2070"/>
                          <a:gd name="T62" fmla="*/ 1132 w 4042"/>
                          <a:gd name="T63" fmla="*/ 1557 h 2070"/>
                          <a:gd name="T64" fmla="*/ 777 w 4042"/>
                          <a:gd name="T65" fmla="*/ 1415 h 2070"/>
                          <a:gd name="T66" fmla="*/ 466 w 4042"/>
                          <a:gd name="T67" fmla="*/ 1291 h 2070"/>
                          <a:gd name="T68" fmla="*/ 230 w 4042"/>
                          <a:gd name="T69" fmla="*/ 1196 h 2070"/>
                          <a:gd name="T70" fmla="*/ 102 w 4042"/>
                          <a:gd name="T71" fmla="*/ 1144 h 2070"/>
                          <a:gd name="T72" fmla="*/ 21 w 4042"/>
                          <a:gd name="T73" fmla="*/ 1079 h 2070"/>
                          <a:gd name="T74" fmla="*/ 0 w 4042"/>
                          <a:gd name="T75" fmla="*/ 1011 h 2070"/>
                          <a:gd name="T76" fmla="*/ 0 w 4042"/>
                          <a:gd name="T77" fmla="*/ 956 h 2070"/>
                          <a:gd name="T78" fmla="*/ 0 w 4042"/>
                          <a:gd name="T79" fmla="*/ 667 h 2070"/>
                          <a:gd name="T80" fmla="*/ 53 w 4042"/>
                          <a:gd name="T81" fmla="*/ 548 h 2070"/>
                          <a:gd name="T82" fmla="*/ 121 w 4042"/>
                          <a:gd name="T83" fmla="*/ 494 h 2070"/>
                          <a:gd name="T84" fmla="*/ 167 w 4042"/>
                          <a:gd name="T85" fmla="*/ 478 h 2070"/>
                          <a:gd name="T86" fmla="*/ 328 w 4042"/>
                          <a:gd name="T87" fmla="*/ 424 h 2070"/>
                          <a:gd name="T88" fmla="*/ 573 w 4042"/>
                          <a:gd name="T89" fmla="*/ 342 h 2070"/>
                          <a:gd name="T90" fmla="*/ 856 w 4042"/>
                          <a:gd name="T91" fmla="*/ 247 h 2070"/>
                          <a:gd name="T92" fmla="*/ 1139 w 4042"/>
                          <a:gd name="T93" fmla="*/ 151 h 2070"/>
                          <a:gd name="T94" fmla="*/ 1377 w 4042"/>
                          <a:gd name="T95" fmla="*/ 72 h 2070"/>
                          <a:gd name="T96" fmla="*/ 1530 w 4042"/>
                          <a:gd name="T97" fmla="*/ 23 h 207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458 w 10000"/>
                          <a:gd name="connsiteY35" fmla="*/ 3072 h 10000"/>
                          <a:gd name="connsiteX36" fmla="*/ 9693 w 10000"/>
                          <a:gd name="connsiteY36" fmla="*/ 3217 h 10000"/>
                          <a:gd name="connsiteX37" fmla="*/ 9785 w 10000"/>
                          <a:gd name="connsiteY37" fmla="*/ 3266 h 10000"/>
                          <a:gd name="connsiteX38" fmla="*/ 9854 w 10000"/>
                          <a:gd name="connsiteY38" fmla="*/ 3309 h 10000"/>
                          <a:gd name="connsiteX39" fmla="*/ 9901 w 10000"/>
                          <a:gd name="connsiteY39" fmla="*/ 3333 h 10000"/>
                          <a:gd name="connsiteX40" fmla="*/ 9923 w 10000"/>
                          <a:gd name="connsiteY40" fmla="*/ 3353 h 10000"/>
                          <a:gd name="connsiteX41" fmla="*/ 9975 w 10000"/>
                          <a:gd name="connsiteY41" fmla="*/ 3391 h 10000"/>
                          <a:gd name="connsiteX42" fmla="*/ 10000 w 10000"/>
                          <a:gd name="connsiteY42" fmla="*/ 3444 h 10000"/>
                          <a:gd name="connsiteX43" fmla="*/ 10000 w 10000"/>
                          <a:gd name="connsiteY43" fmla="*/ 3493 h 10000"/>
                          <a:gd name="connsiteX44" fmla="*/ 9988 w 10000"/>
                          <a:gd name="connsiteY44" fmla="*/ 3536 h 10000"/>
                          <a:gd name="connsiteX45" fmla="*/ 9958 w 10000"/>
                          <a:gd name="connsiteY45" fmla="*/ 3589 h 10000"/>
                          <a:gd name="connsiteX46" fmla="*/ 9913 w 10000"/>
                          <a:gd name="connsiteY46" fmla="*/ 3647 h 10000"/>
                          <a:gd name="connsiteX47" fmla="*/ 9874 w 10000"/>
                          <a:gd name="connsiteY47" fmla="*/ 3681 h 10000"/>
                          <a:gd name="connsiteX48" fmla="*/ 9832 w 10000"/>
                          <a:gd name="connsiteY48" fmla="*/ 3734 h 10000"/>
                          <a:gd name="connsiteX49" fmla="*/ 9780 w 10000"/>
                          <a:gd name="connsiteY49" fmla="*/ 3792 h 10000"/>
                          <a:gd name="connsiteX50" fmla="*/ 9728 w 10000"/>
                          <a:gd name="connsiteY50" fmla="*/ 3850 h 10000"/>
                          <a:gd name="connsiteX51" fmla="*/ 9671 w 10000"/>
                          <a:gd name="connsiteY51" fmla="*/ 3903 h 10000"/>
                          <a:gd name="connsiteX52" fmla="*/ 9629 w 10000"/>
                          <a:gd name="connsiteY52" fmla="*/ 3952 h 10000"/>
                          <a:gd name="connsiteX53" fmla="*/ 9589 w 10000"/>
                          <a:gd name="connsiteY53" fmla="*/ 3995 h 10000"/>
                          <a:gd name="connsiteX54" fmla="*/ 9562 w 10000"/>
                          <a:gd name="connsiteY54" fmla="*/ 4029 h 10000"/>
                          <a:gd name="connsiteX55" fmla="*/ 9550 w 10000"/>
                          <a:gd name="connsiteY55" fmla="*/ 4039 h 10000"/>
                          <a:gd name="connsiteX56" fmla="*/ 9555 w 10000"/>
                          <a:gd name="connsiteY56" fmla="*/ 6237 h 10000"/>
                          <a:gd name="connsiteX57" fmla="*/ 9567 w 10000"/>
                          <a:gd name="connsiteY57" fmla="*/ 6246 h 10000"/>
                          <a:gd name="connsiteX58" fmla="*/ 9597 w 10000"/>
                          <a:gd name="connsiteY58" fmla="*/ 6271 h 10000"/>
                          <a:gd name="connsiteX59" fmla="*/ 9641 w 10000"/>
                          <a:gd name="connsiteY59" fmla="*/ 6304 h 10000"/>
                          <a:gd name="connsiteX60" fmla="*/ 9698 w 10000"/>
                          <a:gd name="connsiteY60" fmla="*/ 6338 h 10000"/>
                          <a:gd name="connsiteX61" fmla="*/ 9753 w 10000"/>
                          <a:gd name="connsiteY61" fmla="*/ 6382 h 10000"/>
                          <a:gd name="connsiteX62" fmla="*/ 9805 w 10000"/>
                          <a:gd name="connsiteY62" fmla="*/ 6420 h 10000"/>
                          <a:gd name="connsiteX63" fmla="*/ 9844 w 10000"/>
                          <a:gd name="connsiteY63" fmla="*/ 6454 h 10000"/>
                          <a:gd name="connsiteX64" fmla="*/ 9874 w 10000"/>
                          <a:gd name="connsiteY64" fmla="*/ 6488 h 10000"/>
                          <a:gd name="connsiteX65" fmla="*/ 9884 w 10000"/>
                          <a:gd name="connsiteY65" fmla="*/ 6531 h 10000"/>
                          <a:gd name="connsiteX66" fmla="*/ 9879 w 10000"/>
                          <a:gd name="connsiteY66" fmla="*/ 6575 h 10000"/>
                          <a:gd name="connsiteX67" fmla="*/ 9866 w 10000"/>
                          <a:gd name="connsiteY67" fmla="*/ 6618 h 10000"/>
                          <a:gd name="connsiteX68" fmla="*/ 9854 w 10000"/>
                          <a:gd name="connsiteY68" fmla="*/ 6652 h 10000"/>
                          <a:gd name="connsiteX69" fmla="*/ 9839 w 10000"/>
                          <a:gd name="connsiteY69" fmla="*/ 6667 h 10000"/>
                          <a:gd name="connsiteX70" fmla="*/ 9837 w 10000"/>
                          <a:gd name="connsiteY70" fmla="*/ 6676 h 10000"/>
                          <a:gd name="connsiteX71" fmla="*/ 9827 w 10000"/>
                          <a:gd name="connsiteY71" fmla="*/ 6686 h 10000"/>
                          <a:gd name="connsiteX72" fmla="*/ 9792 w 10000"/>
                          <a:gd name="connsiteY72" fmla="*/ 6720 h 10000"/>
                          <a:gd name="connsiteX73" fmla="*/ 9740 w 10000"/>
                          <a:gd name="connsiteY73" fmla="*/ 6758 h 10000"/>
                          <a:gd name="connsiteX74" fmla="*/ 9671 w 10000"/>
                          <a:gd name="connsiteY74" fmla="*/ 6826 h 10000"/>
                          <a:gd name="connsiteX75" fmla="*/ 9579 w 10000"/>
                          <a:gd name="connsiteY75" fmla="*/ 6903 h 10000"/>
                          <a:gd name="connsiteX76" fmla="*/ 9476 w 10000"/>
                          <a:gd name="connsiteY76" fmla="*/ 6995 h 10000"/>
                          <a:gd name="connsiteX77" fmla="*/ 9359 w 10000"/>
                          <a:gd name="connsiteY77" fmla="*/ 7106 h 10000"/>
                          <a:gd name="connsiteX78" fmla="*/ 9231 w 10000"/>
                          <a:gd name="connsiteY78" fmla="*/ 7227 h 10000"/>
                          <a:gd name="connsiteX79" fmla="*/ 9087 w 10000"/>
                          <a:gd name="connsiteY79" fmla="*/ 7353 h 10000"/>
                          <a:gd name="connsiteX80" fmla="*/ 8939 w 10000"/>
                          <a:gd name="connsiteY80" fmla="*/ 7478 h 10000"/>
                          <a:gd name="connsiteX81" fmla="*/ 8780 w 10000"/>
                          <a:gd name="connsiteY81" fmla="*/ 7623 h 10000"/>
                          <a:gd name="connsiteX82" fmla="*/ 8615 w 10000"/>
                          <a:gd name="connsiteY82" fmla="*/ 7778 h 10000"/>
                          <a:gd name="connsiteX83" fmla="*/ 8441 w 10000"/>
                          <a:gd name="connsiteY83" fmla="*/ 7928 h 10000"/>
                          <a:gd name="connsiteX84" fmla="*/ 8268 w 10000"/>
                          <a:gd name="connsiteY84" fmla="*/ 8082 h 10000"/>
                          <a:gd name="connsiteX85" fmla="*/ 8090 w 10000"/>
                          <a:gd name="connsiteY85" fmla="*/ 8242 h 10000"/>
                          <a:gd name="connsiteX86" fmla="*/ 7917 w 10000"/>
                          <a:gd name="connsiteY86" fmla="*/ 8401 h 10000"/>
                          <a:gd name="connsiteX87" fmla="*/ 7741 w 10000"/>
                          <a:gd name="connsiteY87" fmla="*/ 8556 h 10000"/>
                          <a:gd name="connsiteX88" fmla="*/ 7568 w 10000"/>
                          <a:gd name="connsiteY88" fmla="*/ 8715 h 10000"/>
                          <a:gd name="connsiteX89" fmla="*/ 7395 w 10000"/>
                          <a:gd name="connsiteY89" fmla="*/ 8865 h 10000"/>
                          <a:gd name="connsiteX90" fmla="*/ 7229 w 10000"/>
                          <a:gd name="connsiteY90" fmla="*/ 9010 h 10000"/>
                          <a:gd name="connsiteX91" fmla="*/ 7073 w 10000"/>
                          <a:gd name="connsiteY91" fmla="*/ 9155 h 10000"/>
                          <a:gd name="connsiteX92" fmla="*/ 6927 w 10000"/>
                          <a:gd name="connsiteY92" fmla="*/ 9290 h 10000"/>
                          <a:gd name="connsiteX93" fmla="*/ 6784 w 10000"/>
                          <a:gd name="connsiteY93" fmla="*/ 9415 h 10000"/>
                          <a:gd name="connsiteX94" fmla="*/ 6658 w 10000"/>
                          <a:gd name="connsiteY94" fmla="*/ 9527 h 10000"/>
                          <a:gd name="connsiteX95" fmla="*/ 6541 w 10000"/>
                          <a:gd name="connsiteY95" fmla="*/ 9628 h 10000"/>
                          <a:gd name="connsiteX96" fmla="*/ 6437 w 10000"/>
                          <a:gd name="connsiteY96" fmla="*/ 9720 h 10000"/>
                          <a:gd name="connsiteX97" fmla="*/ 6356 w 10000"/>
                          <a:gd name="connsiteY97" fmla="*/ 9797 h 10000"/>
                          <a:gd name="connsiteX98" fmla="*/ 6286 w 10000"/>
                          <a:gd name="connsiteY98" fmla="*/ 9865 h 10000"/>
                          <a:gd name="connsiteX99" fmla="*/ 6235 w 10000"/>
                          <a:gd name="connsiteY99" fmla="*/ 9908 h 10000"/>
                          <a:gd name="connsiteX100" fmla="*/ 6205 w 10000"/>
                          <a:gd name="connsiteY100" fmla="*/ 9932 h 10000"/>
                          <a:gd name="connsiteX101" fmla="*/ 6131 w 10000"/>
                          <a:gd name="connsiteY101" fmla="*/ 9986 h 10000"/>
                          <a:gd name="connsiteX102" fmla="*/ 6066 w 10000"/>
                          <a:gd name="connsiteY102" fmla="*/ 10000 h 10000"/>
                          <a:gd name="connsiteX103" fmla="*/ 6004 w 10000"/>
                          <a:gd name="connsiteY103" fmla="*/ 9990 h 10000"/>
                          <a:gd name="connsiteX104" fmla="*/ 5957 w 10000"/>
                          <a:gd name="connsiteY104" fmla="*/ 9976 h 10000"/>
                          <a:gd name="connsiteX105" fmla="*/ 5928 w 10000"/>
                          <a:gd name="connsiteY105" fmla="*/ 9957 h 10000"/>
                          <a:gd name="connsiteX106" fmla="*/ 5913 w 10000"/>
                          <a:gd name="connsiteY106" fmla="*/ 9952 h 10000"/>
                          <a:gd name="connsiteX107" fmla="*/ 5901 w 10000"/>
                          <a:gd name="connsiteY107" fmla="*/ 9942 h 10000"/>
                          <a:gd name="connsiteX108" fmla="*/ 5866 w 10000"/>
                          <a:gd name="connsiteY108" fmla="*/ 9918 h 10000"/>
                          <a:gd name="connsiteX109" fmla="*/ 5809 w 10000"/>
                          <a:gd name="connsiteY109" fmla="*/ 9874 h 10000"/>
                          <a:gd name="connsiteX110" fmla="*/ 5737 w 10000"/>
                          <a:gd name="connsiteY110" fmla="*/ 9816 h 10000"/>
                          <a:gd name="connsiteX111" fmla="*/ 5641 w 10000"/>
                          <a:gd name="connsiteY111" fmla="*/ 9739 h 10000"/>
                          <a:gd name="connsiteX112" fmla="*/ 5524 w 10000"/>
                          <a:gd name="connsiteY112" fmla="*/ 9647 h 10000"/>
                          <a:gd name="connsiteX113" fmla="*/ 5398 w 10000"/>
                          <a:gd name="connsiteY113" fmla="*/ 9546 h 10000"/>
                          <a:gd name="connsiteX114" fmla="*/ 5252 w 10000"/>
                          <a:gd name="connsiteY114" fmla="*/ 9435 h 10000"/>
                          <a:gd name="connsiteX115" fmla="*/ 5096 w 10000"/>
                          <a:gd name="connsiteY115" fmla="*/ 9314 h 10000"/>
                          <a:gd name="connsiteX116" fmla="*/ 4923 w 10000"/>
                          <a:gd name="connsiteY116" fmla="*/ 9179 h 10000"/>
                          <a:gd name="connsiteX117" fmla="*/ 4740 w 10000"/>
                          <a:gd name="connsiteY117" fmla="*/ 9034 h 10000"/>
                          <a:gd name="connsiteX118" fmla="*/ 4545 w 10000"/>
                          <a:gd name="connsiteY118" fmla="*/ 8884 h 10000"/>
                          <a:gd name="connsiteX119" fmla="*/ 4347 w 10000"/>
                          <a:gd name="connsiteY119" fmla="*/ 8729 h 10000"/>
                          <a:gd name="connsiteX120" fmla="*/ 4139 w 10000"/>
                          <a:gd name="connsiteY120" fmla="*/ 8560 h 10000"/>
                          <a:gd name="connsiteX121" fmla="*/ 3924 w 10000"/>
                          <a:gd name="connsiteY121" fmla="*/ 8401 h 10000"/>
                          <a:gd name="connsiteX122" fmla="*/ 3706 w 10000"/>
                          <a:gd name="connsiteY122" fmla="*/ 8222 h 10000"/>
                          <a:gd name="connsiteX123" fmla="*/ 3481 w 10000"/>
                          <a:gd name="connsiteY123" fmla="*/ 8053 h 10000"/>
                          <a:gd name="connsiteX124" fmla="*/ 3256 w 10000"/>
                          <a:gd name="connsiteY124" fmla="*/ 7879 h 10000"/>
                          <a:gd name="connsiteX125" fmla="*/ 3026 w 10000"/>
                          <a:gd name="connsiteY125" fmla="*/ 7700 h 10000"/>
                          <a:gd name="connsiteX126" fmla="*/ 2801 w 10000"/>
                          <a:gd name="connsiteY126" fmla="*/ 7522 h 10000"/>
                          <a:gd name="connsiteX127" fmla="*/ 2575 w 10000"/>
                          <a:gd name="connsiteY127" fmla="*/ 7343 h 10000"/>
                          <a:gd name="connsiteX128" fmla="*/ 2355 w 10000"/>
                          <a:gd name="connsiteY128" fmla="*/ 7174 h 10000"/>
                          <a:gd name="connsiteX129" fmla="*/ 2135 w 10000"/>
                          <a:gd name="connsiteY129" fmla="*/ 7005 h 10000"/>
                          <a:gd name="connsiteX130" fmla="*/ 1922 w 10000"/>
                          <a:gd name="connsiteY130" fmla="*/ 6836 h 10000"/>
                          <a:gd name="connsiteX131" fmla="*/ 1719 w 10000"/>
                          <a:gd name="connsiteY131" fmla="*/ 6676 h 10000"/>
                          <a:gd name="connsiteX132" fmla="*/ 1519 w 10000"/>
                          <a:gd name="connsiteY132" fmla="*/ 6522 h 10000"/>
                          <a:gd name="connsiteX133" fmla="*/ 1331 w 10000"/>
                          <a:gd name="connsiteY133" fmla="*/ 6372 h 10000"/>
                          <a:gd name="connsiteX134" fmla="*/ 1153 w 10000"/>
                          <a:gd name="connsiteY134" fmla="*/ 6237 h 10000"/>
                          <a:gd name="connsiteX135" fmla="*/ 985 w 10000"/>
                          <a:gd name="connsiteY135" fmla="*/ 6101 h 10000"/>
                          <a:gd name="connsiteX136" fmla="*/ 831 w 10000"/>
                          <a:gd name="connsiteY136" fmla="*/ 5981 h 10000"/>
                          <a:gd name="connsiteX137" fmla="*/ 690 w 10000"/>
                          <a:gd name="connsiteY137" fmla="*/ 5874 h 10000"/>
                          <a:gd name="connsiteX138" fmla="*/ 569 w 10000"/>
                          <a:gd name="connsiteY138" fmla="*/ 5778 h 10000"/>
                          <a:gd name="connsiteX139" fmla="*/ 460 w 10000"/>
                          <a:gd name="connsiteY139" fmla="*/ 5696 h 10000"/>
                          <a:gd name="connsiteX140" fmla="*/ 369 w 10000"/>
                          <a:gd name="connsiteY140" fmla="*/ 5618 h 10000"/>
                          <a:gd name="connsiteX141" fmla="*/ 299 w 10000"/>
                          <a:gd name="connsiteY141" fmla="*/ 5570 h 10000"/>
                          <a:gd name="connsiteX142" fmla="*/ 252 w 10000"/>
                          <a:gd name="connsiteY142" fmla="*/ 5527 h 10000"/>
                          <a:gd name="connsiteX143" fmla="*/ 225 w 10000"/>
                          <a:gd name="connsiteY143" fmla="*/ 5502 h 10000"/>
                          <a:gd name="connsiteX144" fmla="*/ 148 w 10000"/>
                          <a:gd name="connsiteY144" fmla="*/ 5425 h 10000"/>
                          <a:gd name="connsiteX145" fmla="*/ 92 w 10000"/>
                          <a:gd name="connsiteY145" fmla="*/ 5324 h 10000"/>
                          <a:gd name="connsiteX146" fmla="*/ 52 w 10000"/>
                          <a:gd name="connsiteY146" fmla="*/ 5213 h 10000"/>
                          <a:gd name="connsiteX147" fmla="*/ 27 w 10000"/>
                          <a:gd name="connsiteY147" fmla="*/ 5111 h 10000"/>
                          <a:gd name="connsiteX148" fmla="*/ 10 w 10000"/>
                          <a:gd name="connsiteY148" fmla="*/ 5019 h 10000"/>
                          <a:gd name="connsiteX149" fmla="*/ 5 w 10000"/>
                          <a:gd name="connsiteY149" fmla="*/ 4942 h 10000"/>
                          <a:gd name="connsiteX150" fmla="*/ 0 w 10000"/>
                          <a:gd name="connsiteY150" fmla="*/ 4884 h 10000"/>
                          <a:gd name="connsiteX151" fmla="*/ 0 w 10000"/>
                          <a:gd name="connsiteY151" fmla="*/ 4865 h 10000"/>
                          <a:gd name="connsiteX152" fmla="*/ 0 w 10000"/>
                          <a:gd name="connsiteY152" fmla="*/ 4831 h 10000"/>
                          <a:gd name="connsiteX153" fmla="*/ 0 w 10000"/>
                          <a:gd name="connsiteY153" fmla="*/ 4749 h 10000"/>
                          <a:gd name="connsiteX154" fmla="*/ 0 w 10000"/>
                          <a:gd name="connsiteY154" fmla="*/ 4618 h 10000"/>
                          <a:gd name="connsiteX155" fmla="*/ 0 w 10000"/>
                          <a:gd name="connsiteY155" fmla="*/ 3826 h 10000"/>
                          <a:gd name="connsiteX156" fmla="*/ 0 w 10000"/>
                          <a:gd name="connsiteY156" fmla="*/ 3604 h 10000"/>
                          <a:gd name="connsiteX157" fmla="*/ 0 w 10000"/>
                          <a:gd name="connsiteY157" fmla="*/ 3401 h 10000"/>
                          <a:gd name="connsiteX158" fmla="*/ 0 w 10000"/>
                          <a:gd name="connsiteY158" fmla="*/ 3222 h 10000"/>
                          <a:gd name="connsiteX159" fmla="*/ 10 w 10000"/>
                          <a:gd name="connsiteY159" fmla="*/ 3053 h 10000"/>
                          <a:gd name="connsiteX160" fmla="*/ 40 w 10000"/>
                          <a:gd name="connsiteY160" fmla="*/ 2894 h 10000"/>
                          <a:gd name="connsiteX161" fmla="*/ 84 w 10000"/>
                          <a:gd name="connsiteY161" fmla="*/ 2758 h 10000"/>
                          <a:gd name="connsiteX162" fmla="*/ 131 w 10000"/>
                          <a:gd name="connsiteY162" fmla="*/ 2647 h 10000"/>
                          <a:gd name="connsiteX163" fmla="*/ 183 w 10000"/>
                          <a:gd name="connsiteY163" fmla="*/ 2546 h 10000"/>
                          <a:gd name="connsiteX164" fmla="*/ 230 w 10000"/>
                          <a:gd name="connsiteY164" fmla="*/ 2478 h 10000"/>
                          <a:gd name="connsiteX165" fmla="*/ 275 w 10000"/>
                          <a:gd name="connsiteY165" fmla="*/ 2420 h 10000"/>
                          <a:gd name="connsiteX166" fmla="*/ 299 w 10000"/>
                          <a:gd name="connsiteY166" fmla="*/ 2386 h 10000"/>
                          <a:gd name="connsiteX167" fmla="*/ 312 w 10000"/>
                          <a:gd name="connsiteY167" fmla="*/ 2377 h 10000"/>
                          <a:gd name="connsiteX168" fmla="*/ 322 w 10000"/>
                          <a:gd name="connsiteY168" fmla="*/ 2372 h 10000"/>
                          <a:gd name="connsiteX169" fmla="*/ 356 w 10000"/>
                          <a:gd name="connsiteY169" fmla="*/ 2353 h 10000"/>
                          <a:gd name="connsiteX170" fmla="*/ 413 w 10000"/>
                          <a:gd name="connsiteY170" fmla="*/ 2309 h 10000"/>
                          <a:gd name="connsiteX171" fmla="*/ 485 w 10000"/>
                          <a:gd name="connsiteY171" fmla="*/ 2261 h 10000"/>
                          <a:gd name="connsiteX172" fmla="*/ 581 w 10000"/>
                          <a:gd name="connsiteY172" fmla="*/ 2203 h 10000"/>
                          <a:gd name="connsiteX173" fmla="*/ 690 w 10000"/>
                          <a:gd name="connsiteY173" fmla="*/ 2135 h 10000"/>
                          <a:gd name="connsiteX174" fmla="*/ 811 w 10000"/>
                          <a:gd name="connsiteY174" fmla="*/ 2048 h 10000"/>
                          <a:gd name="connsiteX175" fmla="*/ 950 w 10000"/>
                          <a:gd name="connsiteY175" fmla="*/ 1966 h 10000"/>
                          <a:gd name="connsiteX176" fmla="*/ 1096 w 10000"/>
                          <a:gd name="connsiteY176" fmla="*/ 1865 h 10000"/>
                          <a:gd name="connsiteX177" fmla="*/ 1252 w 10000"/>
                          <a:gd name="connsiteY177" fmla="*/ 1758 h 10000"/>
                          <a:gd name="connsiteX178" fmla="*/ 1418 w 10000"/>
                          <a:gd name="connsiteY178" fmla="*/ 1652 h 10000"/>
                          <a:gd name="connsiteX179" fmla="*/ 1586 w 10000"/>
                          <a:gd name="connsiteY179" fmla="*/ 1541 h 10000"/>
                          <a:gd name="connsiteX180" fmla="*/ 1759 w 10000"/>
                          <a:gd name="connsiteY180" fmla="*/ 1420 h 10000"/>
                          <a:gd name="connsiteX181" fmla="*/ 1940 w 10000"/>
                          <a:gd name="connsiteY181" fmla="*/ 1314 h 10000"/>
                          <a:gd name="connsiteX182" fmla="*/ 2118 w 10000"/>
                          <a:gd name="connsiteY182" fmla="*/ 1193 h 10000"/>
                          <a:gd name="connsiteX183" fmla="*/ 2298 w 10000"/>
                          <a:gd name="connsiteY183" fmla="*/ 1077 h 10000"/>
                          <a:gd name="connsiteX184" fmla="*/ 2476 w 10000"/>
                          <a:gd name="connsiteY184" fmla="*/ 957 h 10000"/>
                          <a:gd name="connsiteX185" fmla="*/ 2650 w 10000"/>
                          <a:gd name="connsiteY185" fmla="*/ 845 h 10000"/>
                          <a:gd name="connsiteX186" fmla="*/ 2818 w 10000"/>
                          <a:gd name="connsiteY186" fmla="*/ 729 h 10000"/>
                          <a:gd name="connsiteX187" fmla="*/ 2979 w 10000"/>
                          <a:gd name="connsiteY187" fmla="*/ 628 h 10000"/>
                          <a:gd name="connsiteX188" fmla="*/ 3135 w 10000"/>
                          <a:gd name="connsiteY188" fmla="*/ 527 h 10000"/>
                          <a:gd name="connsiteX189" fmla="*/ 3278 w 10000"/>
                          <a:gd name="connsiteY189" fmla="*/ 435 h 10000"/>
                          <a:gd name="connsiteX190" fmla="*/ 3407 w 10000"/>
                          <a:gd name="connsiteY190" fmla="*/ 348 h 10000"/>
                          <a:gd name="connsiteX191" fmla="*/ 3525 w 10000"/>
                          <a:gd name="connsiteY191" fmla="*/ 271 h 10000"/>
                          <a:gd name="connsiteX192" fmla="*/ 3629 w 10000"/>
                          <a:gd name="connsiteY192" fmla="*/ 203 h 10000"/>
                          <a:gd name="connsiteX193" fmla="*/ 3716 w 10000"/>
                          <a:gd name="connsiteY193" fmla="*/ 155 h 10000"/>
                          <a:gd name="connsiteX194" fmla="*/ 3785 w 10000"/>
                          <a:gd name="connsiteY194" fmla="*/ 111 h 10000"/>
                          <a:gd name="connsiteX195" fmla="*/ 3837 w 10000"/>
                          <a:gd name="connsiteY195" fmla="*/ 77 h 10000"/>
                          <a:gd name="connsiteX196" fmla="*/ 3949 w 10000"/>
                          <a:gd name="connsiteY196" fmla="*/ 29 h 10000"/>
                          <a:gd name="connsiteX197" fmla="*/ 4052 w 10000"/>
                          <a:gd name="connsiteY19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317 w 10000"/>
                          <a:gd name="connsiteY34" fmla="*/ 2995 h 10000"/>
                          <a:gd name="connsiteX35" fmla="*/ 9693 w 10000"/>
                          <a:gd name="connsiteY35" fmla="*/ 3217 h 10000"/>
                          <a:gd name="connsiteX36" fmla="*/ 9785 w 10000"/>
                          <a:gd name="connsiteY36" fmla="*/ 3266 h 10000"/>
                          <a:gd name="connsiteX37" fmla="*/ 9854 w 10000"/>
                          <a:gd name="connsiteY37" fmla="*/ 3309 h 10000"/>
                          <a:gd name="connsiteX38" fmla="*/ 9901 w 10000"/>
                          <a:gd name="connsiteY38" fmla="*/ 3333 h 10000"/>
                          <a:gd name="connsiteX39" fmla="*/ 9923 w 10000"/>
                          <a:gd name="connsiteY39" fmla="*/ 3353 h 10000"/>
                          <a:gd name="connsiteX40" fmla="*/ 9975 w 10000"/>
                          <a:gd name="connsiteY40" fmla="*/ 3391 h 10000"/>
                          <a:gd name="connsiteX41" fmla="*/ 10000 w 10000"/>
                          <a:gd name="connsiteY41" fmla="*/ 3444 h 10000"/>
                          <a:gd name="connsiteX42" fmla="*/ 10000 w 10000"/>
                          <a:gd name="connsiteY42" fmla="*/ 3493 h 10000"/>
                          <a:gd name="connsiteX43" fmla="*/ 9988 w 10000"/>
                          <a:gd name="connsiteY43" fmla="*/ 3536 h 10000"/>
                          <a:gd name="connsiteX44" fmla="*/ 9958 w 10000"/>
                          <a:gd name="connsiteY44" fmla="*/ 3589 h 10000"/>
                          <a:gd name="connsiteX45" fmla="*/ 9913 w 10000"/>
                          <a:gd name="connsiteY45" fmla="*/ 3647 h 10000"/>
                          <a:gd name="connsiteX46" fmla="*/ 9874 w 10000"/>
                          <a:gd name="connsiteY46" fmla="*/ 3681 h 10000"/>
                          <a:gd name="connsiteX47" fmla="*/ 9832 w 10000"/>
                          <a:gd name="connsiteY47" fmla="*/ 3734 h 10000"/>
                          <a:gd name="connsiteX48" fmla="*/ 9780 w 10000"/>
                          <a:gd name="connsiteY48" fmla="*/ 3792 h 10000"/>
                          <a:gd name="connsiteX49" fmla="*/ 9728 w 10000"/>
                          <a:gd name="connsiteY49" fmla="*/ 3850 h 10000"/>
                          <a:gd name="connsiteX50" fmla="*/ 9671 w 10000"/>
                          <a:gd name="connsiteY50" fmla="*/ 3903 h 10000"/>
                          <a:gd name="connsiteX51" fmla="*/ 9629 w 10000"/>
                          <a:gd name="connsiteY51" fmla="*/ 3952 h 10000"/>
                          <a:gd name="connsiteX52" fmla="*/ 9589 w 10000"/>
                          <a:gd name="connsiteY52" fmla="*/ 3995 h 10000"/>
                          <a:gd name="connsiteX53" fmla="*/ 9562 w 10000"/>
                          <a:gd name="connsiteY53" fmla="*/ 4029 h 10000"/>
                          <a:gd name="connsiteX54" fmla="*/ 9550 w 10000"/>
                          <a:gd name="connsiteY54" fmla="*/ 4039 h 10000"/>
                          <a:gd name="connsiteX55" fmla="*/ 9555 w 10000"/>
                          <a:gd name="connsiteY55" fmla="*/ 6237 h 10000"/>
                          <a:gd name="connsiteX56" fmla="*/ 9567 w 10000"/>
                          <a:gd name="connsiteY56" fmla="*/ 6246 h 10000"/>
                          <a:gd name="connsiteX57" fmla="*/ 9597 w 10000"/>
                          <a:gd name="connsiteY57" fmla="*/ 6271 h 10000"/>
                          <a:gd name="connsiteX58" fmla="*/ 9641 w 10000"/>
                          <a:gd name="connsiteY58" fmla="*/ 6304 h 10000"/>
                          <a:gd name="connsiteX59" fmla="*/ 9698 w 10000"/>
                          <a:gd name="connsiteY59" fmla="*/ 6338 h 10000"/>
                          <a:gd name="connsiteX60" fmla="*/ 9753 w 10000"/>
                          <a:gd name="connsiteY60" fmla="*/ 6382 h 10000"/>
                          <a:gd name="connsiteX61" fmla="*/ 9805 w 10000"/>
                          <a:gd name="connsiteY61" fmla="*/ 6420 h 10000"/>
                          <a:gd name="connsiteX62" fmla="*/ 9844 w 10000"/>
                          <a:gd name="connsiteY62" fmla="*/ 6454 h 10000"/>
                          <a:gd name="connsiteX63" fmla="*/ 9874 w 10000"/>
                          <a:gd name="connsiteY63" fmla="*/ 6488 h 10000"/>
                          <a:gd name="connsiteX64" fmla="*/ 9884 w 10000"/>
                          <a:gd name="connsiteY64" fmla="*/ 6531 h 10000"/>
                          <a:gd name="connsiteX65" fmla="*/ 9879 w 10000"/>
                          <a:gd name="connsiteY65" fmla="*/ 6575 h 10000"/>
                          <a:gd name="connsiteX66" fmla="*/ 9866 w 10000"/>
                          <a:gd name="connsiteY66" fmla="*/ 6618 h 10000"/>
                          <a:gd name="connsiteX67" fmla="*/ 9854 w 10000"/>
                          <a:gd name="connsiteY67" fmla="*/ 6652 h 10000"/>
                          <a:gd name="connsiteX68" fmla="*/ 9839 w 10000"/>
                          <a:gd name="connsiteY68" fmla="*/ 6667 h 10000"/>
                          <a:gd name="connsiteX69" fmla="*/ 9837 w 10000"/>
                          <a:gd name="connsiteY69" fmla="*/ 6676 h 10000"/>
                          <a:gd name="connsiteX70" fmla="*/ 9827 w 10000"/>
                          <a:gd name="connsiteY70" fmla="*/ 6686 h 10000"/>
                          <a:gd name="connsiteX71" fmla="*/ 9792 w 10000"/>
                          <a:gd name="connsiteY71" fmla="*/ 6720 h 10000"/>
                          <a:gd name="connsiteX72" fmla="*/ 9740 w 10000"/>
                          <a:gd name="connsiteY72" fmla="*/ 6758 h 10000"/>
                          <a:gd name="connsiteX73" fmla="*/ 9671 w 10000"/>
                          <a:gd name="connsiteY73" fmla="*/ 6826 h 10000"/>
                          <a:gd name="connsiteX74" fmla="*/ 9579 w 10000"/>
                          <a:gd name="connsiteY74" fmla="*/ 6903 h 10000"/>
                          <a:gd name="connsiteX75" fmla="*/ 9476 w 10000"/>
                          <a:gd name="connsiteY75" fmla="*/ 6995 h 10000"/>
                          <a:gd name="connsiteX76" fmla="*/ 9359 w 10000"/>
                          <a:gd name="connsiteY76" fmla="*/ 7106 h 10000"/>
                          <a:gd name="connsiteX77" fmla="*/ 9231 w 10000"/>
                          <a:gd name="connsiteY77" fmla="*/ 7227 h 10000"/>
                          <a:gd name="connsiteX78" fmla="*/ 9087 w 10000"/>
                          <a:gd name="connsiteY78" fmla="*/ 7353 h 10000"/>
                          <a:gd name="connsiteX79" fmla="*/ 8939 w 10000"/>
                          <a:gd name="connsiteY79" fmla="*/ 7478 h 10000"/>
                          <a:gd name="connsiteX80" fmla="*/ 8780 w 10000"/>
                          <a:gd name="connsiteY80" fmla="*/ 7623 h 10000"/>
                          <a:gd name="connsiteX81" fmla="*/ 8615 w 10000"/>
                          <a:gd name="connsiteY81" fmla="*/ 7778 h 10000"/>
                          <a:gd name="connsiteX82" fmla="*/ 8441 w 10000"/>
                          <a:gd name="connsiteY82" fmla="*/ 7928 h 10000"/>
                          <a:gd name="connsiteX83" fmla="*/ 8268 w 10000"/>
                          <a:gd name="connsiteY83" fmla="*/ 8082 h 10000"/>
                          <a:gd name="connsiteX84" fmla="*/ 8090 w 10000"/>
                          <a:gd name="connsiteY84" fmla="*/ 8242 h 10000"/>
                          <a:gd name="connsiteX85" fmla="*/ 7917 w 10000"/>
                          <a:gd name="connsiteY85" fmla="*/ 8401 h 10000"/>
                          <a:gd name="connsiteX86" fmla="*/ 7741 w 10000"/>
                          <a:gd name="connsiteY86" fmla="*/ 8556 h 10000"/>
                          <a:gd name="connsiteX87" fmla="*/ 7568 w 10000"/>
                          <a:gd name="connsiteY87" fmla="*/ 8715 h 10000"/>
                          <a:gd name="connsiteX88" fmla="*/ 7395 w 10000"/>
                          <a:gd name="connsiteY88" fmla="*/ 8865 h 10000"/>
                          <a:gd name="connsiteX89" fmla="*/ 7229 w 10000"/>
                          <a:gd name="connsiteY89" fmla="*/ 9010 h 10000"/>
                          <a:gd name="connsiteX90" fmla="*/ 7073 w 10000"/>
                          <a:gd name="connsiteY90" fmla="*/ 9155 h 10000"/>
                          <a:gd name="connsiteX91" fmla="*/ 6927 w 10000"/>
                          <a:gd name="connsiteY91" fmla="*/ 9290 h 10000"/>
                          <a:gd name="connsiteX92" fmla="*/ 6784 w 10000"/>
                          <a:gd name="connsiteY92" fmla="*/ 9415 h 10000"/>
                          <a:gd name="connsiteX93" fmla="*/ 6658 w 10000"/>
                          <a:gd name="connsiteY93" fmla="*/ 9527 h 10000"/>
                          <a:gd name="connsiteX94" fmla="*/ 6541 w 10000"/>
                          <a:gd name="connsiteY94" fmla="*/ 9628 h 10000"/>
                          <a:gd name="connsiteX95" fmla="*/ 6437 w 10000"/>
                          <a:gd name="connsiteY95" fmla="*/ 9720 h 10000"/>
                          <a:gd name="connsiteX96" fmla="*/ 6356 w 10000"/>
                          <a:gd name="connsiteY96" fmla="*/ 9797 h 10000"/>
                          <a:gd name="connsiteX97" fmla="*/ 6286 w 10000"/>
                          <a:gd name="connsiteY97" fmla="*/ 9865 h 10000"/>
                          <a:gd name="connsiteX98" fmla="*/ 6235 w 10000"/>
                          <a:gd name="connsiteY98" fmla="*/ 9908 h 10000"/>
                          <a:gd name="connsiteX99" fmla="*/ 6205 w 10000"/>
                          <a:gd name="connsiteY99" fmla="*/ 9932 h 10000"/>
                          <a:gd name="connsiteX100" fmla="*/ 6131 w 10000"/>
                          <a:gd name="connsiteY100" fmla="*/ 9986 h 10000"/>
                          <a:gd name="connsiteX101" fmla="*/ 6066 w 10000"/>
                          <a:gd name="connsiteY101" fmla="*/ 10000 h 10000"/>
                          <a:gd name="connsiteX102" fmla="*/ 6004 w 10000"/>
                          <a:gd name="connsiteY102" fmla="*/ 9990 h 10000"/>
                          <a:gd name="connsiteX103" fmla="*/ 5957 w 10000"/>
                          <a:gd name="connsiteY103" fmla="*/ 9976 h 10000"/>
                          <a:gd name="connsiteX104" fmla="*/ 5928 w 10000"/>
                          <a:gd name="connsiteY104" fmla="*/ 9957 h 10000"/>
                          <a:gd name="connsiteX105" fmla="*/ 5913 w 10000"/>
                          <a:gd name="connsiteY105" fmla="*/ 9952 h 10000"/>
                          <a:gd name="connsiteX106" fmla="*/ 5901 w 10000"/>
                          <a:gd name="connsiteY106" fmla="*/ 9942 h 10000"/>
                          <a:gd name="connsiteX107" fmla="*/ 5866 w 10000"/>
                          <a:gd name="connsiteY107" fmla="*/ 9918 h 10000"/>
                          <a:gd name="connsiteX108" fmla="*/ 5809 w 10000"/>
                          <a:gd name="connsiteY108" fmla="*/ 9874 h 10000"/>
                          <a:gd name="connsiteX109" fmla="*/ 5737 w 10000"/>
                          <a:gd name="connsiteY109" fmla="*/ 9816 h 10000"/>
                          <a:gd name="connsiteX110" fmla="*/ 5641 w 10000"/>
                          <a:gd name="connsiteY110" fmla="*/ 9739 h 10000"/>
                          <a:gd name="connsiteX111" fmla="*/ 5524 w 10000"/>
                          <a:gd name="connsiteY111" fmla="*/ 9647 h 10000"/>
                          <a:gd name="connsiteX112" fmla="*/ 5398 w 10000"/>
                          <a:gd name="connsiteY112" fmla="*/ 9546 h 10000"/>
                          <a:gd name="connsiteX113" fmla="*/ 5252 w 10000"/>
                          <a:gd name="connsiteY113" fmla="*/ 9435 h 10000"/>
                          <a:gd name="connsiteX114" fmla="*/ 5096 w 10000"/>
                          <a:gd name="connsiteY114" fmla="*/ 9314 h 10000"/>
                          <a:gd name="connsiteX115" fmla="*/ 4923 w 10000"/>
                          <a:gd name="connsiteY115" fmla="*/ 9179 h 10000"/>
                          <a:gd name="connsiteX116" fmla="*/ 4740 w 10000"/>
                          <a:gd name="connsiteY116" fmla="*/ 9034 h 10000"/>
                          <a:gd name="connsiteX117" fmla="*/ 4545 w 10000"/>
                          <a:gd name="connsiteY117" fmla="*/ 8884 h 10000"/>
                          <a:gd name="connsiteX118" fmla="*/ 4347 w 10000"/>
                          <a:gd name="connsiteY118" fmla="*/ 8729 h 10000"/>
                          <a:gd name="connsiteX119" fmla="*/ 4139 w 10000"/>
                          <a:gd name="connsiteY119" fmla="*/ 8560 h 10000"/>
                          <a:gd name="connsiteX120" fmla="*/ 3924 w 10000"/>
                          <a:gd name="connsiteY120" fmla="*/ 8401 h 10000"/>
                          <a:gd name="connsiteX121" fmla="*/ 3706 w 10000"/>
                          <a:gd name="connsiteY121" fmla="*/ 8222 h 10000"/>
                          <a:gd name="connsiteX122" fmla="*/ 3481 w 10000"/>
                          <a:gd name="connsiteY122" fmla="*/ 8053 h 10000"/>
                          <a:gd name="connsiteX123" fmla="*/ 3256 w 10000"/>
                          <a:gd name="connsiteY123" fmla="*/ 7879 h 10000"/>
                          <a:gd name="connsiteX124" fmla="*/ 3026 w 10000"/>
                          <a:gd name="connsiteY124" fmla="*/ 7700 h 10000"/>
                          <a:gd name="connsiteX125" fmla="*/ 2801 w 10000"/>
                          <a:gd name="connsiteY125" fmla="*/ 7522 h 10000"/>
                          <a:gd name="connsiteX126" fmla="*/ 2575 w 10000"/>
                          <a:gd name="connsiteY126" fmla="*/ 7343 h 10000"/>
                          <a:gd name="connsiteX127" fmla="*/ 2355 w 10000"/>
                          <a:gd name="connsiteY127" fmla="*/ 7174 h 10000"/>
                          <a:gd name="connsiteX128" fmla="*/ 2135 w 10000"/>
                          <a:gd name="connsiteY128" fmla="*/ 7005 h 10000"/>
                          <a:gd name="connsiteX129" fmla="*/ 1922 w 10000"/>
                          <a:gd name="connsiteY129" fmla="*/ 6836 h 10000"/>
                          <a:gd name="connsiteX130" fmla="*/ 1719 w 10000"/>
                          <a:gd name="connsiteY130" fmla="*/ 6676 h 10000"/>
                          <a:gd name="connsiteX131" fmla="*/ 1519 w 10000"/>
                          <a:gd name="connsiteY131" fmla="*/ 6522 h 10000"/>
                          <a:gd name="connsiteX132" fmla="*/ 1331 w 10000"/>
                          <a:gd name="connsiteY132" fmla="*/ 6372 h 10000"/>
                          <a:gd name="connsiteX133" fmla="*/ 1153 w 10000"/>
                          <a:gd name="connsiteY133" fmla="*/ 6237 h 10000"/>
                          <a:gd name="connsiteX134" fmla="*/ 985 w 10000"/>
                          <a:gd name="connsiteY134" fmla="*/ 6101 h 10000"/>
                          <a:gd name="connsiteX135" fmla="*/ 831 w 10000"/>
                          <a:gd name="connsiteY135" fmla="*/ 5981 h 10000"/>
                          <a:gd name="connsiteX136" fmla="*/ 690 w 10000"/>
                          <a:gd name="connsiteY136" fmla="*/ 5874 h 10000"/>
                          <a:gd name="connsiteX137" fmla="*/ 569 w 10000"/>
                          <a:gd name="connsiteY137" fmla="*/ 5778 h 10000"/>
                          <a:gd name="connsiteX138" fmla="*/ 460 w 10000"/>
                          <a:gd name="connsiteY138" fmla="*/ 5696 h 10000"/>
                          <a:gd name="connsiteX139" fmla="*/ 369 w 10000"/>
                          <a:gd name="connsiteY139" fmla="*/ 5618 h 10000"/>
                          <a:gd name="connsiteX140" fmla="*/ 299 w 10000"/>
                          <a:gd name="connsiteY140" fmla="*/ 5570 h 10000"/>
                          <a:gd name="connsiteX141" fmla="*/ 252 w 10000"/>
                          <a:gd name="connsiteY141" fmla="*/ 5527 h 10000"/>
                          <a:gd name="connsiteX142" fmla="*/ 225 w 10000"/>
                          <a:gd name="connsiteY142" fmla="*/ 5502 h 10000"/>
                          <a:gd name="connsiteX143" fmla="*/ 148 w 10000"/>
                          <a:gd name="connsiteY143" fmla="*/ 5425 h 10000"/>
                          <a:gd name="connsiteX144" fmla="*/ 92 w 10000"/>
                          <a:gd name="connsiteY144" fmla="*/ 5324 h 10000"/>
                          <a:gd name="connsiteX145" fmla="*/ 52 w 10000"/>
                          <a:gd name="connsiteY145" fmla="*/ 5213 h 10000"/>
                          <a:gd name="connsiteX146" fmla="*/ 27 w 10000"/>
                          <a:gd name="connsiteY146" fmla="*/ 5111 h 10000"/>
                          <a:gd name="connsiteX147" fmla="*/ 10 w 10000"/>
                          <a:gd name="connsiteY147" fmla="*/ 5019 h 10000"/>
                          <a:gd name="connsiteX148" fmla="*/ 5 w 10000"/>
                          <a:gd name="connsiteY148" fmla="*/ 4942 h 10000"/>
                          <a:gd name="connsiteX149" fmla="*/ 0 w 10000"/>
                          <a:gd name="connsiteY149" fmla="*/ 4884 h 10000"/>
                          <a:gd name="connsiteX150" fmla="*/ 0 w 10000"/>
                          <a:gd name="connsiteY150" fmla="*/ 4865 h 10000"/>
                          <a:gd name="connsiteX151" fmla="*/ 0 w 10000"/>
                          <a:gd name="connsiteY151" fmla="*/ 4831 h 10000"/>
                          <a:gd name="connsiteX152" fmla="*/ 0 w 10000"/>
                          <a:gd name="connsiteY152" fmla="*/ 4749 h 10000"/>
                          <a:gd name="connsiteX153" fmla="*/ 0 w 10000"/>
                          <a:gd name="connsiteY153" fmla="*/ 4618 h 10000"/>
                          <a:gd name="connsiteX154" fmla="*/ 0 w 10000"/>
                          <a:gd name="connsiteY154" fmla="*/ 3826 h 10000"/>
                          <a:gd name="connsiteX155" fmla="*/ 0 w 10000"/>
                          <a:gd name="connsiteY155" fmla="*/ 3604 h 10000"/>
                          <a:gd name="connsiteX156" fmla="*/ 0 w 10000"/>
                          <a:gd name="connsiteY156" fmla="*/ 3401 h 10000"/>
                          <a:gd name="connsiteX157" fmla="*/ 0 w 10000"/>
                          <a:gd name="connsiteY157" fmla="*/ 3222 h 10000"/>
                          <a:gd name="connsiteX158" fmla="*/ 10 w 10000"/>
                          <a:gd name="connsiteY158" fmla="*/ 3053 h 10000"/>
                          <a:gd name="connsiteX159" fmla="*/ 40 w 10000"/>
                          <a:gd name="connsiteY159" fmla="*/ 2894 h 10000"/>
                          <a:gd name="connsiteX160" fmla="*/ 84 w 10000"/>
                          <a:gd name="connsiteY160" fmla="*/ 2758 h 10000"/>
                          <a:gd name="connsiteX161" fmla="*/ 131 w 10000"/>
                          <a:gd name="connsiteY161" fmla="*/ 2647 h 10000"/>
                          <a:gd name="connsiteX162" fmla="*/ 183 w 10000"/>
                          <a:gd name="connsiteY162" fmla="*/ 2546 h 10000"/>
                          <a:gd name="connsiteX163" fmla="*/ 230 w 10000"/>
                          <a:gd name="connsiteY163" fmla="*/ 2478 h 10000"/>
                          <a:gd name="connsiteX164" fmla="*/ 275 w 10000"/>
                          <a:gd name="connsiteY164" fmla="*/ 2420 h 10000"/>
                          <a:gd name="connsiteX165" fmla="*/ 299 w 10000"/>
                          <a:gd name="connsiteY165" fmla="*/ 2386 h 10000"/>
                          <a:gd name="connsiteX166" fmla="*/ 312 w 10000"/>
                          <a:gd name="connsiteY166" fmla="*/ 2377 h 10000"/>
                          <a:gd name="connsiteX167" fmla="*/ 322 w 10000"/>
                          <a:gd name="connsiteY167" fmla="*/ 2372 h 10000"/>
                          <a:gd name="connsiteX168" fmla="*/ 356 w 10000"/>
                          <a:gd name="connsiteY168" fmla="*/ 2353 h 10000"/>
                          <a:gd name="connsiteX169" fmla="*/ 413 w 10000"/>
                          <a:gd name="connsiteY169" fmla="*/ 2309 h 10000"/>
                          <a:gd name="connsiteX170" fmla="*/ 485 w 10000"/>
                          <a:gd name="connsiteY170" fmla="*/ 2261 h 10000"/>
                          <a:gd name="connsiteX171" fmla="*/ 581 w 10000"/>
                          <a:gd name="connsiteY171" fmla="*/ 2203 h 10000"/>
                          <a:gd name="connsiteX172" fmla="*/ 690 w 10000"/>
                          <a:gd name="connsiteY172" fmla="*/ 2135 h 10000"/>
                          <a:gd name="connsiteX173" fmla="*/ 811 w 10000"/>
                          <a:gd name="connsiteY173" fmla="*/ 2048 h 10000"/>
                          <a:gd name="connsiteX174" fmla="*/ 950 w 10000"/>
                          <a:gd name="connsiteY174" fmla="*/ 1966 h 10000"/>
                          <a:gd name="connsiteX175" fmla="*/ 1096 w 10000"/>
                          <a:gd name="connsiteY175" fmla="*/ 1865 h 10000"/>
                          <a:gd name="connsiteX176" fmla="*/ 1252 w 10000"/>
                          <a:gd name="connsiteY176" fmla="*/ 1758 h 10000"/>
                          <a:gd name="connsiteX177" fmla="*/ 1418 w 10000"/>
                          <a:gd name="connsiteY177" fmla="*/ 1652 h 10000"/>
                          <a:gd name="connsiteX178" fmla="*/ 1586 w 10000"/>
                          <a:gd name="connsiteY178" fmla="*/ 1541 h 10000"/>
                          <a:gd name="connsiteX179" fmla="*/ 1759 w 10000"/>
                          <a:gd name="connsiteY179" fmla="*/ 1420 h 10000"/>
                          <a:gd name="connsiteX180" fmla="*/ 1940 w 10000"/>
                          <a:gd name="connsiteY180" fmla="*/ 1314 h 10000"/>
                          <a:gd name="connsiteX181" fmla="*/ 2118 w 10000"/>
                          <a:gd name="connsiteY181" fmla="*/ 1193 h 10000"/>
                          <a:gd name="connsiteX182" fmla="*/ 2298 w 10000"/>
                          <a:gd name="connsiteY182" fmla="*/ 1077 h 10000"/>
                          <a:gd name="connsiteX183" fmla="*/ 2476 w 10000"/>
                          <a:gd name="connsiteY183" fmla="*/ 957 h 10000"/>
                          <a:gd name="connsiteX184" fmla="*/ 2650 w 10000"/>
                          <a:gd name="connsiteY184" fmla="*/ 845 h 10000"/>
                          <a:gd name="connsiteX185" fmla="*/ 2818 w 10000"/>
                          <a:gd name="connsiteY185" fmla="*/ 729 h 10000"/>
                          <a:gd name="connsiteX186" fmla="*/ 2979 w 10000"/>
                          <a:gd name="connsiteY186" fmla="*/ 628 h 10000"/>
                          <a:gd name="connsiteX187" fmla="*/ 3135 w 10000"/>
                          <a:gd name="connsiteY187" fmla="*/ 527 h 10000"/>
                          <a:gd name="connsiteX188" fmla="*/ 3278 w 10000"/>
                          <a:gd name="connsiteY188" fmla="*/ 435 h 10000"/>
                          <a:gd name="connsiteX189" fmla="*/ 3407 w 10000"/>
                          <a:gd name="connsiteY189" fmla="*/ 348 h 10000"/>
                          <a:gd name="connsiteX190" fmla="*/ 3525 w 10000"/>
                          <a:gd name="connsiteY190" fmla="*/ 271 h 10000"/>
                          <a:gd name="connsiteX191" fmla="*/ 3629 w 10000"/>
                          <a:gd name="connsiteY191" fmla="*/ 203 h 10000"/>
                          <a:gd name="connsiteX192" fmla="*/ 3716 w 10000"/>
                          <a:gd name="connsiteY192" fmla="*/ 155 h 10000"/>
                          <a:gd name="connsiteX193" fmla="*/ 3785 w 10000"/>
                          <a:gd name="connsiteY193" fmla="*/ 111 h 10000"/>
                          <a:gd name="connsiteX194" fmla="*/ 3837 w 10000"/>
                          <a:gd name="connsiteY194" fmla="*/ 77 h 10000"/>
                          <a:gd name="connsiteX195" fmla="*/ 3949 w 10000"/>
                          <a:gd name="connsiteY195" fmla="*/ 29 h 10000"/>
                          <a:gd name="connsiteX196" fmla="*/ 4052 w 10000"/>
                          <a:gd name="connsiteY19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161 w 10000"/>
                          <a:gd name="connsiteY33" fmla="*/ 2903 h 10000"/>
                          <a:gd name="connsiteX34" fmla="*/ 9693 w 10000"/>
                          <a:gd name="connsiteY34" fmla="*/ 3217 h 10000"/>
                          <a:gd name="connsiteX35" fmla="*/ 9785 w 10000"/>
                          <a:gd name="connsiteY35" fmla="*/ 3266 h 10000"/>
                          <a:gd name="connsiteX36" fmla="*/ 9854 w 10000"/>
                          <a:gd name="connsiteY36" fmla="*/ 3309 h 10000"/>
                          <a:gd name="connsiteX37" fmla="*/ 9901 w 10000"/>
                          <a:gd name="connsiteY37" fmla="*/ 3333 h 10000"/>
                          <a:gd name="connsiteX38" fmla="*/ 9923 w 10000"/>
                          <a:gd name="connsiteY38" fmla="*/ 3353 h 10000"/>
                          <a:gd name="connsiteX39" fmla="*/ 9975 w 10000"/>
                          <a:gd name="connsiteY39" fmla="*/ 3391 h 10000"/>
                          <a:gd name="connsiteX40" fmla="*/ 10000 w 10000"/>
                          <a:gd name="connsiteY40" fmla="*/ 3444 h 10000"/>
                          <a:gd name="connsiteX41" fmla="*/ 10000 w 10000"/>
                          <a:gd name="connsiteY41" fmla="*/ 3493 h 10000"/>
                          <a:gd name="connsiteX42" fmla="*/ 9988 w 10000"/>
                          <a:gd name="connsiteY42" fmla="*/ 3536 h 10000"/>
                          <a:gd name="connsiteX43" fmla="*/ 9958 w 10000"/>
                          <a:gd name="connsiteY43" fmla="*/ 3589 h 10000"/>
                          <a:gd name="connsiteX44" fmla="*/ 9913 w 10000"/>
                          <a:gd name="connsiteY44" fmla="*/ 3647 h 10000"/>
                          <a:gd name="connsiteX45" fmla="*/ 9874 w 10000"/>
                          <a:gd name="connsiteY45" fmla="*/ 3681 h 10000"/>
                          <a:gd name="connsiteX46" fmla="*/ 9832 w 10000"/>
                          <a:gd name="connsiteY46" fmla="*/ 3734 h 10000"/>
                          <a:gd name="connsiteX47" fmla="*/ 9780 w 10000"/>
                          <a:gd name="connsiteY47" fmla="*/ 3792 h 10000"/>
                          <a:gd name="connsiteX48" fmla="*/ 9728 w 10000"/>
                          <a:gd name="connsiteY48" fmla="*/ 3850 h 10000"/>
                          <a:gd name="connsiteX49" fmla="*/ 9671 w 10000"/>
                          <a:gd name="connsiteY49" fmla="*/ 3903 h 10000"/>
                          <a:gd name="connsiteX50" fmla="*/ 9629 w 10000"/>
                          <a:gd name="connsiteY50" fmla="*/ 3952 h 10000"/>
                          <a:gd name="connsiteX51" fmla="*/ 9589 w 10000"/>
                          <a:gd name="connsiteY51" fmla="*/ 3995 h 10000"/>
                          <a:gd name="connsiteX52" fmla="*/ 9562 w 10000"/>
                          <a:gd name="connsiteY52" fmla="*/ 4029 h 10000"/>
                          <a:gd name="connsiteX53" fmla="*/ 9550 w 10000"/>
                          <a:gd name="connsiteY53" fmla="*/ 4039 h 10000"/>
                          <a:gd name="connsiteX54" fmla="*/ 9555 w 10000"/>
                          <a:gd name="connsiteY54" fmla="*/ 6237 h 10000"/>
                          <a:gd name="connsiteX55" fmla="*/ 9567 w 10000"/>
                          <a:gd name="connsiteY55" fmla="*/ 6246 h 10000"/>
                          <a:gd name="connsiteX56" fmla="*/ 9597 w 10000"/>
                          <a:gd name="connsiteY56" fmla="*/ 6271 h 10000"/>
                          <a:gd name="connsiteX57" fmla="*/ 9641 w 10000"/>
                          <a:gd name="connsiteY57" fmla="*/ 6304 h 10000"/>
                          <a:gd name="connsiteX58" fmla="*/ 9698 w 10000"/>
                          <a:gd name="connsiteY58" fmla="*/ 6338 h 10000"/>
                          <a:gd name="connsiteX59" fmla="*/ 9753 w 10000"/>
                          <a:gd name="connsiteY59" fmla="*/ 6382 h 10000"/>
                          <a:gd name="connsiteX60" fmla="*/ 9805 w 10000"/>
                          <a:gd name="connsiteY60" fmla="*/ 6420 h 10000"/>
                          <a:gd name="connsiteX61" fmla="*/ 9844 w 10000"/>
                          <a:gd name="connsiteY61" fmla="*/ 6454 h 10000"/>
                          <a:gd name="connsiteX62" fmla="*/ 9874 w 10000"/>
                          <a:gd name="connsiteY62" fmla="*/ 6488 h 10000"/>
                          <a:gd name="connsiteX63" fmla="*/ 9884 w 10000"/>
                          <a:gd name="connsiteY63" fmla="*/ 6531 h 10000"/>
                          <a:gd name="connsiteX64" fmla="*/ 9879 w 10000"/>
                          <a:gd name="connsiteY64" fmla="*/ 6575 h 10000"/>
                          <a:gd name="connsiteX65" fmla="*/ 9866 w 10000"/>
                          <a:gd name="connsiteY65" fmla="*/ 6618 h 10000"/>
                          <a:gd name="connsiteX66" fmla="*/ 9854 w 10000"/>
                          <a:gd name="connsiteY66" fmla="*/ 6652 h 10000"/>
                          <a:gd name="connsiteX67" fmla="*/ 9839 w 10000"/>
                          <a:gd name="connsiteY67" fmla="*/ 6667 h 10000"/>
                          <a:gd name="connsiteX68" fmla="*/ 9837 w 10000"/>
                          <a:gd name="connsiteY68" fmla="*/ 6676 h 10000"/>
                          <a:gd name="connsiteX69" fmla="*/ 9827 w 10000"/>
                          <a:gd name="connsiteY69" fmla="*/ 6686 h 10000"/>
                          <a:gd name="connsiteX70" fmla="*/ 9792 w 10000"/>
                          <a:gd name="connsiteY70" fmla="*/ 6720 h 10000"/>
                          <a:gd name="connsiteX71" fmla="*/ 9740 w 10000"/>
                          <a:gd name="connsiteY71" fmla="*/ 6758 h 10000"/>
                          <a:gd name="connsiteX72" fmla="*/ 9671 w 10000"/>
                          <a:gd name="connsiteY72" fmla="*/ 6826 h 10000"/>
                          <a:gd name="connsiteX73" fmla="*/ 9579 w 10000"/>
                          <a:gd name="connsiteY73" fmla="*/ 6903 h 10000"/>
                          <a:gd name="connsiteX74" fmla="*/ 9476 w 10000"/>
                          <a:gd name="connsiteY74" fmla="*/ 6995 h 10000"/>
                          <a:gd name="connsiteX75" fmla="*/ 9359 w 10000"/>
                          <a:gd name="connsiteY75" fmla="*/ 7106 h 10000"/>
                          <a:gd name="connsiteX76" fmla="*/ 9231 w 10000"/>
                          <a:gd name="connsiteY76" fmla="*/ 7227 h 10000"/>
                          <a:gd name="connsiteX77" fmla="*/ 9087 w 10000"/>
                          <a:gd name="connsiteY77" fmla="*/ 7353 h 10000"/>
                          <a:gd name="connsiteX78" fmla="*/ 8939 w 10000"/>
                          <a:gd name="connsiteY78" fmla="*/ 7478 h 10000"/>
                          <a:gd name="connsiteX79" fmla="*/ 8780 w 10000"/>
                          <a:gd name="connsiteY79" fmla="*/ 7623 h 10000"/>
                          <a:gd name="connsiteX80" fmla="*/ 8615 w 10000"/>
                          <a:gd name="connsiteY80" fmla="*/ 7778 h 10000"/>
                          <a:gd name="connsiteX81" fmla="*/ 8441 w 10000"/>
                          <a:gd name="connsiteY81" fmla="*/ 7928 h 10000"/>
                          <a:gd name="connsiteX82" fmla="*/ 8268 w 10000"/>
                          <a:gd name="connsiteY82" fmla="*/ 8082 h 10000"/>
                          <a:gd name="connsiteX83" fmla="*/ 8090 w 10000"/>
                          <a:gd name="connsiteY83" fmla="*/ 8242 h 10000"/>
                          <a:gd name="connsiteX84" fmla="*/ 7917 w 10000"/>
                          <a:gd name="connsiteY84" fmla="*/ 8401 h 10000"/>
                          <a:gd name="connsiteX85" fmla="*/ 7741 w 10000"/>
                          <a:gd name="connsiteY85" fmla="*/ 8556 h 10000"/>
                          <a:gd name="connsiteX86" fmla="*/ 7568 w 10000"/>
                          <a:gd name="connsiteY86" fmla="*/ 8715 h 10000"/>
                          <a:gd name="connsiteX87" fmla="*/ 7395 w 10000"/>
                          <a:gd name="connsiteY87" fmla="*/ 8865 h 10000"/>
                          <a:gd name="connsiteX88" fmla="*/ 7229 w 10000"/>
                          <a:gd name="connsiteY88" fmla="*/ 9010 h 10000"/>
                          <a:gd name="connsiteX89" fmla="*/ 7073 w 10000"/>
                          <a:gd name="connsiteY89" fmla="*/ 9155 h 10000"/>
                          <a:gd name="connsiteX90" fmla="*/ 6927 w 10000"/>
                          <a:gd name="connsiteY90" fmla="*/ 9290 h 10000"/>
                          <a:gd name="connsiteX91" fmla="*/ 6784 w 10000"/>
                          <a:gd name="connsiteY91" fmla="*/ 9415 h 10000"/>
                          <a:gd name="connsiteX92" fmla="*/ 6658 w 10000"/>
                          <a:gd name="connsiteY92" fmla="*/ 9527 h 10000"/>
                          <a:gd name="connsiteX93" fmla="*/ 6541 w 10000"/>
                          <a:gd name="connsiteY93" fmla="*/ 9628 h 10000"/>
                          <a:gd name="connsiteX94" fmla="*/ 6437 w 10000"/>
                          <a:gd name="connsiteY94" fmla="*/ 9720 h 10000"/>
                          <a:gd name="connsiteX95" fmla="*/ 6356 w 10000"/>
                          <a:gd name="connsiteY95" fmla="*/ 9797 h 10000"/>
                          <a:gd name="connsiteX96" fmla="*/ 6286 w 10000"/>
                          <a:gd name="connsiteY96" fmla="*/ 9865 h 10000"/>
                          <a:gd name="connsiteX97" fmla="*/ 6235 w 10000"/>
                          <a:gd name="connsiteY97" fmla="*/ 9908 h 10000"/>
                          <a:gd name="connsiteX98" fmla="*/ 6205 w 10000"/>
                          <a:gd name="connsiteY98" fmla="*/ 9932 h 10000"/>
                          <a:gd name="connsiteX99" fmla="*/ 6131 w 10000"/>
                          <a:gd name="connsiteY99" fmla="*/ 9986 h 10000"/>
                          <a:gd name="connsiteX100" fmla="*/ 6066 w 10000"/>
                          <a:gd name="connsiteY100" fmla="*/ 10000 h 10000"/>
                          <a:gd name="connsiteX101" fmla="*/ 6004 w 10000"/>
                          <a:gd name="connsiteY101" fmla="*/ 9990 h 10000"/>
                          <a:gd name="connsiteX102" fmla="*/ 5957 w 10000"/>
                          <a:gd name="connsiteY102" fmla="*/ 9976 h 10000"/>
                          <a:gd name="connsiteX103" fmla="*/ 5928 w 10000"/>
                          <a:gd name="connsiteY103" fmla="*/ 9957 h 10000"/>
                          <a:gd name="connsiteX104" fmla="*/ 5913 w 10000"/>
                          <a:gd name="connsiteY104" fmla="*/ 9952 h 10000"/>
                          <a:gd name="connsiteX105" fmla="*/ 5901 w 10000"/>
                          <a:gd name="connsiteY105" fmla="*/ 9942 h 10000"/>
                          <a:gd name="connsiteX106" fmla="*/ 5866 w 10000"/>
                          <a:gd name="connsiteY106" fmla="*/ 9918 h 10000"/>
                          <a:gd name="connsiteX107" fmla="*/ 5809 w 10000"/>
                          <a:gd name="connsiteY107" fmla="*/ 9874 h 10000"/>
                          <a:gd name="connsiteX108" fmla="*/ 5737 w 10000"/>
                          <a:gd name="connsiteY108" fmla="*/ 9816 h 10000"/>
                          <a:gd name="connsiteX109" fmla="*/ 5641 w 10000"/>
                          <a:gd name="connsiteY109" fmla="*/ 9739 h 10000"/>
                          <a:gd name="connsiteX110" fmla="*/ 5524 w 10000"/>
                          <a:gd name="connsiteY110" fmla="*/ 9647 h 10000"/>
                          <a:gd name="connsiteX111" fmla="*/ 5398 w 10000"/>
                          <a:gd name="connsiteY111" fmla="*/ 9546 h 10000"/>
                          <a:gd name="connsiteX112" fmla="*/ 5252 w 10000"/>
                          <a:gd name="connsiteY112" fmla="*/ 9435 h 10000"/>
                          <a:gd name="connsiteX113" fmla="*/ 5096 w 10000"/>
                          <a:gd name="connsiteY113" fmla="*/ 9314 h 10000"/>
                          <a:gd name="connsiteX114" fmla="*/ 4923 w 10000"/>
                          <a:gd name="connsiteY114" fmla="*/ 9179 h 10000"/>
                          <a:gd name="connsiteX115" fmla="*/ 4740 w 10000"/>
                          <a:gd name="connsiteY115" fmla="*/ 9034 h 10000"/>
                          <a:gd name="connsiteX116" fmla="*/ 4545 w 10000"/>
                          <a:gd name="connsiteY116" fmla="*/ 8884 h 10000"/>
                          <a:gd name="connsiteX117" fmla="*/ 4347 w 10000"/>
                          <a:gd name="connsiteY117" fmla="*/ 8729 h 10000"/>
                          <a:gd name="connsiteX118" fmla="*/ 4139 w 10000"/>
                          <a:gd name="connsiteY118" fmla="*/ 8560 h 10000"/>
                          <a:gd name="connsiteX119" fmla="*/ 3924 w 10000"/>
                          <a:gd name="connsiteY119" fmla="*/ 8401 h 10000"/>
                          <a:gd name="connsiteX120" fmla="*/ 3706 w 10000"/>
                          <a:gd name="connsiteY120" fmla="*/ 8222 h 10000"/>
                          <a:gd name="connsiteX121" fmla="*/ 3481 w 10000"/>
                          <a:gd name="connsiteY121" fmla="*/ 8053 h 10000"/>
                          <a:gd name="connsiteX122" fmla="*/ 3256 w 10000"/>
                          <a:gd name="connsiteY122" fmla="*/ 7879 h 10000"/>
                          <a:gd name="connsiteX123" fmla="*/ 3026 w 10000"/>
                          <a:gd name="connsiteY123" fmla="*/ 7700 h 10000"/>
                          <a:gd name="connsiteX124" fmla="*/ 2801 w 10000"/>
                          <a:gd name="connsiteY124" fmla="*/ 7522 h 10000"/>
                          <a:gd name="connsiteX125" fmla="*/ 2575 w 10000"/>
                          <a:gd name="connsiteY125" fmla="*/ 7343 h 10000"/>
                          <a:gd name="connsiteX126" fmla="*/ 2355 w 10000"/>
                          <a:gd name="connsiteY126" fmla="*/ 7174 h 10000"/>
                          <a:gd name="connsiteX127" fmla="*/ 2135 w 10000"/>
                          <a:gd name="connsiteY127" fmla="*/ 7005 h 10000"/>
                          <a:gd name="connsiteX128" fmla="*/ 1922 w 10000"/>
                          <a:gd name="connsiteY128" fmla="*/ 6836 h 10000"/>
                          <a:gd name="connsiteX129" fmla="*/ 1719 w 10000"/>
                          <a:gd name="connsiteY129" fmla="*/ 6676 h 10000"/>
                          <a:gd name="connsiteX130" fmla="*/ 1519 w 10000"/>
                          <a:gd name="connsiteY130" fmla="*/ 6522 h 10000"/>
                          <a:gd name="connsiteX131" fmla="*/ 1331 w 10000"/>
                          <a:gd name="connsiteY131" fmla="*/ 6372 h 10000"/>
                          <a:gd name="connsiteX132" fmla="*/ 1153 w 10000"/>
                          <a:gd name="connsiteY132" fmla="*/ 6237 h 10000"/>
                          <a:gd name="connsiteX133" fmla="*/ 985 w 10000"/>
                          <a:gd name="connsiteY133" fmla="*/ 6101 h 10000"/>
                          <a:gd name="connsiteX134" fmla="*/ 831 w 10000"/>
                          <a:gd name="connsiteY134" fmla="*/ 5981 h 10000"/>
                          <a:gd name="connsiteX135" fmla="*/ 690 w 10000"/>
                          <a:gd name="connsiteY135" fmla="*/ 5874 h 10000"/>
                          <a:gd name="connsiteX136" fmla="*/ 569 w 10000"/>
                          <a:gd name="connsiteY136" fmla="*/ 5778 h 10000"/>
                          <a:gd name="connsiteX137" fmla="*/ 460 w 10000"/>
                          <a:gd name="connsiteY137" fmla="*/ 5696 h 10000"/>
                          <a:gd name="connsiteX138" fmla="*/ 369 w 10000"/>
                          <a:gd name="connsiteY138" fmla="*/ 5618 h 10000"/>
                          <a:gd name="connsiteX139" fmla="*/ 299 w 10000"/>
                          <a:gd name="connsiteY139" fmla="*/ 5570 h 10000"/>
                          <a:gd name="connsiteX140" fmla="*/ 252 w 10000"/>
                          <a:gd name="connsiteY140" fmla="*/ 5527 h 10000"/>
                          <a:gd name="connsiteX141" fmla="*/ 225 w 10000"/>
                          <a:gd name="connsiteY141" fmla="*/ 5502 h 10000"/>
                          <a:gd name="connsiteX142" fmla="*/ 148 w 10000"/>
                          <a:gd name="connsiteY142" fmla="*/ 5425 h 10000"/>
                          <a:gd name="connsiteX143" fmla="*/ 92 w 10000"/>
                          <a:gd name="connsiteY143" fmla="*/ 5324 h 10000"/>
                          <a:gd name="connsiteX144" fmla="*/ 52 w 10000"/>
                          <a:gd name="connsiteY144" fmla="*/ 5213 h 10000"/>
                          <a:gd name="connsiteX145" fmla="*/ 27 w 10000"/>
                          <a:gd name="connsiteY145" fmla="*/ 5111 h 10000"/>
                          <a:gd name="connsiteX146" fmla="*/ 10 w 10000"/>
                          <a:gd name="connsiteY146" fmla="*/ 5019 h 10000"/>
                          <a:gd name="connsiteX147" fmla="*/ 5 w 10000"/>
                          <a:gd name="connsiteY147" fmla="*/ 4942 h 10000"/>
                          <a:gd name="connsiteX148" fmla="*/ 0 w 10000"/>
                          <a:gd name="connsiteY148" fmla="*/ 4884 h 10000"/>
                          <a:gd name="connsiteX149" fmla="*/ 0 w 10000"/>
                          <a:gd name="connsiteY149" fmla="*/ 4865 h 10000"/>
                          <a:gd name="connsiteX150" fmla="*/ 0 w 10000"/>
                          <a:gd name="connsiteY150" fmla="*/ 4831 h 10000"/>
                          <a:gd name="connsiteX151" fmla="*/ 0 w 10000"/>
                          <a:gd name="connsiteY151" fmla="*/ 4749 h 10000"/>
                          <a:gd name="connsiteX152" fmla="*/ 0 w 10000"/>
                          <a:gd name="connsiteY152" fmla="*/ 4618 h 10000"/>
                          <a:gd name="connsiteX153" fmla="*/ 0 w 10000"/>
                          <a:gd name="connsiteY153" fmla="*/ 3826 h 10000"/>
                          <a:gd name="connsiteX154" fmla="*/ 0 w 10000"/>
                          <a:gd name="connsiteY154" fmla="*/ 3604 h 10000"/>
                          <a:gd name="connsiteX155" fmla="*/ 0 w 10000"/>
                          <a:gd name="connsiteY155" fmla="*/ 3401 h 10000"/>
                          <a:gd name="connsiteX156" fmla="*/ 0 w 10000"/>
                          <a:gd name="connsiteY156" fmla="*/ 3222 h 10000"/>
                          <a:gd name="connsiteX157" fmla="*/ 10 w 10000"/>
                          <a:gd name="connsiteY157" fmla="*/ 3053 h 10000"/>
                          <a:gd name="connsiteX158" fmla="*/ 40 w 10000"/>
                          <a:gd name="connsiteY158" fmla="*/ 2894 h 10000"/>
                          <a:gd name="connsiteX159" fmla="*/ 84 w 10000"/>
                          <a:gd name="connsiteY159" fmla="*/ 2758 h 10000"/>
                          <a:gd name="connsiteX160" fmla="*/ 131 w 10000"/>
                          <a:gd name="connsiteY160" fmla="*/ 2647 h 10000"/>
                          <a:gd name="connsiteX161" fmla="*/ 183 w 10000"/>
                          <a:gd name="connsiteY161" fmla="*/ 2546 h 10000"/>
                          <a:gd name="connsiteX162" fmla="*/ 230 w 10000"/>
                          <a:gd name="connsiteY162" fmla="*/ 2478 h 10000"/>
                          <a:gd name="connsiteX163" fmla="*/ 275 w 10000"/>
                          <a:gd name="connsiteY163" fmla="*/ 2420 h 10000"/>
                          <a:gd name="connsiteX164" fmla="*/ 299 w 10000"/>
                          <a:gd name="connsiteY164" fmla="*/ 2386 h 10000"/>
                          <a:gd name="connsiteX165" fmla="*/ 312 w 10000"/>
                          <a:gd name="connsiteY165" fmla="*/ 2377 h 10000"/>
                          <a:gd name="connsiteX166" fmla="*/ 322 w 10000"/>
                          <a:gd name="connsiteY166" fmla="*/ 2372 h 10000"/>
                          <a:gd name="connsiteX167" fmla="*/ 356 w 10000"/>
                          <a:gd name="connsiteY167" fmla="*/ 2353 h 10000"/>
                          <a:gd name="connsiteX168" fmla="*/ 413 w 10000"/>
                          <a:gd name="connsiteY168" fmla="*/ 2309 h 10000"/>
                          <a:gd name="connsiteX169" fmla="*/ 485 w 10000"/>
                          <a:gd name="connsiteY169" fmla="*/ 2261 h 10000"/>
                          <a:gd name="connsiteX170" fmla="*/ 581 w 10000"/>
                          <a:gd name="connsiteY170" fmla="*/ 2203 h 10000"/>
                          <a:gd name="connsiteX171" fmla="*/ 690 w 10000"/>
                          <a:gd name="connsiteY171" fmla="*/ 2135 h 10000"/>
                          <a:gd name="connsiteX172" fmla="*/ 811 w 10000"/>
                          <a:gd name="connsiteY172" fmla="*/ 2048 h 10000"/>
                          <a:gd name="connsiteX173" fmla="*/ 950 w 10000"/>
                          <a:gd name="connsiteY173" fmla="*/ 1966 h 10000"/>
                          <a:gd name="connsiteX174" fmla="*/ 1096 w 10000"/>
                          <a:gd name="connsiteY174" fmla="*/ 1865 h 10000"/>
                          <a:gd name="connsiteX175" fmla="*/ 1252 w 10000"/>
                          <a:gd name="connsiteY175" fmla="*/ 1758 h 10000"/>
                          <a:gd name="connsiteX176" fmla="*/ 1418 w 10000"/>
                          <a:gd name="connsiteY176" fmla="*/ 1652 h 10000"/>
                          <a:gd name="connsiteX177" fmla="*/ 1586 w 10000"/>
                          <a:gd name="connsiteY177" fmla="*/ 1541 h 10000"/>
                          <a:gd name="connsiteX178" fmla="*/ 1759 w 10000"/>
                          <a:gd name="connsiteY178" fmla="*/ 1420 h 10000"/>
                          <a:gd name="connsiteX179" fmla="*/ 1940 w 10000"/>
                          <a:gd name="connsiteY179" fmla="*/ 1314 h 10000"/>
                          <a:gd name="connsiteX180" fmla="*/ 2118 w 10000"/>
                          <a:gd name="connsiteY180" fmla="*/ 1193 h 10000"/>
                          <a:gd name="connsiteX181" fmla="*/ 2298 w 10000"/>
                          <a:gd name="connsiteY181" fmla="*/ 1077 h 10000"/>
                          <a:gd name="connsiteX182" fmla="*/ 2476 w 10000"/>
                          <a:gd name="connsiteY182" fmla="*/ 957 h 10000"/>
                          <a:gd name="connsiteX183" fmla="*/ 2650 w 10000"/>
                          <a:gd name="connsiteY183" fmla="*/ 845 h 10000"/>
                          <a:gd name="connsiteX184" fmla="*/ 2818 w 10000"/>
                          <a:gd name="connsiteY184" fmla="*/ 729 h 10000"/>
                          <a:gd name="connsiteX185" fmla="*/ 2979 w 10000"/>
                          <a:gd name="connsiteY185" fmla="*/ 628 h 10000"/>
                          <a:gd name="connsiteX186" fmla="*/ 3135 w 10000"/>
                          <a:gd name="connsiteY186" fmla="*/ 527 h 10000"/>
                          <a:gd name="connsiteX187" fmla="*/ 3278 w 10000"/>
                          <a:gd name="connsiteY187" fmla="*/ 435 h 10000"/>
                          <a:gd name="connsiteX188" fmla="*/ 3407 w 10000"/>
                          <a:gd name="connsiteY188" fmla="*/ 348 h 10000"/>
                          <a:gd name="connsiteX189" fmla="*/ 3525 w 10000"/>
                          <a:gd name="connsiteY189" fmla="*/ 271 h 10000"/>
                          <a:gd name="connsiteX190" fmla="*/ 3629 w 10000"/>
                          <a:gd name="connsiteY190" fmla="*/ 203 h 10000"/>
                          <a:gd name="connsiteX191" fmla="*/ 3716 w 10000"/>
                          <a:gd name="connsiteY191" fmla="*/ 155 h 10000"/>
                          <a:gd name="connsiteX192" fmla="*/ 3785 w 10000"/>
                          <a:gd name="connsiteY192" fmla="*/ 111 h 10000"/>
                          <a:gd name="connsiteX193" fmla="*/ 3837 w 10000"/>
                          <a:gd name="connsiteY193" fmla="*/ 77 h 10000"/>
                          <a:gd name="connsiteX194" fmla="*/ 3949 w 10000"/>
                          <a:gd name="connsiteY194" fmla="*/ 29 h 10000"/>
                          <a:gd name="connsiteX195" fmla="*/ 4052 w 10000"/>
                          <a:gd name="connsiteY19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8991 w 10000"/>
                          <a:gd name="connsiteY32" fmla="*/ 2802 h 10000"/>
                          <a:gd name="connsiteX33" fmla="*/ 9693 w 10000"/>
                          <a:gd name="connsiteY33" fmla="*/ 3217 h 10000"/>
                          <a:gd name="connsiteX34" fmla="*/ 9785 w 10000"/>
                          <a:gd name="connsiteY34" fmla="*/ 3266 h 10000"/>
                          <a:gd name="connsiteX35" fmla="*/ 9854 w 10000"/>
                          <a:gd name="connsiteY35" fmla="*/ 3309 h 10000"/>
                          <a:gd name="connsiteX36" fmla="*/ 9901 w 10000"/>
                          <a:gd name="connsiteY36" fmla="*/ 3333 h 10000"/>
                          <a:gd name="connsiteX37" fmla="*/ 9923 w 10000"/>
                          <a:gd name="connsiteY37" fmla="*/ 3353 h 10000"/>
                          <a:gd name="connsiteX38" fmla="*/ 9975 w 10000"/>
                          <a:gd name="connsiteY38" fmla="*/ 3391 h 10000"/>
                          <a:gd name="connsiteX39" fmla="*/ 10000 w 10000"/>
                          <a:gd name="connsiteY39" fmla="*/ 3444 h 10000"/>
                          <a:gd name="connsiteX40" fmla="*/ 10000 w 10000"/>
                          <a:gd name="connsiteY40" fmla="*/ 3493 h 10000"/>
                          <a:gd name="connsiteX41" fmla="*/ 9988 w 10000"/>
                          <a:gd name="connsiteY41" fmla="*/ 3536 h 10000"/>
                          <a:gd name="connsiteX42" fmla="*/ 9958 w 10000"/>
                          <a:gd name="connsiteY42" fmla="*/ 3589 h 10000"/>
                          <a:gd name="connsiteX43" fmla="*/ 9913 w 10000"/>
                          <a:gd name="connsiteY43" fmla="*/ 3647 h 10000"/>
                          <a:gd name="connsiteX44" fmla="*/ 9874 w 10000"/>
                          <a:gd name="connsiteY44" fmla="*/ 3681 h 10000"/>
                          <a:gd name="connsiteX45" fmla="*/ 9832 w 10000"/>
                          <a:gd name="connsiteY45" fmla="*/ 3734 h 10000"/>
                          <a:gd name="connsiteX46" fmla="*/ 9780 w 10000"/>
                          <a:gd name="connsiteY46" fmla="*/ 3792 h 10000"/>
                          <a:gd name="connsiteX47" fmla="*/ 9728 w 10000"/>
                          <a:gd name="connsiteY47" fmla="*/ 3850 h 10000"/>
                          <a:gd name="connsiteX48" fmla="*/ 9671 w 10000"/>
                          <a:gd name="connsiteY48" fmla="*/ 3903 h 10000"/>
                          <a:gd name="connsiteX49" fmla="*/ 9629 w 10000"/>
                          <a:gd name="connsiteY49" fmla="*/ 3952 h 10000"/>
                          <a:gd name="connsiteX50" fmla="*/ 9589 w 10000"/>
                          <a:gd name="connsiteY50" fmla="*/ 3995 h 10000"/>
                          <a:gd name="connsiteX51" fmla="*/ 9562 w 10000"/>
                          <a:gd name="connsiteY51" fmla="*/ 4029 h 10000"/>
                          <a:gd name="connsiteX52" fmla="*/ 9550 w 10000"/>
                          <a:gd name="connsiteY52" fmla="*/ 4039 h 10000"/>
                          <a:gd name="connsiteX53" fmla="*/ 9555 w 10000"/>
                          <a:gd name="connsiteY53" fmla="*/ 6237 h 10000"/>
                          <a:gd name="connsiteX54" fmla="*/ 9567 w 10000"/>
                          <a:gd name="connsiteY54" fmla="*/ 6246 h 10000"/>
                          <a:gd name="connsiteX55" fmla="*/ 9597 w 10000"/>
                          <a:gd name="connsiteY55" fmla="*/ 6271 h 10000"/>
                          <a:gd name="connsiteX56" fmla="*/ 9641 w 10000"/>
                          <a:gd name="connsiteY56" fmla="*/ 6304 h 10000"/>
                          <a:gd name="connsiteX57" fmla="*/ 9698 w 10000"/>
                          <a:gd name="connsiteY57" fmla="*/ 6338 h 10000"/>
                          <a:gd name="connsiteX58" fmla="*/ 9753 w 10000"/>
                          <a:gd name="connsiteY58" fmla="*/ 6382 h 10000"/>
                          <a:gd name="connsiteX59" fmla="*/ 9805 w 10000"/>
                          <a:gd name="connsiteY59" fmla="*/ 6420 h 10000"/>
                          <a:gd name="connsiteX60" fmla="*/ 9844 w 10000"/>
                          <a:gd name="connsiteY60" fmla="*/ 6454 h 10000"/>
                          <a:gd name="connsiteX61" fmla="*/ 9874 w 10000"/>
                          <a:gd name="connsiteY61" fmla="*/ 6488 h 10000"/>
                          <a:gd name="connsiteX62" fmla="*/ 9884 w 10000"/>
                          <a:gd name="connsiteY62" fmla="*/ 6531 h 10000"/>
                          <a:gd name="connsiteX63" fmla="*/ 9879 w 10000"/>
                          <a:gd name="connsiteY63" fmla="*/ 6575 h 10000"/>
                          <a:gd name="connsiteX64" fmla="*/ 9866 w 10000"/>
                          <a:gd name="connsiteY64" fmla="*/ 6618 h 10000"/>
                          <a:gd name="connsiteX65" fmla="*/ 9854 w 10000"/>
                          <a:gd name="connsiteY65" fmla="*/ 6652 h 10000"/>
                          <a:gd name="connsiteX66" fmla="*/ 9839 w 10000"/>
                          <a:gd name="connsiteY66" fmla="*/ 6667 h 10000"/>
                          <a:gd name="connsiteX67" fmla="*/ 9837 w 10000"/>
                          <a:gd name="connsiteY67" fmla="*/ 6676 h 10000"/>
                          <a:gd name="connsiteX68" fmla="*/ 9827 w 10000"/>
                          <a:gd name="connsiteY68" fmla="*/ 6686 h 10000"/>
                          <a:gd name="connsiteX69" fmla="*/ 9792 w 10000"/>
                          <a:gd name="connsiteY69" fmla="*/ 6720 h 10000"/>
                          <a:gd name="connsiteX70" fmla="*/ 9740 w 10000"/>
                          <a:gd name="connsiteY70" fmla="*/ 6758 h 10000"/>
                          <a:gd name="connsiteX71" fmla="*/ 9671 w 10000"/>
                          <a:gd name="connsiteY71" fmla="*/ 6826 h 10000"/>
                          <a:gd name="connsiteX72" fmla="*/ 9579 w 10000"/>
                          <a:gd name="connsiteY72" fmla="*/ 6903 h 10000"/>
                          <a:gd name="connsiteX73" fmla="*/ 9476 w 10000"/>
                          <a:gd name="connsiteY73" fmla="*/ 6995 h 10000"/>
                          <a:gd name="connsiteX74" fmla="*/ 9359 w 10000"/>
                          <a:gd name="connsiteY74" fmla="*/ 7106 h 10000"/>
                          <a:gd name="connsiteX75" fmla="*/ 9231 w 10000"/>
                          <a:gd name="connsiteY75" fmla="*/ 7227 h 10000"/>
                          <a:gd name="connsiteX76" fmla="*/ 9087 w 10000"/>
                          <a:gd name="connsiteY76" fmla="*/ 7353 h 10000"/>
                          <a:gd name="connsiteX77" fmla="*/ 8939 w 10000"/>
                          <a:gd name="connsiteY77" fmla="*/ 7478 h 10000"/>
                          <a:gd name="connsiteX78" fmla="*/ 8780 w 10000"/>
                          <a:gd name="connsiteY78" fmla="*/ 7623 h 10000"/>
                          <a:gd name="connsiteX79" fmla="*/ 8615 w 10000"/>
                          <a:gd name="connsiteY79" fmla="*/ 7778 h 10000"/>
                          <a:gd name="connsiteX80" fmla="*/ 8441 w 10000"/>
                          <a:gd name="connsiteY80" fmla="*/ 7928 h 10000"/>
                          <a:gd name="connsiteX81" fmla="*/ 8268 w 10000"/>
                          <a:gd name="connsiteY81" fmla="*/ 8082 h 10000"/>
                          <a:gd name="connsiteX82" fmla="*/ 8090 w 10000"/>
                          <a:gd name="connsiteY82" fmla="*/ 8242 h 10000"/>
                          <a:gd name="connsiteX83" fmla="*/ 7917 w 10000"/>
                          <a:gd name="connsiteY83" fmla="*/ 8401 h 10000"/>
                          <a:gd name="connsiteX84" fmla="*/ 7741 w 10000"/>
                          <a:gd name="connsiteY84" fmla="*/ 8556 h 10000"/>
                          <a:gd name="connsiteX85" fmla="*/ 7568 w 10000"/>
                          <a:gd name="connsiteY85" fmla="*/ 8715 h 10000"/>
                          <a:gd name="connsiteX86" fmla="*/ 7395 w 10000"/>
                          <a:gd name="connsiteY86" fmla="*/ 8865 h 10000"/>
                          <a:gd name="connsiteX87" fmla="*/ 7229 w 10000"/>
                          <a:gd name="connsiteY87" fmla="*/ 9010 h 10000"/>
                          <a:gd name="connsiteX88" fmla="*/ 7073 w 10000"/>
                          <a:gd name="connsiteY88" fmla="*/ 9155 h 10000"/>
                          <a:gd name="connsiteX89" fmla="*/ 6927 w 10000"/>
                          <a:gd name="connsiteY89" fmla="*/ 9290 h 10000"/>
                          <a:gd name="connsiteX90" fmla="*/ 6784 w 10000"/>
                          <a:gd name="connsiteY90" fmla="*/ 9415 h 10000"/>
                          <a:gd name="connsiteX91" fmla="*/ 6658 w 10000"/>
                          <a:gd name="connsiteY91" fmla="*/ 9527 h 10000"/>
                          <a:gd name="connsiteX92" fmla="*/ 6541 w 10000"/>
                          <a:gd name="connsiteY92" fmla="*/ 9628 h 10000"/>
                          <a:gd name="connsiteX93" fmla="*/ 6437 w 10000"/>
                          <a:gd name="connsiteY93" fmla="*/ 9720 h 10000"/>
                          <a:gd name="connsiteX94" fmla="*/ 6356 w 10000"/>
                          <a:gd name="connsiteY94" fmla="*/ 9797 h 10000"/>
                          <a:gd name="connsiteX95" fmla="*/ 6286 w 10000"/>
                          <a:gd name="connsiteY95" fmla="*/ 9865 h 10000"/>
                          <a:gd name="connsiteX96" fmla="*/ 6235 w 10000"/>
                          <a:gd name="connsiteY96" fmla="*/ 9908 h 10000"/>
                          <a:gd name="connsiteX97" fmla="*/ 6205 w 10000"/>
                          <a:gd name="connsiteY97" fmla="*/ 9932 h 10000"/>
                          <a:gd name="connsiteX98" fmla="*/ 6131 w 10000"/>
                          <a:gd name="connsiteY98" fmla="*/ 9986 h 10000"/>
                          <a:gd name="connsiteX99" fmla="*/ 6066 w 10000"/>
                          <a:gd name="connsiteY99" fmla="*/ 10000 h 10000"/>
                          <a:gd name="connsiteX100" fmla="*/ 6004 w 10000"/>
                          <a:gd name="connsiteY100" fmla="*/ 9990 h 10000"/>
                          <a:gd name="connsiteX101" fmla="*/ 5957 w 10000"/>
                          <a:gd name="connsiteY101" fmla="*/ 9976 h 10000"/>
                          <a:gd name="connsiteX102" fmla="*/ 5928 w 10000"/>
                          <a:gd name="connsiteY102" fmla="*/ 9957 h 10000"/>
                          <a:gd name="connsiteX103" fmla="*/ 5913 w 10000"/>
                          <a:gd name="connsiteY103" fmla="*/ 9952 h 10000"/>
                          <a:gd name="connsiteX104" fmla="*/ 5901 w 10000"/>
                          <a:gd name="connsiteY104" fmla="*/ 9942 h 10000"/>
                          <a:gd name="connsiteX105" fmla="*/ 5866 w 10000"/>
                          <a:gd name="connsiteY105" fmla="*/ 9918 h 10000"/>
                          <a:gd name="connsiteX106" fmla="*/ 5809 w 10000"/>
                          <a:gd name="connsiteY106" fmla="*/ 9874 h 10000"/>
                          <a:gd name="connsiteX107" fmla="*/ 5737 w 10000"/>
                          <a:gd name="connsiteY107" fmla="*/ 9816 h 10000"/>
                          <a:gd name="connsiteX108" fmla="*/ 5641 w 10000"/>
                          <a:gd name="connsiteY108" fmla="*/ 9739 h 10000"/>
                          <a:gd name="connsiteX109" fmla="*/ 5524 w 10000"/>
                          <a:gd name="connsiteY109" fmla="*/ 9647 h 10000"/>
                          <a:gd name="connsiteX110" fmla="*/ 5398 w 10000"/>
                          <a:gd name="connsiteY110" fmla="*/ 9546 h 10000"/>
                          <a:gd name="connsiteX111" fmla="*/ 5252 w 10000"/>
                          <a:gd name="connsiteY111" fmla="*/ 9435 h 10000"/>
                          <a:gd name="connsiteX112" fmla="*/ 5096 w 10000"/>
                          <a:gd name="connsiteY112" fmla="*/ 9314 h 10000"/>
                          <a:gd name="connsiteX113" fmla="*/ 4923 w 10000"/>
                          <a:gd name="connsiteY113" fmla="*/ 9179 h 10000"/>
                          <a:gd name="connsiteX114" fmla="*/ 4740 w 10000"/>
                          <a:gd name="connsiteY114" fmla="*/ 9034 h 10000"/>
                          <a:gd name="connsiteX115" fmla="*/ 4545 w 10000"/>
                          <a:gd name="connsiteY115" fmla="*/ 8884 h 10000"/>
                          <a:gd name="connsiteX116" fmla="*/ 4347 w 10000"/>
                          <a:gd name="connsiteY116" fmla="*/ 8729 h 10000"/>
                          <a:gd name="connsiteX117" fmla="*/ 4139 w 10000"/>
                          <a:gd name="connsiteY117" fmla="*/ 8560 h 10000"/>
                          <a:gd name="connsiteX118" fmla="*/ 3924 w 10000"/>
                          <a:gd name="connsiteY118" fmla="*/ 8401 h 10000"/>
                          <a:gd name="connsiteX119" fmla="*/ 3706 w 10000"/>
                          <a:gd name="connsiteY119" fmla="*/ 8222 h 10000"/>
                          <a:gd name="connsiteX120" fmla="*/ 3481 w 10000"/>
                          <a:gd name="connsiteY120" fmla="*/ 8053 h 10000"/>
                          <a:gd name="connsiteX121" fmla="*/ 3256 w 10000"/>
                          <a:gd name="connsiteY121" fmla="*/ 7879 h 10000"/>
                          <a:gd name="connsiteX122" fmla="*/ 3026 w 10000"/>
                          <a:gd name="connsiteY122" fmla="*/ 7700 h 10000"/>
                          <a:gd name="connsiteX123" fmla="*/ 2801 w 10000"/>
                          <a:gd name="connsiteY123" fmla="*/ 7522 h 10000"/>
                          <a:gd name="connsiteX124" fmla="*/ 2575 w 10000"/>
                          <a:gd name="connsiteY124" fmla="*/ 7343 h 10000"/>
                          <a:gd name="connsiteX125" fmla="*/ 2355 w 10000"/>
                          <a:gd name="connsiteY125" fmla="*/ 7174 h 10000"/>
                          <a:gd name="connsiteX126" fmla="*/ 2135 w 10000"/>
                          <a:gd name="connsiteY126" fmla="*/ 7005 h 10000"/>
                          <a:gd name="connsiteX127" fmla="*/ 1922 w 10000"/>
                          <a:gd name="connsiteY127" fmla="*/ 6836 h 10000"/>
                          <a:gd name="connsiteX128" fmla="*/ 1719 w 10000"/>
                          <a:gd name="connsiteY128" fmla="*/ 6676 h 10000"/>
                          <a:gd name="connsiteX129" fmla="*/ 1519 w 10000"/>
                          <a:gd name="connsiteY129" fmla="*/ 6522 h 10000"/>
                          <a:gd name="connsiteX130" fmla="*/ 1331 w 10000"/>
                          <a:gd name="connsiteY130" fmla="*/ 6372 h 10000"/>
                          <a:gd name="connsiteX131" fmla="*/ 1153 w 10000"/>
                          <a:gd name="connsiteY131" fmla="*/ 6237 h 10000"/>
                          <a:gd name="connsiteX132" fmla="*/ 985 w 10000"/>
                          <a:gd name="connsiteY132" fmla="*/ 6101 h 10000"/>
                          <a:gd name="connsiteX133" fmla="*/ 831 w 10000"/>
                          <a:gd name="connsiteY133" fmla="*/ 5981 h 10000"/>
                          <a:gd name="connsiteX134" fmla="*/ 690 w 10000"/>
                          <a:gd name="connsiteY134" fmla="*/ 5874 h 10000"/>
                          <a:gd name="connsiteX135" fmla="*/ 569 w 10000"/>
                          <a:gd name="connsiteY135" fmla="*/ 5778 h 10000"/>
                          <a:gd name="connsiteX136" fmla="*/ 460 w 10000"/>
                          <a:gd name="connsiteY136" fmla="*/ 5696 h 10000"/>
                          <a:gd name="connsiteX137" fmla="*/ 369 w 10000"/>
                          <a:gd name="connsiteY137" fmla="*/ 5618 h 10000"/>
                          <a:gd name="connsiteX138" fmla="*/ 299 w 10000"/>
                          <a:gd name="connsiteY138" fmla="*/ 5570 h 10000"/>
                          <a:gd name="connsiteX139" fmla="*/ 252 w 10000"/>
                          <a:gd name="connsiteY139" fmla="*/ 5527 h 10000"/>
                          <a:gd name="connsiteX140" fmla="*/ 225 w 10000"/>
                          <a:gd name="connsiteY140" fmla="*/ 5502 h 10000"/>
                          <a:gd name="connsiteX141" fmla="*/ 148 w 10000"/>
                          <a:gd name="connsiteY141" fmla="*/ 5425 h 10000"/>
                          <a:gd name="connsiteX142" fmla="*/ 92 w 10000"/>
                          <a:gd name="connsiteY142" fmla="*/ 5324 h 10000"/>
                          <a:gd name="connsiteX143" fmla="*/ 52 w 10000"/>
                          <a:gd name="connsiteY143" fmla="*/ 5213 h 10000"/>
                          <a:gd name="connsiteX144" fmla="*/ 27 w 10000"/>
                          <a:gd name="connsiteY144" fmla="*/ 5111 h 10000"/>
                          <a:gd name="connsiteX145" fmla="*/ 10 w 10000"/>
                          <a:gd name="connsiteY145" fmla="*/ 5019 h 10000"/>
                          <a:gd name="connsiteX146" fmla="*/ 5 w 10000"/>
                          <a:gd name="connsiteY146" fmla="*/ 4942 h 10000"/>
                          <a:gd name="connsiteX147" fmla="*/ 0 w 10000"/>
                          <a:gd name="connsiteY147" fmla="*/ 4884 h 10000"/>
                          <a:gd name="connsiteX148" fmla="*/ 0 w 10000"/>
                          <a:gd name="connsiteY148" fmla="*/ 4865 h 10000"/>
                          <a:gd name="connsiteX149" fmla="*/ 0 w 10000"/>
                          <a:gd name="connsiteY149" fmla="*/ 4831 h 10000"/>
                          <a:gd name="connsiteX150" fmla="*/ 0 w 10000"/>
                          <a:gd name="connsiteY150" fmla="*/ 4749 h 10000"/>
                          <a:gd name="connsiteX151" fmla="*/ 0 w 10000"/>
                          <a:gd name="connsiteY151" fmla="*/ 4618 h 10000"/>
                          <a:gd name="connsiteX152" fmla="*/ 0 w 10000"/>
                          <a:gd name="connsiteY152" fmla="*/ 3826 h 10000"/>
                          <a:gd name="connsiteX153" fmla="*/ 0 w 10000"/>
                          <a:gd name="connsiteY153" fmla="*/ 3604 h 10000"/>
                          <a:gd name="connsiteX154" fmla="*/ 0 w 10000"/>
                          <a:gd name="connsiteY154" fmla="*/ 3401 h 10000"/>
                          <a:gd name="connsiteX155" fmla="*/ 0 w 10000"/>
                          <a:gd name="connsiteY155" fmla="*/ 3222 h 10000"/>
                          <a:gd name="connsiteX156" fmla="*/ 10 w 10000"/>
                          <a:gd name="connsiteY156" fmla="*/ 3053 h 10000"/>
                          <a:gd name="connsiteX157" fmla="*/ 40 w 10000"/>
                          <a:gd name="connsiteY157" fmla="*/ 2894 h 10000"/>
                          <a:gd name="connsiteX158" fmla="*/ 84 w 10000"/>
                          <a:gd name="connsiteY158" fmla="*/ 2758 h 10000"/>
                          <a:gd name="connsiteX159" fmla="*/ 131 w 10000"/>
                          <a:gd name="connsiteY159" fmla="*/ 2647 h 10000"/>
                          <a:gd name="connsiteX160" fmla="*/ 183 w 10000"/>
                          <a:gd name="connsiteY160" fmla="*/ 2546 h 10000"/>
                          <a:gd name="connsiteX161" fmla="*/ 230 w 10000"/>
                          <a:gd name="connsiteY161" fmla="*/ 2478 h 10000"/>
                          <a:gd name="connsiteX162" fmla="*/ 275 w 10000"/>
                          <a:gd name="connsiteY162" fmla="*/ 2420 h 10000"/>
                          <a:gd name="connsiteX163" fmla="*/ 299 w 10000"/>
                          <a:gd name="connsiteY163" fmla="*/ 2386 h 10000"/>
                          <a:gd name="connsiteX164" fmla="*/ 312 w 10000"/>
                          <a:gd name="connsiteY164" fmla="*/ 2377 h 10000"/>
                          <a:gd name="connsiteX165" fmla="*/ 322 w 10000"/>
                          <a:gd name="connsiteY165" fmla="*/ 2372 h 10000"/>
                          <a:gd name="connsiteX166" fmla="*/ 356 w 10000"/>
                          <a:gd name="connsiteY166" fmla="*/ 2353 h 10000"/>
                          <a:gd name="connsiteX167" fmla="*/ 413 w 10000"/>
                          <a:gd name="connsiteY167" fmla="*/ 2309 h 10000"/>
                          <a:gd name="connsiteX168" fmla="*/ 485 w 10000"/>
                          <a:gd name="connsiteY168" fmla="*/ 2261 h 10000"/>
                          <a:gd name="connsiteX169" fmla="*/ 581 w 10000"/>
                          <a:gd name="connsiteY169" fmla="*/ 2203 h 10000"/>
                          <a:gd name="connsiteX170" fmla="*/ 690 w 10000"/>
                          <a:gd name="connsiteY170" fmla="*/ 2135 h 10000"/>
                          <a:gd name="connsiteX171" fmla="*/ 811 w 10000"/>
                          <a:gd name="connsiteY171" fmla="*/ 2048 h 10000"/>
                          <a:gd name="connsiteX172" fmla="*/ 950 w 10000"/>
                          <a:gd name="connsiteY172" fmla="*/ 1966 h 10000"/>
                          <a:gd name="connsiteX173" fmla="*/ 1096 w 10000"/>
                          <a:gd name="connsiteY173" fmla="*/ 1865 h 10000"/>
                          <a:gd name="connsiteX174" fmla="*/ 1252 w 10000"/>
                          <a:gd name="connsiteY174" fmla="*/ 1758 h 10000"/>
                          <a:gd name="connsiteX175" fmla="*/ 1418 w 10000"/>
                          <a:gd name="connsiteY175" fmla="*/ 1652 h 10000"/>
                          <a:gd name="connsiteX176" fmla="*/ 1586 w 10000"/>
                          <a:gd name="connsiteY176" fmla="*/ 1541 h 10000"/>
                          <a:gd name="connsiteX177" fmla="*/ 1759 w 10000"/>
                          <a:gd name="connsiteY177" fmla="*/ 1420 h 10000"/>
                          <a:gd name="connsiteX178" fmla="*/ 1940 w 10000"/>
                          <a:gd name="connsiteY178" fmla="*/ 1314 h 10000"/>
                          <a:gd name="connsiteX179" fmla="*/ 2118 w 10000"/>
                          <a:gd name="connsiteY179" fmla="*/ 1193 h 10000"/>
                          <a:gd name="connsiteX180" fmla="*/ 2298 w 10000"/>
                          <a:gd name="connsiteY180" fmla="*/ 1077 h 10000"/>
                          <a:gd name="connsiteX181" fmla="*/ 2476 w 10000"/>
                          <a:gd name="connsiteY181" fmla="*/ 957 h 10000"/>
                          <a:gd name="connsiteX182" fmla="*/ 2650 w 10000"/>
                          <a:gd name="connsiteY182" fmla="*/ 845 h 10000"/>
                          <a:gd name="connsiteX183" fmla="*/ 2818 w 10000"/>
                          <a:gd name="connsiteY183" fmla="*/ 729 h 10000"/>
                          <a:gd name="connsiteX184" fmla="*/ 2979 w 10000"/>
                          <a:gd name="connsiteY184" fmla="*/ 628 h 10000"/>
                          <a:gd name="connsiteX185" fmla="*/ 3135 w 10000"/>
                          <a:gd name="connsiteY185" fmla="*/ 527 h 10000"/>
                          <a:gd name="connsiteX186" fmla="*/ 3278 w 10000"/>
                          <a:gd name="connsiteY186" fmla="*/ 435 h 10000"/>
                          <a:gd name="connsiteX187" fmla="*/ 3407 w 10000"/>
                          <a:gd name="connsiteY187" fmla="*/ 348 h 10000"/>
                          <a:gd name="connsiteX188" fmla="*/ 3525 w 10000"/>
                          <a:gd name="connsiteY188" fmla="*/ 271 h 10000"/>
                          <a:gd name="connsiteX189" fmla="*/ 3629 w 10000"/>
                          <a:gd name="connsiteY189" fmla="*/ 203 h 10000"/>
                          <a:gd name="connsiteX190" fmla="*/ 3716 w 10000"/>
                          <a:gd name="connsiteY190" fmla="*/ 155 h 10000"/>
                          <a:gd name="connsiteX191" fmla="*/ 3785 w 10000"/>
                          <a:gd name="connsiteY191" fmla="*/ 111 h 10000"/>
                          <a:gd name="connsiteX192" fmla="*/ 3837 w 10000"/>
                          <a:gd name="connsiteY192" fmla="*/ 77 h 10000"/>
                          <a:gd name="connsiteX193" fmla="*/ 3949 w 10000"/>
                          <a:gd name="connsiteY193" fmla="*/ 29 h 10000"/>
                          <a:gd name="connsiteX194" fmla="*/ 4052 w 10000"/>
                          <a:gd name="connsiteY19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8805 w 10000"/>
                          <a:gd name="connsiteY31" fmla="*/ 2691 h 10000"/>
                          <a:gd name="connsiteX32" fmla="*/ 9693 w 10000"/>
                          <a:gd name="connsiteY32" fmla="*/ 3217 h 10000"/>
                          <a:gd name="connsiteX33" fmla="*/ 9785 w 10000"/>
                          <a:gd name="connsiteY33" fmla="*/ 3266 h 10000"/>
                          <a:gd name="connsiteX34" fmla="*/ 9854 w 10000"/>
                          <a:gd name="connsiteY34" fmla="*/ 3309 h 10000"/>
                          <a:gd name="connsiteX35" fmla="*/ 9901 w 10000"/>
                          <a:gd name="connsiteY35" fmla="*/ 3333 h 10000"/>
                          <a:gd name="connsiteX36" fmla="*/ 9923 w 10000"/>
                          <a:gd name="connsiteY36" fmla="*/ 3353 h 10000"/>
                          <a:gd name="connsiteX37" fmla="*/ 9975 w 10000"/>
                          <a:gd name="connsiteY37" fmla="*/ 3391 h 10000"/>
                          <a:gd name="connsiteX38" fmla="*/ 10000 w 10000"/>
                          <a:gd name="connsiteY38" fmla="*/ 3444 h 10000"/>
                          <a:gd name="connsiteX39" fmla="*/ 10000 w 10000"/>
                          <a:gd name="connsiteY39" fmla="*/ 3493 h 10000"/>
                          <a:gd name="connsiteX40" fmla="*/ 9988 w 10000"/>
                          <a:gd name="connsiteY40" fmla="*/ 3536 h 10000"/>
                          <a:gd name="connsiteX41" fmla="*/ 9958 w 10000"/>
                          <a:gd name="connsiteY41" fmla="*/ 3589 h 10000"/>
                          <a:gd name="connsiteX42" fmla="*/ 9913 w 10000"/>
                          <a:gd name="connsiteY42" fmla="*/ 3647 h 10000"/>
                          <a:gd name="connsiteX43" fmla="*/ 9874 w 10000"/>
                          <a:gd name="connsiteY43" fmla="*/ 3681 h 10000"/>
                          <a:gd name="connsiteX44" fmla="*/ 9832 w 10000"/>
                          <a:gd name="connsiteY44" fmla="*/ 3734 h 10000"/>
                          <a:gd name="connsiteX45" fmla="*/ 9780 w 10000"/>
                          <a:gd name="connsiteY45" fmla="*/ 3792 h 10000"/>
                          <a:gd name="connsiteX46" fmla="*/ 9728 w 10000"/>
                          <a:gd name="connsiteY46" fmla="*/ 3850 h 10000"/>
                          <a:gd name="connsiteX47" fmla="*/ 9671 w 10000"/>
                          <a:gd name="connsiteY47" fmla="*/ 3903 h 10000"/>
                          <a:gd name="connsiteX48" fmla="*/ 9629 w 10000"/>
                          <a:gd name="connsiteY48" fmla="*/ 3952 h 10000"/>
                          <a:gd name="connsiteX49" fmla="*/ 9589 w 10000"/>
                          <a:gd name="connsiteY49" fmla="*/ 3995 h 10000"/>
                          <a:gd name="connsiteX50" fmla="*/ 9562 w 10000"/>
                          <a:gd name="connsiteY50" fmla="*/ 4029 h 10000"/>
                          <a:gd name="connsiteX51" fmla="*/ 9550 w 10000"/>
                          <a:gd name="connsiteY51" fmla="*/ 4039 h 10000"/>
                          <a:gd name="connsiteX52" fmla="*/ 9555 w 10000"/>
                          <a:gd name="connsiteY52" fmla="*/ 6237 h 10000"/>
                          <a:gd name="connsiteX53" fmla="*/ 9567 w 10000"/>
                          <a:gd name="connsiteY53" fmla="*/ 6246 h 10000"/>
                          <a:gd name="connsiteX54" fmla="*/ 9597 w 10000"/>
                          <a:gd name="connsiteY54" fmla="*/ 6271 h 10000"/>
                          <a:gd name="connsiteX55" fmla="*/ 9641 w 10000"/>
                          <a:gd name="connsiteY55" fmla="*/ 6304 h 10000"/>
                          <a:gd name="connsiteX56" fmla="*/ 9698 w 10000"/>
                          <a:gd name="connsiteY56" fmla="*/ 6338 h 10000"/>
                          <a:gd name="connsiteX57" fmla="*/ 9753 w 10000"/>
                          <a:gd name="connsiteY57" fmla="*/ 6382 h 10000"/>
                          <a:gd name="connsiteX58" fmla="*/ 9805 w 10000"/>
                          <a:gd name="connsiteY58" fmla="*/ 6420 h 10000"/>
                          <a:gd name="connsiteX59" fmla="*/ 9844 w 10000"/>
                          <a:gd name="connsiteY59" fmla="*/ 6454 h 10000"/>
                          <a:gd name="connsiteX60" fmla="*/ 9874 w 10000"/>
                          <a:gd name="connsiteY60" fmla="*/ 6488 h 10000"/>
                          <a:gd name="connsiteX61" fmla="*/ 9884 w 10000"/>
                          <a:gd name="connsiteY61" fmla="*/ 6531 h 10000"/>
                          <a:gd name="connsiteX62" fmla="*/ 9879 w 10000"/>
                          <a:gd name="connsiteY62" fmla="*/ 6575 h 10000"/>
                          <a:gd name="connsiteX63" fmla="*/ 9866 w 10000"/>
                          <a:gd name="connsiteY63" fmla="*/ 6618 h 10000"/>
                          <a:gd name="connsiteX64" fmla="*/ 9854 w 10000"/>
                          <a:gd name="connsiteY64" fmla="*/ 6652 h 10000"/>
                          <a:gd name="connsiteX65" fmla="*/ 9839 w 10000"/>
                          <a:gd name="connsiteY65" fmla="*/ 6667 h 10000"/>
                          <a:gd name="connsiteX66" fmla="*/ 9837 w 10000"/>
                          <a:gd name="connsiteY66" fmla="*/ 6676 h 10000"/>
                          <a:gd name="connsiteX67" fmla="*/ 9827 w 10000"/>
                          <a:gd name="connsiteY67" fmla="*/ 6686 h 10000"/>
                          <a:gd name="connsiteX68" fmla="*/ 9792 w 10000"/>
                          <a:gd name="connsiteY68" fmla="*/ 6720 h 10000"/>
                          <a:gd name="connsiteX69" fmla="*/ 9740 w 10000"/>
                          <a:gd name="connsiteY69" fmla="*/ 6758 h 10000"/>
                          <a:gd name="connsiteX70" fmla="*/ 9671 w 10000"/>
                          <a:gd name="connsiteY70" fmla="*/ 6826 h 10000"/>
                          <a:gd name="connsiteX71" fmla="*/ 9579 w 10000"/>
                          <a:gd name="connsiteY71" fmla="*/ 6903 h 10000"/>
                          <a:gd name="connsiteX72" fmla="*/ 9476 w 10000"/>
                          <a:gd name="connsiteY72" fmla="*/ 6995 h 10000"/>
                          <a:gd name="connsiteX73" fmla="*/ 9359 w 10000"/>
                          <a:gd name="connsiteY73" fmla="*/ 7106 h 10000"/>
                          <a:gd name="connsiteX74" fmla="*/ 9231 w 10000"/>
                          <a:gd name="connsiteY74" fmla="*/ 7227 h 10000"/>
                          <a:gd name="connsiteX75" fmla="*/ 9087 w 10000"/>
                          <a:gd name="connsiteY75" fmla="*/ 7353 h 10000"/>
                          <a:gd name="connsiteX76" fmla="*/ 8939 w 10000"/>
                          <a:gd name="connsiteY76" fmla="*/ 7478 h 10000"/>
                          <a:gd name="connsiteX77" fmla="*/ 8780 w 10000"/>
                          <a:gd name="connsiteY77" fmla="*/ 7623 h 10000"/>
                          <a:gd name="connsiteX78" fmla="*/ 8615 w 10000"/>
                          <a:gd name="connsiteY78" fmla="*/ 7778 h 10000"/>
                          <a:gd name="connsiteX79" fmla="*/ 8441 w 10000"/>
                          <a:gd name="connsiteY79" fmla="*/ 7928 h 10000"/>
                          <a:gd name="connsiteX80" fmla="*/ 8268 w 10000"/>
                          <a:gd name="connsiteY80" fmla="*/ 8082 h 10000"/>
                          <a:gd name="connsiteX81" fmla="*/ 8090 w 10000"/>
                          <a:gd name="connsiteY81" fmla="*/ 8242 h 10000"/>
                          <a:gd name="connsiteX82" fmla="*/ 7917 w 10000"/>
                          <a:gd name="connsiteY82" fmla="*/ 8401 h 10000"/>
                          <a:gd name="connsiteX83" fmla="*/ 7741 w 10000"/>
                          <a:gd name="connsiteY83" fmla="*/ 8556 h 10000"/>
                          <a:gd name="connsiteX84" fmla="*/ 7568 w 10000"/>
                          <a:gd name="connsiteY84" fmla="*/ 8715 h 10000"/>
                          <a:gd name="connsiteX85" fmla="*/ 7395 w 10000"/>
                          <a:gd name="connsiteY85" fmla="*/ 8865 h 10000"/>
                          <a:gd name="connsiteX86" fmla="*/ 7229 w 10000"/>
                          <a:gd name="connsiteY86" fmla="*/ 9010 h 10000"/>
                          <a:gd name="connsiteX87" fmla="*/ 7073 w 10000"/>
                          <a:gd name="connsiteY87" fmla="*/ 9155 h 10000"/>
                          <a:gd name="connsiteX88" fmla="*/ 6927 w 10000"/>
                          <a:gd name="connsiteY88" fmla="*/ 9290 h 10000"/>
                          <a:gd name="connsiteX89" fmla="*/ 6784 w 10000"/>
                          <a:gd name="connsiteY89" fmla="*/ 9415 h 10000"/>
                          <a:gd name="connsiteX90" fmla="*/ 6658 w 10000"/>
                          <a:gd name="connsiteY90" fmla="*/ 9527 h 10000"/>
                          <a:gd name="connsiteX91" fmla="*/ 6541 w 10000"/>
                          <a:gd name="connsiteY91" fmla="*/ 9628 h 10000"/>
                          <a:gd name="connsiteX92" fmla="*/ 6437 w 10000"/>
                          <a:gd name="connsiteY92" fmla="*/ 9720 h 10000"/>
                          <a:gd name="connsiteX93" fmla="*/ 6356 w 10000"/>
                          <a:gd name="connsiteY93" fmla="*/ 9797 h 10000"/>
                          <a:gd name="connsiteX94" fmla="*/ 6286 w 10000"/>
                          <a:gd name="connsiteY94" fmla="*/ 9865 h 10000"/>
                          <a:gd name="connsiteX95" fmla="*/ 6235 w 10000"/>
                          <a:gd name="connsiteY95" fmla="*/ 9908 h 10000"/>
                          <a:gd name="connsiteX96" fmla="*/ 6205 w 10000"/>
                          <a:gd name="connsiteY96" fmla="*/ 9932 h 10000"/>
                          <a:gd name="connsiteX97" fmla="*/ 6131 w 10000"/>
                          <a:gd name="connsiteY97" fmla="*/ 9986 h 10000"/>
                          <a:gd name="connsiteX98" fmla="*/ 6066 w 10000"/>
                          <a:gd name="connsiteY98" fmla="*/ 10000 h 10000"/>
                          <a:gd name="connsiteX99" fmla="*/ 6004 w 10000"/>
                          <a:gd name="connsiteY99" fmla="*/ 9990 h 10000"/>
                          <a:gd name="connsiteX100" fmla="*/ 5957 w 10000"/>
                          <a:gd name="connsiteY100" fmla="*/ 9976 h 10000"/>
                          <a:gd name="connsiteX101" fmla="*/ 5928 w 10000"/>
                          <a:gd name="connsiteY101" fmla="*/ 9957 h 10000"/>
                          <a:gd name="connsiteX102" fmla="*/ 5913 w 10000"/>
                          <a:gd name="connsiteY102" fmla="*/ 9952 h 10000"/>
                          <a:gd name="connsiteX103" fmla="*/ 5901 w 10000"/>
                          <a:gd name="connsiteY103" fmla="*/ 9942 h 10000"/>
                          <a:gd name="connsiteX104" fmla="*/ 5866 w 10000"/>
                          <a:gd name="connsiteY104" fmla="*/ 9918 h 10000"/>
                          <a:gd name="connsiteX105" fmla="*/ 5809 w 10000"/>
                          <a:gd name="connsiteY105" fmla="*/ 9874 h 10000"/>
                          <a:gd name="connsiteX106" fmla="*/ 5737 w 10000"/>
                          <a:gd name="connsiteY106" fmla="*/ 9816 h 10000"/>
                          <a:gd name="connsiteX107" fmla="*/ 5641 w 10000"/>
                          <a:gd name="connsiteY107" fmla="*/ 9739 h 10000"/>
                          <a:gd name="connsiteX108" fmla="*/ 5524 w 10000"/>
                          <a:gd name="connsiteY108" fmla="*/ 9647 h 10000"/>
                          <a:gd name="connsiteX109" fmla="*/ 5398 w 10000"/>
                          <a:gd name="connsiteY109" fmla="*/ 9546 h 10000"/>
                          <a:gd name="connsiteX110" fmla="*/ 5252 w 10000"/>
                          <a:gd name="connsiteY110" fmla="*/ 9435 h 10000"/>
                          <a:gd name="connsiteX111" fmla="*/ 5096 w 10000"/>
                          <a:gd name="connsiteY111" fmla="*/ 9314 h 10000"/>
                          <a:gd name="connsiteX112" fmla="*/ 4923 w 10000"/>
                          <a:gd name="connsiteY112" fmla="*/ 9179 h 10000"/>
                          <a:gd name="connsiteX113" fmla="*/ 4740 w 10000"/>
                          <a:gd name="connsiteY113" fmla="*/ 9034 h 10000"/>
                          <a:gd name="connsiteX114" fmla="*/ 4545 w 10000"/>
                          <a:gd name="connsiteY114" fmla="*/ 8884 h 10000"/>
                          <a:gd name="connsiteX115" fmla="*/ 4347 w 10000"/>
                          <a:gd name="connsiteY115" fmla="*/ 8729 h 10000"/>
                          <a:gd name="connsiteX116" fmla="*/ 4139 w 10000"/>
                          <a:gd name="connsiteY116" fmla="*/ 8560 h 10000"/>
                          <a:gd name="connsiteX117" fmla="*/ 3924 w 10000"/>
                          <a:gd name="connsiteY117" fmla="*/ 8401 h 10000"/>
                          <a:gd name="connsiteX118" fmla="*/ 3706 w 10000"/>
                          <a:gd name="connsiteY118" fmla="*/ 8222 h 10000"/>
                          <a:gd name="connsiteX119" fmla="*/ 3481 w 10000"/>
                          <a:gd name="connsiteY119" fmla="*/ 8053 h 10000"/>
                          <a:gd name="connsiteX120" fmla="*/ 3256 w 10000"/>
                          <a:gd name="connsiteY120" fmla="*/ 7879 h 10000"/>
                          <a:gd name="connsiteX121" fmla="*/ 3026 w 10000"/>
                          <a:gd name="connsiteY121" fmla="*/ 7700 h 10000"/>
                          <a:gd name="connsiteX122" fmla="*/ 2801 w 10000"/>
                          <a:gd name="connsiteY122" fmla="*/ 7522 h 10000"/>
                          <a:gd name="connsiteX123" fmla="*/ 2575 w 10000"/>
                          <a:gd name="connsiteY123" fmla="*/ 7343 h 10000"/>
                          <a:gd name="connsiteX124" fmla="*/ 2355 w 10000"/>
                          <a:gd name="connsiteY124" fmla="*/ 7174 h 10000"/>
                          <a:gd name="connsiteX125" fmla="*/ 2135 w 10000"/>
                          <a:gd name="connsiteY125" fmla="*/ 7005 h 10000"/>
                          <a:gd name="connsiteX126" fmla="*/ 1922 w 10000"/>
                          <a:gd name="connsiteY126" fmla="*/ 6836 h 10000"/>
                          <a:gd name="connsiteX127" fmla="*/ 1719 w 10000"/>
                          <a:gd name="connsiteY127" fmla="*/ 6676 h 10000"/>
                          <a:gd name="connsiteX128" fmla="*/ 1519 w 10000"/>
                          <a:gd name="connsiteY128" fmla="*/ 6522 h 10000"/>
                          <a:gd name="connsiteX129" fmla="*/ 1331 w 10000"/>
                          <a:gd name="connsiteY129" fmla="*/ 6372 h 10000"/>
                          <a:gd name="connsiteX130" fmla="*/ 1153 w 10000"/>
                          <a:gd name="connsiteY130" fmla="*/ 6237 h 10000"/>
                          <a:gd name="connsiteX131" fmla="*/ 985 w 10000"/>
                          <a:gd name="connsiteY131" fmla="*/ 6101 h 10000"/>
                          <a:gd name="connsiteX132" fmla="*/ 831 w 10000"/>
                          <a:gd name="connsiteY132" fmla="*/ 5981 h 10000"/>
                          <a:gd name="connsiteX133" fmla="*/ 690 w 10000"/>
                          <a:gd name="connsiteY133" fmla="*/ 5874 h 10000"/>
                          <a:gd name="connsiteX134" fmla="*/ 569 w 10000"/>
                          <a:gd name="connsiteY134" fmla="*/ 5778 h 10000"/>
                          <a:gd name="connsiteX135" fmla="*/ 460 w 10000"/>
                          <a:gd name="connsiteY135" fmla="*/ 5696 h 10000"/>
                          <a:gd name="connsiteX136" fmla="*/ 369 w 10000"/>
                          <a:gd name="connsiteY136" fmla="*/ 5618 h 10000"/>
                          <a:gd name="connsiteX137" fmla="*/ 299 w 10000"/>
                          <a:gd name="connsiteY137" fmla="*/ 5570 h 10000"/>
                          <a:gd name="connsiteX138" fmla="*/ 252 w 10000"/>
                          <a:gd name="connsiteY138" fmla="*/ 5527 h 10000"/>
                          <a:gd name="connsiteX139" fmla="*/ 225 w 10000"/>
                          <a:gd name="connsiteY139" fmla="*/ 5502 h 10000"/>
                          <a:gd name="connsiteX140" fmla="*/ 148 w 10000"/>
                          <a:gd name="connsiteY140" fmla="*/ 5425 h 10000"/>
                          <a:gd name="connsiteX141" fmla="*/ 92 w 10000"/>
                          <a:gd name="connsiteY141" fmla="*/ 5324 h 10000"/>
                          <a:gd name="connsiteX142" fmla="*/ 52 w 10000"/>
                          <a:gd name="connsiteY142" fmla="*/ 5213 h 10000"/>
                          <a:gd name="connsiteX143" fmla="*/ 27 w 10000"/>
                          <a:gd name="connsiteY143" fmla="*/ 5111 h 10000"/>
                          <a:gd name="connsiteX144" fmla="*/ 10 w 10000"/>
                          <a:gd name="connsiteY144" fmla="*/ 5019 h 10000"/>
                          <a:gd name="connsiteX145" fmla="*/ 5 w 10000"/>
                          <a:gd name="connsiteY145" fmla="*/ 4942 h 10000"/>
                          <a:gd name="connsiteX146" fmla="*/ 0 w 10000"/>
                          <a:gd name="connsiteY146" fmla="*/ 4884 h 10000"/>
                          <a:gd name="connsiteX147" fmla="*/ 0 w 10000"/>
                          <a:gd name="connsiteY147" fmla="*/ 4865 h 10000"/>
                          <a:gd name="connsiteX148" fmla="*/ 0 w 10000"/>
                          <a:gd name="connsiteY148" fmla="*/ 4831 h 10000"/>
                          <a:gd name="connsiteX149" fmla="*/ 0 w 10000"/>
                          <a:gd name="connsiteY149" fmla="*/ 4749 h 10000"/>
                          <a:gd name="connsiteX150" fmla="*/ 0 w 10000"/>
                          <a:gd name="connsiteY150" fmla="*/ 4618 h 10000"/>
                          <a:gd name="connsiteX151" fmla="*/ 0 w 10000"/>
                          <a:gd name="connsiteY151" fmla="*/ 3826 h 10000"/>
                          <a:gd name="connsiteX152" fmla="*/ 0 w 10000"/>
                          <a:gd name="connsiteY152" fmla="*/ 3604 h 10000"/>
                          <a:gd name="connsiteX153" fmla="*/ 0 w 10000"/>
                          <a:gd name="connsiteY153" fmla="*/ 3401 h 10000"/>
                          <a:gd name="connsiteX154" fmla="*/ 0 w 10000"/>
                          <a:gd name="connsiteY154" fmla="*/ 3222 h 10000"/>
                          <a:gd name="connsiteX155" fmla="*/ 10 w 10000"/>
                          <a:gd name="connsiteY155" fmla="*/ 3053 h 10000"/>
                          <a:gd name="connsiteX156" fmla="*/ 40 w 10000"/>
                          <a:gd name="connsiteY156" fmla="*/ 2894 h 10000"/>
                          <a:gd name="connsiteX157" fmla="*/ 84 w 10000"/>
                          <a:gd name="connsiteY157" fmla="*/ 2758 h 10000"/>
                          <a:gd name="connsiteX158" fmla="*/ 131 w 10000"/>
                          <a:gd name="connsiteY158" fmla="*/ 2647 h 10000"/>
                          <a:gd name="connsiteX159" fmla="*/ 183 w 10000"/>
                          <a:gd name="connsiteY159" fmla="*/ 2546 h 10000"/>
                          <a:gd name="connsiteX160" fmla="*/ 230 w 10000"/>
                          <a:gd name="connsiteY160" fmla="*/ 2478 h 10000"/>
                          <a:gd name="connsiteX161" fmla="*/ 275 w 10000"/>
                          <a:gd name="connsiteY161" fmla="*/ 2420 h 10000"/>
                          <a:gd name="connsiteX162" fmla="*/ 299 w 10000"/>
                          <a:gd name="connsiteY162" fmla="*/ 2386 h 10000"/>
                          <a:gd name="connsiteX163" fmla="*/ 312 w 10000"/>
                          <a:gd name="connsiteY163" fmla="*/ 2377 h 10000"/>
                          <a:gd name="connsiteX164" fmla="*/ 322 w 10000"/>
                          <a:gd name="connsiteY164" fmla="*/ 2372 h 10000"/>
                          <a:gd name="connsiteX165" fmla="*/ 356 w 10000"/>
                          <a:gd name="connsiteY165" fmla="*/ 2353 h 10000"/>
                          <a:gd name="connsiteX166" fmla="*/ 413 w 10000"/>
                          <a:gd name="connsiteY166" fmla="*/ 2309 h 10000"/>
                          <a:gd name="connsiteX167" fmla="*/ 485 w 10000"/>
                          <a:gd name="connsiteY167" fmla="*/ 2261 h 10000"/>
                          <a:gd name="connsiteX168" fmla="*/ 581 w 10000"/>
                          <a:gd name="connsiteY168" fmla="*/ 2203 h 10000"/>
                          <a:gd name="connsiteX169" fmla="*/ 690 w 10000"/>
                          <a:gd name="connsiteY169" fmla="*/ 2135 h 10000"/>
                          <a:gd name="connsiteX170" fmla="*/ 811 w 10000"/>
                          <a:gd name="connsiteY170" fmla="*/ 2048 h 10000"/>
                          <a:gd name="connsiteX171" fmla="*/ 950 w 10000"/>
                          <a:gd name="connsiteY171" fmla="*/ 1966 h 10000"/>
                          <a:gd name="connsiteX172" fmla="*/ 1096 w 10000"/>
                          <a:gd name="connsiteY172" fmla="*/ 1865 h 10000"/>
                          <a:gd name="connsiteX173" fmla="*/ 1252 w 10000"/>
                          <a:gd name="connsiteY173" fmla="*/ 1758 h 10000"/>
                          <a:gd name="connsiteX174" fmla="*/ 1418 w 10000"/>
                          <a:gd name="connsiteY174" fmla="*/ 1652 h 10000"/>
                          <a:gd name="connsiteX175" fmla="*/ 1586 w 10000"/>
                          <a:gd name="connsiteY175" fmla="*/ 1541 h 10000"/>
                          <a:gd name="connsiteX176" fmla="*/ 1759 w 10000"/>
                          <a:gd name="connsiteY176" fmla="*/ 1420 h 10000"/>
                          <a:gd name="connsiteX177" fmla="*/ 1940 w 10000"/>
                          <a:gd name="connsiteY177" fmla="*/ 1314 h 10000"/>
                          <a:gd name="connsiteX178" fmla="*/ 2118 w 10000"/>
                          <a:gd name="connsiteY178" fmla="*/ 1193 h 10000"/>
                          <a:gd name="connsiteX179" fmla="*/ 2298 w 10000"/>
                          <a:gd name="connsiteY179" fmla="*/ 1077 h 10000"/>
                          <a:gd name="connsiteX180" fmla="*/ 2476 w 10000"/>
                          <a:gd name="connsiteY180" fmla="*/ 957 h 10000"/>
                          <a:gd name="connsiteX181" fmla="*/ 2650 w 10000"/>
                          <a:gd name="connsiteY181" fmla="*/ 845 h 10000"/>
                          <a:gd name="connsiteX182" fmla="*/ 2818 w 10000"/>
                          <a:gd name="connsiteY182" fmla="*/ 729 h 10000"/>
                          <a:gd name="connsiteX183" fmla="*/ 2979 w 10000"/>
                          <a:gd name="connsiteY183" fmla="*/ 628 h 10000"/>
                          <a:gd name="connsiteX184" fmla="*/ 3135 w 10000"/>
                          <a:gd name="connsiteY184" fmla="*/ 527 h 10000"/>
                          <a:gd name="connsiteX185" fmla="*/ 3278 w 10000"/>
                          <a:gd name="connsiteY185" fmla="*/ 435 h 10000"/>
                          <a:gd name="connsiteX186" fmla="*/ 3407 w 10000"/>
                          <a:gd name="connsiteY186" fmla="*/ 348 h 10000"/>
                          <a:gd name="connsiteX187" fmla="*/ 3525 w 10000"/>
                          <a:gd name="connsiteY187" fmla="*/ 271 h 10000"/>
                          <a:gd name="connsiteX188" fmla="*/ 3629 w 10000"/>
                          <a:gd name="connsiteY188" fmla="*/ 203 h 10000"/>
                          <a:gd name="connsiteX189" fmla="*/ 3716 w 10000"/>
                          <a:gd name="connsiteY189" fmla="*/ 155 h 10000"/>
                          <a:gd name="connsiteX190" fmla="*/ 3785 w 10000"/>
                          <a:gd name="connsiteY190" fmla="*/ 111 h 10000"/>
                          <a:gd name="connsiteX191" fmla="*/ 3837 w 10000"/>
                          <a:gd name="connsiteY191" fmla="*/ 77 h 10000"/>
                          <a:gd name="connsiteX192" fmla="*/ 3949 w 10000"/>
                          <a:gd name="connsiteY192" fmla="*/ 29 h 10000"/>
                          <a:gd name="connsiteX193" fmla="*/ 4052 w 10000"/>
                          <a:gd name="connsiteY19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8615 w 10000"/>
                          <a:gd name="connsiteY30" fmla="*/ 2580 h 10000"/>
                          <a:gd name="connsiteX31" fmla="*/ 9693 w 10000"/>
                          <a:gd name="connsiteY31" fmla="*/ 3217 h 10000"/>
                          <a:gd name="connsiteX32" fmla="*/ 9785 w 10000"/>
                          <a:gd name="connsiteY32" fmla="*/ 3266 h 10000"/>
                          <a:gd name="connsiteX33" fmla="*/ 9854 w 10000"/>
                          <a:gd name="connsiteY33" fmla="*/ 3309 h 10000"/>
                          <a:gd name="connsiteX34" fmla="*/ 9901 w 10000"/>
                          <a:gd name="connsiteY34" fmla="*/ 3333 h 10000"/>
                          <a:gd name="connsiteX35" fmla="*/ 9923 w 10000"/>
                          <a:gd name="connsiteY35" fmla="*/ 3353 h 10000"/>
                          <a:gd name="connsiteX36" fmla="*/ 9975 w 10000"/>
                          <a:gd name="connsiteY36" fmla="*/ 3391 h 10000"/>
                          <a:gd name="connsiteX37" fmla="*/ 10000 w 10000"/>
                          <a:gd name="connsiteY37" fmla="*/ 3444 h 10000"/>
                          <a:gd name="connsiteX38" fmla="*/ 10000 w 10000"/>
                          <a:gd name="connsiteY38" fmla="*/ 3493 h 10000"/>
                          <a:gd name="connsiteX39" fmla="*/ 9988 w 10000"/>
                          <a:gd name="connsiteY39" fmla="*/ 3536 h 10000"/>
                          <a:gd name="connsiteX40" fmla="*/ 9958 w 10000"/>
                          <a:gd name="connsiteY40" fmla="*/ 3589 h 10000"/>
                          <a:gd name="connsiteX41" fmla="*/ 9913 w 10000"/>
                          <a:gd name="connsiteY41" fmla="*/ 3647 h 10000"/>
                          <a:gd name="connsiteX42" fmla="*/ 9874 w 10000"/>
                          <a:gd name="connsiteY42" fmla="*/ 3681 h 10000"/>
                          <a:gd name="connsiteX43" fmla="*/ 9832 w 10000"/>
                          <a:gd name="connsiteY43" fmla="*/ 3734 h 10000"/>
                          <a:gd name="connsiteX44" fmla="*/ 9780 w 10000"/>
                          <a:gd name="connsiteY44" fmla="*/ 3792 h 10000"/>
                          <a:gd name="connsiteX45" fmla="*/ 9728 w 10000"/>
                          <a:gd name="connsiteY45" fmla="*/ 3850 h 10000"/>
                          <a:gd name="connsiteX46" fmla="*/ 9671 w 10000"/>
                          <a:gd name="connsiteY46" fmla="*/ 3903 h 10000"/>
                          <a:gd name="connsiteX47" fmla="*/ 9629 w 10000"/>
                          <a:gd name="connsiteY47" fmla="*/ 3952 h 10000"/>
                          <a:gd name="connsiteX48" fmla="*/ 9589 w 10000"/>
                          <a:gd name="connsiteY48" fmla="*/ 3995 h 10000"/>
                          <a:gd name="connsiteX49" fmla="*/ 9562 w 10000"/>
                          <a:gd name="connsiteY49" fmla="*/ 4029 h 10000"/>
                          <a:gd name="connsiteX50" fmla="*/ 9550 w 10000"/>
                          <a:gd name="connsiteY50" fmla="*/ 4039 h 10000"/>
                          <a:gd name="connsiteX51" fmla="*/ 9555 w 10000"/>
                          <a:gd name="connsiteY51" fmla="*/ 6237 h 10000"/>
                          <a:gd name="connsiteX52" fmla="*/ 9567 w 10000"/>
                          <a:gd name="connsiteY52" fmla="*/ 6246 h 10000"/>
                          <a:gd name="connsiteX53" fmla="*/ 9597 w 10000"/>
                          <a:gd name="connsiteY53" fmla="*/ 6271 h 10000"/>
                          <a:gd name="connsiteX54" fmla="*/ 9641 w 10000"/>
                          <a:gd name="connsiteY54" fmla="*/ 6304 h 10000"/>
                          <a:gd name="connsiteX55" fmla="*/ 9698 w 10000"/>
                          <a:gd name="connsiteY55" fmla="*/ 6338 h 10000"/>
                          <a:gd name="connsiteX56" fmla="*/ 9753 w 10000"/>
                          <a:gd name="connsiteY56" fmla="*/ 6382 h 10000"/>
                          <a:gd name="connsiteX57" fmla="*/ 9805 w 10000"/>
                          <a:gd name="connsiteY57" fmla="*/ 6420 h 10000"/>
                          <a:gd name="connsiteX58" fmla="*/ 9844 w 10000"/>
                          <a:gd name="connsiteY58" fmla="*/ 6454 h 10000"/>
                          <a:gd name="connsiteX59" fmla="*/ 9874 w 10000"/>
                          <a:gd name="connsiteY59" fmla="*/ 6488 h 10000"/>
                          <a:gd name="connsiteX60" fmla="*/ 9884 w 10000"/>
                          <a:gd name="connsiteY60" fmla="*/ 6531 h 10000"/>
                          <a:gd name="connsiteX61" fmla="*/ 9879 w 10000"/>
                          <a:gd name="connsiteY61" fmla="*/ 6575 h 10000"/>
                          <a:gd name="connsiteX62" fmla="*/ 9866 w 10000"/>
                          <a:gd name="connsiteY62" fmla="*/ 6618 h 10000"/>
                          <a:gd name="connsiteX63" fmla="*/ 9854 w 10000"/>
                          <a:gd name="connsiteY63" fmla="*/ 6652 h 10000"/>
                          <a:gd name="connsiteX64" fmla="*/ 9839 w 10000"/>
                          <a:gd name="connsiteY64" fmla="*/ 6667 h 10000"/>
                          <a:gd name="connsiteX65" fmla="*/ 9837 w 10000"/>
                          <a:gd name="connsiteY65" fmla="*/ 6676 h 10000"/>
                          <a:gd name="connsiteX66" fmla="*/ 9827 w 10000"/>
                          <a:gd name="connsiteY66" fmla="*/ 6686 h 10000"/>
                          <a:gd name="connsiteX67" fmla="*/ 9792 w 10000"/>
                          <a:gd name="connsiteY67" fmla="*/ 6720 h 10000"/>
                          <a:gd name="connsiteX68" fmla="*/ 9740 w 10000"/>
                          <a:gd name="connsiteY68" fmla="*/ 6758 h 10000"/>
                          <a:gd name="connsiteX69" fmla="*/ 9671 w 10000"/>
                          <a:gd name="connsiteY69" fmla="*/ 6826 h 10000"/>
                          <a:gd name="connsiteX70" fmla="*/ 9579 w 10000"/>
                          <a:gd name="connsiteY70" fmla="*/ 6903 h 10000"/>
                          <a:gd name="connsiteX71" fmla="*/ 9476 w 10000"/>
                          <a:gd name="connsiteY71" fmla="*/ 6995 h 10000"/>
                          <a:gd name="connsiteX72" fmla="*/ 9359 w 10000"/>
                          <a:gd name="connsiteY72" fmla="*/ 7106 h 10000"/>
                          <a:gd name="connsiteX73" fmla="*/ 9231 w 10000"/>
                          <a:gd name="connsiteY73" fmla="*/ 7227 h 10000"/>
                          <a:gd name="connsiteX74" fmla="*/ 9087 w 10000"/>
                          <a:gd name="connsiteY74" fmla="*/ 7353 h 10000"/>
                          <a:gd name="connsiteX75" fmla="*/ 8939 w 10000"/>
                          <a:gd name="connsiteY75" fmla="*/ 7478 h 10000"/>
                          <a:gd name="connsiteX76" fmla="*/ 8780 w 10000"/>
                          <a:gd name="connsiteY76" fmla="*/ 7623 h 10000"/>
                          <a:gd name="connsiteX77" fmla="*/ 8615 w 10000"/>
                          <a:gd name="connsiteY77" fmla="*/ 7778 h 10000"/>
                          <a:gd name="connsiteX78" fmla="*/ 8441 w 10000"/>
                          <a:gd name="connsiteY78" fmla="*/ 7928 h 10000"/>
                          <a:gd name="connsiteX79" fmla="*/ 8268 w 10000"/>
                          <a:gd name="connsiteY79" fmla="*/ 8082 h 10000"/>
                          <a:gd name="connsiteX80" fmla="*/ 8090 w 10000"/>
                          <a:gd name="connsiteY80" fmla="*/ 8242 h 10000"/>
                          <a:gd name="connsiteX81" fmla="*/ 7917 w 10000"/>
                          <a:gd name="connsiteY81" fmla="*/ 8401 h 10000"/>
                          <a:gd name="connsiteX82" fmla="*/ 7741 w 10000"/>
                          <a:gd name="connsiteY82" fmla="*/ 8556 h 10000"/>
                          <a:gd name="connsiteX83" fmla="*/ 7568 w 10000"/>
                          <a:gd name="connsiteY83" fmla="*/ 8715 h 10000"/>
                          <a:gd name="connsiteX84" fmla="*/ 7395 w 10000"/>
                          <a:gd name="connsiteY84" fmla="*/ 8865 h 10000"/>
                          <a:gd name="connsiteX85" fmla="*/ 7229 w 10000"/>
                          <a:gd name="connsiteY85" fmla="*/ 9010 h 10000"/>
                          <a:gd name="connsiteX86" fmla="*/ 7073 w 10000"/>
                          <a:gd name="connsiteY86" fmla="*/ 9155 h 10000"/>
                          <a:gd name="connsiteX87" fmla="*/ 6927 w 10000"/>
                          <a:gd name="connsiteY87" fmla="*/ 9290 h 10000"/>
                          <a:gd name="connsiteX88" fmla="*/ 6784 w 10000"/>
                          <a:gd name="connsiteY88" fmla="*/ 9415 h 10000"/>
                          <a:gd name="connsiteX89" fmla="*/ 6658 w 10000"/>
                          <a:gd name="connsiteY89" fmla="*/ 9527 h 10000"/>
                          <a:gd name="connsiteX90" fmla="*/ 6541 w 10000"/>
                          <a:gd name="connsiteY90" fmla="*/ 9628 h 10000"/>
                          <a:gd name="connsiteX91" fmla="*/ 6437 w 10000"/>
                          <a:gd name="connsiteY91" fmla="*/ 9720 h 10000"/>
                          <a:gd name="connsiteX92" fmla="*/ 6356 w 10000"/>
                          <a:gd name="connsiteY92" fmla="*/ 9797 h 10000"/>
                          <a:gd name="connsiteX93" fmla="*/ 6286 w 10000"/>
                          <a:gd name="connsiteY93" fmla="*/ 9865 h 10000"/>
                          <a:gd name="connsiteX94" fmla="*/ 6235 w 10000"/>
                          <a:gd name="connsiteY94" fmla="*/ 9908 h 10000"/>
                          <a:gd name="connsiteX95" fmla="*/ 6205 w 10000"/>
                          <a:gd name="connsiteY95" fmla="*/ 9932 h 10000"/>
                          <a:gd name="connsiteX96" fmla="*/ 6131 w 10000"/>
                          <a:gd name="connsiteY96" fmla="*/ 9986 h 10000"/>
                          <a:gd name="connsiteX97" fmla="*/ 6066 w 10000"/>
                          <a:gd name="connsiteY97" fmla="*/ 10000 h 10000"/>
                          <a:gd name="connsiteX98" fmla="*/ 6004 w 10000"/>
                          <a:gd name="connsiteY98" fmla="*/ 9990 h 10000"/>
                          <a:gd name="connsiteX99" fmla="*/ 5957 w 10000"/>
                          <a:gd name="connsiteY99" fmla="*/ 9976 h 10000"/>
                          <a:gd name="connsiteX100" fmla="*/ 5928 w 10000"/>
                          <a:gd name="connsiteY100" fmla="*/ 9957 h 10000"/>
                          <a:gd name="connsiteX101" fmla="*/ 5913 w 10000"/>
                          <a:gd name="connsiteY101" fmla="*/ 9952 h 10000"/>
                          <a:gd name="connsiteX102" fmla="*/ 5901 w 10000"/>
                          <a:gd name="connsiteY102" fmla="*/ 9942 h 10000"/>
                          <a:gd name="connsiteX103" fmla="*/ 5866 w 10000"/>
                          <a:gd name="connsiteY103" fmla="*/ 9918 h 10000"/>
                          <a:gd name="connsiteX104" fmla="*/ 5809 w 10000"/>
                          <a:gd name="connsiteY104" fmla="*/ 9874 h 10000"/>
                          <a:gd name="connsiteX105" fmla="*/ 5737 w 10000"/>
                          <a:gd name="connsiteY105" fmla="*/ 9816 h 10000"/>
                          <a:gd name="connsiteX106" fmla="*/ 5641 w 10000"/>
                          <a:gd name="connsiteY106" fmla="*/ 9739 h 10000"/>
                          <a:gd name="connsiteX107" fmla="*/ 5524 w 10000"/>
                          <a:gd name="connsiteY107" fmla="*/ 9647 h 10000"/>
                          <a:gd name="connsiteX108" fmla="*/ 5398 w 10000"/>
                          <a:gd name="connsiteY108" fmla="*/ 9546 h 10000"/>
                          <a:gd name="connsiteX109" fmla="*/ 5252 w 10000"/>
                          <a:gd name="connsiteY109" fmla="*/ 9435 h 10000"/>
                          <a:gd name="connsiteX110" fmla="*/ 5096 w 10000"/>
                          <a:gd name="connsiteY110" fmla="*/ 9314 h 10000"/>
                          <a:gd name="connsiteX111" fmla="*/ 4923 w 10000"/>
                          <a:gd name="connsiteY111" fmla="*/ 9179 h 10000"/>
                          <a:gd name="connsiteX112" fmla="*/ 4740 w 10000"/>
                          <a:gd name="connsiteY112" fmla="*/ 9034 h 10000"/>
                          <a:gd name="connsiteX113" fmla="*/ 4545 w 10000"/>
                          <a:gd name="connsiteY113" fmla="*/ 8884 h 10000"/>
                          <a:gd name="connsiteX114" fmla="*/ 4347 w 10000"/>
                          <a:gd name="connsiteY114" fmla="*/ 8729 h 10000"/>
                          <a:gd name="connsiteX115" fmla="*/ 4139 w 10000"/>
                          <a:gd name="connsiteY115" fmla="*/ 8560 h 10000"/>
                          <a:gd name="connsiteX116" fmla="*/ 3924 w 10000"/>
                          <a:gd name="connsiteY116" fmla="*/ 8401 h 10000"/>
                          <a:gd name="connsiteX117" fmla="*/ 3706 w 10000"/>
                          <a:gd name="connsiteY117" fmla="*/ 8222 h 10000"/>
                          <a:gd name="connsiteX118" fmla="*/ 3481 w 10000"/>
                          <a:gd name="connsiteY118" fmla="*/ 8053 h 10000"/>
                          <a:gd name="connsiteX119" fmla="*/ 3256 w 10000"/>
                          <a:gd name="connsiteY119" fmla="*/ 7879 h 10000"/>
                          <a:gd name="connsiteX120" fmla="*/ 3026 w 10000"/>
                          <a:gd name="connsiteY120" fmla="*/ 7700 h 10000"/>
                          <a:gd name="connsiteX121" fmla="*/ 2801 w 10000"/>
                          <a:gd name="connsiteY121" fmla="*/ 7522 h 10000"/>
                          <a:gd name="connsiteX122" fmla="*/ 2575 w 10000"/>
                          <a:gd name="connsiteY122" fmla="*/ 7343 h 10000"/>
                          <a:gd name="connsiteX123" fmla="*/ 2355 w 10000"/>
                          <a:gd name="connsiteY123" fmla="*/ 7174 h 10000"/>
                          <a:gd name="connsiteX124" fmla="*/ 2135 w 10000"/>
                          <a:gd name="connsiteY124" fmla="*/ 7005 h 10000"/>
                          <a:gd name="connsiteX125" fmla="*/ 1922 w 10000"/>
                          <a:gd name="connsiteY125" fmla="*/ 6836 h 10000"/>
                          <a:gd name="connsiteX126" fmla="*/ 1719 w 10000"/>
                          <a:gd name="connsiteY126" fmla="*/ 6676 h 10000"/>
                          <a:gd name="connsiteX127" fmla="*/ 1519 w 10000"/>
                          <a:gd name="connsiteY127" fmla="*/ 6522 h 10000"/>
                          <a:gd name="connsiteX128" fmla="*/ 1331 w 10000"/>
                          <a:gd name="connsiteY128" fmla="*/ 6372 h 10000"/>
                          <a:gd name="connsiteX129" fmla="*/ 1153 w 10000"/>
                          <a:gd name="connsiteY129" fmla="*/ 6237 h 10000"/>
                          <a:gd name="connsiteX130" fmla="*/ 985 w 10000"/>
                          <a:gd name="connsiteY130" fmla="*/ 6101 h 10000"/>
                          <a:gd name="connsiteX131" fmla="*/ 831 w 10000"/>
                          <a:gd name="connsiteY131" fmla="*/ 5981 h 10000"/>
                          <a:gd name="connsiteX132" fmla="*/ 690 w 10000"/>
                          <a:gd name="connsiteY132" fmla="*/ 5874 h 10000"/>
                          <a:gd name="connsiteX133" fmla="*/ 569 w 10000"/>
                          <a:gd name="connsiteY133" fmla="*/ 5778 h 10000"/>
                          <a:gd name="connsiteX134" fmla="*/ 460 w 10000"/>
                          <a:gd name="connsiteY134" fmla="*/ 5696 h 10000"/>
                          <a:gd name="connsiteX135" fmla="*/ 369 w 10000"/>
                          <a:gd name="connsiteY135" fmla="*/ 5618 h 10000"/>
                          <a:gd name="connsiteX136" fmla="*/ 299 w 10000"/>
                          <a:gd name="connsiteY136" fmla="*/ 5570 h 10000"/>
                          <a:gd name="connsiteX137" fmla="*/ 252 w 10000"/>
                          <a:gd name="connsiteY137" fmla="*/ 5527 h 10000"/>
                          <a:gd name="connsiteX138" fmla="*/ 225 w 10000"/>
                          <a:gd name="connsiteY138" fmla="*/ 5502 h 10000"/>
                          <a:gd name="connsiteX139" fmla="*/ 148 w 10000"/>
                          <a:gd name="connsiteY139" fmla="*/ 5425 h 10000"/>
                          <a:gd name="connsiteX140" fmla="*/ 92 w 10000"/>
                          <a:gd name="connsiteY140" fmla="*/ 5324 h 10000"/>
                          <a:gd name="connsiteX141" fmla="*/ 52 w 10000"/>
                          <a:gd name="connsiteY141" fmla="*/ 5213 h 10000"/>
                          <a:gd name="connsiteX142" fmla="*/ 27 w 10000"/>
                          <a:gd name="connsiteY142" fmla="*/ 5111 h 10000"/>
                          <a:gd name="connsiteX143" fmla="*/ 10 w 10000"/>
                          <a:gd name="connsiteY143" fmla="*/ 5019 h 10000"/>
                          <a:gd name="connsiteX144" fmla="*/ 5 w 10000"/>
                          <a:gd name="connsiteY144" fmla="*/ 4942 h 10000"/>
                          <a:gd name="connsiteX145" fmla="*/ 0 w 10000"/>
                          <a:gd name="connsiteY145" fmla="*/ 4884 h 10000"/>
                          <a:gd name="connsiteX146" fmla="*/ 0 w 10000"/>
                          <a:gd name="connsiteY146" fmla="*/ 4865 h 10000"/>
                          <a:gd name="connsiteX147" fmla="*/ 0 w 10000"/>
                          <a:gd name="connsiteY147" fmla="*/ 4831 h 10000"/>
                          <a:gd name="connsiteX148" fmla="*/ 0 w 10000"/>
                          <a:gd name="connsiteY148" fmla="*/ 4749 h 10000"/>
                          <a:gd name="connsiteX149" fmla="*/ 0 w 10000"/>
                          <a:gd name="connsiteY149" fmla="*/ 4618 h 10000"/>
                          <a:gd name="connsiteX150" fmla="*/ 0 w 10000"/>
                          <a:gd name="connsiteY150" fmla="*/ 3826 h 10000"/>
                          <a:gd name="connsiteX151" fmla="*/ 0 w 10000"/>
                          <a:gd name="connsiteY151" fmla="*/ 3604 h 10000"/>
                          <a:gd name="connsiteX152" fmla="*/ 0 w 10000"/>
                          <a:gd name="connsiteY152" fmla="*/ 3401 h 10000"/>
                          <a:gd name="connsiteX153" fmla="*/ 0 w 10000"/>
                          <a:gd name="connsiteY153" fmla="*/ 3222 h 10000"/>
                          <a:gd name="connsiteX154" fmla="*/ 10 w 10000"/>
                          <a:gd name="connsiteY154" fmla="*/ 3053 h 10000"/>
                          <a:gd name="connsiteX155" fmla="*/ 40 w 10000"/>
                          <a:gd name="connsiteY155" fmla="*/ 2894 h 10000"/>
                          <a:gd name="connsiteX156" fmla="*/ 84 w 10000"/>
                          <a:gd name="connsiteY156" fmla="*/ 2758 h 10000"/>
                          <a:gd name="connsiteX157" fmla="*/ 131 w 10000"/>
                          <a:gd name="connsiteY157" fmla="*/ 2647 h 10000"/>
                          <a:gd name="connsiteX158" fmla="*/ 183 w 10000"/>
                          <a:gd name="connsiteY158" fmla="*/ 2546 h 10000"/>
                          <a:gd name="connsiteX159" fmla="*/ 230 w 10000"/>
                          <a:gd name="connsiteY159" fmla="*/ 2478 h 10000"/>
                          <a:gd name="connsiteX160" fmla="*/ 275 w 10000"/>
                          <a:gd name="connsiteY160" fmla="*/ 2420 h 10000"/>
                          <a:gd name="connsiteX161" fmla="*/ 299 w 10000"/>
                          <a:gd name="connsiteY161" fmla="*/ 2386 h 10000"/>
                          <a:gd name="connsiteX162" fmla="*/ 312 w 10000"/>
                          <a:gd name="connsiteY162" fmla="*/ 2377 h 10000"/>
                          <a:gd name="connsiteX163" fmla="*/ 322 w 10000"/>
                          <a:gd name="connsiteY163" fmla="*/ 2372 h 10000"/>
                          <a:gd name="connsiteX164" fmla="*/ 356 w 10000"/>
                          <a:gd name="connsiteY164" fmla="*/ 2353 h 10000"/>
                          <a:gd name="connsiteX165" fmla="*/ 413 w 10000"/>
                          <a:gd name="connsiteY165" fmla="*/ 2309 h 10000"/>
                          <a:gd name="connsiteX166" fmla="*/ 485 w 10000"/>
                          <a:gd name="connsiteY166" fmla="*/ 2261 h 10000"/>
                          <a:gd name="connsiteX167" fmla="*/ 581 w 10000"/>
                          <a:gd name="connsiteY167" fmla="*/ 2203 h 10000"/>
                          <a:gd name="connsiteX168" fmla="*/ 690 w 10000"/>
                          <a:gd name="connsiteY168" fmla="*/ 2135 h 10000"/>
                          <a:gd name="connsiteX169" fmla="*/ 811 w 10000"/>
                          <a:gd name="connsiteY169" fmla="*/ 2048 h 10000"/>
                          <a:gd name="connsiteX170" fmla="*/ 950 w 10000"/>
                          <a:gd name="connsiteY170" fmla="*/ 1966 h 10000"/>
                          <a:gd name="connsiteX171" fmla="*/ 1096 w 10000"/>
                          <a:gd name="connsiteY171" fmla="*/ 1865 h 10000"/>
                          <a:gd name="connsiteX172" fmla="*/ 1252 w 10000"/>
                          <a:gd name="connsiteY172" fmla="*/ 1758 h 10000"/>
                          <a:gd name="connsiteX173" fmla="*/ 1418 w 10000"/>
                          <a:gd name="connsiteY173" fmla="*/ 1652 h 10000"/>
                          <a:gd name="connsiteX174" fmla="*/ 1586 w 10000"/>
                          <a:gd name="connsiteY174" fmla="*/ 1541 h 10000"/>
                          <a:gd name="connsiteX175" fmla="*/ 1759 w 10000"/>
                          <a:gd name="connsiteY175" fmla="*/ 1420 h 10000"/>
                          <a:gd name="connsiteX176" fmla="*/ 1940 w 10000"/>
                          <a:gd name="connsiteY176" fmla="*/ 1314 h 10000"/>
                          <a:gd name="connsiteX177" fmla="*/ 2118 w 10000"/>
                          <a:gd name="connsiteY177" fmla="*/ 1193 h 10000"/>
                          <a:gd name="connsiteX178" fmla="*/ 2298 w 10000"/>
                          <a:gd name="connsiteY178" fmla="*/ 1077 h 10000"/>
                          <a:gd name="connsiteX179" fmla="*/ 2476 w 10000"/>
                          <a:gd name="connsiteY179" fmla="*/ 957 h 10000"/>
                          <a:gd name="connsiteX180" fmla="*/ 2650 w 10000"/>
                          <a:gd name="connsiteY180" fmla="*/ 845 h 10000"/>
                          <a:gd name="connsiteX181" fmla="*/ 2818 w 10000"/>
                          <a:gd name="connsiteY181" fmla="*/ 729 h 10000"/>
                          <a:gd name="connsiteX182" fmla="*/ 2979 w 10000"/>
                          <a:gd name="connsiteY182" fmla="*/ 628 h 10000"/>
                          <a:gd name="connsiteX183" fmla="*/ 3135 w 10000"/>
                          <a:gd name="connsiteY183" fmla="*/ 527 h 10000"/>
                          <a:gd name="connsiteX184" fmla="*/ 3278 w 10000"/>
                          <a:gd name="connsiteY184" fmla="*/ 435 h 10000"/>
                          <a:gd name="connsiteX185" fmla="*/ 3407 w 10000"/>
                          <a:gd name="connsiteY185" fmla="*/ 348 h 10000"/>
                          <a:gd name="connsiteX186" fmla="*/ 3525 w 10000"/>
                          <a:gd name="connsiteY186" fmla="*/ 271 h 10000"/>
                          <a:gd name="connsiteX187" fmla="*/ 3629 w 10000"/>
                          <a:gd name="connsiteY187" fmla="*/ 203 h 10000"/>
                          <a:gd name="connsiteX188" fmla="*/ 3716 w 10000"/>
                          <a:gd name="connsiteY188" fmla="*/ 155 h 10000"/>
                          <a:gd name="connsiteX189" fmla="*/ 3785 w 10000"/>
                          <a:gd name="connsiteY189" fmla="*/ 111 h 10000"/>
                          <a:gd name="connsiteX190" fmla="*/ 3837 w 10000"/>
                          <a:gd name="connsiteY190" fmla="*/ 77 h 10000"/>
                          <a:gd name="connsiteX191" fmla="*/ 3949 w 10000"/>
                          <a:gd name="connsiteY191" fmla="*/ 29 h 10000"/>
                          <a:gd name="connsiteX192" fmla="*/ 4052 w 10000"/>
                          <a:gd name="connsiteY19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8412 w 10000"/>
                          <a:gd name="connsiteY29" fmla="*/ 2464 h 10000"/>
                          <a:gd name="connsiteX30" fmla="*/ 9693 w 10000"/>
                          <a:gd name="connsiteY30" fmla="*/ 3217 h 10000"/>
                          <a:gd name="connsiteX31" fmla="*/ 9785 w 10000"/>
                          <a:gd name="connsiteY31" fmla="*/ 3266 h 10000"/>
                          <a:gd name="connsiteX32" fmla="*/ 9854 w 10000"/>
                          <a:gd name="connsiteY32" fmla="*/ 3309 h 10000"/>
                          <a:gd name="connsiteX33" fmla="*/ 9901 w 10000"/>
                          <a:gd name="connsiteY33" fmla="*/ 3333 h 10000"/>
                          <a:gd name="connsiteX34" fmla="*/ 9923 w 10000"/>
                          <a:gd name="connsiteY34" fmla="*/ 3353 h 10000"/>
                          <a:gd name="connsiteX35" fmla="*/ 9975 w 10000"/>
                          <a:gd name="connsiteY35" fmla="*/ 3391 h 10000"/>
                          <a:gd name="connsiteX36" fmla="*/ 10000 w 10000"/>
                          <a:gd name="connsiteY36" fmla="*/ 3444 h 10000"/>
                          <a:gd name="connsiteX37" fmla="*/ 10000 w 10000"/>
                          <a:gd name="connsiteY37" fmla="*/ 3493 h 10000"/>
                          <a:gd name="connsiteX38" fmla="*/ 9988 w 10000"/>
                          <a:gd name="connsiteY38" fmla="*/ 3536 h 10000"/>
                          <a:gd name="connsiteX39" fmla="*/ 9958 w 10000"/>
                          <a:gd name="connsiteY39" fmla="*/ 3589 h 10000"/>
                          <a:gd name="connsiteX40" fmla="*/ 9913 w 10000"/>
                          <a:gd name="connsiteY40" fmla="*/ 3647 h 10000"/>
                          <a:gd name="connsiteX41" fmla="*/ 9874 w 10000"/>
                          <a:gd name="connsiteY41" fmla="*/ 3681 h 10000"/>
                          <a:gd name="connsiteX42" fmla="*/ 9832 w 10000"/>
                          <a:gd name="connsiteY42" fmla="*/ 3734 h 10000"/>
                          <a:gd name="connsiteX43" fmla="*/ 9780 w 10000"/>
                          <a:gd name="connsiteY43" fmla="*/ 3792 h 10000"/>
                          <a:gd name="connsiteX44" fmla="*/ 9728 w 10000"/>
                          <a:gd name="connsiteY44" fmla="*/ 3850 h 10000"/>
                          <a:gd name="connsiteX45" fmla="*/ 9671 w 10000"/>
                          <a:gd name="connsiteY45" fmla="*/ 3903 h 10000"/>
                          <a:gd name="connsiteX46" fmla="*/ 9629 w 10000"/>
                          <a:gd name="connsiteY46" fmla="*/ 3952 h 10000"/>
                          <a:gd name="connsiteX47" fmla="*/ 9589 w 10000"/>
                          <a:gd name="connsiteY47" fmla="*/ 3995 h 10000"/>
                          <a:gd name="connsiteX48" fmla="*/ 9562 w 10000"/>
                          <a:gd name="connsiteY48" fmla="*/ 4029 h 10000"/>
                          <a:gd name="connsiteX49" fmla="*/ 9550 w 10000"/>
                          <a:gd name="connsiteY49" fmla="*/ 4039 h 10000"/>
                          <a:gd name="connsiteX50" fmla="*/ 9555 w 10000"/>
                          <a:gd name="connsiteY50" fmla="*/ 6237 h 10000"/>
                          <a:gd name="connsiteX51" fmla="*/ 9567 w 10000"/>
                          <a:gd name="connsiteY51" fmla="*/ 6246 h 10000"/>
                          <a:gd name="connsiteX52" fmla="*/ 9597 w 10000"/>
                          <a:gd name="connsiteY52" fmla="*/ 6271 h 10000"/>
                          <a:gd name="connsiteX53" fmla="*/ 9641 w 10000"/>
                          <a:gd name="connsiteY53" fmla="*/ 6304 h 10000"/>
                          <a:gd name="connsiteX54" fmla="*/ 9698 w 10000"/>
                          <a:gd name="connsiteY54" fmla="*/ 6338 h 10000"/>
                          <a:gd name="connsiteX55" fmla="*/ 9753 w 10000"/>
                          <a:gd name="connsiteY55" fmla="*/ 6382 h 10000"/>
                          <a:gd name="connsiteX56" fmla="*/ 9805 w 10000"/>
                          <a:gd name="connsiteY56" fmla="*/ 6420 h 10000"/>
                          <a:gd name="connsiteX57" fmla="*/ 9844 w 10000"/>
                          <a:gd name="connsiteY57" fmla="*/ 6454 h 10000"/>
                          <a:gd name="connsiteX58" fmla="*/ 9874 w 10000"/>
                          <a:gd name="connsiteY58" fmla="*/ 6488 h 10000"/>
                          <a:gd name="connsiteX59" fmla="*/ 9884 w 10000"/>
                          <a:gd name="connsiteY59" fmla="*/ 6531 h 10000"/>
                          <a:gd name="connsiteX60" fmla="*/ 9879 w 10000"/>
                          <a:gd name="connsiteY60" fmla="*/ 6575 h 10000"/>
                          <a:gd name="connsiteX61" fmla="*/ 9866 w 10000"/>
                          <a:gd name="connsiteY61" fmla="*/ 6618 h 10000"/>
                          <a:gd name="connsiteX62" fmla="*/ 9854 w 10000"/>
                          <a:gd name="connsiteY62" fmla="*/ 6652 h 10000"/>
                          <a:gd name="connsiteX63" fmla="*/ 9839 w 10000"/>
                          <a:gd name="connsiteY63" fmla="*/ 6667 h 10000"/>
                          <a:gd name="connsiteX64" fmla="*/ 9837 w 10000"/>
                          <a:gd name="connsiteY64" fmla="*/ 6676 h 10000"/>
                          <a:gd name="connsiteX65" fmla="*/ 9827 w 10000"/>
                          <a:gd name="connsiteY65" fmla="*/ 6686 h 10000"/>
                          <a:gd name="connsiteX66" fmla="*/ 9792 w 10000"/>
                          <a:gd name="connsiteY66" fmla="*/ 6720 h 10000"/>
                          <a:gd name="connsiteX67" fmla="*/ 9740 w 10000"/>
                          <a:gd name="connsiteY67" fmla="*/ 6758 h 10000"/>
                          <a:gd name="connsiteX68" fmla="*/ 9671 w 10000"/>
                          <a:gd name="connsiteY68" fmla="*/ 6826 h 10000"/>
                          <a:gd name="connsiteX69" fmla="*/ 9579 w 10000"/>
                          <a:gd name="connsiteY69" fmla="*/ 6903 h 10000"/>
                          <a:gd name="connsiteX70" fmla="*/ 9476 w 10000"/>
                          <a:gd name="connsiteY70" fmla="*/ 6995 h 10000"/>
                          <a:gd name="connsiteX71" fmla="*/ 9359 w 10000"/>
                          <a:gd name="connsiteY71" fmla="*/ 7106 h 10000"/>
                          <a:gd name="connsiteX72" fmla="*/ 9231 w 10000"/>
                          <a:gd name="connsiteY72" fmla="*/ 7227 h 10000"/>
                          <a:gd name="connsiteX73" fmla="*/ 9087 w 10000"/>
                          <a:gd name="connsiteY73" fmla="*/ 7353 h 10000"/>
                          <a:gd name="connsiteX74" fmla="*/ 8939 w 10000"/>
                          <a:gd name="connsiteY74" fmla="*/ 7478 h 10000"/>
                          <a:gd name="connsiteX75" fmla="*/ 8780 w 10000"/>
                          <a:gd name="connsiteY75" fmla="*/ 7623 h 10000"/>
                          <a:gd name="connsiteX76" fmla="*/ 8615 w 10000"/>
                          <a:gd name="connsiteY76" fmla="*/ 7778 h 10000"/>
                          <a:gd name="connsiteX77" fmla="*/ 8441 w 10000"/>
                          <a:gd name="connsiteY77" fmla="*/ 7928 h 10000"/>
                          <a:gd name="connsiteX78" fmla="*/ 8268 w 10000"/>
                          <a:gd name="connsiteY78" fmla="*/ 8082 h 10000"/>
                          <a:gd name="connsiteX79" fmla="*/ 8090 w 10000"/>
                          <a:gd name="connsiteY79" fmla="*/ 8242 h 10000"/>
                          <a:gd name="connsiteX80" fmla="*/ 7917 w 10000"/>
                          <a:gd name="connsiteY80" fmla="*/ 8401 h 10000"/>
                          <a:gd name="connsiteX81" fmla="*/ 7741 w 10000"/>
                          <a:gd name="connsiteY81" fmla="*/ 8556 h 10000"/>
                          <a:gd name="connsiteX82" fmla="*/ 7568 w 10000"/>
                          <a:gd name="connsiteY82" fmla="*/ 8715 h 10000"/>
                          <a:gd name="connsiteX83" fmla="*/ 7395 w 10000"/>
                          <a:gd name="connsiteY83" fmla="*/ 8865 h 10000"/>
                          <a:gd name="connsiteX84" fmla="*/ 7229 w 10000"/>
                          <a:gd name="connsiteY84" fmla="*/ 9010 h 10000"/>
                          <a:gd name="connsiteX85" fmla="*/ 7073 w 10000"/>
                          <a:gd name="connsiteY85" fmla="*/ 9155 h 10000"/>
                          <a:gd name="connsiteX86" fmla="*/ 6927 w 10000"/>
                          <a:gd name="connsiteY86" fmla="*/ 9290 h 10000"/>
                          <a:gd name="connsiteX87" fmla="*/ 6784 w 10000"/>
                          <a:gd name="connsiteY87" fmla="*/ 9415 h 10000"/>
                          <a:gd name="connsiteX88" fmla="*/ 6658 w 10000"/>
                          <a:gd name="connsiteY88" fmla="*/ 9527 h 10000"/>
                          <a:gd name="connsiteX89" fmla="*/ 6541 w 10000"/>
                          <a:gd name="connsiteY89" fmla="*/ 9628 h 10000"/>
                          <a:gd name="connsiteX90" fmla="*/ 6437 w 10000"/>
                          <a:gd name="connsiteY90" fmla="*/ 9720 h 10000"/>
                          <a:gd name="connsiteX91" fmla="*/ 6356 w 10000"/>
                          <a:gd name="connsiteY91" fmla="*/ 9797 h 10000"/>
                          <a:gd name="connsiteX92" fmla="*/ 6286 w 10000"/>
                          <a:gd name="connsiteY92" fmla="*/ 9865 h 10000"/>
                          <a:gd name="connsiteX93" fmla="*/ 6235 w 10000"/>
                          <a:gd name="connsiteY93" fmla="*/ 9908 h 10000"/>
                          <a:gd name="connsiteX94" fmla="*/ 6205 w 10000"/>
                          <a:gd name="connsiteY94" fmla="*/ 9932 h 10000"/>
                          <a:gd name="connsiteX95" fmla="*/ 6131 w 10000"/>
                          <a:gd name="connsiteY95" fmla="*/ 9986 h 10000"/>
                          <a:gd name="connsiteX96" fmla="*/ 6066 w 10000"/>
                          <a:gd name="connsiteY96" fmla="*/ 10000 h 10000"/>
                          <a:gd name="connsiteX97" fmla="*/ 6004 w 10000"/>
                          <a:gd name="connsiteY97" fmla="*/ 9990 h 10000"/>
                          <a:gd name="connsiteX98" fmla="*/ 5957 w 10000"/>
                          <a:gd name="connsiteY98" fmla="*/ 9976 h 10000"/>
                          <a:gd name="connsiteX99" fmla="*/ 5928 w 10000"/>
                          <a:gd name="connsiteY99" fmla="*/ 9957 h 10000"/>
                          <a:gd name="connsiteX100" fmla="*/ 5913 w 10000"/>
                          <a:gd name="connsiteY100" fmla="*/ 9952 h 10000"/>
                          <a:gd name="connsiteX101" fmla="*/ 5901 w 10000"/>
                          <a:gd name="connsiteY101" fmla="*/ 9942 h 10000"/>
                          <a:gd name="connsiteX102" fmla="*/ 5866 w 10000"/>
                          <a:gd name="connsiteY102" fmla="*/ 9918 h 10000"/>
                          <a:gd name="connsiteX103" fmla="*/ 5809 w 10000"/>
                          <a:gd name="connsiteY103" fmla="*/ 9874 h 10000"/>
                          <a:gd name="connsiteX104" fmla="*/ 5737 w 10000"/>
                          <a:gd name="connsiteY104" fmla="*/ 9816 h 10000"/>
                          <a:gd name="connsiteX105" fmla="*/ 5641 w 10000"/>
                          <a:gd name="connsiteY105" fmla="*/ 9739 h 10000"/>
                          <a:gd name="connsiteX106" fmla="*/ 5524 w 10000"/>
                          <a:gd name="connsiteY106" fmla="*/ 9647 h 10000"/>
                          <a:gd name="connsiteX107" fmla="*/ 5398 w 10000"/>
                          <a:gd name="connsiteY107" fmla="*/ 9546 h 10000"/>
                          <a:gd name="connsiteX108" fmla="*/ 5252 w 10000"/>
                          <a:gd name="connsiteY108" fmla="*/ 9435 h 10000"/>
                          <a:gd name="connsiteX109" fmla="*/ 5096 w 10000"/>
                          <a:gd name="connsiteY109" fmla="*/ 9314 h 10000"/>
                          <a:gd name="connsiteX110" fmla="*/ 4923 w 10000"/>
                          <a:gd name="connsiteY110" fmla="*/ 9179 h 10000"/>
                          <a:gd name="connsiteX111" fmla="*/ 4740 w 10000"/>
                          <a:gd name="connsiteY111" fmla="*/ 9034 h 10000"/>
                          <a:gd name="connsiteX112" fmla="*/ 4545 w 10000"/>
                          <a:gd name="connsiteY112" fmla="*/ 8884 h 10000"/>
                          <a:gd name="connsiteX113" fmla="*/ 4347 w 10000"/>
                          <a:gd name="connsiteY113" fmla="*/ 8729 h 10000"/>
                          <a:gd name="connsiteX114" fmla="*/ 4139 w 10000"/>
                          <a:gd name="connsiteY114" fmla="*/ 8560 h 10000"/>
                          <a:gd name="connsiteX115" fmla="*/ 3924 w 10000"/>
                          <a:gd name="connsiteY115" fmla="*/ 8401 h 10000"/>
                          <a:gd name="connsiteX116" fmla="*/ 3706 w 10000"/>
                          <a:gd name="connsiteY116" fmla="*/ 8222 h 10000"/>
                          <a:gd name="connsiteX117" fmla="*/ 3481 w 10000"/>
                          <a:gd name="connsiteY117" fmla="*/ 8053 h 10000"/>
                          <a:gd name="connsiteX118" fmla="*/ 3256 w 10000"/>
                          <a:gd name="connsiteY118" fmla="*/ 7879 h 10000"/>
                          <a:gd name="connsiteX119" fmla="*/ 3026 w 10000"/>
                          <a:gd name="connsiteY119" fmla="*/ 7700 h 10000"/>
                          <a:gd name="connsiteX120" fmla="*/ 2801 w 10000"/>
                          <a:gd name="connsiteY120" fmla="*/ 7522 h 10000"/>
                          <a:gd name="connsiteX121" fmla="*/ 2575 w 10000"/>
                          <a:gd name="connsiteY121" fmla="*/ 7343 h 10000"/>
                          <a:gd name="connsiteX122" fmla="*/ 2355 w 10000"/>
                          <a:gd name="connsiteY122" fmla="*/ 7174 h 10000"/>
                          <a:gd name="connsiteX123" fmla="*/ 2135 w 10000"/>
                          <a:gd name="connsiteY123" fmla="*/ 7005 h 10000"/>
                          <a:gd name="connsiteX124" fmla="*/ 1922 w 10000"/>
                          <a:gd name="connsiteY124" fmla="*/ 6836 h 10000"/>
                          <a:gd name="connsiteX125" fmla="*/ 1719 w 10000"/>
                          <a:gd name="connsiteY125" fmla="*/ 6676 h 10000"/>
                          <a:gd name="connsiteX126" fmla="*/ 1519 w 10000"/>
                          <a:gd name="connsiteY126" fmla="*/ 6522 h 10000"/>
                          <a:gd name="connsiteX127" fmla="*/ 1331 w 10000"/>
                          <a:gd name="connsiteY127" fmla="*/ 6372 h 10000"/>
                          <a:gd name="connsiteX128" fmla="*/ 1153 w 10000"/>
                          <a:gd name="connsiteY128" fmla="*/ 6237 h 10000"/>
                          <a:gd name="connsiteX129" fmla="*/ 985 w 10000"/>
                          <a:gd name="connsiteY129" fmla="*/ 6101 h 10000"/>
                          <a:gd name="connsiteX130" fmla="*/ 831 w 10000"/>
                          <a:gd name="connsiteY130" fmla="*/ 5981 h 10000"/>
                          <a:gd name="connsiteX131" fmla="*/ 690 w 10000"/>
                          <a:gd name="connsiteY131" fmla="*/ 5874 h 10000"/>
                          <a:gd name="connsiteX132" fmla="*/ 569 w 10000"/>
                          <a:gd name="connsiteY132" fmla="*/ 5778 h 10000"/>
                          <a:gd name="connsiteX133" fmla="*/ 460 w 10000"/>
                          <a:gd name="connsiteY133" fmla="*/ 5696 h 10000"/>
                          <a:gd name="connsiteX134" fmla="*/ 369 w 10000"/>
                          <a:gd name="connsiteY134" fmla="*/ 5618 h 10000"/>
                          <a:gd name="connsiteX135" fmla="*/ 299 w 10000"/>
                          <a:gd name="connsiteY135" fmla="*/ 5570 h 10000"/>
                          <a:gd name="connsiteX136" fmla="*/ 252 w 10000"/>
                          <a:gd name="connsiteY136" fmla="*/ 5527 h 10000"/>
                          <a:gd name="connsiteX137" fmla="*/ 225 w 10000"/>
                          <a:gd name="connsiteY137" fmla="*/ 5502 h 10000"/>
                          <a:gd name="connsiteX138" fmla="*/ 148 w 10000"/>
                          <a:gd name="connsiteY138" fmla="*/ 5425 h 10000"/>
                          <a:gd name="connsiteX139" fmla="*/ 92 w 10000"/>
                          <a:gd name="connsiteY139" fmla="*/ 5324 h 10000"/>
                          <a:gd name="connsiteX140" fmla="*/ 52 w 10000"/>
                          <a:gd name="connsiteY140" fmla="*/ 5213 h 10000"/>
                          <a:gd name="connsiteX141" fmla="*/ 27 w 10000"/>
                          <a:gd name="connsiteY141" fmla="*/ 5111 h 10000"/>
                          <a:gd name="connsiteX142" fmla="*/ 10 w 10000"/>
                          <a:gd name="connsiteY142" fmla="*/ 5019 h 10000"/>
                          <a:gd name="connsiteX143" fmla="*/ 5 w 10000"/>
                          <a:gd name="connsiteY143" fmla="*/ 4942 h 10000"/>
                          <a:gd name="connsiteX144" fmla="*/ 0 w 10000"/>
                          <a:gd name="connsiteY144" fmla="*/ 4884 h 10000"/>
                          <a:gd name="connsiteX145" fmla="*/ 0 w 10000"/>
                          <a:gd name="connsiteY145" fmla="*/ 4865 h 10000"/>
                          <a:gd name="connsiteX146" fmla="*/ 0 w 10000"/>
                          <a:gd name="connsiteY146" fmla="*/ 4831 h 10000"/>
                          <a:gd name="connsiteX147" fmla="*/ 0 w 10000"/>
                          <a:gd name="connsiteY147" fmla="*/ 4749 h 10000"/>
                          <a:gd name="connsiteX148" fmla="*/ 0 w 10000"/>
                          <a:gd name="connsiteY148" fmla="*/ 4618 h 10000"/>
                          <a:gd name="connsiteX149" fmla="*/ 0 w 10000"/>
                          <a:gd name="connsiteY149" fmla="*/ 3826 h 10000"/>
                          <a:gd name="connsiteX150" fmla="*/ 0 w 10000"/>
                          <a:gd name="connsiteY150" fmla="*/ 3604 h 10000"/>
                          <a:gd name="connsiteX151" fmla="*/ 0 w 10000"/>
                          <a:gd name="connsiteY151" fmla="*/ 3401 h 10000"/>
                          <a:gd name="connsiteX152" fmla="*/ 0 w 10000"/>
                          <a:gd name="connsiteY152" fmla="*/ 3222 h 10000"/>
                          <a:gd name="connsiteX153" fmla="*/ 10 w 10000"/>
                          <a:gd name="connsiteY153" fmla="*/ 3053 h 10000"/>
                          <a:gd name="connsiteX154" fmla="*/ 40 w 10000"/>
                          <a:gd name="connsiteY154" fmla="*/ 2894 h 10000"/>
                          <a:gd name="connsiteX155" fmla="*/ 84 w 10000"/>
                          <a:gd name="connsiteY155" fmla="*/ 2758 h 10000"/>
                          <a:gd name="connsiteX156" fmla="*/ 131 w 10000"/>
                          <a:gd name="connsiteY156" fmla="*/ 2647 h 10000"/>
                          <a:gd name="connsiteX157" fmla="*/ 183 w 10000"/>
                          <a:gd name="connsiteY157" fmla="*/ 2546 h 10000"/>
                          <a:gd name="connsiteX158" fmla="*/ 230 w 10000"/>
                          <a:gd name="connsiteY158" fmla="*/ 2478 h 10000"/>
                          <a:gd name="connsiteX159" fmla="*/ 275 w 10000"/>
                          <a:gd name="connsiteY159" fmla="*/ 2420 h 10000"/>
                          <a:gd name="connsiteX160" fmla="*/ 299 w 10000"/>
                          <a:gd name="connsiteY160" fmla="*/ 2386 h 10000"/>
                          <a:gd name="connsiteX161" fmla="*/ 312 w 10000"/>
                          <a:gd name="connsiteY161" fmla="*/ 2377 h 10000"/>
                          <a:gd name="connsiteX162" fmla="*/ 322 w 10000"/>
                          <a:gd name="connsiteY162" fmla="*/ 2372 h 10000"/>
                          <a:gd name="connsiteX163" fmla="*/ 356 w 10000"/>
                          <a:gd name="connsiteY163" fmla="*/ 2353 h 10000"/>
                          <a:gd name="connsiteX164" fmla="*/ 413 w 10000"/>
                          <a:gd name="connsiteY164" fmla="*/ 2309 h 10000"/>
                          <a:gd name="connsiteX165" fmla="*/ 485 w 10000"/>
                          <a:gd name="connsiteY165" fmla="*/ 2261 h 10000"/>
                          <a:gd name="connsiteX166" fmla="*/ 581 w 10000"/>
                          <a:gd name="connsiteY166" fmla="*/ 2203 h 10000"/>
                          <a:gd name="connsiteX167" fmla="*/ 690 w 10000"/>
                          <a:gd name="connsiteY167" fmla="*/ 2135 h 10000"/>
                          <a:gd name="connsiteX168" fmla="*/ 811 w 10000"/>
                          <a:gd name="connsiteY168" fmla="*/ 2048 h 10000"/>
                          <a:gd name="connsiteX169" fmla="*/ 950 w 10000"/>
                          <a:gd name="connsiteY169" fmla="*/ 1966 h 10000"/>
                          <a:gd name="connsiteX170" fmla="*/ 1096 w 10000"/>
                          <a:gd name="connsiteY170" fmla="*/ 1865 h 10000"/>
                          <a:gd name="connsiteX171" fmla="*/ 1252 w 10000"/>
                          <a:gd name="connsiteY171" fmla="*/ 1758 h 10000"/>
                          <a:gd name="connsiteX172" fmla="*/ 1418 w 10000"/>
                          <a:gd name="connsiteY172" fmla="*/ 1652 h 10000"/>
                          <a:gd name="connsiteX173" fmla="*/ 1586 w 10000"/>
                          <a:gd name="connsiteY173" fmla="*/ 1541 h 10000"/>
                          <a:gd name="connsiteX174" fmla="*/ 1759 w 10000"/>
                          <a:gd name="connsiteY174" fmla="*/ 1420 h 10000"/>
                          <a:gd name="connsiteX175" fmla="*/ 1940 w 10000"/>
                          <a:gd name="connsiteY175" fmla="*/ 1314 h 10000"/>
                          <a:gd name="connsiteX176" fmla="*/ 2118 w 10000"/>
                          <a:gd name="connsiteY176" fmla="*/ 1193 h 10000"/>
                          <a:gd name="connsiteX177" fmla="*/ 2298 w 10000"/>
                          <a:gd name="connsiteY177" fmla="*/ 1077 h 10000"/>
                          <a:gd name="connsiteX178" fmla="*/ 2476 w 10000"/>
                          <a:gd name="connsiteY178" fmla="*/ 957 h 10000"/>
                          <a:gd name="connsiteX179" fmla="*/ 2650 w 10000"/>
                          <a:gd name="connsiteY179" fmla="*/ 845 h 10000"/>
                          <a:gd name="connsiteX180" fmla="*/ 2818 w 10000"/>
                          <a:gd name="connsiteY180" fmla="*/ 729 h 10000"/>
                          <a:gd name="connsiteX181" fmla="*/ 2979 w 10000"/>
                          <a:gd name="connsiteY181" fmla="*/ 628 h 10000"/>
                          <a:gd name="connsiteX182" fmla="*/ 3135 w 10000"/>
                          <a:gd name="connsiteY182" fmla="*/ 527 h 10000"/>
                          <a:gd name="connsiteX183" fmla="*/ 3278 w 10000"/>
                          <a:gd name="connsiteY183" fmla="*/ 435 h 10000"/>
                          <a:gd name="connsiteX184" fmla="*/ 3407 w 10000"/>
                          <a:gd name="connsiteY184" fmla="*/ 348 h 10000"/>
                          <a:gd name="connsiteX185" fmla="*/ 3525 w 10000"/>
                          <a:gd name="connsiteY185" fmla="*/ 271 h 10000"/>
                          <a:gd name="connsiteX186" fmla="*/ 3629 w 10000"/>
                          <a:gd name="connsiteY186" fmla="*/ 203 h 10000"/>
                          <a:gd name="connsiteX187" fmla="*/ 3716 w 10000"/>
                          <a:gd name="connsiteY187" fmla="*/ 155 h 10000"/>
                          <a:gd name="connsiteX188" fmla="*/ 3785 w 10000"/>
                          <a:gd name="connsiteY188" fmla="*/ 111 h 10000"/>
                          <a:gd name="connsiteX189" fmla="*/ 3837 w 10000"/>
                          <a:gd name="connsiteY189" fmla="*/ 77 h 10000"/>
                          <a:gd name="connsiteX190" fmla="*/ 3949 w 10000"/>
                          <a:gd name="connsiteY190" fmla="*/ 29 h 10000"/>
                          <a:gd name="connsiteX191" fmla="*/ 4052 w 10000"/>
                          <a:gd name="connsiteY19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8199 w 10000"/>
                          <a:gd name="connsiteY28" fmla="*/ 2338 h 10000"/>
                          <a:gd name="connsiteX29" fmla="*/ 9693 w 10000"/>
                          <a:gd name="connsiteY29" fmla="*/ 3217 h 10000"/>
                          <a:gd name="connsiteX30" fmla="*/ 9785 w 10000"/>
                          <a:gd name="connsiteY30" fmla="*/ 3266 h 10000"/>
                          <a:gd name="connsiteX31" fmla="*/ 9854 w 10000"/>
                          <a:gd name="connsiteY31" fmla="*/ 3309 h 10000"/>
                          <a:gd name="connsiteX32" fmla="*/ 9901 w 10000"/>
                          <a:gd name="connsiteY32" fmla="*/ 3333 h 10000"/>
                          <a:gd name="connsiteX33" fmla="*/ 9923 w 10000"/>
                          <a:gd name="connsiteY33" fmla="*/ 3353 h 10000"/>
                          <a:gd name="connsiteX34" fmla="*/ 9975 w 10000"/>
                          <a:gd name="connsiteY34" fmla="*/ 3391 h 10000"/>
                          <a:gd name="connsiteX35" fmla="*/ 10000 w 10000"/>
                          <a:gd name="connsiteY35" fmla="*/ 3444 h 10000"/>
                          <a:gd name="connsiteX36" fmla="*/ 10000 w 10000"/>
                          <a:gd name="connsiteY36" fmla="*/ 3493 h 10000"/>
                          <a:gd name="connsiteX37" fmla="*/ 9988 w 10000"/>
                          <a:gd name="connsiteY37" fmla="*/ 3536 h 10000"/>
                          <a:gd name="connsiteX38" fmla="*/ 9958 w 10000"/>
                          <a:gd name="connsiteY38" fmla="*/ 3589 h 10000"/>
                          <a:gd name="connsiteX39" fmla="*/ 9913 w 10000"/>
                          <a:gd name="connsiteY39" fmla="*/ 3647 h 10000"/>
                          <a:gd name="connsiteX40" fmla="*/ 9874 w 10000"/>
                          <a:gd name="connsiteY40" fmla="*/ 3681 h 10000"/>
                          <a:gd name="connsiteX41" fmla="*/ 9832 w 10000"/>
                          <a:gd name="connsiteY41" fmla="*/ 3734 h 10000"/>
                          <a:gd name="connsiteX42" fmla="*/ 9780 w 10000"/>
                          <a:gd name="connsiteY42" fmla="*/ 3792 h 10000"/>
                          <a:gd name="connsiteX43" fmla="*/ 9728 w 10000"/>
                          <a:gd name="connsiteY43" fmla="*/ 3850 h 10000"/>
                          <a:gd name="connsiteX44" fmla="*/ 9671 w 10000"/>
                          <a:gd name="connsiteY44" fmla="*/ 3903 h 10000"/>
                          <a:gd name="connsiteX45" fmla="*/ 9629 w 10000"/>
                          <a:gd name="connsiteY45" fmla="*/ 3952 h 10000"/>
                          <a:gd name="connsiteX46" fmla="*/ 9589 w 10000"/>
                          <a:gd name="connsiteY46" fmla="*/ 3995 h 10000"/>
                          <a:gd name="connsiteX47" fmla="*/ 9562 w 10000"/>
                          <a:gd name="connsiteY47" fmla="*/ 4029 h 10000"/>
                          <a:gd name="connsiteX48" fmla="*/ 9550 w 10000"/>
                          <a:gd name="connsiteY48" fmla="*/ 4039 h 10000"/>
                          <a:gd name="connsiteX49" fmla="*/ 9555 w 10000"/>
                          <a:gd name="connsiteY49" fmla="*/ 6237 h 10000"/>
                          <a:gd name="connsiteX50" fmla="*/ 9567 w 10000"/>
                          <a:gd name="connsiteY50" fmla="*/ 6246 h 10000"/>
                          <a:gd name="connsiteX51" fmla="*/ 9597 w 10000"/>
                          <a:gd name="connsiteY51" fmla="*/ 6271 h 10000"/>
                          <a:gd name="connsiteX52" fmla="*/ 9641 w 10000"/>
                          <a:gd name="connsiteY52" fmla="*/ 6304 h 10000"/>
                          <a:gd name="connsiteX53" fmla="*/ 9698 w 10000"/>
                          <a:gd name="connsiteY53" fmla="*/ 6338 h 10000"/>
                          <a:gd name="connsiteX54" fmla="*/ 9753 w 10000"/>
                          <a:gd name="connsiteY54" fmla="*/ 6382 h 10000"/>
                          <a:gd name="connsiteX55" fmla="*/ 9805 w 10000"/>
                          <a:gd name="connsiteY55" fmla="*/ 6420 h 10000"/>
                          <a:gd name="connsiteX56" fmla="*/ 9844 w 10000"/>
                          <a:gd name="connsiteY56" fmla="*/ 6454 h 10000"/>
                          <a:gd name="connsiteX57" fmla="*/ 9874 w 10000"/>
                          <a:gd name="connsiteY57" fmla="*/ 6488 h 10000"/>
                          <a:gd name="connsiteX58" fmla="*/ 9884 w 10000"/>
                          <a:gd name="connsiteY58" fmla="*/ 6531 h 10000"/>
                          <a:gd name="connsiteX59" fmla="*/ 9879 w 10000"/>
                          <a:gd name="connsiteY59" fmla="*/ 6575 h 10000"/>
                          <a:gd name="connsiteX60" fmla="*/ 9866 w 10000"/>
                          <a:gd name="connsiteY60" fmla="*/ 6618 h 10000"/>
                          <a:gd name="connsiteX61" fmla="*/ 9854 w 10000"/>
                          <a:gd name="connsiteY61" fmla="*/ 6652 h 10000"/>
                          <a:gd name="connsiteX62" fmla="*/ 9839 w 10000"/>
                          <a:gd name="connsiteY62" fmla="*/ 6667 h 10000"/>
                          <a:gd name="connsiteX63" fmla="*/ 9837 w 10000"/>
                          <a:gd name="connsiteY63" fmla="*/ 6676 h 10000"/>
                          <a:gd name="connsiteX64" fmla="*/ 9827 w 10000"/>
                          <a:gd name="connsiteY64" fmla="*/ 6686 h 10000"/>
                          <a:gd name="connsiteX65" fmla="*/ 9792 w 10000"/>
                          <a:gd name="connsiteY65" fmla="*/ 6720 h 10000"/>
                          <a:gd name="connsiteX66" fmla="*/ 9740 w 10000"/>
                          <a:gd name="connsiteY66" fmla="*/ 6758 h 10000"/>
                          <a:gd name="connsiteX67" fmla="*/ 9671 w 10000"/>
                          <a:gd name="connsiteY67" fmla="*/ 6826 h 10000"/>
                          <a:gd name="connsiteX68" fmla="*/ 9579 w 10000"/>
                          <a:gd name="connsiteY68" fmla="*/ 6903 h 10000"/>
                          <a:gd name="connsiteX69" fmla="*/ 9476 w 10000"/>
                          <a:gd name="connsiteY69" fmla="*/ 6995 h 10000"/>
                          <a:gd name="connsiteX70" fmla="*/ 9359 w 10000"/>
                          <a:gd name="connsiteY70" fmla="*/ 7106 h 10000"/>
                          <a:gd name="connsiteX71" fmla="*/ 9231 w 10000"/>
                          <a:gd name="connsiteY71" fmla="*/ 7227 h 10000"/>
                          <a:gd name="connsiteX72" fmla="*/ 9087 w 10000"/>
                          <a:gd name="connsiteY72" fmla="*/ 7353 h 10000"/>
                          <a:gd name="connsiteX73" fmla="*/ 8939 w 10000"/>
                          <a:gd name="connsiteY73" fmla="*/ 7478 h 10000"/>
                          <a:gd name="connsiteX74" fmla="*/ 8780 w 10000"/>
                          <a:gd name="connsiteY74" fmla="*/ 7623 h 10000"/>
                          <a:gd name="connsiteX75" fmla="*/ 8615 w 10000"/>
                          <a:gd name="connsiteY75" fmla="*/ 7778 h 10000"/>
                          <a:gd name="connsiteX76" fmla="*/ 8441 w 10000"/>
                          <a:gd name="connsiteY76" fmla="*/ 7928 h 10000"/>
                          <a:gd name="connsiteX77" fmla="*/ 8268 w 10000"/>
                          <a:gd name="connsiteY77" fmla="*/ 8082 h 10000"/>
                          <a:gd name="connsiteX78" fmla="*/ 8090 w 10000"/>
                          <a:gd name="connsiteY78" fmla="*/ 8242 h 10000"/>
                          <a:gd name="connsiteX79" fmla="*/ 7917 w 10000"/>
                          <a:gd name="connsiteY79" fmla="*/ 8401 h 10000"/>
                          <a:gd name="connsiteX80" fmla="*/ 7741 w 10000"/>
                          <a:gd name="connsiteY80" fmla="*/ 8556 h 10000"/>
                          <a:gd name="connsiteX81" fmla="*/ 7568 w 10000"/>
                          <a:gd name="connsiteY81" fmla="*/ 8715 h 10000"/>
                          <a:gd name="connsiteX82" fmla="*/ 7395 w 10000"/>
                          <a:gd name="connsiteY82" fmla="*/ 8865 h 10000"/>
                          <a:gd name="connsiteX83" fmla="*/ 7229 w 10000"/>
                          <a:gd name="connsiteY83" fmla="*/ 9010 h 10000"/>
                          <a:gd name="connsiteX84" fmla="*/ 7073 w 10000"/>
                          <a:gd name="connsiteY84" fmla="*/ 9155 h 10000"/>
                          <a:gd name="connsiteX85" fmla="*/ 6927 w 10000"/>
                          <a:gd name="connsiteY85" fmla="*/ 9290 h 10000"/>
                          <a:gd name="connsiteX86" fmla="*/ 6784 w 10000"/>
                          <a:gd name="connsiteY86" fmla="*/ 9415 h 10000"/>
                          <a:gd name="connsiteX87" fmla="*/ 6658 w 10000"/>
                          <a:gd name="connsiteY87" fmla="*/ 9527 h 10000"/>
                          <a:gd name="connsiteX88" fmla="*/ 6541 w 10000"/>
                          <a:gd name="connsiteY88" fmla="*/ 9628 h 10000"/>
                          <a:gd name="connsiteX89" fmla="*/ 6437 w 10000"/>
                          <a:gd name="connsiteY89" fmla="*/ 9720 h 10000"/>
                          <a:gd name="connsiteX90" fmla="*/ 6356 w 10000"/>
                          <a:gd name="connsiteY90" fmla="*/ 9797 h 10000"/>
                          <a:gd name="connsiteX91" fmla="*/ 6286 w 10000"/>
                          <a:gd name="connsiteY91" fmla="*/ 9865 h 10000"/>
                          <a:gd name="connsiteX92" fmla="*/ 6235 w 10000"/>
                          <a:gd name="connsiteY92" fmla="*/ 9908 h 10000"/>
                          <a:gd name="connsiteX93" fmla="*/ 6205 w 10000"/>
                          <a:gd name="connsiteY93" fmla="*/ 9932 h 10000"/>
                          <a:gd name="connsiteX94" fmla="*/ 6131 w 10000"/>
                          <a:gd name="connsiteY94" fmla="*/ 9986 h 10000"/>
                          <a:gd name="connsiteX95" fmla="*/ 6066 w 10000"/>
                          <a:gd name="connsiteY95" fmla="*/ 10000 h 10000"/>
                          <a:gd name="connsiteX96" fmla="*/ 6004 w 10000"/>
                          <a:gd name="connsiteY96" fmla="*/ 9990 h 10000"/>
                          <a:gd name="connsiteX97" fmla="*/ 5957 w 10000"/>
                          <a:gd name="connsiteY97" fmla="*/ 9976 h 10000"/>
                          <a:gd name="connsiteX98" fmla="*/ 5928 w 10000"/>
                          <a:gd name="connsiteY98" fmla="*/ 9957 h 10000"/>
                          <a:gd name="connsiteX99" fmla="*/ 5913 w 10000"/>
                          <a:gd name="connsiteY99" fmla="*/ 9952 h 10000"/>
                          <a:gd name="connsiteX100" fmla="*/ 5901 w 10000"/>
                          <a:gd name="connsiteY100" fmla="*/ 9942 h 10000"/>
                          <a:gd name="connsiteX101" fmla="*/ 5866 w 10000"/>
                          <a:gd name="connsiteY101" fmla="*/ 9918 h 10000"/>
                          <a:gd name="connsiteX102" fmla="*/ 5809 w 10000"/>
                          <a:gd name="connsiteY102" fmla="*/ 9874 h 10000"/>
                          <a:gd name="connsiteX103" fmla="*/ 5737 w 10000"/>
                          <a:gd name="connsiteY103" fmla="*/ 9816 h 10000"/>
                          <a:gd name="connsiteX104" fmla="*/ 5641 w 10000"/>
                          <a:gd name="connsiteY104" fmla="*/ 9739 h 10000"/>
                          <a:gd name="connsiteX105" fmla="*/ 5524 w 10000"/>
                          <a:gd name="connsiteY105" fmla="*/ 9647 h 10000"/>
                          <a:gd name="connsiteX106" fmla="*/ 5398 w 10000"/>
                          <a:gd name="connsiteY106" fmla="*/ 9546 h 10000"/>
                          <a:gd name="connsiteX107" fmla="*/ 5252 w 10000"/>
                          <a:gd name="connsiteY107" fmla="*/ 9435 h 10000"/>
                          <a:gd name="connsiteX108" fmla="*/ 5096 w 10000"/>
                          <a:gd name="connsiteY108" fmla="*/ 9314 h 10000"/>
                          <a:gd name="connsiteX109" fmla="*/ 4923 w 10000"/>
                          <a:gd name="connsiteY109" fmla="*/ 9179 h 10000"/>
                          <a:gd name="connsiteX110" fmla="*/ 4740 w 10000"/>
                          <a:gd name="connsiteY110" fmla="*/ 9034 h 10000"/>
                          <a:gd name="connsiteX111" fmla="*/ 4545 w 10000"/>
                          <a:gd name="connsiteY111" fmla="*/ 8884 h 10000"/>
                          <a:gd name="connsiteX112" fmla="*/ 4347 w 10000"/>
                          <a:gd name="connsiteY112" fmla="*/ 8729 h 10000"/>
                          <a:gd name="connsiteX113" fmla="*/ 4139 w 10000"/>
                          <a:gd name="connsiteY113" fmla="*/ 8560 h 10000"/>
                          <a:gd name="connsiteX114" fmla="*/ 3924 w 10000"/>
                          <a:gd name="connsiteY114" fmla="*/ 8401 h 10000"/>
                          <a:gd name="connsiteX115" fmla="*/ 3706 w 10000"/>
                          <a:gd name="connsiteY115" fmla="*/ 8222 h 10000"/>
                          <a:gd name="connsiteX116" fmla="*/ 3481 w 10000"/>
                          <a:gd name="connsiteY116" fmla="*/ 8053 h 10000"/>
                          <a:gd name="connsiteX117" fmla="*/ 3256 w 10000"/>
                          <a:gd name="connsiteY117" fmla="*/ 7879 h 10000"/>
                          <a:gd name="connsiteX118" fmla="*/ 3026 w 10000"/>
                          <a:gd name="connsiteY118" fmla="*/ 7700 h 10000"/>
                          <a:gd name="connsiteX119" fmla="*/ 2801 w 10000"/>
                          <a:gd name="connsiteY119" fmla="*/ 7522 h 10000"/>
                          <a:gd name="connsiteX120" fmla="*/ 2575 w 10000"/>
                          <a:gd name="connsiteY120" fmla="*/ 7343 h 10000"/>
                          <a:gd name="connsiteX121" fmla="*/ 2355 w 10000"/>
                          <a:gd name="connsiteY121" fmla="*/ 7174 h 10000"/>
                          <a:gd name="connsiteX122" fmla="*/ 2135 w 10000"/>
                          <a:gd name="connsiteY122" fmla="*/ 7005 h 10000"/>
                          <a:gd name="connsiteX123" fmla="*/ 1922 w 10000"/>
                          <a:gd name="connsiteY123" fmla="*/ 6836 h 10000"/>
                          <a:gd name="connsiteX124" fmla="*/ 1719 w 10000"/>
                          <a:gd name="connsiteY124" fmla="*/ 6676 h 10000"/>
                          <a:gd name="connsiteX125" fmla="*/ 1519 w 10000"/>
                          <a:gd name="connsiteY125" fmla="*/ 6522 h 10000"/>
                          <a:gd name="connsiteX126" fmla="*/ 1331 w 10000"/>
                          <a:gd name="connsiteY126" fmla="*/ 6372 h 10000"/>
                          <a:gd name="connsiteX127" fmla="*/ 1153 w 10000"/>
                          <a:gd name="connsiteY127" fmla="*/ 6237 h 10000"/>
                          <a:gd name="connsiteX128" fmla="*/ 985 w 10000"/>
                          <a:gd name="connsiteY128" fmla="*/ 6101 h 10000"/>
                          <a:gd name="connsiteX129" fmla="*/ 831 w 10000"/>
                          <a:gd name="connsiteY129" fmla="*/ 5981 h 10000"/>
                          <a:gd name="connsiteX130" fmla="*/ 690 w 10000"/>
                          <a:gd name="connsiteY130" fmla="*/ 5874 h 10000"/>
                          <a:gd name="connsiteX131" fmla="*/ 569 w 10000"/>
                          <a:gd name="connsiteY131" fmla="*/ 5778 h 10000"/>
                          <a:gd name="connsiteX132" fmla="*/ 460 w 10000"/>
                          <a:gd name="connsiteY132" fmla="*/ 5696 h 10000"/>
                          <a:gd name="connsiteX133" fmla="*/ 369 w 10000"/>
                          <a:gd name="connsiteY133" fmla="*/ 5618 h 10000"/>
                          <a:gd name="connsiteX134" fmla="*/ 299 w 10000"/>
                          <a:gd name="connsiteY134" fmla="*/ 5570 h 10000"/>
                          <a:gd name="connsiteX135" fmla="*/ 252 w 10000"/>
                          <a:gd name="connsiteY135" fmla="*/ 5527 h 10000"/>
                          <a:gd name="connsiteX136" fmla="*/ 225 w 10000"/>
                          <a:gd name="connsiteY136" fmla="*/ 5502 h 10000"/>
                          <a:gd name="connsiteX137" fmla="*/ 148 w 10000"/>
                          <a:gd name="connsiteY137" fmla="*/ 5425 h 10000"/>
                          <a:gd name="connsiteX138" fmla="*/ 92 w 10000"/>
                          <a:gd name="connsiteY138" fmla="*/ 5324 h 10000"/>
                          <a:gd name="connsiteX139" fmla="*/ 52 w 10000"/>
                          <a:gd name="connsiteY139" fmla="*/ 5213 h 10000"/>
                          <a:gd name="connsiteX140" fmla="*/ 27 w 10000"/>
                          <a:gd name="connsiteY140" fmla="*/ 5111 h 10000"/>
                          <a:gd name="connsiteX141" fmla="*/ 10 w 10000"/>
                          <a:gd name="connsiteY141" fmla="*/ 5019 h 10000"/>
                          <a:gd name="connsiteX142" fmla="*/ 5 w 10000"/>
                          <a:gd name="connsiteY142" fmla="*/ 4942 h 10000"/>
                          <a:gd name="connsiteX143" fmla="*/ 0 w 10000"/>
                          <a:gd name="connsiteY143" fmla="*/ 4884 h 10000"/>
                          <a:gd name="connsiteX144" fmla="*/ 0 w 10000"/>
                          <a:gd name="connsiteY144" fmla="*/ 4865 h 10000"/>
                          <a:gd name="connsiteX145" fmla="*/ 0 w 10000"/>
                          <a:gd name="connsiteY145" fmla="*/ 4831 h 10000"/>
                          <a:gd name="connsiteX146" fmla="*/ 0 w 10000"/>
                          <a:gd name="connsiteY146" fmla="*/ 4749 h 10000"/>
                          <a:gd name="connsiteX147" fmla="*/ 0 w 10000"/>
                          <a:gd name="connsiteY147" fmla="*/ 4618 h 10000"/>
                          <a:gd name="connsiteX148" fmla="*/ 0 w 10000"/>
                          <a:gd name="connsiteY148" fmla="*/ 3826 h 10000"/>
                          <a:gd name="connsiteX149" fmla="*/ 0 w 10000"/>
                          <a:gd name="connsiteY149" fmla="*/ 3604 h 10000"/>
                          <a:gd name="connsiteX150" fmla="*/ 0 w 10000"/>
                          <a:gd name="connsiteY150" fmla="*/ 3401 h 10000"/>
                          <a:gd name="connsiteX151" fmla="*/ 0 w 10000"/>
                          <a:gd name="connsiteY151" fmla="*/ 3222 h 10000"/>
                          <a:gd name="connsiteX152" fmla="*/ 10 w 10000"/>
                          <a:gd name="connsiteY152" fmla="*/ 3053 h 10000"/>
                          <a:gd name="connsiteX153" fmla="*/ 40 w 10000"/>
                          <a:gd name="connsiteY153" fmla="*/ 2894 h 10000"/>
                          <a:gd name="connsiteX154" fmla="*/ 84 w 10000"/>
                          <a:gd name="connsiteY154" fmla="*/ 2758 h 10000"/>
                          <a:gd name="connsiteX155" fmla="*/ 131 w 10000"/>
                          <a:gd name="connsiteY155" fmla="*/ 2647 h 10000"/>
                          <a:gd name="connsiteX156" fmla="*/ 183 w 10000"/>
                          <a:gd name="connsiteY156" fmla="*/ 2546 h 10000"/>
                          <a:gd name="connsiteX157" fmla="*/ 230 w 10000"/>
                          <a:gd name="connsiteY157" fmla="*/ 2478 h 10000"/>
                          <a:gd name="connsiteX158" fmla="*/ 275 w 10000"/>
                          <a:gd name="connsiteY158" fmla="*/ 2420 h 10000"/>
                          <a:gd name="connsiteX159" fmla="*/ 299 w 10000"/>
                          <a:gd name="connsiteY159" fmla="*/ 2386 h 10000"/>
                          <a:gd name="connsiteX160" fmla="*/ 312 w 10000"/>
                          <a:gd name="connsiteY160" fmla="*/ 2377 h 10000"/>
                          <a:gd name="connsiteX161" fmla="*/ 322 w 10000"/>
                          <a:gd name="connsiteY161" fmla="*/ 2372 h 10000"/>
                          <a:gd name="connsiteX162" fmla="*/ 356 w 10000"/>
                          <a:gd name="connsiteY162" fmla="*/ 2353 h 10000"/>
                          <a:gd name="connsiteX163" fmla="*/ 413 w 10000"/>
                          <a:gd name="connsiteY163" fmla="*/ 2309 h 10000"/>
                          <a:gd name="connsiteX164" fmla="*/ 485 w 10000"/>
                          <a:gd name="connsiteY164" fmla="*/ 2261 h 10000"/>
                          <a:gd name="connsiteX165" fmla="*/ 581 w 10000"/>
                          <a:gd name="connsiteY165" fmla="*/ 2203 h 10000"/>
                          <a:gd name="connsiteX166" fmla="*/ 690 w 10000"/>
                          <a:gd name="connsiteY166" fmla="*/ 2135 h 10000"/>
                          <a:gd name="connsiteX167" fmla="*/ 811 w 10000"/>
                          <a:gd name="connsiteY167" fmla="*/ 2048 h 10000"/>
                          <a:gd name="connsiteX168" fmla="*/ 950 w 10000"/>
                          <a:gd name="connsiteY168" fmla="*/ 1966 h 10000"/>
                          <a:gd name="connsiteX169" fmla="*/ 1096 w 10000"/>
                          <a:gd name="connsiteY169" fmla="*/ 1865 h 10000"/>
                          <a:gd name="connsiteX170" fmla="*/ 1252 w 10000"/>
                          <a:gd name="connsiteY170" fmla="*/ 1758 h 10000"/>
                          <a:gd name="connsiteX171" fmla="*/ 1418 w 10000"/>
                          <a:gd name="connsiteY171" fmla="*/ 1652 h 10000"/>
                          <a:gd name="connsiteX172" fmla="*/ 1586 w 10000"/>
                          <a:gd name="connsiteY172" fmla="*/ 1541 h 10000"/>
                          <a:gd name="connsiteX173" fmla="*/ 1759 w 10000"/>
                          <a:gd name="connsiteY173" fmla="*/ 1420 h 10000"/>
                          <a:gd name="connsiteX174" fmla="*/ 1940 w 10000"/>
                          <a:gd name="connsiteY174" fmla="*/ 1314 h 10000"/>
                          <a:gd name="connsiteX175" fmla="*/ 2118 w 10000"/>
                          <a:gd name="connsiteY175" fmla="*/ 1193 h 10000"/>
                          <a:gd name="connsiteX176" fmla="*/ 2298 w 10000"/>
                          <a:gd name="connsiteY176" fmla="*/ 1077 h 10000"/>
                          <a:gd name="connsiteX177" fmla="*/ 2476 w 10000"/>
                          <a:gd name="connsiteY177" fmla="*/ 957 h 10000"/>
                          <a:gd name="connsiteX178" fmla="*/ 2650 w 10000"/>
                          <a:gd name="connsiteY178" fmla="*/ 845 h 10000"/>
                          <a:gd name="connsiteX179" fmla="*/ 2818 w 10000"/>
                          <a:gd name="connsiteY179" fmla="*/ 729 h 10000"/>
                          <a:gd name="connsiteX180" fmla="*/ 2979 w 10000"/>
                          <a:gd name="connsiteY180" fmla="*/ 628 h 10000"/>
                          <a:gd name="connsiteX181" fmla="*/ 3135 w 10000"/>
                          <a:gd name="connsiteY181" fmla="*/ 527 h 10000"/>
                          <a:gd name="connsiteX182" fmla="*/ 3278 w 10000"/>
                          <a:gd name="connsiteY182" fmla="*/ 435 h 10000"/>
                          <a:gd name="connsiteX183" fmla="*/ 3407 w 10000"/>
                          <a:gd name="connsiteY183" fmla="*/ 348 h 10000"/>
                          <a:gd name="connsiteX184" fmla="*/ 3525 w 10000"/>
                          <a:gd name="connsiteY184" fmla="*/ 271 h 10000"/>
                          <a:gd name="connsiteX185" fmla="*/ 3629 w 10000"/>
                          <a:gd name="connsiteY185" fmla="*/ 203 h 10000"/>
                          <a:gd name="connsiteX186" fmla="*/ 3716 w 10000"/>
                          <a:gd name="connsiteY186" fmla="*/ 155 h 10000"/>
                          <a:gd name="connsiteX187" fmla="*/ 3785 w 10000"/>
                          <a:gd name="connsiteY187" fmla="*/ 111 h 10000"/>
                          <a:gd name="connsiteX188" fmla="*/ 3837 w 10000"/>
                          <a:gd name="connsiteY188" fmla="*/ 77 h 10000"/>
                          <a:gd name="connsiteX189" fmla="*/ 3949 w 10000"/>
                          <a:gd name="connsiteY189" fmla="*/ 29 h 10000"/>
                          <a:gd name="connsiteX190" fmla="*/ 4052 w 10000"/>
                          <a:gd name="connsiteY19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7979 w 10000"/>
                          <a:gd name="connsiteY27" fmla="*/ 2208 h 10000"/>
                          <a:gd name="connsiteX28" fmla="*/ 9693 w 10000"/>
                          <a:gd name="connsiteY28" fmla="*/ 3217 h 10000"/>
                          <a:gd name="connsiteX29" fmla="*/ 9785 w 10000"/>
                          <a:gd name="connsiteY29" fmla="*/ 3266 h 10000"/>
                          <a:gd name="connsiteX30" fmla="*/ 9854 w 10000"/>
                          <a:gd name="connsiteY30" fmla="*/ 3309 h 10000"/>
                          <a:gd name="connsiteX31" fmla="*/ 9901 w 10000"/>
                          <a:gd name="connsiteY31" fmla="*/ 3333 h 10000"/>
                          <a:gd name="connsiteX32" fmla="*/ 9923 w 10000"/>
                          <a:gd name="connsiteY32" fmla="*/ 3353 h 10000"/>
                          <a:gd name="connsiteX33" fmla="*/ 9975 w 10000"/>
                          <a:gd name="connsiteY33" fmla="*/ 3391 h 10000"/>
                          <a:gd name="connsiteX34" fmla="*/ 10000 w 10000"/>
                          <a:gd name="connsiteY34" fmla="*/ 3444 h 10000"/>
                          <a:gd name="connsiteX35" fmla="*/ 10000 w 10000"/>
                          <a:gd name="connsiteY35" fmla="*/ 3493 h 10000"/>
                          <a:gd name="connsiteX36" fmla="*/ 9988 w 10000"/>
                          <a:gd name="connsiteY36" fmla="*/ 3536 h 10000"/>
                          <a:gd name="connsiteX37" fmla="*/ 9958 w 10000"/>
                          <a:gd name="connsiteY37" fmla="*/ 3589 h 10000"/>
                          <a:gd name="connsiteX38" fmla="*/ 9913 w 10000"/>
                          <a:gd name="connsiteY38" fmla="*/ 3647 h 10000"/>
                          <a:gd name="connsiteX39" fmla="*/ 9874 w 10000"/>
                          <a:gd name="connsiteY39" fmla="*/ 3681 h 10000"/>
                          <a:gd name="connsiteX40" fmla="*/ 9832 w 10000"/>
                          <a:gd name="connsiteY40" fmla="*/ 3734 h 10000"/>
                          <a:gd name="connsiteX41" fmla="*/ 9780 w 10000"/>
                          <a:gd name="connsiteY41" fmla="*/ 3792 h 10000"/>
                          <a:gd name="connsiteX42" fmla="*/ 9728 w 10000"/>
                          <a:gd name="connsiteY42" fmla="*/ 3850 h 10000"/>
                          <a:gd name="connsiteX43" fmla="*/ 9671 w 10000"/>
                          <a:gd name="connsiteY43" fmla="*/ 3903 h 10000"/>
                          <a:gd name="connsiteX44" fmla="*/ 9629 w 10000"/>
                          <a:gd name="connsiteY44" fmla="*/ 3952 h 10000"/>
                          <a:gd name="connsiteX45" fmla="*/ 9589 w 10000"/>
                          <a:gd name="connsiteY45" fmla="*/ 3995 h 10000"/>
                          <a:gd name="connsiteX46" fmla="*/ 9562 w 10000"/>
                          <a:gd name="connsiteY46" fmla="*/ 4029 h 10000"/>
                          <a:gd name="connsiteX47" fmla="*/ 9550 w 10000"/>
                          <a:gd name="connsiteY47" fmla="*/ 4039 h 10000"/>
                          <a:gd name="connsiteX48" fmla="*/ 9555 w 10000"/>
                          <a:gd name="connsiteY48" fmla="*/ 6237 h 10000"/>
                          <a:gd name="connsiteX49" fmla="*/ 9567 w 10000"/>
                          <a:gd name="connsiteY49" fmla="*/ 6246 h 10000"/>
                          <a:gd name="connsiteX50" fmla="*/ 9597 w 10000"/>
                          <a:gd name="connsiteY50" fmla="*/ 6271 h 10000"/>
                          <a:gd name="connsiteX51" fmla="*/ 9641 w 10000"/>
                          <a:gd name="connsiteY51" fmla="*/ 6304 h 10000"/>
                          <a:gd name="connsiteX52" fmla="*/ 9698 w 10000"/>
                          <a:gd name="connsiteY52" fmla="*/ 6338 h 10000"/>
                          <a:gd name="connsiteX53" fmla="*/ 9753 w 10000"/>
                          <a:gd name="connsiteY53" fmla="*/ 6382 h 10000"/>
                          <a:gd name="connsiteX54" fmla="*/ 9805 w 10000"/>
                          <a:gd name="connsiteY54" fmla="*/ 6420 h 10000"/>
                          <a:gd name="connsiteX55" fmla="*/ 9844 w 10000"/>
                          <a:gd name="connsiteY55" fmla="*/ 6454 h 10000"/>
                          <a:gd name="connsiteX56" fmla="*/ 9874 w 10000"/>
                          <a:gd name="connsiteY56" fmla="*/ 6488 h 10000"/>
                          <a:gd name="connsiteX57" fmla="*/ 9884 w 10000"/>
                          <a:gd name="connsiteY57" fmla="*/ 6531 h 10000"/>
                          <a:gd name="connsiteX58" fmla="*/ 9879 w 10000"/>
                          <a:gd name="connsiteY58" fmla="*/ 6575 h 10000"/>
                          <a:gd name="connsiteX59" fmla="*/ 9866 w 10000"/>
                          <a:gd name="connsiteY59" fmla="*/ 6618 h 10000"/>
                          <a:gd name="connsiteX60" fmla="*/ 9854 w 10000"/>
                          <a:gd name="connsiteY60" fmla="*/ 6652 h 10000"/>
                          <a:gd name="connsiteX61" fmla="*/ 9839 w 10000"/>
                          <a:gd name="connsiteY61" fmla="*/ 6667 h 10000"/>
                          <a:gd name="connsiteX62" fmla="*/ 9837 w 10000"/>
                          <a:gd name="connsiteY62" fmla="*/ 6676 h 10000"/>
                          <a:gd name="connsiteX63" fmla="*/ 9827 w 10000"/>
                          <a:gd name="connsiteY63" fmla="*/ 6686 h 10000"/>
                          <a:gd name="connsiteX64" fmla="*/ 9792 w 10000"/>
                          <a:gd name="connsiteY64" fmla="*/ 6720 h 10000"/>
                          <a:gd name="connsiteX65" fmla="*/ 9740 w 10000"/>
                          <a:gd name="connsiteY65" fmla="*/ 6758 h 10000"/>
                          <a:gd name="connsiteX66" fmla="*/ 9671 w 10000"/>
                          <a:gd name="connsiteY66" fmla="*/ 6826 h 10000"/>
                          <a:gd name="connsiteX67" fmla="*/ 9579 w 10000"/>
                          <a:gd name="connsiteY67" fmla="*/ 6903 h 10000"/>
                          <a:gd name="connsiteX68" fmla="*/ 9476 w 10000"/>
                          <a:gd name="connsiteY68" fmla="*/ 6995 h 10000"/>
                          <a:gd name="connsiteX69" fmla="*/ 9359 w 10000"/>
                          <a:gd name="connsiteY69" fmla="*/ 7106 h 10000"/>
                          <a:gd name="connsiteX70" fmla="*/ 9231 w 10000"/>
                          <a:gd name="connsiteY70" fmla="*/ 7227 h 10000"/>
                          <a:gd name="connsiteX71" fmla="*/ 9087 w 10000"/>
                          <a:gd name="connsiteY71" fmla="*/ 7353 h 10000"/>
                          <a:gd name="connsiteX72" fmla="*/ 8939 w 10000"/>
                          <a:gd name="connsiteY72" fmla="*/ 7478 h 10000"/>
                          <a:gd name="connsiteX73" fmla="*/ 8780 w 10000"/>
                          <a:gd name="connsiteY73" fmla="*/ 7623 h 10000"/>
                          <a:gd name="connsiteX74" fmla="*/ 8615 w 10000"/>
                          <a:gd name="connsiteY74" fmla="*/ 7778 h 10000"/>
                          <a:gd name="connsiteX75" fmla="*/ 8441 w 10000"/>
                          <a:gd name="connsiteY75" fmla="*/ 7928 h 10000"/>
                          <a:gd name="connsiteX76" fmla="*/ 8268 w 10000"/>
                          <a:gd name="connsiteY76" fmla="*/ 8082 h 10000"/>
                          <a:gd name="connsiteX77" fmla="*/ 8090 w 10000"/>
                          <a:gd name="connsiteY77" fmla="*/ 8242 h 10000"/>
                          <a:gd name="connsiteX78" fmla="*/ 7917 w 10000"/>
                          <a:gd name="connsiteY78" fmla="*/ 8401 h 10000"/>
                          <a:gd name="connsiteX79" fmla="*/ 7741 w 10000"/>
                          <a:gd name="connsiteY79" fmla="*/ 8556 h 10000"/>
                          <a:gd name="connsiteX80" fmla="*/ 7568 w 10000"/>
                          <a:gd name="connsiteY80" fmla="*/ 8715 h 10000"/>
                          <a:gd name="connsiteX81" fmla="*/ 7395 w 10000"/>
                          <a:gd name="connsiteY81" fmla="*/ 8865 h 10000"/>
                          <a:gd name="connsiteX82" fmla="*/ 7229 w 10000"/>
                          <a:gd name="connsiteY82" fmla="*/ 9010 h 10000"/>
                          <a:gd name="connsiteX83" fmla="*/ 7073 w 10000"/>
                          <a:gd name="connsiteY83" fmla="*/ 9155 h 10000"/>
                          <a:gd name="connsiteX84" fmla="*/ 6927 w 10000"/>
                          <a:gd name="connsiteY84" fmla="*/ 9290 h 10000"/>
                          <a:gd name="connsiteX85" fmla="*/ 6784 w 10000"/>
                          <a:gd name="connsiteY85" fmla="*/ 9415 h 10000"/>
                          <a:gd name="connsiteX86" fmla="*/ 6658 w 10000"/>
                          <a:gd name="connsiteY86" fmla="*/ 9527 h 10000"/>
                          <a:gd name="connsiteX87" fmla="*/ 6541 w 10000"/>
                          <a:gd name="connsiteY87" fmla="*/ 9628 h 10000"/>
                          <a:gd name="connsiteX88" fmla="*/ 6437 w 10000"/>
                          <a:gd name="connsiteY88" fmla="*/ 9720 h 10000"/>
                          <a:gd name="connsiteX89" fmla="*/ 6356 w 10000"/>
                          <a:gd name="connsiteY89" fmla="*/ 9797 h 10000"/>
                          <a:gd name="connsiteX90" fmla="*/ 6286 w 10000"/>
                          <a:gd name="connsiteY90" fmla="*/ 9865 h 10000"/>
                          <a:gd name="connsiteX91" fmla="*/ 6235 w 10000"/>
                          <a:gd name="connsiteY91" fmla="*/ 9908 h 10000"/>
                          <a:gd name="connsiteX92" fmla="*/ 6205 w 10000"/>
                          <a:gd name="connsiteY92" fmla="*/ 9932 h 10000"/>
                          <a:gd name="connsiteX93" fmla="*/ 6131 w 10000"/>
                          <a:gd name="connsiteY93" fmla="*/ 9986 h 10000"/>
                          <a:gd name="connsiteX94" fmla="*/ 6066 w 10000"/>
                          <a:gd name="connsiteY94" fmla="*/ 10000 h 10000"/>
                          <a:gd name="connsiteX95" fmla="*/ 6004 w 10000"/>
                          <a:gd name="connsiteY95" fmla="*/ 9990 h 10000"/>
                          <a:gd name="connsiteX96" fmla="*/ 5957 w 10000"/>
                          <a:gd name="connsiteY96" fmla="*/ 9976 h 10000"/>
                          <a:gd name="connsiteX97" fmla="*/ 5928 w 10000"/>
                          <a:gd name="connsiteY97" fmla="*/ 9957 h 10000"/>
                          <a:gd name="connsiteX98" fmla="*/ 5913 w 10000"/>
                          <a:gd name="connsiteY98" fmla="*/ 9952 h 10000"/>
                          <a:gd name="connsiteX99" fmla="*/ 5901 w 10000"/>
                          <a:gd name="connsiteY99" fmla="*/ 9942 h 10000"/>
                          <a:gd name="connsiteX100" fmla="*/ 5866 w 10000"/>
                          <a:gd name="connsiteY100" fmla="*/ 9918 h 10000"/>
                          <a:gd name="connsiteX101" fmla="*/ 5809 w 10000"/>
                          <a:gd name="connsiteY101" fmla="*/ 9874 h 10000"/>
                          <a:gd name="connsiteX102" fmla="*/ 5737 w 10000"/>
                          <a:gd name="connsiteY102" fmla="*/ 9816 h 10000"/>
                          <a:gd name="connsiteX103" fmla="*/ 5641 w 10000"/>
                          <a:gd name="connsiteY103" fmla="*/ 9739 h 10000"/>
                          <a:gd name="connsiteX104" fmla="*/ 5524 w 10000"/>
                          <a:gd name="connsiteY104" fmla="*/ 9647 h 10000"/>
                          <a:gd name="connsiteX105" fmla="*/ 5398 w 10000"/>
                          <a:gd name="connsiteY105" fmla="*/ 9546 h 10000"/>
                          <a:gd name="connsiteX106" fmla="*/ 5252 w 10000"/>
                          <a:gd name="connsiteY106" fmla="*/ 9435 h 10000"/>
                          <a:gd name="connsiteX107" fmla="*/ 5096 w 10000"/>
                          <a:gd name="connsiteY107" fmla="*/ 9314 h 10000"/>
                          <a:gd name="connsiteX108" fmla="*/ 4923 w 10000"/>
                          <a:gd name="connsiteY108" fmla="*/ 9179 h 10000"/>
                          <a:gd name="connsiteX109" fmla="*/ 4740 w 10000"/>
                          <a:gd name="connsiteY109" fmla="*/ 9034 h 10000"/>
                          <a:gd name="connsiteX110" fmla="*/ 4545 w 10000"/>
                          <a:gd name="connsiteY110" fmla="*/ 8884 h 10000"/>
                          <a:gd name="connsiteX111" fmla="*/ 4347 w 10000"/>
                          <a:gd name="connsiteY111" fmla="*/ 8729 h 10000"/>
                          <a:gd name="connsiteX112" fmla="*/ 4139 w 10000"/>
                          <a:gd name="connsiteY112" fmla="*/ 8560 h 10000"/>
                          <a:gd name="connsiteX113" fmla="*/ 3924 w 10000"/>
                          <a:gd name="connsiteY113" fmla="*/ 8401 h 10000"/>
                          <a:gd name="connsiteX114" fmla="*/ 3706 w 10000"/>
                          <a:gd name="connsiteY114" fmla="*/ 8222 h 10000"/>
                          <a:gd name="connsiteX115" fmla="*/ 3481 w 10000"/>
                          <a:gd name="connsiteY115" fmla="*/ 8053 h 10000"/>
                          <a:gd name="connsiteX116" fmla="*/ 3256 w 10000"/>
                          <a:gd name="connsiteY116" fmla="*/ 7879 h 10000"/>
                          <a:gd name="connsiteX117" fmla="*/ 3026 w 10000"/>
                          <a:gd name="connsiteY117" fmla="*/ 7700 h 10000"/>
                          <a:gd name="connsiteX118" fmla="*/ 2801 w 10000"/>
                          <a:gd name="connsiteY118" fmla="*/ 7522 h 10000"/>
                          <a:gd name="connsiteX119" fmla="*/ 2575 w 10000"/>
                          <a:gd name="connsiteY119" fmla="*/ 7343 h 10000"/>
                          <a:gd name="connsiteX120" fmla="*/ 2355 w 10000"/>
                          <a:gd name="connsiteY120" fmla="*/ 7174 h 10000"/>
                          <a:gd name="connsiteX121" fmla="*/ 2135 w 10000"/>
                          <a:gd name="connsiteY121" fmla="*/ 7005 h 10000"/>
                          <a:gd name="connsiteX122" fmla="*/ 1922 w 10000"/>
                          <a:gd name="connsiteY122" fmla="*/ 6836 h 10000"/>
                          <a:gd name="connsiteX123" fmla="*/ 1719 w 10000"/>
                          <a:gd name="connsiteY123" fmla="*/ 6676 h 10000"/>
                          <a:gd name="connsiteX124" fmla="*/ 1519 w 10000"/>
                          <a:gd name="connsiteY124" fmla="*/ 6522 h 10000"/>
                          <a:gd name="connsiteX125" fmla="*/ 1331 w 10000"/>
                          <a:gd name="connsiteY125" fmla="*/ 6372 h 10000"/>
                          <a:gd name="connsiteX126" fmla="*/ 1153 w 10000"/>
                          <a:gd name="connsiteY126" fmla="*/ 6237 h 10000"/>
                          <a:gd name="connsiteX127" fmla="*/ 985 w 10000"/>
                          <a:gd name="connsiteY127" fmla="*/ 6101 h 10000"/>
                          <a:gd name="connsiteX128" fmla="*/ 831 w 10000"/>
                          <a:gd name="connsiteY128" fmla="*/ 5981 h 10000"/>
                          <a:gd name="connsiteX129" fmla="*/ 690 w 10000"/>
                          <a:gd name="connsiteY129" fmla="*/ 5874 h 10000"/>
                          <a:gd name="connsiteX130" fmla="*/ 569 w 10000"/>
                          <a:gd name="connsiteY130" fmla="*/ 5778 h 10000"/>
                          <a:gd name="connsiteX131" fmla="*/ 460 w 10000"/>
                          <a:gd name="connsiteY131" fmla="*/ 5696 h 10000"/>
                          <a:gd name="connsiteX132" fmla="*/ 369 w 10000"/>
                          <a:gd name="connsiteY132" fmla="*/ 5618 h 10000"/>
                          <a:gd name="connsiteX133" fmla="*/ 299 w 10000"/>
                          <a:gd name="connsiteY133" fmla="*/ 5570 h 10000"/>
                          <a:gd name="connsiteX134" fmla="*/ 252 w 10000"/>
                          <a:gd name="connsiteY134" fmla="*/ 5527 h 10000"/>
                          <a:gd name="connsiteX135" fmla="*/ 225 w 10000"/>
                          <a:gd name="connsiteY135" fmla="*/ 5502 h 10000"/>
                          <a:gd name="connsiteX136" fmla="*/ 148 w 10000"/>
                          <a:gd name="connsiteY136" fmla="*/ 5425 h 10000"/>
                          <a:gd name="connsiteX137" fmla="*/ 92 w 10000"/>
                          <a:gd name="connsiteY137" fmla="*/ 5324 h 10000"/>
                          <a:gd name="connsiteX138" fmla="*/ 52 w 10000"/>
                          <a:gd name="connsiteY138" fmla="*/ 5213 h 10000"/>
                          <a:gd name="connsiteX139" fmla="*/ 27 w 10000"/>
                          <a:gd name="connsiteY139" fmla="*/ 5111 h 10000"/>
                          <a:gd name="connsiteX140" fmla="*/ 10 w 10000"/>
                          <a:gd name="connsiteY140" fmla="*/ 5019 h 10000"/>
                          <a:gd name="connsiteX141" fmla="*/ 5 w 10000"/>
                          <a:gd name="connsiteY141" fmla="*/ 4942 h 10000"/>
                          <a:gd name="connsiteX142" fmla="*/ 0 w 10000"/>
                          <a:gd name="connsiteY142" fmla="*/ 4884 h 10000"/>
                          <a:gd name="connsiteX143" fmla="*/ 0 w 10000"/>
                          <a:gd name="connsiteY143" fmla="*/ 4865 h 10000"/>
                          <a:gd name="connsiteX144" fmla="*/ 0 w 10000"/>
                          <a:gd name="connsiteY144" fmla="*/ 4831 h 10000"/>
                          <a:gd name="connsiteX145" fmla="*/ 0 w 10000"/>
                          <a:gd name="connsiteY145" fmla="*/ 4749 h 10000"/>
                          <a:gd name="connsiteX146" fmla="*/ 0 w 10000"/>
                          <a:gd name="connsiteY146" fmla="*/ 4618 h 10000"/>
                          <a:gd name="connsiteX147" fmla="*/ 0 w 10000"/>
                          <a:gd name="connsiteY147" fmla="*/ 3826 h 10000"/>
                          <a:gd name="connsiteX148" fmla="*/ 0 w 10000"/>
                          <a:gd name="connsiteY148" fmla="*/ 3604 h 10000"/>
                          <a:gd name="connsiteX149" fmla="*/ 0 w 10000"/>
                          <a:gd name="connsiteY149" fmla="*/ 3401 h 10000"/>
                          <a:gd name="connsiteX150" fmla="*/ 0 w 10000"/>
                          <a:gd name="connsiteY150" fmla="*/ 3222 h 10000"/>
                          <a:gd name="connsiteX151" fmla="*/ 10 w 10000"/>
                          <a:gd name="connsiteY151" fmla="*/ 3053 h 10000"/>
                          <a:gd name="connsiteX152" fmla="*/ 40 w 10000"/>
                          <a:gd name="connsiteY152" fmla="*/ 2894 h 10000"/>
                          <a:gd name="connsiteX153" fmla="*/ 84 w 10000"/>
                          <a:gd name="connsiteY153" fmla="*/ 2758 h 10000"/>
                          <a:gd name="connsiteX154" fmla="*/ 131 w 10000"/>
                          <a:gd name="connsiteY154" fmla="*/ 2647 h 10000"/>
                          <a:gd name="connsiteX155" fmla="*/ 183 w 10000"/>
                          <a:gd name="connsiteY155" fmla="*/ 2546 h 10000"/>
                          <a:gd name="connsiteX156" fmla="*/ 230 w 10000"/>
                          <a:gd name="connsiteY156" fmla="*/ 2478 h 10000"/>
                          <a:gd name="connsiteX157" fmla="*/ 275 w 10000"/>
                          <a:gd name="connsiteY157" fmla="*/ 2420 h 10000"/>
                          <a:gd name="connsiteX158" fmla="*/ 299 w 10000"/>
                          <a:gd name="connsiteY158" fmla="*/ 2386 h 10000"/>
                          <a:gd name="connsiteX159" fmla="*/ 312 w 10000"/>
                          <a:gd name="connsiteY159" fmla="*/ 2377 h 10000"/>
                          <a:gd name="connsiteX160" fmla="*/ 322 w 10000"/>
                          <a:gd name="connsiteY160" fmla="*/ 2372 h 10000"/>
                          <a:gd name="connsiteX161" fmla="*/ 356 w 10000"/>
                          <a:gd name="connsiteY161" fmla="*/ 2353 h 10000"/>
                          <a:gd name="connsiteX162" fmla="*/ 413 w 10000"/>
                          <a:gd name="connsiteY162" fmla="*/ 2309 h 10000"/>
                          <a:gd name="connsiteX163" fmla="*/ 485 w 10000"/>
                          <a:gd name="connsiteY163" fmla="*/ 2261 h 10000"/>
                          <a:gd name="connsiteX164" fmla="*/ 581 w 10000"/>
                          <a:gd name="connsiteY164" fmla="*/ 2203 h 10000"/>
                          <a:gd name="connsiteX165" fmla="*/ 690 w 10000"/>
                          <a:gd name="connsiteY165" fmla="*/ 2135 h 10000"/>
                          <a:gd name="connsiteX166" fmla="*/ 811 w 10000"/>
                          <a:gd name="connsiteY166" fmla="*/ 2048 h 10000"/>
                          <a:gd name="connsiteX167" fmla="*/ 950 w 10000"/>
                          <a:gd name="connsiteY167" fmla="*/ 1966 h 10000"/>
                          <a:gd name="connsiteX168" fmla="*/ 1096 w 10000"/>
                          <a:gd name="connsiteY168" fmla="*/ 1865 h 10000"/>
                          <a:gd name="connsiteX169" fmla="*/ 1252 w 10000"/>
                          <a:gd name="connsiteY169" fmla="*/ 1758 h 10000"/>
                          <a:gd name="connsiteX170" fmla="*/ 1418 w 10000"/>
                          <a:gd name="connsiteY170" fmla="*/ 1652 h 10000"/>
                          <a:gd name="connsiteX171" fmla="*/ 1586 w 10000"/>
                          <a:gd name="connsiteY171" fmla="*/ 1541 h 10000"/>
                          <a:gd name="connsiteX172" fmla="*/ 1759 w 10000"/>
                          <a:gd name="connsiteY172" fmla="*/ 1420 h 10000"/>
                          <a:gd name="connsiteX173" fmla="*/ 1940 w 10000"/>
                          <a:gd name="connsiteY173" fmla="*/ 1314 h 10000"/>
                          <a:gd name="connsiteX174" fmla="*/ 2118 w 10000"/>
                          <a:gd name="connsiteY174" fmla="*/ 1193 h 10000"/>
                          <a:gd name="connsiteX175" fmla="*/ 2298 w 10000"/>
                          <a:gd name="connsiteY175" fmla="*/ 1077 h 10000"/>
                          <a:gd name="connsiteX176" fmla="*/ 2476 w 10000"/>
                          <a:gd name="connsiteY176" fmla="*/ 957 h 10000"/>
                          <a:gd name="connsiteX177" fmla="*/ 2650 w 10000"/>
                          <a:gd name="connsiteY177" fmla="*/ 845 h 10000"/>
                          <a:gd name="connsiteX178" fmla="*/ 2818 w 10000"/>
                          <a:gd name="connsiteY178" fmla="*/ 729 h 10000"/>
                          <a:gd name="connsiteX179" fmla="*/ 2979 w 10000"/>
                          <a:gd name="connsiteY179" fmla="*/ 628 h 10000"/>
                          <a:gd name="connsiteX180" fmla="*/ 3135 w 10000"/>
                          <a:gd name="connsiteY180" fmla="*/ 527 h 10000"/>
                          <a:gd name="connsiteX181" fmla="*/ 3278 w 10000"/>
                          <a:gd name="connsiteY181" fmla="*/ 435 h 10000"/>
                          <a:gd name="connsiteX182" fmla="*/ 3407 w 10000"/>
                          <a:gd name="connsiteY182" fmla="*/ 348 h 10000"/>
                          <a:gd name="connsiteX183" fmla="*/ 3525 w 10000"/>
                          <a:gd name="connsiteY183" fmla="*/ 271 h 10000"/>
                          <a:gd name="connsiteX184" fmla="*/ 3629 w 10000"/>
                          <a:gd name="connsiteY184" fmla="*/ 203 h 10000"/>
                          <a:gd name="connsiteX185" fmla="*/ 3716 w 10000"/>
                          <a:gd name="connsiteY185" fmla="*/ 155 h 10000"/>
                          <a:gd name="connsiteX186" fmla="*/ 3785 w 10000"/>
                          <a:gd name="connsiteY186" fmla="*/ 111 h 10000"/>
                          <a:gd name="connsiteX187" fmla="*/ 3837 w 10000"/>
                          <a:gd name="connsiteY187" fmla="*/ 77 h 10000"/>
                          <a:gd name="connsiteX188" fmla="*/ 3949 w 10000"/>
                          <a:gd name="connsiteY188" fmla="*/ 29 h 10000"/>
                          <a:gd name="connsiteX189" fmla="*/ 4052 w 10000"/>
                          <a:gd name="connsiteY18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7759 w 10000"/>
                          <a:gd name="connsiteY26" fmla="*/ 2082 h 10000"/>
                          <a:gd name="connsiteX27" fmla="*/ 9693 w 10000"/>
                          <a:gd name="connsiteY27" fmla="*/ 3217 h 10000"/>
                          <a:gd name="connsiteX28" fmla="*/ 9785 w 10000"/>
                          <a:gd name="connsiteY28" fmla="*/ 3266 h 10000"/>
                          <a:gd name="connsiteX29" fmla="*/ 9854 w 10000"/>
                          <a:gd name="connsiteY29" fmla="*/ 3309 h 10000"/>
                          <a:gd name="connsiteX30" fmla="*/ 9901 w 10000"/>
                          <a:gd name="connsiteY30" fmla="*/ 3333 h 10000"/>
                          <a:gd name="connsiteX31" fmla="*/ 9923 w 10000"/>
                          <a:gd name="connsiteY31" fmla="*/ 3353 h 10000"/>
                          <a:gd name="connsiteX32" fmla="*/ 9975 w 10000"/>
                          <a:gd name="connsiteY32" fmla="*/ 3391 h 10000"/>
                          <a:gd name="connsiteX33" fmla="*/ 10000 w 10000"/>
                          <a:gd name="connsiteY33" fmla="*/ 3444 h 10000"/>
                          <a:gd name="connsiteX34" fmla="*/ 10000 w 10000"/>
                          <a:gd name="connsiteY34" fmla="*/ 3493 h 10000"/>
                          <a:gd name="connsiteX35" fmla="*/ 9988 w 10000"/>
                          <a:gd name="connsiteY35" fmla="*/ 3536 h 10000"/>
                          <a:gd name="connsiteX36" fmla="*/ 9958 w 10000"/>
                          <a:gd name="connsiteY36" fmla="*/ 3589 h 10000"/>
                          <a:gd name="connsiteX37" fmla="*/ 9913 w 10000"/>
                          <a:gd name="connsiteY37" fmla="*/ 3647 h 10000"/>
                          <a:gd name="connsiteX38" fmla="*/ 9874 w 10000"/>
                          <a:gd name="connsiteY38" fmla="*/ 3681 h 10000"/>
                          <a:gd name="connsiteX39" fmla="*/ 9832 w 10000"/>
                          <a:gd name="connsiteY39" fmla="*/ 3734 h 10000"/>
                          <a:gd name="connsiteX40" fmla="*/ 9780 w 10000"/>
                          <a:gd name="connsiteY40" fmla="*/ 3792 h 10000"/>
                          <a:gd name="connsiteX41" fmla="*/ 9728 w 10000"/>
                          <a:gd name="connsiteY41" fmla="*/ 3850 h 10000"/>
                          <a:gd name="connsiteX42" fmla="*/ 9671 w 10000"/>
                          <a:gd name="connsiteY42" fmla="*/ 3903 h 10000"/>
                          <a:gd name="connsiteX43" fmla="*/ 9629 w 10000"/>
                          <a:gd name="connsiteY43" fmla="*/ 3952 h 10000"/>
                          <a:gd name="connsiteX44" fmla="*/ 9589 w 10000"/>
                          <a:gd name="connsiteY44" fmla="*/ 3995 h 10000"/>
                          <a:gd name="connsiteX45" fmla="*/ 9562 w 10000"/>
                          <a:gd name="connsiteY45" fmla="*/ 4029 h 10000"/>
                          <a:gd name="connsiteX46" fmla="*/ 9550 w 10000"/>
                          <a:gd name="connsiteY46" fmla="*/ 4039 h 10000"/>
                          <a:gd name="connsiteX47" fmla="*/ 9555 w 10000"/>
                          <a:gd name="connsiteY47" fmla="*/ 6237 h 10000"/>
                          <a:gd name="connsiteX48" fmla="*/ 9567 w 10000"/>
                          <a:gd name="connsiteY48" fmla="*/ 6246 h 10000"/>
                          <a:gd name="connsiteX49" fmla="*/ 9597 w 10000"/>
                          <a:gd name="connsiteY49" fmla="*/ 6271 h 10000"/>
                          <a:gd name="connsiteX50" fmla="*/ 9641 w 10000"/>
                          <a:gd name="connsiteY50" fmla="*/ 6304 h 10000"/>
                          <a:gd name="connsiteX51" fmla="*/ 9698 w 10000"/>
                          <a:gd name="connsiteY51" fmla="*/ 6338 h 10000"/>
                          <a:gd name="connsiteX52" fmla="*/ 9753 w 10000"/>
                          <a:gd name="connsiteY52" fmla="*/ 6382 h 10000"/>
                          <a:gd name="connsiteX53" fmla="*/ 9805 w 10000"/>
                          <a:gd name="connsiteY53" fmla="*/ 6420 h 10000"/>
                          <a:gd name="connsiteX54" fmla="*/ 9844 w 10000"/>
                          <a:gd name="connsiteY54" fmla="*/ 6454 h 10000"/>
                          <a:gd name="connsiteX55" fmla="*/ 9874 w 10000"/>
                          <a:gd name="connsiteY55" fmla="*/ 6488 h 10000"/>
                          <a:gd name="connsiteX56" fmla="*/ 9884 w 10000"/>
                          <a:gd name="connsiteY56" fmla="*/ 6531 h 10000"/>
                          <a:gd name="connsiteX57" fmla="*/ 9879 w 10000"/>
                          <a:gd name="connsiteY57" fmla="*/ 6575 h 10000"/>
                          <a:gd name="connsiteX58" fmla="*/ 9866 w 10000"/>
                          <a:gd name="connsiteY58" fmla="*/ 6618 h 10000"/>
                          <a:gd name="connsiteX59" fmla="*/ 9854 w 10000"/>
                          <a:gd name="connsiteY59" fmla="*/ 6652 h 10000"/>
                          <a:gd name="connsiteX60" fmla="*/ 9839 w 10000"/>
                          <a:gd name="connsiteY60" fmla="*/ 6667 h 10000"/>
                          <a:gd name="connsiteX61" fmla="*/ 9837 w 10000"/>
                          <a:gd name="connsiteY61" fmla="*/ 6676 h 10000"/>
                          <a:gd name="connsiteX62" fmla="*/ 9827 w 10000"/>
                          <a:gd name="connsiteY62" fmla="*/ 6686 h 10000"/>
                          <a:gd name="connsiteX63" fmla="*/ 9792 w 10000"/>
                          <a:gd name="connsiteY63" fmla="*/ 6720 h 10000"/>
                          <a:gd name="connsiteX64" fmla="*/ 9740 w 10000"/>
                          <a:gd name="connsiteY64" fmla="*/ 6758 h 10000"/>
                          <a:gd name="connsiteX65" fmla="*/ 9671 w 10000"/>
                          <a:gd name="connsiteY65" fmla="*/ 6826 h 10000"/>
                          <a:gd name="connsiteX66" fmla="*/ 9579 w 10000"/>
                          <a:gd name="connsiteY66" fmla="*/ 6903 h 10000"/>
                          <a:gd name="connsiteX67" fmla="*/ 9476 w 10000"/>
                          <a:gd name="connsiteY67" fmla="*/ 6995 h 10000"/>
                          <a:gd name="connsiteX68" fmla="*/ 9359 w 10000"/>
                          <a:gd name="connsiteY68" fmla="*/ 7106 h 10000"/>
                          <a:gd name="connsiteX69" fmla="*/ 9231 w 10000"/>
                          <a:gd name="connsiteY69" fmla="*/ 7227 h 10000"/>
                          <a:gd name="connsiteX70" fmla="*/ 9087 w 10000"/>
                          <a:gd name="connsiteY70" fmla="*/ 7353 h 10000"/>
                          <a:gd name="connsiteX71" fmla="*/ 8939 w 10000"/>
                          <a:gd name="connsiteY71" fmla="*/ 7478 h 10000"/>
                          <a:gd name="connsiteX72" fmla="*/ 8780 w 10000"/>
                          <a:gd name="connsiteY72" fmla="*/ 7623 h 10000"/>
                          <a:gd name="connsiteX73" fmla="*/ 8615 w 10000"/>
                          <a:gd name="connsiteY73" fmla="*/ 7778 h 10000"/>
                          <a:gd name="connsiteX74" fmla="*/ 8441 w 10000"/>
                          <a:gd name="connsiteY74" fmla="*/ 7928 h 10000"/>
                          <a:gd name="connsiteX75" fmla="*/ 8268 w 10000"/>
                          <a:gd name="connsiteY75" fmla="*/ 8082 h 10000"/>
                          <a:gd name="connsiteX76" fmla="*/ 8090 w 10000"/>
                          <a:gd name="connsiteY76" fmla="*/ 8242 h 10000"/>
                          <a:gd name="connsiteX77" fmla="*/ 7917 w 10000"/>
                          <a:gd name="connsiteY77" fmla="*/ 8401 h 10000"/>
                          <a:gd name="connsiteX78" fmla="*/ 7741 w 10000"/>
                          <a:gd name="connsiteY78" fmla="*/ 8556 h 10000"/>
                          <a:gd name="connsiteX79" fmla="*/ 7568 w 10000"/>
                          <a:gd name="connsiteY79" fmla="*/ 8715 h 10000"/>
                          <a:gd name="connsiteX80" fmla="*/ 7395 w 10000"/>
                          <a:gd name="connsiteY80" fmla="*/ 8865 h 10000"/>
                          <a:gd name="connsiteX81" fmla="*/ 7229 w 10000"/>
                          <a:gd name="connsiteY81" fmla="*/ 9010 h 10000"/>
                          <a:gd name="connsiteX82" fmla="*/ 7073 w 10000"/>
                          <a:gd name="connsiteY82" fmla="*/ 9155 h 10000"/>
                          <a:gd name="connsiteX83" fmla="*/ 6927 w 10000"/>
                          <a:gd name="connsiteY83" fmla="*/ 9290 h 10000"/>
                          <a:gd name="connsiteX84" fmla="*/ 6784 w 10000"/>
                          <a:gd name="connsiteY84" fmla="*/ 9415 h 10000"/>
                          <a:gd name="connsiteX85" fmla="*/ 6658 w 10000"/>
                          <a:gd name="connsiteY85" fmla="*/ 9527 h 10000"/>
                          <a:gd name="connsiteX86" fmla="*/ 6541 w 10000"/>
                          <a:gd name="connsiteY86" fmla="*/ 9628 h 10000"/>
                          <a:gd name="connsiteX87" fmla="*/ 6437 w 10000"/>
                          <a:gd name="connsiteY87" fmla="*/ 9720 h 10000"/>
                          <a:gd name="connsiteX88" fmla="*/ 6356 w 10000"/>
                          <a:gd name="connsiteY88" fmla="*/ 9797 h 10000"/>
                          <a:gd name="connsiteX89" fmla="*/ 6286 w 10000"/>
                          <a:gd name="connsiteY89" fmla="*/ 9865 h 10000"/>
                          <a:gd name="connsiteX90" fmla="*/ 6235 w 10000"/>
                          <a:gd name="connsiteY90" fmla="*/ 9908 h 10000"/>
                          <a:gd name="connsiteX91" fmla="*/ 6205 w 10000"/>
                          <a:gd name="connsiteY91" fmla="*/ 9932 h 10000"/>
                          <a:gd name="connsiteX92" fmla="*/ 6131 w 10000"/>
                          <a:gd name="connsiteY92" fmla="*/ 9986 h 10000"/>
                          <a:gd name="connsiteX93" fmla="*/ 6066 w 10000"/>
                          <a:gd name="connsiteY93" fmla="*/ 10000 h 10000"/>
                          <a:gd name="connsiteX94" fmla="*/ 6004 w 10000"/>
                          <a:gd name="connsiteY94" fmla="*/ 9990 h 10000"/>
                          <a:gd name="connsiteX95" fmla="*/ 5957 w 10000"/>
                          <a:gd name="connsiteY95" fmla="*/ 9976 h 10000"/>
                          <a:gd name="connsiteX96" fmla="*/ 5928 w 10000"/>
                          <a:gd name="connsiteY96" fmla="*/ 9957 h 10000"/>
                          <a:gd name="connsiteX97" fmla="*/ 5913 w 10000"/>
                          <a:gd name="connsiteY97" fmla="*/ 9952 h 10000"/>
                          <a:gd name="connsiteX98" fmla="*/ 5901 w 10000"/>
                          <a:gd name="connsiteY98" fmla="*/ 9942 h 10000"/>
                          <a:gd name="connsiteX99" fmla="*/ 5866 w 10000"/>
                          <a:gd name="connsiteY99" fmla="*/ 9918 h 10000"/>
                          <a:gd name="connsiteX100" fmla="*/ 5809 w 10000"/>
                          <a:gd name="connsiteY100" fmla="*/ 9874 h 10000"/>
                          <a:gd name="connsiteX101" fmla="*/ 5737 w 10000"/>
                          <a:gd name="connsiteY101" fmla="*/ 9816 h 10000"/>
                          <a:gd name="connsiteX102" fmla="*/ 5641 w 10000"/>
                          <a:gd name="connsiteY102" fmla="*/ 9739 h 10000"/>
                          <a:gd name="connsiteX103" fmla="*/ 5524 w 10000"/>
                          <a:gd name="connsiteY103" fmla="*/ 9647 h 10000"/>
                          <a:gd name="connsiteX104" fmla="*/ 5398 w 10000"/>
                          <a:gd name="connsiteY104" fmla="*/ 9546 h 10000"/>
                          <a:gd name="connsiteX105" fmla="*/ 5252 w 10000"/>
                          <a:gd name="connsiteY105" fmla="*/ 9435 h 10000"/>
                          <a:gd name="connsiteX106" fmla="*/ 5096 w 10000"/>
                          <a:gd name="connsiteY106" fmla="*/ 9314 h 10000"/>
                          <a:gd name="connsiteX107" fmla="*/ 4923 w 10000"/>
                          <a:gd name="connsiteY107" fmla="*/ 9179 h 10000"/>
                          <a:gd name="connsiteX108" fmla="*/ 4740 w 10000"/>
                          <a:gd name="connsiteY108" fmla="*/ 9034 h 10000"/>
                          <a:gd name="connsiteX109" fmla="*/ 4545 w 10000"/>
                          <a:gd name="connsiteY109" fmla="*/ 8884 h 10000"/>
                          <a:gd name="connsiteX110" fmla="*/ 4347 w 10000"/>
                          <a:gd name="connsiteY110" fmla="*/ 8729 h 10000"/>
                          <a:gd name="connsiteX111" fmla="*/ 4139 w 10000"/>
                          <a:gd name="connsiteY111" fmla="*/ 8560 h 10000"/>
                          <a:gd name="connsiteX112" fmla="*/ 3924 w 10000"/>
                          <a:gd name="connsiteY112" fmla="*/ 8401 h 10000"/>
                          <a:gd name="connsiteX113" fmla="*/ 3706 w 10000"/>
                          <a:gd name="connsiteY113" fmla="*/ 8222 h 10000"/>
                          <a:gd name="connsiteX114" fmla="*/ 3481 w 10000"/>
                          <a:gd name="connsiteY114" fmla="*/ 8053 h 10000"/>
                          <a:gd name="connsiteX115" fmla="*/ 3256 w 10000"/>
                          <a:gd name="connsiteY115" fmla="*/ 7879 h 10000"/>
                          <a:gd name="connsiteX116" fmla="*/ 3026 w 10000"/>
                          <a:gd name="connsiteY116" fmla="*/ 7700 h 10000"/>
                          <a:gd name="connsiteX117" fmla="*/ 2801 w 10000"/>
                          <a:gd name="connsiteY117" fmla="*/ 7522 h 10000"/>
                          <a:gd name="connsiteX118" fmla="*/ 2575 w 10000"/>
                          <a:gd name="connsiteY118" fmla="*/ 7343 h 10000"/>
                          <a:gd name="connsiteX119" fmla="*/ 2355 w 10000"/>
                          <a:gd name="connsiteY119" fmla="*/ 7174 h 10000"/>
                          <a:gd name="connsiteX120" fmla="*/ 2135 w 10000"/>
                          <a:gd name="connsiteY120" fmla="*/ 7005 h 10000"/>
                          <a:gd name="connsiteX121" fmla="*/ 1922 w 10000"/>
                          <a:gd name="connsiteY121" fmla="*/ 6836 h 10000"/>
                          <a:gd name="connsiteX122" fmla="*/ 1719 w 10000"/>
                          <a:gd name="connsiteY122" fmla="*/ 6676 h 10000"/>
                          <a:gd name="connsiteX123" fmla="*/ 1519 w 10000"/>
                          <a:gd name="connsiteY123" fmla="*/ 6522 h 10000"/>
                          <a:gd name="connsiteX124" fmla="*/ 1331 w 10000"/>
                          <a:gd name="connsiteY124" fmla="*/ 6372 h 10000"/>
                          <a:gd name="connsiteX125" fmla="*/ 1153 w 10000"/>
                          <a:gd name="connsiteY125" fmla="*/ 6237 h 10000"/>
                          <a:gd name="connsiteX126" fmla="*/ 985 w 10000"/>
                          <a:gd name="connsiteY126" fmla="*/ 6101 h 10000"/>
                          <a:gd name="connsiteX127" fmla="*/ 831 w 10000"/>
                          <a:gd name="connsiteY127" fmla="*/ 5981 h 10000"/>
                          <a:gd name="connsiteX128" fmla="*/ 690 w 10000"/>
                          <a:gd name="connsiteY128" fmla="*/ 5874 h 10000"/>
                          <a:gd name="connsiteX129" fmla="*/ 569 w 10000"/>
                          <a:gd name="connsiteY129" fmla="*/ 5778 h 10000"/>
                          <a:gd name="connsiteX130" fmla="*/ 460 w 10000"/>
                          <a:gd name="connsiteY130" fmla="*/ 5696 h 10000"/>
                          <a:gd name="connsiteX131" fmla="*/ 369 w 10000"/>
                          <a:gd name="connsiteY131" fmla="*/ 5618 h 10000"/>
                          <a:gd name="connsiteX132" fmla="*/ 299 w 10000"/>
                          <a:gd name="connsiteY132" fmla="*/ 5570 h 10000"/>
                          <a:gd name="connsiteX133" fmla="*/ 252 w 10000"/>
                          <a:gd name="connsiteY133" fmla="*/ 5527 h 10000"/>
                          <a:gd name="connsiteX134" fmla="*/ 225 w 10000"/>
                          <a:gd name="connsiteY134" fmla="*/ 5502 h 10000"/>
                          <a:gd name="connsiteX135" fmla="*/ 148 w 10000"/>
                          <a:gd name="connsiteY135" fmla="*/ 5425 h 10000"/>
                          <a:gd name="connsiteX136" fmla="*/ 92 w 10000"/>
                          <a:gd name="connsiteY136" fmla="*/ 5324 h 10000"/>
                          <a:gd name="connsiteX137" fmla="*/ 52 w 10000"/>
                          <a:gd name="connsiteY137" fmla="*/ 5213 h 10000"/>
                          <a:gd name="connsiteX138" fmla="*/ 27 w 10000"/>
                          <a:gd name="connsiteY138" fmla="*/ 5111 h 10000"/>
                          <a:gd name="connsiteX139" fmla="*/ 10 w 10000"/>
                          <a:gd name="connsiteY139" fmla="*/ 5019 h 10000"/>
                          <a:gd name="connsiteX140" fmla="*/ 5 w 10000"/>
                          <a:gd name="connsiteY140" fmla="*/ 4942 h 10000"/>
                          <a:gd name="connsiteX141" fmla="*/ 0 w 10000"/>
                          <a:gd name="connsiteY141" fmla="*/ 4884 h 10000"/>
                          <a:gd name="connsiteX142" fmla="*/ 0 w 10000"/>
                          <a:gd name="connsiteY142" fmla="*/ 4865 h 10000"/>
                          <a:gd name="connsiteX143" fmla="*/ 0 w 10000"/>
                          <a:gd name="connsiteY143" fmla="*/ 4831 h 10000"/>
                          <a:gd name="connsiteX144" fmla="*/ 0 w 10000"/>
                          <a:gd name="connsiteY144" fmla="*/ 4749 h 10000"/>
                          <a:gd name="connsiteX145" fmla="*/ 0 w 10000"/>
                          <a:gd name="connsiteY145" fmla="*/ 4618 h 10000"/>
                          <a:gd name="connsiteX146" fmla="*/ 0 w 10000"/>
                          <a:gd name="connsiteY146" fmla="*/ 3826 h 10000"/>
                          <a:gd name="connsiteX147" fmla="*/ 0 w 10000"/>
                          <a:gd name="connsiteY147" fmla="*/ 3604 h 10000"/>
                          <a:gd name="connsiteX148" fmla="*/ 0 w 10000"/>
                          <a:gd name="connsiteY148" fmla="*/ 3401 h 10000"/>
                          <a:gd name="connsiteX149" fmla="*/ 0 w 10000"/>
                          <a:gd name="connsiteY149" fmla="*/ 3222 h 10000"/>
                          <a:gd name="connsiteX150" fmla="*/ 10 w 10000"/>
                          <a:gd name="connsiteY150" fmla="*/ 3053 h 10000"/>
                          <a:gd name="connsiteX151" fmla="*/ 40 w 10000"/>
                          <a:gd name="connsiteY151" fmla="*/ 2894 h 10000"/>
                          <a:gd name="connsiteX152" fmla="*/ 84 w 10000"/>
                          <a:gd name="connsiteY152" fmla="*/ 2758 h 10000"/>
                          <a:gd name="connsiteX153" fmla="*/ 131 w 10000"/>
                          <a:gd name="connsiteY153" fmla="*/ 2647 h 10000"/>
                          <a:gd name="connsiteX154" fmla="*/ 183 w 10000"/>
                          <a:gd name="connsiteY154" fmla="*/ 2546 h 10000"/>
                          <a:gd name="connsiteX155" fmla="*/ 230 w 10000"/>
                          <a:gd name="connsiteY155" fmla="*/ 2478 h 10000"/>
                          <a:gd name="connsiteX156" fmla="*/ 275 w 10000"/>
                          <a:gd name="connsiteY156" fmla="*/ 2420 h 10000"/>
                          <a:gd name="connsiteX157" fmla="*/ 299 w 10000"/>
                          <a:gd name="connsiteY157" fmla="*/ 2386 h 10000"/>
                          <a:gd name="connsiteX158" fmla="*/ 312 w 10000"/>
                          <a:gd name="connsiteY158" fmla="*/ 2377 h 10000"/>
                          <a:gd name="connsiteX159" fmla="*/ 322 w 10000"/>
                          <a:gd name="connsiteY159" fmla="*/ 2372 h 10000"/>
                          <a:gd name="connsiteX160" fmla="*/ 356 w 10000"/>
                          <a:gd name="connsiteY160" fmla="*/ 2353 h 10000"/>
                          <a:gd name="connsiteX161" fmla="*/ 413 w 10000"/>
                          <a:gd name="connsiteY161" fmla="*/ 2309 h 10000"/>
                          <a:gd name="connsiteX162" fmla="*/ 485 w 10000"/>
                          <a:gd name="connsiteY162" fmla="*/ 2261 h 10000"/>
                          <a:gd name="connsiteX163" fmla="*/ 581 w 10000"/>
                          <a:gd name="connsiteY163" fmla="*/ 2203 h 10000"/>
                          <a:gd name="connsiteX164" fmla="*/ 690 w 10000"/>
                          <a:gd name="connsiteY164" fmla="*/ 2135 h 10000"/>
                          <a:gd name="connsiteX165" fmla="*/ 811 w 10000"/>
                          <a:gd name="connsiteY165" fmla="*/ 2048 h 10000"/>
                          <a:gd name="connsiteX166" fmla="*/ 950 w 10000"/>
                          <a:gd name="connsiteY166" fmla="*/ 1966 h 10000"/>
                          <a:gd name="connsiteX167" fmla="*/ 1096 w 10000"/>
                          <a:gd name="connsiteY167" fmla="*/ 1865 h 10000"/>
                          <a:gd name="connsiteX168" fmla="*/ 1252 w 10000"/>
                          <a:gd name="connsiteY168" fmla="*/ 1758 h 10000"/>
                          <a:gd name="connsiteX169" fmla="*/ 1418 w 10000"/>
                          <a:gd name="connsiteY169" fmla="*/ 1652 h 10000"/>
                          <a:gd name="connsiteX170" fmla="*/ 1586 w 10000"/>
                          <a:gd name="connsiteY170" fmla="*/ 1541 h 10000"/>
                          <a:gd name="connsiteX171" fmla="*/ 1759 w 10000"/>
                          <a:gd name="connsiteY171" fmla="*/ 1420 h 10000"/>
                          <a:gd name="connsiteX172" fmla="*/ 1940 w 10000"/>
                          <a:gd name="connsiteY172" fmla="*/ 1314 h 10000"/>
                          <a:gd name="connsiteX173" fmla="*/ 2118 w 10000"/>
                          <a:gd name="connsiteY173" fmla="*/ 1193 h 10000"/>
                          <a:gd name="connsiteX174" fmla="*/ 2298 w 10000"/>
                          <a:gd name="connsiteY174" fmla="*/ 1077 h 10000"/>
                          <a:gd name="connsiteX175" fmla="*/ 2476 w 10000"/>
                          <a:gd name="connsiteY175" fmla="*/ 957 h 10000"/>
                          <a:gd name="connsiteX176" fmla="*/ 2650 w 10000"/>
                          <a:gd name="connsiteY176" fmla="*/ 845 h 10000"/>
                          <a:gd name="connsiteX177" fmla="*/ 2818 w 10000"/>
                          <a:gd name="connsiteY177" fmla="*/ 729 h 10000"/>
                          <a:gd name="connsiteX178" fmla="*/ 2979 w 10000"/>
                          <a:gd name="connsiteY178" fmla="*/ 628 h 10000"/>
                          <a:gd name="connsiteX179" fmla="*/ 3135 w 10000"/>
                          <a:gd name="connsiteY179" fmla="*/ 527 h 10000"/>
                          <a:gd name="connsiteX180" fmla="*/ 3278 w 10000"/>
                          <a:gd name="connsiteY180" fmla="*/ 435 h 10000"/>
                          <a:gd name="connsiteX181" fmla="*/ 3407 w 10000"/>
                          <a:gd name="connsiteY181" fmla="*/ 348 h 10000"/>
                          <a:gd name="connsiteX182" fmla="*/ 3525 w 10000"/>
                          <a:gd name="connsiteY182" fmla="*/ 271 h 10000"/>
                          <a:gd name="connsiteX183" fmla="*/ 3629 w 10000"/>
                          <a:gd name="connsiteY183" fmla="*/ 203 h 10000"/>
                          <a:gd name="connsiteX184" fmla="*/ 3716 w 10000"/>
                          <a:gd name="connsiteY184" fmla="*/ 155 h 10000"/>
                          <a:gd name="connsiteX185" fmla="*/ 3785 w 10000"/>
                          <a:gd name="connsiteY185" fmla="*/ 111 h 10000"/>
                          <a:gd name="connsiteX186" fmla="*/ 3837 w 10000"/>
                          <a:gd name="connsiteY186" fmla="*/ 77 h 10000"/>
                          <a:gd name="connsiteX187" fmla="*/ 3949 w 10000"/>
                          <a:gd name="connsiteY187" fmla="*/ 29 h 10000"/>
                          <a:gd name="connsiteX188" fmla="*/ 4052 w 10000"/>
                          <a:gd name="connsiteY18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7528 w 10000"/>
                          <a:gd name="connsiteY25" fmla="*/ 1947 h 10000"/>
                          <a:gd name="connsiteX26" fmla="*/ 9693 w 10000"/>
                          <a:gd name="connsiteY26" fmla="*/ 3217 h 10000"/>
                          <a:gd name="connsiteX27" fmla="*/ 9785 w 10000"/>
                          <a:gd name="connsiteY27" fmla="*/ 3266 h 10000"/>
                          <a:gd name="connsiteX28" fmla="*/ 9854 w 10000"/>
                          <a:gd name="connsiteY28" fmla="*/ 3309 h 10000"/>
                          <a:gd name="connsiteX29" fmla="*/ 9901 w 10000"/>
                          <a:gd name="connsiteY29" fmla="*/ 3333 h 10000"/>
                          <a:gd name="connsiteX30" fmla="*/ 9923 w 10000"/>
                          <a:gd name="connsiteY30" fmla="*/ 3353 h 10000"/>
                          <a:gd name="connsiteX31" fmla="*/ 9975 w 10000"/>
                          <a:gd name="connsiteY31" fmla="*/ 3391 h 10000"/>
                          <a:gd name="connsiteX32" fmla="*/ 10000 w 10000"/>
                          <a:gd name="connsiteY32" fmla="*/ 3444 h 10000"/>
                          <a:gd name="connsiteX33" fmla="*/ 10000 w 10000"/>
                          <a:gd name="connsiteY33" fmla="*/ 3493 h 10000"/>
                          <a:gd name="connsiteX34" fmla="*/ 9988 w 10000"/>
                          <a:gd name="connsiteY34" fmla="*/ 3536 h 10000"/>
                          <a:gd name="connsiteX35" fmla="*/ 9958 w 10000"/>
                          <a:gd name="connsiteY35" fmla="*/ 3589 h 10000"/>
                          <a:gd name="connsiteX36" fmla="*/ 9913 w 10000"/>
                          <a:gd name="connsiteY36" fmla="*/ 3647 h 10000"/>
                          <a:gd name="connsiteX37" fmla="*/ 9874 w 10000"/>
                          <a:gd name="connsiteY37" fmla="*/ 3681 h 10000"/>
                          <a:gd name="connsiteX38" fmla="*/ 9832 w 10000"/>
                          <a:gd name="connsiteY38" fmla="*/ 3734 h 10000"/>
                          <a:gd name="connsiteX39" fmla="*/ 9780 w 10000"/>
                          <a:gd name="connsiteY39" fmla="*/ 3792 h 10000"/>
                          <a:gd name="connsiteX40" fmla="*/ 9728 w 10000"/>
                          <a:gd name="connsiteY40" fmla="*/ 3850 h 10000"/>
                          <a:gd name="connsiteX41" fmla="*/ 9671 w 10000"/>
                          <a:gd name="connsiteY41" fmla="*/ 3903 h 10000"/>
                          <a:gd name="connsiteX42" fmla="*/ 9629 w 10000"/>
                          <a:gd name="connsiteY42" fmla="*/ 3952 h 10000"/>
                          <a:gd name="connsiteX43" fmla="*/ 9589 w 10000"/>
                          <a:gd name="connsiteY43" fmla="*/ 3995 h 10000"/>
                          <a:gd name="connsiteX44" fmla="*/ 9562 w 10000"/>
                          <a:gd name="connsiteY44" fmla="*/ 4029 h 10000"/>
                          <a:gd name="connsiteX45" fmla="*/ 9550 w 10000"/>
                          <a:gd name="connsiteY45" fmla="*/ 4039 h 10000"/>
                          <a:gd name="connsiteX46" fmla="*/ 9555 w 10000"/>
                          <a:gd name="connsiteY46" fmla="*/ 6237 h 10000"/>
                          <a:gd name="connsiteX47" fmla="*/ 9567 w 10000"/>
                          <a:gd name="connsiteY47" fmla="*/ 6246 h 10000"/>
                          <a:gd name="connsiteX48" fmla="*/ 9597 w 10000"/>
                          <a:gd name="connsiteY48" fmla="*/ 6271 h 10000"/>
                          <a:gd name="connsiteX49" fmla="*/ 9641 w 10000"/>
                          <a:gd name="connsiteY49" fmla="*/ 6304 h 10000"/>
                          <a:gd name="connsiteX50" fmla="*/ 9698 w 10000"/>
                          <a:gd name="connsiteY50" fmla="*/ 6338 h 10000"/>
                          <a:gd name="connsiteX51" fmla="*/ 9753 w 10000"/>
                          <a:gd name="connsiteY51" fmla="*/ 6382 h 10000"/>
                          <a:gd name="connsiteX52" fmla="*/ 9805 w 10000"/>
                          <a:gd name="connsiteY52" fmla="*/ 6420 h 10000"/>
                          <a:gd name="connsiteX53" fmla="*/ 9844 w 10000"/>
                          <a:gd name="connsiteY53" fmla="*/ 6454 h 10000"/>
                          <a:gd name="connsiteX54" fmla="*/ 9874 w 10000"/>
                          <a:gd name="connsiteY54" fmla="*/ 6488 h 10000"/>
                          <a:gd name="connsiteX55" fmla="*/ 9884 w 10000"/>
                          <a:gd name="connsiteY55" fmla="*/ 6531 h 10000"/>
                          <a:gd name="connsiteX56" fmla="*/ 9879 w 10000"/>
                          <a:gd name="connsiteY56" fmla="*/ 6575 h 10000"/>
                          <a:gd name="connsiteX57" fmla="*/ 9866 w 10000"/>
                          <a:gd name="connsiteY57" fmla="*/ 6618 h 10000"/>
                          <a:gd name="connsiteX58" fmla="*/ 9854 w 10000"/>
                          <a:gd name="connsiteY58" fmla="*/ 6652 h 10000"/>
                          <a:gd name="connsiteX59" fmla="*/ 9839 w 10000"/>
                          <a:gd name="connsiteY59" fmla="*/ 6667 h 10000"/>
                          <a:gd name="connsiteX60" fmla="*/ 9837 w 10000"/>
                          <a:gd name="connsiteY60" fmla="*/ 6676 h 10000"/>
                          <a:gd name="connsiteX61" fmla="*/ 9827 w 10000"/>
                          <a:gd name="connsiteY61" fmla="*/ 6686 h 10000"/>
                          <a:gd name="connsiteX62" fmla="*/ 9792 w 10000"/>
                          <a:gd name="connsiteY62" fmla="*/ 6720 h 10000"/>
                          <a:gd name="connsiteX63" fmla="*/ 9740 w 10000"/>
                          <a:gd name="connsiteY63" fmla="*/ 6758 h 10000"/>
                          <a:gd name="connsiteX64" fmla="*/ 9671 w 10000"/>
                          <a:gd name="connsiteY64" fmla="*/ 6826 h 10000"/>
                          <a:gd name="connsiteX65" fmla="*/ 9579 w 10000"/>
                          <a:gd name="connsiteY65" fmla="*/ 6903 h 10000"/>
                          <a:gd name="connsiteX66" fmla="*/ 9476 w 10000"/>
                          <a:gd name="connsiteY66" fmla="*/ 6995 h 10000"/>
                          <a:gd name="connsiteX67" fmla="*/ 9359 w 10000"/>
                          <a:gd name="connsiteY67" fmla="*/ 7106 h 10000"/>
                          <a:gd name="connsiteX68" fmla="*/ 9231 w 10000"/>
                          <a:gd name="connsiteY68" fmla="*/ 7227 h 10000"/>
                          <a:gd name="connsiteX69" fmla="*/ 9087 w 10000"/>
                          <a:gd name="connsiteY69" fmla="*/ 7353 h 10000"/>
                          <a:gd name="connsiteX70" fmla="*/ 8939 w 10000"/>
                          <a:gd name="connsiteY70" fmla="*/ 7478 h 10000"/>
                          <a:gd name="connsiteX71" fmla="*/ 8780 w 10000"/>
                          <a:gd name="connsiteY71" fmla="*/ 7623 h 10000"/>
                          <a:gd name="connsiteX72" fmla="*/ 8615 w 10000"/>
                          <a:gd name="connsiteY72" fmla="*/ 7778 h 10000"/>
                          <a:gd name="connsiteX73" fmla="*/ 8441 w 10000"/>
                          <a:gd name="connsiteY73" fmla="*/ 7928 h 10000"/>
                          <a:gd name="connsiteX74" fmla="*/ 8268 w 10000"/>
                          <a:gd name="connsiteY74" fmla="*/ 8082 h 10000"/>
                          <a:gd name="connsiteX75" fmla="*/ 8090 w 10000"/>
                          <a:gd name="connsiteY75" fmla="*/ 8242 h 10000"/>
                          <a:gd name="connsiteX76" fmla="*/ 7917 w 10000"/>
                          <a:gd name="connsiteY76" fmla="*/ 8401 h 10000"/>
                          <a:gd name="connsiteX77" fmla="*/ 7741 w 10000"/>
                          <a:gd name="connsiteY77" fmla="*/ 8556 h 10000"/>
                          <a:gd name="connsiteX78" fmla="*/ 7568 w 10000"/>
                          <a:gd name="connsiteY78" fmla="*/ 8715 h 10000"/>
                          <a:gd name="connsiteX79" fmla="*/ 7395 w 10000"/>
                          <a:gd name="connsiteY79" fmla="*/ 8865 h 10000"/>
                          <a:gd name="connsiteX80" fmla="*/ 7229 w 10000"/>
                          <a:gd name="connsiteY80" fmla="*/ 9010 h 10000"/>
                          <a:gd name="connsiteX81" fmla="*/ 7073 w 10000"/>
                          <a:gd name="connsiteY81" fmla="*/ 9155 h 10000"/>
                          <a:gd name="connsiteX82" fmla="*/ 6927 w 10000"/>
                          <a:gd name="connsiteY82" fmla="*/ 9290 h 10000"/>
                          <a:gd name="connsiteX83" fmla="*/ 6784 w 10000"/>
                          <a:gd name="connsiteY83" fmla="*/ 9415 h 10000"/>
                          <a:gd name="connsiteX84" fmla="*/ 6658 w 10000"/>
                          <a:gd name="connsiteY84" fmla="*/ 9527 h 10000"/>
                          <a:gd name="connsiteX85" fmla="*/ 6541 w 10000"/>
                          <a:gd name="connsiteY85" fmla="*/ 9628 h 10000"/>
                          <a:gd name="connsiteX86" fmla="*/ 6437 w 10000"/>
                          <a:gd name="connsiteY86" fmla="*/ 9720 h 10000"/>
                          <a:gd name="connsiteX87" fmla="*/ 6356 w 10000"/>
                          <a:gd name="connsiteY87" fmla="*/ 9797 h 10000"/>
                          <a:gd name="connsiteX88" fmla="*/ 6286 w 10000"/>
                          <a:gd name="connsiteY88" fmla="*/ 9865 h 10000"/>
                          <a:gd name="connsiteX89" fmla="*/ 6235 w 10000"/>
                          <a:gd name="connsiteY89" fmla="*/ 9908 h 10000"/>
                          <a:gd name="connsiteX90" fmla="*/ 6205 w 10000"/>
                          <a:gd name="connsiteY90" fmla="*/ 9932 h 10000"/>
                          <a:gd name="connsiteX91" fmla="*/ 6131 w 10000"/>
                          <a:gd name="connsiteY91" fmla="*/ 9986 h 10000"/>
                          <a:gd name="connsiteX92" fmla="*/ 6066 w 10000"/>
                          <a:gd name="connsiteY92" fmla="*/ 10000 h 10000"/>
                          <a:gd name="connsiteX93" fmla="*/ 6004 w 10000"/>
                          <a:gd name="connsiteY93" fmla="*/ 9990 h 10000"/>
                          <a:gd name="connsiteX94" fmla="*/ 5957 w 10000"/>
                          <a:gd name="connsiteY94" fmla="*/ 9976 h 10000"/>
                          <a:gd name="connsiteX95" fmla="*/ 5928 w 10000"/>
                          <a:gd name="connsiteY95" fmla="*/ 9957 h 10000"/>
                          <a:gd name="connsiteX96" fmla="*/ 5913 w 10000"/>
                          <a:gd name="connsiteY96" fmla="*/ 9952 h 10000"/>
                          <a:gd name="connsiteX97" fmla="*/ 5901 w 10000"/>
                          <a:gd name="connsiteY97" fmla="*/ 9942 h 10000"/>
                          <a:gd name="connsiteX98" fmla="*/ 5866 w 10000"/>
                          <a:gd name="connsiteY98" fmla="*/ 9918 h 10000"/>
                          <a:gd name="connsiteX99" fmla="*/ 5809 w 10000"/>
                          <a:gd name="connsiteY99" fmla="*/ 9874 h 10000"/>
                          <a:gd name="connsiteX100" fmla="*/ 5737 w 10000"/>
                          <a:gd name="connsiteY100" fmla="*/ 9816 h 10000"/>
                          <a:gd name="connsiteX101" fmla="*/ 5641 w 10000"/>
                          <a:gd name="connsiteY101" fmla="*/ 9739 h 10000"/>
                          <a:gd name="connsiteX102" fmla="*/ 5524 w 10000"/>
                          <a:gd name="connsiteY102" fmla="*/ 9647 h 10000"/>
                          <a:gd name="connsiteX103" fmla="*/ 5398 w 10000"/>
                          <a:gd name="connsiteY103" fmla="*/ 9546 h 10000"/>
                          <a:gd name="connsiteX104" fmla="*/ 5252 w 10000"/>
                          <a:gd name="connsiteY104" fmla="*/ 9435 h 10000"/>
                          <a:gd name="connsiteX105" fmla="*/ 5096 w 10000"/>
                          <a:gd name="connsiteY105" fmla="*/ 9314 h 10000"/>
                          <a:gd name="connsiteX106" fmla="*/ 4923 w 10000"/>
                          <a:gd name="connsiteY106" fmla="*/ 9179 h 10000"/>
                          <a:gd name="connsiteX107" fmla="*/ 4740 w 10000"/>
                          <a:gd name="connsiteY107" fmla="*/ 9034 h 10000"/>
                          <a:gd name="connsiteX108" fmla="*/ 4545 w 10000"/>
                          <a:gd name="connsiteY108" fmla="*/ 8884 h 10000"/>
                          <a:gd name="connsiteX109" fmla="*/ 4347 w 10000"/>
                          <a:gd name="connsiteY109" fmla="*/ 8729 h 10000"/>
                          <a:gd name="connsiteX110" fmla="*/ 4139 w 10000"/>
                          <a:gd name="connsiteY110" fmla="*/ 8560 h 10000"/>
                          <a:gd name="connsiteX111" fmla="*/ 3924 w 10000"/>
                          <a:gd name="connsiteY111" fmla="*/ 8401 h 10000"/>
                          <a:gd name="connsiteX112" fmla="*/ 3706 w 10000"/>
                          <a:gd name="connsiteY112" fmla="*/ 8222 h 10000"/>
                          <a:gd name="connsiteX113" fmla="*/ 3481 w 10000"/>
                          <a:gd name="connsiteY113" fmla="*/ 8053 h 10000"/>
                          <a:gd name="connsiteX114" fmla="*/ 3256 w 10000"/>
                          <a:gd name="connsiteY114" fmla="*/ 7879 h 10000"/>
                          <a:gd name="connsiteX115" fmla="*/ 3026 w 10000"/>
                          <a:gd name="connsiteY115" fmla="*/ 7700 h 10000"/>
                          <a:gd name="connsiteX116" fmla="*/ 2801 w 10000"/>
                          <a:gd name="connsiteY116" fmla="*/ 7522 h 10000"/>
                          <a:gd name="connsiteX117" fmla="*/ 2575 w 10000"/>
                          <a:gd name="connsiteY117" fmla="*/ 7343 h 10000"/>
                          <a:gd name="connsiteX118" fmla="*/ 2355 w 10000"/>
                          <a:gd name="connsiteY118" fmla="*/ 7174 h 10000"/>
                          <a:gd name="connsiteX119" fmla="*/ 2135 w 10000"/>
                          <a:gd name="connsiteY119" fmla="*/ 7005 h 10000"/>
                          <a:gd name="connsiteX120" fmla="*/ 1922 w 10000"/>
                          <a:gd name="connsiteY120" fmla="*/ 6836 h 10000"/>
                          <a:gd name="connsiteX121" fmla="*/ 1719 w 10000"/>
                          <a:gd name="connsiteY121" fmla="*/ 6676 h 10000"/>
                          <a:gd name="connsiteX122" fmla="*/ 1519 w 10000"/>
                          <a:gd name="connsiteY122" fmla="*/ 6522 h 10000"/>
                          <a:gd name="connsiteX123" fmla="*/ 1331 w 10000"/>
                          <a:gd name="connsiteY123" fmla="*/ 6372 h 10000"/>
                          <a:gd name="connsiteX124" fmla="*/ 1153 w 10000"/>
                          <a:gd name="connsiteY124" fmla="*/ 6237 h 10000"/>
                          <a:gd name="connsiteX125" fmla="*/ 985 w 10000"/>
                          <a:gd name="connsiteY125" fmla="*/ 6101 h 10000"/>
                          <a:gd name="connsiteX126" fmla="*/ 831 w 10000"/>
                          <a:gd name="connsiteY126" fmla="*/ 5981 h 10000"/>
                          <a:gd name="connsiteX127" fmla="*/ 690 w 10000"/>
                          <a:gd name="connsiteY127" fmla="*/ 5874 h 10000"/>
                          <a:gd name="connsiteX128" fmla="*/ 569 w 10000"/>
                          <a:gd name="connsiteY128" fmla="*/ 5778 h 10000"/>
                          <a:gd name="connsiteX129" fmla="*/ 460 w 10000"/>
                          <a:gd name="connsiteY129" fmla="*/ 5696 h 10000"/>
                          <a:gd name="connsiteX130" fmla="*/ 369 w 10000"/>
                          <a:gd name="connsiteY130" fmla="*/ 5618 h 10000"/>
                          <a:gd name="connsiteX131" fmla="*/ 299 w 10000"/>
                          <a:gd name="connsiteY131" fmla="*/ 5570 h 10000"/>
                          <a:gd name="connsiteX132" fmla="*/ 252 w 10000"/>
                          <a:gd name="connsiteY132" fmla="*/ 5527 h 10000"/>
                          <a:gd name="connsiteX133" fmla="*/ 225 w 10000"/>
                          <a:gd name="connsiteY133" fmla="*/ 5502 h 10000"/>
                          <a:gd name="connsiteX134" fmla="*/ 148 w 10000"/>
                          <a:gd name="connsiteY134" fmla="*/ 5425 h 10000"/>
                          <a:gd name="connsiteX135" fmla="*/ 92 w 10000"/>
                          <a:gd name="connsiteY135" fmla="*/ 5324 h 10000"/>
                          <a:gd name="connsiteX136" fmla="*/ 52 w 10000"/>
                          <a:gd name="connsiteY136" fmla="*/ 5213 h 10000"/>
                          <a:gd name="connsiteX137" fmla="*/ 27 w 10000"/>
                          <a:gd name="connsiteY137" fmla="*/ 5111 h 10000"/>
                          <a:gd name="connsiteX138" fmla="*/ 10 w 10000"/>
                          <a:gd name="connsiteY138" fmla="*/ 5019 h 10000"/>
                          <a:gd name="connsiteX139" fmla="*/ 5 w 10000"/>
                          <a:gd name="connsiteY139" fmla="*/ 4942 h 10000"/>
                          <a:gd name="connsiteX140" fmla="*/ 0 w 10000"/>
                          <a:gd name="connsiteY140" fmla="*/ 4884 h 10000"/>
                          <a:gd name="connsiteX141" fmla="*/ 0 w 10000"/>
                          <a:gd name="connsiteY141" fmla="*/ 4865 h 10000"/>
                          <a:gd name="connsiteX142" fmla="*/ 0 w 10000"/>
                          <a:gd name="connsiteY142" fmla="*/ 4831 h 10000"/>
                          <a:gd name="connsiteX143" fmla="*/ 0 w 10000"/>
                          <a:gd name="connsiteY143" fmla="*/ 4749 h 10000"/>
                          <a:gd name="connsiteX144" fmla="*/ 0 w 10000"/>
                          <a:gd name="connsiteY144" fmla="*/ 4618 h 10000"/>
                          <a:gd name="connsiteX145" fmla="*/ 0 w 10000"/>
                          <a:gd name="connsiteY145" fmla="*/ 3826 h 10000"/>
                          <a:gd name="connsiteX146" fmla="*/ 0 w 10000"/>
                          <a:gd name="connsiteY146" fmla="*/ 3604 h 10000"/>
                          <a:gd name="connsiteX147" fmla="*/ 0 w 10000"/>
                          <a:gd name="connsiteY147" fmla="*/ 3401 h 10000"/>
                          <a:gd name="connsiteX148" fmla="*/ 0 w 10000"/>
                          <a:gd name="connsiteY148" fmla="*/ 3222 h 10000"/>
                          <a:gd name="connsiteX149" fmla="*/ 10 w 10000"/>
                          <a:gd name="connsiteY149" fmla="*/ 3053 h 10000"/>
                          <a:gd name="connsiteX150" fmla="*/ 40 w 10000"/>
                          <a:gd name="connsiteY150" fmla="*/ 2894 h 10000"/>
                          <a:gd name="connsiteX151" fmla="*/ 84 w 10000"/>
                          <a:gd name="connsiteY151" fmla="*/ 2758 h 10000"/>
                          <a:gd name="connsiteX152" fmla="*/ 131 w 10000"/>
                          <a:gd name="connsiteY152" fmla="*/ 2647 h 10000"/>
                          <a:gd name="connsiteX153" fmla="*/ 183 w 10000"/>
                          <a:gd name="connsiteY153" fmla="*/ 2546 h 10000"/>
                          <a:gd name="connsiteX154" fmla="*/ 230 w 10000"/>
                          <a:gd name="connsiteY154" fmla="*/ 2478 h 10000"/>
                          <a:gd name="connsiteX155" fmla="*/ 275 w 10000"/>
                          <a:gd name="connsiteY155" fmla="*/ 2420 h 10000"/>
                          <a:gd name="connsiteX156" fmla="*/ 299 w 10000"/>
                          <a:gd name="connsiteY156" fmla="*/ 2386 h 10000"/>
                          <a:gd name="connsiteX157" fmla="*/ 312 w 10000"/>
                          <a:gd name="connsiteY157" fmla="*/ 2377 h 10000"/>
                          <a:gd name="connsiteX158" fmla="*/ 322 w 10000"/>
                          <a:gd name="connsiteY158" fmla="*/ 2372 h 10000"/>
                          <a:gd name="connsiteX159" fmla="*/ 356 w 10000"/>
                          <a:gd name="connsiteY159" fmla="*/ 2353 h 10000"/>
                          <a:gd name="connsiteX160" fmla="*/ 413 w 10000"/>
                          <a:gd name="connsiteY160" fmla="*/ 2309 h 10000"/>
                          <a:gd name="connsiteX161" fmla="*/ 485 w 10000"/>
                          <a:gd name="connsiteY161" fmla="*/ 2261 h 10000"/>
                          <a:gd name="connsiteX162" fmla="*/ 581 w 10000"/>
                          <a:gd name="connsiteY162" fmla="*/ 2203 h 10000"/>
                          <a:gd name="connsiteX163" fmla="*/ 690 w 10000"/>
                          <a:gd name="connsiteY163" fmla="*/ 2135 h 10000"/>
                          <a:gd name="connsiteX164" fmla="*/ 811 w 10000"/>
                          <a:gd name="connsiteY164" fmla="*/ 2048 h 10000"/>
                          <a:gd name="connsiteX165" fmla="*/ 950 w 10000"/>
                          <a:gd name="connsiteY165" fmla="*/ 1966 h 10000"/>
                          <a:gd name="connsiteX166" fmla="*/ 1096 w 10000"/>
                          <a:gd name="connsiteY166" fmla="*/ 1865 h 10000"/>
                          <a:gd name="connsiteX167" fmla="*/ 1252 w 10000"/>
                          <a:gd name="connsiteY167" fmla="*/ 1758 h 10000"/>
                          <a:gd name="connsiteX168" fmla="*/ 1418 w 10000"/>
                          <a:gd name="connsiteY168" fmla="*/ 1652 h 10000"/>
                          <a:gd name="connsiteX169" fmla="*/ 1586 w 10000"/>
                          <a:gd name="connsiteY169" fmla="*/ 1541 h 10000"/>
                          <a:gd name="connsiteX170" fmla="*/ 1759 w 10000"/>
                          <a:gd name="connsiteY170" fmla="*/ 1420 h 10000"/>
                          <a:gd name="connsiteX171" fmla="*/ 1940 w 10000"/>
                          <a:gd name="connsiteY171" fmla="*/ 1314 h 10000"/>
                          <a:gd name="connsiteX172" fmla="*/ 2118 w 10000"/>
                          <a:gd name="connsiteY172" fmla="*/ 1193 h 10000"/>
                          <a:gd name="connsiteX173" fmla="*/ 2298 w 10000"/>
                          <a:gd name="connsiteY173" fmla="*/ 1077 h 10000"/>
                          <a:gd name="connsiteX174" fmla="*/ 2476 w 10000"/>
                          <a:gd name="connsiteY174" fmla="*/ 957 h 10000"/>
                          <a:gd name="connsiteX175" fmla="*/ 2650 w 10000"/>
                          <a:gd name="connsiteY175" fmla="*/ 845 h 10000"/>
                          <a:gd name="connsiteX176" fmla="*/ 2818 w 10000"/>
                          <a:gd name="connsiteY176" fmla="*/ 729 h 10000"/>
                          <a:gd name="connsiteX177" fmla="*/ 2979 w 10000"/>
                          <a:gd name="connsiteY177" fmla="*/ 628 h 10000"/>
                          <a:gd name="connsiteX178" fmla="*/ 3135 w 10000"/>
                          <a:gd name="connsiteY178" fmla="*/ 527 h 10000"/>
                          <a:gd name="connsiteX179" fmla="*/ 3278 w 10000"/>
                          <a:gd name="connsiteY179" fmla="*/ 435 h 10000"/>
                          <a:gd name="connsiteX180" fmla="*/ 3407 w 10000"/>
                          <a:gd name="connsiteY180" fmla="*/ 348 h 10000"/>
                          <a:gd name="connsiteX181" fmla="*/ 3525 w 10000"/>
                          <a:gd name="connsiteY181" fmla="*/ 271 h 10000"/>
                          <a:gd name="connsiteX182" fmla="*/ 3629 w 10000"/>
                          <a:gd name="connsiteY182" fmla="*/ 203 h 10000"/>
                          <a:gd name="connsiteX183" fmla="*/ 3716 w 10000"/>
                          <a:gd name="connsiteY183" fmla="*/ 155 h 10000"/>
                          <a:gd name="connsiteX184" fmla="*/ 3785 w 10000"/>
                          <a:gd name="connsiteY184" fmla="*/ 111 h 10000"/>
                          <a:gd name="connsiteX185" fmla="*/ 3837 w 10000"/>
                          <a:gd name="connsiteY185" fmla="*/ 77 h 10000"/>
                          <a:gd name="connsiteX186" fmla="*/ 3949 w 10000"/>
                          <a:gd name="connsiteY186" fmla="*/ 29 h 10000"/>
                          <a:gd name="connsiteX187" fmla="*/ 4052 w 10000"/>
                          <a:gd name="connsiteY18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7298 w 10000"/>
                          <a:gd name="connsiteY24" fmla="*/ 1812 h 10000"/>
                          <a:gd name="connsiteX25" fmla="*/ 9693 w 10000"/>
                          <a:gd name="connsiteY25" fmla="*/ 3217 h 10000"/>
                          <a:gd name="connsiteX26" fmla="*/ 9785 w 10000"/>
                          <a:gd name="connsiteY26" fmla="*/ 3266 h 10000"/>
                          <a:gd name="connsiteX27" fmla="*/ 9854 w 10000"/>
                          <a:gd name="connsiteY27" fmla="*/ 3309 h 10000"/>
                          <a:gd name="connsiteX28" fmla="*/ 9901 w 10000"/>
                          <a:gd name="connsiteY28" fmla="*/ 3333 h 10000"/>
                          <a:gd name="connsiteX29" fmla="*/ 9923 w 10000"/>
                          <a:gd name="connsiteY29" fmla="*/ 3353 h 10000"/>
                          <a:gd name="connsiteX30" fmla="*/ 9975 w 10000"/>
                          <a:gd name="connsiteY30" fmla="*/ 3391 h 10000"/>
                          <a:gd name="connsiteX31" fmla="*/ 10000 w 10000"/>
                          <a:gd name="connsiteY31" fmla="*/ 3444 h 10000"/>
                          <a:gd name="connsiteX32" fmla="*/ 10000 w 10000"/>
                          <a:gd name="connsiteY32" fmla="*/ 3493 h 10000"/>
                          <a:gd name="connsiteX33" fmla="*/ 9988 w 10000"/>
                          <a:gd name="connsiteY33" fmla="*/ 3536 h 10000"/>
                          <a:gd name="connsiteX34" fmla="*/ 9958 w 10000"/>
                          <a:gd name="connsiteY34" fmla="*/ 3589 h 10000"/>
                          <a:gd name="connsiteX35" fmla="*/ 9913 w 10000"/>
                          <a:gd name="connsiteY35" fmla="*/ 3647 h 10000"/>
                          <a:gd name="connsiteX36" fmla="*/ 9874 w 10000"/>
                          <a:gd name="connsiteY36" fmla="*/ 3681 h 10000"/>
                          <a:gd name="connsiteX37" fmla="*/ 9832 w 10000"/>
                          <a:gd name="connsiteY37" fmla="*/ 3734 h 10000"/>
                          <a:gd name="connsiteX38" fmla="*/ 9780 w 10000"/>
                          <a:gd name="connsiteY38" fmla="*/ 3792 h 10000"/>
                          <a:gd name="connsiteX39" fmla="*/ 9728 w 10000"/>
                          <a:gd name="connsiteY39" fmla="*/ 3850 h 10000"/>
                          <a:gd name="connsiteX40" fmla="*/ 9671 w 10000"/>
                          <a:gd name="connsiteY40" fmla="*/ 3903 h 10000"/>
                          <a:gd name="connsiteX41" fmla="*/ 9629 w 10000"/>
                          <a:gd name="connsiteY41" fmla="*/ 3952 h 10000"/>
                          <a:gd name="connsiteX42" fmla="*/ 9589 w 10000"/>
                          <a:gd name="connsiteY42" fmla="*/ 3995 h 10000"/>
                          <a:gd name="connsiteX43" fmla="*/ 9562 w 10000"/>
                          <a:gd name="connsiteY43" fmla="*/ 4029 h 10000"/>
                          <a:gd name="connsiteX44" fmla="*/ 9550 w 10000"/>
                          <a:gd name="connsiteY44" fmla="*/ 4039 h 10000"/>
                          <a:gd name="connsiteX45" fmla="*/ 9555 w 10000"/>
                          <a:gd name="connsiteY45" fmla="*/ 6237 h 10000"/>
                          <a:gd name="connsiteX46" fmla="*/ 9567 w 10000"/>
                          <a:gd name="connsiteY46" fmla="*/ 6246 h 10000"/>
                          <a:gd name="connsiteX47" fmla="*/ 9597 w 10000"/>
                          <a:gd name="connsiteY47" fmla="*/ 6271 h 10000"/>
                          <a:gd name="connsiteX48" fmla="*/ 9641 w 10000"/>
                          <a:gd name="connsiteY48" fmla="*/ 6304 h 10000"/>
                          <a:gd name="connsiteX49" fmla="*/ 9698 w 10000"/>
                          <a:gd name="connsiteY49" fmla="*/ 6338 h 10000"/>
                          <a:gd name="connsiteX50" fmla="*/ 9753 w 10000"/>
                          <a:gd name="connsiteY50" fmla="*/ 6382 h 10000"/>
                          <a:gd name="connsiteX51" fmla="*/ 9805 w 10000"/>
                          <a:gd name="connsiteY51" fmla="*/ 6420 h 10000"/>
                          <a:gd name="connsiteX52" fmla="*/ 9844 w 10000"/>
                          <a:gd name="connsiteY52" fmla="*/ 6454 h 10000"/>
                          <a:gd name="connsiteX53" fmla="*/ 9874 w 10000"/>
                          <a:gd name="connsiteY53" fmla="*/ 6488 h 10000"/>
                          <a:gd name="connsiteX54" fmla="*/ 9884 w 10000"/>
                          <a:gd name="connsiteY54" fmla="*/ 6531 h 10000"/>
                          <a:gd name="connsiteX55" fmla="*/ 9879 w 10000"/>
                          <a:gd name="connsiteY55" fmla="*/ 6575 h 10000"/>
                          <a:gd name="connsiteX56" fmla="*/ 9866 w 10000"/>
                          <a:gd name="connsiteY56" fmla="*/ 6618 h 10000"/>
                          <a:gd name="connsiteX57" fmla="*/ 9854 w 10000"/>
                          <a:gd name="connsiteY57" fmla="*/ 6652 h 10000"/>
                          <a:gd name="connsiteX58" fmla="*/ 9839 w 10000"/>
                          <a:gd name="connsiteY58" fmla="*/ 6667 h 10000"/>
                          <a:gd name="connsiteX59" fmla="*/ 9837 w 10000"/>
                          <a:gd name="connsiteY59" fmla="*/ 6676 h 10000"/>
                          <a:gd name="connsiteX60" fmla="*/ 9827 w 10000"/>
                          <a:gd name="connsiteY60" fmla="*/ 6686 h 10000"/>
                          <a:gd name="connsiteX61" fmla="*/ 9792 w 10000"/>
                          <a:gd name="connsiteY61" fmla="*/ 6720 h 10000"/>
                          <a:gd name="connsiteX62" fmla="*/ 9740 w 10000"/>
                          <a:gd name="connsiteY62" fmla="*/ 6758 h 10000"/>
                          <a:gd name="connsiteX63" fmla="*/ 9671 w 10000"/>
                          <a:gd name="connsiteY63" fmla="*/ 6826 h 10000"/>
                          <a:gd name="connsiteX64" fmla="*/ 9579 w 10000"/>
                          <a:gd name="connsiteY64" fmla="*/ 6903 h 10000"/>
                          <a:gd name="connsiteX65" fmla="*/ 9476 w 10000"/>
                          <a:gd name="connsiteY65" fmla="*/ 6995 h 10000"/>
                          <a:gd name="connsiteX66" fmla="*/ 9359 w 10000"/>
                          <a:gd name="connsiteY66" fmla="*/ 7106 h 10000"/>
                          <a:gd name="connsiteX67" fmla="*/ 9231 w 10000"/>
                          <a:gd name="connsiteY67" fmla="*/ 7227 h 10000"/>
                          <a:gd name="connsiteX68" fmla="*/ 9087 w 10000"/>
                          <a:gd name="connsiteY68" fmla="*/ 7353 h 10000"/>
                          <a:gd name="connsiteX69" fmla="*/ 8939 w 10000"/>
                          <a:gd name="connsiteY69" fmla="*/ 7478 h 10000"/>
                          <a:gd name="connsiteX70" fmla="*/ 8780 w 10000"/>
                          <a:gd name="connsiteY70" fmla="*/ 7623 h 10000"/>
                          <a:gd name="connsiteX71" fmla="*/ 8615 w 10000"/>
                          <a:gd name="connsiteY71" fmla="*/ 7778 h 10000"/>
                          <a:gd name="connsiteX72" fmla="*/ 8441 w 10000"/>
                          <a:gd name="connsiteY72" fmla="*/ 7928 h 10000"/>
                          <a:gd name="connsiteX73" fmla="*/ 8268 w 10000"/>
                          <a:gd name="connsiteY73" fmla="*/ 8082 h 10000"/>
                          <a:gd name="connsiteX74" fmla="*/ 8090 w 10000"/>
                          <a:gd name="connsiteY74" fmla="*/ 8242 h 10000"/>
                          <a:gd name="connsiteX75" fmla="*/ 7917 w 10000"/>
                          <a:gd name="connsiteY75" fmla="*/ 8401 h 10000"/>
                          <a:gd name="connsiteX76" fmla="*/ 7741 w 10000"/>
                          <a:gd name="connsiteY76" fmla="*/ 8556 h 10000"/>
                          <a:gd name="connsiteX77" fmla="*/ 7568 w 10000"/>
                          <a:gd name="connsiteY77" fmla="*/ 8715 h 10000"/>
                          <a:gd name="connsiteX78" fmla="*/ 7395 w 10000"/>
                          <a:gd name="connsiteY78" fmla="*/ 8865 h 10000"/>
                          <a:gd name="connsiteX79" fmla="*/ 7229 w 10000"/>
                          <a:gd name="connsiteY79" fmla="*/ 9010 h 10000"/>
                          <a:gd name="connsiteX80" fmla="*/ 7073 w 10000"/>
                          <a:gd name="connsiteY80" fmla="*/ 9155 h 10000"/>
                          <a:gd name="connsiteX81" fmla="*/ 6927 w 10000"/>
                          <a:gd name="connsiteY81" fmla="*/ 9290 h 10000"/>
                          <a:gd name="connsiteX82" fmla="*/ 6784 w 10000"/>
                          <a:gd name="connsiteY82" fmla="*/ 9415 h 10000"/>
                          <a:gd name="connsiteX83" fmla="*/ 6658 w 10000"/>
                          <a:gd name="connsiteY83" fmla="*/ 9527 h 10000"/>
                          <a:gd name="connsiteX84" fmla="*/ 6541 w 10000"/>
                          <a:gd name="connsiteY84" fmla="*/ 9628 h 10000"/>
                          <a:gd name="connsiteX85" fmla="*/ 6437 w 10000"/>
                          <a:gd name="connsiteY85" fmla="*/ 9720 h 10000"/>
                          <a:gd name="connsiteX86" fmla="*/ 6356 w 10000"/>
                          <a:gd name="connsiteY86" fmla="*/ 9797 h 10000"/>
                          <a:gd name="connsiteX87" fmla="*/ 6286 w 10000"/>
                          <a:gd name="connsiteY87" fmla="*/ 9865 h 10000"/>
                          <a:gd name="connsiteX88" fmla="*/ 6235 w 10000"/>
                          <a:gd name="connsiteY88" fmla="*/ 9908 h 10000"/>
                          <a:gd name="connsiteX89" fmla="*/ 6205 w 10000"/>
                          <a:gd name="connsiteY89" fmla="*/ 9932 h 10000"/>
                          <a:gd name="connsiteX90" fmla="*/ 6131 w 10000"/>
                          <a:gd name="connsiteY90" fmla="*/ 9986 h 10000"/>
                          <a:gd name="connsiteX91" fmla="*/ 6066 w 10000"/>
                          <a:gd name="connsiteY91" fmla="*/ 10000 h 10000"/>
                          <a:gd name="connsiteX92" fmla="*/ 6004 w 10000"/>
                          <a:gd name="connsiteY92" fmla="*/ 9990 h 10000"/>
                          <a:gd name="connsiteX93" fmla="*/ 5957 w 10000"/>
                          <a:gd name="connsiteY93" fmla="*/ 9976 h 10000"/>
                          <a:gd name="connsiteX94" fmla="*/ 5928 w 10000"/>
                          <a:gd name="connsiteY94" fmla="*/ 9957 h 10000"/>
                          <a:gd name="connsiteX95" fmla="*/ 5913 w 10000"/>
                          <a:gd name="connsiteY95" fmla="*/ 9952 h 10000"/>
                          <a:gd name="connsiteX96" fmla="*/ 5901 w 10000"/>
                          <a:gd name="connsiteY96" fmla="*/ 9942 h 10000"/>
                          <a:gd name="connsiteX97" fmla="*/ 5866 w 10000"/>
                          <a:gd name="connsiteY97" fmla="*/ 9918 h 10000"/>
                          <a:gd name="connsiteX98" fmla="*/ 5809 w 10000"/>
                          <a:gd name="connsiteY98" fmla="*/ 9874 h 10000"/>
                          <a:gd name="connsiteX99" fmla="*/ 5737 w 10000"/>
                          <a:gd name="connsiteY99" fmla="*/ 9816 h 10000"/>
                          <a:gd name="connsiteX100" fmla="*/ 5641 w 10000"/>
                          <a:gd name="connsiteY100" fmla="*/ 9739 h 10000"/>
                          <a:gd name="connsiteX101" fmla="*/ 5524 w 10000"/>
                          <a:gd name="connsiteY101" fmla="*/ 9647 h 10000"/>
                          <a:gd name="connsiteX102" fmla="*/ 5398 w 10000"/>
                          <a:gd name="connsiteY102" fmla="*/ 9546 h 10000"/>
                          <a:gd name="connsiteX103" fmla="*/ 5252 w 10000"/>
                          <a:gd name="connsiteY103" fmla="*/ 9435 h 10000"/>
                          <a:gd name="connsiteX104" fmla="*/ 5096 w 10000"/>
                          <a:gd name="connsiteY104" fmla="*/ 9314 h 10000"/>
                          <a:gd name="connsiteX105" fmla="*/ 4923 w 10000"/>
                          <a:gd name="connsiteY105" fmla="*/ 9179 h 10000"/>
                          <a:gd name="connsiteX106" fmla="*/ 4740 w 10000"/>
                          <a:gd name="connsiteY106" fmla="*/ 9034 h 10000"/>
                          <a:gd name="connsiteX107" fmla="*/ 4545 w 10000"/>
                          <a:gd name="connsiteY107" fmla="*/ 8884 h 10000"/>
                          <a:gd name="connsiteX108" fmla="*/ 4347 w 10000"/>
                          <a:gd name="connsiteY108" fmla="*/ 8729 h 10000"/>
                          <a:gd name="connsiteX109" fmla="*/ 4139 w 10000"/>
                          <a:gd name="connsiteY109" fmla="*/ 8560 h 10000"/>
                          <a:gd name="connsiteX110" fmla="*/ 3924 w 10000"/>
                          <a:gd name="connsiteY110" fmla="*/ 8401 h 10000"/>
                          <a:gd name="connsiteX111" fmla="*/ 3706 w 10000"/>
                          <a:gd name="connsiteY111" fmla="*/ 8222 h 10000"/>
                          <a:gd name="connsiteX112" fmla="*/ 3481 w 10000"/>
                          <a:gd name="connsiteY112" fmla="*/ 8053 h 10000"/>
                          <a:gd name="connsiteX113" fmla="*/ 3256 w 10000"/>
                          <a:gd name="connsiteY113" fmla="*/ 7879 h 10000"/>
                          <a:gd name="connsiteX114" fmla="*/ 3026 w 10000"/>
                          <a:gd name="connsiteY114" fmla="*/ 7700 h 10000"/>
                          <a:gd name="connsiteX115" fmla="*/ 2801 w 10000"/>
                          <a:gd name="connsiteY115" fmla="*/ 7522 h 10000"/>
                          <a:gd name="connsiteX116" fmla="*/ 2575 w 10000"/>
                          <a:gd name="connsiteY116" fmla="*/ 7343 h 10000"/>
                          <a:gd name="connsiteX117" fmla="*/ 2355 w 10000"/>
                          <a:gd name="connsiteY117" fmla="*/ 7174 h 10000"/>
                          <a:gd name="connsiteX118" fmla="*/ 2135 w 10000"/>
                          <a:gd name="connsiteY118" fmla="*/ 7005 h 10000"/>
                          <a:gd name="connsiteX119" fmla="*/ 1922 w 10000"/>
                          <a:gd name="connsiteY119" fmla="*/ 6836 h 10000"/>
                          <a:gd name="connsiteX120" fmla="*/ 1719 w 10000"/>
                          <a:gd name="connsiteY120" fmla="*/ 6676 h 10000"/>
                          <a:gd name="connsiteX121" fmla="*/ 1519 w 10000"/>
                          <a:gd name="connsiteY121" fmla="*/ 6522 h 10000"/>
                          <a:gd name="connsiteX122" fmla="*/ 1331 w 10000"/>
                          <a:gd name="connsiteY122" fmla="*/ 6372 h 10000"/>
                          <a:gd name="connsiteX123" fmla="*/ 1153 w 10000"/>
                          <a:gd name="connsiteY123" fmla="*/ 6237 h 10000"/>
                          <a:gd name="connsiteX124" fmla="*/ 985 w 10000"/>
                          <a:gd name="connsiteY124" fmla="*/ 6101 h 10000"/>
                          <a:gd name="connsiteX125" fmla="*/ 831 w 10000"/>
                          <a:gd name="connsiteY125" fmla="*/ 5981 h 10000"/>
                          <a:gd name="connsiteX126" fmla="*/ 690 w 10000"/>
                          <a:gd name="connsiteY126" fmla="*/ 5874 h 10000"/>
                          <a:gd name="connsiteX127" fmla="*/ 569 w 10000"/>
                          <a:gd name="connsiteY127" fmla="*/ 5778 h 10000"/>
                          <a:gd name="connsiteX128" fmla="*/ 460 w 10000"/>
                          <a:gd name="connsiteY128" fmla="*/ 5696 h 10000"/>
                          <a:gd name="connsiteX129" fmla="*/ 369 w 10000"/>
                          <a:gd name="connsiteY129" fmla="*/ 5618 h 10000"/>
                          <a:gd name="connsiteX130" fmla="*/ 299 w 10000"/>
                          <a:gd name="connsiteY130" fmla="*/ 5570 h 10000"/>
                          <a:gd name="connsiteX131" fmla="*/ 252 w 10000"/>
                          <a:gd name="connsiteY131" fmla="*/ 5527 h 10000"/>
                          <a:gd name="connsiteX132" fmla="*/ 225 w 10000"/>
                          <a:gd name="connsiteY132" fmla="*/ 5502 h 10000"/>
                          <a:gd name="connsiteX133" fmla="*/ 148 w 10000"/>
                          <a:gd name="connsiteY133" fmla="*/ 5425 h 10000"/>
                          <a:gd name="connsiteX134" fmla="*/ 92 w 10000"/>
                          <a:gd name="connsiteY134" fmla="*/ 5324 h 10000"/>
                          <a:gd name="connsiteX135" fmla="*/ 52 w 10000"/>
                          <a:gd name="connsiteY135" fmla="*/ 5213 h 10000"/>
                          <a:gd name="connsiteX136" fmla="*/ 27 w 10000"/>
                          <a:gd name="connsiteY136" fmla="*/ 5111 h 10000"/>
                          <a:gd name="connsiteX137" fmla="*/ 10 w 10000"/>
                          <a:gd name="connsiteY137" fmla="*/ 5019 h 10000"/>
                          <a:gd name="connsiteX138" fmla="*/ 5 w 10000"/>
                          <a:gd name="connsiteY138" fmla="*/ 4942 h 10000"/>
                          <a:gd name="connsiteX139" fmla="*/ 0 w 10000"/>
                          <a:gd name="connsiteY139" fmla="*/ 4884 h 10000"/>
                          <a:gd name="connsiteX140" fmla="*/ 0 w 10000"/>
                          <a:gd name="connsiteY140" fmla="*/ 4865 h 10000"/>
                          <a:gd name="connsiteX141" fmla="*/ 0 w 10000"/>
                          <a:gd name="connsiteY141" fmla="*/ 4831 h 10000"/>
                          <a:gd name="connsiteX142" fmla="*/ 0 w 10000"/>
                          <a:gd name="connsiteY142" fmla="*/ 4749 h 10000"/>
                          <a:gd name="connsiteX143" fmla="*/ 0 w 10000"/>
                          <a:gd name="connsiteY143" fmla="*/ 4618 h 10000"/>
                          <a:gd name="connsiteX144" fmla="*/ 0 w 10000"/>
                          <a:gd name="connsiteY144" fmla="*/ 3826 h 10000"/>
                          <a:gd name="connsiteX145" fmla="*/ 0 w 10000"/>
                          <a:gd name="connsiteY145" fmla="*/ 3604 h 10000"/>
                          <a:gd name="connsiteX146" fmla="*/ 0 w 10000"/>
                          <a:gd name="connsiteY146" fmla="*/ 3401 h 10000"/>
                          <a:gd name="connsiteX147" fmla="*/ 0 w 10000"/>
                          <a:gd name="connsiteY147" fmla="*/ 3222 h 10000"/>
                          <a:gd name="connsiteX148" fmla="*/ 10 w 10000"/>
                          <a:gd name="connsiteY148" fmla="*/ 3053 h 10000"/>
                          <a:gd name="connsiteX149" fmla="*/ 40 w 10000"/>
                          <a:gd name="connsiteY149" fmla="*/ 2894 h 10000"/>
                          <a:gd name="connsiteX150" fmla="*/ 84 w 10000"/>
                          <a:gd name="connsiteY150" fmla="*/ 2758 h 10000"/>
                          <a:gd name="connsiteX151" fmla="*/ 131 w 10000"/>
                          <a:gd name="connsiteY151" fmla="*/ 2647 h 10000"/>
                          <a:gd name="connsiteX152" fmla="*/ 183 w 10000"/>
                          <a:gd name="connsiteY152" fmla="*/ 2546 h 10000"/>
                          <a:gd name="connsiteX153" fmla="*/ 230 w 10000"/>
                          <a:gd name="connsiteY153" fmla="*/ 2478 h 10000"/>
                          <a:gd name="connsiteX154" fmla="*/ 275 w 10000"/>
                          <a:gd name="connsiteY154" fmla="*/ 2420 h 10000"/>
                          <a:gd name="connsiteX155" fmla="*/ 299 w 10000"/>
                          <a:gd name="connsiteY155" fmla="*/ 2386 h 10000"/>
                          <a:gd name="connsiteX156" fmla="*/ 312 w 10000"/>
                          <a:gd name="connsiteY156" fmla="*/ 2377 h 10000"/>
                          <a:gd name="connsiteX157" fmla="*/ 322 w 10000"/>
                          <a:gd name="connsiteY157" fmla="*/ 2372 h 10000"/>
                          <a:gd name="connsiteX158" fmla="*/ 356 w 10000"/>
                          <a:gd name="connsiteY158" fmla="*/ 2353 h 10000"/>
                          <a:gd name="connsiteX159" fmla="*/ 413 w 10000"/>
                          <a:gd name="connsiteY159" fmla="*/ 2309 h 10000"/>
                          <a:gd name="connsiteX160" fmla="*/ 485 w 10000"/>
                          <a:gd name="connsiteY160" fmla="*/ 2261 h 10000"/>
                          <a:gd name="connsiteX161" fmla="*/ 581 w 10000"/>
                          <a:gd name="connsiteY161" fmla="*/ 2203 h 10000"/>
                          <a:gd name="connsiteX162" fmla="*/ 690 w 10000"/>
                          <a:gd name="connsiteY162" fmla="*/ 2135 h 10000"/>
                          <a:gd name="connsiteX163" fmla="*/ 811 w 10000"/>
                          <a:gd name="connsiteY163" fmla="*/ 2048 h 10000"/>
                          <a:gd name="connsiteX164" fmla="*/ 950 w 10000"/>
                          <a:gd name="connsiteY164" fmla="*/ 1966 h 10000"/>
                          <a:gd name="connsiteX165" fmla="*/ 1096 w 10000"/>
                          <a:gd name="connsiteY165" fmla="*/ 1865 h 10000"/>
                          <a:gd name="connsiteX166" fmla="*/ 1252 w 10000"/>
                          <a:gd name="connsiteY166" fmla="*/ 1758 h 10000"/>
                          <a:gd name="connsiteX167" fmla="*/ 1418 w 10000"/>
                          <a:gd name="connsiteY167" fmla="*/ 1652 h 10000"/>
                          <a:gd name="connsiteX168" fmla="*/ 1586 w 10000"/>
                          <a:gd name="connsiteY168" fmla="*/ 1541 h 10000"/>
                          <a:gd name="connsiteX169" fmla="*/ 1759 w 10000"/>
                          <a:gd name="connsiteY169" fmla="*/ 1420 h 10000"/>
                          <a:gd name="connsiteX170" fmla="*/ 1940 w 10000"/>
                          <a:gd name="connsiteY170" fmla="*/ 1314 h 10000"/>
                          <a:gd name="connsiteX171" fmla="*/ 2118 w 10000"/>
                          <a:gd name="connsiteY171" fmla="*/ 1193 h 10000"/>
                          <a:gd name="connsiteX172" fmla="*/ 2298 w 10000"/>
                          <a:gd name="connsiteY172" fmla="*/ 1077 h 10000"/>
                          <a:gd name="connsiteX173" fmla="*/ 2476 w 10000"/>
                          <a:gd name="connsiteY173" fmla="*/ 957 h 10000"/>
                          <a:gd name="connsiteX174" fmla="*/ 2650 w 10000"/>
                          <a:gd name="connsiteY174" fmla="*/ 845 h 10000"/>
                          <a:gd name="connsiteX175" fmla="*/ 2818 w 10000"/>
                          <a:gd name="connsiteY175" fmla="*/ 729 h 10000"/>
                          <a:gd name="connsiteX176" fmla="*/ 2979 w 10000"/>
                          <a:gd name="connsiteY176" fmla="*/ 628 h 10000"/>
                          <a:gd name="connsiteX177" fmla="*/ 3135 w 10000"/>
                          <a:gd name="connsiteY177" fmla="*/ 527 h 10000"/>
                          <a:gd name="connsiteX178" fmla="*/ 3278 w 10000"/>
                          <a:gd name="connsiteY178" fmla="*/ 435 h 10000"/>
                          <a:gd name="connsiteX179" fmla="*/ 3407 w 10000"/>
                          <a:gd name="connsiteY179" fmla="*/ 348 h 10000"/>
                          <a:gd name="connsiteX180" fmla="*/ 3525 w 10000"/>
                          <a:gd name="connsiteY180" fmla="*/ 271 h 10000"/>
                          <a:gd name="connsiteX181" fmla="*/ 3629 w 10000"/>
                          <a:gd name="connsiteY181" fmla="*/ 203 h 10000"/>
                          <a:gd name="connsiteX182" fmla="*/ 3716 w 10000"/>
                          <a:gd name="connsiteY182" fmla="*/ 155 h 10000"/>
                          <a:gd name="connsiteX183" fmla="*/ 3785 w 10000"/>
                          <a:gd name="connsiteY183" fmla="*/ 111 h 10000"/>
                          <a:gd name="connsiteX184" fmla="*/ 3837 w 10000"/>
                          <a:gd name="connsiteY184" fmla="*/ 77 h 10000"/>
                          <a:gd name="connsiteX185" fmla="*/ 3949 w 10000"/>
                          <a:gd name="connsiteY185" fmla="*/ 29 h 10000"/>
                          <a:gd name="connsiteX186" fmla="*/ 4052 w 10000"/>
                          <a:gd name="connsiteY18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7071 w 10000"/>
                          <a:gd name="connsiteY23" fmla="*/ 1676 h 10000"/>
                          <a:gd name="connsiteX24" fmla="*/ 9693 w 10000"/>
                          <a:gd name="connsiteY24" fmla="*/ 3217 h 10000"/>
                          <a:gd name="connsiteX25" fmla="*/ 9785 w 10000"/>
                          <a:gd name="connsiteY25" fmla="*/ 3266 h 10000"/>
                          <a:gd name="connsiteX26" fmla="*/ 9854 w 10000"/>
                          <a:gd name="connsiteY26" fmla="*/ 3309 h 10000"/>
                          <a:gd name="connsiteX27" fmla="*/ 9901 w 10000"/>
                          <a:gd name="connsiteY27" fmla="*/ 3333 h 10000"/>
                          <a:gd name="connsiteX28" fmla="*/ 9923 w 10000"/>
                          <a:gd name="connsiteY28" fmla="*/ 3353 h 10000"/>
                          <a:gd name="connsiteX29" fmla="*/ 9975 w 10000"/>
                          <a:gd name="connsiteY29" fmla="*/ 3391 h 10000"/>
                          <a:gd name="connsiteX30" fmla="*/ 10000 w 10000"/>
                          <a:gd name="connsiteY30" fmla="*/ 3444 h 10000"/>
                          <a:gd name="connsiteX31" fmla="*/ 10000 w 10000"/>
                          <a:gd name="connsiteY31" fmla="*/ 3493 h 10000"/>
                          <a:gd name="connsiteX32" fmla="*/ 9988 w 10000"/>
                          <a:gd name="connsiteY32" fmla="*/ 3536 h 10000"/>
                          <a:gd name="connsiteX33" fmla="*/ 9958 w 10000"/>
                          <a:gd name="connsiteY33" fmla="*/ 3589 h 10000"/>
                          <a:gd name="connsiteX34" fmla="*/ 9913 w 10000"/>
                          <a:gd name="connsiteY34" fmla="*/ 3647 h 10000"/>
                          <a:gd name="connsiteX35" fmla="*/ 9874 w 10000"/>
                          <a:gd name="connsiteY35" fmla="*/ 3681 h 10000"/>
                          <a:gd name="connsiteX36" fmla="*/ 9832 w 10000"/>
                          <a:gd name="connsiteY36" fmla="*/ 3734 h 10000"/>
                          <a:gd name="connsiteX37" fmla="*/ 9780 w 10000"/>
                          <a:gd name="connsiteY37" fmla="*/ 3792 h 10000"/>
                          <a:gd name="connsiteX38" fmla="*/ 9728 w 10000"/>
                          <a:gd name="connsiteY38" fmla="*/ 3850 h 10000"/>
                          <a:gd name="connsiteX39" fmla="*/ 9671 w 10000"/>
                          <a:gd name="connsiteY39" fmla="*/ 3903 h 10000"/>
                          <a:gd name="connsiteX40" fmla="*/ 9629 w 10000"/>
                          <a:gd name="connsiteY40" fmla="*/ 3952 h 10000"/>
                          <a:gd name="connsiteX41" fmla="*/ 9589 w 10000"/>
                          <a:gd name="connsiteY41" fmla="*/ 3995 h 10000"/>
                          <a:gd name="connsiteX42" fmla="*/ 9562 w 10000"/>
                          <a:gd name="connsiteY42" fmla="*/ 4029 h 10000"/>
                          <a:gd name="connsiteX43" fmla="*/ 9550 w 10000"/>
                          <a:gd name="connsiteY43" fmla="*/ 4039 h 10000"/>
                          <a:gd name="connsiteX44" fmla="*/ 9555 w 10000"/>
                          <a:gd name="connsiteY44" fmla="*/ 6237 h 10000"/>
                          <a:gd name="connsiteX45" fmla="*/ 9567 w 10000"/>
                          <a:gd name="connsiteY45" fmla="*/ 6246 h 10000"/>
                          <a:gd name="connsiteX46" fmla="*/ 9597 w 10000"/>
                          <a:gd name="connsiteY46" fmla="*/ 6271 h 10000"/>
                          <a:gd name="connsiteX47" fmla="*/ 9641 w 10000"/>
                          <a:gd name="connsiteY47" fmla="*/ 6304 h 10000"/>
                          <a:gd name="connsiteX48" fmla="*/ 9698 w 10000"/>
                          <a:gd name="connsiteY48" fmla="*/ 6338 h 10000"/>
                          <a:gd name="connsiteX49" fmla="*/ 9753 w 10000"/>
                          <a:gd name="connsiteY49" fmla="*/ 6382 h 10000"/>
                          <a:gd name="connsiteX50" fmla="*/ 9805 w 10000"/>
                          <a:gd name="connsiteY50" fmla="*/ 6420 h 10000"/>
                          <a:gd name="connsiteX51" fmla="*/ 9844 w 10000"/>
                          <a:gd name="connsiteY51" fmla="*/ 6454 h 10000"/>
                          <a:gd name="connsiteX52" fmla="*/ 9874 w 10000"/>
                          <a:gd name="connsiteY52" fmla="*/ 6488 h 10000"/>
                          <a:gd name="connsiteX53" fmla="*/ 9884 w 10000"/>
                          <a:gd name="connsiteY53" fmla="*/ 6531 h 10000"/>
                          <a:gd name="connsiteX54" fmla="*/ 9879 w 10000"/>
                          <a:gd name="connsiteY54" fmla="*/ 6575 h 10000"/>
                          <a:gd name="connsiteX55" fmla="*/ 9866 w 10000"/>
                          <a:gd name="connsiteY55" fmla="*/ 6618 h 10000"/>
                          <a:gd name="connsiteX56" fmla="*/ 9854 w 10000"/>
                          <a:gd name="connsiteY56" fmla="*/ 6652 h 10000"/>
                          <a:gd name="connsiteX57" fmla="*/ 9839 w 10000"/>
                          <a:gd name="connsiteY57" fmla="*/ 6667 h 10000"/>
                          <a:gd name="connsiteX58" fmla="*/ 9837 w 10000"/>
                          <a:gd name="connsiteY58" fmla="*/ 6676 h 10000"/>
                          <a:gd name="connsiteX59" fmla="*/ 9827 w 10000"/>
                          <a:gd name="connsiteY59" fmla="*/ 6686 h 10000"/>
                          <a:gd name="connsiteX60" fmla="*/ 9792 w 10000"/>
                          <a:gd name="connsiteY60" fmla="*/ 6720 h 10000"/>
                          <a:gd name="connsiteX61" fmla="*/ 9740 w 10000"/>
                          <a:gd name="connsiteY61" fmla="*/ 6758 h 10000"/>
                          <a:gd name="connsiteX62" fmla="*/ 9671 w 10000"/>
                          <a:gd name="connsiteY62" fmla="*/ 6826 h 10000"/>
                          <a:gd name="connsiteX63" fmla="*/ 9579 w 10000"/>
                          <a:gd name="connsiteY63" fmla="*/ 6903 h 10000"/>
                          <a:gd name="connsiteX64" fmla="*/ 9476 w 10000"/>
                          <a:gd name="connsiteY64" fmla="*/ 6995 h 10000"/>
                          <a:gd name="connsiteX65" fmla="*/ 9359 w 10000"/>
                          <a:gd name="connsiteY65" fmla="*/ 7106 h 10000"/>
                          <a:gd name="connsiteX66" fmla="*/ 9231 w 10000"/>
                          <a:gd name="connsiteY66" fmla="*/ 7227 h 10000"/>
                          <a:gd name="connsiteX67" fmla="*/ 9087 w 10000"/>
                          <a:gd name="connsiteY67" fmla="*/ 7353 h 10000"/>
                          <a:gd name="connsiteX68" fmla="*/ 8939 w 10000"/>
                          <a:gd name="connsiteY68" fmla="*/ 7478 h 10000"/>
                          <a:gd name="connsiteX69" fmla="*/ 8780 w 10000"/>
                          <a:gd name="connsiteY69" fmla="*/ 7623 h 10000"/>
                          <a:gd name="connsiteX70" fmla="*/ 8615 w 10000"/>
                          <a:gd name="connsiteY70" fmla="*/ 7778 h 10000"/>
                          <a:gd name="connsiteX71" fmla="*/ 8441 w 10000"/>
                          <a:gd name="connsiteY71" fmla="*/ 7928 h 10000"/>
                          <a:gd name="connsiteX72" fmla="*/ 8268 w 10000"/>
                          <a:gd name="connsiteY72" fmla="*/ 8082 h 10000"/>
                          <a:gd name="connsiteX73" fmla="*/ 8090 w 10000"/>
                          <a:gd name="connsiteY73" fmla="*/ 8242 h 10000"/>
                          <a:gd name="connsiteX74" fmla="*/ 7917 w 10000"/>
                          <a:gd name="connsiteY74" fmla="*/ 8401 h 10000"/>
                          <a:gd name="connsiteX75" fmla="*/ 7741 w 10000"/>
                          <a:gd name="connsiteY75" fmla="*/ 8556 h 10000"/>
                          <a:gd name="connsiteX76" fmla="*/ 7568 w 10000"/>
                          <a:gd name="connsiteY76" fmla="*/ 8715 h 10000"/>
                          <a:gd name="connsiteX77" fmla="*/ 7395 w 10000"/>
                          <a:gd name="connsiteY77" fmla="*/ 8865 h 10000"/>
                          <a:gd name="connsiteX78" fmla="*/ 7229 w 10000"/>
                          <a:gd name="connsiteY78" fmla="*/ 9010 h 10000"/>
                          <a:gd name="connsiteX79" fmla="*/ 7073 w 10000"/>
                          <a:gd name="connsiteY79" fmla="*/ 9155 h 10000"/>
                          <a:gd name="connsiteX80" fmla="*/ 6927 w 10000"/>
                          <a:gd name="connsiteY80" fmla="*/ 9290 h 10000"/>
                          <a:gd name="connsiteX81" fmla="*/ 6784 w 10000"/>
                          <a:gd name="connsiteY81" fmla="*/ 9415 h 10000"/>
                          <a:gd name="connsiteX82" fmla="*/ 6658 w 10000"/>
                          <a:gd name="connsiteY82" fmla="*/ 9527 h 10000"/>
                          <a:gd name="connsiteX83" fmla="*/ 6541 w 10000"/>
                          <a:gd name="connsiteY83" fmla="*/ 9628 h 10000"/>
                          <a:gd name="connsiteX84" fmla="*/ 6437 w 10000"/>
                          <a:gd name="connsiteY84" fmla="*/ 9720 h 10000"/>
                          <a:gd name="connsiteX85" fmla="*/ 6356 w 10000"/>
                          <a:gd name="connsiteY85" fmla="*/ 9797 h 10000"/>
                          <a:gd name="connsiteX86" fmla="*/ 6286 w 10000"/>
                          <a:gd name="connsiteY86" fmla="*/ 9865 h 10000"/>
                          <a:gd name="connsiteX87" fmla="*/ 6235 w 10000"/>
                          <a:gd name="connsiteY87" fmla="*/ 9908 h 10000"/>
                          <a:gd name="connsiteX88" fmla="*/ 6205 w 10000"/>
                          <a:gd name="connsiteY88" fmla="*/ 9932 h 10000"/>
                          <a:gd name="connsiteX89" fmla="*/ 6131 w 10000"/>
                          <a:gd name="connsiteY89" fmla="*/ 9986 h 10000"/>
                          <a:gd name="connsiteX90" fmla="*/ 6066 w 10000"/>
                          <a:gd name="connsiteY90" fmla="*/ 10000 h 10000"/>
                          <a:gd name="connsiteX91" fmla="*/ 6004 w 10000"/>
                          <a:gd name="connsiteY91" fmla="*/ 9990 h 10000"/>
                          <a:gd name="connsiteX92" fmla="*/ 5957 w 10000"/>
                          <a:gd name="connsiteY92" fmla="*/ 9976 h 10000"/>
                          <a:gd name="connsiteX93" fmla="*/ 5928 w 10000"/>
                          <a:gd name="connsiteY93" fmla="*/ 9957 h 10000"/>
                          <a:gd name="connsiteX94" fmla="*/ 5913 w 10000"/>
                          <a:gd name="connsiteY94" fmla="*/ 9952 h 10000"/>
                          <a:gd name="connsiteX95" fmla="*/ 5901 w 10000"/>
                          <a:gd name="connsiteY95" fmla="*/ 9942 h 10000"/>
                          <a:gd name="connsiteX96" fmla="*/ 5866 w 10000"/>
                          <a:gd name="connsiteY96" fmla="*/ 9918 h 10000"/>
                          <a:gd name="connsiteX97" fmla="*/ 5809 w 10000"/>
                          <a:gd name="connsiteY97" fmla="*/ 9874 h 10000"/>
                          <a:gd name="connsiteX98" fmla="*/ 5737 w 10000"/>
                          <a:gd name="connsiteY98" fmla="*/ 9816 h 10000"/>
                          <a:gd name="connsiteX99" fmla="*/ 5641 w 10000"/>
                          <a:gd name="connsiteY99" fmla="*/ 9739 h 10000"/>
                          <a:gd name="connsiteX100" fmla="*/ 5524 w 10000"/>
                          <a:gd name="connsiteY100" fmla="*/ 9647 h 10000"/>
                          <a:gd name="connsiteX101" fmla="*/ 5398 w 10000"/>
                          <a:gd name="connsiteY101" fmla="*/ 9546 h 10000"/>
                          <a:gd name="connsiteX102" fmla="*/ 5252 w 10000"/>
                          <a:gd name="connsiteY102" fmla="*/ 9435 h 10000"/>
                          <a:gd name="connsiteX103" fmla="*/ 5096 w 10000"/>
                          <a:gd name="connsiteY103" fmla="*/ 9314 h 10000"/>
                          <a:gd name="connsiteX104" fmla="*/ 4923 w 10000"/>
                          <a:gd name="connsiteY104" fmla="*/ 9179 h 10000"/>
                          <a:gd name="connsiteX105" fmla="*/ 4740 w 10000"/>
                          <a:gd name="connsiteY105" fmla="*/ 9034 h 10000"/>
                          <a:gd name="connsiteX106" fmla="*/ 4545 w 10000"/>
                          <a:gd name="connsiteY106" fmla="*/ 8884 h 10000"/>
                          <a:gd name="connsiteX107" fmla="*/ 4347 w 10000"/>
                          <a:gd name="connsiteY107" fmla="*/ 8729 h 10000"/>
                          <a:gd name="connsiteX108" fmla="*/ 4139 w 10000"/>
                          <a:gd name="connsiteY108" fmla="*/ 8560 h 10000"/>
                          <a:gd name="connsiteX109" fmla="*/ 3924 w 10000"/>
                          <a:gd name="connsiteY109" fmla="*/ 8401 h 10000"/>
                          <a:gd name="connsiteX110" fmla="*/ 3706 w 10000"/>
                          <a:gd name="connsiteY110" fmla="*/ 8222 h 10000"/>
                          <a:gd name="connsiteX111" fmla="*/ 3481 w 10000"/>
                          <a:gd name="connsiteY111" fmla="*/ 8053 h 10000"/>
                          <a:gd name="connsiteX112" fmla="*/ 3256 w 10000"/>
                          <a:gd name="connsiteY112" fmla="*/ 7879 h 10000"/>
                          <a:gd name="connsiteX113" fmla="*/ 3026 w 10000"/>
                          <a:gd name="connsiteY113" fmla="*/ 7700 h 10000"/>
                          <a:gd name="connsiteX114" fmla="*/ 2801 w 10000"/>
                          <a:gd name="connsiteY114" fmla="*/ 7522 h 10000"/>
                          <a:gd name="connsiteX115" fmla="*/ 2575 w 10000"/>
                          <a:gd name="connsiteY115" fmla="*/ 7343 h 10000"/>
                          <a:gd name="connsiteX116" fmla="*/ 2355 w 10000"/>
                          <a:gd name="connsiteY116" fmla="*/ 7174 h 10000"/>
                          <a:gd name="connsiteX117" fmla="*/ 2135 w 10000"/>
                          <a:gd name="connsiteY117" fmla="*/ 7005 h 10000"/>
                          <a:gd name="connsiteX118" fmla="*/ 1922 w 10000"/>
                          <a:gd name="connsiteY118" fmla="*/ 6836 h 10000"/>
                          <a:gd name="connsiteX119" fmla="*/ 1719 w 10000"/>
                          <a:gd name="connsiteY119" fmla="*/ 6676 h 10000"/>
                          <a:gd name="connsiteX120" fmla="*/ 1519 w 10000"/>
                          <a:gd name="connsiteY120" fmla="*/ 6522 h 10000"/>
                          <a:gd name="connsiteX121" fmla="*/ 1331 w 10000"/>
                          <a:gd name="connsiteY121" fmla="*/ 6372 h 10000"/>
                          <a:gd name="connsiteX122" fmla="*/ 1153 w 10000"/>
                          <a:gd name="connsiteY122" fmla="*/ 6237 h 10000"/>
                          <a:gd name="connsiteX123" fmla="*/ 985 w 10000"/>
                          <a:gd name="connsiteY123" fmla="*/ 6101 h 10000"/>
                          <a:gd name="connsiteX124" fmla="*/ 831 w 10000"/>
                          <a:gd name="connsiteY124" fmla="*/ 5981 h 10000"/>
                          <a:gd name="connsiteX125" fmla="*/ 690 w 10000"/>
                          <a:gd name="connsiteY125" fmla="*/ 5874 h 10000"/>
                          <a:gd name="connsiteX126" fmla="*/ 569 w 10000"/>
                          <a:gd name="connsiteY126" fmla="*/ 5778 h 10000"/>
                          <a:gd name="connsiteX127" fmla="*/ 460 w 10000"/>
                          <a:gd name="connsiteY127" fmla="*/ 5696 h 10000"/>
                          <a:gd name="connsiteX128" fmla="*/ 369 w 10000"/>
                          <a:gd name="connsiteY128" fmla="*/ 5618 h 10000"/>
                          <a:gd name="connsiteX129" fmla="*/ 299 w 10000"/>
                          <a:gd name="connsiteY129" fmla="*/ 5570 h 10000"/>
                          <a:gd name="connsiteX130" fmla="*/ 252 w 10000"/>
                          <a:gd name="connsiteY130" fmla="*/ 5527 h 10000"/>
                          <a:gd name="connsiteX131" fmla="*/ 225 w 10000"/>
                          <a:gd name="connsiteY131" fmla="*/ 5502 h 10000"/>
                          <a:gd name="connsiteX132" fmla="*/ 148 w 10000"/>
                          <a:gd name="connsiteY132" fmla="*/ 5425 h 10000"/>
                          <a:gd name="connsiteX133" fmla="*/ 92 w 10000"/>
                          <a:gd name="connsiteY133" fmla="*/ 5324 h 10000"/>
                          <a:gd name="connsiteX134" fmla="*/ 52 w 10000"/>
                          <a:gd name="connsiteY134" fmla="*/ 5213 h 10000"/>
                          <a:gd name="connsiteX135" fmla="*/ 27 w 10000"/>
                          <a:gd name="connsiteY135" fmla="*/ 5111 h 10000"/>
                          <a:gd name="connsiteX136" fmla="*/ 10 w 10000"/>
                          <a:gd name="connsiteY136" fmla="*/ 5019 h 10000"/>
                          <a:gd name="connsiteX137" fmla="*/ 5 w 10000"/>
                          <a:gd name="connsiteY137" fmla="*/ 4942 h 10000"/>
                          <a:gd name="connsiteX138" fmla="*/ 0 w 10000"/>
                          <a:gd name="connsiteY138" fmla="*/ 4884 h 10000"/>
                          <a:gd name="connsiteX139" fmla="*/ 0 w 10000"/>
                          <a:gd name="connsiteY139" fmla="*/ 4865 h 10000"/>
                          <a:gd name="connsiteX140" fmla="*/ 0 w 10000"/>
                          <a:gd name="connsiteY140" fmla="*/ 4831 h 10000"/>
                          <a:gd name="connsiteX141" fmla="*/ 0 w 10000"/>
                          <a:gd name="connsiteY141" fmla="*/ 4749 h 10000"/>
                          <a:gd name="connsiteX142" fmla="*/ 0 w 10000"/>
                          <a:gd name="connsiteY142" fmla="*/ 4618 h 10000"/>
                          <a:gd name="connsiteX143" fmla="*/ 0 w 10000"/>
                          <a:gd name="connsiteY143" fmla="*/ 3826 h 10000"/>
                          <a:gd name="connsiteX144" fmla="*/ 0 w 10000"/>
                          <a:gd name="connsiteY144" fmla="*/ 3604 h 10000"/>
                          <a:gd name="connsiteX145" fmla="*/ 0 w 10000"/>
                          <a:gd name="connsiteY145" fmla="*/ 3401 h 10000"/>
                          <a:gd name="connsiteX146" fmla="*/ 0 w 10000"/>
                          <a:gd name="connsiteY146" fmla="*/ 3222 h 10000"/>
                          <a:gd name="connsiteX147" fmla="*/ 10 w 10000"/>
                          <a:gd name="connsiteY147" fmla="*/ 3053 h 10000"/>
                          <a:gd name="connsiteX148" fmla="*/ 40 w 10000"/>
                          <a:gd name="connsiteY148" fmla="*/ 2894 h 10000"/>
                          <a:gd name="connsiteX149" fmla="*/ 84 w 10000"/>
                          <a:gd name="connsiteY149" fmla="*/ 2758 h 10000"/>
                          <a:gd name="connsiteX150" fmla="*/ 131 w 10000"/>
                          <a:gd name="connsiteY150" fmla="*/ 2647 h 10000"/>
                          <a:gd name="connsiteX151" fmla="*/ 183 w 10000"/>
                          <a:gd name="connsiteY151" fmla="*/ 2546 h 10000"/>
                          <a:gd name="connsiteX152" fmla="*/ 230 w 10000"/>
                          <a:gd name="connsiteY152" fmla="*/ 2478 h 10000"/>
                          <a:gd name="connsiteX153" fmla="*/ 275 w 10000"/>
                          <a:gd name="connsiteY153" fmla="*/ 2420 h 10000"/>
                          <a:gd name="connsiteX154" fmla="*/ 299 w 10000"/>
                          <a:gd name="connsiteY154" fmla="*/ 2386 h 10000"/>
                          <a:gd name="connsiteX155" fmla="*/ 312 w 10000"/>
                          <a:gd name="connsiteY155" fmla="*/ 2377 h 10000"/>
                          <a:gd name="connsiteX156" fmla="*/ 322 w 10000"/>
                          <a:gd name="connsiteY156" fmla="*/ 2372 h 10000"/>
                          <a:gd name="connsiteX157" fmla="*/ 356 w 10000"/>
                          <a:gd name="connsiteY157" fmla="*/ 2353 h 10000"/>
                          <a:gd name="connsiteX158" fmla="*/ 413 w 10000"/>
                          <a:gd name="connsiteY158" fmla="*/ 2309 h 10000"/>
                          <a:gd name="connsiteX159" fmla="*/ 485 w 10000"/>
                          <a:gd name="connsiteY159" fmla="*/ 2261 h 10000"/>
                          <a:gd name="connsiteX160" fmla="*/ 581 w 10000"/>
                          <a:gd name="connsiteY160" fmla="*/ 2203 h 10000"/>
                          <a:gd name="connsiteX161" fmla="*/ 690 w 10000"/>
                          <a:gd name="connsiteY161" fmla="*/ 2135 h 10000"/>
                          <a:gd name="connsiteX162" fmla="*/ 811 w 10000"/>
                          <a:gd name="connsiteY162" fmla="*/ 2048 h 10000"/>
                          <a:gd name="connsiteX163" fmla="*/ 950 w 10000"/>
                          <a:gd name="connsiteY163" fmla="*/ 1966 h 10000"/>
                          <a:gd name="connsiteX164" fmla="*/ 1096 w 10000"/>
                          <a:gd name="connsiteY164" fmla="*/ 1865 h 10000"/>
                          <a:gd name="connsiteX165" fmla="*/ 1252 w 10000"/>
                          <a:gd name="connsiteY165" fmla="*/ 1758 h 10000"/>
                          <a:gd name="connsiteX166" fmla="*/ 1418 w 10000"/>
                          <a:gd name="connsiteY166" fmla="*/ 1652 h 10000"/>
                          <a:gd name="connsiteX167" fmla="*/ 1586 w 10000"/>
                          <a:gd name="connsiteY167" fmla="*/ 1541 h 10000"/>
                          <a:gd name="connsiteX168" fmla="*/ 1759 w 10000"/>
                          <a:gd name="connsiteY168" fmla="*/ 1420 h 10000"/>
                          <a:gd name="connsiteX169" fmla="*/ 1940 w 10000"/>
                          <a:gd name="connsiteY169" fmla="*/ 1314 h 10000"/>
                          <a:gd name="connsiteX170" fmla="*/ 2118 w 10000"/>
                          <a:gd name="connsiteY170" fmla="*/ 1193 h 10000"/>
                          <a:gd name="connsiteX171" fmla="*/ 2298 w 10000"/>
                          <a:gd name="connsiteY171" fmla="*/ 1077 h 10000"/>
                          <a:gd name="connsiteX172" fmla="*/ 2476 w 10000"/>
                          <a:gd name="connsiteY172" fmla="*/ 957 h 10000"/>
                          <a:gd name="connsiteX173" fmla="*/ 2650 w 10000"/>
                          <a:gd name="connsiteY173" fmla="*/ 845 h 10000"/>
                          <a:gd name="connsiteX174" fmla="*/ 2818 w 10000"/>
                          <a:gd name="connsiteY174" fmla="*/ 729 h 10000"/>
                          <a:gd name="connsiteX175" fmla="*/ 2979 w 10000"/>
                          <a:gd name="connsiteY175" fmla="*/ 628 h 10000"/>
                          <a:gd name="connsiteX176" fmla="*/ 3135 w 10000"/>
                          <a:gd name="connsiteY176" fmla="*/ 527 h 10000"/>
                          <a:gd name="connsiteX177" fmla="*/ 3278 w 10000"/>
                          <a:gd name="connsiteY177" fmla="*/ 435 h 10000"/>
                          <a:gd name="connsiteX178" fmla="*/ 3407 w 10000"/>
                          <a:gd name="connsiteY178" fmla="*/ 348 h 10000"/>
                          <a:gd name="connsiteX179" fmla="*/ 3525 w 10000"/>
                          <a:gd name="connsiteY179" fmla="*/ 271 h 10000"/>
                          <a:gd name="connsiteX180" fmla="*/ 3629 w 10000"/>
                          <a:gd name="connsiteY180" fmla="*/ 203 h 10000"/>
                          <a:gd name="connsiteX181" fmla="*/ 3716 w 10000"/>
                          <a:gd name="connsiteY181" fmla="*/ 155 h 10000"/>
                          <a:gd name="connsiteX182" fmla="*/ 3785 w 10000"/>
                          <a:gd name="connsiteY182" fmla="*/ 111 h 10000"/>
                          <a:gd name="connsiteX183" fmla="*/ 3837 w 10000"/>
                          <a:gd name="connsiteY183" fmla="*/ 77 h 10000"/>
                          <a:gd name="connsiteX184" fmla="*/ 3949 w 10000"/>
                          <a:gd name="connsiteY184" fmla="*/ 29 h 10000"/>
                          <a:gd name="connsiteX185" fmla="*/ 4052 w 10000"/>
                          <a:gd name="connsiteY18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6841 w 10000"/>
                          <a:gd name="connsiteY22" fmla="*/ 1551 h 10000"/>
                          <a:gd name="connsiteX23" fmla="*/ 9693 w 10000"/>
                          <a:gd name="connsiteY23" fmla="*/ 3217 h 10000"/>
                          <a:gd name="connsiteX24" fmla="*/ 9785 w 10000"/>
                          <a:gd name="connsiteY24" fmla="*/ 3266 h 10000"/>
                          <a:gd name="connsiteX25" fmla="*/ 9854 w 10000"/>
                          <a:gd name="connsiteY25" fmla="*/ 3309 h 10000"/>
                          <a:gd name="connsiteX26" fmla="*/ 9901 w 10000"/>
                          <a:gd name="connsiteY26" fmla="*/ 3333 h 10000"/>
                          <a:gd name="connsiteX27" fmla="*/ 9923 w 10000"/>
                          <a:gd name="connsiteY27" fmla="*/ 3353 h 10000"/>
                          <a:gd name="connsiteX28" fmla="*/ 9975 w 10000"/>
                          <a:gd name="connsiteY28" fmla="*/ 3391 h 10000"/>
                          <a:gd name="connsiteX29" fmla="*/ 10000 w 10000"/>
                          <a:gd name="connsiteY29" fmla="*/ 3444 h 10000"/>
                          <a:gd name="connsiteX30" fmla="*/ 10000 w 10000"/>
                          <a:gd name="connsiteY30" fmla="*/ 3493 h 10000"/>
                          <a:gd name="connsiteX31" fmla="*/ 9988 w 10000"/>
                          <a:gd name="connsiteY31" fmla="*/ 3536 h 10000"/>
                          <a:gd name="connsiteX32" fmla="*/ 9958 w 10000"/>
                          <a:gd name="connsiteY32" fmla="*/ 3589 h 10000"/>
                          <a:gd name="connsiteX33" fmla="*/ 9913 w 10000"/>
                          <a:gd name="connsiteY33" fmla="*/ 3647 h 10000"/>
                          <a:gd name="connsiteX34" fmla="*/ 9874 w 10000"/>
                          <a:gd name="connsiteY34" fmla="*/ 3681 h 10000"/>
                          <a:gd name="connsiteX35" fmla="*/ 9832 w 10000"/>
                          <a:gd name="connsiteY35" fmla="*/ 3734 h 10000"/>
                          <a:gd name="connsiteX36" fmla="*/ 9780 w 10000"/>
                          <a:gd name="connsiteY36" fmla="*/ 3792 h 10000"/>
                          <a:gd name="connsiteX37" fmla="*/ 9728 w 10000"/>
                          <a:gd name="connsiteY37" fmla="*/ 3850 h 10000"/>
                          <a:gd name="connsiteX38" fmla="*/ 9671 w 10000"/>
                          <a:gd name="connsiteY38" fmla="*/ 3903 h 10000"/>
                          <a:gd name="connsiteX39" fmla="*/ 9629 w 10000"/>
                          <a:gd name="connsiteY39" fmla="*/ 3952 h 10000"/>
                          <a:gd name="connsiteX40" fmla="*/ 9589 w 10000"/>
                          <a:gd name="connsiteY40" fmla="*/ 3995 h 10000"/>
                          <a:gd name="connsiteX41" fmla="*/ 9562 w 10000"/>
                          <a:gd name="connsiteY41" fmla="*/ 4029 h 10000"/>
                          <a:gd name="connsiteX42" fmla="*/ 9550 w 10000"/>
                          <a:gd name="connsiteY42" fmla="*/ 4039 h 10000"/>
                          <a:gd name="connsiteX43" fmla="*/ 9555 w 10000"/>
                          <a:gd name="connsiteY43" fmla="*/ 6237 h 10000"/>
                          <a:gd name="connsiteX44" fmla="*/ 9567 w 10000"/>
                          <a:gd name="connsiteY44" fmla="*/ 6246 h 10000"/>
                          <a:gd name="connsiteX45" fmla="*/ 9597 w 10000"/>
                          <a:gd name="connsiteY45" fmla="*/ 6271 h 10000"/>
                          <a:gd name="connsiteX46" fmla="*/ 9641 w 10000"/>
                          <a:gd name="connsiteY46" fmla="*/ 6304 h 10000"/>
                          <a:gd name="connsiteX47" fmla="*/ 9698 w 10000"/>
                          <a:gd name="connsiteY47" fmla="*/ 6338 h 10000"/>
                          <a:gd name="connsiteX48" fmla="*/ 9753 w 10000"/>
                          <a:gd name="connsiteY48" fmla="*/ 6382 h 10000"/>
                          <a:gd name="connsiteX49" fmla="*/ 9805 w 10000"/>
                          <a:gd name="connsiteY49" fmla="*/ 6420 h 10000"/>
                          <a:gd name="connsiteX50" fmla="*/ 9844 w 10000"/>
                          <a:gd name="connsiteY50" fmla="*/ 6454 h 10000"/>
                          <a:gd name="connsiteX51" fmla="*/ 9874 w 10000"/>
                          <a:gd name="connsiteY51" fmla="*/ 6488 h 10000"/>
                          <a:gd name="connsiteX52" fmla="*/ 9884 w 10000"/>
                          <a:gd name="connsiteY52" fmla="*/ 6531 h 10000"/>
                          <a:gd name="connsiteX53" fmla="*/ 9879 w 10000"/>
                          <a:gd name="connsiteY53" fmla="*/ 6575 h 10000"/>
                          <a:gd name="connsiteX54" fmla="*/ 9866 w 10000"/>
                          <a:gd name="connsiteY54" fmla="*/ 6618 h 10000"/>
                          <a:gd name="connsiteX55" fmla="*/ 9854 w 10000"/>
                          <a:gd name="connsiteY55" fmla="*/ 6652 h 10000"/>
                          <a:gd name="connsiteX56" fmla="*/ 9839 w 10000"/>
                          <a:gd name="connsiteY56" fmla="*/ 6667 h 10000"/>
                          <a:gd name="connsiteX57" fmla="*/ 9837 w 10000"/>
                          <a:gd name="connsiteY57" fmla="*/ 6676 h 10000"/>
                          <a:gd name="connsiteX58" fmla="*/ 9827 w 10000"/>
                          <a:gd name="connsiteY58" fmla="*/ 6686 h 10000"/>
                          <a:gd name="connsiteX59" fmla="*/ 9792 w 10000"/>
                          <a:gd name="connsiteY59" fmla="*/ 6720 h 10000"/>
                          <a:gd name="connsiteX60" fmla="*/ 9740 w 10000"/>
                          <a:gd name="connsiteY60" fmla="*/ 6758 h 10000"/>
                          <a:gd name="connsiteX61" fmla="*/ 9671 w 10000"/>
                          <a:gd name="connsiteY61" fmla="*/ 6826 h 10000"/>
                          <a:gd name="connsiteX62" fmla="*/ 9579 w 10000"/>
                          <a:gd name="connsiteY62" fmla="*/ 6903 h 10000"/>
                          <a:gd name="connsiteX63" fmla="*/ 9476 w 10000"/>
                          <a:gd name="connsiteY63" fmla="*/ 6995 h 10000"/>
                          <a:gd name="connsiteX64" fmla="*/ 9359 w 10000"/>
                          <a:gd name="connsiteY64" fmla="*/ 7106 h 10000"/>
                          <a:gd name="connsiteX65" fmla="*/ 9231 w 10000"/>
                          <a:gd name="connsiteY65" fmla="*/ 7227 h 10000"/>
                          <a:gd name="connsiteX66" fmla="*/ 9087 w 10000"/>
                          <a:gd name="connsiteY66" fmla="*/ 7353 h 10000"/>
                          <a:gd name="connsiteX67" fmla="*/ 8939 w 10000"/>
                          <a:gd name="connsiteY67" fmla="*/ 7478 h 10000"/>
                          <a:gd name="connsiteX68" fmla="*/ 8780 w 10000"/>
                          <a:gd name="connsiteY68" fmla="*/ 7623 h 10000"/>
                          <a:gd name="connsiteX69" fmla="*/ 8615 w 10000"/>
                          <a:gd name="connsiteY69" fmla="*/ 7778 h 10000"/>
                          <a:gd name="connsiteX70" fmla="*/ 8441 w 10000"/>
                          <a:gd name="connsiteY70" fmla="*/ 7928 h 10000"/>
                          <a:gd name="connsiteX71" fmla="*/ 8268 w 10000"/>
                          <a:gd name="connsiteY71" fmla="*/ 8082 h 10000"/>
                          <a:gd name="connsiteX72" fmla="*/ 8090 w 10000"/>
                          <a:gd name="connsiteY72" fmla="*/ 8242 h 10000"/>
                          <a:gd name="connsiteX73" fmla="*/ 7917 w 10000"/>
                          <a:gd name="connsiteY73" fmla="*/ 8401 h 10000"/>
                          <a:gd name="connsiteX74" fmla="*/ 7741 w 10000"/>
                          <a:gd name="connsiteY74" fmla="*/ 8556 h 10000"/>
                          <a:gd name="connsiteX75" fmla="*/ 7568 w 10000"/>
                          <a:gd name="connsiteY75" fmla="*/ 8715 h 10000"/>
                          <a:gd name="connsiteX76" fmla="*/ 7395 w 10000"/>
                          <a:gd name="connsiteY76" fmla="*/ 8865 h 10000"/>
                          <a:gd name="connsiteX77" fmla="*/ 7229 w 10000"/>
                          <a:gd name="connsiteY77" fmla="*/ 9010 h 10000"/>
                          <a:gd name="connsiteX78" fmla="*/ 7073 w 10000"/>
                          <a:gd name="connsiteY78" fmla="*/ 9155 h 10000"/>
                          <a:gd name="connsiteX79" fmla="*/ 6927 w 10000"/>
                          <a:gd name="connsiteY79" fmla="*/ 9290 h 10000"/>
                          <a:gd name="connsiteX80" fmla="*/ 6784 w 10000"/>
                          <a:gd name="connsiteY80" fmla="*/ 9415 h 10000"/>
                          <a:gd name="connsiteX81" fmla="*/ 6658 w 10000"/>
                          <a:gd name="connsiteY81" fmla="*/ 9527 h 10000"/>
                          <a:gd name="connsiteX82" fmla="*/ 6541 w 10000"/>
                          <a:gd name="connsiteY82" fmla="*/ 9628 h 10000"/>
                          <a:gd name="connsiteX83" fmla="*/ 6437 w 10000"/>
                          <a:gd name="connsiteY83" fmla="*/ 9720 h 10000"/>
                          <a:gd name="connsiteX84" fmla="*/ 6356 w 10000"/>
                          <a:gd name="connsiteY84" fmla="*/ 9797 h 10000"/>
                          <a:gd name="connsiteX85" fmla="*/ 6286 w 10000"/>
                          <a:gd name="connsiteY85" fmla="*/ 9865 h 10000"/>
                          <a:gd name="connsiteX86" fmla="*/ 6235 w 10000"/>
                          <a:gd name="connsiteY86" fmla="*/ 9908 h 10000"/>
                          <a:gd name="connsiteX87" fmla="*/ 6205 w 10000"/>
                          <a:gd name="connsiteY87" fmla="*/ 9932 h 10000"/>
                          <a:gd name="connsiteX88" fmla="*/ 6131 w 10000"/>
                          <a:gd name="connsiteY88" fmla="*/ 9986 h 10000"/>
                          <a:gd name="connsiteX89" fmla="*/ 6066 w 10000"/>
                          <a:gd name="connsiteY89" fmla="*/ 10000 h 10000"/>
                          <a:gd name="connsiteX90" fmla="*/ 6004 w 10000"/>
                          <a:gd name="connsiteY90" fmla="*/ 9990 h 10000"/>
                          <a:gd name="connsiteX91" fmla="*/ 5957 w 10000"/>
                          <a:gd name="connsiteY91" fmla="*/ 9976 h 10000"/>
                          <a:gd name="connsiteX92" fmla="*/ 5928 w 10000"/>
                          <a:gd name="connsiteY92" fmla="*/ 9957 h 10000"/>
                          <a:gd name="connsiteX93" fmla="*/ 5913 w 10000"/>
                          <a:gd name="connsiteY93" fmla="*/ 9952 h 10000"/>
                          <a:gd name="connsiteX94" fmla="*/ 5901 w 10000"/>
                          <a:gd name="connsiteY94" fmla="*/ 9942 h 10000"/>
                          <a:gd name="connsiteX95" fmla="*/ 5866 w 10000"/>
                          <a:gd name="connsiteY95" fmla="*/ 9918 h 10000"/>
                          <a:gd name="connsiteX96" fmla="*/ 5809 w 10000"/>
                          <a:gd name="connsiteY96" fmla="*/ 9874 h 10000"/>
                          <a:gd name="connsiteX97" fmla="*/ 5737 w 10000"/>
                          <a:gd name="connsiteY97" fmla="*/ 9816 h 10000"/>
                          <a:gd name="connsiteX98" fmla="*/ 5641 w 10000"/>
                          <a:gd name="connsiteY98" fmla="*/ 9739 h 10000"/>
                          <a:gd name="connsiteX99" fmla="*/ 5524 w 10000"/>
                          <a:gd name="connsiteY99" fmla="*/ 9647 h 10000"/>
                          <a:gd name="connsiteX100" fmla="*/ 5398 w 10000"/>
                          <a:gd name="connsiteY100" fmla="*/ 9546 h 10000"/>
                          <a:gd name="connsiteX101" fmla="*/ 5252 w 10000"/>
                          <a:gd name="connsiteY101" fmla="*/ 9435 h 10000"/>
                          <a:gd name="connsiteX102" fmla="*/ 5096 w 10000"/>
                          <a:gd name="connsiteY102" fmla="*/ 9314 h 10000"/>
                          <a:gd name="connsiteX103" fmla="*/ 4923 w 10000"/>
                          <a:gd name="connsiteY103" fmla="*/ 9179 h 10000"/>
                          <a:gd name="connsiteX104" fmla="*/ 4740 w 10000"/>
                          <a:gd name="connsiteY104" fmla="*/ 9034 h 10000"/>
                          <a:gd name="connsiteX105" fmla="*/ 4545 w 10000"/>
                          <a:gd name="connsiteY105" fmla="*/ 8884 h 10000"/>
                          <a:gd name="connsiteX106" fmla="*/ 4347 w 10000"/>
                          <a:gd name="connsiteY106" fmla="*/ 8729 h 10000"/>
                          <a:gd name="connsiteX107" fmla="*/ 4139 w 10000"/>
                          <a:gd name="connsiteY107" fmla="*/ 8560 h 10000"/>
                          <a:gd name="connsiteX108" fmla="*/ 3924 w 10000"/>
                          <a:gd name="connsiteY108" fmla="*/ 8401 h 10000"/>
                          <a:gd name="connsiteX109" fmla="*/ 3706 w 10000"/>
                          <a:gd name="connsiteY109" fmla="*/ 8222 h 10000"/>
                          <a:gd name="connsiteX110" fmla="*/ 3481 w 10000"/>
                          <a:gd name="connsiteY110" fmla="*/ 8053 h 10000"/>
                          <a:gd name="connsiteX111" fmla="*/ 3256 w 10000"/>
                          <a:gd name="connsiteY111" fmla="*/ 7879 h 10000"/>
                          <a:gd name="connsiteX112" fmla="*/ 3026 w 10000"/>
                          <a:gd name="connsiteY112" fmla="*/ 7700 h 10000"/>
                          <a:gd name="connsiteX113" fmla="*/ 2801 w 10000"/>
                          <a:gd name="connsiteY113" fmla="*/ 7522 h 10000"/>
                          <a:gd name="connsiteX114" fmla="*/ 2575 w 10000"/>
                          <a:gd name="connsiteY114" fmla="*/ 7343 h 10000"/>
                          <a:gd name="connsiteX115" fmla="*/ 2355 w 10000"/>
                          <a:gd name="connsiteY115" fmla="*/ 7174 h 10000"/>
                          <a:gd name="connsiteX116" fmla="*/ 2135 w 10000"/>
                          <a:gd name="connsiteY116" fmla="*/ 7005 h 10000"/>
                          <a:gd name="connsiteX117" fmla="*/ 1922 w 10000"/>
                          <a:gd name="connsiteY117" fmla="*/ 6836 h 10000"/>
                          <a:gd name="connsiteX118" fmla="*/ 1719 w 10000"/>
                          <a:gd name="connsiteY118" fmla="*/ 6676 h 10000"/>
                          <a:gd name="connsiteX119" fmla="*/ 1519 w 10000"/>
                          <a:gd name="connsiteY119" fmla="*/ 6522 h 10000"/>
                          <a:gd name="connsiteX120" fmla="*/ 1331 w 10000"/>
                          <a:gd name="connsiteY120" fmla="*/ 6372 h 10000"/>
                          <a:gd name="connsiteX121" fmla="*/ 1153 w 10000"/>
                          <a:gd name="connsiteY121" fmla="*/ 6237 h 10000"/>
                          <a:gd name="connsiteX122" fmla="*/ 985 w 10000"/>
                          <a:gd name="connsiteY122" fmla="*/ 6101 h 10000"/>
                          <a:gd name="connsiteX123" fmla="*/ 831 w 10000"/>
                          <a:gd name="connsiteY123" fmla="*/ 5981 h 10000"/>
                          <a:gd name="connsiteX124" fmla="*/ 690 w 10000"/>
                          <a:gd name="connsiteY124" fmla="*/ 5874 h 10000"/>
                          <a:gd name="connsiteX125" fmla="*/ 569 w 10000"/>
                          <a:gd name="connsiteY125" fmla="*/ 5778 h 10000"/>
                          <a:gd name="connsiteX126" fmla="*/ 460 w 10000"/>
                          <a:gd name="connsiteY126" fmla="*/ 5696 h 10000"/>
                          <a:gd name="connsiteX127" fmla="*/ 369 w 10000"/>
                          <a:gd name="connsiteY127" fmla="*/ 5618 h 10000"/>
                          <a:gd name="connsiteX128" fmla="*/ 299 w 10000"/>
                          <a:gd name="connsiteY128" fmla="*/ 5570 h 10000"/>
                          <a:gd name="connsiteX129" fmla="*/ 252 w 10000"/>
                          <a:gd name="connsiteY129" fmla="*/ 5527 h 10000"/>
                          <a:gd name="connsiteX130" fmla="*/ 225 w 10000"/>
                          <a:gd name="connsiteY130" fmla="*/ 5502 h 10000"/>
                          <a:gd name="connsiteX131" fmla="*/ 148 w 10000"/>
                          <a:gd name="connsiteY131" fmla="*/ 5425 h 10000"/>
                          <a:gd name="connsiteX132" fmla="*/ 92 w 10000"/>
                          <a:gd name="connsiteY132" fmla="*/ 5324 h 10000"/>
                          <a:gd name="connsiteX133" fmla="*/ 52 w 10000"/>
                          <a:gd name="connsiteY133" fmla="*/ 5213 h 10000"/>
                          <a:gd name="connsiteX134" fmla="*/ 27 w 10000"/>
                          <a:gd name="connsiteY134" fmla="*/ 5111 h 10000"/>
                          <a:gd name="connsiteX135" fmla="*/ 10 w 10000"/>
                          <a:gd name="connsiteY135" fmla="*/ 5019 h 10000"/>
                          <a:gd name="connsiteX136" fmla="*/ 5 w 10000"/>
                          <a:gd name="connsiteY136" fmla="*/ 4942 h 10000"/>
                          <a:gd name="connsiteX137" fmla="*/ 0 w 10000"/>
                          <a:gd name="connsiteY137" fmla="*/ 4884 h 10000"/>
                          <a:gd name="connsiteX138" fmla="*/ 0 w 10000"/>
                          <a:gd name="connsiteY138" fmla="*/ 4865 h 10000"/>
                          <a:gd name="connsiteX139" fmla="*/ 0 w 10000"/>
                          <a:gd name="connsiteY139" fmla="*/ 4831 h 10000"/>
                          <a:gd name="connsiteX140" fmla="*/ 0 w 10000"/>
                          <a:gd name="connsiteY140" fmla="*/ 4749 h 10000"/>
                          <a:gd name="connsiteX141" fmla="*/ 0 w 10000"/>
                          <a:gd name="connsiteY141" fmla="*/ 4618 h 10000"/>
                          <a:gd name="connsiteX142" fmla="*/ 0 w 10000"/>
                          <a:gd name="connsiteY142" fmla="*/ 3826 h 10000"/>
                          <a:gd name="connsiteX143" fmla="*/ 0 w 10000"/>
                          <a:gd name="connsiteY143" fmla="*/ 3604 h 10000"/>
                          <a:gd name="connsiteX144" fmla="*/ 0 w 10000"/>
                          <a:gd name="connsiteY144" fmla="*/ 3401 h 10000"/>
                          <a:gd name="connsiteX145" fmla="*/ 0 w 10000"/>
                          <a:gd name="connsiteY145" fmla="*/ 3222 h 10000"/>
                          <a:gd name="connsiteX146" fmla="*/ 10 w 10000"/>
                          <a:gd name="connsiteY146" fmla="*/ 3053 h 10000"/>
                          <a:gd name="connsiteX147" fmla="*/ 40 w 10000"/>
                          <a:gd name="connsiteY147" fmla="*/ 2894 h 10000"/>
                          <a:gd name="connsiteX148" fmla="*/ 84 w 10000"/>
                          <a:gd name="connsiteY148" fmla="*/ 2758 h 10000"/>
                          <a:gd name="connsiteX149" fmla="*/ 131 w 10000"/>
                          <a:gd name="connsiteY149" fmla="*/ 2647 h 10000"/>
                          <a:gd name="connsiteX150" fmla="*/ 183 w 10000"/>
                          <a:gd name="connsiteY150" fmla="*/ 2546 h 10000"/>
                          <a:gd name="connsiteX151" fmla="*/ 230 w 10000"/>
                          <a:gd name="connsiteY151" fmla="*/ 2478 h 10000"/>
                          <a:gd name="connsiteX152" fmla="*/ 275 w 10000"/>
                          <a:gd name="connsiteY152" fmla="*/ 2420 h 10000"/>
                          <a:gd name="connsiteX153" fmla="*/ 299 w 10000"/>
                          <a:gd name="connsiteY153" fmla="*/ 2386 h 10000"/>
                          <a:gd name="connsiteX154" fmla="*/ 312 w 10000"/>
                          <a:gd name="connsiteY154" fmla="*/ 2377 h 10000"/>
                          <a:gd name="connsiteX155" fmla="*/ 322 w 10000"/>
                          <a:gd name="connsiteY155" fmla="*/ 2372 h 10000"/>
                          <a:gd name="connsiteX156" fmla="*/ 356 w 10000"/>
                          <a:gd name="connsiteY156" fmla="*/ 2353 h 10000"/>
                          <a:gd name="connsiteX157" fmla="*/ 413 w 10000"/>
                          <a:gd name="connsiteY157" fmla="*/ 2309 h 10000"/>
                          <a:gd name="connsiteX158" fmla="*/ 485 w 10000"/>
                          <a:gd name="connsiteY158" fmla="*/ 2261 h 10000"/>
                          <a:gd name="connsiteX159" fmla="*/ 581 w 10000"/>
                          <a:gd name="connsiteY159" fmla="*/ 2203 h 10000"/>
                          <a:gd name="connsiteX160" fmla="*/ 690 w 10000"/>
                          <a:gd name="connsiteY160" fmla="*/ 2135 h 10000"/>
                          <a:gd name="connsiteX161" fmla="*/ 811 w 10000"/>
                          <a:gd name="connsiteY161" fmla="*/ 2048 h 10000"/>
                          <a:gd name="connsiteX162" fmla="*/ 950 w 10000"/>
                          <a:gd name="connsiteY162" fmla="*/ 1966 h 10000"/>
                          <a:gd name="connsiteX163" fmla="*/ 1096 w 10000"/>
                          <a:gd name="connsiteY163" fmla="*/ 1865 h 10000"/>
                          <a:gd name="connsiteX164" fmla="*/ 1252 w 10000"/>
                          <a:gd name="connsiteY164" fmla="*/ 1758 h 10000"/>
                          <a:gd name="connsiteX165" fmla="*/ 1418 w 10000"/>
                          <a:gd name="connsiteY165" fmla="*/ 1652 h 10000"/>
                          <a:gd name="connsiteX166" fmla="*/ 1586 w 10000"/>
                          <a:gd name="connsiteY166" fmla="*/ 1541 h 10000"/>
                          <a:gd name="connsiteX167" fmla="*/ 1759 w 10000"/>
                          <a:gd name="connsiteY167" fmla="*/ 1420 h 10000"/>
                          <a:gd name="connsiteX168" fmla="*/ 1940 w 10000"/>
                          <a:gd name="connsiteY168" fmla="*/ 1314 h 10000"/>
                          <a:gd name="connsiteX169" fmla="*/ 2118 w 10000"/>
                          <a:gd name="connsiteY169" fmla="*/ 1193 h 10000"/>
                          <a:gd name="connsiteX170" fmla="*/ 2298 w 10000"/>
                          <a:gd name="connsiteY170" fmla="*/ 1077 h 10000"/>
                          <a:gd name="connsiteX171" fmla="*/ 2476 w 10000"/>
                          <a:gd name="connsiteY171" fmla="*/ 957 h 10000"/>
                          <a:gd name="connsiteX172" fmla="*/ 2650 w 10000"/>
                          <a:gd name="connsiteY172" fmla="*/ 845 h 10000"/>
                          <a:gd name="connsiteX173" fmla="*/ 2818 w 10000"/>
                          <a:gd name="connsiteY173" fmla="*/ 729 h 10000"/>
                          <a:gd name="connsiteX174" fmla="*/ 2979 w 10000"/>
                          <a:gd name="connsiteY174" fmla="*/ 628 h 10000"/>
                          <a:gd name="connsiteX175" fmla="*/ 3135 w 10000"/>
                          <a:gd name="connsiteY175" fmla="*/ 527 h 10000"/>
                          <a:gd name="connsiteX176" fmla="*/ 3278 w 10000"/>
                          <a:gd name="connsiteY176" fmla="*/ 435 h 10000"/>
                          <a:gd name="connsiteX177" fmla="*/ 3407 w 10000"/>
                          <a:gd name="connsiteY177" fmla="*/ 348 h 10000"/>
                          <a:gd name="connsiteX178" fmla="*/ 3525 w 10000"/>
                          <a:gd name="connsiteY178" fmla="*/ 271 h 10000"/>
                          <a:gd name="connsiteX179" fmla="*/ 3629 w 10000"/>
                          <a:gd name="connsiteY179" fmla="*/ 203 h 10000"/>
                          <a:gd name="connsiteX180" fmla="*/ 3716 w 10000"/>
                          <a:gd name="connsiteY180" fmla="*/ 155 h 10000"/>
                          <a:gd name="connsiteX181" fmla="*/ 3785 w 10000"/>
                          <a:gd name="connsiteY181" fmla="*/ 111 h 10000"/>
                          <a:gd name="connsiteX182" fmla="*/ 3837 w 10000"/>
                          <a:gd name="connsiteY182" fmla="*/ 77 h 10000"/>
                          <a:gd name="connsiteX183" fmla="*/ 3949 w 10000"/>
                          <a:gd name="connsiteY183" fmla="*/ 29 h 10000"/>
                          <a:gd name="connsiteX184" fmla="*/ 4052 w 10000"/>
                          <a:gd name="connsiteY18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6611 w 10000"/>
                          <a:gd name="connsiteY21" fmla="*/ 1415 h 10000"/>
                          <a:gd name="connsiteX22" fmla="*/ 9693 w 10000"/>
                          <a:gd name="connsiteY22" fmla="*/ 3217 h 10000"/>
                          <a:gd name="connsiteX23" fmla="*/ 9785 w 10000"/>
                          <a:gd name="connsiteY23" fmla="*/ 3266 h 10000"/>
                          <a:gd name="connsiteX24" fmla="*/ 9854 w 10000"/>
                          <a:gd name="connsiteY24" fmla="*/ 3309 h 10000"/>
                          <a:gd name="connsiteX25" fmla="*/ 9901 w 10000"/>
                          <a:gd name="connsiteY25" fmla="*/ 3333 h 10000"/>
                          <a:gd name="connsiteX26" fmla="*/ 9923 w 10000"/>
                          <a:gd name="connsiteY26" fmla="*/ 3353 h 10000"/>
                          <a:gd name="connsiteX27" fmla="*/ 9975 w 10000"/>
                          <a:gd name="connsiteY27" fmla="*/ 3391 h 10000"/>
                          <a:gd name="connsiteX28" fmla="*/ 10000 w 10000"/>
                          <a:gd name="connsiteY28" fmla="*/ 3444 h 10000"/>
                          <a:gd name="connsiteX29" fmla="*/ 10000 w 10000"/>
                          <a:gd name="connsiteY29" fmla="*/ 3493 h 10000"/>
                          <a:gd name="connsiteX30" fmla="*/ 9988 w 10000"/>
                          <a:gd name="connsiteY30" fmla="*/ 3536 h 10000"/>
                          <a:gd name="connsiteX31" fmla="*/ 9958 w 10000"/>
                          <a:gd name="connsiteY31" fmla="*/ 3589 h 10000"/>
                          <a:gd name="connsiteX32" fmla="*/ 9913 w 10000"/>
                          <a:gd name="connsiteY32" fmla="*/ 3647 h 10000"/>
                          <a:gd name="connsiteX33" fmla="*/ 9874 w 10000"/>
                          <a:gd name="connsiteY33" fmla="*/ 3681 h 10000"/>
                          <a:gd name="connsiteX34" fmla="*/ 9832 w 10000"/>
                          <a:gd name="connsiteY34" fmla="*/ 3734 h 10000"/>
                          <a:gd name="connsiteX35" fmla="*/ 9780 w 10000"/>
                          <a:gd name="connsiteY35" fmla="*/ 3792 h 10000"/>
                          <a:gd name="connsiteX36" fmla="*/ 9728 w 10000"/>
                          <a:gd name="connsiteY36" fmla="*/ 3850 h 10000"/>
                          <a:gd name="connsiteX37" fmla="*/ 9671 w 10000"/>
                          <a:gd name="connsiteY37" fmla="*/ 3903 h 10000"/>
                          <a:gd name="connsiteX38" fmla="*/ 9629 w 10000"/>
                          <a:gd name="connsiteY38" fmla="*/ 3952 h 10000"/>
                          <a:gd name="connsiteX39" fmla="*/ 9589 w 10000"/>
                          <a:gd name="connsiteY39" fmla="*/ 3995 h 10000"/>
                          <a:gd name="connsiteX40" fmla="*/ 9562 w 10000"/>
                          <a:gd name="connsiteY40" fmla="*/ 4029 h 10000"/>
                          <a:gd name="connsiteX41" fmla="*/ 9550 w 10000"/>
                          <a:gd name="connsiteY41" fmla="*/ 4039 h 10000"/>
                          <a:gd name="connsiteX42" fmla="*/ 9555 w 10000"/>
                          <a:gd name="connsiteY42" fmla="*/ 6237 h 10000"/>
                          <a:gd name="connsiteX43" fmla="*/ 9567 w 10000"/>
                          <a:gd name="connsiteY43" fmla="*/ 6246 h 10000"/>
                          <a:gd name="connsiteX44" fmla="*/ 9597 w 10000"/>
                          <a:gd name="connsiteY44" fmla="*/ 6271 h 10000"/>
                          <a:gd name="connsiteX45" fmla="*/ 9641 w 10000"/>
                          <a:gd name="connsiteY45" fmla="*/ 6304 h 10000"/>
                          <a:gd name="connsiteX46" fmla="*/ 9698 w 10000"/>
                          <a:gd name="connsiteY46" fmla="*/ 6338 h 10000"/>
                          <a:gd name="connsiteX47" fmla="*/ 9753 w 10000"/>
                          <a:gd name="connsiteY47" fmla="*/ 6382 h 10000"/>
                          <a:gd name="connsiteX48" fmla="*/ 9805 w 10000"/>
                          <a:gd name="connsiteY48" fmla="*/ 6420 h 10000"/>
                          <a:gd name="connsiteX49" fmla="*/ 9844 w 10000"/>
                          <a:gd name="connsiteY49" fmla="*/ 6454 h 10000"/>
                          <a:gd name="connsiteX50" fmla="*/ 9874 w 10000"/>
                          <a:gd name="connsiteY50" fmla="*/ 6488 h 10000"/>
                          <a:gd name="connsiteX51" fmla="*/ 9884 w 10000"/>
                          <a:gd name="connsiteY51" fmla="*/ 6531 h 10000"/>
                          <a:gd name="connsiteX52" fmla="*/ 9879 w 10000"/>
                          <a:gd name="connsiteY52" fmla="*/ 6575 h 10000"/>
                          <a:gd name="connsiteX53" fmla="*/ 9866 w 10000"/>
                          <a:gd name="connsiteY53" fmla="*/ 6618 h 10000"/>
                          <a:gd name="connsiteX54" fmla="*/ 9854 w 10000"/>
                          <a:gd name="connsiteY54" fmla="*/ 6652 h 10000"/>
                          <a:gd name="connsiteX55" fmla="*/ 9839 w 10000"/>
                          <a:gd name="connsiteY55" fmla="*/ 6667 h 10000"/>
                          <a:gd name="connsiteX56" fmla="*/ 9837 w 10000"/>
                          <a:gd name="connsiteY56" fmla="*/ 6676 h 10000"/>
                          <a:gd name="connsiteX57" fmla="*/ 9827 w 10000"/>
                          <a:gd name="connsiteY57" fmla="*/ 6686 h 10000"/>
                          <a:gd name="connsiteX58" fmla="*/ 9792 w 10000"/>
                          <a:gd name="connsiteY58" fmla="*/ 6720 h 10000"/>
                          <a:gd name="connsiteX59" fmla="*/ 9740 w 10000"/>
                          <a:gd name="connsiteY59" fmla="*/ 6758 h 10000"/>
                          <a:gd name="connsiteX60" fmla="*/ 9671 w 10000"/>
                          <a:gd name="connsiteY60" fmla="*/ 6826 h 10000"/>
                          <a:gd name="connsiteX61" fmla="*/ 9579 w 10000"/>
                          <a:gd name="connsiteY61" fmla="*/ 6903 h 10000"/>
                          <a:gd name="connsiteX62" fmla="*/ 9476 w 10000"/>
                          <a:gd name="connsiteY62" fmla="*/ 6995 h 10000"/>
                          <a:gd name="connsiteX63" fmla="*/ 9359 w 10000"/>
                          <a:gd name="connsiteY63" fmla="*/ 7106 h 10000"/>
                          <a:gd name="connsiteX64" fmla="*/ 9231 w 10000"/>
                          <a:gd name="connsiteY64" fmla="*/ 7227 h 10000"/>
                          <a:gd name="connsiteX65" fmla="*/ 9087 w 10000"/>
                          <a:gd name="connsiteY65" fmla="*/ 7353 h 10000"/>
                          <a:gd name="connsiteX66" fmla="*/ 8939 w 10000"/>
                          <a:gd name="connsiteY66" fmla="*/ 7478 h 10000"/>
                          <a:gd name="connsiteX67" fmla="*/ 8780 w 10000"/>
                          <a:gd name="connsiteY67" fmla="*/ 7623 h 10000"/>
                          <a:gd name="connsiteX68" fmla="*/ 8615 w 10000"/>
                          <a:gd name="connsiteY68" fmla="*/ 7778 h 10000"/>
                          <a:gd name="connsiteX69" fmla="*/ 8441 w 10000"/>
                          <a:gd name="connsiteY69" fmla="*/ 7928 h 10000"/>
                          <a:gd name="connsiteX70" fmla="*/ 8268 w 10000"/>
                          <a:gd name="connsiteY70" fmla="*/ 8082 h 10000"/>
                          <a:gd name="connsiteX71" fmla="*/ 8090 w 10000"/>
                          <a:gd name="connsiteY71" fmla="*/ 8242 h 10000"/>
                          <a:gd name="connsiteX72" fmla="*/ 7917 w 10000"/>
                          <a:gd name="connsiteY72" fmla="*/ 8401 h 10000"/>
                          <a:gd name="connsiteX73" fmla="*/ 7741 w 10000"/>
                          <a:gd name="connsiteY73" fmla="*/ 8556 h 10000"/>
                          <a:gd name="connsiteX74" fmla="*/ 7568 w 10000"/>
                          <a:gd name="connsiteY74" fmla="*/ 8715 h 10000"/>
                          <a:gd name="connsiteX75" fmla="*/ 7395 w 10000"/>
                          <a:gd name="connsiteY75" fmla="*/ 8865 h 10000"/>
                          <a:gd name="connsiteX76" fmla="*/ 7229 w 10000"/>
                          <a:gd name="connsiteY76" fmla="*/ 9010 h 10000"/>
                          <a:gd name="connsiteX77" fmla="*/ 7073 w 10000"/>
                          <a:gd name="connsiteY77" fmla="*/ 9155 h 10000"/>
                          <a:gd name="connsiteX78" fmla="*/ 6927 w 10000"/>
                          <a:gd name="connsiteY78" fmla="*/ 9290 h 10000"/>
                          <a:gd name="connsiteX79" fmla="*/ 6784 w 10000"/>
                          <a:gd name="connsiteY79" fmla="*/ 9415 h 10000"/>
                          <a:gd name="connsiteX80" fmla="*/ 6658 w 10000"/>
                          <a:gd name="connsiteY80" fmla="*/ 9527 h 10000"/>
                          <a:gd name="connsiteX81" fmla="*/ 6541 w 10000"/>
                          <a:gd name="connsiteY81" fmla="*/ 9628 h 10000"/>
                          <a:gd name="connsiteX82" fmla="*/ 6437 w 10000"/>
                          <a:gd name="connsiteY82" fmla="*/ 9720 h 10000"/>
                          <a:gd name="connsiteX83" fmla="*/ 6356 w 10000"/>
                          <a:gd name="connsiteY83" fmla="*/ 9797 h 10000"/>
                          <a:gd name="connsiteX84" fmla="*/ 6286 w 10000"/>
                          <a:gd name="connsiteY84" fmla="*/ 9865 h 10000"/>
                          <a:gd name="connsiteX85" fmla="*/ 6235 w 10000"/>
                          <a:gd name="connsiteY85" fmla="*/ 9908 h 10000"/>
                          <a:gd name="connsiteX86" fmla="*/ 6205 w 10000"/>
                          <a:gd name="connsiteY86" fmla="*/ 9932 h 10000"/>
                          <a:gd name="connsiteX87" fmla="*/ 6131 w 10000"/>
                          <a:gd name="connsiteY87" fmla="*/ 9986 h 10000"/>
                          <a:gd name="connsiteX88" fmla="*/ 6066 w 10000"/>
                          <a:gd name="connsiteY88" fmla="*/ 10000 h 10000"/>
                          <a:gd name="connsiteX89" fmla="*/ 6004 w 10000"/>
                          <a:gd name="connsiteY89" fmla="*/ 9990 h 10000"/>
                          <a:gd name="connsiteX90" fmla="*/ 5957 w 10000"/>
                          <a:gd name="connsiteY90" fmla="*/ 9976 h 10000"/>
                          <a:gd name="connsiteX91" fmla="*/ 5928 w 10000"/>
                          <a:gd name="connsiteY91" fmla="*/ 9957 h 10000"/>
                          <a:gd name="connsiteX92" fmla="*/ 5913 w 10000"/>
                          <a:gd name="connsiteY92" fmla="*/ 9952 h 10000"/>
                          <a:gd name="connsiteX93" fmla="*/ 5901 w 10000"/>
                          <a:gd name="connsiteY93" fmla="*/ 9942 h 10000"/>
                          <a:gd name="connsiteX94" fmla="*/ 5866 w 10000"/>
                          <a:gd name="connsiteY94" fmla="*/ 9918 h 10000"/>
                          <a:gd name="connsiteX95" fmla="*/ 5809 w 10000"/>
                          <a:gd name="connsiteY95" fmla="*/ 9874 h 10000"/>
                          <a:gd name="connsiteX96" fmla="*/ 5737 w 10000"/>
                          <a:gd name="connsiteY96" fmla="*/ 9816 h 10000"/>
                          <a:gd name="connsiteX97" fmla="*/ 5641 w 10000"/>
                          <a:gd name="connsiteY97" fmla="*/ 9739 h 10000"/>
                          <a:gd name="connsiteX98" fmla="*/ 5524 w 10000"/>
                          <a:gd name="connsiteY98" fmla="*/ 9647 h 10000"/>
                          <a:gd name="connsiteX99" fmla="*/ 5398 w 10000"/>
                          <a:gd name="connsiteY99" fmla="*/ 9546 h 10000"/>
                          <a:gd name="connsiteX100" fmla="*/ 5252 w 10000"/>
                          <a:gd name="connsiteY100" fmla="*/ 9435 h 10000"/>
                          <a:gd name="connsiteX101" fmla="*/ 5096 w 10000"/>
                          <a:gd name="connsiteY101" fmla="*/ 9314 h 10000"/>
                          <a:gd name="connsiteX102" fmla="*/ 4923 w 10000"/>
                          <a:gd name="connsiteY102" fmla="*/ 9179 h 10000"/>
                          <a:gd name="connsiteX103" fmla="*/ 4740 w 10000"/>
                          <a:gd name="connsiteY103" fmla="*/ 9034 h 10000"/>
                          <a:gd name="connsiteX104" fmla="*/ 4545 w 10000"/>
                          <a:gd name="connsiteY104" fmla="*/ 8884 h 10000"/>
                          <a:gd name="connsiteX105" fmla="*/ 4347 w 10000"/>
                          <a:gd name="connsiteY105" fmla="*/ 8729 h 10000"/>
                          <a:gd name="connsiteX106" fmla="*/ 4139 w 10000"/>
                          <a:gd name="connsiteY106" fmla="*/ 8560 h 10000"/>
                          <a:gd name="connsiteX107" fmla="*/ 3924 w 10000"/>
                          <a:gd name="connsiteY107" fmla="*/ 8401 h 10000"/>
                          <a:gd name="connsiteX108" fmla="*/ 3706 w 10000"/>
                          <a:gd name="connsiteY108" fmla="*/ 8222 h 10000"/>
                          <a:gd name="connsiteX109" fmla="*/ 3481 w 10000"/>
                          <a:gd name="connsiteY109" fmla="*/ 8053 h 10000"/>
                          <a:gd name="connsiteX110" fmla="*/ 3256 w 10000"/>
                          <a:gd name="connsiteY110" fmla="*/ 7879 h 10000"/>
                          <a:gd name="connsiteX111" fmla="*/ 3026 w 10000"/>
                          <a:gd name="connsiteY111" fmla="*/ 7700 h 10000"/>
                          <a:gd name="connsiteX112" fmla="*/ 2801 w 10000"/>
                          <a:gd name="connsiteY112" fmla="*/ 7522 h 10000"/>
                          <a:gd name="connsiteX113" fmla="*/ 2575 w 10000"/>
                          <a:gd name="connsiteY113" fmla="*/ 7343 h 10000"/>
                          <a:gd name="connsiteX114" fmla="*/ 2355 w 10000"/>
                          <a:gd name="connsiteY114" fmla="*/ 7174 h 10000"/>
                          <a:gd name="connsiteX115" fmla="*/ 2135 w 10000"/>
                          <a:gd name="connsiteY115" fmla="*/ 7005 h 10000"/>
                          <a:gd name="connsiteX116" fmla="*/ 1922 w 10000"/>
                          <a:gd name="connsiteY116" fmla="*/ 6836 h 10000"/>
                          <a:gd name="connsiteX117" fmla="*/ 1719 w 10000"/>
                          <a:gd name="connsiteY117" fmla="*/ 6676 h 10000"/>
                          <a:gd name="connsiteX118" fmla="*/ 1519 w 10000"/>
                          <a:gd name="connsiteY118" fmla="*/ 6522 h 10000"/>
                          <a:gd name="connsiteX119" fmla="*/ 1331 w 10000"/>
                          <a:gd name="connsiteY119" fmla="*/ 6372 h 10000"/>
                          <a:gd name="connsiteX120" fmla="*/ 1153 w 10000"/>
                          <a:gd name="connsiteY120" fmla="*/ 6237 h 10000"/>
                          <a:gd name="connsiteX121" fmla="*/ 985 w 10000"/>
                          <a:gd name="connsiteY121" fmla="*/ 6101 h 10000"/>
                          <a:gd name="connsiteX122" fmla="*/ 831 w 10000"/>
                          <a:gd name="connsiteY122" fmla="*/ 5981 h 10000"/>
                          <a:gd name="connsiteX123" fmla="*/ 690 w 10000"/>
                          <a:gd name="connsiteY123" fmla="*/ 5874 h 10000"/>
                          <a:gd name="connsiteX124" fmla="*/ 569 w 10000"/>
                          <a:gd name="connsiteY124" fmla="*/ 5778 h 10000"/>
                          <a:gd name="connsiteX125" fmla="*/ 460 w 10000"/>
                          <a:gd name="connsiteY125" fmla="*/ 5696 h 10000"/>
                          <a:gd name="connsiteX126" fmla="*/ 369 w 10000"/>
                          <a:gd name="connsiteY126" fmla="*/ 5618 h 10000"/>
                          <a:gd name="connsiteX127" fmla="*/ 299 w 10000"/>
                          <a:gd name="connsiteY127" fmla="*/ 5570 h 10000"/>
                          <a:gd name="connsiteX128" fmla="*/ 252 w 10000"/>
                          <a:gd name="connsiteY128" fmla="*/ 5527 h 10000"/>
                          <a:gd name="connsiteX129" fmla="*/ 225 w 10000"/>
                          <a:gd name="connsiteY129" fmla="*/ 5502 h 10000"/>
                          <a:gd name="connsiteX130" fmla="*/ 148 w 10000"/>
                          <a:gd name="connsiteY130" fmla="*/ 5425 h 10000"/>
                          <a:gd name="connsiteX131" fmla="*/ 92 w 10000"/>
                          <a:gd name="connsiteY131" fmla="*/ 5324 h 10000"/>
                          <a:gd name="connsiteX132" fmla="*/ 52 w 10000"/>
                          <a:gd name="connsiteY132" fmla="*/ 5213 h 10000"/>
                          <a:gd name="connsiteX133" fmla="*/ 27 w 10000"/>
                          <a:gd name="connsiteY133" fmla="*/ 5111 h 10000"/>
                          <a:gd name="connsiteX134" fmla="*/ 10 w 10000"/>
                          <a:gd name="connsiteY134" fmla="*/ 5019 h 10000"/>
                          <a:gd name="connsiteX135" fmla="*/ 5 w 10000"/>
                          <a:gd name="connsiteY135" fmla="*/ 4942 h 10000"/>
                          <a:gd name="connsiteX136" fmla="*/ 0 w 10000"/>
                          <a:gd name="connsiteY136" fmla="*/ 4884 h 10000"/>
                          <a:gd name="connsiteX137" fmla="*/ 0 w 10000"/>
                          <a:gd name="connsiteY137" fmla="*/ 4865 h 10000"/>
                          <a:gd name="connsiteX138" fmla="*/ 0 w 10000"/>
                          <a:gd name="connsiteY138" fmla="*/ 4831 h 10000"/>
                          <a:gd name="connsiteX139" fmla="*/ 0 w 10000"/>
                          <a:gd name="connsiteY139" fmla="*/ 4749 h 10000"/>
                          <a:gd name="connsiteX140" fmla="*/ 0 w 10000"/>
                          <a:gd name="connsiteY140" fmla="*/ 4618 h 10000"/>
                          <a:gd name="connsiteX141" fmla="*/ 0 w 10000"/>
                          <a:gd name="connsiteY141" fmla="*/ 3826 h 10000"/>
                          <a:gd name="connsiteX142" fmla="*/ 0 w 10000"/>
                          <a:gd name="connsiteY142" fmla="*/ 3604 h 10000"/>
                          <a:gd name="connsiteX143" fmla="*/ 0 w 10000"/>
                          <a:gd name="connsiteY143" fmla="*/ 3401 h 10000"/>
                          <a:gd name="connsiteX144" fmla="*/ 0 w 10000"/>
                          <a:gd name="connsiteY144" fmla="*/ 3222 h 10000"/>
                          <a:gd name="connsiteX145" fmla="*/ 10 w 10000"/>
                          <a:gd name="connsiteY145" fmla="*/ 3053 h 10000"/>
                          <a:gd name="connsiteX146" fmla="*/ 40 w 10000"/>
                          <a:gd name="connsiteY146" fmla="*/ 2894 h 10000"/>
                          <a:gd name="connsiteX147" fmla="*/ 84 w 10000"/>
                          <a:gd name="connsiteY147" fmla="*/ 2758 h 10000"/>
                          <a:gd name="connsiteX148" fmla="*/ 131 w 10000"/>
                          <a:gd name="connsiteY148" fmla="*/ 2647 h 10000"/>
                          <a:gd name="connsiteX149" fmla="*/ 183 w 10000"/>
                          <a:gd name="connsiteY149" fmla="*/ 2546 h 10000"/>
                          <a:gd name="connsiteX150" fmla="*/ 230 w 10000"/>
                          <a:gd name="connsiteY150" fmla="*/ 2478 h 10000"/>
                          <a:gd name="connsiteX151" fmla="*/ 275 w 10000"/>
                          <a:gd name="connsiteY151" fmla="*/ 2420 h 10000"/>
                          <a:gd name="connsiteX152" fmla="*/ 299 w 10000"/>
                          <a:gd name="connsiteY152" fmla="*/ 2386 h 10000"/>
                          <a:gd name="connsiteX153" fmla="*/ 312 w 10000"/>
                          <a:gd name="connsiteY153" fmla="*/ 2377 h 10000"/>
                          <a:gd name="connsiteX154" fmla="*/ 322 w 10000"/>
                          <a:gd name="connsiteY154" fmla="*/ 2372 h 10000"/>
                          <a:gd name="connsiteX155" fmla="*/ 356 w 10000"/>
                          <a:gd name="connsiteY155" fmla="*/ 2353 h 10000"/>
                          <a:gd name="connsiteX156" fmla="*/ 413 w 10000"/>
                          <a:gd name="connsiteY156" fmla="*/ 2309 h 10000"/>
                          <a:gd name="connsiteX157" fmla="*/ 485 w 10000"/>
                          <a:gd name="connsiteY157" fmla="*/ 2261 h 10000"/>
                          <a:gd name="connsiteX158" fmla="*/ 581 w 10000"/>
                          <a:gd name="connsiteY158" fmla="*/ 2203 h 10000"/>
                          <a:gd name="connsiteX159" fmla="*/ 690 w 10000"/>
                          <a:gd name="connsiteY159" fmla="*/ 2135 h 10000"/>
                          <a:gd name="connsiteX160" fmla="*/ 811 w 10000"/>
                          <a:gd name="connsiteY160" fmla="*/ 2048 h 10000"/>
                          <a:gd name="connsiteX161" fmla="*/ 950 w 10000"/>
                          <a:gd name="connsiteY161" fmla="*/ 1966 h 10000"/>
                          <a:gd name="connsiteX162" fmla="*/ 1096 w 10000"/>
                          <a:gd name="connsiteY162" fmla="*/ 1865 h 10000"/>
                          <a:gd name="connsiteX163" fmla="*/ 1252 w 10000"/>
                          <a:gd name="connsiteY163" fmla="*/ 1758 h 10000"/>
                          <a:gd name="connsiteX164" fmla="*/ 1418 w 10000"/>
                          <a:gd name="connsiteY164" fmla="*/ 1652 h 10000"/>
                          <a:gd name="connsiteX165" fmla="*/ 1586 w 10000"/>
                          <a:gd name="connsiteY165" fmla="*/ 1541 h 10000"/>
                          <a:gd name="connsiteX166" fmla="*/ 1759 w 10000"/>
                          <a:gd name="connsiteY166" fmla="*/ 1420 h 10000"/>
                          <a:gd name="connsiteX167" fmla="*/ 1940 w 10000"/>
                          <a:gd name="connsiteY167" fmla="*/ 1314 h 10000"/>
                          <a:gd name="connsiteX168" fmla="*/ 2118 w 10000"/>
                          <a:gd name="connsiteY168" fmla="*/ 1193 h 10000"/>
                          <a:gd name="connsiteX169" fmla="*/ 2298 w 10000"/>
                          <a:gd name="connsiteY169" fmla="*/ 1077 h 10000"/>
                          <a:gd name="connsiteX170" fmla="*/ 2476 w 10000"/>
                          <a:gd name="connsiteY170" fmla="*/ 957 h 10000"/>
                          <a:gd name="connsiteX171" fmla="*/ 2650 w 10000"/>
                          <a:gd name="connsiteY171" fmla="*/ 845 h 10000"/>
                          <a:gd name="connsiteX172" fmla="*/ 2818 w 10000"/>
                          <a:gd name="connsiteY172" fmla="*/ 729 h 10000"/>
                          <a:gd name="connsiteX173" fmla="*/ 2979 w 10000"/>
                          <a:gd name="connsiteY173" fmla="*/ 628 h 10000"/>
                          <a:gd name="connsiteX174" fmla="*/ 3135 w 10000"/>
                          <a:gd name="connsiteY174" fmla="*/ 527 h 10000"/>
                          <a:gd name="connsiteX175" fmla="*/ 3278 w 10000"/>
                          <a:gd name="connsiteY175" fmla="*/ 435 h 10000"/>
                          <a:gd name="connsiteX176" fmla="*/ 3407 w 10000"/>
                          <a:gd name="connsiteY176" fmla="*/ 348 h 10000"/>
                          <a:gd name="connsiteX177" fmla="*/ 3525 w 10000"/>
                          <a:gd name="connsiteY177" fmla="*/ 271 h 10000"/>
                          <a:gd name="connsiteX178" fmla="*/ 3629 w 10000"/>
                          <a:gd name="connsiteY178" fmla="*/ 203 h 10000"/>
                          <a:gd name="connsiteX179" fmla="*/ 3716 w 10000"/>
                          <a:gd name="connsiteY179" fmla="*/ 155 h 10000"/>
                          <a:gd name="connsiteX180" fmla="*/ 3785 w 10000"/>
                          <a:gd name="connsiteY180" fmla="*/ 111 h 10000"/>
                          <a:gd name="connsiteX181" fmla="*/ 3837 w 10000"/>
                          <a:gd name="connsiteY181" fmla="*/ 77 h 10000"/>
                          <a:gd name="connsiteX182" fmla="*/ 3949 w 10000"/>
                          <a:gd name="connsiteY182" fmla="*/ 29 h 10000"/>
                          <a:gd name="connsiteX183" fmla="*/ 4052 w 10000"/>
                          <a:gd name="connsiteY18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6385 w 10000"/>
                          <a:gd name="connsiteY20" fmla="*/ 1280 h 10000"/>
                          <a:gd name="connsiteX21" fmla="*/ 9693 w 10000"/>
                          <a:gd name="connsiteY21" fmla="*/ 3217 h 10000"/>
                          <a:gd name="connsiteX22" fmla="*/ 9785 w 10000"/>
                          <a:gd name="connsiteY22" fmla="*/ 3266 h 10000"/>
                          <a:gd name="connsiteX23" fmla="*/ 9854 w 10000"/>
                          <a:gd name="connsiteY23" fmla="*/ 3309 h 10000"/>
                          <a:gd name="connsiteX24" fmla="*/ 9901 w 10000"/>
                          <a:gd name="connsiteY24" fmla="*/ 3333 h 10000"/>
                          <a:gd name="connsiteX25" fmla="*/ 9923 w 10000"/>
                          <a:gd name="connsiteY25" fmla="*/ 3353 h 10000"/>
                          <a:gd name="connsiteX26" fmla="*/ 9975 w 10000"/>
                          <a:gd name="connsiteY26" fmla="*/ 3391 h 10000"/>
                          <a:gd name="connsiteX27" fmla="*/ 10000 w 10000"/>
                          <a:gd name="connsiteY27" fmla="*/ 3444 h 10000"/>
                          <a:gd name="connsiteX28" fmla="*/ 10000 w 10000"/>
                          <a:gd name="connsiteY28" fmla="*/ 3493 h 10000"/>
                          <a:gd name="connsiteX29" fmla="*/ 9988 w 10000"/>
                          <a:gd name="connsiteY29" fmla="*/ 3536 h 10000"/>
                          <a:gd name="connsiteX30" fmla="*/ 9958 w 10000"/>
                          <a:gd name="connsiteY30" fmla="*/ 3589 h 10000"/>
                          <a:gd name="connsiteX31" fmla="*/ 9913 w 10000"/>
                          <a:gd name="connsiteY31" fmla="*/ 3647 h 10000"/>
                          <a:gd name="connsiteX32" fmla="*/ 9874 w 10000"/>
                          <a:gd name="connsiteY32" fmla="*/ 3681 h 10000"/>
                          <a:gd name="connsiteX33" fmla="*/ 9832 w 10000"/>
                          <a:gd name="connsiteY33" fmla="*/ 3734 h 10000"/>
                          <a:gd name="connsiteX34" fmla="*/ 9780 w 10000"/>
                          <a:gd name="connsiteY34" fmla="*/ 3792 h 10000"/>
                          <a:gd name="connsiteX35" fmla="*/ 9728 w 10000"/>
                          <a:gd name="connsiteY35" fmla="*/ 3850 h 10000"/>
                          <a:gd name="connsiteX36" fmla="*/ 9671 w 10000"/>
                          <a:gd name="connsiteY36" fmla="*/ 3903 h 10000"/>
                          <a:gd name="connsiteX37" fmla="*/ 9629 w 10000"/>
                          <a:gd name="connsiteY37" fmla="*/ 3952 h 10000"/>
                          <a:gd name="connsiteX38" fmla="*/ 9589 w 10000"/>
                          <a:gd name="connsiteY38" fmla="*/ 3995 h 10000"/>
                          <a:gd name="connsiteX39" fmla="*/ 9562 w 10000"/>
                          <a:gd name="connsiteY39" fmla="*/ 4029 h 10000"/>
                          <a:gd name="connsiteX40" fmla="*/ 9550 w 10000"/>
                          <a:gd name="connsiteY40" fmla="*/ 4039 h 10000"/>
                          <a:gd name="connsiteX41" fmla="*/ 9555 w 10000"/>
                          <a:gd name="connsiteY41" fmla="*/ 6237 h 10000"/>
                          <a:gd name="connsiteX42" fmla="*/ 9567 w 10000"/>
                          <a:gd name="connsiteY42" fmla="*/ 6246 h 10000"/>
                          <a:gd name="connsiteX43" fmla="*/ 9597 w 10000"/>
                          <a:gd name="connsiteY43" fmla="*/ 6271 h 10000"/>
                          <a:gd name="connsiteX44" fmla="*/ 9641 w 10000"/>
                          <a:gd name="connsiteY44" fmla="*/ 6304 h 10000"/>
                          <a:gd name="connsiteX45" fmla="*/ 9698 w 10000"/>
                          <a:gd name="connsiteY45" fmla="*/ 6338 h 10000"/>
                          <a:gd name="connsiteX46" fmla="*/ 9753 w 10000"/>
                          <a:gd name="connsiteY46" fmla="*/ 6382 h 10000"/>
                          <a:gd name="connsiteX47" fmla="*/ 9805 w 10000"/>
                          <a:gd name="connsiteY47" fmla="*/ 6420 h 10000"/>
                          <a:gd name="connsiteX48" fmla="*/ 9844 w 10000"/>
                          <a:gd name="connsiteY48" fmla="*/ 6454 h 10000"/>
                          <a:gd name="connsiteX49" fmla="*/ 9874 w 10000"/>
                          <a:gd name="connsiteY49" fmla="*/ 6488 h 10000"/>
                          <a:gd name="connsiteX50" fmla="*/ 9884 w 10000"/>
                          <a:gd name="connsiteY50" fmla="*/ 6531 h 10000"/>
                          <a:gd name="connsiteX51" fmla="*/ 9879 w 10000"/>
                          <a:gd name="connsiteY51" fmla="*/ 6575 h 10000"/>
                          <a:gd name="connsiteX52" fmla="*/ 9866 w 10000"/>
                          <a:gd name="connsiteY52" fmla="*/ 6618 h 10000"/>
                          <a:gd name="connsiteX53" fmla="*/ 9854 w 10000"/>
                          <a:gd name="connsiteY53" fmla="*/ 6652 h 10000"/>
                          <a:gd name="connsiteX54" fmla="*/ 9839 w 10000"/>
                          <a:gd name="connsiteY54" fmla="*/ 6667 h 10000"/>
                          <a:gd name="connsiteX55" fmla="*/ 9837 w 10000"/>
                          <a:gd name="connsiteY55" fmla="*/ 6676 h 10000"/>
                          <a:gd name="connsiteX56" fmla="*/ 9827 w 10000"/>
                          <a:gd name="connsiteY56" fmla="*/ 6686 h 10000"/>
                          <a:gd name="connsiteX57" fmla="*/ 9792 w 10000"/>
                          <a:gd name="connsiteY57" fmla="*/ 6720 h 10000"/>
                          <a:gd name="connsiteX58" fmla="*/ 9740 w 10000"/>
                          <a:gd name="connsiteY58" fmla="*/ 6758 h 10000"/>
                          <a:gd name="connsiteX59" fmla="*/ 9671 w 10000"/>
                          <a:gd name="connsiteY59" fmla="*/ 6826 h 10000"/>
                          <a:gd name="connsiteX60" fmla="*/ 9579 w 10000"/>
                          <a:gd name="connsiteY60" fmla="*/ 6903 h 10000"/>
                          <a:gd name="connsiteX61" fmla="*/ 9476 w 10000"/>
                          <a:gd name="connsiteY61" fmla="*/ 6995 h 10000"/>
                          <a:gd name="connsiteX62" fmla="*/ 9359 w 10000"/>
                          <a:gd name="connsiteY62" fmla="*/ 7106 h 10000"/>
                          <a:gd name="connsiteX63" fmla="*/ 9231 w 10000"/>
                          <a:gd name="connsiteY63" fmla="*/ 7227 h 10000"/>
                          <a:gd name="connsiteX64" fmla="*/ 9087 w 10000"/>
                          <a:gd name="connsiteY64" fmla="*/ 7353 h 10000"/>
                          <a:gd name="connsiteX65" fmla="*/ 8939 w 10000"/>
                          <a:gd name="connsiteY65" fmla="*/ 7478 h 10000"/>
                          <a:gd name="connsiteX66" fmla="*/ 8780 w 10000"/>
                          <a:gd name="connsiteY66" fmla="*/ 7623 h 10000"/>
                          <a:gd name="connsiteX67" fmla="*/ 8615 w 10000"/>
                          <a:gd name="connsiteY67" fmla="*/ 7778 h 10000"/>
                          <a:gd name="connsiteX68" fmla="*/ 8441 w 10000"/>
                          <a:gd name="connsiteY68" fmla="*/ 7928 h 10000"/>
                          <a:gd name="connsiteX69" fmla="*/ 8268 w 10000"/>
                          <a:gd name="connsiteY69" fmla="*/ 8082 h 10000"/>
                          <a:gd name="connsiteX70" fmla="*/ 8090 w 10000"/>
                          <a:gd name="connsiteY70" fmla="*/ 8242 h 10000"/>
                          <a:gd name="connsiteX71" fmla="*/ 7917 w 10000"/>
                          <a:gd name="connsiteY71" fmla="*/ 8401 h 10000"/>
                          <a:gd name="connsiteX72" fmla="*/ 7741 w 10000"/>
                          <a:gd name="connsiteY72" fmla="*/ 8556 h 10000"/>
                          <a:gd name="connsiteX73" fmla="*/ 7568 w 10000"/>
                          <a:gd name="connsiteY73" fmla="*/ 8715 h 10000"/>
                          <a:gd name="connsiteX74" fmla="*/ 7395 w 10000"/>
                          <a:gd name="connsiteY74" fmla="*/ 8865 h 10000"/>
                          <a:gd name="connsiteX75" fmla="*/ 7229 w 10000"/>
                          <a:gd name="connsiteY75" fmla="*/ 9010 h 10000"/>
                          <a:gd name="connsiteX76" fmla="*/ 7073 w 10000"/>
                          <a:gd name="connsiteY76" fmla="*/ 9155 h 10000"/>
                          <a:gd name="connsiteX77" fmla="*/ 6927 w 10000"/>
                          <a:gd name="connsiteY77" fmla="*/ 9290 h 10000"/>
                          <a:gd name="connsiteX78" fmla="*/ 6784 w 10000"/>
                          <a:gd name="connsiteY78" fmla="*/ 9415 h 10000"/>
                          <a:gd name="connsiteX79" fmla="*/ 6658 w 10000"/>
                          <a:gd name="connsiteY79" fmla="*/ 9527 h 10000"/>
                          <a:gd name="connsiteX80" fmla="*/ 6541 w 10000"/>
                          <a:gd name="connsiteY80" fmla="*/ 9628 h 10000"/>
                          <a:gd name="connsiteX81" fmla="*/ 6437 w 10000"/>
                          <a:gd name="connsiteY81" fmla="*/ 9720 h 10000"/>
                          <a:gd name="connsiteX82" fmla="*/ 6356 w 10000"/>
                          <a:gd name="connsiteY82" fmla="*/ 9797 h 10000"/>
                          <a:gd name="connsiteX83" fmla="*/ 6286 w 10000"/>
                          <a:gd name="connsiteY83" fmla="*/ 9865 h 10000"/>
                          <a:gd name="connsiteX84" fmla="*/ 6235 w 10000"/>
                          <a:gd name="connsiteY84" fmla="*/ 9908 h 10000"/>
                          <a:gd name="connsiteX85" fmla="*/ 6205 w 10000"/>
                          <a:gd name="connsiteY85" fmla="*/ 9932 h 10000"/>
                          <a:gd name="connsiteX86" fmla="*/ 6131 w 10000"/>
                          <a:gd name="connsiteY86" fmla="*/ 9986 h 10000"/>
                          <a:gd name="connsiteX87" fmla="*/ 6066 w 10000"/>
                          <a:gd name="connsiteY87" fmla="*/ 10000 h 10000"/>
                          <a:gd name="connsiteX88" fmla="*/ 6004 w 10000"/>
                          <a:gd name="connsiteY88" fmla="*/ 9990 h 10000"/>
                          <a:gd name="connsiteX89" fmla="*/ 5957 w 10000"/>
                          <a:gd name="connsiteY89" fmla="*/ 9976 h 10000"/>
                          <a:gd name="connsiteX90" fmla="*/ 5928 w 10000"/>
                          <a:gd name="connsiteY90" fmla="*/ 9957 h 10000"/>
                          <a:gd name="connsiteX91" fmla="*/ 5913 w 10000"/>
                          <a:gd name="connsiteY91" fmla="*/ 9952 h 10000"/>
                          <a:gd name="connsiteX92" fmla="*/ 5901 w 10000"/>
                          <a:gd name="connsiteY92" fmla="*/ 9942 h 10000"/>
                          <a:gd name="connsiteX93" fmla="*/ 5866 w 10000"/>
                          <a:gd name="connsiteY93" fmla="*/ 9918 h 10000"/>
                          <a:gd name="connsiteX94" fmla="*/ 5809 w 10000"/>
                          <a:gd name="connsiteY94" fmla="*/ 9874 h 10000"/>
                          <a:gd name="connsiteX95" fmla="*/ 5737 w 10000"/>
                          <a:gd name="connsiteY95" fmla="*/ 9816 h 10000"/>
                          <a:gd name="connsiteX96" fmla="*/ 5641 w 10000"/>
                          <a:gd name="connsiteY96" fmla="*/ 9739 h 10000"/>
                          <a:gd name="connsiteX97" fmla="*/ 5524 w 10000"/>
                          <a:gd name="connsiteY97" fmla="*/ 9647 h 10000"/>
                          <a:gd name="connsiteX98" fmla="*/ 5398 w 10000"/>
                          <a:gd name="connsiteY98" fmla="*/ 9546 h 10000"/>
                          <a:gd name="connsiteX99" fmla="*/ 5252 w 10000"/>
                          <a:gd name="connsiteY99" fmla="*/ 9435 h 10000"/>
                          <a:gd name="connsiteX100" fmla="*/ 5096 w 10000"/>
                          <a:gd name="connsiteY100" fmla="*/ 9314 h 10000"/>
                          <a:gd name="connsiteX101" fmla="*/ 4923 w 10000"/>
                          <a:gd name="connsiteY101" fmla="*/ 9179 h 10000"/>
                          <a:gd name="connsiteX102" fmla="*/ 4740 w 10000"/>
                          <a:gd name="connsiteY102" fmla="*/ 9034 h 10000"/>
                          <a:gd name="connsiteX103" fmla="*/ 4545 w 10000"/>
                          <a:gd name="connsiteY103" fmla="*/ 8884 h 10000"/>
                          <a:gd name="connsiteX104" fmla="*/ 4347 w 10000"/>
                          <a:gd name="connsiteY104" fmla="*/ 8729 h 10000"/>
                          <a:gd name="connsiteX105" fmla="*/ 4139 w 10000"/>
                          <a:gd name="connsiteY105" fmla="*/ 8560 h 10000"/>
                          <a:gd name="connsiteX106" fmla="*/ 3924 w 10000"/>
                          <a:gd name="connsiteY106" fmla="*/ 8401 h 10000"/>
                          <a:gd name="connsiteX107" fmla="*/ 3706 w 10000"/>
                          <a:gd name="connsiteY107" fmla="*/ 8222 h 10000"/>
                          <a:gd name="connsiteX108" fmla="*/ 3481 w 10000"/>
                          <a:gd name="connsiteY108" fmla="*/ 8053 h 10000"/>
                          <a:gd name="connsiteX109" fmla="*/ 3256 w 10000"/>
                          <a:gd name="connsiteY109" fmla="*/ 7879 h 10000"/>
                          <a:gd name="connsiteX110" fmla="*/ 3026 w 10000"/>
                          <a:gd name="connsiteY110" fmla="*/ 7700 h 10000"/>
                          <a:gd name="connsiteX111" fmla="*/ 2801 w 10000"/>
                          <a:gd name="connsiteY111" fmla="*/ 7522 h 10000"/>
                          <a:gd name="connsiteX112" fmla="*/ 2575 w 10000"/>
                          <a:gd name="connsiteY112" fmla="*/ 7343 h 10000"/>
                          <a:gd name="connsiteX113" fmla="*/ 2355 w 10000"/>
                          <a:gd name="connsiteY113" fmla="*/ 7174 h 10000"/>
                          <a:gd name="connsiteX114" fmla="*/ 2135 w 10000"/>
                          <a:gd name="connsiteY114" fmla="*/ 7005 h 10000"/>
                          <a:gd name="connsiteX115" fmla="*/ 1922 w 10000"/>
                          <a:gd name="connsiteY115" fmla="*/ 6836 h 10000"/>
                          <a:gd name="connsiteX116" fmla="*/ 1719 w 10000"/>
                          <a:gd name="connsiteY116" fmla="*/ 6676 h 10000"/>
                          <a:gd name="connsiteX117" fmla="*/ 1519 w 10000"/>
                          <a:gd name="connsiteY117" fmla="*/ 6522 h 10000"/>
                          <a:gd name="connsiteX118" fmla="*/ 1331 w 10000"/>
                          <a:gd name="connsiteY118" fmla="*/ 6372 h 10000"/>
                          <a:gd name="connsiteX119" fmla="*/ 1153 w 10000"/>
                          <a:gd name="connsiteY119" fmla="*/ 6237 h 10000"/>
                          <a:gd name="connsiteX120" fmla="*/ 985 w 10000"/>
                          <a:gd name="connsiteY120" fmla="*/ 6101 h 10000"/>
                          <a:gd name="connsiteX121" fmla="*/ 831 w 10000"/>
                          <a:gd name="connsiteY121" fmla="*/ 5981 h 10000"/>
                          <a:gd name="connsiteX122" fmla="*/ 690 w 10000"/>
                          <a:gd name="connsiteY122" fmla="*/ 5874 h 10000"/>
                          <a:gd name="connsiteX123" fmla="*/ 569 w 10000"/>
                          <a:gd name="connsiteY123" fmla="*/ 5778 h 10000"/>
                          <a:gd name="connsiteX124" fmla="*/ 460 w 10000"/>
                          <a:gd name="connsiteY124" fmla="*/ 5696 h 10000"/>
                          <a:gd name="connsiteX125" fmla="*/ 369 w 10000"/>
                          <a:gd name="connsiteY125" fmla="*/ 5618 h 10000"/>
                          <a:gd name="connsiteX126" fmla="*/ 299 w 10000"/>
                          <a:gd name="connsiteY126" fmla="*/ 5570 h 10000"/>
                          <a:gd name="connsiteX127" fmla="*/ 252 w 10000"/>
                          <a:gd name="connsiteY127" fmla="*/ 5527 h 10000"/>
                          <a:gd name="connsiteX128" fmla="*/ 225 w 10000"/>
                          <a:gd name="connsiteY128" fmla="*/ 5502 h 10000"/>
                          <a:gd name="connsiteX129" fmla="*/ 148 w 10000"/>
                          <a:gd name="connsiteY129" fmla="*/ 5425 h 10000"/>
                          <a:gd name="connsiteX130" fmla="*/ 92 w 10000"/>
                          <a:gd name="connsiteY130" fmla="*/ 5324 h 10000"/>
                          <a:gd name="connsiteX131" fmla="*/ 52 w 10000"/>
                          <a:gd name="connsiteY131" fmla="*/ 5213 h 10000"/>
                          <a:gd name="connsiteX132" fmla="*/ 27 w 10000"/>
                          <a:gd name="connsiteY132" fmla="*/ 5111 h 10000"/>
                          <a:gd name="connsiteX133" fmla="*/ 10 w 10000"/>
                          <a:gd name="connsiteY133" fmla="*/ 5019 h 10000"/>
                          <a:gd name="connsiteX134" fmla="*/ 5 w 10000"/>
                          <a:gd name="connsiteY134" fmla="*/ 4942 h 10000"/>
                          <a:gd name="connsiteX135" fmla="*/ 0 w 10000"/>
                          <a:gd name="connsiteY135" fmla="*/ 4884 h 10000"/>
                          <a:gd name="connsiteX136" fmla="*/ 0 w 10000"/>
                          <a:gd name="connsiteY136" fmla="*/ 4865 h 10000"/>
                          <a:gd name="connsiteX137" fmla="*/ 0 w 10000"/>
                          <a:gd name="connsiteY137" fmla="*/ 4831 h 10000"/>
                          <a:gd name="connsiteX138" fmla="*/ 0 w 10000"/>
                          <a:gd name="connsiteY138" fmla="*/ 4749 h 10000"/>
                          <a:gd name="connsiteX139" fmla="*/ 0 w 10000"/>
                          <a:gd name="connsiteY139" fmla="*/ 4618 h 10000"/>
                          <a:gd name="connsiteX140" fmla="*/ 0 w 10000"/>
                          <a:gd name="connsiteY140" fmla="*/ 3826 h 10000"/>
                          <a:gd name="connsiteX141" fmla="*/ 0 w 10000"/>
                          <a:gd name="connsiteY141" fmla="*/ 3604 h 10000"/>
                          <a:gd name="connsiteX142" fmla="*/ 0 w 10000"/>
                          <a:gd name="connsiteY142" fmla="*/ 3401 h 10000"/>
                          <a:gd name="connsiteX143" fmla="*/ 0 w 10000"/>
                          <a:gd name="connsiteY143" fmla="*/ 3222 h 10000"/>
                          <a:gd name="connsiteX144" fmla="*/ 10 w 10000"/>
                          <a:gd name="connsiteY144" fmla="*/ 3053 h 10000"/>
                          <a:gd name="connsiteX145" fmla="*/ 40 w 10000"/>
                          <a:gd name="connsiteY145" fmla="*/ 2894 h 10000"/>
                          <a:gd name="connsiteX146" fmla="*/ 84 w 10000"/>
                          <a:gd name="connsiteY146" fmla="*/ 2758 h 10000"/>
                          <a:gd name="connsiteX147" fmla="*/ 131 w 10000"/>
                          <a:gd name="connsiteY147" fmla="*/ 2647 h 10000"/>
                          <a:gd name="connsiteX148" fmla="*/ 183 w 10000"/>
                          <a:gd name="connsiteY148" fmla="*/ 2546 h 10000"/>
                          <a:gd name="connsiteX149" fmla="*/ 230 w 10000"/>
                          <a:gd name="connsiteY149" fmla="*/ 2478 h 10000"/>
                          <a:gd name="connsiteX150" fmla="*/ 275 w 10000"/>
                          <a:gd name="connsiteY150" fmla="*/ 2420 h 10000"/>
                          <a:gd name="connsiteX151" fmla="*/ 299 w 10000"/>
                          <a:gd name="connsiteY151" fmla="*/ 2386 h 10000"/>
                          <a:gd name="connsiteX152" fmla="*/ 312 w 10000"/>
                          <a:gd name="connsiteY152" fmla="*/ 2377 h 10000"/>
                          <a:gd name="connsiteX153" fmla="*/ 322 w 10000"/>
                          <a:gd name="connsiteY153" fmla="*/ 2372 h 10000"/>
                          <a:gd name="connsiteX154" fmla="*/ 356 w 10000"/>
                          <a:gd name="connsiteY154" fmla="*/ 2353 h 10000"/>
                          <a:gd name="connsiteX155" fmla="*/ 413 w 10000"/>
                          <a:gd name="connsiteY155" fmla="*/ 2309 h 10000"/>
                          <a:gd name="connsiteX156" fmla="*/ 485 w 10000"/>
                          <a:gd name="connsiteY156" fmla="*/ 2261 h 10000"/>
                          <a:gd name="connsiteX157" fmla="*/ 581 w 10000"/>
                          <a:gd name="connsiteY157" fmla="*/ 2203 h 10000"/>
                          <a:gd name="connsiteX158" fmla="*/ 690 w 10000"/>
                          <a:gd name="connsiteY158" fmla="*/ 2135 h 10000"/>
                          <a:gd name="connsiteX159" fmla="*/ 811 w 10000"/>
                          <a:gd name="connsiteY159" fmla="*/ 2048 h 10000"/>
                          <a:gd name="connsiteX160" fmla="*/ 950 w 10000"/>
                          <a:gd name="connsiteY160" fmla="*/ 1966 h 10000"/>
                          <a:gd name="connsiteX161" fmla="*/ 1096 w 10000"/>
                          <a:gd name="connsiteY161" fmla="*/ 1865 h 10000"/>
                          <a:gd name="connsiteX162" fmla="*/ 1252 w 10000"/>
                          <a:gd name="connsiteY162" fmla="*/ 1758 h 10000"/>
                          <a:gd name="connsiteX163" fmla="*/ 1418 w 10000"/>
                          <a:gd name="connsiteY163" fmla="*/ 1652 h 10000"/>
                          <a:gd name="connsiteX164" fmla="*/ 1586 w 10000"/>
                          <a:gd name="connsiteY164" fmla="*/ 1541 h 10000"/>
                          <a:gd name="connsiteX165" fmla="*/ 1759 w 10000"/>
                          <a:gd name="connsiteY165" fmla="*/ 1420 h 10000"/>
                          <a:gd name="connsiteX166" fmla="*/ 1940 w 10000"/>
                          <a:gd name="connsiteY166" fmla="*/ 1314 h 10000"/>
                          <a:gd name="connsiteX167" fmla="*/ 2118 w 10000"/>
                          <a:gd name="connsiteY167" fmla="*/ 1193 h 10000"/>
                          <a:gd name="connsiteX168" fmla="*/ 2298 w 10000"/>
                          <a:gd name="connsiteY168" fmla="*/ 1077 h 10000"/>
                          <a:gd name="connsiteX169" fmla="*/ 2476 w 10000"/>
                          <a:gd name="connsiteY169" fmla="*/ 957 h 10000"/>
                          <a:gd name="connsiteX170" fmla="*/ 2650 w 10000"/>
                          <a:gd name="connsiteY170" fmla="*/ 845 h 10000"/>
                          <a:gd name="connsiteX171" fmla="*/ 2818 w 10000"/>
                          <a:gd name="connsiteY171" fmla="*/ 729 h 10000"/>
                          <a:gd name="connsiteX172" fmla="*/ 2979 w 10000"/>
                          <a:gd name="connsiteY172" fmla="*/ 628 h 10000"/>
                          <a:gd name="connsiteX173" fmla="*/ 3135 w 10000"/>
                          <a:gd name="connsiteY173" fmla="*/ 527 h 10000"/>
                          <a:gd name="connsiteX174" fmla="*/ 3278 w 10000"/>
                          <a:gd name="connsiteY174" fmla="*/ 435 h 10000"/>
                          <a:gd name="connsiteX175" fmla="*/ 3407 w 10000"/>
                          <a:gd name="connsiteY175" fmla="*/ 348 h 10000"/>
                          <a:gd name="connsiteX176" fmla="*/ 3525 w 10000"/>
                          <a:gd name="connsiteY176" fmla="*/ 271 h 10000"/>
                          <a:gd name="connsiteX177" fmla="*/ 3629 w 10000"/>
                          <a:gd name="connsiteY177" fmla="*/ 203 h 10000"/>
                          <a:gd name="connsiteX178" fmla="*/ 3716 w 10000"/>
                          <a:gd name="connsiteY178" fmla="*/ 155 h 10000"/>
                          <a:gd name="connsiteX179" fmla="*/ 3785 w 10000"/>
                          <a:gd name="connsiteY179" fmla="*/ 111 h 10000"/>
                          <a:gd name="connsiteX180" fmla="*/ 3837 w 10000"/>
                          <a:gd name="connsiteY180" fmla="*/ 77 h 10000"/>
                          <a:gd name="connsiteX181" fmla="*/ 3949 w 10000"/>
                          <a:gd name="connsiteY181" fmla="*/ 29 h 10000"/>
                          <a:gd name="connsiteX182" fmla="*/ 4052 w 10000"/>
                          <a:gd name="connsiteY18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6160 w 10000"/>
                          <a:gd name="connsiteY19" fmla="*/ 1150 h 10000"/>
                          <a:gd name="connsiteX20" fmla="*/ 9693 w 10000"/>
                          <a:gd name="connsiteY20" fmla="*/ 3217 h 10000"/>
                          <a:gd name="connsiteX21" fmla="*/ 9785 w 10000"/>
                          <a:gd name="connsiteY21" fmla="*/ 3266 h 10000"/>
                          <a:gd name="connsiteX22" fmla="*/ 9854 w 10000"/>
                          <a:gd name="connsiteY22" fmla="*/ 3309 h 10000"/>
                          <a:gd name="connsiteX23" fmla="*/ 9901 w 10000"/>
                          <a:gd name="connsiteY23" fmla="*/ 3333 h 10000"/>
                          <a:gd name="connsiteX24" fmla="*/ 9923 w 10000"/>
                          <a:gd name="connsiteY24" fmla="*/ 3353 h 10000"/>
                          <a:gd name="connsiteX25" fmla="*/ 9975 w 10000"/>
                          <a:gd name="connsiteY25" fmla="*/ 3391 h 10000"/>
                          <a:gd name="connsiteX26" fmla="*/ 10000 w 10000"/>
                          <a:gd name="connsiteY26" fmla="*/ 3444 h 10000"/>
                          <a:gd name="connsiteX27" fmla="*/ 10000 w 10000"/>
                          <a:gd name="connsiteY27" fmla="*/ 3493 h 10000"/>
                          <a:gd name="connsiteX28" fmla="*/ 9988 w 10000"/>
                          <a:gd name="connsiteY28" fmla="*/ 3536 h 10000"/>
                          <a:gd name="connsiteX29" fmla="*/ 9958 w 10000"/>
                          <a:gd name="connsiteY29" fmla="*/ 3589 h 10000"/>
                          <a:gd name="connsiteX30" fmla="*/ 9913 w 10000"/>
                          <a:gd name="connsiteY30" fmla="*/ 3647 h 10000"/>
                          <a:gd name="connsiteX31" fmla="*/ 9874 w 10000"/>
                          <a:gd name="connsiteY31" fmla="*/ 3681 h 10000"/>
                          <a:gd name="connsiteX32" fmla="*/ 9832 w 10000"/>
                          <a:gd name="connsiteY32" fmla="*/ 3734 h 10000"/>
                          <a:gd name="connsiteX33" fmla="*/ 9780 w 10000"/>
                          <a:gd name="connsiteY33" fmla="*/ 3792 h 10000"/>
                          <a:gd name="connsiteX34" fmla="*/ 9728 w 10000"/>
                          <a:gd name="connsiteY34" fmla="*/ 3850 h 10000"/>
                          <a:gd name="connsiteX35" fmla="*/ 9671 w 10000"/>
                          <a:gd name="connsiteY35" fmla="*/ 3903 h 10000"/>
                          <a:gd name="connsiteX36" fmla="*/ 9629 w 10000"/>
                          <a:gd name="connsiteY36" fmla="*/ 3952 h 10000"/>
                          <a:gd name="connsiteX37" fmla="*/ 9589 w 10000"/>
                          <a:gd name="connsiteY37" fmla="*/ 3995 h 10000"/>
                          <a:gd name="connsiteX38" fmla="*/ 9562 w 10000"/>
                          <a:gd name="connsiteY38" fmla="*/ 4029 h 10000"/>
                          <a:gd name="connsiteX39" fmla="*/ 9550 w 10000"/>
                          <a:gd name="connsiteY39" fmla="*/ 4039 h 10000"/>
                          <a:gd name="connsiteX40" fmla="*/ 9555 w 10000"/>
                          <a:gd name="connsiteY40" fmla="*/ 6237 h 10000"/>
                          <a:gd name="connsiteX41" fmla="*/ 9567 w 10000"/>
                          <a:gd name="connsiteY41" fmla="*/ 6246 h 10000"/>
                          <a:gd name="connsiteX42" fmla="*/ 9597 w 10000"/>
                          <a:gd name="connsiteY42" fmla="*/ 6271 h 10000"/>
                          <a:gd name="connsiteX43" fmla="*/ 9641 w 10000"/>
                          <a:gd name="connsiteY43" fmla="*/ 6304 h 10000"/>
                          <a:gd name="connsiteX44" fmla="*/ 9698 w 10000"/>
                          <a:gd name="connsiteY44" fmla="*/ 6338 h 10000"/>
                          <a:gd name="connsiteX45" fmla="*/ 9753 w 10000"/>
                          <a:gd name="connsiteY45" fmla="*/ 6382 h 10000"/>
                          <a:gd name="connsiteX46" fmla="*/ 9805 w 10000"/>
                          <a:gd name="connsiteY46" fmla="*/ 6420 h 10000"/>
                          <a:gd name="connsiteX47" fmla="*/ 9844 w 10000"/>
                          <a:gd name="connsiteY47" fmla="*/ 6454 h 10000"/>
                          <a:gd name="connsiteX48" fmla="*/ 9874 w 10000"/>
                          <a:gd name="connsiteY48" fmla="*/ 6488 h 10000"/>
                          <a:gd name="connsiteX49" fmla="*/ 9884 w 10000"/>
                          <a:gd name="connsiteY49" fmla="*/ 6531 h 10000"/>
                          <a:gd name="connsiteX50" fmla="*/ 9879 w 10000"/>
                          <a:gd name="connsiteY50" fmla="*/ 6575 h 10000"/>
                          <a:gd name="connsiteX51" fmla="*/ 9866 w 10000"/>
                          <a:gd name="connsiteY51" fmla="*/ 6618 h 10000"/>
                          <a:gd name="connsiteX52" fmla="*/ 9854 w 10000"/>
                          <a:gd name="connsiteY52" fmla="*/ 6652 h 10000"/>
                          <a:gd name="connsiteX53" fmla="*/ 9839 w 10000"/>
                          <a:gd name="connsiteY53" fmla="*/ 6667 h 10000"/>
                          <a:gd name="connsiteX54" fmla="*/ 9837 w 10000"/>
                          <a:gd name="connsiteY54" fmla="*/ 6676 h 10000"/>
                          <a:gd name="connsiteX55" fmla="*/ 9827 w 10000"/>
                          <a:gd name="connsiteY55" fmla="*/ 6686 h 10000"/>
                          <a:gd name="connsiteX56" fmla="*/ 9792 w 10000"/>
                          <a:gd name="connsiteY56" fmla="*/ 6720 h 10000"/>
                          <a:gd name="connsiteX57" fmla="*/ 9740 w 10000"/>
                          <a:gd name="connsiteY57" fmla="*/ 6758 h 10000"/>
                          <a:gd name="connsiteX58" fmla="*/ 9671 w 10000"/>
                          <a:gd name="connsiteY58" fmla="*/ 6826 h 10000"/>
                          <a:gd name="connsiteX59" fmla="*/ 9579 w 10000"/>
                          <a:gd name="connsiteY59" fmla="*/ 6903 h 10000"/>
                          <a:gd name="connsiteX60" fmla="*/ 9476 w 10000"/>
                          <a:gd name="connsiteY60" fmla="*/ 6995 h 10000"/>
                          <a:gd name="connsiteX61" fmla="*/ 9359 w 10000"/>
                          <a:gd name="connsiteY61" fmla="*/ 7106 h 10000"/>
                          <a:gd name="connsiteX62" fmla="*/ 9231 w 10000"/>
                          <a:gd name="connsiteY62" fmla="*/ 7227 h 10000"/>
                          <a:gd name="connsiteX63" fmla="*/ 9087 w 10000"/>
                          <a:gd name="connsiteY63" fmla="*/ 7353 h 10000"/>
                          <a:gd name="connsiteX64" fmla="*/ 8939 w 10000"/>
                          <a:gd name="connsiteY64" fmla="*/ 7478 h 10000"/>
                          <a:gd name="connsiteX65" fmla="*/ 8780 w 10000"/>
                          <a:gd name="connsiteY65" fmla="*/ 7623 h 10000"/>
                          <a:gd name="connsiteX66" fmla="*/ 8615 w 10000"/>
                          <a:gd name="connsiteY66" fmla="*/ 7778 h 10000"/>
                          <a:gd name="connsiteX67" fmla="*/ 8441 w 10000"/>
                          <a:gd name="connsiteY67" fmla="*/ 7928 h 10000"/>
                          <a:gd name="connsiteX68" fmla="*/ 8268 w 10000"/>
                          <a:gd name="connsiteY68" fmla="*/ 8082 h 10000"/>
                          <a:gd name="connsiteX69" fmla="*/ 8090 w 10000"/>
                          <a:gd name="connsiteY69" fmla="*/ 8242 h 10000"/>
                          <a:gd name="connsiteX70" fmla="*/ 7917 w 10000"/>
                          <a:gd name="connsiteY70" fmla="*/ 8401 h 10000"/>
                          <a:gd name="connsiteX71" fmla="*/ 7741 w 10000"/>
                          <a:gd name="connsiteY71" fmla="*/ 8556 h 10000"/>
                          <a:gd name="connsiteX72" fmla="*/ 7568 w 10000"/>
                          <a:gd name="connsiteY72" fmla="*/ 8715 h 10000"/>
                          <a:gd name="connsiteX73" fmla="*/ 7395 w 10000"/>
                          <a:gd name="connsiteY73" fmla="*/ 8865 h 10000"/>
                          <a:gd name="connsiteX74" fmla="*/ 7229 w 10000"/>
                          <a:gd name="connsiteY74" fmla="*/ 9010 h 10000"/>
                          <a:gd name="connsiteX75" fmla="*/ 7073 w 10000"/>
                          <a:gd name="connsiteY75" fmla="*/ 9155 h 10000"/>
                          <a:gd name="connsiteX76" fmla="*/ 6927 w 10000"/>
                          <a:gd name="connsiteY76" fmla="*/ 9290 h 10000"/>
                          <a:gd name="connsiteX77" fmla="*/ 6784 w 10000"/>
                          <a:gd name="connsiteY77" fmla="*/ 9415 h 10000"/>
                          <a:gd name="connsiteX78" fmla="*/ 6658 w 10000"/>
                          <a:gd name="connsiteY78" fmla="*/ 9527 h 10000"/>
                          <a:gd name="connsiteX79" fmla="*/ 6541 w 10000"/>
                          <a:gd name="connsiteY79" fmla="*/ 9628 h 10000"/>
                          <a:gd name="connsiteX80" fmla="*/ 6437 w 10000"/>
                          <a:gd name="connsiteY80" fmla="*/ 9720 h 10000"/>
                          <a:gd name="connsiteX81" fmla="*/ 6356 w 10000"/>
                          <a:gd name="connsiteY81" fmla="*/ 9797 h 10000"/>
                          <a:gd name="connsiteX82" fmla="*/ 6286 w 10000"/>
                          <a:gd name="connsiteY82" fmla="*/ 9865 h 10000"/>
                          <a:gd name="connsiteX83" fmla="*/ 6235 w 10000"/>
                          <a:gd name="connsiteY83" fmla="*/ 9908 h 10000"/>
                          <a:gd name="connsiteX84" fmla="*/ 6205 w 10000"/>
                          <a:gd name="connsiteY84" fmla="*/ 9932 h 10000"/>
                          <a:gd name="connsiteX85" fmla="*/ 6131 w 10000"/>
                          <a:gd name="connsiteY85" fmla="*/ 9986 h 10000"/>
                          <a:gd name="connsiteX86" fmla="*/ 6066 w 10000"/>
                          <a:gd name="connsiteY86" fmla="*/ 10000 h 10000"/>
                          <a:gd name="connsiteX87" fmla="*/ 6004 w 10000"/>
                          <a:gd name="connsiteY87" fmla="*/ 9990 h 10000"/>
                          <a:gd name="connsiteX88" fmla="*/ 5957 w 10000"/>
                          <a:gd name="connsiteY88" fmla="*/ 9976 h 10000"/>
                          <a:gd name="connsiteX89" fmla="*/ 5928 w 10000"/>
                          <a:gd name="connsiteY89" fmla="*/ 9957 h 10000"/>
                          <a:gd name="connsiteX90" fmla="*/ 5913 w 10000"/>
                          <a:gd name="connsiteY90" fmla="*/ 9952 h 10000"/>
                          <a:gd name="connsiteX91" fmla="*/ 5901 w 10000"/>
                          <a:gd name="connsiteY91" fmla="*/ 9942 h 10000"/>
                          <a:gd name="connsiteX92" fmla="*/ 5866 w 10000"/>
                          <a:gd name="connsiteY92" fmla="*/ 9918 h 10000"/>
                          <a:gd name="connsiteX93" fmla="*/ 5809 w 10000"/>
                          <a:gd name="connsiteY93" fmla="*/ 9874 h 10000"/>
                          <a:gd name="connsiteX94" fmla="*/ 5737 w 10000"/>
                          <a:gd name="connsiteY94" fmla="*/ 9816 h 10000"/>
                          <a:gd name="connsiteX95" fmla="*/ 5641 w 10000"/>
                          <a:gd name="connsiteY95" fmla="*/ 9739 h 10000"/>
                          <a:gd name="connsiteX96" fmla="*/ 5524 w 10000"/>
                          <a:gd name="connsiteY96" fmla="*/ 9647 h 10000"/>
                          <a:gd name="connsiteX97" fmla="*/ 5398 w 10000"/>
                          <a:gd name="connsiteY97" fmla="*/ 9546 h 10000"/>
                          <a:gd name="connsiteX98" fmla="*/ 5252 w 10000"/>
                          <a:gd name="connsiteY98" fmla="*/ 9435 h 10000"/>
                          <a:gd name="connsiteX99" fmla="*/ 5096 w 10000"/>
                          <a:gd name="connsiteY99" fmla="*/ 9314 h 10000"/>
                          <a:gd name="connsiteX100" fmla="*/ 4923 w 10000"/>
                          <a:gd name="connsiteY100" fmla="*/ 9179 h 10000"/>
                          <a:gd name="connsiteX101" fmla="*/ 4740 w 10000"/>
                          <a:gd name="connsiteY101" fmla="*/ 9034 h 10000"/>
                          <a:gd name="connsiteX102" fmla="*/ 4545 w 10000"/>
                          <a:gd name="connsiteY102" fmla="*/ 8884 h 10000"/>
                          <a:gd name="connsiteX103" fmla="*/ 4347 w 10000"/>
                          <a:gd name="connsiteY103" fmla="*/ 8729 h 10000"/>
                          <a:gd name="connsiteX104" fmla="*/ 4139 w 10000"/>
                          <a:gd name="connsiteY104" fmla="*/ 8560 h 10000"/>
                          <a:gd name="connsiteX105" fmla="*/ 3924 w 10000"/>
                          <a:gd name="connsiteY105" fmla="*/ 8401 h 10000"/>
                          <a:gd name="connsiteX106" fmla="*/ 3706 w 10000"/>
                          <a:gd name="connsiteY106" fmla="*/ 8222 h 10000"/>
                          <a:gd name="connsiteX107" fmla="*/ 3481 w 10000"/>
                          <a:gd name="connsiteY107" fmla="*/ 8053 h 10000"/>
                          <a:gd name="connsiteX108" fmla="*/ 3256 w 10000"/>
                          <a:gd name="connsiteY108" fmla="*/ 7879 h 10000"/>
                          <a:gd name="connsiteX109" fmla="*/ 3026 w 10000"/>
                          <a:gd name="connsiteY109" fmla="*/ 7700 h 10000"/>
                          <a:gd name="connsiteX110" fmla="*/ 2801 w 10000"/>
                          <a:gd name="connsiteY110" fmla="*/ 7522 h 10000"/>
                          <a:gd name="connsiteX111" fmla="*/ 2575 w 10000"/>
                          <a:gd name="connsiteY111" fmla="*/ 7343 h 10000"/>
                          <a:gd name="connsiteX112" fmla="*/ 2355 w 10000"/>
                          <a:gd name="connsiteY112" fmla="*/ 7174 h 10000"/>
                          <a:gd name="connsiteX113" fmla="*/ 2135 w 10000"/>
                          <a:gd name="connsiteY113" fmla="*/ 7005 h 10000"/>
                          <a:gd name="connsiteX114" fmla="*/ 1922 w 10000"/>
                          <a:gd name="connsiteY114" fmla="*/ 6836 h 10000"/>
                          <a:gd name="connsiteX115" fmla="*/ 1719 w 10000"/>
                          <a:gd name="connsiteY115" fmla="*/ 6676 h 10000"/>
                          <a:gd name="connsiteX116" fmla="*/ 1519 w 10000"/>
                          <a:gd name="connsiteY116" fmla="*/ 6522 h 10000"/>
                          <a:gd name="connsiteX117" fmla="*/ 1331 w 10000"/>
                          <a:gd name="connsiteY117" fmla="*/ 6372 h 10000"/>
                          <a:gd name="connsiteX118" fmla="*/ 1153 w 10000"/>
                          <a:gd name="connsiteY118" fmla="*/ 6237 h 10000"/>
                          <a:gd name="connsiteX119" fmla="*/ 985 w 10000"/>
                          <a:gd name="connsiteY119" fmla="*/ 6101 h 10000"/>
                          <a:gd name="connsiteX120" fmla="*/ 831 w 10000"/>
                          <a:gd name="connsiteY120" fmla="*/ 5981 h 10000"/>
                          <a:gd name="connsiteX121" fmla="*/ 690 w 10000"/>
                          <a:gd name="connsiteY121" fmla="*/ 5874 h 10000"/>
                          <a:gd name="connsiteX122" fmla="*/ 569 w 10000"/>
                          <a:gd name="connsiteY122" fmla="*/ 5778 h 10000"/>
                          <a:gd name="connsiteX123" fmla="*/ 460 w 10000"/>
                          <a:gd name="connsiteY123" fmla="*/ 5696 h 10000"/>
                          <a:gd name="connsiteX124" fmla="*/ 369 w 10000"/>
                          <a:gd name="connsiteY124" fmla="*/ 5618 h 10000"/>
                          <a:gd name="connsiteX125" fmla="*/ 299 w 10000"/>
                          <a:gd name="connsiteY125" fmla="*/ 5570 h 10000"/>
                          <a:gd name="connsiteX126" fmla="*/ 252 w 10000"/>
                          <a:gd name="connsiteY126" fmla="*/ 5527 h 10000"/>
                          <a:gd name="connsiteX127" fmla="*/ 225 w 10000"/>
                          <a:gd name="connsiteY127" fmla="*/ 5502 h 10000"/>
                          <a:gd name="connsiteX128" fmla="*/ 148 w 10000"/>
                          <a:gd name="connsiteY128" fmla="*/ 5425 h 10000"/>
                          <a:gd name="connsiteX129" fmla="*/ 92 w 10000"/>
                          <a:gd name="connsiteY129" fmla="*/ 5324 h 10000"/>
                          <a:gd name="connsiteX130" fmla="*/ 52 w 10000"/>
                          <a:gd name="connsiteY130" fmla="*/ 5213 h 10000"/>
                          <a:gd name="connsiteX131" fmla="*/ 27 w 10000"/>
                          <a:gd name="connsiteY131" fmla="*/ 5111 h 10000"/>
                          <a:gd name="connsiteX132" fmla="*/ 10 w 10000"/>
                          <a:gd name="connsiteY132" fmla="*/ 5019 h 10000"/>
                          <a:gd name="connsiteX133" fmla="*/ 5 w 10000"/>
                          <a:gd name="connsiteY133" fmla="*/ 4942 h 10000"/>
                          <a:gd name="connsiteX134" fmla="*/ 0 w 10000"/>
                          <a:gd name="connsiteY134" fmla="*/ 4884 h 10000"/>
                          <a:gd name="connsiteX135" fmla="*/ 0 w 10000"/>
                          <a:gd name="connsiteY135" fmla="*/ 4865 h 10000"/>
                          <a:gd name="connsiteX136" fmla="*/ 0 w 10000"/>
                          <a:gd name="connsiteY136" fmla="*/ 4831 h 10000"/>
                          <a:gd name="connsiteX137" fmla="*/ 0 w 10000"/>
                          <a:gd name="connsiteY137" fmla="*/ 4749 h 10000"/>
                          <a:gd name="connsiteX138" fmla="*/ 0 w 10000"/>
                          <a:gd name="connsiteY138" fmla="*/ 4618 h 10000"/>
                          <a:gd name="connsiteX139" fmla="*/ 0 w 10000"/>
                          <a:gd name="connsiteY139" fmla="*/ 3826 h 10000"/>
                          <a:gd name="connsiteX140" fmla="*/ 0 w 10000"/>
                          <a:gd name="connsiteY140" fmla="*/ 3604 h 10000"/>
                          <a:gd name="connsiteX141" fmla="*/ 0 w 10000"/>
                          <a:gd name="connsiteY141" fmla="*/ 3401 h 10000"/>
                          <a:gd name="connsiteX142" fmla="*/ 0 w 10000"/>
                          <a:gd name="connsiteY142" fmla="*/ 3222 h 10000"/>
                          <a:gd name="connsiteX143" fmla="*/ 10 w 10000"/>
                          <a:gd name="connsiteY143" fmla="*/ 3053 h 10000"/>
                          <a:gd name="connsiteX144" fmla="*/ 40 w 10000"/>
                          <a:gd name="connsiteY144" fmla="*/ 2894 h 10000"/>
                          <a:gd name="connsiteX145" fmla="*/ 84 w 10000"/>
                          <a:gd name="connsiteY145" fmla="*/ 2758 h 10000"/>
                          <a:gd name="connsiteX146" fmla="*/ 131 w 10000"/>
                          <a:gd name="connsiteY146" fmla="*/ 2647 h 10000"/>
                          <a:gd name="connsiteX147" fmla="*/ 183 w 10000"/>
                          <a:gd name="connsiteY147" fmla="*/ 2546 h 10000"/>
                          <a:gd name="connsiteX148" fmla="*/ 230 w 10000"/>
                          <a:gd name="connsiteY148" fmla="*/ 2478 h 10000"/>
                          <a:gd name="connsiteX149" fmla="*/ 275 w 10000"/>
                          <a:gd name="connsiteY149" fmla="*/ 2420 h 10000"/>
                          <a:gd name="connsiteX150" fmla="*/ 299 w 10000"/>
                          <a:gd name="connsiteY150" fmla="*/ 2386 h 10000"/>
                          <a:gd name="connsiteX151" fmla="*/ 312 w 10000"/>
                          <a:gd name="connsiteY151" fmla="*/ 2377 h 10000"/>
                          <a:gd name="connsiteX152" fmla="*/ 322 w 10000"/>
                          <a:gd name="connsiteY152" fmla="*/ 2372 h 10000"/>
                          <a:gd name="connsiteX153" fmla="*/ 356 w 10000"/>
                          <a:gd name="connsiteY153" fmla="*/ 2353 h 10000"/>
                          <a:gd name="connsiteX154" fmla="*/ 413 w 10000"/>
                          <a:gd name="connsiteY154" fmla="*/ 2309 h 10000"/>
                          <a:gd name="connsiteX155" fmla="*/ 485 w 10000"/>
                          <a:gd name="connsiteY155" fmla="*/ 2261 h 10000"/>
                          <a:gd name="connsiteX156" fmla="*/ 581 w 10000"/>
                          <a:gd name="connsiteY156" fmla="*/ 2203 h 10000"/>
                          <a:gd name="connsiteX157" fmla="*/ 690 w 10000"/>
                          <a:gd name="connsiteY157" fmla="*/ 2135 h 10000"/>
                          <a:gd name="connsiteX158" fmla="*/ 811 w 10000"/>
                          <a:gd name="connsiteY158" fmla="*/ 2048 h 10000"/>
                          <a:gd name="connsiteX159" fmla="*/ 950 w 10000"/>
                          <a:gd name="connsiteY159" fmla="*/ 1966 h 10000"/>
                          <a:gd name="connsiteX160" fmla="*/ 1096 w 10000"/>
                          <a:gd name="connsiteY160" fmla="*/ 1865 h 10000"/>
                          <a:gd name="connsiteX161" fmla="*/ 1252 w 10000"/>
                          <a:gd name="connsiteY161" fmla="*/ 1758 h 10000"/>
                          <a:gd name="connsiteX162" fmla="*/ 1418 w 10000"/>
                          <a:gd name="connsiteY162" fmla="*/ 1652 h 10000"/>
                          <a:gd name="connsiteX163" fmla="*/ 1586 w 10000"/>
                          <a:gd name="connsiteY163" fmla="*/ 1541 h 10000"/>
                          <a:gd name="connsiteX164" fmla="*/ 1759 w 10000"/>
                          <a:gd name="connsiteY164" fmla="*/ 1420 h 10000"/>
                          <a:gd name="connsiteX165" fmla="*/ 1940 w 10000"/>
                          <a:gd name="connsiteY165" fmla="*/ 1314 h 10000"/>
                          <a:gd name="connsiteX166" fmla="*/ 2118 w 10000"/>
                          <a:gd name="connsiteY166" fmla="*/ 1193 h 10000"/>
                          <a:gd name="connsiteX167" fmla="*/ 2298 w 10000"/>
                          <a:gd name="connsiteY167" fmla="*/ 1077 h 10000"/>
                          <a:gd name="connsiteX168" fmla="*/ 2476 w 10000"/>
                          <a:gd name="connsiteY168" fmla="*/ 957 h 10000"/>
                          <a:gd name="connsiteX169" fmla="*/ 2650 w 10000"/>
                          <a:gd name="connsiteY169" fmla="*/ 845 h 10000"/>
                          <a:gd name="connsiteX170" fmla="*/ 2818 w 10000"/>
                          <a:gd name="connsiteY170" fmla="*/ 729 h 10000"/>
                          <a:gd name="connsiteX171" fmla="*/ 2979 w 10000"/>
                          <a:gd name="connsiteY171" fmla="*/ 628 h 10000"/>
                          <a:gd name="connsiteX172" fmla="*/ 3135 w 10000"/>
                          <a:gd name="connsiteY172" fmla="*/ 527 h 10000"/>
                          <a:gd name="connsiteX173" fmla="*/ 3278 w 10000"/>
                          <a:gd name="connsiteY173" fmla="*/ 435 h 10000"/>
                          <a:gd name="connsiteX174" fmla="*/ 3407 w 10000"/>
                          <a:gd name="connsiteY174" fmla="*/ 348 h 10000"/>
                          <a:gd name="connsiteX175" fmla="*/ 3525 w 10000"/>
                          <a:gd name="connsiteY175" fmla="*/ 271 h 10000"/>
                          <a:gd name="connsiteX176" fmla="*/ 3629 w 10000"/>
                          <a:gd name="connsiteY176" fmla="*/ 203 h 10000"/>
                          <a:gd name="connsiteX177" fmla="*/ 3716 w 10000"/>
                          <a:gd name="connsiteY177" fmla="*/ 155 h 10000"/>
                          <a:gd name="connsiteX178" fmla="*/ 3785 w 10000"/>
                          <a:gd name="connsiteY178" fmla="*/ 111 h 10000"/>
                          <a:gd name="connsiteX179" fmla="*/ 3837 w 10000"/>
                          <a:gd name="connsiteY179" fmla="*/ 77 h 10000"/>
                          <a:gd name="connsiteX180" fmla="*/ 3949 w 10000"/>
                          <a:gd name="connsiteY180" fmla="*/ 29 h 10000"/>
                          <a:gd name="connsiteX181" fmla="*/ 4052 w 10000"/>
                          <a:gd name="connsiteY18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5948 w 10000"/>
                          <a:gd name="connsiteY18" fmla="*/ 1024 h 10000"/>
                          <a:gd name="connsiteX19" fmla="*/ 9693 w 10000"/>
                          <a:gd name="connsiteY19" fmla="*/ 3217 h 10000"/>
                          <a:gd name="connsiteX20" fmla="*/ 9785 w 10000"/>
                          <a:gd name="connsiteY20" fmla="*/ 3266 h 10000"/>
                          <a:gd name="connsiteX21" fmla="*/ 9854 w 10000"/>
                          <a:gd name="connsiteY21" fmla="*/ 3309 h 10000"/>
                          <a:gd name="connsiteX22" fmla="*/ 9901 w 10000"/>
                          <a:gd name="connsiteY22" fmla="*/ 3333 h 10000"/>
                          <a:gd name="connsiteX23" fmla="*/ 9923 w 10000"/>
                          <a:gd name="connsiteY23" fmla="*/ 3353 h 10000"/>
                          <a:gd name="connsiteX24" fmla="*/ 9975 w 10000"/>
                          <a:gd name="connsiteY24" fmla="*/ 3391 h 10000"/>
                          <a:gd name="connsiteX25" fmla="*/ 10000 w 10000"/>
                          <a:gd name="connsiteY25" fmla="*/ 3444 h 10000"/>
                          <a:gd name="connsiteX26" fmla="*/ 10000 w 10000"/>
                          <a:gd name="connsiteY26" fmla="*/ 3493 h 10000"/>
                          <a:gd name="connsiteX27" fmla="*/ 9988 w 10000"/>
                          <a:gd name="connsiteY27" fmla="*/ 3536 h 10000"/>
                          <a:gd name="connsiteX28" fmla="*/ 9958 w 10000"/>
                          <a:gd name="connsiteY28" fmla="*/ 3589 h 10000"/>
                          <a:gd name="connsiteX29" fmla="*/ 9913 w 10000"/>
                          <a:gd name="connsiteY29" fmla="*/ 3647 h 10000"/>
                          <a:gd name="connsiteX30" fmla="*/ 9874 w 10000"/>
                          <a:gd name="connsiteY30" fmla="*/ 3681 h 10000"/>
                          <a:gd name="connsiteX31" fmla="*/ 9832 w 10000"/>
                          <a:gd name="connsiteY31" fmla="*/ 3734 h 10000"/>
                          <a:gd name="connsiteX32" fmla="*/ 9780 w 10000"/>
                          <a:gd name="connsiteY32" fmla="*/ 3792 h 10000"/>
                          <a:gd name="connsiteX33" fmla="*/ 9728 w 10000"/>
                          <a:gd name="connsiteY33" fmla="*/ 3850 h 10000"/>
                          <a:gd name="connsiteX34" fmla="*/ 9671 w 10000"/>
                          <a:gd name="connsiteY34" fmla="*/ 3903 h 10000"/>
                          <a:gd name="connsiteX35" fmla="*/ 9629 w 10000"/>
                          <a:gd name="connsiteY35" fmla="*/ 3952 h 10000"/>
                          <a:gd name="connsiteX36" fmla="*/ 9589 w 10000"/>
                          <a:gd name="connsiteY36" fmla="*/ 3995 h 10000"/>
                          <a:gd name="connsiteX37" fmla="*/ 9562 w 10000"/>
                          <a:gd name="connsiteY37" fmla="*/ 4029 h 10000"/>
                          <a:gd name="connsiteX38" fmla="*/ 9550 w 10000"/>
                          <a:gd name="connsiteY38" fmla="*/ 4039 h 10000"/>
                          <a:gd name="connsiteX39" fmla="*/ 9555 w 10000"/>
                          <a:gd name="connsiteY39" fmla="*/ 6237 h 10000"/>
                          <a:gd name="connsiteX40" fmla="*/ 9567 w 10000"/>
                          <a:gd name="connsiteY40" fmla="*/ 6246 h 10000"/>
                          <a:gd name="connsiteX41" fmla="*/ 9597 w 10000"/>
                          <a:gd name="connsiteY41" fmla="*/ 6271 h 10000"/>
                          <a:gd name="connsiteX42" fmla="*/ 9641 w 10000"/>
                          <a:gd name="connsiteY42" fmla="*/ 6304 h 10000"/>
                          <a:gd name="connsiteX43" fmla="*/ 9698 w 10000"/>
                          <a:gd name="connsiteY43" fmla="*/ 6338 h 10000"/>
                          <a:gd name="connsiteX44" fmla="*/ 9753 w 10000"/>
                          <a:gd name="connsiteY44" fmla="*/ 6382 h 10000"/>
                          <a:gd name="connsiteX45" fmla="*/ 9805 w 10000"/>
                          <a:gd name="connsiteY45" fmla="*/ 6420 h 10000"/>
                          <a:gd name="connsiteX46" fmla="*/ 9844 w 10000"/>
                          <a:gd name="connsiteY46" fmla="*/ 6454 h 10000"/>
                          <a:gd name="connsiteX47" fmla="*/ 9874 w 10000"/>
                          <a:gd name="connsiteY47" fmla="*/ 6488 h 10000"/>
                          <a:gd name="connsiteX48" fmla="*/ 9884 w 10000"/>
                          <a:gd name="connsiteY48" fmla="*/ 6531 h 10000"/>
                          <a:gd name="connsiteX49" fmla="*/ 9879 w 10000"/>
                          <a:gd name="connsiteY49" fmla="*/ 6575 h 10000"/>
                          <a:gd name="connsiteX50" fmla="*/ 9866 w 10000"/>
                          <a:gd name="connsiteY50" fmla="*/ 6618 h 10000"/>
                          <a:gd name="connsiteX51" fmla="*/ 9854 w 10000"/>
                          <a:gd name="connsiteY51" fmla="*/ 6652 h 10000"/>
                          <a:gd name="connsiteX52" fmla="*/ 9839 w 10000"/>
                          <a:gd name="connsiteY52" fmla="*/ 6667 h 10000"/>
                          <a:gd name="connsiteX53" fmla="*/ 9837 w 10000"/>
                          <a:gd name="connsiteY53" fmla="*/ 6676 h 10000"/>
                          <a:gd name="connsiteX54" fmla="*/ 9827 w 10000"/>
                          <a:gd name="connsiteY54" fmla="*/ 6686 h 10000"/>
                          <a:gd name="connsiteX55" fmla="*/ 9792 w 10000"/>
                          <a:gd name="connsiteY55" fmla="*/ 6720 h 10000"/>
                          <a:gd name="connsiteX56" fmla="*/ 9740 w 10000"/>
                          <a:gd name="connsiteY56" fmla="*/ 6758 h 10000"/>
                          <a:gd name="connsiteX57" fmla="*/ 9671 w 10000"/>
                          <a:gd name="connsiteY57" fmla="*/ 6826 h 10000"/>
                          <a:gd name="connsiteX58" fmla="*/ 9579 w 10000"/>
                          <a:gd name="connsiteY58" fmla="*/ 6903 h 10000"/>
                          <a:gd name="connsiteX59" fmla="*/ 9476 w 10000"/>
                          <a:gd name="connsiteY59" fmla="*/ 6995 h 10000"/>
                          <a:gd name="connsiteX60" fmla="*/ 9359 w 10000"/>
                          <a:gd name="connsiteY60" fmla="*/ 7106 h 10000"/>
                          <a:gd name="connsiteX61" fmla="*/ 9231 w 10000"/>
                          <a:gd name="connsiteY61" fmla="*/ 7227 h 10000"/>
                          <a:gd name="connsiteX62" fmla="*/ 9087 w 10000"/>
                          <a:gd name="connsiteY62" fmla="*/ 7353 h 10000"/>
                          <a:gd name="connsiteX63" fmla="*/ 8939 w 10000"/>
                          <a:gd name="connsiteY63" fmla="*/ 7478 h 10000"/>
                          <a:gd name="connsiteX64" fmla="*/ 8780 w 10000"/>
                          <a:gd name="connsiteY64" fmla="*/ 7623 h 10000"/>
                          <a:gd name="connsiteX65" fmla="*/ 8615 w 10000"/>
                          <a:gd name="connsiteY65" fmla="*/ 7778 h 10000"/>
                          <a:gd name="connsiteX66" fmla="*/ 8441 w 10000"/>
                          <a:gd name="connsiteY66" fmla="*/ 7928 h 10000"/>
                          <a:gd name="connsiteX67" fmla="*/ 8268 w 10000"/>
                          <a:gd name="connsiteY67" fmla="*/ 8082 h 10000"/>
                          <a:gd name="connsiteX68" fmla="*/ 8090 w 10000"/>
                          <a:gd name="connsiteY68" fmla="*/ 8242 h 10000"/>
                          <a:gd name="connsiteX69" fmla="*/ 7917 w 10000"/>
                          <a:gd name="connsiteY69" fmla="*/ 8401 h 10000"/>
                          <a:gd name="connsiteX70" fmla="*/ 7741 w 10000"/>
                          <a:gd name="connsiteY70" fmla="*/ 8556 h 10000"/>
                          <a:gd name="connsiteX71" fmla="*/ 7568 w 10000"/>
                          <a:gd name="connsiteY71" fmla="*/ 8715 h 10000"/>
                          <a:gd name="connsiteX72" fmla="*/ 7395 w 10000"/>
                          <a:gd name="connsiteY72" fmla="*/ 8865 h 10000"/>
                          <a:gd name="connsiteX73" fmla="*/ 7229 w 10000"/>
                          <a:gd name="connsiteY73" fmla="*/ 9010 h 10000"/>
                          <a:gd name="connsiteX74" fmla="*/ 7073 w 10000"/>
                          <a:gd name="connsiteY74" fmla="*/ 9155 h 10000"/>
                          <a:gd name="connsiteX75" fmla="*/ 6927 w 10000"/>
                          <a:gd name="connsiteY75" fmla="*/ 9290 h 10000"/>
                          <a:gd name="connsiteX76" fmla="*/ 6784 w 10000"/>
                          <a:gd name="connsiteY76" fmla="*/ 9415 h 10000"/>
                          <a:gd name="connsiteX77" fmla="*/ 6658 w 10000"/>
                          <a:gd name="connsiteY77" fmla="*/ 9527 h 10000"/>
                          <a:gd name="connsiteX78" fmla="*/ 6541 w 10000"/>
                          <a:gd name="connsiteY78" fmla="*/ 9628 h 10000"/>
                          <a:gd name="connsiteX79" fmla="*/ 6437 w 10000"/>
                          <a:gd name="connsiteY79" fmla="*/ 9720 h 10000"/>
                          <a:gd name="connsiteX80" fmla="*/ 6356 w 10000"/>
                          <a:gd name="connsiteY80" fmla="*/ 9797 h 10000"/>
                          <a:gd name="connsiteX81" fmla="*/ 6286 w 10000"/>
                          <a:gd name="connsiteY81" fmla="*/ 9865 h 10000"/>
                          <a:gd name="connsiteX82" fmla="*/ 6235 w 10000"/>
                          <a:gd name="connsiteY82" fmla="*/ 9908 h 10000"/>
                          <a:gd name="connsiteX83" fmla="*/ 6205 w 10000"/>
                          <a:gd name="connsiteY83" fmla="*/ 9932 h 10000"/>
                          <a:gd name="connsiteX84" fmla="*/ 6131 w 10000"/>
                          <a:gd name="connsiteY84" fmla="*/ 9986 h 10000"/>
                          <a:gd name="connsiteX85" fmla="*/ 6066 w 10000"/>
                          <a:gd name="connsiteY85" fmla="*/ 10000 h 10000"/>
                          <a:gd name="connsiteX86" fmla="*/ 6004 w 10000"/>
                          <a:gd name="connsiteY86" fmla="*/ 9990 h 10000"/>
                          <a:gd name="connsiteX87" fmla="*/ 5957 w 10000"/>
                          <a:gd name="connsiteY87" fmla="*/ 9976 h 10000"/>
                          <a:gd name="connsiteX88" fmla="*/ 5928 w 10000"/>
                          <a:gd name="connsiteY88" fmla="*/ 9957 h 10000"/>
                          <a:gd name="connsiteX89" fmla="*/ 5913 w 10000"/>
                          <a:gd name="connsiteY89" fmla="*/ 9952 h 10000"/>
                          <a:gd name="connsiteX90" fmla="*/ 5901 w 10000"/>
                          <a:gd name="connsiteY90" fmla="*/ 9942 h 10000"/>
                          <a:gd name="connsiteX91" fmla="*/ 5866 w 10000"/>
                          <a:gd name="connsiteY91" fmla="*/ 9918 h 10000"/>
                          <a:gd name="connsiteX92" fmla="*/ 5809 w 10000"/>
                          <a:gd name="connsiteY92" fmla="*/ 9874 h 10000"/>
                          <a:gd name="connsiteX93" fmla="*/ 5737 w 10000"/>
                          <a:gd name="connsiteY93" fmla="*/ 9816 h 10000"/>
                          <a:gd name="connsiteX94" fmla="*/ 5641 w 10000"/>
                          <a:gd name="connsiteY94" fmla="*/ 9739 h 10000"/>
                          <a:gd name="connsiteX95" fmla="*/ 5524 w 10000"/>
                          <a:gd name="connsiteY95" fmla="*/ 9647 h 10000"/>
                          <a:gd name="connsiteX96" fmla="*/ 5398 w 10000"/>
                          <a:gd name="connsiteY96" fmla="*/ 9546 h 10000"/>
                          <a:gd name="connsiteX97" fmla="*/ 5252 w 10000"/>
                          <a:gd name="connsiteY97" fmla="*/ 9435 h 10000"/>
                          <a:gd name="connsiteX98" fmla="*/ 5096 w 10000"/>
                          <a:gd name="connsiteY98" fmla="*/ 9314 h 10000"/>
                          <a:gd name="connsiteX99" fmla="*/ 4923 w 10000"/>
                          <a:gd name="connsiteY99" fmla="*/ 9179 h 10000"/>
                          <a:gd name="connsiteX100" fmla="*/ 4740 w 10000"/>
                          <a:gd name="connsiteY100" fmla="*/ 9034 h 10000"/>
                          <a:gd name="connsiteX101" fmla="*/ 4545 w 10000"/>
                          <a:gd name="connsiteY101" fmla="*/ 8884 h 10000"/>
                          <a:gd name="connsiteX102" fmla="*/ 4347 w 10000"/>
                          <a:gd name="connsiteY102" fmla="*/ 8729 h 10000"/>
                          <a:gd name="connsiteX103" fmla="*/ 4139 w 10000"/>
                          <a:gd name="connsiteY103" fmla="*/ 8560 h 10000"/>
                          <a:gd name="connsiteX104" fmla="*/ 3924 w 10000"/>
                          <a:gd name="connsiteY104" fmla="*/ 8401 h 10000"/>
                          <a:gd name="connsiteX105" fmla="*/ 3706 w 10000"/>
                          <a:gd name="connsiteY105" fmla="*/ 8222 h 10000"/>
                          <a:gd name="connsiteX106" fmla="*/ 3481 w 10000"/>
                          <a:gd name="connsiteY106" fmla="*/ 8053 h 10000"/>
                          <a:gd name="connsiteX107" fmla="*/ 3256 w 10000"/>
                          <a:gd name="connsiteY107" fmla="*/ 7879 h 10000"/>
                          <a:gd name="connsiteX108" fmla="*/ 3026 w 10000"/>
                          <a:gd name="connsiteY108" fmla="*/ 7700 h 10000"/>
                          <a:gd name="connsiteX109" fmla="*/ 2801 w 10000"/>
                          <a:gd name="connsiteY109" fmla="*/ 7522 h 10000"/>
                          <a:gd name="connsiteX110" fmla="*/ 2575 w 10000"/>
                          <a:gd name="connsiteY110" fmla="*/ 7343 h 10000"/>
                          <a:gd name="connsiteX111" fmla="*/ 2355 w 10000"/>
                          <a:gd name="connsiteY111" fmla="*/ 7174 h 10000"/>
                          <a:gd name="connsiteX112" fmla="*/ 2135 w 10000"/>
                          <a:gd name="connsiteY112" fmla="*/ 7005 h 10000"/>
                          <a:gd name="connsiteX113" fmla="*/ 1922 w 10000"/>
                          <a:gd name="connsiteY113" fmla="*/ 6836 h 10000"/>
                          <a:gd name="connsiteX114" fmla="*/ 1719 w 10000"/>
                          <a:gd name="connsiteY114" fmla="*/ 6676 h 10000"/>
                          <a:gd name="connsiteX115" fmla="*/ 1519 w 10000"/>
                          <a:gd name="connsiteY115" fmla="*/ 6522 h 10000"/>
                          <a:gd name="connsiteX116" fmla="*/ 1331 w 10000"/>
                          <a:gd name="connsiteY116" fmla="*/ 6372 h 10000"/>
                          <a:gd name="connsiteX117" fmla="*/ 1153 w 10000"/>
                          <a:gd name="connsiteY117" fmla="*/ 6237 h 10000"/>
                          <a:gd name="connsiteX118" fmla="*/ 985 w 10000"/>
                          <a:gd name="connsiteY118" fmla="*/ 6101 h 10000"/>
                          <a:gd name="connsiteX119" fmla="*/ 831 w 10000"/>
                          <a:gd name="connsiteY119" fmla="*/ 5981 h 10000"/>
                          <a:gd name="connsiteX120" fmla="*/ 690 w 10000"/>
                          <a:gd name="connsiteY120" fmla="*/ 5874 h 10000"/>
                          <a:gd name="connsiteX121" fmla="*/ 569 w 10000"/>
                          <a:gd name="connsiteY121" fmla="*/ 5778 h 10000"/>
                          <a:gd name="connsiteX122" fmla="*/ 460 w 10000"/>
                          <a:gd name="connsiteY122" fmla="*/ 5696 h 10000"/>
                          <a:gd name="connsiteX123" fmla="*/ 369 w 10000"/>
                          <a:gd name="connsiteY123" fmla="*/ 5618 h 10000"/>
                          <a:gd name="connsiteX124" fmla="*/ 299 w 10000"/>
                          <a:gd name="connsiteY124" fmla="*/ 5570 h 10000"/>
                          <a:gd name="connsiteX125" fmla="*/ 252 w 10000"/>
                          <a:gd name="connsiteY125" fmla="*/ 5527 h 10000"/>
                          <a:gd name="connsiteX126" fmla="*/ 225 w 10000"/>
                          <a:gd name="connsiteY126" fmla="*/ 5502 h 10000"/>
                          <a:gd name="connsiteX127" fmla="*/ 148 w 10000"/>
                          <a:gd name="connsiteY127" fmla="*/ 5425 h 10000"/>
                          <a:gd name="connsiteX128" fmla="*/ 92 w 10000"/>
                          <a:gd name="connsiteY128" fmla="*/ 5324 h 10000"/>
                          <a:gd name="connsiteX129" fmla="*/ 52 w 10000"/>
                          <a:gd name="connsiteY129" fmla="*/ 5213 h 10000"/>
                          <a:gd name="connsiteX130" fmla="*/ 27 w 10000"/>
                          <a:gd name="connsiteY130" fmla="*/ 5111 h 10000"/>
                          <a:gd name="connsiteX131" fmla="*/ 10 w 10000"/>
                          <a:gd name="connsiteY131" fmla="*/ 5019 h 10000"/>
                          <a:gd name="connsiteX132" fmla="*/ 5 w 10000"/>
                          <a:gd name="connsiteY132" fmla="*/ 4942 h 10000"/>
                          <a:gd name="connsiteX133" fmla="*/ 0 w 10000"/>
                          <a:gd name="connsiteY133" fmla="*/ 4884 h 10000"/>
                          <a:gd name="connsiteX134" fmla="*/ 0 w 10000"/>
                          <a:gd name="connsiteY134" fmla="*/ 4865 h 10000"/>
                          <a:gd name="connsiteX135" fmla="*/ 0 w 10000"/>
                          <a:gd name="connsiteY135" fmla="*/ 4831 h 10000"/>
                          <a:gd name="connsiteX136" fmla="*/ 0 w 10000"/>
                          <a:gd name="connsiteY136" fmla="*/ 4749 h 10000"/>
                          <a:gd name="connsiteX137" fmla="*/ 0 w 10000"/>
                          <a:gd name="connsiteY137" fmla="*/ 4618 h 10000"/>
                          <a:gd name="connsiteX138" fmla="*/ 0 w 10000"/>
                          <a:gd name="connsiteY138" fmla="*/ 3826 h 10000"/>
                          <a:gd name="connsiteX139" fmla="*/ 0 w 10000"/>
                          <a:gd name="connsiteY139" fmla="*/ 3604 h 10000"/>
                          <a:gd name="connsiteX140" fmla="*/ 0 w 10000"/>
                          <a:gd name="connsiteY140" fmla="*/ 3401 h 10000"/>
                          <a:gd name="connsiteX141" fmla="*/ 0 w 10000"/>
                          <a:gd name="connsiteY141" fmla="*/ 3222 h 10000"/>
                          <a:gd name="connsiteX142" fmla="*/ 10 w 10000"/>
                          <a:gd name="connsiteY142" fmla="*/ 3053 h 10000"/>
                          <a:gd name="connsiteX143" fmla="*/ 40 w 10000"/>
                          <a:gd name="connsiteY143" fmla="*/ 2894 h 10000"/>
                          <a:gd name="connsiteX144" fmla="*/ 84 w 10000"/>
                          <a:gd name="connsiteY144" fmla="*/ 2758 h 10000"/>
                          <a:gd name="connsiteX145" fmla="*/ 131 w 10000"/>
                          <a:gd name="connsiteY145" fmla="*/ 2647 h 10000"/>
                          <a:gd name="connsiteX146" fmla="*/ 183 w 10000"/>
                          <a:gd name="connsiteY146" fmla="*/ 2546 h 10000"/>
                          <a:gd name="connsiteX147" fmla="*/ 230 w 10000"/>
                          <a:gd name="connsiteY147" fmla="*/ 2478 h 10000"/>
                          <a:gd name="connsiteX148" fmla="*/ 275 w 10000"/>
                          <a:gd name="connsiteY148" fmla="*/ 2420 h 10000"/>
                          <a:gd name="connsiteX149" fmla="*/ 299 w 10000"/>
                          <a:gd name="connsiteY149" fmla="*/ 2386 h 10000"/>
                          <a:gd name="connsiteX150" fmla="*/ 312 w 10000"/>
                          <a:gd name="connsiteY150" fmla="*/ 2377 h 10000"/>
                          <a:gd name="connsiteX151" fmla="*/ 322 w 10000"/>
                          <a:gd name="connsiteY151" fmla="*/ 2372 h 10000"/>
                          <a:gd name="connsiteX152" fmla="*/ 356 w 10000"/>
                          <a:gd name="connsiteY152" fmla="*/ 2353 h 10000"/>
                          <a:gd name="connsiteX153" fmla="*/ 413 w 10000"/>
                          <a:gd name="connsiteY153" fmla="*/ 2309 h 10000"/>
                          <a:gd name="connsiteX154" fmla="*/ 485 w 10000"/>
                          <a:gd name="connsiteY154" fmla="*/ 2261 h 10000"/>
                          <a:gd name="connsiteX155" fmla="*/ 581 w 10000"/>
                          <a:gd name="connsiteY155" fmla="*/ 2203 h 10000"/>
                          <a:gd name="connsiteX156" fmla="*/ 690 w 10000"/>
                          <a:gd name="connsiteY156" fmla="*/ 2135 h 10000"/>
                          <a:gd name="connsiteX157" fmla="*/ 811 w 10000"/>
                          <a:gd name="connsiteY157" fmla="*/ 2048 h 10000"/>
                          <a:gd name="connsiteX158" fmla="*/ 950 w 10000"/>
                          <a:gd name="connsiteY158" fmla="*/ 1966 h 10000"/>
                          <a:gd name="connsiteX159" fmla="*/ 1096 w 10000"/>
                          <a:gd name="connsiteY159" fmla="*/ 1865 h 10000"/>
                          <a:gd name="connsiteX160" fmla="*/ 1252 w 10000"/>
                          <a:gd name="connsiteY160" fmla="*/ 1758 h 10000"/>
                          <a:gd name="connsiteX161" fmla="*/ 1418 w 10000"/>
                          <a:gd name="connsiteY161" fmla="*/ 1652 h 10000"/>
                          <a:gd name="connsiteX162" fmla="*/ 1586 w 10000"/>
                          <a:gd name="connsiteY162" fmla="*/ 1541 h 10000"/>
                          <a:gd name="connsiteX163" fmla="*/ 1759 w 10000"/>
                          <a:gd name="connsiteY163" fmla="*/ 1420 h 10000"/>
                          <a:gd name="connsiteX164" fmla="*/ 1940 w 10000"/>
                          <a:gd name="connsiteY164" fmla="*/ 1314 h 10000"/>
                          <a:gd name="connsiteX165" fmla="*/ 2118 w 10000"/>
                          <a:gd name="connsiteY165" fmla="*/ 1193 h 10000"/>
                          <a:gd name="connsiteX166" fmla="*/ 2298 w 10000"/>
                          <a:gd name="connsiteY166" fmla="*/ 1077 h 10000"/>
                          <a:gd name="connsiteX167" fmla="*/ 2476 w 10000"/>
                          <a:gd name="connsiteY167" fmla="*/ 957 h 10000"/>
                          <a:gd name="connsiteX168" fmla="*/ 2650 w 10000"/>
                          <a:gd name="connsiteY168" fmla="*/ 845 h 10000"/>
                          <a:gd name="connsiteX169" fmla="*/ 2818 w 10000"/>
                          <a:gd name="connsiteY169" fmla="*/ 729 h 10000"/>
                          <a:gd name="connsiteX170" fmla="*/ 2979 w 10000"/>
                          <a:gd name="connsiteY170" fmla="*/ 628 h 10000"/>
                          <a:gd name="connsiteX171" fmla="*/ 3135 w 10000"/>
                          <a:gd name="connsiteY171" fmla="*/ 527 h 10000"/>
                          <a:gd name="connsiteX172" fmla="*/ 3278 w 10000"/>
                          <a:gd name="connsiteY172" fmla="*/ 435 h 10000"/>
                          <a:gd name="connsiteX173" fmla="*/ 3407 w 10000"/>
                          <a:gd name="connsiteY173" fmla="*/ 348 h 10000"/>
                          <a:gd name="connsiteX174" fmla="*/ 3525 w 10000"/>
                          <a:gd name="connsiteY174" fmla="*/ 271 h 10000"/>
                          <a:gd name="connsiteX175" fmla="*/ 3629 w 10000"/>
                          <a:gd name="connsiteY175" fmla="*/ 203 h 10000"/>
                          <a:gd name="connsiteX176" fmla="*/ 3716 w 10000"/>
                          <a:gd name="connsiteY176" fmla="*/ 155 h 10000"/>
                          <a:gd name="connsiteX177" fmla="*/ 3785 w 10000"/>
                          <a:gd name="connsiteY177" fmla="*/ 111 h 10000"/>
                          <a:gd name="connsiteX178" fmla="*/ 3837 w 10000"/>
                          <a:gd name="connsiteY178" fmla="*/ 77 h 10000"/>
                          <a:gd name="connsiteX179" fmla="*/ 3949 w 10000"/>
                          <a:gd name="connsiteY179" fmla="*/ 29 h 10000"/>
                          <a:gd name="connsiteX180" fmla="*/ 4052 w 10000"/>
                          <a:gd name="connsiteY18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5740 w 10000"/>
                          <a:gd name="connsiteY17" fmla="*/ 908 h 10000"/>
                          <a:gd name="connsiteX18" fmla="*/ 9693 w 10000"/>
                          <a:gd name="connsiteY18" fmla="*/ 3217 h 10000"/>
                          <a:gd name="connsiteX19" fmla="*/ 9785 w 10000"/>
                          <a:gd name="connsiteY19" fmla="*/ 3266 h 10000"/>
                          <a:gd name="connsiteX20" fmla="*/ 9854 w 10000"/>
                          <a:gd name="connsiteY20" fmla="*/ 3309 h 10000"/>
                          <a:gd name="connsiteX21" fmla="*/ 9901 w 10000"/>
                          <a:gd name="connsiteY21" fmla="*/ 3333 h 10000"/>
                          <a:gd name="connsiteX22" fmla="*/ 9923 w 10000"/>
                          <a:gd name="connsiteY22" fmla="*/ 3353 h 10000"/>
                          <a:gd name="connsiteX23" fmla="*/ 9975 w 10000"/>
                          <a:gd name="connsiteY23" fmla="*/ 3391 h 10000"/>
                          <a:gd name="connsiteX24" fmla="*/ 10000 w 10000"/>
                          <a:gd name="connsiteY24" fmla="*/ 3444 h 10000"/>
                          <a:gd name="connsiteX25" fmla="*/ 10000 w 10000"/>
                          <a:gd name="connsiteY25" fmla="*/ 3493 h 10000"/>
                          <a:gd name="connsiteX26" fmla="*/ 9988 w 10000"/>
                          <a:gd name="connsiteY26" fmla="*/ 3536 h 10000"/>
                          <a:gd name="connsiteX27" fmla="*/ 9958 w 10000"/>
                          <a:gd name="connsiteY27" fmla="*/ 3589 h 10000"/>
                          <a:gd name="connsiteX28" fmla="*/ 9913 w 10000"/>
                          <a:gd name="connsiteY28" fmla="*/ 3647 h 10000"/>
                          <a:gd name="connsiteX29" fmla="*/ 9874 w 10000"/>
                          <a:gd name="connsiteY29" fmla="*/ 3681 h 10000"/>
                          <a:gd name="connsiteX30" fmla="*/ 9832 w 10000"/>
                          <a:gd name="connsiteY30" fmla="*/ 3734 h 10000"/>
                          <a:gd name="connsiteX31" fmla="*/ 9780 w 10000"/>
                          <a:gd name="connsiteY31" fmla="*/ 3792 h 10000"/>
                          <a:gd name="connsiteX32" fmla="*/ 9728 w 10000"/>
                          <a:gd name="connsiteY32" fmla="*/ 3850 h 10000"/>
                          <a:gd name="connsiteX33" fmla="*/ 9671 w 10000"/>
                          <a:gd name="connsiteY33" fmla="*/ 3903 h 10000"/>
                          <a:gd name="connsiteX34" fmla="*/ 9629 w 10000"/>
                          <a:gd name="connsiteY34" fmla="*/ 3952 h 10000"/>
                          <a:gd name="connsiteX35" fmla="*/ 9589 w 10000"/>
                          <a:gd name="connsiteY35" fmla="*/ 3995 h 10000"/>
                          <a:gd name="connsiteX36" fmla="*/ 9562 w 10000"/>
                          <a:gd name="connsiteY36" fmla="*/ 4029 h 10000"/>
                          <a:gd name="connsiteX37" fmla="*/ 9550 w 10000"/>
                          <a:gd name="connsiteY37" fmla="*/ 4039 h 10000"/>
                          <a:gd name="connsiteX38" fmla="*/ 9555 w 10000"/>
                          <a:gd name="connsiteY38" fmla="*/ 6237 h 10000"/>
                          <a:gd name="connsiteX39" fmla="*/ 9567 w 10000"/>
                          <a:gd name="connsiteY39" fmla="*/ 6246 h 10000"/>
                          <a:gd name="connsiteX40" fmla="*/ 9597 w 10000"/>
                          <a:gd name="connsiteY40" fmla="*/ 6271 h 10000"/>
                          <a:gd name="connsiteX41" fmla="*/ 9641 w 10000"/>
                          <a:gd name="connsiteY41" fmla="*/ 6304 h 10000"/>
                          <a:gd name="connsiteX42" fmla="*/ 9698 w 10000"/>
                          <a:gd name="connsiteY42" fmla="*/ 6338 h 10000"/>
                          <a:gd name="connsiteX43" fmla="*/ 9753 w 10000"/>
                          <a:gd name="connsiteY43" fmla="*/ 6382 h 10000"/>
                          <a:gd name="connsiteX44" fmla="*/ 9805 w 10000"/>
                          <a:gd name="connsiteY44" fmla="*/ 6420 h 10000"/>
                          <a:gd name="connsiteX45" fmla="*/ 9844 w 10000"/>
                          <a:gd name="connsiteY45" fmla="*/ 6454 h 10000"/>
                          <a:gd name="connsiteX46" fmla="*/ 9874 w 10000"/>
                          <a:gd name="connsiteY46" fmla="*/ 6488 h 10000"/>
                          <a:gd name="connsiteX47" fmla="*/ 9884 w 10000"/>
                          <a:gd name="connsiteY47" fmla="*/ 6531 h 10000"/>
                          <a:gd name="connsiteX48" fmla="*/ 9879 w 10000"/>
                          <a:gd name="connsiteY48" fmla="*/ 6575 h 10000"/>
                          <a:gd name="connsiteX49" fmla="*/ 9866 w 10000"/>
                          <a:gd name="connsiteY49" fmla="*/ 6618 h 10000"/>
                          <a:gd name="connsiteX50" fmla="*/ 9854 w 10000"/>
                          <a:gd name="connsiteY50" fmla="*/ 6652 h 10000"/>
                          <a:gd name="connsiteX51" fmla="*/ 9839 w 10000"/>
                          <a:gd name="connsiteY51" fmla="*/ 6667 h 10000"/>
                          <a:gd name="connsiteX52" fmla="*/ 9837 w 10000"/>
                          <a:gd name="connsiteY52" fmla="*/ 6676 h 10000"/>
                          <a:gd name="connsiteX53" fmla="*/ 9827 w 10000"/>
                          <a:gd name="connsiteY53" fmla="*/ 6686 h 10000"/>
                          <a:gd name="connsiteX54" fmla="*/ 9792 w 10000"/>
                          <a:gd name="connsiteY54" fmla="*/ 6720 h 10000"/>
                          <a:gd name="connsiteX55" fmla="*/ 9740 w 10000"/>
                          <a:gd name="connsiteY55" fmla="*/ 6758 h 10000"/>
                          <a:gd name="connsiteX56" fmla="*/ 9671 w 10000"/>
                          <a:gd name="connsiteY56" fmla="*/ 6826 h 10000"/>
                          <a:gd name="connsiteX57" fmla="*/ 9579 w 10000"/>
                          <a:gd name="connsiteY57" fmla="*/ 6903 h 10000"/>
                          <a:gd name="connsiteX58" fmla="*/ 9476 w 10000"/>
                          <a:gd name="connsiteY58" fmla="*/ 6995 h 10000"/>
                          <a:gd name="connsiteX59" fmla="*/ 9359 w 10000"/>
                          <a:gd name="connsiteY59" fmla="*/ 7106 h 10000"/>
                          <a:gd name="connsiteX60" fmla="*/ 9231 w 10000"/>
                          <a:gd name="connsiteY60" fmla="*/ 7227 h 10000"/>
                          <a:gd name="connsiteX61" fmla="*/ 9087 w 10000"/>
                          <a:gd name="connsiteY61" fmla="*/ 7353 h 10000"/>
                          <a:gd name="connsiteX62" fmla="*/ 8939 w 10000"/>
                          <a:gd name="connsiteY62" fmla="*/ 7478 h 10000"/>
                          <a:gd name="connsiteX63" fmla="*/ 8780 w 10000"/>
                          <a:gd name="connsiteY63" fmla="*/ 7623 h 10000"/>
                          <a:gd name="connsiteX64" fmla="*/ 8615 w 10000"/>
                          <a:gd name="connsiteY64" fmla="*/ 7778 h 10000"/>
                          <a:gd name="connsiteX65" fmla="*/ 8441 w 10000"/>
                          <a:gd name="connsiteY65" fmla="*/ 7928 h 10000"/>
                          <a:gd name="connsiteX66" fmla="*/ 8268 w 10000"/>
                          <a:gd name="connsiteY66" fmla="*/ 8082 h 10000"/>
                          <a:gd name="connsiteX67" fmla="*/ 8090 w 10000"/>
                          <a:gd name="connsiteY67" fmla="*/ 8242 h 10000"/>
                          <a:gd name="connsiteX68" fmla="*/ 7917 w 10000"/>
                          <a:gd name="connsiteY68" fmla="*/ 8401 h 10000"/>
                          <a:gd name="connsiteX69" fmla="*/ 7741 w 10000"/>
                          <a:gd name="connsiteY69" fmla="*/ 8556 h 10000"/>
                          <a:gd name="connsiteX70" fmla="*/ 7568 w 10000"/>
                          <a:gd name="connsiteY70" fmla="*/ 8715 h 10000"/>
                          <a:gd name="connsiteX71" fmla="*/ 7395 w 10000"/>
                          <a:gd name="connsiteY71" fmla="*/ 8865 h 10000"/>
                          <a:gd name="connsiteX72" fmla="*/ 7229 w 10000"/>
                          <a:gd name="connsiteY72" fmla="*/ 9010 h 10000"/>
                          <a:gd name="connsiteX73" fmla="*/ 7073 w 10000"/>
                          <a:gd name="connsiteY73" fmla="*/ 9155 h 10000"/>
                          <a:gd name="connsiteX74" fmla="*/ 6927 w 10000"/>
                          <a:gd name="connsiteY74" fmla="*/ 9290 h 10000"/>
                          <a:gd name="connsiteX75" fmla="*/ 6784 w 10000"/>
                          <a:gd name="connsiteY75" fmla="*/ 9415 h 10000"/>
                          <a:gd name="connsiteX76" fmla="*/ 6658 w 10000"/>
                          <a:gd name="connsiteY76" fmla="*/ 9527 h 10000"/>
                          <a:gd name="connsiteX77" fmla="*/ 6541 w 10000"/>
                          <a:gd name="connsiteY77" fmla="*/ 9628 h 10000"/>
                          <a:gd name="connsiteX78" fmla="*/ 6437 w 10000"/>
                          <a:gd name="connsiteY78" fmla="*/ 9720 h 10000"/>
                          <a:gd name="connsiteX79" fmla="*/ 6356 w 10000"/>
                          <a:gd name="connsiteY79" fmla="*/ 9797 h 10000"/>
                          <a:gd name="connsiteX80" fmla="*/ 6286 w 10000"/>
                          <a:gd name="connsiteY80" fmla="*/ 9865 h 10000"/>
                          <a:gd name="connsiteX81" fmla="*/ 6235 w 10000"/>
                          <a:gd name="connsiteY81" fmla="*/ 9908 h 10000"/>
                          <a:gd name="connsiteX82" fmla="*/ 6205 w 10000"/>
                          <a:gd name="connsiteY82" fmla="*/ 9932 h 10000"/>
                          <a:gd name="connsiteX83" fmla="*/ 6131 w 10000"/>
                          <a:gd name="connsiteY83" fmla="*/ 9986 h 10000"/>
                          <a:gd name="connsiteX84" fmla="*/ 6066 w 10000"/>
                          <a:gd name="connsiteY84" fmla="*/ 10000 h 10000"/>
                          <a:gd name="connsiteX85" fmla="*/ 6004 w 10000"/>
                          <a:gd name="connsiteY85" fmla="*/ 9990 h 10000"/>
                          <a:gd name="connsiteX86" fmla="*/ 5957 w 10000"/>
                          <a:gd name="connsiteY86" fmla="*/ 9976 h 10000"/>
                          <a:gd name="connsiteX87" fmla="*/ 5928 w 10000"/>
                          <a:gd name="connsiteY87" fmla="*/ 9957 h 10000"/>
                          <a:gd name="connsiteX88" fmla="*/ 5913 w 10000"/>
                          <a:gd name="connsiteY88" fmla="*/ 9952 h 10000"/>
                          <a:gd name="connsiteX89" fmla="*/ 5901 w 10000"/>
                          <a:gd name="connsiteY89" fmla="*/ 9942 h 10000"/>
                          <a:gd name="connsiteX90" fmla="*/ 5866 w 10000"/>
                          <a:gd name="connsiteY90" fmla="*/ 9918 h 10000"/>
                          <a:gd name="connsiteX91" fmla="*/ 5809 w 10000"/>
                          <a:gd name="connsiteY91" fmla="*/ 9874 h 10000"/>
                          <a:gd name="connsiteX92" fmla="*/ 5737 w 10000"/>
                          <a:gd name="connsiteY92" fmla="*/ 9816 h 10000"/>
                          <a:gd name="connsiteX93" fmla="*/ 5641 w 10000"/>
                          <a:gd name="connsiteY93" fmla="*/ 9739 h 10000"/>
                          <a:gd name="connsiteX94" fmla="*/ 5524 w 10000"/>
                          <a:gd name="connsiteY94" fmla="*/ 9647 h 10000"/>
                          <a:gd name="connsiteX95" fmla="*/ 5398 w 10000"/>
                          <a:gd name="connsiteY95" fmla="*/ 9546 h 10000"/>
                          <a:gd name="connsiteX96" fmla="*/ 5252 w 10000"/>
                          <a:gd name="connsiteY96" fmla="*/ 9435 h 10000"/>
                          <a:gd name="connsiteX97" fmla="*/ 5096 w 10000"/>
                          <a:gd name="connsiteY97" fmla="*/ 9314 h 10000"/>
                          <a:gd name="connsiteX98" fmla="*/ 4923 w 10000"/>
                          <a:gd name="connsiteY98" fmla="*/ 9179 h 10000"/>
                          <a:gd name="connsiteX99" fmla="*/ 4740 w 10000"/>
                          <a:gd name="connsiteY99" fmla="*/ 9034 h 10000"/>
                          <a:gd name="connsiteX100" fmla="*/ 4545 w 10000"/>
                          <a:gd name="connsiteY100" fmla="*/ 8884 h 10000"/>
                          <a:gd name="connsiteX101" fmla="*/ 4347 w 10000"/>
                          <a:gd name="connsiteY101" fmla="*/ 8729 h 10000"/>
                          <a:gd name="connsiteX102" fmla="*/ 4139 w 10000"/>
                          <a:gd name="connsiteY102" fmla="*/ 8560 h 10000"/>
                          <a:gd name="connsiteX103" fmla="*/ 3924 w 10000"/>
                          <a:gd name="connsiteY103" fmla="*/ 8401 h 10000"/>
                          <a:gd name="connsiteX104" fmla="*/ 3706 w 10000"/>
                          <a:gd name="connsiteY104" fmla="*/ 8222 h 10000"/>
                          <a:gd name="connsiteX105" fmla="*/ 3481 w 10000"/>
                          <a:gd name="connsiteY105" fmla="*/ 8053 h 10000"/>
                          <a:gd name="connsiteX106" fmla="*/ 3256 w 10000"/>
                          <a:gd name="connsiteY106" fmla="*/ 7879 h 10000"/>
                          <a:gd name="connsiteX107" fmla="*/ 3026 w 10000"/>
                          <a:gd name="connsiteY107" fmla="*/ 7700 h 10000"/>
                          <a:gd name="connsiteX108" fmla="*/ 2801 w 10000"/>
                          <a:gd name="connsiteY108" fmla="*/ 7522 h 10000"/>
                          <a:gd name="connsiteX109" fmla="*/ 2575 w 10000"/>
                          <a:gd name="connsiteY109" fmla="*/ 7343 h 10000"/>
                          <a:gd name="connsiteX110" fmla="*/ 2355 w 10000"/>
                          <a:gd name="connsiteY110" fmla="*/ 7174 h 10000"/>
                          <a:gd name="connsiteX111" fmla="*/ 2135 w 10000"/>
                          <a:gd name="connsiteY111" fmla="*/ 7005 h 10000"/>
                          <a:gd name="connsiteX112" fmla="*/ 1922 w 10000"/>
                          <a:gd name="connsiteY112" fmla="*/ 6836 h 10000"/>
                          <a:gd name="connsiteX113" fmla="*/ 1719 w 10000"/>
                          <a:gd name="connsiteY113" fmla="*/ 6676 h 10000"/>
                          <a:gd name="connsiteX114" fmla="*/ 1519 w 10000"/>
                          <a:gd name="connsiteY114" fmla="*/ 6522 h 10000"/>
                          <a:gd name="connsiteX115" fmla="*/ 1331 w 10000"/>
                          <a:gd name="connsiteY115" fmla="*/ 6372 h 10000"/>
                          <a:gd name="connsiteX116" fmla="*/ 1153 w 10000"/>
                          <a:gd name="connsiteY116" fmla="*/ 6237 h 10000"/>
                          <a:gd name="connsiteX117" fmla="*/ 985 w 10000"/>
                          <a:gd name="connsiteY117" fmla="*/ 6101 h 10000"/>
                          <a:gd name="connsiteX118" fmla="*/ 831 w 10000"/>
                          <a:gd name="connsiteY118" fmla="*/ 5981 h 10000"/>
                          <a:gd name="connsiteX119" fmla="*/ 690 w 10000"/>
                          <a:gd name="connsiteY119" fmla="*/ 5874 h 10000"/>
                          <a:gd name="connsiteX120" fmla="*/ 569 w 10000"/>
                          <a:gd name="connsiteY120" fmla="*/ 5778 h 10000"/>
                          <a:gd name="connsiteX121" fmla="*/ 460 w 10000"/>
                          <a:gd name="connsiteY121" fmla="*/ 5696 h 10000"/>
                          <a:gd name="connsiteX122" fmla="*/ 369 w 10000"/>
                          <a:gd name="connsiteY122" fmla="*/ 5618 h 10000"/>
                          <a:gd name="connsiteX123" fmla="*/ 299 w 10000"/>
                          <a:gd name="connsiteY123" fmla="*/ 5570 h 10000"/>
                          <a:gd name="connsiteX124" fmla="*/ 252 w 10000"/>
                          <a:gd name="connsiteY124" fmla="*/ 5527 h 10000"/>
                          <a:gd name="connsiteX125" fmla="*/ 225 w 10000"/>
                          <a:gd name="connsiteY125" fmla="*/ 5502 h 10000"/>
                          <a:gd name="connsiteX126" fmla="*/ 148 w 10000"/>
                          <a:gd name="connsiteY126" fmla="*/ 5425 h 10000"/>
                          <a:gd name="connsiteX127" fmla="*/ 92 w 10000"/>
                          <a:gd name="connsiteY127" fmla="*/ 5324 h 10000"/>
                          <a:gd name="connsiteX128" fmla="*/ 52 w 10000"/>
                          <a:gd name="connsiteY128" fmla="*/ 5213 h 10000"/>
                          <a:gd name="connsiteX129" fmla="*/ 27 w 10000"/>
                          <a:gd name="connsiteY129" fmla="*/ 5111 h 10000"/>
                          <a:gd name="connsiteX130" fmla="*/ 10 w 10000"/>
                          <a:gd name="connsiteY130" fmla="*/ 5019 h 10000"/>
                          <a:gd name="connsiteX131" fmla="*/ 5 w 10000"/>
                          <a:gd name="connsiteY131" fmla="*/ 4942 h 10000"/>
                          <a:gd name="connsiteX132" fmla="*/ 0 w 10000"/>
                          <a:gd name="connsiteY132" fmla="*/ 4884 h 10000"/>
                          <a:gd name="connsiteX133" fmla="*/ 0 w 10000"/>
                          <a:gd name="connsiteY133" fmla="*/ 4865 h 10000"/>
                          <a:gd name="connsiteX134" fmla="*/ 0 w 10000"/>
                          <a:gd name="connsiteY134" fmla="*/ 4831 h 10000"/>
                          <a:gd name="connsiteX135" fmla="*/ 0 w 10000"/>
                          <a:gd name="connsiteY135" fmla="*/ 4749 h 10000"/>
                          <a:gd name="connsiteX136" fmla="*/ 0 w 10000"/>
                          <a:gd name="connsiteY136" fmla="*/ 4618 h 10000"/>
                          <a:gd name="connsiteX137" fmla="*/ 0 w 10000"/>
                          <a:gd name="connsiteY137" fmla="*/ 3826 h 10000"/>
                          <a:gd name="connsiteX138" fmla="*/ 0 w 10000"/>
                          <a:gd name="connsiteY138" fmla="*/ 3604 h 10000"/>
                          <a:gd name="connsiteX139" fmla="*/ 0 w 10000"/>
                          <a:gd name="connsiteY139" fmla="*/ 3401 h 10000"/>
                          <a:gd name="connsiteX140" fmla="*/ 0 w 10000"/>
                          <a:gd name="connsiteY140" fmla="*/ 3222 h 10000"/>
                          <a:gd name="connsiteX141" fmla="*/ 10 w 10000"/>
                          <a:gd name="connsiteY141" fmla="*/ 3053 h 10000"/>
                          <a:gd name="connsiteX142" fmla="*/ 40 w 10000"/>
                          <a:gd name="connsiteY142" fmla="*/ 2894 h 10000"/>
                          <a:gd name="connsiteX143" fmla="*/ 84 w 10000"/>
                          <a:gd name="connsiteY143" fmla="*/ 2758 h 10000"/>
                          <a:gd name="connsiteX144" fmla="*/ 131 w 10000"/>
                          <a:gd name="connsiteY144" fmla="*/ 2647 h 10000"/>
                          <a:gd name="connsiteX145" fmla="*/ 183 w 10000"/>
                          <a:gd name="connsiteY145" fmla="*/ 2546 h 10000"/>
                          <a:gd name="connsiteX146" fmla="*/ 230 w 10000"/>
                          <a:gd name="connsiteY146" fmla="*/ 2478 h 10000"/>
                          <a:gd name="connsiteX147" fmla="*/ 275 w 10000"/>
                          <a:gd name="connsiteY147" fmla="*/ 2420 h 10000"/>
                          <a:gd name="connsiteX148" fmla="*/ 299 w 10000"/>
                          <a:gd name="connsiteY148" fmla="*/ 2386 h 10000"/>
                          <a:gd name="connsiteX149" fmla="*/ 312 w 10000"/>
                          <a:gd name="connsiteY149" fmla="*/ 2377 h 10000"/>
                          <a:gd name="connsiteX150" fmla="*/ 322 w 10000"/>
                          <a:gd name="connsiteY150" fmla="*/ 2372 h 10000"/>
                          <a:gd name="connsiteX151" fmla="*/ 356 w 10000"/>
                          <a:gd name="connsiteY151" fmla="*/ 2353 h 10000"/>
                          <a:gd name="connsiteX152" fmla="*/ 413 w 10000"/>
                          <a:gd name="connsiteY152" fmla="*/ 2309 h 10000"/>
                          <a:gd name="connsiteX153" fmla="*/ 485 w 10000"/>
                          <a:gd name="connsiteY153" fmla="*/ 2261 h 10000"/>
                          <a:gd name="connsiteX154" fmla="*/ 581 w 10000"/>
                          <a:gd name="connsiteY154" fmla="*/ 2203 h 10000"/>
                          <a:gd name="connsiteX155" fmla="*/ 690 w 10000"/>
                          <a:gd name="connsiteY155" fmla="*/ 2135 h 10000"/>
                          <a:gd name="connsiteX156" fmla="*/ 811 w 10000"/>
                          <a:gd name="connsiteY156" fmla="*/ 2048 h 10000"/>
                          <a:gd name="connsiteX157" fmla="*/ 950 w 10000"/>
                          <a:gd name="connsiteY157" fmla="*/ 1966 h 10000"/>
                          <a:gd name="connsiteX158" fmla="*/ 1096 w 10000"/>
                          <a:gd name="connsiteY158" fmla="*/ 1865 h 10000"/>
                          <a:gd name="connsiteX159" fmla="*/ 1252 w 10000"/>
                          <a:gd name="connsiteY159" fmla="*/ 1758 h 10000"/>
                          <a:gd name="connsiteX160" fmla="*/ 1418 w 10000"/>
                          <a:gd name="connsiteY160" fmla="*/ 1652 h 10000"/>
                          <a:gd name="connsiteX161" fmla="*/ 1586 w 10000"/>
                          <a:gd name="connsiteY161" fmla="*/ 1541 h 10000"/>
                          <a:gd name="connsiteX162" fmla="*/ 1759 w 10000"/>
                          <a:gd name="connsiteY162" fmla="*/ 1420 h 10000"/>
                          <a:gd name="connsiteX163" fmla="*/ 1940 w 10000"/>
                          <a:gd name="connsiteY163" fmla="*/ 1314 h 10000"/>
                          <a:gd name="connsiteX164" fmla="*/ 2118 w 10000"/>
                          <a:gd name="connsiteY164" fmla="*/ 1193 h 10000"/>
                          <a:gd name="connsiteX165" fmla="*/ 2298 w 10000"/>
                          <a:gd name="connsiteY165" fmla="*/ 1077 h 10000"/>
                          <a:gd name="connsiteX166" fmla="*/ 2476 w 10000"/>
                          <a:gd name="connsiteY166" fmla="*/ 957 h 10000"/>
                          <a:gd name="connsiteX167" fmla="*/ 2650 w 10000"/>
                          <a:gd name="connsiteY167" fmla="*/ 845 h 10000"/>
                          <a:gd name="connsiteX168" fmla="*/ 2818 w 10000"/>
                          <a:gd name="connsiteY168" fmla="*/ 729 h 10000"/>
                          <a:gd name="connsiteX169" fmla="*/ 2979 w 10000"/>
                          <a:gd name="connsiteY169" fmla="*/ 628 h 10000"/>
                          <a:gd name="connsiteX170" fmla="*/ 3135 w 10000"/>
                          <a:gd name="connsiteY170" fmla="*/ 527 h 10000"/>
                          <a:gd name="connsiteX171" fmla="*/ 3278 w 10000"/>
                          <a:gd name="connsiteY171" fmla="*/ 435 h 10000"/>
                          <a:gd name="connsiteX172" fmla="*/ 3407 w 10000"/>
                          <a:gd name="connsiteY172" fmla="*/ 348 h 10000"/>
                          <a:gd name="connsiteX173" fmla="*/ 3525 w 10000"/>
                          <a:gd name="connsiteY173" fmla="*/ 271 h 10000"/>
                          <a:gd name="connsiteX174" fmla="*/ 3629 w 10000"/>
                          <a:gd name="connsiteY174" fmla="*/ 203 h 10000"/>
                          <a:gd name="connsiteX175" fmla="*/ 3716 w 10000"/>
                          <a:gd name="connsiteY175" fmla="*/ 155 h 10000"/>
                          <a:gd name="connsiteX176" fmla="*/ 3785 w 10000"/>
                          <a:gd name="connsiteY176" fmla="*/ 111 h 10000"/>
                          <a:gd name="connsiteX177" fmla="*/ 3837 w 10000"/>
                          <a:gd name="connsiteY177" fmla="*/ 77 h 10000"/>
                          <a:gd name="connsiteX178" fmla="*/ 3949 w 10000"/>
                          <a:gd name="connsiteY178" fmla="*/ 29 h 10000"/>
                          <a:gd name="connsiteX179" fmla="*/ 4052 w 10000"/>
                          <a:gd name="connsiteY17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5542 w 10000"/>
                          <a:gd name="connsiteY16" fmla="*/ 787 h 10000"/>
                          <a:gd name="connsiteX17" fmla="*/ 9693 w 10000"/>
                          <a:gd name="connsiteY17" fmla="*/ 3217 h 10000"/>
                          <a:gd name="connsiteX18" fmla="*/ 9785 w 10000"/>
                          <a:gd name="connsiteY18" fmla="*/ 3266 h 10000"/>
                          <a:gd name="connsiteX19" fmla="*/ 9854 w 10000"/>
                          <a:gd name="connsiteY19" fmla="*/ 3309 h 10000"/>
                          <a:gd name="connsiteX20" fmla="*/ 9901 w 10000"/>
                          <a:gd name="connsiteY20" fmla="*/ 3333 h 10000"/>
                          <a:gd name="connsiteX21" fmla="*/ 9923 w 10000"/>
                          <a:gd name="connsiteY21" fmla="*/ 3353 h 10000"/>
                          <a:gd name="connsiteX22" fmla="*/ 9975 w 10000"/>
                          <a:gd name="connsiteY22" fmla="*/ 3391 h 10000"/>
                          <a:gd name="connsiteX23" fmla="*/ 10000 w 10000"/>
                          <a:gd name="connsiteY23" fmla="*/ 3444 h 10000"/>
                          <a:gd name="connsiteX24" fmla="*/ 10000 w 10000"/>
                          <a:gd name="connsiteY24" fmla="*/ 3493 h 10000"/>
                          <a:gd name="connsiteX25" fmla="*/ 9988 w 10000"/>
                          <a:gd name="connsiteY25" fmla="*/ 3536 h 10000"/>
                          <a:gd name="connsiteX26" fmla="*/ 9958 w 10000"/>
                          <a:gd name="connsiteY26" fmla="*/ 3589 h 10000"/>
                          <a:gd name="connsiteX27" fmla="*/ 9913 w 10000"/>
                          <a:gd name="connsiteY27" fmla="*/ 3647 h 10000"/>
                          <a:gd name="connsiteX28" fmla="*/ 9874 w 10000"/>
                          <a:gd name="connsiteY28" fmla="*/ 3681 h 10000"/>
                          <a:gd name="connsiteX29" fmla="*/ 9832 w 10000"/>
                          <a:gd name="connsiteY29" fmla="*/ 3734 h 10000"/>
                          <a:gd name="connsiteX30" fmla="*/ 9780 w 10000"/>
                          <a:gd name="connsiteY30" fmla="*/ 3792 h 10000"/>
                          <a:gd name="connsiteX31" fmla="*/ 9728 w 10000"/>
                          <a:gd name="connsiteY31" fmla="*/ 3850 h 10000"/>
                          <a:gd name="connsiteX32" fmla="*/ 9671 w 10000"/>
                          <a:gd name="connsiteY32" fmla="*/ 3903 h 10000"/>
                          <a:gd name="connsiteX33" fmla="*/ 9629 w 10000"/>
                          <a:gd name="connsiteY33" fmla="*/ 3952 h 10000"/>
                          <a:gd name="connsiteX34" fmla="*/ 9589 w 10000"/>
                          <a:gd name="connsiteY34" fmla="*/ 3995 h 10000"/>
                          <a:gd name="connsiteX35" fmla="*/ 9562 w 10000"/>
                          <a:gd name="connsiteY35" fmla="*/ 4029 h 10000"/>
                          <a:gd name="connsiteX36" fmla="*/ 9550 w 10000"/>
                          <a:gd name="connsiteY36" fmla="*/ 4039 h 10000"/>
                          <a:gd name="connsiteX37" fmla="*/ 9555 w 10000"/>
                          <a:gd name="connsiteY37" fmla="*/ 6237 h 10000"/>
                          <a:gd name="connsiteX38" fmla="*/ 9567 w 10000"/>
                          <a:gd name="connsiteY38" fmla="*/ 6246 h 10000"/>
                          <a:gd name="connsiteX39" fmla="*/ 9597 w 10000"/>
                          <a:gd name="connsiteY39" fmla="*/ 6271 h 10000"/>
                          <a:gd name="connsiteX40" fmla="*/ 9641 w 10000"/>
                          <a:gd name="connsiteY40" fmla="*/ 6304 h 10000"/>
                          <a:gd name="connsiteX41" fmla="*/ 9698 w 10000"/>
                          <a:gd name="connsiteY41" fmla="*/ 6338 h 10000"/>
                          <a:gd name="connsiteX42" fmla="*/ 9753 w 10000"/>
                          <a:gd name="connsiteY42" fmla="*/ 6382 h 10000"/>
                          <a:gd name="connsiteX43" fmla="*/ 9805 w 10000"/>
                          <a:gd name="connsiteY43" fmla="*/ 6420 h 10000"/>
                          <a:gd name="connsiteX44" fmla="*/ 9844 w 10000"/>
                          <a:gd name="connsiteY44" fmla="*/ 6454 h 10000"/>
                          <a:gd name="connsiteX45" fmla="*/ 9874 w 10000"/>
                          <a:gd name="connsiteY45" fmla="*/ 6488 h 10000"/>
                          <a:gd name="connsiteX46" fmla="*/ 9884 w 10000"/>
                          <a:gd name="connsiteY46" fmla="*/ 6531 h 10000"/>
                          <a:gd name="connsiteX47" fmla="*/ 9879 w 10000"/>
                          <a:gd name="connsiteY47" fmla="*/ 6575 h 10000"/>
                          <a:gd name="connsiteX48" fmla="*/ 9866 w 10000"/>
                          <a:gd name="connsiteY48" fmla="*/ 6618 h 10000"/>
                          <a:gd name="connsiteX49" fmla="*/ 9854 w 10000"/>
                          <a:gd name="connsiteY49" fmla="*/ 6652 h 10000"/>
                          <a:gd name="connsiteX50" fmla="*/ 9839 w 10000"/>
                          <a:gd name="connsiteY50" fmla="*/ 6667 h 10000"/>
                          <a:gd name="connsiteX51" fmla="*/ 9837 w 10000"/>
                          <a:gd name="connsiteY51" fmla="*/ 6676 h 10000"/>
                          <a:gd name="connsiteX52" fmla="*/ 9827 w 10000"/>
                          <a:gd name="connsiteY52" fmla="*/ 6686 h 10000"/>
                          <a:gd name="connsiteX53" fmla="*/ 9792 w 10000"/>
                          <a:gd name="connsiteY53" fmla="*/ 6720 h 10000"/>
                          <a:gd name="connsiteX54" fmla="*/ 9740 w 10000"/>
                          <a:gd name="connsiteY54" fmla="*/ 6758 h 10000"/>
                          <a:gd name="connsiteX55" fmla="*/ 9671 w 10000"/>
                          <a:gd name="connsiteY55" fmla="*/ 6826 h 10000"/>
                          <a:gd name="connsiteX56" fmla="*/ 9579 w 10000"/>
                          <a:gd name="connsiteY56" fmla="*/ 6903 h 10000"/>
                          <a:gd name="connsiteX57" fmla="*/ 9476 w 10000"/>
                          <a:gd name="connsiteY57" fmla="*/ 6995 h 10000"/>
                          <a:gd name="connsiteX58" fmla="*/ 9359 w 10000"/>
                          <a:gd name="connsiteY58" fmla="*/ 7106 h 10000"/>
                          <a:gd name="connsiteX59" fmla="*/ 9231 w 10000"/>
                          <a:gd name="connsiteY59" fmla="*/ 7227 h 10000"/>
                          <a:gd name="connsiteX60" fmla="*/ 9087 w 10000"/>
                          <a:gd name="connsiteY60" fmla="*/ 7353 h 10000"/>
                          <a:gd name="connsiteX61" fmla="*/ 8939 w 10000"/>
                          <a:gd name="connsiteY61" fmla="*/ 7478 h 10000"/>
                          <a:gd name="connsiteX62" fmla="*/ 8780 w 10000"/>
                          <a:gd name="connsiteY62" fmla="*/ 7623 h 10000"/>
                          <a:gd name="connsiteX63" fmla="*/ 8615 w 10000"/>
                          <a:gd name="connsiteY63" fmla="*/ 7778 h 10000"/>
                          <a:gd name="connsiteX64" fmla="*/ 8441 w 10000"/>
                          <a:gd name="connsiteY64" fmla="*/ 7928 h 10000"/>
                          <a:gd name="connsiteX65" fmla="*/ 8268 w 10000"/>
                          <a:gd name="connsiteY65" fmla="*/ 8082 h 10000"/>
                          <a:gd name="connsiteX66" fmla="*/ 8090 w 10000"/>
                          <a:gd name="connsiteY66" fmla="*/ 8242 h 10000"/>
                          <a:gd name="connsiteX67" fmla="*/ 7917 w 10000"/>
                          <a:gd name="connsiteY67" fmla="*/ 8401 h 10000"/>
                          <a:gd name="connsiteX68" fmla="*/ 7741 w 10000"/>
                          <a:gd name="connsiteY68" fmla="*/ 8556 h 10000"/>
                          <a:gd name="connsiteX69" fmla="*/ 7568 w 10000"/>
                          <a:gd name="connsiteY69" fmla="*/ 8715 h 10000"/>
                          <a:gd name="connsiteX70" fmla="*/ 7395 w 10000"/>
                          <a:gd name="connsiteY70" fmla="*/ 8865 h 10000"/>
                          <a:gd name="connsiteX71" fmla="*/ 7229 w 10000"/>
                          <a:gd name="connsiteY71" fmla="*/ 9010 h 10000"/>
                          <a:gd name="connsiteX72" fmla="*/ 7073 w 10000"/>
                          <a:gd name="connsiteY72" fmla="*/ 9155 h 10000"/>
                          <a:gd name="connsiteX73" fmla="*/ 6927 w 10000"/>
                          <a:gd name="connsiteY73" fmla="*/ 9290 h 10000"/>
                          <a:gd name="connsiteX74" fmla="*/ 6784 w 10000"/>
                          <a:gd name="connsiteY74" fmla="*/ 9415 h 10000"/>
                          <a:gd name="connsiteX75" fmla="*/ 6658 w 10000"/>
                          <a:gd name="connsiteY75" fmla="*/ 9527 h 10000"/>
                          <a:gd name="connsiteX76" fmla="*/ 6541 w 10000"/>
                          <a:gd name="connsiteY76" fmla="*/ 9628 h 10000"/>
                          <a:gd name="connsiteX77" fmla="*/ 6437 w 10000"/>
                          <a:gd name="connsiteY77" fmla="*/ 9720 h 10000"/>
                          <a:gd name="connsiteX78" fmla="*/ 6356 w 10000"/>
                          <a:gd name="connsiteY78" fmla="*/ 9797 h 10000"/>
                          <a:gd name="connsiteX79" fmla="*/ 6286 w 10000"/>
                          <a:gd name="connsiteY79" fmla="*/ 9865 h 10000"/>
                          <a:gd name="connsiteX80" fmla="*/ 6235 w 10000"/>
                          <a:gd name="connsiteY80" fmla="*/ 9908 h 10000"/>
                          <a:gd name="connsiteX81" fmla="*/ 6205 w 10000"/>
                          <a:gd name="connsiteY81" fmla="*/ 9932 h 10000"/>
                          <a:gd name="connsiteX82" fmla="*/ 6131 w 10000"/>
                          <a:gd name="connsiteY82" fmla="*/ 9986 h 10000"/>
                          <a:gd name="connsiteX83" fmla="*/ 6066 w 10000"/>
                          <a:gd name="connsiteY83" fmla="*/ 10000 h 10000"/>
                          <a:gd name="connsiteX84" fmla="*/ 6004 w 10000"/>
                          <a:gd name="connsiteY84" fmla="*/ 9990 h 10000"/>
                          <a:gd name="connsiteX85" fmla="*/ 5957 w 10000"/>
                          <a:gd name="connsiteY85" fmla="*/ 9976 h 10000"/>
                          <a:gd name="connsiteX86" fmla="*/ 5928 w 10000"/>
                          <a:gd name="connsiteY86" fmla="*/ 9957 h 10000"/>
                          <a:gd name="connsiteX87" fmla="*/ 5913 w 10000"/>
                          <a:gd name="connsiteY87" fmla="*/ 9952 h 10000"/>
                          <a:gd name="connsiteX88" fmla="*/ 5901 w 10000"/>
                          <a:gd name="connsiteY88" fmla="*/ 9942 h 10000"/>
                          <a:gd name="connsiteX89" fmla="*/ 5866 w 10000"/>
                          <a:gd name="connsiteY89" fmla="*/ 9918 h 10000"/>
                          <a:gd name="connsiteX90" fmla="*/ 5809 w 10000"/>
                          <a:gd name="connsiteY90" fmla="*/ 9874 h 10000"/>
                          <a:gd name="connsiteX91" fmla="*/ 5737 w 10000"/>
                          <a:gd name="connsiteY91" fmla="*/ 9816 h 10000"/>
                          <a:gd name="connsiteX92" fmla="*/ 5641 w 10000"/>
                          <a:gd name="connsiteY92" fmla="*/ 9739 h 10000"/>
                          <a:gd name="connsiteX93" fmla="*/ 5524 w 10000"/>
                          <a:gd name="connsiteY93" fmla="*/ 9647 h 10000"/>
                          <a:gd name="connsiteX94" fmla="*/ 5398 w 10000"/>
                          <a:gd name="connsiteY94" fmla="*/ 9546 h 10000"/>
                          <a:gd name="connsiteX95" fmla="*/ 5252 w 10000"/>
                          <a:gd name="connsiteY95" fmla="*/ 9435 h 10000"/>
                          <a:gd name="connsiteX96" fmla="*/ 5096 w 10000"/>
                          <a:gd name="connsiteY96" fmla="*/ 9314 h 10000"/>
                          <a:gd name="connsiteX97" fmla="*/ 4923 w 10000"/>
                          <a:gd name="connsiteY97" fmla="*/ 9179 h 10000"/>
                          <a:gd name="connsiteX98" fmla="*/ 4740 w 10000"/>
                          <a:gd name="connsiteY98" fmla="*/ 9034 h 10000"/>
                          <a:gd name="connsiteX99" fmla="*/ 4545 w 10000"/>
                          <a:gd name="connsiteY99" fmla="*/ 8884 h 10000"/>
                          <a:gd name="connsiteX100" fmla="*/ 4347 w 10000"/>
                          <a:gd name="connsiteY100" fmla="*/ 8729 h 10000"/>
                          <a:gd name="connsiteX101" fmla="*/ 4139 w 10000"/>
                          <a:gd name="connsiteY101" fmla="*/ 8560 h 10000"/>
                          <a:gd name="connsiteX102" fmla="*/ 3924 w 10000"/>
                          <a:gd name="connsiteY102" fmla="*/ 8401 h 10000"/>
                          <a:gd name="connsiteX103" fmla="*/ 3706 w 10000"/>
                          <a:gd name="connsiteY103" fmla="*/ 8222 h 10000"/>
                          <a:gd name="connsiteX104" fmla="*/ 3481 w 10000"/>
                          <a:gd name="connsiteY104" fmla="*/ 8053 h 10000"/>
                          <a:gd name="connsiteX105" fmla="*/ 3256 w 10000"/>
                          <a:gd name="connsiteY105" fmla="*/ 7879 h 10000"/>
                          <a:gd name="connsiteX106" fmla="*/ 3026 w 10000"/>
                          <a:gd name="connsiteY106" fmla="*/ 7700 h 10000"/>
                          <a:gd name="connsiteX107" fmla="*/ 2801 w 10000"/>
                          <a:gd name="connsiteY107" fmla="*/ 7522 h 10000"/>
                          <a:gd name="connsiteX108" fmla="*/ 2575 w 10000"/>
                          <a:gd name="connsiteY108" fmla="*/ 7343 h 10000"/>
                          <a:gd name="connsiteX109" fmla="*/ 2355 w 10000"/>
                          <a:gd name="connsiteY109" fmla="*/ 7174 h 10000"/>
                          <a:gd name="connsiteX110" fmla="*/ 2135 w 10000"/>
                          <a:gd name="connsiteY110" fmla="*/ 7005 h 10000"/>
                          <a:gd name="connsiteX111" fmla="*/ 1922 w 10000"/>
                          <a:gd name="connsiteY111" fmla="*/ 6836 h 10000"/>
                          <a:gd name="connsiteX112" fmla="*/ 1719 w 10000"/>
                          <a:gd name="connsiteY112" fmla="*/ 6676 h 10000"/>
                          <a:gd name="connsiteX113" fmla="*/ 1519 w 10000"/>
                          <a:gd name="connsiteY113" fmla="*/ 6522 h 10000"/>
                          <a:gd name="connsiteX114" fmla="*/ 1331 w 10000"/>
                          <a:gd name="connsiteY114" fmla="*/ 6372 h 10000"/>
                          <a:gd name="connsiteX115" fmla="*/ 1153 w 10000"/>
                          <a:gd name="connsiteY115" fmla="*/ 6237 h 10000"/>
                          <a:gd name="connsiteX116" fmla="*/ 985 w 10000"/>
                          <a:gd name="connsiteY116" fmla="*/ 6101 h 10000"/>
                          <a:gd name="connsiteX117" fmla="*/ 831 w 10000"/>
                          <a:gd name="connsiteY117" fmla="*/ 5981 h 10000"/>
                          <a:gd name="connsiteX118" fmla="*/ 690 w 10000"/>
                          <a:gd name="connsiteY118" fmla="*/ 5874 h 10000"/>
                          <a:gd name="connsiteX119" fmla="*/ 569 w 10000"/>
                          <a:gd name="connsiteY119" fmla="*/ 5778 h 10000"/>
                          <a:gd name="connsiteX120" fmla="*/ 460 w 10000"/>
                          <a:gd name="connsiteY120" fmla="*/ 5696 h 10000"/>
                          <a:gd name="connsiteX121" fmla="*/ 369 w 10000"/>
                          <a:gd name="connsiteY121" fmla="*/ 5618 h 10000"/>
                          <a:gd name="connsiteX122" fmla="*/ 299 w 10000"/>
                          <a:gd name="connsiteY122" fmla="*/ 5570 h 10000"/>
                          <a:gd name="connsiteX123" fmla="*/ 252 w 10000"/>
                          <a:gd name="connsiteY123" fmla="*/ 5527 h 10000"/>
                          <a:gd name="connsiteX124" fmla="*/ 225 w 10000"/>
                          <a:gd name="connsiteY124" fmla="*/ 5502 h 10000"/>
                          <a:gd name="connsiteX125" fmla="*/ 148 w 10000"/>
                          <a:gd name="connsiteY125" fmla="*/ 5425 h 10000"/>
                          <a:gd name="connsiteX126" fmla="*/ 92 w 10000"/>
                          <a:gd name="connsiteY126" fmla="*/ 5324 h 10000"/>
                          <a:gd name="connsiteX127" fmla="*/ 52 w 10000"/>
                          <a:gd name="connsiteY127" fmla="*/ 5213 h 10000"/>
                          <a:gd name="connsiteX128" fmla="*/ 27 w 10000"/>
                          <a:gd name="connsiteY128" fmla="*/ 5111 h 10000"/>
                          <a:gd name="connsiteX129" fmla="*/ 10 w 10000"/>
                          <a:gd name="connsiteY129" fmla="*/ 5019 h 10000"/>
                          <a:gd name="connsiteX130" fmla="*/ 5 w 10000"/>
                          <a:gd name="connsiteY130" fmla="*/ 4942 h 10000"/>
                          <a:gd name="connsiteX131" fmla="*/ 0 w 10000"/>
                          <a:gd name="connsiteY131" fmla="*/ 4884 h 10000"/>
                          <a:gd name="connsiteX132" fmla="*/ 0 w 10000"/>
                          <a:gd name="connsiteY132" fmla="*/ 4865 h 10000"/>
                          <a:gd name="connsiteX133" fmla="*/ 0 w 10000"/>
                          <a:gd name="connsiteY133" fmla="*/ 4831 h 10000"/>
                          <a:gd name="connsiteX134" fmla="*/ 0 w 10000"/>
                          <a:gd name="connsiteY134" fmla="*/ 4749 h 10000"/>
                          <a:gd name="connsiteX135" fmla="*/ 0 w 10000"/>
                          <a:gd name="connsiteY135" fmla="*/ 4618 h 10000"/>
                          <a:gd name="connsiteX136" fmla="*/ 0 w 10000"/>
                          <a:gd name="connsiteY136" fmla="*/ 3826 h 10000"/>
                          <a:gd name="connsiteX137" fmla="*/ 0 w 10000"/>
                          <a:gd name="connsiteY137" fmla="*/ 3604 h 10000"/>
                          <a:gd name="connsiteX138" fmla="*/ 0 w 10000"/>
                          <a:gd name="connsiteY138" fmla="*/ 3401 h 10000"/>
                          <a:gd name="connsiteX139" fmla="*/ 0 w 10000"/>
                          <a:gd name="connsiteY139" fmla="*/ 3222 h 10000"/>
                          <a:gd name="connsiteX140" fmla="*/ 10 w 10000"/>
                          <a:gd name="connsiteY140" fmla="*/ 3053 h 10000"/>
                          <a:gd name="connsiteX141" fmla="*/ 40 w 10000"/>
                          <a:gd name="connsiteY141" fmla="*/ 2894 h 10000"/>
                          <a:gd name="connsiteX142" fmla="*/ 84 w 10000"/>
                          <a:gd name="connsiteY142" fmla="*/ 2758 h 10000"/>
                          <a:gd name="connsiteX143" fmla="*/ 131 w 10000"/>
                          <a:gd name="connsiteY143" fmla="*/ 2647 h 10000"/>
                          <a:gd name="connsiteX144" fmla="*/ 183 w 10000"/>
                          <a:gd name="connsiteY144" fmla="*/ 2546 h 10000"/>
                          <a:gd name="connsiteX145" fmla="*/ 230 w 10000"/>
                          <a:gd name="connsiteY145" fmla="*/ 2478 h 10000"/>
                          <a:gd name="connsiteX146" fmla="*/ 275 w 10000"/>
                          <a:gd name="connsiteY146" fmla="*/ 2420 h 10000"/>
                          <a:gd name="connsiteX147" fmla="*/ 299 w 10000"/>
                          <a:gd name="connsiteY147" fmla="*/ 2386 h 10000"/>
                          <a:gd name="connsiteX148" fmla="*/ 312 w 10000"/>
                          <a:gd name="connsiteY148" fmla="*/ 2377 h 10000"/>
                          <a:gd name="connsiteX149" fmla="*/ 322 w 10000"/>
                          <a:gd name="connsiteY149" fmla="*/ 2372 h 10000"/>
                          <a:gd name="connsiteX150" fmla="*/ 356 w 10000"/>
                          <a:gd name="connsiteY150" fmla="*/ 2353 h 10000"/>
                          <a:gd name="connsiteX151" fmla="*/ 413 w 10000"/>
                          <a:gd name="connsiteY151" fmla="*/ 2309 h 10000"/>
                          <a:gd name="connsiteX152" fmla="*/ 485 w 10000"/>
                          <a:gd name="connsiteY152" fmla="*/ 2261 h 10000"/>
                          <a:gd name="connsiteX153" fmla="*/ 581 w 10000"/>
                          <a:gd name="connsiteY153" fmla="*/ 2203 h 10000"/>
                          <a:gd name="connsiteX154" fmla="*/ 690 w 10000"/>
                          <a:gd name="connsiteY154" fmla="*/ 2135 h 10000"/>
                          <a:gd name="connsiteX155" fmla="*/ 811 w 10000"/>
                          <a:gd name="connsiteY155" fmla="*/ 2048 h 10000"/>
                          <a:gd name="connsiteX156" fmla="*/ 950 w 10000"/>
                          <a:gd name="connsiteY156" fmla="*/ 1966 h 10000"/>
                          <a:gd name="connsiteX157" fmla="*/ 1096 w 10000"/>
                          <a:gd name="connsiteY157" fmla="*/ 1865 h 10000"/>
                          <a:gd name="connsiteX158" fmla="*/ 1252 w 10000"/>
                          <a:gd name="connsiteY158" fmla="*/ 1758 h 10000"/>
                          <a:gd name="connsiteX159" fmla="*/ 1418 w 10000"/>
                          <a:gd name="connsiteY159" fmla="*/ 1652 h 10000"/>
                          <a:gd name="connsiteX160" fmla="*/ 1586 w 10000"/>
                          <a:gd name="connsiteY160" fmla="*/ 1541 h 10000"/>
                          <a:gd name="connsiteX161" fmla="*/ 1759 w 10000"/>
                          <a:gd name="connsiteY161" fmla="*/ 1420 h 10000"/>
                          <a:gd name="connsiteX162" fmla="*/ 1940 w 10000"/>
                          <a:gd name="connsiteY162" fmla="*/ 1314 h 10000"/>
                          <a:gd name="connsiteX163" fmla="*/ 2118 w 10000"/>
                          <a:gd name="connsiteY163" fmla="*/ 1193 h 10000"/>
                          <a:gd name="connsiteX164" fmla="*/ 2298 w 10000"/>
                          <a:gd name="connsiteY164" fmla="*/ 1077 h 10000"/>
                          <a:gd name="connsiteX165" fmla="*/ 2476 w 10000"/>
                          <a:gd name="connsiteY165" fmla="*/ 957 h 10000"/>
                          <a:gd name="connsiteX166" fmla="*/ 2650 w 10000"/>
                          <a:gd name="connsiteY166" fmla="*/ 845 h 10000"/>
                          <a:gd name="connsiteX167" fmla="*/ 2818 w 10000"/>
                          <a:gd name="connsiteY167" fmla="*/ 729 h 10000"/>
                          <a:gd name="connsiteX168" fmla="*/ 2979 w 10000"/>
                          <a:gd name="connsiteY168" fmla="*/ 628 h 10000"/>
                          <a:gd name="connsiteX169" fmla="*/ 3135 w 10000"/>
                          <a:gd name="connsiteY169" fmla="*/ 527 h 10000"/>
                          <a:gd name="connsiteX170" fmla="*/ 3278 w 10000"/>
                          <a:gd name="connsiteY170" fmla="*/ 435 h 10000"/>
                          <a:gd name="connsiteX171" fmla="*/ 3407 w 10000"/>
                          <a:gd name="connsiteY171" fmla="*/ 348 h 10000"/>
                          <a:gd name="connsiteX172" fmla="*/ 3525 w 10000"/>
                          <a:gd name="connsiteY172" fmla="*/ 271 h 10000"/>
                          <a:gd name="connsiteX173" fmla="*/ 3629 w 10000"/>
                          <a:gd name="connsiteY173" fmla="*/ 203 h 10000"/>
                          <a:gd name="connsiteX174" fmla="*/ 3716 w 10000"/>
                          <a:gd name="connsiteY174" fmla="*/ 155 h 10000"/>
                          <a:gd name="connsiteX175" fmla="*/ 3785 w 10000"/>
                          <a:gd name="connsiteY175" fmla="*/ 111 h 10000"/>
                          <a:gd name="connsiteX176" fmla="*/ 3837 w 10000"/>
                          <a:gd name="connsiteY176" fmla="*/ 77 h 10000"/>
                          <a:gd name="connsiteX177" fmla="*/ 3949 w 10000"/>
                          <a:gd name="connsiteY177" fmla="*/ 29 h 10000"/>
                          <a:gd name="connsiteX178" fmla="*/ 4052 w 10000"/>
                          <a:gd name="connsiteY17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5351 w 10000"/>
                          <a:gd name="connsiteY15" fmla="*/ 676 h 10000"/>
                          <a:gd name="connsiteX16" fmla="*/ 9693 w 10000"/>
                          <a:gd name="connsiteY16" fmla="*/ 3217 h 10000"/>
                          <a:gd name="connsiteX17" fmla="*/ 9785 w 10000"/>
                          <a:gd name="connsiteY17" fmla="*/ 3266 h 10000"/>
                          <a:gd name="connsiteX18" fmla="*/ 9854 w 10000"/>
                          <a:gd name="connsiteY18" fmla="*/ 3309 h 10000"/>
                          <a:gd name="connsiteX19" fmla="*/ 9901 w 10000"/>
                          <a:gd name="connsiteY19" fmla="*/ 3333 h 10000"/>
                          <a:gd name="connsiteX20" fmla="*/ 9923 w 10000"/>
                          <a:gd name="connsiteY20" fmla="*/ 3353 h 10000"/>
                          <a:gd name="connsiteX21" fmla="*/ 9975 w 10000"/>
                          <a:gd name="connsiteY21" fmla="*/ 3391 h 10000"/>
                          <a:gd name="connsiteX22" fmla="*/ 10000 w 10000"/>
                          <a:gd name="connsiteY22" fmla="*/ 3444 h 10000"/>
                          <a:gd name="connsiteX23" fmla="*/ 10000 w 10000"/>
                          <a:gd name="connsiteY23" fmla="*/ 3493 h 10000"/>
                          <a:gd name="connsiteX24" fmla="*/ 9988 w 10000"/>
                          <a:gd name="connsiteY24" fmla="*/ 3536 h 10000"/>
                          <a:gd name="connsiteX25" fmla="*/ 9958 w 10000"/>
                          <a:gd name="connsiteY25" fmla="*/ 3589 h 10000"/>
                          <a:gd name="connsiteX26" fmla="*/ 9913 w 10000"/>
                          <a:gd name="connsiteY26" fmla="*/ 3647 h 10000"/>
                          <a:gd name="connsiteX27" fmla="*/ 9874 w 10000"/>
                          <a:gd name="connsiteY27" fmla="*/ 3681 h 10000"/>
                          <a:gd name="connsiteX28" fmla="*/ 9832 w 10000"/>
                          <a:gd name="connsiteY28" fmla="*/ 3734 h 10000"/>
                          <a:gd name="connsiteX29" fmla="*/ 9780 w 10000"/>
                          <a:gd name="connsiteY29" fmla="*/ 3792 h 10000"/>
                          <a:gd name="connsiteX30" fmla="*/ 9728 w 10000"/>
                          <a:gd name="connsiteY30" fmla="*/ 3850 h 10000"/>
                          <a:gd name="connsiteX31" fmla="*/ 9671 w 10000"/>
                          <a:gd name="connsiteY31" fmla="*/ 3903 h 10000"/>
                          <a:gd name="connsiteX32" fmla="*/ 9629 w 10000"/>
                          <a:gd name="connsiteY32" fmla="*/ 3952 h 10000"/>
                          <a:gd name="connsiteX33" fmla="*/ 9589 w 10000"/>
                          <a:gd name="connsiteY33" fmla="*/ 3995 h 10000"/>
                          <a:gd name="connsiteX34" fmla="*/ 9562 w 10000"/>
                          <a:gd name="connsiteY34" fmla="*/ 4029 h 10000"/>
                          <a:gd name="connsiteX35" fmla="*/ 9550 w 10000"/>
                          <a:gd name="connsiteY35" fmla="*/ 4039 h 10000"/>
                          <a:gd name="connsiteX36" fmla="*/ 9555 w 10000"/>
                          <a:gd name="connsiteY36" fmla="*/ 6237 h 10000"/>
                          <a:gd name="connsiteX37" fmla="*/ 9567 w 10000"/>
                          <a:gd name="connsiteY37" fmla="*/ 6246 h 10000"/>
                          <a:gd name="connsiteX38" fmla="*/ 9597 w 10000"/>
                          <a:gd name="connsiteY38" fmla="*/ 6271 h 10000"/>
                          <a:gd name="connsiteX39" fmla="*/ 9641 w 10000"/>
                          <a:gd name="connsiteY39" fmla="*/ 6304 h 10000"/>
                          <a:gd name="connsiteX40" fmla="*/ 9698 w 10000"/>
                          <a:gd name="connsiteY40" fmla="*/ 6338 h 10000"/>
                          <a:gd name="connsiteX41" fmla="*/ 9753 w 10000"/>
                          <a:gd name="connsiteY41" fmla="*/ 6382 h 10000"/>
                          <a:gd name="connsiteX42" fmla="*/ 9805 w 10000"/>
                          <a:gd name="connsiteY42" fmla="*/ 6420 h 10000"/>
                          <a:gd name="connsiteX43" fmla="*/ 9844 w 10000"/>
                          <a:gd name="connsiteY43" fmla="*/ 6454 h 10000"/>
                          <a:gd name="connsiteX44" fmla="*/ 9874 w 10000"/>
                          <a:gd name="connsiteY44" fmla="*/ 6488 h 10000"/>
                          <a:gd name="connsiteX45" fmla="*/ 9884 w 10000"/>
                          <a:gd name="connsiteY45" fmla="*/ 6531 h 10000"/>
                          <a:gd name="connsiteX46" fmla="*/ 9879 w 10000"/>
                          <a:gd name="connsiteY46" fmla="*/ 6575 h 10000"/>
                          <a:gd name="connsiteX47" fmla="*/ 9866 w 10000"/>
                          <a:gd name="connsiteY47" fmla="*/ 6618 h 10000"/>
                          <a:gd name="connsiteX48" fmla="*/ 9854 w 10000"/>
                          <a:gd name="connsiteY48" fmla="*/ 6652 h 10000"/>
                          <a:gd name="connsiteX49" fmla="*/ 9839 w 10000"/>
                          <a:gd name="connsiteY49" fmla="*/ 6667 h 10000"/>
                          <a:gd name="connsiteX50" fmla="*/ 9837 w 10000"/>
                          <a:gd name="connsiteY50" fmla="*/ 6676 h 10000"/>
                          <a:gd name="connsiteX51" fmla="*/ 9827 w 10000"/>
                          <a:gd name="connsiteY51" fmla="*/ 6686 h 10000"/>
                          <a:gd name="connsiteX52" fmla="*/ 9792 w 10000"/>
                          <a:gd name="connsiteY52" fmla="*/ 6720 h 10000"/>
                          <a:gd name="connsiteX53" fmla="*/ 9740 w 10000"/>
                          <a:gd name="connsiteY53" fmla="*/ 6758 h 10000"/>
                          <a:gd name="connsiteX54" fmla="*/ 9671 w 10000"/>
                          <a:gd name="connsiteY54" fmla="*/ 6826 h 10000"/>
                          <a:gd name="connsiteX55" fmla="*/ 9579 w 10000"/>
                          <a:gd name="connsiteY55" fmla="*/ 6903 h 10000"/>
                          <a:gd name="connsiteX56" fmla="*/ 9476 w 10000"/>
                          <a:gd name="connsiteY56" fmla="*/ 6995 h 10000"/>
                          <a:gd name="connsiteX57" fmla="*/ 9359 w 10000"/>
                          <a:gd name="connsiteY57" fmla="*/ 7106 h 10000"/>
                          <a:gd name="connsiteX58" fmla="*/ 9231 w 10000"/>
                          <a:gd name="connsiteY58" fmla="*/ 7227 h 10000"/>
                          <a:gd name="connsiteX59" fmla="*/ 9087 w 10000"/>
                          <a:gd name="connsiteY59" fmla="*/ 7353 h 10000"/>
                          <a:gd name="connsiteX60" fmla="*/ 8939 w 10000"/>
                          <a:gd name="connsiteY60" fmla="*/ 7478 h 10000"/>
                          <a:gd name="connsiteX61" fmla="*/ 8780 w 10000"/>
                          <a:gd name="connsiteY61" fmla="*/ 7623 h 10000"/>
                          <a:gd name="connsiteX62" fmla="*/ 8615 w 10000"/>
                          <a:gd name="connsiteY62" fmla="*/ 7778 h 10000"/>
                          <a:gd name="connsiteX63" fmla="*/ 8441 w 10000"/>
                          <a:gd name="connsiteY63" fmla="*/ 7928 h 10000"/>
                          <a:gd name="connsiteX64" fmla="*/ 8268 w 10000"/>
                          <a:gd name="connsiteY64" fmla="*/ 8082 h 10000"/>
                          <a:gd name="connsiteX65" fmla="*/ 8090 w 10000"/>
                          <a:gd name="connsiteY65" fmla="*/ 8242 h 10000"/>
                          <a:gd name="connsiteX66" fmla="*/ 7917 w 10000"/>
                          <a:gd name="connsiteY66" fmla="*/ 8401 h 10000"/>
                          <a:gd name="connsiteX67" fmla="*/ 7741 w 10000"/>
                          <a:gd name="connsiteY67" fmla="*/ 8556 h 10000"/>
                          <a:gd name="connsiteX68" fmla="*/ 7568 w 10000"/>
                          <a:gd name="connsiteY68" fmla="*/ 8715 h 10000"/>
                          <a:gd name="connsiteX69" fmla="*/ 7395 w 10000"/>
                          <a:gd name="connsiteY69" fmla="*/ 8865 h 10000"/>
                          <a:gd name="connsiteX70" fmla="*/ 7229 w 10000"/>
                          <a:gd name="connsiteY70" fmla="*/ 9010 h 10000"/>
                          <a:gd name="connsiteX71" fmla="*/ 7073 w 10000"/>
                          <a:gd name="connsiteY71" fmla="*/ 9155 h 10000"/>
                          <a:gd name="connsiteX72" fmla="*/ 6927 w 10000"/>
                          <a:gd name="connsiteY72" fmla="*/ 9290 h 10000"/>
                          <a:gd name="connsiteX73" fmla="*/ 6784 w 10000"/>
                          <a:gd name="connsiteY73" fmla="*/ 9415 h 10000"/>
                          <a:gd name="connsiteX74" fmla="*/ 6658 w 10000"/>
                          <a:gd name="connsiteY74" fmla="*/ 9527 h 10000"/>
                          <a:gd name="connsiteX75" fmla="*/ 6541 w 10000"/>
                          <a:gd name="connsiteY75" fmla="*/ 9628 h 10000"/>
                          <a:gd name="connsiteX76" fmla="*/ 6437 w 10000"/>
                          <a:gd name="connsiteY76" fmla="*/ 9720 h 10000"/>
                          <a:gd name="connsiteX77" fmla="*/ 6356 w 10000"/>
                          <a:gd name="connsiteY77" fmla="*/ 9797 h 10000"/>
                          <a:gd name="connsiteX78" fmla="*/ 6286 w 10000"/>
                          <a:gd name="connsiteY78" fmla="*/ 9865 h 10000"/>
                          <a:gd name="connsiteX79" fmla="*/ 6235 w 10000"/>
                          <a:gd name="connsiteY79" fmla="*/ 9908 h 10000"/>
                          <a:gd name="connsiteX80" fmla="*/ 6205 w 10000"/>
                          <a:gd name="connsiteY80" fmla="*/ 9932 h 10000"/>
                          <a:gd name="connsiteX81" fmla="*/ 6131 w 10000"/>
                          <a:gd name="connsiteY81" fmla="*/ 9986 h 10000"/>
                          <a:gd name="connsiteX82" fmla="*/ 6066 w 10000"/>
                          <a:gd name="connsiteY82" fmla="*/ 10000 h 10000"/>
                          <a:gd name="connsiteX83" fmla="*/ 6004 w 10000"/>
                          <a:gd name="connsiteY83" fmla="*/ 9990 h 10000"/>
                          <a:gd name="connsiteX84" fmla="*/ 5957 w 10000"/>
                          <a:gd name="connsiteY84" fmla="*/ 9976 h 10000"/>
                          <a:gd name="connsiteX85" fmla="*/ 5928 w 10000"/>
                          <a:gd name="connsiteY85" fmla="*/ 9957 h 10000"/>
                          <a:gd name="connsiteX86" fmla="*/ 5913 w 10000"/>
                          <a:gd name="connsiteY86" fmla="*/ 9952 h 10000"/>
                          <a:gd name="connsiteX87" fmla="*/ 5901 w 10000"/>
                          <a:gd name="connsiteY87" fmla="*/ 9942 h 10000"/>
                          <a:gd name="connsiteX88" fmla="*/ 5866 w 10000"/>
                          <a:gd name="connsiteY88" fmla="*/ 9918 h 10000"/>
                          <a:gd name="connsiteX89" fmla="*/ 5809 w 10000"/>
                          <a:gd name="connsiteY89" fmla="*/ 9874 h 10000"/>
                          <a:gd name="connsiteX90" fmla="*/ 5737 w 10000"/>
                          <a:gd name="connsiteY90" fmla="*/ 9816 h 10000"/>
                          <a:gd name="connsiteX91" fmla="*/ 5641 w 10000"/>
                          <a:gd name="connsiteY91" fmla="*/ 9739 h 10000"/>
                          <a:gd name="connsiteX92" fmla="*/ 5524 w 10000"/>
                          <a:gd name="connsiteY92" fmla="*/ 9647 h 10000"/>
                          <a:gd name="connsiteX93" fmla="*/ 5398 w 10000"/>
                          <a:gd name="connsiteY93" fmla="*/ 9546 h 10000"/>
                          <a:gd name="connsiteX94" fmla="*/ 5252 w 10000"/>
                          <a:gd name="connsiteY94" fmla="*/ 9435 h 10000"/>
                          <a:gd name="connsiteX95" fmla="*/ 5096 w 10000"/>
                          <a:gd name="connsiteY95" fmla="*/ 9314 h 10000"/>
                          <a:gd name="connsiteX96" fmla="*/ 4923 w 10000"/>
                          <a:gd name="connsiteY96" fmla="*/ 9179 h 10000"/>
                          <a:gd name="connsiteX97" fmla="*/ 4740 w 10000"/>
                          <a:gd name="connsiteY97" fmla="*/ 9034 h 10000"/>
                          <a:gd name="connsiteX98" fmla="*/ 4545 w 10000"/>
                          <a:gd name="connsiteY98" fmla="*/ 8884 h 10000"/>
                          <a:gd name="connsiteX99" fmla="*/ 4347 w 10000"/>
                          <a:gd name="connsiteY99" fmla="*/ 8729 h 10000"/>
                          <a:gd name="connsiteX100" fmla="*/ 4139 w 10000"/>
                          <a:gd name="connsiteY100" fmla="*/ 8560 h 10000"/>
                          <a:gd name="connsiteX101" fmla="*/ 3924 w 10000"/>
                          <a:gd name="connsiteY101" fmla="*/ 8401 h 10000"/>
                          <a:gd name="connsiteX102" fmla="*/ 3706 w 10000"/>
                          <a:gd name="connsiteY102" fmla="*/ 8222 h 10000"/>
                          <a:gd name="connsiteX103" fmla="*/ 3481 w 10000"/>
                          <a:gd name="connsiteY103" fmla="*/ 8053 h 10000"/>
                          <a:gd name="connsiteX104" fmla="*/ 3256 w 10000"/>
                          <a:gd name="connsiteY104" fmla="*/ 7879 h 10000"/>
                          <a:gd name="connsiteX105" fmla="*/ 3026 w 10000"/>
                          <a:gd name="connsiteY105" fmla="*/ 7700 h 10000"/>
                          <a:gd name="connsiteX106" fmla="*/ 2801 w 10000"/>
                          <a:gd name="connsiteY106" fmla="*/ 7522 h 10000"/>
                          <a:gd name="connsiteX107" fmla="*/ 2575 w 10000"/>
                          <a:gd name="connsiteY107" fmla="*/ 7343 h 10000"/>
                          <a:gd name="connsiteX108" fmla="*/ 2355 w 10000"/>
                          <a:gd name="connsiteY108" fmla="*/ 7174 h 10000"/>
                          <a:gd name="connsiteX109" fmla="*/ 2135 w 10000"/>
                          <a:gd name="connsiteY109" fmla="*/ 7005 h 10000"/>
                          <a:gd name="connsiteX110" fmla="*/ 1922 w 10000"/>
                          <a:gd name="connsiteY110" fmla="*/ 6836 h 10000"/>
                          <a:gd name="connsiteX111" fmla="*/ 1719 w 10000"/>
                          <a:gd name="connsiteY111" fmla="*/ 6676 h 10000"/>
                          <a:gd name="connsiteX112" fmla="*/ 1519 w 10000"/>
                          <a:gd name="connsiteY112" fmla="*/ 6522 h 10000"/>
                          <a:gd name="connsiteX113" fmla="*/ 1331 w 10000"/>
                          <a:gd name="connsiteY113" fmla="*/ 6372 h 10000"/>
                          <a:gd name="connsiteX114" fmla="*/ 1153 w 10000"/>
                          <a:gd name="connsiteY114" fmla="*/ 6237 h 10000"/>
                          <a:gd name="connsiteX115" fmla="*/ 985 w 10000"/>
                          <a:gd name="connsiteY115" fmla="*/ 6101 h 10000"/>
                          <a:gd name="connsiteX116" fmla="*/ 831 w 10000"/>
                          <a:gd name="connsiteY116" fmla="*/ 5981 h 10000"/>
                          <a:gd name="connsiteX117" fmla="*/ 690 w 10000"/>
                          <a:gd name="connsiteY117" fmla="*/ 5874 h 10000"/>
                          <a:gd name="connsiteX118" fmla="*/ 569 w 10000"/>
                          <a:gd name="connsiteY118" fmla="*/ 5778 h 10000"/>
                          <a:gd name="connsiteX119" fmla="*/ 460 w 10000"/>
                          <a:gd name="connsiteY119" fmla="*/ 5696 h 10000"/>
                          <a:gd name="connsiteX120" fmla="*/ 369 w 10000"/>
                          <a:gd name="connsiteY120" fmla="*/ 5618 h 10000"/>
                          <a:gd name="connsiteX121" fmla="*/ 299 w 10000"/>
                          <a:gd name="connsiteY121" fmla="*/ 5570 h 10000"/>
                          <a:gd name="connsiteX122" fmla="*/ 252 w 10000"/>
                          <a:gd name="connsiteY122" fmla="*/ 5527 h 10000"/>
                          <a:gd name="connsiteX123" fmla="*/ 225 w 10000"/>
                          <a:gd name="connsiteY123" fmla="*/ 5502 h 10000"/>
                          <a:gd name="connsiteX124" fmla="*/ 148 w 10000"/>
                          <a:gd name="connsiteY124" fmla="*/ 5425 h 10000"/>
                          <a:gd name="connsiteX125" fmla="*/ 92 w 10000"/>
                          <a:gd name="connsiteY125" fmla="*/ 5324 h 10000"/>
                          <a:gd name="connsiteX126" fmla="*/ 52 w 10000"/>
                          <a:gd name="connsiteY126" fmla="*/ 5213 h 10000"/>
                          <a:gd name="connsiteX127" fmla="*/ 27 w 10000"/>
                          <a:gd name="connsiteY127" fmla="*/ 5111 h 10000"/>
                          <a:gd name="connsiteX128" fmla="*/ 10 w 10000"/>
                          <a:gd name="connsiteY128" fmla="*/ 5019 h 10000"/>
                          <a:gd name="connsiteX129" fmla="*/ 5 w 10000"/>
                          <a:gd name="connsiteY129" fmla="*/ 4942 h 10000"/>
                          <a:gd name="connsiteX130" fmla="*/ 0 w 10000"/>
                          <a:gd name="connsiteY130" fmla="*/ 4884 h 10000"/>
                          <a:gd name="connsiteX131" fmla="*/ 0 w 10000"/>
                          <a:gd name="connsiteY131" fmla="*/ 4865 h 10000"/>
                          <a:gd name="connsiteX132" fmla="*/ 0 w 10000"/>
                          <a:gd name="connsiteY132" fmla="*/ 4831 h 10000"/>
                          <a:gd name="connsiteX133" fmla="*/ 0 w 10000"/>
                          <a:gd name="connsiteY133" fmla="*/ 4749 h 10000"/>
                          <a:gd name="connsiteX134" fmla="*/ 0 w 10000"/>
                          <a:gd name="connsiteY134" fmla="*/ 4618 h 10000"/>
                          <a:gd name="connsiteX135" fmla="*/ 0 w 10000"/>
                          <a:gd name="connsiteY135" fmla="*/ 3826 h 10000"/>
                          <a:gd name="connsiteX136" fmla="*/ 0 w 10000"/>
                          <a:gd name="connsiteY136" fmla="*/ 3604 h 10000"/>
                          <a:gd name="connsiteX137" fmla="*/ 0 w 10000"/>
                          <a:gd name="connsiteY137" fmla="*/ 3401 h 10000"/>
                          <a:gd name="connsiteX138" fmla="*/ 0 w 10000"/>
                          <a:gd name="connsiteY138" fmla="*/ 3222 h 10000"/>
                          <a:gd name="connsiteX139" fmla="*/ 10 w 10000"/>
                          <a:gd name="connsiteY139" fmla="*/ 3053 h 10000"/>
                          <a:gd name="connsiteX140" fmla="*/ 40 w 10000"/>
                          <a:gd name="connsiteY140" fmla="*/ 2894 h 10000"/>
                          <a:gd name="connsiteX141" fmla="*/ 84 w 10000"/>
                          <a:gd name="connsiteY141" fmla="*/ 2758 h 10000"/>
                          <a:gd name="connsiteX142" fmla="*/ 131 w 10000"/>
                          <a:gd name="connsiteY142" fmla="*/ 2647 h 10000"/>
                          <a:gd name="connsiteX143" fmla="*/ 183 w 10000"/>
                          <a:gd name="connsiteY143" fmla="*/ 2546 h 10000"/>
                          <a:gd name="connsiteX144" fmla="*/ 230 w 10000"/>
                          <a:gd name="connsiteY144" fmla="*/ 2478 h 10000"/>
                          <a:gd name="connsiteX145" fmla="*/ 275 w 10000"/>
                          <a:gd name="connsiteY145" fmla="*/ 2420 h 10000"/>
                          <a:gd name="connsiteX146" fmla="*/ 299 w 10000"/>
                          <a:gd name="connsiteY146" fmla="*/ 2386 h 10000"/>
                          <a:gd name="connsiteX147" fmla="*/ 312 w 10000"/>
                          <a:gd name="connsiteY147" fmla="*/ 2377 h 10000"/>
                          <a:gd name="connsiteX148" fmla="*/ 322 w 10000"/>
                          <a:gd name="connsiteY148" fmla="*/ 2372 h 10000"/>
                          <a:gd name="connsiteX149" fmla="*/ 356 w 10000"/>
                          <a:gd name="connsiteY149" fmla="*/ 2353 h 10000"/>
                          <a:gd name="connsiteX150" fmla="*/ 413 w 10000"/>
                          <a:gd name="connsiteY150" fmla="*/ 2309 h 10000"/>
                          <a:gd name="connsiteX151" fmla="*/ 485 w 10000"/>
                          <a:gd name="connsiteY151" fmla="*/ 2261 h 10000"/>
                          <a:gd name="connsiteX152" fmla="*/ 581 w 10000"/>
                          <a:gd name="connsiteY152" fmla="*/ 2203 h 10000"/>
                          <a:gd name="connsiteX153" fmla="*/ 690 w 10000"/>
                          <a:gd name="connsiteY153" fmla="*/ 2135 h 10000"/>
                          <a:gd name="connsiteX154" fmla="*/ 811 w 10000"/>
                          <a:gd name="connsiteY154" fmla="*/ 2048 h 10000"/>
                          <a:gd name="connsiteX155" fmla="*/ 950 w 10000"/>
                          <a:gd name="connsiteY155" fmla="*/ 1966 h 10000"/>
                          <a:gd name="connsiteX156" fmla="*/ 1096 w 10000"/>
                          <a:gd name="connsiteY156" fmla="*/ 1865 h 10000"/>
                          <a:gd name="connsiteX157" fmla="*/ 1252 w 10000"/>
                          <a:gd name="connsiteY157" fmla="*/ 1758 h 10000"/>
                          <a:gd name="connsiteX158" fmla="*/ 1418 w 10000"/>
                          <a:gd name="connsiteY158" fmla="*/ 1652 h 10000"/>
                          <a:gd name="connsiteX159" fmla="*/ 1586 w 10000"/>
                          <a:gd name="connsiteY159" fmla="*/ 1541 h 10000"/>
                          <a:gd name="connsiteX160" fmla="*/ 1759 w 10000"/>
                          <a:gd name="connsiteY160" fmla="*/ 1420 h 10000"/>
                          <a:gd name="connsiteX161" fmla="*/ 1940 w 10000"/>
                          <a:gd name="connsiteY161" fmla="*/ 1314 h 10000"/>
                          <a:gd name="connsiteX162" fmla="*/ 2118 w 10000"/>
                          <a:gd name="connsiteY162" fmla="*/ 1193 h 10000"/>
                          <a:gd name="connsiteX163" fmla="*/ 2298 w 10000"/>
                          <a:gd name="connsiteY163" fmla="*/ 1077 h 10000"/>
                          <a:gd name="connsiteX164" fmla="*/ 2476 w 10000"/>
                          <a:gd name="connsiteY164" fmla="*/ 957 h 10000"/>
                          <a:gd name="connsiteX165" fmla="*/ 2650 w 10000"/>
                          <a:gd name="connsiteY165" fmla="*/ 845 h 10000"/>
                          <a:gd name="connsiteX166" fmla="*/ 2818 w 10000"/>
                          <a:gd name="connsiteY166" fmla="*/ 729 h 10000"/>
                          <a:gd name="connsiteX167" fmla="*/ 2979 w 10000"/>
                          <a:gd name="connsiteY167" fmla="*/ 628 h 10000"/>
                          <a:gd name="connsiteX168" fmla="*/ 3135 w 10000"/>
                          <a:gd name="connsiteY168" fmla="*/ 527 h 10000"/>
                          <a:gd name="connsiteX169" fmla="*/ 3278 w 10000"/>
                          <a:gd name="connsiteY169" fmla="*/ 435 h 10000"/>
                          <a:gd name="connsiteX170" fmla="*/ 3407 w 10000"/>
                          <a:gd name="connsiteY170" fmla="*/ 348 h 10000"/>
                          <a:gd name="connsiteX171" fmla="*/ 3525 w 10000"/>
                          <a:gd name="connsiteY171" fmla="*/ 271 h 10000"/>
                          <a:gd name="connsiteX172" fmla="*/ 3629 w 10000"/>
                          <a:gd name="connsiteY172" fmla="*/ 203 h 10000"/>
                          <a:gd name="connsiteX173" fmla="*/ 3716 w 10000"/>
                          <a:gd name="connsiteY173" fmla="*/ 155 h 10000"/>
                          <a:gd name="connsiteX174" fmla="*/ 3785 w 10000"/>
                          <a:gd name="connsiteY174" fmla="*/ 111 h 10000"/>
                          <a:gd name="connsiteX175" fmla="*/ 3837 w 10000"/>
                          <a:gd name="connsiteY175" fmla="*/ 77 h 10000"/>
                          <a:gd name="connsiteX176" fmla="*/ 3949 w 10000"/>
                          <a:gd name="connsiteY176" fmla="*/ 29 h 10000"/>
                          <a:gd name="connsiteX177" fmla="*/ 4052 w 10000"/>
                          <a:gd name="connsiteY17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5173 w 10000"/>
                          <a:gd name="connsiteY14" fmla="*/ 575 h 10000"/>
                          <a:gd name="connsiteX15" fmla="*/ 9693 w 10000"/>
                          <a:gd name="connsiteY15" fmla="*/ 3217 h 10000"/>
                          <a:gd name="connsiteX16" fmla="*/ 9785 w 10000"/>
                          <a:gd name="connsiteY16" fmla="*/ 3266 h 10000"/>
                          <a:gd name="connsiteX17" fmla="*/ 9854 w 10000"/>
                          <a:gd name="connsiteY17" fmla="*/ 3309 h 10000"/>
                          <a:gd name="connsiteX18" fmla="*/ 9901 w 10000"/>
                          <a:gd name="connsiteY18" fmla="*/ 3333 h 10000"/>
                          <a:gd name="connsiteX19" fmla="*/ 9923 w 10000"/>
                          <a:gd name="connsiteY19" fmla="*/ 3353 h 10000"/>
                          <a:gd name="connsiteX20" fmla="*/ 9975 w 10000"/>
                          <a:gd name="connsiteY20" fmla="*/ 3391 h 10000"/>
                          <a:gd name="connsiteX21" fmla="*/ 10000 w 10000"/>
                          <a:gd name="connsiteY21" fmla="*/ 3444 h 10000"/>
                          <a:gd name="connsiteX22" fmla="*/ 10000 w 10000"/>
                          <a:gd name="connsiteY22" fmla="*/ 3493 h 10000"/>
                          <a:gd name="connsiteX23" fmla="*/ 9988 w 10000"/>
                          <a:gd name="connsiteY23" fmla="*/ 3536 h 10000"/>
                          <a:gd name="connsiteX24" fmla="*/ 9958 w 10000"/>
                          <a:gd name="connsiteY24" fmla="*/ 3589 h 10000"/>
                          <a:gd name="connsiteX25" fmla="*/ 9913 w 10000"/>
                          <a:gd name="connsiteY25" fmla="*/ 3647 h 10000"/>
                          <a:gd name="connsiteX26" fmla="*/ 9874 w 10000"/>
                          <a:gd name="connsiteY26" fmla="*/ 3681 h 10000"/>
                          <a:gd name="connsiteX27" fmla="*/ 9832 w 10000"/>
                          <a:gd name="connsiteY27" fmla="*/ 3734 h 10000"/>
                          <a:gd name="connsiteX28" fmla="*/ 9780 w 10000"/>
                          <a:gd name="connsiteY28" fmla="*/ 3792 h 10000"/>
                          <a:gd name="connsiteX29" fmla="*/ 9728 w 10000"/>
                          <a:gd name="connsiteY29" fmla="*/ 3850 h 10000"/>
                          <a:gd name="connsiteX30" fmla="*/ 9671 w 10000"/>
                          <a:gd name="connsiteY30" fmla="*/ 3903 h 10000"/>
                          <a:gd name="connsiteX31" fmla="*/ 9629 w 10000"/>
                          <a:gd name="connsiteY31" fmla="*/ 3952 h 10000"/>
                          <a:gd name="connsiteX32" fmla="*/ 9589 w 10000"/>
                          <a:gd name="connsiteY32" fmla="*/ 3995 h 10000"/>
                          <a:gd name="connsiteX33" fmla="*/ 9562 w 10000"/>
                          <a:gd name="connsiteY33" fmla="*/ 4029 h 10000"/>
                          <a:gd name="connsiteX34" fmla="*/ 9550 w 10000"/>
                          <a:gd name="connsiteY34" fmla="*/ 4039 h 10000"/>
                          <a:gd name="connsiteX35" fmla="*/ 9555 w 10000"/>
                          <a:gd name="connsiteY35" fmla="*/ 6237 h 10000"/>
                          <a:gd name="connsiteX36" fmla="*/ 9567 w 10000"/>
                          <a:gd name="connsiteY36" fmla="*/ 6246 h 10000"/>
                          <a:gd name="connsiteX37" fmla="*/ 9597 w 10000"/>
                          <a:gd name="connsiteY37" fmla="*/ 6271 h 10000"/>
                          <a:gd name="connsiteX38" fmla="*/ 9641 w 10000"/>
                          <a:gd name="connsiteY38" fmla="*/ 6304 h 10000"/>
                          <a:gd name="connsiteX39" fmla="*/ 9698 w 10000"/>
                          <a:gd name="connsiteY39" fmla="*/ 6338 h 10000"/>
                          <a:gd name="connsiteX40" fmla="*/ 9753 w 10000"/>
                          <a:gd name="connsiteY40" fmla="*/ 6382 h 10000"/>
                          <a:gd name="connsiteX41" fmla="*/ 9805 w 10000"/>
                          <a:gd name="connsiteY41" fmla="*/ 6420 h 10000"/>
                          <a:gd name="connsiteX42" fmla="*/ 9844 w 10000"/>
                          <a:gd name="connsiteY42" fmla="*/ 6454 h 10000"/>
                          <a:gd name="connsiteX43" fmla="*/ 9874 w 10000"/>
                          <a:gd name="connsiteY43" fmla="*/ 6488 h 10000"/>
                          <a:gd name="connsiteX44" fmla="*/ 9884 w 10000"/>
                          <a:gd name="connsiteY44" fmla="*/ 6531 h 10000"/>
                          <a:gd name="connsiteX45" fmla="*/ 9879 w 10000"/>
                          <a:gd name="connsiteY45" fmla="*/ 6575 h 10000"/>
                          <a:gd name="connsiteX46" fmla="*/ 9866 w 10000"/>
                          <a:gd name="connsiteY46" fmla="*/ 6618 h 10000"/>
                          <a:gd name="connsiteX47" fmla="*/ 9854 w 10000"/>
                          <a:gd name="connsiteY47" fmla="*/ 6652 h 10000"/>
                          <a:gd name="connsiteX48" fmla="*/ 9839 w 10000"/>
                          <a:gd name="connsiteY48" fmla="*/ 6667 h 10000"/>
                          <a:gd name="connsiteX49" fmla="*/ 9837 w 10000"/>
                          <a:gd name="connsiteY49" fmla="*/ 6676 h 10000"/>
                          <a:gd name="connsiteX50" fmla="*/ 9827 w 10000"/>
                          <a:gd name="connsiteY50" fmla="*/ 6686 h 10000"/>
                          <a:gd name="connsiteX51" fmla="*/ 9792 w 10000"/>
                          <a:gd name="connsiteY51" fmla="*/ 6720 h 10000"/>
                          <a:gd name="connsiteX52" fmla="*/ 9740 w 10000"/>
                          <a:gd name="connsiteY52" fmla="*/ 6758 h 10000"/>
                          <a:gd name="connsiteX53" fmla="*/ 9671 w 10000"/>
                          <a:gd name="connsiteY53" fmla="*/ 6826 h 10000"/>
                          <a:gd name="connsiteX54" fmla="*/ 9579 w 10000"/>
                          <a:gd name="connsiteY54" fmla="*/ 6903 h 10000"/>
                          <a:gd name="connsiteX55" fmla="*/ 9476 w 10000"/>
                          <a:gd name="connsiteY55" fmla="*/ 6995 h 10000"/>
                          <a:gd name="connsiteX56" fmla="*/ 9359 w 10000"/>
                          <a:gd name="connsiteY56" fmla="*/ 7106 h 10000"/>
                          <a:gd name="connsiteX57" fmla="*/ 9231 w 10000"/>
                          <a:gd name="connsiteY57" fmla="*/ 7227 h 10000"/>
                          <a:gd name="connsiteX58" fmla="*/ 9087 w 10000"/>
                          <a:gd name="connsiteY58" fmla="*/ 7353 h 10000"/>
                          <a:gd name="connsiteX59" fmla="*/ 8939 w 10000"/>
                          <a:gd name="connsiteY59" fmla="*/ 7478 h 10000"/>
                          <a:gd name="connsiteX60" fmla="*/ 8780 w 10000"/>
                          <a:gd name="connsiteY60" fmla="*/ 7623 h 10000"/>
                          <a:gd name="connsiteX61" fmla="*/ 8615 w 10000"/>
                          <a:gd name="connsiteY61" fmla="*/ 7778 h 10000"/>
                          <a:gd name="connsiteX62" fmla="*/ 8441 w 10000"/>
                          <a:gd name="connsiteY62" fmla="*/ 7928 h 10000"/>
                          <a:gd name="connsiteX63" fmla="*/ 8268 w 10000"/>
                          <a:gd name="connsiteY63" fmla="*/ 8082 h 10000"/>
                          <a:gd name="connsiteX64" fmla="*/ 8090 w 10000"/>
                          <a:gd name="connsiteY64" fmla="*/ 8242 h 10000"/>
                          <a:gd name="connsiteX65" fmla="*/ 7917 w 10000"/>
                          <a:gd name="connsiteY65" fmla="*/ 8401 h 10000"/>
                          <a:gd name="connsiteX66" fmla="*/ 7741 w 10000"/>
                          <a:gd name="connsiteY66" fmla="*/ 8556 h 10000"/>
                          <a:gd name="connsiteX67" fmla="*/ 7568 w 10000"/>
                          <a:gd name="connsiteY67" fmla="*/ 8715 h 10000"/>
                          <a:gd name="connsiteX68" fmla="*/ 7395 w 10000"/>
                          <a:gd name="connsiteY68" fmla="*/ 8865 h 10000"/>
                          <a:gd name="connsiteX69" fmla="*/ 7229 w 10000"/>
                          <a:gd name="connsiteY69" fmla="*/ 9010 h 10000"/>
                          <a:gd name="connsiteX70" fmla="*/ 7073 w 10000"/>
                          <a:gd name="connsiteY70" fmla="*/ 9155 h 10000"/>
                          <a:gd name="connsiteX71" fmla="*/ 6927 w 10000"/>
                          <a:gd name="connsiteY71" fmla="*/ 9290 h 10000"/>
                          <a:gd name="connsiteX72" fmla="*/ 6784 w 10000"/>
                          <a:gd name="connsiteY72" fmla="*/ 9415 h 10000"/>
                          <a:gd name="connsiteX73" fmla="*/ 6658 w 10000"/>
                          <a:gd name="connsiteY73" fmla="*/ 9527 h 10000"/>
                          <a:gd name="connsiteX74" fmla="*/ 6541 w 10000"/>
                          <a:gd name="connsiteY74" fmla="*/ 9628 h 10000"/>
                          <a:gd name="connsiteX75" fmla="*/ 6437 w 10000"/>
                          <a:gd name="connsiteY75" fmla="*/ 9720 h 10000"/>
                          <a:gd name="connsiteX76" fmla="*/ 6356 w 10000"/>
                          <a:gd name="connsiteY76" fmla="*/ 9797 h 10000"/>
                          <a:gd name="connsiteX77" fmla="*/ 6286 w 10000"/>
                          <a:gd name="connsiteY77" fmla="*/ 9865 h 10000"/>
                          <a:gd name="connsiteX78" fmla="*/ 6235 w 10000"/>
                          <a:gd name="connsiteY78" fmla="*/ 9908 h 10000"/>
                          <a:gd name="connsiteX79" fmla="*/ 6205 w 10000"/>
                          <a:gd name="connsiteY79" fmla="*/ 9932 h 10000"/>
                          <a:gd name="connsiteX80" fmla="*/ 6131 w 10000"/>
                          <a:gd name="connsiteY80" fmla="*/ 9986 h 10000"/>
                          <a:gd name="connsiteX81" fmla="*/ 6066 w 10000"/>
                          <a:gd name="connsiteY81" fmla="*/ 10000 h 10000"/>
                          <a:gd name="connsiteX82" fmla="*/ 6004 w 10000"/>
                          <a:gd name="connsiteY82" fmla="*/ 9990 h 10000"/>
                          <a:gd name="connsiteX83" fmla="*/ 5957 w 10000"/>
                          <a:gd name="connsiteY83" fmla="*/ 9976 h 10000"/>
                          <a:gd name="connsiteX84" fmla="*/ 5928 w 10000"/>
                          <a:gd name="connsiteY84" fmla="*/ 9957 h 10000"/>
                          <a:gd name="connsiteX85" fmla="*/ 5913 w 10000"/>
                          <a:gd name="connsiteY85" fmla="*/ 9952 h 10000"/>
                          <a:gd name="connsiteX86" fmla="*/ 5901 w 10000"/>
                          <a:gd name="connsiteY86" fmla="*/ 9942 h 10000"/>
                          <a:gd name="connsiteX87" fmla="*/ 5866 w 10000"/>
                          <a:gd name="connsiteY87" fmla="*/ 9918 h 10000"/>
                          <a:gd name="connsiteX88" fmla="*/ 5809 w 10000"/>
                          <a:gd name="connsiteY88" fmla="*/ 9874 h 10000"/>
                          <a:gd name="connsiteX89" fmla="*/ 5737 w 10000"/>
                          <a:gd name="connsiteY89" fmla="*/ 9816 h 10000"/>
                          <a:gd name="connsiteX90" fmla="*/ 5641 w 10000"/>
                          <a:gd name="connsiteY90" fmla="*/ 9739 h 10000"/>
                          <a:gd name="connsiteX91" fmla="*/ 5524 w 10000"/>
                          <a:gd name="connsiteY91" fmla="*/ 9647 h 10000"/>
                          <a:gd name="connsiteX92" fmla="*/ 5398 w 10000"/>
                          <a:gd name="connsiteY92" fmla="*/ 9546 h 10000"/>
                          <a:gd name="connsiteX93" fmla="*/ 5252 w 10000"/>
                          <a:gd name="connsiteY93" fmla="*/ 9435 h 10000"/>
                          <a:gd name="connsiteX94" fmla="*/ 5096 w 10000"/>
                          <a:gd name="connsiteY94" fmla="*/ 9314 h 10000"/>
                          <a:gd name="connsiteX95" fmla="*/ 4923 w 10000"/>
                          <a:gd name="connsiteY95" fmla="*/ 9179 h 10000"/>
                          <a:gd name="connsiteX96" fmla="*/ 4740 w 10000"/>
                          <a:gd name="connsiteY96" fmla="*/ 9034 h 10000"/>
                          <a:gd name="connsiteX97" fmla="*/ 4545 w 10000"/>
                          <a:gd name="connsiteY97" fmla="*/ 8884 h 10000"/>
                          <a:gd name="connsiteX98" fmla="*/ 4347 w 10000"/>
                          <a:gd name="connsiteY98" fmla="*/ 8729 h 10000"/>
                          <a:gd name="connsiteX99" fmla="*/ 4139 w 10000"/>
                          <a:gd name="connsiteY99" fmla="*/ 8560 h 10000"/>
                          <a:gd name="connsiteX100" fmla="*/ 3924 w 10000"/>
                          <a:gd name="connsiteY100" fmla="*/ 8401 h 10000"/>
                          <a:gd name="connsiteX101" fmla="*/ 3706 w 10000"/>
                          <a:gd name="connsiteY101" fmla="*/ 8222 h 10000"/>
                          <a:gd name="connsiteX102" fmla="*/ 3481 w 10000"/>
                          <a:gd name="connsiteY102" fmla="*/ 8053 h 10000"/>
                          <a:gd name="connsiteX103" fmla="*/ 3256 w 10000"/>
                          <a:gd name="connsiteY103" fmla="*/ 7879 h 10000"/>
                          <a:gd name="connsiteX104" fmla="*/ 3026 w 10000"/>
                          <a:gd name="connsiteY104" fmla="*/ 7700 h 10000"/>
                          <a:gd name="connsiteX105" fmla="*/ 2801 w 10000"/>
                          <a:gd name="connsiteY105" fmla="*/ 7522 h 10000"/>
                          <a:gd name="connsiteX106" fmla="*/ 2575 w 10000"/>
                          <a:gd name="connsiteY106" fmla="*/ 7343 h 10000"/>
                          <a:gd name="connsiteX107" fmla="*/ 2355 w 10000"/>
                          <a:gd name="connsiteY107" fmla="*/ 7174 h 10000"/>
                          <a:gd name="connsiteX108" fmla="*/ 2135 w 10000"/>
                          <a:gd name="connsiteY108" fmla="*/ 7005 h 10000"/>
                          <a:gd name="connsiteX109" fmla="*/ 1922 w 10000"/>
                          <a:gd name="connsiteY109" fmla="*/ 6836 h 10000"/>
                          <a:gd name="connsiteX110" fmla="*/ 1719 w 10000"/>
                          <a:gd name="connsiteY110" fmla="*/ 6676 h 10000"/>
                          <a:gd name="connsiteX111" fmla="*/ 1519 w 10000"/>
                          <a:gd name="connsiteY111" fmla="*/ 6522 h 10000"/>
                          <a:gd name="connsiteX112" fmla="*/ 1331 w 10000"/>
                          <a:gd name="connsiteY112" fmla="*/ 6372 h 10000"/>
                          <a:gd name="connsiteX113" fmla="*/ 1153 w 10000"/>
                          <a:gd name="connsiteY113" fmla="*/ 6237 h 10000"/>
                          <a:gd name="connsiteX114" fmla="*/ 985 w 10000"/>
                          <a:gd name="connsiteY114" fmla="*/ 6101 h 10000"/>
                          <a:gd name="connsiteX115" fmla="*/ 831 w 10000"/>
                          <a:gd name="connsiteY115" fmla="*/ 5981 h 10000"/>
                          <a:gd name="connsiteX116" fmla="*/ 690 w 10000"/>
                          <a:gd name="connsiteY116" fmla="*/ 5874 h 10000"/>
                          <a:gd name="connsiteX117" fmla="*/ 569 w 10000"/>
                          <a:gd name="connsiteY117" fmla="*/ 5778 h 10000"/>
                          <a:gd name="connsiteX118" fmla="*/ 460 w 10000"/>
                          <a:gd name="connsiteY118" fmla="*/ 5696 h 10000"/>
                          <a:gd name="connsiteX119" fmla="*/ 369 w 10000"/>
                          <a:gd name="connsiteY119" fmla="*/ 5618 h 10000"/>
                          <a:gd name="connsiteX120" fmla="*/ 299 w 10000"/>
                          <a:gd name="connsiteY120" fmla="*/ 5570 h 10000"/>
                          <a:gd name="connsiteX121" fmla="*/ 252 w 10000"/>
                          <a:gd name="connsiteY121" fmla="*/ 5527 h 10000"/>
                          <a:gd name="connsiteX122" fmla="*/ 225 w 10000"/>
                          <a:gd name="connsiteY122" fmla="*/ 5502 h 10000"/>
                          <a:gd name="connsiteX123" fmla="*/ 148 w 10000"/>
                          <a:gd name="connsiteY123" fmla="*/ 5425 h 10000"/>
                          <a:gd name="connsiteX124" fmla="*/ 92 w 10000"/>
                          <a:gd name="connsiteY124" fmla="*/ 5324 h 10000"/>
                          <a:gd name="connsiteX125" fmla="*/ 52 w 10000"/>
                          <a:gd name="connsiteY125" fmla="*/ 5213 h 10000"/>
                          <a:gd name="connsiteX126" fmla="*/ 27 w 10000"/>
                          <a:gd name="connsiteY126" fmla="*/ 5111 h 10000"/>
                          <a:gd name="connsiteX127" fmla="*/ 10 w 10000"/>
                          <a:gd name="connsiteY127" fmla="*/ 5019 h 10000"/>
                          <a:gd name="connsiteX128" fmla="*/ 5 w 10000"/>
                          <a:gd name="connsiteY128" fmla="*/ 4942 h 10000"/>
                          <a:gd name="connsiteX129" fmla="*/ 0 w 10000"/>
                          <a:gd name="connsiteY129" fmla="*/ 4884 h 10000"/>
                          <a:gd name="connsiteX130" fmla="*/ 0 w 10000"/>
                          <a:gd name="connsiteY130" fmla="*/ 4865 h 10000"/>
                          <a:gd name="connsiteX131" fmla="*/ 0 w 10000"/>
                          <a:gd name="connsiteY131" fmla="*/ 4831 h 10000"/>
                          <a:gd name="connsiteX132" fmla="*/ 0 w 10000"/>
                          <a:gd name="connsiteY132" fmla="*/ 4749 h 10000"/>
                          <a:gd name="connsiteX133" fmla="*/ 0 w 10000"/>
                          <a:gd name="connsiteY133" fmla="*/ 4618 h 10000"/>
                          <a:gd name="connsiteX134" fmla="*/ 0 w 10000"/>
                          <a:gd name="connsiteY134" fmla="*/ 3826 h 10000"/>
                          <a:gd name="connsiteX135" fmla="*/ 0 w 10000"/>
                          <a:gd name="connsiteY135" fmla="*/ 3604 h 10000"/>
                          <a:gd name="connsiteX136" fmla="*/ 0 w 10000"/>
                          <a:gd name="connsiteY136" fmla="*/ 3401 h 10000"/>
                          <a:gd name="connsiteX137" fmla="*/ 0 w 10000"/>
                          <a:gd name="connsiteY137" fmla="*/ 3222 h 10000"/>
                          <a:gd name="connsiteX138" fmla="*/ 10 w 10000"/>
                          <a:gd name="connsiteY138" fmla="*/ 3053 h 10000"/>
                          <a:gd name="connsiteX139" fmla="*/ 40 w 10000"/>
                          <a:gd name="connsiteY139" fmla="*/ 2894 h 10000"/>
                          <a:gd name="connsiteX140" fmla="*/ 84 w 10000"/>
                          <a:gd name="connsiteY140" fmla="*/ 2758 h 10000"/>
                          <a:gd name="connsiteX141" fmla="*/ 131 w 10000"/>
                          <a:gd name="connsiteY141" fmla="*/ 2647 h 10000"/>
                          <a:gd name="connsiteX142" fmla="*/ 183 w 10000"/>
                          <a:gd name="connsiteY142" fmla="*/ 2546 h 10000"/>
                          <a:gd name="connsiteX143" fmla="*/ 230 w 10000"/>
                          <a:gd name="connsiteY143" fmla="*/ 2478 h 10000"/>
                          <a:gd name="connsiteX144" fmla="*/ 275 w 10000"/>
                          <a:gd name="connsiteY144" fmla="*/ 2420 h 10000"/>
                          <a:gd name="connsiteX145" fmla="*/ 299 w 10000"/>
                          <a:gd name="connsiteY145" fmla="*/ 2386 h 10000"/>
                          <a:gd name="connsiteX146" fmla="*/ 312 w 10000"/>
                          <a:gd name="connsiteY146" fmla="*/ 2377 h 10000"/>
                          <a:gd name="connsiteX147" fmla="*/ 322 w 10000"/>
                          <a:gd name="connsiteY147" fmla="*/ 2372 h 10000"/>
                          <a:gd name="connsiteX148" fmla="*/ 356 w 10000"/>
                          <a:gd name="connsiteY148" fmla="*/ 2353 h 10000"/>
                          <a:gd name="connsiteX149" fmla="*/ 413 w 10000"/>
                          <a:gd name="connsiteY149" fmla="*/ 2309 h 10000"/>
                          <a:gd name="connsiteX150" fmla="*/ 485 w 10000"/>
                          <a:gd name="connsiteY150" fmla="*/ 2261 h 10000"/>
                          <a:gd name="connsiteX151" fmla="*/ 581 w 10000"/>
                          <a:gd name="connsiteY151" fmla="*/ 2203 h 10000"/>
                          <a:gd name="connsiteX152" fmla="*/ 690 w 10000"/>
                          <a:gd name="connsiteY152" fmla="*/ 2135 h 10000"/>
                          <a:gd name="connsiteX153" fmla="*/ 811 w 10000"/>
                          <a:gd name="connsiteY153" fmla="*/ 2048 h 10000"/>
                          <a:gd name="connsiteX154" fmla="*/ 950 w 10000"/>
                          <a:gd name="connsiteY154" fmla="*/ 1966 h 10000"/>
                          <a:gd name="connsiteX155" fmla="*/ 1096 w 10000"/>
                          <a:gd name="connsiteY155" fmla="*/ 1865 h 10000"/>
                          <a:gd name="connsiteX156" fmla="*/ 1252 w 10000"/>
                          <a:gd name="connsiteY156" fmla="*/ 1758 h 10000"/>
                          <a:gd name="connsiteX157" fmla="*/ 1418 w 10000"/>
                          <a:gd name="connsiteY157" fmla="*/ 1652 h 10000"/>
                          <a:gd name="connsiteX158" fmla="*/ 1586 w 10000"/>
                          <a:gd name="connsiteY158" fmla="*/ 1541 h 10000"/>
                          <a:gd name="connsiteX159" fmla="*/ 1759 w 10000"/>
                          <a:gd name="connsiteY159" fmla="*/ 1420 h 10000"/>
                          <a:gd name="connsiteX160" fmla="*/ 1940 w 10000"/>
                          <a:gd name="connsiteY160" fmla="*/ 1314 h 10000"/>
                          <a:gd name="connsiteX161" fmla="*/ 2118 w 10000"/>
                          <a:gd name="connsiteY161" fmla="*/ 1193 h 10000"/>
                          <a:gd name="connsiteX162" fmla="*/ 2298 w 10000"/>
                          <a:gd name="connsiteY162" fmla="*/ 1077 h 10000"/>
                          <a:gd name="connsiteX163" fmla="*/ 2476 w 10000"/>
                          <a:gd name="connsiteY163" fmla="*/ 957 h 10000"/>
                          <a:gd name="connsiteX164" fmla="*/ 2650 w 10000"/>
                          <a:gd name="connsiteY164" fmla="*/ 845 h 10000"/>
                          <a:gd name="connsiteX165" fmla="*/ 2818 w 10000"/>
                          <a:gd name="connsiteY165" fmla="*/ 729 h 10000"/>
                          <a:gd name="connsiteX166" fmla="*/ 2979 w 10000"/>
                          <a:gd name="connsiteY166" fmla="*/ 628 h 10000"/>
                          <a:gd name="connsiteX167" fmla="*/ 3135 w 10000"/>
                          <a:gd name="connsiteY167" fmla="*/ 527 h 10000"/>
                          <a:gd name="connsiteX168" fmla="*/ 3278 w 10000"/>
                          <a:gd name="connsiteY168" fmla="*/ 435 h 10000"/>
                          <a:gd name="connsiteX169" fmla="*/ 3407 w 10000"/>
                          <a:gd name="connsiteY169" fmla="*/ 348 h 10000"/>
                          <a:gd name="connsiteX170" fmla="*/ 3525 w 10000"/>
                          <a:gd name="connsiteY170" fmla="*/ 271 h 10000"/>
                          <a:gd name="connsiteX171" fmla="*/ 3629 w 10000"/>
                          <a:gd name="connsiteY171" fmla="*/ 203 h 10000"/>
                          <a:gd name="connsiteX172" fmla="*/ 3716 w 10000"/>
                          <a:gd name="connsiteY172" fmla="*/ 155 h 10000"/>
                          <a:gd name="connsiteX173" fmla="*/ 3785 w 10000"/>
                          <a:gd name="connsiteY173" fmla="*/ 111 h 10000"/>
                          <a:gd name="connsiteX174" fmla="*/ 3837 w 10000"/>
                          <a:gd name="connsiteY174" fmla="*/ 77 h 10000"/>
                          <a:gd name="connsiteX175" fmla="*/ 3949 w 10000"/>
                          <a:gd name="connsiteY175" fmla="*/ 29 h 10000"/>
                          <a:gd name="connsiteX176" fmla="*/ 4052 w 10000"/>
                          <a:gd name="connsiteY17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5005 w 10000"/>
                          <a:gd name="connsiteY13" fmla="*/ 483 h 10000"/>
                          <a:gd name="connsiteX14" fmla="*/ 9693 w 10000"/>
                          <a:gd name="connsiteY14" fmla="*/ 3217 h 10000"/>
                          <a:gd name="connsiteX15" fmla="*/ 9785 w 10000"/>
                          <a:gd name="connsiteY15" fmla="*/ 3266 h 10000"/>
                          <a:gd name="connsiteX16" fmla="*/ 9854 w 10000"/>
                          <a:gd name="connsiteY16" fmla="*/ 3309 h 10000"/>
                          <a:gd name="connsiteX17" fmla="*/ 9901 w 10000"/>
                          <a:gd name="connsiteY17" fmla="*/ 3333 h 10000"/>
                          <a:gd name="connsiteX18" fmla="*/ 9923 w 10000"/>
                          <a:gd name="connsiteY18" fmla="*/ 3353 h 10000"/>
                          <a:gd name="connsiteX19" fmla="*/ 9975 w 10000"/>
                          <a:gd name="connsiteY19" fmla="*/ 3391 h 10000"/>
                          <a:gd name="connsiteX20" fmla="*/ 10000 w 10000"/>
                          <a:gd name="connsiteY20" fmla="*/ 3444 h 10000"/>
                          <a:gd name="connsiteX21" fmla="*/ 10000 w 10000"/>
                          <a:gd name="connsiteY21" fmla="*/ 3493 h 10000"/>
                          <a:gd name="connsiteX22" fmla="*/ 9988 w 10000"/>
                          <a:gd name="connsiteY22" fmla="*/ 3536 h 10000"/>
                          <a:gd name="connsiteX23" fmla="*/ 9958 w 10000"/>
                          <a:gd name="connsiteY23" fmla="*/ 3589 h 10000"/>
                          <a:gd name="connsiteX24" fmla="*/ 9913 w 10000"/>
                          <a:gd name="connsiteY24" fmla="*/ 3647 h 10000"/>
                          <a:gd name="connsiteX25" fmla="*/ 9874 w 10000"/>
                          <a:gd name="connsiteY25" fmla="*/ 3681 h 10000"/>
                          <a:gd name="connsiteX26" fmla="*/ 9832 w 10000"/>
                          <a:gd name="connsiteY26" fmla="*/ 3734 h 10000"/>
                          <a:gd name="connsiteX27" fmla="*/ 9780 w 10000"/>
                          <a:gd name="connsiteY27" fmla="*/ 3792 h 10000"/>
                          <a:gd name="connsiteX28" fmla="*/ 9728 w 10000"/>
                          <a:gd name="connsiteY28" fmla="*/ 3850 h 10000"/>
                          <a:gd name="connsiteX29" fmla="*/ 9671 w 10000"/>
                          <a:gd name="connsiteY29" fmla="*/ 3903 h 10000"/>
                          <a:gd name="connsiteX30" fmla="*/ 9629 w 10000"/>
                          <a:gd name="connsiteY30" fmla="*/ 3952 h 10000"/>
                          <a:gd name="connsiteX31" fmla="*/ 9589 w 10000"/>
                          <a:gd name="connsiteY31" fmla="*/ 3995 h 10000"/>
                          <a:gd name="connsiteX32" fmla="*/ 9562 w 10000"/>
                          <a:gd name="connsiteY32" fmla="*/ 4029 h 10000"/>
                          <a:gd name="connsiteX33" fmla="*/ 9550 w 10000"/>
                          <a:gd name="connsiteY33" fmla="*/ 4039 h 10000"/>
                          <a:gd name="connsiteX34" fmla="*/ 9555 w 10000"/>
                          <a:gd name="connsiteY34" fmla="*/ 6237 h 10000"/>
                          <a:gd name="connsiteX35" fmla="*/ 9567 w 10000"/>
                          <a:gd name="connsiteY35" fmla="*/ 6246 h 10000"/>
                          <a:gd name="connsiteX36" fmla="*/ 9597 w 10000"/>
                          <a:gd name="connsiteY36" fmla="*/ 6271 h 10000"/>
                          <a:gd name="connsiteX37" fmla="*/ 9641 w 10000"/>
                          <a:gd name="connsiteY37" fmla="*/ 6304 h 10000"/>
                          <a:gd name="connsiteX38" fmla="*/ 9698 w 10000"/>
                          <a:gd name="connsiteY38" fmla="*/ 6338 h 10000"/>
                          <a:gd name="connsiteX39" fmla="*/ 9753 w 10000"/>
                          <a:gd name="connsiteY39" fmla="*/ 6382 h 10000"/>
                          <a:gd name="connsiteX40" fmla="*/ 9805 w 10000"/>
                          <a:gd name="connsiteY40" fmla="*/ 6420 h 10000"/>
                          <a:gd name="connsiteX41" fmla="*/ 9844 w 10000"/>
                          <a:gd name="connsiteY41" fmla="*/ 6454 h 10000"/>
                          <a:gd name="connsiteX42" fmla="*/ 9874 w 10000"/>
                          <a:gd name="connsiteY42" fmla="*/ 6488 h 10000"/>
                          <a:gd name="connsiteX43" fmla="*/ 9884 w 10000"/>
                          <a:gd name="connsiteY43" fmla="*/ 6531 h 10000"/>
                          <a:gd name="connsiteX44" fmla="*/ 9879 w 10000"/>
                          <a:gd name="connsiteY44" fmla="*/ 6575 h 10000"/>
                          <a:gd name="connsiteX45" fmla="*/ 9866 w 10000"/>
                          <a:gd name="connsiteY45" fmla="*/ 6618 h 10000"/>
                          <a:gd name="connsiteX46" fmla="*/ 9854 w 10000"/>
                          <a:gd name="connsiteY46" fmla="*/ 6652 h 10000"/>
                          <a:gd name="connsiteX47" fmla="*/ 9839 w 10000"/>
                          <a:gd name="connsiteY47" fmla="*/ 6667 h 10000"/>
                          <a:gd name="connsiteX48" fmla="*/ 9837 w 10000"/>
                          <a:gd name="connsiteY48" fmla="*/ 6676 h 10000"/>
                          <a:gd name="connsiteX49" fmla="*/ 9827 w 10000"/>
                          <a:gd name="connsiteY49" fmla="*/ 6686 h 10000"/>
                          <a:gd name="connsiteX50" fmla="*/ 9792 w 10000"/>
                          <a:gd name="connsiteY50" fmla="*/ 6720 h 10000"/>
                          <a:gd name="connsiteX51" fmla="*/ 9740 w 10000"/>
                          <a:gd name="connsiteY51" fmla="*/ 6758 h 10000"/>
                          <a:gd name="connsiteX52" fmla="*/ 9671 w 10000"/>
                          <a:gd name="connsiteY52" fmla="*/ 6826 h 10000"/>
                          <a:gd name="connsiteX53" fmla="*/ 9579 w 10000"/>
                          <a:gd name="connsiteY53" fmla="*/ 6903 h 10000"/>
                          <a:gd name="connsiteX54" fmla="*/ 9476 w 10000"/>
                          <a:gd name="connsiteY54" fmla="*/ 6995 h 10000"/>
                          <a:gd name="connsiteX55" fmla="*/ 9359 w 10000"/>
                          <a:gd name="connsiteY55" fmla="*/ 7106 h 10000"/>
                          <a:gd name="connsiteX56" fmla="*/ 9231 w 10000"/>
                          <a:gd name="connsiteY56" fmla="*/ 7227 h 10000"/>
                          <a:gd name="connsiteX57" fmla="*/ 9087 w 10000"/>
                          <a:gd name="connsiteY57" fmla="*/ 7353 h 10000"/>
                          <a:gd name="connsiteX58" fmla="*/ 8939 w 10000"/>
                          <a:gd name="connsiteY58" fmla="*/ 7478 h 10000"/>
                          <a:gd name="connsiteX59" fmla="*/ 8780 w 10000"/>
                          <a:gd name="connsiteY59" fmla="*/ 7623 h 10000"/>
                          <a:gd name="connsiteX60" fmla="*/ 8615 w 10000"/>
                          <a:gd name="connsiteY60" fmla="*/ 7778 h 10000"/>
                          <a:gd name="connsiteX61" fmla="*/ 8441 w 10000"/>
                          <a:gd name="connsiteY61" fmla="*/ 7928 h 10000"/>
                          <a:gd name="connsiteX62" fmla="*/ 8268 w 10000"/>
                          <a:gd name="connsiteY62" fmla="*/ 8082 h 10000"/>
                          <a:gd name="connsiteX63" fmla="*/ 8090 w 10000"/>
                          <a:gd name="connsiteY63" fmla="*/ 8242 h 10000"/>
                          <a:gd name="connsiteX64" fmla="*/ 7917 w 10000"/>
                          <a:gd name="connsiteY64" fmla="*/ 8401 h 10000"/>
                          <a:gd name="connsiteX65" fmla="*/ 7741 w 10000"/>
                          <a:gd name="connsiteY65" fmla="*/ 8556 h 10000"/>
                          <a:gd name="connsiteX66" fmla="*/ 7568 w 10000"/>
                          <a:gd name="connsiteY66" fmla="*/ 8715 h 10000"/>
                          <a:gd name="connsiteX67" fmla="*/ 7395 w 10000"/>
                          <a:gd name="connsiteY67" fmla="*/ 8865 h 10000"/>
                          <a:gd name="connsiteX68" fmla="*/ 7229 w 10000"/>
                          <a:gd name="connsiteY68" fmla="*/ 9010 h 10000"/>
                          <a:gd name="connsiteX69" fmla="*/ 7073 w 10000"/>
                          <a:gd name="connsiteY69" fmla="*/ 9155 h 10000"/>
                          <a:gd name="connsiteX70" fmla="*/ 6927 w 10000"/>
                          <a:gd name="connsiteY70" fmla="*/ 9290 h 10000"/>
                          <a:gd name="connsiteX71" fmla="*/ 6784 w 10000"/>
                          <a:gd name="connsiteY71" fmla="*/ 9415 h 10000"/>
                          <a:gd name="connsiteX72" fmla="*/ 6658 w 10000"/>
                          <a:gd name="connsiteY72" fmla="*/ 9527 h 10000"/>
                          <a:gd name="connsiteX73" fmla="*/ 6541 w 10000"/>
                          <a:gd name="connsiteY73" fmla="*/ 9628 h 10000"/>
                          <a:gd name="connsiteX74" fmla="*/ 6437 w 10000"/>
                          <a:gd name="connsiteY74" fmla="*/ 9720 h 10000"/>
                          <a:gd name="connsiteX75" fmla="*/ 6356 w 10000"/>
                          <a:gd name="connsiteY75" fmla="*/ 9797 h 10000"/>
                          <a:gd name="connsiteX76" fmla="*/ 6286 w 10000"/>
                          <a:gd name="connsiteY76" fmla="*/ 9865 h 10000"/>
                          <a:gd name="connsiteX77" fmla="*/ 6235 w 10000"/>
                          <a:gd name="connsiteY77" fmla="*/ 9908 h 10000"/>
                          <a:gd name="connsiteX78" fmla="*/ 6205 w 10000"/>
                          <a:gd name="connsiteY78" fmla="*/ 9932 h 10000"/>
                          <a:gd name="connsiteX79" fmla="*/ 6131 w 10000"/>
                          <a:gd name="connsiteY79" fmla="*/ 9986 h 10000"/>
                          <a:gd name="connsiteX80" fmla="*/ 6066 w 10000"/>
                          <a:gd name="connsiteY80" fmla="*/ 10000 h 10000"/>
                          <a:gd name="connsiteX81" fmla="*/ 6004 w 10000"/>
                          <a:gd name="connsiteY81" fmla="*/ 9990 h 10000"/>
                          <a:gd name="connsiteX82" fmla="*/ 5957 w 10000"/>
                          <a:gd name="connsiteY82" fmla="*/ 9976 h 10000"/>
                          <a:gd name="connsiteX83" fmla="*/ 5928 w 10000"/>
                          <a:gd name="connsiteY83" fmla="*/ 9957 h 10000"/>
                          <a:gd name="connsiteX84" fmla="*/ 5913 w 10000"/>
                          <a:gd name="connsiteY84" fmla="*/ 9952 h 10000"/>
                          <a:gd name="connsiteX85" fmla="*/ 5901 w 10000"/>
                          <a:gd name="connsiteY85" fmla="*/ 9942 h 10000"/>
                          <a:gd name="connsiteX86" fmla="*/ 5866 w 10000"/>
                          <a:gd name="connsiteY86" fmla="*/ 9918 h 10000"/>
                          <a:gd name="connsiteX87" fmla="*/ 5809 w 10000"/>
                          <a:gd name="connsiteY87" fmla="*/ 9874 h 10000"/>
                          <a:gd name="connsiteX88" fmla="*/ 5737 w 10000"/>
                          <a:gd name="connsiteY88" fmla="*/ 9816 h 10000"/>
                          <a:gd name="connsiteX89" fmla="*/ 5641 w 10000"/>
                          <a:gd name="connsiteY89" fmla="*/ 9739 h 10000"/>
                          <a:gd name="connsiteX90" fmla="*/ 5524 w 10000"/>
                          <a:gd name="connsiteY90" fmla="*/ 9647 h 10000"/>
                          <a:gd name="connsiteX91" fmla="*/ 5398 w 10000"/>
                          <a:gd name="connsiteY91" fmla="*/ 9546 h 10000"/>
                          <a:gd name="connsiteX92" fmla="*/ 5252 w 10000"/>
                          <a:gd name="connsiteY92" fmla="*/ 9435 h 10000"/>
                          <a:gd name="connsiteX93" fmla="*/ 5096 w 10000"/>
                          <a:gd name="connsiteY93" fmla="*/ 9314 h 10000"/>
                          <a:gd name="connsiteX94" fmla="*/ 4923 w 10000"/>
                          <a:gd name="connsiteY94" fmla="*/ 9179 h 10000"/>
                          <a:gd name="connsiteX95" fmla="*/ 4740 w 10000"/>
                          <a:gd name="connsiteY95" fmla="*/ 9034 h 10000"/>
                          <a:gd name="connsiteX96" fmla="*/ 4545 w 10000"/>
                          <a:gd name="connsiteY96" fmla="*/ 8884 h 10000"/>
                          <a:gd name="connsiteX97" fmla="*/ 4347 w 10000"/>
                          <a:gd name="connsiteY97" fmla="*/ 8729 h 10000"/>
                          <a:gd name="connsiteX98" fmla="*/ 4139 w 10000"/>
                          <a:gd name="connsiteY98" fmla="*/ 8560 h 10000"/>
                          <a:gd name="connsiteX99" fmla="*/ 3924 w 10000"/>
                          <a:gd name="connsiteY99" fmla="*/ 8401 h 10000"/>
                          <a:gd name="connsiteX100" fmla="*/ 3706 w 10000"/>
                          <a:gd name="connsiteY100" fmla="*/ 8222 h 10000"/>
                          <a:gd name="connsiteX101" fmla="*/ 3481 w 10000"/>
                          <a:gd name="connsiteY101" fmla="*/ 8053 h 10000"/>
                          <a:gd name="connsiteX102" fmla="*/ 3256 w 10000"/>
                          <a:gd name="connsiteY102" fmla="*/ 7879 h 10000"/>
                          <a:gd name="connsiteX103" fmla="*/ 3026 w 10000"/>
                          <a:gd name="connsiteY103" fmla="*/ 7700 h 10000"/>
                          <a:gd name="connsiteX104" fmla="*/ 2801 w 10000"/>
                          <a:gd name="connsiteY104" fmla="*/ 7522 h 10000"/>
                          <a:gd name="connsiteX105" fmla="*/ 2575 w 10000"/>
                          <a:gd name="connsiteY105" fmla="*/ 7343 h 10000"/>
                          <a:gd name="connsiteX106" fmla="*/ 2355 w 10000"/>
                          <a:gd name="connsiteY106" fmla="*/ 7174 h 10000"/>
                          <a:gd name="connsiteX107" fmla="*/ 2135 w 10000"/>
                          <a:gd name="connsiteY107" fmla="*/ 7005 h 10000"/>
                          <a:gd name="connsiteX108" fmla="*/ 1922 w 10000"/>
                          <a:gd name="connsiteY108" fmla="*/ 6836 h 10000"/>
                          <a:gd name="connsiteX109" fmla="*/ 1719 w 10000"/>
                          <a:gd name="connsiteY109" fmla="*/ 6676 h 10000"/>
                          <a:gd name="connsiteX110" fmla="*/ 1519 w 10000"/>
                          <a:gd name="connsiteY110" fmla="*/ 6522 h 10000"/>
                          <a:gd name="connsiteX111" fmla="*/ 1331 w 10000"/>
                          <a:gd name="connsiteY111" fmla="*/ 6372 h 10000"/>
                          <a:gd name="connsiteX112" fmla="*/ 1153 w 10000"/>
                          <a:gd name="connsiteY112" fmla="*/ 6237 h 10000"/>
                          <a:gd name="connsiteX113" fmla="*/ 985 w 10000"/>
                          <a:gd name="connsiteY113" fmla="*/ 6101 h 10000"/>
                          <a:gd name="connsiteX114" fmla="*/ 831 w 10000"/>
                          <a:gd name="connsiteY114" fmla="*/ 5981 h 10000"/>
                          <a:gd name="connsiteX115" fmla="*/ 690 w 10000"/>
                          <a:gd name="connsiteY115" fmla="*/ 5874 h 10000"/>
                          <a:gd name="connsiteX116" fmla="*/ 569 w 10000"/>
                          <a:gd name="connsiteY116" fmla="*/ 5778 h 10000"/>
                          <a:gd name="connsiteX117" fmla="*/ 460 w 10000"/>
                          <a:gd name="connsiteY117" fmla="*/ 5696 h 10000"/>
                          <a:gd name="connsiteX118" fmla="*/ 369 w 10000"/>
                          <a:gd name="connsiteY118" fmla="*/ 5618 h 10000"/>
                          <a:gd name="connsiteX119" fmla="*/ 299 w 10000"/>
                          <a:gd name="connsiteY119" fmla="*/ 5570 h 10000"/>
                          <a:gd name="connsiteX120" fmla="*/ 252 w 10000"/>
                          <a:gd name="connsiteY120" fmla="*/ 5527 h 10000"/>
                          <a:gd name="connsiteX121" fmla="*/ 225 w 10000"/>
                          <a:gd name="connsiteY121" fmla="*/ 5502 h 10000"/>
                          <a:gd name="connsiteX122" fmla="*/ 148 w 10000"/>
                          <a:gd name="connsiteY122" fmla="*/ 5425 h 10000"/>
                          <a:gd name="connsiteX123" fmla="*/ 92 w 10000"/>
                          <a:gd name="connsiteY123" fmla="*/ 5324 h 10000"/>
                          <a:gd name="connsiteX124" fmla="*/ 52 w 10000"/>
                          <a:gd name="connsiteY124" fmla="*/ 5213 h 10000"/>
                          <a:gd name="connsiteX125" fmla="*/ 27 w 10000"/>
                          <a:gd name="connsiteY125" fmla="*/ 5111 h 10000"/>
                          <a:gd name="connsiteX126" fmla="*/ 10 w 10000"/>
                          <a:gd name="connsiteY126" fmla="*/ 5019 h 10000"/>
                          <a:gd name="connsiteX127" fmla="*/ 5 w 10000"/>
                          <a:gd name="connsiteY127" fmla="*/ 4942 h 10000"/>
                          <a:gd name="connsiteX128" fmla="*/ 0 w 10000"/>
                          <a:gd name="connsiteY128" fmla="*/ 4884 h 10000"/>
                          <a:gd name="connsiteX129" fmla="*/ 0 w 10000"/>
                          <a:gd name="connsiteY129" fmla="*/ 4865 h 10000"/>
                          <a:gd name="connsiteX130" fmla="*/ 0 w 10000"/>
                          <a:gd name="connsiteY130" fmla="*/ 4831 h 10000"/>
                          <a:gd name="connsiteX131" fmla="*/ 0 w 10000"/>
                          <a:gd name="connsiteY131" fmla="*/ 4749 h 10000"/>
                          <a:gd name="connsiteX132" fmla="*/ 0 w 10000"/>
                          <a:gd name="connsiteY132" fmla="*/ 4618 h 10000"/>
                          <a:gd name="connsiteX133" fmla="*/ 0 w 10000"/>
                          <a:gd name="connsiteY133" fmla="*/ 3826 h 10000"/>
                          <a:gd name="connsiteX134" fmla="*/ 0 w 10000"/>
                          <a:gd name="connsiteY134" fmla="*/ 3604 h 10000"/>
                          <a:gd name="connsiteX135" fmla="*/ 0 w 10000"/>
                          <a:gd name="connsiteY135" fmla="*/ 3401 h 10000"/>
                          <a:gd name="connsiteX136" fmla="*/ 0 w 10000"/>
                          <a:gd name="connsiteY136" fmla="*/ 3222 h 10000"/>
                          <a:gd name="connsiteX137" fmla="*/ 10 w 10000"/>
                          <a:gd name="connsiteY137" fmla="*/ 3053 h 10000"/>
                          <a:gd name="connsiteX138" fmla="*/ 40 w 10000"/>
                          <a:gd name="connsiteY138" fmla="*/ 2894 h 10000"/>
                          <a:gd name="connsiteX139" fmla="*/ 84 w 10000"/>
                          <a:gd name="connsiteY139" fmla="*/ 2758 h 10000"/>
                          <a:gd name="connsiteX140" fmla="*/ 131 w 10000"/>
                          <a:gd name="connsiteY140" fmla="*/ 2647 h 10000"/>
                          <a:gd name="connsiteX141" fmla="*/ 183 w 10000"/>
                          <a:gd name="connsiteY141" fmla="*/ 2546 h 10000"/>
                          <a:gd name="connsiteX142" fmla="*/ 230 w 10000"/>
                          <a:gd name="connsiteY142" fmla="*/ 2478 h 10000"/>
                          <a:gd name="connsiteX143" fmla="*/ 275 w 10000"/>
                          <a:gd name="connsiteY143" fmla="*/ 2420 h 10000"/>
                          <a:gd name="connsiteX144" fmla="*/ 299 w 10000"/>
                          <a:gd name="connsiteY144" fmla="*/ 2386 h 10000"/>
                          <a:gd name="connsiteX145" fmla="*/ 312 w 10000"/>
                          <a:gd name="connsiteY145" fmla="*/ 2377 h 10000"/>
                          <a:gd name="connsiteX146" fmla="*/ 322 w 10000"/>
                          <a:gd name="connsiteY146" fmla="*/ 2372 h 10000"/>
                          <a:gd name="connsiteX147" fmla="*/ 356 w 10000"/>
                          <a:gd name="connsiteY147" fmla="*/ 2353 h 10000"/>
                          <a:gd name="connsiteX148" fmla="*/ 413 w 10000"/>
                          <a:gd name="connsiteY148" fmla="*/ 2309 h 10000"/>
                          <a:gd name="connsiteX149" fmla="*/ 485 w 10000"/>
                          <a:gd name="connsiteY149" fmla="*/ 2261 h 10000"/>
                          <a:gd name="connsiteX150" fmla="*/ 581 w 10000"/>
                          <a:gd name="connsiteY150" fmla="*/ 2203 h 10000"/>
                          <a:gd name="connsiteX151" fmla="*/ 690 w 10000"/>
                          <a:gd name="connsiteY151" fmla="*/ 2135 h 10000"/>
                          <a:gd name="connsiteX152" fmla="*/ 811 w 10000"/>
                          <a:gd name="connsiteY152" fmla="*/ 2048 h 10000"/>
                          <a:gd name="connsiteX153" fmla="*/ 950 w 10000"/>
                          <a:gd name="connsiteY153" fmla="*/ 1966 h 10000"/>
                          <a:gd name="connsiteX154" fmla="*/ 1096 w 10000"/>
                          <a:gd name="connsiteY154" fmla="*/ 1865 h 10000"/>
                          <a:gd name="connsiteX155" fmla="*/ 1252 w 10000"/>
                          <a:gd name="connsiteY155" fmla="*/ 1758 h 10000"/>
                          <a:gd name="connsiteX156" fmla="*/ 1418 w 10000"/>
                          <a:gd name="connsiteY156" fmla="*/ 1652 h 10000"/>
                          <a:gd name="connsiteX157" fmla="*/ 1586 w 10000"/>
                          <a:gd name="connsiteY157" fmla="*/ 1541 h 10000"/>
                          <a:gd name="connsiteX158" fmla="*/ 1759 w 10000"/>
                          <a:gd name="connsiteY158" fmla="*/ 1420 h 10000"/>
                          <a:gd name="connsiteX159" fmla="*/ 1940 w 10000"/>
                          <a:gd name="connsiteY159" fmla="*/ 1314 h 10000"/>
                          <a:gd name="connsiteX160" fmla="*/ 2118 w 10000"/>
                          <a:gd name="connsiteY160" fmla="*/ 1193 h 10000"/>
                          <a:gd name="connsiteX161" fmla="*/ 2298 w 10000"/>
                          <a:gd name="connsiteY161" fmla="*/ 1077 h 10000"/>
                          <a:gd name="connsiteX162" fmla="*/ 2476 w 10000"/>
                          <a:gd name="connsiteY162" fmla="*/ 957 h 10000"/>
                          <a:gd name="connsiteX163" fmla="*/ 2650 w 10000"/>
                          <a:gd name="connsiteY163" fmla="*/ 845 h 10000"/>
                          <a:gd name="connsiteX164" fmla="*/ 2818 w 10000"/>
                          <a:gd name="connsiteY164" fmla="*/ 729 h 10000"/>
                          <a:gd name="connsiteX165" fmla="*/ 2979 w 10000"/>
                          <a:gd name="connsiteY165" fmla="*/ 628 h 10000"/>
                          <a:gd name="connsiteX166" fmla="*/ 3135 w 10000"/>
                          <a:gd name="connsiteY166" fmla="*/ 527 h 10000"/>
                          <a:gd name="connsiteX167" fmla="*/ 3278 w 10000"/>
                          <a:gd name="connsiteY167" fmla="*/ 435 h 10000"/>
                          <a:gd name="connsiteX168" fmla="*/ 3407 w 10000"/>
                          <a:gd name="connsiteY168" fmla="*/ 348 h 10000"/>
                          <a:gd name="connsiteX169" fmla="*/ 3525 w 10000"/>
                          <a:gd name="connsiteY169" fmla="*/ 271 h 10000"/>
                          <a:gd name="connsiteX170" fmla="*/ 3629 w 10000"/>
                          <a:gd name="connsiteY170" fmla="*/ 203 h 10000"/>
                          <a:gd name="connsiteX171" fmla="*/ 3716 w 10000"/>
                          <a:gd name="connsiteY171" fmla="*/ 155 h 10000"/>
                          <a:gd name="connsiteX172" fmla="*/ 3785 w 10000"/>
                          <a:gd name="connsiteY172" fmla="*/ 111 h 10000"/>
                          <a:gd name="connsiteX173" fmla="*/ 3837 w 10000"/>
                          <a:gd name="connsiteY173" fmla="*/ 77 h 10000"/>
                          <a:gd name="connsiteX174" fmla="*/ 3949 w 10000"/>
                          <a:gd name="connsiteY174" fmla="*/ 29 h 10000"/>
                          <a:gd name="connsiteX175" fmla="*/ 4052 w 10000"/>
                          <a:gd name="connsiteY175"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4857 w 10000"/>
                          <a:gd name="connsiteY12" fmla="*/ 391 h 10000"/>
                          <a:gd name="connsiteX13" fmla="*/ 9693 w 10000"/>
                          <a:gd name="connsiteY13" fmla="*/ 3217 h 10000"/>
                          <a:gd name="connsiteX14" fmla="*/ 9785 w 10000"/>
                          <a:gd name="connsiteY14" fmla="*/ 3266 h 10000"/>
                          <a:gd name="connsiteX15" fmla="*/ 9854 w 10000"/>
                          <a:gd name="connsiteY15" fmla="*/ 3309 h 10000"/>
                          <a:gd name="connsiteX16" fmla="*/ 9901 w 10000"/>
                          <a:gd name="connsiteY16" fmla="*/ 3333 h 10000"/>
                          <a:gd name="connsiteX17" fmla="*/ 9923 w 10000"/>
                          <a:gd name="connsiteY17" fmla="*/ 3353 h 10000"/>
                          <a:gd name="connsiteX18" fmla="*/ 9975 w 10000"/>
                          <a:gd name="connsiteY18" fmla="*/ 3391 h 10000"/>
                          <a:gd name="connsiteX19" fmla="*/ 10000 w 10000"/>
                          <a:gd name="connsiteY19" fmla="*/ 3444 h 10000"/>
                          <a:gd name="connsiteX20" fmla="*/ 10000 w 10000"/>
                          <a:gd name="connsiteY20" fmla="*/ 3493 h 10000"/>
                          <a:gd name="connsiteX21" fmla="*/ 9988 w 10000"/>
                          <a:gd name="connsiteY21" fmla="*/ 3536 h 10000"/>
                          <a:gd name="connsiteX22" fmla="*/ 9958 w 10000"/>
                          <a:gd name="connsiteY22" fmla="*/ 3589 h 10000"/>
                          <a:gd name="connsiteX23" fmla="*/ 9913 w 10000"/>
                          <a:gd name="connsiteY23" fmla="*/ 3647 h 10000"/>
                          <a:gd name="connsiteX24" fmla="*/ 9874 w 10000"/>
                          <a:gd name="connsiteY24" fmla="*/ 3681 h 10000"/>
                          <a:gd name="connsiteX25" fmla="*/ 9832 w 10000"/>
                          <a:gd name="connsiteY25" fmla="*/ 3734 h 10000"/>
                          <a:gd name="connsiteX26" fmla="*/ 9780 w 10000"/>
                          <a:gd name="connsiteY26" fmla="*/ 3792 h 10000"/>
                          <a:gd name="connsiteX27" fmla="*/ 9728 w 10000"/>
                          <a:gd name="connsiteY27" fmla="*/ 3850 h 10000"/>
                          <a:gd name="connsiteX28" fmla="*/ 9671 w 10000"/>
                          <a:gd name="connsiteY28" fmla="*/ 3903 h 10000"/>
                          <a:gd name="connsiteX29" fmla="*/ 9629 w 10000"/>
                          <a:gd name="connsiteY29" fmla="*/ 3952 h 10000"/>
                          <a:gd name="connsiteX30" fmla="*/ 9589 w 10000"/>
                          <a:gd name="connsiteY30" fmla="*/ 3995 h 10000"/>
                          <a:gd name="connsiteX31" fmla="*/ 9562 w 10000"/>
                          <a:gd name="connsiteY31" fmla="*/ 4029 h 10000"/>
                          <a:gd name="connsiteX32" fmla="*/ 9550 w 10000"/>
                          <a:gd name="connsiteY32" fmla="*/ 4039 h 10000"/>
                          <a:gd name="connsiteX33" fmla="*/ 9555 w 10000"/>
                          <a:gd name="connsiteY33" fmla="*/ 6237 h 10000"/>
                          <a:gd name="connsiteX34" fmla="*/ 9567 w 10000"/>
                          <a:gd name="connsiteY34" fmla="*/ 6246 h 10000"/>
                          <a:gd name="connsiteX35" fmla="*/ 9597 w 10000"/>
                          <a:gd name="connsiteY35" fmla="*/ 6271 h 10000"/>
                          <a:gd name="connsiteX36" fmla="*/ 9641 w 10000"/>
                          <a:gd name="connsiteY36" fmla="*/ 6304 h 10000"/>
                          <a:gd name="connsiteX37" fmla="*/ 9698 w 10000"/>
                          <a:gd name="connsiteY37" fmla="*/ 6338 h 10000"/>
                          <a:gd name="connsiteX38" fmla="*/ 9753 w 10000"/>
                          <a:gd name="connsiteY38" fmla="*/ 6382 h 10000"/>
                          <a:gd name="connsiteX39" fmla="*/ 9805 w 10000"/>
                          <a:gd name="connsiteY39" fmla="*/ 6420 h 10000"/>
                          <a:gd name="connsiteX40" fmla="*/ 9844 w 10000"/>
                          <a:gd name="connsiteY40" fmla="*/ 6454 h 10000"/>
                          <a:gd name="connsiteX41" fmla="*/ 9874 w 10000"/>
                          <a:gd name="connsiteY41" fmla="*/ 6488 h 10000"/>
                          <a:gd name="connsiteX42" fmla="*/ 9884 w 10000"/>
                          <a:gd name="connsiteY42" fmla="*/ 6531 h 10000"/>
                          <a:gd name="connsiteX43" fmla="*/ 9879 w 10000"/>
                          <a:gd name="connsiteY43" fmla="*/ 6575 h 10000"/>
                          <a:gd name="connsiteX44" fmla="*/ 9866 w 10000"/>
                          <a:gd name="connsiteY44" fmla="*/ 6618 h 10000"/>
                          <a:gd name="connsiteX45" fmla="*/ 9854 w 10000"/>
                          <a:gd name="connsiteY45" fmla="*/ 6652 h 10000"/>
                          <a:gd name="connsiteX46" fmla="*/ 9839 w 10000"/>
                          <a:gd name="connsiteY46" fmla="*/ 6667 h 10000"/>
                          <a:gd name="connsiteX47" fmla="*/ 9837 w 10000"/>
                          <a:gd name="connsiteY47" fmla="*/ 6676 h 10000"/>
                          <a:gd name="connsiteX48" fmla="*/ 9827 w 10000"/>
                          <a:gd name="connsiteY48" fmla="*/ 6686 h 10000"/>
                          <a:gd name="connsiteX49" fmla="*/ 9792 w 10000"/>
                          <a:gd name="connsiteY49" fmla="*/ 6720 h 10000"/>
                          <a:gd name="connsiteX50" fmla="*/ 9740 w 10000"/>
                          <a:gd name="connsiteY50" fmla="*/ 6758 h 10000"/>
                          <a:gd name="connsiteX51" fmla="*/ 9671 w 10000"/>
                          <a:gd name="connsiteY51" fmla="*/ 6826 h 10000"/>
                          <a:gd name="connsiteX52" fmla="*/ 9579 w 10000"/>
                          <a:gd name="connsiteY52" fmla="*/ 6903 h 10000"/>
                          <a:gd name="connsiteX53" fmla="*/ 9476 w 10000"/>
                          <a:gd name="connsiteY53" fmla="*/ 6995 h 10000"/>
                          <a:gd name="connsiteX54" fmla="*/ 9359 w 10000"/>
                          <a:gd name="connsiteY54" fmla="*/ 7106 h 10000"/>
                          <a:gd name="connsiteX55" fmla="*/ 9231 w 10000"/>
                          <a:gd name="connsiteY55" fmla="*/ 7227 h 10000"/>
                          <a:gd name="connsiteX56" fmla="*/ 9087 w 10000"/>
                          <a:gd name="connsiteY56" fmla="*/ 7353 h 10000"/>
                          <a:gd name="connsiteX57" fmla="*/ 8939 w 10000"/>
                          <a:gd name="connsiteY57" fmla="*/ 7478 h 10000"/>
                          <a:gd name="connsiteX58" fmla="*/ 8780 w 10000"/>
                          <a:gd name="connsiteY58" fmla="*/ 7623 h 10000"/>
                          <a:gd name="connsiteX59" fmla="*/ 8615 w 10000"/>
                          <a:gd name="connsiteY59" fmla="*/ 7778 h 10000"/>
                          <a:gd name="connsiteX60" fmla="*/ 8441 w 10000"/>
                          <a:gd name="connsiteY60" fmla="*/ 7928 h 10000"/>
                          <a:gd name="connsiteX61" fmla="*/ 8268 w 10000"/>
                          <a:gd name="connsiteY61" fmla="*/ 8082 h 10000"/>
                          <a:gd name="connsiteX62" fmla="*/ 8090 w 10000"/>
                          <a:gd name="connsiteY62" fmla="*/ 8242 h 10000"/>
                          <a:gd name="connsiteX63" fmla="*/ 7917 w 10000"/>
                          <a:gd name="connsiteY63" fmla="*/ 8401 h 10000"/>
                          <a:gd name="connsiteX64" fmla="*/ 7741 w 10000"/>
                          <a:gd name="connsiteY64" fmla="*/ 8556 h 10000"/>
                          <a:gd name="connsiteX65" fmla="*/ 7568 w 10000"/>
                          <a:gd name="connsiteY65" fmla="*/ 8715 h 10000"/>
                          <a:gd name="connsiteX66" fmla="*/ 7395 w 10000"/>
                          <a:gd name="connsiteY66" fmla="*/ 8865 h 10000"/>
                          <a:gd name="connsiteX67" fmla="*/ 7229 w 10000"/>
                          <a:gd name="connsiteY67" fmla="*/ 9010 h 10000"/>
                          <a:gd name="connsiteX68" fmla="*/ 7073 w 10000"/>
                          <a:gd name="connsiteY68" fmla="*/ 9155 h 10000"/>
                          <a:gd name="connsiteX69" fmla="*/ 6927 w 10000"/>
                          <a:gd name="connsiteY69" fmla="*/ 9290 h 10000"/>
                          <a:gd name="connsiteX70" fmla="*/ 6784 w 10000"/>
                          <a:gd name="connsiteY70" fmla="*/ 9415 h 10000"/>
                          <a:gd name="connsiteX71" fmla="*/ 6658 w 10000"/>
                          <a:gd name="connsiteY71" fmla="*/ 9527 h 10000"/>
                          <a:gd name="connsiteX72" fmla="*/ 6541 w 10000"/>
                          <a:gd name="connsiteY72" fmla="*/ 9628 h 10000"/>
                          <a:gd name="connsiteX73" fmla="*/ 6437 w 10000"/>
                          <a:gd name="connsiteY73" fmla="*/ 9720 h 10000"/>
                          <a:gd name="connsiteX74" fmla="*/ 6356 w 10000"/>
                          <a:gd name="connsiteY74" fmla="*/ 9797 h 10000"/>
                          <a:gd name="connsiteX75" fmla="*/ 6286 w 10000"/>
                          <a:gd name="connsiteY75" fmla="*/ 9865 h 10000"/>
                          <a:gd name="connsiteX76" fmla="*/ 6235 w 10000"/>
                          <a:gd name="connsiteY76" fmla="*/ 9908 h 10000"/>
                          <a:gd name="connsiteX77" fmla="*/ 6205 w 10000"/>
                          <a:gd name="connsiteY77" fmla="*/ 9932 h 10000"/>
                          <a:gd name="connsiteX78" fmla="*/ 6131 w 10000"/>
                          <a:gd name="connsiteY78" fmla="*/ 9986 h 10000"/>
                          <a:gd name="connsiteX79" fmla="*/ 6066 w 10000"/>
                          <a:gd name="connsiteY79" fmla="*/ 10000 h 10000"/>
                          <a:gd name="connsiteX80" fmla="*/ 6004 w 10000"/>
                          <a:gd name="connsiteY80" fmla="*/ 9990 h 10000"/>
                          <a:gd name="connsiteX81" fmla="*/ 5957 w 10000"/>
                          <a:gd name="connsiteY81" fmla="*/ 9976 h 10000"/>
                          <a:gd name="connsiteX82" fmla="*/ 5928 w 10000"/>
                          <a:gd name="connsiteY82" fmla="*/ 9957 h 10000"/>
                          <a:gd name="connsiteX83" fmla="*/ 5913 w 10000"/>
                          <a:gd name="connsiteY83" fmla="*/ 9952 h 10000"/>
                          <a:gd name="connsiteX84" fmla="*/ 5901 w 10000"/>
                          <a:gd name="connsiteY84" fmla="*/ 9942 h 10000"/>
                          <a:gd name="connsiteX85" fmla="*/ 5866 w 10000"/>
                          <a:gd name="connsiteY85" fmla="*/ 9918 h 10000"/>
                          <a:gd name="connsiteX86" fmla="*/ 5809 w 10000"/>
                          <a:gd name="connsiteY86" fmla="*/ 9874 h 10000"/>
                          <a:gd name="connsiteX87" fmla="*/ 5737 w 10000"/>
                          <a:gd name="connsiteY87" fmla="*/ 9816 h 10000"/>
                          <a:gd name="connsiteX88" fmla="*/ 5641 w 10000"/>
                          <a:gd name="connsiteY88" fmla="*/ 9739 h 10000"/>
                          <a:gd name="connsiteX89" fmla="*/ 5524 w 10000"/>
                          <a:gd name="connsiteY89" fmla="*/ 9647 h 10000"/>
                          <a:gd name="connsiteX90" fmla="*/ 5398 w 10000"/>
                          <a:gd name="connsiteY90" fmla="*/ 9546 h 10000"/>
                          <a:gd name="connsiteX91" fmla="*/ 5252 w 10000"/>
                          <a:gd name="connsiteY91" fmla="*/ 9435 h 10000"/>
                          <a:gd name="connsiteX92" fmla="*/ 5096 w 10000"/>
                          <a:gd name="connsiteY92" fmla="*/ 9314 h 10000"/>
                          <a:gd name="connsiteX93" fmla="*/ 4923 w 10000"/>
                          <a:gd name="connsiteY93" fmla="*/ 9179 h 10000"/>
                          <a:gd name="connsiteX94" fmla="*/ 4740 w 10000"/>
                          <a:gd name="connsiteY94" fmla="*/ 9034 h 10000"/>
                          <a:gd name="connsiteX95" fmla="*/ 4545 w 10000"/>
                          <a:gd name="connsiteY95" fmla="*/ 8884 h 10000"/>
                          <a:gd name="connsiteX96" fmla="*/ 4347 w 10000"/>
                          <a:gd name="connsiteY96" fmla="*/ 8729 h 10000"/>
                          <a:gd name="connsiteX97" fmla="*/ 4139 w 10000"/>
                          <a:gd name="connsiteY97" fmla="*/ 8560 h 10000"/>
                          <a:gd name="connsiteX98" fmla="*/ 3924 w 10000"/>
                          <a:gd name="connsiteY98" fmla="*/ 8401 h 10000"/>
                          <a:gd name="connsiteX99" fmla="*/ 3706 w 10000"/>
                          <a:gd name="connsiteY99" fmla="*/ 8222 h 10000"/>
                          <a:gd name="connsiteX100" fmla="*/ 3481 w 10000"/>
                          <a:gd name="connsiteY100" fmla="*/ 8053 h 10000"/>
                          <a:gd name="connsiteX101" fmla="*/ 3256 w 10000"/>
                          <a:gd name="connsiteY101" fmla="*/ 7879 h 10000"/>
                          <a:gd name="connsiteX102" fmla="*/ 3026 w 10000"/>
                          <a:gd name="connsiteY102" fmla="*/ 7700 h 10000"/>
                          <a:gd name="connsiteX103" fmla="*/ 2801 w 10000"/>
                          <a:gd name="connsiteY103" fmla="*/ 7522 h 10000"/>
                          <a:gd name="connsiteX104" fmla="*/ 2575 w 10000"/>
                          <a:gd name="connsiteY104" fmla="*/ 7343 h 10000"/>
                          <a:gd name="connsiteX105" fmla="*/ 2355 w 10000"/>
                          <a:gd name="connsiteY105" fmla="*/ 7174 h 10000"/>
                          <a:gd name="connsiteX106" fmla="*/ 2135 w 10000"/>
                          <a:gd name="connsiteY106" fmla="*/ 7005 h 10000"/>
                          <a:gd name="connsiteX107" fmla="*/ 1922 w 10000"/>
                          <a:gd name="connsiteY107" fmla="*/ 6836 h 10000"/>
                          <a:gd name="connsiteX108" fmla="*/ 1719 w 10000"/>
                          <a:gd name="connsiteY108" fmla="*/ 6676 h 10000"/>
                          <a:gd name="connsiteX109" fmla="*/ 1519 w 10000"/>
                          <a:gd name="connsiteY109" fmla="*/ 6522 h 10000"/>
                          <a:gd name="connsiteX110" fmla="*/ 1331 w 10000"/>
                          <a:gd name="connsiteY110" fmla="*/ 6372 h 10000"/>
                          <a:gd name="connsiteX111" fmla="*/ 1153 w 10000"/>
                          <a:gd name="connsiteY111" fmla="*/ 6237 h 10000"/>
                          <a:gd name="connsiteX112" fmla="*/ 985 w 10000"/>
                          <a:gd name="connsiteY112" fmla="*/ 6101 h 10000"/>
                          <a:gd name="connsiteX113" fmla="*/ 831 w 10000"/>
                          <a:gd name="connsiteY113" fmla="*/ 5981 h 10000"/>
                          <a:gd name="connsiteX114" fmla="*/ 690 w 10000"/>
                          <a:gd name="connsiteY114" fmla="*/ 5874 h 10000"/>
                          <a:gd name="connsiteX115" fmla="*/ 569 w 10000"/>
                          <a:gd name="connsiteY115" fmla="*/ 5778 h 10000"/>
                          <a:gd name="connsiteX116" fmla="*/ 460 w 10000"/>
                          <a:gd name="connsiteY116" fmla="*/ 5696 h 10000"/>
                          <a:gd name="connsiteX117" fmla="*/ 369 w 10000"/>
                          <a:gd name="connsiteY117" fmla="*/ 5618 h 10000"/>
                          <a:gd name="connsiteX118" fmla="*/ 299 w 10000"/>
                          <a:gd name="connsiteY118" fmla="*/ 5570 h 10000"/>
                          <a:gd name="connsiteX119" fmla="*/ 252 w 10000"/>
                          <a:gd name="connsiteY119" fmla="*/ 5527 h 10000"/>
                          <a:gd name="connsiteX120" fmla="*/ 225 w 10000"/>
                          <a:gd name="connsiteY120" fmla="*/ 5502 h 10000"/>
                          <a:gd name="connsiteX121" fmla="*/ 148 w 10000"/>
                          <a:gd name="connsiteY121" fmla="*/ 5425 h 10000"/>
                          <a:gd name="connsiteX122" fmla="*/ 92 w 10000"/>
                          <a:gd name="connsiteY122" fmla="*/ 5324 h 10000"/>
                          <a:gd name="connsiteX123" fmla="*/ 52 w 10000"/>
                          <a:gd name="connsiteY123" fmla="*/ 5213 h 10000"/>
                          <a:gd name="connsiteX124" fmla="*/ 27 w 10000"/>
                          <a:gd name="connsiteY124" fmla="*/ 5111 h 10000"/>
                          <a:gd name="connsiteX125" fmla="*/ 10 w 10000"/>
                          <a:gd name="connsiteY125" fmla="*/ 5019 h 10000"/>
                          <a:gd name="connsiteX126" fmla="*/ 5 w 10000"/>
                          <a:gd name="connsiteY126" fmla="*/ 4942 h 10000"/>
                          <a:gd name="connsiteX127" fmla="*/ 0 w 10000"/>
                          <a:gd name="connsiteY127" fmla="*/ 4884 h 10000"/>
                          <a:gd name="connsiteX128" fmla="*/ 0 w 10000"/>
                          <a:gd name="connsiteY128" fmla="*/ 4865 h 10000"/>
                          <a:gd name="connsiteX129" fmla="*/ 0 w 10000"/>
                          <a:gd name="connsiteY129" fmla="*/ 4831 h 10000"/>
                          <a:gd name="connsiteX130" fmla="*/ 0 w 10000"/>
                          <a:gd name="connsiteY130" fmla="*/ 4749 h 10000"/>
                          <a:gd name="connsiteX131" fmla="*/ 0 w 10000"/>
                          <a:gd name="connsiteY131" fmla="*/ 4618 h 10000"/>
                          <a:gd name="connsiteX132" fmla="*/ 0 w 10000"/>
                          <a:gd name="connsiteY132" fmla="*/ 3826 h 10000"/>
                          <a:gd name="connsiteX133" fmla="*/ 0 w 10000"/>
                          <a:gd name="connsiteY133" fmla="*/ 3604 h 10000"/>
                          <a:gd name="connsiteX134" fmla="*/ 0 w 10000"/>
                          <a:gd name="connsiteY134" fmla="*/ 3401 h 10000"/>
                          <a:gd name="connsiteX135" fmla="*/ 0 w 10000"/>
                          <a:gd name="connsiteY135" fmla="*/ 3222 h 10000"/>
                          <a:gd name="connsiteX136" fmla="*/ 10 w 10000"/>
                          <a:gd name="connsiteY136" fmla="*/ 3053 h 10000"/>
                          <a:gd name="connsiteX137" fmla="*/ 40 w 10000"/>
                          <a:gd name="connsiteY137" fmla="*/ 2894 h 10000"/>
                          <a:gd name="connsiteX138" fmla="*/ 84 w 10000"/>
                          <a:gd name="connsiteY138" fmla="*/ 2758 h 10000"/>
                          <a:gd name="connsiteX139" fmla="*/ 131 w 10000"/>
                          <a:gd name="connsiteY139" fmla="*/ 2647 h 10000"/>
                          <a:gd name="connsiteX140" fmla="*/ 183 w 10000"/>
                          <a:gd name="connsiteY140" fmla="*/ 2546 h 10000"/>
                          <a:gd name="connsiteX141" fmla="*/ 230 w 10000"/>
                          <a:gd name="connsiteY141" fmla="*/ 2478 h 10000"/>
                          <a:gd name="connsiteX142" fmla="*/ 275 w 10000"/>
                          <a:gd name="connsiteY142" fmla="*/ 2420 h 10000"/>
                          <a:gd name="connsiteX143" fmla="*/ 299 w 10000"/>
                          <a:gd name="connsiteY143" fmla="*/ 2386 h 10000"/>
                          <a:gd name="connsiteX144" fmla="*/ 312 w 10000"/>
                          <a:gd name="connsiteY144" fmla="*/ 2377 h 10000"/>
                          <a:gd name="connsiteX145" fmla="*/ 322 w 10000"/>
                          <a:gd name="connsiteY145" fmla="*/ 2372 h 10000"/>
                          <a:gd name="connsiteX146" fmla="*/ 356 w 10000"/>
                          <a:gd name="connsiteY146" fmla="*/ 2353 h 10000"/>
                          <a:gd name="connsiteX147" fmla="*/ 413 w 10000"/>
                          <a:gd name="connsiteY147" fmla="*/ 2309 h 10000"/>
                          <a:gd name="connsiteX148" fmla="*/ 485 w 10000"/>
                          <a:gd name="connsiteY148" fmla="*/ 2261 h 10000"/>
                          <a:gd name="connsiteX149" fmla="*/ 581 w 10000"/>
                          <a:gd name="connsiteY149" fmla="*/ 2203 h 10000"/>
                          <a:gd name="connsiteX150" fmla="*/ 690 w 10000"/>
                          <a:gd name="connsiteY150" fmla="*/ 2135 h 10000"/>
                          <a:gd name="connsiteX151" fmla="*/ 811 w 10000"/>
                          <a:gd name="connsiteY151" fmla="*/ 2048 h 10000"/>
                          <a:gd name="connsiteX152" fmla="*/ 950 w 10000"/>
                          <a:gd name="connsiteY152" fmla="*/ 1966 h 10000"/>
                          <a:gd name="connsiteX153" fmla="*/ 1096 w 10000"/>
                          <a:gd name="connsiteY153" fmla="*/ 1865 h 10000"/>
                          <a:gd name="connsiteX154" fmla="*/ 1252 w 10000"/>
                          <a:gd name="connsiteY154" fmla="*/ 1758 h 10000"/>
                          <a:gd name="connsiteX155" fmla="*/ 1418 w 10000"/>
                          <a:gd name="connsiteY155" fmla="*/ 1652 h 10000"/>
                          <a:gd name="connsiteX156" fmla="*/ 1586 w 10000"/>
                          <a:gd name="connsiteY156" fmla="*/ 1541 h 10000"/>
                          <a:gd name="connsiteX157" fmla="*/ 1759 w 10000"/>
                          <a:gd name="connsiteY157" fmla="*/ 1420 h 10000"/>
                          <a:gd name="connsiteX158" fmla="*/ 1940 w 10000"/>
                          <a:gd name="connsiteY158" fmla="*/ 1314 h 10000"/>
                          <a:gd name="connsiteX159" fmla="*/ 2118 w 10000"/>
                          <a:gd name="connsiteY159" fmla="*/ 1193 h 10000"/>
                          <a:gd name="connsiteX160" fmla="*/ 2298 w 10000"/>
                          <a:gd name="connsiteY160" fmla="*/ 1077 h 10000"/>
                          <a:gd name="connsiteX161" fmla="*/ 2476 w 10000"/>
                          <a:gd name="connsiteY161" fmla="*/ 957 h 10000"/>
                          <a:gd name="connsiteX162" fmla="*/ 2650 w 10000"/>
                          <a:gd name="connsiteY162" fmla="*/ 845 h 10000"/>
                          <a:gd name="connsiteX163" fmla="*/ 2818 w 10000"/>
                          <a:gd name="connsiteY163" fmla="*/ 729 h 10000"/>
                          <a:gd name="connsiteX164" fmla="*/ 2979 w 10000"/>
                          <a:gd name="connsiteY164" fmla="*/ 628 h 10000"/>
                          <a:gd name="connsiteX165" fmla="*/ 3135 w 10000"/>
                          <a:gd name="connsiteY165" fmla="*/ 527 h 10000"/>
                          <a:gd name="connsiteX166" fmla="*/ 3278 w 10000"/>
                          <a:gd name="connsiteY166" fmla="*/ 435 h 10000"/>
                          <a:gd name="connsiteX167" fmla="*/ 3407 w 10000"/>
                          <a:gd name="connsiteY167" fmla="*/ 348 h 10000"/>
                          <a:gd name="connsiteX168" fmla="*/ 3525 w 10000"/>
                          <a:gd name="connsiteY168" fmla="*/ 271 h 10000"/>
                          <a:gd name="connsiteX169" fmla="*/ 3629 w 10000"/>
                          <a:gd name="connsiteY169" fmla="*/ 203 h 10000"/>
                          <a:gd name="connsiteX170" fmla="*/ 3716 w 10000"/>
                          <a:gd name="connsiteY170" fmla="*/ 155 h 10000"/>
                          <a:gd name="connsiteX171" fmla="*/ 3785 w 10000"/>
                          <a:gd name="connsiteY171" fmla="*/ 111 h 10000"/>
                          <a:gd name="connsiteX172" fmla="*/ 3837 w 10000"/>
                          <a:gd name="connsiteY172" fmla="*/ 77 h 10000"/>
                          <a:gd name="connsiteX173" fmla="*/ 3949 w 10000"/>
                          <a:gd name="connsiteY173" fmla="*/ 29 h 10000"/>
                          <a:gd name="connsiteX174" fmla="*/ 4052 w 10000"/>
                          <a:gd name="connsiteY174"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4718 w 10000"/>
                          <a:gd name="connsiteY11" fmla="*/ 314 h 10000"/>
                          <a:gd name="connsiteX12" fmla="*/ 9693 w 10000"/>
                          <a:gd name="connsiteY12" fmla="*/ 3217 h 10000"/>
                          <a:gd name="connsiteX13" fmla="*/ 9785 w 10000"/>
                          <a:gd name="connsiteY13" fmla="*/ 3266 h 10000"/>
                          <a:gd name="connsiteX14" fmla="*/ 9854 w 10000"/>
                          <a:gd name="connsiteY14" fmla="*/ 3309 h 10000"/>
                          <a:gd name="connsiteX15" fmla="*/ 9901 w 10000"/>
                          <a:gd name="connsiteY15" fmla="*/ 3333 h 10000"/>
                          <a:gd name="connsiteX16" fmla="*/ 9923 w 10000"/>
                          <a:gd name="connsiteY16" fmla="*/ 3353 h 10000"/>
                          <a:gd name="connsiteX17" fmla="*/ 9975 w 10000"/>
                          <a:gd name="connsiteY17" fmla="*/ 3391 h 10000"/>
                          <a:gd name="connsiteX18" fmla="*/ 10000 w 10000"/>
                          <a:gd name="connsiteY18" fmla="*/ 3444 h 10000"/>
                          <a:gd name="connsiteX19" fmla="*/ 10000 w 10000"/>
                          <a:gd name="connsiteY19" fmla="*/ 3493 h 10000"/>
                          <a:gd name="connsiteX20" fmla="*/ 9988 w 10000"/>
                          <a:gd name="connsiteY20" fmla="*/ 3536 h 10000"/>
                          <a:gd name="connsiteX21" fmla="*/ 9958 w 10000"/>
                          <a:gd name="connsiteY21" fmla="*/ 3589 h 10000"/>
                          <a:gd name="connsiteX22" fmla="*/ 9913 w 10000"/>
                          <a:gd name="connsiteY22" fmla="*/ 3647 h 10000"/>
                          <a:gd name="connsiteX23" fmla="*/ 9874 w 10000"/>
                          <a:gd name="connsiteY23" fmla="*/ 3681 h 10000"/>
                          <a:gd name="connsiteX24" fmla="*/ 9832 w 10000"/>
                          <a:gd name="connsiteY24" fmla="*/ 3734 h 10000"/>
                          <a:gd name="connsiteX25" fmla="*/ 9780 w 10000"/>
                          <a:gd name="connsiteY25" fmla="*/ 3792 h 10000"/>
                          <a:gd name="connsiteX26" fmla="*/ 9728 w 10000"/>
                          <a:gd name="connsiteY26" fmla="*/ 3850 h 10000"/>
                          <a:gd name="connsiteX27" fmla="*/ 9671 w 10000"/>
                          <a:gd name="connsiteY27" fmla="*/ 3903 h 10000"/>
                          <a:gd name="connsiteX28" fmla="*/ 9629 w 10000"/>
                          <a:gd name="connsiteY28" fmla="*/ 3952 h 10000"/>
                          <a:gd name="connsiteX29" fmla="*/ 9589 w 10000"/>
                          <a:gd name="connsiteY29" fmla="*/ 3995 h 10000"/>
                          <a:gd name="connsiteX30" fmla="*/ 9562 w 10000"/>
                          <a:gd name="connsiteY30" fmla="*/ 4029 h 10000"/>
                          <a:gd name="connsiteX31" fmla="*/ 9550 w 10000"/>
                          <a:gd name="connsiteY31" fmla="*/ 4039 h 10000"/>
                          <a:gd name="connsiteX32" fmla="*/ 9555 w 10000"/>
                          <a:gd name="connsiteY32" fmla="*/ 6237 h 10000"/>
                          <a:gd name="connsiteX33" fmla="*/ 9567 w 10000"/>
                          <a:gd name="connsiteY33" fmla="*/ 6246 h 10000"/>
                          <a:gd name="connsiteX34" fmla="*/ 9597 w 10000"/>
                          <a:gd name="connsiteY34" fmla="*/ 6271 h 10000"/>
                          <a:gd name="connsiteX35" fmla="*/ 9641 w 10000"/>
                          <a:gd name="connsiteY35" fmla="*/ 6304 h 10000"/>
                          <a:gd name="connsiteX36" fmla="*/ 9698 w 10000"/>
                          <a:gd name="connsiteY36" fmla="*/ 6338 h 10000"/>
                          <a:gd name="connsiteX37" fmla="*/ 9753 w 10000"/>
                          <a:gd name="connsiteY37" fmla="*/ 6382 h 10000"/>
                          <a:gd name="connsiteX38" fmla="*/ 9805 w 10000"/>
                          <a:gd name="connsiteY38" fmla="*/ 6420 h 10000"/>
                          <a:gd name="connsiteX39" fmla="*/ 9844 w 10000"/>
                          <a:gd name="connsiteY39" fmla="*/ 6454 h 10000"/>
                          <a:gd name="connsiteX40" fmla="*/ 9874 w 10000"/>
                          <a:gd name="connsiteY40" fmla="*/ 6488 h 10000"/>
                          <a:gd name="connsiteX41" fmla="*/ 9884 w 10000"/>
                          <a:gd name="connsiteY41" fmla="*/ 6531 h 10000"/>
                          <a:gd name="connsiteX42" fmla="*/ 9879 w 10000"/>
                          <a:gd name="connsiteY42" fmla="*/ 6575 h 10000"/>
                          <a:gd name="connsiteX43" fmla="*/ 9866 w 10000"/>
                          <a:gd name="connsiteY43" fmla="*/ 6618 h 10000"/>
                          <a:gd name="connsiteX44" fmla="*/ 9854 w 10000"/>
                          <a:gd name="connsiteY44" fmla="*/ 6652 h 10000"/>
                          <a:gd name="connsiteX45" fmla="*/ 9839 w 10000"/>
                          <a:gd name="connsiteY45" fmla="*/ 6667 h 10000"/>
                          <a:gd name="connsiteX46" fmla="*/ 9837 w 10000"/>
                          <a:gd name="connsiteY46" fmla="*/ 6676 h 10000"/>
                          <a:gd name="connsiteX47" fmla="*/ 9827 w 10000"/>
                          <a:gd name="connsiteY47" fmla="*/ 6686 h 10000"/>
                          <a:gd name="connsiteX48" fmla="*/ 9792 w 10000"/>
                          <a:gd name="connsiteY48" fmla="*/ 6720 h 10000"/>
                          <a:gd name="connsiteX49" fmla="*/ 9740 w 10000"/>
                          <a:gd name="connsiteY49" fmla="*/ 6758 h 10000"/>
                          <a:gd name="connsiteX50" fmla="*/ 9671 w 10000"/>
                          <a:gd name="connsiteY50" fmla="*/ 6826 h 10000"/>
                          <a:gd name="connsiteX51" fmla="*/ 9579 w 10000"/>
                          <a:gd name="connsiteY51" fmla="*/ 6903 h 10000"/>
                          <a:gd name="connsiteX52" fmla="*/ 9476 w 10000"/>
                          <a:gd name="connsiteY52" fmla="*/ 6995 h 10000"/>
                          <a:gd name="connsiteX53" fmla="*/ 9359 w 10000"/>
                          <a:gd name="connsiteY53" fmla="*/ 7106 h 10000"/>
                          <a:gd name="connsiteX54" fmla="*/ 9231 w 10000"/>
                          <a:gd name="connsiteY54" fmla="*/ 7227 h 10000"/>
                          <a:gd name="connsiteX55" fmla="*/ 9087 w 10000"/>
                          <a:gd name="connsiteY55" fmla="*/ 7353 h 10000"/>
                          <a:gd name="connsiteX56" fmla="*/ 8939 w 10000"/>
                          <a:gd name="connsiteY56" fmla="*/ 7478 h 10000"/>
                          <a:gd name="connsiteX57" fmla="*/ 8780 w 10000"/>
                          <a:gd name="connsiteY57" fmla="*/ 7623 h 10000"/>
                          <a:gd name="connsiteX58" fmla="*/ 8615 w 10000"/>
                          <a:gd name="connsiteY58" fmla="*/ 7778 h 10000"/>
                          <a:gd name="connsiteX59" fmla="*/ 8441 w 10000"/>
                          <a:gd name="connsiteY59" fmla="*/ 7928 h 10000"/>
                          <a:gd name="connsiteX60" fmla="*/ 8268 w 10000"/>
                          <a:gd name="connsiteY60" fmla="*/ 8082 h 10000"/>
                          <a:gd name="connsiteX61" fmla="*/ 8090 w 10000"/>
                          <a:gd name="connsiteY61" fmla="*/ 8242 h 10000"/>
                          <a:gd name="connsiteX62" fmla="*/ 7917 w 10000"/>
                          <a:gd name="connsiteY62" fmla="*/ 8401 h 10000"/>
                          <a:gd name="connsiteX63" fmla="*/ 7741 w 10000"/>
                          <a:gd name="connsiteY63" fmla="*/ 8556 h 10000"/>
                          <a:gd name="connsiteX64" fmla="*/ 7568 w 10000"/>
                          <a:gd name="connsiteY64" fmla="*/ 8715 h 10000"/>
                          <a:gd name="connsiteX65" fmla="*/ 7395 w 10000"/>
                          <a:gd name="connsiteY65" fmla="*/ 8865 h 10000"/>
                          <a:gd name="connsiteX66" fmla="*/ 7229 w 10000"/>
                          <a:gd name="connsiteY66" fmla="*/ 9010 h 10000"/>
                          <a:gd name="connsiteX67" fmla="*/ 7073 w 10000"/>
                          <a:gd name="connsiteY67" fmla="*/ 9155 h 10000"/>
                          <a:gd name="connsiteX68" fmla="*/ 6927 w 10000"/>
                          <a:gd name="connsiteY68" fmla="*/ 9290 h 10000"/>
                          <a:gd name="connsiteX69" fmla="*/ 6784 w 10000"/>
                          <a:gd name="connsiteY69" fmla="*/ 9415 h 10000"/>
                          <a:gd name="connsiteX70" fmla="*/ 6658 w 10000"/>
                          <a:gd name="connsiteY70" fmla="*/ 9527 h 10000"/>
                          <a:gd name="connsiteX71" fmla="*/ 6541 w 10000"/>
                          <a:gd name="connsiteY71" fmla="*/ 9628 h 10000"/>
                          <a:gd name="connsiteX72" fmla="*/ 6437 w 10000"/>
                          <a:gd name="connsiteY72" fmla="*/ 9720 h 10000"/>
                          <a:gd name="connsiteX73" fmla="*/ 6356 w 10000"/>
                          <a:gd name="connsiteY73" fmla="*/ 9797 h 10000"/>
                          <a:gd name="connsiteX74" fmla="*/ 6286 w 10000"/>
                          <a:gd name="connsiteY74" fmla="*/ 9865 h 10000"/>
                          <a:gd name="connsiteX75" fmla="*/ 6235 w 10000"/>
                          <a:gd name="connsiteY75" fmla="*/ 9908 h 10000"/>
                          <a:gd name="connsiteX76" fmla="*/ 6205 w 10000"/>
                          <a:gd name="connsiteY76" fmla="*/ 9932 h 10000"/>
                          <a:gd name="connsiteX77" fmla="*/ 6131 w 10000"/>
                          <a:gd name="connsiteY77" fmla="*/ 9986 h 10000"/>
                          <a:gd name="connsiteX78" fmla="*/ 6066 w 10000"/>
                          <a:gd name="connsiteY78" fmla="*/ 10000 h 10000"/>
                          <a:gd name="connsiteX79" fmla="*/ 6004 w 10000"/>
                          <a:gd name="connsiteY79" fmla="*/ 9990 h 10000"/>
                          <a:gd name="connsiteX80" fmla="*/ 5957 w 10000"/>
                          <a:gd name="connsiteY80" fmla="*/ 9976 h 10000"/>
                          <a:gd name="connsiteX81" fmla="*/ 5928 w 10000"/>
                          <a:gd name="connsiteY81" fmla="*/ 9957 h 10000"/>
                          <a:gd name="connsiteX82" fmla="*/ 5913 w 10000"/>
                          <a:gd name="connsiteY82" fmla="*/ 9952 h 10000"/>
                          <a:gd name="connsiteX83" fmla="*/ 5901 w 10000"/>
                          <a:gd name="connsiteY83" fmla="*/ 9942 h 10000"/>
                          <a:gd name="connsiteX84" fmla="*/ 5866 w 10000"/>
                          <a:gd name="connsiteY84" fmla="*/ 9918 h 10000"/>
                          <a:gd name="connsiteX85" fmla="*/ 5809 w 10000"/>
                          <a:gd name="connsiteY85" fmla="*/ 9874 h 10000"/>
                          <a:gd name="connsiteX86" fmla="*/ 5737 w 10000"/>
                          <a:gd name="connsiteY86" fmla="*/ 9816 h 10000"/>
                          <a:gd name="connsiteX87" fmla="*/ 5641 w 10000"/>
                          <a:gd name="connsiteY87" fmla="*/ 9739 h 10000"/>
                          <a:gd name="connsiteX88" fmla="*/ 5524 w 10000"/>
                          <a:gd name="connsiteY88" fmla="*/ 9647 h 10000"/>
                          <a:gd name="connsiteX89" fmla="*/ 5398 w 10000"/>
                          <a:gd name="connsiteY89" fmla="*/ 9546 h 10000"/>
                          <a:gd name="connsiteX90" fmla="*/ 5252 w 10000"/>
                          <a:gd name="connsiteY90" fmla="*/ 9435 h 10000"/>
                          <a:gd name="connsiteX91" fmla="*/ 5096 w 10000"/>
                          <a:gd name="connsiteY91" fmla="*/ 9314 h 10000"/>
                          <a:gd name="connsiteX92" fmla="*/ 4923 w 10000"/>
                          <a:gd name="connsiteY92" fmla="*/ 9179 h 10000"/>
                          <a:gd name="connsiteX93" fmla="*/ 4740 w 10000"/>
                          <a:gd name="connsiteY93" fmla="*/ 9034 h 10000"/>
                          <a:gd name="connsiteX94" fmla="*/ 4545 w 10000"/>
                          <a:gd name="connsiteY94" fmla="*/ 8884 h 10000"/>
                          <a:gd name="connsiteX95" fmla="*/ 4347 w 10000"/>
                          <a:gd name="connsiteY95" fmla="*/ 8729 h 10000"/>
                          <a:gd name="connsiteX96" fmla="*/ 4139 w 10000"/>
                          <a:gd name="connsiteY96" fmla="*/ 8560 h 10000"/>
                          <a:gd name="connsiteX97" fmla="*/ 3924 w 10000"/>
                          <a:gd name="connsiteY97" fmla="*/ 8401 h 10000"/>
                          <a:gd name="connsiteX98" fmla="*/ 3706 w 10000"/>
                          <a:gd name="connsiteY98" fmla="*/ 8222 h 10000"/>
                          <a:gd name="connsiteX99" fmla="*/ 3481 w 10000"/>
                          <a:gd name="connsiteY99" fmla="*/ 8053 h 10000"/>
                          <a:gd name="connsiteX100" fmla="*/ 3256 w 10000"/>
                          <a:gd name="connsiteY100" fmla="*/ 7879 h 10000"/>
                          <a:gd name="connsiteX101" fmla="*/ 3026 w 10000"/>
                          <a:gd name="connsiteY101" fmla="*/ 7700 h 10000"/>
                          <a:gd name="connsiteX102" fmla="*/ 2801 w 10000"/>
                          <a:gd name="connsiteY102" fmla="*/ 7522 h 10000"/>
                          <a:gd name="connsiteX103" fmla="*/ 2575 w 10000"/>
                          <a:gd name="connsiteY103" fmla="*/ 7343 h 10000"/>
                          <a:gd name="connsiteX104" fmla="*/ 2355 w 10000"/>
                          <a:gd name="connsiteY104" fmla="*/ 7174 h 10000"/>
                          <a:gd name="connsiteX105" fmla="*/ 2135 w 10000"/>
                          <a:gd name="connsiteY105" fmla="*/ 7005 h 10000"/>
                          <a:gd name="connsiteX106" fmla="*/ 1922 w 10000"/>
                          <a:gd name="connsiteY106" fmla="*/ 6836 h 10000"/>
                          <a:gd name="connsiteX107" fmla="*/ 1719 w 10000"/>
                          <a:gd name="connsiteY107" fmla="*/ 6676 h 10000"/>
                          <a:gd name="connsiteX108" fmla="*/ 1519 w 10000"/>
                          <a:gd name="connsiteY108" fmla="*/ 6522 h 10000"/>
                          <a:gd name="connsiteX109" fmla="*/ 1331 w 10000"/>
                          <a:gd name="connsiteY109" fmla="*/ 6372 h 10000"/>
                          <a:gd name="connsiteX110" fmla="*/ 1153 w 10000"/>
                          <a:gd name="connsiteY110" fmla="*/ 6237 h 10000"/>
                          <a:gd name="connsiteX111" fmla="*/ 985 w 10000"/>
                          <a:gd name="connsiteY111" fmla="*/ 6101 h 10000"/>
                          <a:gd name="connsiteX112" fmla="*/ 831 w 10000"/>
                          <a:gd name="connsiteY112" fmla="*/ 5981 h 10000"/>
                          <a:gd name="connsiteX113" fmla="*/ 690 w 10000"/>
                          <a:gd name="connsiteY113" fmla="*/ 5874 h 10000"/>
                          <a:gd name="connsiteX114" fmla="*/ 569 w 10000"/>
                          <a:gd name="connsiteY114" fmla="*/ 5778 h 10000"/>
                          <a:gd name="connsiteX115" fmla="*/ 460 w 10000"/>
                          <a:gd name="connsiteY115" fmla="*/ 5696 h 10000"/>
                          <a:gd name="connsiteX116" fmla="*/ 369 w 10000"/>
                          <a:gd name="connsiteY116" fmla="*/ 5618 h 10000"/>
                          <a:gd name="connsiteX117" fmla="*/ 299 w 10000"/>
                          <a:gd name="connsiteY117" fmla="*/ 5570 h 10000"/>
                          <a:gd name="connsiteX118" fmla="*/ 252 w 10000"/>
                          <a:gd name="connsiteY118" fmla="*/ 5527 h 10000"/>
                          <a:gd name="connsiteX119" fmla="*/ 225 w 10000"/>
                          <a:gd name="connsiteY119" fmla="*/ 5502 h 10000"/>
                          <a:gd name="connsiteX120" fmla="*/ 148 w 10000"/>
                          <a:gd name="connsiteY120" fmla="*/ 5425 h 10000"/>
                          <a:gd name="connsiteX121" fmla="*/ 92 w 10000"/>
                          <a:gd name="connsiteY121" fmla="*/ 5324 h 10000"/>
                          <a:gd name="connsiteX122" fmla="*/ 52 w 10000"/>
                          <a:gd name="connsiteY122" fmla="*/ 5213 h 10000"/>
                          <a:gd name="connsiteX123" fmla="*/ 27 w 10000"/>
                          <a:gd name="connsiteY123" fmla="*/ 5111 h 10000"/>
                          <a:gd name="connsiteX124" fmla="*/ 10 w 10000"/>
                          <a:gd name="connsiteY124" fmla="*/ 5019 h 10000"/>
                          <a:gd name="connsiteX125" fmla="*/ 5 w 10000"/>
                          <a:gd name="connsiteY125" fmla="*/ 4942 h 10000"/>
                          <a:gd name="connsiteX126" fmla="*/ 0 w 10000"/>
                          <a:gd name="connsiteY126" fmla="*/ 4884 h 10000"/>
                          <a:gd name="connsiteX127" fmla="*/ 0 w 10000"/>
                          <a:gd name="connsiteY127" fmla="*/ 4865 h 10000"/>
                          <a:gd name="connsiteX128" fmla="*/ 0 w 10000"/>
                          <a:gd name="connsiteY128" fmla="*/ 4831 h 10000"/>
                          <a:gd name="connsiteX129" fmla="*/ 0 w 10000"/>
                          <a:gd name="connsiteY129" fmla="*/ 4749 h 10000"/>
                          <a:gd name="connsiteX130" fmla="*/ 0 w 10000"/>
                          <a:gd name="connsiteY130" fmla="*/ 4618 h 10000"/>
                          <a:gd name="connsiteX131" fmla="*/ 0 w 10000"/>
                          <a:gd name="connsiteY131" fmla="*/ 3826 h 10000"/>
                          <a:gd name="connsiteX132" fmla="*/ 0 w 10000"/>
                          <a:gd name="connsiteY132" fmla="*/ 3604 h 10000"/>
                          <a:gd name="connsiteX133" fmla="*/ 0 w 10000"/>
                          <a:gd name="connsiteY133" fmla="*/ 3401 h 10000"/>
                          <a:gd name="connsiteX134" fmla="*/ 0 w 10000"/>
                          <a:gd name="connsiteY134" fmla="*/ 3222 h 10000"/>
                          <a:gd name="connsiteX135" fmla="*/ 10 w 10000"/>
                          <a:gd name="connsiteY135" fmla="*/ 3053 h 10000"/>
                          <a:gd name="connsiteX136" fmla="*/ 40 w 10000"/>
                          <a:gd name="connsiteY136" fmla="*/ 2894 h 10000"/>
                          <a:gd name="connsiteX137" fmla="*/ 84 w 10000"/>
                          <a:gd name="connsiteY137" fmla="*/ 2758 h 10000"/>
                          <a:gd name="connsiteX138" fmla="*/ 131 w 10000"/>
                          <a:gd name="connsiteY138" fmla="*/ 2647 h 10000"/>
                          <a:gd name="connsiteX139" fmla="*/ 183 w 10000"/>
                          <a:gd name="connsiteY139" fmla="*/ 2546 h 10000"/>
                          <a:gd name="connsiteX140" fmla="*/ 230 w 10000"/>
                          <a:gd name="connsiteY140" fmla="*/ 2478 h 10000"/>
                          <a:gd name="connsiteX141" fmla="*/ 275 w 10000"/>
                          <a:gd name="connsiteY141" fmla="*/ 2420 h 10000"/>
                          <a:gd name="connsiteX142" fmla="*/ 299 w 10000"/>
                          <a:gd name="connsiteY142" fmla="*/ 2386 h 10000"/>
                          <a:gd name="connsiteX143" fmla="*/ 312 w 10000"/>
                          <a:gd name="connsiteY143" fmla="*/ 2377 h 10000"/>
                          <a:gd name="connsiteX144" fmla="*/ 322 w 10000"/>
                          <a:gd name="connsiteY144" fmla="*/ 2372 h 10000"/>
                          <a:gd name="connsiteX145" fmla="*/ 356 w 10000"/>
                          <a:gd name="connsiteY145" fmla="*/ 2353 h 10000"/>
                          <a:gd name="connsiteX146" fmla="*/ 413 w 10000"/>
                          <a:gd name="connsiteY146" fmla="*/ 2309 h 10000"/>
                          <a:gd name="connsiteX147" fmla="*/ 485 w 10000"/>
                          <a:gd name="connsiteY147" fmla="*/ 2261 h 10000"/>
                          <a:gd name="connsiteX148" fmla="*/ 581 w 10000"/>
                          <a:gd name="connsiteY148" fmla="*/ 2203 h 10000"/>
                          <a:gd name="connsiteX149" fmla="*/ 690 w 10000"/>
                          <a:gd name="connsiteY149" fmla="*/ 2135 h 10000"/>
                          <a:gd name="connsiteX150" fmla="*/ 811 w 10000"/>
                          <a:gd name="connsiteY150" fmla="*/ 2048 h 10000"/>
                          <a:gd name="connsiteX151" fmla="*/ 950 w 10000"/>
                          <a:gd name="connsiteY151" fmla="*/ 1966 h 10000"/>
                          <a:gd name="connsiteX152" fmla="*/ 1096 w 10000"/>
                          <a:gd name="connsiteY152" fmla="*/ 1865 h 10000"/>
                          <a:gd name="connsiteX153" fmla="*/ 1252 w 10000"/>
                          <a:gd name="connsiteY153" fmla="*/ 1758 h 10000"/>
                          <a:gd name="connsiteX154" fmla="*/ 1418 w 10000"/>
                          <a:gd name="connsiteY154" fmla="*/ 1652 h 10000"/>
                          <a:gd name="connsiteX155" fmla="*/ 1586 w 10000"/>
                          <a:gd name="connsiteY155" fmla="*/ 1541 h 10000"/>
                          <a:gd name="connsiteX156" fmla="*/ 1759 w 10000"/>
                          <a:gd name="connsiteY156" fmla="*/ 1420 h 10000"/>
                          <a:gd name="connsiteX157" fmla="*/ 1940 w 10000"/>
                          <a:gd name="connsiteY157" fmla="*/ 1314 h 10000"/>
                          <a:gd name="connsiteX158" fmla="*/ 2118 w 10000"/>
                          <a:gd name="connsiteY158" fmla="*/ 1193 h 10000"/>
                          <a:gd name="connsiteX159" fmla="*/ 2298 w 10000"/>
                          <a:gd name="connsiteY159" fmla="*/ 1077 h 10000"/>
                          <a:gd name="connsiteX160" fmla="*/ 2476 w 10000"/>
                          <a:gd name="connsiteY160" fmla="*/ 957 h 10000"/>
                          <a:gd name="connsiteX161" fmla="*/ 2650 w 10000"/>
                          <a:gd name="connsiteY161" fmla="*/ 845 h 10000"/>
                          <a:gd name="connsiteX162" fmla="*/ 2818 w 10000"/>
                          <a:gd name="connsiteY162" fmla="*/ 729 h 10000"/>
                          <a:gd name="connsiteX163" fmla="*/ 2979 w 10000"/>
                          <a:gd name="connsiteY163" fmla="*/ 628 h 10000"/>
                          <a:gd name="connsiteX164" fmla="*/ 3135 w 10000"/>
                          <a:gd name="connsiteY164" fmla="*/ 527 h 10000"/>
                          <a:gd name="connsiteX165" fmla="*/ 3278 w 10000"/>
                          <a:gd name="connsiteY165" fmla="*/ 435 h 10000"/>
                          <a:gd name="connsiteX166" fmla="*/ 3407 w 10000"/>
                          <a:gd name="connsiteY166" fmla="*/ 348 h 10000"/>
                          <a:gd name="connsiteX167" fmla="*/ 3525 w 10000"/>
                          <a:gd name="connsiteY167" fmla="*/ 271 h 10000"/>
                          <a:gd name="connsiteX168" fmla="*/ 3629 w 10000"/>
                          <a:gd name="connsiteY168" fmla="*/ 203 h 10000"/>
                          <a:gd name="connsiteX169" fmla="*/ 3716 w 10000"/>
                          <a:gd name="connsiteY169" fmla="*/ 155 h 10000"/>
                          <a:gd name="connsiteX170" fmla="*/ 3785 w 10000"/>
                          <a:gd name="connsiteY170" fmla="*/ 111 h 10000"/>
                          <a:gd name="connsiteX171" fmla="*/ 3837 w 10000"/>
                          <a:gd name="connsiteY171" fmla="*/ 77 h 10000"/>
                          <a:gd name="connsiteX172" fmla="*/ 3949 w 10000"/>
                          <a:gd name="connsiteY172" fmla="*/ 29 h 10000"/>
                          <a:gd name="connsiteX173" fmla="*/ 4052 w 10000"/>
                          <a:gd name="connsiteY173"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4602 w 10000"/>
                          <a:gd name="connsiteY10" fmla="*/ 246 h 10000"/>
                          <a:gd name="connsiteX11" fmla="*/ 9693 w 10000"/>
                          <a:gd name="connsiteY11" fmla="*/ 3217 h 10000"/>
                          <a:gd name="connsiteX12" fmla="*/ 9785 w 10000"/>
                          <a:gd name="connsiteY12" fmla="*/ 3266 h 10000"/>
                          <a:gd name="connsiteX13" fmla="*/ 9854 w 10000"/>
                          <a:gd name="connsiteY13" fmla="*/ 3309 h 10000"/>
                          <a:gd name="connsiteX14" fmla="*/ 9901 w 10000"/>
                          <a:gd name="connsiteY14" fmla="*/ 3333 h 10000"/>
                          <a:gd name="connsiteX15" fmla="*/ 9923 w 10000"/>
                          <a:gd name="connsiteY15" fmla="*/ 3353 h 10000"/>
                          <a:gd name="connsiteX16" fmla="*/ 9975 w 10000"/>
                          <a:gd name="connsiteY16" fmla="*/ 3391 h 10000"/>
                          <a:gd name="connsiteX17" fmla="*/ 10000 w 10000"/>
                          <a:gd name="connsiteY17" fmla="*/ 3444 h 10000"/>
                          <a:gd name="connsiteX18" fmla="*/ 10000 w 10000"/>
                          <a:gd name="connsiteY18" fmla="*/ 3493 h 10000"/>
                          <a:gd name="connsiteX19" fmla="*/ 9988 w 10000"/>
                          <a:gd name="connsiteY19" fmla="*/ 3536 h 10000"/>
                          <a:gd name="connsiteX20" fmla="*/ 9958 w 10000"/>
                          <a:gd name="connsiteY20" fmla="*/ 3589 h 10000"/>
                          <a:gd name="connsiteX21" fmla="*/ 9913 w 10000"/>
                          <a:gd name="connsiteY21" fmla="*/ 3647 h 10000"/>
                          <a:gd name="connsiteX22" fmla="*/ 9874 w 10000"/>
                          <a:gd name="connsiteY22" fmla="*/ 3681 h 10000"/>
                          <a:gd name="connsiteX23" fmla="*/ 9832 w 10000"/>
                          <a:gd name="connsiteY23" fmla="*/ 3734 h 10000"/>
                          <a:gd name="connsiteX24" fmla="*/ 9780 w 10000"/>
                          <a:gd name="connsiteY24" fmla="*/ 3792 h 10000"/>
                          <a:gd name="connsiteX25" fmla="*/ 9728 w 10000"/>
                          <a:gd name="connsiteY25" fmla="*/ 3850 h 10000"/>
                          <a:gd name="connsiteX26" fmla="*/ 9671 w 10000"/>
                          <a:gd name="connsiteY26" fmla="*/ 3903 h 10000"/>
                          <a:gd name="connsiteX27" fmla="*/ 9629 w 10000"/>
                          <a:gd name="connsiteY27" fmla="*/ 3952 h 10000"/>
                          <a:gd name="connsiteX28" fmla="*/ 9589 w 10000"/>
                          <a:gd name="connsiteY28" fmla="*/ 3995 h 10000"/>
                          <a:gd name="connsiteX29" fmla="*/ 9562 w 10000"/>
                          <a:gd name="connsiteY29" fmla="*/ 4029 h 10000"/>
                          <a:gd name="connsiteX30" fmla="*/ 9550 w 10000"/>
                          <a:gd name="connsiteY30" fmla="*/ 4039 h 10000"/>
                          <a:gd name="connsiteX31" fmla="*/ 9555 w 10000"/>
                          <a:gd name="connsiteY31" fmla="*/ 6237 h 10000"/>
                          <a:gd name="connsiteX32" fmla="*/ 9567 w 10000"/>
                          <a:gd name="connsiteY32" fmla="*/ 6246 h 10000"/>
                          <a:gd name="connsiteX33" fmla="*/ 9597 w 10000"/>
                          <a:gd name="connsiteY33" fmla="*/ 6271 h 10000"/>
                          <a:gd name="connsiteX34" fmla="*/ 9641 w 10000"/>
                          <a:gd name="connsiteY34" fmla="*/ 6304 h 10000"/>
                          <a:gd name="connsiteX35" fmla="*/ 9698 w 10000"/>
                          <a:gd name="connsiteY35" fmla="*/ 6338 h 10000"/>
                          <a:gd name="connsiteX36" fmla="*/ 9753 w 10000"/>
                          <a:gd name="connsiteY36" fmla="*/ 6382 h 10000"/>
                          <a:gd name="connsiteX37" fmla="*/ 9805 w 10000"/>
                          <a:gd name="connsiteY37" fmla="*/ 6420 h 10000"/>
                          <a:gd name="connsiteX38" fmla="*/ 9844 w 10000"/>
                          <a:gd name="connsiteY38" fmla="*/ 6454 h 10000"/>
                          <a:gd name="connsiteX39" fmla="*/ 9874 w 10000"/>
                          <a:gd name="connsiteY39" fmla="*/ 6488 h 10000"/>
                          <a:gd name="connsiteX40" fmla="*/ 9884 w 10000"/>
                          <a:gd name="connsiteY40" fmla="*/ 6531 h 10000"/>
                          <a:gd name="connsiteX41" fmla="*/ 9879 w 10000"/>
                          <a:gd name="connsiteY41" fmla="*/ 6575 h 10000"/>
                          <a:gd name="connsiteX42" fmla="*/ 9866 w 10000"/>
                          <a:gd name="connsiteY42" fmla="*/ 6618 h 10000"/>
                          <a:gd name="connsiteX43" fmla="*/ 9854 w 10000"/>
                          <a:gd name="connsiteY43" fmla="*/ 6652 h 10000"/>
                          <a:gd name="connsiteX44" fmla="*/ 9839 w 10000"/>
                          <a:gd name="connsiteY44" fmla="*/ 6667 h 10000"/>
                          <a:gd name="connsiteX45" fmla="*/ 9837 w 10000"/>
                          <a:gd name="connsiteY45" fmla="*/ 6676 h 10000"/>
                          <a:gd name="connsiteX46" fmla="*/ 9827 w 10000"/>
                          <a:gd name="connsiteY46" fmla="*/ 6686 h 10000"/>
                          <a:gd name="connsiteX47" fmla="*/ 9792 w 10000"/>
                          <a:gd name="connsiteY47" fmla="*/ 6720 h 10000"/>
                          <a:gd name="connsiteX48" fmla="*/ 9740 w 10000"/>
                          <a:gd name="connsiteY48" fmla="*/ 6758 h 10000"/>
                          <a:gd name="connsiteX49" fmla="*/ 9671 w 10000"/>
                          <a:gd name="connsiteY49" fmla="*/ 6826 h 10000"/>
                          <a:gd name="connsiteX50" fmla="*/ 9579 w 10000"/>
                          <a:gd name="connsiteY50" fmla="*/ 6903 h 10000"/>
                          <a:gd name="connsiteX51" fmla="*/ 9476 w 10000"/>
                          <a:gd name="connsiteY51" fmla="*/ 6995 h 10000"/>
                          <a:gd name="connsiteX52" fmla="*/ 9359 w 10000"/>
                          <a:gd name="connsiteY52" fmla="*/ 7106 h 10000"/>
                          <a:gd name="connsiteX53" fmla="*/ 9231 w 10000"/>
                          <a:gd name="connsiteY53" fmla="*/ 7227 h 10000"/>
                          <a:gd name="connsiteX54" fmla="*/ 9087 w 10000"/>
                          <a:gd name="connsiteY54" fmla="*/ 7353 h 10000"/>
                          <a:gd name="connsiteX55" fmla="*/ 8939 w 10000"/>
                          <a:gd name="connsiteY55" fmla="*/ 7478 h 10000"/>
                          <a:gd name="connsiteX56" fmla="*/ 8780 w 10000"/>
                          <a:gd name="connsiteY56" fmla="*/ 7623 h 10000"/>
                          <a:gd name="connsiteX57" fmla="*/ 8615 w 10000"/>
                          <a:gd name="connsiteY57" fmla="*/ 7778 h 10000"/>
                          <a:gd name="connsiteX58" fmla="*/ 8441 w 10000"/>
                          <a:gd name="connsiteY58" fmla="*/ 7928 h 10000"/>
                          <a:gd name="connsiteX59" fmla="*/ 8268 w 10000"/>
                          <a:gd name="connsiteY59" fmla="*/ 8082 h 10000"/>
                          <a:gd name="connsiteX60" fmla="*/ 8090 w 10000"/>
                          <a:gd name="connsiteY60" fmla="*/ 8242 h 10000"/>
                          <a:gd name="connsiteX61" fmla="*/ 7917 w 10000"/>
                          <a:gd name="connsiteY61" fmla="*/ 8401 h 10000"/>
                          <a:gd name="connsiteX62" fmla="*/ 7741 w 10000"/>
                          <a:gd name="connsiteY62" fmla="*/ 8556 h 10000"/>
                          <a:gd name="connsiteX63" fmla="*/ 7568 w 10000"/>
                          <a:gd name="connsiteY63" fmla="*/ 8715 h 10000"/>
                          <a:gd name="connsiteX64" fmla="*/ 7395 w 10000"/>
                          <a:gd name="connsiteY64" fmla="*/ 8865 h 10000"/>
                          <a:gd name="connsiteX65" fmla="*/ 7229 w 10000"/>
                          <a:gd name="connsiteY65" fmla="*/ 9010 h 10000"/>
                          <a:gd name="connsiteX66" fmla="*/ 7073 w 10000"/>
                          <a:gd name="connsiteY66" fmla="*/ 9155 h 10000"/>
                          <a:gd name="connsiteX67" fmla="*/ 6927 w 10000"/>
                          <a:gd name="connsiteY67" fmla="*/ 9290 h 10000"/>
                          <a:gd name="connsiteX68" fmla="*/ 6784 w 10000"/>
                          <a:gd name="connsiteY68" fmla="*/ 9415 h 10000"/>
                          <a:gd name="connsiteX69" fmla="*/ 6658 w 10000"/>
                          <a:gd name="connsiteY69" fmla="*/ 9527 h 10000"/>
                          <a:gd name="connsiteX70" fmla="*/ 6541 w 10000"/>
                          <a:gd name="connsiteY70" fmla="*/ 9628 h 10000"/>
                          <a:gd name="connsiteX71" fmla="*/ 6437 w 10000"/>
                          <a:gd name="connsiteY71" fmla="*/ 9720 h 10000"/>
                          <a:gd name="connsiteX72" fmla="*/ 6356 w 10000"/>
                          <a:gd name="connsiteY72" fmla="*/ 9797 h 10000"/>
                          <a:gd name="connsiteX73" fmla="*/ 6286 w 10000"/>
                          <a:gd name="connsiteY73" fmla="*/ 9865 h 10000"/>
                          <a:gd name="connsiteX74" fmla="*/ 6235 w 10000"/>
                          <a:gd name="connsiteY74" fmla="*/ 9908 h 10000"/>
                          <a:gd name="connsiteX75" fmla="*/ 6205 w 10000"/>
                          <a:gd name="connsiteY75" fmla="*/ 9932 h 10000"/>
                          <a:gd name="connsiteX76" fmla="*/ 6131 w 10000"/>
                          <a:gd name="connsiteY76" fmla="*/ 9986 h 10000"/>
                          <a:gd name="connsiteX77" fmla="*/ 6066 w 10000"/>
                          <a:gd name="connsiteY77" fmla="*/ 10000 h 10000"/>
                          <a:gd name="connsiteX78" fmla="*/ 6004 w 10000"/>
                          <a:gd name="connsiteY78" fmla="*/ 9990 h 10000"/>
                          <a:gd name="connsiteX79" fmla="*/ 5957 w 10000"/>
                          <a:gd name="connsiteY79" fmla="*/ 9976 h 10000"/>
                          <a:gd name="connsiteX80" fmla="*/ 5928 w 10000"/>
                          <a:gd name="connsiteY80" fmla="*/ 9957 h 10000"/>
                          <a:gd name="connsiteX81" fmla="*/ 5913 w 10000"/>
                          <a:gd name="connsiteY81" fmla="*/ 9952 h 10000"/>
                          <a:gd name="connsiteX82" fmla="*/ 5901 w 10000"/>
                          <a:gd name="connsiteY82" fmla="*/ 9942 h 10000"/>
                          <a:gd name="connsiteX83" fmla="*/ 5866 w 10000"/>
                          <a:gd name="connsiteY83" fmla="*/ 9918 h 10000"/>
                          <a:gd name="connsiteX84" fmla="*/ 5809 w 10000"/>
                          <a:gd name="connsiteY84" fmla="*/ 9874 h 10000"/>
                          <a:gd name="connsiteX85" fmla="*/ 5737 w 10000"/>
                          <a:gd name="connsiteY85" fmla="*/ 9816 h 10000"/>
                          <a:gd name="connsiteX86" fmla="*/ 5641 w 10000"/>
                          <a:gd name="connsiteY86" fmla="*/ 9739 h 10000"/>
                          <a:gd name="connsiteX87" fmla="*/ 5524 w 10000"/>
                          <a:gd name="connsiteY87" fmla="*/ 9647 h 10000"/>
                          <a:gd name="connsiteX88" fmla="*/ 5398 w 10000"/>
                          <a:gd name="connsiteY88" fmla="*/ 9546 h 10000"/>
                          <a:gd name="connsiteX89" fmla="*/ 5252 w 10000"/>
                          <a:gd name="connsiteY89" fmla="*/ 9435 h 10000"/>
                          <a:gd name="connsiteX90" fmla="*/ 5096 w 10000"/>
                          <a:gd name="connsiteY90" fmla="*/ 9314 h 10000"/>
                          <a:gd name="connsiteX91" fmla="*/ 4923 w 10000"/>
                          <a:gd name="connsiteY91" fmla="*/ 9179 h 10000"/>
                          <a:gd name="connsiteX92" fmla="*/ 4740 w 10000"/>
                          <a:gd name="connsiteY92" fmla="*/ 9034 h 10000"/>
                          <a:gd name="connsiteX93" fmla="*/ 4545 w 10000"/>
                          <a:gd name="connsiteY93" fmla="*/ 8884 h 10000"/>
                          <a:gd name="connsiteX94" fmla="*/ 4347 w 10000"/>
                          <a:gd name="connsiteY94" fmla="*/ 8729 h 10000"/>
                          <a:gd name="connsiteX95" fmla="*/ 4139 w 10000"/>
                          <a:gd name="connsiteY95" fmla="*/ 8560 h 10000"/>
                          <a:gd name="connsiteX96" fmla="*/ 3924 w 10000"/>
                          <a:gd name="connsiteY96" fmla="*/ 8401 h 10000"/>
                          <a:gd name="connsiteX97" fmla="*/ 3706 w 10000"/>
                          <a:gd name="connsiteY97" fmla="*/ 8222 h 10000"/>
                          <a:gd name="connsiteX98" fmla="*/ 3481 w 10000"/>
                          <a:gd name="connsiteY98" fmla="*/ 8053 h 10000"/>
                          <a:gd name="connsiteX99" fmla="*/ 3256 w 10000"/>
                          <a:gd name="connsiteY99" fmla="*/ 7879 h 10000"/>
                          <a:gd name="connsiteX100" fmla="*/ 3026 w 10000"/>
                          <a:gd name="connsiteY100" fmla="*/ 7700 h 10000"/>
                          <a:gd name="connsiteX101" fmla="*/ 2801 w 10000"/>
                          <a:gd name="connsiteY101" fmla="*/ 7522 h 10000"/>
                          <a:gd name="connsiteX102" fmla="*/ 2575 w 10000"/>
                          <a:gd name="connsiteY102" fmla="*/ 7343 h 10000"/>
                          <a:gd name="connsiteX103" fmla="*/ 2355 w 10000"/>
                          <a:gd name="connsiteY103" fmla="*/ 7174 h 10000"/>
                          <a:gd name="connsiteX104" fmla="*/ 2135 w 10000"/>
                          <a:gd name="connsiteY104" fmla="*/ 7005 h 10000"/>
                          <a:gd name="connsiteX105" fmla="*/ 1922 w 10000"/>
                          <a:gd name="connsiteY105" fmla="*/ 6836 h 10000"/>
                          <a:gd name="connsiteX106" fmla="*/ 1719 w 10000"/>
                          <a:gd name="connsiteY106" fmla="*/ 6676 h 10000"/>
                          <a:gd name="connsiteX107" fmla="*/ 1519 w 10000"/>
                          <a:gd name="connsiteY107" fmla="*/ 6522 h 10000"/>
                          <a:gd name="connsiteX108" fmla="*/ 1331 w 10000"/>
                          <a:gd name="connsiteY108" fmla="*/ 6372 h 10000"/>
                          <a:gd name="connsiteX109" fmla="*/ 1153 w 10000"/>
                          <a:gd name="connsiteY109" fmla="*/ 6237 h 10000"/>
                          <a:gd name="connsiteX110" fmla="*/ 985 w 10000"/>
                          <a:gd name="connsiteY110" fmla="*/ 6101 h 10000"/>
                          <a:gd name="connsiteX111" fmla="*/ 831 w 10000"/>
                          <a:gd name="connsiteY111" fmla="*/ 5981 h 10000"/>
                          <a:gd name="connsiteX112" fmla="*/ 690 w 10000"/>
                          <a:gd name="connsiteY112" fmla="*/ 5874 h 10000"/>
                          <a:gd name="connsiteX113" fmla="*/ 569 w 10000"/>
                          <a:gd name="connsiteY113" fmla="*/ 5778 h 10000"/>
                          <a:gd name="connsiteX114" fmla="*/ 460 w 10000"/>
                          <a:gd name="connsiteY114" fmla="*/ 5696 h 10000"/>
                          <a:gd name="connsiteX115" fmla="*/ 369 w 10000"/>
                          <a:gd name="connsiteY115" fmla="*/ 5618 h 10000"/>
                          <a:gd name="connsiteX116" fmla="*/ 299 w 10000"/>
                          <a:gd name="connsiteY116" fmla="*/ 5570 h 10000"/>
                          <a:gd name="connsiteX117" fmla="*/ 252 w 10000"/>
                          <a:gd name="connsiteY117" fmla="*/ 5527 h 10000"/>
                          <a:gd name="connsiteX118" fmla="*/ 225 w 10000"/>
                          <a:gd name="connsiteY118" fmla="*/ 5502 h 10000"/>
                          <a:gd name="connsiteX119" fmla="*/ 148 w 10000"/>
                          <a:gd name="connsiteY119" fmla="*/ 5425 h 10000"/>
                          <a:gd name="connsiteX120" fmla="*/ 92 w 10000"/>
                          <a:gd name="connsiteY120" fmla="*/ 5324 h 10000"/>
                          <a:gd name="connsiteX121" fmla="*/ 52 w 10000"/>
                          <a:gd name="connsiteY121" fmla="*/ 5213 h 10000"/>
                          <a:gd name="connsiteX122" fmla="*/ 27 w 10000"/>
                          <a:gd name="connsiteY122" fmla="*/ 5111 h 10000"/>
                          <a:gd name="connsiteX123" fmla="*/ 10 w 10000"/>
                          <a:gd name="connsiteY123" fmla="*/ 5019 h 10000"/>
                          <a:gd name="connsiteX124" fmla="*/ 5 w 10000"/>
                          <a:gd name="connsiteY124" fmla="*/ 4942 h 10000"/>
                          <a:gd name="connsiteX125" fmla="*/ 0 w 10000"/>
                          <a:gd name="connsiteY125" fmla="*/ 4884 h 10000"/>
                          <a:gd name="connsiteX126" fmla="*/ 0 w 10000"/>
                          <a:gd name="connsiteY126" fmla="*/ 4865 h 10000"/>
                          <a:gd name="connsiteX127" fmla="*/ 0 w 10000"/>
                          <a:gd name="connsiteY127" fmla="*/ 4831 h 10000"/>
                          <a:gd name="connsiteX128" fmla="*/ 0 w 10000"/>
                          <a:gd name="connsiteY128" fmla="*/ 4749 h 10000"/>
                          <a:gd name="connsiteX129" fmla="*/ 0 w 10000"/>
                          <a:gd name="connsiteY129" fmla="*/ 4618 h 10000"/>
                          <a:gd name="connsiteX130" fmla="*/ 0 w 10000"/>
                          <a:gd name="connsiteY130" fmla="*/ 3826 h 10000"/>
                          <a:gd name="connsiteX131" fmla="*/ 0 w 10000"/>
                          <a:gd name="connsiteY131" fmla="*/ 3604 h 10000"/>
                          <a:gd name="connsiteX132" fmla="*/ 0 w 10000"/>
                          <a:gd name="connsiteY132" fmla="*/ 3401 h 10000"/>
                          <a:gd name="connsiteX133" fmla="*/ 0 w 10000"/>
                          <a:gd name="connsiteY133" fmla="*/ 3222 h 10000"/>
                          <a:gd name="connsiteX134" fmla="*/ 10 w 10000"/>
                          <a:gd name="connsiteY134" fmla="*/ 3053 h 10000"/>
                          <a:gd name="connsiteX135" fmla="*/ 40 w 10000"/>
                          <a:gd name="connsiteY135" fmla="*/ 2894 h 10000"/>
                          <a:gd name="connsiteX136" fmla="*/ 84 w 10000"/>
                          <a:gd name="connsiteY136" fmla="*/ 2758 h 10000"/>
                          <a:gd name="connsiteX137" fmla="*/ 131 w 10000"/>
                          <a:gd name="connsiteY137" fmla="*/ 2647 h 10000"/>
                          <a:gd name="connsiteX138" fmla="*/ 183 w 10000"/>
                          <a:gd name="connsiteY138" fmla="*/ 2546 h 10000"/>
                          <a:gd name="connsiteX139" fmla="*/ 230 w 10000"/>
                          <a:gd name="connsiteY139" fmla="*/ 2478 h 10000"/>
                          <a:gd name="connsiteX140" fmla="*/ 275 w 10000"/>
                          <a:gd name="connsiteY140" fmla="*/ 2420 h 10000"/>
                          <a:gd name="connsiteX141" fmla="*/ 299 w 10000"/>
                          <a:gd name="connsiteY141" fmla="*/ 2386 h 10000"/>
                          <a:gd name="connsiteX142" fmla="*/ 312 w 10000"/>
                          <a:gd name="connsiteY142" fmla="*/ 2377 h 10000"/>
                          <a:gd name="connsiteX143" fmla="*/ 322 w 10000"/>
                          <a:gd name="connsiteY143" fmla="*/ 2372 h 10000"/>
                          <a:gd name="connsiteX144" fmla="*/ 356 w 10000"/>
                          <a:gd name="connsiteY144" fmla="*/ 2353 h 10000"/>
                          <a:gd name="connsiteX145" fmla="*/ 413 w 10000"/>
                          <a:gd name="connsiteY145" fmla="*/ 2309 h 10000"/>
                          <a:gd name="connsiteX146" fmla="*/ 485 w 10000"/>
                          <a:gd name="connsiteY146" fmla="*/ 2261 h 10000"/>
                          <a:gd name="connsiteX147" fmla="*/ 581 w 10000"/>
                          <a:gd name="connsiteY147" fmla="*/ 2203 h 10000"/>
                          <a:gd name="connsiteX148" fmla="*/ 690 w 10000"/>
                          <a:gd name="connsiteY148" fmla="*/ 2135 h 10000"/>
                          <a:gd name="connsiteX149" fmla="*/ 811 w 10000"/>
                          <a:gd name="connsiteY149" fmla="*/ 2048 h 10000"/>
                          <a:gd name="connsiteX150" fmla="*/ 950 w 10000"/>
                          <a:gd name="connsiteY150" fmla="*/ 1966 h 10000"/>
                          <a:gd name="connsiteX151" fmla="*/ 1096 w 10000"/>
                          <a:gd name="connsiteY151" fmla="*/ 1865 h 10000"/>
                          <a:gd name="connsiteX152" fmla="*/ 1252 w 10000"/>
                          <a:gd name="connsiteY152" fmla="*/ 1758 h 10000"/>
                          <a:gd name="connsiteX153" fmla="*/ 1418 w 10000"/>
                          <a:gd name="connsiteY153" fmla="*/ 1652 h 10000"/>
                          <a:gd name="connsiteX154" fmla="*/ 1586 w 10000"/>
                          <a:gd name="connsiteY154" fmla="*/ 1541 h 10000"/>
                          <a:gd name="connsiteX155" fmla="*/ 1759 w 10000"/>
                          <a:gd name="connsiteY155" fmla="*/ 1420 h 10000"/>
                          <a:gd name="connsiteX156" fmla="*/ 1940 w 10000"/>
                          <a:gd name="connsiteY156" fmla="*/ 1314 h 10000"/>
                          <a:gd name="connsiteX157" fmla="*/ 2118 w 10000"/>
                          <a:gd name="connsiteY157" fmla="*/ 1193 h 10000"/>
                          <a:gd name="connsiteX158" fmla="*/ 2298 w 10000"/>
                          <a:gd name="connsiteY158" fmla="*/ 1077 h 10000"/>
                          <a:gd name="connsiteX159" fmla="*/ 2476 w 10000"/>
                          <a:gd name="connsiteY159" fmla="*/ 957 h 10000"/>
                          <a:gd name="connsiteX160" fmla="*/ 2650 w 10000"/>
                          <a:gd name="connsiteY160" fmla="*/ 845 h 10000"/>
                          <a:gd name="connsiteX161" fmla="*/ 2818 w 10000"/>
                          <a:gd name="connsiteY161" fmla="*/ 729 h 10000"/>
                          <a:gd name="connsiteX162" fmla="*/ 2979 w 10000"/>
                          <a:gd name="connsiteY162" fmla="*/ 628 h 10000"/>
                          <a:gd name="connsiteX163" fmla="*/ 3135 w 10000"/>
                          <a:gd name="connsiteY163" fmla="*/ 527 h 10000"/>
                          <a:gd name="connsiteX164" fmla="*/ 3278 w 10000"/>
                          <a:gd name="connsiteY164" fmla="*/ 435 h 10000"/>
                          <a:gd name="connsiteX165" fmla="*/ 3407 w 10000"/>
                          <a:gd name="connsiteY165" fmla="*/ 348 h 10000"/>
                          <a:gd name="connsiteX166" fmla="*/ 3525 w 10000"/>
                          <a:gd name="connsiteY166" fmla="*/ 271 h 10000"/>
                          <a:gd name="connsiteX167" fmla="*/ 3629 w 10000"/>
                          <a:gd name="connsiteY167" fmla="*/ 203 h 10000"/>
                          <a:gd name="connsiteX168" fmla="*/ 3716 w 10000"/>
                          <a:gd name="connsiteY168" fmla="*/ 155 h 10000"/>
                          <a:gd name="connsiteX169" fmla="*/ 3785 w 10000"/>
                          <a:gd name="connsiteY169" fmla="*/ 111 h 10000"/>
                          <a:gd name="connsiteX170" fmla="*/ 3837 w 10000"/>
                          <a:gd name="connsiteY170" fmla="*/ 77 h 10000"/>
                          <a:gd name="connsiteX171" fmla="*/ 3949 w 10000"/>
                          <a:gd name="connsiteY171" fmla="*/ 29 h 10000"/>
                          <a:gd name="connsiteX172" fmla="*/ 4052 w 10000"/>
                          <a:gd name="connsiteY172"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4503 w 10000"/>
                          <a:gd name="connsiteY9" fmla="*/ 188 h 10000"/>
                          <a:gd name="connsiteX10" fmla="*/ 9693 w 10000"/>
                          <a:gd name="connsiteY10" fmla="*/ 3217 h 10000"/>
                          <a:gd name="connsiteX11" fmla="*/ 9785 w 10000"/>
                          <a:gd name="connsiteY11" fmla="*/ 3266 h 10000"/>
                          <a:gd name="connsiteX12" fmla="*/ 9854 w 10000"/>
                          <a:gd name="connsiteY12" fmla="*/ 3309 h 10000"/>
                          <a:gd name="connsiteX13" fmla="*/ 9901 w 10000"/>
                          <a:gd name="connsiteY13" fmla="*/ 3333 h 10000"/>
                          <a:gd name="connsiteX14" fmla="*/ 9923 w 10000"/>
                          <a:gd name="connsiteY14" fmla="*/ 3353 h 10000"/>
                          <a:gd name="connsiteX15" fmla="*/ 9975 w 10000"/>
                          <a:gd name="connsiteY15" fmla="*/ 3391 h 10000"/>
                          <a:gd name="connsiteX16" fmla="*/ 10000 w 10000"/>
                          <a:gd name="connsiteY16" fmla="*/ 3444 h 10000"/>
                          <a:gd name="connsiteX17" fmla="*/ 10000 w 10000"/>
                          <a:gd name="connsiteY17" fmla="*/ 3493 h 10000"/>
                          <a:gd name="connsiteX18" fmla="*/ 9988 w 10000"/>
                          <a:gd name="connsiteY18" fmla="*/ 3536 h 10000"/>
                          <a:gd name="connsiteX19" fmla="*/ 9958 w 10000"/>
                          <a:gd name="connsiteY19" fmla="*/ 3589 h 10000"/>
                          <a:gd name="connsiteX20" fmla="*/ 9913 w 10000"/>
                          <a:gd name="connsiteY20" fmla="*/ 3647 h 10000"/>
                          <a:gd name="connsiteX21" fmla="*/ 9874 w 10000"/>
                          <a:gd name="connsiteY21" fmla="*/ 3681 h 10000"/>
                          <a:gd name="connsiteX22" fmla="*/ 9832 w 10000"/>
                          <a:gd name="connsiteY22" fmla="*/ 3734 h 10000"/>
                          <a:gd name="connsiteX23" fmla="*/ 9780 w 10000"/>
                          <a:gd name="connsiteY23" fmla="*/ 3792 h 10000"/>
                          <a:gd name="connsiteX24" fmla="*/ 9728 w 10000"/>
                          <a:gd name="connsiteY24" fmla="*/ 3850 h 10000"/>
                          <a:gd name="connsiteX25" fmla="*/ 9671 w 10000"/>
                          <a:gd name="connsiteY25" fmla="*/ 3903 h 10000"/>
                          <a:gd name="connsiteX26" fmla="*/ 9629 w 10000"/>
                          <a:gd name="connsiteY26" fmla="*/ 3952 h 10000"/>
                          <a:gd name="connsiteX27" fmla="*/ 9589 w 10000"/>
                          <a:gd name="connsiteY27" fmla="*/ 3995 h 10000"/>
                          <a:gd name="connsiteX28" fmla="*/ 9562 w 10000"/>
                          <a:gd name="connsiteY28" fmla="*/ 4029 h 10000"/>
                          <a:gd name="connsiteX29" fmla="*/ 9550 w 10000"/>
                          <a:gd name="connsiteY29" fmla="*/ 4039 h 10000"/>
                          <a:gd name="connsiteX30" fmla="*/ 9555 w 10000"/>
                          <a:gd name="connsiteY30" fmla="*/ 6237 h 10000"/>
                          <a:gd name="connsiteX31" fmla="*/ 9567 w 10000"/>
                          <a:gd name="connsiteY31" fmla="*/ 6246 h 10000"/>
                          <a:gd name="connsiteX32" fmla="*/ 9597 w 10000"/>
                          <a:gd name="connsiteY32" fmla="*/ 6271 h 10000"/>
                          <a:gd name="connsiteX33" fmla="*/ 9641 w 10000"/>
                          <a:gd name="connsiteY33" fmla="*/ 6304 h 10000"/>
                          <a:gd name="connsiteX34" fmla="*/ 9698 w 10000"/>
                          <a:gd name="connsiteY34" fmla="*/ 6338 h 10000"/>
                          <a:gd name="connsiteX35" fmla="*/ 9753 w 10000"/>
                          <a:gd name="connsiteY35" fmla="*/ 6382 h 10000"/>
                          <a:gd name="connsiteX36" fmla="*/ 9805 w 10000"/>
                          <a:gd name="connsiteY36" fmla="*/ 6420 h 10000"/>
                          <a:gd name="connsiteX37" fmla="*/ 9844 w 10000"/>
                          <a:gd name="connsiteY37" fmla="*/ 6454 h 10000"/>
                          <a:gd name="connsiteX38" fmla="*/ 9874 w 10000"/>
                          <a:gd name="connsiteY38" fmla="*/ 6488 h 10000"/>
                          <a:gd name="connsiteX39" fmla="*/ 9884 w 10000"/>
                          <a:gd name="connsiteY39" fmla="*/ 6531 h 10000"/>
                          <a:gd name="connsiteX40" fmla="*/ 9879 w 10000"/>
                          <a:gd name="connsiteY40" fmla="*/ 6575 h 10000"/>
                          <a:gd name="connsiteX41" fmla="*/ 9866 w 10000"/>
                          <a:gd name="connsiteY41" fmla="*/ 6618 h 10000"/>
                          <a:gd name="connsiteX42" fmla="*/ 9854 w 10000"/>
                          <a:gd name="connsiteY42" fmla="*/ 6652 h 10000"/>
                          <a:gd name="connsiteX43" fmla="*/ 9839 w 10000"/>
                          <a:gd name="connsiteY43" fmla="*/ 6667 h 10000"/>
                          <a:gd name="connsiteX44" fmla="*/ 9837 w 10000"/>
                          <a:gd name="connsiteY44" fmla="*/ 6676 h 10000"/>
                          <a:gd name="connsiteX45" fmla="*/ 9827 w 10000"/>
                          <a:gd name="connsiteY45" fmla="*/ 6686 h 10000"/>
                          <a:gd name="connsiteX46" fmla="*/ 9792 w 10000"/>
                          <a:gd name="connsiteY46" fmla="*/ 6720 h 10000"/>
                          <a:gd name="connsiteX47" fmla="*/ 9740 w 10000"/>
                          <a:gd name="connsiteY47" fmla="*/ 6758 h 10000"/>
                          <a:gd name="connsiteX48" fmla="*/ 9671 w 10000"/>
                          <a:gd name="connsiteY48" fmla="*/ 6826 h 10000"/>
                          <a:gd name="connsiteX49" fmla="*/ 9579 w 10000"/>
                          <a:gd name="connsiteY49" fmla="*/ 6903 h 10000"/>
                          <a:gd name="connsiteX50" fmla="*/ 9476 w 10000"/>
                          <a:gd name="connsiteY50" fmla="*/ 6995 h 10000"/>
                          <a:gd name="connsiteX51" fmla="*/ 9359 w 10000"/>
                          <a:gd name="connsiteY51" fmla="*/ 7106 h 10000"/>
                          <a:gd name="connsiteX52" fmla="*/ 9231 w 10000"/>
                          <a:gd name="connsiteY52" fmla="*/ 7227 h 10000"/>
                          <a:gd name="connsiteX53" fmla="*/ 9087 w 10000"/>
                          <a:gd name="connsiteY53" fmla="*/ 7353 h 10000"/>
                          <a:gd name="connsiteX54" fmla="*/ 8939 w 10000"/>
                          <a:gd name="connsiteY54" fmla="*/ 7478 h 10000"/>
                          <a:gd name="connsiteX55" fmla="*/ 8780 w 10000"/>
                          <a:gd name="connsiteY55" fmla="*/ 7623 h 10000"/>
                          <a:gd name="connsiteX56" fmla="*/ 8615 w 10000"/>
                          <a:gd name="connsiteY56" fmla="*/ 7778 h 10000"/>
                          <a:gd name="connsiteX57" fmla="*/ 8441 w 10000"/>
                          <a:gd name="connsiteY57" fmla="*/ 7928 h 10000"/>
                          <a:gd name="connsiteX58" fmla="*/ 8268 w 10000"/>
                          <a:gd name="connsiteY58" fmla="*/ 8082 h 10000"/>
                          <a:gd name="connsiteX59" fmla="*/ 8090 w 10000"/>
                          <a:gd name="connsiteY59" fmla="*/ 8242 h 10000"/>
                          <a:gd name="connsiteX60" fmla="*/ 7917 w 10000"/>
                          <a:gd name="connsiteY60" fmla="*/ 8401 h 10000"/>
                          <a:gd name="connsiteX61" fmla="*/ 7741 w 10000"/>
                          <a:gd name="connsiteY61" fmla="*/ 8556 h 10000"/>
                          <a:gd name="connsiteX62" fmla="*/ 7568 w 10000"/>
                          <a:gd name="connsiteY62" fmla="*/ 8715 h 10000"/>
                          <a:gd name="connsiteX63" fmla="*/ 7395 w 10000"/>
                          <a:gd name="connsiteY63" fmla="*/ 8865 h 10000"/>
                          <a:gd name="connsiteX64" fmla="*/ 7229 w 10000"/>
                          <a:gd name="connsiteY64" fmla="*/ 9010 h 10000"/>
                          <a:gd name="connsiteX65" fmla="*/ 7073 w 10000"/>
                          <a:gd name="connsiteY65" fmla="*/ 9155 h 10000"/>
                          <a:gd name="connsiteX66" fmla="*/ 6927 w 10000"/>
                          <a:gd name="connsiteY66" fmla="*/ 9290 h 10000"/>
                          <a:gd name="connsiteX67" fmla="*/ 6784 w 10000"/>
                          <a:gd name="connsiteY67" fmla="*/ 9415 h 10000"/>
                          <a:gd name="connsiteX68" fmla="*/ 6658 w 10000"/>
                          <a:gd name="connsiteY68" fmla="*/ 9527 h 10000"/>
                          <a:gd name="connsiteX69" fmla="*/ 6541 w 10000"/>
                          <a:gd name="connsiteY69" fmla="*/ 9628 h 10000"/>
                          <a:gd name="connsiteX70" fmla="*/ 6437 w 10000"/>
                          <a:gd name="connsiteY70" fmla="*/ 9720 h 10000"/>
                          <a:gd name="connsiteX71" fmla="*/ 6356 w 10000"/>
                          <a:gd name="connsiteY71" fmla="*/ 9797 h 10000"/>
                          <a:gd name="connsiteX72" fmla="*/ 6286 w 10000"/>
                          <a:gd name="connsiteY72" fmla="*/ 9865 h 10000"/>
                          <a:gd name="connsiteX73" fmla="*/ 6235 w 10000"/>
                          <a:gd name="connsiteY73" fmla="*/ 9908 h 10000"/>
                          <a:gd name="connsiteX74" fmla="*/ 6205 w 10000"/>
                          <a:gd name="connsiteY74" fmla="*/ 9932 h 10000"/>
                          <a:gd name="connsiteX75" fmla="*/ 6131 w 10000"/>
                          <a:gd name="connsiteY75" fmla="*/ 9986 h 10000"/>
                          <a:gd name="connsiteX76" fmla="*/ 6066 w 10000"/>
                          <a:gd name="connsiteY76" fmla="*/ 10000 h 10000"/>
                          <a:gd name="connsiteX77" fmla="*/ 6004 w 10000"/>
                          <a:gd name="connsiteY77" fmla="*/ 9990 h 10000"/>
                          <a:gd name="connsiteX78" fmla="*/ 5957 w 10000"/>
                          <a:gd name="connsiteY78" fmla="*/ 9976 h 10000"/>
                          <a:gd name="connsiteX79" fmla="*/ 5928 w 10000"/>
                          <a:gd name="connsiteY79" fmla="*/ 9957 h 10000"/>
                          <a:gd name="connsiteX80" fmla="*/ 5913 w 10000"/>
                          <a:gd name="connsiteY80" fmla="*/ 9952 h 10000"/>
                          <a:gd name="connsiteX81" fmla="*/ 5901 w 10000"/>
                          <a:gd name="connsiteY81" fmla="*/ 9942 h 10000"/>
                          <a:gd name="connsiteX82" fmla="*/ 5866 w 10000"/>
                          <a:gd name="connsiteY82" fmla="*/ 9918 h 10000"/>
                          <a:gd name="connsiteX83" fmla="*/ 5809 w 10000"/>
                          <a:gd name="connsiteY83" fmla="*/ 9874 h 10000"/>
                          <a:gd name="connsiteX84" fmla="*/ 5737 w 10000"/>
                          <a:gd name="connsiteY84" fmla="*/ 9816 h 10000"/>
                          <a:gd name="connsiteX85" fmla="*/ 5641 w 10000"/>
                          <a:gd name="connsiteY85" fmla="*/ 9739 h 10000"/>
                          <a:gd name="connsiteX86" fmla="*/ 5524 w 10000"/>
                          <a:gd name="connsiteY86" fmla="*/ 9647 h 10000"/>
                          <a:gd name="connsiteX87" fmla="*/ 5398 w 10000"/>
                          <a:gd name="connsiteY87" fmla="*/ 9546 h 10000"/>
                          <a:gd name="connsiteX88" fmla="*/ 5252 w 10000"/>
                          <a:gd name="connsiteY88" fmla="*/ 9435 h 10000"/>
                          <a:gd name="connsiteX89" fmla="*/ 5096 w 10000"/>
                          <a:gd name="connsiteY89" fmla="*/ 9314 h 10000"/>
                          <a:gd name="connsiteX90" fmla="*/ 4923 w 10000"/>
                          <a:gd name="connsiteY90" fmla="*/ 9179 h 10000"/>
                          <a:gd name="connsiteX91" fmla="*/ 4740 w 10000"/>
                          <a:gd name="connsiteY91" fmla="*/ 9034 h 10000"/>
                          <a:gd name="connsiteX92" fmla="*/ 4545 w 10000"/>
                          <a:gd name="connsiteY92" fmla="*/ 8884 h 10000"/>
                          <a:gd name="connsiteX93" fmla="*/ 4347 w 10000"/>
                          <a:gd name="connsiteY93" fmla="*/ 8729 h 10000"/>
                          <a:gd name="connsiteX94" fmla="*/ 4139 w 10000"/>
                          <a:gd name="connsiteY94" fmla="*/ 8560 h 10000"/>
                          <a:gd name="connsiteX95" fmla="*/ 3924 w 10000"/>
                          <a:gd name="connsiteY95" fmla="*/ 8401 h 10000"/>
                          <a:gd name="connsiteX96" fmla="*/ 3706 w 10000"/>
                          <a:gd name="connsiteY96" fmla="*/ 8222 h 10000"/>
                          <a:gd name="connsiteX97" fmla="*/ 3481 w 10000"/>
                          <a:gd name="connsiteY97" fmla="*/ 8053 h 10000"/>
                          <a:gd name="connsiteX98" fmla="*/ 3256 w 10000"/>
                          <a:gd name="connsiteY98" fmla="*/ 7879 h 10000"/>
                          <a:gd name="connsiteX99" fmla="*/ 3026 w 10000"/>
                          <a:gd name="connsiteY99" fmla="*/ 7700 h 10000"/>
                          <a:gd name="connsiteX100" fmla="*/ 2801 w 10000"/>
                          <a:gd name="connsiteY100" fmla="*/ 7522 h 10000"/>
                          <a:gd name="connsiteX101" fmla="*/ 2575 w 10000"/>
                          <a:gd name="connsiteY101" fmla="*/ 7343 h 10000"/>
                          <a:gd name="connsiteX102" fmla="*/ 2355 w 10000"/>
                          <a:gd name="connsiteY102" fmla="*/ 7174 h 10000"/>
                          <a:gd name="connsiteX103" fmla="*/ 2135 w 10000"/>
                          <a:gd name="connsiteY103" fmla="*/ 7005 h 10000"/>
                          <a:gd name="connsiteX104" fmla="*/ 1922 w 10000"/>
                          <a:gd name="connsiteY104" fmla="*/ 6836 h 10000"/>
                          <a:gd name="connsiteX105" fmla="*/ 1719 w 10000"/>
                          <a:gd name="connsiteY105" fmla="*/ 6676 h 10000"/>
                          <a:gd name="connsiteX106" fmla="*/ 1519 w 10000"/>
                          <a:gd name="connsiteY106" fmla="*/ 6522 h 10000"/>
                          <a:gd name="connsiteX107" fmla="*/ 1331 w 10000"/>
                          <a:gd name="connsiteY107" fmla="*/ 6372 h 10000"/>
                          <a:gd name="connsiteX108" fmla="*/ 1153 w 10000"/>
                          <a:gd name="connsiteY108" fmla="*/ 6237 h 10000"/>
                          <a:gd name="connsiteX109" fmla="*/ 985 w 10000"/>
                          <a:gd name="connsiteY109" fmla="*/ 6101 h 10000"/>
                          <a:gd name="connsiteX110" fmla="*/ 831 w 10000"/>
                          <a:gd name="connsiteY110" fmla="*/ 5981 h 10000"/>
                          <a:gd name="connsiteX111" fmla="*/ 690 w 10000"/>
                          <a:gd name="connsiteY111" fmla="*/ 5874 h 10000"/>
                          <a:gd name="connsiteX112" fmla="*/ 569 w 10000"/>
                          <a:gd name="connsiteY112" fmla="*/ 5778 h 10000"/>
                          <a:gd name="connsiteX113" fmla="*/ 460 w 10000"/>
                          <a:gd name="connsiteY113" fmla="*/ 5696 h 10000"/>
                          <a:gd name="connsiteX114" fmla="*/ 369 w 10000"/>
                          <a:gd name="connsiteY114" fmla="*/ 5618 h 10000"/>
                          <a:gd name="connsiteX115" fmla="*/ 299 w 10000"/>
                          <a:gd name="connsiteY115" fmla="*/ 5570 h 10000"/>
                          <a:gd name="connsiteX116" fmla="*/ 252 w 10000"/>
                          <a:gd name="connsiteY116" fmla="*/ 5527 h 10000"/>
                          <a:gd name="connsiteX117" fmla="*/ 225 w 10000"/>
                          <a:gd name="connsiteY117" fmla="*/ 5502 h 10000"/>
                          <a:gd name="connsiteX118" fmla="*/ 148 w 10000"/>
                          <a:gd name="connsiteY118" fmla="*/ 5425 h 10000"/>
                          <a:gd name="connsiteX119" fmla="*/ 92 w 10000"/>
                          <a:gd name="connsiteY119" fmla="*/ 5324 h 10000"/>
                          <a:gd name="connsiteX120" fmla="*/ 52 w 10000"/>
                          <a:gd name="connsiteY120" fmla="*/ 5213 h 10000"/>
                          <a:gd name="connsiteX121" fmla="*/ 27 w 10000"/>
                          <a:gd name="connsiteY121" fmla="*/ 5111 h 10000"/>
                          <a:gd name="connsiteX122" fmla="*/ 10 w 10000"/>
                          <a:gd name="connsiteY122" fmla="*/ 5019 h 10000"/>
                          <a:gd name="connsiteX123" fmla="*/ 5 w 10000"/>
                          <a:gd name="connsiteY123" fmla="*/ 4942 h 10000"/>
                          <a:gd name="connsiteX124" fmla="*/ 0 w 10000"/>
                          <a:gd name="connsiteY124" fmla="*/ 4884 h 10000"/>
                          <a:gd name="connsiteX125" fmla="*/ 0 w 10000"/>
                          <a:gd name="connsiteY125" fmla="*/ 4865 h 10000"/>
                          <a:gd name="connsiteX126" fmla="*/ 0 w 10000"/>
                          <a:gd name="connsiteY126" fmla="*/ 4831 h 10000"/>
                          <a:gd name="connsiteX127" fmla="*/ 0 w 10000"/>
                          <a:gd name="connsiteY127" fmla="*/ 4749 h 10000"/>
                          <a:gd name="connsiteX128" fmla="*/ 0 w 10000"/>
                          <a:gd name="connsiteY128" fmla="*/ 4618 h 10000"/>
                          <a:gd name="connsiteX129" fmla="*/ 0 w 10000"/>
                          <a:gd name="connsiteY129" fmla="*/ 3826 h 10000"/>
                          <a:gd name="connsiteX130" fmla="*/ 0 w 10000"/>
                          <a:gd name="connsiteY130" fmla="*/ 3604 h 10000"/>
                          <a:gd name="connsiteX131" fmla="*/ 0 w 10000"/>
                          <a:gd name="connsiteY131" fmla="*/ 3401 h 10000"/>
                          <a:gd name="connsiteX132" fmla="*/ 0 w 10000"/>
                          <a:gd name="connsiteY132" fmla="*/ 3222 h 10000"/>
                          <a:gd name="connsiteX133" fmla="*/ 10 w 10000"/>
                          <a:gd name="connsiteY133" fmla="*/ 3053 h 10000"/>
                          <a:gd name="connsiteX134" fmla="*/ 40 w 10000"/>
                          <a:gd name="connsiteY134" fmla="*/ 2894 h 10000"/>
                          <a:gd name="connsiteX135" fmla="*/ 84 w 10000"/>
                          <a:gd name="connsiteY135" fmla="*/ 2758 h 10000"/>
                          <a:gd name="connsiteX136" fmla="*/ 131 w 10000"/>
                          <a:gd name="connsiteY136" fmla="*/ 2647 h 10000"/>
                          <a:gd name="connsiteX137" fmla="*/ 183 w 10000"/>
                          <a:gd name="connsiteY137" fmla="*/ 2546 h 10000"/>
                          <a:gd name="connsiteX138" fmla="*/ 230 w 10000"/>
                          <a:gd name="connsiteY138" fmla="*/ 2478 h 10000"/>
                          <a:gd name="connsiteX139" fmla="*/ 275 w 10000"/>
                          <a:gd name="connsiteY139" fmla="*/ 2420 h 10000"/>
                          <a:gd name="connsiteX140" fmla="*/ 299 w 10000"/>
                          <a:gd name="connsiteY140" fmla="*/ 2386 h 10000"/>
                          <a:gd name="connsiteX141" fmla="*/ 312 w 10000"/>
                          <a:gd name="connsiteY141" fmla="*/ 2377 h 10000"/>
                          <a:gd name="connsiteX142" fmla="*/ 322 w 10000"/>
                          <a:gd name="connsiteY142" fmla="*/ 2372 h 10000"/>
                          <a:gd name="connsiteX143" fmla="*/ 356 w 10000"/>
                          <a:gd name="connsiteY143" fmla="*/ 2353 h 10000"/>
                          <a:gd name="connsiteX144" fmla="*/ 413 w 10000"/>
                          <a:gd name="connsiteY144" fmla="*/ 2309 h 10000"/>
                          <a:gd name="connsiteX145" fmla="*/ 485 w 10000"/>
                          <a:gd name="connsiteY145" fmla="*/ 2261 h 10000"/>
                          <a:gd name="connsiteX146" fmla="*/ 581 w 10000"/>
                          <a:gd name="connsiteY146" fmla="*/ 2203 h 10000"/>
                          <a:gd name="connsiteX147" fmla="*/ 690 w 10000"/>
                          <a:gd name="connsiteY147" fmla="*/ 2135 h 10000"/>
                          <a:gd name="connsiteX148" fmla="*/ 811 w 10000"/>
                          <a:gd name="connsiteY148" fmla="*/ 2048 h 10000"/>
                          <a:gd name="connsiteX149" fmla="*/ 950 w 10000"/>
                          <a:gd name="connsiteY149" fmla="*/ 1966 h 10000"/>
                          <a:gd name="connsiteX150" fmla="*/ 1096 w 10000"/>
                          <a:gd name="connsiteY150" fmla="*/ 1865 h 10000"/>
                          <a:gd name="connsiteX151" fmla="*/ 1252 w 10000"/>
                          <a:gd name="connsiteY151" fmla="*/ 1758 h 10000"/>
                          <a:gd name="connsiteX152" fmla="*/ 1418 w 10000"/>
                          <a:gd name="connsiteY152" fmla="*/ 1652 h 10000"/>
                          <a:gd name="connsiteX153" fmla="*/ 1586 w 10000"/>
                          <a:gd name="connsiteY153" fmla="*/ 1541 h 10000"/>
                          <a:gd name="connsiteX154" fmla="*/ 1759 w 10000"/>
                          <a:gd name="connsiteY154" fmla="*/ 1420 h 10000"/>
                          <a:gd name="connsiteX155" fmla="*/ 1940 w 10000"/>
                          <a:gd name="connsiteY155" fmla="*/ 1314 h 10000"/>
                          <a:gd name="connsiteX156" fmla="*/ 2118 w 10000"/>
                          <a:gd name="connsiteY156" fmla="*/ 1193 h 10000"/>
                          <a:gd name="connsiteX157" fmla="*/ 2298 w 10000"/>
                          <a:gd name="connsiteY157" fmla="*/ 1077 h 10000"/>
                          <a:gd name="connsiteX158" fmla="*/ 2476 w 10000"/>
                          <a:gd name="connsiteY158" fmla="*/ 957 h 10000"/>
                          <a:gd name="connsiteX159" fmla="*/ 2650 w 10000"/>
                          <a:gd name="connsiteY159" fmla="*/ 845 h 10000"/>
                          <a:gd name="connsiteX160" fmla="*/ 2818 w 10000"/>
                          <a:gd name="connsiteY160" fmla="*/ 729 h 10000"/>
                          <a:gd name="connsiteX161" fmla="*/ 2979 w 10000"/>
                          <a:gd name="connsiteY161" fmla="*/ 628 h 10000"/>
                          <a:gd name="connsiteX162" fmla="*/ 3135 w 10000"/>
                          <a:gd name="connsiteY162" fmla="*/ 527 h 10000"/>
                          <a:gd name="connsiteX163" fmla="*/ 3278 w 10000"/>
                          <a:gd name="connsiteY163" fmla="*/ 435 h 10000"/>
                          <a:gd name="connsiteX164" fmla="*/ 3407 w 10000"/>
                          <a:gd name="connsiteY164" fmla="*/ 348 h 10000"/>
                          <a:gd name="connsiteX165" fmla="*/ 3525 w 10000"/>
                          <a:gd name="connsiteY165" fmla="*/ 271 h 10000"/>
                          <a:gd name="connsiteX166" fmla="*/ 3629 w 10000"/>
                          <a:gd name="connsiteY166" fmla="*/ 203 h 10000"/>
                          <a:gd name="connsiteX167" fmla="*/ 3716 w 10000"/>
                          <a:gd name="connsiteY167" fmla="*/ 155 h 10000"/>
                          <a:gd name="connsiteX168" fmla="*/ 3785 w 10000"/>
                          <a:gd name="connsiteY168" fmla="*/ 111 h 10000"/>
                          <a:gd name="connsiteX169" fmla="*/ 3837 w 10000"/>
                          <a:gd name="connsiteY169" fmla="*/ 77 h 10000"/>
                          <a:gd name="connsiteX170" fmla="*/ 3949 w 10000"/>
                          <a:gd name="connsiteY170" fmla="*/ 29 h 10000"/>
                          <a:gd name="connsiteX171" fmla="*/ 4052 w 10000"/>
                          <a:gd name="connsiteY171"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4421 w 10000"/>
                          <a:gd name="connsiteY8" fmla="*/ 135 h 10000"/>
                          <a:gd name="connsiteX9" fmla="*/ 9693 w 10000"/>
                          <a:gd name="connsiteY9" fmla="*/ 3217 h 10000"/>
                          <a:gd name="connsiteX10" fmla="*/ 9785 w 10000"/>
                          <a:gd name="connsiteY10" fmla="*/ 3266 h 10000"/>
                          <a:gd name="connsiteX11" fmla="*/ 9854 w 10000"/>
                          <a:gd name="connsiteY11" fmla="*/ 3309 h 10000"/>
                          <a:gd name="connsiteX12" fmla="*/ 9901 w 10000"/>
                          <a:gd name="connsiteY12" fmla="*/ 3333 h 10000"/>
                          <a:gd name="connsiteX13" fmla="*/ 9923 w 10000"/>
                          <a:gd name="connsiteY13" fmla="*/ 3353 h 10000"/>
                          <a:gd name="connsiteX14" fmla="*/ 9975 w 10000"/>
                          <a:gd name="connsiteY14" fmla="*/ 3391 h 10000"/>
                          <a:gd name="connsiteX15" fmla="*/ 10000 w 10000"/>
                          <a:gd name="connsiteY15" fmla="*/ 3444 h 10000"/>
                          <a:gd name="connsiteX16" fmla="*/ 10000 w 10000"/>
                          <a:gd name="connsiteY16" fmla="*/ 3493 h 10000"/>
                          <a:gd name="connsiteX17" fmla="*/ 9988 w 10000"/>
                          <a:gd name="connsiteY17" fmla="*/ 3536 h 10000"/>
                          <a:gd name="connsiteX18" fmla="*/ 9958 w 10000"/>
                          <a:gd name="connsiteY18" fmla="*/ 3589 h 10000"/>
                          <a:gd name="connsiteX19" fmla="*/ 9913 w 10000"/>
                          <a:gd name="connsiteY19" fmla="*/ 3647 h 10000"/>
                          <a:gd name="connsiteX20" fmla="*/ 9874 w 10000"/>
                          <a:gd name="connsiteY20" fmla="*/ 3681 h 10000"/>
                          <a:gd name="connsiteX21" fmla="*/ 9832 w 10000"/>
                          <a:gd name="connsiteY21" fmla="*/ 3734 h 10000"/>
                          <a:gd name="connsiteX22" fmla="*/ 9780 w 10000"/>
                          <a:gd name="connsiteY22" fmla="*/ 3792 h 10000"/>
                          <a:gd name="connsiteX23" fmla="*/ 9728 w 10000"/>
                          <a:gd name="connsiteY23" fmla="*/ 3850 h 10000"/>
                          <a:gd name="connsiteX24" fmla="*/ 9671 w 10000"/>
                          <a:gd name="connsiteY24" fmla="*/ 3903 h 10000"/>
                          <a:gd name="connsiteX25" fmla="*/ 9629 w 10000"/>
                          <a:gd name="connsiteY25" fmla="*/ 3952 h 10000"/>
                          <a:gd name="connsiteX26" fmla="*/ 9589 w 10000"/>
                          <a:gd name="connsiteY26" fmla="*/ 3995 h 10000"/>
                          <a:gd name="connsiteX27" fmla="*/ 9562 w 10000"/>
                          <a:gd name="connsiteY27" fmla="*/ 4029 h 10000"/>
                          <a:gd name="connsiteX28" fmla="*/ 9550 w 10000"/>
                          <a:gd name="connsiteY28" fmla="*/ 4039 h 10000"/>
                          <a:gd name="connsiteX29" fmla="*/ 9555 w 10000"/>
                          <a:gd name="connsiteY29" fmla="*/ 6237 h 10000"/>
                          <a:gd name="connsiteX30" fmla="*/ 9567 w 10000"/>
                          <a:gd name="connsiteY30" fmla="*/ 6246 h 10000"/>
                          <a:gd name="connsiteX31" fmla="*/ 9597 w 10000"/>
                          <a:gd name="connsiteY31" fmla="*/ 6271 h 10000"/>
                          <a:gd name="connsiteX32" fmla="*/ 9641 w 10000"/>
                          <a:gd name="connsiteY32" fmla="*/ 6304 h 10000"/>
                          <a:gd name="connsiteX33" fmla="*/ 9698 w 10000"/>
                          <a:gd name="connsiteY33" fmla="*/ 6338 h 10000"/>
                          <a:gd name="connsiteX34" fmla="*/ 9753 w 10000"/>
                          <a:gd name="connsiteY34" fmla="*/ 6382 h 10000"/>
                          <a:gd name="connsiteX35" fmla="*/ 9805 w 10000"/>
                          <a:gd name="connsiteY35" fmla="*/ 6420 h 10000"/>
                          <a:gd name="connsiteX36" fmla="*/ 9844 w 10000"/>
                          <a:gd name="connsiteY36" fmla="*/ 6454 h 10000"/>
                          <a:gd name="connsiteX37" fmla="*/ 9874 w 10000"/>
                          <a:gd name="connsiteY37" fmla="*/ 6488 h 10000"/>
                          <a:gd name="connsiteX38" fmla="*/ 9884 w 10000"/>
                          <a:gd name="connsiteY38" fmla="*/ 6531 h 10000"/>
                          <a:gd name="connsiteX39" fmla="*/ 9879 w 10000"/>
                          <a:gd name="connsiteY39" fmla="*/ 6575 h 10000"/>
                          <a:gd name="connsiteX40" fmla="*/ 9866 w 10000"/>
                          <a:gd name="connsiteY40" fmla="*/ 6618 h 10000"/>
                          <a:gd name="connsiteX41" fmla="*/ 9854 w 10000"/>
                          <a:gd name="connsiteY41" fmla="*/ 6652 h 10000"/>
                          <a:gd name="connsiteX42" fmla="*/ 9839 w 10000"/>
                          <a:gd name="connsiteY42" fmla="*/ 6667 h 10000"/>
                          <a:gd name="connsiteX43" fmla="*/ 9837 w 10000"/>
                          <a:gd name="connsiteY43" fmla="*/ 6676 h 10000"/>
                          <a:gd name="connsiteX44" fmla="*/ 9827 w 10000"/>
                          <a:gd name="connsiteY44" fmla="*/ 6686 h 10000"/>
                          <a:gd name="connsiteX45" fmla="*/ 9792 w 10000"/>
                          <a:gd name="connsiteY45" fmla="*/ 6720 h 10000"/>
                          <a:gd name="connsiteX46" fmla="*/ 9740 w 10000"/>
                          <a:gd name="connsiteY46" fmla="*/ 6758 h 10000"/>
                          <a:gd name="connsiteX47" fmla="*/ 9671 w 10000"/>
                          <a:gd name="connsiteY47" fmla="*/ 6826 h 10000"/>
                          <a:gd name="connsiteX48" fmla="*/ 9579 w 10000"/>
                          <a:gd name="connsiteY48" fmla="*/ 6903 h 10000"/>
                          <a:gd name="connsiteX49" fmla="*/ 9476 w 10000"/>
                          <a:gd name="connsiteY49" fmla="*/ 6995 h 10000"/>
                          <a:gd name="connsiteX50" fmla="*/ 9359 w 10000"/>
                          <a:gd name="connsiteY50" fmla="*/ 7106 h 10000"/>
                          <a:gd name="connsiteX51" fmla="*/ 9231 w 10000"/>
                          <a:gd name="connsiteY51" fmla="*/ 7227 h 10000"/>
                          <a:gd name="connsiteX52" fmla="*/ 9087 w 10000"/>
                          <a:gd name="connsiteY52" fmla="*/ 7353 h 10000"/>
                          <a:gd name="connsiteX53" fmla="*/ 8939 w 10000"/>
                          <a:gd name="connsiteY53" fmla="*/ 7478 h 10000"/>
                          <a:gd name="connsiteX54" fmla="*/ 8780 w 10000"/>
                          <a:gd name="connsiteY54" fmla="*/ 7623 h 10000"/>
                          <a:gd name="connsiteX55" fmla="*/ 8615 w 10000"/>
                          <a:gd name="connsiteY55" fmla="*/ 7778 h 10000"/>
                          <a:gd name="connsiteX56" fmla="*/ 8441 w 10000"/>
                          <a:gd name="connsiteY56" fmla="*/ 7928 h 10000"/>
                          <a:gd name="connsiteX57" fmla="*/ 8268 w 10000"/>
                          <a:gd name="connsiteY57" fmla="*/ 8082 h 10000"/>
                          <a:gd name="connsiteX58" fmla="*/ 8090 w 10000"/>
                          <a:gd name="connsiteY58" fmla="*/ 8242 h 10000"/>
                          <a:gd name="connsiteX59" fmla="*/ 7917 w 10000"/>
                          <a:gd name="connsiteY59" fmla="*/ 8401 h 10000"/>
                          <a:gd name="connsiteX60" fmla="*/ 7741 w 10000"/>
                          <a:gd name="connsiteY60" fmla="*/ 8556 h 10000"/>
                          <a:gd name="connsiteX61" fmla="*/ 7568 w 10000"/>
                          <a:gd name="connsiteY61" fmla="*/ 8715 h 10000"/>
                          <a:gd name="connsiteX62" fmla="*/ 7395 w 10000"/>
                          <a:gd name="connsiteY62" fmla="*/ 8865 h 10000"/>
                          <a:gd name="connsiteX63" fmla="*/ 7229 w 10000"/>
                          <a:gd name="connsiteY63" fmla="*/ 9010 h 10000"/>
                          <a:gd name="connsiteX64" fmla="*/ 7073 w 10000"/>
                          <a:gd name="connsiteY64" fmla="*/ 9155 h 10000"/>
                          <a:gd name="connsiteX65" fmla="*/ 6927 w 10000"/>
                          <a:gd name="connsiteY65" fmla="*/ 9290 h 10000"/>
                          <a:gd name="connsiteX66" fmla="*/ 6784 w 10000"/>
                          <a:gd name="connsiteY66" fmla="*/ 9415 h 10000"/>
                          <a:gd name="connsiteX67" fmla="*/ 6658 w 10000"/>
                          <a:gd name="connsiteY67" fmla="*/ 9527 h 10000"/>
                          <a:gd name="connsiteX68" fmla="*/ 6541 w 10000"/>
                          <a:gd name="connsiteY68" fmla="*/ 9628 h 10000"/>
                          <a:gd name="connsiteX69" fmla="*/ 6437 w 10000"/>
                          <a:gd name="connsiteY69" fmla="*/ 9720 h 10000"/>
                          <a:gd name="connsiteX70" fmla="*/ 6356 w 10000"/>
                          <a:gd name="connsiteY70" fmla="*/ 9797 h 10000"/>
                          <a:gd name="connsiteX71" fmla="*/ 6286 w 10000"/>
                          <a:gd name="connsiteY71" fmla="*/ 9865 h 10000"/>
                          <a:gd name="connsiteX72" fmla="*/ 6235 w 10000"/>
                          <a:gd name="connsiteY72" fmla="*/ 9908 h 10000"/>
                          <a:gd name="connsiteX73" fmla="*/ 6205 w 10000"/>
                          <a:gd name="connsiteY73" fmla="*/ 9932 h 10000"/>
                          <a:gd name="connsiteX74" fmla="*/ 6131 w 10000"/>
                          <a:gd name="connsiteY74" fmla="*/ 9986 h 10000"/>
                          <a:gd name="connsiteX75" fmla="*/ 6066 w 10000"/>
                          <a:gd name="connsiteY75" fmla="*/ 10000 h 10000"/>
                          <a:gd name="connsiteX76" fmla="*/ 6004 w 10000"/>
                          <a:gd name="connsiteY76" fmla="*/ 9990 h 10000"/>
                          <a:gd name="connsiteX77" fmla="*/ 5957 w 10000"/>
                          <a:gd name="connsiteY77" fmla="*/ 9976 h 10000"/>
                          <a:gd name="connsiteX78" fmla="*/ 5928 w 10000"/>
                          <a:gd name="connsiteY78" fmla="*/ 9957 h 10000"/>
                          <a:gd name="connsiteX79" fmla="*/ 5913 w 10000"/>
                          <a:gd name="connsiteY79" fmla="*/ 9952 h 10000"/>
                          <a:gd name="connsiteX80" fmla="*/ 5901 w 10000"/>
                          <a:gd name="connsiteY80" fmla="*/ 9942 h 10000"/>
                          <a:gd name="connsiteX81" fmla="*/ 5866 w 10000"/>
                          <a:gd name="connsiteY81" fmla="*/ 9918 h 10000"/>
                          <a:gd name="connsiteX82" fmla="*/ 5809 w 10000"/>
                          <a:gd name="connsiteY82" fmla="*/ 9874 h 10000"/>
                          <a:gd name="connsiteX83" fmla="*/ 5737 w 10000"/>
                          <a:gd name="connsiteY83" fmla="*/ 9816 h 10000"/>
                          <a:gd name="connsiteX84" fmla="*/ 5641 w 10000"/>
                          <a:gd name="connsiteY84" fmla="*/ 9739 h 10000"/>
                          <a:gd name="connsiteX85" fmla="*/ 5524 w 10000"/>
                          <a:gd name="connsiteY85" fmla="*/ 9647 h 10000"/>
                          <a:gd name="connsiteX86" fmla="*/ 5398 w 10000"/>
                          <a:gd name="connsiteY86" fmla="*/ 9546 h 10000"/>
                          <a:gd name="connsiteX87" fmla="*/ 5252 w 10000"/>
                          <a:gd name="connsiteY87" fmla="*/ 9435 h 10000"/>
                          <a:gd name="connsiteX88" fmla="*/ 5096 w 10000"/>
                          <a:gd name="connsiteY88" fmla="*/ 9314 h 10000"/>
                          <a:gd name="connsiteX89" fmla="*/ 4923 w 10000"/>
                          <a:gd name="connsiteY89" fmla="*/ 9179 h 10000"/>
                          <a:gd name="connsiteX90" fmla="*/ 4740 w 10000"/>
                          <a:gd name="connsiteY90" fmla="*/ 9034 h 10000"/>
                          <a:gd name="connsiteX91" fmla="*/ 4545 w 10000"/>
                          <a:gd name="connsiteY91" fmla="*/ 8884 h 10000"/>
                          <a:gd name="connsiteX92" fmla="*/ 4347 w 10000"/>
                          <a:gd name="connsiteY92" fmla="*/ 8729 h 10000"/>
                          <a:gd name="connsiteX93" fmla="*/ 4139 w 10000"/>
                          <a:gd name="connsiteY93" fmla="*/ 8560 h 10000"/>
                          <a:gd name="connsiteX94" fmla="*/ 3924 w 10000"/>
                          <a:gd name="connsiteY94" fmla="*/ 8401 h 10000"/>
                          <a:gd name="connsiteX95" fmla="*/ 3706 w 10000"/>
                          <a:gd name="connsiteY95" fmla="*/ 8222 h 10000"/>
                          <a:gd name="connsiteX96" fmla="*/ 3481 w 10000"/>
                          <a:gd name="connsiteY96" fmla="*/ 8053 h 10000"/>
                          <a:gd name="connsiteX97" fmla="*/ 3256 w 10000"/>
                          <a:gd name="connsiteY97" fmla="*/ 7879 h 10000"/>
                          <a:gd name="connsiteX98" fmla="*/ 3026 w 10000"/>
                          <a:gd name="connsiteY98" fmla="*/ 7700 h 10000"/>
                          <a:gd name="connsiteX99" fmla="*/ 2801 w 10000"/>
                          <a:gd name="connsiteY99" fmla="*/ 7522 h 10000"/>
                          <a:gd name="connsiteX100" fmla="*/ 2575 w 10000"/>
                          <a:gd name="connsiteY100" fmla="*/ 7343 h 10000"/>
                          <a:gd name="connsiteX101" fmla="*/ 2355 w 10000"/>
                          <a:gd name="connsiteY101" fmla="*/ 7174 h 10000"/>
                          <a:gd name="connsiteX102" fmla="*/ 2135 w 10000"/>
                          <a:gd name="connsiteY102" fmla="*/ 7005 h 10000"/>
                          <a:gd name="connsiteX103" fmla="*/ 1922 w 10000"/>
                          <a:gd name="connsiteY103" fmla="*/ 6836 h 10000"/>
                          <a:gd name="connsiteX104" fmla="*/ 1719 w 10000"/>
                          <a:gd name="connsiteY104" fmla="*/ 6676 h 10000"/>
                          <a:gd name="connsiteX105" fmla="*/ 1519 w 10000"/>
                          <a:gd name="connsiteY105" fmla="*/ 6522 h 10000"/>
                          <a:gd name="connsiteX106" fmla="*/ 1331 w 10000"/>
                          <a:gd name="connsiteY106" fmla="*/ 6372 h 10000"/>
                          <a:gd name="connsiteX107" fmla="*/ 1153 w 10000"/>
                          <a:gd name="connsiteY107" fmla="*/ 6237 h 10000"/>
                          <a:gd name="connsiteX108" fmla="*/ 985 w 10000"/>
                          <a:gd name="connsiteY108" fmla="*/ 6101 h 10000"/>
                          <a:gd name="connsiteX109" fmla="*/ 831 w 10000"/>
                          <a:gd name="connsiteY109" fmla="*/ 5981 h 10000"/>
                          <a:gd name="connsiteX110" fmla="*/ 690 w 10000"/>
                          <a:gd name="connsiteY110" fmla="*/ 5874 h 10000"/>
                          <a:gd name="connsiteX111" fmla="*/ 569 w 10000"/>
                          <a:gd name="connsiteY111" fmla="*/ 5778 h 10000"/>
                          <a:gd name="connsiteX112" fmla="*/ 460 w 10000"/>
                          <a:gd name="connsiteY112" fmla="*/ 5696 h 10000"/>
                          <a:gd name="connsiteX113" fmla="*/ 369 w 10000"/>
                          <a:gd name="connsiteY113" fmla="*/ 5618 h 10000"/>
                          <a:gd name="connsiteX114" fmla="*/ 299 w 10000"/>
                          <a:gd name="connsiteY114" fmla="*/ 5570 h 10000"/>
                          <a:gd name="connsiteX115" fmla="*/ 252 w 10000"/>
                          <a:gd name="connsiteY115" fmla="*/ 5527 h 10000"/>
                          <a:gd name="connsiteX116" fmla="*/ 225 w 10000"/>
                          <a:gd name="connsiteY116" fmla="*/ 5502 h 10000"/>
                          <a:gd name="connsiteX117" fmla="*/ 148 w 10000"/>
                          <a:gd name="connsiteY117" fmla="*/ 5425 h 10000"/>
                          <a:gd name="connsiteX118" fmla="*/ 92 w 10000"/>
                          <a:gd name="connsiteY118" fmla="*/ 5324 h 10000"/>
                          <a:gd name="connsiteX119" fmla="*/ 52 w 10000"/>
                          <a:gd name="connsiteY119" fmla="*/ 5213 h 10000"/>
                          <a:gd name="connsiteX120" fmla="*/ 27 w 10000"/>
                          <a:gd name="connsiteY120" fmla="*/ 5111 h 10000"/>
                          <a:gd name="connsiteX121" fmla="*/ 10 w 10000"/>
                          <a:gd name="connsiteY121" fmla="*/ 5019 h 10000"/>
                          <a:gd name="connsiteX122" fmla="*/ 5 w 10000"/>
                          <a:gd name="connsiteY122" fmla="*/ 4942 h 10000"/>
                          <a:gd name="connsiteX123" fmla="*/ 0 w 10000"/>
                          <a:gd name="connsiteY123" fmla="*/ 4884 h 10000"/>
                          <a:gd name="connsiteX124" fmla="*/ 0 w 10000"/>
                          <a:gd name="connsiteY124" fmla="*/ 4865 h 10000"/>
                          <a:gd name="connsiteX125" fmla="*/ 0 w 10000"/>
                          <a:gd name="connsiteY125" fmla="*/ 4831 h 10000"/>
                          <a:gd name="connsiteX126" fmla="*/ 0 w 10000"/>
                          <a:gd name="connsiteY126" fmla="*/ 4749 h 10000"/>
                          <a:gd name="connsiteX127" fmla="*/ 0 w 10000"/>
                          <a:gd name="connsiteY127" fmla="*/ 4618 h 10000"/>
                          <a:gd name="connsiteX128" fmla="*/ 0 w 10000"/>
                          <a:gd name="connsiteY128" fmla="*/ 3826 h 10000"/>
                          <a:gd name="connsiteX129" fmla="*/ 0 w 10000"/>
                          <a:gd name="connsiteY129" fmla="*/ 3604 h 10000"/>
                          <a:gd name="connsiteX130" fmla="*/ 0 w 10000"/>
                          <a:gd name="connsiteY130" fmla="*/ 3401 h 10000"/>
                          <a:gd name="connsiteX131" fmla="*/ 0 w 10000"/>
                          <a:gd name="connsiteY131" fmla="*/ 3222 h 10000"/>
                          <a:gd name="connsiteX132" fmla="*/ 10 w 10000"/>
                          <a:gd name="connsiteY132" fmla="*/ 3053 h 10000"/>
                          <a:gd name="connsiteX133" fmla="*/ 40 w 10000"/>
                          <a:gd name="connsiteY133" fmla="*/ 2894 h 10000"/>
                          <a:gd name="connsiteX134" fmla="*/ 84 w 10000"/>
                          <a:gd name="connsiteY134" fmla="*/ 2758 h 10000"/>
                          <a:gd name="connsiteX135" fmla="*/ 131 w 10000"/>
                          <a:gd name="connsiteY135" fmla="*/ 2647 h 10000"/>
                          <a:gd name="connsiteX136" fmla="*/ 183 w 10000"/>
                          <a:gd name="connsiteY136" fmla="*/ 2546 h 10000"/>
                          <a:gd name="connsiteX137" fmla="*/ 230 w 10000"/>
                          <a:gd name="connsiteY137" fmla="*/ 2478 h 10000"/>
                          <a:gd name="connsiteX138" fmla="*/ 275 w 10000"/>
                          <a:gd name="connsiteY138" fmla="*/ 2420 h 10000"/>
                          <a:gd name="connsiteX139" fmla="*/ 299 w 10000"/>
                          <a:gd name="connsiteY139" fmla="*/ 2386 h 10000"/>
                          <a:gd name="connsiteX140" fmla="*/ 312 w 10000"/>
                          <a:gd name="connsiteY140" fmla="*/ 2377 h 10000"/>
                          <a:gd name="connsiteX141" fmla="*/ 322 w 10000"/>
                          <a:gd name="connsiteY141" fmla="*/ 2372 h 10000"/>
                          <a:gd name="connsiteX142" fmla="*/ 356 w 10000"/>
                          <a:gd name="connsiteY142" fmla="*/ 2353 h 10000"/>
                          <a:gd name="connsiteX143" fmla="*/ 413 w 10000"/>
                          <a:gd name="connsiteY143" fmla="*/ 2309 h 10000"/>
                          <a:gd name="connsiteX144" fmla="*/ 485 w 10000"/>
                          <a:gd name="connsiteY144" fmla="*/ 2261 h 10000"/>
                          <a:gd name="connsiteX145" fmla="*/ 581 w 10000"/>
                          <a:gd name="connsiteY145" fmla="*/ 2203 h 10000"/>
                          <a:gd name="connsiteX146" fmla="*/ 690 w 10000"/>
                          <a:gd name="connsiteY146" fmla="*/ 2135 h 10000"/>
                          <a:gd name="connsiteX147" fmla="*/ 811 w 10000"/>
                          <a:gd name="connsiteY147" fmla="*/ 2048 h 10000"/>
                          <a:gd name="connsiteX148" fmla="*/ 950 w 10000"/>
                          <a:gd name="connsiteY148" fmla="*/ 1966 h 10000"/>
                          <a:gd name="connsiteX149" fmla="*/ 1096 w 10000"/>
                          <a:gd name="connsiteY149" fmla="*/ 1865 h 10000"/>
                          <a:gd name="connsiteX150" fmla="*/ 1252 w 10000"/>
                          <a:gd name="connsiteY150" fmla="*/ 1758 h 10000"/>
                          <a:gd name="connsiteX151" fmla="*/ 1418 w 10000"/>
                          <a:gd name="connsiteY151" fmla="*/ 1652 h 10000"/>
                          <a:gd name="connsiteX152" fmla="*/ 1586 w 10000"/>
                          <a:gd name="connsiteY152" fmla="*/ 1541 h 10000"/>
                          <a:gd name="connsiteX153" fmla="*/ 1759 w 10000"/>
                          <a:gd name="connsiteY153" fmla="*/ 1420 h 10000"/>
                          <a:gd name="connsiteX154" fmla="*/ 1940 w 10000"/>
                          <a:gd name="connsiteY154" fmla="*/ 1314 h 10000"/>
                          <a:gd name="connsiteX155" fmla="*/ 2118 w 10000"/>
                          <a:gd name="connsiteY155" fmla="*/ 1193 h 10000"/>
                          <a:gd name="connsiteX156" fmla="*/ 2298 w 10000"/>
                          <a:gd name="connsiteY156" fmla="*/ 1077 h 10000"/>
                          <a:gd name="connsiteX157" fmla="*/ 2476 w 10000"/>
                          <a:gd name="connsiteY157" fmla="*/ 957 h 10000"/>
                          <a:gd name="connsiteX158" fmla="*/ 2650 w 10000"/>
                          <a:gd name="connsiteY158" fmla="*/ 845 h 10000"/>
                          <a:gd name="connsiteX159" fmla="*/ 2818 w 10000"/>
                          <a:gd name="connsiteY159" fmla="*/ 729 h 10000"/>
                          <a:gd name="connsiteX160" fmla="*/ 2979 w 10000"/>
                          <a:gd name="connsiteY160" fmla="*/ 628 h 10000"/>
                          <a:gd name="connsiteX161" fmla="*/ 3135 w 10000"/>
                          <a:gd name="connsiteY161" fmla="*/ 527 h 10000"/>
                          <a:gd name="connsiteX162" fmla="*/ 3278 w 10000"/>
                          <a:gd name="connsiteY162" fmla="*/ 435 h 10000"/>
                          <a:gd name="connsiteX163" fmla="*/ 3407 w 10000"/>
                          <a:gd name="connsiteY163" fmla="*/ 348 h 10000"/>
                          <a:gd name="connsiteX164" fmla="*/ 3525 w 10000"/>
                          <a:gd name="connsiteY164" fmla="*/ 271 h 10000"/>
                          <a:gd name="connsiteX165" fmla="*/ 3629 w 10000"/>
                          <a:gd name="connsiteY165" fmla="*/ 203 h 10000"/>
                          <a:gd name="connsiteX166" fmla="*/ 3716 w 10000"/>
                          <a:gd name="connsiteY166" fmla="*/ 155 h 10000"/>
                          <a:gd name="connsiteX167" fmla="*/ 3785 w 10000"/>
                          <a:gd name="connsiteY167" fmla="*/ 111 h 10000"/>
                          <a:gd name="connsiteX168" fmla="*/ 3837 w 10000"/>
                          <a:gd name="connsiteY168" fmla="*/ 77 h 10000"/>
                          <a:gd name="connsiteX169" fmla="*/ 3949 w 10000"/>
                          <a:gd name="connsiteY169" fmla="*/ 29 h 10000"/>
                          <a:gd name="connsiteX170" fmla="*/ 4052 w 10000"/>
                          <a:gd name="connsiteY170"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4364 w 10000"/>
                          <a:gd name="connsiteY7" fmla="*/ 101 h 10000"/>
                          <a:gd name="connsiteX8" fmla="*/ 9693 w 10000"/>
                          <a:gd name="connsiteY8" fmla="*/ 3217 h 10000"/>
                          <a:gd name="connsiteX9" fmla="*/ 9785 w 10000"/>
                          <a:gd name="connsiteY9" fmla="*/ 3266 h 10000"/>
                          <a:gd name="connsiteX10" fmla="*/ 9854 w 10000"/>
                          <a:gd name="connsiteY10" fmla="*/ 3309 h 10000"/>
                          <a:gd name="connsiteX11" fmla="*/ 9901 w 10000"/>
                          <a:gd name="connsiteY11" fmla="*/ 3333 h 10000"/>
                          <a:gd name="connsiteX12" fmla="*/ 9923 w 10000"/>
                          <a:gd name="connsiteY12" fmla="*/ 3353 h 10000"/>
                          <a:gd name="connsiteX13" fmla="*/ 9975 w 10000"/>
                          <a:gd name="connsiteY13" fmla="*/ 3391 h 10000"/>
                          <a:gd name="connsiteX14" fmla="*/ 10000 w 10000"/>
                          <a:gd name="connsiteY14" fmla="*/ 3444 h 10000"/>
                          <a:gd name="connsiteX15" fmla="*/ 10000 w 10000"/>
                          <a:gd name="connsiteY15" fmla="*/ 3493 h 10000"/>
                          <a:gd name="connsiteX16" fmla="*/ 9988 w 10000"/>
                          <a:gd name="connsiteY16" fmla="*/ 3536 h 10000"/>
                          <a:gd name="connsiteX17" fmla="*/ 9958 w 10000"/>
                          <a:gd name="connsiteY17" fmla="*/ 3589 h 10000"/>
                          <a:gd name="connsiteX18" fmla="*/ 9913 w 10000"/>
                          <a:gd name="connsiteY18" fmla="*/ 3647 h 10000"/>
                          <a:gd name="connsiteX19" fmla="*/ 9874 w 10000"/>
                          <a:gd name="connsiteY19" fmla="*/ 3681 h 10000"/>
                          <a:gd name="connsiteX20" fmla="*/ 9832 w 10000"/>
                          <a:gd name="connsiteY20" fmla="*/ 3734 h 10000"/>
                          <a:gd name="connsiteX21" fmla="*/ 9780 w 10000"/>
                          <a:gd name="connsiteY21" fmla="*/ 3792 h 10000"/>
                          <a:gd name="connsiteX22" fmla="*/ 9728 w 10000"/>
                          <a:gd name="connsiteY22" fmla="*/ 3850 h 10000"/>
                          <a:gd name="connsiteX23" fmla="*/ 9671 w 10000"/>
                          <a:gd name="connsiteY23" fmla="*/ 3903 h 10000"/>
                          <a:gd name="connsiteX24" fmla="*/ 9629 w 10000"/>
                          <a:gd name="connsiteY24" fmla="*/ 3952 h 10000"/>
                          <a:gd name="connsiteX25" fmla="*/ 9589 w 10000"/>
                          <a:gd name="connsiteY25" fmla="*/ 3995 h 10000"/>
                          <a:gd name="connsiteX26" fmla="*/ 9562 w 10000"/>
                          <a:gd name="connsiteY26" fmla="*/ 4029 h 10000"/>
                          <a:gd name="connsiteX27" fmla="*/ 9550 w 10000"/>
                          <a:gd name="connsiteY27" fmla="*/ 4039 h 10000"/>
                          <a:gd name="connsiteX28" fmla="*/ 9555 w 10000"/>
                          <a:gd name="connsiteY28" fmla="*/ 6237 h 10000"/>
                          <a:gd name="connsiteX29" fmla="*/ 9567 w 10000"/>
                          <a:gd name="connsiteY29" fmla="*/ 6246 h 10000"/>
                          <a:gd name="connsiteX30" fmla="*/ 9597 w 10000"/>
                          <a:gd name="connsiteY30" fmla="*/ 6271 h 10000"/>
                          <a:gd name="connsiteX31" fmla="*/ 9641 w 10000"/>
                          <a:gd name="connsiteY31" fmla="*/ 6304 h 10000"/>
                          <a:gd name="connsiteX32" fmla="*/ 9698 w 10000"/>
                          <a:gd name="connsiteY32" fmla="*/ 6338 h 10000"/>
                          <a:gd name="connsiteX33" fmla="*/ 9753 w 10000"/>
                          <a:gd name="connsiteY33" fmla="*/ 6382 h 10000"/>
                          <a:gd name="connsiteX34" fmla="*/ 9805 w 10000"/>
                          <a:gd name="connsiteY34" fmla="*/ 6420 h 10000"/>
                          <a:gd name="connsiteX35" fmla="*/ 9844 w 10000"/>
                          <a:gd name="connsiteY35" fmla="*/ 6454 h 10000"/>
                          <a:gd name="connsiteX36" fmla="*/ 9874 w 10000"/>
                          <a:gd name="connsiteY36" fmla="*/ 6488 h 10000"/>
                          <a:gd name="connsiteX37" fmla="*/ 9884 w 10000"/>
                          <a:gd name="connsiteY37" fmla="*/ 6531 h 10000"/>
                          <a:gd name="connsiteX38" fmla="*/ 9879 w 10000"/>
                          <a:gd name="connsiteY38" fmla="*/ 6575 h 10000"/>
                          <a:gd name="connsiteX39" fmla="*/ 9866 w 10000"/>
                          <a:gd name="connsiteY39" fmla="*/ 6618 h 10000"/>
                          <a:gd name="connsiteX40" fmla="*/ 9854 w 10000"/>
                          <a:gd name="connsiteY40" fmla="*/ 6652 h 10000"/>
                          <a:gd name="connsiteX41" fmla="*/ 9839 w 10000"/>
                          <a:gd name="connsiteY41" fmla="*/ 6667 h 10000"/>
                          <a:gd name="connsiteX42" fmla="*/ 9837 w 10000"/>
                          <a:gd name="connsiteY42" fmla="*/ 6676 h 10000"/>
                          <a:gd name="connsiteX43" fmla="*/ 9827 w 10000"/>
                          <a:gd name="connsiteY43" fmla="*/ 6686 h 10000"/>
                          <a:gd name="connsiteX44" fmla="*/ 9792 w 10000"/>
                          <a:gd name="connsiteY44" fmla="*/ 6720 h 10000"/>
                          <a:gd name="connsiteX45" fmla="*/ 9740 w 10000"/>
                          <a:gd name="connsiteY45" fmla="*/ 6758 h 10000"/>
                          <a:gd name="connsiteX46" fmla="*/ 9671 w 10000"/>
                          <a:gd name="connsiteY46" fmla="*/ 6826 h 10000"/>
                          <a:gd name="connsiteX47" fmla="*/ 9579 w 10000"/>
                          <a:gd name="connsiteY47" fmla="*/ 6903 h 10000"/>
                          <a:gd name="connsiteX48" fmla="*/ 9476 w 10000"/>
                          <a:gd name="connsiteY48" fmla="*/ 6995 h 10000"/>
                          <a:gd name="connsiteX49" fmla="*/ 9359 w 10000"/>
                          <a:gd name="connsiteY49" fmla="*/ 7106 h 10000"/>
                          <a:gd name="connsiteX50" fmla="*/ 9231 w 10000"/>
                          <a:gd name="connsiteY50" fmla="*/ 7227 h 10000"/>
                          <a:gd name="connsiteX51" fmla="*/ 9087 w 10000"/>
                          <a:gd name="connsiteY51" fmla="*/ 7353 h 10000"/>
                          <a:gd name="connsiteX52" fmla="*/ 8939 w 10000"/>
                          <a:gd name="connsiteY52" fmla="*/ 7478 h 10000"/>
                          <a:gd name="connsiteX53" fmla="*/ 8780 w 10000"/>
                          <a:gd name="connsiteY53" fmla="*/ 7623 h 10000"/>
                          <a:gd name="connsiteX54" fmla="*/ 8615 w 10000"/>
                          <a:gd name="connsiteY54" fmla="*/ 7778 h 10000"/>
                          <a:gd name="connsiteX55" fmla="*/ 8441 w 10000"/>
                          <a:gd name="connsiteY55" fmla="*/ 7928 h 10000"/>
                          <a:gd name="connsiteX56" fmla="*/ 8268 w 10000"/>
                          <a:gd name="connsiteY56" fmla="*/ 8082 h 10000"/>
                          <a:gd name="connsiteX57" fmla="*/ 8090 w 10000"/>
                          <a:gd name="connsiteY57" fmla="*/ 8242 h 10000"/>
                          <a:gd name="connsiteX58" fmla="*/ 7917 w 10000"/>
                          <a:gd name="connsiteY58" fmla="*/ 8401 h 10000"/>
                          <a:gd name="connsiteX59" fmla="*/ 7741 w 10000"/>
                          <a:gd name="connsiteY59" fmla="*/ 8556 h 10000"/>
                          <a:gd name="connsiteX60" fmla="*/ 7568 w 10000"/>
                          <a:gd name="connsiteY60" fmla="*/ 8715 h 10000"/>
                          <a:gd name="connsiteX61" fmla="*/ 7395 w 10000"/>
                          <a:gd name="connsiteY61" fmla="*/ 8865 h 10000"/>
                          <a:gd name="connsiteX62" fmla="*/ 7229 w 10000"/>
                          <a:gd name="connsiteY62" fmla="*/ 9010 h 10000"/>
                          <a:gd name="connsiteX63" fmla="*/ 7073 w 10000"/>
                          <a:gd name="connsiteY63" fmla="*/ 9155 h 10000"/>
                          <a:gd name="connsiteX64" fmla="*/ 6927 w 10000"/>
                          <a:gd name="connsiteY64" fmla="*/ 9290 h 10000"/>
                          <a:gd name="connsiteX65" fmla="*/ 6784 w 10000"/>
                          <a:gd name="connsiteY65" fmla="*/ 9415 h 10000"/>
                          <a:gd name="connsiteX66" fmla="*/ 6658 w 10000"/>
                          <a:gd name="connsiteY66" fmla="*/ 9527 h 10000"/>
                          <a:gd name="connsiteX67" fmla="*/ 6541 w 10000"/>
                          <a:gd name="connsiteY67" fmla="*/ 9628 h 10000"/>
                          <a:gd name="connsiteX68" fmla="*/ 6437 w 10000"/>
                          <a:gd name="connsiteY68" fmla="*/ 9720 h 10000"/>
                          <a:gd name="connsiteX69" fmla="*/ 6356 w 10000"/>
                          <a:gd name="connsiteY69" fmla="*/ 9797 h 10000"/>
                          <a:gd name="connsiteX70" fmla="*/ 6286 w 10000"/>
                          <a:gd name="connsiteY70" fmla="*/ 9865 h 10000"/>
                          <a:gd name="connsiteX71" fmla="*/ 6235 w 10000"/>
                          <a:gd name="connsiteY71" fmla="*/ 9908 h 10000"/>
                          <a:gd name="connsiteX72" fmla="*/ 6205 w 10000"/>
                          <a:gd name="connsiteY72" fmla="*/ 9932 h 10000"/>
                          <a:gd name="connsiteX73" fmla="*/ 6131 w 10000"/>
                          <a:gd name="connsiteY73" fmla="*/ 9986 h 10000"/>
                          <a:gd name="connsiteX74" fmla="*/ 6066 w 10000"/>
                          <a:gd name="connsiteY74" fmla="*/ 10000 h 10000"/>
                          <a:gd name="connsiteX75" fmla="*/ 6004 w 10000"/>
                          <a:gd name="connsiteY75" fmla="*/ 9990 h 10000"/>
                          <a:gd name="connsiteX76" fmla="*/ 5957 w 10000"/>
                          <a:gd name="connsiteY76" fmla="*/ 9976 h 10000"/>
                          <a:gd name="connsiteX77" fmla="*/ 5928 w 10000"/>
                          <a:gd name="connsiteY77" fmla="*/ 9957 h 10000"/>
                          <a:gd name="connsiteX78" fmla="*/ 5913 w 10000"/>
                          <a:gd name="connsiteY78" fmla="*/ 9952 h 10000"/>
                          <a:gd name="connsiteX79" fmla="*/ 5901 w 10000"/>
                          <a:gd name="connsiteY79" fmla="*/ 9942 h 10000"/>
                          <a:gd name="connsiteX80" fmla="*/ 5866 w 10000"/>
                          <a:gd name="connsiteY80" fmla="*/ 9918 h 10000"/>
                          <a:gd name="connsiteX81" fmla="*/ 5809 w 10000"/>
                          <a:gd name="connsiteY81" fmla="*/ 9874 h 10000"/>
                          <a:gd name="connsiteX82" fmla="*/ 5737 w 10000"/>
                          <a:gd name="connsiteY82" fmla="*/ 9816 h 10000"/>
                          <a:gd name="connsiteX83" fmla="*/ 5641 w 10000"/>
                          <a:gd name="connsiteY83" fmla="*/ 9739 h 10000"/>
                          <a:gd name="connsiteX84" fmla="*/ 5524 w 10000"/>
                          <a:gd name="connsiteY84" fmla="*/ 9647 h 10000"/>
                          <a:gd name="connsiteX85" fmla="*/ 5398 w 10000"/>
                          <a:gd name="connsiteY85" fmla="*/ 9546 h 10000"/>
                          <a:gd name="connsiteX86" fmla="*/ 5252 w 10000"/>
                          <a:gd name="connsiteY86" fmla="*/ 9435 h 10000"/>
                          <a:gd name="connsiteX87" fmla="*/ 5096 w 10000"/>
                          <a:gd name="connsiteY87" fmla="*/ 9314 h 10000"/>
                          <a:gd name="connsiteX88" fmla="*/ 4923 w 10000"/>
                          <a:gd name="connsiteY88" fmla="*/ 9179 h 10000"/>
                          <a:gd name="connsiteX89" fmla="*/ 4740 w 10000"/>
                          <a:gd name="connsiteY89" fmla="*/ 9034 h 10000"/>
                          <a:gd name="connsiteX90" fmla="*/ 4545 w 10000"/>
                          <a:gd name="connsiteY90" fmla="*/ 8884 h 10000"/>
                          <a:gd name="connsiteX91" fmla="*/ 4347 w 10000"/>
                          <a:gd name="connsiteY91" fmla="*/ 8729 h 10000"/>
                          <a:gd name="connsiteX92" fmla="*/ 4139 w 10000"/>
                          <a:gd name="connsiteY92" fmla="*/ 8560 h 10000"/>
                          <a:gd name="connsiteX93" fmla="*/ 3924 w 10000"/>
                          <a:gd name="connsiteY93" fmla="*/ 8401 h 10000"/>
                          <a:gd name="connsiteX94" fmla="*/ 3706 w 10000"/>
                          <a:gd name="connsiteY94" fmla="*/ 8222 h 10000"/>
                          <a:gd name="connsiteX95" fmla="*/ 3481 w 10000"/>
                          <a:gd name="connsiteY95" fmla="*/ 8053 h 10000"/>
                          <a:gd name="connsiteX96" fmla="*/ 3256 w 10000"/>
                          <a:gd name="connsiteY96" fmla="*/ 7879 h 10000"/>
                          <a:gd name="connsiteX97" fmla="*/ 3026 w 10000"/>
                          <a:gd name="connsiteY97" fmla="*/ 7700 h 10000"/>
                          <a:gd name="connsiteX98" fmla="*/ 2801 w 10000"/>
                          <a:gd name="connsiteY98" fmla="*/ 7522 h 10000"/>
                          <a:gd name="connsiteX99" fmla="*/ 2575 w 10000"/>
                          <a:gd name="connsiteY99" fmla="*/ 7343 h 10000"/>
                          <a:gd name="connsiteX100" fmla="*/ 2355 w 10000"/>
                          <a:gd name="connsiteY100" fmla="*/ 7174 h 10000"/>
                          <a:gd name="connsiteX101" fmla="*/ 2135 w 10000"/>
                          <a:gd name="connsiteY101" fmla="*/ 7005 h 10000"/>
                          <a:gd name="connsiteX102" fmla="*/ 1922 w 10000"/>
                          <a:gd name="connsiteY102" fmla="*/ 6836 h 10000"/>
                          <a:gd name="connsiteX103" fmla="*/ 1719 w 10000"/>
                          <a:gd name="connsiteY103" fmla="*/ 6676 h 10000"/>
                          <a:gd name="connsiteX104" fmla="*/ 1519 w 10000"/>
                          <a:gd name="connsiteY104" fmla="*/ 6522 h 10000"/>
                          <a:gd name="connsiteX105" fmla="*/ 1331 w 10000"/>
                          <a:gd name="connsiteY105" fmla="*/ 6372 h 10000"/>
                          <a:gd name="connsiteX106" fmla="*/ 1153 w 10000"/>
                          <a:gd name="connsiteY106" fmla="*/ 6237 h 10000"/>
                          <a:gd name="connsiteX107" fmla="*/ 985 w 10000"/>
                          <a:gd name="connsiteY107" fmla="*/ 6101 h 10000"/>
                          <a:gd name="connsiteX108" fmla="*/ 831 w 10000"/>
                          <a:gd name="connsiteY108" fmla="*/ 5981 h 10000"/>
                          <a:gd name="connsiteX109" fmla="*/ 690 w 10000"/>
                          <a:gd name="connsiteY109" fmla="*/ 5874 h 10000"/>
                          <a:gd name="connsiteX110" fmla="*/ 569 w 10000"/>
                          <a:gd name="connsiteY110" fmla="*/ 5778 h 10000"/>
                          <a:gd name="connsiteX111" fmla="*/ 460 w 10000"/>
                          <a:gd name="connsiteY111" fmla="*/ 5696 h 10000"/>
                          <a:gd name="connsiteX112" fmla="*/ 369 w 10000"/>
                          <a:gd name="connsiteY112" fmla="*/ 5618 h 10000"/>
                          <a:gd name="connsiteX113" fmla="*/ 299 w 10000"/>
                          <a:gd name="connsiteY113" fmla="*/ 5570 h 10000"/>
                          <a:gd name="connsiteX114" fmla="*/ 252 w 10000"/>
                          <a:gd name="connsiteY114" fmla="*/ 5527 h 10000"/>
                          <a:gd name="connsiteX115" fmla="*/ 225 w 10000"/>
                          <a:gd name="connsiteY115" fmla="*/ 5502 h 10000"/>
                          <a:gd name="connsiteX116" fmla="*/ 148 w 10000"/>
                          <a:gd name="connsiteY116" fmla="*/ 5425 h 10000"/>
                          <a:gd name="connsiteX117" fmla="*/ 92 w 10000"/>
                          <a:gd name="connsiteY117" fmla="*/ 5324 h 10000"/>
                          <a:gd name="connsiteX118" fmla="*/ 52 w 10000"/>
                          <a:gd name="connsiteY118" fmla="*/ 5213 h 10000"/>
                          <a:gd name="connsiteX119" fmla="*/ 27 w 10000"/>
                          <a:gd name="connsiteY119" fmla="*/ 5111 h 10000"/>
                          <a:gd name="connsiteX120" fmla="*/ 10 w 10000"/>
                          <a:gd name="connsiteY120" fmla="*/ 5019 h 10000"/>
                          <a:gd name="connsiteX121" fmla="*/ 5 w 10000"/>
                          <a:gd name="connsiteY121" fmla="*/ 4942 h 10000"/>
                          <a:gd name="connsiteX122" fmla="*/ 0 w 10000"/>
                          <a:gd name="connsiteY122" fmla="*/ 4884 h 10000"/>
                          <a:gd name="connsiteX123" fmla="*/ 0 w 10000"/>
                          <a:gd name="connsiteY123" fmla="*/ 4865 h 10000"/>
                          <a:gd name="connsiteX124" fmla="*/ 0 w 10000"/>
                          <a:gd name="connsiteY124" fmla="*/ 4831 h 10000"/>
                          <a:gd name="connsiteX125" fmla="*/ 0 w 10000"/>
                          <a:gd name="connsiteY125" fmla="*/ 4749 h 10000"/>
                          <a:gd name="connsiteX126" fmla="*/ 0 w 10000"/>
                          <a:gd name="connsiteY126" fmla="*/ 4618 h 10000"/>
                          <a:gd name="connsiteX127" fmla="*/ 0 w 10000"/>
                          <a:gd name="connsiteY127" fmla="*/ 3826 h 10000"/>
                          <a:gd name="connsiteX128" fmla="*/ 0 w 10000"/>
                          <a:gd name="connsiteY128" fmla="*/ 3604 h 10000"/>
                          <a:gd name="connsiteX129" fmla="*/ 0 w 10000"/>
                          <a:gd name="connsiteY129" fmla="*/ 3401 h 10000"/>
                          <a:gd name="connsiteX130" fmla="*/ 0 w 10000"/>
                          <a:gd name="connsiteY130" fmla="*/ 3222 h 10000"/>
                          <a:gd name="connsiteX131" fmla="*/ 10 w 10000"/>
                          <a:gd name="connsiteY131" fmla="*/ 3053 h 10000"/>
                          <a:gd name="connsiteX132" fmla="*/ 40 w 10000"/>
                          <a:gd name="connsiteY132" fmla="*/ 2894 h 10000"/>
                          <a:gd name="connsiteX133" fmla="*/ 84 w 10000"/>
                          <a:gd name="connsiteY133" fmla="*/ 2758 h 10000"/>
                          <a:gd name="connsiteX134" fmla="*/ 131 w 10000"/>
                          <a:gd name="connsiteY134" fmla="*/ 2647 h 10000"/>
                          <a:gd name="connsiteX135" fmla="*/ 183 w 10000"/>
                          <a:gd name="connsiteY135" fmla="*/ 2546 h 10000"/>
                          <a:gd name="connsiteX136" fmla="*/ 230 w 10000"/>
                          <a:gd name="connsiteY136" fmla="*/ 2478 h 10000"/>
                          <a:gd name="connsiteX137" fmla="*/ 275 w 10000"/>
                          <a:gd name="connsiteY137" fmla="*/ 2420 h 10000"/>
                          <a:gd name="connsiteX138" fmla="*/ 299 w 10000"/>
                          <a:gd name="connsiteY138" fmla="*/ 2386 h 10000"/>
                          <a:gd name="connsiteX139" fmla="*/ 312 w 10000"/>
                          <a:gd name="connsiteY139" fmla="*/ 2377 h 10000"/>
                          <a:gd name="connsiteX140" fmla="*/ 322 w 10000"/>
                          <a:gd name="connsiteY140" fmla="*/ 2372 h 10000"/>
                          <a:gd name="connsiteX141" fmla="*/ 356 w 10000"/>
                          <a:gd name="connsiteY141" fmla="*/ 2353 h 10000"/>
                          <a:gd name="connsiteX142" fmla="*/ 413 w 10000"/>
                          <a:gd name="connsiteY142" fmla="*/ 2309 h 10000"/>
                          <a:gd name="connsiteX143" fmla="*/ 485 w 10000"/>
                          <a:gd name="connsiteY143" fmla="*/ 2261 h 10000"/>
                          <a:gd name="connsiteX144" fmla="*/ 581 w 10000"/>
                          <a:gd name="connsiteY144" fmla="*/ 2203 h 10000"/>
                          <a:gd name="connsiteX145" fmla="*/ 690 w 10000"/>
                          <a:gd name="connsiteY145" fmla="*/ 2135 h 10000"/>
                          <a:gd name="connsiteX146" fmla="*/ 811 w 10000"/>
                          <a:gd name="connsiteY146" fmla="*/ 2048 h 10000"/>
                          <a:gd name="connsiteX147" fmla="*/ 950 w 10000"/>
                          <a:gd name="connsiteY147" fmla="*/ 1966 h 10000"/>
                          <a:gd name="connsiteX148" fmla="*/ 1096 w 10000"/>
                          <a:gd name="connsiteY148" fmla="*/ 1865 h 10000"/>
                          <a:gd name="connsiteX149" fmla="*/ 1252 w 10000"/>
                          <a:gd name="connsiteY149" fmla="*/ 1758 h 10000"/>
                          <a:gd name="connsiteX150" fmla="*/ 1418 w 10000"/>
                          <a:gd name="connsiteY150" fmla="*/ 1652 h 10000"/>
                          <a:gd name="connsiteX151" fmla="*/ 1586 w 10000"/>
                          <a:gd name="connsiteY151" fmla="*/ 1541 h 10000"/>
                          <a:gd name="connsiteX152" fmla="*/ 1759 w 10000"/>
                          <a:gd name="connsiteY152" fmla="*/ 1420 h 10000"/>
                          <a:gd name="connsiteX153" fmla="*/ 1940 w 10000"/>
                          <a:gd name="connsiteY153" fmla="*/ 1314 h 10000"/>
                          <a:gd name="connsiteX154" fmla="*/ 2118 w 10000"/>
                          <a:gd name="connsiteY154" fmla="*/ 1193 h 10000"/>
                          <a:gd name="connsiteX155" fmla="*/ 2298 w 10000"/>
                          <a:gd name="connsiteY155" fmla="*/ 1077 h 10000"/>
                          <a:gd name="connsiteX156" fmla="*/ 2476 w 10000"/>
                          <a:gd name="connsiteY156" fmla="*/ 957 h 10000"/>
                          <a:gd name="connsiteX157" fmla="*/ 2650 w 10000"/>
                          <a:gd name="connsiteY157" fmla="*/ 845 h 10000"/>
                          <a:gd name="connsiteX158" fmla="*/ 2818 w 10000"/>
                          <a:gd name="connsiteY158" fmla="*/ 729 h 10000"/>
                          <a:gd name="connsiteX159" fmla="*/ 2979 w 10000"/>
                          <a:gd name="connsiteY159" fmla="*/ 628 h 10000"/>
                          <a:gd name="connsiteX160" fmla="*/ 3135 w 10000"/>
                          <a:gd name="connsiteY160" fmla="*/ 527 h 10000"/>
                          <a:gd name="connsiteX161" fmla="*/ 3278 w 10000"/>
                          <a:gd name="connsiteY161" fmla="*/ 435 h 10000"/>
                          <a:gd name="connsiteX162" fmla="*/ 3407 w 10000"/>
                          <a:gd name="connsiteY162" fmla="*/ 348 h 10000"/>
                          <a:gd name="connsiteX163" fmla="*/ 3525 w 10000"/>
                          <a:gd name="connsiteY163" fmla="*/ 271 h 10000"/>
                          <a:gd name="connsiteX164" fmla="*/ 3629 w 10000"/>
                          <a:gd name="connsiteY164" fmla="*/ 203 h 10000"/>
                          <a:gd name="connsiteX165" fmla="*/ 3716 w 10000"/>
                          <a:gd name="connsiteY165" fmla="*/ 155 h 10000"/>
                          <a:gd name="connsiteX166" fmla="*/ 3785 w 10000"/>
                          <a:gd name="connsiteY166" fmla="*/ 111 h 10000"/>
                          <a:gd name="connsiteX167" fmla="*/ 3837 w 10000"/>
                          <a:gd name="connsiteY167" fmla="*/ 77 h 10000"/>
                          <a:gd name="connsiteX168" fmla="*/ 3949 w 10000"/>
                          <a:gd name="connsiteY168" fmla="*/ 29 h 10000"/>
                          <a:gd name="connsiteX169" fmla="*/ 4052 w 10000"/>
                          <a:gd name="connsiteY169"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4325 w 10000"/>
                          <a:gd name="connsiteY6" fmla="*/ 87 h 10000"/>
                          <a:gd name="connsiteX7" fmla="*/ 9693 w 10000"/>
                          <a:gd name="connsiteY7" fmla="*/ 3217 h 10000"/>
                          <a:gd name="connsiteX8" fmla="*/ 9785 w 10000"/>
                          <a:gd name="connsiteY8" fmla="*/ 3266 h 10000"/>
                          <a:gd name="connsiteX9" fmla="*/ 9854 w 10000"/>
                          <a:gd name="connsiteY9" fmla="*/ 3309 h 10000"/>
                          <a:gd name="connsiteX10" fmla="*/ 9901 w 10000"/>
                          <a:gd name="connsiteY10" fmla="*/ 3333 h 10000"/>
                          <a:gd name="connsiteX11" fmla="*/ 9923 w 10000"/>
                          <a:gd name="connsiteY11" fmla="*/ 3353 h 10000"/>
                          <a:gd name="connsiteX12" fmla="*/ 9975 w 10000"/>
                          <a:gd name="connsiteY12" fmla="*/ 3391 h 10000"/>
                          <a:gd name="connsiteX13" fmla="*/ 10000 w 10000"/>
                          <a:gd name="connsiteY13" fmla="*/ 3444 h 10000"/>
                          <a:gd name="connsiteX14" fmla="*/ 10000 w 10000"/>
                          <a:gd name="connsiteY14" fmla="*/ 3493 h 10000"/>
                          <a:gd name="connsiteX15" fmla="*/ 9988 w 10000"/>
                          <a:gd name="connsiteY15" fmla="*/ 3536 h 10000"/>
                          <a:gd name="connsiteX16" fmla="*/ 9958 w 10000"/>
                          <a:gd name="connsiteY16" fmla="*/ 3589 h 10000"/>
                          <a:gd name="connsiteX17" fmla="*/ 9913 w 10000"/>
                          <a:gd name="connsiteY17" fmla="*/ 3647 h 10000"/>
                          <a:gd name="connsiteX18" fmla="*/ 9874 w 10000"/>
                          <a:gd name="connsiteY18" fmla="*/ 3681 h 10000"/>
                          <a:gd name="connsiteX19" fmla="*/ 9832 w 10000"/>
                          <a:gd name="connsiteY19" fmla="*/ 3734 h 10000"/>
                          <a:gd name="connsiteX20" fmla="*/ 9780 w 10000"/>
                          <a:gd name="connsiteY20" fmla="*/ 3792 h 10000"/>
                          <a:gd name="connsiteX21" fmla="*/ 9728 w 10000"/>
                          <a:gd name="connsiteY21" fmla="*/ 3850 h 10000"/>
                          <a:gd name="connsiteX22" fmla="*/ 9671 w 10000"/>
                          <a:gd name="connsiteY22" fmla="*/ 3903 h 10000"/>
                          <a:gd name="connsiteX23" fmla="*/ 9629 w 10000"/>
                          <a:gd name="connsiteY23" fmla="*/ 3952 h 10000"/>
                          <a:gd name="connsiteX24" fmla="*/ 9589 w 10000"/>
                          <a:gd name="connsiteY24" fmla="*/ 3995 h 10000"/>
                          <a:gd name="connsiteX25" fmla="*/ 9562 w 10000"/>
                          <a:gd name="connsiteY25" fmla="*/ 4029 h 10000"/>
                          <a:gd name="connsiteX26" fmla="*/ 9550 w 10000"/>
                          <a:gd name="connsiteY26" fmla="*/ 4039 h 10000"/>
                          <a:gd name="connsiteX27" fmla="*/ 9555 w 10000"/>
                          <a:gd name="connsiteY27" fmla="*/ 6237 h 10000"/>
                          <a:gd name="connsiteX28" fmla="*/ 9567 w 10000"/>
                          <a:gd name="connsiteY28" fmla="*/ 6246 h 10000"/>
                          <a:gd name="connsiteX29" fmla="*/ 9597 w 10000"/>
                          <a:gd name="connsiteY29" fmla="*/ 6271 h 10000"/>
                          <a:gd name="connsiteX30" fmla="*/ 9641 w 10000"/>
                          <a:gd name="connsiteY30" fmla="*/ 6304 h 10000"/>
                          <a:gd name="connsiteX31" fmla="*/ 9698 w 10000"/>
                          <a:gd name="connsiteY31" fmla="*/ 6338 h 10000"/>
                          <a:gd name="connsiteX32" fmla="*/ 9753 w 10000"/>
                          <a:gd name="connsiteY32" fmla="*/ 6382 h 10000"/>
                          <a:gd name="connsiteX33" fmla="*/ 9805 w 10000"/>
                          <a:gd name="connsiteY33" fmla="*/ 6420 h 10000"/>
                          <a:gd name="connsiteX34" fmla="*/ 9844 w 10000"/>
                          <a:gd name="connsiteY34" fmla="*/ 6454 h 10000"/>
                          <a:gd name="connsiteX35" fmla="*/ 9874 w 10000"/>
                          <a:gd name="connsiteY35" fmla="*/ 6488 h 10000"/>
                          <a:gd name="connsiteX36" fmla="*/ 9884 w 10000"/>
                          <a:gd name="connsiteY36" fmla="*/ 6531 h 10000"/>
                          <a:gd name="connsiteX37" fmla="*/ 9879 w 10000"/>
                          <a:gd name="connsiteY37" fmla="*/ 6575 h 10000"/>
                          <a:gd name="connsiteX38" fmla="*/ 9866 w 10000"/>
                          <a:gd name="connsiteY38" fmla="*/ 6618 h 10000"/>
                          <a:gd name="connsiteX39" fmla="*/ 9854 w 10000"/>
                          <a:gd name="connsiteY39" fmla="*/ 6652 h 10000"/>
                          <a:gd name="connsiteX40" fmla="*/ 9839 w 10000"/>
                          <a:gd name="connsiteY40" fmla="*/ 6667 h 10000"/>
                          <a:gd name="connsiteX41" fmla="*/ 9837 w 10000"/>
                          <a:gd name="connsiteY41" fmla="*/ 6676 h 10000"/>
                          <a:gd name="connsiteX42" fmla="*/ 9827 w 10000"/>
                          <a:gd name="connsiteY42" fmla="*/ 6686 h 10000"/>
                          <a:gd name="connsiteX43" fmla="*/ 9792 w 10000"/>
                          <a:gd name="connsiteY43" fmla="*/ 6720 h 10000"/>
                          <a:gd name="connsiteX44" fmla="*/ 9740 w 10000"/>
                          <a:gd name="connsiteY44" fmla="*/ 6758 h 10000"/>
                          <a:gd name="connsiteX45" fmla="*/ 9671 w 10000"/>
                          <a:gd name="connsiteY45" fmla="*/ 6826 h 10000"/>
                          <a:gd name="connsiteX46" fmla="*/ 9579 w 10000"/>
                          <a:gd name="connsiteY46" fmla="*/ 6903 h 10000"/>
                          <a:gd name="connsiteX47" fmla="*/ 9476 w 10000"/>
                          <a:gd name="connsiteY47" fmla="*/ 6995 h 10000"/>
                          <a:gd name="connsiteX48" fmla="*/ 9359 w 10000"/>
                          <a:gd name="connsiteY48" fmla="*/ 7106 h 10000"/>
                          <a:gd name="connsiteX49" fmla="*/ 9231 w 10000"/>
                          <a:gd name="connsiteY49" fmla="*/ 7227 h 10000"/>
                          <a:gd name="connsiteX50" fmla="*/ 9087 w 10000"/>
                          <a:gd name="connsiteY50" fmla="*/ 7353 h 10000"/>
                          <a:gd name="connsiteX51" fmla="*/ 8939 w 10000"/>
                          <a:gd name="connsiteY51" fmla="*/ 7478 h 10000"/>
                          <a:gd name="connsiteX52" fmla="*/ 8780 w 10000"/>
                          <a:gd name="connsiteY52" fmla="*/ 7623 h 10000"/>
                          <a:gd name="connsiteX53" fmla="*/ 8615 w 10000"/>
                          <a:gd name="connsiteY53" fmla="*/ 7778 h 10000"/>
                          <a:gd name="connsiteX54" fmla="*/ 8441 w 10000"/>
                          <a:gd name="connsiteY54" fmla="*/ 7928 h 10000"/>
                          <a:gd name="connsiteX55" fmla="*/ 8268 w 10000"/>
                          <a:gd name="connsiteY55" fmla="*/ 8082 h 10000"/>
                          <a:gd name="connsiteX56" fmla="*/ 8090 w 10000"/>
                          <a:gd name="connsiteY56" fmla="*/ 8242 h 10000"/>
                          <a:gd name="connsiteX57" fmla="*/ 7917 w 10000"/>
                          <a:gd name="connsiteY57" fmla="*/ 8401 h 10000"/>
                          <a:gd name="connsiteX58" fmla="*/ 7741 w 10000"/>
                          <a:gd name="connsiteY58" fmla="*/ 8556 h 10000"/>
                          <a:gd name="connsiteX59" fmla="*/ 7568 w 10000"/>
                          <a:gd name="connsiteY59" fmla="*/ 8715 h 10000"/>
                          <a:gd name="connsiteX60" fmla="*/ 7395 w 10000"/>
                          <a:gd name="connsiteY60" fmla="*/ 8865 h 10000"/>
                          <a:gd name="connsiteX61" fmla="*/ 7229 w 10000"/>
                          <a:gd name="connsiteY61" fmla="*/ 9010 h 10000"/>
                          <a:gd name="connsiteX62" fmla="*/ 7073 w 10000"/>
                          <a:gd name="connsiteY62" fmla="*/ 9155 h 10000"/>
                          <a:gd name="connsiteX63" fmla="*/ 6927 w 10000"/>
                          <a:gd name="connsiteY63" fmla="*/ 9290 h 10000"/>
                          <a:gd name="connsiteX64" fmla="*/ 6784 w 10000"/>
                          <a:gd name="connsiteY64" fmla="*/ 9415 h 10000"/>
                          <a:gd name="connsiteX65" fmla="*/ 6658 w 10000"/>
                          <a:gd name="connsiteY65" fmla="*/ 9527 h 10000"/>
                          <a:gd name="connsiteX66" fmla="*/ 6541 w 10000"/>
                          <a:gd name="connsiteY66" fmla="*/ 9628 h 10000"/>
                          <a:gd name="connsiteX67" fmla="*/ 6437 w 10000"/>
                          <a:gd name="connsiteY67" fmla="*/ 9720 h 10000"/>
                          <a:gd name="connsiteX68" fmla="*/ 6356 w 10000"/>
                          <a:gd name="connsiteY68" fmla="*/ 9797 h 10000"/>
                          <a:gd name="connsiteX69" fmla="*/ 6286 w 10000"/>
                          <a:gd name="connsiteY69" fmla="*/ 9865 h 10000"/>
                          <a:gd name="connsiteX70" fmla="*/ 6235 w 10000"/>
                          <a:gd name="connsiteY70" fmla="*/ 9908 h 10000"/>
                          <a:gd name="connsiteX71" fmla="*/ 6205 w 10000"/>
                          <a:gd name="connsiteY71" fmla="*/ 9932 h 10000"/>
                          <a:gd name="connsiteX72" fmla="*/ 6131 w 10000"/>
                          <a:gd name="connsiteY72" fmla="*/ 9986 h 10000"/>
                          <a:gd name="connsiteX73" fmla="*/ 6066 w 10000"/>
                          <a:gd name="connsiteY73" fmla="*/ 10000 h 10000"/>
                          <a:gd name="connsiteX74" fmla="*/ 6004 w 10000"/>
                          <a:gd name="connsiteY74" fmla="*/ 9990 h 10000"/>
                          <a:gd name="connsiteX75" fmla="*/ 5957 w 10000"/>
                          <a:gd name="connsiteY75" fmla="*/ 9976 h 10000"/>
                          <a:gd name="connsiteX76" fmla="*/ 5928 w 10000"/>
                          <a:gd name="connsiteY76" fmla="*/ 9957 h 10000"/>
                          <a:gd name="connsiteX77" fmla="*/ 5913 w 10000"/>
                          <a:gd name="connsiteY77" fmla="*/ 9952 h 10000"/>
                          <a:gd name="connsiteX78" fmla="*/ 5901 w 10000"/>
                          <a:gd name="connsiteY78" fmla="*/ 9942 h 10000"/>
                          <a:gd name="connsiteX79" fmla="*/ 5866 w 10000"/>
                          <a:gd name="connsiteY79" fmla="*/ 9918 h 10000"/>
                          <a:gd name="connsiteX80" fmla="*/ 5809 w 10000"/>
                          <a:gd name="connsiteY80" fmla="*/ 9874 h 10000"/>
                          <a:gd name="connsiteX81" fmla="*/ 5737 w 10000"/>
                          <a:gd name="connsiteY81" fmla="*/ 9816 h 10000"/>
                          <a:gd name="connsiteX82" fmla="*/ 5641 w 10000"/>
                          <a:gd name="connsiteY82" fmla="*/ 9739 h 10000"/>
                          <a:gd name="connsiteX83" fmla="*/ 5524 w 10000"/>
                          <a:gd name="connsiteY83" fmla="*/ 9647 h 10000"/>
                          <a:gd name="connsiteX84" fmla="*/ 5398 w 10000"/>
                          <a:gd name="connsiteY84" fmla="*/ 9546 h 10000"/>
                          <a:gd name="connsiteX85" fmla="*/ 5252 w 10000"/>
                          <a:gd name="connsiteY85" fmla="*/ 9435 h 10000"/>
                          <a:gd name="connsiteX86" fmla="*/ 5096 w 10000"/>
                          <a:gd name="connsiteY86" fmla="*/ 9314 h 10000"/>
                          <a:gd name="connsiteX87" fmla="*/ 4923 w 10000"/>
                          <a:gd name="connsiteY87" fmla="*/ 9179 h 10000"/>
                          <a:gd name="connsiteX88" fmla="*/ 4740 w 10000"/>
                          <a:gd name="connsiteY88" fmla="*/ 9034 h 10000"/>
                          <a:gd name="connsiteX89" fmla="*/ 4545 w 10000"/>
                          <a:gd name="connsiteY89" fmla="*/ 8884 h 10000"/>
                          <a:gd name="connsiteX90" fmla="*/ 4347 w 10000"/>
                          <a:gd name="connsiteY90" fmla="*/ 8729 h 10000"/>
                          <a:gd name="connsiteX91" fmla="*/ 4139 w 10000"/>
                          <a:gd name="connsiteY91" fmla="*/ 8560 h 10000"/>
                          <a:gd name="connsiteX92" fmla="*/ 3924 w 10000"/>
                          <a:gd name="connsiteY92" fmla="*/ 8401 h 10000"/>
                          <a:gd name="connsiteX93" fmla="*/ 3706 w 10000"/>
                          <a:gd name="connsiteY93" fmla="*/ 8222 h 10000"/>
                          <a:gd name="connsiteX94" fmla="*/ 3481 w 10000"/>
                          <a:gd name="connsiteY94" fmla="*/ 8053 h 10000"/>
                          <a:gd name="connsiteX95" fmla="*/ 3256 w 10000"/>
                          <a:gd name="connsiteY95" fmla="*/ 7879 h 10000"/>
                          <a:gd name="connsiteX96" fmla="*/ 3026 w 10000"/>
                          <a:gd name="connsiteY96" fmla="*/ 7700 h 10000"/>
                          <a:gd name="connsiteX97" fmla="*/ 2801 w 10000"/>
                          <a:gd name="connsiteY97" fmla="*/ 7522 h 10000"/>
                          <a:gd name="connsiteX98" fmla="*/ 2575 w 10000"/>
                          <a:gd name="connsiteY98" fmla="*/ 7343 h 10000"/>
                          <a:gd name="connsiteX99" fmla="*/ 2355 w 10000"/>
                          <a:gd name="connsiteY99" fmla="*/ 7174 h 10000"/>
                          <a:gd name="connsiteX100" fmla="*/ 2135 w 10000"/>
                          <a:gd name="connsiteY100" fmla="*/ 7005 h 10000"/>
                          <a:gd name="connsiteX101" fmla="*/ 1922 w 10000"/>
                          <a:gd name="connsiteY101" fmla="*/ 6836 h 10000"/>
                          <a:gd name="connsiteX102" fmla="*/ 1719 w 10000"/>
                          <a:gd name="connsiteY102" fmla="*/ 6676 h 10000"/>
                          <a:gd name="connsiteX103" fmla="*/ 1519 w 10000"/>
                          <a:gd name="connsiteY103" fmla="*/ 6522 h 10000"/>
                          <a:gd name="connsiteX104" fmla="*/ 1331 w 10000"/>
                          <a:gd name="connsiteY104" fmla="*/ 6372 h 10000"/>
                          <a:gd name="connsiteX105" fmla="*/ 1153 w 10000"/>
                          <a:gd name="connsiteY105" fmla="*/ 6237 h 10000"/>
                          <a:gd name="connsiteX106" fmla="*/ 985 w 10000"/>
                          <a:gd name="connsiteY106" fmla="*/ 6101 h 10000"/>
                          <a:gd name="connsiteX107" fmla="*/ 831 w 10000"/>
                          <a:gd name="connsiteY107" fmla="*/ 5981 h 10000"/>
                          <a:gd name="connsiteX108" fmla="*/ 690 w 10000"/>
                          <a:gd name="connsiteY108" fmla="*/ 5874 h 10000"/>
                          <a:gd name="connsiteX109" fmla="*/ 569 w 10000"/>
                          <a:gd name="connsiteY109" fmla="*/ 5778 h 10000"/>
                          <a:gd name="connsiteX110" fmla="*/ 460 w 10000"/>
                          <a:gd name="connsiteY110" fmla="*/ 5696 h 10000"/>
                          <a:gd name="connsiteX111" fmla="*/ 369 w 10000"/>
                          <a:gd name="connsiteY111" fmla="*/ 5618 h 10000"/>
                          <a:gd name="connsiteX112" fmla="*/ 299 w 10000"/>
                          <a:gd name="connsiteY112" fmla="*/ 5570 h 10000"/>
                          <a:gd name="connsiteX113" fmla="*/ 252 w 10000"/>
                          <a:gd name="connsiteY113" fmla="*/ 5527 h 10000"/>
                          <a:gd name="connsiteX114" fmla="*/ 225 w 10000"/>
                          <a:gd name="connsiteY114" fmla="*/ 5502 h 10000"/>
                          <a:gd name="connsiteX115" fmla="*/ 148 w 10000"/>
                          <a:gd name="connsiteY115" fmla="*/ 5425 h 10000"/>
                          <a:gd name="connsiteX116" fmla="*/ 92 w 10000"/>
                          <a:gd name="connsiteY116" fmla="*/ 5324 h 10000"/>
                          <a:gd name="connsiteX117" fmla="*/ 52 w 10000"/>
                          <a:gd name="connsiteY117" fmla="*/ 5213 h 10000"/>
                          <a:gd name="connsiteX118" fmla="*/ 27 w 10000"/>
                          <a:gd name="connsiteY118" fmla="*/ 5111 h 10000"/>
                          <a:gd name="connsiteX119" fmla="*/ 10 w 10000"/>
                          <a:gd name="connsiteY119" fmla="*/ 5019 h 10000"/>
                          <a:gd name="connsiteX120" fmla="*/ 5 w 10000"/>
                          <a:gd name="connsiteY120" fmla="*/ 4942 h 10000"/>
                          <a:gd name="connsiteX121" fmla="*/ 0 w 10000"/>
                          <a:gd name="connsiteY121" fmla="*/ 4884 h 10000"/>
                          <a:gd name="connsiteX122" fmla="*/ 0 w 10000"/>
                          <a:gd name="connsiteY122" fmla="*/ 4865 h 10000"/>
                          <a:gd name="connsiteX123" fmla="*/ 0 w 10000"/>
                          <a:gd name="connsiteY123" fmla="*/ 4831 h 10000"/>
                          <a:gd name="connsiteX124" fmla="*/ 0 w 10000"/>
                          <a:gd name="connsiteY124" fmla="*/ 4749 h 10000"/>
                          <a:gd name="connsiteX125" fmla="*/ 0 w 10000"/>
                          <a:gd name="connsiteY125" fmla="*/ 4618 h 10000"/>
                          <a:gd name="connsiteX126" fmla="*/ 0 w 10000"/>
                          <a:gd name="connsiteY126" fmla="*/ 3826 h 10000"/>
                          <a:gd name="connsiteX127" fmla="*/ 0 w 10000"/>
                          <a:gd name="connsiteY127" fmla="*/ 3604 h 10000"/>
                          <a:gd name="connsiteX128" fmla="*/ 0 w 10000"/>
                          <a:gd name="connsiteY128" fmla="*/ 3401 h 10000"/>
                          <a:gd name="connsiteX129" fmla="*/ 0 w 10000"/>
                          <a:gd name="connsiteY129" fmla="*/ 3222 h 10000"/>
                          <a:gd name="connsiteX130" fmla="*/ 10 w 10000"/>
                          <a:gd name="connsiteY130" fmla="*/ 3053 h 10000"/>
                          <a:gd name="connsiteX131" fmla="*/ 40 w 10000"/>
                          <a:gd name="connsiteY131" fmla="*/ 2894 h 10000"/>
                          <a:gd name="connsiteX132" fmla="*/ 84 w 10000"/>
                          <a:gd name="connsiteY132" fmla="*/ 2758 h 10000"/>
                          <a:gd name="connsiteX133" fmla="*/ 131 w 10000"/>
                          <a:gd name="connsiteY133" fmla="*/ 2647 h 10000"/>
                          <a:gd name="connsiteX134" fmla="*/ 183 w 10000"/>
                          <a:gd name="connsiteY134" fmla="*/ 2546 h 10000"/>
                          <a:gd name="connsiteX135" fmla="*/ 230 w 10000"/>
                          <a:gd name="connsiteY135" fmla="*/ 2478 h 10000"/>
                          <a:gd name="connsiteX136" fmla="*/ 275 w 10000"/>
                          <a:gd name="connsiteY136" fmla="*/ 2420 h 10000"/>
                          <a:gd name="connsiteX137" fmla="*/ 299 w 10000"/>
                          <a:gd name="connsiteY137" fmla="*/ 2386 h 10000"/>
                          <a:gd name="connsiteX138" fmla="*/ 312 w 10000"/>
                          <a:gd name="connsiteY138" fmla="*/ 2377 h 10000"/>
                          <a:gd name="connsiteX139" fmla="*/ 322 w 10000"/>
                          <a:gd name="connsiteY139" fmla="*/ 2372 h 10000"/>
                          <a:gd name="connsiteX140" fmla="*/ 356 w 10000"/>
                          <a:gd name="connsiteY140" fmla="*/ 2353 h 10000"/>
                          <a:gd name="connsiteX141" fmla="*/ 413 w 10000"/>
                          <a:gd name="connsiteY141" fmla="*/ 2309 h 10000"/>
                          <a:gd name="connsiteX142" fmla="*/ 485 w 10000"/>
                          <a:gd name="connsiteY142" fmla="*/ 2261 h 10000"/>
                          <a:gd name="connsiteX143" fmla="*/ 581 w 10000"/>
                          <a:gd name="connsiteY143" fmla="*/ 2203 h 10000"/>
                          <a:gd name="connsiteX144" fmla="*/ 690 w 10000"/>
                          <a:gd name="connsiteY144" fmla="*/ 2135 h 10000"/>
                          <a:gd name="connsiteX145" fmla="*/ 811 w 10000"/>
                          <a:gd name="connsiteY145" fmla="*/ 2048 h 10000"/>
                          <a:gd name="connsiteX146" fmla="*/ 950 w 10000"/>
                          <a:gd name="connsiteY146" fmla="*/ 1966 h 10000"/>
                          <a:gd name="connsiteX147" fmla="*/ 1096 w 10000"/>
                          <a:gd name="connsiteY147" fmla="*/ 1865 h 10000"/>
                          <a:gd name="connsiteX148" fmla="*/ 1252 w 10000"/>
                          <a:gd name="connsiteY148" fmla="*/ 1758 h 10000"/>
                          <a:gd name="connsiteX149" fmla="*/ 1418 w 10000"/>
                          <a:gd name="connsiteY149" fmla="*/ 1652 h 10000"/>
                          <a:gd name="connsiteX150" fmla="*/ 1586 w 10000"/>
                          <a:gd name="connsiteY150" fmla="*/ 1541 h 10000"/>
                          <a:gd name="connsiteX151" fmla="*/ 1759 w 10000"/>
                          <a:gd name="connsiteY151" fmla="*/ 1420 h 10000"/>
                          <a:gd name="connsiteX152" fmla="*/ 1940 w 10000"/>
                          <a:gd name="connsiteY152" fmla="*/ 1314 h 10000"/>
                          <a:gd name="connsiteX153" fmla="*/ 2118 w 10000"/>
                          <a:gd name="connsiteY153" fmla="*/ 1193 h 10000"/>
                          <a:gd name="connsiteX154" fmla="*/ 2298 w 10000"/>
                          <a:gd name="connsiteY154" fmla="*/ 1077 h 10000"/>
                          <a:gd name="connsiteX155" fmla="*/ 2476 w 10000"/>
                          <a:gd name="connsiteY155" fmla="*/ 957 h 10000"/>
                          <a:gd name="connsiteX156" fmla="*/ 2650 w 10000"/>
                          <a:gd name="connsiteY156" fmla="*/ 845 h 10000"/>
                          <a:gd name="connsiteX157" fmla="*/ 2818 w 10000"/>
                          <a:gd name="connsiteY157" fmla="*/ 729 h 10000"/>
                          <a:gd name="connsiteX158" fmla="*/ 2979 w 10000"/>
                          <a:gd name="connsiteY158" fmla="*/ 628 h 10000"/>
                          <a:gd name="connsiteX159" fmla="*/ 3135 w 10000"/>
                          <a:gd name="connsiteY159" fmla="*/ 527 h 10000"/>
                          <a:gd name="connsiteX160" fmla="*/ 3278 w 10000"/>
                          <a:gd name="connsiteY160" fmla="*/ 435 h 10000"/>
                          <a:gd name="connsiteX161" fmla="*/ 3407 w 10000"/>
                          <a:gd name="connsiteY161" fmla="*/ 348 h 10000"/>
                          <a:gd name="connsiteX162" fmla="*/ 3525 w 10000"/>
                          <a:gd name="connsiteY162" fmla="*/ 271 h 10000"/>
                          <a:gd name="connsiteX163" fmla="*/ 3629 w 10000"/>
                          <a:gd name="connsiteY163" fmla="*/ 203 h 10000"/>
                          <a:gd name="connsiteX164" fmla="*/ 3716 w 10000"/>
                          <a:gd name="connsiteY164" fmla="*/ 155 h 10000"/>
                          <a:gd name="connsiteX165" fmla="*/ 3785 w 10000"/>
                          <a:gd name="connsiteY165" fmla="*/ 111 h 10000"/>
                          <a:gd name="connsiteX166" fmla="*/ 3837 w 10000"/>
                          <a:gd name="connsiteY166" fmla="*/ 77 h 10000"/>
                          <a:gd name="connsiteX167" fmla="*/ 3949 w 10000"/>
                          <a:gd name="connsiteY167" fmla="*/ 29 h 10000"/>
                          <a:gd name="connsiteX168" fmla="*/ 4052 w 10000"/>
                          <a:gd name="connsiteY168"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4317 w 10000"/>
                          <a:gd name="connsiteY5" fmla="*/ 77 h 10000"/>
                          <a:gd name="connsiteX6" fmla="*/ 9693 w 10000"/>
                          <a:gd name="connsiteY6" fmla="*/ 3217 h 10000"/>
                          <a:gd name="connsiteX7" fmla="*/ 9785 w 10000"/>
                          <a:gd name="connsiteY7" fmla="*/ 3266 h 10000"/>
                          <a:gd name="connsiteX8" fmla="*/ 9854 w 10000"/>
                          <a:gd name="connsiteY8" fmla="*/ 3309 h 10000"/>
                          <a:gd name="connsiteX9" fmla="*/ 9901 w 10000"/>
                          <a:gd name="connsiteY9" fmla="*/ 3333 h 10000"/>
                          <a:gd name="connsiteX10" fmla="*/ 9923 w 10000"/>
                          <a:gd name="connsiteY10" fmla="*/ 3353 h 10000"/>
                          <a:gd name="connsiteX11" fmla="*/ 9975 w 10000"/>
                          <a:gd name="connsiteY11" fmla="*/ 3391 h 10000"/>
                          <a:gd name="connsiteX12" fmla="*/ 10000 w 10000"/>
                          <a:gd name="connsiteY12" fmla="*/ 3444 h 10000"/>
                          <a:gd name="connsiteX13" fmla="*/ 10000 w 10000"/>
                          <a:gd name="connsiteY13" fmla="*/ 3493 h 10000"/>
                          <a:gd name="connsiteX14" fmla="*/ 9988 w 10000"/>
                          <a:gd name="connsiteY14" fmla="*/ 3536 h 10000"/>
                          <a:gd name="connsiteX15" fmla="*/ 9958 w 10000"/>
                          <a:gd name="connsiteY15" fmla="*/ 3589 h 10000"/>
                          <a:gd name="connsiteX16" fmla="*/ 9913 w 10000"/>
                          <a:gd name="connsiteY16" fmla="*/ 3647 h 10000"/>
                          <a:gd name="connsiteX17" fmla="*/ 9874 w 10000"/>
                          <a:gd name="connsiteY17" fmla="*/ 3681 h 10000"/>
                          <a:gd name="connsiteX18" fmla="*/ 9832 w 10000"/>
                          <a:gd name="connsiteY18" fmla="*/ 3734 h 10000"/>
                          <a:gd name="connsiteX19" fmla="*/ 9780 w 10000"/>
                          <a:gd name="connsiteY19" fmla="*/ 3792 h 10000"/>
                          <a:gd name="connsiteX20" fmla="*/ 9728 w 10000"/>
                          <a:gd name="connsiteY20" fmla="*/ 3850 h 10000"/>
                          <a:gd name="connsiteX21" fmla="*/ 9671 w 10000"/>
                          <a:gd name="connsiteY21" fmla="*/ 3903 h 10000"/>
                          <a:gd name="connsiteX22" fmla="*/ 9629 w 10000"/>
                          <a:gd name="connsiteY22" fmla="*/ 3952 h 10000"/>
                          <a:gd name="connsiteX23" fmla="*/ 9589 w 10000"/>
                          <a:gd name="connsiteY23" fmla="*/ 3995 h 10000"/>
                          <a:gd name="connsiteX24" fmla="*/ 9562 w 10000"/>
                          <a:gd name="connsiteY24" fmla="*/ 4029 h 10000"/>
                          <a:gd name="connsiteX25" fmla="*/ 9550 w 10000"/>
                          <a:gd name="connsiteY25" fmla="*/ 4039 h 10000"/>
                          <a:gd name="connsiteX26" fmla="*/ 9555 w 10000"/>
                          <a:gd name="connsiteY26" fmla="*/ 6237 h 10000"/>
                          <a:gd name="connsiteX27" fmla="*/ 9567 w 10000"/>
                          <a:gd name="connsiteY27" fmla="*/ 6246 h 10000"/>
                          <a:gd name="connsiteX28" fmla="*/ 9597 w 10000"/>
                          <a:gd name="connsiteY28" fmla="*/ 6271 h 10000"/>
                          <a:gd name="connsiteX29" fmla="*/ 9641 w 10000"/>
                          <a:gd name="connsiteY29" fmla="*/ 6304 h 10000"/>
                          <a:gd name="connsiteX30" fmla="*/ 9698 w 10000"/>
                          <a:gd name="connsiteY30" fmla="*/ 6338 h 10000"/>
                          <a:gd name="connsiteX31" fmla="*/ 9753 w 10000"/>
                          <a:gd name="connsiteY31" fmla="*/ 6382 h 10000"/>
                          <a:gd name="connsiteX32" fmla="*/ 9805 w 10000"/>
                          <a:gd name="connsiteY32" fmla="*/ 6420 h 10000"/>
                          <a:gd name="connsiteX33" fmla="*/ 9844 w 10000"/>
                          <a:gd name="connsiteY33" fmla="*/ 6454 h 10000"/>
                          <a:gd name="connsiteX34" fmla="*/ 9874 w 10000"/>
                          <a:gd name="connsiteY34" fmla="*/ 6488 h 10000"/>
                          <a:gd name="connsiteX35" fmla="*/ 9884 w 10000"/>
                          <a:gd name="connsiteY35" fmla="*/ 6531 h 10000"/>
                          <a:gd name="connsiteX36" fmla="*/ 9879 w 10000"/>
                          <a:gd name="connsiteY36" fmla="*/ 6575 h 10000"/>
                          <a:gd name="connsiteX37" fmla="*/ 9866 w 10000"/>
                          <a:gd name="connsiteY37" fmla="*/ 6618 h 10000"/>
                          <a:gd name="connsiteX38" fmla="*/ 9854 w 10000"/>
                          <a:gd name="connsiteY38" fmla="*/ 6652 h 10000"/>
                          <a:gd name="connsiteX39" fmla="*/ 9839 w 10000"/>
                          <a:gd name="connsiteY39" fmla="*/ 6667 h 10000"/>
                          <a:gd name="connsiteX40" fmla="*/ 9837 w 10000"/>
                          <a:gd name="connsiteY40" fmla="*/ 6676 h 10000"/>
                          <a:gd name="connsiteX41" fmla="*/ 9827 w 10000"/>
                          <a:gd name="connsiteY41" fmla="*/ 6686 h 10000"/>
                          <a:gd name="connsiteX42" fmla="*/ 9792 w 10000"/>
                          <a:gd name="connsiteY42" fmla="*/ 6720 h 10000"/>
                          <a:gd name="connsiteX43" fmla="*/ 9740 w 10000"/>
                          <a:gd name="connsiteY43" fmla="*/ 6758 h 10000"/>
                          <a:gd name="connsiteX44" fmla="*/ 9671 w 10000"/>
                          <a:gd name="connsiteY44" fmla="*/ 6826 h 10000"/>
                          <a:gd name="connsiteX45" fmla="*/ 9579 w 10000"/>
                          <a:gd name="connsiteY45" fmla="*/ 6903 h 10000"/>
                          <a:gd name="connsiteX46" fmla="*/ 9476 w 10000"/>
                          <a:gd name="connsiteY46" fmla="*/ 6995 h 10000"/>
                          <a:gd name="connsiteX47" fmla="*/ 9359 w 10000"/>
                          <a:gd name="connsiteY47" fmla="*/ 7106 h 10000"/>
                          <a:gd name="connsiteX48" fmla="*/ 9231 w 10000"/>
                          <a:gd name="connsiteY48" fmla="*/ 7227 h 10000"/>
                          <a:gd name="connsiteX49" fmla="*/ 9087 w 10000"/>
                          <a:gd name="connsiteY49" fmla="*/ 7353 h 10000"/>
                          <a:gd name="connsiteX50" fmla="*/ 8939 w 10000"/>
                          <a:gd name="connsiteY50" fmla="*/ 7478 h 10000"/>
                          <a:gd name="connsiteX51" fmla="*/ 8780 w 10000"/>
                          <a:gd name="connsiteY51" fmla="*/ 7623 h 10000"/>
                          <a:gd name="connsiteX52" fmla="*/ 8615 w 10000"/>
                          <a:gd name="connsiteY52" fmla="*/ 7778 h 10000"/>
                          <a:gd name="connsiteX53" fmla="*/ 8441 w 10000"/>
                          <a:gd name="connsiteY53" fmla="*/ 7928 h 10000"/>
                          <a:gd name="connsiteX54" fmla="*/ 8268 w 10000"/>
                          <a:gd name="connsiteY54" fmla="*/ 8082 h 10000"/>
                          <a:gd name="connsiteX55" fmla="*/ 8090 w 10000"/>
                          <a:gd name="connsiteY55" fmla="*/ 8242 h 10000"/>
                          <a:gd name="connsiteX56" fmla="*/ 7917 w 10000"/>
                          <a:gd name="connsiteY56" fmla="*/ 8401 h 10000"/>
                          <a:gd name="connsiteX57" fmla="*/ 7741 w 10000"/>
                          <a:gd name="connsiteY57" fmla="*/ 8556 h 10000"/>
                          <a:gd name="connsiteX58" fmla="*/ 7568 w 10000"/>
                          <a:gd name="connsiteY58" fmla="*/ 8715 h 10000"/>
                          <a:gd name="connsiteX59" fmla="*/ 7395 w 10000"/>
                          <a:gd name="connsiteY59" fmla="*/ 8865 h 10000"/>
                          <a:gd name="connsiteX60" fmla="*/ 7229 w 10000"/>
                          <a:gd name="connsiteY60" fmla="*/ 9010 h 10000"/>
                          <a:gd name="connsiteX61" fmla="*/ 7073 w 10000"/>
                          <a:gd name="connsiteY61" fmla="*/ 9155 h 10000"/>
                          <a:gd name="connsiteX62" fmla="*/ 6927 w 10000"/>
                          <a:gd name="connsiteY62" fmla="*/ 9290 h 10000"/>
                          <a:gd name="connsiteX63" fmla="*/ 6784 w 10000"/>
                          <a:gd name="connsiteY63" fmla="*/ 9415 h 10000"/>
                          <a:gd name="connsiteX64" fmla="*/ 6658 w 10000"/>
                          <a:gd name="connsiteY64" fmla="*/ 9527 h 10000"/>
                          <a:gd name="connsiteX65" fmla="*/ 6541 w 10000"/>
                          <a:gd name="connsiteY65" fmla="*/ 9628 h 10000"/>
                          <a:gd name="connsiteX66" fmla="*/ 6437 w 10000"/>
                          <a:gd name="connsiteY66" fmla="*/ 9720 h 10000"/>
                          <a:gd name="connsiteX67" fmla="*/ 6356 w 10000"/>
                          <a:gd name="connsiteY67" fmla="*/ 9797 h 10000"/>
                          <a:gd name="connsiteX68" fmla="*/ 6286 w 10000"/>
                          <a:gd name="connsiteY68" fmla="*/ 9865 h 10000"/>
                          <a:gd name="connsiteX69" fmla="*/ 6235 w 10000"/>
                          <a:gd name="connsiteY69" fmla="*/ 9908 h 10000"/>
                          <a:gd name="connsiteX70" fmla="*/ 6205 w 10000"/>
                          <a:gd name="connsiteY70" fmla="*/ 9932 h 10000"/>
                          <a:gd name="connsiteX71" fmla="*/ 6131 w 10000"/>
                          <a:gd name="connsiteY71" fmla="*/ 9986 h 10000"/>
                          <a:gd name="connsiteX72" fmla="*/ 6066 w 10000"/>
                          <a:gd name="connsiteY72" fmla="*/ 10000 h 10000"/>
                          <a:gd name="connsiteX73" fmla="*/ 6004 w 10000"/>
                          <a:gd name="connsiteY73" fmla="*/ 9990 h 10000"/>
                          <a:gd name="connsiteX74" fmla="*/ 5957 w 10000"/>
                          <a:gd name="connsiteY74" fmla="*/ 9976 h 10000"/>
                          <a:gd name="connsiteX75" fmla="*/ 5928 w 10000"/>
                          <a:gd name="connsiteY75" fmla="*/ 9957 h 10000"/>
                          <a:gd name="connsiteX76" fmla="*/ 5913 w 10000"/>
                          <a:gd name="connsiteY76" fmla="*/ 9952 h 10000"/>
                          <a:gd name="connsiteX77" fmla="*/ 5901 w 10000"/>
                          <a:gd name="connsiteY77" fmla="*/ 9942 h 10000"/>
                          <a:gd name="connsiteX78" fmla="*/ 5866 w 10000"/>
                          <a:gd name="connsiteY78" fmla="*/ 9918 h 10000"/>
                          <a:gd name="connsiteX79" fmla="*/ 5809 w 10000"/>
                          <a:gd name="connsiteY79" fmla="*/ 9874 h 10000"/>
                          <a:gd name="connsiteX80" fmla="*/ 5737 w 10000"/>
                          <a:gd name="connsiteY80" fmla="*/ 9816 h 10000"/>
                          <a:gd name="connsiteX81" fmla="*/ 5641 w 10000"/>
                          <a:gd name="connsiteY81" fmla="*/ 9739 h 10000"/>
                          <a:gd name="connsiteX82" fmla="*/ 5524 w 10000"/>
                          <a:gd name="connsiteY82" fmla="*/ 9647 h 10000"/>
                          <a:gd name="connsiteX83" fmla="*/ 5398 w 10000"/>
                          <a:gd name="connsiteY83" fmla="*/ 9546 h 10000"/>
                          <a:gd name="connsiteX84" fmla="*/ 5252 w 10000"/>
                          <a:gd name="connsiteY84" fmla="*/ 9435 h 10000"/>
                          <a:gd name="connsiteX85" fmla="*/ 5096 w 10000"/>
                          <a:gd name="connsiteY85" fmla="*/ 9314 h 10000"/>
                          <a:gd name="connsiteX86" fmla="*/ 4923 w 10000"/>
                          <a:gd name="connsiteY86" fmla="*/ 9179 h 10000"/>
                          <a:gd name="connsiteX87" fmla="*/ 4740 w 10000"/>
                          <a:gd name="connsiteY87" fmla="*/ 9034 h 10000"/>
                          <a:gd name="connsiteX88" fmla="*/ 4545 w 10000"/>
                          <a:gd name="connsiteY88" fmla="*/ 8884 h 10000"/>
                          <a:gd name="connsiteX89" fmla="*/ 4347 w 10000"/>
                          <a:gd name="connsiteY89" fmla="*/ 8729 h 10000"/>
                          <a:gd name="connsiteX90" fmla="*/ 4139 w 10000"/>
                          <a:gd name="connsiteY90" fmla="*/ 8560 h 10000"/>
                          <a:gd name="connsiteX91" fmla="*/ 3924 w 10000"/>
                          <a:gd name="connsiteY91" fmla="*/ 8401 h 10000"/>
                          <a:gd name="connsiteX92" fmla="*/ 3706 w 10000"/>
                          <a:gd name="connsiteY92" fmla="*/ 8222 h 10000"/>
                          <a:gd name="connsiteX93" fmla="*/ 3481 w 10000"/>
                          <a:gd name="connsiteY93" fmla="*/ 8053 h 10000"/>
                          <a:gd name="connsiteX94" fmla="*/ 3256 w 10000"/>
                          <a:gd name="connsiteY94" fmla="*/ 7879 h 10000"/>
                          <a:gd name="connsiteX95" fmla="*/ 3026 w 10000"/>
                          <a:gd name="connsiteY95" fmla="*/ 7700 h 10000"/>
                          <a:gd name="connsiteX96" fmla="*/ 2801 w 10000"/>
                          <a:gd name="connsiteY96" fmla="*/ 7522 h 10000"/>
                          <a:gd name="connsiteX97" fmla="*/ 2575 w 10000"/>
                          <a:gd name="connsiteY97" fmla="*/ 7343 h 10000"/>
                          <a:gd name="connsiteX98" fmla="*/ 2355 w 10000"/>
                          <a:gd name="connsiteY98" fmla="*/ 7174 h 10000"/>
                          <a:gd name="connsiteX99" fmla="*/ 2135 w 10000"/>
                          <a:gd name="connsiteY99" fmla="*/ 7005 h 10000"/>
                          <a:gd name="connsiteX100" fmla="*/ 1922 w 10000"/>
                          <a:gd name="connsiteY100" fmla="*/ 6836 h 10000"/>
                          <a:gd name="connsiteX101" fmla="*/ 1719 w 10000"/>
                          <a:gd name="connsiteY101" fmla="*/ 6676 h 10000"/>
                          <a:gd name="connsiteX102" fmla="*/ 1519 w 10000"/>
                          <a:gd name="connsiteY102" fmla="*/ 6522 h 10000"/>
                          <a:gd name="connsiteX103" fmla="*/ 1331 w 10000"/>
                          <a:gd name="connsiteY103" fmla="*/ 6372 h 10000"/>
                          <a:gd name="connsiteX104" fmla="*/ 1153 w 10000"/>
                          <a:gd name="connsiteY104" fmla="*/ 6237 h 10000"/>
                          <a:gd name="connsiteX105" fmla="*/ 985 w 10000"/>
                          <a:gd name="connsiteY105" fmla="*/ 6101 h 10000"/>
                          <a:gd name="connsiteX106" fmla="*/ 831 w 10000"/>
                          <a:gd name="connsiteY106" fmla="*/ 5981 h 10000"/>
                          <a:gd name="connsiteX107" fmla="*/ 690 w 10000"/>
                          <a:gd name="connsiteY107" fmla="*/ 5874 h 10000"/>
                          <a:gd name="connsiteX108" fmla="*/ 569 w 10000"/>
                          <a:gd name="connsiteY108" fmla="*/ 5778 h 10000"/>
                          <a:gd name="connsiteX109" fmla="*/ 460 w 10000"/>
                          <a:gd name="connsiteY109" fmla="*/ 5696 h 10000"/>
                          <a:gd name="connsiteX110" fmla="*/ 369 w 10000"/>
                          <a:gd name="connsiteY110" fmla="*/ 5618 h 10000"/>
                          <a:gd name="connsiteX111" fmla="*/ 299 w 10000"/>
                          <a:gd name="connsiteY111" fmla="*/ 5570 h 10000"/>
                          <a:gd name="connsiteX112" fmla="*/ 252 w 10000"/>
                          <a:gd name="connsiteY112" fmla="*/ 5527 h 10000"/>
                          <a:gd name="connsiteX113" fmla="*/ 225 w 10000"/>
                          <a:gd name="connsiteY113" fmla="*/ 5502 h 10000"/>
                          <a:gd name="connsiteX114" fmla="*/ 148 w 10000"/>
                          <a:gd name="connsiteY114" fmla="*/ 5425 h 10000"/>
                          <a:gd name="connsiteX115" fmla="*/ 92 w 10000"/>
                          <a:gd name="connsiteY115" fmla="*/ 5324 h 10000"/>
                          <a:gd name="connsiteX116" fmla="*/ 52 w 10000"/>
                          <a:gd name="connsiteY116" fmla="*/ 5213 h 10000"/>
                          <a:gd name="connsiteX117" fmla="*/ 27 w 10000"/>
                          <a:gd name="connsiteY117" fmla="*/ 5111 h 10000"/>
                          <a:gd name="connsiteX118" fmla="*/ 10 w 10000"/>
                          <a:gd name="connsiteY118" fmla="*/ 5019 h 10000"/>
                          <a:gd name="connsiteX119" fmla="*/ 5 w 10000"/>
                          <a:gd name="connsiteY119" fmla="*/ 4942 h 10000"/>
                          <a:gd name="connsiteX120" fmla="*/ 0 w 10000"/>
                          <a:gd name="connsiteY120" fmla="*/ 4884 h 10000"/>
                          <a:gd name="connsiteX121" fmla="*/ 0 w 10000"/>
                          <a:gd name="connsiteY121" fmla="*/ 4865 h 10000"/>
                          <a:gd name="connsiteX122" fmla="*/ 0 w 10000"/>
                          <a:gd name="connsiteY122" fmla="*/ 4831 h 10000"/>
                          <a:gd name="connsiteX123" fmla="*/ 0 w 10000"/>
                          <a:gd name="connsiteY123" fmla="*/ 4749 h 10000"/>
                          <a:gd name="connsiteX124" fmla="*/ 0 w 10000"/>
                          <a:gd name="connsiteY124" fmla="*/ 4618 h 10000"/>
                          <a:gd name="connsiteX125" fmla="*/ 0 w 10000"/>
                          <a:gd name="connsiteY125" fmla="*/ 3826 h 10000"/>
                          <a:gd name="connsiteX126" fmla="*/ 0 w 10000"/>
                          <a:gd name="connsiteY126" fmla="*/ 3604 h 10000"/>
                          <a:gd name="connsiteX127" fmla="*/ 0 w 10000"/>
                          <a:gd name="connsiteY127" fmla="*/ 3401 h 10000"/>
                          <a:gd name="connsiteX128" fmla="*/ 0 w 10000"/>
                          <a:gd name="connsiteY128" fmla="*/ 3222 h 10000"/>
                          <a:gd name="connsiteX129" fmla="*/ 10 w 10000"/>
                          <a:gd name="connsiteY129" fmla="*/ 3053 h 10000"/>
                          <a:gd name="connsiteX130" fmla="*/ 40 w 10000"/>
                          <a:gd name="connsiteY130" fmla="*/ 2894 h 10000"/>
                          <a:gd name="connsiteX131" fmla="*/ 84 w 10000"/>
                          <a:gd name="connsiteY131" fmla="*/ 2758 h 10000"/>
                          <a:gd name="connsiteX132" fmla="*/ 131 w 10000"/>
                          <a:gd name="connsiteY132" fmla="*/ 2647 h 10000"/>
                          <a:gd name="connsiteX133" fmla="*/ 183 w 10000"/>
                          <a:gd name="connsiteY133" fmla="*/ 2546 h 10000"/>
                          <a:gd name="connsiteX134" fmla="*/ 230 w 10000"/>
                          <a:gd name="connsiteY134" fmla="*/ 2478 h 10000"/>
                          <a:gd name="connsiteX135" fmla="*/ 275 w 10000"/>
                          <a:gd name="connsiteY135" fmla="*/ 2420 h 10000"/>
                          <a:gd name="connsiteX136" fmla="*/ 299 w 10000"/>
                          <a:gd name="connsiteY136" fmla="*/ 2386 h 10000"/>
                          <a:gd name="connsiteX137" fmla="*/ 312 w 10000"/>
                          <a:gd name="connsiteY137" fmla="*/ 2377 h 10000"/>
                          <a:gd name="connsiteX138" fmla="*/ 322 w 10000"/>
                          <a:gd name="connsiteY138" fmla="*/ 2372 h 10000"/>
                          <a:gd name="connsiteX139" fmla="*/ 356 w 10000"/>
                          <a:gd name="connsiteY139" fmla="*/ 2353 h 10000"/>
                          <a:gd name="connsiteX140" fmla="*/ 413 w 10000"/>
                          <a:gd name="connsiteY140" fmla="*/ 2309 h 10000"/>
                          <a:gd name="connsiteX141" fmla="*/ 485 w 10000"/>
                          <a:gd name="connsiteY141" fmla="*/ 2261 h 10000"/>
                          <a:gd name="connsiteX142" fmla="*/ 581 w 10000"/>
                          <a:gd name="connsiteY142" fmla="*/ 2203 h 10000"/>
                          <a:gd name="connsiteX143" fmla="*/ 690 w 10000"/>
                          <a:gd name="connsiteY143" fmla="*/ 2135 h 10000"/>
                          <a:gd name="connsiteX144" fmla="*/ 811 w 10000"/>
                          <a:gd name="connsiteY144" fmla="*/ 2048 h 10000"/>
                          <a:gd name="connsiteX145" fmla="*/ 950 w 10000"/>
                          <a:gd name="connsiteY145" fmla="*/ 1966 h 10000"/>
                          <a:gd name="connsiteX146" fmla="*/ 1096 w 10000"/>
                          <a:gd name="connsiteY146" fmla="*/ 1865 h 10000"/>
                          <a:gd name="connsiteX147" fmla="*/ 1252 w 10000"/>
                          <a:gd name="connsiteY147" fmla="*/ 1758 h 10000"/>
                          <a:gd name="connsiteX148" fmla="*/ 1418 w 10000"/>
                          <a:gd name="connsiteY148" fmla="*/ 1652 h 10000"/>
                          <a:gd name="connsiteX149" fmla="*/ 1586 w 10000"/>
                          <a:gd name="connsiteY149" fmla="*/ 1541 h 10000"/>
                          <a:gd name="connsiteX150" fmla="*/ 1759 w 10000"/>
                          <a:gd name="connsiteY150" fmla="*/ 1420 h 10000"/>
                          <a:gd name="connsiteX151" fmla="*/ 1940 w 10000"/>
                          <a:gd name="connsiteY151" fmla="*/ 1314 h 10000"/>
                          <a:gd name="connsiteX152" fmla="*/ 2118 w 10000"/>
                          <a:gd name="connsiteY152" fmla="*/ 1193 h 10000"/>
                          <a:gd name="connsiteX153" fmla="*/ 2298 w 10000"/>
                          <a:gd name="connsiteY153" fmla="*/ 1077 h 10000"/>
                          <a:gd name="connsiteX154" fmla="*/ 2476 w 10000"/>
                          <a:gd name="connsiteY154" fmla="*/ 957 h 10000"/>
                          <a:gd name="connsiteX155" fmla="*/ 2650 w 10000"/>
                          <a:gd name="connsiteY155" fmla="*/ 845 h 10000"/>
                          <a:gd name="connsiteX156" fmla="*/ 2818 w 10000"/>
                          <a:gd name="connsiteY156" fmla="*/ 729 h 10000"/>
                          <a:gd name="connsiteX157" fmla="*/ 2979 w 10000"/>
                          <a:gd name="connsiteY157" fmla="*/ 628 h 10000"/>
                          <a:gd name="connsiteX158" fmla="*/ 3135 w 10000"/>
                          <a:gd name="connsiteY158" fmla="*/ 527 h 10000"/>
                          <a:gd name="connsiteX159" fmla="*/ 3278 w 10000"/>
                          <a:gd name="connsiteY159" fmla="*/ 435 h 10000"/>
                          <a:gd name="connsiteX160" fmla="*/ 3407 w 10000"/>
                          <a:gd name="connsiteY160" fmla="*/ 348 h 10000"/>
                          <a:gd name="connsiteX161" fmla="*/ 3525 w 10000"/>
                          <a:gd name="connsiteY161" fmla="*/ 271 h 10000"/>
                          <a:gd name="connsiteX162" fmla="*/ 3629 w 10000"/>
                          <a:gd name="connsiteY162" fmla="*/ 203 h 10000"/>
                          <a:gd name="connsiteX163" fmla="*/ 3716 w 10000"/>
                          <a:gd name="connsiteY163" fmla="*/ 155 h 10000"/>
                          <a:gd name="connsiteX164" fmla="*/ 3785 w 10000"/>
                          <a:gd name="connsiteY164" fmla="*/ 111 h 10000"/>
                          <a:gd name="connsiteX165" fmla="*/ 3837 w 10000"/>
                          <a:gd name="connsiteY165" fmla="*/ 77 h 10000"/>
                          <a:gd name="connsiteX166" fmla="*/ 3949 w 10000"/>
                          <a:gd name="connsiteY166" fmla="*/ 29 h 10000"/>
                          <a:gd name="connsiteX167" fmla="*/ 4052 w 10000"/>
                          <a:gd name="connsiteY167"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4305 w 10000"/>
                          <a:gd name="connsiteY4" fmla="*/ 68 h 10000"/>
                          <a:gd name="connsiteX5" fmla="*/ 9693 w 10000"/>
                          <a:gd name="connsiteY5" fmla="*/ 3217 h 10000"/>
                          <a:gd name="connsiteX6" fmla="*/ 9785 w 10000"/>
                          <a:gd name="connsiteY6" fmla="*/ 3266 h 10000"/>
                          <a:gd name="connsiteX7" fmla="*/ 9854 w 10000"/>
                          <a:gd name="connsiteY7" fmla="*/ 3309 h 10000"/>
                          <a:gd name="connsiteX8" fmla="*/ 9901 w 10000"/>
                          <a:gd name="connsiteY8" fmla="*/ 3333 h 10000"/>
                          <a:gd name="connsiteX9" fmla="*/ 9923 w 10000"/>
                          <a:gd name="connsiteY9" fmla="*/ 3353 h 10000"/>
                          <a:gd name="connsiteX10" fmla="*/ 9975 w 10000"/>
                          <a:gd name="connsiteY10" fmla="*/ 3391 h 10000"/>
                          <a:gd name="connsiteX11" fmla="*/ 10000 w 10000"/>
                          <a:gd name="connsiteY11" fmla="*/ 3444 h 10000"/>
                          <a:gd name="connsiteX12" fmla="*/ 10000 w 10000"/>
                          <a:gd name="connsiteY12" fmla="*/ 3493 h 10000"/>
                          <a:gd name="connsiteX13" fmla="*/ 9988 w 10000"/>
                          <a:gd name="connsiteY13" fmla="*/ 3536 h 10000"/>
                          <a:gd name="connsiteX14" fmla="*/ 9958 w 10000"/>
                          <a:gd name="connsiteY14" fmla="*/ 3589 h 10000"/>
                          <a:gd name="connsiteX15" fmla="*/ 9913 w 10000"/>
                          <a:gd name="connsiteY15" fmla="*/ 3647 h 10000"/>
                          <a:gd name="connsiteX16" fmla="*/ 9874 w 10000"/>
                          <a:gd name="connsiteY16" fmla="*/ 3681 h 10000"/>
                          <a:gd name="connsiteX17" fmla="*/ 9832 w 10000"/>
                          <a:gd name="connsiteY17" fmla="*/ 3734 h 10000"/>
                          <a:gd name="connsiteX18" fmla="*/ 9780 w 10000"/>
                          <a:gd name="connsiteY18" fmla="*/ 3792 h 10000"/>
                          <a:gd name="connsiteX19" fmla="*/ 9728 w 10000"/>
                          <a:gd name="connsiteY19" fmla="*/ 3850 h 10000"/>
                          <a:gd name="connsiteX20" fmla="*/ 9671 w 10000"/>
                          <a:gd name="connsiteY20" fmla="*/ 3903 h 10000"/>
                          <a:gd name="connsiteX21" fmla="*/ 9629 w 10000"/>
                          <a:gd name="connsiteY21" fmla="*/ 3952 h 10000"/>
                          <a:gd name="connsiteX22" fmla="*/ 9589 w 10000"/>
                          <a:gd name="connsiteY22" fmla="*/ 3995 h 10000"/>
                          <a:gd name="connsiteX23" fmla="*/ 9562 w 10000"/>
                          <a:gd name="connsiteY23" fmla="*/ 4029 h 10000"/>
                          <a:gd name="connsiteX24" fmla="*/ 9550 w 10000"/>
                          <a:gd name="connsiteY24" fmla="*/ 4039 h 10000"/>
                          <a:gd name="connsiteX25" fmla="*/ 9555 w 10000"/>
                          <a:gd name="connsiteY25" fmla="*/ 6237 h 10000"/>
                          <a:gd name="connsiteX26" fmla="*/ 9567 w 10000"/>
                          <a:gd name="connsiteY26" fmla="*/ 6246 h 10000"/>
                          <a:gd name="connsiteX27" fmla="*/ 9597 w 10000"/>
                          <a:gd name="connsiteY27" fmla="*/ 6271 h 10000"/>
                          <a:gd name="connsiteX28" fmla="*/ 9641 w 10000"/>
                          <a:gd name="connsiteY28" fmla="*/ 6304 h 10000"/>
                          <a:gd name="connsiteX29" fmla="*/ 9698 w 10000"/>
                          <a:gd name="connsiteY29" fmla="*/ 6338 h 10000"/>
                          <a:gd name="connsiteX30" fmla="*/ 9753 w 10000"/>
                          <a:gd name="connsiteY30" fmla="*/ 6382 h 10000"/>
                          <a:gd name="connsiteX31" fmla="*/ 9805 w 10000"/>
                          <a:gd name="connsiteY31" fmla="*/ 6420 h 10000"/>
                          <a:gd name="connsiteX32" fmla="*/ 9844 w 10000"/>
                          <a:gd name="connsiteY32" fmla="*/ 6454 h 10000"/>
                          <a:gd name="connsiteX33" fmla="*/ 9874 w 10000"/>
                          <a:gd name="connsiteY33" fmla="*/ 6488 h 10000"/>
                          <a:gd name="connsiteX34" fmla="*/ 9884 w 10000"/>
                          <a:gd name="connsiteY34" fmla="*/ 6531 h 10000"/>
                          <a:gd name="connsiteX35" fmla="*/ 9879 w 10000"/>
                          <a:gd name="connsiteY35" fmla="*/ 6575 h 10000"/>
                          <a:gd name="connsiteX36" fmla="*/ 9866 w 10000"/>
                          <a:gd name="connsiteY36" fmla="*/ 6618 h 10000"/>
                          <a:gd name="connsiteX37" fmla="*/ 9854 w 10000"/>
                          <a:gd name="connsiteY37" fmla="*/ 6652 h 10000"/>
                          <a:gd name="connsiteX38" fmla="*/ 9839 w 10000"/>
                          <a:gd name="connsiteY38" fmla="*/ 6667 h 10000"/>
                          <a:gd name="connsiteX39" fmla="*/ 9837 w 10000"/>
                          <a:gd name="connsiteY39" fmla="*/ 6676 h 10000"/>
                          <a:gd name="connsiteX40" fmla="*/ 9827 w 10000"/>
                          <a:gd name="connsiteY40" fmla="*/ 6686 h 10000"/>
                          <a:gd name="connsiteX41" fmla="*/ 9792 w 10000"/>
                          <a:gd name="connsiteY41" fmla="*/ 6720 h 10000"/>
                          <a:gd name="connsiteX42" fmla="*/ 9740 w 10000"/>
                          <a:gd name="connsiteY42" fmla="*/ 6758 h 10000"/>
                          <a:gd name="connsiteX43" fmla="*/ 9671 w 10000"/>
                          <a:gd name="connsiteY43" fmla="*/ 6826 h 10000"/>
                          <a:gd name="connsiteX44" fmla="*/ 9579 w 10000"/>
                          <a:gd name="connsiteY44" fmla="*/ 6903 h 10000"/>
                          <a:gd name="connsiteX45" fmla="*/ 9476 w 10000"/>
                          <a:gd name="connsiteY45" fmla="*/ 6995 h 10000"/>
                          <a:gd name="connsiteX46" fmla="*/ 9359 w 10000"/>
                          <a:gd name="connsiteY46" fmla="*/ 7106 h 10000"/>
                          <a:gd name="connsiteX47" fmla="*/ 9231 w 10000"/>
                          <a:gd name="connsiteY47" fmla="*/ 7227 h 10000"/>
                          <a:gd name="connsiteX48" fmla="*/ 9087 w 10000"/>
                          <a:gd name="connsiteY48" fmla="*/ 7353 h 10000"/>
                          <a:gd name="connsiteX49" fmla="*/ 8939 w 10000"/>
                          <a:gd name="connsiteY49" fmla="*/ 7478 h 10000"/>
                          <a:gd name="connsiteX50" fmla="*/ 8780 w 10000"/>
                          <a:gd name="connsiteY50" fmla="*/ 7623 h 10000"/>
                          <a:gd name="connsiteX51" fmla="*/ 8615 w 10000"/>
                          <a:gd name="connsiteY51" fmla="*/ 7778 h 10000"/>
                          <a:gd name="connsiteX52" fmla="*/ 8441 w 10000"/>
                          <a:gd name="connsiteY52" fmla="*/ 7928 h 10000"/>
                          <a:gd name="connsiteX53" fmla="*/ 8268 w 10000"/>
                          <a:gd name="connsiteY53" fmla="*/ 8082 h 10000"/>
                          <a:gd name="connsiteX54" fmla="*/ 8090 w 10000"/>
                          <a:gd name="connsiteY54" fmla="*/ 8242 h 10000"/>
                          <a:gd name="connsiteX55" fmla="*/ 7917 w 10000"/>
                          <a:gd name="connsiteY55" fmla="*/ 8401 h 10000"/>
                          <a:gd name="connsiteX56" fmla="*/ 7741 w 10000"/>
                          <a:gd name="connsiteY56" fmla="*/ 8556 h 10000"/>
                          <a:gd name="connsiteX57" fmla="*/ 7568 w 10000"/>
                          <a:gd name="connsiteY57" fmla="*/ 8715 h 10000"/>
                          <a:gd name="connsiteX58" fmla="*/ 7395 w 10000"/>
                          <a:gd name="connsiteY58" fmla="*/ 8865 h 10000"/>
                          <a:gd name="connsiteX59" fmla="*/ 7229 w 10000"/>
                          <a:gd name="connsiteY59" fmla="*/ 9010 h 10000"/>
                          <a:gd name="connsiteX60" fmla="*/ 7073 w 10000"/>
                          <a:gd name="connsiteY60" fmla="*/ 9155 h 10000"/>
                          <a:gd name="connsiteX61" fmla="*/ 6927 w 10000"/>
                          <a:gd name="connsiteY61" fmla="*/ 9290 h 10000"/>
                          <a:gd name="connsiteX62" fmla="*/ 6784 w 10000"/>
                          <a:gd name="connsiteY62" fmla="*/ 9415 h 10000"/>
                          <a:gd name="connsiteX63" fmla="*/ 6658 w 10000"/>
                          <a:gd name="connsiteY63" fmla="*/ 9527 h 10000"/>
                          <a:gd name="connsiteX64" fmla="*/ 6541 w 10000"/>
                          <a:gd name="connsiteY64" fmla="*/ 9628 h 10000"/>
                          <a:gd name="connsiteX65" fmla="*/ 6437 w 10000"/>
                          <a:gd name="connsiteY65" fmla="*/ 9720 h 10000"/>
                          <a:gd name="connsiteX66" fmla="*/ 6356 w 10000"/>
                          <a:gd name="connsiteY66" fmla="*/ 9797 h 10000"/>
                          <a:gd name="connsiteX67" fmla="*/ 6286 w 10000"/>
                          <a:gd name="connsiteY67" fmla="*/ 9865 h 10000"/>
                          <a:gd name="connsiteX68" fmla="*/ 6235 w 10000"/>
                          <a:gd name="connsiteY68" fmla="*/ 9908 h 10000"/>
                          <a:gd name="connsiteX69" fmla="*/ 6205 w 10000"/>
                          <a:gd name="connsiteY69" fmla="*/ 9932 h 10000"/>
                          <a:gd name="connsiteX70" fmla="*/ 6131 w 10000"/>
                          <a:gd name="connsiteY70" fmla="*/ 9986 h 10000"/>
                          <a:gd name="connsiteX71" fmla="*/ 6066 w 10000"/>
                          <a:gd name="connsiteY71" fmla="*/ 10000 h 10000"/>
                          <a:gd name="connsiteX72" fmla="*/ 6004 w 10000"/>
                          <a:gd name="connsiteY72" fmla="*/ 9990 h 10000"/>
                          <a:gd name="connsiteX73" fmla="*/ 5957 w 10000"/>
                          <a:gd name="connsiteY73" fmla="*/ 9976 h 10000"/>
                          <a:gd name="connsiteX74" fmla="*/ 5928 w 10000"/>
                          <a:gd name="connsiteY74" fmla="*/ 9957 h 10000"/>
                          <a:gd name="connsiteX75" fmla="*/ 5913 w 10000"/>
                          <a:gd name="connsiteY75" fmla="*/ 9952 h 10000"/>
                          <a:gd name="connsiteX76" fmla="*/ 5901 w 10000"/>
                          <a:gd name="connsiteY76" fmla="*/ 9942 h 10000"/>
                          <a:gd name="connsiteX77" fmla="*/ 5866 w 10000"/>
                          <a:gd name="connsiteY77" fmla="*/ 9918 h 10000"/>
                          <a:gd name="connsiteX78" fmla="*/ 5809 w 10000"/>
                          <a:gd name="connsiteY78" fmla="*/ 9874 h 10000"/>
                          <a:gd name="connsiteX79" fmla="*/ 5737 w 10000"/>
                          <a:gd name="connsiteY79" fmla="*/ 9816 h 10000"/>
                          <a:gd name="connsiteX80" fmla="*/ 5641 w 10000"/>
                          <a:gd name="connsiteY80" fmla="*/ 9739 h 10000"/>
                          <a:gd name="connsiteX81" fmla="*/ 5524 w 10000"/>
                          <a:gd name="connsiteY81" fmla="*/ 9647 h 10000"/>
                          <a:gd name="connsiteX82" fmla="*/ 5398 w 10000"/>
                          <a:gd name="connsiteY82" fmla="*/ 9546 h 10000"/>
                          <a:gd name="connsiteX83" fmla="*/ 5252 w 10000"/>
                          <a:gd name="connsiteY83" fmla="*/ 9435 h 10000"/>
                          <a:gd name="connsiteX84" fmla="*/ 5096 w 10000"/>
                          <a:gd name="connsiteY84" fmla="*/ 9314 h 10000"/>
                          <a:gd name="connsiteX85" fmla="*/ 4923 w 10000"/>
                          <a:gd name="connsiteY85" fmla="*/ 9179 h 10000"/>
                          <a:gd name="connsiteX86" fmla="*/ 4740 w 10000"/>
                          <a:gd name="connsiteY86" fmla="*/ 9034 h 10000"/>
                          <a:gd name="connsiteX87" fmla="*/ 4545 w 10000"/>
                          <a:gd name="connsiteY87" fmla="*/ 8884 h 10000"/>
                          <a:gd name="connsiteX88" fmla="*/ 4347 w 10000"/>
                          <a:gd name="connsiteY88" fmla="*/ 8729 h 10000"/>
                          <a:gd name="connsiteX89" fmla="*/ 4139 w 10000"/>
                          <a:gd name="connsiteY89" fmla="*/ 8560 h 10000"/>
                          <a:gd name="connsiteX90" fmla="*/ 3924 w 10000"/>
                          <a:gd name="connsiteY90" fmla="*/ 8401 h 10000"/>
                          <a:gd name="connsiteX91" fmla="*/ 3706 w 10000"/>
                          <a:gd name="connsiteY91" fmla="*/ 8222 h 10000"/>
                          <a:gd name="connsiteX92" fmla="*/ 3481 w 10000"/>
                          <a:gd name="connsiteY92" fmla="*/ 8053 h 10000"/>
                          <a:gd name="connsiteX93" fmla="*/ 3256 w 10000"/>
                          <a:gd name="connsiteY93" fmla="*/ 7879 h 10000"/>
                          <a:gd name="connsiteX94" fmla="*/ 3026 w 10000"/>
                          <a:gd name="connsiteY94" fmla="*/ 7700 h 10000"/>
                          <a:gd name="connsiteX95" fmla="*/ 2801 w 10000"/>
                          <a:gd name="connsiteY95" fmla="*/ 7522 h 10000"/>
                          <a:gd name="connsiteX96" fmla="*/ 2575 w 10000"/>
                          <a:gd name="connsiteY96" fmla="*/ 7343 h 10000"/>
                          <a:gd name="connsiteX97" fmla="*/ 2355 w 10000"/>
                          <a:gd name="connsiteY97" fmla="*/ 7174 h 10000"/>
                          <a:gd name="connsiteX98" fmla="*/ 2135 w 10000"/>
                          <a:gd name="connsiteY98" fmla="*/ 7005 h 10000"/>
                          <a:gd name="connsiteX99" fmla="*/ 1922 w 10000"/>
                          <a:gd name="connsiteY99" fmla="*/ 6836 h 10000"/>
                          <a:gd name="connsiteX100" fmla="*/ 1719 w 10000"/>
                          <a:gd name="connsiteY100" fmla="*/ 6676 h 10000"/>
                          <a:gd name="connsiteX101" fmla="*/ 1519 w 10000"/>
                          <a:gd name="connsiteY101" fmla="*/ 6522 h 10000"/>
                          <a:gd name="connsiteX102" fmla="*/ 1331 w 10000"/>
                          <a:gd name="connsiteY102" fmla="*/ 6372 h 10000"/>
                          <a:gd name="connsiteX103" fmla="*/ 1153 w 10000"/>
                          <a:gd name="connsiteY103" fmla="*/ 6237 h 10000"/>
                          <a:gd name="connsiteX104" fmla="*/ 985 w 10000"/>
                          <a:gd name="connsiteY104" fmla="*/ 6101 h 10000"/>
                          <a:gd name="connsiteX105" fmla="*/ 831 w 10000"/>
                          <a:gd name="connsiteY105" fmla="*/ 5981 h 10000"/>
                          <a:gd name="connsiteX106" fmla="*/ 690 w 10000"/>
                          <a:gd name="connsiteY106" fmla="*/ 5874 h 10000"/>
                          <a:gd name="connsiteX107" fmla="*/ 569 w 10000"/>
                          <a:gd name="connsiteY107" fmla="*/ 5778 h 10000"/>
                          <a:gd name="connsiteX108" fmla="*/ 460 w 10000"/>
                          <a:gd name="connsiteY108" fmla="*/ 5696 h 10000"/>
                          <a:gd name="connsiteX109" fmla="*/ 369 w 10000"/>
                          <a:gd name="connsiteY109" fmla="*/ 5618 h 10000"/>
                          <a:gd name="connsiteX110" fmla="*/ 299 w 10000"/>
                          <a:gd name="connsiteY110" fmla="*/ 5570 h 10000"/>
                          <a:gd name="connsiteX111" fmla="*/ 252 w 10000"/>
                          <a:gd name="connsiteY111" fmla="*/ 5527 h 10000"/>
                          <a:gd name="connsiteX112" fmla="*/ 225 w 10000"/>
                          <a:gd name="connsiteY112" fmla="*/ 5502 h 10000"/>
                          <a:gd name="connsiteX113" fmla="*/ 148 w 10000"/>
                          <a:gd name="connsiteY113" fmla="*/ 5425 h 10000"/>
                          <a:gd name="connsiteX114" fmla="*/ 92 w 10000"/>
                          <a:gd name="connsiteY114" fmla="*/ 5324 h 10000"/>
                          <a:gd name="connsiteX115" fmla="*/ 52 w 10000"/>
                          <a:gd name="connsiteY115" fmla="*/ 5213 h 10000"/>
                          <a:gd name="connsiteX116" fmla="*/ 27 w 10000"/>
                          <a:gd name="connsiteY116" fmla="*/ 5111 h 10000"/>
                          <a:gd name="connsiteX117" fmla="*/ 10 w 10000"/>
                          <a:gd name="connsiteY117" fmla="*/ 5019 h 10000"/>
                          <a:gd name="connsiteX118" fmla="*/ 5 w 10000"/>
                          <a:gd name="connsiteY118" fmla="*/ 4942 h 10000"/>
                          <a:gd name="connsiteX119" fmla="*/ 0 w 10000"/>
                          <a:gd name="connsiteY119" fmla="*/ 4884 h 10000"/>
                          <a:gd name="connsiteX120" fmla="*/ 0 w 10000"/>
                          <a:gd name="connsiteY120" fmla="*/ 4865 h 10000"/>
                          <a:gd name="connsiteX121" fmla="*/ 0 w 10000"/>
                          <a:gd name="connsiteY121" fmla="*/ 4831 h 10000"/>
                          <a:gd name="connsiteX122" fmla="*/ 0 w 10000"/>
                          <a:gd name="connsiteY122" fmla="*/ 4749 h 10000"/>
                          <a:gd name="connsiteX123" fmla="*/ 0 w 10000"/>
                          <a:gd name="connsiteY123" fmla="*/ 4618 h 10000"/>
                          <a:gd name="connsiteX124" fmla="*/ 0 w 10000"/>
                          <a:gd name="connsiteY124" fmla="*/ 3826 h 10000"/>
                          <a:gd name="connsiteX125" fmla="*/ 0 w 10000"/>
                          <a:gd name="connsiteY125" fmla="*/ 3604 h 10000"/>
                          <a:gd name="connsiteX126" fmla="*/ 0 w 10000"/>
                          <a:gd name="connsiteY126" fmla="*/ 3401 h 10000"/>
                          <a:gd name="connsiteX127" fmla="*/ 0 w 10000"/>
                          <a:gd name="connsiteY127" fmla="*/ 3222 h 10000"/>
                          <a:gd name="connsiteX128" fmla="*/ 10 w 10000"/>
                          <a:gd name="connsiteY128" fmla="*/ 3053 h 10000"/>
                          <a:gd name="connsiteX129" fmla="*/ 40 w 10000"/>
                          <a:gd name="connsiteY129" fmla="*/ 2894 h 10000"/>
                          <a:gd name="connsiteX130" fmla="*/ 84 w 10000"/>
                          <a:gd name="connsiteY130" fmla="*/ 2758 h 10000"/>
                          <a:gd name="connsiteX131" fmla="*/ 131 w 10000"/>
                          <a:gd name="connsiteY131" fmla="*/ 2647 h 10000"/>
                          <a:gd name="connsiteX132" fmla="*/ 183 w 10000"/>
                          <a:gd name="connsiteY132" fmla="*/ 2546 h 10000"/>
                          <a:gd name="connsiteX133" fmla="*/ 230 w 10000"/>
                          <a:gd name="connsiteY133" fmla="*/ 2478 h 10000"/>
                          <a:gd name="connsiteX134" fmla="*/ 275 w 10000"/>
                          <a:gd name="connsiteY134" fmla="*/ 2420 h 10000"/>
                          <a:gd name="connsiteX135" fmla="*/ 299 w 10000"/>
                          <a:gd name="connsiteY135" fmla="*/ 2386 h 10000"/>
                          <a:gd name="connsiteX136" fmla="*/ 312 w 10000"/>
                          <a:gd name="connsiteY136" fmla="*/ 2377 h 10000"/>
                          <a:gd name="connsiteX137" fmla="*/ 322 w 10000"/>
                          <a:gd name="connsiteY137" fmla="*/ 2372 h 10000"/>
                          <a:gd name="connsiteX138" fmla="*/ 356 w 10000"/>
                          <a:gd name="connsiteY138" fmla="*/ 2353 h 10000"/>
                          <a:gd name="connsiteX139" fmla="*/ 413 w 10000"/>
                          <a:gd name="connsiteY139" fmla="*/ 2309 h 10000"/>
                          <a:gd name="connsiteX140" fmla="*/ 485 w 10000"/>
                          <a:gd name="connsiteY140" fmla="*/ 2261 h 10000"/>
                          <a:gd name="connsiteX141" fmla="*/ 581 w 10000"/>
                          <a:gd name="connsiteY141" fmla="*/ 2203 h 10000"/>
                          <a:gd name="connsiteX142" fmla="*/ 690 w 10000"/>
                          <a:gd name="connsiteY142" fmla="*/ 2135 h 10000"/>
                          <a:gd name="connsiteX143" fmla="*/ 811 w 10000"/>
                          <a:gd name="connsiteY143" fmla="*/ 2048 h 10000"/>
                          <a:gd name="connsiteX144" fmla="*/ 950 w 10000"/>
                          <a:gd name="connsiteY144" fmla="*/ 1966 h 10000"/>
                          <a:gd name="connsiteX145" fmla="*/ 1096 w 10000"/>
                          <a:gd name="connsiteY145" fmla="*/ 1865 h 10000"/>
                          <a:gd name="connsiteX146" fmla="*/ 1252 w 10000"/>
                          <a:gd name="connsiteY146" fmla="*/ 1758 h 10000"/>
                          <a:gd name="connsiteX147" fmla="*/ 1418 w 10000"/>
                          <a:gd name="connsiteY147" fmla="*/ 1652 h 10000"/>
                          <a:gd name="connsiteX148" fmla="*/ 1586 w 10000"/>
                          <a:gd name="connsiteY148" fmla="*/ 1541 h 10000"/>
                          <a:gd name="connsiteX149" fmla="*/ 1759 w 10000"/>
                          <a:gd name="connsiteY149" fmla="*/ 1420 h 10000"/>
                          <a:gd name="connsiteX150" fmla="*/ 1940 w 10000"/>
                          <a:gd name="connsiteY150" fmla="*/ 1314 h 10000"/>
                          <a:gd name="connsiteX151" fmla="*/ 2118 w 10000"/>
                          <a:gd name="connsiteY151" fmla="*/ 1193 h 10000"/>
                          <a:gd name="connsiteX152" fmla="*/ 2298 w 10000"/>
                          <a:gd name="connsiteY152" fmla="*/ 1077 h 10000"/>
                          <a:gd name="connsiteX153" fmla="*/ 2476 w 10000"/>
                          <a:gd name="connsiteY153" fmla="*/ 957 h 10000"/>
                          <a:gd name="connsiteX154" fmla="*/ 2650 w 10000"/>
                          <a:gd name="connsiteY154" fmla="*/ 845 h 10000"/>
                          <a:gd name="connsiteX155" fmla="*/ 2818 w 10000"/>
                          <a:gd name="connsiteY155" fmla="*/ 729 h 10000"/>
                          <a:gd name="connsiteX156" fmla="*/ 2979 w 10000"/>
                          <a:gd name="connsiteY156" fmla="*/ 628 h 10000"/>
                          <a:gd name="connsiteX157" fmla="*/ 3135 w 10000"/>
                          <a:gd name="connsiteY157" fmla="*/ 527 h 10000"/>
                          <a:gd name="connsiteX158" fmla="*/ 3278 w 10000"/>
                          <a:gd name="connsiteY158" fmla="*/ 435 h 10000"/>
                          <a:gd name="connsiteX159" fmla="*/ 3407 w 10000"/>
                          <a:gd name="connsiteY159" fmla="*/ 348 h 10000"/>
                          <a:gd name="connsiteX160" fmla="*/ 3525 w 10000"/>
                          <a:gd name="connsiteY160" fmla="*/ 271 h 10000"/>
                          <a:gd name="connsiteX161" fmla="*/ 3629 w 10000"/>
                          <a:gd name="connsiteY161" fmla="*/ 203 h 10000"/>
                          <a:gd name="connsiteX162" fmla="*/ 3716 w 10000"/>
                          <a:gd name="connsiteY162" fmla="*/ 155 h 10000"/>
                          <a:gd name="connsiteX163" fmla="*/ 3785 w 10000"/>
                          <a:gd name="connsiteY163" fmla="*/ 111 h 10000"/>
                          <a:gd name="connsiteX164" fmla="*/ 3837 w 10000"/>
                          <a:gd name="connsiteY164" fmla="*/ 77 h 10000"/>
                          <a:gd name="connsiteX165" fmla="*/ 3949 w 10000"/>
                          <a:gd name="connsiteY165" fmla="*/ 29 h 10000"/>
                          <a:gd name="connsiteX166" fmla="*/ 4052 w 10000"/>
                          <a:gd name="connsiteY166" fmla="*/ 0 h 10000"/>
                          <a:gd name="connsiteX0" fmla="*/ 4052 w 10000"/>
                          <a:gd name="connsiteY0" fmla="*/ 0 h 10000"/>
                          <a:gd name="connsiteX1" fmla="*/ 4144 w 10000"/>
                          <a:gd name="connsiteY1" fmla="*/ 10 h 10000"/>
                          <a:gd name="connsiteX2" fmla="*/ 4218 w 10000"/>
                          <a:gd name="connsiteY2" fmla="*/ 29 h 10000"/>
                          <a:gd name="connsiteX3" fmla="*/ 4270 w 10000"/>
                          <a:gd name="connsiteY3" fmla="*/ 53 h 10000"/>
                          <a:gd name="connsiteX4" fmla="*/ 9693 w 10000"/>
                          <a:gd name="connsiteY4" fmla="*/ 3217 h 10000"/>
                          <a:gd name="connsiteX5" fmla="*/ 9785 w 10000"/>
                          <a:gd name="connsiteY5" fmla="*/ 3266 h 10000"/>
                          <a:gd name="connsiteX6" fmla="*/ 9854 w 10000"/>
                          <a:gd name="connsiteY6" fmla="*/ 3309 h 10000"/>
                          <a:gd name="connsiteX7" fmla="*/ 9901 w 10000"/>
                          <a:gd name="connsiteY7" fmla="*/ 3333 h 10000"/>
                          <a:gd name="connsiteX8" fmla="*/ 9923 w 10000"/>
                          <a:gd name="connsiteY8" fmla="*/ 3353 h 10000"/>
                          <a:gd name="connsiteX9" fmla="*/ 9975 w 10000"/>
                          <a:gd name="connsiteY9" fmla="*/ 3391 h 10000"/>
                          <a:gd name="connsiteX10" fmla="*/ 10000 w 10000"/>
                          <a:gd name="connsiteY10" fmla="*/ 3444 h 10000"/>
                          <a:gd name="connsiteX11" fmla="*/ 10000 w 10000"/>
                          <a:gd name="connsiteY11" fmla="*/ 3493 h 10000"/>
                          <a:gd name="connsiteX12" fmla="*/ 9988 w 10000"/>
                          <a:gd name="connsiteY12" fmla="*/ 3536 h 10000"/>
                          <a:gd name="connsiteX13" fmla="*/ 9958 w 10000"/>
                          <a:gd name="connsiteY13" fmla="*/ 3589 h 10000"/>
                          <a:gd name="connsiteX14" fmla="*/ 9913 w 10000"/>
                          <a:gd name="connsiteY14" fmla="*/ 3647 h 10000"/>
                          <a:gd name="connsiteX15" fmla="*/ 9874 w 10000"/>
                          <a:gd name="connsiteY15" fmla="*/ 3681 h 10000"/>
                          <a:gd name="connsiteX16" fmla="*/ 9832 w 10000"/>
                          <a:gd name="connsiteY16" fmla="*/ 3734 h 10000"/>
                          <a:gd name="connsiteX17" fmla="*/ 9780 w 10000"/>
                          <a:gd name="connsiteY17" fmla="*/ 3792 h 10000"/>
                          <a:gd name="connsiteX18" fmla="*/ 9728 w 10000"/>
                          <a:gd name="connsiteY18" fmla="*/ 3850 h 10000"/>
                          <a:gd name="connsiteX19" fmla="*/ 9671 w 10000"/>
                          <a:gd name="connsiteY19" fmla="*/ 3903 h 10000"/>
                          <a:gd name="connsiteX20" fmla="*/ 9629 w 10000"/>
                          <a:gd name="connsiteY20" fmla="*/ 3952 h 10000"/>
                          <a:gd name="connsiteX21" fmla="*/ 9589 w 10000"/>
                          <a:gd name="connsiteY21" fmla="*/ 3995 h 10000"/>
                          <a:gd name="connsiteX22" fmla="*/ 9562 w 10000"/>
                          <a:gd name="connsiteY22" fmla="*/ 4029 h 10000"/>
                          <a:gd name="connsiteX23" fmla="*/ 9550 w 10000"/>
                          <a:gd name="connsiteY23" fmla="*/ 4039 h 10000"/>
                          <a:gd name="connsiteX24" fmla="*/ 9555 w 10000"/>
                          <a:gd name="connsiteY24" fmla="*/ 6237 h 10000"/>
                          <a:gd name="connsiteX25" fmla="*/ 9567 w 10000"/>
                          <a:gd name="connsiteY25" fmla="*/ 6246 h 10000"/>
                          <a:gd name="connsiteX26" fmla="*/ 9597 w 10000"/>
                          <a:gd name="connsiteY26" fmla="*/ 6271 h 10000"/>
                          <a:gd name="connsiteX27" fmla="*/ 9641 w 10000"/>
                          <a:gd name="connsiteY27" fmla="*/ 6304 h 10000"/>
                          <a:gd name="connsiteX28" fmla="*/ 9698 w 10000"/>
                          <a:gd name="connsiteY28" fmla="*/ 6338 h 10000"/>
                          <a:gd name="connsiteX29" fmla="*/ 9753 w 10000"/>
                          <a:gd name="connsiteY29" fmla="*/ 6382 h 10000"/>
                          <a:gd name="connsiteX30" fmla="*/ 9805 w 10000"/>
                          <a:gd name="connsiteY30" fmla="*/ 6420 h 10000"/>
                          <a:gd name="connsiteX31" fmla="*/ 9844 w 10000"/>
                          <a:gd name="connsiteY31" fmla="*/ 6454 h 10000"/>
                          <a:gd name="connsiteX32" fmla="*/ 9874 w 10000"/>
                          <a:gd name="connsiteY32" fmla="*/ 6488 h 10000"/>
                          <a:gd name="connsiteX33" fmla="*/ 9884 w 10000"/>
                          <a:gd name="connsiteY33" fmla="*/ 6531 h 10000"/>
                          <a:gd name="connsiteX34" fmla="*/ 9879 w 10000"/>
                          <a:gd name="connsiteY34" fmla="*/ 6575 h 10000"/>
                          <a:gd name="connsiteX35" fmla="*/ 9866 w 10000"/>
                          <a:gd name="connsiteY35" fmla="*/ 6618 h 10000"/>
                          <a:gd name="connsiteX36" fmla="*/ 9854 w 10000"/>
                          <a:gd name="connsiteY36" fmla="*/ 6652 h 10000"/>
                          <a:gd name="connsiteX37" fmla="*/ 9839 w 10000"/>
                          <a:gd name="connsiteY37" fmla="*/ 6667 h 10000"/>
                          <a:gd name="connsiteX38" fmla="*/ 9837 w 10000"/>
                          <a:gd name="connsiteY38" fmla="*/ 6676 h 10000"/>
                          <a:gd name="connsiteX39" fmla="*/ 9827 w 10000"/>
                          <a:gd name="connsiteY39" fmla="*/ 6686 h 10000"/>
                          <a:gd name="connsiteX40" fmla="*/ 9792 w 10000"/>
                          <a:gd name="connsiteY40" fmla="*/ 6720 h 10000"/>
                          <a:gd name="connsiteX41" fmla="*/ 9740 w 10000"/>
                          <a:gd name="connsiteY41" fmla="*/ 6758 h 10000"/>
                          <a:gd name="connsiteX42" fmla="*/ 9671 w 10000"/>
                          <a:gd name="connsiteY42" fmla="*/ 6826 h 10000"/>
                          <a:gd name="connsiteX43" fmla="*/ 9579 w 10000"/>
                          <a:gd name="connsiteY43" fmla="*/ 6903 h 10000"/>
                          <a:gd name="connsiteX44" fmla="*/ 9476 w 10000"/>
                          <a:gd name="connsiteY44" fmla="*/ 6995 h 10000"/>
                          <a:gd name="connsiteX45" fmla="*/ 9359 w 10000"/>
                          <a:gd name="connsiteY45" fmla="*/ 7106 h 10000"/>
                          <a:gd name="connsiteX46" fmla="*/ 9231 w 10000"/>
                          <a:gd name="connsiteY46" fmla="*/ 7227 h 10000"/>
                          <a:gd name="connsiteX47" fmla="*/ 9087 w 10000"/>
                          <a:gd name="connsiteY47" fmla="*/ 7353 h 10000"/>
                          <a:gd name="connsiteX48" fmla="*/ 8939 w 10000"/>
                          <a:gd name="connsiteY48" fmla="*/ 7478 h 10000"/>
                          <a:gd name="connsiteX49" fmla="*/ 8780 w 10000"/>
                          <a:gd name="connsiteY49" fmla="*/ 7623 h 10000"/>
                          <a:gd name="connsiteX50" fmla="*/ 8615 w 10000"/>
                          <a:gd name="connsiteY50" fmla="*/ 7778 h 10000"/>
                          <a:gd name="connsiteX51" fmla="*/ 8441 w 10000"/>
                          <a:gd name="connsiteY51" fmla="*/ 7928 h 10000"/>
                          <a:gd name="connsiteX52" fmla="*/ 8268 w 10000"/>
                          <a:gd name="connsiteY52" fmla="*/ 8082 h 10000"/>
                          <a:gd name="connsiteX53" fmla="*/ 8090 w 10000"/>
                          <a:gd name="connsiteY53" fmla="*/ 8242 h 10000"/>
                          <a:gd name="connsiteX54" fmla="*/ 7917 w 10000"/>
                          <a:gd name="connsiteY54" fmla="*/ 8401 h 10000"/>
                          <a:gd name="connsiteX55" fmla="*/ 7741 w 10000"/>
                          <a:gd name="connsiteY55" fmla="*/ 8556 h 10000"/>
                          <a:gd name="connsiteX56" fmla="*/ 7568 w 10000"/>
                          <a:gd name="connsiteY56" fmla="*/ 8715 h 10000"/>
                          <a:gd name="connsiteX57" fmla="*/ 7395 w 10000"/>
                          <a:gd name="connsiteY57" fmla="*/ 8865 h 10000"/>
                          <a:gd name="connsiteX58" fmla="*/ 7229 w 10000"/>
                          <a:gd name="connsiteY58" fmla="*/ 9010 h 10000"/>
                          <a:gd name="connsiteX59" fmla="*/ 7073 w 10000"/>
                          <a:gd name="connsiteY59" fmla="*/ 9155 h 10000"/>
                          <a:gd name="connsiteX60" fmla="*/ 6927 w 10000"/>
                          <a:gd name="connsiteY60" fmla="*/ 9290 h 10000"/>
                          <a:gd name="connsiteX61" fmla="*/ 6784 w 10000"/>
                          <a:gd name="connsiteY61" fmla="*/ 9415 h 10000"/>
                          <a:gd name="connsiteX62" fmla="*/ 6658 w 10000"/>
                          <a:gd name="connsiteY62" fmla="*/ 9527 h 10000"/>
                          <a:gd name="connsiteX63" fmla="*/ 6541 w 10000"/>
                          <a:gd name="connsiteY63" fmla="*/ 9628 h 10000"/>
                          <a:gd name="connsiteX64" fmla="*/ 6437 w 10000"/>
                          <a:gd name="connsiteY64" fmla="*/ 9720 h 10000"/>
                          <a:gd name="connsiteX65" fmla="*/ 6356 w 10000"/>
                          <a:gd name="connsiteY65" fmla="*/ 9797 h 10000"/>
                          <a:gd name="connsiteX66" fmla="*/ 6286 w 10000"/>
                          <a:gd name="connsiteY66" fmla="*/ 9865 h 10000"/>
                          <a:gd name="connsiteX67" fmla="*/ 6235 w 10000"/>
                          <a:gd name="connsiteY67" fmla="*/ 9908 h 10000"/>
                          <a:gd name="connsiteX68" fmla="*/ 6205 w 10000"/>
                          <a:gd name="connsiteY68" fmla="*/ 9932 h 10000"/>
                          <a:gd name="connsiteX69" fmla="*/ 6131 w 10000"/>
                          <a:gd name="connsiteY69" fmla="*/ 9986 h 10000"/>
                          <a:gd name="connsiteX70" fmla="*/ 6066 w 10000"/>
                          <a:gd name="connsiteY70" fmla="*/ 10000 h 10000"/>
                          <a:gd name="connsiteX71" fmla="*/ 6004 w 10000"/>
                          <a:gd name="connsiteY71" fmla="*/ 9990 h 10000"/>
                          <a:gd name="connsiteX72" fmla="*/ 5957 w 10000"/>
                          <a:gd name="connsiteY72" fmla="*/ 9976 h 10000"/>
                          <a:gd name="connsiteX73" fmla="*/ 5928 w 10000"/>
                          <a:gd name="connsiteY73" fmla="*/ 9957 h 10000"/>
                          <a:gd name="connsiteX74" fmla="*/ 5913 w 10000"/>
                          <a:gd name="connsiteY74" fmla="*/ 9952 h 10000"/>
                          <a:gd name="connsiteX75" fmla="*/ 5901 w 10000"/>
                          <a:gd name="connsiteY75" fmla="*/ 9942 h 10000"/>
                          <a:gd name="connsiteX76" fmla="*/ 5866 w 10000"/>
                          <a:gd name="connsiteY76" fmla="*/ 9918 h 10000"/>
                          <a:gd name="connsiteX77" fmla="*/ 5809 w 10000"/>
                          <a:gd name="connsiteY77" fmla="*/ 9874 h 10000"/>
                          <a:gd name="connsiteX78" fmla="*/ 5737 w 10000"/>
                          <a:gd name="connsiteY78" fmla="*/ 9816 h 10000"/>
                          <a:gd name="connsiteX79" fmla="*/ 5641 w 10000"/>
                          <a:gd name="connsiteY79" fmla="*/ 9739 h 10000"/>
                          <a:gd name="connsiteX80" fmla="*/ 5524 w 10000"/>
                          <a:gd name="connsiteY80" fmla="*/ 9647 h 10000"/>
                          <a:gd name="connsiteX81" fmla="*/ 5398 w 10000"/>
                          <a:gd name="connsiteY81" fmla="*/ 9546 h 10000"/>
                          <a:gd name="connsiteX82" fmla="*/ 5252 w 10000"/>
                          <a:gd name="connsiteY82" fmla="*/ 9435 h 10000"/>
                          <a:gd name="connsiteX83" fmla="*/ 5096 w 10000"/>
                          <a:gd name="connsiteY83" fmla="*/ 9314 h 10000"/>
                          <a:gd name="connsiteX84" fmla="*/ 4923 w 10000"/>
                          <a:gd name="connsiteY84" fmla="*/ 9179 h 10000"/>
                          <a:gd name="connsiteX85" fmla="*/ 4740 w 10000"/>
                          <a:gd name="connsiteY85" fmla="*/ 9034 h 10000"/>
                          <a:gd name="connsiteX86" fmla="*/ 4545 w 10000"/>
                          <a:gd name="connsiteY86" fmla="*/ 8884 h 10000"/>
                          <a:gd name="connsiteX87" fmla="*/ 4347 w 10000"/>
                          <a:gd name="connsiteY87" fmla="*/ 8729 h 10000"/>
                          <a:gd name="connsiteX88" fmla="*/ 4139 w 10000"/>
                          <a:gd name="connsiteY88" fmla="*/ 8560 h 10000"/>
                          <a:gd name="connsiteX89" fmla="*/ 3924 w 10000"/>
                          <a:gd name="connsiteY89" fmla="*/ 8401 h 10000"/>
                          <a:gd name="connsiteX90" fmla="*/ 3706 w 10000"/>
                          <a:gd name="connsiteY90" fmla="*/ 8222 h 10000"/>
                          <a:gd name="connsiteX91" fmla="*/ 3481 w 10000"/>
                          <a:gd name="connsiteY91" fmla="*/ 8053 h 10000"/>
                          <a:gd name="connsiteX92" fmla="*/ 3256 w 10000"/>
                          <a:gd name="connsiteY92" fmla="*/ 7879 h 10000"/>
                          <a:gd name="connsiteX93" fmla="*/ 3026 w 10000"/>
                          <a:gd name="connsiteY93" fmla="*/ 7700 h 10000"/>
                          <a:gd name="connsiteX94" fmla="*/ 2801 w 10000"/>
                          <a:gd name="connsiteY94" fmla="*/ 7522 h 10000"/>
                          <a:gd name="connsiteX95" fmla="*/ 2575 w 10000"/>
                          <a:gd name="connsiteY95" fmla="*/ 7343 h 10000"/>
                          <a:gd name="connsiteX96" fmla="*/ 2355 w 10000"/>
                          <a:gd name="connsiteY96" fmla="*/ 7174 h 10000"/>
                          <a:gd name="connsiteX97" fmla="*/ 2135 w 10000"/>
                          <a:gd name="connsiteY97" fmla="*/ 7005 h 10000"/>
                          <a:gd name="connsiteX98" fmla="*/ 1922 w 10000"/>
                          <a:gd name="connsiteY98" fmla="*/ 6836 h 10000"/>
                          <a:gd name="connsiteX99" fmla="*/ 1719 w 10000"/>
                          <a:gd name="connsiteY99" fmla="*/ 6676 h 10000"/>
                          <a:gd name="connsiteX100" fmla="*/ 1519 w 10000"/>
                          <a:gd name="connsiteY100" fmla="*/ 6522 h 10000"/>
                          <a:gd name="connsiteX101" fmla="*/ 1331 w 10000"/>
                          <a:gd name="connsiteY101" fmla="*/ 6372 h 10000"/>
                          <a:gd name="connsiteX102" fmla="*/ 1153 w 10000"/>
                          <a:gd name="connsiteY102" fmla="*/ 6237 h 10000"/>
                          <a:gd name="connsiteX103" fmla="*/ 985 w 10000"/>
                          <a:gd name="connsiteY103" fmla="*/ 6101 h 10000"/>
                          <a:gd name="connsiteX104" fmla="*/ 831 w 10000"/>
                          <a:gd name="connsiteY104" fmla="*/ 5981 h 10000"/>
                          <a:gd name="connsiteX105" fmla="*/ 690 w 10000"/>
                          <a:gd name="connsiteY105" fmla="*/ 5874 h 10000"/>
                          <a:gd name="connsiteX106" fmla="*/ 569 w 10000"/>
                          <a:gd name="connsiteY106" fmla="*/ 5778 h 10000"/>
                          <a:gd name="connsiteX107" fmla="*/ 460 w 10000"/>
                          <a:gd name="connsiteY107" fmla="*/ 5696 h 10000"/>
                          <a:gd name="connsiteX108" fmla="*/ 369 w 10000"/>
                          <a:gd name="connsiteY108" fmla="*/ 5618 h 10000"/>
                          <a:gd name="connsiteX109" fmla="*/ 299 w 10000"/>
                          <a:gd name="connsiteY109" fmla="*/ 5570 h 10000"/>
                          <a:gd name="connsiteX110" fmla="*/ 252 w 10000"/>
                          <a:gd name="connsiteY110" fmla="*/ 5527 h 10000"/>
                          <a:gd name="connsiteX111" fmla="*/ 225 w 10000"/>
                          <a:gd name="connsiteY111" fmla="*/ 5502 h 10000"/>
                          <a:gd name="connsiteX112" fmla="*/ 148 w 10000"/>
                          <a:gd name="connsiteY112" fmla="*/ 5425 h 10000"/>
                          <a:gd name="connsiteX113" fmla="*/ 92 w 10000"/>
                          <a:gd name="connsiteY113" fmla="*/ 5324 h 10000"/>
                          <a:gd name="connsiteX114" fmla="*/ 52 w 10000"/>
                          <a:gd name="connsiteY114" fmla="*/ 5213 h 10000"/>
                          <a:gd name="connsiteX115" fmla="*/ 27 w 10000"/>
                          <a:gd name="connsiteY115" fmla="*/ 5111 h 10000"/>
                          <a:gd name="connsiteX116" fmla="*/ 10 w 10000"/>
                          <a:gd name="connsiteY116" fmla="*/ 5019 h 10000"/>
                          <a:gd name="connsiteX117" fmla="*/ 5 w 10000"/>
                          <a:gd name="connsiteY117" fmla="*/ 4942 h 10000"/>
                          <a:gd name="connsiteX118" fmla="*/ 0 w 10000"/>
                          <a:gd name="connsiteY118" fmla="*/ 4884 h 10000"/>
                          <a:gd name="connsiteX119" fmla="*/ 0 w 10000"/>
                          <a:gd name="connsiteY119" fmla="*/ 4865 h 10000"/>
                          <a:gd name="connsiteX120" fmla="*/ 0 w 10000"/>
                          <a:gd name="connsiteY120" fmla="*/ 4831 h 10000"/>
                          <a:gd name="connsiteX121" fmla="*/ 0 w 10000"/>
                          <a:gd name="connsiteY121" fmla="*/ 4749 h 10000"/>
                          <a:gd name="connsiteX122" fmla="*/ 0 w 10000"/>
                          <a:gd name="connsiteY122" fmla="*/ 4618 h 10000"/>
                          <a:gd name="connsiteX123" fmla="*/ 0 w 10000"/>
                          <a:gd name="connsiteY123" fmla="*/ 3826 h 10000"/>
                          <a:gd name="connsiteX124" fmla="*/ 0 w 10000"/>
                          <a:gd name="connsiteY124" fmla="*/ 3604 h 10000"/>
                          <a:gd name="connsiteX125" fmla="*/ 0 w 10000"/>
                          <a:gd name="connsiteY125" fmla="*/ 3401 h 10000"/>
                          <a:gd name="connsiteX126" fmla="*/ 0 w 10000"/>
                          <a:gd name="connsiteY126" fmla="*/ 3222 h 10000"/>
                          <a:gd name="connsiteX127" fmla="*/ 10 w 10000"/>
                          <a:gd name="connsiteY127" fmla="*/ 3053 h 10000"/>
                          <a:gd name="connsiteX128" fmla="*/ 40 w 10000"/>
                          <a:gd name="connsiteY128" fmla="*/ 2894 h 10000"/>
                          <a:gd name="connsiteX129" fmla="*/ 84 w 10000"/>
                          <a:gd name="connsiteY129" fmla="*/ 2758 h 10000"/>
                          <a:gd name="connsiteX130" fmla="*/ 131 w 10000"/>
                          <a:gd name="connsiteY130" fmla="*/ 2647 h 10000"/>
                          <a:gd name="connsiteX131" fmla="*/ 183 w 10000"/>
                          <a:gd name="connsiteY131" fmla="*/ 2546 h 10000"/>
                          <a:gd name="connsiteX132" fmla="*/ 230 w 10000"/>
                          <a:gd name="connsiteY132" fmla="*/ 2478 h 10000"/>
                          <a:gd name="connsiteX133" fmla="*/ 275 w 10000"/>
                          <a:gd name="connsiteY133" fmla="*/ 2420 h 10000"/>
                          <a:gd name="connsiteX134" fmla="*/ 299 w 10000"/>
                          <a:gd name="connsiteY134" fmla="*/ 2386 h 10000"/>
                          <a:gd name="connsiteX135" fmla="*/ 312 w 10000"/>
                          <a:gd name="connsiteY135" fmla="*/ 2377 h 10000"/>
                          <a:gd name="connsiteX136" fmla="*/ 322 w 10000"/>
                          <a:gd name="connsiteY136" fmla="*/ 2372 h 10000"/>
                          <a:gd name="connsiteX137" fmla="*/ 356 w 10000"/>
                          <a:gd name="connsiteY137" fmla="*/ 2353 h 10000"/>
                          <a:gd name="connsiteX138" fmla="*/ 413 w 10000"/>
                          <a:gd name="connsiteY138" fmla="*/ 2309 h 10000"/>
                          <a:gd name="connsiteX139" fmla="*/ 485 w 10000"/>
                          <a:gd name="connsiteY139" fmla="*/ 2261 h 10000"/>
                          <a:gd name="connsiteX140" fmla="*/ 581 w 10000"/>
                          <a:gd name="connsiteY140" fmla="*/ 2203 h 10000"/>
                          <a:gd name="connsiteX141" fmla="*/ 690 w 10000"/>
                          <a:gd name="connsiteY141" fmla="*/ 2135 h 10000"/>
                          <a:gd name="connsiteX142" fmla="*/ 811 w 10000"/>
                          <a:gd name="connsiteY142" fmla="*/ 2048 h 10000"/>
                          <a:gd name="connsiteX143" fmla="*/ 950 w 10000"/>
                          <a:gd name="connsiteY143" fmla="*/ 1966 h 10000"/>
                          <a:gd name="connsiteX144" fmla="*/ 1096 w 10000"/>
                          <a:gd name="connsiteY144" fmla="*/ 1865 h 10000"/>
                          <a:gd name="connsiteX145" fmla="*/ 1252 w 10000"/>
                          <a:gd name="connsiteY145" fmla="*/ 1758 h 10000"/>
                          <a:gd name="connsiteX146" fmla="*/ 1418 w 10000"/>
                          <a:gd name="connsiteY146" fmla="*/ 1652 h 10000"/>
                          <a:gd name="connsiteX147" fmla="*/ 1586 w 10000"/>
                          <a:gd name="connsiteY147" fmla="*/ 1541 h 10000"/>
                          <a:gd name="connsiteX148" fmla="*/ 1759 w 10000"/>
                          <a:gd name="connsiteY148" fmla="*/ 1420 h 10000"/>
                          <a:gd name="connsiteX149" fmla="*/ 1940 w 10000"/>
                          <a:gd name="connsiteY149" fmla="*/ 1314 h 10000"/>
                          <a:gd name="connsiteX150" fmla="*/ 2118 w 10000"/>
                          <a:gd name="connsiteY150" fmla="*/ 1193 h 10000"/>
                          <a:gd name="connsiteX151" fmla="*/ 2298 w 10000"/>
                          <a:gd name="connsiteY151" fmla="*/ 1077 h 10000"/>
                          <a:gd name="connsiteX152" fmla="*/ 2476 w 10000"/>
                          <a:gd name="connsiteY152" fmla="*/ 957 h 10000"/>
                          <a:gd name="connsiteX153" fmla="*/ 2650 w 10000"/>
                          <a:gd name="connsiteY153" fmla="*/ 845 h 10000"/>
                          <a:gd name="connsiteX154" fmla="*/ 2818 w 10000"/>
                          <a:gd name="connsiteY154" fmla="*/ 729 h 10000"/>
                          <a:gd name="connsiteX155" fmla="*/ 2979 w 10000"/>
                          <a:gd name="connsiteY155" fmla="*/ 628 h 10000"/>
                          <a:gd name="connsiteX156" fmla="*/ 3135 w 10000"/>
                          <a:gd name="connsiteY156" fmla="*/ 527 h 10000"/>
                          <a:gd name="connsiteX157" fmla="*/ 3278 w 10000"/>
                          <a:gd name="connsiteY157" fmla="*/ 435 h 10000"/>
                          <a:gd name="connsiteX158" fmla="*/ 3407 w 10000"/>
                          <a:gd name="connsiteY158" fmla="*/ 348 h 10000"/>
                          <a:gd name="connsiteX159" fmla="*/ 3525 w 10000"/>
                          <a:gd name="connsiteY159" fmla="*/ 271 h 10000"/>
                          <a:gd name="connsiteX160" fmla="*/ 3629 w 10000"/>
                          <a:gd name="connsiteY160" fmla="*/ 203 h 10000"/>
                          <a:gd name="connsiteX161" fmla="*/ 3716 w 10000"/>
                          <a:gd name="connsiteY161" fmla="*/ 155 h 10000"/>
                          <a:gd name="connsiteX162" fmla="*/ 3785 w 10000"/>
                          <a:gd name="connsiteY162" fmla="*/ 111 h 10000"/>
                          <a:gd name="connsiteX163" fmla="*/ 3837 w 10000"/>
                          <a:gd name="connsiteY163" fmla="*/ 77 h 10000"/>
                          <a:gd name="connsiteX164" fmla="*/ 3949 w 10000"/>
                          <a:gd name="connsiteY164" fmla="*/ 29 h 10000"/>
                          <a:gd name="connsiteX165" fmla="*/ 4052 w 10000"/>
                          <a:gd name="connsiteY165" fmla="*/ 0 h 10000"/>
                          <a:gd name="connsiteX0" fmla="*/ 4052 w 10000"/>
                          <a:gd name="connsiteY0" fmla="*/ 0 h 10000"/>
                          <a:gd name="connsiteX1" fmla="*/ 4144 w 10000"/>
                          <a:gd name="connsiteY1" fmla="*/ 10 h 10000"/>
                          <a:gd name="connsiteX2" fmla="*/ 4218 w 10000"/>
                          <a:gd name="connsiteY2" fmla="*/ 29 h 10000"/>
                          <a:gd name="connsiteX3" fmla="*/ 9693 w 10000"/>
                          <a:gd name="connsiteY3" fmla="*/ 3217 h 10000"/>
                          <a:gd name="connsiteX4" fmla="*/ 9785 w 10000"/>
                          <a:gd name="connsiteY4" fmla="*/ 3266 h 10000"/>
                          <a:gd name="connsiteX5" fmla="*/ 9854 w 10000"/>
                          <a:gd name="connsiteY5" fmla="*/ 3309 h 10000"/>
                          <a:gd name="connsiteX6" fmla="*/ 9901 w 10000"/>
                          <a:gd name="connsiteY6" fmla="*/ 3333 h 10000"/>
                          <a:gd name="connsiteX7" fmla="*/ 9923 w 10000"/>
                          <a:gd name="connsiteY7" fmla="*/ 3353 h 10000"/>
                          <a:gd name="connsiteX8" fmla="*/ 9975 w 10000"/>
                          <a:gd name="connsiteY8" fmla="*/ 3391 h 10000"/>
                          <a:gd name="connsiteX9" fmla="*/ 10000 w 10000"/>
                          <a:gd name="connsiteY9" fmla="*/ 3444 h 10000"/>
                          <a:gd name="connsiteX10" fmla="*/ 10000 w 10000"/>
                          <a:gd name="connsiteY10" fmla="*/ 3493 h 10000"/>
                          <a:gd name="connsiteX11" fmla="*/ 9988 w 10000"/>
                          <a:gd name="connsiteY11" fmla="*/ 3536 h 10000"/>
                          <a:gd name="connsiteX12" fmla="*/ 9958 w 10000"/>
                          <a:gd name="connsiteY12" fmla="*/ 3589 h 10000"/>
                          <a:gd name="connsiteX13" fmla="*/ 9913 w 10000"/>
                          <a:gd name="connsiteY13" fmla="*/ 3647 h 10000"/>
                          <a:gd name="connsiteX14" fmla="*/ 9874 w 10000"/>
                          <a:gd name="connsiteY14" fmla="*/ 3681 h 10000"/>
                          <a:gd name="connsiteX15" fmla="*/ 9832 w 10000"/>
                          <a:gd name="connsiteY15" fmla="*/ 3734 h 10000"/>
                          <a:gd name="connsiteX16" fmla="*/ 9780 w 10000"/>
                          <a:gd name="connsiteY16" fmla="*/ 3792 h 10000"/>
                          <a:gd name="connsiteX17" fmla="*/ 9728 w 10000"/>
                          <a:gd name="connsiteY17" fmla="*/ 3850 h 10000"/>
                          <a:gd name="connsiteX18" fmla="*/ 9671 w 10000"/>
                          <a:gd name="connsiteY18" fmla="*/ 3903 h 10000"/>
                          <a:gd name="connsiteX19" fmla="*/ 9629 w 10000"/>
                          <a:gd name="connsiteY19" fmla="*/ 3952 h 10000"/>
                          <a:gd name="connsiteX20" fmla="*/ 9589 w 10000"/>
                          <a:gd name="connsiteY20" fmla="*/ 3995 h 10000"/>
                          <a:gd name="connsiteX21" fmla="*/ 9562 w 10000"/>
                          <a:gd name="connsiteY21" fmla="*/ 4029 h 10000"/>
                          <a:gd name="connsiteX22" fmla="*/ 9550 w 10000"/>
                          <a:gd name="connsiteY22" fmla="*/ 4039 h 10000"/>
                          <a:gd name="connsiteX23" fmla="*/ 9555 w 10000"/>
                          <a:gd name="connsiteY23" fmla="*/ 6237 h 10000"/>
                          <a:gd name="connsiteX24" fmla="*/ 9567 w 10000"/>
                          <a:gd name="connsiteY24" fmla="*/ 6246 h 10000"/>
                          <a:gd name="connsiteX25" fmla="*/ 9597 w 10000"/>
                          <a:gd name="connsiteY25" fmla="*/ 6271 h 10000"/>
                          <a:gd name="connsiteX26" fmla="*/ 9641 w 10000"/>
                          <a:gd name="connsiteY26" fmla="*/ 6304 h 10000"/>
                          <a:gd name="connsiteX27" fmla="*/ 9698 w 10000"/>
                          <a:gd name="connsiteY27" fmla="*/ 6338 h 10000"/>
                          <a:gd name="connsiteX28" fmla="*/ 9753 w 10000"/>
                          <a:gd name="connsiteY28" fmla="*/ 6382 h 10000"/>
                          <a:gd name="connsiteX29" fmla="*/ 9805 w 10000"/>
                          <a:gd name="connsiteY29" fmla="*/ 6420 h 10000"/>
                          <a:gd name="connsiteX30" fmla="*/ 9844 w 10000"/>
                          <a:gd name="connsiteY30" fmla="*/ 6454 h 10000"/>
                          <a:gd name="connsiteX31" fmla="*/ 9874 w 10000"/>
                          <a:gd name="connsiteY31" fmla="*/ 6488 h 10000"/>
                          <a:gd name="connsiteX32" fmla="*/ 9884 w 10000"/>
                          <a:gd name="connsiteY32" fmla="*/ 6531 h 10000"/>
                          <a:gd name="connsiteX33" fmla="*/ 9879 w 10000"/>
                          <a:gd name="connsiteY33" fmla="*/ 6575 h 10000"/>
                          <a:gd name="connsiteX34" fmla="*/ 9866 w 10000"/>
                          <a:gd name="connsiteY34" fmla="*/ 6618 h 10000"/>
                          <a:gd name="connsiteX35" fmla="*/ 9854 w 10000"/>
                          <a:gd name="connsiteY35" fmla="*/ 6652 h 10000"/>
                          <a:gd name="connsiteX36" fmla="*/ 9839 w 10000"/>
                          <a:gd name="connsiteY36" fmla="*/ 6667 h 10000"/>
                          <a:gd name="connsiteX37" fmla="*/ 9837 w 10000"/>
                          <a:gd name="connsiteY37" fmla="*/ 6676 h 10000"/>
                          <a:gd name="connsiteX38" fmla="*/ 9827 w 10000"/>
                          <a:gd name="connsiteY38" fmla="*/ 6686 h 10000"/>
                          <a:gd name="connsiteX39" fmla="*/ 9792 w 10000"/>
                          <a:gd name="connsiteY39" fmla="*/ 6720 h 10000"/>
                          <a:gd name="connsiteX40" fmla="*/ 9740 w 10000"/>
                          <a:gd name="connsiteY40" fmla="*/ 6758 h 10000"/>
                          <a:gd name="connsiteX41" fmla="*/ 9671 w 10000"/>
                          <a:gd name="connsiteY41" fmla="*/ 6826 h 10000"/>
                          <a:gd name="connsiteX42" fmla="*/ 9579 w 10000"/>
                          <a:gd name="connsiteY42" fmla="*/ 6903 h 10000"/>
                          <a:gd name="connsiteX43" fmla="*/ 9476 w 10000"/>
                          <a:gd name="connsiteY43" fmla="*/ 6995 h 10000"/>
                          <a:gd name="connsiteX44" fmla="*/ 9359 w 10000"/>
                          <a:gd name="connsiteY44" fmla="*/ 7106 h 10000"/>
                          <a:gd name="connsiteX45" fmla="*/ 9231 w 10000"/>
                          <a:gd name="connsiteY45" fmla="*/ 7227 h 10000"/>
                          <a:gd name="connsiteX46" fmla="*/ 9087 w 10000"/>
                          <a:gd name="connsiteY46" fmla="*/ 7353 h 10000"/>
                          <a:gd name="connsiteX47" fmla="*/ 8939 w 10000"/>
                          <a:gd name="connsiteY47" fmla="*/ 7478 h 10000"/>
                          <a:gd name="connsiteX48" fmla="*/ 8780 w 10000"/>
                          <a:gd name="connsiteY48" fmla="*/ 7623 h 10000"/>
                          <a:gd name="connsiteX49" fmla="*/ 8615 w 10000"/>
                          <a:gd name="connsiteY49" fmla="*/ 7778 h 10000"/>
                          <a:gd name="connsiteX50" fmla="*/ 8441 w 10000"/>
                          <a:gd name="connsiteY50" fmla="*/ 7928 h 10000"/>
                          <a:gd name="connsiteX51" fmla="*/ 8268 w 10000"/>
                          <a:gd name="connsiteY51" fmla="*/ 8082 h 10000"/>
                          <a:gd name="connsiteX52" fmla="*/ 8090 w 10000"/>
                          <a:gd name="connsiteY52" fmla="*/ 8242 h 10000"/>
                          <a:gd name="connsiteX53" fmla="*/ 7917 w 10000"/>
                          <a:gd name="connsiteY53" fmla="*/ 8401 h 10000"/>
                          <a:gd name="connsiteX54" fmla="*/ 7741 w 10000"/>
                          <a:gd name="connsiteY54" fmla="*/ 8556 h 10000"/>
                          <a:gd name="connsiteX55" fmla="*/ 7568 w 10000"/>
                          <a:gd name="connsiteY55" fmla="*/ 8715 h 10000"/>
                          <a:gd name="connsiteX56" fmla="*/ 7395 w 10000"/>
                          <a:gd name="connsiteY56" fmla="*/ 8865 h 10000"/>
                          <a:gd name="connsiteX57" fmla="*/ 7229 w 10000"/>
                          <a:gd name="connsiteY57" fmla="*/ 9010 h 10000"/>
                          <a:gd name="connsiteX58" fmla="*/ 7073 w 10000"/>
                          <a:gd name="connsiteY58" fmla="*/ 9155 h 10000"/>
                          <a:gd name="connsiteX59" fmla="*/ 6927 w 10000"/>
                          <a:gd name="connsiteY59" fmla="*/ 9290 h 10000"/>
                          <a:gd name="connsiteX60" fmla="*/ 6784 w 10000"/>
                          <a:gd name="connsiteY60" fmla="*/ 9415 h 10000"/>
                          <a:gd name="connsiteX61" fmla="*/ 6658 w 10000"/>
                          <a:gd name="connsiteY61" fmla="*/ 9527 h 10000"/>
                          <a:gd name="connsiteX62" fmla="*/ 6541 w 10000"/>
                          <a:gd name="connsiteY62" fmla="*/ 9628 h 10000"/>
                          <a:gd name="connsiteX63" fmla="*/ 6437 w 10000"/>
                          <a:gd name="connsiteY63" fmla="*/ 9720 h 10000"/>
                          <a:gd name="connsiteX64" fmla="*/ 6356 w 10000"/>
                          <a:gd name="connsiteY64" fmla="*/ 9797 h 10000"/>
                          <a:gd name="connsiteX65" fmla="*/ 6286 w 10000"/>
                          <a:gd name="connsiteY65" fmla="*/ 9865 h 10000"/>
                          <a:gd name="connsiteX66" fmla="*/ 6235 w 10000"/>
                          <a:gd name="connsiteY66" fmla="*/ 9908 h 10000"/>
                          <a:gd name="connsiteX67" fmla="*/ 6205 w 10000"/>
                          <a:gd name="connsiteY67" fmla="*/ 9932 h 10000"/>
                          <a:gd name="connsiteX68" fmla="*/ 6131 w 10000"/>
                          <a:gd name="connsiteY68" fmla="*/ 9986 h 10000"/>
                          <a:gd name="connsiteX69" fmla="*/ 6066 w 10000"/>
                          <a:gd name="connsiteY69" fmla="*/ 10000 h 10000"/>
                          <a:gd name="connsiteX70" fmla="*/ 6004 w 10000"/>
                          <a:gd name="connsiteY70" fmla="*/ 9990 h 10000"/>
                          <a:gd name="connsiteX71" fmla="*/ 5957 w 10000"/>
                          <a:gd name="connsiteY71" fmla="*/ 9976 h 10000"/>
                          <a:gd name="connsiteX72" fmla="*/ 5928 w 10000"/>
                          <a:gd name="connsiteY72" fmla="*/ 9957 h 10000"/>
                          <a:gd name="connsiteX73" fmla="*/ 5913 w 10000"/>
                          <a:gd name="connsiteY73" fmla="*/ 9952 h 10000"/>
                          <a:gd name="connsiteX74" fmla="*/ 5901 w 10000"/>
                          <a:gd name="connsiteY74" fmla="*/ 9942 h 10000"/>
                          <a:gd name="connsiteX75" fmla="*/ 5866 w 10000"/>
                          <a:gd name="connsiteY75" fmla="*/ 9918 h 10000"/>
                          <a:gd name="connsiteX76" fmla="*/ 5809 w 10000"/>
                          <a:gd name="connsiteY76" fmla="*/ 9874 h 10000"/>
                          <a:gd name="connsiteX77" fmla="*/ 5737 w 10000"/>
                          <a:gd name="connsiteY77" fmla="*/ 9816 h 10000"/>
                          <a:gd name="connsiteX78" fmla="*/ 5641 w 10000"/>
                          <a:gd name="connsiteY78" fmla="*/ 9739 h 10000"/>
                          <a:gd name="connsiteX79" fmla="*/ 5524 w 10000"/>
                          <a:gd name="connsiteY79" fmla="*/ 9647 h 10000"/>
                          <a:gd name="connsiteX80" fmla="*/ 5398 w 10000"/>
                          <a:gd name="connsiteY80" fmla="*/ 9546 h 10000"/>
                          <a:gd name="connsiteX81" fmla="*/ 5252 w 10000"/>
                          <a:gd name="connsiteY81" fmla="*/ 9435 h 10000"/>
                          <a:gd name="connsiteX82" fmla="*/ 5096 w 10000"/>
                          <a:gd name="connsiteY82" fmla="*/ 9314 h 10000"/>
                          <a:gd name="connsiteX83" fmla="*/ 4923 w 10000"/>
                          <a:gd name="connsiteY83" fmla="*/ 9179 h 10000"/>
                          <a:gd name="connsiteX84" fmla="*/ 4740 w 10000"/>
                          <a:gd name="connsiteY84" fmla="*/ 9034 h 10000"/>
                          <a:gd name="connsiteX85" fmla="*/ 4545 w 10000"/>
                          <a:gd name="connsiteY85" fmla="*/ 8884 h 10000"/>
                          <a:gd name="connsiteX86" fmla="*/ 4347 w 10000"/>
                          <a:gd name="connsiteY86" fmla="*/ 8729 h 10000"/>
                          <a:gd name="connsiteX87" fmla="*/ 4139 w 10000"/>
                          <a:gd name="connsiteY87" fmla="*/ 8560 h 10000"/>
                          <a:gd name="connsiteX88" fmla="*/ 3924 w 10000"/>
                          <a:gd name="connsiteY88" fmla="*/ 8401 h 10000"/>
                          <a:gd name="connsiteX89" fmla="*/ 3706 w 10000"/>
                          <a:gd name="connsiteY89" fmla="*/ 8222 h 10000"/>
                          <a:gd name="connsiteX90" fmla="*/ 3481 w 10000"/>
                          <a:gd name="connsiteY90" fmla="*/ 8053 h 10000"/>
                          <a:gd name="connsiteX91" fmla="*/ 3256 w 10000"/>
                          <a:gd name="connsiteY91" fmla="*/ 7879 h 10000"/>
                          <a:gd name="connsiteX92" fmla="*/ 3026 w 10000"/>
                          <a:gd name="connsiteY92" fmla="*/ 7700 h 10000"/>
                          <a:gd name="connsiteX93" fmla="*/ 2801 w 10000"/>
                          <a:gd name="connsiteY93" fmla="*/ 7522 h 10000"/>
                          <a:gd name="connsiteX94" fmla="*/ 2575 w 10000"/>
                          <a:gd name="connsiteY94" fmla="*/ 7343 h 10000"/>
                          <a:gd name="connsiteX95" fmla="*/ 2355 w 10000"/>
                          <a:gd name="connsiteY95" fmla="*/ 7174 h 10000"/>
                          <a:gd name="connsiteX96" fmla="*/ 2135 w 10000"/>
                          <a:gd name="connsiteY96" fmla="*/ 7005 h 10000"/>
                          <a:gd name="connsiteX97" fmla="*/ 1922 w 10000"/>
                          <a:gd name="connsiteY97" fmla="*/ 6836 h 10000"/>
                          <a:gd name="connsiteX98" fmla="*/ 1719 w 10000"/>
                          <a:gd name="connsiteY98" fmla="*/ 6676 h 10000"/>
                          <a:gd name="connsiteX99" fmla="*/ 1519 w 10000"/>
                          <a:gd name="connsiteY99" fmla="*/ 6522 h 10000"/>
                          <a:gd name="connsiteX100" fmla="*/ 1331 w 10000"/>
                          <a:gd name="connsiteY100" fmla="*/ 6372 h 10000"/>
                          <a:gd name="connsiteX101" fmla="*/ 1153 w 10000"/>
                          <a:gd name="connsiteY101" fmla="*/ 6237 h 10000"/>
                          <a:gd name="connsiteX102" fmla="*/ 985 w 10000"/>
                          <a:gd name="connsiteY102" fmla="*/ 6101 h 10000"/>
                          <a:gd name="connsiteX103" fmla="*/ 831 w 10000"/>
                          <a:gd name="connsiteY103" fmla="*/ 5981 h 10000"/>
                          <a:gd name="connsiteX104" fmla="*/ 690 w 10000"/>
                          <a:gd name="connsiteY104" fmla="*/ 5874 h 10000"/>
                          <a:gd name="connsiteX105" fmla="*/ 569 w 10000"/>
                          <a:gd name="connsiteY105" fmla="*/ 5778 h 10000"/>
                          <a:gd name="connsiteX106" fmla="*/ 460 w 10000"/>
                          <a:gd name="connsiteY106" fmla="*/ 5696 h 10000"/>
                          <a:gd name="connsiteX107" fmla="*/ 369 w 10000"/>
                          <a:gd name="connsiteY107" fmla="*/ 5618 h 10000"/>
                          <a:gd name="connsiteX108" fmla="*/ 299 w 10000"/>
                          <a:gd name="connsiteY108" fmla="*/ 5570 h 10000"/>
                          <a:gd name="connsiteX109" fmla="*/ 252 w 10000"/>
                          <a:gd name="connsiteY109" fmla="*/ 5527 h 10000"/>
                          <a:gd name="connsiteX110" fmla="*/ 225 w 10000"/>
                          <a:gd name="connsiteY110" fmla="*/ 5502 h 10000"/>
                          <a:gd name="connsiteX111" fmla="*/ 148 w 10000"/>
                          <a:gd name="connsiteY111" fmla="*/ 5425 h 10000"/>
                          <a:gd name="connsiteX112" fmla="*/ 92 w 10000"/>
                          <a:gd name="connsiteY112" fmla="*/ 5324 h 10000"/>
                          <a:gd name="connsiteX113" fmla="*/ 52 w 10000"/>
                          <a:gd name="connsiteY113" fmla="*/ 5213 h 10000"/>
                          <a:gd name="connsiteX114" fmla="*/ 27 w 10000"/>
                          <a:gd name="connsiteY114" fmla="*/ 5111 h 10000"/>
                          <a:gd name="connsiteX115" fmla="*/ 10 w 10000"/>
                          <a:gd name="connsiteY115" fmla="*/ 5019 h 10000"/>
                          <a:gd name="connsiteX116" fmla="*/ 5 w 10000"/>
                          <a:gd name="connsiteY116" fmla="*/ 4942 h 10000"/>
                          <a:gd name="connsiteX117" fmla="*/ 0 w 10000"/>
                          <a:gd name="connsiteY117" fmla="*/ 4884 h 10000"/>
                          <a:gd name="connsiteX118" fmla="*/ 0 w 10000"/>
                          <a:gd name="connsiteY118" fmla="*/ 4865 h 10000"/>
                          <a:gd name="connsiteX119" fmla="*/ 0 w 10000"/>
                          <a:gd name="connsiteY119" fmla="*/ 4831 h 10000"/>
                          <a:gd name="connsiteX120" fmla="*/ 0 w 10000"/>
                          <a:gd name="connsiteY120" fmla="*/ 4749 h 10000"/>
                          <a:gd name="connsiteX121" fmla="*/ 0 w 10000"/>
                          <a:gd name="connsiteY121" fmla="*/ 4618 h 10000"/>
                          <a:gd name="connsiteX122" fmla="*/ 0 w 10000"/>
                          <a:gd name="connsiteY122" fmla="*/ 3826 h 10000"/>
                          <a:gd name="connsiteX123" fmla="*/ 0 w 10000"/>
                          <a:gd name="connsiteY123" fmla="*/ 3604 h 10000"/>
                          <a:gd name="connsiteX124" fmla="*/ 0 w 10000"/>
                          <a:gd name="connsiteY124" fmla="*/ 3401 h 10000"/>
                          <a:gd name="connsiteX125" fmla="*/ 0 w 10000"/>
                          <a:gd name="connsiteY125" fmla="*/ 3222 h 10000"/>
                          <a:gd name="connsiteX126" fmla="*/ 10 w 10000"/>
                          <a:gd name="connsiteY126" fmla="*/ 3053 h 10000"/>
                          <a:gd name="connsiteX127" fmla="*/ 40 w 10000"/>
                          <a:gd name="connsiteY127" fmla="*/ 2894 h 10000"/>
                          <a:gd name="connsiteX128" fmla="*/ 84 w 10000"/>
                          <a:gd name="connsiteY128" fmla="*/ 2758 h 10000"/>
                          <a:gd name="connsiteX129" fmla="*/ 131 w 10000"/>
                          <a:gd name="connsiteY129" fmla="*/ 2647 h 10000"/>
                          <a:gd name="connsiteX130" fmla="*/ 183 w 10000"/>
                          <a:gd name="connsiteY130" fmla="*/ 2546 h 10000"/>
                          <a:gd name="connsiteX131" fmla="*/ 230 w 10000"/>
                          <a:gd name="connsiteY131" fmla="*/ 2478 h 10000"/>
                          <a:gd name="connsiteX132" fmla="*/ 275 w 10000"/>
                          <a:gd name="connsiteY132" fmla="*/ 2420 h 10000"/>
                          <a:gd name="connsiteX133" fmla="*/ 299 w 10000"/>
                          <a:gd name="connsiteY133" fmla="*/ 2386 h 10000"/>
                          <a:gd name="connsiteX134" fmla="*/ 312 w 10000"/>
                          <a:gd name="connsiteY134" fmla="*/ 2377 h 10000"/>
                          <a:gd name="connsiteX135" fmla="*/ 322 w 10000"/>
                          <a:gd name="connsiteY135" fmla="*/ 2372 h 10000"/>
                          <a:gd name="connsiteX136" fmla="*/ 356 w 10000"/>
                          <a:gd name="connsiteY136" fmla="*/ 2353 h 10000"/>
                          <a:gd name="connsiteX137" fmla="*/ 413 w 10000"/>
                          <a:gd name="connsiteY137" fmla="*/ 2309 h 10000"/>
                          <a:gd name="connsiteX138" fmla="*/ 485 w 10000"/>
                          <a:gd name="connsiteY138" fmla="*/ 2261 h 10000"/>
                          <a:gd name="connsiteX139" fmla="*/ 581 w 10000"/>
                          <a:gd name="connsiteY139" fmla="*/ 2203 h 10000"/>
                          <a:gd name="connsiteX140" fmla="*/ 690 w 10000"/>
                          <a:gd name="connsiteY140" fmla="*/ 2135 h 10000"/>
                          <a:gd name="connsiteX141" fmla="*/ 811 w 10000"/>
                          <a:gd name="connsiteY141" fmla="*/ 2048 h 10000"/>
                          <a:gd name="connsiteX142" fmla="*/ 950 w 10000"/>
                          <a:gd name="connsiteY142" fmla="*/ 1966 h 10000"/>
                          <a:gd name="connsiteX143" fmla="*/ 1096 w 10000"/>
                          <a:gd name="connsiteY143" fmla="*/ 1865 h 10000"/>
                          <a:gd name="connsiteX144" fmla="*/ 1252 w 10000"/>
                          <a:gd name="connsiteY144" fmla="*/ 1758 h 10000"/>
                          <a:gd name="connsiteX145" fmla="*/ 1418 w 10000"/>
                          <a:gd name="connsiteY145" fmla="*/ 1652 h 10000"/>
                          <a:gd name="connsiteX146" fmla="*/ 1586 w 10000"/>
                          <a:gd name="connsiteY146" fmla="*/ 1541 h 10000"/>
                          <a:gd name="connsiteX147" fmla="*/ 1759 w 10000"/>
                          <a:gd name="connsiteY147" fmla="*/ 1420 h 10000"/>
                          <a:gd name="connsiteX148" fmla="*/ 1940 w 10000"/>
                          <a:gd name="connsiteY148" fmla="*/ 1314 h 10000"/>
                          <a:gd name="connsiteX149" fmla="*/ 2118 w 10000"/>
                          <a:gd name="connsiteY149" fmla="*/ 1193 h 10000"/>
                          <a:gd name="connsiteX150" fmla="*/ 2298 w 10000"/>
                          <a:gd name="connsiteY150" fmla="*/ 1077 h 10000"/>
                          <a:gd name="connsiteX151" fmla="*/ 2476 w 10000"/>
                          <a:gd name="connsiteY151" fmla="*/ 957 h 10000"/>
                          <a:gd name="connsiteX152" fmla="*/ 2650 w 10000"/>
                          <a:gd name="connsiteY152" fmla="*/ 845 h 10000"/>
                          <a:gd name="connsiteX153" fmla="*/ 2818 w 10000"/>
                          <a:gd name="connsiteY153" fmla="*/ 729 h 10000"/>
                          <a:gd name="connsiteX154" fmla="*/ 2979 w 10000"/>
                          <a:gd name="connsiteY154" fmla="*/ 628 h 10000"/>
                          <a:gd name="connsiteX155" fmla="*/ 3135 w 10000"/>
                          <a:gd name="connsiteY155" fmla="*/ 527 h 10000"/>
                          <a:gd name="connsiteX156" fmla="*/ 3278 w 10000"/>
                          <a:gd name="connsiteY156" fmla="*/ 435 h 10000"/>
                          <a:gd name="connsiteX157" fmla="*/ 3407 w 10000"/>
                          <a:gd name="connsiteY157" fmla="*/ 348 h 10000"/>
                          <a:gd name="connsiteX158" fmla="*/ 3525 w 10000"/>
                          <a:gd name="connsiteY158" fmla="*/ 271 h 10000"/>
                          <a:gd name="connsiteX159" fmla="*/ 3629 w 10000"/>
                          <a:gd name="connsiteY159" fmla="*/ 203 h 10000"/>
                          <a:gd name="connsiteX160" fmla="*/ 3716 w 10000"/>
                          <a:gd name="connsiteY160" fmla="*/ 155 h 10000"/>
                          <a:gd name="connsiteX161" fmla="*/ 3785 w 10000"/>
                          <a:gd name="connsiteY161" fmla="*/ 111 h 10000"/>
                          <a:gd name="connsiteX162" fmla="*/ 3837 w 10000"/>
                          <a:gd name="connsiteY162" fmla="*/ 77 h 10000"/>
                          <a:gd name="connsiteX163" fmla="*/ 3949 w 10000"/>
                          <a:gd name="connsiteY163" fmla="*/ 29 h 10000"/>
                          <a:gd name="connsiteX164" fmla="*/ 4052 w 10000"/>
                          <a:gd name="connsiteY164" fmla="*/ 0 h 10000"/>
                          <a:gd name="connsiteX0" fmla="*/ 4052 w 10000"/>
                          <a:gd name="connsiteY0" fmla="*/ 216 h 10216"/>
                          <a:gd name="connsiteX1" fmla="*/ 4218 w 10000"/>
                          <a:gd name="connsiteY1" fmla="*/ 245 h 10216"/>
                          <a:gd name="connsiteX2" fmla="*/ 9693 w 10000"/>
                          <a:gd name="connsiteY2" fmla="*/ 3433 h 10216"/>
                          <a:gd name="connsiteX3" fmla="*/ 9785 w 10000"/>
                          <a:gd name="connsiteY3" fmla="*/ 3482 h 10216"/>
                          <a:gd name="connsiteX4" fmla="*/ 9854 w 10000"/>
                          <a:gd name="connsiteY4" fmla="*/ 3525 h 10216"/>
                          <a:gd name="connsiteX5" fmla="*/ 9901 w 10000"/>
                          <a:gd name="connsiteY5" fmla="*/ 3549 h 10216"/>
                          <a:gd name="connsiteX6" fmla="*/ 9923 w 10000"/>
                          <a:gd name="connsiteY6" fmla="*/ 3569 h 10216"/>
                          <a:gd name="connsiteX7" fmla="*/ 9975 w 10000"/>
                          <a:gd name="connsiteY7" fmla="*/ 3607 h 10216"/>
                          <a:gd name="connsiteX8" fmla="*/ 10000 w 10000"/>
                          <a:gd name="connsiteY8" fmla="*/ 3660 h 10216"/>
                          <a:gd name="connsiteX9" fmla="*/ 10000 w 10000"/>
                          <a:gd name="connsiteY9" fmla="*/ 3709 h 10216"/>
                          <a:gd name="connsiteX10" fmla="*/ 9988 w 10000"/>
                          <a:gd name="connsiteY10" fmla="*/ 3752 h 10216"/>
                          <a:gd name="connsiteX11" fmla="*/ 9958 w 10000"/>
                          <a:gd name="connsiteY11" fmla="*/ 3805 h 10216"/>
                          <a:gd name="connsiteX12" fmla="*/ 9913 w 10000"/>
                          <a:gd name="connsiteY12" fmla="*/ 3863 h 10216"/>
                          <a:gd name="connsiteX13" fmla="*/ 9874 w 10000"/>
                          <a:gd name="connsiteY13" fmla="*/ 3897 h 10216"/>
                          <a:gd name="connsiteX14" fmla="*/ 9832 w 10000"/>
                          <a:gd name="connsiteY14" fmla="*/ 3950 h 10216"/>
                          <a:gd name="connsiteX15" fmla="*/ 9780 w 10000"/>
                          <a:gd name="connsiteY15" fmla="*/ 4008 h 10216"/>
                          <a:gd name="connsiteX16" fmla="*/ 9728 w 10000"/>
                          <a:gd name="connsiteY16" fmla="*/ 4066 h 10216"/>
                          <a:gd name="connsiteX17" fmla="*/ 9671 w 10000"/>
                          <a:gd name="connsiteY17" fmla="*/ 4119 h 10216"/>
                          <a:gd name="connsiteX18" fmla="*/ 9629 w 10000"/>
                          <a:gd name="connsiteY18" fmla="*/ 4168 h 10216"/>
                          <a:gd name="connsiteX19" fmla="*/ 9589 w 10000"/>
                          <a:gd name="connsiteY19" fmla="*/ 4211 h 10216"/>
                          <a:gd name="connsiteX20" fmla="*/ 9562 w 10000"/>
                          <a:gd name="connsiteY20" fmla="*/ 4245 h 10216"/>
                          <a:gd name="connsiteX21" fmla="*/ 9550 w 10000"/>
                          <a:gd name="connsiteY21" fmla="*/ 4255 h 10216"/>
                          <a:gd name="connsiteX22" fmla="*/ 9555 w 10000"/>
                          <a:gd name="connsiteY22" fmla="*/ 6453 h 10216"/>
                          <a:gd name="connsiteX23" fmla="*/ 9567 w 10000"/>
                          <a:gd name="connsiteY23" fmla="*/ 6462 h 10216"/>
                          <a:gd name="connsiteX24" fmla="*/ 9597 w 10000"/>
                          <a:gd name="connsiteY24" fmla="*/ 6487 h 10216"/>
                          <a:gd name="connsiteX25" fmla="*/ 9641 w 10000"/>
                          <a:gd name="connsiteY25" fmla="*/ 6520 h 10216"/>
                          <a:gd name="connsiteX26" fmla="*/ 9698 w 10000"/>
                          <a:gd name="connsiteY26" fmla="*/ 6554 h 10216"/>
                          <a:gd name="connsiteX27" fmla="*/ 9753 w 10000"/>
                          <a:gd name="connsiteY27" fmla="*/ 6598 h 10216"/>
                          <a:gd name="connsiteX28" fmla="*/ 9805 w 10000"/>
                          <a:gd name="connsiteY28" fmla="*/ 6636 h 10216"/>
                          <a:gd name="connsiteX29" fmla="*/ 9844 w 10000"/>
                          <a:gd name="connsiteY29" fmla="*/ 6670 h 10216"/>
                          <a:gd name="connsiteX30" fmla="*/ 9874 w 10000"/>
                          <a:gd name="connsiteY30" fmla="*/ 6704 h 10216"/>
                          <a:gd name="connsiteX31" fmla="*/ 9884 w 10000"/>
                          <a:gd name="connsiteY31" fmla="*/ 6747 h 10216"/>
                          <a:gd name="connsiteX32" fmla="*/ 9879 w 10000"/>
                          <a:gd name="connsiteY32" fmla="*/ 6791 h 10216"/>
                          <a:gd name="connsiteX33" fmla="*/ 9866 w 10000"/>
                          <a:gd name="connsiteY33" fmla="*/ 6834 h 10216"/>
                          <a:gd name="connsiteX34" fmla="*/ 9854 w 10000"/>
                          <a:gd name="connsiteY34" fmla="*/ 6868 h 10216"/>
                          <a:gd name="connsiteX35" fmla="*/ 9839 w 10000"/>
                          <a:gd name="connsiteY35" fmla="*/ 6883 h 10216"/>
                          <a:gd name="connsiteX36" fmla="*/ 9837 w 10000"/>
                          <a:gd name="connsiteY36" fmla="*/ 6892 h 10216"/>
                          <a:gd name="connsiteX37" fmla="*/ 9827 w 10000"/>
                          <a:gd name="connsiteY37" fmla="*/ 6902 h 10216"/>
                          <a:gd name="connsiteX38" fmla="*/ 9792 w 10000"/>
                          <a:gd name="connsiteY38" fmla="*/ 6936 h 10216"/>
                          <a:gd name="connsiteX39" fmla="*/ 9740 w 10000"/>
                          <a:gd name="connsiteY39" fmla="*/ 6974 h 10216"/>
                          <a:gd name="connsiteX40" fmla="*/ 9671 w 10000"/>
                          <a:gd name="connsiteY40" fmla="*/ 7042 h 10216"/>
                          <a:gd name="connsiteX41" fmla="*/ 9579 w 10000"/>
                          <a:gd name="connsiteY41" fmla="*/ 7119 h 10216"/>
                          <a:gd name="connsiteX42" fmla="*/ 9476 w 10000"/>
                          <a:gd name="connsiteY42" fmla="*/ 7211 h 10216"/>
                          <a:gd name="connsiteX43" fmla="*/ 9359 w 10000"/>
                          <a:gd name="connsiteY43" fmla="*/ 7322 h 10216"/>
                          <a:gd name="connsiteX44" fmla="*/ 9231 w 10000"/>
                          <a:gd name="connsiteY44" fmla="*/ 7443 h 10216"/>
                          <a:gd name="connsiteX45" fmla="*/ 9087 w 10000"/>
                          <a:gd name="connsiteY45" fmla="*/ 7569 h 10216"/>
                          <a:gd name="connsiteX46" fmla="*/ 8939 w 10000"/>
                          <a:gd name="connsiteY46" fmla="*/ 7694 h 10216"/>
                          <a:gd name="connsiteX47" fmla="*/ 8780 w 10000"/>
                          <a:gd name="connsiteY47" fmla="*/ 7839 h 10216"/>
                          <a:gd name="connsiteX48" fmla="*/ 8615 w 10000"/>
                          <a:gd name="connsiteY48" fmla="*/ 7994 h 10216"/>
                          <a:gd name="connsiteX49" fmla="*/ 8441 w 10000"/>
                          <a:gd name="connsiteY49" fmla="*/ 8144 h 10216"/>
                          <a:gd name="connsiteX50" fmla="*/ 8268 w 10000"/>
                          <a:gd name="connsiteY50" fmla="*/ 8298 h 10216"/>
                          <a:gd name="connsiteX51" fmla="*/ 8090 w 10000"/>
                          <a:gd name="connsiteY51" fmla="*/ 8458 h 10216"/>
                          <a:gd name="connsiteX52" fmla="*/ 7917 w 10000"/>
                          <a:gd name="connsiteY52" fmla="*/ 8617 h 10216"/>
                          <a:gd name="connsiteX53" fmla="*/ 7741 w 10000"/>
                          <a:gd name="connsiteY53" fmla="*/ 8772 h 10216"/>
                          <a:gd name="connsiteX54" fmla="*/ 7568 w 10000"/>
                          <a:gd name="connsiteY54" fmla="*/ 8931 h 10216"/>
                          <a:gd name="connsiteX55" fmla="*/ 7395 w 10000"/>
                          <a:gd name="connsiteY55" fmla="*/ 9081 h 10216"/>
                          <a:gd name="connsiteX56" fmla="*/ 7229 w 10000"/>
                          <a:gd name="connsiteY56" fmla="*/ 9226 h 10216"/>
                          <a:gd name="connsiteX57" fmla="*/ 7073 w 10000"/>
                          <a:gd name="connsiteY57" fmla="*/ 9371 h 10216"/>
                          <a:gd name="connsiteX58" fmla="*/ 6927 w 10000"/>
                          <a:gd name="connsiteY58" fmla="*/ 9506 h 10216"/>
                          <a:gd name="connsiteX59" fmla="*/ 6784 w 10000"/>
                          <a:gd name="connsiteY59" fmla="*/ 9631 h 10216"/>
                          <a:gd name="connsiteX60" fmla="*/ 6658 w 10000"/>
                          <a:gd name="connsiteY60" fmla="*/ 9743 h 10216"/>
                          <a:gd name="connsiteX61" fmla="*/ 6541 w 10000"/>
                          <a:gd name="connsiteY61" fmla="*/ 9844 h 10216"/>
                          <a:gd name="connsiteX62" fmla="*/ 6437 w 10000"/>
                          <a:gd name="connsiteY62" fmla="*/ 9936 h 10216"/>
                          <a:gd name="connsiteX63" fmla="*/ 6356 w 10000"/>
                          <a:gd name="connsiteY63" fmla="*/ 10013 h 10216"/>
                          <a:gd name="connsiteX64" fmla="*/ 6286 w 10000"/>
                          <a:gd name="connsiteY64" fmla="*/ 10081 h 10216"/>
                          <a:gd name="connsiteX65" fmla="*/ 6235 w 10000"/>
                          <a:gd name="connsiteY65" fmla="*/ 10124 h 10216"/>
                          <a:gd name="connsiteX66" fmla="*/ 6205 w 10000"/>
                          <a:gd name="connsiteY66" fmla="*/ 10148 h 10216"/>
                          <a:gd name="connsiteX67" fmla="*/ 6131 w 10000"/>
                          <a:gd name="connsiteY67" fmla="*/ 10202 h 10216"/>
                          <a:gd name="connsiteX68" fmla="*/ 6066 w 10000"/>
                          <a:gd name="connsiteY68" fmla="*/ 10216 h 10216"/>
                          <a:gd name="connsiteX69" fmla="*/ 6004 w 10000"/>
                          <a:gd name="connsiteY69" fmla="*/ 10206 h 10216"/>
                          <a:gd name="connsiteX70" fmla="*/ 5957 w 10000"/>
                          <a:gd name="connsiteY70" fmla="*/ 10192 h 10216"/>
                          <a:gd name="connsiteX71" fmla="*/ 5928 w 10000"/>
                          <a:gd name="connsiteY71" fmla="*/ 10173 h 10216"/>
                          <a:gd name="connsiteX72" fmla="*/ 5913 w 10000"/>
                          <a:gd name="connsiteY72" fmla="*/ 10168 h 10216"/>
                          <a:gd name="connsiteX73" fmla="*/ 5901 w 10000"/>
                          <a:gd name="connsiteY73" fmla="*/ 10158 h 10216"/>
                          <a:gd name="connsiteX74" fmla="*/ 5866 w 10000"/>
                          <a:gd name="connsiteY74" fmla="*/ 10134 h 10216"/>
                          <a:gd name="connsiteX75" fmla="*/ 5809 w 10000"/>
                          <a:gd name="connsiteY75" fmla="*/ 10090 h 10216"/>
                          <a:gd name="connsiteX76" fmla="*/ 5737 w 10000"/>
                          <a:gd name="connsiteY76" fmla="*/ 10032 h 10216"/>
                          <a:gd name="connsiteX77" fmla="*/ 5641 w 10000"/>
                          <a:gd name="connsiteY77" fmla="*/ 9955 h 10216"/>
                          <a:gd name="connsiteX78" fmla="*/ 5524 w 10000"/>
                          <a:gd name="connsiteY78" fmla="*/ 9863 h 10216"/>
                          <a:gd name="connsiteX79" fmla="*/ 5398 w 10000"/>
                          <a:gd name="connsiteY79" fmla="*/ 9762 h 10216"/>
                          <a:gd name="connsiteX80" fmla="*/ 5252 w 10000"/>
                          <a:gd name="connsiteY80" fmla="*/ 9651 h 10216"/>
                          <a:gd name="connsiteX81" fmla="*/ 5096 w 10000"/>
                          <a:gd name="connsiteY81" fmla="*/ 9530 h 10216"/>
                          <a:gd name="connsiteX82" fmla="*/ 4923 w 10000"/>
                          <a:gd name="connsiteY82" fmla="*/ 9395 h 10216"/>
                          <a:gd name="connsiteX83" fmla="*/ 4740 w 10000"/>
                          <a:gd name="connsiteY83" fmla="*/ 9250 h 10216"/>
                          <a:gd name="connsiteX84" fmla="*/ 4545 w 10000"/>
                          <a:gd name="connsiteY84" fmla="*/ 9100 h 10216"/>
                          <a:gd name="connsiteX85" fmla="*/ 4347 w 10000"/>
                          <a:gd name="connsiteY85" fmla="*/ 8945 h 10216"/>
                          <a:gd name="connsiteX86" fmla="*/ 4139 w 10000"/>
                          <a:gd name="connsiteY86" fmla="*/ 8776 h 10216"/>
                          <a:gd name="connsiteX87" fmla="*/ 3924 w 10000"/>
                          <a:gd name="connsiteY87" fmla="*/ 8617 h 10216"/>
                          <a:gd name="connsiteX88" fmla="*/ 3706 w 10000"/>
                          <a:gd name="connsiteY88" fmla="*/ 8438 h 10216"/>
                          <a:gd name="connsiteX89" fmla="*/ 3481 w 10000"/>
                          <a:gd name="connsiteY89" fmla="*/ 8269 h 10216"/>
                          <a:gd name="connsiteX90" fmla="*/ 3256 w 10000"/>
                          <a:gd name="connsiteY90" fmla="*/ 8095 h 10216"/>
                          <a:gd name="connsiteX91" fmla="*/ 3026 w 10000"/>
                          <a:gd name="connsiteY91" fmla="*/ 7916 h 10216"/>
                          <a:gd name="connsiteX92" fmla="*/ 2801 w 10000"/>
                          <a:gd name="connsiteY92" fmla="*/ 7738 h 10216"/>
                          <a:gd name="connsiteX93" fmla="*/ 2575 w 10000"/>
                          <a:gd name="connsiteY93" fmla="*/ 7559 h 10216"/>
                          <a:gd name="connsiteX94" fmla="*/ 2355 w 10000"/>
                          <a:gd name="connsiteY94" fmla="*/ 7390 h 10216"/>
                          <a:gd name="connsiteX95" fmla="*/ 2135 w 10000"/>
                          <a:gd name="connsiteY95" fmla="*/ 7221 h 10216"/>
                          <a:gd name="connsiteX96" fmla="*/ 1922 w 10000"/>
                          <a:gd name="connsiteY96" fmla="*/ 7052 h 10216"/>
                          <a:gd name="connsiteX97" fmla="*/ 1719 w 10000"/>
                          <a:gd name="connsiteY97" fmla="*/ 6892 h 10216"/>
                          <a:gd name="connsiteX98" fmla="*/ 1519 w 10000"/>
                          <a:gd name="connsiteY98" fmla="*/ 6738 h 10216"/>
                          <a:gd name="connsiteX99" fmla="*/ 1331 w 10000"/>
                          <a:gd name="connsiteY99" fmla="*/ 6588 h 10216"/>
                          <a:gd name="connsiteX100" fmla="*/ 1153 w 10000"/>
                          <a:gd name="connsiteY100" fmla="*/ 6453 h 10216"/>
                          <a:gd name="connsiteX101" fmla="*/ 985 w 10000"/>
                          <a:gd name="connsiteY101" fmla="*/ 6317 h 10216"/>
                          <a:gd name="connsiteX102" fmla="*/ 831 w 10000"/>
                          <a:gd name="connsiteY102" fmla="*/ 6197 h 10216"/>
                          <a:gd name="connsiteX103" fmla="*/ 690 w 10000"/>
                          <a:gd name="connsiteY103" fmla="*/ 6090 h 10216"/>
                          <a:gd name="connsiteX104" fmla="*/ 569 w 10000"/>
                          <a:gd name="connsiteY104" fmla="*/ 5994 h 10216"/>
                          <a:gd name="connsiteX105" fmla="*/ 460 w 10000"/>
                          <a:gd name="connsiteY105" fmla="*/ 5912 h 10216"/>
                          <a:gd name="connsiteX106" fmla="*/ 369 w 10000"/>
                          <a:gd name="connsiteY106" fmla="*/ 5834 h 10216"/>
                          <a:gd name="connsiteX107" fmla="*/ 299 w 10000"/>
                          <a:gd name="connsiteY107" fmla="*/ 5786 h 10216"/>
                          <a:gd name="connsiteX108" fmla="*/ 252 w 10000"/>
                          <a:gd name="connsiteY108" fmla="*/ 5743 h 10216"/>
                          <a:gd name="connsiteX109" fmla="*/ 225 w 10000"/>
                          <a:gd name="connsiteY109" fmla="*/ 5718 h 10216"/>
                          <a:gd name="connsiteX110" fmla="*/ 148 w 10000"/>
                          <a:gd name="connsiteY110" fmla="*/ 5641 h 10216"/>
                          <a:gd name="connsiteX111" fmla="*/ 92 w 10000"/>
                          <a:gd name="connsiteY111" fmla="*/ 5540 h 10216"/>
                          <a:gd name="connsiteX112" fmla="*/ 52 w 10000"/>
                          <a:gd name="connsiteY112" fmla="*/ 5429 h 10216"/>
                          <a:gd name="connsiteX113" fmla="*/ 27 w 10000"/>
                          <a:gd name="connsiteY113" fmla="*/ 5327 h 10216"/>
                          <a:gd name="connsiteX114" fmla="*/ 10 w 10000"/>
                          <a:gd name="connsiteY114" fmla="*/ 5235 h 10216"/>
                          <a:gd name="connsiteX115" fmla="*/ 5 w 10000"/>
                          <a:gd name="connsiteY115" fmla="*/ 5158 h 10216"/>
                          <a:gd name="connsiteX116" fmla="*/ 0 w 10000"/>
                          <a:gd name="connsiteY116" fmla="*/ 5100 h 10216"/>
                          <a:gd name="connsiteX117" fmla="*/ 0 w 10000"/>
                          <a:gd name="connsiteY117" fmla="*/ 5081 h 10216"/>
                          <a:gd name="connsiteX118" fmla="*/ 0 w 10000"/>
                          <a:gd name="connsiteY118" fmla="*/ 5047 h 10216"/>
                          <a:gd name="connsiteX119" fmla="*/ 0 w 10000"/>
                          <a:gd name="connsiteY119" fmla="*/ 4965 h 10216"/>
                          <a:gd name="connsiteX120" fmla="*/ 0 w 10000"/>
                          <a:gd name="connsiteY120" fmla="*/ 4834 h 10216"/>
                          <a:gd name="connsiteX121" fmla="*/ 0 w 10000"/>
                          <a:gd name="connsiteY121" fmla="*/ 4042 h 10216"/>
                          <a:gd name="connsiteX122" fmla="*/ 0 w 10000"/>
                          <a:gd name="connsiteY122" fmla="*/ 3820 h 10216"/>
                          <a:gd name="connsiteX123" fmla="*/ 0 w 10000"/>
                          <a:gd name="connsiteY123" fmla="*/ 3617 h 10216"/>
                          <a:gd name="connsiteX124" fmla="*/ 0 w 10000"/>
                          <a:gd name="connsiteY124" fmla="*/ 3438 h 10216"/>
                          <a:gd name="connsiteX125" fmla="*/ 10 w 10000"/>
                          <a:gd name="connsiteY125" fmla="*/ 3269 h 10216"/>
                          <a:gd name="connsiteX126" fmla="*/ 40 w 10000"/>
                          <a:gd name="connsiteY126" fmla="*/ 3110 h 10216"/>
                          <a:gd name="connsiteX127" fmla="*/ 84 w 10000"/>
                          <a:gd name="connsiteY127" fmla="*/ 2974 h 10216"/>
                          <a:gd name="connsiteX128" fmla="*/ 131 w 10000"/>
                          <a:gd name="connsiteY128" fmla="*/ 2863 h 10216"/>
                          <a:gd name="connsiteX129" fmla="*/ 183 w 10000"/>
                          <a:gd name="connsiteY129" fmla="*/ 2762 h 10216"/>
                          <a:gd name="connsiteX130" fmla="*/ 230 w 10000"/>
                          <a:gd name="connsiteY130" fmla="*/ 2694 h 10216"/>
                          <a:gd name="connsiteX131" fmla="*/ 275 w 10000"/>
                          <a:gd name="connsiteY131" fmla="*/ 2636 h 10216"/>
                          <a:gd name="connsiteX132" fmla="*/ 299 w 10000"/>
                          <a:gd name="connsiteY132" fmla="*/ 2602 h 10216"/>
                          <a:gd name="connsiteX133" fmla="*/ 312 w 10000"/>
                          <a:gd name="connsiteY133" fmla="*/ 2593 h 10216"/>
                          <a:gd name="connsiteX134" fmla="*/ 322 w 10000"/>
                          <a:gd name="connsiteY134" fmla="*/ 2588 h 10216"/>
                          <a:gd name="connsiteX135" fmla="*/ 356 w 10000"/>
                          <a:gd name="connsiteY135" fmla="*/ 2569 h 10216"/>
                          <a:gd name="connsiteX136" fmla="*/ 413 w 10000"/>
                          <a:gd name="connsiteY136" fmla="*/ 2525 h 10216"/>
                          <a:gd name="connsiteX137" fmla="*/ 485 w 10000"/>
                          <a:gd name="connsiteY137" fmla="*/ 2477 h 10216"/>
                          <a:gd name="connsiteX138" fmla="*/ 581 w 10000"/>
                          <a:gd name="connsiteY138" fmla="*/ 2419 h 10216"/>
                          <a:gd name="connsiteX139" fmla="*/ 690 w 10000"/>
                          <a:gd name="connsiteY139" fmla="*/ 2351 h 10216"/>
                          <a:gd name="connsiteX140" fmla="*/ 811 w 10000"/>
                          <a:gd name="connsiteY140" fmla="*/ 2264 h 10216"/>
                          <a:gd name="connsiteX141" fmla="*/ 950 w 10000"/>
                          <a:gd name="connsiteY141" fmla="*/ 2182 h 10216"/>
                          <a:gd name="connsiteX142" fmla="*/ 1096 w 10000"/>
                          <a:gd name="connsiteY142" fmla="*/ 2081 h 10216"/>
                          <a:gd name="connsiteX143" fmla="*/ 1252 w 10000"/>
                          <a:gd name="connsiteY143" fmla="*/ 1974 h 10216"/>
                          <a:gd name="connsiteX144" fmla="*/ 1418 w 10000"/>
                          <a:gd name="connsiteY144" fmla="*/ 1868 h 10216"/>
                          <a:gd name="connsiteX145" fmla="*/ 1586 w 10000"/>
                          <a:gd name="connsiteY145" fmla="*/ 1757 h 10216"/>
                          <a:gd name="connsiteX146" fmla="*/ 1759 w 10000"/>
                          <a:gd name="connsiteY146" fmla="*/ 1636 h 10216"/>
                          <a:gd name="connsiteX147" fmla="*/ 1940 w 10000"/>
                          <a:gd name="connsiteY147" fmla="*/ 1530 h 10216"/>
                          <a:gd name="connsiteX148" fmla="*/ 2118 w 10000"/>
                          <a:gd name="connsiteY148" fmla="*/ 1409 h 10216"/>
                          <a:gd name="connsiteX149" fmla="*/ 2298 w 10000"/>
                          <a:gd name="connsiteY149" fmla="*/ 1293 h 10216"/>
                          <a:gd name="connsiteX150" fmla="*/ 2476 w 10000"/>
                          <a:gd name="connsiteY150" fmla="*/ 1173 h 10216"/>
                          <a:gd name="connsiteX151" fmla="*/ 2650 w 10000"/>
                          <a:gd name="connsiteY151" fmla="*/ 1061 h 10216"/>
                          <a:gd name="connsiteX152" fmla="*/ 2818 w 10000"/>
                          <a:gd name="connsiteY152" fmla="*/ 945 h 10216"/>
                          <a:gd name="connsiteX153" fmla="*/ 2979 w 10000"/>
                          <a:gd name="connsiteY153" fmla="*/ 844 h 10216"/>
                          <a:gd name="connsiteX154" fmla="*/ 3135 w 10000"/>
                          <a:gd name="connsiteY154" fmla="*/ 743 h 10216"/>
                          <a:gd name="connsiteX155" fmla="*/ 3278 w 10000"/>
                          <a:gd name="connsiteY155" fmla="*/ 651 h 10216"/>
                          <a:gd name="connsiteX156" fmla="*/ 3407 w 10000"/>
                          <a:gd name="connsiteY156" fmla="*/ 564 h 10216"/>
                          <a:gd name="connsiteX157" fmla="*/ 3525 w 10000"/>
                          <a:gd name="connsiteY157" fmla="*/ 487 h 10216"/>
                          <a:gd name="connsiteX158" fmla="*/ 3629 w 10000"/>
                          <a:gd name="connsiteY158" fmla="*/ 419 h 10216"/>
                          <a:gd name="connsiteX159" fmla="*/ 3716 w 10000"/>
                          <a:gd name="connsiteY159" fmla="*/ 371 h 10216"/>
                          <a:gd name="connsiteX160" fmla="*/ 3785 w 10000"/>
                          <a:gd name="connsiteY160" fmla="*/ 327 h 10216"/>
                          <a:gd name="connsiteX161" fmla="*/ 3837 w 10000"/>
                          <a:gd name="connsiteY161" fmla="*/ 293 h 10216"/>
                          <a:gd name="connsiteX162" fmla="*/ 3949 w 10000"/>
                          <a:gd name="connsiteY162" fmla="*/ 245 h 10216"/>
                          <a:gd name="connsiteX163" fmla="*/ 4052 w 10000"/>
                          <a:gd name="connsiteY163" fmla="*/ 216 h 10216"/>
                          <a:gd name="connsiteX0" fmla="*/ 3949 w 10000"/>
                          <a:gd name="connsiteY0" fmla="*/ 238 h 10209"/>
                          <a:gd name="connsiteX1" fmla="*/ 4218 w 10000"/>
                          <a:gd name="connsiteY1" fmla="*/ 238 h 10209"/>
                          <a:gd name="connsiteX2" fmla="*/ 9693 w 10000"/>
                          <a:gd name="connsiteY2" fmla="*/ 3426 h 10209"/>
                          <a:gd name="connsiteX3" fmla="*/ 9785 w 10000"/>
                          <a:gd name="connsiteY3" fmla="*/ 3475 h 10209"/>
                          <a:gd name="connsiteX4" fmla="*/ 9854 w 10000"/>
                          <a:gd name="connsiteY4" fmla="*/ 3518 h 10209"/>
                          <a:gd name="connsiteX5" fmla="*/ 9901 w 10000"/>
                          <a:gd name="connsiteY5" fmla="*/ 3542 h 10209"/>
                          <a:gd name="connsiteX6" fmla="*/ 9923 w 10000"/>
                          <a:gd name="connsiteY6" fmla="*/ 3562 h 10209"/>
                          <a:gd name="connsiteX7" fmla="*/ 9975 w 10000"/>
                          <a:gd name="connsiteY7" fmla="*/ 3600 h 10209"/>
                          <a:gd name="connsiteX8" fmla="*/ 10000 w 10000"/>
                          <a:gd name="connsiteY8" fmla="*/ 3653 h 10209"/>
                          <a:gd name="connsiteX9" fmla="*/ 10000 w 10000"/>
                          <a:gd name="connsiteY9" fmla="*/ 3702 h 10209"/>
                          <a:gd name="connsiteX10" fmla="*/ 9988 w 10000"/>
                          <a:gd name="connsiteY10" fmla="*/ 3745 h 10209"/>
                          <a:gd name="connsiteX11" fmla="*/ 9958 w 10000"/>
                          <a:gd name="connsiteY11" fmla="*/ 3798 h 10209"/>
                          <a:gd name="connsiteX12" fmla="*/ 9913 w 10000"/>
                          <a:gd name="connsiteY12" fmla="*/ 3856 h 10209"/>
                          <a:gd name="connsiteX13" fmla="*/ 9874 w 10000"/>
                          <a:gd name="connsiteY13" fmla="*/ 3890 h 10209"/>
                          <a:gd name="connsiteX14" fmla="*/ 9832 w 10000"/>
                          <a:gd name="connsiteY14" fmla="*/ 3943 h 10209"/>
                          <a:gd name="connsiteX15" fmla="*/ 9780 w 10000"/>
                          <a:gd name="connsiteY15" fmla="*/ 4001 h 10209"/>
                          <a:gd name="connsiteX16" fmla="*/ 9728 w 10000"/>
                          <a:gd name="connsiteY16" fmla="*/ 4059 h 10209"/>
                          <a:gd name="connsiteX17" fmla="*/ 9671 w 10000"/>
                          <a:gd name="connsiteY17" fmla="*/ 4112 h 10209"/>
                          <a:gd name="connsiteX18" fmla="*/ 9629 w 10000"/>
                          <a:gd name="connsiteY18" fmla="*/ 4161 h 10209"/>
                          <a:gd name="connsiteX19" fmla="*/ 9589 w 10000"/>
                          <a:gd name="connsiteY19" fmla="*/ 4204 h 10209"/>
                          <a:gd name="connsiteX20" fmla="*/ 9562 w 10000"/>
                          <a:gd name="connsiteY20" fmla="*/ 4238 h 10209"/>
                          <a:gd name="connsiteX21" fmla="*/ 9550 w 10000"/>
                          <a:gd name="connsiteY21" fmla="*/ 4248 h 10209"/>
                          <a:gd name="connsiteX22" fmla="*/ 9555 w 10000"/>
                          <a:gd name="connsiteY22" fmla="*/ 6446 h 10209"/>
                          <a:gd name="connsiteX23" fmla="*/ 9567 w 10000"/>
                          <a:gd name="connsiteY23" fmla="*/ 6455 h 10209"/>
                          <a:gd name="connsiteX24" fmla="*/ 9597 w 10000"/>
                          <a:gd name="connsiteY24" fmla="*/ 6480 h 10209"/>
                          <a:gd name="connsiteX25" fmla="*/ 9641 w 10000"/>
                          <a:gd name="connsiteY25" fmla="*/ 6513 h 10209"/>
                          <a:gd name="connsiteX26" fmla="*/ 9698 w 10000"/>
                          <a:gd name="connsiteY26" fmla="*/ 6547 h 10209"/>
                          <a:gd name="connsiteX27" fmla="*/ 9753 w 10000"/>
                          <a:gd name="connsiteY27" fmla="*/ 6591 h 10209"/>
                          <a:gd name="connsiteX28" fmla="*/ 9805 w 10000"/>
                          <a:gd name="connsiteY28" fmla="*/ 6629 h 10209"/>
                          <a:gd name="connsiteX29" fmla="*/ 9844 w 10000"/>
                          <a:gd name="connsiteY29" fmla="*/ 6663 h 10209"/>
                          <a:gd name="connsiteX30" fmla="*/ 9874 w 10000"/>
                          <a:gd name="connsiteY30" fmla="*/ 6697 h 10209"/>
                          <a:gd name="connsiteX31" fmla="*/ 9884 w 10000"/>
                          <a:gd name="connsiteY31" fmla="*/ 6740 h 10209"/>
                          <a:gd name="connsiteX32" fmla="*/ 9879 w 10000"/>
                          <a:gd name="connsiteY32" fmla="*/ 6784 h 10209"/>
                          <a:gd name="connsiteX33" fmla="*/ 9866 w 10000"/>
                          <a:gd name="connsiteY33" fmla="*/ 6827 h 10209"/>
                          <a:gd name="connsiteX34" fmla="*/ 9854 w 10000"/>
                          <a:gd name="connsiteY34" fmla="*/ 6861 h 10209"/>
                          <a:gd name="connsiteX35" fmla="*/ 9839 w 10000"/>
                          <a:gd name="connsiteY35" fmla="*/ 6876 h 10209"/>
                          <a:gd name="connsiteX36" fmla="*/ 9837 w 10000"/>
                          <a:gd name="connsiteY36" fmla="*/ 6885 h 10209"/>
                          <a:gd name="connsiteX37" fmla="*/ 9827 w 10000"/>
                          <a:gd name="connsiteY37" fmla="*/ 6895 h 10209"/>
                          <a:gd name="connsiteX38" fmla="*/ 9792 w 10000"/>
                          <a:gd name="connsiteY38" fmla="*/ 6929 h 10209"/>
                          <a:gd name="connsiteX39" fmla="*/ 9740 w 10000"/>
                          <a:gd name="connsiteY39" fmla="*/ 6967 h 10209"/>
                          <a:gd name="connsiteX40" fmla="*/ 9671 w 10000"/>
                          <a:gd name="connsiteY40" fmla="*/ 7035 h 10209"/>
                          <a:gd name="connsiteX41" fmla="*/ 9579 w 10000"/>
                          <a:gd name="connsiteY41" fmla="*/ 7112 h 10209"/>
                          <a:gd name="connsiteX42" fmla="*/ 9476 w 10000"/>
                          <a:gd name="connsiteY42" fmla="*/ 7204 h 10209"/>
                          <a:gd name="connsiteX43" fmla="*/ 9359 w 10000"/>
                          <a:gd name="connsiteY43" fmla="*/ 7315 h 10209"/>
                          <a:gd name="connsiteX44" fmla="*/ 9231 w 10000"/>
                          <a:gd name="connsiteY44" fmla="*/ 7436 h 10209"/>
                          <a:gd name="connsiteX45" fmla="*/ 9087 w 10000"/>
                          <a:gd name="connsiteY45" fmla="*/ 7562 h 10209"/>
                          <a:gd name="connsiteX46" fmla="*/ 8939 w 10000"/>
                          <a:gd name="connsiteY46" fmla="*/ 7687 h 10209"/>
                          <a:gd name="connsiteX47" fmla="*/ 8780 w 10000"/>
                          <a:gd name="connsiteY47" fmla="*/ 7832 h 10209"/>
                          <a:gd name="connsiteX48" fmla="*/ 8615 w 10000"/>
                          <a:gd name="connsiteY48" fmla="*/ 7987 h 10209"/>
                          <a:gd name="connsiteX49" fmla="*/ 8441 w 10000"/>
                          <a:gd name="connsiteY49" fmla="*/ 8137 h 10209"/>
                          <a:gd name="connsiteX50" fmla="*/ 8268 w 10000"/>
                          <a:gd name="connsiteY50" fmla="*/ 8291 h 10209"/>
                          <a:gd name="connsiteX51" fmla="*/ 8090 w 10000"/>
                          <a:gd name="connsiteY51" fmla="*/ 8451 h 10209"/>
                          <a:gd name="connsiteX52" fmla="*/ 7917 w 10000"/>
                          <a:gd name="connsiteY52" fmla="*/ 8610 h 10209"/>
                          <a:gd name="connsiteX53" fmla="*/ 7741 w 10000"/>
                          <a:gd name="connsiteY53" fmla="*/ 8765 h 10209"/>
                          <a:gd name="connsiteX54" fmla="*/ 7568 w 10000"/>
                          <a:gd name="connsiteY54" fmla="*/ 8924 h 10209"/>
                          <a:gd name="connsiteX55" fmla="*/ 7395 w 10000"/>
                          <a:gd name="connsiteY55" fmla="*/ 9074 h 10209"/>
                          <a:gd name="connsiteX56" fmla="*/ 7229 w 10000"/>
                          <a:gd name="connsiteY56" fmla="*/ 9219 h 10209"/>
                          <a:gd name="connsiteX57" fmla="*/ 7073 w 10000"/>
                          <a:gd name="connsiteY57" fmla="*/ 9364 h 10209"/>
                          <a:gd name="connsiteX58" fmla="*/ 6927 w 10000"/>
                          <a:gd name="connsiteY58" fmla="*/ 9499 h 10209"/>
                          <a:gd name="connsiteX59" fmla="*/ 6784 w 10000"/>
                          <a:gd name="connsiteY59" fmla="*/ 9624 h 10209"/>
                          <a:gd name="connsiteX60" fmla="*/ 6658 w 10000"/>
                          <a:gd name="connsiteY60" fmla="*/ 9736 h 10209"/>
                          <a:gd name="connsiteX61" fmla="*/ 6541 w 10000"/>
                          <a:gd name="connsiteY61" fmla="*/ 9837 h 10209"/>
                          <a:gd name="connsiteX62" fmla="*/ 6437 w 10000"/>
                          <a:gd name="connsiteY62" fmla="*/ 9929 h 10209"/>
                          <a:gd name="connsiteX63" fmla="*/ 6356 w 10000"/>
                          <a:gd name="connsiteY63" fmla="*/ 10006 h 10209"/>
                          <a:gd name="connsiteX64" fmla="*/ 6286 w 10000"/>
                          <a:gd name="connsiteY64" fmla="*/ 10074 h 10209"/>
                          <a:gd name="connsiteX65" fmla="*/ 6235 w 10000"/>
                          <a:gd name="connsiteY65" fmla="*/ 10117 h 10209"/>
                          <a:gd name="connsiteX66" fmla="*/ 6205 w 10000"/>
                          <a:gd name="connsiteY66" fmla="*/ 10141 h 10209"/>
                          <a:gd name="connsiteX67" fmla="*/ 6131 w 10000"/>
                          <a:gd name="connsiteY67" fmla="*/ 10195 h 10209"/>
                          <a:gd name="connsiteX68" fmla="*/ 6066 w 10000"/>
                          <a:gd name="connsiteY68" fmla="*/ 10209 h 10209"/>
                          <a:gd name="connsiteX69" fmla="*/ 6004 w 10000"/>
                          <a:gd name="connsiteY69" fmla="*/ 10199 h 10209"/>
                          <a:gd name="connsiteX70" fmla="*/ 5957 w 10000"/>
                          <a:gd name="connsiteY70" fmla="*/ 10185 h 10209"/>
                          <a:gd name="connsiteX71" fmla="*/ 5928 w 10000"/>
                          <a:gd name="connsiteY71" fmla="*/ 10166 h 10209"/>
                          <a:gd name="connsiteX72" fmla="*/ 5913 w 10000"/>
                          <a:gd name="connsiteY72" fmla="*/ 10161 h 10209"/>
                          <a:gd name="connsiteX73" fmla="*/ 5901 w 10000"/>
                          <a:gd name="connsiteY73" fmla="*/ 10151 h 10209"/>
                          <a:gd name="connsiteX74" fmla="*/ 5866 w 10000"/>
                          <a:gd name="connsiteY74" fmla="*/ 10127 h 10209"/>
                          <a:gd name="connsiteX75" fmla="*/ 5809 w 10000"/>
                          <a:gd name="connsiteY75" fmla="*/ 10083 h 10209"/>
                          <a:gd name="connsiteX76" fmla="*/ 5737 w 10000"/>
                          <a:gd name="connsiteY76" fmla="*/ 10025 h 10209"/>
                          <a:gd name="connsiteX77" fmla="*/ 5641 w 10000"/>
                          <a:gd name="connsiteY77" fmla="*/ 9948 h 10209"/>
                          <a:gd name="connsiteX78" fmla="*/ 5524 w 10000"/>
                          <a:gd name="connsiteY78" fmla="*/ 9856 h 10209"/>
                          <a:gd name="connsiteX79" fmla="*/ 5398 w 10000"/>
                          <a:gd name="connsiteY79" fmla="*/ 9755 h 10209"/>
                          <a:gd name="connsiteX80" fmla="*/ 5252 w 10000"/>
                          <a:gd name="connsiteY80" fmla="*/ 9644 h 10209"/>
                          <a:gd name="connsiteX81" fmla="*/ 5096 w 10000"/>
                          <a:gd name="connsiteY81" fmla="*/ 9523 h 10209"/>
                          <a:gd name="connsiteX82" fmla="*/ 4923 w 10000"/>
                          <a:gd name="connsiteY82" fmla="*/ 9388 h 10209"/>
                          <a:gd name="connsiteX83" fmla="*/ 4740 w 10000"/>
                          <a:gd name="connsiteY83" fmla="*/ 9243 h 10209"/>
                          <a:gd name="connsiteX84" fmla="*/ 4545 w 10000"/>
                          <a:gd name="connsiteY84" fmla="*/ 9093 h 10209"/>
                          <a:gd name="connsiteX85" fmla="*/ 4347 w 10000"/>
                          <a:gd name="connsiteY85" fmla="*/ 8938 h 10209"/>
                          <a:gd name="connsiteX86" fmla="*/ 4139 w 10000"/>
                          <a:gd name="connsiteY86" fmla="*/ 8769 h 10209"/>
                          <a:gd name="connsiteX87" fmla="*/ 3924 w 10000"/>
                          <a:gd name="connsiteY87" fmla="*/ 8610 h 10209"/>
                          <a:gd name="connsiteX88" fmla="*/ 3706 w 10000"/>
                          <a:gd name="connsiteY88" fmla="*/ 8431 h 10209"/>
                          <a:gd name="connsiteX89" fmla="*/ 3481 w 10000"/>
                          <a:gd name="connsiteY89" fmla="*/ 8262 h 10209"/>
                          <a:gd name="connsiteX90" fmla="*/ 3256 w 10000"/>
                          <a:gd name="connsiteY90" fmla="*/ 8088 h 10209"/>
                          <a:gd name="connsiteX91" fmla="*/ 3026 w 10000"/>
                          <a:gd name="connsiteY91" fmla="*/ 7909 h 10209"/>
                          <a:gd name="connsiteX92" fmla="*/ 2801 w 10000"/>
                          <a:gd name="connsiteY92" fmla="*/ 7731 h 10209"/>
                          <a:gd name="connsiteX93" fmla="*/ 2575 w 10000"/>
                          <a:gd name="connsiteY93" fmla="*/ 7552 h 10209"/>
                          <a:gd name="connsiteX94" fmla="*/ 2355 w 10000"/>
                          <a:gd name="connsiteY94" fmla="*/ 7383 h 10209"/>
                          <a:gd name="connsiteX95" fmla="*/ 2135 w 10000"/>
                          <a:gd name="connsiteY95" fmla="*/ 7214 h 10209"/>
                          <a:gd name="connsiteX96" fmla="*/ 1922 w 10000"/>
                          <a:gd name="connsiteY96" fmla="*/ 7045 h 10209"/>
                          <a:gd name="connsiteX97" fmla="*/ 1719 w 10000"/>
                          <a:gd name="connsiteY97" fmla="*/ 6885 h 10209"/>
                          <a:gd name="connsiteX98" fmla="*/ 1519 w 10000"/>
                          <a:gd name="connsiteY98" fmla="*/ 6731 h 10209"/>
                          <a:gd name="connsiteX99" fmla="*/ 1331 w 10000"/>
                          <a:gd name="connsiteY99" fmla="*/ 6581 h 10209"/>
                          <a:gd name="connsiteX100" fmla="*/ 1153 w 10000"/>
                          <a:gd name="connsiteY100" fmla="*/ 6446 h 10209"/>
                          <a:gd name="connsiteX101" fmla="*/ 985 w 10000"/>
                          <a:gd name="connsiteY101" fmla="*/ 6310 h 10209"/>
                          <a:gd name="connsiteX102" fmla="*/ 831 w 10000"/>
                          <a:gd name="connsiteY102" fmla="*/ 6190 h 10209"/>
                          <a:gd name="connsiteX103" fmla="*/ 690 w 10000"/>
                          <a:gd name="connsiteY103" fmla="*/ 6083 h 10209"/>
                          <a:gd name="connsiteX104" fmla="*/ 569 w 10000"/>
                          <a:gd name="connsiteY104" fmla="*/ 5987 h 10209"/>
                          <a:gd name="connsiteX105" fmla="*/ 460 w 10000"/>
                          <a:gd name="connsiteY105" fmla="*/ 5905 h 10209"/>
                          <a:gd name="connsiteX106" fmla="*/ 369 w 10000"/>
                          <a:gd name="connsiteY106" fmla="*/ 5827 h 10209"/>
                          <a:gd name="connsiteX107" fmla="*/ 299 w 10000"/>
                          <a:gd name="connsiteY107" fmla="*/ 5779 h 10209"/>
                          <a:gd name="connsiteX108" fmla="*/ 252 w 10000"/>
                          <a:gd name="connsiteY108" fmla="*/ 5736 h 10209"/>
                          <a:gd name="connsiteX109" fmla="*/ 225 w 10000"/>
                          <a:gd name="connsiteY109" fmla="*/ 5711 h 10209"/>
                          <a:gd name="connsiteX110" fmla="*/ 148 w 10000"/>
                          <a:gd name="connsiteY110" fmla="*/ 5634 h 10209"/>
                          <a:gd name="connsiteX111" fmla="*/ 92 w 10000"/>
                          <a:gd name="connsiteY111" fmla="*/ 5533 h 10209"/>
                          <a:gd name="connsiteX112" fmla="*/ 52 w 10000"/>
                          <a:gd name="connsiteY112" fmla="*/ 5422 h 10209"/>
                          <a:gd name="connsiteX113" fmla="*/ 27 w 10000"/>
                          <a:gd name="connsiteY113" fmla="*/ 5320 h 10209"/>
                          <a:gd name="connsiteX114" fmla="*/ 10 w 10000"/>
                          <a:gd name="connsiteY114" fmla="*/ 5228 h 10209"/>
                          <a:gd name="connsiteX115" fmla="*/ 5 w 10000"/>
                          <a:gd name="connsiteY115" fmla="*/ 5151 h 10209"/>
                          <a:gd name="connsiteX116" fmla="*/ 0 w 10000"/>
                          <a:gd name="connsiteY116" fmla="*/ 5093 h 10209"/>
                          <a:gd name="connsiteX117" fmla="*/ 0 w 10000"/>
                          <a:gd name="connsiteY117" fmla="*/ 5074 h 10209"/>
                          <a:gd name="connsiteX118" fmla="*/ 0 w 10000"/>
                          <a:gd name="connsiteY118" fmla="*/ 5040 h 10209"/>
                          <a:gd name="connsiteX119" fmla="*/ 0 w 10000"/>
                          <a:gd name="connsiteY119" fmla="*/ 4958 h 10209"/>
                          <a:gd name="connsiteX120" fmla="*/ 0 w 10000"/>
                          <a:gd name="connsiteY120" fmla="*/ 4827 h 10209"/>
                          <a:gd name="connsiteX121" fmla="*/ 0 w 10000"/>
                          <a:gd name="connsiteY121" fmla="*/ 4035 h 10209"/>
                          <a:gd name="connsiteX122" fmla="*/ 0 w 10000"/>
                          <a:gd name="connsiteY122" fmla="*/ 3813 h 10209"/>
                          <a:gd name="connsiteX123" fmla="*/ 0 w 10000"/>
                          <a:gd name="connsiteY123" fmla="*/ 3610 h 10209"/>
                          <a:gd name="connsiteX124" fmla="*/ 0 w 10000"/>
                          <a:gd name="connsiteY124" fmla="*/ 3431 h 10209"/>
                          <a:gd name="connsiteX125" fmla="*/ 10 w 10000"/>
                          <a:gd name="connsiteY125" fmla="*/ 3262 h 10209"/>
                          <a:gd name="connsiteX126" fmla="*/ 40 w 10000"/>
                          <a:gd name="connsiteY126" fmla="*/ 3103 h 10209"/>
                          <a:gd name="connsiteX127" fmla="*/ 84 w 10000"/>
                          <a:gd name="connsiteY127" fmla="*/ 2967 h 10209"/>
                          <a:gd name="connsiteX128" fmla="*/ 131 w 10000"/>
                          <a:gd name="connsiteY128" fmla="*/ 2856 h 10209"/>
                          <a:gd name="connsiteX129" fmla="*/ 183 w 10000"/>
                          <a:gd name="connsiteY129" fmla="*/ 2755 h 10209"/>
                          <a:gd name="connsiteX130" fmla="*/ 230 w 10000"/>
                          <a:gd name="connsiteY130" fmla="*/ 2687 h 10209"/>
                          <a:gd name="connsiteX131" fmla="*/ 275 w 10000"/>
                          <a:gd name="connsiteY131" fmla="*/ 2629 h 10209"/>
                          <a:gd name="connsiteX132" fmla="*/ 299 w 10000"/>
                          <a:gd name="connsiteY132" fmla="*/ 2595 h 10209"/>
                          <a:gd name="connsiteX133" fmla="*/ 312 w 10000"/>
                          <a:gd name="connsiteY133" fmla="*/ 2586 h 10209"/>
                          <a:gd name="connsiteX134" fmla="*/ 322 w 10000"/>
                          <a:gd name="connsiteY134" fmla="*/ 2581 h 10209"/>
                          <a:gd name="connsiteX135" fmla="*/ 356 w 10000"/>
                          <a:gd name="connsiteY135" fmla="*/ 2562 h 10209"/>
                          <a:gd name="connsiteX136" fmla="*/ 413 w 10000"/>
                          <a:gd name="connsiteY136" fmla="*/ 2518 h 10209"/>
                          <a:gd name="connsiteX137" fmla="*/ 485 w 10000"/>
                          <a:gd name="connsiteY137" fmla="*/ 2470 h 10209"/>
                          <a:gd name="connsiteX138" fmla="*/ 581 w 10000"/>
                          <a:gd name="connsiteY138" fmla="*/ 2412 h 10209"/>
                          <a:gd name="connsiteX139" fmla="*/ 690 w 10000"/>
                          <a:gd name="connsiteY139" fmla="*/ 2344 h 10209"/>
                          <a:gd name="connsiteX140" fmla="*/ 811 w 10000"/>
                          <a:gd name="connsiteY140" fmla="*/ 2257 h 10209"/>
                          <a:gd name="connsiteX141" fmla="*/ 950 w 10000"/>
                          <a:gd name="connsiteY141" fmla="*/ 2175 h 10209"/>
                          <a:gd name="connsiteX142" fmla="*/ 1096 w 10000"/>
                          <a:gd name="connsiteY142" fmla="*/ 2074 h 10209"/>
                          <a:gd name="connsiteX143" fmla="*/ 1252 w 10000"/>
                          <a:gd name="connsiteY143" fmla="*/ 1967 h 10209"/>
                          <a:gd name="connsiteX144" fmla="*/ 1418 w 10000"/>
                          <a:gd name="connsiteY144" fmla="*/ 1861 h 10209"/>
                          <a:gd name="connsiteX145" fmla="*/ 1586 w 10000"/>
                          <a:gd name="connsiteY145" fmla="*/ 1750 h 10209"/>
                          <a:gd name="connsiteX146" fmla="*/ 1759 w 10000"/>
                          <a:gd name="connsiteY146" fmla="*/ 1629 h 10209"/>
                          <a:gd name="connsiteX147" fmla="*/ 1940 w 10000"/>
                          <a:gd name="connsiteY147" fmla="*/ 1523 h 10209"/>
                          <a:gd name="connsiteX148" fmla="*/ 2118 w 10000"/>
                          <a:gd name="connsiteY148" fmla="*/ 1402 h 10209"/>
                          <a:gd name="connsiteX149" fmla="*/ 2298 w 10000"/>
                          <a:gd name="connsiteY149" fmla="*/ 1286 h 10209"/>
                          <a:gd name="connsiteX150" fmla="*/ 2476 w 10000"/>
                          <a:gd name="connsiteY150" fmla="*/ 1166 h 10209"/>
                          <a:gd name="connsiteX151" fmla="*/ 2650 w 10000"/>
                          <a:gd name="connsiteY151" fmla="*/ 1054 h 10209"/>
                          <a:gd name="connsiteX152" fmla="*/ 2818 w 10000"/>
                          <a:gd name="connsiteY152" fmla="*/ 938 h 10209"/>
                          <a:gd name="connsiteX153" fmla="*/ 2979 w 10000"/>
                          <a:gd name="connsiteY153" fmla="*/ 837 h 10209"/>
                          <a:gd name="connsiteX154" fmla="*/ 3135 w 10000"/>
                          <a:gd name="connsiteY154" fmla="*/ 736 h 10209"/>
                          <a:gd name="connsiteX155" fmla="*/ 3278 w 10000"/>
                          <a:gd name="connsiteY155" fmla="*/ 644 h 10209"/>
                          <a:gd name="connsiteX156" fmla="*/ 3407 w 10000"/>
                          <a:gd name="connsiteY156" fmla="*/ 557 h 10209"/>
                          <a:gd name="connsiteX157" fmla="*/ 3525 w 10000"/>
                          <a:gd name="connsiteY157" fmla="*/ 480 h 10209"/>
                          <a:gd name="connsiteX158" fmla="*/ 3629 w 10000"/>
                          <a:gd name="connsiteY158" fmla="*/ 412 h 10209"/>
                          <a:gd name="connsiteX159" fmla="*/ 3716 w 10000"/>
                          <a:gd name="connsiteY159" fmla="*/ 364 h 10209"/>
                          <a:gd name="connsiteX160" fmla="*/ 3785 w 10000"/>
                          <a:gd name="connsiteY160" fmla="*/ 320 h 10209"/>
                          <a:gd name="connsiteX161" fmla="*/ 3837 w 10000"/>
                          <a:gd name="connsiteY161" fmla="*/ 286 h 10209"/>
                          <a:gd name="connsiteX162" fmla="*/ 3949 w 10000"/>
                          <a:gd name="connsiteY162" fmla="*/ 238 h 10209"/>
                          <a:gd name="connsiteX0" fmla="*/ 3837 w 10000"/>
                          <a:gd name="connsiteY0" fmla="*/ 48 h 9971"/>
                          <a:gd name="connsiteX1" fmla="*/ 4218 w 10000"/>
                          <a:gd name="connsiteY1" fmla="*/ 0 h 9971"/>
                          <a:gd name="connsiteX2" fmla="*/ 9693 w 10000"/>
                          <a:gd name="connsiteY2" fmla="*/ 3188 h 9971"/>
                          <a:gd name="connsiteX3" fmla="*/ 9785 w 10000"/>
                          <a:gd name="connsiteY3" fmla="*/ 3237 h 9971"/>
                          <a:gd name="connsiteX4" fmla="*/ 9854 w 10000"/>
                          <a:gd name="connsiteY4" fmla="*/ 3280 h 9971"/>
                          <a:gd name="connsiteX5" fmla="*/ 9901 w 10000"/>
                          <a:gd name="connsiteY5" fmla="*/ 3304 h 9971"/>
                          <a:gd name="connsiteX6" fmla="*/ 9923 w 10000"/>
                          <a:gd name="connsiteY6" fmla="*/ 3324 h 9971"/>
                          <a:gd name="connsiteX7" fmla="*/ 9975 w 10000"/>
                          <a:gd name="connsiteY7" fmla="*/ 3362 h 9971"/>
                          <a:gd name="connsiteX8" fmla="*/ 10000 w 10000"/>
                          <a:gd name="connsiteY8" fmla="*/ 3415 h 9971"/>
                          <a:gd name="connsiteX9" fmla="*/ 10000 w 10000"/>
                          <a:gd name="connsiteY9" fmla="*/ 3464 h 9971"/>
                          <a:gd name="connsiteX10" fmla="*/ 9988 w 10000"/>
                          <a:gd name="connsiteY10" fmla="*/ 3507 h 9971"/>
                          <a:gd name="connsiteX11" fmla="*/ 9958 w 10000"/>
                          <a:gd name="connsiteY11" fmla="*/ 3560 h 9971"/>
                          <a:gd name="connsiteX12" fmla="*/ 9913 w 10000"/>
                          <a:gd name="connsiteY12" fmla="*/ 3618 h 9971"/>
                          <a:gd name="connsiteX13" fmla="*/ 9874 w 10000"/>
                          <a:gd name="connsiteY13" fmla="*/ 3652 h 9971"/>
                          <a:gd name="connsiteX14" fmla="*/ 9832 w 10000"/>
                          <a:gd name="connsiteY14" fmla="*/ 3705 h 9971"/>
                          <a:gd name="connsiteX15" fmla="*/ 9780 w 10000"/>
                          <a:gd name="connsiteY15" fmla="*/ 3763 h 9971"/>
                          <a:gd name="connsiteX16" fmla="*/ 9728 w 10000"/>
                          <a:gd name="connsiteY16" fmla="*/ 3821 h 9971"/>
                          <a:gd name="connsiteX17" fmla="*/ 9671 w 10000"/>
                          <a:gd name="connsiteY17" fmla="*/ 3874 h 9971"/>
                          <a:gd name="connsiteX18" fmla="*/ 9629 w 10000"/>
                          <a:gd name="connsiteY18" fmla="*/ 3923 h 9971"/>
                          <a:gd name="connsiteX19" fmla="*/ 9589 w 10000"/>
                          <a:gd name="connsiteY19" fmla="*/ 3966 h 9971"/>
                          <a:gd name="connsiteX20" fmla="*/ 9562 w 10000"/>
                          <a:gd name="connsiteY20" fmla="*/ 4000 h 9971"/>
                          <a:gd name="connsiteX21" fmla="*/ 9550 w 10000"/>
                          <a:gd name="connsiteY21" fmla="*/ 4010 h 9971"/>
                          <a:gd name="connsiteX22" fmla="*/ 9555 w 10000"/>
                          <a:gd name="connsiteY22" fmla="*/ 6208 h 9971"/>
                          <a:gd name="connsiteX23" fmla="*/ 9567 w 10000"/>
                          <a:gd name="connsiteY23" fmla="*/ 6217 h 9971"/>
                          <a:gd name="connsiteX24" fmla="*/ 9597 w 10000"/>
                          <a:gd name="connsiteY24" fmla="*/ 6242 h 9971"/>
                          <a:gd name="connsiteX25" fmla="*/ 9641 w 10000"/>
                          <a:gd name="connsiteY25" fmla="*/ 6275 h 9971"/>
                          <a:gd name="connsiteX26" fmla="*/ 9698 w 10000"/>
                          <a:gd name="connsiteY26" fmla="*/ 6309 h 9971"/>
                          <a:gd name="connsiteX27" fmla="*/ 9753 w 10000"/>
                          <a:gd name="connsiteY27" fmla="*/ 6353 h 9971"/>
                          <a:gd name="connsiteX28" fmla="*/ 9805 w 10000"/>
                          <a:gd name="connsiteY28" fmla="*/ 6391 h 9971"/>
                          <a:gd name="connsiteX29" fmla="*/ 9844 w 10000"/>
                          <a:gd name="connsiteY29" fmla="*/ 6425 h 9971"/>
                          <a:gd name="connsiteX30" fmla="*/ 9874 w 10000"/>
                          <a:gd name="connsiteY30" fmla="*/ 6459 h 9971"/>
                          <a:gd name="connsiteX31" fmla="*/ 9884 w 10000"/>
                          <a:gd name="connsiteY31" fmla="*/ 6502 h 9971"/>
                          <a:gd name="connsiteX32" fmla="*/ 9879 w 10000"/>
                          <a:gd name="connsiteY32" fmla="*/ 6546 h 9971"/>
                          <a:gd name="connsiteX33" fmla="*/ 9866 w 10000"/>
                          <a:gd name="connsiteY33" fmla="*/ 6589 h 9971"/>
                          <a:gd name="connsiteX34" fmla="*/ 9854 w 10000"/>
                          <a:gd name="connsiteY34" fmla="*/ 6623 h 9971"/>
                          <a:gd name="connsiteX35" fmla="*/ 9839 w 10000"/>
                          <a:gd name="connsiteY35" fmla="*/ 6638 h 9971"/>
                          <a:gd name="connsiteX36" fmla="*/ 9837 w 10000"/>
                          <a:gd name="connsiteY36" fmla="*/ 6647 h 9971"/>
                          <a:gd name="connsiteX37" fmla="*/ 9827 w 10000"/>
                          <a:gd name="connsiteY37" fmla="*/ 6657 h 9971"/>
                          <a:gd name="connsiteX38" fmla="*/ 9792 w 10000"/>
                          <a:gd name="connsiteY38" fmla="*/ 6691 h 9971"/>
                          <a:gd name="connsiteX39" fmla="*/ 9740 w 10000"/>
                          <a:gd name="connsiteY39" fmla="*/ 6729 h 9971"/>
                          <a:gd name="connsiteX40" fmla="*/ 9671 w 10000"/>
                          <a:gd name="connsiteY40" fmla="*/ 6797 h 9971"/>
                          <a:gd name="connsiteX41" fmla="*/ 9579 w 10000"/>
                          <a:gd name="connsiteY41" fmla="*/ 6874 h 9971"/>
                          <a:gd name="connsiteX42" fmla="*/ 9476 w 10000"/>
                          <a:gd name="connsiteY42" fmla="*/ 6966 h 9971"/>
                          <a:gd name="connsiteX43" fmla="*/ 9359 w 10000"/>
                          <a:gd name="connsiteY43" fmla="*/ 7077 h 9971"/>
                          <a:gd name="connsiteX44" fmla="*/ 9231 w 10000"/>
                          <a:gd name="connsiteY44" fmla="*/ 7198 h 9971"/>
                          <a:gd name="connsiteX45" fmla="*/ 9087 w 10000"/>
                          <a:gd name="connsiteY45" fmla="*/ 7324 h 9971"/>
                          <a:gd name="connsiteX46" fmla="*/ 8939 w 10000"/>
                          <a:gd name="connsiteY46" fmla="*/ 7449 h 9971"/>
                          <a:gd name="connsiteX47" fmla="*/ 8780 w 10000"/>
                          <a:gd name="connsiteY47" fmla="*/ 7594 h 9971"/>
                          <a:gd name="connsiteX48" fmla="*/ 8615 w 10000"/>
                          <a:gd name="connsiteY48" fmla="*/ 7749 h 9971"/>
                          <a:gd name="connsiteX49" fmla="*/ 8441 w 10000"/>
                          <a:gd name="connsiteY49" fmla="*/ 7899 h 9971"/>
                          <a:gd name="connsiteX50" fmla="*/ 8268 w 10000"/>
                          <a:gd name="connsiteY50" fmla="*/ 8053 h 9971"/>
                          <a:gd name="connsiteX51" fmla="*/ 8090 w 10000"/>
                          <a:gd name="connsiteY51" fmla="*/ 8213 h 9971"/>
                          <a:gd name="connsiteX52" fmla="*/ 7917 w 10000"/>
                          <a:gd name="connsiteY52" fmla="*/ 8372 h 9971"/>
                          <a:gd name="connsiteX53" fmla="*/ 7741 w 10000"/>
                          <a:gd name="connsiteY53" fmla="*/ 8527 h 9971"/>
                          <a:gd name="connsiteX54" fmla="*/ 7568 w 10000"/>
                          <a:gd name="connsiteY54" fmla="*/ 8686 h 9971"/>
                          <a:gd name="connsiteX55" fmla="*/ 7395 w 10000"/>
                          <a:gd name="connsiteY55" fmla="*/ 8836 h 9971"/>
                          <a:gd name="connsiteX56" fmla="*/ 7229 w 10000"/>
                          <a:gd name="connsiteY56" fmla="*/ 8981 h 9971"/>
                          <a:gd name="connsiteX57" fmla="*/ 7073 w 10000"/>
                          <a:gd name="connsiteY57" fmla="*/ 9126 h 9971"/>
                          <a:gd name="connsiteX58" fmla="*/ 6927 w 10000"/>
                          <a:gd name="connsiteY58" fmla="*/ 9261 h 9971"/>
                          <a:gd name="connsiteX59" fmla="*/ 6784 w 10000"/>
                          <a:gd name="connsiteY59" fmla="*/ 9386 h 9971"/>
                          <a:gd name="connsiteX60" fmla="*/ 6658 w 10000"/>
                          <a:gd name="connsiteY60" fmla="*/ 9498 h 9971"/>
                          <a:gd name="connsiteX61" fmla="*/ 6541 w 10000"/>
                          <a:gd name="connsiteY61" fmla="*/ 9599 h 9971"/>
                          <a:gd name="connsiteX62" fmla="*/ 6437 w 10000"/>
                          <a:gd name="connsiteY62" fmla="*/ 9691 h 9971"/>
                          <a:gd name="connsiteX63" fmla="*/ 6356 w 10000"/>
                          <a:gd name="connsiteY63" fmla="*/ 9768 h 9971"/>
                          <a:gd name="connsiteX64" fmla="*/ 6286 w 10000"/>
                          <a:gd name="connsiteY64" fmla="*/ 9836 h 9971"/>
                          <a:gd name="connsiteX65" fmla="*/ 6235 w 10000"/>
                          <a:gd name="connsiteY65" fmla="*/ 9879 h 9971"/>
                          <a:gd name="connsiteX66" fmla="*/ 6205 w 10000"/>
                          <a:gd name="connsiteY66" fmla="*/ 9903 h 9971"/>
                          <a:gd name="connsiteX67" fmla="*/ 6131 w 10000"/>
                          <a:gd name="connsiteY67" fmla="*/ 9957 h 9971"/>
                          <a:gd name="connsiteX68" fmla="*/ 6066 w 10000"/>
                          <a:gd name="connsiteY68" fmla="*/ 9971 h 9971"/>
                          <a:gd name="connsiteX69" fmla="*/ 6004 w 10000"/>
                          <a:gd name="connsiteY69" fmla="*/ 9961 h 9971"/>
                          <a:gd name="connsiteX70" fmla="*/ 5957 w 10000"/>
                          <a:gd name="connsiteY70" fmla="*/ 9947 h 9971"/>
                          <a:gd name="connsiteX71" fmla="*/ 5928 w 10000"/>
                          <a:gd name="connsiteY71" fmla="*/ 9928 h 9971"/>
                          <a:gd name="connsiteX72" fmla="*/ 5913 w 10000"/>
                          <a:gd name="connsiteY72" fmla="*/ 9923 h 9971"/>
                          <a:gd name="connsiteX73" fmla="*/ 5901 w 10000"/>
                          <a:gd name="connsiteY73" fmla="*/ 9913 h 9971"/>
                          <a:gd name="connsiteX74" fmla="*/ 5866 w 10000"/>
                          <a:gd name="connsiteY74" fmla="*/ 9889 h 9971"/>
                          <a:gd name="connsiteX75" fmla="*/ 5809 w 10000"/>
                          <a:gd name="connsiteY75" fmla="*/ 9845 h 9971"/>
                          <a:gd name="connsiteX76" fmla="*/ 5737 w 10000"/>
                          <a:gd name="connsiteY76" fmla="*/ 9787 h 9971"/>
                          <a:gd name="connsiteX77" fmla="*/ 5641 w 10000"/>
                          <a:gd name="connsiteY77" fmla="*/ 9710 h 9971"/>
                          <a:gd name="connsiteX78" fmla="*/ 5524 w 10000"/>
                          <a:gd name="connsiteY78" fmla="*/ 9618 h 9971"/>
                          <a:gd name="connsiteX79" fmla="*/ 5398 w 10000"/>
                          <a:gd name="connsiteY79" fmla="*/ 9517 h 9971"/>
                          <a:gd name="connsiteX80" fmla="*/ 5252 w 10000"/>
                          <a:gd name="connsiteY80" fmla="*/ 9406 h 9971"/>
                          <a:gd name="connsiteX81" fmla="*/ 5096 w 10000"/>
                          <a:gd name="connsiteY81" fmla="*/ 9285 h 9971"/>
                          <a:gd name="connsiteX82" fmla="*/ 4923 w 10000"/>
                          <a:gd name="connsiteY82" fmla="*/ 9150 h 9971"/>
                          <a:gd name="connsiteX83" fmla="*/ 4740 w 10000"/>
                          <a:gd name="connsiteY83" fmla="*/ 9005 h 9971"/>
                          <a:gd name="connsiteX84" fmla="*/ 4545 w 10000"/>
                          <a:gd name="connsiteY84" fmla="*/ 8855 h 9971"/>
                          <a:gd name="connsiteX85" fmla="*/ 4347 w 10000"/>
                          <a:gd name="connsiteY85" fmla="*/ 8700 h 9971"/>
                          <a:gd name="connsiteX86" fmla="*/ 4139 w 10000"/>
                          <a:gd name="connsiteY86" fmla="*/ 8531 h 9971"/>
                          <a:gd name="connsiteX87" fmla="*/ 3924 w 10000"/>
                          <a:gd name="connsiteY87" fmla="*/ 8372 h 9971"/>
                          <a:gd name="connsiteX88" fmla="*/ 3706 w 10000"/>
                          <a:gd name="connsiteY88" fmla="*/ 8193 h 9971"/>
                          <a:gd name="connsiteX89" fmla="*/ 3481 w 10000"/>
                          <a:gd name="connsiteY89" fmla="*/ 8024 h 9971"/>
                          <a:gd name="connsiteX90" fmla="*/ 3256 w 10000"/>
                          <a:gd name="connsiteY90" fmla="*/ 7850 h 9971"/>
                          <a:gd name="connsiteX91" fmla="*/ 3026 w 10000"/>
                          <a:gd name="connsiteY91" fmla="*/ 7671 h 9971"/>
                          <a:gd name="connsiteX92" fmla="*/ 2801 w 10000"/>
                          <a:gd name="connsiteY92" fmla="*/ 7493 h 9971"/>
                          <a:gd name="connsiteX93" fmla="*/ 2575 w 10000"/>
                          <a:gd name="connsiteY93" fmla="*/ 7314 h 9971"/>
                          <a:gd name="connsiteX94" fmla="*/ 2355 w 10000"/>
                          <a:gd name="connsiteY94" fmla="*/ 7145 h 9971"/>
                          <a:gd name="connsiteX95" fmla="*/ 2135 w 10000"/>
                          <a:gd name="connsiteY95" fmla="*/ 6976 h 9971"/>
                          <a:gd name="connsiteX96" fmla="*/ 1922 w 10000"/>
                          <a:gd name="connsiteY96" fmla="*/ 6807 h 9971"/>
                          <a:gd name="connsiteX97" fmla="*/ 1719 w 10000"/>
                          <a:gd name="connsiteY97" fmla="*/ 6647 h 9971"/>
                          <a:gd name="connsiteX98" fmla="*/ 1519 w 10000"/>
                          <a:gd name="connsiteY98" fmla="*/ 6493 h 9971"/>
                          <a:gd name="connsiteX99" fmla="*/ 1331 w 10000"/>
                          <a:gd name="connsiteY99" fmla="*/ 6343 h 9971"/>
                          <a:gd name="connsiteX100" fmla="*/ 1153 w 10000"/>
                          <a:gd name="connsiteY100" fmla="*/ 6208 h 9971"/>
                          <a:gd name="connsiteX101" fmla="*/ 985 w 10000"/>
                          <a:gd name="connsiteY101" fmla="*/ 6072 h 9971"/>
                          <a:gd name="connsiteX102" fmla="*/ 831 w 10000"/>
                          <a:gd name="connsiteY102" fmla="*/ 5952 h 9971"/>
                          <a:gd name="connsiteX103" fmla="*/ 690 w 10000"/>
                          <a:gd name="connsiteY103" fmla="*/ 5845 h 9971"/>
                          <a:gd name="connsiteX104" fmla="*/ 569 w 10000"/>
                          <a:gd name="connsiteY104" fmla="*/ 5749 h 9971"/>
                          <a:gd name="connsiteX105" fmla="*/ 460 w 10000"/>
                          <a:gd name="connsiteY105" fmla="*/ 5667 h 9971"/>
                          <a:gd name="connsiteX106" fmla="*/ 369 w 10000"/>
                          <a:gd name="connsiteY106" fmla="*/ 5589 h 9971"/>
                          <a:gd name="connsiteX107" fmla="*/ 299 w 10000"/>
                          <a:gd name="connsiteY107" fmla="*/ 5541 h 9971"/>
                          <a:gd name="connsiteX108" fmla="*/ 252 w 10000"/>
                          <a:gd name="connsiteY108" fmla="*/ 5498 h 9971"/>
                          <a:gd name="connsiteX109" fmla="*/ 225 w 10000"/>
                          <a:gd name="connsiteY109" fmla="*/ 5473 h 9971"/>
                          <a:gd name="connsiteX110" fmla="*/ 148 w 10000"/>
                          <a:gd name="connsiteY110" fmla="*/ 5396 h 9971"/>
                          <a:gd name="connsiteX111" fmla="*/ 92 w 10000"/>
                          <a:gd name="connsiteY111" fmla="*/ 5295 h 9971"/>
                          <a:gd name="connsiteX112" fmla="*/ 52 w 10000"/>
                          <a:gd name="connsiteY112" fmla="*/ 5184 h 9971"/>
                          <a:gd name="connsiteX113" fmla="*/ 27 w 10000"/>
                          <a:gd name="connsiteY113" fmla="*/ 5082 h 9971"/>
                          <a:gd name="connsiteX114" fmla="*/ 10 w 10000"/>
                          <a:gd name="connsiteY114" fmla="*/ 4990 h 9971"/>
                          <a:gd name="connsiteX115" fmla="*/ 5 w 10000"/>
                          <a:gd name="connsiteY115" fmla="*/ 4913 h 9971"/>
                          <a:gd name="connsiteX116" fmla="*/ 0 w 10000"/>
                          <a:gd name="connsiteY116" fmla="*/ 4855 h 9971"/>
                          <a:gd name="connsiteX117" fmla="*/ 0 w 10000"/>
                          <a:gd name="connsiteY117" fmla="*/ 4836 h 9971"/>
                          <a:gd name="connsiteX118" fmla="*/ 0 w 10000"/>
                          <a:gd name="connsiteY118" fmla="*/ 4802 h 9971"/>
                          <a:gd name="connsiteX119" fmla="*/ 0 w 10000"/>
                          <a:gd name="connsiteY119" fmla="*/ 4720 h 9971"/>
                          <a:gd name="connsiteX120" fmla="*/ 0 w 10000"/>
                          <a:gd name="connsiteY120" fmla="*/ 4589 h 9971"/>
                          <a:gd name="connsiteX121" fmla="*/ 0 w 10000"/>
                          <a:gd name="connsiteY121" fmla="*/ 3797 h 9971"/>
                          <a:gd name="connsiteX122" fmla="*/ 0 w 10000"/>
                          <a:gd name="connsiteY122" fmla="*/ 3575 h 9971"/>
                          <a:gd name="connsiteX123" fmla="*/ 0 w 10000"/>
                          <a:gd name="connsiteY123" fmla="*/ 3372 h 9971"/>
                          <a:gd name="connsiteX124" fmla="*/ 0 w 10000"/>
                          <a:gd name="connsiteY124" fmla="*/ 3193 h 9971"/>
                          <a:gd name="connsiteX125" fmla="*/ 10 w 10000"/>
                          <a:gd name="connsiteY125" fmla="*/ 3024 h 9971"/>
                          <a:gd name="connsiteX126" fmla="*/ 40 w 10000"/>
                          <a:gd name="connsiteY126" fmla="*/ 2865 h 9971"/>
                          <a:gd name="connsiteX127" fmla="*/ 84 w 10000"/>
                          <a:gd name="connsiteY127" fmla="*/ 2729 h 9971"/>
                          <a:gd name="connsiteX128" fmla="*/ 131 w 10000"/>
                          <a:gd name="connsiteY128" fmla="*/ 2618 h 9971"/>
                          <a:gd name="connsiteX129" fmla="*/ 183 w 10000"/>
                          <a:gd name="connsiteY129" fmla="*/ 2517 h 9971"/>
                          <a:gd name="connsiteX130" fmla="*/ 230 w 10000"/>
                          <a:gd name="connsiteY130" fmla="*/ 2449 h 9971"/>
                          <a:gd name="connsiteX131" fmla="*/ 275 w 10000"/>
                          <a:gd name="connsiteY131" fmla="*/ 2391 h 9971"/>
                          <a:gd name="connsiteX132" fmla="*/ 299 w 10000"/>
                          <a:gd name="connsiteY132" fmla="*/ 2357 h 9971"/>
                          <a:gd name="connsiteX133" fmla="*/ 312 w 10000"/>
                          <a:gd name="connsiteY133" fmla="*/ 2348 h 9971"/>
                          <a:gd name="connsiteX134" fmla="*/ 322 w 10000"/>
                          <a:gd name="connsiteY134" fmla="*/ 2343 h 9971"/>
                          <a:gd name="connsiteX135" fmla="*/ 356 w 10000"/>
                          <a:gd name="connsiteY135" fmla="*/ 2324 h 9971"/>
                          <a:gd name="connsiteX136" fmla="*/ 413 w 10000"/>
                          <a:gd name="connsiteY136" fmla="*/ 2280 h 9971"/>
                          <a:gd name="connsiteX137" fmla="*/ 485 w 10000"/>
                          <a:gd name="connsiteY137" fmla="*/ 2232 h 9971"/>
                          <a:gd name="connsiteX138" fmla="*/ 581 w 10000"/>
                          <a:gd name="connsiteY138" fmla="*/ 2174 h 9971"/>
                          <a:gd name="connsiteX139" fmla="*/ 690 w 10000"/>
                          <a:gd name="connsiteY139" fmla="*/ 2106 h 9971"/>
                          <a:gd name="connsiteX140" fmla="*/ 811 w 10000"/>
                          <a:gd name="connsiteY140" fmla="*/ 2019 h 9971"/>
                          <a:gd name="connsiteX141" fmla="*/ 950 w 10000"/>
                          <a:gd name="connsiteY141" fmla="*/ 1937 h 9971"/>
                          <a:gd name="connsiteX142" fmla="*/ 1096 w 10000"/>
                          <a:gd name="connsiteY142" fmla="*/ 1836 h 9971"/>
                          <a:gd name="connsiteX143" fmla="*/ 1252 w 10000"/>
                          <a:gd name="connsiteY143" fmla="*/ 1729 h 9971"/>
                          <a:gd name="connsiteX144" fmla="*/ 1418 w 10000"/>
                          <a:gd name="connsiteY144" fmla="*/ 1623 h 9971"/>
                          <a:gd name="connsiteX145" fmla="*/ 1586 w 10000"/>
                          <a:gd name="connsiteY145" fmla="*/ 1512 h 9971"/>
                          <a:gd name="connsiteX146" fmla="*/ 1759 w 10000"/>
                          <a:gd name="connsiteY146" fmla="*/ 1391 h 9971"/>
                          <a:gd name="connsiteX147" fmla="*/ 1940 w 10000"/>
                          <a:gd name="connsiteY147" fmla="*/ 1285 h 9971"/>
                          <a:gd name="connsiteX148" fmla="*/ 2118 w 10000"/>
                          <a:gd name="connsiteY148" fmla="*/ 1164 h 9971"/>
                          <a:gd name="connsiteX149" fmla="*/ 2298 w 10000"/>
                          <a:gd name="connsiteY149" fmla="*/ 1048 h 9971"/>
                          <a:gd name="connsiteX150" fmla="*/ 2476 w 10000"/>
                          <a:gd name="connsiteY150" fmla="*/ 928 h 9971"/>
                          <a:gd name="connsiteX151" fmla="*/ 2650 w 10000"/>
                          <a:gd name="connsiteY151" fmla="*/ 816 h 9971"/>
                          <a:gd name="connsiteX152" fmla="*/ 2818 w 10000"/>
                          <a:gd name="connsiteY152" fmla="*/ 700 h 9971"/>
                          <a:gd name="connsiteX153" fmla="*/ 2979 w 10000"/>
                          <a:gd name="connsiteY153" fmla="*/ 599 h 9971"/>
                          <a:gd name="connsiteX154" fmla="*/ 3135 w 10000"/>
                          <a:gd name="connsiteY154" fmla="*/ 498 h 9971"/>
                          <a:gd name="connsiteX155" fmla="*/ 3278 w 10000"/>
                          <a:gd name="connsiteY155" fmla="*/ 406 h 9971"/>
                          <a:gd name="connsiteX156" fmla="*/ 3407 w 10000"/>
                          <a:gd name="connsiteY156" fmla="*/ 319 h 9971"/>
                          <a:gd name="connsiteX157" fmla="*/ 3525 w 10000"/>
                          <a:gd name="connsiteY157" fmla="*/ 242 h 9971"/>
                          <a:gd name="connsiteX158" fmla="*/ 3629 w 10000"/>
                          <a:gd name="connsiteY158" fmla="*/ 174 h 9971"/>
                          <a:gd name="connsiteX159" fmla="*/ 3716 w 10000"/>
                          <a:gd name="connsiteY159" fmla="*/ 126 h 9971"/>
                          <a:gd name="connsiteX160" fmla="*/ 3785 w 10000"/>
                          <a:gd name="connsiteY160" fmla="*/ 82 h 9971"/>
                          <a:gd name="connsiteX161" fmla="*/ 3837 w 10000"/>
                          <a:gd name="connsiteY161" fmla="*/ 48 h 9971"/>
                          <a:gd name="connsiteX0" fmla="*/ 3837 w 10000"/>
                          <a:gd name="connsiteY0" fmla="*/ 106 h 10058"/>
                          <a:gd name="connsiteX1" fmla="*/ 4218 w 10000"/>
                          <a:gd name="connsiteY1" fmla="*/ 58 h 10058"/>
                          <a:gd name="connsiteX2" fmla="*/ 9693 w 10000"/>
                          <a:gd name="connsiteY2" fmla="*/ 3255 h 10058"/>
                          <a:gd name="connsiteX3" fmla="*/ 9785 w 10000"/>
                          <a:gd name="connsiteY3" fmla="*/ 3304 h 10058"/>
                          <a:gd name="connsiteX4" fmla="*/ 9854 w 10000"/>
                          <a:gd name="connsiteY4" fmla="*/ 3348 h 10058"/>
                          <a:gd name="connsiteX5" fmla="*/ 9901 w 10000"/>
                          <a:gd name="connsiteY5" fmla="*/ 3372 h 10058"/>
                          <a:gd name="connsiteX6" fmla="*/ 9923 w 10000"/>
                          <a:gd name="connsiteY6" fmla="*/ 3392 h 10058"/>
                          <a:gd name="connsiteX7" fmla="*/ 9975 w 10000"/>
                          <a:gd name="connsiteY7" fmla="*/ 3430 h 10058"/>
                          <a:gd name="connsiteX8" fmla="*/ 10000 w 10000"/>
                          <a:gd name="connsiteY8" fmla="*/ 3483 h 10058"/>
                          <a:gd name="connsiteX9" fmla="*/ 10000 w 10000"/>
                          <a:gd name="connsiteY9" fmla="*/ 3532 h 10058"/>
                          <a:gd name="connsiteX10" fmla="*/ 9988 w 10000"/>
                          <a:gd name="connsiteY10" fmla="*/ 3575 h 10058"/>
                          <a:gd name="connsiteX11" fmla="*/ 9958 w 10000"/>
                          <a:gd name="connsiteY11" fmla="*/ 3628 h 10058"/>
                          <a:gd name="connsiteX12" fmla="*/ 9913 w 10000"/>
                          <a:gd name="connsiteY12" fmla="*/ 3687 h 10058"/>
                          <a:gd name="connsiteX13" fmla="*/ 9874 w 10000"/>
                          <a:gd name="connsiteY13" fmla="*/ 3721 h 10058"/>
                          <a:gd name="connsiteX14" fmla="*/ 9832 w 10000"/>
                          <a:gd name="connsiteY14" fmla="*/ 3774 h 10058"/>
                          <a:gd name="connsiteX15" fmla="*/ 9780 w 10000"/>
                          <a:gd name="connsiteY15" fmla="*/ 3832 h 10058"/>
                          <a:gd name="connsiteX16" fmla="*/ 9728 w 10000"/>
                          <a:gd name="connsiteY16" fmla="*/ 3890 h 10058"/>
                          <a:gd name="connsiteX17" fmla="*/ 9671 w 10000"/>
                          <a:gd name="connsiteY17" fmla="*/ 3943 h 10058"/>
                          <a:gd name="connsiteX18" fmla="*/ 9629 w 10000"/>
                          <a:gd name="connsiteY18" fmla="*/ 3992 h 10058"/>
                          <a:gd name="connsiteX19" fmla="*/ 9589 w 10000"/>
                          <a:gd name="connsiteY19" fmla="*/ 4036 h 10058"/>
                          <a:gd name="connsiteX20" fmla="*/ 9562 w 10000"/>
                          <a:gd name="connsiteY20" fmla="*/ 4070 h 10058"/>
                          <a:gd name="connsiteX21" fmla="*/ 9550 w 10000"/>
                          <a:gd name="connsiteY21" fmla="*/ 4080 h 10058"/>
                          <a:gd name="connsiteX22" fmla="*/ 9555 w 10000"/>
                          <a:gd name="connsiteY22" fmla="*/ 6284 h 10058"/>
                          <a:gd name="connsiteX23" fmla="*/ 9567 w 10000"/>
                          <a:gd name="connsiteY23" fmla="*/ 6293 h 10058"/>
                          <a:gd name="connsiteX24" fmla="*/ 9597 w 10000"/>
                          <a:gd name="connsiteY24" fmla="*/ 6318 h 10058"/>
                          <a:gd name="connsiteX25" fmla="*/ 9641 w 10000"/>
                          <a:gd name="connsiteY25" fmla="*/ 6351 h 10058"/>
                          <a:gd name="connsiteX26" fmla="*/ 9698 w 10000"/>
                          <a:gd name="connsiteY26" fmla="*/ 6385 h 10058"/>
                          <a:gd name="connsiteX27" fmla="*/ 9753 w 10000"/>
                          <a:gd name="connsiteY27" fmla="*/ 6429 h 10058"/>
                          <a:gd name="connsiteX28" fmla="*/ 9805 w 10000"/>
                          <a:gd name="connsiteY28" fmla="*/ 6468 h 10058"/>
                          <a:gd name="connsiteX29" fmla="*/ 9844 w 10000"/>
                          <a:gd name="connsiteY29" fmla="*/ 6502 h 10058"/>
                          <a:gd name="connsiteX30" fmla="*/ 9874 w 10000"/>
                          <a:gd name="connsiteY30" fmla="*/ 6536 h 10058"/>
                          <a:gd name="connsiteX31" fmla="*/ 9884 w 10000"/>
                          <a:gd name="connsiteY31" fmla="*/ 6579 h 10058"/>
                          <a:gd name="connsiteX32" fmla="*/ 9879 w 10000"/>
                          <a:gd name="connsiteY32" fmla="*/ 6623 h 10058"/>
                          <a:gd name="connsiteX33" fmla="*/ 9866 w 10000"/>
                          <a:gd name="connsiteY33" fmla="*/ 6666 h 10058"/>
                          <a:gd name="connsiteX34" fmla="*/ 9854 w 10000"/>
                          <a:gd name="connsiteY34" fmla="*/ 6700 h 10058"/>
                          <a:gd name="connsiteX35" fmla="*/ 9839 w 10000"/>
                          <a:gd name="connsiteY35" fmla="*/ 6715 h 10058"/>
                          <a:gd name="connsiteX36" fmla="*/ 9837 w 10000"/>
                          <a:gd name="connsiteY36" fmla="*/ 6724 h 10058"/>
                          <a:gd name="connsiteX37" fmla="*/ 9827 w 10000"/>
                          <a:gd name="connsiteY37" fmla="*/ 6734 h 10058"/>
                          <a:gd name="connsiteX38" fmla="*/ 9792 w 10000"/>
                          <a:gd name="connsiteY38" fmla="*/ 6768 h 10058"/>
                          <a:gd name="connsiteX39" fmla="*/ 9740 w 10000"/>
                          <a:gd name="connsiteY39" fmla="*/ 6807 h 10058"/>
                          <a:gd name="connsiteX40" fmla="*/ 9671 w 10000"/>
                          <a:gd name="connsiteY40" fmla="*/ 6875 h 10058"/>
                          <a:gd name="connsiteX41" fmla="*/ 9579 w 10000"/>
                          <a:gd name="connsiteY41" fmla="*/ 6952 h 10058"/>
                          <a:gd name="connsiteX42" fmla="*/ 9476 w 10000"/>
                          <a:gd name="connsiteY42" fmla="*/ 7044 h 10058"/>
                          <a:gd name="connsiteX43" fmla="*/ 9359 w 10000"/>
                          <a:gd name="connsiteY43" fmla="*/ 7156 h 10058"/>
                          <a:gd name="connsiteX44" fmla="*/ 9231 w 10000"/>
                          <a:gd name="connsiteY44" fmla="*/ 7277 h 10058"/>
                          <a:gd name="connsiteX45" fmla="*/ 9087 w 10000"/>
                          <a:gd name="connsiteY45" fmla="*/ 7403 h 10058"/>
                          <a:gd name="connsiteX46" fmla="*/ 8939 w 10000"/>
                          <a:gd name="connsiteY46" fmla="*/ 7529 h 10058"/>
                          <a:gd name="connsiteX47" fmla="*/ 8780 w 10000"/>
                          <a:gd name="connsiteY47" fmla="*/ 7674 h 10058"/>
                          <a:gd name="connsiteX48" fmla="*/ 8615 w 10000"/>
                          <a:gd name="connsiteY48" fmla="*/ 7830 h 10058"/>
                          <a:gd name="connsiteX49" fmla="*/ 8441 w 10000"/>
                          <a:gd name="connsiteY49" fmla="*/ 7980 h 10058"/>
                          <a:gd name="connsiteX50" fmla="*/ 8268 w 10000"/>
                          <a:gd name="connsiteY50" fmla="*/ 8134 h 10058"/>
                          <a:gd name="connsiteX51" fmla="*/ 8090 w 10000"/>
                          <a:gd name="connsiteY51" fmla="*/ 8295 h 10058"/>
                          <a:gd name="connsiteX52" fmla="*/ 7917 w 10000"/>
                          <a:gd name="connsiteY52" fmla="*/ 8454 h 10058"/>
                          <a:gd name="connsiteX53" fmla="*/ 7741 w 10000"/>
                          <a:gd name="connsiteY53" fmla="*/ 8610 h 10058"/>
                          <a:gd name="connsiteX54" fmla="*/ 7568 w 10000"/>
                          <a:gd name="connsiteY54" fmla="*/ 8769 h 10058"/>
                          <a:gd name="connsiteX55" fmla="*/ 7395 w 10000"/>
                          <a:gd name="connsiteY55" fmla="*/ 8920 h 10058"/>
                          <a:gd name="connsiteX56" fmla="*/ 7229 w 10000"/>
                          <a:gd name="connsiteY56" fmla="*/ 9065 h 10058"/>
                          <a:gd name="connsiteX57" fmla="*/ 7073 w 10000"/>
                          <a:gd name="connsiteY57" fmla="*/ 9211 h 10058"/>
                          <a:gd name="connsiteX58" fmla="*/ 6927 w 10000"/>
                          <a:gd name="connsiteY58" fmla="*/ 9346 h 10058"/>
                          <a:gd name="connsiteX59" fmla="*/ 6784 w 10000"/>
                          <a:gd name="connsiteY59" fmla="*/ 9471 h 10058"/>
                          <a:gd name="connsiteX60" fmla="*/ 6658 w 10000"/>
                          <a:gd name="connsiteY60" fmla="*/ 9584 h 10058"/>
                          <a:gd name="connsiteX61" fmla="*/ 6541 w 10000"/>
                          <a:gd name="connsiteY61" fmla="*/ 9685 h 10058"/>
                          <a:gd name="connsiteX62" fmla="*/ 6437 w 10000"/>
                          <a:gd name="connsiteY62" fmla="*/ 9777 h 10058"/>
                          <a:gd name="connsiteX63" fmla="*/ 6356 w 10000"/>
                          <a:gd name="connsiteY63" fmla="*/ 9854 h 10058"/>
                          <a:gd name="connsiteX64" fmla="*/ 6286 w 10000"/>
                          <a:gd name="connsiteY64" fmla="*/ 9923 h 10058"/>
                          <a:gd name="connsiteX65" fmla="*/ 6235 w 10000"/>
                          <a:gd name="connsiteY65" fmla="*/ 9966 h 10058"/>
                          <a:gd name="connsiteX66" fmla="*/ 6205 w 10000"/>
                          <a:gd name="connsiteY66" fmla="*/ 9990 h 10058"/>
                          <a:gd name="connsiteX67" fmla="*/ 6131 w 10000"/>
                          <a:gd name="connsiteY67" fmla="*/ 10044 h 10058"/>
                          <a:gd name="connsiteX68" fmla="*/ 6066 w 10000"/>
                          <a:gd name="connsiteY68" fmla="*/ 10058 h 10058"/>
                          <a:gd name="connsiteX69" fmla="*/ 6004 w 10000"/>
                          <a:gd name="connsiteY69" fmla="*/ 10048 h 10058"/>
                          <a:gd name="connsiteX70" fmla="*/ 5957 w 10000"/>
                          <a:gd name="connsiteY70" fmla="*/ 10034 h 10058"/>
                          <a:gd name="connsiteX71" fmla="*/ 5928 w 10000"/>
                          <a:gd name="connsiteY71" fmla="*/ 10015 h 10058"/>
                          <a:gd name="connsiteX72" fmla="*/ 5913 w 10000"/>
                          <a:gd name="connsiteY72" fmla="*/ 10010 h 10058"/>
                          <a:gd name="connsiteX73" fmla="*/ 5901 w 10000"/>
                          <a:gd name="connsiteY73" fmla="*/ 10000 h 10058"/>
                          <a:gd name="connsiteX74" fmla="*/ 5866 w 10000"/>
                          <a:gd name="connsiteY74" fmla="*/ 9976 h 10058"/>
                          <a:gd name="connsiteX75" fmla="*/ 5809 w 10000"/>
                          <a:gd name="connsiteY75" fmla="*/ 9932 h 10058"/>
                          <a:gd name="connsiteX76" fmla="*/ 5737 w 10000"/>
                          <a:gd name="connsiteY76" fmla="*/ 9873 h 10058"/>
                          <a:gd name="connsiteX77" fmla="*/ 5641 w 10000"/>
                          <a:gd name="connsiteY77" fmla="*/ 9796 h 10058"/>
                          <a:gd name="connsiteX78" fmla="*/ 5524 w 10000"/>
                          <a:gd name="connsiteY78" fmla="*/ 9704 h 10058"/>
                          <a:gd name="connsiteX79" fmla="*/ 5398 w 10000"/>
                          <a:gd name="connsiteY79" fmla="*/ 9603 h 10058"/>
                          <a:gd name="connsiteX80" fmla="*/ 5252 w 10000"/>
                          <a:gd name="connsiteY80" fmla="*/ 9491 h 10058"/>
                          <a:gd name="connsiteX81" fmla="*/ 5096 w 10000"/>
                          <a:gd name="connsiteY81" fmla="*/ 9370 h 10058"/>
                          <a:gd name="connsiteX82" fmla="*/ 4923 w 10000"/>
                          <a:gd name="connsiteY82" fmla="*/ 9235 h 10058"/>
                          <a:gd name="connsiteX83" fmla="*/ 4740 w 10000"/>
                          <a:gd name="connsiteY83" fmla="*/ 9089 h 10058"/>
                          <a:gd name="connsiteX84" fmla="*/ 4545 w 10000"/>
                          <a:gd name="connsiteY84" fmla="*/ 8939 h 10058"/>
                          <a:gd name="connsiteX85" fmla="*/ 4347 w 10000"/>
                          <a:gd name="connsiteY85" fmla="*/ 8783 h 10058"/>
                          <a:gd name="connsiteX86" fmla="*/ 4139 w 10000"/>
                          <a:gd name="connsiteY86" fmla="*/ 8614 h 10058"/>
                          <a:gd name="connsiteX87" fmla="*/ 3924 w 10000"/>
                          <a:gd name="connsiteY87" fmla="*/ 8454 h 10058"/>
                          <a:gd name="connsiteX88" fmla="*/ 3706 w 10000"/>
                          <a:gd name="connsiteY88" fmla="*/ 8275 h 10058"/>
                          <a:gd name="connsiteX89" fmla="*/ 3481 w 10000"/>
                          <a:gd name="connsiteY89" fmla="*/ 8105 h 10058"/>
                          <a:gd name="connsiteX90" fmla="*/ 3256 w 10000"/>
                          <a:gd name="connsiteY90" fmla="*/ 7931 h 10058"/>
                          <a:gd name="connsiteX91" fmla="*/ 3026 w 10000"/>
                          <a:gd name="connsiteY91" fmla="*/ 7751 h 10058"/>
                          <a:gd name="connsiteX92" fmla="*/ 2801 w 10000"/>
                          <a:gd name="connsiteY92" fmla="*/ 7573 h 10058"/>
                          <a:gd name="connsiteX93" fmla="*/ 2575 w 10000"/>
                          <a:gd name="connsiteY93" fmla="*/ 7393 h 10058"/>
                          <a:gd name="connsiteX94" fmla="*/ 2355 w 10000"/>
                          <a:gd name="connsiteY94" fmla="*/ 7224 h 10058"/>
                          <a:gd name="connsiteX95" fmla="*/ 2135 w 10000"/>
                          <a:gd name="connsiteY95" fmla="*/ 7054 h 10058"/>
                          <a:gd name="connsiteX96" fmla="*/ 1922 w 10000"/>
                          <a:gd name="connsiteY96" fmla="*/ 6885 h 10058"/>
                          <a:gd name="connsiteX97" fmla="*/ 1719 w 10000"/>
                          <a:gd name="connsiteY97" fmla="*/ 6724 h 10058"/>
                          <a:gd name="connsiteX98" fmla="*/ 1519 w 10000"/>
                          <a:gd name="connsiteY98" fmla="*/ 6570 h 10058"/>
                          <a:gd name="connsiteX99" fmla="*/ 1331 w 10000"/>
                          <a:gd name="connsiteY99" fmla="*/ 6419 h 10058"/>
                          <a:gd name="connsiteX100" fmla="*/ 1153 w 10000"/>
                          <a:gd name="connsiteY100" fmla="*/ 6284 h 10058"/>
                          <a:gd name="connsiteX101" fmla="*/ 985 w 10000"/>
                          <a:gd name="connsiteY101" fmla="*/ 6148 h 10058"/>
                          <a:gd name="connsiteX102" fmla="*/ 831 w 10000"/>
                          <a:gd name="connsiteY102" fmla="*/ 6027 h 10058"/>
                          <a:gd name="connsiteX103" fmla="*/ 690 w 10000"/>
                          <a:gd name="connsiteY103" fmla="*/ 5920 h 10058"/>
                          <a:gd name="connsiteX104" fmla="*/ 569 w 10000"/>
                          <a:gd name="connsiteY104" fmla="*/ 5824 h 10058"/>
                          <a:gd name="connsiteX105" fmla="*/ 460 w 10000"/>
                          <a:gd name="connsiteY105" fmla="*/ 5741 h 10058"/>
                          <a:gd name="connsiteX106" fmla="*/ 369 w 10000"/>
                          <a:gd name="connsiteY106" fmla="*/ 5663 h 10058"/>
                          <a:gd name="connsiteX107" fmla="*/ 299 w 10000"/>
                          <a:gd name="connsiteY107" fmla="*/ 5615 h 10058"/>
                          <a:gd name="connsiteX108" fmla="*/ 252 w 10000"/>
                          <a:gd name="connsiteY108" fmla="*/ 5572 h 10058"/>
                          <a:gd name="connsiteX109" fmla="*/ 225 w 10000"/>
                          <a:gd name="connsiteY109" fmla="*/ 5547 h 10058"/>
                          <a:gd name="connsiteX110" fmla="*/ 148 w 10000"/>
                          <a:gd name="connsiteY110" fmla="*/ 5470 h 10058"/>
                          <a:gd name="connsiteX111" fmla="*/ 92 w 10000"/>
                          <a:gd name="connsiteY111" fmla="*/ 5368 h 10058"/>
                          <a:gd name="connsiteX112" fmla="*/ 52 w 10000"/>
                          <a:gd name="connsiteY112" fmla="*/ 5257 h 10058"/>
                          <a:gd name="connsiteX113" fmla="*/ 27 w 10000"/>
                          <a:gd name="connsiteY113" fmla="*/ 5155 h 10058"/>
                          <a:gd name="connsiteX114" fmla="*/ 10 w 10000"/>
                          <a:gd name="connsiteY114" fmla="*/ 5063 h 10058"/>
                          <a:gd name="connsiteX115" fmla="*/ 5 w 10000"/>
                          <a:gd name="connsiteY115" fmla="*/ 4985 h 10058"/>
                          <a:gd name="connsiteX116" fmla="*/ 0 w 10000"/>
                          <a:gd name="connsiteY116" fmla="*/ 4927 h 10058"/>
                          <a:gd name="connsiteX117" fmla="*/ 0 w 10000"/>
                          <a:gd name="connsiteY117" fmla="*/ 4908 h 10058"/>
                          <a:gd name="connsiteX118" fmla="*/ 0 w 10000"/>
                          <a:gd name="connsiteY118" fmla="*/ 4874 h 10058"/>
                          <a:gd name="connsiteX119" fmla="*/ 0 w 10000"/>
                          <a:gd name="connsiteY119" fmla="*/ 4792 h 10058"/>
                          <a:gd name="connsiteX120" fmla="*/ 0 w 10000"/>
                          <a:gd name="connsiteY120" fmla="*/ 4660 h 10058"/>
                          <a:gd name="connsiteX121" fmla="*/ 0 w 10000"/>
                          <a:gd name="connsiteY121" fmla="*/ 3866 h 10058"/>
                          <a:gd name="connsiteX122" fmla="*/ 0 w 10000"/>
                          <a:gd name="connsiteY122" fmla="*/ 3643 h 10058"/>
                          <a:gd name="connsiteX123" fmla="*/ 0 w 10000"/>
                          <a:gd name="connsiteY123" fmla="*/ 3440 h 10058"/>
                          <a:gd name="connsiteX124" fmla="*/ 0 w 10000"/>
                          <a:gd name="connsiteY124" fmla="*/ 3260 h 10058"/>
                          <a:gd name="connsiteX125" fmla="*/ 10 w 10000"/>
                          <a:gd name="connsiteY125" fmla="*/ 3091 h 10058"/>
                          <a:gd name="connsiteX126" fmla="*/ 40 w 10000"/>
                          <a:gd name="connsiteY126" fmla="*/ 2931 h 10058"/>
                          <a:gd name="connsiteX127" fmla="*/ 84 w 10000"/>
                          <a:gd name="connsiteY127" fmla="*/ 2795 h 10058"/>
                          <a:gd name="connsiteX128" fmla="*/ 131 w 10000"/>
                          <a:gd name="connsiteY128" fmla="*/ 2684 h 10058"/>
                          <a:gd name="connsiteX129" fmla="*/ 183 w 10000"/>
                          <a:gd name="connsiteY129" fmla="*/ 2582 h 10058"/>
                          <a:gd name="connsiteX130" fmla="*/ 230 w 10000"/>
                          <a:gd name="connsiteY130" fmla="*/ 2514 h 10058"/>
                          <a:gd name="connsiteX131" fmla="*/ 275 w 10000"/>
                          <a:gd name="connsiteY131" fmla="*/ 2456 h 10058"/>
                          <a:gd name="connsiteX132" fmla="*/ 299 w 10000"/>
                          <a:gd name="connsiteY132" fmla="*/ 2422 h 10058"/>
                          <a:gd name="connsiteX133" fmla="*/ 312 w 10000"/>
                          <a:gd name="connsiteY133" fmla="*/ 2413 h 10058"/>
                          <a:gd name="connsiteX134" fmla="*/ 322 w 10000"/>
                          <a:gd name="connsiteY134" fmla="*/ 2408 h 10058"/>
                          <a:gd name="connsiteX135" fmla="*/ 356 w 10000"/>
                          <a:gd name="connsiteY135" fmla="*/ 2389 h 10058"/>
                          <a:gd name="connsiteX136" fmla="*/ 413 w 10000"/>
                          <a:gd name="connsiteY136" fmla="*/ 2345 h 10058"/>
                          <a:gd name="connsiteX137" fmla="*/ 485 w 10000"/>
                          <a:gd name="connsiteY137" fmla="*/ 2296 h 10058"/>
                          <a:gd name="connsiteX138" fmla="*/ 581 w 10000"/>
                          <a:gd name="connsiteY138" fmla="*/ 2238 h 10058"/>
                          <a:gd name="connsiteX139" fmla="*/ 690 w 10000"/>
                          <a:gd name="connsiteY139" fmla="*/ 2170 h 10058"/>
                          <a:gd name="connsiteX140" fmla="*/ 811 w 10000"/>
                          <a:gd name="connsiteY140" fmla="*/ 2083 h 10058"/>
                          <a:gd name="connsiteX141" fmla="*/ 950 w 10000"/>
                          <a:gd name="connsiteY141" fmla="*/ 2001 h 10058"/>
                          <a:gd name="connsiteX142" fmla="*/ 1096 w 10000"/>
                          <a:gd name="connsiteY142" fmla="*/ 1899 h 10058"/>
                          <a:gd name="connsiteX143" fmla="*/ 1252 w 10000"/>
                          <a:gd name="connsiteY143" fmla="*/ 1792 h 10058"/>
                          <a:gd name="connsiteX144" fmla="*/ 1418 w 10000"/>
                          <a:gd name="connsiteY144" fmla="*/ 1686 h 10058"/>
                          <a:gd name="connsiteX145" fmla="*/ 1586 w 10000"/>
                          <a:gd name="connsiteY145" fmla="*/ 1574 h 10058"/>
                          <a:gd name="connsiteX146" fmla="*/ 1759 w 10000"/>
                          <a:gd name="connsiteY146" fmla="*/ 1453 h 10058"/>
                          <a:gd name="connsiteX147" fmla="*/ 1940 w 10000"/>
                          <a:gd name="connsiteY147" fmla="*/ 1347 h 10058"/>
                          <a:gd name="connsiteX148" fmla="*/ 2118 w 10000"/>
                          <a:gd name="connsiteY148" fmla="*/ 1225 h 10058"/>
                          <a:gd name="connsiteX149" fmla="*/ 2298 w 10000"/>
                          <a:gd name="connsiteY149" fmla="*/ 1109 h 10058"/>
                          <a:gd name="connsiteX150" fmla="*/ 2476 w 10000"/>
                          <a:gd name="connsiteY150" fmla="*/ 989 h 10058"/>
                          <a:gd name="connsiteX151" fmla="*/ 2650 w 10000"/>
                          <a:gd name="connsiteY151" fmla="*/ 876 h 10058"/>
                          <a:gd name="connsiteX152" fmla="*/ 2818 w 10000"/>
                          <a:gd name="connsiteY152" fmla="*/ 760 h 10058"/>
                          <a:gd name="connsiteX153" fmla="*/ 2979 w 10000"/>
                          <a:gd name="connsiteY153" fmla="*/ 659 h 10058"/>
                          <a:gd name="connsiteX154" fmla="*/ 3135 w 10000"/>
                          <a:gd name="connsiteY154" fmla="*/ 557 h 10058"/>
                          <a:gd name="connsiteX155" fmla="*/ 3278 w 10000"/>
                          <a:gd name="connsiteY155" fmla="*/ 465 h 10058"/>
                          <a:gd name="connsiteX156" fmla="*/ 3407 w 10000"/>
                          <a:gd name="connsiteY156" fmla="*/ 378 h 10058"/>
                          <a:gd name="connsiteX157" fmla="*/ 3525 w 10000"/>
                          <a:gd name="connsiteY157" fmla="*/ 301 h 10058"/>
                          <a:gd name="connsiteX158" fmla="*/ 3629 w 10000"/>
                          <a:gd name="connsiteY158" fmla="*/ 233 h 10058"/>
                          <a:gd name="connsiteX159" fmla="*/ 3716 w 10000"/>
                          <a:gd name="connsiteY159" fmla="*/ 184 h 10058"/>
                          <a:gd name="connsiteX160" fmla="*/ 3785 w 10000"/>
                          <a:gd name="connsiteY160" fmla="*/ 140 h 10058"/>
                          <a:gd name="connsiteX161" fmla="*/ 3837 w 10000"/>
                          <a:gd name="connsiteY161" fmla="*/ 106 h 10058"/>
                          <a:gd name="connsiteX0" fmla="*/ 3837 w 10000"/>
                          <a:gd name="connsiteY0" fmla="*/ 139 h 10091"/>
                          <a:gd name="connsiteX1" fmla="*/ 4218 w 10000"/>
                          <a:gd name="connsiteY1" fmla="*/ 91 h 10091"/>
                          <a:gd name="connsiteX2" fmla="*/ 9693 w 10000"/>
                          <a:gd name="connsiteY2" fmla="*/ 3288 h 10091"/>
                          <a:gd name="connsiteX3" fmla="*/ 9785 w 10000"/>
                          <a:gd name="connsiteY3" fmla="*/ 3337 h 10091"/>
                          <a:gd name="connsiteX4" fmla="*/ 9854 w 10000"/>
                          <a:gd name="connsiteY4" fmla="*/ 3381 h 10091"/>
                          <a:gd name="connsiteX5" fmla="*/ 9901 w 10000"/>
                          <a:gd name="connsiteY5" fmla="*/ 3405 h 10091"/>
                          <a:gd name="connsiteX6" fmla="*/ 9923 w 10000"/>
                          <a:gd name="connsiteY6" fmla="*/ 3425 h 10091"/>
                          <a:gd name="connsiteX7" fmla="*/ 9975 w 10000"/>
                          <a:gd name="connsiteY7" fmla="*/ 3463 h 10091"/>
                          <a:gd name="connsiteX8" fmla="*/ 10000 w 10000"/>
                          <a:gd name="connsiteY8" fmla="*/ 3516 h 10091"/>
                          <a:gd name="connsiteX9" fmla="*/ 10000 w 10000"/>
                          <a:gd name="connsiteY9" fmla="*/ 3565 h 10091"/>
                          <a:gd name="connsiteX10" fmla="*/ 9988 w 10000"/>
                          <a:gd name="connsiteY10" fmla="*/ 3608 h 10091"/>
                          <a:gd name="connsiteX11" fmla="*/ 9958 w 10000"/>
                          <a:gd name="connsiteY11" fmla="*/ 3661 h 10091"/>
                          <a:gd name="connsiteX12" fmla="*/ 9913 w 10000"/>
                          <a:gd name="connsiteY12" fmla="*/ 3720 h 10091"/>
                          <a:gd name="connsiteX13" fmla="*/ 9874 w 10000"/>
                          <a:gd name="connsiteY13" fmla="*/ 3754 h 10091"/>
                          <a:gd name="connsiteX14" fmla="*/ 9832 w 10000"/>
                          <a:gd name="connsiteY14" fmla="*/ 3807 h 10091"/>
                          <a:gd name="connsiteX15" fmla="*/ 9780 w 10000"/>
                          <a:gd name="connsiteY15" fmla="*/ 3865 h 10091"/>
                          <a:gd name="connsiteX16" fmla="*/ 9728 w 10000"/>
                          <a:gd name="connsiteY16" fmla="*/ 3923 h 10091"/>
                          <a:gd name="connsiteX17" fmla="*/ 9671 w 10000"/>
                          <a:gd name="connsiteY17" fmla="*/ 3976 h 10091"/>
                          <a:gd name="connsiteX18" fmla="*/ 9629 w 10000"/>
                          <a:gd name="connsiteY18" fmla="*/ 4025 h 10091"/>
                          <a:gd name="connsiteX19" fmla="*/ 9589 w 10000"/>
                          <a:gd name="connsiteY19" fmla="*/ 4069 h 10091"/>
                          <a:gd name="connsiteX20" fmla="*/ 9562 w 10000"/>
                          <a:gd name="connsiteY20" fmla="*/ 4103 h 10091"/>
                          <a:gd name="connsiteX21" fmla="*/ 9550 w 10000"/>
                          <a:gd name="connsiteY21" fmla="*/ 4113 h 10091"/>
                          <a:gd name="connsiteX22" fmla="*/ 9555 w 10000"/>
                          <a:gd name="connsiteY22" fmla="*/ 6317 h 10091"/>
                          <a:gd name="connsiteX23" fmla="*/ 9567 w 10000"/>
                          <a:gd name="connsiteY23" fmla="*/ 6326 h 10091"/>
                          <a:gd name="connsiteX24" fmla="*/ 9597 w 10000"/>
                          <a:gd name="connsiteY24" fmla="*/ 6351 h 10091"/>
                          <a:gd name="connsiteX25" fmla="*/ 9641 w 10000"/>
                          <a:gd name="connsiteY25" fmla="*/ 6384 h 10091"/>
                          <a:gd name="connsiteX26" fmla="*/ 9698 w 10000"/>
                          <a:gd name="connsiteY26" fmla="*/ 6418 h 10091"/>
                          <a:gd name="connsiteX27" fmla="*/ 9753 w 10000"/>
                          <a:gd name="connsiteY27" fmla="*/ 6462 h 10091"/>
                          <a:gd name="connsiteX28" fmla="*/ 9805 w 10000"/>
                          <a:gd name="connsiteY28" fmla="*/ 6501 h 10091"/>
                          <a:gd name="connsiteX29" fmla="*/ 9844 w 10000"/>
                          <a:gd name="connsiteY29" fmla="*/ 6535 h 10091"/>
                          <a:gd name="connsiteX30" fmla="*/ 9874 w 10000"/>
                          <a:gd name="connsiteY30" fmla="*/ 6569 h 10091"/>
                          <a:gd name="connsiteX31" fmla="*/ 9884 w 10000"/>
                          <a:gd name="connsiteY31" fmla="*/ 6612 h 10091"/>
                          <a:gd name="connsiteX32" fmla="*/ 9879 w 10000"/>
                          <a:gd name="connsiteY32" fmla="*/ 6656 h 10091"/>
                          <a:gd name="connsiteX33" fmla="*/ 9866 w 10000"/>
                          <a:gd name="connsiteY33" fmla="*/ 6699 h 10091"/>
                          <a:gd name="connsiteX34" fmla="*/ 9854 w 10000"/>
                          <a:gd name="connsiteY34" fmla="*/ 6733 h 10091"/>
                          <a:gd name="connsiteX35" fmla="*/ 9839 w 10000"/>
                          <a:gd name="connsiteY35" fmla="*/ 6748 h 10091"/>
                          <a:gd name="connsiteX36" fmla="*/ 9837 w 10000"/>
                          <a:gd name="connsiteY36" fmla="*/ 6757 h 10091"/>
                          <a:gd name="connsiteX37" fmla="*/ 9827 w 10000"/>
                          <a:gd name="connsiteY37" fmla="*/ 6767 h 10091"/>
                          <a:gd name="connsiteX38" fmla="*/ 9792 w 10000"/>
                          <a:gd name="connsiteY38" fmla="*/ 6801 h 10091"/>
                          <a:gd name="connsiteX39" fmla="*/ 9740 w 10000"/>
                          <a:gd name="connsiteY39" fmla="*/ 6840 h 10091"/>
                          <a:gd name="connsiteX40" fmla="*/ 9671 w 10000"/>
                          <a:gd name="connsiteY40" fmla="*/ 6908 h 10091"/>
                          <a:gd name="connsiteX41" fmla="*/ 9579 w 10000"/>
                          <a:gd name="connsiteY41" fmla="*/ 6985 h 10091"/>
                          <a:gd name="connsiteX42" fmla="*/ 9476 w 10000"/>
                          <a:gd name="connsiteY42" fmla="*/ 7077 h 10091"/>
                          <a:gd name="connsiteX43" fmla="*/ 9359 w 10000"/>
                          <a:gd name="connsiteY43" fmla="*/ 7189 h 10091"/>
                          <a:gd name="connsiteX44" fmla="*/ 9231 w 10000"/>
                          <a:gd name="connsiteY44" fmla="*/ 7310 h 10091"/>
                          <a:gd name="connsiteX45" fmla="*/ 9087 w 10000"/>
                          <a:gd name="connsiteY45" fmla="*/ 7436 h 10091"/>
                          <a:gd name="connsiteX46" fmla="*/ 8939 w 10000"/>
                          <a:gd name="connsiteY46" fmla="*/ 7562 h 10091"/>
                          <a:gd name="connsiteX47" fmla="*/ 8780 w 10000"/>
                          <a:gd name="connsiteY47" fmla="*/ 7707 h 10091"/>
                          <a:gd name="connsiteX48" fmla="*/ 8615 w 10000"/>
                          <a:gd name="connsiteY48" fmla="*/ 7863 h 10091"/>
                          <a:gd name="connsiteX49" fmla="*/ 8441 w 10000"/>
                          <a:gd name="connsiteY49" fmla="*/ 8013 h 10091"/>
                          <a:gd name="connsiteX50" fmla="*/ 8268 w 10000"/>
                          <a:gd name="connsiteY50" fmla="*/ 8167 h 10091"/>
                          <a:gd name="connsiteX51" fmla="*/ 8090 w 10000"/>
                          <a:gd name="connsiteY51" fmla="*/ 8328 h 10091"/>
                          <a:gd name="connsiteX52" fmla="*/ 7917 w 10000"/>
                          <a:gd name="connsiteY52" fmla="*/ 8487 h 10091"/>
                          <a:gd name="connsiteX53" fmla="*/ 7741 w 10000"/>
                          <a:gd name="connsiteY53" fmla="*/ 8643 h 10091"/>
                          <a:gd name="connsiteX54" fmla="*/ 7568 w 10000"/>
                          <a:gd name="connsiteY54" fmla="*/ 8802 h 10091"/>
                          <a:gd name="connsiteX55" fmla="*/ 7395 w 10000"/>
                          <a:gd name="connsiteY55" fmla="*/ 8953 h 10091"/>
                          <a:gd name="connsiteX56" fmla="*/ 7229 w 10000"/>
                          <a:gd name="connsiteY56" fmla="*/ 9098 h 10091"/>
                          <a:gd name="connsiteX57" fmla="*/ 7073 w 10000"/>
                          <a:gd name="connsiteY57" fmla="*/ 9244 h 10091"/>
                          <a:gd name="connsiteX58" fmla="*/ 6927 w 10000"/>
                          <a:gd name="connsiteY58" fmla="*/ 9379 h 10091"/>
                          <a:gd name="connsiteX59" fmla="*/ 6784 w 10000"/>
                          <a:gd name="connsiteY59" fmla="*/ 9504 h 10091"/>
                          <a:gd name="connsiteX60" fmla="*/ 6658 w 10000"/>
                          <a:gd name="connsiteY60" fmla="*/ 9617 h 10091"/>
                          <a:gd name="connsiteX61" fmla="*/ 6541 w 10000"/>
                          <a:gd name="connsiteY61" fmla="*/ 9718 h 10091"/>
                          <a:gd name="connsiteX62" fmla="*/ 6437 w 10000"/>
                          <a:gd name="connsiteY62" fmla="*/ 9810 h 10091"/>
                          <a:gd name="connsiteX63" fmla="*/ 6356 w 10000"/>
                          <a:gd name="connsiteY63" fmla="*/ 9887 h 10091"/>
                          <a:gd name="connsiteX64" fmla="*/ 6286 w 10000"/>
                          <a:gd name="connsiteY64" fmla="*/ 9956 h 10091"/>
                          <a:gd name="connsiteX65" fmla="*/ 6235 w 10000"/>
                          <a:gd name="connsiteY65" fmla="*/ 9999 h 10091"/>
                          <a:gd name="connsiteX66" fmla="*/ 6205 w 10000"/>
                          <a:gd name="connsiteY66" fmla="*/ 10023 h 10091"/>
                          <a:gd name="connsiteX67" fmla="*/ 6131 w 10000"/>
                          <a:gd name="connsiteY67" fmla="*/ 10077 h 10091"/>
                          <a:gd name="connsiteX68" fmla="*/ 6066 w 10000"/>
                          <a:gd name="connsiteY68" fmla="*/ 10091 h 10091"/>
                          <a:gd name="connsiteX69" fmla="*/ 6004 w 10000"/>
                          <a:gd name="connsiteY69" fmla="*/ 10081 h 10091"/>
                          <a:gd name="connsiteX70" fmla="*/ 5957 w 10000"/>
                          <a:gd name="connsiteY70" fmla="*/ 10067 h 10091"/>
                          <a:gd name="connsiteX71" fmla="*/ 5928 w 10000"/>
                          <a:gd name="connsiteY71" fmla="*/ 10048 h 10091"/>
                          <a:gd name="connsiteX72" fmla="*/ 5913 w 10000"/>
                          <a:gd name="connsiteY72" fmla="*/ 10043 h 10091"/>
                          <a:gd name="connsiteX73" fmla="*/ 5901 w 10000"/>
                          <a:gd name="connsiteY73" fmla="*/ 10033 h 10091"/>
                          <a:gd name="connsiteX74" fmla="*/ 5866 w 10000"/>
                          <a:gd name="connsiteY74" fmla="*/ 10009 h 10091"/>
                          <a:gd name="connsiteX75" fmla="*/ 5809 w 10000"/>
                          <a:gd name="connsiteY75" fmla="*/ 9965 h 10091"/>
                          <a:gd name="connsiteX76" fmla="*/ 5737 w 10000"/>
                          <a:gd name="connsiteY76" fmla="*/ 9906 h 10091"/>
                          <a:gd name="connsiteX77" fmla="*/ 5641 w 10000"/>
                          <a:gd name="connsiteY77" fmla="*/ 9829 h 10091"/>
                          <a:gd name="connsiteX78" fmla="*/ 5524 w 10000"/>
                          <a:gd name="connsiteY78" fmla="*/ 9737 h 10091"/>
                          <a:gd name="connsiteX79" fmla="*/ 5398 w 10000"/>
                          <a:gd name="connsiteY79" fmla="*/ 9636 h 10091"/>
                          <a:gd name="connsiteX80" fmla="*/ 5252 w 10000"/>
                          <a:gd name="connsiteY80" fmla="*/ 9524 h 10091"/>
                          <a:gd name="connsiteX81" fmla="*/ 5096 w 10000"/>
                          <a:gd name="connsiteY81" fmla="*/ 9403 h 10091"/>
                          <a:gd name="connsiteX82" fmla="*/ 4923 w 10000"/>
                          <a:gd name="connsiteY82" fmla="*/ 9268 h 10091"/>
                          <a:gd name="connsiteX83" fmla="*/ 4740 w 10000"/>
                          <a:gd name="connsiteY83" fmla="*/ 9122 h 10091"/>
                          <a:gd name="connsiteX84" fmla="*/ 4545 w 10000"/>
                          <a:gd name="connsiteY84" fmla="*/ 8972 h 10091"/>
                          <a:gd name="connsiteX85" fmla="*/ 4347 w 10000"/>
                          <a:gd name="connsiteY85" fmla="*/ 8816 h 10091"/>
                          <a:gd name="connsiteX86" fmla="*/ 4139 w 10000"/>
                          <a:gd name="connsiteY86" fmla="*/ 8647 h 10091"/>
                          <a:gd name="connsiteX87" fmla="*/ 3924 w 10000"/>
                          <a:gd name="connsiteY87" fmla="*/ 8487 h 10091"/>
                          <a:gd name="connsiteX88" fmla="*/ 3706 w 10000"/>
                          <a:gd name="connsiteY88" fmla="*/ 8308 h 10091"/>
                          <a:gd name="connsiteX89" fmla="*/ 3481 w 10000"/>
                          <a:gd name="connsiteY89" fmla="*/ 8138 h 10091"/>
                          <a:gd name="connsiteX90" fmla="*/ 3256 w 10000"/>
                          <a:gd name="connsiteY90" fmla="*/ 7964 h 10091"/>
                          <a:gd name="connsiteX91" fmla="*/ 3026 w 10000"/>
                          <a:gd name="connsiteY91" fmla="*/ 7784 h 10091"/>
                          <a:gd name="connsiteX92" fmla="*/ 2801 w 10000"/>
                          <a:gd name="connsiteY92" fmla="*/ 7606 h 10091"/>
                          <a:gd name="connsiteX93" fmla="*/ 2575 w 10000"/>
                          <a:gd name="connsiteY93" fmla="*/ 7426 h 10091"/>
                          <a:gd name="connsiteX94" fmla="*/ 2355 w 10000"/>
                          <a:gd name="connsiteY94" fmla="*/ 7257 h 10091"/>
                          <a:gd name="connsiteX95" fmla="*/ 2135 w 10000"/>
                          <a:gd name="connsiteY95" fmla="*/ 7087 h 10091"/>
                          <a:gd name="connsiteX96" fmla="*/ 1922 w 10000"/>
                          <a:gd name="connsiteY96" fmla="*/ 6918 h 10091"/>
                          <a:gd name="connsiteX97" fmla="*/ 1719 w 10000"/>
                          <a:gd name="connsiteY97" fmla="*/ 6757 h 10091"/>
                          <a:gd name="connsiteX98" fmla="*/ 1519 w 10000"/>
                          <a:gd name="connsiteY98" fmla="*/ 6603 h 10091"/>
                          <a:gd name="connsiteX99" fmla="*/ 1331 w 10000"/>
                          <a:gd name="connsiteY99" fmla="*/ 6452 h 10091"/>
                          <a:gd name="connsiteX100" fmla="*/ 1153 w 10000"/>
                          <a:gd name="connsiteY100" fmla="*/ 6317 h 10091"/>
                          <a:gd name="connsiteX101" fmla="*/ 985 w 10000"/>
                          <a:gd name="connsiteY101" fmla="*/ 6181 h 10091"/>
                          <a:gd name="connsiteX102" fmla="*/ 831 w 10000"/>
                          <a:gd name="connsiteY102" fmla="*/ 6060 h 10091"/>
                          <a:gd name="connsiteX103" fmla="*/ 690 w 10000"/>
                          <a:gd name="connsiteY103" fmla="*/ 5953 h 10091"/>
                          <a:gd name="connsiteX104" fmla="*/ 569 w 10000"/>
                          <a:gd name="connsiteY104" fmla="*/ 5857 h 10091"/>
                          <a:gd name="connsiteX105" fmla="*/ 460 w 10000"/>
                          <a:gd name="connsiteY105" fmla="*/ 5774 h 10091"/>
                          <a:gd name="connsiteX106" fmla="*/ 369 w 10000"/>
                          <a:gd name="connsiteY106" fmla="*/ 5696 h 10091"/>
                          <a:gd name="connsiteX107" fmla="*/ 299 w 10000"/>
                          <a:gd name="connsiteY107" fmla="*/ 5648 h 10091"/>
                          <a:gd name="connsiteX108" fmla="*/ 252 w 10000"/>
                          <a:gd name="connsiteY108" fmla="*/ 5605 h 10091"/>
                          <a:gd name="connsiteX109" fmla="*/ 225 w 10000"/>
                          <a:gd name="connsiteY109" fmla="*/ 5580 h 10091"/>
                          <a:gd name="connsiteX110" fmla="*/ 148 w 10000"/>
                          <a:gd name="connsiteY110" fmla="*/ 5503 h 10091"/>
                          <a:gd name="connsiteX111" fmla="*/ 92 w 10000"/>
                          <a:gd name="connsiteY111" fmla="*/ 5401 h 10091"/>
                          <a:gd name="connsiteX112" fmla="*/ 52 w 10000"/>
                          <a:gd name="connsiteY112" fmla="*/ 5290 h 10091"/>
                          <a:gd name="connsiteX113" fmla="*/ 27 w 10000"/>
                          <a:gd name="connsiteY113" fmla="*/ 5188 h 10091"/>
                          <a:gd name="connsiteX114" fmla="*/ 10 w 10000"/>
                          <a:gd name="connsiteY114" fmla="*/ 5096 h 10091"/>
                          <a:gd name="connsiteX115" fmla="*/ 5 w 10000"/>
                          <a:gd name="connsiteY115" fmla="*/ 5018 h 10091"/>
                          <a:gd name="connsiteX116" fmla="*/ 0 w 10000"/>
                          <a:gd name="connsiteY116" fmla="*/ 4960 h 10091"/>
                          <a:gd name="connsiteX117" fmla="*/ 0 w 10000"/>
                          <a:gd name="connsiteY117" fmla="*/ 4941 h 10091"/>
                          <a:gd name="connsiteX118" fmla="*/ 0 w 10000"/>
                          <a:gd name="connsiteY118" fmla="*/ 4907 h 10091"/>
                          <a:gd name="connsiteX119" fmla="*/ 0 w 10000"/>
                          <a:gd name="connsiteY119" fmla="*/ 4825 h 10091"/>
                          <a:gd name="connsiteX120" fmla="*/ 0 w 10000"/>
                          <a:gd name="connsiteY120" fmla="*/ 4693 h 10091"/>
                          <a:gd name="connsiteX121" fmla="*/ 0 w 10000"/>
                          <a:gd name="connsiteY121" fmla="*/ 3899 h 10091"/>
                          <a:gd name="connsiteX122" fmla="*/ 0 w 10000"/>
                          <a:gd name="connsiteY122" fmla="*/ 3676 h 10091"/>
                          <a:gd name="connsiteX123" fmla="*/ 0 w 10000"/>
                          <a:gd name="connsiteY123" fmla="*/ 3473 h 10091"/>
                          <a:gd name="connsiteX124" fmla="*/ 0 w 10000"/>
                          <a:gd name="connsiteY124" fmla="*/ 3293 h 10091"/>
                          <a:gd name="connsiteX125" fmla="*/ 10 w 10000"/>
                          <a:gd name="connsiteY125" fmla="*/ 3124 h 10091"/>
                          <a:gd name="connsiteX126" fmla="*/ 40 w 10000"/>
                          <a:gd name="connsiteY126" fmla="*/ 2964 h 10091"/>
                          <a:gd name="connsiteX127" fmla="*/ 84 w 10000"/>
                          <a:gd name="connsiteY127" fmla="*/ 2828 h 10091"/>
                          <a:gd name="connsiteX128" fmla="*/ 131 w 10000"/>
                          <a:gd name="connsiteY128" fmla="*/ 2717 h 10091"/>
                          <a:gd name="connsiteX129" fmla="*/ 183 w 10000"/>
                          <a:gd name="connsiteY129" fmla="*/ 2615 h 10091"/>
                          <a:gd name="connsiteX130" fmla="*/ 230 w 10000"/>
                          <a:gd name="connsiteY130" fmla="*/ 2547 h 10091"/>
                          <a:gd name="connsiteX131" fmla="*/ 275 w 10000"/>
                          <a:gd name="connsiteY131" fmla="*/ 2489 h 10091"/>
                          <a:gd name="connsiteX132" fmla="*/ 299 w 10000"/>
                          <a:gd name="connsiteY132" fmla="*/ 2455 h 10091"/>
                          <a:gd name="connsiteX133" fmla="*/ 312 w 10000"/>
                          <a:gd name="connsiteY133" fmla="*/ 2446 h 10091"/>
                          <a:gd name="connsiteX134" fmla="*/ 322 w 10000"/>
                          <a:gd name="connsiteY134" fmla="*/ 2441 h 10091"/>
                          <a:gd name="connsiteX135" fmla="*/ 356 w 10000"/>
                          <a:gd name="connsiteY135" fmla="*/ 2422 h 10091"/>
                          <a:gd name="connsiteX136" fmla="*/ 413 w 10000"/>
                          <a:gd name="connsiteY136" fmla="*/ 2378 h 10091"/>
                          <a:gd name="connsiteX137" fmla="*/ 485 w 10000"/>
                          <a:gd name="connsiteY137" fmla="*/ 2329 h 10091"/>
                          <a:gd name="connsiteX138" fmla="*/ 581 w 10000"/>
                          <a:gd name="connsiteY138" fmla="*/ 2271 h 10091"/>
                          <a:gd name="connsiteX139" fmla="*/ 690 w 10000"/>
                          <a:gd name="connsiteY139" fmla="*/ 2203 h 10091"/>
                          <a:gd name="connsiteX140" fmla="*/ 811 w 10000"/>
                          <a:gd name="connsiteY140" fmla="*/ 2116 h 10091"/>
                          <a:gd name="connsiteX141" fmla="*/ 950 w 10000"/>
                          <a:gd name="connsiteY141" fmla="*/ 2034 h 10091"/>
                          <a:gd name="connsiteX142" fmla="*/ 1096 w 10000"/>
                          <a:gd name="connsiteY142" fmla="*/ 1932 h 10091"/>
                          <a:gd name="connsiteX143" fmla="*/ 1252 w 10000"/>
                          <a:gd name="connsiteY143" fmla="*/ 1825 h 10091"/>
                          <a:gd name="connsiteX144" fmla="*/ 1418 w 10000"/>
                          <a:gd name="connsiteY144" fmla="*/ 1719 h 10091"/>
                          <a:gd name="connsiteX145" fmla="*/ 1586 w 10000"/>
                          <a:gd name="connsiteY145" fmla="*/ 1607 h 10091"/>
                          <a:gd name="connsiteX146" fmla="*/ 1759 w 10000"/>
                          <a:gd name="connsiteY146" fmla="*/ 1486 h 10091"/>
                          <a:gd name="connsiteX147" fmla="*/ 1940 w 10000"/>
                          <a:gd name="connsiteY147" fmla="*/ 1380 h 10091"/>
                          <a:gd name="connsiteX148" fmla="*/ 2118 w 10000"/>
                          <a:gd name="connsiteY148" fmla="*/ 1258 h 10091"/>
                          <a:gd name="connsiteX149" fmla="*/ 2298 w 10000"/>
                          <a:gd name="connsiteY149" fmla="*/ 1142 h 10091"/>
                          <a:gd name="connsiteX150" fmla="*/ 2476 w 10000"/>
                          <a:gd name="connsiteY150" fmla="*/ 1022 h 10091"/>
                          <a:gd name="connsiteX151" fmla="*/ 2650 w 10000"/>
                          <a:gd name="connsiteY151" fmla="*/ 909 h 10091"/>
                          <a:gd name="connsiteX152" fmla="*/ 2818 w 10000"/>
                          <a:gd name="connsiteY152" fmla="*/ 793 h 10091"/>
                          <a:gd name="connsiteX153" fmla="*/ 2979 w 10000"/>
                          <a:gd name="connsiteY153" fmla="*/ 692 h 10091"/>
                          <a:gd name="connsiteX154" fmla="*/ 3135 w 10000"/>
                          <a:gd name="connsiteY154" fmla="*/ 590 h 10091"/>
                          <a:gd name="connsiteX155" fmla="*/ 3278 w 10000"/>
                          <a:gd name="connsiteY155" fmla="*/ 498 h 10091"/>
                          <a:gd name="connsiteX156" fmla="*/ 3407 w 10000"/>
                          <a:gd name="connsiteY156" fmla="*/ 411 h 10091"/>
                          <a:gd name="connsiteX157" fmla="*/ 3525 w 10000"/>
                          <a:gd name="connsiteY157" fmla="*/ 334 h 10091"/>
                          <a:gd name="connsiteX158" fmla="*/ 3629 w 10000"/>
                          <a:gd name="connsiteY158" fmla="*/ 266 h 10091"/>
                          <a:gd name="connsiteX159" fmla="*/ 3716 w 10000"/>
                          <a:gd name="connsiteY159" fmla="*/ 217 h 10091"/>
                          <a:gd name="connsiteX160" fmla="*/ 3785 w 10000"/>
                          <a:gd name="connsiteY160" fmla="*/ 173 h 10091"/>
                          <a:gd name="connsiteX161" fmla="*/ 3837 w 10000"/>
                          <a:gd name="connsiteY161" fmla="*/ 139 h 10091"/>
                          <a:gd name="connsiteX0" fmla="*/ 3837 w 10000"/>
                          <a:gd name="connsiteY0" fmla="*/ 109 h 10061"/>
                          <a:gd name="connsiteX1" fmla="*/ 4218 w 10000"/>
                          <a:gd name="connsiteY1" fmla="*/ 61 h 10061"/>
                          <a:gd name="connsiteX2" fmla="*/ 9693 w 10000"/>
                          <a:gd name="connsiteY2" fmla="*/ 3258 h 10061"/>
                          <a:gd name="connsiteX3" fmla="*/ 9785 w 10000"/>
                          <a:gd name="connsiteY3" fmla="*/ 3307 h 10061"/>
                          <a:gd name="connsiteX4" fmla="*/ 9854 w 10000"/>
                          <a:gd name="connsiteY4" fmla="*/ 3351 h 10061"/>
                          <a:gd name="connsiteX5" fmla="*/ 9901 w 10000"/>
                          <a:gd name="connsiteY5" fmla="*/ 3375 h 10061"/>
                          <a:gd name="connsiteX6" fmla="*/ 9923 w 10000"/>
                          <a:gd name="connsiteY6" fmla="*/ 3395 h 10061"/>
                          <a:gd name="connsiteX7" fmla="*/ 9975 w 10000"/>
                          <a:gd name="connsiteY7" fmla="*/ 3433 h 10061"/>
                          <a:gd name="connsiteX8" fmla="*/ 10000 w 10000"/>
                          <a:gd name="connsiteY8" fmla="*/ 3486 h 10061"/>
                          <a:gd name="connsiteX9" fmla="*/ 10000 w 10000"/>
                          <a:gd name="connsiteY9" fmla="*/ 3535 h 10061"/>
                          <a:gd name="connsiteX10" fmla="*/ 9988 w 10000"/>
                          <a:gd name="connsiteY10" fmla="*/ 3578 h 10061"/>
                          <a:gd name="connsiteX11" fmla="*/ 9958 w 10000"/>
                          <a:gd name="connsiteY11" fmla="*/ 3631 h 10061"/>
                          <a:gd name="connsiteX12" fmla="*/ 9913 w 10000"/>
                          <a:gd name="connsiteY12" fmla="*/ 3690 h 10061"/>
                          <a:gd name="connsiteX13" fmla="*/ 9874 w 10000"/>
                          <a:gd name="connsiteY13" fmla="*/ 3724 h 10061"/>
                          <a:gd name="connsiteX14" fmla="*/ 9832 w 10000"/>
                          <a:gd name="connsiteY14" fmla="*/ 3777 h 10061"/>
                          <a:gd name="connsiteX15" fmla="*/ 9780 w 10000"/>
                          <a:gd name="connsiteY15" fmla="*/ 3835 h 10061"/>
                          <a:gd name="connsiteX16" fmla="*/ 9728 w 10000"/>
                          <a:gd name="connsiteY16" fmla="*/ 3893 h 10061"/>
                          <a:gd name="connsiteX17" fmla="*/ 9671 w 10000"/>
                          <a:gd name="connsiteY17" fmla="*/ 3946 h 10061"/>
                          <a:gd name="connsiteX18" fmla="*/ 9629 w 10000"/>
                          <a:gd name="connsiteY18" fmla="*/ 3995 h 10061"/>
                          <a:gd name="connsiteX19" fmla="*/ 9589 w 10000"/>
                          <a:gd name="connsiteY19" fmla="*/ 4039 h 10061"/>
                          <a:gd name="connsiteX20" fmla="*/ 9562 w 10000"/>
                          <a:gd name="connsiteY20" fmla="*/ 4073 h 10061"/>
                          <a:gd name="connsiteX21" fmla="*/ 9550 w 10000"/>
                          <a:gd name="connsiteY21" fmla="*/ 4083 h 10061"/>
                          <a:gd name="connsiteX22" fmla="*/ 9555 w 10000"/>
                          <a:gd name="connsiteY22" fmla="*/ 6287 h 10061"/>
                          <a:gd name="connsiteX23" fmla="*/ 9567 w 10000"/>
                          <a:gd name="connsiteY23" fmla="*/ 6296 h 10061"/>
                          <a:gd name="connsiteX24" fmla="*/ 9597 w 10000"/>
                          <a:gd name="connsiteY24" fmla="*/ 6321 h 10061"/>
                          <a:gd name="connsiteX25" fmla="*/ 9641 w 10000"/>
                          <a:gd name="connsiteY25" fmla="*/ 6354 h 10061"/>
                          <a:gd name="connsiteX26" fmla="*/ 9698 w 10000"/>
                          <a:gd name="connsiteY26" fmla="*/ 6388 h 10061"/>
                          <a:gd name="connsiteX27" fmla="*/ 9753 w 10000"/>
                          <a:gd name="connsiteY27" fmla="*/ 6432 h 10061"/>
                          <a:gd name="connsiteX28" fmla="*/ 9805 w 10000"/>
                          <a:gd name="connsiteY28" fmla="*/ 6471 h 10061"/>
                          <a:gd name="connsiteX29" fmla="*/ 9844 w 10000"/>
                          <a:gd name="connsiteY29" fmla="*/ 6505 h 10061"/>
                          <a:gd name="connsiteX30" fmla="*/ 9874 w 10000"/>
                          <a:gd name="connsiteY30" fmla="*/ 6539 h 10061"/>
                          <a:gd name="connsiteX31" fmla="*/ 9884 w 10000"/>
                          <a:gd name="connsiteY31" fmla="*/ 6582 h 10061"/>
                          <a:gd name="connsiteX32" fmla="*/ 9879 w 10000"/>
                          <a:gd name="connsiteY32" fmla="*/ 6626 h 10061"/>
                          <a:gd name="connsiteX33" fmla="*/ 9866 w 10000"/>
                          <a:gd name="connsiteY33" fmla="*/ 6669 h 10061"/>
                          <a:gd name="connsiteX34" fmla="*/ 9854 w 10000"/>
                          <a:gd name="connsiteY34" fmla="*/ 6703 h 10061"/>
                          <a:gd name="connsiteX35" fmla="*/ 9839 w 10000"/>
                          <a:gd name="connsiteY35" fmla="*/ 6718 h 10061"/>
                          <a:gd name="connsiteX36" fmla="*/ 9837 w 10000"/>
                          <a:gd name="connsiteY36" fmla="*/ 6727 h 10061"/>
                          <a:gd name="connsiteX37" fmla="*/ 9827 w 10000"/>
                          <a:gd name="connsiteY37" fmla="*/ 6737 h 10061"/>
                          <a:gd name="connsiteX38" fmla="*/ 9792 w 10000"/>
                          <a:gd name="connsiteY38" fmla="*/ 6771 h 10061"/>
                          <a:gd name="connsiteX39" fmla="*/ 9740 w 10000"/>
                          <a:gd name="connsiteY39" fmla="*/ 6810 h 10061"/>
                          <a:gd name="connsiteX40" fmla="*/ 9671 w 10000"/>
                          <a:gd name="connsiteY40" fmla="*/ 6878 h 10061"/>
                          <a:gd name="connsiteX41" fmla="*/ 9579 w 10000"/>
                          <a:gd name="connsiteY41" fmla="*/ 6955 h 10061"/>
                          <a:gd name="connsiteX42" fmla="*/ 9476 w 10000"/>
                          <a:gd name="connsiteY42" fmla="*/ 7047 h 10061"/>
                          <a:gd name="connsiteX43" fmla="*/ 9359 w 10000"/>
                          <a:gd name="connsiteY43" fmla="*/ 7159 h 10061"/>
                          <a:gd name="connsiteX44" fmla="*/ 9231 w 10000"/>
                          <a:gd name="connsiteY44" fmla="*/ 7280 h 10061"/>
                          <a:gd name="connsiteX45" fmla="*/ 9087 w 10000"/>
                          <a:gd name="connsiteY45" fmla="*/ 7406 h 10061"/>
                          <a:gd name="connsiteX46" fmla="*/ 8939 w 10000"/>
                          <a:gd name="connsiteY46" fmla="*/ 7532 h 10061"/>
                          <a:gd name="connsiteX47" fmla="*/ 8780 w 10000"/>
                          <a:gd name="connsiteY47" fmla="*/ 7677 h 10061"/>
                          <a:gd name="connsiteX48" fmla="*/ 8615 w 10000"/>
                          <a:gd name="connsiteY48" fmla="*/ 7833 h 10061"/>
                          <a:gd name="connsiteX49" fmla="*/ 8441 w 10000"/>
                          <a:gd name="connsiteY49" fmla="*/ 7983 h 10061"/>
                          <a:gd name="connsiteX50" fmla="*/ 8268 w 10000"/>
                          <a:gd name="connsiteY50" fmla="*/ 8137 h 10061"/>
                          <a:gd name="connsiteX51" fmla="*/ 8090 w 10000"/>
                          <a:gd name="connsiteY51" fmla="*/ 8298 h 10061"/>
                          <a:gd name="connsiteX52" fmla="*/ 7917 w 10000"/>
                          <a:gd name="connsiteY52" fmla="*/ 8457 h 10061"/>
                          <a:gd name="connsiteX53" fmla="*/ 7741 w 10000"/>
                          <a:gd name="connsiteY53" fmla="*/ 8613 h 10061"/>
                          <a:gd name="connsiteX54" fmla="*/ 7568 w 10000"/>
                          <a:gd name="connsiteY54" fmla="*/ 8772 h 10061"/>
                          <a:gd name="connsiteX55" fmla="*/ 7395 w 10000"/>
                          <a:gd name="connsiteY55" fmla="*/ 8923 h 10061"/>
                          <a:gd name="connsiteX56" fmla="*/ 7229 w 10000"/>
                          <a:gd name="connsiteY56" fmla="*/ 9068 h 10061"/>
                          <a:gd name="connsiteX57" fmla="*/ 7073 w 10000"/>
                          <a:gd name="connsiteY57" fmla="*/ 9214 h 10061"/>
                          <a:gd name="connsiteX58" fmla="*/ 6927 w 10000"/>
                          <a:gd name="connsiteY58" fmla="*/ 9349 h 10061"/>
                          <a:gd name="connsiteX59" fmla="*/ 6784 w 10000"/>
                          <a:gd name="connsiteY59" fmla="*/ 9474 h 10061"/>
                          <a:gd name="connsiteX60" fmla="*/ 6658 w 10000"/>
                          <a:gd name="connsiteY60" fmla="*/ 9587 h 10061"/>
                          <a:gd name="connsiteX61" fmla="*/ 6541 w 10000"/>
                          <a:gd name="connsiteY61" fmla="*/ 9688 h 10061"/>
                          <a:gd name="connsiteX62" fmla="*/ 6437 w 10000"/>
                          <a:gd name="connsiteY62" fmla="*/ 9780 h 10061"/>
                          <a:gd name="connsiteX63" fmla="*/ 6356 w 10000"/>
                          <a:gd name="connsiteY63" fmla="*/ 9857 h 10061"/>
                          <a:gd name="connsiteX64" fmla="*/ 6286 w 10000"/>
                          <a:gd name="connsiteY64" fmla="*/ 9926 h 10061"/>
                          <a:gd name="connsiteX65" fmla="*/ 6235 w 10000"/>
                          <a:gd name="connsiteY65" fmla="*/ 9969 h 10061"/>
                          <a:gd name="connsiteX66" fmla="*/ 6205 w 10000"/>
                          <a:gd name="connsiteY66" fmla="*/ 9993 h 10061"/>
                          <a:gd name="connsiteX67" fmla="*/ 6131 w 10000"/>
                          <a:gd name="connsiteY67" fmla="*/ 10047 h 10061"/>
                          <a:gd name="connsiteX68" fmla="*/ 6066 w 10000"/>
                          <a:gd name="connsiteY68" fmla="*/ 10061 h 10061"/>
                          <a:gd name="connsiteX69" fmla="*/ 6004 w 10000"/>
                          <a:gd name="connsiteY69" fmla="*/ 10051 h 10061"/>
                          <a:gd name="connsiteX70" fmla="*/ 5957 w 10000"/>
                          <a:gd name="connsiteY70" fmla="*/ 10037 h 10061"/>
                          <a:gd name="connsiteX71" fmla="*/ 5928 w 10000"/>
                          <a:gd name="connsiteY71" fmla="*/ 10018 h 10061"/>
                          <a:gd name="connsiteX72" fmla="*/ 5913 w 10000"/>
                          <a:gd name="connsiteY72" fmla="*/ 10013 h 10061"/>
                          <a:gd name="connsiteX73" fmla="*/ 5901 w 10000"/>
                          <a:gd name="connsiteY73" fmla="*/ 10003 h 10061"/>
                          <a:gd name="connsiteX74" fmla="*/ 5866 w 10000"/>
                          <a:gd name="connsiteY74" fmla="*/ 9979 h 10061"/>
                          <a:gd name="connsiteX75" fmla="*/ 5809 w 10000"/>
                          <a:gd name="connsiteY75" fmla="*/ 9935 h 10061"/>
                          <a:gd name="connsiteX76" fmla="*/ 5737 w 10000"/>
                          <a:gd name="connsiteY76" fmla="*/ 9876 h 10061"/>
                          <a:gd name="connsiteX77" fmla="*/ 5641 w 10000"/>
                          <a:gd name="connsiteY77" fmla="*/ 9799 h 10061"/>
                          <a:gd name="connsiteX78" fmla="*/ 5524 w 10000"/>
                          <a:gd name="connsiteY78" fmla="*/ 9707 h 10061"/>
                          <a:gd name="connsiteX79" fmla="*/ 5398 w 10000"/>
                          <a:gd name="connsiteY79" fmla="*/ 9606 h 10061"/>
                          <a:gd name="connsiteX80" fmla="*/ 5252 w 10000"/>
                          <a:gd name="connsiteY80" fmla="*/ 9494 h 10061"/>
                          <a:gd name="connsiteX81" fmla="*/ 5096 w 10000"/>
                          <a:gd name="connsiteY81" fmla="*/ 9373 h 10061"/>
                          <a:gd name="connsiteX82" fmla="*/ 4923 w 10000"/>
                          <a:gd name="connsiteY82" fmla="*/ 9238 h 10061"/>
                          <a:gd name="connsiteX83" fmla="*/ 4740 w 10000"/>
                          <a:gd name="connsiteY83" fmla="*/ 9092 h 10061"/>
                          <a:gd name="connsiteX84" fmla="*/ 4545 w 10000"/>
                          <a:gd name="connsiteY84" fmla="*/ 8942 h 10061"/>
                          <a:gd name="connsiteX85" fmla="*/ 4347 w 10000"/>
                          <a:gd name="connsiteY85" fmla="*/ 8786 h 10061"/>
                          <a:gd name="connsiteX86" fmla="*/ 4139 w 10000"/>
                          <a:gd name="connsiteY86" fmla="*/ 8617 h 10061"/>
                          <a:gd name="connsiteX87" fmla="*/ 3924 w 10000"/>
                          <a:gd name="connsiteY87" fmla="*/ 8457 h 10061"/>
                          <a:gd name="connsiteX88" fmla="*/ 3706 w 10000"/>
                          <a:gd name="connsiteY88" fmla="*/ 8278 h 10061"/>
                          <a:gd name="connsiteX89" fmla="*/ 3481 w 10000"/>
                          <a:gd name="connsiteY89" fmla="*/ 8108 h 10061"/>
                          <a:gd name="connsiteX90" fmla="*/ 3256 w 10000"/>
                          <a:gd name="connsiteY90" fmla="*/ 7934 h 10061"/>
                          <a:gd name="connsiteX91" fmla="*/ 3026 w 10000"/>
                          <a:gd name="connsiteY91" fmla="*/ 7754 h 10061"/>
                          <a:gd name="connsiteX92" fmla="*/ 2801 w 10000"/>
                          <a:gd name="connsiteY92" fmla="*/ 7576 h 10061"/>
                          <a:gd name="connsiteX93" fmla="*/ 2575 w 10000"/>
                          <a:gd name="connsiteY93" fmla="*/ 7396 h 10061"/>
                          <a:gd name="connsiteX94" fmla="*/ 2355 w 10000"/>
                          <a:gd name="connsiteY94" fmla="*/ 7227 h 10061"/>
                          <a:gd name="connsiteX95" fmla="*/ 2135 w 10000"/>
                          <a:gd name="connsiteY95" fmla="*/ 7057 h 10061"/>
                          <a:gd name="connsiteX96" fmla="*/ 1922 w 10000"/>
                          <a:gd name="connsiteY96" fmla="*/ 6888 h 10061"/>
                          <a:gd name="connsiteX97" fmla="*/ 1719 w 10000"/>
                          <a:gd name="connsiteY97" fmla="*/ 6727 h 10061"/>
                          <a:gd name="connsiteX98" fmla="*/ 1519 w 10000"/>
                          <a:gd name="connsiteY98" fmla="*/ 6573 h 10061"/>
                          <a:gd name="connsiteX99" fmla="*/ 1331 w 10000"/>
                          <a:gd name="connsiteY99" fmla="*/ 6422 h 10061"/>
                          <a:gd name="connsiteX100" fmla="*/ 1153 w 10000"/>
                          <a:gd name="connsiteY100" fmla="*/ 6287 h 10061"/>
                          <a:gd name="connsiteX101" fmla="*/ 985 w 10000"/>
                          <a:gd name="connsiteY101" fmla="*/ 6151 h 10061"/>
                          <a:gd name="connsiteX102" fmla="*/ 831 w 10000"/>
                          <a:gd name="connsiteY102" fmla="*/ 6030 h 10061"/>
                          <a:gd name="connsiteX103" fmla="*/ 690 w 10000"/>
                          <a:gd name="connsiteY103" fmla="*/ 5923 h 10061"/>
                          <a:gd name="connsiteX104" fmla="*/ 569 w 10000"/>
                          <a:gd name="connsiteY104" fmla="*/ 5827 h 10061"/>
                          <a:gd name="connsiteX105" fmla="*/ 460 w 10000"/>
                          <a:gd name="connsiteY105" fmla="*/ 5744 h 10061"/>
                          <a:gd name="connsiteX106" fmla="*/ 369 w 10000"/>
                          <a:gd name="connsiteY106" fmla="*/ 5666 h 10061"/>
                          <a:gd name="connsiteX107" fmla="*/ 299 w 10000"/>
                          <a:gd name="connsiteY107" fmla="*/ 5618 h 10061"/>
                          <a:gd name="connsiteX108" fmla="*/ 252 w 10000"/>
                          <a:gd name="connsiteY108" fmla="*/ 5575 h 10061"/>
                          <a:gd name="connsiteX109" fmla="*/ 225 w 10000"/>
                          <a:gd name="connsiteY109" fmla="*/ 5550 h 10061"/>
                          <a:gd name="connsiteX110" fmla="*/ 148 w 10000"/>
                          <a:gd name="connsiteY110" fmla="*/ 5473 h 10061"/>
                          <a:gd name="connsiteX111" fmla="*/ 92 w 10000"/>
                          <a:gd name="connsiteY111" fmla="*/ 5371 h 10061"/>
                          <a:gd name="connsiteX112" fmla="*/ 52 w 10000"/>
                          <a:gd name="connsiteY112" fmla="*/ 5260 h 10061"/>
                          <a:gd name="connsiteX113" fmla="*/ 27 w 10000"/>
                          <a:gd name="connsiteY113" fmla="*/ 5158 h 10061"/>
                          <a:gd name="connsiteX114" fmla="*/ 10 w 10000"/>
                          <a:gd name="connsiteY114" fmla="*/ 5066 h 10061"/>
                          <a:gd name="connsiteX115" fmla="*/ 5 w 10000"/>
                          <a:gd name="connsiteY115" fmla="*/ 4988 h 10061"/>
                          <a:gd name="connsiteX116" fmla="*/ 0 w 10000"/>
                          <a:gd name="connsiteY116" fmla="*/ 4930 h 10061"/>
                          <a:gd name="connsiteX117" fmla="*/ 0 w 10000"/>
                          <a:gd name="connsiteY117" fmla="*/ 4911 h 10061"/>
                          <a:gd name="connsiteX118" fmla="*/ 0 w 10000"/>
                          <a:gd name="connsiteY118" fmla="*/ 4877 h 10061"/>
                          <a:gd name="connsiteX119" fmla="*/ 0 w 10000"/>
                          <a:gd name="connsiteY119" fmla="*/ 4795 h 10061"/>
                          <a:gd name="connsiteX120" fmla="*/ 0 w 10000"/>
                          <a:gd name="connsiteY120" fmla="*/ 4663 h 10061"/>
                          <a:gd name="connsiteX121" fmla="*/ 0 w 10000"/>
                          <a:gd name="connsiteY121" fmla="*/ 3869 h 10061"/>
                          <a:gd name="connsiteX122" fmla="*/ 0 w 10000"/>
                          <a:gd name="connsiteY122" fmla="*/ 3646 h 10061"/>
                          <a:gd name="connsiteX123" fmla="*/ 0 w 10000"/>
                          <a:gd name="connsiteY123" fmla="*/ 3443 h 10061"/>
                          <a:gd name="connsiteX124" fmla="*/ 0 w 10000"/>
                          <a:gd name="connsiteY124" fmla="*/ 3263 h 10061"/>
                          <a:gd name="connsiteX125" fmla="*/ 10 w 10000"/>
                          <a:gd name="connsiteY125" fmla="*/ 3094 h 10061"/>
                          <a:gd name="connsiteX126" fmla="*/ 40 w 10000"/>
                          <a:gd name="connsiteY126" fmla="*/ 2934 h 10061"/>
                          <a:gd name="connsiteX127" fmla="*/ 84 w 10000"/>
                          <a:gd name="connsiteY127" fmla="*/ 2798 h 10061"/>
                          <a:gd name="connsiteX128" fmla="*/ 131 w 10000"/>
                          <a:gd name="connsiteY128" fmla="*/ 2687 h 10061"/>
                          <a:gd name="connsiteX129" fmla="*/ 183 w 10000"/>
                          <a:gd name="connsiteY129" fmla="*/ 2585 h 10061"/>
                          <a:gd name="connsiteX130" fmla="*/ 230 w 10000"/>
                          <a:gd name="connsiteY130" fmla="*/ 2517 h 10061"/>
                          <a:gd name="connsiteX131" fmla="*/ 275 w 10000"/>
                          <a:gd name="connsiteY131" fmla="*/ 2459 h 10061"/>
                          <a:gd name="connsiteX132" fmla="*/ 299 w 10000"/>
                          <a:gd name="connsiteY132" fmla="*/ 2425 h 10061"/>
                          <a:gd name="connsiteX133" fmla="*/ 312 w 10000"/>
                          <a:gd name="connsiteY133" fmla="*/ 2416 h 10061"/>
                          <a:gd name="connsiteX134" fmla="*/ 322 w 10000"/>
                          <a:gd name="connsiteY134" fmla="*/ 2411 h 10061"/>
                          <a:gd name="connsiteX135" fmla="*/ 356 w 10000"/>
                          <a:gd name="connsiteY135" fmla="*/ 2392 h 10061"/>
                          <a:gd name="connsiteX136" fmla="*/ 413 w 10000"/>
                          <a:gd name="connsiteY136" fmla="*/ 2348 h 10061"/>
                          <a:gd name="connsiteX137" fmla="*/ 485 w 10000"/>
                          <a:gd name="connsiteY137" fmla="*/ 2299 h 10061"/>
                          <a:gd name="connsiteX138" fmla="*/ 581 w 10000"/>
                          <a:gd name="connsiteY138" fmla="*/ 2241 h 10061"/>
                          <a:gd name="connsiteX139" fmla="*/ 690 w 10000"/>
                          <a:gd name="connsiteY139" fmla="*/ 2173 h 10061"/>
                          <a:gd name="connsiteX140" fmla="*/ 811 w 10000"/>
                          <a:gd name="connsiteY140" fmla="*/ 2086 h 10061"/>
                          <a:gd name="connsiteX141" fmla="*/ 950 w 10000"/>
                          <a:gd name="connsiteY141" fmla="*/ 2004 h 10061"/>
                          <a:gd name="connsiteX142" fmla="*/ 1096 w 10000"/>
                          <a:gd name="connsiteY142" fmla="*/ 1902 h 10061"/>
                          <a:gd name="connsiteX143" fmla="*/ 1252 w 10000"/>
                          <a:gd name="connsiteY143" fmla="*/ 1795 h 10061"/>
                          <a:gd name="connsiteX144" fmla="*/ 1418 w 10000"/>
                          <a:gd name="connsiteY144" fmla="*/ 1689 h 10061"/>
                          <a:gd name="connsiteX145" fmla="*/ 1586 w 10000"/>
                          <a:gd name="connsiteY145" fmla="*/ 1577 h 10061"/>
                          <a:gd name="connsiteX146" fmla="*/ 1759 w 10000"/>
                          <a:gd name="connsiteY146" fmla="*/ 1456 h 10061"/>
                          <a:gd name="connsiteX147" fmla="*/ 1940 w 10000"/>
                          <a:gd name="connsiteY147" fmla="*/ 1350 h 10061"/>
                          <a:gd name="connsiteX148" fmla="*/ 2118 w 10000"/>
                          <a:gd name="connsiteY148" fmla="*/ 1228 h 10061"/>
                          <a:gd name="connsiteX149" fmla="*/ 2298 w 10000"/>
                          <a:gd name="connsiteY149" fmla="*/ 1112 h 10061"/>
                          <a:gd name="connsiteX150" fmla="*/ 2476 w 10000"/>
                          <a:gd name="connsiteY150" fmla="*/ 992 h 10061"/>
                          <a:gd name="connsiteX151" fmla="*/ 2650 w 10000"/>
                          <a:gd name="connsiteY151" fmla="*/ 879 h 10061"/>
                          <a:gd name="connsiteX152" fmla="*/ 2818 w 10000"/>
                          <a:gd name="connsiteY152" fmla="*/ 763 h 10061"/>
                          <a:gd name="connsiteX153" fmla="*/ 2979 w 10000"/>
                          <a:gd name="connsiteY153" fmla="*/ 662 h 10061"/>
                          <a:gd name="connsiteX154" fmla="*/ 3135 w 10000"/>
                          <a:gd name="connsiteY154" fmla="*/ 560 h 10061"/>
                          <a:gd name="connsiteX155" fmla="*/ 3278 w 10000"/>
                          <a:gd name="connsiteY155" fmla="*/ 468 h 10061"/>
                          <a:gd name="connsiteX156" fmla="*/ 3407 w 10000"/>
                          <a:gd name="connsiteY156" fmla="*/ 381 h 10061"/>
                          <a:gd name="connsiteX157" fmla="*/ 3525 w 10000"/>
                          <a:gd name="connsiteY157" fmla="*/ 304 h 10061"/>
                          <a:gd name="connsiteX158" fmla="*/ 3629 w 10000"/>
                          <a:gd name="connsiteY158" fmla="*/ 236 h 10061"/>
                          <a:gd name="connsiteX159" fmla="*/ 3716 w 10000"/>
                          <a:gd name="connsiteY159" fmla="*/ 187 h 10061"/>
                          <a:gd name="connsiteX160" fmla="*/ 3785 w 10000"/>
                          <a:gd name="connsiteY160" fmla="*/ 143 h 10061"/>
                          <a:gd name="connsiteX161" fmla="*/ 3837 w 10000"/>
                          <a:gd name="connsiteY161" fmla="*/ 109 h 10061"/>
                          <a:gd name="connsiteX0" fmla="*/ 3837 w 10000"/>
                          <a:gd name="connsiteY0" fmla="*/ 85 h 10037"/>
                          <a:gd name="connsiteX1" fmla="*/ 4218 w 10000"/>
                          <a:gd name="connsiteY1" fmla="*/ 37 h 10037"/>
                          <a:gd name="connsiteX2" fmla="*/ 9693 w 10000"/>
                          <a:gd name="connsiteY2" fmla="*/ 3234 h 10037"/>
                          <a:gd name="connsiteX3" fmla="*/ 9785 w 10000"/>
                          <a:gd name="connsiteY3" fmla="*/ 3283 h 10037"/>
                          <a:gd name="connsiteX4" fmla="*/ 9854 w 10000"/>
                          <a:gd name="connsiteY4" fmla="*/ 3327 h 10037"/>
                          <a:gd name="connsiteX5" fmla="*/ 9901 w 10000"/>
                          <a:gd name="connsiteY5" fmla="*/ 3351 h 10037"/>
                          <a:gd name="connsiteX6" fmla="*/ 9923 w 10000"/>
                          <a:gd name="connsiteY6" fmla="*/ 3371 h 10037"/>
                          <a:gd name="connsiteX7" fmla="*/ 9975 w 10000"/>
                          <a:gd name="connsiteY7" fmla="*/ 3409 h 10037"/>
                          <a:gd name="connsiteX8" fmla="*/ 10000 w 10000"/>
                          <a:gd name="connsiteY8" fmla="*/ 3462 h 10037"/>
                          <a:gd name="connsiteX9" fmla="*/ 10000 w 10000"/>
                          <a:gd name="connsiteY9" fmla="*/ 3511 h 10037"/>
                          <a:gd name="connsiteX10" fmla="*/ 9988 w 10000"/>
                          <a:gd name="connsiteY10" fmla="*/ 3554 h 10037"/>
                          <a:gd name="connsiteX11" fmla="*/ 9958 w 10000"/>
                          <a:gd name="connsiteY11" fmla="*/ 3607 h 10037"/>
                          <a:gd name="connsiteX12" fmla="*/ 9913 w 10000"/>
                          <a:gd name="connsiteY12" fmla="*/ 3666 h 10037"/>
                          <a:gd name="connsiteX13" fmla="*/ 9874 w 10000"/>
                          <a:gd name="connsiteY13" fmla="*/ 3700 h 10037"/>
                          <a:gd name="connsiteX14" fmla="*/ 9832 w 10000"/>
                          <a:gd name="connsiteY14" fmla="*/ 3753 h 10037"/>
                          <a:gd name="connsiteX15" fmla="*/ 9780 w 10000"/>
                          <a:gd name="connsiteY15" fmla="*/ 3811 h 10037"/>
                          <a:gd name="connsiteX16" fmla="*/ 9728 w 10000"/>
                          <a:gd name="connsiteY16" fmla="*/ 3869 h 10037"/>
                          <a:gd name="connsiteX17" fmla="*/ 9671 w 10000"/>
                          <a:gd name="connsiteY17" fmla="*/ 3922 h 10037"/>
                          <a:gd name="connsiteX18" fmla="*/ 9629 w 10000"/>
                          <a:gd name="connsiteY18" fmla="*/ 3971 h 10037"/>
                          <a:gd name="connsiteX19" fmla="*/ 9589 w 10000"/>
                          <a:gd name="connsiteY19" fmla="*/ 4015 h 10037"/>
                          <a:gd name="connsiteX20" fmla="*/ 9562 w 10000"/>
                          <a:gd name="connsiteY20" fmla="*/ 4049 h 10037"/>
                          <a:gd name="connsiteX21" fmla="*/ 9550 w 10000"/>
                          <a:gd name="connsiteY21" fmla="*/ 4059 h 10037"/>
                          <a:gd name="connsiteX22" fmla="*/ 9555 w 10000"/>
                          <a:gd name="connsiteY22" fmla="*/ 6263 h 10037"/>
                          <a:gd name="connsiteX23" fmla="*/ 9567 w 10000"/>
                          <a:gd name="connsiteY23" fmla="*/ 6272 h 10037"/>
                          <a:gd name="connsiteX24" fmla="*/ 9597 w 10000"/>
                          <a:gd name="connsiteY24" fmla="*/ 6297 h 10037"/>
                          <a:gd name="connsiteX25" fmla="*/ 9641 w 10000"/>
                          <a:gd name="connsiteY25" fmla="*/ 6330 h 10037"/>
                          <a:gd name="connsiteX26" fmla="*/ 9698 w 10000"/>
                          <a:gd name="connsiteY26" fmla="*/ 6364 h 10037"/>
                          <a:gd name="connsiteX27" fmla="*/ 9753 w 10000"/>
                          <a:gd name="connsiteY27" fmla="*/ 6408 h 10037"/>
                          <a:gd name="connsiteX28" fmla="*/ 9805 w 10000"/>
                          <a:gd name="connsiteY28" fmla="*/ 6447 h 10037"/>
                          <a:gd name="connsiteX29" fmla="*/ 9844 w 10000"/>
                          <a:gd name="connsiteY29" fmla="*/ 6481 h 10037"/>
                          <a:gd name="connsiteX30" fmla="*/ 9874 w 10000"/>
                          <a:gd name="connsiteY30" fmla="*/ 6515 h 10037"/>
                          <a:gd name="connsiteX31" fmla="*/ 9884 w 10000"/>
                          <a:gd name="connsiteY31" fmla="*/ 6558 h 10037"/>
                          <a:gd name="connsiteX32" fmla="*/ 9879 w 10000"/>
                          <a:gd name="connsiteY32" fmla="*/ 6602 h 10037"/>
                          <a:gd name="connsiteX33" fmla="*/ 9866 w 10000"/>
                          <a:gd name="connsiteY33" fmla="*/ 6645 h 10037"/>
                          <a:gd name="connsiteX34" fmla="*/ 9854 w 10000"/>
                          <a:gd name="connsiteY34" fmla="*/ 6679 h 10037"/>
                          <a:gd name="connsiteX35" fmla="*/ 9839 w 10000"/>
                          <a:gd name="connsiteY35" fmla="*/ 6694 h 10037"/>
                          <a:gd name="connsiteX36" fmla="*/ 9837 w 10000"/>
                          <a:gd name="connsiteY36" fmla="*/ 6703 h 10037"/>
                          <a:gd name="connsiteX37" fmla="*/ 9827 w 10000"/>
                          <a:gd name="connsiteY37" fmla="*/ 6713 h 10037"/>
                          <a:gd name="connsiteX38" fmla="*/ 9792 w 10000"/>
                          <a:gd name="connsiteY38" fmla="*/ 6747 h 10037"/>
                          <a:gd name="connsiteX39" fmla="*/ 9740 w 10000"/>
                          <a:gd name="connsiteY39" fmla="*/ 6786 h 10037"/>
                          <a:gd name="connsiteX40" fmla="*/ 9671 w 10000"/>
                          <a:gd name="connsiteY40" fmla="*/ 6854 h 10037"/>
                          <a:gd name="connsiteX41" fmla="*/ 9579 w 10000"/>
                          <a:gd name="connsiteY41" fmla="*/ 6931 h 10037"/>
                          <a:gd name="connsiteX42" fmla="*/ 9476 w 10000"/>
                          <a:gd name="connsiteY42" fmla="*/ 7023 h 10037"/>
                          <a:gd name="connsiteX43" fmla="*/ 9359 w 10000"/>
                          <a:gd name="connsiteY43" fmla="*/ 7135 h 10037"/>
                          <a:gd name="connsiteX44" fmla="*/ 9231 w 10000"/>
                          <a:gd name="connsiteY44" fmla="*/ 7256 h 10037"/>
                          <a:gd name="connsiteX45" fmla="*/ 9087 w 10000"/>
                          <a:gd name="connsiteY45" fmla="*/ 7382 h 10037"/>
                          <a:gd name="connsiteX46" fmla="*/ 8939 w 10000"/>
                          <a:gd name="connsiteY46" fmla="*/ 7508 h 10037"/>
                          <a:gd name="connsiteX47" fmla="*/ 8780 w 10000"/>
                          <a:gd name="connsiteY47" fmla="*/ 7653 h 10037"/>
                          <a:gd name="connsiteX48" fmla="*/ 8615 w 10000"/>
                          <a:gd name="connsiteY48" fmla="*/ 7809 h 10037"/>
                          <a:gd name="connsiteX49" fmla="*/ 8441 w 10000"/>
                          <a:gd name="connsiteY49" fmla="*/ 7959 h 10037"/>
                          <a:gd name="connsiteX50" fmla="*/ 8268 w 10000"/>
                          <a:gd name="connsiteY50" fmla="*/ 8113 h 10037"/>
                          <a:gd name="connsiteX51" fmla="*/ 8090 w 10000"/>
                          <a:gd name="connsiteY51" fmla="*/ 8274 h 10037"/>
                          <a:gd name="connsiteX52" fmla="*/ 7917 w 10000"/>
                          <a:gd name="connsiteY52" fmla="*/ 8433 h 10037"/>
                          <a:gd name="connsiteX53" fmla="*/ 7741 w 10000"/>
                          <a:gd name="connsiteY53" fmla="*/ 8589 h 10037"/>
                          <a:gd name="connsiteX54" fmla="*/ 7568 w 10000"/>
                          <a:gd name="connsiteY54" fmla="*/ 8748 h 10037"/>
                          <a:gd name="connsiteX55" fmla="*/ 7395 w 10000"/>
                          <a:gd name="connsiteY55" fmla="*/ 8899 h 10037"/>
                          <a:gd name="connsiteX56" fmla="*/ 7229 w 10000"/>
                          <a:gd name="connsiteY56" fmla="*/ 9044 h 10037"/>
                          <a:gd name="connsiteX57" fmla="*/ 7073 w 10000"/>
                          <a:gd name="connsiteY57" fmla="*/ 9190 h 10037"/>
                          <a:gd name="connsiteX58" fmla="*/ 6927 w 10000"/>
                          <a:gd name="connsiteY58" fmla="*/ 9325 h 10037"/>
                          <a:gd name="connsiteX59" fmla="*/ 6784 w 10000"/>
                          <a:gd name="connsiteY59" fmla="*/ 9450 h 10037"/>
                          <a:gd name="connsiteX60" fmla="*/ 6658 w 10000"/>
                          <a:gd name="connsiteY60" fmla="*/ 9563 h 10037"/>
                          <a:gd name="connsiteX61" fmla="*/ 6541 w 10000"/>
                          <a:gd name="connsiteY61" fmla="*/ 9664 h 10037"/>
                          <a:gd name="connsiteX62" fmla="*/ 6437 w 10000"/>
                          <a:gd name="connsiteY62" fmla="*/ 9756 h 10037"/>
                          <a:gd name="connsiteX63" fmla="*/ 6356 w 10000"/>
                          <a:gd name="connsiteY63" fmla="*/ 9833 h 10037"/>
                          <a:gd name="connsiteX64" fmla="*/ 6286 w 10000"/>
                          <a:gd name="connsiteY64" fmla="*/ 9902 h 10037"/>
                          <a:gd name="connsiteX65" fmla="*/ 6235 w 10000"/>
                          <a:gd name="connsiteY65" fmla="*/ 9945 h 10037"/>
                          <a:gd name="connsiteX66" fmla="*/ 6205 w 10000"/>
                          <a:gd name="connsiteY66" fmla="*/ 9969 h 10037"/>
                          <a:gd name="connsiteX67" fmla="*/ 6131 w 10000"/>
                          <a:gd name="connsiteY67" fmla="*/ 10023 h 10037"/>
                          <a:gd name="connsiteX68" fmla="*/ 6066 w 10000"/>
                          <a:gd name="connsiteY68" fmla="*/ 10037 h 10037"/>
                          <a:gd name="connsiteX69" fmla="*/ 6004 w 10000"/>
                          <a:gd name="connsiteY69" fmla="*/ 10027 h 10037"/>
                          <a:gd name="connsiteX70" fmla="*/ 5957 w 10000"/>
                          <a:gd name="connsiteY70" fmla="*/ 10013 h 10037"/>
                          <a:gd name="connsiteX71" fmla="*/ 5928 w 10000"/>
                          <a:gd name="connsiteY71" fmla="*/ 9994 h 10037"/>
                          <a:gd name="connsiteX72" fmla="*/ 5913 w 10000"/>
                          <a:gd name="connsiteY72" fmla="*/ 9989 h 10037"/>
                          <a:gd name="connsiteX73" fmla="*/ 5901 w 10000"/>
                          <a:gd name="connsiteY73" fmla="*/ 9979 h 10037"/>
                          <a:gd name="connsiteX74" fmla="*/ 5866 w 10000"/>
                          <a:gd name="connsiteY74" fmla="*/ 9955 h 10037"/>
                          <a:gd name="connsiteX75" fmla="*/ 5809 w 10000"/>
                          <a:gd name="connsiteY75" fmla="*/ 9911 h 10037"/>
                          <a:gd name="connsiteX76" fmla="*/ 5737 w 10000"/>
                          <a:gd name="connsiteY76" fmla="*/ 9852 h 10037"/>
                          <a:gd name="connsiteX77" fmla="*/ 5641 w 10000"/>
                          <a:gd name="connsiteY77" fmla="*/ 9775 h 10037"/>
                          <a:gd name="connsiteX78" fmla="*/ 5524 w 10000"/>
                          <a:gd name="connsiteY78" fmla="*/ 9683 h 10037"/>
                          <a:gd name="connsiteX79" fmla="*/ 5398 w 10000"/>
                          <a:gd name="connsiteY79" fmla="*/ 9582 h 10037"/>
                          <a:gd name="connsiteX80" fmla="*/ 5252 w 10000"/>
                          <a:gd name="connsiteY80" fmla="*/ 9470 h 10037"/>
                          <a:gd name="connsiteX81" fmla="*/ 5096 w 10000"/>
                          <a:gd name="connsiteY81" fmla="*/ 9349 h 10037"/>
                          <a:gd name="connsiteX82" fmla="*/ 4923 w 10000"/>
                          <a:gd name="connsiteY82" fmla="*/ 9214 h 10037"/>
                          <a:gd name="connsiteX83" fmla="*/ 4740 w 10000"/>
                          <a:gd name="connsiteY83" fmla="*/ 9068 h 10037"/>
                          <a:gd name="connsiteX84" fmla="*/ 4545 w 10000"/>
                          <a:gd name="connsiteY84" fmla="*/ 8918 h 10037"/>
                          <a:gd name="connsiteX85" fmla="*/ 4347 w 10000"/>
                          <a:gd name="connsiteY85" fmla="*/ 8762 h 10037"/>
                          <a:gd name="connsiteX86" fmla="*/ 4139 w 10000"/>
                          <a:gd name="connsiteY86" fmla="*/ 8593 h 10037"/>
                          <a:gd name="connsiteX87" fmla="*/ 3924 w 10000"/>
                          <a:gd name="connsiteY87" fmla="*/ 8433 h 10037"/>
                          <a:gd name="connsiteX88" fmla="*/ 3706 w 10000"/>
                          <a:gd name="connsiteY88" fmla="*/ 8254 h 10037"/>
                          <a:gd name="connsiteX89" fmla="*/ 3481 w 10000"/>
                          <a:gd name="connsiteY89" fmla="*/ 8084 h 10037"/>
                          <a:gd name="connsiteX90" fmla="*/ 3256 w 10000"/>
                          <a:gd name="connsiteY90" fmla="*/ 7910 h 10037"/>
                          <a:gd name="connsiteX91" fmla="*/ 3026 w 10000"/>
                          <a:gd name="connsiteY91" fmla="*/ 7730 h 10037"/>
                          <a:gd name="connsiteX92" fmla="*/ 2801 w 10000"/>
                          <a:gd name="connsiteY92" fmla="*/ 7552 h 10037"/>
                          <a:gd name="connsiteX93" fmla="*/ 2575 w 10000"/>
                          <a:gd name="connsiteY93" fmla="*/ 7372 h 10037"/>
                          <a:gd name="connsiteX94" fmla="*/ 2355 w 10000"/>
                          <a:gd name="connsiteY94" fmla="*/ 7203 h 10037"/>
                          <a:gd name="connsiteX95" fmla="*/ 2135 w 10000"/>
                          <a:gd name="connsiteY95" fmla="*/ 7033 h 10037"/>
                          <a:gd name="connsiteX96" fmla="*/ 1922 w 10000"/>
                          <a:gd name="connsiteY96" fmla="*/ 6864 h 10037"/>
                          <a:gd name="connsiteX97" fmla="*/ 1719 w 10000"/>
                          <a:gd name="connsiteY97" fmla="*/ 6703 h 10037"/>
                          <a:gd name="connsiteX98" fmla="*/ 1519 w 10000"/>
                          <a:gd name="connsiteY98" fmla="*/ 6549 h 10037"/>
                          <a:gd name="connsiteX99" fmla="*/ 1331 w 10000"/>
                          <a:gd name="connsiteY99" fmla="*/ 6398 h 10037"/>
                          <a:gd name="connsiteX100" fmla="*/ 1153 w 10000"/>
                          <a:gd name="connsiteY100" fmla="*/ 6263 h 10037"/>
                          <a:gd name="connsiteX101" fmla="*/ 985 w 10000"/>
                          <a:gd name="connsiteY101" fmla="*/ 6127 h 10037"/>
                          <a:gd name="connsiteX102" fmla="*/ 831 w 10000"/>
                          <a:gd name="connsiteY102" fmla="*/ 6006 h 10037"/>
                          <a:gd name="connsiteX103" fmla="*/ 690 w 10000"/>
                          <a:gd name="connsiteY103" fmla="*/ 5899 h 10037"/>
                          <a:gd name="connsiteX104" fmla="*/ 569 w 10000"/>
                          <a:gd name="connsiteY104" fmla="*/ 5803 h 10037"/>
                          <a:gd name="connsiteX105" fmla="*/ 460 w 10000"/>
                          <a:gd name="connsiteY105" fmla="*/ 5720 h 10037"/>
                          <a:gd name="connsiteX106" fmla="*/ 369 w 10000"/>
                          <a:gd name="connsiteY106" fmla="*/ 5642 h 10037"/>
                          <a:gd name="connsiteX107" fmla="*/ 299 w 10000"/>
                          <a:gd name="connsiteY107" fmla="*/ 5594 h 10037"/>
                          <a:gd name="connsiteX108" fmla="*/ 252 w 10000"/>
                          <a:gd name="connsiteY108" fmla="*/ 5551 h 10037"/>
                          <a:gd name="connsiteX109" fmla="*/ 225 w 10000"/>
                          <a:gd name="connsiteY109" fmla="*/ 5526 h 10037"/>
                          <a:gd name="connsiteX110" fmla="*/ 148 w 10000"/>
                          <a:gd name="connsiteY110" fmla="*/ 5449 h 10037"/>
                          <a:gd name="connsiteX111" fmla="*/ 92 w 10000"/>
                          <a:gd name="connsiteY111" fmla="*/ 5347 h 10037"/>
                          <a:gd name="connsiteX112" fmla="*/ 52 w 10000"/>
                          <a:gd name="connsiteY112" fmla="*/ 5236 h 10037"/>
                          <a:gd name="connsiteX113" fmla="*/ 27 w 10000"/>
                          <a:gd name="connsiteY113" fmla="*/ 5134 h 10037"/>
                          <a:gd name="connsiteX114" fmla="*/ 10 w 10000"/>
                          <a:gd name="connsiteY114" fmla="*/ 5042 h 10037"/>
                          <a:gd name="connsiteX115" fmla="*/ 5 w 10000"/>
                          <a:gd name="connsiteY115" fmla="*/ 4964 h 10037"/>
                          <a:gd name="connsiteX116" fmla="*/ 0 w 10000"/>
                          <a:gd name="connsiteY116" fmla="*/ 4906 h 10037"/>
                          <a:gd name="connsiteX117" fmla="*/ 0 w 10000"/>
                          <a:gd name="connsiteY117" fmla="*/ 4887 h 10037"/>
                          <a:gd name="connsiteX118" fmla="*/ 0 w 10000"/>
                          <a:gd name="connsiteY118" fmla="*/ 4853 h 10037"/>
                          <a:gd name="connsiteX119" fmla="*/ 0 w 10000"/>
                          <a:gd name="connsiteY119" fmla="*/ 4771 h 10037"/>
                          <a:gd name="connsiteX120" fmla="*/ 0 w 10000"/>
                          <a:gd name="connsiteY120" fmla="*/ 4639 h 10037"/>
                          <a:gd name="connsiteX121" fmla="*/ 0 w 10000"/>
                          <a:gd name="connsiteY121" fmla="*/ 3845 h 10037"/>
                          <a:gd name="connsiteX122" fmla="*/ 0 w 10000"/>
                          <a:gd name="connsiteY122" fmla="*/ 3622 h 10037"/>
                          <a:gd name="connsiteX123" fmla="*/ 0 w 10000"/>
                          <a:gd name="connsiteY123" fmla="*/ 3419 h 10037"/>
                          <a:gd name="connsiteX124" fmla="*/ 0 w 10000"/>
                          <a:gd name="connsiteY124" fmla="*/ 3239 h 10037"/>
                          <a:gd name="connsiteX125" fmla="*/ 10 w 10000"/>
                          <a:gd name="connsiteY125" fmla="*/ 3070 h 10037"/>
                          <a:gd name="connsiteX126" fmla="*/ 40 w 10000"/>
                          <a:gd name="connsiteY126" fmla="*/ 2910 h 10037"/>
                          <a:gd name="connsiteX127" fmla="*/ 84 w 10000"/>
                          <a:gd name="connsiteY127" fmla="*/ 2774 h 10037"/>
                          <a:gd name="connsiteX128" fmla="*/ 131 w 10000"/>
                          <a:gd name="connsiteY128" fmla="*/ 2663 h 10037"/>
                          <a:gd name="connsiteX129" fmla="*/ 183 w 10000"/>
                          <a:gd name="connsiteY129" fmla="*/ 2561 h 10037"/>
                          <a:gd name="connsiteX130" fmla="*/ 230 w 10000"/>
                          <a:gd name="connsiteY130" fmla="*/ 2493 h 10037"/>
                          <a:gd name="connsiteX131" fmla="*/ 275 w 10000"/>
                          <a:gd name="connsiteY131" fmla="*/ 2435 h 10037"/>
                          <a:gd name="connsiteX132" fmla="*/ 299 w 10000"/>
                          <a:gd name="connsiteY132" fmla="*/ 2401 h 10037"/>
                          <a:gd name="connsiteX133" fmla="*/ 312 w 10000"/>
                          <a:gd name="connsiteY133" fmla="*/ 2392 h 10037"/>
                          <a:gd name="connsiteX134" fmla="*/ 322 w 10000"/>
                          <a:gd name="connsiteY134" fmla="*/ 2387 h 10037"/>
                          <a:gd name="connsiteX135" fmla="*/ 356 w 10000"/>
                          <a:gd name="connsiteY135" fmla="*/ 2368 h 10037"/>
                          <a:gd name="connsiteX136" fmla="*/ 413 w 10000"/>
                          <a:gd name="connsiteY136" fmla="*/ 2324 h 10037"/>
                          <a:gd name="connsiteX137" fmla="*/ 485 w 10000"/>
                          <a:gd name="connsiteY137" fmla="*/ 2275 h 10037"/>
                          <a:gd name="connsiteX138" fmla="*/ 581 w 10000"/>
                          <a:gd name="connsiteY138" fmla="*/ 2217 h 10037"/>
                          <a:gd name="connsiteX139" fmla="*/ 690 w 10000"/>
                          <a:gd name="connsiteY139" fmla="*/ 2149 h 10037"/>
                          <a:gd name="connsiteX140" fmla="*/ 811 w 10000"/>
                          <a:gd name="connsiteY140" fmla="*/ 2062 h 10037"/>
                          <a:gd name="connsiteX141" fmla="*/ 950 w 10000"/>
                          <a:gd name="connsiteY141" fmla="*/ 1980 h 10037"/>
                          <a:gd name="connsiteX142" fmla="*/ 1096 w 10000"/>
                          <a:gd name="connsiteY142" fmla="*/ 1878 h 10037"/>
                          <a:gd name="connsiteX143" fmla="*/ 1252 w 10000"/>
                          <a:gd name="connsiteY143" fmla="*/ 1771 h 10037"/>
                          <a:gd name="connsiteX144" fmla="*/ 1418 w 10000"/>
                          <a:gd name="connsiteY144" fmla="*/ 1665 h 10037"/>
                          <a:gd name="connsiteX145" fmla="*/ 1586 w 10000"/>
                          <a:gd name="connsiteY145" fmla="*/ 1553 h 10037"/>
                          <a:gd name="connsiteX146" fmla="*/ 1759 w 10000"/>
                          <a:gd name="connsiteY146" fmla="*/ 1432 h 10037"/>
                          <a:gd name="connsiteX147" fmla="*/ 1940 w 10000"/>
                          <a:gd name="connsiteY147" fmla="*/ 1326 h 10037"/>
                          <a:gd name="connsiteX148" fmla="*/ 2118 w 10000"/>
                          <a:gd name="connsiteY148" fmla="*/ 1204 h 10037"/>
                          <a:gd name="connsiteX149" fmla="*/ 2298 w 10000"/>
                          <a:gd name="connsiteY149" fmla="*/ 1088 h 10037"/>
                          <a:gd name="connsiteX150" fmla="*/ 2476 w 10000"/>
                          <a:gd name="connsiteY150" fmla="*/ 968 h 10037"/>
                          <a:gd name="connsiteX151" fmla="*/ 2650 w 10000"/>
                          <a:gd name="connsiteY151" fmla="*/ 855 h 10037"/>
                          <a:gd name="connsiteX152" fmla="*/ 2818 w 10000"/>
                          <a:gd name="connsiteY152" fmla="*/ 739 h 10037"/>
                          <a:gd name="connsiteX153" fmla="*/ 2979 w 10000"/>
                          <a:gd name="connsiteY153" fmla="*/ 638 h 10037"/>
                          <a:gd name="connsiteX154" fmla="*/ 3135 w 10000"/>
                          <a:gd name="connsiteY154" fmla="*/ 536 h 10037"/>
                          <a:gd name="connsiteX155" fmla="*/ 3278 w 10000"/>
                          <a:gd name="connsiteY155" fmla="*/ 444 h 10037"/>
                          <a:gd name="connsiteX156" fmla="*/ 3407 w 10000"/>
                          <a:gd name="connsiteY156" fmla="*/ 357 h 10037"/>
                          <a:gd name="connsiteX157" fmla="*/ 3525 w 10000"/>
                          <a:gd name="connsiteY157" fmla="*/ 280 h 10037"/>
                          <a:gd name="connsiteX158" fmla="*/ 3629 w 10000"/>
                          <a:gd name="connsiteY158" fmla="*/ 212 h 10037"/>
                          <a:gd name="connsiteX159" fmla="*/ 3716 w 10000"/>
                          <a:gd name="connsiteY159" fmla="*/ 163 h 10037"/>
                          <a:gd name="connsiteX160" fmla="*/ 3785 w 10000"/>
                          <a:gd name="connsiteY160" fmla="*/ 119 h 10037"/>
                          <a:gd name="connsiteX161" fmla="*/ 3837 w 10000"/>
                          <a:gd name="connsiteY161" fmla="*/ 85 h 10037"/>
                          <a:gd name="connsiteX0" fmla="*/ 3837 w 10000"/>
                          <a:gd name="connsiteY0" fmla="*/ 76 h 10028"/>
                          <a:gd name="connsiteX1" fmla="*/ 4218 w 10000"/>
                          <a:gd name="connsiteY1" fmla="*/ 28 h 10028"/>
                          <a:gd name="connsiteX2" fmla="*/ 9693 w 10000"/>
                          <a:gd name="connsiteY2" fmla="*/ 3225 h 10028"/>
                          <a:gd name="connsiteX3" fmla="*/ 9785 w 10000"/>
                          <a:gd name="connsiteY3" fmla="*/ 3274 h 10028"/>
                          <a:gd name="connsiteX4" fmla="*/ 9854 w 10000"/>
                          <a:gd name="connsiteY4" fmla="*/ 3318 h 10028"/>
                          <a:gd name="connsiteX5" fmla="*/ 9901 w 10000"/>
                          <a:gd name="connsiteY5" fmla="*/ 3342 h 10028"/>
                          <a:gd name="connsiteX6" fmla="*/ 9923 w 10000"/>
                          <a:gd name="connsiteY6" fmla="*/ 3362 h 10028"/>
                          <a:gd name="connsiteX7" fmla="*/ 9975 w 10000"/>
                          <a:gd name="connsiteY7" fmla="*/ 3400 h 10028"/>
                          <a:gd name="connsiteX8" fmla="*/ 10000 w 10000"/>
                          <a:gd name="connsiteY8" fmla="*/ 3453 h 10028"/>
                          <a:gd name="connsiteX9" fmla="*/ 10000 w 10000"/>
                          <a:gd name="connsiteY9" fmla="*/ 3502 h 10028"/>
                          <a:gd name="connsiteX10" fmla="*/ 9988 w 10000"/>
                          <a:gd name="connsiteY10" fmla="*/ 3545 h 10028"/>
                          <a:gd name="connsiteX11" fmla="*/ 9958 w 10000"/>
                          <a:gd name="connsiteY11" fmla="*/ 3598 h 10028"/>
                          <a:gd name="connsiteX12" fmla="*/ 9913 w 10000"/>
                          <a:gd name="connsiteY12" fmla="*/ 3657 h 10028"/>
                          <a:gd name="connsiteX13" fmla="*/ 9874 w 10000"/>
                          <a:gd name="connsiteY13" fmla="*/ 3691 h 10028"/>
                          <a:gd name="connsiteX14" fmla="*/ 9832 w 10000"/>
                          <a:gd name="connsiteY14" fmla="*/ 3744 h 10028"/>
                          <a:gd name="connsiteX15" fmla="*/ 9780 w 10000"/>
                          <a:gd name="connsiteY15" fmla="*/ 3802 h 10028"/>
                          <a:gd name="connsiteX16" fmla="*/ 9728 w 10000"/>
                          <a:gd name="connsiteY16" fmla="*/ 3860 h 10028"/>
                          <a:gd name="connsiteX17" fmla="*/ 9671 w 10000"/>
                          <a:gd name="connsiteY17" fmla="*/ 3913 h 10028"/>
                          <a:gd name="connsiteX18" fmla="*/ 9629 w 10000"/>
                          <a:gd name="connsiteY18" fmla="*/ 3962 h 10028"/>
                          <a:gd name="connsiteX19" fmla="*/ 9589 w 10000"/>
                          <a:gd name="connsiteY19" fmla="*/ 4006 h 10028"/>
                          <a:gd name="connsiteX20" fmla="*/ 9562 w 10000"/>
                          <a:gd name="connsiteY20" fmla="*/ 4040 h 10028"/>
                          <a:gd name="connsiteX21" fmla="*/ 9550 w 10000"/>
                          <a:gd name="connsiteY21" fmla="*/ 4050 h 10028"/>
                          <a:gd name="connsiteX22" fmla="*/ 9555 w 10000"/>
                          <a:gd name="connsiteY22" fmla="*/ 6254 h 10028"/>
                          <a:gd name="connsiteX23" fmla="*/ 9567 w 10000"/>
                          <a:gd name="connsiteY23" fmla="*/ 6263 h 10028"/>
                          <a:gd name="connsiteX24" fmla="*/ 9597 w 10000"/>
                          <a:gd name="connsiteY24" fmla="*/ 6288 h 10028"/>
                          <a:gd name="connsiteX25" fmla="*/ 9641 w 10000"/>
                          <a:gd name="connsiteY25" fmla="*/ 6321 h 10028"/>
                          <a:gd name="connsiteX26" fmla="*/ 9698 w 10000"/>
                          <a:gd name="connsiteY26" fmla="*/ 6355 h 10028"/>
                          <a:gd name="connsiteX27" fmla="*/ 9753 w 10000"/>
                          <a:gd name="connsiteY27" fmla="*/ 6399 h 10028"/>
                          <a:gd name="connsiteX28" fmla="*/ 9805 w 10000"/>
                          <a:gd name="connsiteY28" fmla="*/ 6438 h 10028"/>
                          <a:gd name="connsiteX29" fmla="*/ 9844 w 10000"/>
                          <a:gd name="connsiteY29" fmla="*/ 6472 h 10028"/>
                          <a:gd name="connsiteX30" fmla="*/ 9874 w 10000"/>
                          <a:gd name="connsiteY30" fmla="*/ 6506 h 10028"/>
                          <a:gd name="connsiteX31" fmla="*/ 9884 w 10000"/>
                          <a:gd name="connsiteY31" fmla="*/ 6549 h 10028"/>
                          <a:gd name="connsiteX32" fmla="*/ 9879 w 10000"/>
                          <a:gd name="connsiteY32" fmla="*/ 6593 h 10028"/>
                          <a:gd name="connsiteX33" fmla="*/ 9866 w 10000"/>
                          <a:gd name="connsiteY33" fmla="*/ 6636 h 10028"/>
                          <a:gd name="connsiteX34" fmla="*/ 9854 w 10000"/>
                          <a:gd name="connsiteY34" fmla="*/ 6670 h 10028"/>
                          <a:gd name="connsiteX35" fmla="*/ 9839 w 10000"/>
                          <a:gd name="connsiteY35" fmla="*/ 6685 h 10028"/>
                          <a:gd name="connsiteX36" fmla="*/ 9837 w 10000"/>
                          <a:gd name="connsiteY36" fmla="*/ 6694 h 10028"/>
                          <a:gd name="connsiteX37" fmla="*/ 9827 w 10000"/>
                          <a:gd name="connsiteY37" fmla="*/ 6704 h 10028"/>
                          <a:gd name="connsiteX38" fmla="*/ 9792 w 10000"/>
                          <a:gd name="connsiteY38" fmla="*/ 6738 h 10028"/>
                          <a:gd name="connsiteX39" fmla="*/ 9740 w 10000"/>
                          <a:gd name="connsiteY39" fmla="*/ 6777 h 10028"/>
                          <a:gd name="connsiteX40" fmla="*/ 9671 w 10000"/>
                          <a:gd name="connsiteY40" fmla="*/ 6845 h 10028"/>
                          <a:gd name="connsiteX41" fmla="*/ 9579 w 10000"/>
                          <a:gd name="connsiteY41" fmla="*/ 6922 h 10028"/>
                          <a:gd name="connsiteX42" fmla="*/ 9476 w 10000"/>
                          <a:gd name="connsiteY42" fmla="*/ 7014 h 10028"/>
                          <a:gd name="connsiteX43" fmla="*/ 9359 w 10000"/>
                          <a:gd name="connsiteY43" fmla="*/ 7126 h 10028"/>
                          <a:gd name="connsiteX44" fmla="*/ 9231 w 10000"/>
                          <a:gd name="connsiteY44" fmla="*/ 7247 h 10028"/>
                          <a:gd name="connsiteX45" fmla="*/ 9087 w 10000"/>
                          <a:gd name="connsiteY45" fmla="*/ 7373 h 10028"/>
                          <a:gd name="connsiteX46" fmla="*/ 8939 w 10000"/>
                          <a:gd name="connsiteY46" fmla="*/ 7499 h 10028"/>
                          <a:gd name="connsiteX47" fmla="*/ 8780 w 10000"/>
                          <a:gd name="connsiteY47" fmla="*/ 7644 h 10028"/>
                          <a:gd name="connsiteX48" fmla="*/ 8615 w 10000"/>
                          <a:gd name="connsiteY48" fmla="*/ 7800 h 10028"/>
                          <a:gd name="connsiteX49" fmla="*/ 8441 w 10000"/>
                          <a:gd name="connsiteY49" fmla="*/ 7950 h 10028"/>
                          <a:gd name="connsiteX50" fmla="*/ 8268 w 10000"/>
                          <a:gd name="connsiteY50" fmla="*/ 8104 h 10028"/>
                          <a:gd name="connsiteX51" fmla="*/ 8090 w 10000"/>
                          <a:gd name="connsiteY51" fmla="*/ 8265 h 10028"/>
                          <a:gd name="connsiteX52" fmla="*/ 7917 w 10000"/>
                          <a:gd name="connsiteY52" fmla="*/ 8424 h 10028"/>
                          <a:gd name="connsiteX53" fmla="*/ 7741 w 10000"/>
                          <a:gd name="connsiteY53" fmla="*/ 8580 h 10028"/>
                          <a:gd name="connsiteX54" fmla="*/ 7568 w 10000"/>
                          <a:gd name="connsiteY54" fmla="*/ 8739 h 10028"/>
                          <a:gd name="connsiteX55" fmla="*/ 7395 w 10000"/>
                          <a:gd name="connsiteY55" fmla="*/ 8890 h 10028"/>
                          <a:gd name="connsiteX56" fmla="*/ 7229 w 10000"/>
                          <a:gd name="connsiteY56" fmla="*/ 9035 h 10028"/>
                          <a:gd name="connsiteX57" fmla="*/ 7073 w 10000"/>
                          <a:gd name="connsiteY57" fmla="*/ 9181 h 10028"/>
                          <a:gd name="connsiteX58" fmla="*/ 6927 w 10000"/>
                          <a:gd name="connsiteY58" fmla="*/ 9316 h 10028"/>
                          <a:gd name="connsiteX59" fmla="*/ 6784 w 10000"/>
                          <a:gd name="connsiteY59" fmla="*/ 9441 h 10028"/>
                          <a:gd name="connsiteX60" fmla="*/ 6658 w 10000"/>
                          <a:gd name="connsiteY60" fmla="*/ 9554 h 10028"/>
                          <a:gd name="connsiteX61" fmla="*/ 6541 w 10000"/>
                          <a:gd name="connsiteY61" fmla="*/ 9655 h 10028"/>
                          <a:gd name="connsiteX62" fmla="*/ 6437 w 10000"/>
                          <a:gd name="connsiteY62" fmla="*/ 9747 h 10028"/>
                          <a:gd name="connsiteX63" fmla="*/ 6356 w 10000"/>
                          <a:gd name="connsiteY63" fmla="*/ 9824 h 10028"/>
                          <a:gd name="connsiteX64" fmla="*/ 6286 w 10000"/>
                          <a:gd name="connsiteY64" fmla="*/ 9893 h 10028"/>
                          <a:gd name="connsiteX65" fmla="*/ 6235 w 10000"/>
                          <a:gd name="connsiteY65" fmla="*/ 9936 h 10028"/>
                          <a:gd name="connsiteX66" fmla="*/ 6205 w 10000"/>
                          <a:gd name="connsiteY66" fmla="*/ 9960 h 10028"/>
                          <a:gd name="connsiteX67" fmla="*/ 6131 w 10000"/>
                          <a:gd name="connsiteY67" fmla="*/ 10014 h 10028"/>
                          <a:gd name="connsiteX68" fmla="*/ 6066 w 10000"/>
                          <a:gd name="connsiteY68" fmla="*/ 10028 h 10028"/>
                          <a:gd name="connsiteX69" fmla="*/ 6004 w 10000"/>
                          <a:gd name="connsiteY69" fmla="*/ 10018 h 10028"/>
                          <a:gd name="connsiteX70" fmla="*/ 5957 w 10000"/>
                          <a:gd name="connsiteY70" fmla="*/ 10004 h 10028"/>
                          <a:gd name="connsiteX71" fmla="*/ 5928 w 10000"/>
                          <a:gd name="connsiteY71" fmla="*/ 9985 h 10028"/>
                          <a:gd name="connsiteX72" fmla="*/ 5913 w 10000"/>
                          <a:gd name="connsiteY72" fmla="*/ 9980 h 10028"/>
                          <a:gd name="connsiteX73" fmla="*/ 5901 w 10000"/>
                          <a:gd name="connsiteY73" fmla="*/ 9970 h 10028"/>
                          <a:gd name="connsiteX74" fmla="*/ 5866 w 10000"/>
                          <a:gd name="connsiteY74" fmla="*/ 9946 h 10028"/>
                          <a:gd name="connsiteX75" fmla="*/ 5809 w 10000"/>
                          <a:gd name="connsiteY75" fmla="*/ 9902 h 10028"/>
                          <a:gd name="connsiteX76" fmla="*/ 5737 w 10000"/>
                          <a:gd name="connsiteY76" fmla="*/ 9843 h 10028"/>
                          <a:gd name="connsiteX77" fmla="*/ 5641 w 10000"/>
                          <a:gd name="connsiteY77" fmla="*/ 9766 h 10028"/>
                          <a:gd name="connsiteX78" fmla="*/ 5524 w 10000"/>
                          <a:gd name="connsiteY78" fmla="*/ 9674 h 10028"/>
                          <a:gd name="connsiteX79" fmla="*/ 5398 w 10000"/>
                          <a:gd name="connsiteY79" fmla="*/ 9573 h 10028"/>
                          <a:gd name="connsiteX80" fmla="*/ 5252 w 10000"/>
                          <a:gd name="connsiteY80" fmla="*/ 9461 h 10028"/>
                          <a:gd name="connsiteX81" fmla="*/ 5096 w 10000"/>
                          <a:gd name="connsiteY81" fmla="*/ 9340 h 10028"/>
                          <a:gd name="connsiteX82" fmla="*/ 4923 w 10000"/>
                          <a:gd name="connsiteY82" fmla="*/ 9205 h 10028"/>
                          <a:gd name="connsiteX83" fmla="*/ 4740 w 10000"/>
                          <a:gd name="connsiteY83" fmla="*/ 9059 h 10028"/>
                          <a:gd name="connsiteX84" fmla="*/ 4545 w 10000"/>
                          <a:gd name="connsiteY84" fmla="*/ 8909 h 10028"/>
                          <a:gd name="connsiteX85" fmla="*/ 4347 w 10000"/>
                          <a:gd name="connsiteY85" fmla="*/ 8753 h 10028"/>
                          <a:gd name="connsiteX86" fmla="*/ 4139 w 10000"/>
                          <a:gd name="connsiteY86" fmla="*/ 8584 h 10028"/>
                          <a:gd name="connsiteX87" fmla="*/ 3924 w 10000"/>
                          <a:gd name="connsiteY87" fmla="*/ 8424 h 10028"/>
                          <a:gd name="connsiteX88" fmla="*/ 3706 w 10000"/>
                          <a:gd name="connsiteY88" fmla="*/ 8245 h 10028"/>
                          <a:gd name="connsiteX89" fmla="*/ 3481 w 10000"/>
                          <a:gd name="connsiteY89" fmla="*/ 8075 h 10028"/>
                          <a:gd name="connsiteX90" fmla="*/ 3256 w 10000"/>
                          <a:gd name="connsiteY90" fmla="*/ 7901 h 10028"/>
                          <a:gd name="connsiteX91" fmla="*/ 3026 w 10000"/>
                          <a:gd name="connsiteY91" fmla="*/ 7721 h 10028"/>
                          <a:gd name="connsiteX92" fmla="*/ 2801 w 10000"/>
                          <a:gd name="connsiteY92" fmla="*/ 7543 h 10028"/>
                          <a:gd name="connsiteX93" fmla="*/ 2575 w 10000"/>
                          <a:gd name="connsiteY93" fmla="*/ 7363 h 10028"/>
                          <a:gd name="connsiteX94" fmla="*/ 2355 w 10000"/>
                          <a:gd name="connsiteY94" fmla="*/ 7194 h 10028"/>
                          <a:gd name="connsiteX95" fmla="*/ 2135 w 10000"/>
                          <a:gd name="connsiteY95" fmla="*/ 7024 h 10028"/>
                          <a:gd name="connsiteX96" fmla="*/ 1922 w 10000"/>
                          <a:gd name="connsiteY96" fmla="*/ 6855 h 10028"/>
                          <a:gd name="connsiteX97" fmla="*/ 1719 w 10000"/>
                          <a:gd name="connsiteY97" fmla="*/ 6694 h 10028"/>
                          <a:gd name="connsiteX98" fmla="*/ 1519 w 10000"/>
                          <a:gd name="connsiteY98" fmla="*/ 6540 h 10028"/>
                          <a:gd name="connsiteX99" fmla="*/ 1331 w 10000"/>
                          <a:gd name="connsiteY99" fmla="*/ 6389 h 10028"/>
                          <a:gd name="connsiteX100" fmla="*/ 1153 w 10000"/>
                          <a:gd name="connsiteY100" fmla="*/ 6254 h 10028"/>
                          <a:gd name="connsiteX101" fmla="*/ 985 w 10000"/>
                          <a:gd name="connsiteY101" fmla="*/ 6118 h 10028"/>
                          <a:gd name="connsiteX102" fmla="*/ 831 w 10000"/>
                          <a:gd name="connsiteY102" fmla="*/ 5997 h 10028"/>
                          <a:gd name="connsiteX103" fmla="*/ 690 w 10000"/>
                          <a:gd name="connsiteY103" fmla="*/ 5890 h 10028"/>
                          <a:gd name="connsiteX104" fmla="*/ 569 w 10000"/>
                          <a:gd name="connsiteY104" fmla="*/ 5794 h 10028"/>
                          <a:gd name="connsiteX105" fmla="*/ 460 w 10000"/>
                          <a:gd name="connsiteY105" fmla="*/ 5711 h 10028"/>
                          <a:gd name="connsiteX106" fmla="*/ 369 w 10000"/>
                          <a:gd name="connsiteY106" fmla="*/ 5633 h 10028"/>
                          <a:gd name="connsiteX107" fmla="*/ 299 w 10000"/>
                          <a:gd name="connsiteY107" fmla="*/ 5585 h 10028"/>
                          <a:gd name="connsiteX108" fmla="*/ 252 w 10000"/>
                          <a:gd name="connsiteY108" fmla="*/ 5542 h 10028"/>
                          <a:gd name="connsiteX109" fmla="*/ 225 w 10000"/>
                          <a:gd name="connsiteY109" fmla="*/ 5517 h 10028"/>
                          <a:gd name="connsiteX110" fmla="*/ 148 w 10000"/>
                          <a:gd name="connsiteY110" fmla="*/ 5440 h 10028"/>
                          <a:gd name="connsiteX111" fmla="*/ 92 w 10000"/>
                          <a:gd name="connsiteY111" fmla="*/ 5338 h 10028"/>
                          <a:gd name="connsiteX112" fmla="*/ 52 w 10000"/>
                          <a:gd name="connsiteY112" fmla="*/ 5227 h 10028"/>
                          <a:gd name="connsiteX113" fmla="*/ 27 w 10000"/>
                          <a:gd name="connsiteY113" fmla="*/ 5125 h 10028"/>
                          <a:gd name="connsiteX114" fmla="*/ 10 w 10000"/>
                          <a:gd name="connsiteY114" fmla="*/ 5033 h 10028"/>
                          <a:gd name="connsiteX115" fmla="*/ 5 w 10000"/>
                          <a:gd name="connsiteY115" fmla="*/ 4955 h 10028"/>
                          <a:gd name="connsiteX116" fmla="*/ 0 w 10000"/>
                          <a:gd name="connsiteY116" fmla="*/ 4897 h 10028"/>
                          <a:gd name="connsiteX117" fmla="*/ 0 w 10000"/>
                          <a:gd name="connsiteY117" fmla="*/ 4878 h 10028"/>
                          <a:gd name="connsiteX118" fmla="*/ 0 w 10000"/>
                          <a:gd name="connsiteY118" fmla="*/ 4844 h 10028"/>
                          <a:gd name="connsiteX119" fmla="*/ 0 w 10000"/>
                          <a:gd name="connsiteY119" fmla="*/ 4762 h 10028"/>
                          <a:gd name="connsiteX120" fmla="*/ 0 w 10000"/>
                          <a:gd name="connsiteY120" fmla="*/ 4630 h 10028"/>
                          <a:gd name="connsiteX121" fmla="*/ 0 w 10000"/>
                          <a:gd name="connsiteY121" fmla="*/ 3836 h 10028"/>
                          <a:gd name="connsiteX122" fmla="*/ 0 w 10000"/>
                          <a:gd name="connsiteY122" fmla="*/ 3613 h 10028"/>
                          <a:gd name="connsiteX123" fmla="*/ 0 w 10000"/>
                          <a:gd name="connsiteY123" fmla="*/ 3410 h 10028"/>
                          <a:gd name="connsiteX124" fmla="*/ 0 w 10000"/>
                          <a:gd name="connsiteY124" fmla="*/ 3230 h 10028"/>
                          <a:gd name="connsiteX125" fmla="*/ 10 w 10000"/>
                          <a:gd name="connsiteY125" fmla="*/ 3061 h 10028"/>
                          <a:gd name="connsiteX126" fmla="*/ 40 w 10000"/>
                          <a:gd name="connsiteY126" fmla="*/ 2901 h 10028"/>
                          <a:gd name="connsiteX127" fmla="*/ 84 w 10000"/>
                          <a:gd name="connsiteY127" fmla="*/ 2765 h 10028"/>
                          <a:gd name="connsiteX128" fmla="*/ 131 w 10000"/>
                          <a:gd name="connsiteY128" fmla="*/ 2654 h 10028"/>
                          <a:gd name="connsiteX129" fmla="*/ 183 w 10000"/>
                          <a:gd name="connsiteY129" fmla="*/ 2552 h 10028"/>
                          <a:gd name="connsiteX130" fmla="*/ 230 w 10000"/>
                          <a:gd name="connsiteY130" fmla="*/ 2484 h 10028"/>
                          <a:gd name="connsiteX131" fmla="*/ 275 w 10000"/>
                          <a:gd name="connsiteY131" fmla="*/ 2426 h 10028"/>
                          <a:gd name="connsiteX132" fmla="*/ 299 w 10000"/>
                          <a:gd name="connsiteY132" fmla="*/ 2392 h 10028"/>
                          <a:gd name="connsiteX133" fmla="*/ 312 w 10000"/>
                          <a:gd name="connsiteY133" fmla="*/ 2383 h 10028"/>
                          <a:gd name="connsiteX134" fmla="*/ 322 w 10000"/>
                          <a:gd name="connsiteY134" fmla="*/ 2378 h 10028"/>
                          <a:gd name="connsiteX135" fmla="*/ 356 w 10000"/>
                          <a:gd name="connsiteY135" fmla="*/ 2359 h 10028"/>
                          <a:gd name="connsiteX136" fmla="*/ 413 w 10000"/>
                          <a:gd name="connsiteY136" fmla="*/ 2315 h 10028"/>
                          <a:gd name="connsiteX137" fmla="*/ 485 w 10000"/>
                          <a:gd name="connsiteY137" fmla="*/ 2266 h 10028"/>
                          <a:gd name="connsiteX138" fmla="*/ 581 w 10000"/>
                          <a:gd name="connsiteY138" fmla="*/ 2208 h 10028"/>
                          <a:gd name="connsiteX139" fmla="*/ 690 w 10000"/>
                          <a:gd name="connsiteY139" fmla="*/ 2140 h 10028"/>
                          <a:gd name="connsiteX140" fmla="*/ 811 w 10000"/>
                          <a:gd name="connsiteY140" fmla="*/ 2053 h 10028"/>
                          <a:gd name="connsiteX141" fmla="*/ 950 w 10000"/>
                          <a:gd name="connsiteY141" fmla="*/ 1971 h 10028"/>
                          <a:gd name="connsiteX142" fmla="*/ 1096 w 10000"/>
                          <a:gd name="connsiteY142" fmla="*/ 1869 h 10028"/>
                          <a:gd name="connsiteX143" fmla="*/ 1252 w 10000"/>
                          <a:gd name="connsiteY143" fmla="*/ 1762 h 10028"/>
                          <a:gd name="connsiteX144" fmla="*/ 1418 w 10000"/>
                          <a:gd name="connsiteY144" fmla="*/ 1656 h 10028"/>
                          <a:gd name="connsiteX145" fmla="*/ 1586 w 10000"/>
                          <a:gd name="connsiteY145" fmla="*/ 1544 h 10028"/>
                          <a:gd name="connsiteX146" fmla="*/ 1759 w 10000"/>
                          <a:gd name="connsiteY146" fmla="*/ 1423 h 10028"/>
                          <a:gd name="connsiteX147" fmla="*/ 1940 w 10000"/>
                          <a:gd name="connsiteY147" fmla="*/ 1317 h 10028"/>
                          <a:gd name="connsiteX148" fmla="*/ 2118 w 10000"/>
                          <a:gd name="connsiteY148" fmla="*/ 1195 h 10028"/>
                          <a:gd name="connsiteX149" fmla="*/ 2298 w 10000"/>
                          <a:gd name="connsiteY149" fmla="*/ 1079 h 10028"/>
                          <a:gd name="connsiteX150" fmla="*/ 2476 w 10000"/>
                          <a:gd name="connsiteY150" fmla="*/ 959 h 10028"/>
                          <a:gd name="connsiteX151" fmla="*/ 2650 w 10000"/>
                          <a:gd name="connsiteY151" fmla="*/ 846 h 10028"/>
                          <a:gd name="connsiteX152" fmla="*/ 2818 w 10000"/>
                          <a:gd name="connsiteY152" fmla="*/ 730 h 10028"/>
                          <a:gd name="connsiteX153" fmla="*/ 2979 w 10000"/>
                          <a:gd name="connsiteY153" fmla="*/ 629 h 10028"/>
                          <a:gd name="connsiteX154" fmla="*/ 3135 w 10000"/>
                          <a:gd name="connsiteY154" fmla="*/ 527 h 10028"/>
                          <a:gd name="connsiteX155" fmla="*/ 3278 w 10000"/>
                          <a:gd name="connsiteY155" fmla="*/ 435 h 10028"/>
                          <a:gd name="connsiteX156" fmla="*/ 3407 w 10000"/>
                          <a:gd name="connsiteY156" fmla="*/ 348 h 10028"/>
                          <a:gd name="connsiteX157" fmla="*/ 3525 w 10000"/>
                          <a:gd name="connsiteY157" fmla="*/ 271 h 10028"/>
                          <a:gd name="connsiteX158" fmla="*/ 3629 w 10000"/>
                          <a:gd name="connsiteY158" fmla="*/ 203 h 10028"/>
                          <a:gd name="connsiteX159" fmla="*/ 3716 w 10000"/>
                          <a:gd name="connsiteY159" fmla="*/ 154 h 10028"/>
                          <a:gd name="connsiteX160" fmla="*/ 3785 w 10000"/>
                          <a:gd name="connsiteY160" fmla="*/ 110 h 10028"/>
                          <a:gd name="connsiteX161" fmla="*/ 3837 w 10000"/>
                          <a:gd name="connsiteY161" fmla="*/ 76 h 10028"/>
                          <a:gd name="connsiteX0" fmla="*/ 3837 w 10000"/>
                          <a:gd name="connsiteY0" fmla="*/ 114 h 10066"/>
                          <a:gd name="connsiteX1" fmla="*/ 4218 w 10000"/>
                          <a:gd name="connsiteY1" fmla="*/ 66 h 10066"/>
                          <a:gd name="connsiteX2" fmla="*/ 9693 w 10000"/>
                          <a:gd name="connsiteY2" fmla="*/ 3263 h 10066"/>
                          <a:gd name="connsiteX3" fmla="*/ 9785 w 10000"/>
                          <a:gd name="connsiteY3" fmla="*/ 3312 h 10066"/>
                          <a:gd name="connsiteX4" fmla="*/ 9854 w 10000"/>
                          <a:gd name="connsiteY4" fmla="*/ 3356 h 10066"/>
                          <a:gd name="connsiteX5" fmla="*/ 9901 w 10000"/>
                          <a:gd name="connsiteY5" fmla="*/ 3380 h 10066"/>
                          <a:gd name="connsiteX6" fmla="*/ 9923 w 10000"/>
                          <a:gd name="connsiteY6" fmla="*/ 3400 h 10066"/>
                          <a:gd name="connsiteX7" fmla="*/ 9975 w 10000"/>
                          <a:gd name="connsiteY7" fmla="*/ 3438 h 10066"/>
                          <a:gd name="connsiteX8" fmla="*/ 10000 w 10000"/>
                          <a:gd name="connsiteY8" fmla="*/ 3491 h 10066"/>
                          <a:gd name="connsiteX9" fmla="*/ 10000 w 10000"/>
                          <a:gd name="connsiteY9" fmla="*/ 3540 h 10066"/>
                          <a:gd name="connsiteX10" fmla="*/ 9988 w 10000"/>
                          <a:gd name="connsiteY10" fmla="*/ 3583 h 10066"/>
                          <a:gd name="connsiteX11" fmla="*/ 9958 w 10000"/>
                          <a:gd name="connsiteY11" fmla="*/ 3636 h 10066"/>
                          <a:gd name="connsiteX12" fmla="*/ 9913 w 10000"/>
                          <a:gd name="connsiteY12" fmla="*/ 3695 h 10066"/>
                          <a:gd name="connsiteX13" fmla="*/ 9874 w 10000"/>
                          <a:gd name="connsiteY13" fmla="*/ 3729 h 10066"/>
                          <a:gd name="connsiteX14" fmla="*/ 9832 w 10000"/>
                          <a:gd name="connsiteY14" fmla="*/ 3782 h 10066"/>
                          <a:gd name="connsiteX15" fmla="*/ 9780 w 10000"/>
                          <a:gd name="connsiteY15" fmla="*/ 3840 h 10066"/>
                          <a:gd name="connsiteX16" fmla="*/ 9728 w 10000"/>
                          <a:gd name="connsiteY16" fmla="*/ 3898 h 10066"/>
                          <a:gd name="connsiteX17" fmla="*/ 9671 w 10000"/>
                          <a:gd name="connsiteY17" fmla="*/ 3951 h 10066"/>
                          <a:gd name="connsiteX18" fmla="*/ 9629 w 10000"/>
                          <a:gd name="connsiteY18" fmla="*/ 4000 h 10066"/>
                          <a:gd name="connsiteX19" fmla="*/ 9589 w 10000"/>
                          <a:gd name="connsiteY19" fmla="*/ 4044 h 10066"/>
                          <a:gd name="connsiteX20" fmla="*/ 9562 w 10000"/>
                          <a:gd name="connsiteY20" fmla="*/ 4078 h 10066"/>
                          <a:gd name="connsiteX21" fmla="*/ 9550 w 10000"/>
                          <a:gd name="connsiteY21" fmla="*/ 4088 h 10066"/>
                          <a:gd name="connsiteX22" fmla="*/ 9555 w 10000"/>
                          <a:gd name="connsiteY22" fmla="*/ 6292 h 10066"/>
                          <a:gd name="connsiteX23" fmla="*/ 9567 w 10000"/>
                          <a:gd name="connsiteY23" fmla="*/ 6301 h 10066"/>
                          <a:gd name="connsiteX24" fmla="*/ 9597 w 10000"/>
                          <a:gd name="connsiteY24" fmla="*/ 6326 h 10066"/>
                          <a:gd name="connsiteX25" fmla="*/ 9641 w 10000"/>
                          <a:gd name="connsiteY25" fmla="*/ 6359 h 10066"/>
                          <a:gd name="connsiteX26" fmla="*/ 9698 w 10000"/>
                          <a:gd name="connsiteY26" fmla="*/ 6393 h 10066"/>
                          <a:gd name="connsiteX27" fmla="*/ 9753 w 10000"/>
                          <a:gd name="connsiteY27" fmla="*/ 6437 h 10066"/>
                          <a:gd name="connsiteX28" fmla="*/ 9805 w 10000"/>
                          <a:gd name="connsiteY28" fmla="*/ 6476 h 10066"/>
                          <a:gd name="connsiteX29" fmla="*/ 9844 w 10000"/>
                          <a:gd name="connsiteY29" fmla="*/ 6510 h 10066"/>
                          <a:gd name="connsiteX30" fmla="*/ 9874 w 10000"/>
                          <a:gd name="connsiteY30" fmla="*/ 6544 h 10066"/>
                          <a:gd name="connsiteX31" fmla="*/ 9884 w 10000"/>
                          <a:gd name="connsiteY31" fmla="*/ 6587 h 10066"/>
                          <a:gd name="connsiteX32" fmla="*/ 9879 w 10000"/>
                          <a:gd name="connsiteY32" fmla="*/ 6631 h 10066"/>
                          <a:gd name="connsiteX33" fmla="*/ 9866 w 10000"/>
                          <a:gd name="connsiteY33" fmla="*/ 6674 h 10066"/>
                          <a:gd name="connsiteX34" fmla="*/ 9854 w 10000"/>
                          <a:gd name="connsiteY34" fmla="*/ 6708 h 10066"/>
                          <a:gd name="connsiteX35" fmla="*/ 9839 w 10000"/>
                          <a:gd name="connsiteY35" fmla="*/ 6723 h 10066"/>
                          <a:gd name="connsiteX36" fmla="*/ 9837 w 10000"/>
                          <a:gd name="connsiteY36" fmla="*/ 6732 h 10066"/>
                          <a:gd name="connsiteX37" fmla="*/ 9827 w 10000"/>
                          <a:gd name="connsiteY37" fmla="*/ 6742 h 10066"/>
                          <a:gd name="connsiteX38" fmla="*/ 9792 w 10000"/>
                          <a:gd name="connsiteY38" fmla="*/ 6776 h 10066"/>
                          <a:gd name="connsiteX39" fmla="*/ 9740 w 10000"/>
                          <a:gd name="connsiteY39" fmla="*/ 6815 h 10066"/>
                          <a:gd name="connsiteX40" fmla="*/ 9671 w 10000"/>
                          <a:gd name="connsiteY40" fmla="*/ 6883 h 10066"/>
                          <a:gd name="connsiteX41" fmla="*/ 9579 w 10000"/>
                          <a:gd name="connsiteY41" fmla="*/ 6960 h 10066"/>
                          <a:gd name="connsiteX42" fmla="*/ 9476 w 10000"/>
                          <a:gd name="connsiteY42" fmla="*/ 7052 h 10066"/>
                          <a:gd name="connsiteX43" fmla="*/ 9359 w 10000"/>
                          <a:gd name="connsiteY43" fmla="*/ 7164 h 10066"/>
                          <a:gd name="connsiteX44" fmla="*/ 9231 w 10000"/>
                          <a:gd name="connsiteY44" fmla="*/ 7285 h 10066"/>
                          <a:gd name="connsiteX45" fmla="*/ 9087 w 10000"/>
                          <a:gd name="connsiteY45" fmla="*/ 7411 h 10066"/>
                          <a:gd name="connsiteX46" fmla="*/ 8939 w 10000"/>
                          <a:gd name="connsiteY46" fmla="*/ 7537 h 10066"/>
                          <a:gd name="connsiteX47" fmla="*/ 8780 w 10000"/>
                          <a:gd name="connsiteY47" fmla="*/ 7682 h 10066"/>
                          <a:gd name="connsiteX48" fmla="*/ 8615 w 10000"/>
                          <a:gd name="connsiteY48" fmla="*/ 7838 h 10066"/>
                          <a:gd name="connsiteX49" fmla="*/ 8441 w 10000"/>
                          <a:gd name="connsiteY49" fmla="*/ 7988 h 10066"/>
                          <a:gd name="connsiteX50" fmla="*/ 8268 w 10000"/>
                          <a:gd name="connsiteY50" fmla="*/ 8142 h 10066"/>
                          <a:gd name="connsiteX51" fmla="*/ 8090 w 10000"/>
                          <a:gd name="connsiteY51" fmla="*/ 8303 h 10066"/>
                          <a:gd name="connsiteX52" fmla="*/ 7917 w 10000"/>
                          <a:gd name="connsiteY52" fmla="*/ 8462 h 10066"/>
                          <a:gd name="connsiteX53" fmla="*/ 7741 w 10000"/>
                          <a:gd name="connsiteY53" fmla="*/ 8618 h 10066"/>
                          <a:gd name="connsiteX54" fmla="*/ 7568 w 10000"/>
                          <a:gd name="connsiteY54" fmla="*/ 8777 h 10066"/>
                          <a:gd name="connsiteX55" fmla="*/ 7395 w 10000"/>
                          <a:gd name="connsiteY55" fmla="*/ 8928 h 10066"/>
                          <a:gd name="connsiteX56" fmla="*/ 7229 w 10000"/>
                          <a:gd name="connsiteY56" fmla="*/ 9073 h 10066"/>
                          <a:gd name="connsiteX57" fmla="*/ 7073 w 10000"/>
                          <a:gd name="connsiteY57" fmla="*/ 9219 h 10066"/>
                          <a:gd name="connsiteX58" fmla="*/ 6927 w 10000"/>
                          <a:gd name="connsiteY58" fmla="*/ 9354 h 10066"/>
                          <a:gd name="connsiteX59" fmla="*/ 6784 w 10000"/>
                          <a:gd name="connsiteY59" fmla="*/ 9479 h 10066"/>
                          <a:gd name="connsiteX60" fmla="*/ 6658 w 10000"/>
                          <a:gd name="connsiteY60" fmla="*/ 9592 h 10066"/>
                          <a:gd name="connsiteX61" fmla="*/ 6541 w 10000"/>
                          <a:gd name="connsiteY61" fmla="*/ 9693 h 10066"/>
                          <a:gd name="connsiteX62" fmla="*/ 6437 w 10000"/>
                          <a:gd name="connsiteY62" fmla="*/ 9785 h 10066"/>
                          <a:gd name="connsiteX63" fmla="*/ 6356 w 10000"/>
                          <a:gd name="connsiteY63" fmla="*/ 9862 h 10066"/>
                          <a:gd name="connsiteX64" fmla="*/ 6286 w 10000"/>
                          <a:gd name="connsiteY64" fmla="*/ 9931 h 10066"/>
                          <a:gd name="connsiteX65" fmla="*/ 6235 w 10000"/>
                          <a:gd name="connsiteY65" fmla="*/ 9974 h 10066"/>
                          <a:gd name="connsiteX66" fmla="*/ 6205 w 10000"/>
                          <a:gd name="connsiteY66" fmla="*/ 9998 h 10066"/>
                          <a:gd name="connsiteX67" fmla="*/ 6131 w 10000"/>
                          <a:gd name="connsiteY67" fmla="*/ 10052 h 10066"/>
                          <a:gd name="connsiteX68" fmla="*/ 6066 w 10000"/>
                          <a:gd name="connsiteY68" fmla="*/ 10066 h 10066"/>
                          <a:gd name="connsiteX69" fmla="*/ 6004 w 10000"/>
                          <a:gd name="connsiteY69" fmla="*/ 10056 h 10066"/>
                          <a:gd name="connsiteX70" fmla="*/ 5957 w 10000"/>
                          <a:gd name="connsiteY70" fmla="*/ 10042 h 10066"/>
                          <a:gd name="connsiteX71" fmla="*/ 5928 w 10000"/>
                          <a:gd name="connsiteY71" fmla="*/ 10023 h 10066"/>
                          <a:gd name="connsiteX72" fmla="*/ 5913 w 10000"/>
                          <a:gd name="connsiteY72" fmla="*/ 10018 h 10066"/>
                          <a:gd name="connsiteX73" fmla="*/ 5901 w 10000"/>
                          <a:gd name="connsiteY73" fmla="*/ 10008 h 10066"/>
                          <a:gd name="connsiteX74" fmla="*/ 5866 w 10000"/>
                          <a:gd name="connsiteY74" fmla="*/ 9984 h 10066"/>
                          <a:gd name="connsiteX75" fmla="*/ 5809 w 10000"/>
                          <a:gd name="connsiteY75" fmla="*/ 9940 h 10066"/>
                          <a:gd name="connsiteX76" fmla="*/ 5737 w 10000"/>
                          <a:gd name="connsiteY76" fmla="*/ 9881 h 10066"/>
                          <a:gd name="connsiteX77" fmla="*/ 5641 w 10000"/>
                          <a:gd name="connsiteY77" fmla="*/ 9804 h 10066"/>
                          <a:gd name="connsiteX78" fmla="*/ 5524 w 10000"/>
                          <a:gd name="connsiteY78" fmla="*/ 9712 h 10066"/>
                          <a:gd name="connsiteX79" fmla="*/ 5398 w 10000"/>
                          <a:gd name="connsiteY79" fmla="*/ 9611 h 10066"/>
                          <a:gd name="connsiteX80" fmla="*/ 5252 w 10000"/>
                          <a:gd name="connsiteY80" fmla="*/ 9499 h 10066"/>
                          <a:gd name="connsiteX81" fmla="*/ 5096 w 10000"/>
                          <a:gd name="connsiteY81" fmla="*/ 9378 h 10066"/>
                          <a:gd name="connsiteX82" fmla="*/ 4923 w 10000"/>
                          <a:gd name="connsiteY82" fmla="*/ 9243 h 10066"/>
                          <a:gd name="connsiteX83" fmla="*/ 4740 w 10000"/>
                          <a:gd name="connsiteY83" fmla="*/ 9097 h 10066"/>
                          <a:gd name="connsiteX84" fmla="*/ 4545 w 10000"/>
                          <a:gd name="connsiteY84" fmla="*/ 8947 h 10066"/>
                          <a:gd name="connsiteX85" fmla="*/ 4347 w 10000"/>
                          <a:gd name="connsiteY85" fmla="*/ 8791 h 10066"/>
                          <a:gd name="connsiteX86" fmla="*/ 4139 w 10000"/>
                          <a:gd name="connsiteY86" fmla="*/ 8622 h 10066"/>
                          <a:gd name="connsiteX87" fmla="*/ 3924 w 10000"/>
                          <a:gd name="connsiteY87" fmla="*/ 8462 h 10066"/>
                          <a:gd name="connsiteX88" fmla="*/ 3706 w 10000"/>
                          <a:gd name="connsiteY88" fmla="*/ 8283 h 10066"/>
                          <a:gd name="connsiteX89" fmla="*/ 3481 w 10000"/>
                          <a:gd name="connsiteY89" fmla="*/ 8113 h 10066"/>
                          <a:gd name="connsiteX90" fmla="*/ 3256 w 10000"/>
                          <a:gd name="connsiteY90" fmla="*/ 7939 h 10066"/>
                          <a:gd name="connsiteX91" fmla="*/ 3026 w 10000"/>
                          <a:gd name="connsiteY91" fmla="*/ 7759 h 10066"/>
                          <a:gd name="connsiteX92" fmla="*/ 2801 w 10000"/>
                          <a:gd name="connsiteY92" fmla="*/ 7581 h 10066"/>
                          <a:gd name="connsiteX93" fmla="*/ 2575 w 10000"/>
                          <a:gd name="connsiteY93" fmla="*/ 7401 h 10066"/>
                          <a:gd name="connsiteX94" fmla="*/ 2355 w 10000"/>
                          <a:gd name="connsiteY94" fmla="*/ 7232 h 10066"/>
                          <a:gd name="connsiteX95" fmla="*/ 2135 w 10000"/>
                          <a:gd name="connsiteY95" fmla="*/ 7062 h 10066"/>
                          <a:gd name="connsiteX96" fmla="*/ 1922 w 10000"/>
                          <a:gd name="connsiteY96" fmla="*/ 6893 h 10066"/>
                          <a:gd name="connsiteX97" fmla="*/ 1719 w 10000"/>
                          <a:gd name="connsiteY97" fmla="*/ 6732 h 10066"/>
                          <a:gd name="connsiteX98" fmla="*/ 1519 w 10000"/>
                          <a:gd name="connsiteY98" fmla="*/ 6578 h 10066"/>
                          <a:gd name="connsiteX99" fmla="*/ 1331 w 10000"/>
                          <a:gd name="connsiteY99" fmla="*/ 6427 h 10066"/>
                          <a:gd name="connsiteX100" fmla="*/ 1153 w 10000"/>
                          <a:gd name="connsiteY100" fmla="*/ 6292 h 10066"/>
                          <a:gd name="connsiteX101" fmla="*/ 985 w 10000"/>
                          <a:gd name="connsiteY101" fmla="*/ 6156 h 10066"/>
                          <a:gd name="connsiteX102" fmla="*/ 831 w 10000"/>
                          <a:gd name="connsiteY102" fmla="*/ 6035 h 10066"/>
                          <a:gd name="connsiteX103" fmla="*/ 690 w 10000"/>
                          <a:gd name="connsiteY103" fmla="*/ 5928 h 10066"/>
                          <a:gd name="connsiteX104" fmla="*/ 569 w 10000"/>
                          <a:gd name="connsiteY104" fmla="*/ 5832 h 10066"/>
                          <a:gd name="connsiteX105" fmla="*/ 460 w 10000"/>
                          <a:gd name="connsiteY105" fmla="*/ 5749 h 10066"/>
                          <a:gd name="connsiteX106" fmla="*/ 369 w 10000"/>
                          <a:gd name="connsiteY106" fmla="*/ 5671 h 10066"/>
                          <a:gd name="connsiteX107" fmla="*/ 299 w 10000"/>
                          <a:gd name="connsiteY107" fmla="*/ 5623 h 10066"/>
                          <a:gd name="connsiteX108" fmla="*/ 252 w 10000"/>
                          <a:gd name="connsiteY108" fmla="*/ 5580 h 10066"/>
                          <a:gd name="connsiteX109" fmla="*/ 225 w 10000"/>
                          <a:gd name="connsiteY109" fmla="*/ 5555 h 10066"/>
                          <a:gd name="connsiteX110" fmla="*/ 148 w 10000"/>
                          <a:gd name="connsiteY110" fmla="*/ 5478 h 10066"/>
                          <a:gd name="connsiteX111" fmla="*/ 92 w 10000"/>
                          <a:gd name="connsiteY111" fmla="*/ 5376 h 10066"/>
                          <a:gd name="connsiteX112" fmla="*/ 52 w 10000"/>
                          <a:gd name="connsiteY112" fmla="*/ 5265 h 10066"/>
                          <a:gd name="connsiteX113" fmla="*/ 27 w 10000"/>
                          <a:gd name="connsiteY113" fmla="*/ 5163 h 10066"/>
                          <a:gd name="connsiteX114" fmla="*/ 10 w 10000"/>
                          <a:gd name="connsiteY114" fmla="*/ 5071 h 10066"/>
                          <a:gd name="connsiteX115" fmla="*/ 5 w 10000"/>
                          <a:gd name="connsiteY115" fmla="*/ 4993 h 10066"/>
                          <a:gd name="connsiteX116" fmla="*/ 0 w 10000"/>
                          <a:gd name="connsiteY116" fmla="*/ 4935 h 10066"/>
                          <a:gd name="connsiteX117" fmla="*/ 0 w 10000"/>
                          <a:gd name="connsiteY117" fmla="*/ 4916 h 10066"/>
                          <a:gd name="connsiteX118" fmla="*/ 0 w 10000"/>
                          <a:gd name="connsiteY118" fmla="*/ 4882 h 10066"/>
                          <a:gd name="connsiteX119" fmla="*/ 0 w 10000"/>
                          <a:gd name="connsiteY119" fmla="*/ 4800 h 10066"/>
                          <a:gd name="connsiteX120" fmla="*/ 0 w 10000"/>
                          <a:gd name="connsiteY120" fmla="*/ 4668 h 10066"/>
                          <a:gd name="connsiteX121" fmla="*/ 0 w 10000"/>
                          <a:gd name="connsiteY121" fmla="*/ 3874 h 10066"/>
                          <a:gd name="connsiteX122" fmla="*/ 0 w 10000"/>
                          <a:gd name="connsiteY122" fmla="*/ 3651 h 10066"/>
                          <a:gd name="connsiteX123" fmla="*/ 0 w 10000"/>
                          <a:gd name="connsiteY123" fmla="*/ 3448 h 10066"/>
                          <a:gd name="connsiteX124" fmla="*/ 0 w 10000"/>
                          <a:gd name="connsiteY124" fmla="*/ 3268 h 10066"/>
                          <a:gd name="connsiteX125" fmla="*/ 10 w 10000"/>
                          <a:gd name="connsiteY125" fmla="*/ 3099 h 10066"/>
                          <a:gd name="connsiteX126" fmla="*/ 40 w 10000"/>
                          <a:gd name="connsiteY126" fmla="*/ 2939 h 10066"/>
                          <a:gd name="connsiteX127" fmla="*/ 84 w 10000"/>
                          <a:gd name="connsiteY127" fmla="*/ 2803 h 10066"/>
                          <a:gd name="connsiteX128" fmla="*/ 131 w 10000"/>
                          <a:gd name="connsiteY128" fmla="*/ 2692 h 10066"/>
                          <a:gd name="connsiteX129" fmla="*/ 183 w 10000"/>
                          <a:gd name="connsiteY129" fmla="*/ 2590 h 10066"/>
                          <a:gd name="connsiteX130" fmla="*/ 230 w 10000"/>
                          <a:gd name="connsiteY130" fmla="*/ 2522 h 10066"/>
                          <a:gd name="connsiteX131" fmla="*/ 275 w 10000"/>
                          <a:gd name="connsiteY131" fmla="*/ 2464 h 10066"/>
                          <a:gd name="connsiteX132" fmla="*/ 299 w 10000"/>
                          <a:gd name="connsiteY132" fmla="*/ 2430 h 10066"/>
                          <a:gd name="connsiteX133" fmla="*/ 312 w 10000"/>
                          <a:gd name="connsiteY133" fmla="*/ 2421 h 10066"/>
                          <a:gd name="connsiteX134" fmla="*/ 322 w 10000"/>
                          <a:gd name="connsiteY134" fmla="*/ 2416 h 10066"/>
                          <a:gd name="connsiteX135" fmla="*/ 356 w 10000"/>
                          <a:gd name="connsiteY135" fmla="*/ 2397 h 10066"/>
                          <a:gd name="connsiteX136" fmla="*/ 413 w 10000"/>
                          <a:gd name="connsiteY136" fmla="*/ 2353 h 10066"/>
                          <a:gd name="connsiteX137" fmla="*/ 485 w 10000"/>
                          <a:gd name="connsiteY137" fmla="*/ 2304 h 10066"/>
                          <a:gd name="connsiteX138" fmla="*/ 581 w 10000"/>
                          <a:gd name="connsiteY138" fmla="*/ 2246 h 10066"/>
                          <a:gd name="connsiteX139" fmla="*/ 690 w 10000"/>
                          <a:gd name="connsiteY139" fmla="*/ 2178 h 10066"/>
                          <a:gd name="connsiteX140" fmla="*/ 811 w 10000"/>
                          <a:gd name="connsiteY140" fmla="*/ 2091 h 10066"/>
                          <a:gd name="connsiteX141" fmla="*/ 950 w 10000"/>
                          <a:gd name="connsiteY141" fmla="*/ 2009 h 10066"/>
                          <a:gd name="connsiteX142" fmla="*/ 1096 w 10000"/>
                          <a:gd name="connsiteY142" fmla="*/ 1907 h 10066"/>
                          <a:gd name="connsiteX143" fmla="*/ 1252 w 10000"/>
                          <a:gd name="connsiteY143" fmla="*/ 1800 h 10066"/>
                          <a:gd name="connsiteX144" fmla="*/ 1418 w 10000"/>
                          <a:gd name="connsiteY144" fmla="*/ 1694 h 10066"/>
                          <a:gd name="connsiteX145" fmla="*/ 1586 w 10000"/>
                          <a:gd name="connsiteY145" fmla="*/ 1582 h 10066"/>
                          <a:gd name="connsiteX146" fmla="*/ 1759 w 10000"/>
                          <a:gd name="connsiteY146" fmla="*/ 1461 h 10066"/>
                          <a:gd name="connsiteX147" fmla="*/ 1940 w 10000"/>
                          <a:gd name="connsiteY147" fmla="*/ 1355 h 10066"/>
                          <a:gd name="connsiteX148" fmla="*/ 2118 w 10000"/>
                          <a:gd name="connsiteY148" fmla="*/ 1233 h 10066"/>
                          <a:gd name="connsiteX149" fmla="*/ 2298 w 10000"/>
                          <a:gd name="connsiteY149" fmla="*/ 1117 h 10066"/>
                          <a:gd name="connsiteX150" fmla="*/ 2476 w 10000"/>
                          <a:gd name="connsiteY150" fmla="*/ 997 h 10066"/>
                          <a:gd name="connsiteX151" fmla="*/ 2650 w 10000"/>
                          <a:gd name="connsiteY151" fmla="*/ 884 h 10066"/>
                          <a:gd name="connsiteX152" fmla="*/ 2818 w 10000"/>
                          <a:gd name="connsiteY152" fmla="*/ 768 h 10066"/>
                          <a:gd name="connsiteX153" fmla="*/ 2979 w 10000"/>
                          <a:gd name="connsiteY153" fmla="*/ 667 h 10066"/>
                          <a:gd name="connsiteX154" fmla="*/ 3135 w 10000"/>
                          <a:gd name="connsiteY154" fmla="*/ 565 h 10066"/>
                          <a:gd name="connsiteX155" fmla="*/ 3278 w 10000"/>
                          <a:gd name="connsiteY155" fmla="*/ 473 h 10066"/>
                          <a:gd name="connsiteX156" fmla="*/ 3407 w 10000"/>
                          <a:gd name="connsiteY156" fmla="*/ 386 h 10066"/>
                          <a:gd name="connsiteX157" fmla="*/ 3525 w 10000"/>
                          <a:gd name="connsiteY157" fmla="*/ 309 h 10066"/>
                          <a:gd name="connsiteX158" fmla="*/ 3629 w 10000"/>
                          <a:gd name="connsiteY158" fmla="*/ 241 h 10066"/>
                          <a:gd name="connsiteX159" fmla="*/ 3716 w 10000"/>
                          <a:gd name="connsiteY159" fmla="*/ 192 h 10066"/>
                          <a:gd name="connsiteX160" fmla="*/ 3785 w 10000"/>
                          <a:gd name="connsiteY160" fmla="*/ 148 h 10066"/>
                          <a:gd name="connsiteX161" fmla="*/ 3837 w 10000"/>
                          <a:gd name="connsiteY161" fmla="*/ 114 h 10066"/>
                          <a:gd name="connsiteX0" fmla="*/ 3837 w 10000"/>
                          <a:gd name="connsiteY0" fmla="*/ 79 h 10031"/>
                          <a:gd name="connsiteX1" fmla="*/ 4218 w 10000"/>
                          <a:gd name="connsiteY1" fmla="*/ 31 h 10031"/>
                          <a:gd name="connsiteX2" fmla="*/ 9693 w 10000"/>
                          <a:gd name="connsiteY2" fmla="*/ 3228 h 10031"/>
                          <a:gd name="connsiteX3" fmla="*/ 9785 w 10000"/>
                          <a:gd name="connsiteY3" fmla="*/ 3277 h 10031"/>
                          <a:gd name="connsiteX4" fmla="*/ 9854 w 10000"/>
                          <a:gd name="connsiteY4" fmla="*/ 3321 h 10031"/>
                          <a:gd name="connsiteX5" fmla="*/ 9901 w 10000"/>
                          <a:gd name="connsiteY5" fmla="*/ 3345 h 10031"/>
                          <a:gd name="connsiteX6" fmla="*/ 9923 w 10000"/>
                          <a:gd name="connsiteY6" fmla="*/ 3365 h 10031"/>
                          <a:gd name="connsiteX7" fmla="*/ 9975 w 10000"/>
                          <a:gd name="connsiteY7" fmla="*/ 3403 h 10031"/>
                          <a:gd name="connsiteX8" fmla="*/ 10000 w 10000"/>
                          <a:gd name="connsiteY8" fmla="*/ 3456 h 10031"/>
                          <a:gd name="connsiteX9" fmla="*/ 10000 w 10000"/>
                          <a:gd name="connsiteY9" fmla="*/ 3505 h 10031"/>
                          <a:gd name="connsiteX10" fmla="*/ 9988 w 10000"/>
                          <a:gd name="connsiteY10" fmla="*/ 3548 h 10031"/>
                          <a:gd name="connsiteX11" fmla="*/ 9958 w 10000"/>
                          <a:gd name="connsiteY11" fmla="*/ 3601 h 10031"/>
                          <a:gd name="connsiteX12" fmla="*/ 9913 w 10000"/>
                          <a:gd name="connsiteY12" fmla="*/ 3660 h 10031"/>
                          <a:gd name="connsiteX13" fmla="*/ 9874 w 10000"/>
                          <a:gd name="connsiteY13" fmla="*/ 3694 h 10031"/>
                          <a:gd name="connsiteX14" fmla="*/ 9832 w 10000"/>
                          <a:gd name="connsiteY14" fmla="*/ 3747 h 10031"/>
                          <a:gd name="connsiteX15" fmla="*/ 9780 w 10000"/>
                          <a:gd name="connsiteY15" fmla="*/ 3805 h 10031"/>
                          <a:gd name="connsiteX16" fmla="*/ 9728 w 10000"/>
                          <a:gd name="connsiteY16" fmla="*/ 3863 h 10031"/>
                          <a:gd name="connsiteX17" fmla="*/ 9671 w 10000"/>
                          <a:gd name="connsiteY17" fmla="*/ 3916 h 10031"/>
                          <a:gd name="connsiteX18" fmla="*/ 9629 w 10000"/>
                          <a:gd name="connsiteY18" fmla="*/ 3965 h 10031"/>
                          <a:gd name="connsiteX19" fmla="*/ 9589 w 10000"/>
                          <a:gd name="connsiteY19" fmla="*/ 4009 h 10031"/>
                          <a:gd name="connsiteX20" fmla="*/ 9562 w 10000"/>
                          <a:gd name="connsiteY20" fmla="*/ 4043 h 10031"/>
                          <a:gd name="connsiteX21" fmla="*/ 9550 w 10000"/>
                          <a:gd name="connsiteY21" fmla="*/ 4053 h 10031"/>
                          <a:gd name="connsiteX22" fmla="*/ 9555 w 10000"/>
                          <a:gd name="connsiteY22" fmla="*/ 6257 h 10031"/>
                          <a:gd name="connsiteX23" fmla="*/ 9567 w 10000"/>
                          <a:gd name="connsiteY23" fmla="*/ 6266 h 10031"/>
                          <a:gd name="connsiteX24" fmla="*/ 9597 w 10000"/>
                          <a:gd name="connsiteY24" fmla="*/ 6291 h 10031"/>
                          <a:gd name="connsiteX25" fmla="*/ 9641 w 10000"/>
                          <a:gd name="connsiteY25" fmla="*/ 6324 h 10031"/>
                          <a:gd name="connsiteX26" fmla="*/ 9698 w 10000"/>
                          <a:gd name="connsiteY26" fmla="*/ 6358 h 10031"/>
                          <a:gd name="connsiteX27" fmla="*/ 9753 w 10000"/>
                          <a:gd name="connsiteY27" fmla="*/ 6402 h 10031"/>
                          <a:gd name="connsiteX28" fmla="*/ 9805 w 10000"/>
                          <a:gd name="connsiteY28" fmla="*/ 6441 h 10031"/>
                          <a:gd name="connsiteX29" fmla="*/ 9844 w 10000"/>
                          <a:gd name="connsiteY29" fmla="*/ 6475 h 10031"/>
                          <a:gd name="connsiteX30" fmla="*/ 9874 w 10000"/>
                          <a:gd name="connsiteY30" fmla="*/ 6509 h 10031"/>
                          <a:gd name="connsiteX31" fmla="*/ 9884 w 10000"/>
                          <a:gd name="connsiteY31" fmla="*/ 6552 h 10031"/>
                          <a:gd name="connsiteX32" fmla="*/ 9879 w 10000"/>
                          <a:gd name="connsiteY32" fmla="*/ 6596 h 10031"/>
                          <a:gd name="connsiteX33" fmla="*/ 9866 w 10000"/>
                          <a:gd name="connsiteY33" fmla="*/ 6639 h 10031"/>
                          <a:gd name="connsiteX34" fmla="*/ 9854 w 10000"/>
                          <a:gd name="connsiteY34" fmla="*/ 6673 h 10031"/>
                          <a:gd name="connsiteX35" fmla="*/ 9839 w 10000"/>
                          <a:gd name="connsiteY35" fmla="*/ 6688 h 10031"/>
                          <a:gd name="connsiteX36" fmla="*/ 9837 w 10000"/>
                          <a:gd name="connsiteY36" fmla="*/ 6697 h 10031"/>
                          <a:gd name="connsiteX37" fmla="*/ 9827 w 10000"/>
                          <a:gd name="connsiteY37" fmla="*/ 6707 h 10031"/>
                          <a:gd name="connsiteX38" fmla="*/ 9792 w 10000"/>
                          <a:gd name="connsiteY38" fmla="*/ 6741 h 10031"/>
                          <a:gd name="connsiteX39" fmla="*/ 9740 w 10000"/>
                          <a:gd name="connsiteY39" fmla="*/ 6780 h 10031"/>
                          <a:gd name="connsiteX40" fmla="*/ 9671 w 10000"/>
                          <a:gd name="connsiteY40" fmla="*/ 6848 h 10031"/>
                          <a:gd name="connsiteX41" fmla="*/ 9579 w 10000"/>
                          <a:gd name="connsiteY41" fmla="*/ 6925 h 10031"/>
                          <a:gd name="connsiteX42" fmla="*/ 9476 w 10000"/>
                          <a:gd name="connsiteY42" fmla="*/ 7017 h 10031"/>
                          <a:gd name="connsiteX43" fmla="*/ 9359 w 10000"/>
                          <a:gd name="connsiteY43" fmla="*/ 7129 h 10031"/>
                          <a:gd name="connsiteX44" fmla="*/ 9231 w 10000"/>
                          <a:gd name="connsiteY44" fmla="*/ 7250 h 10031"/>
                          <a:gd name="connsiteX45" fmla="*/ 9087 w 10000"/>
                          <a:gd name="connsiteY45" fmla="*/ 7376 h 10031"/>
                          <a:gd name="connsiteX46" fmla="*/ 8939 w 10000"/>
                          <a:gd name="connsiteY46" fmla="*/ 7502 h 10031"/>
                          <a:gd name="connsiteX47" fmla="*/ 8780 w 10000"/>
                          <a:gd name="connsiteY47" fmla="*/ 7647 h 10031"/>
                          <a:gd name="connsiteX48" fmla="*/ 8615 w 10000"/>
                          <a:gd name="connsiteY48" fmla="*/ 7803 h 10031"/>
                          <a:gd name="connsiteX49" fmla="*/ 8441 w 10000"/>
                          <a:gd name="connsiteY49" fmla="*/ 7953 h 10031"/>
                          <a:gd name="connsiteX50" fmla="*/ 8268 w 10000"/>
                          <a:gd name="connsiteY50" fmla="*/ 8107 h 10031"/>
                          <a:gd name="connsiteX51" fmla="*/ 8090 w 10000"/>
                          <a:gd name="connsiteY51" fmla="*/ 8268 h 10031"/>
                          <a:gd name="connsiteX52" fmla="*/ 7917 w 10000"/>
                          <a:gd name="connsiteY52" fmla="*/ 8427 h 10031"/>
                          <a:gd name="connsiteX53" fmla="*/ 7741 w 10000"/>
                          <a:gd name="connsiteY53" fmla="*/ 8583 h 10031"/>
                          <a:gd name="connsiteX54" fmla="*/ 7568 w 10000"/>
                          <a:gd name="connsiteY54" fmla="*/ 8742 h 10031"/>
                          <a:gd name="connsiteX55" fmla="*/ 7395 w 10000"/>
                          <a:gd name="connsiteY55" fmla="*/ 8893 h 10031"/>
                          <a:gd name="connsiteX56" fmla="*/ 7229 w 10000"/>
                          <a:gd name="connsiteY56" fmla="*/ 9038 h 10031"/>
                          <a:gd name="connsiteX57" fmla="*/ 7073 w 10000"/>
                          <a:gd name="connsiteY57" fmla="*/ 9184 h 10031"/>
                          <a:gd name="connsiteX58" fmla="*/ 6927 w 10000"/>
                          <a:gd name="connsiteY58" fmla="*/ 9319 h 10031"/>
                          <a:gd name="connsiteX59" fmla="*/ 6784 w 10000"/>
                          <a:gd name="connsiteY59" fmla="*/ 9444 h 10031"/>
                          <a:gd name="connsiteX60" fmla="*/ 6658 w 10000"/>
                          <a:gd name="connsiteY60" fmla="*/ 9557 h 10031"/>
                          <a:gd name="connsiteX61" fmla="*/ 6541 w 10000"/>
                          <a:gd name="connsiteY61" fmla="*/ 9658 h 10031"/>
                          <a:gd name="connsiteX62" fmla="*/ 6437 w 10000"/>
                          <a:gd name="connsiteY62" fmla="*/ 9750 h 10031"/>
                          <a:gd name="connsiteX63" fmla="*/ 6356 w 10000"/>
                          <a:gd name="connsiteY63" fmla="*/ 9827 h 10031"/>
                          <a:gd name="connsiteX64" fmla="*/ 6286 w 10000"/>
                          <a:gd name="connsiteY64" fmla="*/ 9896 h 10031"/>
                          <a:gd name="connsiteX65" fmla="*/ 6235 w 10000"/>
                          <a:gd name="connsiteY65" fmla="*/ 9939 h 10031"/>
                          <a:gd name="connsiteX66" fmla="*/ 6205 w 10000"/>
                          <a:gd name="connsiteY66" fmla="*/ 9963 h 10031"/>
                          <a:gd name="connsiteX67" fmla="*/ 6131 w 10000"/>
                          <a:gd name="connsiteY67" fmla="*/ 10017 h 10031"/>
                          <a:gd name="connsiteX68" fmla="*/ 6066 w 10000"/>
                          <a:gd name="connsiteY68" fmla="*/ 10031 h 10031"/>
                          <a:gd name="connsiteX69" fmla="*/ 6004 w 10000"/>
                          <a:gd name="connsiteY69" fmla="*/ 10021 h 10031"/>
                          <a:gd name="connsiteX70" fmla="*/ 5957 w 10000"/>
                          <a:gd name="connsiteY70" fmla="*/ 10007 h 10031"/>
                          <a:gd name="connsiteX71" fmla="*/ 5928 w 10000"/>
                          <a:gd name="connsiteY71" fmla="*/ 9988 h 10031"/>
                          <a:gd name="connsiteX72" fmla="*/ 5913 w 10000"/>
                          <a:gd name="connsiteY72" fmla="*/ 9983 h 10031"/>
                          <a:gd name="connsiteX73" fmla="*/ 5901 w 10000"/>
                          <a:gd name="connsiteY73" fmla="*/ 9973 h 10031"/>
                          <a:gd name="connsiteX74" fmla="*/ 5866 w 10000"/>
                          <a:gd name="connsiteY74" fmla="*/ 9949 h 10031"/>
                          <a:gd name="connsiteX75" fmla="*/ 5809 w 10000"/>
                          <a:gd name="connsiteY75" fmla="*/ 9905 h 10031"/>
                          <a:gd name="connsiteX76" fmla="*/ 5737 w 10000"/>
                          <a:gd name="connsiteY76" fmla="*/ 9846 h 10031"/>
                          <a:gd name="connsiteX77" fmla="*/ 5641 w 10000"/>
                          <a:gd name="connsiteY77" fmla="*/ 9769 h 10031"/>
                          <a:gd name="connsiteX78" fmla="*/ 5524 w 10000"/>
                          <a:gd name="connsiteY78" fmla="*/ 9677 h 10031"/>
                          <a:gd name="connsiteX79" fmla="*/ 5398 w 10000"/>
                          <a:gd name="connsiteY79" fmla="*/ 9576 h 10031"/>
                          <a:gd name="connsiteX80" fmla="*/ 5252 w 10000"/>
                          <a:gd name="connsiteY80" fmla="*/ 9464 h 10031"/>
                          <a:gd name="connsiteX81" fmla="*/ 5096 w 10000"/>
                          <a:gd name="connsiteY81" fmla="*/ 9343 h 10031"/>
                          <a:gd name="connsiteX82" fmla="*/ 4923 w 10000"/>
                          <a:gd name="connsiteY82" fmla="*/ 9208 h 10031"/>
                          <a:gd name="connsiteX83" fmla="*/ 4740 w 10000"/>
                          <a:gd name="connsiteY83" fmla="*/ 9062 h 10031"/>
                          <a:gd name="connsiteX84" fmla="*/ 4545 w 10000"/>
                          <a:gd name="connsiteY84" fmla="*/ 8912 h 10031"/>
                          <a:gd name="connsiteX85" fmla="*/ 4347 w 10000"/>
                          <a:gd name="connsiteY85" fmla="*/ 8756 h 10031"/>
                          <a:gd name="connsiteX86" fmla="*/ 4139 w 10000"/>
                          <a:gd name="connsiteY86" fmla="*/ 8587 h 10031"/>
                          <a:gd name="connsiteX87" fmla="*/ 3924 w 10000"/>
                          <a:gd name="connsiteY87" fmla="*/ 8427 h 10031"/>
                          <a:gd name="connsiteX88" fmla="*/ 3706 w 10000"/>
                          <a:gd name="connsiteY88" fmla="*/ 8248 h 10031"/>
                          <a:gd name="connsiteX89" fmla="*/ 3481 w 10000"/>
                          <a:gd name="connsiteY89" fmla="*/ 8078 h 10031"/>
                          <a:gd name="connsiteX90" fmla="*/ 3256 w 10000"/>
                          <a:gd name="connsiteY90" fmla="*/ 7904 h 10031"/>
                          <a:gd name="connsiteX91" fmla="*/ 3026 w 10000"/>
                          <a:gd name="connsiteY91" fmla="*/ 7724 h 10031"/>
                          <a:gd name="connsiteX92" fmla="*/ 2801 w 10000"/>
                          <a:gd name="connsiteY92" fmla="*/ 7546 h 10031"/>
                          <a:gd name="connsiteX93" fmla="*/ 2575 w 10000"/>
                          <a:gd name="connsiteY93" fmla="*/ 7366 h 10031"/>
                          <a:gd name="connsiteX94" fmla="*/ 2355 w 10000"/>
                          <a:gd name="connsiteY94" fmla="*/ 7197 h 10031"/>
                          <a:gd name="connsiteX95" fmla="*/ 2135 w 10000"/>
                          <a:gd name="connsiteY95" fmla="*/ 7027 h 10031"/>
                          <a:gd name="connsiteX96" fmla="*/ 1922 w 10000"/>
                          <a:gd name="connsiteY96" fmla="*/ 6858 h 10031"/>
                          <a:gd name="connsiteX97" fmla="*/ 1719 w 10000"/>
                          <a:gd name="connsiteY97" fmla="*/ 6697 h 10031"/>
                          <a:gd name="connsiteX98" fmla="*/ 1519 w 10000"/>
                          <a:gd name="connsiteY98" fmla="*/ 6543 h 10031"/>
                          <a:gd name="connsiteX99" fmla="*/ 1331 w 10000"/>
                          <a:gd name="connsiteY99" fmla="*/ 6392 h 10031"/>
                          <a:gd name="connsiteX100" fmla="*/ 1153 w 10000"/>
                          <a:gd name="connsiteY100" fmla="*/ 6257 h 10031"/>
                          <a:gd name="connsiteX101" fmla="*/ 985 w 10000"/>
                          <a:gd name="connsiteY101" fmla="*/ 6121 h 10031"/>
                          <a:gd name="connsiteX102" fmla="*/ 831 w 10000"/>
                          <a:gd name="connsiteY102" fmla="*/ 6000 h 10031"/>
                          <a:gd name="connsiteX103" fmla="*/ 690 w 10000"/>
                          <a:gd name="connsiteY103" fmla="*/ 5893 h 10031"/>
                          <a:gd name="connsiteX104" fmla="*/ 569 w 10000"/>
                          <a:gd name="connsiteY104" fmla="*/ 5797 h 10031"/>
                          <a:gd name="connsiteX105" fmla="*/ 460 w 10000"/>
                          <a:gd name="connsiteY105" fmla="*/ 5714 h 10031"/>
                          <a:gd name="connsiteX106" fmla="*/ 369 w 10000"/>
                          <a:gd name="connsiteY106" fmla="*/ 5636 h 10031"/>
                          <a:gd name="connsiteX107" fmla="*/ 299 w 10000"/>
                          <a:gd name="connsiteY107" fmla="*/ 5588 h 10031"/>
                          <a:gd name="connsiteX108" fmla="*/ 252 w 10000"/>
                          <a:gd name="connsiteY108" fmla="*/ 5545 h 10031"/>
                          <a:gd name="connsiteX109" fmla="*/ 225 w 10000"/>
                          <a:gd name="connsiteY109" fmla="*/ 5520 h 10031"/>
                          <a:gd name="connsiteX110" fmla="*/ 148 w 10000"/>
                          <a:gd name="connsiteY110" fmla="*/ 5443 h 10031"/>
                          <a:gd name="connsiteX111" fmla="*/ 92 w 10000"/>
                          <a:gd name="connsiteY111" fmla="*/ 5341 h 10031"/>
                          <a:gd name="connsiteX112" fmla="*/ 52 w 10000"/>
                          <a:gd name="connsiteY112" fmla="*/ 5230 h 10031"/>
                          <a:gd name="connsiteX113" fmla="*/ 27 w 10000"/>
                          <a:gd name="connsiteY113" fmla="*/ 5128 h 10031"/>
                          <a:gd name="connsiteX114" fmla="*/ 10 w 10000"/>
                          <a:gd name="connsiteY114" fmla="*/ 5036 h 10031"/>
                          <a:gd name="connsiteX115" fmla="*/ 5 w 10000"/>
                          <a:gd name="connsiteY115" fmla="*/ 4958 h 10031"/>
                          <a:gd name="connsiteX116" fmla="*/ 0 w 10000"/>
                          <a:gd name="connsiteY116" fmla="*/ 4900 h 10031"/>
                          <a:gd name="connsiteX117" fmla="*/ 0 w 10000"/>
                          <a:gd name="connsiteY117" fmla="*/ 4881 h 10031"/>
                          <a:gd name="connsiteX118" fmla="*/ 0 w 10000"/>
                          <a:gd name="connsiteY118" fmla="*/ 4847 h 10031"/>
                          <a:gd name="connsiteX119" fmla="*/ 0 w 10000"/>
                          <a:gd name="connsiteY119" fmla="*/ 4765 h 10031"/>
                          <a:gd name="connsiteX120" fmla="*/ 0 w 10000"/>
                          <a:gd name="connsiteY120" fmla="*/ 4633 h 10031"/>
                          <a:gd name="connsiteX121" fmla="*/ 0 w 10000"/>
                          <a:gd name="connsiteY121" fmla="*/ 3839 h 10031"/>
                          <a:gd name="connsiteX122" fmla="*/ 0 w 10000"/>
                          <a:gd name="connsiteY122" fmla="*/ 3616 h 10031"/>
                          <a:gd name="connsiteX123" fmla="*/ 0 w 10000"/>
                          <a:gd name="connsiteY123" fmla="*/ 3413 h 10031"/>
                          <a:gd name="connsiteX124" fmla="*/ 0 w 10000"/>
                          <a:gd name="connsiteY124" fmla="*/ 3233 h 10031"/>
                          <a:gd name="connsiteX125" fmla="*/ 10 w 10000"/>
                          <a:gd name="connsiteY125" fmla="*/ 3064 h 10031"/>
                          <a:gd name="connsiteX126" fmla="*/ 40 w 10000"/>
                          <a:gd name="connsiteY126" fmla="*/ 2904 h 10031"/>
                          <a:gd name="connsiteX127" fmla="*/ 84 w 10000"/>
                          <a:gd name="connsiteY127" fmla="*/ 2768 h 10031"/>
                          <a:gd name="connsiteX128" fmla="*/ 131 w 10000"/>
                          <a:gd name="connsiteY128" fmla="*/ 2657 h 10031"/>
                          <a:gd name="connsiteX129" fmla="*/ 183 w 10000"/>
                          <a:gd name="connsiteY129" fmla="*/ 2555 h 10031"/>
                          <a:gd name="connsiteX130" fmla="*/ 230 w 10000"/>
                          <a:gd name="connsiteY130" fmla="*/ 2487 h 10031"/>
                          <a:gd name="connsiteX131" fmla="*/ 275 w 10000"/>
                          <a:gd name="connsiteY131" fmla="*/ 2429 h 10031"/>
                          <a:gd name="connsiteX132" fmla="*/ 299 w 10000"/>
                          <a:gd name="connsiteY132" fmla="*/ 2395 h 10031"/>
                          <a:gd name="connsiteX133" fmla="*/ 312 w 10000"/>
                          <a:gd name="connsiteY133" fmla="*/ 2386 h 10031"/>
                          <a:gd name="connsiteX134" fmla="*/ 322 w 10000"/>
                          <a:gd name="connsiteY134" fmla="*/ 2381 h 10031"/>
                          <a:gd name="connsiteX135" fmla="*/ 356 w 10000"/>
                          <a:gd name="connsiteY135" fmla="*/ 2362 h 10031"/>
                          <a:gd name="connsiteX136" fmla="*/ 413 w 10000"/>
                          <a:gd name="connsiteY136" fmla="*/ 2318 h 10031"/>
                          <a:gd name="connsiteX137" fmla="*/ 485 w 10000"/>
                          <a:gd name="connsiteY137" fmla="*/ 2269 h 10031"/>
                          <a:gd name="connsiteX138" fmla="*/ 581 w 10000"/>
                          <a:gd name="connsiteY138" fmla="*/ 2211 h 10031"/>
                          <a:gd name="connsiteX139" fmla="*/ 690 w 10000"/>
                          <a:gd name="connsiteY139" fmla="*/ 2143 h 10031"/>
                          <a:gd name="connsiteX140" fmla="*/ 811 w 10000"/>
                          <a:gd name="connsiteY140" fmla="*/ 2056 h 10031"/>
                          <a:gd name="connsiteX141" fmla="*/ 950 w 10000"/>
                          <a:gd name="connsiteY141" fmla="*/ 1974 h 10031"/>
                          <a:gd name="connsiteX142" fmla="*/ 1096 w 10000"/>
                          <a:gd name="connsiteY142" fmla="*/ 1872 h 10031"/>
                          <a:gd name="connsiteX143" fmla="*/ 1252 w 10000"/>
                          <a:gd name="connsiteY143" fmla="*/ 1765 h 10031"/>
                          <a:gd name="connsiteX144" fmla="*/ 1418 w 10000"/>
                          <a:gd name="connsiteY144" fmla="*/ 1659 h 10031"/>
                          <a:gd name="connsiteX145" fmla="*/ 1586 w 10000"/>
                          <a:gd name="connsiteY145" fmla="*/ 1547 h 10031"/>
                          <a:gd name="connsiteX146" fmla="*/ 1759 w 10000"/>
                          <a:gd name="connsiteY146" fmla="*/ 1426 h 10031"/>
                          <a:gd name="connsiteX147" fmla="*/ 1940 w 10000"/>
                          <a:gd name="connsiteY147" fmla="*/ 1320 h 10031"/>
                          <a:gd name="connsiteX148" fmla="*/ 2118 w 10000"/>
                          <a:gd name="connsiteY148" fmla="*/ 1198 h 10031"/>
                          <a:gd name="connsiteX149" fmla="*/ 2298 w 10000"/>
                          <a:gd name="connsiteY149" fmla="*/ 1082 h 10031"/>
                          <a:gd name="connsiteX150" fmla="*/ 2476 w 10000"/>
                          <a:gd name="connsiteY150" fmla="*/ 962 h 10031"/>
                          <a:gd name="connsiteX151" fmla="*/ 2650 w 10000"/>
                          <a:gd name="connsiteY151" fmla="*/ 849 h 10031"/>
                          <a:gd name="connsiteX152" fmla="*/ 2818 w 10000"/>
                          <a:gd name="connsiteY152" fmla="*/ 733 h 10031"/>
                          <a:gd name="connsiteX153" fmla="*/ 2979 w 10000"/>
                          <a:gd name="connsiteY153" fmla="*/ 632 h 10031"/>
                          <a:gd name="connsiteX154" fmla="*/ 3135 w 10000"/>
                          <a:gd name="connsiteY154" fmla="*/ 530 h 10031"/>
                          <a:gd name="connsiteX155" fmla="*/ 3278 w 10000"/>
                          <a:gd name="connsiteY155" fmla="*/ 438 h 10031"/>
                          <a:gd name="connsiteX156" fmla="*/ 3407 w 10000"/>
                          <a:gd name="connsiteY156" fmla="*/ 351 h 10031"/>
                          <a:gd name="connsiteX157" fmla="*/ 3525 w 10000"/>
                          <a:gd name="connsiteY157" fmla="*/ 274 h 10031"/>
                          <a:gd name="connsiteX158" fmla="*/ 3629 w 10000"/>
                          <a:gd name="connsiteY158" fmla="*/ 206 h 10031"/>
                          <a:gd name="connsiteX159" fmla="*/ 3716 w 10000"/>
                          <a:gd name="connsiteY159" fmla="*/ 157 h 10031"/>
                          <a:gd name="connsiteX160" fmla="*/ 3785 w 10000"/>
                          <a:gd name="connsiteY160" fmla="*/ 113 h 10031"/>
                          <a:gd name="connsiteX161" fmla="*/ 3837 w 10000"/>
                          <a:gd name="connsiteY161" fmla="*/ 79 h 1003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785 w 10000"/>
                          <a:gd name="connsiteY160" fmla="*/ 133 h 10051"/>
                          <a:gd name="connsiteX161" fmla="*/ 3837 w 10000"/>
                          <a:gd name="connsiteY16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716 w 10000"/>
                          <a:gd name="connsiteY159" fmla="*/ 177 h 10051"/>
                          <a:gd name="connsiteX160" fmla="*/ 3837 w 10000"/>
                          <a:gd name="connsiteY16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629 w 10000"/>
                          <a:gd name="connsiteY158" fmla="*/ 226 h 10051"/>
                          <a:gd name="connsiteX159" fmla="*/ 3837 w 10000"/>
                          <a:gd name="connsiteY15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525 w 10000"/>
                          <a:gd name="connsiteY157" fmla="*/ 294 h 10051"/>
                          <a:gd name="connsiteX158" fmla="*/ 3837 w 10000"/>
                          <a:gd name="connsiteY15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407 w 10000"/>
                          <a:gd name="connsiteY156" fmla="*/ 371 h 10051"/>
                          <a:gd name="connsiteX157" fmla="*/ 3837 w 10000"/>
                          <a:gd name="connsiteY15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278 w 10000"/>
                          <a:gd name="connsiteY155" fmla="*/ 458 h 10051"/>
                          <a:gd name="connsiteX156" fmla="*/ 3837 w 10000"/>
                          <a:gd name="connsiteY15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135 w 10000"/>
                          <a:gd name="connsiteY154" fmla="*/ 550 h 10051"/>
                          <a:gd name="connsiteX155" fmla="*/ 3837 w 10000"/>
                          <a:gd name="connsiteY15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2979 w 10000"/>
                          <a:gd name="connsiteY153" fmla="*/ 652 h 10051"/>
                          <a:gd name="connsiteX154" fmla="*/ 3837 w 10000"/>
                          <a:gd name="connsiteY15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2818 w 10000"/>
                          <a:gd name="connsiteY152" fmla="*/ 753 h 10051"/>
                          <a:gd name="connsiteX153" fmla="*/ 3837 w 10000"/>
                          <a:gd name="connsiteY15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2650 w 10000"/>
                          <a:gd name="connsiteY151" fmla="*/ 869 h 10051"/>
                          <a:gd name="connsiteX152" fmla="*/ 3837 w 10000"/>
                          <a:gd name="connsiteY15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2476 w 10000"/>
                          <a:gd name="connsiteY150" fmla="*/ 982 h 10051"/>
                          <a:gd name="connsiteX151" fmla="*/ 3837 w 10000"/>
                          <a:gd name="connsiteY15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2298 w 10000"/>
                          <a:gd name="connsiteY149" fmla="*/ 1102 h 10051"/>
                          <a:gd name="connsiteX150" fmla="*/ 3837 w 10000"/>
                          <a:gd name="connsiteY15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2118 w 10000"/>
                          <a:gd name="connsiteY148" fmla="*/ 1218 h 10051"/>
                          <a:gd name="connsiteX149" fmla="*/ 3837 w 10000"/>
                          <a:gd name="connsiteY14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1940 w 10000"/>
                          <a:gd name="connsiteY147" fmla="*/ 1340 h 10051"/>
                          <a:gd name="connsiteX148" fmla="*/ 3837 w 10000"/>
                          <a:gd name="connsiteY14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1759 w 10000"/>
                          <a:gd name="connsiteY146" fmla="*/ 1446 h 10051"/>
                          <a:gd name="connsiteX147" fmla="*/ 3837 w 10000"/>
                          <a:gd name="connsiteY14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1586 w 10000"/>
                          <a:gd name="connsiteY145" fmla="*/ 1567 h 10051"/>
                          <a:gd name="connsiteX146" fmla="*/ 3837 w 10000"/>
                          <a:gd name="connsiteY14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1418 w 10000"/>
                          <a:gd name="connsiteY144" fmla="*/ 1679 h 10051"/>
                          <a:gd name="connsiteX145" fmla="*/ 3837 w 10000"/>
                          <a:gd name="connsiteY14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1252 w 10000"/>
                          <a:gd name="connsiteY143" fmla="*/ 1785 h 10051"/>
                          <a:gd name="connsiteX144" fmla="*/ 3837 w 10000"/>
                          <a:gd name="connsiteY14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1096 w 10000"/>
                          <a:gd name="connsiteY142" fmla="*/ 1892 h 10051"/>
                          <a:gd name="connsiteX143" fmla="*/ 3837 w 10000"/>
                          <a:gd name="connsiteY14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950 w 10000"/>
                          <a:gd name="connsiteY141" fmla="*/ 1994 h 10051"/>
                          <a:gd name="connsiteX142" fmla="*/ 3837 w 10000"/>
                          <a:gd name="connsiteY14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811 w 10000"/>
                          <a:gd name="connsiteY140" fmla="*/ 2076 h 10051"/>
                          <a:gd name="connsiteX141" fmla="*/ 3837 w 10000"/>
                          <a:gd name="connsiteY14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690 w 10000"/>
                          <a:gd name="connsiteY139" fmla="*/ 2163 h 10051"/>
                          <a:gd name="connsiteX140" fmla="*/ 3837 w 10000"/>
                          <a:gd name="connsiteY14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485 w 10000"/>
                          <a:gd name="connsiteY137" fmla="*/ 2289 h 10051"/>
                          <a:gd name="connsiteX138" fmla="*/ 581 w 10000"/>
                          <a:gd name="connsiteY138" fmla="*/ 2231 h 10051"/>
                          <a:gd name="connsiteX139" fmla="*/ 3837 w 10000"/>
                          <a:gd name="connsiteY13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81 w 10000"/>
                          <a:gd name="connsiteY137" fmla="*/ 223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413 w 10000"/>
                          <a:gd name="connsiteY136" fmla="*/ 2338 h 10051"/>
                          <a:gd name="connsiteX137" fmla="*/ 576 w 10000"/>
                          <a:gd name="connsiteY137" fmla="*/ 2221 h 10051"/>
                          <a:gd name="connsiteX138" fmla="*/ 3837 w 10000"/>
                          <a:gd name="connsiteY13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356 w 10000"/>
                          <a:gd name="connsiteY135" fmla="*/ 2382 h 10051"/>
                          <a:gd name="connsiteX136" fmla="*/ 576 w 10000"/>
                          <a:gd name="connsiteY136" fmla="*/ 2221 h 10051"/>
                          <a:gd name="connsiteX137" fmla="*/ 3837 w 10000"/>
                          <a:gd name="connsiteY13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322 w 10000"/>
                          <a:gd name="connsiteY134" fmla="*/ 2401 h 10051"/>
                          <a:gd name="connsiteX135" fmla="*/ 576 w 10000"/>
                          <a:gd name="connsiteY135" fmla="*/ 2221 h 10051"/>
                          <a:gd name="connsiteX136" fmla="*/ 3837 w 10000"/>
                          <a:gd name="connsiteY13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312 w 10000"/>
                          <a:gd name="connsiteY133" fmla="*/ 2406 h 10051"/>
                          <a:gd name="connsiteX134" fmla="*/ 576 w 10000"/>
                          <a:gd name="connsiteY134" fmla="*/ 2221 h 10051"/>
                          <a:gd name="connsiteX135" fmla="*/ 3837 w 10000"/>
                          <a:gd name="connsiteY13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299 w 10000"/>
                          <a:gd name="connsiteY132" fmla="*/ 2415 h 10051"/>
                          <a:gd name="connsiteX133" fmla="*/ 576 w 10000"/>
                          <a:gd name="connsiteY133" fmla="*/ 2221 h 10051"/>
                          <a:gd name="connsiteX134" fmla="*/ 3837 w 10000"/>
                          <a:gd name="connsiteY13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275 w 10000"/>
                          <a:gd name="connsiteY131" fmla="*/ 2449 h 10051"/>
                          <a:gd name="connsiteX132" fmla="*/ 576 w 10000"/>
                          <a:gd name="connsiteY132" fmla="*/ 2221 h 10051"/>
                          <a:gd name="connsiteX133" fmla="*/ 3837 w 10000"/>
                          <a:gd name="connsiteY133"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0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2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183 w 10000"/>
                          <a:gd name="connsiteY129" fmla="*/ 2575 h 10051"/>
                          <a:gd name="connsiteX130" fmla="*/ 235 w 10000"/>
                          <a:gd name="connsiteY130" fmla="*/ 2507 h 10051"/>
                          <a:gd name="connsiteX131" fmla="*/ 576 w 10000"/>
                          <a:gd name="connsiteY131" fmla="*/ 2211 h 10051"/>
                          <a:gd name="connsiteX132" fmla="*/ 3837 w 10000"/>
                          <a:gd name="connsiteY132"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131 w 10000"/>
                          <a:gd name="connsiteY128" fmla="*/ 2677 h 10051"/>
                          <a:gd name="connsiteX129" fmla="*/ 235 w 10000"/>
                          <a:gd name="connsiteY129" fmla="*/ 2507 h 10051"/>
                          <a:gd name="connsiteX130" fmla="*/ 576 w 10000"/>
                          <a:gd name="connsiteY130" fmla="*/ 2211 h 10051"/>
                          <a:gd name="connsiteX131" fmla="*/ 3837 w 10000"/>
                          <a:gd name="connsiteY131"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84 w 10000"/>
                          <a:gd name="connsiteY127" fmla="*/ 2788 h 10051"/>
                          <a:gd name="connsiteX128" fmla="*/ 235 w 10000"/>
                          <a:gd name="connsiteY128" fmla="*/ 2507 h 10051"/>
                          <a:gd name="connsiteX129" fmla="*/ 576 w 10000"/>
                          <a:gd name="connsiteY129" fmla="*/ 2211 h 10051"/>
                          <a:gd name="connsiteX130" fmla="*/ 3837 w 10000"/>
                          <a:gd name="connsiteY130"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40 w 10000"/>
                          <a:gd name="connsiteY126" fmla="*/ 2924 h 10051"/>
                          <a:gd name="connsiteX127" fmla="*/ 235 w 10000"/>
                          <a:gd name="connsiteY127" fmla="*/ 2507 h 10051"/>
                          <a:gd name="connsiteX128" fmla="*/ 576 w 10000"/>
                          <a:gd name="connsiteY128" fmla="*/ 2211 h 10051"/>
                          <a:gd name="connsiteX129" fmla="*/ 3837 w 10000"/>
                          <a:gd name="connsiteY129"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10 w 10000"/>
                          <a:gd name="connsiteY125" fmla="*/ 3084 h 10051"/>
                          <a:gd name="connsiteX126" fmla="*/ 235 w 10000"/>
                          <a:gd name="connsiteY126" fmla="*/ 2507 h 10051"/>
                          <a:gd name="connsiteX127" fmla="*/ 576 w 10000"/>
                          <a:gd name="connsiteY127" fmla="*/ 2211 h 10051"/>
                          <a:gd name="connsiteX128" fmla="*/ 3837 w 10000"/>
                          <a:gd name="connsiteY128"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0 w 10000"/>
                          <a:gd name="connsiteY124" fmla="*/ 3253 h 10051"/>
                          <a:gd name="connsiteX125" fmla="*/ 235 w 10000"/>
                          <a:gd name="connsiteY125" fmla="*/ 2507 h 10051"/>
                          <a:gd name="connsiteX126" fmla="*/ 576 w 10000"/>
                          <a:gd name="connsiteY126" fmla="*/ 2211 h 10051"/>
                          <a:gd name="connsiteX127" fmla="*/ 3837 w 10000"/>
                          <a:gd name="connsiteY127"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0 w 10000"/>
                          <a:gd name="connsiteY123" fmla="*/ 3433 h 10051"/>
                          <a:gd name="connsiteX124" fmla="*/ 235 w 10000"/>
                          <a:gd name="connsiteY124" fmla="*/ 2507 h 10051"/>
                          <a:gd name="connsiteX125" fmla="*/ 576 w 10000"/>
                          <a:gd name="connsiteY125" fmla="*/ 2211 h 10051"/>
                          <a:gd name="connsiteX126" fmla="*/ 3837 w 10000"/>
                          <a:gd name="connsiteY126"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0 w 10000"/>
                          <a:gd name="connsiteY122" fmla="*/ 3636 h 10051"/>
                          <a:gd name="connsiteX123" fmla="*/ 235 w 10000"/>
                          <a:gd name="connsiteY123" fmla="*/ 2507 h 10051"/>
                          <a:gd name="connsiteX124" fmla="*/ 576 w 10000"/>
                          <a:gd name="connsiteY124" fmla="*/ 2211 h 10051"/>
                          <a:gd name="connsiteX125" fmla="*/ 3837 w 10000"/>
                          <a:gd name="connsiteY125"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37 w 10000"/>
                          <a:gd name="connsiteY0" fmla="*/ 99 h 10051"/>
                          <a:gd name="connsiteX1" fmla="*/ 4218 w 10000"/>
                          <a:gd name="connsiteY1" fmla="*/ 51 h 10051"/>
                          <a:gd name="connsiteX2" fmla="*/ 9693 w 10000"/>
                          <a:gd name="connsiteY2" fmla="*/ 3248 h 10051"/>
                          <a:gd name="connsiteX3" fmla="*/ 9785 w 10000"/>
                          <a:gd name="connsiteY3" fmla="*/ 3297 h 10051"/>
                          <a:gd name="connsiteX4" fmla="*/ 9854 w 10000"/>
                          <a:gd name="connsiteY4" fmla="*/ 3341 h 10051"/>
                          <a:gd name="connsiteX5" fmla="*/ 9901 w 10000"/>
                          <a:gd name="connsiteY5" fmla="*/ 3365 h 10051"/>
                          <a:gd name="connsiteX6" fmla="*/ 9923 w 10000"/>
                          <a:gd name="connsiteY6" fmla="*/ 3385 h 10051"/>
                          <a:gd name="connsiteX7" fmla="*/ 9975 w 10000"/>
                          <a:gd name="connsiteY7" fmla="*/ 3423 h 10051"/>
                          <a:gd name="connsiteX8" fmla="*/ 10000 w 10000"/>
                          <a:gd name="connsiteY8" fmla="*/ 3476 h 10051"/>
                          <a:gd name="connsiteX9" fmla="*/ 10000 w 10000"/>
                          <a:gd name="connsiteY9" fmla="*/ 3525 h 10051"/>
                          <a:gd name="connsiteX10" fmla="*/ 9988 w 10000"/>
                          <a:gd name="connsiteY10" fmla="*/ 3568 h 10051"/>
                          <a:gd name="connsiteX11" fmla="*/ 9958 w 10000"/>
                          <a:gd name="connsiteY11" fmla="*/ 3621 h 10051"/>
                          <a:gd name="connsiteX12" fmla="*/ 9913 w 10000"/>
                          <a:gd name="connsiteY12" fmla="*/ 3680 h 10051"/>
                          <a:gd name="connsiteX13" fmla="*/ 9874 w 10000"/>
                          <a:gd name="connsiteY13" fmla="*/ 3714 h 10051"/>
                          <a:gd name="connsiteX14" fmla="*/ 9832 w 10000"/>
                          <a:gd name="connsiteY14" fmla="*/ 3767 h 10051"/>
                          <a:gd name="connsiteX15" fmla="*/ 9780 w 10000"/>
                          <a:gd name="connsiteY15" fmla="*/ 3825 h 10051"/>
                          <a:gd name="connsiteX16" fmla="*/ 9728 w 10000"/>
                          <a:gd name="connsiteY16" fmla="*/ 3883 h 10051"/>
                          <a:gd name="connsiteX17" fmla="*/ 9671 w 10000"/>
                          <a:gd name="connsiteY17" fmla="*/ 3936 h 10051"/>
                          <a:gd name="connsiteX18" fmla="*/ 9629 w 10000"/>
                          <a:gd name="connsiteY18" fmla="*/ 3985 h 10051"/>
                          <a:gd name="connsiteX19" fmla="*/ 9589 w 10000"/>
                          <a:gd name="connsiteY19" fmla="*/ 4029 h 10051"/>
                          <a:gd name="connsiteX20" fmla="*/ 9562 w 10000"/>
                          <a:gd name="connsiteY20" fmla="*/ 4063 h 10051"/>
                          <a:gd name="connsiteX21" fmla="*/ 9550 w 10000"/>
                          <a:gd name="connsiteY21" fmla="*/ 4073 h 10051"/>
                          <a:gd name="connsiteX22" fmla="*/ 9555 w 10000"/>
                          <a:gd name="connsiteY22" fmla="*/ 6277 h 10051"/>
                          <a:gd name="connsiteX23" fmla="*/ 9567 w 10000"/>
                          <a:gd name="connsiteY23" fmla="*/ 6286 h 10051"/>
                          <a:gd name="connsiteX24" fmla="*/ 9597 w 10000"/>
                          <a:gd name="connsiteY24" fmla="*/ 6311 h 10051"/>
                          <a:gd name="connsiteX25" fmla="*/ 9641 w 10000"/>
                          <a:gd name="connsiteY25" fmla="*/ 6344 h 10051"/>
                          <a:gd name="connsiteX26" fmla="*/ 9698 w 10000"/>
                          <a:gd name="connsiteY26" fmla="*/ 6378 h 10051"/>
                          <a:gd name="connsiteX27" fmla="*/ 9753 w 10000"/>
                          <a:gd name="connsiteY27" fmla="*/ 6422 h 10051"/>
                          <a:gd name="connsiteX28" fmla="*/ 9805 w 10000"/>
                          <a:gd name="connsiteY28" fmla="*/ 6461 h 10051"/>
                          <a:gd name="connsiteX29" fmla="*/ 9844 w 10000"/>
                          <a:gd name="connsiteY29" fmla="*/ 6495 h 10051"/>
                          <a:gd name="connsiteX30" fmla="*/ 9874 w 10000"/>
                          <a:gd name="connsiteY30" fmla="*/ 6529 h 10051"/>
                          <a:gd name="connsiteX31" fmla="*/ 9884 w 10000"/>
                          <a:gd name="connsiteY31" fmla="*/ 6572 h 10051"/>
                          <a:gd name="connsiteX32" fmla="*/ 9879 w 10000"/>
                          <a:gd name="connsiteY32" fmla="*/ 6616 h 10051"/>
                          <a:gd name="connsiteX33" fmla="*/ 9866 w 10000"/>
                          <a:gd name="connsiteY33" fmla="*/ 6659 h 10051"/>
                          <a:gd name="connsiteX34" fmla="*/ 9854 w 10000"/>
                          <a:gd name="connsiteY34" fmla="*/ 6693 h 10051"/>
                          <a:gd name="connsiteX35" fmla="*/ 9839 w 10000"/>
                          <a:gd name="connsiteY35" fmla="*/ 6708 h 10051"/>
                          <a:gd name="connsiteX36" fmla="*/ 9837 w 10000"/>
                          <a:gd name="connsiteY36" fmla="*/ 6717 h 10051"/>
                          <a:gd name="connsiteX37" fmla="*/ 9827 w 10000"/>
                          <a:gd name="connsiteY37" fmla="*/ 6727 h 10051"/>
                          <a:gd name="connsiteX38" fmla="*/ 9792 w 10000"/>
                          <a:gd name="connsiteY38" fmla="*/ 6761 h 10051"/>
                          <a:gd name="connsiteX39" fmla="*/ 9740 w 10000"/>
                          <a:gd name="connsiteY39" fmla="*/ 6800 h 10051"/>
                          <a:gd name="connsiteX40" fmla="*/ 9671 w 10000"/>
                          <a:gd name="connsiteY40" fmla="*/ 6868 h 10051"/>
                          <a:gd name="connsiteX41" fmla="*/ 9579 w 10000"/>
                          <a:gd name="connsiteY41" fmla="*/ 6945 h 10051"/>
                          <a:gd name="connsiteX42" fmla="*/ 9476 w 10000"/>
                          <a:gd name="connsiteY42" fmla="*/ 7037 h 10051"/>
                          <a:gd name="connsiteX43" fmla="*/ 9359 w 10000"/>
                          <a:gd name="connsiteY43" fmla="*/ 7149 h 10051"/>
                          <a:gd name="connsiteX44" fmla="*/ 9231 w 10000"/>
                          <a:gd name="connsiteY44" fmla="*/ 7270 h 10051"/>
                          <a:gd name="connsiteX45" fmla="*/ 9087 w 10000"/>
                          <a:gd name="connsiteY45" fmla="*/ 7396 h 10051"/>
                          <a:gd name="connsiteX46" fmla="*/ 8939 w 10000"/>
                          <a:gd name="connsiteY46" fmla="*/ 7522 h 10051"/>
                          <a:gd name="connsiteX47" fmla="*/ 8780 w 10000"/>
                          <a:gd name="connsiteY47" fmla="*/ 7667 h 10051"/>
                          <a:gd name="connsiteX48" fmla="*/ 8615 w 10000"/>
                          <a:gd name="connsiteY48" fmla="*/ 7823 h 10051"/>
                          <a:gd name="connsiteX49" fmla="*/ 8441 w 10000"/>
                          <a:gd name="connsiteY49" fmla="*/ 7973 h 10051"/>
                          <a:gd name="connsiteX50" fmla="*/ 8268 w 10000"/>
                          <a:gd name="connsiteY50" fmla="*/ 8127 h 10051"/>
                          <a:gd name="connsiteX51" fmla="*/ 8090 w 10000"/>
                          <a:gd name="connsiteY51" fmla="*/ 8288 h 10051"/>
                          <a:gd name="connsiteX52" fmla="*/ 7917 w 10000"/>
                          <a:gd name="connsiteY52" fmla="*/ 8447 h 10051"/>
                          <a:gd name="connsiteX53" fmla="*/ 7741 w 10000"/>
                          <a:gd name="connsiteY53" fmla="*/ 8603 h 10051"/>
                          <a:gd name="connsiteX54" fmla="*/ 7568 w 10000"/>
                          <a:gd name="connsiteY54" fmla="*/ 8762 h 10051"/>
                          <a:gd name="connsiteX55" fmla="*/ 7395 w 10000"/>
                          <a:gd name="connsiteY55" fmla="*/ 8913 h 10051"/>
                          <a:gd name="connsiteX56" fmla="*/ 7229 w 10000"/>
                          <a:gd name="connsiteY56" fmla="*/ 9058 h 10051"/>
                          <a:gd name="connsiteX57" fmla="*/ 7073 w 10000"/>
                          <a:gd name="connsiteY57" fmla="*/ 9204 h 10051"/>
                          <a:gd name="connsiteX58" fmla="*/ 6927 w 10000"/>
                          <a:gd name="connsiteY58" fmla="*/ 9339 h 10051"/>
                          <a:gd name="connsiteX59" fmla="*/ 6784 w 10000"/>
                          <a:gd name="connsiteY59" fmla="*/ 9464 h 10051"/>
                          <a:gd name="connsiteX60" fmla="*/ 6658 w 10000"/>
                          <a:gd name="connsiteY60" fmla="*/ 9577 h 10051"/>
                          <a:gd name="connsiteX61" fmla="*/ 6541 w 10000"/>
                          <a:gd name="connsiteY61" fmla="*/ 9678 h 10051"/>
                          <a:gd name="connsiteX62" fmla="*/ 6437 w 10000"/>
                          <a:gd name="connsiteY62" fmla="*/ 9770 h 10051"/>
                          <a:gd name="connsiteX63" fmla="*/ 6356 w 10000"/>
                          <a:gd name="connsiteY63" fmla="*/ 9847 h 10051"/>
                          <a:gd name="connsiteX64" fmla="*/ 6286 w 10000"/>
                          <a:gd name="connsiteY64" fmla="*/ 9916 h 10051"/>
                          <a:gd name="connsiteX65" fmla="*/ 6235 w 10000"/>
                          <a:gd name="connsiteY65" fmla="*/ 9959 h 10051"/>
                          <a:gd name="connsiteX66" fmla="*/ 6205 w 10000"/>
                          <a:gd name="connsiteY66" fmla="*/ 9983 h 10051"/>
                          <a:gd name="connsiteX67" fmla="*/ 6131 w 10000"/>
                          <a:gd name="connsiteY67" fmla="*/ 10037 h 10051"/>
                          <a:gd name="connsiteX68" fmla="*/ 6066 w 10000"/>
                          <a:gd name="connsiteY68" fmla="*/ 10051 h 10051"/>
                          <a:gd name="connsiteX69" fmla="*/ 6004 w 10000"/>
                          <a:gd name="connsiteY69" fmla="*/ 10041 h 10051"/>
                          <a:gd name="connsiteX70" fmla="*/ 5957 w 10000"/>
                          <a:gd name="connsiteY70" fmla="*/ 10027 h 10051"/>
                          <a:gd name="connsiteX71" fmla="*/ 5928 w 10000"/>
                          <a:gd name="connsiteY71" fmla="*/ 10008 h 10051"/>
                          <a:gd name="connsiteX72" fmla="*/ 5913 w 10000"/>
                          <a:gd name="connsiteY72" fmla="*/ 10003 h 10051"/>
                          <a:gd name="connsiteX73" fmla="*/ 5901 w 10000"/>
                          <a:gd name="connsiteY73" fmla="*/ 9993 h 10051"/>
                          <a:gd name="connsiteX74" fmla="*/ 5866 w 10000"/>
                          <a:gd name="connsiteY74" fmla="*/ 9969 h 10051"/>
                          <a:gd name="connsiteX75" fmla="*/ 5809 w 10000"/>
                          <a:gd name="connsiteY75" fmla="*/ 9925 h 10051"/>
                          <a:gd name="connsiteX76" fmla="*/ 5737 w 10000"/>
                          <a:gd name="connsiteY76" fmla="*/ 9866 h 10051"/>
                          <a:gd name="connsiteX77" fmla="*/ 5641 w 10000"/>
                          <a:gd name="connsiteY77" fmla="*/ 9789 h 10051"/>
                          <a:gd name="connsiteX78" fmla="*/ 5524 w 10000"/>
                          <a:gd name="connsiteY78" fmla="*/ 9697 h 10051"/>
                          <a:gd name="connsiteX79" fmla="*/ 5398 w 10000"/>
                          <a:gd name="connsiteY79" fmla="*/ 9596 h 10051"/>
                          <a:gd name="connsiteX80" fmla="*/ 5252 w 10000"/>
                          <a:gd name="connsiteY80" fmla="*/ 9484 h 10051"/>
                          <a:gd name="connsiteX81" fmla="*/ 5096 w 10000"/>
                          <a:gd name="connsiteY81" fmla="*/ 9363 h 10051"/>
                          <a:gd name="connsiteX82" fmla="*/ 4923 w 10000"/>
                          <a:gd name="connsiteY82" fmla="*/ 9228 h 10051"/>
                          <a:gd name="connsiteX83" fmla="*/ 4740 w 10000"/>
                          <a:gd name="connsiteY83" fmla="*/ 9082 h 10051"/>
                          <a:gd name="connsiteX84" fmla="*/ 4545 w 10000"/>
                          <a:gd name="connsiteY84" fmla="*/ 8932 h 10051"/>
                          <a:gd name="connsiteX85" fmla="*/ 4347 w 10000"/>
                          <a:gd name="connsiteY85" fmla="*/ 8776 h 10051"/>
                          <a:gd name="connsiteX86" fmla="*/ 4139 w 10000"/>
                          <a:gd name="connsiteY86" fmla="*/ 8607 h 10051"/>
                          <a:gd name="connsiteX87" fmla="*/ 3924 w 10000"/>
                          <a:gd name="connsiteY87" fmla="*/ 8447 h 10051"/>
                          <a:gd name="connsiteX88" fmla="*/ 3706 w 10000"/>
                          <a:gd name="connsiteY88" fmla="*/ 8268 h 10051"/>
                          <a:gd name="connsiteX89" fmla="*/ 3481 w 10000"/>
                          <a:gd name="connsiteY89" fmla="*/ 8098 h 10051"/>
                          <a:gd name="connsiteX90" fmla="*/ 3256 w 10000"/>
                          <a:gd name="connsiteY90" fmla="*/ 7924 h 10051"/>
                          <a:gd name="connsiteX91" fmla="*/ 3026 w 10000"/>
                          <a:gd name="connsiteY91" fmla="*/ 7744 h 10051"/>
                          <a:gd name="connsiteX92" fmla="*/ 2801 w 10000"/>
                          <a:gd name="connsiteY92" fmla="*/ 7566 h 10051"/>
                          <a:gd name="connsiteX93" fmla="*/ 2575 w 10000"/>
                          <a:gd name="connsiteY93" fmla="*/ 7386 h 10051"/>
                          <a:gd name="connsiteX94" fmla="*/ 2355 w 10000"/>
                          <a:gd name="connsiteY94" fmla="*/ 7217 h 10051"/>
                          <a:gd name="connsiteX95" fmla="*/ 2135 w 10000"/>
                          <a:gd name="connsiteY95" fmla="*/ 7047 h 10051"/>
                          <a:gd name="connsiteX96" fmla="*/ 1922 w 10000"/>
                          <a:gd name="connsiteY96" fmla="*/ 6878 h 10051"/>
                          <a:gd name="connsiteX97" fmla="*/ 1719 w 10000"/>
                          <a:gd name="connsiteY97" fmla="*/ 6717 h 10051"/>
                          <a:gd name="connsiteX98" fmla="*/ 1519 w 10000"/>
                          <a:gd name="connsiteY98" fmla="*/ 6563 h 10051"/>
                          <a:gd name="connsiteX99" fmla="*/ 1331 w 10000"/>
                          <a:gd name="connsiteY99" fmla="*/ 6412 h 10051"/>
                          <a:gd name="connsiteX100" fmla="*/ 1153 w 10000"/>
                          <a:gd name="connsiteY100" fmla="*/ 6277 h 10051"/>
                          <a:gd name="connsiteX101" fmla="*/ 985 w 10000"/>
                          <a:gd name="connsiteY101" fmla="*/ 6141 h 10051"/>
                          <a:gd name="connsiteX102" fmla="*/ 831 w 10000"/>
                          <a:gd name="connsiteY102" fmla="*/ 6020 h 10051"/>
                          <a:gd name="connsiteX103" fmla="*/ 690 w 10000"/>
                          <a:gd name="connsiteY103" fmla="*/ 5913 h 10051"/>
                          <a:gd name="connsiteX104" fmla="*/ 569 w 10000"/>
                          <a:gd name="connsiteY104" fmla="*/ 5817 h 10051"/>
                          <a:gd name="connsiteX105" fmla="*/ 460 w 10000"/>
                          <a:gd name="connsiteY105" fmla="*/ 5734 h 10051"/>
                          <a:gd name="connsiteX106" fmla="*/ 369 w 10000"/>
                          <a:gd name="connsiteY106" fmla="*/ 5656 h 10051"/>
                          <a:gd name="connsiteX107" fmla="*/ 299 w 10000"/>
                          <a:gd name="connsiteY107" fmla="*/ 5608 h 10051"/>
                          <a:gd name="connsiteX108" fmla="*/ 252 w 10000"/>
                          <a:gd name="connsiteY108" fmla="*/ 5565 h 10051"/>
                          <a:gd name="connsiteX109" fmla="*/ 225 w 10000"/>
                          <a:gd name="connsiteY109" fmla="*/ 5540 h 10051"/>
                          <a:gd name="connsiteX110" fmla="*/ 148 w 10000"/>
                          <a:gd name="connsiteY110" fmla="*/ 5463 h 10051"/>
                          <a:gd name="connsiteX111" fmla="*/ 92 w 10000"/>
                          <a:gd name="connsiteY111" fmla="*/ 5361 h 10051"/>
                          <a:gd name="connsiteX112" fmla="*/ 52 w 10000"/>
                          <a:gd name="connsiteY112" fmla="*/ 5250 h 10051"/>
                          <a:gd name="connsiteX113" fmla="*/ 27 w 10000"/>
                          <a:gd name="connsiteY113" fmla="*/ 5148 h 10051"/>
                          <a:gd name="connsiteX114" fmla="*/ 10 w 10000"/>
                          <a:gd name="connsiteY114" fmla="*/ 5056 h 10051"/>
                          <a:gd name="connsiteX115" fmla="*/ 5 w 10000"/>
                          <a:gd name="connsiteY115" fmla="*/ 4978 h 10051"/>
                          <a:gd name="connsiteX116" fmla="*/ 0 w 10000"/>
                          <a:gd name="connsiteY116" fmla="*/ 4920 h 10051"/>
                          <a:gd name="connsiteX117" fmla="*/ 0 w 10000"/>
                          <a:gd name="connsiteY117" fmla="*/ 4901 h 10051"/>
                          <a:gd name="connsiteX118" fmla="*/ 0 w 10000"/>
                          <a:gd name="connsiteY118" fmla="*/ 4867 h 10051"/>
                          <a:gd name="connsiteX119" fmla="*/ 0 w 10000"/>
                          <a:gd name="connsiteY119" fmla="*/ 4785 h 10051"/>
                          <a:gd name="connsiteX120" fmla="*/ 0 w 10000"/>
                          <a:gd name="connsiteY120" fmla="*/ 4653 h 10051"/>
                          <a:gd name="connsiteX121" fmla="*/ 0 w 10000"/>
                          <a:gd name="connsiteY121" fmla="*/ 3859 h 10051"/>
                          <a:gd name="connsiteX122" fmla="*/ 235 w 10000"/>
                          <a:gd name="connsiteY122" fmla="*/ 2507 h 10051"/>
                          <a:gd name="connsiteX123" fmla="*/ 576 w 10000"/>
                          <a:gd name="connsiteY123" fmla="*/ 2211 h 10051"/>
                          <a:gd name="connsiteX124" fmla="*/ 3837 w 10000"/>
                          <a:gd name="connsiteY124" fmla="*/ 99 h 10051"/>
                          <a:gd name="connsiteX0" fmla="*/ 3843 w 10006"/>
                          <a:gd name="connsiteY0" fmla="*/ 99 h 10051"/>
                          <a:gd name="connsiteX1" fmla="*/ 4224 w 10006"/>
                          <a:gd name="connsiteY1" fmla="*/ 51 h 10051"/>
                          <a:gd name="connsiteX2" fmla="*/ 9699 w 10006"/>
                          <a:gd name="connsiteY2" fmla="*/ 3248 h 10051"/>
                          <a:gd name="connsiteX3" fmla="*/ 9791 w 10006"/>
                          <a:gd name="connsiteY3" fmla="*/ 3297 h 10051"/>
                          <a:gd name="connsiteX4" fmla="*/ 9860 w 10006"/>
                          <a:gd name="connsiteY4" fmla="*/ 3341 h 10051"/>
                          <a:gd name="connsiteX5" fmla="*/ 9907 w 10006"/>
                          <a:gd name="connsiteY5" fmla="*/ 3365 h 10051"/>
                          <a:gd name="connsiteX6" fmla="*/ 9929 w 10006"/>
                          <a:gd name="connsiteY6" fmla="*/ 3385 h 10051"/>
                          <a:gd name="connsiteX7" fmla="*/ 9981 w 10006"/>
                          <a:gd name="connsiteY7" fmla="*/ 3423 h 10051"/>
                          <a:gd name="connsiteX8" fmla="*/ 10006 w 10006"/>
                          <a:gd name="connsiteY8" fmla="*/ 3476 h 10051"/>
                          <a:gd name="connsiteX9" fmla="*/ 10006 w 10006"/>
                          <a:gd name="connsiteY9" fmla="*/ 3525 h 10051"/>
                          <a:gd name="connsiteX10" fmla="*/ 9994 w 10006"/>
                          <a:gd name="connsiteY10" fmla="*/ 3568 h 10051"/>
                          <a:gd name="connsiteX11" fmla="*/ 9964 w 10006"/>
                          <a:gd name="connsiteY11" fmla="*/ 3621 h 10051"/>
                          <a:gd name="connsiteX12" fmla="*/ 9919 w 10006"/>
                          <a:gd name="connsiteY12" fmla="*/ 3680 h 10051"/>
                          <a:gd name="connsiteX13" fmla="*/ 9880 w 10006"/>
                          <a:gd name="connsiteY13" fmla="*/ 3714 h 10051"/>
                          <a:gd name="connsiteX14" fmla="*/ 9838 w 10006"/>
                          <a:gd name="connsiteY14" fmla="*/ 3767 h 10051"/>
                          <a:gd name="connsiteX15" fmla="*/ 9786 w 10006"/>
                          <a:gd name="connsiteY15" fmla="*/ 3825 h 10051"/>
                          <a:gd name="connsiteX16" fmla="*/ 9734 w 10006"/>
                          <a:gd name="connsiteY16" fmla="*/ 3883 h 10051"/>
                          <a:gd name="connsiteX17" fmla="*/ 9677 w 10006"/>
                          <a:gd name="connsiteY17" fmla="*/ 3936 h 10051"/>
                          <a:gd name="connsiteX18" fmla="*/ 9635 w 10006"/>
                          <a:gd name="connsiteY18" fmla="*/ 3985 h 10051"/>
                          <a:gd name="connsiteX19" fmla="*/ 9595 w 10006"/>
                          <a:gd name="connsiteY19" fmla="*/ 4029 h 10051"/>
                          <a:gd name="connsiteX20" fmla="*/ 9568 w 10006"/>
                          <a:gd name="connsiteY20" fmla="*/ 4063 h 10051"/>
                          <a:gd name="connsiteX21" fmla="*/ 9556 w 10006"/>
                          <a:gd name="connsiteY21" fmla="*/ 4073 h 10051"/>
                          <a:gd name="connsiteX22" fmla="*/ 9561 w 10006"/>
                          <a:gd name="connsiteY22" fmla="*/ 6277 h 10051"/>
                          <a:gd name="connsiteX23" fmla="*/ 9573 w 10006"/>
                          <a:gd name="connsiteY23" fmla="*/ 6286 h 10051"/>
                          <a:gd name="connsiteX24" fmla="*/ 9603 w 10006"/>
                          <a:gd name="connsiteY24" fmla="*/ 6311 h 10051"/>
                          <a:gd name="connsiteX25" fmla="*/ 9647 w 10006"/>
                          <a:gd name="connsiteY25" fmla="*/ 6344 h 10051"/>
                          <a:gd name="connsiteX26" fmla="*/ 9704 w 10006"/>
                          <a:gd name="connsiteY26" fmla="*/ 6378 h 10051"/>
                          <a:gd name="connsiteX27" fmla="*/ 9759 w 10006"/>
                          <a:gd name="connsiteY27" fmla="*/ 6422 h 10051"/>
                          <a:gd name="connsiteX28" fmla="*/ 9811 w 10006"/>
                          <a:gd name="connsiteY28" fmla="*/ 6461 h 10051"/>
                          <a:gd name="connsiteX29" fmla="*/ 9850 w 10006"/>
                          <a:gd name="connsiteY29" fmla="*/ 6495 h 10051"/>
                          <a:gd name="connsiteX30" fmla="*/ 9880 w 10006"/>
                          <a:gd name="connsiteY30" fmla="*/ 6529 h 10051"/>
                          <a:gd name="connsiteX31" fmla="*/ 9890 w 10006"/>
                          <a:gd name="connsiteY31" fmla="*/ 6572 h 10051"/>
                          <a:gd name="connsiteX32" fmla="*/ 9885 w 10006"/>
                          <a:gd name="connsiteY32" fmla="*/ 6616 h 10051"/>
                          <a:gd name="connsiteX33" fmla="*/ 9872 w 10006"/>
                          <a:gd name="connsiteY33" fmla="*/ 6659 h 10051"/>
                          <a:gd name="connsiteX34" fmla="*/ 9860 w 10006"/>
                          <a:gd name="connsiteY34" fmla="*/ 6693 h 10051"/>
                          <a:gd name="connsiteX35" fmla="*/ 9845 w 10006"/>
                          <a:gd name="connsiteY35" fmla="*/ 6708 h 10051"/>
                          <a:gd name="connsiteX36" fmla="*/ 9843 w 10006"/>
                          <a:gd name="connsiteY36" fmla="*/ 6717 h 10051"/>
                          <a:gd name="connsiteX37" fmla="*/ 9833 w 10006"/>
                          <a:gd name="connsiteY37" fmla="*/ 6727 h 10051"/>
                          <a:gd name="connsiteX38" fmla="*/ 9798 w 10006"/>
                          <a:gd name="connsiteY38" fmla="*/ 6761 h 10051"/>
                          <a:gd name="connsiteX39" fmla="*/ 9746 w 10006"/>
                          <a:gd name="connsiteY39" fmla="*/ 6800 h 10051"/>
                          <a:gd name="connsiteX40" fmla="*/ 9677 w 10006"/>
                          <a:gd name="connsiteY40" fmla="*/ 6868 h 10051"/>
                          <a:gd name="connsiteX41" fmla="*/ 9585 w 10006"/>
                          <a:gd name="connsiteY41" fmla="*/ 6945 h 10051"/>
                          <a:gd name="connsiteX42" fmla="*/ 9482 w 10006"/>
                          <a:gd name="connsiteY42" fmla="*/ 7037 h 10051"/>
                          <a:gd name="connsiteX43" fmla="*/ 9365 w 10006"/>
                          <a:gd name="connsiteY43" fmla="*/ 7149 h 10051"/>
                          <a:gd name="connsiteX44" fmla="*/ 9237 w 10006"/>
                          <a:gd name="connsiteY44" fmla="*/ 7270 h 10051"/>
                          <a:gd name="connsiteX45" fmla="*/ 9093 w 10006"/>
                          <a:gd name="connsiteY45" fmla="*/ 7396 h 10051"/>
                          <a:gd name="connsiteX46" fmla="*/ 8945 w 10006"/>
                          <a:gd name="connsiteY46" fmla="*/ 7522 h 10051"/>
                          <a:gd name="connsiteX47" fmla="*/ 8786 w 10006"/>
                          <a:gd name="connsiteY47" fmla="*/ 7667 h 10051"/>
                          <a:gd name="connsiteX48" fmla="*/ 8621 w 10006"/>
                          <a:gd name="connsiteY48" fmla="*/ 7823 h 10051"/>
                          <a:gd name="connsiteX49" fmla="*/ 8447 w 10006"/>
                          <a:gd name="connsiteY49" fmla="*/ 7973 h 10051"/>
                          <a:gd name="connsiteX50" fmla="*/ 8274 w 10006"/>
                          <a:gd name="connsiteY50" fmla="*/ 8127 h 10051"/>
                          <a:gd name="connsiteX51" fmla="*/ 8096 w 10006"/>
                          <a:gd name="connsiteY51" fmla="*/ 8288 h 10051"/>
                          <a:gd name="connsiteX52" fmla="*/ 7923 w 10006"/>
                          <a:gd name="connsiteY52" fmla="*/ 8447 h 10051"/>
                          <a:gd name="connsiteX53" fmla="*/ 7747 w 10006"/>
                          <a:gd name="connsiteY53" fmla="*/ 8603 h 10051"/>
                          <a:gd name="connsiteX54" fmla="*/ 7574 w 10006"/>
                          <a:gd name="connsiteY54" fmla="*/ 8762 h 10051"/>
                          <a:gd name="connsiteX55" fmla="*/ 7401 w 10006"/>
                          <a:gd name="connsiteY55" fmla="*/ 8913 h 10051"/>
                          <a:gd name="connsiteX56" fmla="*/ 7235 w 10006"/>
                          <a:gd name="connsiteY56" fmla="*/ 9058 h 10051"/>
                          <a:gd name="connsiteX57" fmla="*/ 7079 w 10006"/>
                          <a:gd name="connsiteY57" fmla="*/ 9204 h 10051"/>
                          <a:gd name="connsiteX58" fmla="*/ 6933 w 10006"/>
                          <a:gd name="connsiteY58" fmla="*/ 9339 h 10051"/>
                          <a:gd name="connsiteX59" fmla="*/ 6790 w 10006"/>
                          <a:gd name="connsiteY59" fmla="*/ 9464 h 10051"/>
                          <a:gd name="connsiteX60" fmla="*/ 6664 w 10006"/>
                          <a:gd name="connsiteY60" fmla="*/ 9577 h 10051"/>
                          <a:gd name="connsiteX61" fmla="*/ 6547 w 10006"/>
                          <a:gd name="connsiteY61" fmla="*/ 9678 h 10051"/>
                          <a:gd name="connsiteX62" fmla="*/ 6443 w 10006"/>
                          <a:gd name="connsiteY62" fmla="*/ 9770 h 10051"/>
                          <a:gd name="connsiteX63" fmla="*/ 6362 w 10006"/>
                          <a:gd name="connsiteY63" fmla="*/ 9847 h 10051"/>
                          <a:gd name="connsiteX64" fmla="*/ 6292 w 10006"/>
                          <a:gd name="connsiteY64" fmla="*/ 9916 h 10051"/>
                          <a:gd name="connsiteX65" fmla="*/ 6241 w 10006"/>
                          <a:gd name="connsiteY65" fmla="*/ 9959 h 10051"/>
                          <a:gd name="connsiteX66" fmla="*/ 6211 w 10006"/>
                          <a:gd name="connsiteY66" fmla="*/ 9983 h 10051"/>
                          <a:gd name="connsiteX67" fmla="*/ 6137 w 10006"/>
                          <a:gd name="connsiteY67" fmla="*/ 10037 h 10051"/>
                          <a:gd name="connsiteX68" fmla="*/ 6072 w 10006"/>
                          <a:gd name="connsiteY68" fmla="*/ 10051 h 10051"/>
                          <a:gd name="connsiteX69" fmla="*/ 6010 w 10006"/>
                          <a:gd name="connsiteY69" fmla="*/ 10041 h 10051"/>
                          <a:gd name="connsiteX70" fmla="*/ 5963 w 10006"/>
                          <a:gd name="connsiteY70" fmla="*/ 10027 h 10051"/>
                          <a:gd name="connsiteX71" fmla="*/ 5934 w 10006"/>
                          <a:gd name="connsiteY71" fmla="*/ 10008 h 10051"/>
                          <a:gd name="connsiteX72" fmla="*/ 5919 w 10006"/>
                          <a:gd name="connsiteY72" fmla="*/ 10003 h 10051"/>
                          <a:gd name="connsiteX73" fmla="*/ 5907 w 10006"/>
                          <a:gd name="connsiteY73" fmla="*/ 9993 h 10051"/>
                          <a:gd name="connsiteX74" fmla="*/ 5872 w 10006"/>
                          <a:gd name="connsiteY74" fmla="*/ 9969 h 10051"/>
                          <a:gd name="connsiteX75" fmla="*/ 5815 w 10006"/>
                          <a:gd name="connsiteY75" fmla="*/ 9925 h 10051"/>
                          <a:gd name="connsiteX76" fmla="*/ 5743 w 10006"/>
                          <a:gd name="connsiteY76" fmla="*/ 9866 h 10051"/>
                          <a:gd name="connsiteX77" fmla="*/ 5647 w 10006"/>
                          <a:gd name="connsiteY77" fmla="*/ 9789 h 10051"/>
                          <a:gd name="connsiteX78" fmla="*/ 5530 w 10006"/>
                          <a:gd name="connsiteY78" fmla="*/ 9697 h 10051"/>
                          <a:gd name="connsiteX79" fmla="*/ 5404 w 10006"/>
                          <a:gd name="connsiteY79" fmla="*/ 9596 h 10051"/>
                          <a:gd name="connsiteX80" fmla="*/ 5258 w 10006"/>
                          <a:gd name="connsiteY80" fmla="*/ 9484 h 10051"/>
                          <a:gd name="connsiteX81" fmla="*/ 5102 w 10006"/>
                          <a:gd name="connsiteY81" fmla="*/ 9363 h 10051"/>
                          <a:gd name="connsiteX82" fmla="*/ 4929 w 10006"/>
                          <a:gd name="connsiteY82" fmla="*/ 9228 h 10051"/>
                          <a:gd name="connsiteX83" fmla="*/ 4746 w 10006"/>
                          <a:gd name="connsiteY83" fmla="*/ 9082 h 10051"/>
                          <a:gd name="connsiteX84" fmla="*/ 4551 w 10006"/>
                          <a:gd name="connsiteY84" fmla="*/ 8932 h 10051"/>
                          <a:gd name="connsiteX85" fmla="*/ 4353 w 10006"/>
                          <a:gd name="connsiteY85" fmla="*/ 8776 h 10051"/>
                          <a:gd name="connsiteX86" fmla="*/ 4145 w 10006"/>
                          <a:gd name="connsiteY86" fmla="*/ 8607 h 10051"/>
                          <a:gd name="connsiteX87" fmla="*/ 3930 w 10006"/>
                          <a:gd name="connsiteY87" fmla="*/ 8447 h 10051"/>
                          <a:gd name="connsiteX88" fmla="*/ 3712 w 10006"/>
                          <a:gd name="connsiteY88" fmla="*/ 8268 h 10051"/>
                          <a:gd name="connsiteX89" fmla="*/ 3487 w 10006"/>
                          <a:gd name="connsiteY89" fmla="*/ 8098 h 10051"/>
                          <a:gd name="connsiteX90" fmla="*/ 3262 w 10006"/>
                          <a:gd name="connsiteY90" fmla="*/ 7924 h 10051"/>
                          <a:gd name="connsiteX91" fmla="*/ 3032 w 10006"/>
                          <a:gd name="connsiteY91" fmla="*/ 7744 h 10051"/>
                          <a:gd name="connsiteX92" fmla="*/ 2807 w 10006"/>
                          <a:gd name="connsiteY92" fmla="*/ 7566 h 10051"/>
                          <a:gd name="connsiteX93" fmla="*/ 2581 w 10006"/>
                          <a:gd name="connsiteY93" fmla="*/ 7386 h 10051"/>
                          <a:gd name="connsiteX94" fmla="*/ 2361 w 10006"/>
                          <a:gd name="connsiteY94" fmla="*/ 7217 h 10051"/>
                          <a:gd name="connsiteX95" fmla="*/ 2141 w 10006"/>
                          <a:gd name="connsiteY95" fmla="*/ 7047 h 10051"/>
                          <a:gd name="connsiteX96" fmla="*/ 1928 w 10006"/>
                          <a:gd name="connsiteY96" fmla="*/ 6878 h 10051"/>
                          <a:gd name="connsiteX97" fmla="*/ 1725 w 10006"/>
                          <a:gd name="connsiteY97" fmla="*/ 6717 h 10051"/>
                          <a:gd name="connsiteX98" fmla="*/ 1525 w 10006"/>
                          <a:gd name="connsiteY98" fmla="*/ 6563 h 10051"/>
                          <a:gd name="connsiteX99" fmla="*/ 1337 w 10006"/>
                          <a:gd name="connsiteY99" fmla="*/ 6412 h 10051"/>
                          <a:gd name="connsiteX100" fmla="*/ 1159 w 10006"/>
                          <a:gd name="connsiteY100" fmla="*/ 6277 h 10051"/>
                          <a:gd name="connsiteX101" fmla="*/ 991 w 10006"/>
                          <a:gd name="connsiteY101" fmla="*/ 6141 h 10051"/>
                          <a:gd name="connsiteX102" fmla="*/ 837 w 10006"/>
                          <a:gd name="connsiteY102" fmla="*/ 6020 h 10051"/>
                          <a:gd name="connsiteX103" fmla="*/ 696 w 10006"/>
                          <a:gd name="connsiteY103" fmla="*/ 5913 h 10051"/>
                          <a:gd name="connsiteX104" fmla="*/ 575 w 10006"/>
                          <a:gd name="connsiteY104" fmla="*/ 5817 h 10051"/>
                          <a:gd name="connsiteX105" fmla="*/ 466 w 10006"/>
                          <a:gd name="connsiteY105" fmla="*/ 5734 h 10051"/>
                          <a:gd name="connsiteX106" fmla="*/ 375 w 10006"/>
                          <a:gd name="connsiteY106" fmla="*/ 5656 h 10051"/>
                          <a:gd name="connsiteX107" fmla="*/ 305 w 10006"/>
                          <a:gd name="connsiteY107" fmla="*/ 5608 h 10051"/>
                          <a:gd name="connsiteX108" fmla="*/ 258 w 10006"/>
                          <a:gd name="connsiteY108" fmla="*/ 5565 h 10051"/>
                          <a:gd name="connsiteX109" fmla="*/ 231 w 10006"/>
                          <a:gd name="connsiteY109" fmla="*/ 5540 h 10051"/>
                          <a:gd name="connsiteX110" fmla="*/ 154 w 10006"/>
                          <a:gd name="connsiteY110" fmla="*/ 5463 h 10051"/>
                          <a:gd name="connsiteX111" fmla="*/ 98 w 10006"/>
                          <a:gd name="connsiteY111" fmla="*/ 5361 h 10051"/>
                          <a:gd name="connsiteX112" fmla="*/ 58 w 10006"/>
                          <a:gd name="connsiteY112" fmla="*/ 5250 h 10051"/>
                          <a:gd name="connsiteX113" fmla="*/ 33 w 10006"/>
                          <a:gd name="connsiteY113" fmla="*/ 5148 h 10051"/>
                          <a:gd name="connsiteX114" fmla="*/ 16 w 10006"/>
                          <a:gd name="connsiteY114" fmla="*/ 5056 h 10051"/>
                          <a:gd name="connsiteX115" fmla="*/ 11 w 10006"/>
                          <a:gd name="connsiteY115" fmla="*/ 4978 h 10051"/>
                          <a:gd name="connsiteX116" fmla="*/ 6 w 10006"/>
                          <a:gd name="connsiteY116" fmla="*/ 4920 h 10051"/>
                          <a:gd name="connsiteX117" fmla="*/ 6 w 10006"/>
                          <a:gd name="connsiteY117" fmla="*/ 4901 h 10051"/>
                          <a:gd name="connsiteX118" fmla="*/ 6 w 10006"/>
                          <a:gd name="connsiteY118" fmla="*/ 4867 h 10051"/>
                          <a:gd name="connsiteX119" fmla="*/ 6 w 10006"/>
                          <a:gd name="connsiteY119" fmla="*/ 4785 h 10051"/>
                          <a:gd name="connsiteX120" fmla="*/ 6 w 10006"/>
                          <a:gd name="connsiteY120" fmla="*/ 4653 h 10051"/>
                          <a:gd name="connsiteX121" fmla="*/ 6 w 10006"/>
                          <a:gd name="connsiteY121" fmla="*/ 3859 h 10051"/>
                          <a:gd name="connsiteX122" fmla="*/ 241 w 10006"/>
                          <a:gd name="connsiteY122" fmla="*/ 2507 h 10051"/>
                          <a:gd name="connsiteX123" fmla="*/ 582 w 10006"/>
                          <a:gd name="connsiteY123" fmla="*/ 2211 h 10051"/>
                          <a:gd name="connsiteX124" fmla="*/ 3843 w 10006"/>
                          <a:gd name="connsiteY124"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152 w 10004"/>
                          <a:gd name="connsiteY110" fmla="*/ 5463 h 10051"/>
                          <a:gd name="connsiteX111" fmla="*/ 96 w 10004"/>
                          <a:gd name="connsiteY111" fmla="*/ 5361 h 10051"/>
                          <a:gd name="connsiteX112" fmla="*/ 56 w 10004"/>
                          <a:gd name="connsiteY112" fmla="*/ 5250 h 10051"/>
                          <a:gd name="connsiteX113" fmla="*/ 31 w 10004"/>
                          <a:gd name="connsiteY113" fmla="*/ 5148 h 10051"/>
                          <a:gd name="connsiteX114" fmla="*/ 14 w 10004"/>
                          <a:gd name="connsiteY114" fmla="*/ 5056 h 10051"/>
                          <a:gd name="connsiteX115" fmla="*/ 9 w 10004"/>
                          <a:gd name="connsiteY115" fmla="*/ 4978 h 10051"/>
                          <a:gd name="connsiteX116" fmla="*/ 4 w 10004"/>
                          <a:gd name="connsiteY116" fmla="*/ 4920 h 10051"/>
                          <a:gd name="connsiteX117" fmla="*/ 4 w 10004"/>
                          <a:gd name="connsiteY117" fmla="*/ 4901 h 10051"/>
                          <a:gd name="connsiteX118" fmla="*/ 4 w 10004"/>
                          <a:gd name="connsiteY118" fmla="*/ 4867 h 10051"/>
                          <a:gd name="connsiteX119" fmla="*/ 4 w 10004"/>
                          <a:gd name="connsiteY119" fmla="*/ 4785 h 10051"/>
                          <a:gd name="connsiteX120" fmla="*/ 4 w 10004"/>
                          <a:gd name="connsiteY120" fmla="*/ 4653 h 10051"/>
                          <a:gd name="connsiteX121" fmla="*/ 4 w 10004"/>
                          <a:gd name="connsiteY121" fmla="*/ 3859 h 10051"/>
                          <a:gd name="connsiteX122" fmla="*/ 239 w 10004"/>
                          <a:gd name="connsiteY122" fmla="*/ 2507 h 10051"/>
                          <a:gd name="connsiteX123" fmla="*/ 580 w 10004"/>
                          <a:gd name="connsiteY123" fmla="*/ 2211 h 10051"/>
                          <a:gd name="connsiteX124" fmla="*/ 3841 w 10004"/>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38 w 10003"/>
                          <a:gd name="connsiteY122" fmla="*/ 250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1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785 h 10051"/>
                          <a:gd name="connsiteX120" fmla="*/ 3 w 10003"/>
                          <a:gd name="connsiteY120" fmla="*/ 4653 h 10051"/>
                          <a:gd name="connsiteX121" fmla="*/ 3 w 10003"/>
                          <a:gd name="connsiteY121" fmla="*/ 3859 h 10051"/>
                          <a:gd name="connsiteX122" fmla="*/ 243 w 10003"/>
                          <a:gd name="connsiteY122" fmla="*/ 2497 h 10051"/>
                          <a:gd name="connsiteX123" fmla="*/ 579 w 10003"/>
                          <a:gd name="connsiteY123" fmla="*/ 2201 h 10051"/>
                          <a:gd name="connsiteX124" fmla="*/ 3840 w 10003"/>
                          <a:gd name="connsiteY124"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867 h 10051"/>
                          <a:gd name="connsiteX119" fmla="*/ 3 w 10003"/>
                          <a:gd name="connsiteY119" fmla="*/ 4653 h 10051"/>
                          <a:gd name="connsiteX120" fmla="*/ 3 w 10003"/>
                          <a:gd name="connsiteY120" fmla="*/ 3859 h 10051"/>
                          <a:gd name="connsiteX121" fmla="*/ 243 w 10003"/>
                          <a:gd name="connsiteY121" fmla="*/ 2497 h 10051"/>
                          <a:gd name="connsiteX122" fmla="*/ 579 w 10003"/>
                          <a:gd name="connsiteY122" fmla="*/ 2201 h 10051"/>
                          <a:gd name="connsiteX123" fmla="*/ 3840 w 10003"/>
                          <a:gd name="connsiteY123"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901 h 10051"/>
                          <a:gd name="connsiteX118" fmla="*/ 3 w 10003"/>
                          <a:gd name="connsiteY118" fmla="*/ 4653 h 10051"/>
                          <a:gd name="connsiteX119" fmla="*/ 3 w 10003"/>
                          <a:gd name="connsiteY119" fmla="*/ 3859 h 10051"/>
                          <a:gd name="connsiteX120" fmla="*/ 243 w 10003"/>
                          <a:gd name="connsiteY120" fmla="*/ 2497 h 10051"/>
                          <a:gd name="connsiteX121" fmla="*/ 579 w 10003"/>
                          <a:gd name="connsiteY121" fmla="*/ 2201 h 10051"/>
                          <a:gd name="connsiteX122" fmla="*/ 3840 w 10003"/>
                          <a:gd name="connsiteY122"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920 h 10051"/>
                          <a:gd name="connsiteX117" fmla="*/ 3 w 10003"/>
                          <a:gd name="connsiteY117" fmla="*/ 4653 h 10051"/>
                          <a:gd name="connsiteX118" fmla="*/ 3 w 10003"/>
                          <a:gd name="connsiteY118" fmla="*/ 3859 h 10051"/>
                          <a:gd name="connsiteX119" fmla="*/ 243 w 10003"/>
                          <a:gd name="connsiteY119" fmla="*/ 2497 h 10051"/>
                          <a:gd name="connsiteX120" fmla="*/ 579 w 10003"/>
                          <a:gd name="connsiteY120" fmla="*/ 2201 h 10051"/>
                          <a:gd name="connsiteX121" fmla="*/ 3840 w 10003"/>
                          <a:gd name="connsiteY121"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8 w 10003"/>
                          <a:gd name="connsiteY115" fmla="*/ 4978 h 10051"/>
                          <a:gd name="connsiteX116" fmla="*/ 3 w 10003"/>
                          <a:gd name="connsiteY116" fmla="*/ 4653 h 10051"/>
                          <a:gd name="connsiteX117" fmla="*/ 3 w 10003"/>
                          <a:gd name="connsiteY117" fmla="*/ 3859 h 10051"/>
                          <a:gd name="connsiteX118" fmla="*/ 243 w 10003"/>
                          <a:gd name="connsiteY118" fmla="*/ 2497 h 10051"/>
                          <a:gd name="connsiteX119" fmla="*/ 579 w 10003"/>
                          <a:gd name="connsiteY119" fmla="*/ 2201 h 10051"/>
                          <a:gd name="connsiteX120" fmla="*/ 3840 w 10003"/>
                          <a:gd name="connsiteY120"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13 w 10003"/>
                          <a:gd name="connsiteY114" fmla="*/ 5056 h 10051"/>
                          <a:gd name="connsiteX115" fmla="*/ 3 w 10003"/>
                          <a:gd name="connsiteY115" fmla="*/ 4653 h 10051"/>
                          <a:gd name="connsiteX116" fmla="*/ 3 w 10003"/>
                          <a:gd name="connsiteY116" fmla="*/ 3859 h 10051"/>
                          <a:gd name="connsiteX117" fmla="*/ 243 w 10003"/>
                          <a:gd name="connsiteY117" fmla="*/ 2497 h 10051"/>
                          <a:gd name="connsiteX118" fmla="*/ 579 w 10003"/>
                          <a:gd name="connsiteY118" fmla="*/ 2201 h 10051"/>
                          <a:gd name="connsiteX119" fmla="*/ 3840 w 10003"/>
                          <a:gd name="connsiteY119"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0 w 10003"/>
                          <a:gd name="connsiteY113" fmla="*/ 5148 h 10051"/>
                          <a:gd name="connsiteX114" fmla="*/ 3 w 10003"/>
                          <a:gd name="connsiteY114" fmla="*/ 4653 h 10051"/>
                          <a:gd name="connsiteX115" fmla="*/ 3 w 10003"/>
                          <a:gd name="connsiteY115" fmla="*/ 3859 h 10051"/>
                          <a:gd name="connsiteX116" fmla="*/ 243 w 10003"/>
                          <a:gd name="connsiteY116" fmla="*/ 2497 h 10051"/>
                          <a:gd name="connsiteX117" fmla="*/ 579 w 10003"/>
                          <a:gd name="connsiteY117" fmla="*/ 2201 h 10051"/>
                          <a:gd name="connsiteX118" fmla="*/ 3840 w 10003"/>
                          <a:gd name="connsiteY118"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55 w 10003"/>
                          <a:gd name="connsiteY112" fmla="*/ 5250 h 10051"/>
                          <a:gd name="connsiteX113" fmla="*/ 3 w 10003"/>
                          <a:gd name="connsiteY113" fmla="*/ 4653 h 10051"/>
                          <a:gd name="connsiteX114" fmla="*/ 3 w 10003"/>
                          <a:gd name="connsiteY114" fmla="*/ 3859 h 10051"/>
                          <a:gd name="connsiteX115" fmla="*/ 243 w 10003"/>
                          <a:gd name="connsiteY115" fmla="*/ 2497 h 10051"/>
                          <a:gd name="connsiteX116" fmla="*/ 579 w 10003"/>
                          <a:gd name="connsiteY116" fmla="*/ 2201 h 10051"/>
                          <a:gd name="connsiteX117" fmla="*/ 3840 w 10003"/>
                          <a:gd name="connsiteY117"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151 w 10003"/>
                          <a:gd name="connsiteY110" fmla="*/ 5463 h 10051"/>
                          <a:gd name="connsiteX111" fmla="*/ 95 w 10003"/>
                          <a:gd name="connsiteY111" fmla="*/ 5361 h 10051"/>
                          <a:gd name="connsiteX112" fmla="*/ 3 w 10003"/>
                          <a:gd name="connsiteY112" fmla="*/ 4653 h 10051"/>
                          <a:gd name="connsiteX113" fmla="*/ 3 w 10003"/>
                          <a:gd name="connsiteY113" fmla="*/ 3859 h 10051"/>
                          <a:gd name="connsiteX114" fmla="*/ 243 w 10003"/>
                          <a:gd name="connsiteY114" fmla="*/ 2497 h 10051"/>
                          <a:gd name="connsiteX115" fmla="*/ 579 w 10003"/>
                          <a:gd name="connsiteY115" fmla="*/ 2201 h 10051"/>
                          <a:gd name="connsiteX116" fmla="*/ 3840 w 10003"/>
                          <a:gd name="connsiteY116"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0 w 10003"/>
                          <a:gd name="connsiteY0" fmla="*/ 99 h 10051"/>
                          <a:gd name="connsiteX1" fmla="*/ 4221 w 10003"/>
                          <a:gd name="connsiteY1" fmla="*/ 51 h 10051"/>
                          <a:gd name="connsiteX2" fmla="*/ 9696 w 10003"/>
                          <a:gd name="connsiteY2" fmla="*/ 3248 h 10051"/>
                          <a:gd name="connsiteX3" fmla="*/ 9788 w 10003"/>
                          <a:gd name="connsiteY3" fmla="*/ 3297 h 10051"/>
                          <a:gd name="connsiteX4" fmla="*/ 9857 w 10003"/>
                          <a:gd name="connsiteY4" fmla="*/ 3341 h 10051"/>
                          <a:gd name="connsiteX5" fmla="*/ 9904 w 10003"/>
                          <a:gd name="connsiteY5" fmla="*/ 3365 h 10051"/>
                          <a:gd name="connsiteX6" fmla="*/ 9926 w 10003"/>
                          <a:gd name="connsiteY6" fmla="*/ 3385 h 10051"/>
                          <a:gd name="connsiteX7" fmla="*/ 9978 w 10003"/>
                          <a:gd name="connsiteY7" fmla="*/ 3423 h 10051"/>
                          <a:gd name="connsiteX8" fmla="*/ 10003 w 10003"/>
                          <a:gd name="connsiteY8" fmla="*/ 3476 h 10051"/>
                          <a:gd name="connsiteX9" fmla="*/ 10003 w 10003"/>
                          <a:gd name="connsiteY9" fmla="*/ 3525 h 10051"/>
                          <a:gd name="connsiteX10" fmla="*/ 9991 w 10003"/>
                          <a:gd name="connsiteY10" fmla="*/ 3568 h 10051"/>
                          <a:gd name="connsiteX11" fmla="*/ 9961 w 10003"/>
                          <a:gd name="connsiteY11" fmla="*/ 3621 h 10051"/>
                          <a:gd name="connsiteX12" fmla="*/ 9916 w 10003"/>
                          <a:gd name="connsiteY12" fmla="*/ 3680 h 10051"/>
                          <a:gd name="connsiteX13" fmla="*/ 9877 w 10003"/>
                          <a:gd name="connsiteY13" fmla="*/ 3714 h 10051"/>
                          <a:gd name="connsiteX14" fmla="*/ 9835 w 10003"/>
                          <a:gd name="connsiteY14" fmla="*/ 3767 h 10051"/>
                          <a:gd name="connsiteX15" fmla="*/ 9783 w 10003"/>
                          <a:gd name="connsiteY15" fmla="*/ 3825 h 10051"/>
                          <a:gd name="connsiteX16" fmla="*/ 9731 w 10003"/>
                          <a:gd name="connsiteY16" fmla="*/ 3883 h 10051"/>
                          <a:gd name="connsiteX17" fmla="*/ 9674 w 10003"/>
                          <a:gd name="connsiteY17" fmla="*/ 3936 h 10051"/>
                          <a:gd name="connsiteX18" fmla="*/ 9632 w 10003"/>
                          <a:gd name="connsiteY18" fmla="*/ 3985 h 10051"/>
                          <a:gd name="connsiteX19" fmla="*/ 9592 w 10003"/>
                          <a:gd name="connsiteY19" fmla="*/ 4029 h 10051"/>
                          <a:gd name="connsiteX20" fmla="*/ 9565 w 10003"/>
                          <a:gd name="connsiteY20" fmla="*/ 4063 h 10051"/>
                          <a:gd name="connsiteX21" fmla="*/ 9553 w 10003"/>
                          <a:gd name="connsiteY21" fmla="*/ 4073 h 10051"/>
                          <a:gd name="connsiteX22" fmla="*/ 9558 w 10003"/>
                          <a:gd name="connsiteY22" fmla="*/ 6277 h 10051"/>
                          <a:gd name="connsiteX23" fmla="*/ 9570 w 10003"/>
                          <a:gd name="connsiteY23" fmla="*/ 6286 h 10051"/>
                          <a:gd name="connsiteX24" fmla="*/ 9600 w 10003"/>
                          <a:gd name="connsiteY24" fmla="*/ 6311 h 10051"/>
                          <a:gd name="connsiteX25" fmla="*/ 9644 w 10003"/>
                          <a:gd name="connsiteY25" fmla="*/ 6344 h 10051"/>
                          <a:gd name="connsiteX26" fmla="*/ 9701 w 10003"/>
                          <a:gd name="connsiteY26" fmla="*/ 6378 h 10051"/>
                          <a:gd name="connsiteX27" fmla="*/ 9756 w 10003"/>
                          <a:gd name="connsiteY27" fmla="*/ 6422 h 10051"/>
                          <a:gd name="connsiteX28" fmla="*/ 9808 w 10003"/>
                          <a:gd name="connsiteY28" fmla="*/ 6461 h 10051"/>
                          <a:gd name="connsiteX29" fmla="*/ 9847 w 10003"/>
                          <a:gd name="connsiteY29" fmla="*/ 6495 h 10051"/>
                          <a:gd name="connsiteX30" fmla="*/ 9877 w 10003"/>
                          <a:gd name="connsiteY30" fmla="*/ 6529 h 10051"/>
                          <a:gd name="connsiteX31" fmla="*/ 9887 w 10003"/>
                          <a:gd name="connsiteY31" fmla="*/ 6572 h 10051"/>
                          <a:gd name="connsiteX32" fmla="*/ 9882 w 10003"/>
                          <a:gd name="connsiteY32" fmla="*/ 6616 h 10051"/>
                          <a:gd name="connsiteX33" fmla="*/ 9869 w 10003"/>
                          <a:gd name="connsiteY33" fmla="*/ 6659 h 10051"/>
                          <a:gd name="connsiteX34" fmla="*/ 9857 w 10003"/>
                          <a:gd name="connsiteY34" fmla="*/ 6693 h 10051"/>
                          <a:gd name="connsiteX35" fmla="*/ 9842 w 10003"/>
                          <a:gd name="connsiteY35" fmla="*/ 6708 h 10051"/>
                          <a:gd name="connsiteX36" fmla="*/ 9840 w 10003"/>
                          <a:gd name="connsiteY36" fmla="*/ 6717 h 10051"/>
                          <a:gd name="connsiteX37" fmla="*/ 9830 w 10003"/>
                          <a:gd name="connsiteY37" fmla="*/ 6727 h 10051"/>
                          <a:gd name="connsiteX38" fmla="*/ 9795 w 10003"/>
                          <a:gd name="connsiteY38" fmla="*/ 6761 h 10051"/>
                          <a:gd name="connsiteX39" fmla="*/ 9743 w 10003"/>
                          <a:gd name="connsiteY39" fmla="*/ 6800 h 10051"/>
                          <a:gd name="connsiteX40" fmla="*/ 9674 w 10003"/>
                          <a:gd name="connsiteY40" fmla="*/ 6868 h 10051"/>
                          <a:gd name="connsiteX41" fmla="*/ 9582 w 10003"/>
                          <a:gd name="connsiteY41" fmla="*/ 6945 h 10051"/>
                          <a:gd name="connsiteX42" fmla="*/ 9479 w 10003"/>
                          <a:gd name="connsiteY42" fmla="*/ 7037 h 10051"/>
                          <a:gd name="connsiteX43" fmla="*/ 9362 w 10003"/>
                          <a:gd name="connsiteY43" fmla="*/ 7149 h 10051"/>
                          <a:gd name="connsiteX44" fmla="*/ 9234 w 10003"/>
                          <a:gd name="connsiteY44" fmla="*/ 7270 h 10051"/>
                          <a:gd name="connsiteX45" fmla="*/ 9090 w 10003"/>
                          <a:gd name="connsiteY45" fmla="*/ 7396 h 10051"/>
                          <a:gd name="connsiteX46" fmla="*/ 8942 w 10003"/>
                          <a:gd name="connsiteY46" fmla="*/ 7522 h 10051"/>
                          <a:gd name="connsiteX47" fmla="*/ 8783 w 10003"/>
                          <a:gd name="connsiteY47" fmla="*/ 7667 h 10051"/>
                          <a:gd name="connsiteX48" fmla="*/ 8618 w 10003"/>
                          <a:gd name="connsiteY48" fmla="*/ 7823 h 10051"/>
                          <a:gd name="connsiteX49" fmla="*/ 8444 w 10003"/>
                          <a:gd name="connsiteY49" fmla="*/ 7973 h 10051"/>
                          <a:gd name="connsiteX50" fmla="*/ 8271 w 10003"/>
                          <a:gd name="connsiteY50" fmla="*/ 8127 h 10051"/>
                          <a:gd name="connsiteX51" fmla="*/ 8093 w 10003"/>
                          <a:gd name="connsiteY51" fmla="*/ 8288 h 10051"/>
                          <a:gd name="connsiteX52" fmla="*/ 7920 w 10003"/>
                          <a:gd name="connsiteY52" fmla="*/ 8447 h 10051"/>
                          <a:gd name="connsiteX53" fmla="*/ 7744 w 10003"/>
                          <a:gd name="connsiteY53" fmla="*/ 8603 h 10051"/>
                          <a:gd name="connsiteX54" fmla="*/ 7571 w 10003"/>
                          <a:gd name="connsiteY54" fmla="*/ 8762 h 10051"/>
                          <a:gd name="connsiteX55" fmla="*/ 7398 w 10003"/>
                          <a:gd name="connsiteY55" fmla="*/ 8913 h 10051"/>
                          <a:gd name="connsiteX56" fmla="*/ 7232 w 10003"/>
                          <a:gd name="connsiteY56" fmla="*/ 9058 h 10051"/>
                          <a:gd name="connsiteX57" fmla="*/ 7076 w 10003"/>
                          <a:gd name="connsiteY57" fmla="*/ 9204 h 10051"/>
                          <a:gd name="connsiteX58" fmla="*/ 6930 w 10003"/>
                          <a:gd name="connsiteY58" fmla="*/ 9339 h 10051"/>
                          <a:gd name="connsiteX59" fmla="*/ 6787 w 10003"/>
                          <a:gd name="connsiteY59" fmla="*/ 9464 h 10051"/>
                          <a:gd name="connsiteX60" fmla="*/ 6661 w 10003"/>
                          <a:gd name="connsiteY60" fmla="*/ 9577 h 10051"/>
                          <a:gd name="connsiteX61" fmla="*/ 6544 w 10003"/>
                          <a:gd name="connsiteY61" fmla="*/ 9678 h 10051"/>
                          <a:gd name="connsiteX62" fmla="*/ 6440 w 10003"/>
                          <a:gd name="connsiteY62" fmla="*/ 9770 h 10051"/>
                          <a:gd name="connsiteX63" fmla="*/ 6359 w 10003"/>
                          <a:gd name="connsiteY63" fmla="*/ 9847 h 10051"/>
                          <a:gd name="connsiteX64" fmla="*/ 6289 w 10003"/>
                          <a:gd name="connsiteY64" fmla="*/ 9916 h 10051"/>
                          <a:gd name="connsiteX65" fmla="*/ 6238 w 10003"/>
                          <a:gd name="connsiteY65" fmla="*/ 9959 h 10051"/>
                          <a:gd name="connsiteX66" fmla="*/ 6208 w 10003"/>
                          <a:gd name="connsiteY66" fmla="*/ 9983 h 10051"/>
                          <a:gd name="connsiteX67" fmla="*/ 6134 w 10003"/>
                          <a:gd name="connsiteY67" fmla="*/ 10037 h 10051"/>
                          <a:gd name="connsiteX68" fmla="*/ 6069 w 10003"/>
                          <a:gd name="connsiteY68" fmla="*/ 10051 h 10051"/>
                          <a:gd name="connsiteX69" fmla="*/ 6007 w 10003"/>
                          <a:gd name="connsiteY69" fmla="*/ 10041 h 10051"/>
                          <a:gd name="connsiteX70" fmla="*/ 5960 w 10003"/>
                          <a:gd name="connsiteY70" fmla="*/ 10027 h 10051"/>
                          <a:gd name="connsiteX71" fmla="*/ 5931 w 10003"/>
                          <a:gd name="connsiteY71" fmla="*/ 10008 h 10051"/>
                          <a:gd name="connsiteX72" fmla="*/ 5916 w 10003"/>
                          <a:gd name="connsiteY72" fmla="*/ 10003 h 10051"/>
                          <a:gd name="connsiteX73" fmla="*/ 5904 w 10003"/>
                          <a:gd name="connsiteY73" fmla="*/ 9993 h 10051"/>
                          <a:gd name="connsiteX74" fmla="*/ 5869 w 10003"/>
                          <a:gd name="connsiteY74" fmla="*/ 9969 h 10051"/>
                          <a:gd name="connsiteX75" fmla="*/ 5812 w 10003"/>
                          <a:gd name="connsiteY75" fmla="*/ 9925 h 10051"/>
                          <a:gd name="connsiteX76" fmla="*/ 5740 w 10003"/>
                          <a:gd name="connsiteY76" fmla="*/ 9866 h 10051"/>
                          <a:gd name="connsiteX77" fmla="*/ 5644 w 10003"/>
                          <a:gd name="connsiteY77" fmla="*/ 9789 h 10051"/>
                          <a:gd name="connsiteX78" fmla="*/ 5527 w 10003"/>
                          <a:gd name="connsiteY78" fmla="*/ 9697 h 10051"/>
                          <a:gd name="connsiteX79" fmla="*/ 5401 w 10003"/>
                          <a:gd name="connsiteY79" fmla="*/ 9596 h 10051"/>
                          <a:gd name="connsiteX80" fmla="*/ 5255 w 10003"/>
                          <a:gd name="connsiteY80" fmla="*/ 9484 h 10051"/>
                          <a:gd name="connsiteX81" fmla="*/ 5099 w 10003"/>
                          <a:gd name="connsiteY81" fmla="*/ 9363 h 10051"/>
                          <a:gd name="connsiteX82" fmla="*/ 4926 w 10003"/>
                          <a:gd name="connsiteY82" fmla="*/ 9228 h 10051"/>
                          <a:gd name="connsiteX83" fmla="*/ 4743 w 10003"/>
                          <a:gd name="connsiteY83" fmla="*/ 9082 h 10051"/>
                          <a:gd name="connsiteX84" fmla="*/ 4548 w 10003"/>
                          <a:gd name="connsiteY84" fmla="*/ 8932 h 10051"/>
                          <a:gd name="connsiteX85" fmla="*/ 4350 w 10003"/>
                          <a:gd name="connsiteY85" fmla="*/ 8776 h 10051"/>
                          <a:gd name="connsiteX86" fmla="*/ 4142 w 10003"/>
                          <a:gd name="connsiteY86" fmla="*/ 8607 h 10051"/>
                          <a:gd name="connsiteX87" fmla="*/ 3927 w 10003"/>
                          <a:gd name="connsiteY87" fmla="*/ 8447 h 10051"/>
                          <a:gd name="connsiteX88" fmla="*/ 3709 w 10003"/>
                          <a:gd name="connsiteY88" fmla="*/ 8268 h 10051"/>
                          <a:gd name="connsiteX89" fmla="*/ 3484 w 10003"/>
                          <a:gd name="connsiteY89" fmla="*/ 8098 h 10051"/>
                          <a:gd name="connsiteX90" fmla="*/ 3259 w 10003"/>
                          <a:gd name="connsiteY90" fmla="*/ 7924 h 10051"/>
                          <a:gd name="connsiteX91" fmla="*/ 3029 w 10003"/>
                          <a:gd name="connsiteY91" fmla="*/ 7744 h 10051"/>
                          <a:gd name="connsiteX92" fmla="*/ 2804 w 10003"/>
                          <a:gd name="connsiteY92" fmla="*/ 7566 h 10051"/>
                          <a:gd name="connsiteX93" fmla="*/ 2578 w 10003"/>
                          <a:gd name="connsiteY93" fmla="*/ 7386 h 10051"/>
                          <a:gd name="connsiteX94" fmla="*/ 2358 w 10003"/>
                          <a:gd name="connsiteY94" fmla="*/ 7217 h 10051"/>
                          <a:gd name="connsiteX95" fmla="*/ 2138 w 10003"/>
                          <a:gd name="connsiteY95" fmla="*/ 7047 h 10051"/>
                          <a:gd name="connsiteX96" fmla="*/ 1925 w 10003"/>
                          <a:gd name="connsiteY96" fmla="*/ 6878 h 10051"/>
                          <a:gd name="connsiteX97" fmla="*/ 1722 w 10003"/>
                          <a:gd name="connsiteY97" fmla="*/ 6717 h 10051"/>
                          <a:gd name="connsiteX98" fmla="*/ 1522 w 10003"/>
                          <a:gd name="connsiteY98" fmla="*/ 6563 h 10051"/>
                          <a:gd name="connsiteX99" fmla="*/ 1334 w 10003"/>
                          <a:gd name="connsiteY99" fmla="*/ 6412 h 10051"/>
                          <a:gd name="connsiteX100" fmla="*/ 1156 w 10003"/>
                          <a:gd name="connsiteY100" fmla="*/ 6277 h 10051"/>
                          <a:gd name="connsiteX101" fmla="*/ 988 w 10003"/>
                          <a:gd name="connsiteY101" fmla="*/ 6141 h 10051"/>
                          <a:gd name="connsiteX102" fmla="*/ 834 w 10003"/>
                          <a:gd name="connsiteY102" fmla="*/ 6020 h 10051"/>
                          <a:gd name="connsiteX103" fmla="*/ 693 w 10003"/>
                          <a:gd name="connsiteY103" fmla="*/ 5913 h 10051"/>
                          <a:gd name="connsiteX104" fmla="*/ 572 w 10003"/>
                          <a:gd name="connsiteY104" fmla="*/ 5817 h 10051"/>
                          <a:gd name="connsiteX105" fmla="*/ 463 w 10003"/>
                          <a:gd name="connsiteY105" fmla="*/ 5734 h 10051"/>
                          <a:gd name="connsiteX106" fmla="*/ 372 w 10003"/>
                          <a:gd name="connsiteY106" fmla="*/ 5656 h 10051"/>
                          <a:gd name="connsiteX107" fmla="*/ 302 w 10003"/>
                          <a:gd name="connsiteY107" fmla="*/ 5608 h 10051"/>
                          <a:gd name="connsiteX108" fmla="*/ 255 w 10003"/>
                          <a:gd name="connsiteY108" fmla="*/ 5565 h 10051"/>
                          <a:gd name="connsiteX109" fmla="*/ 228 w 10003"/>
                          <a:gd name="connsiteY109" fmla="*/ 5540 h 10051"/>
                          <a:gd name="connsiteX110" fmla="*/ 95 w 10003"/>
                          <a:gd name="connsiteY110" fmla="*/ 5361 h 10051"/>
                          <a:gd name="connsiteX111" fmla="*/ 3 w 10003"/>
                          <a:gd name="connsiteY111" fmla="*/ 4653 h 10051"/>
                          <a:gd name="connsiteX112" fmla="*/ 3 w 10003"/>
                          <a:gd name="connsiteY112" fmla="*/ 3859 h 10051"/>
                          <a:gd name="connsiteX113" fmla="*/ 243 w 10003"/>
                          <a:gd name="connsiteY113" fmla="*/ 2497 h 10051"/>
                          <a:gd name="connsiteX114" fmla="*/ 579 w 10003"/>
                          <a:gd name="connsiteY114" fmla="*/ 2201 h 10051"/>
                          <a:gd name="connsiteX115" fmla="*/ 3840 w 10003"/>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789 w 10004"/>
                          <a:gd name="connsiteY3" fmla="*/ 3297 h 10051"/>
                          <a:gd name="connsiteX4" fmla="*/ 9858 w 10004"/>
                          <a:gd name="connsiteY4" fmla="*/ 3341 h 10051"/>
                          <a:gd name="connsiteX5" fmla="*/ 9905 w 10004"/>
                          <a:gd name="connsiteY5" fmla="*/ 3365 h 10051"/>
                          <a:gd name="connsiteX6" fmla="*/ 9927 w 10004"/>
                          <a:gd name="connsiteY6" fmla="*/ 3385 h 10051"/>
                          <a:gd name="connsiteX7" fmla="*/ 9979 w 10004"/>
                          <a:gd name="connsiteY7" fmla="*/ 3423 h 10051"/>
                          <a:gd name="connsiteX8" fmla="*/ 10004 w 10004"/>
                          <a:gd name="connsiteY8" fmla="*/ 3476 h 10051"/>
                          <a:gd name="connsiteX9" fmla="*/ 10004 w 10004"/>
                          <a:gd name="connsiteY9" fmla="*/ 3525 h 10051"/>
                          <a:gd name="connsiteX10" fmla="*/ 9992 w 10004"/>
                          <a:gd name="connsiteY10" fmla="*/ 3568 h 10051"/>
                          <a:gd name="connsiteX11" fmla="*/ 9962 w 10004"/>
                          <a:gd name="connsiteY11" fmla="*/ 3621 h 10051"/>
                          <a:gd name="connsiteX12" fmla="*/ 9917 w 10004"/>
                          <a:gd name="connsiteY12" fmla="*/ 3680 h 10051"/>
                          <a:gd name="connsiteX13" fmla="*/ 9878 w 10004"/>
                          <a:gd name="connsiteY13" fmla="*/ 3714 h 10051"/>
                          <a:gd name="connsiteX14" fmla="*/ 9836 w 10004"/>
                          <a:gd name="connsiteY14" fmla="*/ 3767 h 10051"/>
                          <a:gd name="connsiteX15" fmla="*/ 9784 w 10004"/>
                          <a:gd name="connsiteY15" fmla="*/ 3825 h 10051"/>
                          <a:gd name="connsiteX16" fmla="*/ 9732 w 10004"/>
                          <a:gd name="connsiteY16" fmla="*/ 3883 h 10051"/>
                          <a:gd name="connsiteX17" fmla="*/ 9675 w 10004"/>
                          <a:gd name="connsiteY17" fmla="*/ 3936 h 10051"/>
                          <a:gd name="connsiteX18" fmla="*/ 9633 w 10004"/>
                          <a:gd name="connsiteY18" fmla="*/ 3985 h 10051"/>
                          <a:gd name="connsiteX19" fmla="*/ 9593 w 10004"/>
                          <a:gd name="connsiteY19" fmla="*/ 4029 h 10051"/>
                          <a:gd name="connsiteX20" fmla="*/ 9566 w 10004"/>
                          <a:gd name="connsiteY20" fmla="*/ 4063 h 10051"/>
                          <a:gd name="connsiteX21" fmla="*/ 9554 w 10004"/>
                          <a:gd name="connsiteY21" fmla="*/ 4073 h 10051"/>
                          <a:gd name="connsiteX22" fmla="*/ 9559 w 10004"/>
                          <a:gd name="connsiteY22" fmla="*/ 6277 h 10051"/>
                          <a:gd name="connsiteX23" fmla="*/ 9571 w 10004"/>
                          <a:gd name="connsiteY23" fmla="*/ 6286 h 10051"/>
                          <a:gd name="connsiteX24" fmla="*/ 9601 w 10004"/>
                          <a:gd name="connsiteY24" fmla="*/ 6311 h 10051"/>
                          <a:gd name="connsiteX25" fmla="*/ 9645 w 10004"/>
                          <a:gd name="connsiteY25" fmla="*/ 6344 h 10051"/>
                          <a:gd name="connsiteX26" fmla="*/ 9702 w 10004"/>
                          <a:gd name="connsiteY26" fmla="*/ 6378 h 10051"/>
                          <a:gd name="connsiteX27" fmla="*/ 9757 w 10004"/>
                          <a:gd name="connsiteY27" fmla="*/ 6422 h 10051"/>
                          <a:gd name="connsiteX28" fmla="*/ 9809 w 10004"/>
                          <a:gd name="connsiteY28" fmla="*/ 6461 h 10051"/>
                          <a:gd name="connsiteX29" fmla="*/ 9848 w 10004"/>
                          <a:gd name="connsiteY29" fmla="*/ 6495 h 10051"/>
                          <a:gd name="connsiteX30" fmla="*/ 9878 w 10004"/>
                          <a:gd name="connsiteY30" fmla="*/ 6529 h 10051"/>
                          <a:gd name="connsiteX31" fmla="*/ 9888 w 10004"/>
                          <a:gd name="connsiteY31" fmla="*/ 6572 h 10051"/>
                          <a:gd name="connsiteX32" fmla="*/ 9883 w 10004"/>
                          <a:gd name="connsiteY32" fmla="*/ 6616 h 10051"/>
                          <a:gd name="connsiteX33" fmla="*/ 9870 w 10004"/>
                          <a:gd name="connsiteY33" fmla="*/ 6659 h 10051"/>
                          <a:gd name="connsiteX34" fmla="*/ 9858 w 10004"/>
                          <a:gd name="connsiteY34" fmla="*/ 6693 h 10051"/>
                          <a:gd name="connsiteX35" fmla="*/ 9843 w 10004"/>
                          <a:gd name="connsiteY35" fmla="*/ 6708 h 10051"/>
                          <a:gd name="connsiteX36" fmla="*/ 9841 w 10004"/>
                          <a:gd name="connsiteY36" fmla="*/ 6717 h 10051"/>
                          <a:gd name="connsiteX37" fmla="*/ 9831 w 10004"/>
                          <a:gd name="connsiteY37" fmla="*/ 6727 h 10051"/>
                          <a:gd name="connsiteX38" fmla="*/ 9796 w 10004"/>
                          <a:gd name="connsiteY38" fmla="*/ 6761 h 10051"/>
                          <a:gd name="connsiteX39" fmla="*/ 9744 w 10004"/>
                          <a:gd name="connsiteY39" fmla="*/ 6800 h 10051"/>
                          <a:gd name="connsiteX40" fmla="*/ 9675 w 10004"/>
                          <a:gd name="connsiteY40" fmla="*/ 6868 h 10051"/>
                          <a:gd name="connsiteX41" fmla="*/ 9583 w 10004"/>
                          <a:gd name="connsiteY41" fmla="*/ 6945 h 10051"/>
                          <a:gd name="connsiteX42" fmla="*/ 9480 w 10004"/>
                          <a:gd name="connsiteY42" fmla="*/ 7037 h 10051"/>
                          <a:gd name="connsiteX43" fmla="*/ 9363 w 10004"/>
                          <a:gd name="connsiteY43" fmla="*/ 7149 h 10051"/>
                          <a:gd name="connsiteX44" fmla="*/ 9235 w 10004"/>
                          <a:gd name="connsiteY44" fmla="*/ 7270 h 10051"/>
                          <a:gd name="connsiteX45" fmla="*/ 9091 w 10004"/>
                          <a:gd name="connsiteY45" fmla="*/ 7396 h 10051"/>
                          <a:gd name="connsiteX46" fmla="*/ 8943 w 10004"/>
                          <a:gd name="connsiteY46" fmla="*/ 7522 h 10051"/>
                          <a:gd name="connsiteX47" fmla="*/ 8784 w 10004"/>
                          <a:gd name="connsiteY47" fmla="*/ 7667 h 10051"/>
                          <a:gd name="connsiteX48" fmla="*/ 8619 w 10004"/>
                          <a:gd name="connsiteY48" fmla="*/ 7823 h 10051"/>
                          <a:gd name="connsiteX49" fmla="*/ 8445 w 10004"/>
                          <a:gd name="connsiteY49" fmla="*/ 7973 h 10051"/>
                          <a:gd name="connsiteX50" fmla="*/ 8272 w 10004"/>
                          <a:gd name="connsiteY50" fmla="*/ 8127 h 10051"/>
                          <a:gd name="connsiteX51" fmla="*/ 8094 w 10004"/>
                          <a:gd name="connsiteY51" fmla="*/ 8288 h 10051"/>
                          <a:gd name="connsiteX52" fmla="*/ 7921 w 10004"/>
                          <a:gd name="connsiteY52" fmla="*/ 8447 h 10051"/>
                          <a:gd name="connsiteX53" fmla="*/ 7745 w 10004"/>
                          <a:gd name="connsiteY53" fmla="*/ 8603 h 10051"/>
                          <a:gd name="connsiteX54" fmla="*/ 7572 w 10004"/>
                          <a:gd name="connsiteY54" fmla="*/ 8762 h 10051"/>
                          <a:gd name="connsiteX55" fmla="*/ 7399 w 10004"/>
                          <a:gd name="connsiteY55" fmla="*/ 8913 h 10051"/>
                          <a:gd name="connsiteX56" fmla="*/ 7233 w 10004"/>
                          <a:gd name="connsiteY56" fmla="*/ 9058 h 10051"/>
                          <a:gd name="connsiteX57" fmla="*/ 7077 w 10004"/>
                          <a:gd name="connsiteY57" fmla="*/ 9204 h 10051"/>
                          <a:gd name="connsiteX58" fmla="*/ 6931 w 10004"/>
                          <a:gd name="connsiteY58" fmla="*/ 9339 h 10051"/>
                          <a:gd name="connsiteX59" fmla="*/ 6788 w 10004"/>
                          <a:gd name="connsiteY59" fmla="*/ 9464 h 10051"/>
                          <a:gd name="connsiteX60" fmla="*/ 6662 w 10004"/>
                          <a:gd name="connsiteY60" fmla="*/ 9577 h 10051"/>
                          <a:gd name="connsiteX61" fmla="*/ 6545 w 10004"/>
                          <a:gd name="connsiteY61" fmla="*/ 9678 h 10051"/>
                          <a:gd name="connsiteX62" fmla="*/ 6441 w 10004"/>
                          <a:gd name="connsiteY62" fmla="*/ 9770 h 10051"/>
                          <a:gd name="connsiteX63" fmla="*/ 6360 w 10004"/>
                          <a:gd name="connsiteY63" fmla="*/ 9847 h 10051"/>
                          <a:gd name="connsiteX64" fmla="*/ 6290 w 10004"/>
                          <a:gd name="connsiteY64" fmla="*/ 9916 h 10051"/>
                          <a:gd name="connsiteX65" fmla="*/ 6239 w 10004"/>
                          <a:gd name="connsiteY65" fmla="*/ 9959 h 10051"/>
                          <a:gd name="connsiteX66" fmla="*/ 6209 w 10004"/>
                          <a:gd name="connsiteY66" fmla="*/ 9983 h 10051"/>
                          <a:gd name="connsiteX67" fmla="*/ 6135 w 10004"/>
                          <a:gd name="connsiteY67" fmla="*/ 10037 h 10051"/>
                          <a:gd name="connsiteX68" fmla="*/ 6070 w 10004"/>
                          <a:gd name="connsiteY68" fmla="*/ 10051 h 10051"/>
                          <a:gd name="connsiteX69" fmla="*/ 6008 w 10004"/>
                          <a:gd name="connsiteY69" fmla="*/ 10041 h 10051"/>
                          <a:gd name="connsiteX70" fmla="*/ 5961 w 10004"/>
                          <a:gd name="connsiteY70" fmla="*/ 10027 h 10051"/>
                          <a:gd name="connsiteX71" fmla="*/ 5932 w 10004"/>
                          <a:gd name="connsiteY71" fmla="*/ 10008 h 10051"/>
                          <a:gd name="connsiteX72" fmla="*/ 5917 w 10004"/>
                          <a:gd name="connsiteY72" fmla="*/ 10003 h 10051"/>
                          <a:gd name="connsiteX73" fmla="*/ 5905 w 10004"/>
                          <a:gd name="connsiteY73" fmla="*/ 9993 h 10051"/>
                          <a:gd name="connsiteX74" fmla="*/ 5870 w 10004"/>
                          <a:gd name="connsiteY74" fmla="*/ 9969 h 10051"/>
                          <a:gd name="connsiteX75" fmla="*/ 5813 w 10004"/>
                          <a:gd name="connsiteY75" fmla="*/ 9925 h 10051"/>
                          <a:gd name="connsiteX76" fmla="*/ 5741 w 10004"/>
                          <a:gd name="connsiteY76" fmla="*/ 9866 h 10051"/>
                          <a:gd name="connsiteX77" fmla="*/ 5645 w 10004"/>
                          <a:gd name="connsiteY77" fmla="*/ 9789 h 10051"/>
                          <a:gd name="connsiteX78" fmla="*/ 5528 w 10004"/>
                          <a:gd name="connsiteY78" fmla="*/ 9697 h 10051"/>
                          <a:gd name="connsiteX79" fmla="*/ 5402 w 10004"/>
                          <a:gd name="connsiteY79" fmla="*/ 9596 h 10051"/>
                          <a:gd name="connsiteX80" fmla="*/ 5256 w 10004"/>
                          <a:gd name="connsiteY80" fmla="*/ 9484 h 10051"/>
                          <a:gd name="connsiteX81" fmla="*/ 5100 w 10004"/>
                          <a:gd name="connsiteY81" fmla="*/ 9363 h 10051"/>
                          <a:gd name="connsiteX82" fmla="*/ 4927 w 10004"/>
                          <a:gd name="connsiteY82" fmla="*/ 9228 h 10051"/>
                          <a:gd name="connsiteX83" fmla="*/ 4744 w 10004"/>
                          <a:gd name="connsiteY83" fmla="*/ 9082 h 10051"/>
                          <a:gd name="connsiteX84" fmla="*/ 4549 w 10004"/>
                          <a:gd name="connsiteY84" fmla="*/ 8932 h 10051"/>
                          <a:gd name="connsiteX85" fmla="*/ 4351 w 10004"/>
                          <a:gd name="connsiteY85" fmla="*/ 8776 h 10051"/>
                          <a:gd name="connsiteX86" fmla="*/ 4143 w 10004"/>
                          <a:gd name="connsiteY86" fmla="*/ 8607 h 10051"/>
                          <a:gd name="connsiteX87" fmla="*/ 3928 w 10004"/>
                          <a:gd name="connsiteY87" fmla="*/ 8447 h 10051"/>
                          <a:gd name="connsiteX88" fmla="*/ 3710 w 10004"/>
                          <a:gd name="connsiteY88" fmla="*/ 8268 h 10051"/>
                          <a:gd name="connsiteX89" fmla="*/ 3485 w 10004"/>
                          <a:gd name="connsiteY89" fmla="*/ 8098 h 10051"/>
                          <a:gd name="connsiteX90" fmla="*/ 3260 w 10004"/>
                          <a:gd name="connsiteY90" fmla="*/ 7924 h 10051"/>
                          <a:gd name="connsiteX91" fmla="*/ 3030 w 10004"/>
                          <a:gd name="connsiteY91" fmla="*/ 7744 h 10051"/>
                          <a:gd name="connsiteX92" fmla="*/ 2805 w 10004"/>
                          <a:gd name="connsiteY92" fmla="*/ 7566 h 10051"/>
                          <a:gd name="connsiteX93" fmla="*/ 2579 w 10004"/>
                          <a:gd name="connsiteY93" fmla="*/ 7386 h 10051"/>
                          <a:gd name="connsiteX94" fmla="*/ 2359 w 10004"/>
                          <a:gd name="connsiteY94" fmla="*/ 7217 h 10051"/>
                          <a:gd name="connsiteX95" fmla="*/ 2139 w 10004"/>
                          <a:gd name="connsiteY95" fmla="*/ 7047 h 10051"/>
                          <a:gd name="connsiteX96" fmla="*/ 1926 w 10004"/>
                          <a:gd name="connsiteY96" fmla="*/ 6878 h 10051"/>
                          <a:gd name="connsiteX97" fmla="*/ 1723 w 10004"/>
                          <a:gd name="connsiteY97" fmla="*/ 6717 h 10051"/>
                          <a:gd name="connsiteX98" fmla="*/ 1523 w 10004"/>
                          <a:gd name="connsiteY98" fmla="*/ 6563 h 10051"/>
                          <a:gd name="connsiteX99" fmla="*/ 1335 w 10004"/>
                          <a:gd name="connsiteY99" fmla="*/ 6412 h 10051"/>
                          <a:gd name="connsiteX100" fmla="*/ 1157 w 10004"/>
                          <a:gd name="connsiteY100" fmla="*/ 6277 h 10051"/>
                          <a:gd name="connsiteX101" fmla="*/ 989 w 10004"/>
                          <a:gd name="connsiteY101" fmla="*/ 6141 h 10051"/>
                          <a:gd name="connsiteX102" fmla="*/ 835 w 10004"/>
                          <a:gd name="connsiteY102" fmla="*/ 6020 h 10051"/>
                          <a:gd name="connsiteX103" fmla="*/ 694 w 10004"/>
                          <a:gd name="connsiteY103" fmla="*/ 5913 h 10051"/>
                          <a:gd name="connsiteX104" fmla="*/ 573 w 10004"/>
                          <a:gd name="connsiteY104" fmla="*/ 5817 h 10051"/>
                          <a:gd name="connsiteX105" fmla="*/ 464 w 10004"/>
                          <a:gd name="connsiteY105" fmla="*/ 5734 h 10051"/>
                          <a:gd name="connsiteX106" fmla="*/ 373 w 10004"/>
                          <a:gd name="connsiteY106" fmla="*/ 5656 h 10051"/>
                          <a:gd name="connsiteX107" fmla="*/ 303 w 10004"/>
                          <a:gd name="connsiteY107" fmla="*/ 5608 h 10051"/>
                          <a:gd name="connsiteX108" fmla="*/ 256 w 10004"/>
                          <a:gd name="connsiteY108" fmla="*/ 5565 h 10051"/>
                          <a:gd name="connsiteX109" fmla="*/ 229 w 10004"/>
                          <a:gd name="connsiteY109" fmla="*/ 5540 h 10051"/>
                          <a:gd name="connsiteX110" fmla="*/ 96 w 10004"/>
                          <a:gd name="connsiteY110" fmla="*/ 5361 h 10051"/>
                          <a:gd name="connsiteX111" fmla="*/ 4 w 10004"/>
                          <a:gd name="connsiteY111" fmla="*/ 4653 h 10051"/>
                          <a:gd name="connsiteX112" fmla="*/ 4 w 10004"/>
                          <a:gd name="connsiteY112" fmla="*/ 3859 h 10051"/>
                          <a:gd name="connsiteX113" fmla="*/ 244 w 10004"/>
                          <a:gd name="connsiteY113" fmla="*/ 2497 h 10051"/>
                          <a:gd name="connsiteX114" fmla="*/ 580 w 10004"/>
                          <a:gd name="connsiteY114" fmla="*/ 2201 h 10051"/>
                          <a:gd name="connsiteX115" fmla="*/ 3841 w 10004"/>
                          <a:gd name="connsiteY115" fmla="*/ 99 h 10051"/>
                          <a:gd name="connsiteX0" fmla="*/ 3841 w 10004"/>
                          <a:gd name="connsiteY0" fmla="*/ 99 h 10051"/>
                          <a:gd name="connsiteX1" fmla="*/ 4222 w 10004"/>
                          <a:gd name="connsiteY1" fmla="*/ 51 h 10051"/>
                          <a:gd name="connsiteX2" fmla="*/ 9697 w 10004"/>
                          <a:gd name="connsiteY2" fmla="*/ 3248 h 10051"/>
                          <a:gd name="connsiteX3" fmla="*/ 9858 w 10004"/>
                          <a:gd name="connsiteY3" fmla="*/ 3341 h 10051"/>
                          <a:gd name="connsiteX4" fmla="*/ 9905 w 10004"/>
                          <a:gd name="connsiteY4" fmla="*/ 3365 h 10051"/>
                          <a:gd name="connsiteX5" fmla="*/ 9927 w 10004"/>
                          <a:gd name="connsiteY5" fmla="*/ 3385 h 10051"/>
                          <a:gd name="connsiteX6" fmla="*/ 9979 w 10004"/>
                          <a:gd name="connsiteY6" fmla="*/ 3423 h 10051"/>
                          <a:gd name="connsiteX7" fmla="*/ 10004 w 10004"/>
                          <a:gd name="connsiteY7" fmla="*/ 3476 h 10051"/>
                          <a:gd name="connsiteX8" fmla="*/ 10004 w 10004"/>
                          <a:gd name="connsiteY8" fmla="*/ 3525 h 10051"/>
                          <a:gd name="connsiteX9" fmla="*/ 9992 w 10004"/>
                          <a:gd name="connsiteY9" fmla="*/ 3568 h 10051"/>
                          <a:gd name="connsiteX10" fmla="*/ 9962 w 10004"/>
                          <a:gd name="connsiteY10" fmla="*/ 3621 h 10051"/>
                          <a:gd name="connsiteX11" fmla="*/ 9917 w 10004"/>
                          <a:gd name="connsiteY11" fmla="*/ 3680 h 10051"/>
                          <a:gd name="connsiteX12" fmla="*/ 9878 w 10004"/>
                          <a:gd name="connsiteY12" fmla="*/ 3714 h 10051"/>
                          <a:gd name="connsiteX13" fmla="*/ 9836 w 10004"/>
                          <a:gd name="connsiteY13" fmla="*/ 3767 h 10051"/>
                          <a:gd name="connsiteX14" fmla="*/ 9784 w 10004"/>
                          <a:gd name="connsiteY14" fmla="*/ 3825 h 10051"/>
                          <a:gd name="connsiteX15" fmla="*/ 9732 w 10004"/>
                          <a:gd name="connsiteY15" fmla="*/ 3883 h 10051"/>
                          <a:gd name="connsiteX16" fmla="*/ 9675 w 10004"/>
                          <a:gd name="connsiteY16" fmla="*/ 3936 h 10051"/>
                          <a:gd name="connsiteX17" fmla="*/ 9633 w 10004"/>
                          <a:gd name="connsiteY17" fmla="*/ 3985 h 10051"/>
                          <a:gd name="connsiteX18" fmla="*/ 9593 w 10004"/>
                          <a:gd name="connsiteY18" fmla="*/ 4029 h 10051"/>
                          <a:gd name="connsiteX19" fmla="*/ 9566 w 10004"/>
                          <a:gd name="connsiteY19" fmla="*/ 4063 h 10051"/>
                          <a:gd name="connsiteX20" fmla="*/ 9554 w 10004"/>
                          <a:gd name="connsiteY20" fmla="*/ 4073 h 10051"/>
                          <a:gd name="connsiteX21" fmla="*/ 9559 w 10004"/>
                          <a:gd name="connsiteY21" fmla="*/ 6277 h 10051"/>
                          <a:gd name="connsiteX22" fmla="*/ 9571 w 10004"/>
                          <a:gd name="connsiteY22" fmla="*/ 6286 h 10051"/>
                          <a:gd name="connsiteX23" fmla="*/ 9601 w 10004"/>
                          <a:gd name="connsiteY23" fmla="*/ 6311 h 10051"/>
                          <a:gd name="connsiteX24" fmla="*/ 9645 w 10004"/>
                          <a:gd name="connsiteY24" fmla="*/ 6344 h 10051"/>
                          <a:gd name="connsiteX25" fmla="*/ 9702 w 10004"/>
                          <a:gd name="connsiteY25" fmla="*/ 6378 h 10051"/>
                          <a:gd name="connsiteX26" fmla="*/ 9757 w 10004"/>
                          <a:gd name="connsiteY26" fmla="*/ 6422 h 10051"/>
                          <a:gd name="connsiteX27" fmla="*/ 9809 w 10004"/>
                          <a:gd name="connsiteY27" fmla="*/ 6461 h 10051"/>
                          <a:gd name="connsiteX28" fmla="*/ 9848 w 10004"/>
                          <a:gd name="connsiteY28" fmla="*/ 6495 h 10051"/>
                          <a:gd name="connsiteX29" fmla="*/ 9878 w 10004"/>
                          <a:gd name="connsiteY29" fmla="*/ 6529 h 10051"/>
                          <a:gd name="connsiteX30" fmla="*/ 9888 w 10004"/>
                          <a:gd name="connsiteY30" fmla="*/ 6572 h 10051"/>
                          <a:gd name="connsiteX31" fmla="*/ 9883 w 10004"/>
                          <a:gd name="connsiteY31" fmla="*/ 6616 h 10051"/>
                          <a:gd name="connsiteX32" fmla="*/ 9870 w 10004"/>
                          <a:gd name="connsiteY32" fmla="*/ 6659 h 10051"/>
                          <a:gd name="connsiteX33" fmla="*/ 9858 w 10004"/>
                          <a:gd name="connsiteY33" fmla="*/ 6693 h 10051"/>
                          <a:gd name="connsiteX34" fmla="*/ 9843 w 10004"/>
                          <a:gd name="connsiteY34" fmla="*/ 6708 h 10051"/>
                          <a:gd name="connsiteX35" fmla="*/ 9841 w 10004"/>
                          <a:gd name="connsiteY35" fmla="*/ 6717 h 10051"/>
                          <a:gd name="connsiteX36" fmla="*/ 9831 w 10004"/>
                          <a:gd name="connsiteY36" fmla="*/ 6727 h 10051"/>
                          <a:gd name="connsiteX37" fmla="*/ 9796 w 10004"/>
                          <a:gd name="connsiteY37" fmla="*/ 6761 h 10051"/>
                          <a:gd name="connsiteX38" fmla="*/ 9744 w 10004"/>
                          <a:gd name="connsiteY38" fmla="*/ 6800 h 10051"/>
                          <a:gd name="connsiteX39" fmla="*/ 9675 w 10004"/>
                          <a:gd name="connsiteY39" fmla="*/ 6868 h 10051"/>
                          <a:gd name="connsiteX40" fmla="*/ 9583 w 10004"/>
                          <a:gd name="connsiteY40" fmla="*/ 6945 h 10051"/>
                          <a:gd name="connsiteX41" fmla="*/ 9480 w 10004"/>
                          <a:gd name="connsiteY41" fmla="*/ 7037 h 10051"/>
                          <a:gd name="connsiteX42" fmla="*/ 9363 w 10004"/>
                          <a:gd name="connsiteY42" fmla="*/ 7149 h 10051"/>
                          <a:gd name="connsiteX43" fmla="*/ 9235 w 10004"/>
                          <a:gd name="connsiteY43" fmla="*/ 7270 h 10051"/>
                          <a:gd name="connsiteX44" fmla="*/ 9091 w 10004"/>
                          <a:gd name="connsiteY44" fmla="*/ 7396 h 10051"/>
                          <a:gd name="connsiteX45" fmla="*/ 8943 w 10004"/>
                          <a:gd name="connsiteY45" fmla="*/ 7522 h 10051"/>
                          <a:gd name="connsiteX46" fmla="*/ 8784 w 10004"/>
                          <a:gd name="connsiteY46" fmla="*/ 7667 h 10051"/>
                          <a:gd name="connsiteX47" fmla="*/ 8619 w 10004"/>
                          <a:gd name="connsiteY47" fmla="*/ 7823 h 10051"/>
                          <a:gd name="connsiteX48" fmla="*/ 8445 w 10004"/>
                          <a:gd name="connsiteY48" fmla="*/ 7973 h 10051"/>
                          <a:gd name="connsiteX49" fmla="*/ 8272 w 10004"/>
                          <a:gd name="connsiteY49" fmla="*/ 8127 h 10051"/>
                          <a:gd name="connsiteX50" fmla="*/ 8094 w 10004"/>
                          <a:gd name="connsiteY50" fmla="*/ 8288 h 10051"/>
                          <a:gd name="connsiteX51" fmla="*/ 7921 w 10004"/>
                          <a:gd name="connsiteY51" fmla="*/ 8447 h 10051"/>
                          <a:gd name="connsiteX52" fmla="*/ 7745 w 10004"/>
                          <a:gd name="connsiteY52" fmla="*/ 8603 h 10051"/>
                          <a:gd name="connsiteX53" fmla="*/ 7572 w 10004"/>
                          <a:gd name="connsiteY53" fmla="*/ 8762 h 10051"/>
                          <a:gd name="connsiteX54" fmla="*/ 7399 w 10004"/>
                          <a:gd name="connsiteY54" fmla="*/ 8913 h 10051"/>
                          <a:gd name="connsiteX55" fmla="*/ 7233 w 10004"/>
                          <a:gd name="connsiteY55" fmla="*/ 9058 h 10051"/>
                          <a:gd name="connsiteX56" fmla="*/ 7077 w 10004"/>
                          <a:gd name="connsiteY56" fmla="*/ 9204 h 10051"/>
                          <a:gd name="connsiteX57" fmla="*/ 6931 w 10004"/>
                          <a:gd name="connsiteY57" fmla="*/ 9339 h 10051"/>
                          <a:gd name="connsiteX58" fmla="*/ 6788 w 10004"/>
                          <a:gd name="connsiteY58" fmla="*/ 9464 h 10051"/>
                          <a:gd name="connsiteX59" fmla="*/ 6662 w 10004"/>
                          <a:gd name="connsiteY59" fmla="*/ 9577 h 10051"/>
                          <a:gd name="connsiteX60" fmla="*/ 6545 w 10004"/>
                          <a:gd name="connsiteY60" fmla="*/ 9678 h 10051"/>
                          <a:gd name="connsiteX61" fmla="*/ 6441 w 10004"/>
                          <a:gd name="connsiteY61" fmla="*/ 9770 h 10051"/>
                          <a:gd name="connsiteX62" fmla="*/ 6360 w 10004"/>
                          <a:gd name="connsiteY62" fmla="*/ 9847 h 10051"/>
                          <a:gd name="connsiteX63" fmla="*/ 6290 w 10004"/>
                          <a:gd name="connsiteY63" fmla="*/ 9916 h 10051"/>
                          <a:gd name="connsiteX64" fmla="*/ 6239 w 10004"/>
                          <a:gd name="connsiteY64" fmla="*/ 9959 h 10051"/>
                          <a:gd name="connsiteX65" fmla="*/ 6209 w 10004"/>
                          <a:gd name="connsiteY65" fmla="*/ 9983 h 10051"/>
                          <a:gd name="connsiteX66" fmla="*/ 6135 w 10004"/>
                          <a:gd name="connsiteY66" fmla="*/ 10037 h 10051"/>
                          <a:gd name="connsiteX67" fmla="*/ 6070 w 10004"/>
                          <a:gd name="connsiteY67" fmla="*/ 10051 h 10051"/>
                          <a:gd name="connsiteX68" fmla="*/ 6008 w 10004"/>
                          <a:gd name="connsiteY68" fmla="*/ 10041 h 10051"/>
                          <a:gd name="connsiteX69" fmla="*/ 5961 w 10004"/>
                          <a:gd name="connsiteY69" fmla="*/ 10027 h 10051"/>
                          <a:gd name="connsiteX70" fmla="*/ 5932 w 10004"/>
                          <a:gd name="connsiteY70" fmla="*/ 10008 h 10051"/>
                          <a:gd name="connsiteX71" fmla="*/ 5917 w 10004"/>
                          <a:gd name="connsiteY71" fmla="*/ 10003 h 10051"/>
                          <a:gd name="connsiteX72" fmla="*/ 5905 w 10004"/>
                          <a:gd name="connsiteY72" fmla="*/ 9993 h 10051"/>
                          <a:gd name="connsiteX73" fmla="*/ 5870 w 10004"/>
                          <a:gd name="connsiteY73" fmla="*/ 9969 h 10051"/>
                          <a:gd name="connsiteX74" fmla="*/ 5813 w 10004"/>
                          <a:gd name="connsiteY74" fmla="*/ 9925 h 10051"/>
                          <a:gd name="connsiteX75" fmla="*/ 5741 w 10004"/>
                          <a:gd name="connsiteY75" fmla="*/ 9866 h 10051"/>
                          <a:gd name="connsiteX76" fmla="*/ 5645 w 10004"/>
                          <a:gd name="connsiteY76" fmla="*/ 9789 h 10051"/>
                          <a:gd name="connsiteX77" fmla="*/ 5528 w 10004"/>
                          <a:gd name="connsiteY77" fmla="*/ 9697 h 10051"/>
                          <a:gd name="connsiteX78" fmla="*/ 5402 w 10004"/>
                          <a:gd name="connsiteY78" fmla="*/ 9596 h 10051"/>
                          <a:gd name="connsiteX79" fmla="*/ 5256 w 10004"/>
                          <a:gd name="connsiteY79" fmla="*/ 9484 h 10051"/>
                          <a:gd name="connsiteX80" fmla="*/ 5100 w 10004"/>
                          <a:gd name="connsiteY80" fmla="*/ 9363 h 10051"/>
                          <a:gd name="connsiteX81" fmla="*/ 4927 w 10004"/>
                          <a:gd name="connsiteY81" fmla="*/ 9228 h 10051"/>
                          <a:gd name="connsiteX82" fmla="*/ 4744 w 10004"/>
                          <a:gd name="connsiteY82" fmla="*/ 9082 h 10051"/>
                          <a:gd name="connsiteX83" fmla="*/ 4549 w 10004"/>
                          <a:gd name="connsiteY83" fmla="*/ 8932 h 10051"/>
                          <a:gd name="connsiteX84" fmla="*/ 4351 w 10004"/>
                          <a:gd name="connsiteY84" fmla="*/ 8776 h 10051"/>
                          <a:gd name="connsiteX85" fmla="*/ 4143 w 10004"/>
                          <a:gd name="connsiteY85" fmla="*/ 8607 h 10051"/>
                          <a:gd name="connsiteX86" fmla="*/ 3928 w 10004"/>
                          <a:gd name="connsiteY86" fmla="*/ 8447 h 10051"/>
                          <a:gd name="connsiteX87" fmla="*/ 3710 w 10004"/>
                          <a:gd name="connsiteY87" fmla="*/ 8268 h 10051"/>
                          <a:gd name="connsiteX88" fmla="*/ 3485 w 10004"/>
                          <a:gd name="connsiteY88" fmla="*/ 8098 h 10051"/>
                          <a:gd name="connsiteX89" fmla="*/ 3260 w 10004"/>
                          <a:gd name="connsiteY89" fmla="*/ 7924 h 10051"/>
                          <a:gd name="connsiteX90" fmla="*/ 3030 w 10004"/>
                          <a:gd name="connsiteY90" fmla="*/ 7744 h 10051"/>
                          <a:gd name="connsiteX91" fmla="*/ 2805 w 10004"/>
                          <a:gd name="connsiteY91" fmla="*/ 7566 h 10051"/>
                          <a:gd name="connsiteX92" fmla="*/ 2579 w 10004"/>
                          <a:gd name="connsiteY92" fmla="*/ 7386 h 10051"/>
                          <a:gd name="connsiteX93" fmla="*/ 2359 w 10004"/>
                          <a:gd name="connsiteY93" fmla="*/ 7217 h 10051"/>
                          <a:gd name="connsiteX94" fmla="*/ 2139 w 10004"/>
                          <a:gd name="connsiteY94" fmla="*/ 7047 h 10051"/>
                          <a:gd name="connsiteX95" fmla="*/ 1926 w 10004"/>
                          <a:gd name="connsiteY95" fmla="*/ 6878 h 10051"/>
                          <a:gd name="connsiteX96" fmla="*/ 1723 w 10004"/>
                          <a:gd name="connsiteY96" fmla="*/ 6717 h 10051"/>
                          <a:gd name="connsiteX97" fmla="*/ 1523 w 10004"/>
                          <a:gd name="connsiteY97" fmla="*/ 6563 h 10051"/>
                          <a:gd name="connsiteX98" fmla="*/ 1335 w 10004"/>
                          <a:gd name="connsiteY98" fmla="*/ 6412 h 10051"/>
                          <a:gd name="connsiteX99" fmla="*/ 1157 w 10004"/>
                          <a:gd name="connsiteY99" fmla="*/ 6277 h 10051"/>
                          <a:gd name="connsiteX100" fmla="*/ 989 w 10004"/>
                          <a:gd name="connsiteY100" fmla="*/ 6141 h 10051"/>
                          <a:gd name="connsiteX101" fmla="*/ 835 w 10004"/>
                          <a:gd name="connsiteY101" fmla="*/ 6020 h 10051"/>
                          <a:gd name="connsiteX102" fmla="*/ 694 w 10004"/>
                          <a:gd name="connsiteY102" fmla="*/ 5913 h 10051"/>
                          <a:gd name="connsiteX103" fmla="*/ 573 w 10004"/>
                          <a:gd name="connsiteY103" fmla="*/ 5817 h 10051"/>
                          <a:gd name="connsiteX104" fmla="*/ 464 w 10004"/>
                          <a:gd name="connsiteY104" fmla="*/ 5734 h 10051"/>
                          <a:gd name="connsiteX105" fmla="*/ 373 w 10004"/>
                          <a:gd name="connsiteY105" fmla="*/ 5656 h 10051"/>
                          <a:gd name="connsiteX106" fmla="*/ 303 w 10004"/>
                          <a:gd name="connsiteY106" fmla="*/ 5608 h 10051"/>
                          <a:gd name="connsiteX107" fmla="*/ 256 w 10004"/>
                          <a:gd name="connsiteY107" fmla="*/ 5565 h 10051"/>
                          <a:gd name="connsiteX108" fmla="*/ 229 w 10004"/>
                          <a:gd name="connsiteY108" fmla="*/ 5540 h 10051"/>
                          <a:gd name="connsiteX109" fmla="*/ 96 w 10004"/>
                          <a:gd name="connsiteY109" fmla="*/ 5361 h 10051"/>
                          <a:gd name="connsiteX110" fmla="*/ 4 w 10004"/>
                          <a:gd name="connsiteY110" fmla="*/ 4653 h 10051"/>
                          <a:gd name="connsiteX111" fmla="*/ 4 w 10004"/>
                          <a:gd name="connsiteY111" fmla="*/ 3859 h 10051"/>
                          <a:gd name="connsiteX112" fmla="*/ 244 w 10004"/>
                          <a:gd name="connsiteY112" fmla="*/ 2497 h 10051"/>
                          <a:gd name="connsiteX113" fmla="*/ 580 w 10004"/>
                          <a:gd name="connsiteY113" fmla="*/ 2201 h 10051"/>
                          <a:gd name="connsiteX114" fmla="*/ 3841 w 10004"/>
                          <a:gd name="connsiteY114"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27 w 10004"/>
                          <a:gd name="connsiteY4" fmla="*/ 3385 h 10051"/>
                          <a:gd name="connsiteX5" fmla="*/ 9979 w 10004"/>
                          <a:gd name="connsiteY5" fmla="*/ 3423 h 10051"/>
                          <a:gd name="connsiteX6" fmla="*/ 10004 w 10004"/>
                          <a:gd name="connsiteY6" fmla="*/ 3476 h 10051"/>
                          <a:gd name="connsiteX7" fmla="*/ 10004 w 10004"/>
                          <a:gd name="connsiteY7" fmla="*/ 3525 h 10051"/>
                          <a:gd name="connsiteX8" fmla="*/ 9992 w 10004"/>
                          <a:gd name="connsiteY8" fmla="*/ 3568 h 10051"/>
                          <a:gd name="connsiteX9" fmla="*/ 9962 w 10004"/>
                          <a:gd name="connsiteY9" fmla="*/ 3621 h 10051"/>
                          <a:gd name="connsiteX10" fmla="*/ 9917 w 10004"/>
                          <a:gd name="connsiteY10" fmla="*/ 3680 h 10051"/>
                          <a:gd name="connsiteX11" fmla="*/ 9878 w 10004"/>
                          <a:gd name="connsiteY11" fmla="*/ 3714 h 10051"/>
                          <a:gd name="connsiteX12" fmla="*/ 9836 w 10004"/>
                          <a:gd name="connsiteY12" fmla="*/ 3767 h 10051"/>
                          <a:gd name="connsiteX13" fmla="*/ 9784 w 10004"/>
                          <a:gd name="connsiteY13" fmla="*/ 3825 h 10051"/>
                          <a:gd name="connsiteX14" fmla="*/ 9732 w 10004"/>
                          <a:gd name="connsiteY14" fmla="*/ 3883 h 10051"/>
                          <a:gd name="connsiteX15" fmla="*/ 9675 w 10004"/>
                          <a:gd name="connsiteY15" fmla="*/ 3936 h 10051"/>
                          <a:gd name="connsiteX16" fmla="*/ 9633 w 10004"/>
                          <a:gd name="connsiteY16" fmla="*/ 3985 h 10051"/>
                          <a:gd name="connsiteX17" fmla="*/ 9593 w 10004"/>
                          <a:gd name="connsiteY17" fmla="*/ 4029 h 10051"/>
                          <a:gd name="connsiteX18" fmla="*/ 9566 w 10004"/>
                          <a:gd name="connsiteY18" fmla="*/ 4063 h 10051"/>
                          <a:gd name="connsiteX19" fmla="*/ 9554 w 10004"/>
                          <a:gd name="connsiteY19" fmla="*/ 4073 h 10051"/>
                          <a:gd name="connsiteX20" fmla="*/ 9559 w 10004"/>
                          <a:gd name="connsiteY20" fmla="*/ 6277 h 10051"/>
                          <a:gd name="connsiteX21" fmla="*/ 9571 w 10004"/>
                          <a:gd name="connsiteY21" fmla="*/ 6286 h 10051"/>
                          <a:gd name="connsiteX22" fmla="*/ 9601 w 10004"/>
                          <a:gd name="connsiteY22" fmla="*/ 6311 h 10051"/>
                          <a:gd name="connsiteX23" fmla="*/ 9645 w 10004"/>
                          <a:gd name="connsiteY23" fmla="*/ 6344 h 10051"/>
                          <a:gd name="connsiteX24" fmla="*/ 9702 w 10004"/>
                          <a:gd name="connsiteY24" fmla="*/ 6378 h 10051"/>
                          <a:gd name="connsiteX25" fmla="*/ 9757 w 10004"/>
                          <a:gd name="connsiteY25" fmla="*/ 6422 h 10051"/>
                          <a:gd name="connsiteX26" fmla="*/ 9809 w 10004"/>
                          <a:gd name="connsiteY26" fmla="*/ 6461 h 10051"/>
                          <a:gd name="connsiteX27" fmla="*/ 9848 w 10004"/>
                          <a:gd name="connsiteY27" fmla="*/ 6495 h 10051"/>
                          <a:gd name="connsiteX28" fmla="*/ 9878 w 10004"/>
                          <a:gd name="connsiteY28" fmla="*/ 6529 h 10051"/>
                          <a:gd name="connsiteX29" fmla="*/ 9888 w 10004"/>
                          <a:gd name="connsiteY29" fmla="*/ 6572 h 10051"/>
                          <a:gd name="connsiteX30" fmla="*/ 9883 w 10004"/>
                          <a:gd name="connsiteY30" fmla="*/ 6616 h 10051"/>
                          <a:gd name="connsiteX31" fmla="*/ 9870 w 10004"/>
                          <a:gd name="connsiteY31" fmla="*/ 6659 h 10051"/>
                          <a:gd name="connsiteX32" fmla="*/ 9858 w 10004"/>
                          <a:gd name="connsiteY32" fmla="*/ 6693 h 10051"/>
                          <a:gd name="connsiteX33" fmla="*/ 9843 w 10004"/>
                          <a:gd name="connsiteY33" fmla="*/ 6708 h 10051"/>
                          <a:gd name="connsiteX34" fmla="*/ 9841 w 10004"/>
                          <a:gd name="connsiteY34" fmla="*/ 6717 h 10051"/>
                          <a:gd name="connsiteX35" fmla="*/ 9831 w 10004"/>
                          <a:gd name="connsiteY35" fmla="*/ 6727 h 10051"/>
                          <a:gd name="connsiteX36" fmla="*/ 9796 w 10004"/>
                          <a:gd name="connsiteY36" fmla="*/ 6761 h 10051"/>
                          <a:gd name="connsiteX37" fmla="*/ 9744 w 10004"/>
                          <a:gd name="connsiteY37" fmla="*/ 6800 h 10051"/>
                          <a:gd name="connsiteX38" fmla="*/ 9675 w 10004"/>
                          <a:gd name="connsiteY38" fmla="*/ 6868 h 10051"/>
                          <a:gd name="connsiteX39" fmla="*/ 9583 w 10004"/>
                          <a:gd name="connsiteY39" fmla="*/ 6945 h 10051"/>
                          <a:gd name="connsiteX40" fmla="*/ 9480 w 10004"/>
                          <a:gd name="connsiteY40" fmla="*/ 7037 h 10051"/>
                          <a:gd name="connsiteX41" fmla="*/ 9363 w 10004"/>
                          <a:gd name="connsiteY41" fmla="*/ 7149 h 10051"/>
                          <a:gd name="connsiteX42" fmla="*/ 9235 w 10004"/>
                          <a:gd name="connsiteY42" fmla="*/ 7270 h 10051"/>
                          <a:gd name="connsiteX43" fmla="*/ 9091 w 10004"/>
                          <a:gd name="connsiteY43" fmla="*/ 7396 h 10051"/>
                          <a:gd name="connsiteX44" fmla="*/ 8943 w 10004"/>
                          <a:gd name="connsiteY44" fmla="*/ 7522 h 10051"/>
                          <a:gd name="connsiteX45" fmla="*/ 8784 w 10004"/>
                          <a:gd name="connsiteY45" fmla="*/ 7667 h 10051"/>
                          <a:gd name="connsiteX46" fmla="*/ 8619 w 10004"/>
                          <a:gd name="connsiteY46" fmla="*/ 7823 h 10051"/>
                          <a:gd name="connsiteX47" fmla="*/ 8445 w 10004"/>
                          <a:gd name="connsiteY47" fmla="*/ 7973 h 10051"/>
                          <a:gd name="connsiteX48" fmla="*/ 8272 w 10004"/>
                          <a:gd name="connsiteY48" fmla="*/ 8127 h 10051"/>
                          <a:gd name="connsiteX49" fmla="*/ 8094 w 10004"/>
                          <a:gd name="connsiteY49" fmla="*/ 8288 h 10051"/>
                          <a:gd name="connsiteX50" fmla="*/ 7921 w 10004"/>
                          <a:gd name="connsiteY50" fmla="*/ 8447 h 10051"/>
                          <a:gd name="connsiteX51" fmla="*/ 7745 w 10004"/>
                          <a:gd name="connsiteY51" fmla="*/ 8603 h 10051"/>
                          <a:gd name="connsiteX52" fmla="*/ 7572 w 10004"/>
                          <a:gd name="connsiteY52" fmla="*/ 8762 h 10051"/>
                          <a:gd name="connsiteX53" fmla="*/ 7399 w 10004"/>
                          <a:gd name="connsiteY53" fmla="*/ 8913 h 10051"/>
                          <a:gd name="connsiteX54" fmla="*/ 7233 w 10004"/>
                          <a:gd name="connsiteY54" fmla="*/ 9058 h 10051"/>
                          <a:gd name="connsiteX55" fmla="*/ 7077 w 10004"/>
                          <a:gd name="connsiteY55" fmla="*/ 9204 h 10051"/>
                          <a:gd name="connsiteX56" fmla="*/ 6931 w 10004"/>
                          <a:gd name="connsiteY56" fmla="*/ 9339 h 10051"/>
                          <a:gd name="connsiteX57" fmla="*/ 6788 w 10004"/>
                          <a:gd name="connsiteY57" fmla="*/ 9464 h 10051"/>
                          <a:gd name="connsiteX58" fmla="*/ 6662 w 10004"/>
                          <a:gd name="connsiteY58" fmla="*/ 9577 h 10051"/>
                          <a:gd name="connsiteX59" fmla="*/ 6545 w 10004"/>
                          <a:gd name="connsiteY59" fmla="*/ 9678 h 10051"/>
                          <a:gd name="connsiteX60" fmla="*/ 6441 w 10004"/>
                          <a:gd name="connsiteY60" fmla="*/ 9770 h 10051"/>
                          <a:gd name="connsiteX61" fmla="*/ 6360 w 10004"/>
                          <a:gd name="connsiteY61" fmla="*/ 9847 h 10051"/>
                          <a:gd name="connsiteX62" fmla="*/ 6290 w 10004"/>
                          <a:gd name="connsiteY62" fmla="*/ 9916 h 10051"/>
                          <a:gd name="connsiteX63" fmla="*/ 6239 w 10004"/>
                          <a:gd name="connsiteY63" fmla="*/ 9959 h 10051"/>
                          <a:gd name="connsiteX64" fmla="*/ 6209 w 10004"/>
                          <a:gd name="connsiteY64" fmla="*/ 9983 h 10051"/>
                          <a:gd name="connsiteX65" fmla="*/ 6135 w 10004"/>
                          <a:gd name="connsiteY65" fmla="*/ 10037 h 10051"/>
                          <a:gd name="connsiteX66" fmla="*/ 6070 w 10004"/>
                          <a:gd name="connsiteY66" fmla="*/ 10051 h 10051"/>
                          <a:gd name="connsiteX67" fmla="*/ 6008 w 10004"/>
                          <a:gd name="connsiteY67" fmla="*/ 10041 h 10051"/>
                          <a:gd name="connsiteX68" fmla="*/ 5961 w 10004"/>
                          <a:gd name="connsiteY68" fmla="*/ 10027 h 10051"/>
                          <a:gd name="connsiteX69" fmla="*/ 5932 w 10004"/>
                          <a:gd name="connsiteY69" fmla="*/ 10008 h 10051"/>
                          <a:gd name="connsiteX70" fmla="*/ 5917 w 10004"/>
                          <a:gd name="connsiteY70" fmla="*/ 10003 h 10051"/>
                          <a:gd name="connsiteX71" fmla="*/ 5905 w 10004"/>
                          <a:gd name="connsiteY71" fmla="*/ 9993 h 10051"/>
                          <a:gd name="connsiteX72" fmla="*/ 5870 w 10004"/>
                          <a:gd name="connsiteY72" fmla="*/ 9969 h 10051"/>
                          <a:gd name="connsiteX73" fmla="*/ 5813 w 10004"/>
                          <a:gd name="connsiteY73" fmla="*/ 9925 h 10051"/>
                          <a:gd name="connsiteX74" fmla="*/ 5741 w 10004"/>
                          <a:gd name="connsiteY74" fmla="*/ 9866 h 10051"/>
                          <a:gd name="connsiteX75" fmla="*/ 5645 w 10004"/>
                          <a:gd name="connsiteY75" fmla="*/ 9789 h 10051"/>
                          <a:gd name="connsiteX76" fmla="*/ 5528 w 10004"/>
                          <a:gd name="connsiteY76" fmla="*/ 9697 h 10051"/>
                          <a:gd name="connsiteX77" fmla="*/ 5402 w 10004"/>
                          <a:gd name="connsiteY77" fmla="*/ 9596 h 10051"/>
                          <a:gd name="connsiteX78" fmla="*/ 5256 w 10004"/>
                          <a:gd name="connsiteY78" fmla="*/ 9484 h 10051"/>
                          <a:gd name="connsiteX79" fmla="*/ 5100 w 10004"/>
                          <a:gd name="connsiteY79" fmla="*/ 9363 h 10051"/>
                          <a:gd name="connsiteX80" fmla="*/ 4927 w 10004"/>
                          <a:gd name="connsiteY80" fmla="*/ 9228 h 10051"/>
                          <a:gd name="connsiteX81" fmla="*/ 4744 w 10004"/>
                          <a:gd name="connsiteY81" fmla="*/ 9082 h 10051"/>
                          <a:gd name="connsiteX82" fmla="*/ 4549 w 10004"/>
                          <a:gd name="connsiteY82" fmla="*/ 8932 h 10051"/>
                          <a:gd name="connsiteX83" fmla="*/ 4351 w 10004"/>
                          <a:gd name="connsiteY83" fmla="*/ 8776 h 10051"/>
                          <a:gd name="connsiteX84" fmla="*/ 4143 w 10004"/>
                          <a:gd name="connsiteY84" fmla="*/ 8607 h 10051"/>
                          <a:gd name="connsiteX85" fmla="*/ 3928 w 10004"/>
                          <a:gd name="connsiteY85" fmla="*/ 8447 h 10051"/>
                          <a:gd name="connsiteX86" fmla="*/ 3710 w 10004"/>
                          <a:gd name="connsiteY86" fmla="*/ 8268 h 10051"/>
                          <a:gd name="connsiteX87" fmla="*/ 3485 w 10004"/>
                          <a:gd name="connsiteY87" fmla="*/ 8098 h 10051"/>
                          <a:gd name="connsiteX88" fmla="*/ 3260 w 10004"/>
                          <a:gd name="connsiteY88" fmla="*/ 7924 h 10051"/>
                          <a:gd name="connsiteX89" fmla="*/ 3030 w 10004"/>
                          <a:gd name="connsiteY89" fmla="*/ 7744 h 10051"/>
                          <a:gd name="connsiteX90" fmla="*/ 2805 w 10004"/>
                          <a:gd name="connsiteY90" fmla="*/ 7566 h 10051"/>
                          <a:gd name="connsiteX91" fmla="*/ 2579 w 10004"/>
                          <a:gd name="connsiteY91" fmla="*/ 7386 h 10051"/>
                          <a:gd name="connsiteX92" fmla="*/ 2359 w 10004"/>
                          <a:gd name="connsiteY92" fmla="*/ 7217 h 10051"/>
                          <a:gd name="connsiteX93" fmla="*/ 2139 w 10004"/>
                          <a:gd name="connsiteY93" fmla="*/ 7047 h 10051"/>
                          <a:gd name="connsiteX94" fmla="*/ 1926 w 10004"/>
                          <a:gd name="connsiteY94" fmla="*/ 6878 h 10051"/>
                          <a:gd name="connsiteX95" fmla="*/ 1723 w 10004"/>
                          <a:gd name="connsiteY95" fmla="*/ 6717 h 10051"/>
                          <a:gd name="connsiteX96" fmla="*/ 1523 w 10004"/>
                          <a:gd name="connsiteY96" fmla="*/ 6563 h 10051"/>
                          <a:gd name="connsiteX97" fmla="*/ 1335 w 10004"/>
                          <a:gd name="connsiteY97" fmla="*/ 6412 h 10051"/>
                          <a:gd name="connsiteX98" fmla="*/ 1157 w 10004"/>
                          <a:gd name="connsiteY98" fmla="*/ 6277 h 10051"/>
                          <a:gd name="connsiteX99" fmla="*/ 989 w 10004"/>
                          <a:gd name="connsiteY99" fmla="*/ 6141 h 10051"/>
                          <a:gd name="connsiteX100" fmla="*/ 835 w 10004"/>
                          <a:gd name="connsiteY100" fmla="*/ 6020 h 10051"/>
                          <a:gd name="connsiteX101" fmla="*/ 694 w 10004"/>
                          <a:gd name="connsiteY101" fmla="*/ 5913 h 10051"/>
                          <a:gd name="connsiteX102" fmla="*/ 573 w 10004"/>
                          <a:gd name="connsiteY102" fmla="*/ 5817 h 10051"/>
                          <a:gd name="connsiteX103" fmla="*/ 464 w 10004"/>
                          <a:gd name="connsiteY103" fmla="*/ 5734 h 10051"/>
                          <a:gd name="connsiteX104" fmla="*/ 373 w 10004"/>
                          <a:gd name="connsiteY104" fmla="*/ 5656 h 10051"/>
                          <a:gd name="connsiteX105" fmla="*/ 303 w 10004"/>
                          <a:gd name="connsiteY105" fmla="*/ 5608 h 10051"/>
                          <a:gd name="connsiteX106" fmla="*/ 256 w 10004"/>
                          <a:gd name="connsiteY106" fmla="*/ 5565 h 10051"/>
                          <a:gd name="connsiteX107" fmla="*/ 229 w 10004"/>
                          <a:gd name="connsiteY107" fmla="*/ 5540 h 10051"/>
                          <a:gd name="connsiteX108" fmla="*/ 96 w 10004"/>
                          <a:gd name="connsiteY108" fmla="*/ 5361 h 10051"/>
                          <a:gd name="connsiteX109" fmla="*/ 4 w 10004"/>
                          <a:gd name="connsiteY109" fmla="*/ 4653 h 10051"/>
                          <a:gd name="connsiteX110" fmla="*/ 4 w 10004"/>
                          <a:gd name="connsiteY110" fmla="*/ 3859 h 10051"/>
                          <a:gd name="connsiteX111" fmla="*/ 244 w 10004"/>
                          <a:gd name="connsiteY111" fmla="*/ 2497 h 10051"/>
                          <a:gd name="connsiteX112" fmla="*/ 580 w 10004"/>
                          <a:gd name="connsiteY112" fmla="*/ 2201 h 10051"/>
                          <a:gd name="connsiteX113" fmla="*/ 3841 w 10004"/>
                          <a:gd name="connsiteY113" fmla="*/ 99 h 10051"/>
                          <a:gd name="connsiteX0" fmla="*/ 3841 w 10004"/>
                          <a:gd name="connsiteY0" fmla="*/ 99 h 10051"/>
                          <a:gd name="connsiteX1" fmla="*/ 4222 w 10004"/>
                          <a:gd name="connsiteY1" fmla="*/ 51 h 10051"/>
                          <a:gd name="connsiteX2" fmla="*/ 9697 w 10004"/>
                          <a:gd name="connsiteY2" fmla="*/ 3248 h 10051"/>
                          <a:gd name="connsiteX3" fmla="*/ 9905 w 10004"/>
                          <a:gd name="connsiteY3" fmla="*/ 3365 h 10051"/>
                          <a:gd name="connsiteX4" fmla="*/ 9979 w 10004"/>
                          <a:gd name="connsiteY4" fmla="*/ 3423 h 10051"/>
                          <a:gd name="connsiteX5" fmla="*/ 10004 w 10004"/>
                          <a:gd name="connsiteY5" fmla="*/ 3476 h 10051"/>
                          <a:gd name="connsiteX6" fmla="*/ 10004 w 10004"/>
                          <a:gd name="connsiteY6" fmla="*/ 3525 h 10051"/>
                          <a:gd name="connsiteX7" fmla="*/ 9992 w 10004"/>
                          <a:gd name="connsiteY7" fmla="*/ 3568 h 10051"/>
                          <a:gd name="connsiteX8" fmla="*/ 9962 w 10004"/>
                          <a:gd name="connsiteY8" fmla="*/ 3621 h 10051"/>
                          <a:gd name="connsiteX9" fmla="*/ 9917 w 10004"/>
                          <a:gd name="connsiteY9" fmla="*/ 3680 h 10051"/>
                          <a:gd name="connsiteX10" fmla="*/ 9878 w 10004"/>
                          <a:gd name="connsiteY10" fmla="*/ 3714 h 10051"/>
                          <a:gd name="connsiteX11" fmla="*/ 9836 w 10004"/>
                          <a:gd name="connsiteY11" fmla="*/ 3767 h 10051"/>
                          <a:gd name="connsiteX12" fmla="*/ 9784 w 10004"/>
                          <a:gd name="connsiteY12" fmla="*/ 3825 h 10051"/>
                          <a:gd name="connsiteX13" fmla="*/ 9732 w 10004"/>
                          <a:gd name="connsiteY13" fmla="*/ 3883 h 10051"/>
                          <a:gd name="connsiteX14" fmla="*/ 9675 w 10004"/>
                          <a:gd name="connsiteY14" fmla="*/ 3936 h 10051"/>
                          <a:gd name="connsiteX15" fmla="*/ 9633 w 10004"/>
                          <a:gd name="connsiteY15" fmla="*/ 3985 h 10051"/>
                          <a:gd name="connsiteX16" fmla="*/ 9593 w 10004"/>
                          <a:gd name="connsiteY16" fmla="*/ 4029 h 10051"/>
                          <a:gd name="connsiteX17" fmla="*/ 9566 w 10004"/>
                          <a:gd name="connsiteY17" fmla="*/ 4063 h 10051"/>
                          <a:gd name="connsiteX18" fmla="*/ 9554 w 10004"/>
                          <a:gd name="connsiteY18" fmla="*/ 4073 h 10051"/>
                          <a:gd name="connsiteX19" fmla="*/ 9559 w 10004"/>
                          <a:gd name="connsiteY19" fmla="*/ 6277 h 10051"/>
                          <a:gd name="connsiteX20" fmla="*/ 9571 w 10004"/>
                          <a:gd name="connsiteY20" fmla="*/ 6286 h 10051"/>
                          <a:gd name="connsiteX21" fmla="*/ 9601 w 10004"/>
                          <a:gd name="connsiteY21" fmla="*/ 6311 h 10051"/>
                          <a:gd name="connsiteX22" fmla="*/ 9645 w 10004"/>
                          <a:gd name="connsiteY22" fmla="*/ 6344 h 10051"/>
                          <a:gd name="connsiteX23" fmla="*/ 9702 w 10004"/>
                          <a:gd name="connsiteY23" fmla="*/ 6378 h 10051"/>
                          <a:gd name="connsiteX24" fmla="*/ 9757 w 10004"/>
                          <a:gd name="connsiteY24" fmla="*/ 6422 h 10051"/>
                          <a:gd name="connsiteX25" fmla="*/ 9809 w 10004"/>
                          <a:gd name="connsiteY25" fmla="*/ 6461 h 10051"/>
                          <a:gd name="connsiteX26" fmla="*/ 9848 w 10004"/>
                          <a:gd name="connsiteY26" fmla="*/ 6495 h 10051"/>
                          <a:gd name="connsiteX27" fmla="*/ 9878 w 10004"/>
                          <a:gd name="connsiteY27" fmla="*/ 6529 h 10051"/>
                          <a:gd name="connsiteX28" fmla="*/ 9888 w 10004"/>
                          <a:gd name="connsiteY28" fmla="*/ 6572 h 10051"/>
                          <a:gd name="connsiteX29" fmla="*/ 9883 w 10004"/>
                          <a:gd name="connsiteY29" fmla="*/ 6616 h 10051"/>
                          <a:gd name="connsiteX30" fmla="*/ 9870 w 10004"/>
                          <a:gd name="connsiteY30" fmla="*/ 6659 h 10051"/>
                          <a:gd name="connsiteX31" fmla="*/ 9858 w 10004"/>
                          <a:gd name="connsiteY31" fmla="*/ 6693 h 10051"/>
                          <a:gd name="connsiteX32" fmla="*/ 9843 w 10004"/>
                          <a:gd name="connsiteY32" fmla="*/ 6708 h 10051"/>
                          <a:gd name="connsiteX33" fmla="*/ 9841 w 10004"/>
                          <a:gd name="connsiteY33" fmla="*/ 6717 h 10051"/>
                          <a:gd name="connsiteX34" fmla="*/ 9831 w 10004"/>
                          <a:gd name="connsiteY34" fmla="*/ 6727 h 10051"/>
                          <a:gd name="connsiteX35" fmla="*/ 9796 w 10004"/>
                          <a:gd name="connsiteY35" fmla="*/ 6761 h 10051"/>
                          <a:gd name="connsiteX36" fmla="*/ 9744 w 10004"/>
                          <a:gd name="connsiteY36" fmla="*/ 6800 h 10051"/>
                          <a:gd name="connsiteX37" fmla="*/ 9675 w 10004"/>
                          <a:gd name="connsiteY37" fmla="*/ 6868 h 10051"/>
                          <a:gd name="connsiteX38" fmla="*/ 9583 w 10004"/>
                          <a:gd name="connsiteY38" fmla="*/ 6945 h 10051"/>
                          <a:gd name="connsiteX39" fmla="*/ 9480 w 10004"/>
                          <a:gd name="connsiteY39" fmla="*/ 7037 h 10051"/>
                          <a:gd name="connsiteX40" fmla="*/ 9363 w 10004"/>
                          <a:gd name="connsiteY40" fmla="*/ 7149 h 10051"/>
                          <a:gd name="connsiteX41" fmla="*/ 9235 w 10004"/>
                          <a:gd name="connsiteY41" fmla="*/ 7270 h 10051"/>
                          <a:gd name="connsiteX42" fmla="*/ 9091 w 10004"/>
                          <a:gd name="connsiteY42" fmla="*/ 7396 h 10051"/>
                          <a:gd name="connsiteX43" fmla="*/ 8943 w 10004"/>
                          <a:gd name="connsiteY43" fmla="*/ 7522 h 10051"/>
                          <a:gd name="connsiteX44" fmla="*/ 8784 w 10004"/>
                          <a:gd name="connsiteY44" fmla="*/ 7667 h 10051"/>
                          <a:gd name="connsiteX45" fmla="*/ 8619 w 10004"/>
                          <a:gd name="connsiteY45" fmla="*/ 7823 h 10051"/>
                          <a:gd name="connsiteX46" fmla="*/ 8445 w 10004"/>
                          <a:gd name="connsiteY46" fmla="*/ 7973 h 10051"/>
                          <a:gd name="connsiteX47" fmla="*/ 8272 w 10004"/>
                          <a:gd name="connsiteY47" fmla="*/ 8127 h 10051"/>
                          <a:gd name="connsiteX48" fmla="*/ 8094 w 10004"/>
                          <a:gd name="connsiteY48" fmla="*/ 8288 h 10051"/>
                          <a:gd name="connsiteX49" fmla="*/ 7921 w 10004"/>
                          <a:gd name="connsiteY49" fmla="*/ 8447 h 10051"/>
                          <a:gd name="connsiteX50" fmla="*/ 7745 w 10004"/>
                          <a:gd name="connsiteY50" fmla="*/ 8603 h 10051"/>
                          <a:gd name="connsiteX51" fmla="*/ 7572 w 10004"/>
                          <a:gd name="connsiteY51" fmla="*/ 8762 h 10051"/>
                          <a:gd name="connsiteX52" fmla="*/ 7399 w 10004"/>
                          <a:gd name="connsiteY52" fmla="*/ 8913 h 10051"/>
                          <a:gd name="connsiteX53" fmla="*/ 7233 w 10004"/>
                          <a:gd name="connsiteY53" fmla="*/ 9058 h 10051"/>
                          <a:gd name="connsiteX54" fmla="*/ 7077 w 10004"/>
                          <a:gd name="connsiteY54" fmla="*/ 9204 h 10051"/>
                          <a:gd name="connsiteX55" fmla="*/ 6931 w 10004"/>
                          <a:gd name="connsiteY55" fmla="*/ 9339 h 10051"/>
                          <a:gd name="connsiteX56" fmla="*/ 6788 w 10004"/>
                          <a:gd name="connsiteY56" fmla="*/ 9464 h 10051"/>
                          <a:gd name="connsiteX57" fmla="*/ 6662 w 10004"/>
                          <a:gd name="connsiteY57" fmla="*/ 9577 h 10051"/>
                          <a:gd name="connsiteX58" fmla="*/ 6545 w 10004"/>
                          <a:gd name="connsiteY58" fmla="*/ 9678 h 10051"/>
                          <a:gd name="connsiteX59" fmla="*/ 6441 w 10004"/>
                          <a:gd name="connsiteY59" fmla="*/ 9770 h 10051"/>
                          <a:gd name="connsiteX60" fmla="*/ 6360 w 10004"/>
                          <a:gd name="connsiteY60" fmla="*/ 9847 h 10051"/>
                          <a:gd name="connsiteX61" fmla="*/ 6290 w 10004"/>
                          <a:gd name="connsiteY61" fmla="*/ 9916 h 10051"/>
                          <a:gd name="connsiteX62" fmla="*/ 6239 w 10004"/>
                          <a:gd name="connsiteY62" fmla="*/ 9959 h 10051"/>
                          <a:gd name="connsiteX63" fmla="*/ 6209 w 10004"/>
                          <a:gd name="connsiteY63" fmla="*/ 9983 h 10051"/>
                          <a:gd name="connsiteX64" fmla="*/ 6135 w 10004"/>
                          <a:gd name="connsiteY64" fmla="*/ 10037 h 10051"/>
                          <a:gd name="connsiteX65" fmla="*/ 6070 w 10004"/>
                          <a:gd name="connsiteY65" fmla="*/ 10051 h 10051"/>
                          <a:gd name="connsiteX66" fmla="*/ 6008 w 10004"/>
                          <a:gd name="connsiteY66" fmla="*/ 10041 h 10051"/>
                          <a:gd name="connsiteX67" fmla="*/ 5961 w 10004"/>
                          <a:gd name="connsiteY67" fmla="*/ 10027 h 10051"/>
                          <a:gd name="connsiteX68" fmla="*/ 5932 w 10004"/>
                          <a:gd name="connsiteY68" fmla="*/ 10008 h 10051"/>
                          <a:gd name="connsiteX69" fmla="*/ 5917 w 10004"/>
                          <a:gd name="connsiteY69" fmla="*/ 10003 h 10051"/>
                          <a:gd name="connsiteX70" fmla="*/ 5905 w 10004"/>
                          <a:gd name="connsiteY70" fmla="*/ 9993 h 10051"/>
                          <a:gd name="connsiteX71" fmla="*/ 5870 w 10004"/>
                          <a:gd name="connsiteY71" fmla="*/ 9969 h 10051"/>
                          <a:gd name="connsiteX72" fmla="*/ 5813 w 10004"/>
                          <a:gd name="connsiteY72" fmla="*/ 9925 h 10051"/>
                          <a:gd name="connsiteX73" fmla="*/ 5741 w 10004"/>
                          <a:gd name="connsiteY73" fmla="*/ 9866 h 10051"/>
                          <a:gd name="connsiteX74" fmla="*/ 5645 w 10004"/>
                          <a:gd name="connsiteY74" fmla="*/ 9789 h 10051"/>
                          <a:gd name="connsiteX75" fmla="*/ 5528 w 10004"/>
                          <a:gd name="connsiteY75" fmla="*/ 9697 h 10051"/>
                          <a:gd name="connsiteX76" fmla="*/ 5402 w 10004"/>
                          <a:gd name="connsiteY76" fmla="*/ 9596 h 10051"/>
                          <a:gd name="connsiteX77" fmla="*/ 5256 w 10004"/>
                          <a:gd name="connsiteY77" fmla="*/ 9484 h 10051"/>
                          <a:gd name="connsiteX78" fmla="*/ 5100 w 10004"/>
                          <a:gd name="connsiteY78" fmla="*/ 9363 h 10051"/>
                          <a:gd name="connsiteX79" fmla="*/ 4927 w 10004"/>
                          <a:gd name="connsiteY79" fmla="*/ 9228 h 10051"/>
                          <a:gd name="connsiteX80" fmla="*/ 4744 w 10004"/>
                          <a:gd name="connsiteY80" fmla="*/ 9082 h 10051"/>
                          <a:gd name="connsiteX81" fmla="*/ 4549 w 10004"/>
                          <a:gd name="connsiteY81" fmla="*/ 8932 h 10051"/>
                          <a:gd name="connsiteX82" fmla="*/ 4351 w 10004"/>
                          <a:gd name="connsiteY82" fmla="*/ 8776 h 10051"/>
                          <a:gd name="connsiteX83" fmla="*/ 4143 w 10004"/>
                          <a:gd name="connsiteY83" fmla="*/ 8607 h 10051"/>
                          <a:gd name="connsiteX84" fmla="*/ 3928 w 10004"/>
                          <a:gd name="connsiteY84" fmla="*/ 8447 h 10051"/>
                          <a:gd name="connsiteX85" fmla="*/ 3710 w 10004"/>
                          <a:gd name="connsiteY85" fmla="*/ 8268 h 10051"/>
                          <a:gd name="connsiteX86" fmla="*/ 3485 w 10004"/>
                          <a:gd name="connsiteY86" fmla="*/ 8098 h 10051"/>
                          <a:gd name="connsiteX87" fmla="*/ 3260 w 10004"/>
                          <a:gd name="connsiteY87" fmla="*/ 7924 h 10051"/>
                          <a:gd name="connsiteX88" fmla="*/ 3030 w 10004"/>
                          <a:gd name="connsiteY88" fmla="*/ 7744 h 10051"/>
                          <a:gd name="connsiteX89" fmla="*/ 2805 w 10004"/>
                          <a:gd name="connsiteY89" fmla="*/ 7566 h 10051"/>
                          <a:gd name="connsiteX90" fmla="*/ 2579 w 10004"/>
                          <a:gd name="connsiteY90" fmla="*/ 7386 h 10051"/>
                          <a:gd name="connsiteX91" fmla="*/ 2359 w 10004"/>
                          <a:gd name="connsiteY91" fmla="*/ 7217 h 10051"/>
                          <a:gd name="connsiteX92" fmla="*/ 2139 w 10004"/>
                          <a:gd name="connsiteY92" fmla="*/ 7047 h 10051"/>
                          <a:gd name="connsiteX93" fmla="*/ 1926 w 10004"/>
                          <a:gd name="connsiteY93" fmla="*/ 6878 h 10051"/>
                          <a:gd name="connsiteX94" fmla="*/ 1723 w 10004"/>
                          <a:gd name="connsiteY94" fmla="*/ 6717 h 10051"/>
                          <a:gd name="connsiteX95" fmla="*/ 1523 w 10004"/>
                          <a:gd name="connsiteY95" fmla="*/ 6563 h 10051"/>
                          <a:gd name="connsiteX96" fmla="*/ 1335 w 10004"/>
                          <a:gd name="connsiteY96" fmla="*/ 6412 h 10051"/>
                          <a:gd name="connsiteX97" fmla="*/ 1157 w 10004"/>
                          <a:gd name="connsiteY97" fmla="*/ 6277 h 10051"/>
                          <a:gd name="connsiteX98" fmla="*/ 989 w 10004"/>
                          <a:gd name="connsiteY98" fmla="*/ 6141 h 10051"/>
                          <a:gd name="connsiteX99" fmla="*/ 835 w 10004"/>
                          <a:gd name="connsiteY99" fmla="*/ 6020 h 10051"/>
                          <a:gd name="connsiteX100" fmla="*/ 694 w 10004"/>
                          <a:gd name="connsiteY100" fmla="*/ 5913 h 10051"/>
                          <a:gd name="connsiteX101" fmla="*/ 573 w 10004"/>
                          <a:gd name="connsiteY101" fmla="*/ 5817 h 10051"/>
                          <a:gd name="connsiteX102" fmla="*/ 464 w 10004"/>
                          <a:gd name="connsiteY102" fmla="*/ 5734 h 10051"/>
                          <a:gd name="connsiteX103" fmla="*/ 373 w 10004"/>
                          <a:gd name="connsiteY103" fmla="*/ 5656 h 10051"/>
                          <a:gd name="connsiteX104" fmla="*/ 303 w 10004"/>
                          <a:gd name="connsiteY104" fmla="*/ 5608 h 10051"/>
                          <a:gd name="connsiteX105" fmla="*/ 256 w 10004"/>
                          <a:gd name="connsiteY105" fmla="*/ 5565 h 10051"/>
                          <a:gd name="connsiteX106" fmla="*/ 229 w 10004"/>
                          <a:gd name="connsiteY106" fmla="*/ 5540 h 10051"/>
                          <a:gd name="connsiteX107" fmla="*/ 96 w 10004"/>
                          <a:gd name="connsiteY107" fmla="*/ 5361 h 10051"/>
                          <a:gd name="connsiteX108" fmla="*/ 4 w 10004"/>
                          <a:gd name="connsiteY108" fmla="*/ 4653 h 10051"/>
                          <a:gd name="connsiteX109" fmla="*/ 4 w 10004"/>
                          <a:gd name="connsiteY109" fmla="*/ 3859 h 10051"/>
                          <a:gd name="connsiteX110" fmla="*/ 244 w 10004"/>
                          <a:gd name="connsiteY110" fmla="*/ 2497 h 10051"/>
                          <a:gd name="connsiteX111" fmla="*/ 580 w 10004"/>
                          <a:gd name="connsiteY111" fmla="*/ 2201 h 10051"/>
                          <a:gd name="connsiteX112" fmla="*/ 3841 w 10004"/>
                          <a:gd name="connsiteY112"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10004 w 10004"/>
                          <a:gd name="connsiteY5" fmla="*/ 3525 h 10051"/>
                          <a:gd name="connsiteX6" fmla="*/ 9992 w 10004"/>
                          <a:gd name="connsiteY6" fmla="*/ 3568 h 10051"/>
                          <a:gd name="connsiteX7" fmla="*/ 9962 w 10004"/>
                          <a:gd name="connsiteY7" fmla="*/ 3621 h 10051"/>
                          <a:gd name="connsiteX8" fmla="*/ 9917 w 10004"/>
                          <a:gd name="connsiteY8" fmla="*/ 3680 h 10051"/>
                          <a:gd name="connsiteX9" fmla="*/ 9878 w 10004"/>
                          <a:gd name="connsiteY9" fmla="*/ 3714 h 10051"/>
                          <a:gd name="connsiteX10" fmla="*/ 9836 w 10004"/>
                          <a:gd name="connsiteY10" fmla="*/ 3767 h 10051"/>
                          <a:gd name="connsiteX11" fmla="*/ 9784 w 10004"/>
                          <a:gd name="connsiteY11" fmla="*/ 3825 h 10051"/>
                          <a:gd name="connsiteX12" fmla="*/ 9732 w 10004"/>
                          <a:gd name="connsiteY12" fmla="*/ 3883 h 10051"/>
                          <a:gd name="connsiteX13" fmla="*/ 9675 w 10004"/>
                          <a:gd name="connsiteY13" fmla="*/ 3936 h 10051"/>
                          <a:gd name="connsiteX14" fmla="*/ 9633 w 10004"/>
                          <a:gd name="connsiteY14" fmla="*/ 3985 h 10051"/>
                          <a:gd name="connsiteX15" fmla="*/ 9593 w 10004"/>
                          <a:gd name="connsiteY15" fmla="*/ 4029 h 10051"/>
                          <a:gd name="connsiteX16" fmla="*/ 9566 w 10004"/>
                          <a:gd name="connsiteY16" fmla="*/ 4063 h 10051"/>
                          <a:gd name="connsiteX17" fmla="*/ 9554 w 10004"/>
                          <a:gd name="connsiteY17" fmla="*/ 4073 h 10051"/>
                          <a:gd name="connsiteX18" fmla="*/ 9559 w 10004"/>
                          <a:gd name="connsiteY18" fmla="*/ 6277 h 10051"/>
                          <a:gd name="connsiteX19" fmla="*/ 9571 w 10004"/>
                          <a:gd name="connsiteY19" fmla="*/ 6286 h 10051"/>
                          <a:gd name="connsiteX20" fmla="*/ 9601 w 10004"/>
                          <a:gd name="connsiteY20" fmla="*/ 6311 h 10051"/>
                          <a:gd name="connsiteX21" fmla="*/ 9645 w 10004"/>
                          <a:gd name="connsiteY21" fmla="*/ 6344 h 10051"/>
                          <a:gd name="connsiteX22" fmla="*/ 9702 w 10004"/>
                          <a:gd name="connsiteY22" fmla="*/ 6378 h 10051"/>
                          <a:gd name="connsiteX23" fmla="*/ 9757 w 10004"/>
                          <a:gd name="connsiteY23" fmla="*/ 6422 h 10051"/>
                          <a:gd name="connsiteX24" fmla="*/ 9809 w 10004"/>
                          <a:gd name="connsiteY24" fmla="*/ 6461 h 10051"/>
                          <a:gd name="connsiteX25" fmla="*/ 9848 w 10004"/>
                          <a:gd name="connsiteY25" fmla="*/ 6495 h 10051"/>
                          <a:gd name="connsiteX26" fmla="*/ 9878 w 10004"/>
                          <a:gd name="connsiteY26" fmla="*/ 6529 h 10051"/>
                          <a:gd name="connsiteX27" fmla="*/ 9888 w 10004"/>
                          <a:gd name="connsiteY27" fmla="*/ 6572 h 10051"/>
                          <a:gd name="connsiteX28" fmla="*/ 9883 w 10004"/>
                          <a:gd name="connsiteY28" fmla="*/ 6616 h 10051"/>
                          <a:gd name="connsiteX29" fmla="*/ 9870 w 10004"/>
                          <a:gd name="connsiteY29" fmla="*/ 6659 h 10051"/>
                          <a:gd name="connsiteX30" fmla="*/ 9858 w 10004"/>
                          <a:gd name="connsiteY30" fmla="*/ 6693 h 10051"/>
                          <a:gd name="connsiteX31" fmla="*/ 9843 w 10004"/>
                          <a:gd name="connsiteY31" fmla="*/ 6708 h 10051"/>
                          <a:gd name="connsiteX32" fmla="*/ 9841 w 10004"/>
                          <a:gd name="connsiteY32" fmla="*/ 6717 h 10051"/>
                          <a:gd name="connsiteX33" fmla="*/ 9831 w 10004"/>
                          <a:gd name="connsiteY33" fmla="*/ 6727 h 10051"/>
                          <a:gd name="connsiteX34" fmla="*/ 9796 w 10004"/>
                          <a:gd name="connsiteY34" fmla="*/ 6761 h 10051"/>
                          <a:gd name="connsiteX35" fmla="*/ 9744 w 10004"/>
                          <a:gd name="connsiteY35" fmla="*/ 6800 h 10051"/>
                          <a:gd name="connsiteX36" fmla="*/ 9675 w 10004"/>
                          <a:gd name="connsiteY36" fmla="*/ 6868 h 10051"/>
                          <a:gd name="connsiteX37" fmla="*/ 9583 w 10004"/>
                          <a:gd name="connsiteY37" fmla="*/ 6945 h 10051"/>
                          <a:gd name="connsiteX38" fmla="*/ 9480 w 10004"/>
                          <a:gd name="connsiteY38" fmla="*/ 7037 h 10051"/>
                          <a:gd name="connsiteX39" fmla="*/ 9363 w 10004"/>
                          <a:gd name="connsiteY39" fmla="*/ 7149 h 10051"/>
                          <a:gd name="connsiteX40" fmla="*/ 9235 w 10004"/>
                          <a:gd name="connsiteY40" fmla="*/ 7270 h 10051"/>
                          <a:gd name="connsiteX41" fmla="*/ 9091 w 10004"/>
                          <a:gd name="connsiteY41" fmla="*/ 7396 h 10051"/>
                          <a:gd name="connsiteX42" fmla="*/ 8943 w 10004"/>
                          <a:gd name="connsiteY42" fmla="*/ 7522 h 10051"/>
                          <a:gd name="connsiteX43" fmla="*/ 8784 w 10004"/>
                          <a:gd name="connsiteY43" fmla="*/ 7667 h 10051"/>
                          <a:gd name="connsiteX44" fmla="*/ 8619 w 10004"/>
                          <a:gd name="connsiteY44" fmla="*/ 7823 h 10051"/>
                          <a:gd name="connsiteX45" fmla="*/ 8445 w 10004"/>
                          <a:gd name="connsiteY45" fmla="*/ 7973 h 10051"/>
                          <a:gd name="connsiteX46" fmla="*/ 8272 w 10004"/>
                          <a:gd name="connsiteY46" fmla="*/ 8127 h 10051"/>
                          <a:gd name="connsiteX47" fmla="*/ 8094 w 10004"/>
                          <a:gd name="connsiteY47" fmla="*/ 8288 h 10051"/>
                          <a:gd name="connsiteX48" fmla="*/ 7921 w 10004"/>
                          <a:gd name="connsiteY48" fmla="*/ 8447 h 10051"/>
                          <a:gd name="connsiteX49" fmla="*/ 7745 w 10004"/>
                          <a:gd name="connsiteY49" fmla="*/ 8603 h 10051"/>
                          <a:gd name="connsiteX50" fmla="*/ 7572 w 10004"/>
                          <a:gd name="connsiteY50" fmla="*/ 8762 h 10051"/>
                          <a:gd name="connsiteX51" fmla="*/ 7399 w 10004"/>
                          <a:gd name="connsiteY51" fmla="*/ 8913 h 10051"/>
                          <a:gd name="connsiteX52" fmla="*/ 7233 w 10004"/>
                          <a:gd name="connsiteY52" fmla="*/ 9058 h 10051"/>
                          <a:gd name="connsiteX53" fmla="*/ 7077 w 10004"/>
                          <a:gd name="connsiteY53" fmla="*/ 9204 h 10051"/>
                          <a:gd name="connsiteX54" fmla="*/ 6931 w 10004"/>
                          <a:gd name="connsiteY54" fmla="*/ 9339 h 10051"/>
                          <a:gd name="connsiteX55" fmla="*/ 6788 w 10004"/>
                          <a:gd name="connsiteY55" fmla="*/ 9464 h 10051"/>
                          <a:gd name="connsiteX56" fmla="*/ 6662 w 10004"/>
                          <a:gd name="connsiteY56" fmla="*/ 9577 h 10051"/>
                          <a:gd name="connsiteX57" fmla="*/ 6545 w 10004"/>
                          <a:gd name="connsiteY57" fmla="*/ 9678 h 10051"/>
                          <a:gd name="connsiteX58" fmla="*/ 6441 w 10004"/>
                          <a:gd name="connsiteY58" fmla="*/ 9770 h 10051"/>
                          <a:gd name="connsiteX59" fmla="*/ 6360 w 10004"/>
                          <a:gd name="connsiteY59" fmla="*/ 9847 h 10051"/>
                          <a:gd name="connsiteX60" fmla="*/ 6290 w 10004"/>
                          <a:gd name="connsiteY60" fmla="*/ 9916 h 10051"/>
                          <a:gd name="connsiteX61" fmla="*/ 6239 w 10004"/>
                          <a:gd name="connsiteY61" fmla="*/ 9959 h 10051"/>
                          <a:gd name="connsiteX62" fmla="*/ 6209 w 10004"/>
                          <a:gd name="connsiteY62" fmla="*/ 9983 h 10051"/>
                          <a:gd name="connsiteX63" fmla="*/ 6135 w 10004"/>
                          <a:gd name="connsiteY63" fmla="*/ 10037 h 10051"/>
                          <a:gd name="connsiteX64" fmla="*/ 6070 w 10004"/>
                          <a:gd name="connsiteY64" fmla="*/ 10051 h 10051"/>
                          <a:gd name="connsiteX65" fmla="*/ 6008 w 10004"/>
                          <a:gd name="connsiteY65" fmla="*/ 10041 h 10051"/>
                          <a:gd name="connsiteX66" fmla="*/ 5961 w 10004"/>
                          <a:gd name="connsiteY66" fmla="*/ 10027 h 10051"/>
                          <a:gd name="connsiteX67" fmla="*/ 5932 w 10004"/>
                          <a:gd name="connsiteY67" fmla="*/ 10008 h 10051"/>
                          <a:gd name="connsiteX68" fmla="*/ 5917 w 10004"/>
                          <a:gd name="connsiteY68" fmla="*/ 10003 h 10051"/>
                          <a:gd name="connsiteX69" fmla="*/ 5905 w 10004"/>
                          <a:gd name="connsiteY69" fmla="*/ 9993 h 10051"/>
                          <a:gd name="connsiteX70" fmla="*/ 5870 w 10004"/>
                          <a:gd name="connsiteY70" fmla="*/ 9969 h 10051"/>
                          <a:gd name="connsiteX71" fmla="*/ 5813 w 10004"/>
                          <a:gd name="connsiteY71" fmla="*/ 9925 h 10051"/>
                          <a:gd name="connsiteX72" fmla="*/ 5741 w 10004"/>
                          <a:gd name="connsiteY72" fmla="*/ 9866 h 10051"/>
                          <a:gd name="connsiteX73" fmla="*/ 5645 w 10004"/>
                          <a:gd name="connsiteY73" fmla="*/ 9789 h 10051"/>
                          <a:gd name="connsiteX74" fmla="*/ 5528 w 10004"/>
                          <a:gd name="connsiteY74" fmla="*/ 9697 h 10051"/>
                          <a:gd name="connsiteX75" fmla="*/ 5402 w 10004"/>
                          <a:gd name="connsiteY75" fmla="*/ 9596 h 10051"/>
                          <a:gd name="connsiteX76" fmla="*/ 5256 w 10004"/>
                          <a:gd name="connsiteY76" fmla="*/ 9484 h 10051"/>
                          <a:gd name="connsiteX77" fmla="*/ 5100 w 10004"/>
                          <a:gd name="connsiteY77" fmla="*/ 9363 h 10051"/>
                          <a:gd name="connsiteX78" fmla="*/ 4927 w 10004"/>
                          <a:gd name="connsiteY78" fmla="*/ 9228 h 10051"/>
                          <a:gd name="connsiteX79" fmla="*/ 4744 w 10004"/>
                          <a:gd name="connsiteY79" fmla="*/ 9082 h 10051"/>
                          <a:gd name="connsiteX80" fmla="*/ 4549 w 10004"/>
                          <a:gd name="connsiteY80" fmla="*/ 8932 h 10051"/>
                          <a:gd name="connsiteX81" fmla="*/ 4351 w 10004"/>
                          <a:gd name="connsiteY81" fmla="*/ 8776 h 10051"/>
                          <a:gd name="connsiteX82" fmla="*/ 4143 w 10004"/>
                          <a:gd name="connsiteY82" fmla="*/ 8607 h 10051"/>
                          <a:gd name="connsiteX83" fmla="*/ 3928 w 10004"/>
                          <a:gd name="connsiteY83" fmla="*/ 8447 h 10051"/>
                          <a:gd name="connsiteX84" fmla="*/ 3710 w 10004"/>
                          <a:gd name="connsiteY84" fmla="*/ 8268 h 10051"/>
                          <a:gd name="connsiteX85" fmla="*/ 3485 w 10004"/>
                          <a:gd name="connsiteY85" fmla="*/ 8098 h 10051"/>
                          <a:gd name="connsiteX86" fmla="*/ 3260 w 10004"/>
                          <a:gd name="connsiteY86" fmla="*/ 7924 h 10051"/>
                          <a:gd name="connsiteX87" fmla="*/ 3030 w 10004"/>
                          <a:gd name="connsiteY87" fmla="*/ 7744 h 10051"/>
                          <a:gd name="connsiteX88" fmla="*/ 2805 w 10004"/>
                          <a:gd name="connsiteY88" fmla="*/ 7566 h 10051"/>
                          <a:gd name="connsiteX89" fmla="*/ 2579 w 10004"/>
                          <a:gd name="connsiteY89" fmla="*/ 7386 h 10051"/>
                          <a:gd name="connsiteX90" fmla="*/ 2359 w 10004"/>
                          <a:gd name="connsiteY90" fmla="*/ 7217 h 10051"/>
                          <a:gd name="connsiteX91" fmla="*/ 2139 w 10004"/>
                          <a:gd name="connsiteY91" fmla="*/ 7047 h 10051"/>
                          <a:gd name="connsiteX92" fmla="*/ 1926 w 10004"/>
                          <a:gd name="connsiteY92" fmla="*/ 6878 h 10051"/>
                          <a:gd name="connsiteX93" fmla="*/ 1723 w 10004"/>
                          <a:gd name="connsiteY93" fmla="*/ 6717 h 10051"/>
                          <a:gd name="connsiteX94" fmla="*/ 1523 w 10004"/>
                          <a:gd name="connsiteY94" fmla="*/ 6563 h 10051"/>
                          <a:gd name="connsiteX95" fmla="*/ 1335 w 10004"/>
                          <a:gd name="connsiteY95" fmla="*/ 6412 h 10051"/>
                          <a:gd name="connsiteX96" fmla="*/ 1157 w 10004"/>
                          <a:gd name="connsiteY96" fmla="*/ 6277 h 10051"/>
                          <a:gd name="connsiteX97" fmla="*/ 989 w 10004"/>
                          <a:gd name="connsiteY97" fmla="*/ 6141 h 10051"/>
                          <a:gd name="connsiteX98" fmla="*/ 835 w 10004"/>
                          <a:gd name="connsiteY98" fmla="*/ 6020 h 10051"/>
                          <a:gd name="connsiteX99" fmla="*/ 694 w 10004"/>
                          <a:gd name="connsiteY99" fmla="*/ 5913 h 10051"/>
                          <a:gd name="connsiteX100" fmla="*/ 573 w 10004"/>
                          <a:gd name="connsiteY100" fmla="*/ 5817 h 10051"/>
                          <a:gd name="connsiteX101" fmla="*/ 464 w 10004"/>
                          <a:gd name="connsiteY101" fmla="*/ 5734 h 10051"/>
                          <a:gd name="connsiteX102" fmla="*/ 373 w 10004"/>
                          <a:gd name="connsiteY102" fmla="*/ 5656 h 10051"/>
                          <a:gd name="connsiteX103" fmla="*/ 303 w 10004"/>
                          <a:gd name="connsiteY103" fmla="*/ 5608 h 10051"/>
                          <a:gd name="connsiteX104" fmla="*/ 256 w 10004"/>
                          <a:gd name="connsiteY104" fmla="*/ 5565 h 10051"/>
                          <a:gd name="connsiteX105" fmla="*/ 229 w 10004"/>
                          <a:gd name="connsiteY105" fmla="*/ 5540 h 10051"/>
                          <a:gd name="connsiteX106" fmla="*/ 96 w 10004"/>
                          <a:gd name="connsiteY106" fmla="*/ 5361 h 10051"/>
                          <a:gd name="connsiteX107" fmla="*/ 4 w 10004"/>
                          <a:gd name="connsiteY107" fmla="*/ 4653 h 10051"/>
                          <a:gd name="connsiteX108" fmla="*/ 4 w 10004"/>
                          <a:gd name="connsiteY108" fmla="*/ 3859 h 10051"/>
                          <a:gd name="connsiteX109" fmla="*/ 244 w 10004"/>
                          <a:gd name="connsiteY109" fmla="*/ 2497 h 10051"/>
                          <a:gd name="connsiteX110" fmla="*/ 580 w 10004"/>
                          <a:gd name="connsiteY110" fmla="*/ 2201 h 10051"/>
                          <a:gd name="connsiteX111" fmla="*/ 3841 w 10004"/>
                          <a:gd name="connsiteY111" fmla="*/ 99 h 10051"/>
                          <a:gd name="connsiteX0" fmla="*/ 3841 w 10004"/>
                          <a:gd name="connsiteY0" fmla="*/ 99 h 10051"/>
                          <a:gd name="connsiteX1" fmla="*/ 4222 w 10004"/>
                          <a:gd name="connsiteY1" fmla="*/ 51 h 10051"/>
                          <a:gd name="connsiteX2" fmla="*/ 9697 w 10004"/>
                          <a:gd name="connsiteY2" fmla="*/ 3248 h 10051"/>
                          <a:gd name="connsiteX3" fmla="*/ 9979 w 10004"/>
                          <a:gd name="connsiteY3" fmla="*/ 3423 h 10051"/>
                          <a:gd name="connsiteX4" fmla="*/ 10004 w 10004"/>
                          <a:gd name="connsiteY4" fmla="*/ 3476 h 10051"/>
                          <a:gd name="connsiteX5" fmla="*/ 9992 w 10004"/>
                          <a:gd name="connsiteY5" fmla="*/ 3568 h 10051"/>
                          <a:gd name="connsiteX6" fmla="*/ 9962 w 10004"/>
                          <a:gd name="connsiteY6" fmla="*/ 3621 h 10051"/>
                          <a:gd name="connsiteX7" fmla="*/ 9917 w 10004"/>
                          <a:gd name="connsiteY7" fmla="*/ 3680 h 10051"/>
                          <a:gd name="connsiteX8" fmla="*/ 9878 w 10004"/>
                          <a:gd name="connsiteY8" fmla="*/ 3714 h 10051"/>
                          <a:gd name="connsiteX9" fmla="*/ 9836 w 10004"/>
                          <a:gd name="connsiteY9" fmla="*/ 3767 h 10051"/>
                          <a:gd name="connsiteX10" fmla="*/ 9784 w 10004"/>
                          <a:gd name="connsiteY10" fmla="*/ 3825 h 10051"/>
                          <a:gd name="connsiteX11" fmla="*/ 9732 w 10004"/>
                          <a:gd name="connsiteY11" fmla="*/ 3883 h 10051"/>
                          <a:gd name="connsiteX12" fmla="*/ 9675 w 10004"/>
                          <a:gd name="connsiteY12" fmla="*/ 3936 h 10051"/>
                          <a:gd name="connsiteX13" fmla="*/ 9633 w 10004"/>
                          <a:gd name="connsiteY13" fmla="*/ 3985 h 10051"/>
                          <a:gd name="connsiteX14" fmla="*/ 9593 w 10004"/>
                          <a:gd name="connsiteY14" fmla="*/ 4029 h 10051"/>
                          <a:gd name="connsiteX15" fmla="*/ 9566 w 10004"/>
                          <a:gd name="connsiteY15" fmla="*/ 4063 h 10051"/>
                          <a:gd name="connsiteX16" fmla="*/ 9554 w 10004"/>
                          <a:gd name="connsiteY16" fmla="*/ 4073 h 10051"/>
                          <a:gd name="connsiteX17" fmla="*/ 9559 w 10004"/>
                          <a:gd name="connsiteY17" fmla="*/ 6277 h 10051"/>
                          <a:gd name="connsiteX18" fmla="*/ 9571 w 10004"/>
                          <a:gd name="connsiteY18" fmla="*/ 6286 h 10051"/>
                          <a:gd name="connsiteX19" fmla="*/ 9601 w 10004"/>
                          <a:gd name="connsiteY19" fmla="*/ 6311 h 10051"/>
                          <a:gd name="connsiteX20" fmla="*/ 9645 w 10004"/>
                          <a:gd name="connsiteY20" fmla="*/ 6344 h 10051"/>
                          <a:gd name="connsiteX21" fmla="*/ 9702 w 10004"/>
                          <a:gd name="connsiteY21" fmla="*/ 6378 h 10051"/>
                          <a:gd name="connsiteX22" fmla="*/ 9757 w 10004"/>
                          <a:gd name="connsiteY22" fmla="*/ 6422 h 10051"/>
                          <a:gd name="connsiteX23" fmla="*/ 9809 w 10004"/>
                          <a:gd name="connsiteY23" fmla="*/ 6461 h 10051"/>
                          <a:gd name="connsiteX24" fmla="*/ 9848 w 10004"/>
                          <a:gd name="connsiteY24" fmla="*/ 6495 h 10051"/>
                          <a:gd name="connsiteX25" fmla="*/ 9878 w 10004"/>
                          <a:gd name="connsiteY25" fmla="*/ 6529 h 10051"/>
                          <a:gd name="connsiteX26" fmla="*/ 9888 w 10004"/>
                          <a:gd name="connsiteY26" fmla="*/ 6572 h 10051"/>
                          <a:gd name="connsiteX27" fmla="*/ 9883 w 10004"/>
                          <a:gd name="connsiteY27" fmla="*/ 6616 h 10051"/>
                          <a:gd name="connsiteX28" fmla="*/ 9870 w 10004"/>
                          <a:gd name="connsiteY28" fmla="*/ 6659 h 10051"/>
                          <a:gd name="connsiteX29" fmla="*/ 9858 w 10004"/>
                          <a:gd name="connsiteY29" fmla="*/ 6693 h 10051"/>
                          <a:gd name="connsiteX30" fmla="*/ 9843 w 10004"/>
                          <a:gd name="connsiteY30" fmla="*/ 6708 h 10051"/>
                          <a:gd name="connsiteX31" fmla="*/ 9841 w 10004"/>
                          <a:gd name="connsiteY31" fmla="*/ 6717 h 10051"/>
                          <a:gd name="connsiteX32" fmla="*/ 9831 w 10004"/>
                          <a:gd name="connsiteY32" fmla="*/ 6727 h 10051"/>
                          <a:gd name="connsiteX33" fmla="*/ 9796 w 10004"/>
                          <a:gd name="connsiteY33" fmla="*/ 6761 h 10051"/>
                          <a:gd name="connsiteX34" fmla="*/ 9744 w 10004"/>
                          <a:gd name="connsiteY34" fmla="*/ 6800 h 10051"/>
                          <a:gd name="connsiteX35" fmla="*/ 9675 w 10004"/>
                          <a:gd name="connsiteY35" fmla="*/ 6868 h 10051"/>
                          <a:gd name="connsiteX36" fmla="*/ 9583 w 10004"/>
                          <a:gd name="connsiteY36" fmla="*/ 6945 h 10051"/>
                          <a:gd name="connsiteX37" fmla="*/ 9480 w 10004"/>
                          <a:gd name="connsiteY37" fmla="*/ 7037 h 10051"/>
                          <a:gd name="connsiteX38" fmla="*/ 9363 w 10004"/>
                          <a:gd name="connsiteY38" fmla="*/ 7149 h 10051"/>
                          <a:gd name="connsiteX39" fmla="*/ 9235 w 10004"/>
                          <a:gd name="connsiteY39" fmla="*/ 7270 h 10051"/>
                          <a:gd name="connsiteX40" fmla="*/ 9091 w 10004"/>
                          <a:gd name="connsiteY40" fmla="*/ 7396 h 10051"/>
                          <a:gd name="connsiteX41" fmla="*/ 8943 w 10004"/>
                          <a:gd name="connsiteY41" fmla="*/ 7522 h 10051"/>
                          <a:gd name="connsiteX42" fmla="*/ 8784 w 10004"/>
                          <a:gd name="connsiteY42" fmla="*/ 7667 h 10051"/>
                          <a:gd name="connsiteX43" fmla="*/ 8619 w 10004"/>
                          <a:gd name="connsiteY43" fmla="*/ 7823 h 10051"/>
                          <a:gd name="connsiteX44" fmla="*/ 8445 w 10004"/>
                          <a:gd name="connsiteY44" fmla="*/ 7973 h 10051"/>
                          <a:gd name="connsiteX45" fmla="*/ 8272 w 10004"/>
                          <a:gd name="connsiteY45" fmla="*/ 8127 h 10051"/>
                          <a:gd name="connsiteX46" fmla="*/ 8094 w 10004"/>
                          <a:gd name="connsiteY46" fmla="*/ 8288 h 10051"/>
                          <a:gd name="connsiteX47" fmla="*/ 7921 w 10004"/>
                          <a:gd name="connsiteY47" fmla="*/ 8447 h 10051"/>
                          <a:gd name="connsiteX48" fmla="*/ 7745 w 10004"/>
                          <a:gd name="connsiteY48" fmla="*/ 8603 h 10051"/>
                          <a:gd name="connsiteX49" fmla="*/ 7572 w 10004"/>
                          <a:gd name="connsiteY49" fmla="*/ 8762 h 10051"/>
                          <a:gd name="connsiteX50" fmla="*/ 7399 w 10004"/>
                          <a:gd name="connsiteY50" fmla="*/ 8913 h 10051"/>
                          <a:gd name="connsiteX51" fmla="*/ 7233 w 10004"/>
                          <a:gd name="connsiteY51" fmla="*/ 9058 h 10051"/>
                          <a:gd name="connsiteX52" fmla="*/ 7077 w 10004"/>
                          <a:gd name="connsiteY52" fmla="*/ 9204 h 10051"/>
                          <a:gd name="connsiteX53" fmla="*/ 6931 w 10004"/>
                          <a:gd name="connsiteY53" fmla="*/ 9339 h 10051"/>
                          <a:gd name="connsiteX54" fmla="*/ 6788 w 10004"/>
                          <a:gd name="connsiteY54" fmla="*/ 9464 h 10051"/>
                          <a:gd name="connsiteX55" fmla="*/ 6662 w 10004"/>
                          <a:gd name="connsiteY55" fmla="*/ 9577 h 10051"/>
                          <a:gd name="connsiteX56" fmla="*/ 6545 w 10004"/>
                          <a:gd name="connsiteY56" fmla="*/ 9678 h 10051"/>
                          <a:gd name="connsiteX57" fmla="*/ 6441 w 10004"/>
                          <a:gd name="connsiteY57" fmla="*/ 9770 h 10051"/>
                          <a:gd name="connsiteX58" fmla="*/ 6360 w 10004"/>
                          <a:gd name="connsiteY58" fmla="*/ 9847 h 10051"/>
                          <a:gd name="connsiteX59" fmla="*/ 6290 w 10004"/>
                          <a:gd name="connsiteY59" fmla="*/ 9916 h 10051"/>
                          <a:gd name="connsiteX60" fmla="*/ 6239 w 10004"/>
                          <a:gd name="connsiteY60" fmla="*/ 9959 h 10051"/>
                          <a:gd name="connsiteX61" fmla="*/ 6209 w 10004"/>
                          <a:gd name="connsiteY61" fmla="*/ 9983 h 10051"/>
                          <a:gd name="connsiteX62" fmla="*/ 6135 w 10004"/>
                          <a:gd name="connsiteY62" fmla="*/ 10037 h 10051"/>
                          <a:gd name="connsiteX63" fmla="*/ 6070 w 10004"/>
                          <a:gd name="connsiteY63" fmla="*/ 10051 h 10051"/>
                          <a:gd name="connsiteX64" fmla="*/ 6008 w 10004"/>
                          <a:gd name="connsiteY64" fmla="*/ 10041 h 10051"/>
                          <a:gd name="connsiteX65" fmla="*/ 5961 w 10004"/>
                          <a:gd name="connsiteY65" fmla="*/ 10027 h 10051"/>
                          <a:gd name="connsiteX66" fmla="*/ 5932 w 10004"/>
                          <a:gd name="connsiteY66" fmla="*/ 10008 h 10051"/>
                          <a:gd name="connsiteX67" fmla="*/ 5917 w 10004"/>
                          <a:gd name="connsiteY67" fmla="*/ 10003 h 10051"/>
                          <a:gd name="connsiteX68" fmla="*/ 5905 w 10004"/>
                          <a:gd name="connsiteY68" fmla="*/ 9993 h 10051"/>
                          <a:gd name="connsiteX69" fmla="*/ 5870 w 10004"/>
                          <a:gd name="connsiteY69" fmla="*/ 9969 h 10051"/>
                          <a:gd name="connsiteX70" fmla="*/ 5813 w 10004"/>
                          <a:gd name="connsiteY70" fmla="*/ 9925 h 10051"/>
                          <a:gd name="connsiteX71" fmla="*/ 5741 w 10004"/>
                          <a:gd name="connsiteY71" fmla="*/ 9866 h 10051"/>
                          <a:gd name="connsiteX72" fmla="*/ 5645 w 10004"/>
                          <a:gd name="connsiteY72" fmla="*/ 9789 h 10051"/>
                          <a:gd name="connsiteX73" fmla="*/ 5528 w 10004"/>
                          <a:gd name="connsiteY73" fmla="*/ 9697 h 10051"/>
                          <a:gd name="connsiteX74" fmla="*/ 5402 w 10004"/>
                          <a:gd name="connsiteY74" fmla="*/ 9596 h 10051"/>
                          <a:gd name="connsiteX75" fmla="*/ 5256 w 10004"/>
                          <a:gd name="connsiteY75" fmla="*/ 9484 h 10051"/>
                          <a:gd name="connsiteX76" fmla="*/ 5100 w 10004"/>
                          <a:gd name="connsiteY76" fmla="*/ 9363 h 10051"/>
                          <a:gd name="connsiteX77" fmla="*/ 4927 w 10004"/>
                          <a:gd name="connsiteY77" fmla="*/ 9228 h 10051"/>
                          <a:gd name="connsiteX78" fmla="*/ 4744 w 10004"/>
                          <a:gd name="connsiteY78" fmla="*/ 9082 h 10051"/>
                          <a:gd name="connsiteX79" fmla="*/ 4549 w 10004"/>
                          <a:gd name="connsiteY79" fmla="*/ 8932 h 10051"/>
                          <a:gd name="connsiteX80" fmla="*/ 4351 w 10004"/>
                          <a:gd name="connsiteY80" fmla="*/ 8776 h 10051"/>
                          <a:gd name="connsiteX81" fmla="*/ 4143 w 10004"/>
                          <a:gd name="connsiteY81" fmla="*/ 8607 h 10051"/>
                          <a:gd name="connsiteX82" fmla="*/ 3928 w 10004"/>
                          <a:gd name="connsiteY82" fmla="*/ 8447 h 10051"/>
                          <a:gd name="connsiteX83" fmla="*/ 3710 w 10004"/>
                          <a:gd name="connsiteY83" fmla="*/ 8268 h 10051"/>
                          <a:gd name="connsiteX84" fmla="*/ 3485 w 10004"/>
                          <a:gd name="connsiteY84" fmla="*/ 8098 h 10051"/>
                          <a:gd name="connsiteX85" fmla="*/ 3260 w 10004"/>
                          <a:gd name="connsiteY85" fmla="*/ 7924 h 10051"/>
                          <a:gd name="connsiteX86" fmla="*/ 3030 w 10004"/>
                          <a:gd name="connsiteY86" fmla="*/ 7744 h 10051"/>
                          <a:gd name="connsiteX87" fmla="*/ 2805 w 10004"/>
                          <a:gd name="connsiteY87" fmla="*/ 7566 h 10051"/>
                          <a:gd name="connsiteX88" fmla="*/ 2579 w 10004"/>
                          <a:gd name="connsiteY88" fmla="*/ 7386 h 10051"/>
                          <a:gd name="connsiteX89" fmla="*/ 2359 w 10004"/>
                          <a:gd name="connsiteY89" fmla="*/ 7217 h 10051"/>
                          <a:gd name="connsiteX90" fmla="*/ 2139 w 10004"/>
                          <a:gd name="connsiteY90" fmla="*/ 7047 h 10051"/>
                          <a:gd name="connsiteX91" fmla="*/ 1926 w 10004"/>
                          <a:gd name="connsiteY91" fmla="*/ 6878 h 10051"/>
                          <a:gd name="connsiteX92" fmla="*/ 1723 w 10004"/>
                          <a:gd name="connsiteY92" fmla="*/ 6717 h 10051"/>
                          <a:gd name="connsiteX93" fmla="*/ 1523 w 10004"/>
                          <a:gd name="connsiteY93" fmla="*/ 6563 h 10051"/>
                          <a:gd name="connsiteX94" fmla="*/ 1335 w 10004"/>
                          <a:gd name="connsiteY94" fmla="*/ 6412 h 10051"/>
                          <a:gd name="connsiteX95" fmla="*/ 1157 w 10004"/>
                          <a:gd name="connsiteY95" fmla="*/ 6277 h 10051"/>
                          <a:gd name="connsiteX96" fmla="*/ 989 w 10004"/>
                          <a:gd name="connsiteY96" fmla="*/ 6141 h 10051"/>
                          <a:gd name="connsiteX97" fmla="*/ 835 w 10004"/>
                          <a:gd name="connsiteY97" fmla="*/ 6020 h 10051"/>
                          <a:gd name="connsiteX98" fmla="*/ 694 w 10004"/>
                          <a:gd name="connsiteY98" fmla="*/ 5913 h 10051"/>
                          <a:gd name="connsiteX99" fmla="*/ 573 w 10004"/>
                          <a:gd name="connsiteY99" fmla="*/ 5817 h 10051"/>
                          <a:gd name="connsiteX100" fmla="*/ 464 w 10004"/>
                          <a:gd name="connsiteY100" fmla="*/ 5734 h 10051"/>
                          <a:gd name="connsiteX101" fmla="*/ 373 w 10004"/>
                          <a:gd name="connsiteY101" fmla="*/ 5656 h 10051"/>
                          <a:gd name="connsiteX102" fmla="*/ 303 w 10004"/>
                          <a:gd name="connsiteY102" fmla="*/ 5608 h 10051"/>
                          <a:gd name="connsiteX103" fmla="*/ 256 w 10004"/>
                          <a:gd name="connsiteY103" fmla="*/ 5565 h 10051"/>
                          <a:gd name="connsiteX104" fmla="*/ 229 w 10004"/>
                          <a:gd name="connsiteY104" fmla="*/ 5540 h 10051"/>
                          <a:gd name="connsiteX105" fmla="*/ 96 w 10004"/>
                          <a:gd name="connsiteY105" fmla="*/ 5361 h 10051"/>
                          <a:gd name="connsiteX106" fmla="*/ 4 w 10004"/>
                          <a:gd name="connsiteY106" fmla="*/ 4653 h 10051"/>
                          <a:gd name="connsiteX107" fmla="*/ 4 w 10004"/>
                          <a:gd name="connsiteY107" fmla="*/ 3859 h 10051"/>
                          <a:gd name="connsiteX108" fmla="*/ 244 w 10004"/>
                          <a:gd name="connsiteY108" fmla="*/ 2497 h 10051"/>
                          <a:gd name="connsiteX109" fmla="*/ 580 w 10004"/>
                          <a:gd name="connsiteY109" fmla="*/ 2201 h 10051"/>
                          <a:gd name="connsiteX110" fmla="*/ 3841 w 10004"/>
                          <a:gd name="connsiteY110"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62 w 10005"/>
                          <a:gd name="connsiteY5" fmla="*/ 3621 h 10051"/>
                          <a:gd name="connsiteX6" fmla="*/ 9917 w 10005"/>
                          <a:gd name="connsiteY6" fmla="*/ 3680 h 10051"/>
                          <a:gd name="connsiteX7" fmla="*/ 9878 w 10005"/>
                          <a:gd name="connsiteY7" fmla="*/ 3714 h 10051"/>
                          <a:gd name="connsiteX8" fmla="*/ 9836 w 10005"/>
                          <a:gd name="connsiteY8" fmla="*/ 3767 h 10051"/>
                          <a:gd name="connsiteX9" fmla="*/ 9784 w 10005"/>
                          <a:gd name="connsiteY9" fmla="*/ 3825 h 10051"/>
                          <a:gd name="connsiteX10" fmla="*/ 9732 w 10005"/>
                          <a:gd name="connsiteY10" fmla="*/ 3883 h 10051"/>
                          <a:gd name="connsiteX11" fmla="*/ 9675 w 10005"/>
                          <a:gd name="connsiteY11" fmla="*/ 3936 h 10051"/>
                          <a:gd name="connsiteX12" fmla="*/ 9633 w 10005"/>
                          <a:gd name="connsiteY12" fmla="*/ 3985 h 10051"/>
                          <a:gd name="connsiteX13" fmla="*/ 9593 w 10005"/>
                          <a:gd name="connsiteY13" fmla="*/ 4029 h 10051"/>
                          <a:gd name="connsiteX14" fmla="*/ 9566 w 10005"/>
                          <a:gd name="connsiteY14" fmla="*/ 4063 h 10051"/>
                          <a:gd name="connsiteX15" fmla="*/ 9554 w 10005"/>
                          <a:gd name="connsiteY15" fmla="*/ 4073 h 10051"/>
                          <a:gd name="connsiteX16" fmla="*/ 9559 w 10005"/>
                          <a:gd name="connsiteY16" fmla="*/ 6277 h 10051"/>
                          <a:gd name="connsiteX17" fmla="*/ 9571 w 10005"/>
                          <a:gd name="connsiteY17" fmla="*/ 6286 h 10051"/>
                          <a:gd name="connsiteX18" fmla="*/ 9601 w 10005"/>
                          <a:gd name="connsiteY18" fmla="*/ 6311 h 10051"/>
                          <a:gd name="connsiteX19" fmla="*/ 9645 w 10005"/>
                          <a:gd name="connsiteY19" fmla="*/ 6344 h 10051"/>
                          <a:gd name="connsiteX20" fmla="*/ 9702 w 10005"/>
                          <a:gd name="connsiteY20" fmla="*/ 6378 h 10051"/>
                          <a:gd name="connsiteX21" fmla="*/ 9757 w 10005"/>
                          <a:gd name="connsiteY21" fmla="*/ 6422 h 10051"/>
                          <a:gd name="connsiteX22" fmla="*/ 9809 w 10005"/>
                          <a:gd name="connsiteY22" fmla="*/ 6461 h 10051"/>
                          <a:gd name="connsiteX23" fmla="*/ 9848 w 10005"/>
                          <a:gd name="connsiteY23" fmla="*/ 6495 h 10051"/>
                          <a:gd name="connsiteX24" fmla="*/ 9878 w 10005"/>
                          <a:gd name="connsiteY24" fmla="*/ 6529 h 10051"/>
                          <a:gd name="connsiteX25" fmla="*/ 9888 w 10005"/>
                          <a:gd name="connsiteY25" fmla="*/ 6572 h 10051"/>
                          <a:gd name="connsiteX26" fmla="*/ 9883 w 10005"/>
                          <a:gd name="connsiteY26" fmla="*/ 6616 h 10051"/>
                          <a:gd name="connsiteX27" fmla="*/ 9870 w 10005"/>
                          <a:gd name="connsiteY27" fmla="*/ 6659 h 10051"/>
                          <a:gd name="connsiteX28" fmla="*/ 9858 w 10005"/>
                          <a:gd name="connsiteY28" fmla="*/ 6693 h 10051"/>
                          <a:gd name="connsiteX29" fmla="*/ 9843 w 10005"/>
                          <a:gd name="connsiteY29" fmla="*/ 6708 h 10051"/>
                          <a:gd name="connsiteX30" fmla="*/ 9841 w 10005"/>
                          <a:gd name="connsiteY30" fmla="*/ 6717 h 10051"/>
                          <a:gd name="connsiteX31" fmla="*/ 9831 w 10005"/>
                          <a:gd name="connsiteY31" fmla="*/ 6727 h 10051"/>
                          <a:gd name="connsiteX32" fmla="*/ 9796 w 10005"/>
                          <a:gd name="connsiteY32" fmla="*/ 6761 h 10051"/>
                          <a:gd name="connsiteX33" fmla="*/ 9744 w 10005"/>
                          <a:gd name="connsiteY33" fmla="*/ 6800 h 10051"/>
                          <a:gd name="connsiteX34" fmla="*/ 9675 w 10005"/>
                          <a:gd name="connsiteY34" fmla="*/ 6868 h 10051"/>
                          <a:gd name="connsiteX35" fmla="*/ 9583 w 10005"/>
                          <a:gd name="connsiteY35" fmla="*/ 6945 h 10051"/>
                          <a:gd name="connsiteX36" fmla="*/ 9480 w 10005"/>
                          <a:gd name="connsiteY36" fmla="*/ 7037 h 10051"/>
                          <a:gd name="connsiteX37" fmla="*/ 9363 w 10005"/>
                          <a:gd name="connsiteY37" fmla="*/ 7149 h 10051"/>
                          <a:gd name="connsiteX38" fmla="*/ 9235 w 10005"/>
                          <a:gd name="connsiteY38" fmla="*/ 7270 h 10051"/>
                          <a:gd name="connsiteX39" fmla="*/ 9091 w 10005"/>
                          <a:gd name="connsiteY39" fmla="*/ 7396 h 10051"/>
                          <a:gd name="connsiteX40" fmla="*/ 8943 w 10005"/>
                          <a:gd name="connsiteY40" fmla="*/ 7522 h 10051"/>
                          <a:gd name="connsiteX41" fmla="*/ 8784 w 10005"/>
                          <a:gd name="connsiteY41" fmla="*/ 7667 h 10051"/>
                          <a:gd name="connsiteX42" fmla="*/ 8619 w 10005"/>
                          <a:gd name="connsiteY42" fmla="*/ 7823 h 10051"/>
                          <a:gd name="connsiteX43" fmla="*/ 8445 w 10005"/>
                          <a:gd name="connsiteY43" fmla="*/ 7973 h 10051"/>
                          <a:gd name="connsiteX44" fmla="*/ 8272 w 10005"/>
                          <a:gd name="connsiteY44" fmla="*/ 8127 h 10051"/>
                          <a:gd name="connsiteX45" fmla="*/ 8094 w 10005"/>
                          <a:gd name="connsiteY45" fmla="*/ 8288 h 10051"/>
                          <a:gd name="connsiteX46" fmla="*/ 7921 w 10005"/>
                          <a:gd name="connsiteY46" fmla="*/ 8447 h 10051"/>
                          <a:gd name="connsiteX47" fmla="*/ 7745 w 10005"/>
                          <a:gd name="connsiteY47" fmla="*/ 8603 h 10051"/>
                          <a:gd name="connsiteX48" fmla="*/ 7572 w 10005"/>
                          <a:gd name="connsiteY48" fmla="*/ 8762 h 10051"/>
                          <a:gd name="connsiteX49" fmla="*/ 7399 w 10005"/>
                          <a:gd name="connsiteY49" fmla="*/ 8913 h 10051"/>
                          <a:gd name="connsiteX50" fmla="*/ 7233 w 10005"/>
                          <a:gd name="connsiteY50" fmla="*/ 9058 h 10051"/>
                          <a:gd name="connsiteX51" fmla="*/ 7077 w 10005"/>
                          <a:gd name="connsiteY51" fmla="*/ 9204 h 10051"/>
                          <a:gd name="connsiteX52" fmla="*/ 6931 w 10005"/>
                          <a:gd name="connsiteY52" fmla="*/ 9339 h 10051"/>
                          <a:gd name="connsiteX53" fmla="*/ 6788 w 10005"/>
                          <a:gd name="connsiteY53" fmla="*/ 9464 h 10051"/>
                          <a:gd name="connsiteX54" fmla="*/ 6662 w 10005"/>
                          <a:gd name="connsiteY54" fmla="*/ 9577 h 10051"/>
                          <a:gd name="connsiteX55" fmla="*/ 6545 w 10005"/>
                          <a:gd name="connsiteY55" fmla="*/ 9678 h 10051"/>
                          <a:gd name="connsiteX56" fmla="*/ 6441 w 10005"/>
                          <a:gd name="connsiteY56" fmla="*/ 9770 h 10051"/>
                          <a:gd name="connsiteX57" fmla="*/ 6360 w 10005"/>
                          <a:gd name="connsiteY57" fmla="*/ 9847 h 10051"/>
                          <a:gd name="connsiteX58" fmla="*/ 6290 w 10005"/>
                          <a:gd name="connsiteY58" fmla="*/ 9916 h 10051"/>
                          <a:gd name="connsiteX59" fmla="*/ 6239 w 10005"/>
                          <a:gd name="connsiteY59" fmla="*/ 9959 h 10051"/>
                          <a:gd name="connsiteX60" fmla="*/ 6209 w 10005"/>
                          <a:gd name="connsiteY60" fmla="*/ 9983 h 10051"/>
                          <a:gd name="connsiteX61" fmla="*/ 6135 w 10005"/>
                          <a:gd name="connsiteY61" fmla="*/ 10037 h 10051"/>
                          <a:gd name="connsiteX62" fmla="*/ 6070 w 10005"/>
                          <a:gd name="connsiteY62" fmla="*/ 10051 h 10051"/>
                          <a:gd name="connsiteX63" fmla="*/ 6008 w 10005"/>
                          <a:gd name="connsiteY63" fmla="*/ 10041 h 10051"/>
                          <a:gd name="connsiteX64" fmla="*/ 5961 w 10005"/>
                          <a:gd name="connsiteY64" fmla="*/ 10027 h 10051"/>
                          <a:gd name="connsiteX65" fmla="*/ 5932 w 10005"/>
                          <a:gd name="connsiteY65" fmla="*/ 10008 h 10051"/>
                          <a:gd name="connsiteX66" fmla="*/ 5917 w 10005"/>
                          <a:gd name="connsiteY66" fmla="*/ 10003 h 10051"/>
                          <a:gd name="connsiteX67" fmla="*/ 5905 w 10005"/>
                          <a:gd name="connsiteY67" fmla="*/ 9993 h 10051"/>
                          <a:gd name="connsiteX68" fmla="*/ 5870 w 10005"/>
                          <a:gd name="connsiteY68" fmla="*/ 9969 h 10051"/>
                          <a:gd name="connsiteX69" fmla="*/ 5813 w 10005"/>
                          <a:gd name="connsiteY69" fmla="*/ 9925 h 10051"/>
                          <a:gd name="connsiteX70" fmla="*/ 5741 w 10005"/>
                          <a:gd name="connsiteY70" fmla="*/ 9866 h 10051"/>
                          <a:gd name="connsiteX71" fmla="*/ 5645 w 10005"/>
                          <a:gd name="connsiteY71" fmla="*/ 9789 h 10051"/>
                          <a:gd name="connsiteX72" fmla="*/ 5528 w 10005"/>
                          <a:gd name="connsiteY72" fmla="*/ 9697 h 10051"/>
                          <a:gd name="connsiteX73" fmla="*/ 5402 w 10005"/>
                          <a:gd name="connsiteY73" fmla="*/ 9596 h 10051"/>
                          <a:gd name="connsiteX74" fmla="*/ 5256 w 10005"/>
                          <a:gd name="connsiteY74" fmla="*/ 9484 h 10051"/>
                          <a:gd name="connsiteX75" fmla="*/ 5100 w 10005"/>
                          <a:gd name="connsiteY75" fmla="*/ 9363 h 10051"/>
                          <a:gd name="connsiteX76" fmla="*/ 4927 w 10005"/>
                          <a:gd name="connsiteY76" fmla="*/ 9228 h 10051"/>
                          <a:gd name="connsiteX77" fmla="*/ 4744 w 10005"/>
                          <a:gd name="connsiteY77" fmla="*/ 9082 h 10051"/>
                          <a:gd name="connsiteX78" fmla="*/ 4549 w 10005"/>
                          <a:gd name="connsiteY78" fmla="*/ 8932 h 10051"/>
                          <a:gd name="connsiteX79" fmla="*/ 4351 w 10005"/>
                          <a:gd name="connsiteY79" fmla="*/ 8776 h 10051"/>
                          <a:gd name="connsiteX80" fmla="*/ 4143 w 10005"/>
                          <a:gd name="connsiteY80" fmla="*/ 8607 h 10051"/>
                          <a:gd name="connsiteX81" fmla="*/ 3928 w 10005"/>
                          <a:gd name="connsiteY81" fmla="*/ 8447 h 10051"/>
                          <a:gd name="connsiteX82" fmla="*/ 3710 w 10005"/>
                          <a:gd name="connsiteY82" fmla="*/ 8268 h 10051"/>
                          <a:gd name="connsiteX83" fmla="*/ 3485 w 10005"/>
                          <a:gd name="connsiteY83" fmla="*/ 8098 h 10051"/>
                          <a:gd name="connsiteX84" fmla="*/ 3260 w 10005"/>
                          <a:gd name="connsiteY84" fmla="*/ 7924 h 10051"/>
                          <a:gd name="connsiteX85" fmla="*/ 3030 w 10005"/>
                          <a:gd name="connsiteY85" fmla="*/ 7744 h 10051"/>
                          <a:gd name="connsiteX86" fmla="*/ 2805 w 10005"/>
                          <a:gd name="connsiteY86" fmla="*/ 7566 h 10051"/>
                          <a:gd name="connsiteX87" fmla="*/ 2579 w 10005"/>
                          <a:gd name="connsiteY87" fmla="*/ 7386 h 10051"/>
                          <a:gd name="connsiteX88" fmla="*/ 2359 w 10005"/>
                          <a:gd name="connsiteY88" fmla="*/ 7217 h 10051"/>
                          <a:gd name="connsiteX89" fmla="*/ 2139 w 10005"/>
                          <a:gd name="connsiteY89" fmla="*/ 7047 h 10051"/>
                          <a:gd name="connsiteX90" fmla="*/ 1926 w 10005"/>
                          <a:gd name="connsiteY90" fmla="*/ 6878 h 10051"/>
                          <a:gd name="connsiteX91" fmla="*/ 1723 w 10005"/>
                          <a:gd name="connsiteY91" fmla="*/ 6717 h 10051"/>
                          <a:gd name="connsiteX92" fmla="*/ 1523 w 10005"/>
                          <a:gd name="connsiteY92" fmla="*/ 6563 h 10051"/>
                          <a:gd name="connsiteX93" fmla="*/ 1335 w 10005"/>
                          <a:gd name="connsiteY93" fmla="*/ 6412 h 10051"/>
                          <a:gd name="connsiteX94" fmla="*/ 1157 w 10005"/>
                          <a:gd name="connsiteY94" fmla="*/ 6277 h 10051"/>
                          <a:gd name="connsiteX95" fmla="*/ 989 w 10005"/>
                          <a:gd name="connsiteY95" fmla="*/ 6141 h 10051"/>
                          <a:gd name="connsiteX96" fmla="*/ 835 w 10005"/>
                          <a:gd name="connsiteY96" fmla="*/ 6020 h 10051"/>
                          <a:gd name="connsiteX97" fmla="*/ 694 w 10005"/>
                          <a:gd name="connsiteY97" fmla="*/ 5913 h 10051"/>
                          <a:gd name="connsiteX98" fmla="*/ 573 w 10005"/>
                          <a:gd name="connsiteY98" fmla="*/ 5817 h 10051"/>
                          <a:gd name="connsiteX99" fmla="*/ 464 w 10005"/>
                          <a:gd name="connsiteY99" fmla="*/ 5734 h 10051"/>
                          <a:gd name="connsiteX100" fmla="*/ 373 w 10005"/>
                          <a:gd name="connsiteY100" fmla="*/ 5656 h 10051"/>
                          <a:gd name="connsiteX101" fmla="*/ 303 w 10005"/>
                          <a:gd name="connsiteY101" fmla="*/ 5608 h 10051"/>
                          <a:gd name="connsiteX102" fmla="*/ 256 w 10005"/>
                          <a:gd name="connsiteY102" fmla="*/ 5565 h 10051"/>
                          <a:gd name="connsiteX103" fmla="*/ 229 w 10005"/>
                          <a:gd name="connsiteY103" fmla="*/ 5540 h 10051"/>
                          <a:gd name="connsiteX104" fmla="*/ 96 w 10005"/>
                          <a:gd name="connsiteY104" fmla="*/ 5361 h 10051"/>
                          <a:gd name="connsiteX105" fmla="*/ 4 w 10005"/>
                          <a:gd name="connsiteY105" fmla="*/ 4653 h 10051"/>
                          <a:gd name="connsiteX106" fmla="*/ 4 w 10005"/>
                          <a:gd name="connsiteY106" fmla="*/ 3859 h 10051"/>
                          <a:gd name="connsiteX107" fmla="*/ 244 w 10005"/>
                          <a:gd name="connsiteY107" fmla="*/ 2497 h 10051"/>
                          <a:gd name="connsiteX108" fmla="*/ 580 w 10005"/>
                          <a:gd name="connsiteY108" fmla="*/ 2201 h 10051"/>
                          <a:gd name="connsiteX109" fmla="*/ 3841 w 10005"/>
                          <a:gd name="connsiteY109" fmla="*/ 99 h 10051"/>
                          <a:gd name="connsiteX0" fmla="*/ 3841 w 10005"/>
                          <a:gd name="connsiteY0" fmla="*/ 99 h 10051"/>
                          <a:gd name="connsiteX1" fmla="*/ 4222 w 10005"/>
                          <a:gd name="connsiteY1" fmla="*/ 51 h 10051"/>
                          <a:gd name="connsiteX2" fmla="*/ 9697 w 10005"/>
                          <a:gd name="connsiteY2" fmla="*/ 3248 h 10051"/>
                          <a:gd name="connsiteX3" fmla="*/ 9979 w 10005"/>
                          <a:gd name="connsiteY3" fmla="*/ 3423 h 10051"/>
                          <a:gd name="connsiteX4" fmla="*/ 9992 w 10005"/>
                          <a:gd name="connsiteY4" fmla="*/ 3568 h 10051"/>
                          <a:gd name="connsiteX5" fmla="*/ 9917 w 10005"/>
                          <a:gd name="connsiteY5" fmla="*/ 3680 h 10051"/>
                          <a:gd name="connsiteX6" fmla="*/ 9878 w 10005"/>
                          <a:gd name="connsiteY6" fmla="*/ 3714 h 10051"/>
                          <a:gd name="connsiteX7" fmla="*/ 9836 w 10005"/>
                          <a:gd name="connsiteY7" fmla="*/ 3767 h 10051"/>
                          <a:gd name="connsiteX8" fmla="*/ 9784 w 10005"/>
                          <a:gd name="connsiteY8" fmla="*/ 3825 h 10051"/>
                          <a:gd name="connsiteX9" fmla="*/ 9732 w 10005"/>
                          <a:gd name="connsiteY9" fmla="*/ 3883 h 10051"/>
                          <a:gd name="connsiteX10" fmla="*/ 9675 w 10005"/>
                          <a:gd name="connsiteY10" fmla="*/ 3936 h 10051"/>
                          <a:gd name="connsiteX11" fmla="*/ 9633 w 10005"/>
                          <a:gd name="connsiteY11" fmla="*/ 3985 h 10051"/>
                          <a:gd name="connsiteX12" fmla="*/ 9593 w 10005"/>
                          <a:gd name="connsiteY12" fmla="*/ 4029 h 10051"/>
                          <a:gd name="connsiteX13" fmla="*/ 9566 w 10005"/>
                          <a:gd name="connsiteY13" fmla="*/ 4063 h 10051"/>
                          <a:gd name="connsiteX14" fmla="*/ 9554 w 10005"/>
                          <a:gd name="connsiteY14" fmla="*/ 4073 h 10051"/>
                          <a:gd name="connsiteX15" fmla="*/ 9559 w 10005"/>
                          <a:gd name="connsiteY15" fmla="*/ 6277 h 10051"/>
                          <a:gd name="connsiteX16" fmla="*/ 9571 w 10005"/>
                          <a:gd name="connsiteY16" fmla="*/ 6286 h 10051"/>
                          <a:gd name="connsiteX17" fmla="*/ 9601 w 10005"/>
                          <a:gd name="connsiteY17" fmla="*/ 6311 h 10051"/>
                          <a:gd name="connsiteX18" fmla="*/ 9645 w 10005"/>
                          <a:gd name="connsiteY18" fmla="*/ 6344 h 10051"/>
                          <a:gd name="connsiteX19" fmla="*/ 9702 w 10005"/>
                          <a:gd name="connsiteY19" fmla="*/ 6378 h 10051"/>
                          <a:gd name="connsiteX20" fmla="*/ 9757 w 10005"/>
                          <a:gd name="connsiteY20" fmla="*/ 6422 h 10051"/>
                          <a:gd name="connsiteX21" fmla="*/ 9809 w 10005"/>
                          <a:gd name="connsiteY21" fmla="*/ 6461 h 10051"/>
                          <a:gd name="connsiteX22" fmla="*/ 9848 w 10005"/>
                          <a:gd name="connsiteY22" fmla="*/ 6495 h 10051"/>
                          <a:gd name="connsiteX23" fmla="*/ 9878 w 10005"/>
                          <a:gd name="connsiteY23" fmla="*/ 6529 h 10051"/>
                          <a:gd name="connsiteX24" fmla="*/ 9888 w 10005"/>
                          <a:gd name="connsiteY24" fmla="*/ 6572 h 10051"/>
                          <a:gd name="connsiteX25" fmla="*/ 9883 w 10005"/>
                          <a:gd name="connsiteY25" fmla="*/ 6616 h 10051"/>
                          <a:gd name="connsiteX26" fmla="*/ 9870 w 10005"/>
                          <a:gd name="connsiteY26" fmla="*/ 6659 h 10051"/>
                          <a:gd name="connsiteX27" fmla="*/ 9858 w 10005"/>
                          <a:gd name="connsiteY27" fmla="*/ 6693 h 10051"/>
                          <a:gd name="connsiteX28" fmla="*/ 9843 w 10005"/>
                          <a:gd name="connsiteY28" fmla="*/ 6708 h 10051"/>
                          <a:gd name="connsiteX29" fmla="*/ 9841 w 10005"/>
                          <a:gd name="connsiteY29" fmla="*/ 6717 h 10051"/>
                          <a:gd name="connsiteX30" fmla="*/ 9831 w 10005"/>
                          <a:gd name="connsiteY30" fmla="*/ 6727 h 10051"/>
                          <a:gd name="connsiteX31" fmla="*/ 9796 w 10005"/>
                          <a:gd name="connsiteY31" fmla="*/ 6761 h 10051"/>
                          <a:gd name="connsiteX32" fmla="*/ 9744 w 10005"/>
                          <a:gd name="connsiteY32" fmla="*/ 6800 h 10051"/>
                          <a:gd name="connsiteX33" fmla="*/ 9675 w 10005"/>
                          <a:gd name="connsiteY33" fmla="*/ 6868 h 10051"/>
                          <a:gd name="connsiteX34" fmla="*/ 9583 w 10005"/>
                          <a:gd name="connsiteY34" fmla="*/ 6945 h 10051"/>
                          <a:gd name="connsiteX35" fmla="*/ 9480 w 10005"/>
                          <a:gd name="connsiteY35" fmla="*/ 7037 h 10051"/>
                          <a:gd name="connsiteX36" fmla="*/ 9363 w 10005"/>
                          <a:gd name="connsiteY36" fmla="*/ 7149 h 10051"/>
                          <a:gd name="connsiteX37" fmla="*/ 9235 w 10005"/>
                          <a:gd name="connsiteY37" fmla="*/ 7270 h 10051"/>
                          <a:gd name="connsiteX38" fmla="*/ 9091 w 10005"/>
                          <a:gd name="connsiteY38" fmla="*/ 7396 h 10051"/>
                          <a:gd name="connsiteX39" fmla="*/ 8943 w 10005"/>
                          <a:gd name="connsiteY39" fmla="*/ 7522 h 10051"/>
                          <a:gd name="connsiteX40" fmla="*/ 8784 w 10005"/>
                          <a:gd name="connsiteY40" fmla="*/ 7667 h 10051"/>
                          <a:gd name="connsiteX41" fmla="*/ 8619 w 10005"/>
                          <a:gd name="connsiteY41" fmla="*/ 7823 h 10051"/>
                          <a:gd name="connsiteX42" fmla="*/ 8445 w 10005"/>
                          <a:gd name="connsiteY42" fmla="*/ 7973 h 10051"/>
                          <a:gd name="connsiteX43" fmla="*/ 8272 w 10005"/>
                          <a:gd name="connsiteY43" fmla="*/ 8127 h 10051"/>
                          <a:gd name="connsiteX44" fmla="*/ 8094 w 10005"/>
                          <a:gd name="connsiteY44" fmla="*/ 8288 h 10051"/>
                          <a:gd name="connsiteX45" fmla="*/ 7921 w 10005"/>
                          <a:gd name="connsiteY45" fmla="*/ 8447 h 10051"/>
                          <a:gd name="connsiteX46" fmla="*/ 7745 w 10005"/>
                          <a:gd name="connsiteY46" fmla="*/ 8603 h 10051"/>
                          <a:gd name="connsiteX47" fmla="*/ 7572 w 10005"/>
                          <a:gd name="connsiteY47" fmla="*/ 8762 h 10051"/>
                          <a:gd name="connsiteX48" fmla="*/ 7399 w 10005"/>
                          <a:gd name="connsiteY48" fmla="*/ 8913 h 10051"/>
                          <a:gd name="connsiteX49" fmla="*/ 7233 w 10005"/>
                          <a:gd name="connsiteY49" fmla="*/ 9058 h 10051"/>
                          <a:gd name="connsiteX50" fmla="*/ 7077 w 10005"/>
                          <a:gd name="connsiteY50" fmla="*/ 9204 h 10051"/>
                          <a:gd name="connsiteX51" fmla="*/ 6931 w 10005"/>
                          <a:gd name="connsiteY51" fmla="*/ 9339 h 10051"/>
                          <a:gd name="connsiteX52" fmla="*/ 6788 w 10005"/>
                          <a:gd name="connsiteY52" fmla="*/ 9464 h 10051"/>
                          <a:gd name="connsiteX53" fmla="*/ 6662 w 10005"/>
                          <a:gd name="connsiteY53" fmla="*/ 9577 h 10051"/>
                          <a:gd name="connsiteX54" fmla="*/ 6545 w 10005"/>
                          <a:gd name="connsiteY54" fmla="*/ 9678 h 10051"/>
                          <a:gd name="connsiteX55" fmla="*/ 6441 w 10005"/>
                          <a:gd name="connsiteY55" fmla="*/ 9770 h 10051"/>
                          <a:gd name="connsiteX56" fmla="*/ 6360 w 10005"/>
                          <a:gd name="connsiteY56" fmla="*/ 9847 h 10051"/>
                          <a:gd name="connsiteX57" fmla="*/ 6290 w 10005"/>
                          <a:gd name="connsiteY57" fmla="*/ 9916 h 10051"/>
                          <a:gd name="connsiteX58" fmla="*/ 6239 w 10005"/>
                          <a:gd name="connsiteY58" fmla="*/ 9959 h 10051"/>
                          <a:gd name="connsiteX59" fmla="*/ 6209 w 10005"/>
                          <a:gd name="connsiteY59" fmla="*/ 9983 h 10051"/>
                          <a:gd name="connsiteX60" fmla="*/ 6135 w 10005"/>
                          <a:gd name="connsiteY60" fmla="*/ 10037 h 10051"/>
                          <a:gd name="connsiteX61" fmla="*/ 6070 w 10005"/>
                          <a:gd name="connsiteY61" fmla="*/ 10051 h 10051"/>
                          <a:gd name="connsiteX62" fmla="*/ 6008 w 10005"/>
                          <a:gd name="connsiteY62" fmla="*/ 10041 h 10051"/>
                          <a:gd name="connsiteX63" fmla="*/ 5961 w 10005"/>
                          <a:gd name="connsiteY63" fmla="*/ 10027 h 10051"/>
                          <a:gd name="connsiteX64" fmla="*/ 5932 w 10005"/>
                          <a:gd name="connsiteY64" fmla="*/ 10008 h 10051"/>
                          <a:gd name="connsiteX65" fmla="*/ 5917 w 10005"/>
                          <a:gd name="connsiteY65" fmla="*/ 10003 h 10051"/>
                          <a:gd name="connsiteX66" fmla="*/ 5905 w 10005"/>
                          <a:gd name="connsiteY66" fmla="*/ 9993 h 10051"/>
                          <a:gd name="connsiteX67" fmla="*/ 5870 w 10005"/>
                          <a:gd name="connsiteY67" fmla="*/ 9969 h 10051"/>
                          <a:gd name="connsiteX68" fmla="*/ 5813 w 10005"/>
                          <a:gd name="connsiteY68" fmla="*/ 9925 h 10051"/>
                          <a:gd name="connsiteX69" fmla="*/ 5741 w 10005"/>
                          <a:gd name="connsiteY69" fmla="*/ 9866 h 10051"/>
                          <a:gd name="connsiteX70" fmla="*/ 5645 w 10005"/>
                          <a:gd name="connsiteY70" fmla="*/ 9789 h 10051"/>
                          <a:gd name="connsiteX71" fmla="*/ 5528 w 10005"/>
                          <a:gd name="connsiteY71" fmla="*/ 9697 h 10051"/>
                          <a:gd name="connsiteX72" fmla="*/ 5402 w 10005"/>
                          <a:gd name="connsiteY72" fmla="*/ 9596 h 10051"/>
                          <a:gd name="connsiteX73" fmla="*/ 5256 w 10005"/>
                          <a:gd name="connsiteY73" fmla="*/ 9484 h 10051"/>
                          <a:gd name="connsiteX74" fmla="*/ 5100 w 10005"/>
                          <a:gd name="connsiteY74" fmla="*/ 9363 h 10051"/>
                          <a:gd name="connsiteX75" fmla="*/ 4927 w 10005"/>
                          <a:gd name="connsiteY75" fmla="*/ 9228 h 10051"/>
                          <a:gd name="connsiteX76" fmla="*/ 4744 w 10005"/>
                          <a:gd name="connsiteY76" fmla="*/ 9082 h 10051"/>
                          <a:gd name="connsiteX77" fmla="*/ 4549 w 10005"/>
                          <a:gd name="connsiteY77" fmla="*/ 8932 h 10051"/>
                          <a:gd name="connsiteX78" fmla="*/ 4351 w 10005"/>
                          <a:gd name="connsiteY78" fmla="*/ 8776 h 10051"/>
                          <a:gd name="connsiteX79" fmla="*/ 4143 w 10005"/>
                          <a:gd name="connsiteY79" fmla="*/ 8607 h 10051"/>
                          <a:gd name="connsiteX80" fmla="*/ 3928 w 10005"/>
                          <a:gd name="connsiteY80" fmla="*/ 8447 h 10051"/>
                          <a:gd name="connsiteX81" fmla="*/ 3710 w 10005"/>
                          <a:gd name="connsiteY81" fmla="*/ 8268 h 10051"/>
                          <a:gd name="connsiteX82" fmla="*/ 3485 w 10005"/>
                          <a:gd name="connsiteY82" fmla="*/ 8098 h 10051"/>
                          <a:gd name="connsiteX83" fmla="*/ 3260 w 10005"/>
                          <a:gd name="connsiteY83" fmla="*/ 7924 h 10051"/>
                          <a:gd name="connsiteX84" fmla="*/ 3030 w 10005"/>
                          <a:gd name="connsiteY84" fmla="*/ 7744 h 10051"/>
                          <a:gd name="connsiteX85" fmla="*/ 2805 w 10005"/>
                          <a:gd name="connsiteY85" fmla="*/ 7566 h 10051"/>
                          <a:gd name="connsiteX86" fmla="*/ 2579 w 10005"/>
                          <a:gd name="connsiteY86" fmla="*/ 7386 h 10051"/>
                          <a:gd name="connsiteX87" fmla="*/ 2359 w 10005"/>
                          <a:gd name="connsiteY87" fmla="*/ 7217 h 10051"/>
                          <a:gd name="connsiteX88" fmla="*/ 2139 w 10005"/>
                          <a:gd name="connsiteY88" fmla="*/ 7047 h 10051"/>
                          <a:gd name="connsiteX89" fmla="*/ 1926 w 10005"/>
                          <a:gd name="connsiteY89" fmla="*/ 6878 h 10051"/>
                          <a:gd name="connsiteX90" fmla="*/ 1723 w 10005"/>
                          <a:gd name="connsiteY90" fmla="*/ 6717 h 10051"/>
                          <a:gd name="connsiteX91" fmla="*/ 1523 w 10005"/>
                          <a:gd name="connsiteY91" fmla="*/ 6563 h 10051"/>
                          <a:gd name="connsiteX92" fmla="*/ 1335 w 10005"/>
                          <a:gd name="connsiteY92" fmla="*/ 6412 h 10051"/>
                          <a:gd name="connsiteX93" fmla="*/ 1157 w 10005"/>
                          <a:gd name="connsiteY93" fmla="*/ 6277 h 10051"/>
                          <a:gd name="connsiteX94" fmla="*/ 989 w 10005"/>
                          <a:gd name="connsiteY94" fmla="*/ 6141 h 10051"/>
                          <a:gd name="connsiteX95" fmla="*/ 835 w 10005"/>
                          <a:gd name="connsiteY95" fmla="*/ 6020 h 10051"/>
                          <a:gd name="connsiteX96" fmla="*/ 694 w 10005"/>
                          <a:gd name="connsiteY96" fmla="*/ 5913 h 10051"/>
                          <a:gd name="connsiteX97" fmla="*/ 573 w 10005"/>
                          <a:gd name="connsiteY97" fmla="*/ 5817 h 10051"/>
                          <a:gd name="connsiteX98" fmla="*/ 464 w 10005"/>
                          <a:gd name="connsiteY98" fmla="*/ 5734 h 10051"/>
                          <a:gd name="connsiteX99" fmla="*/ 373 w 10005"/>
                          <a:gd name="connsiteY99" fmla="*/ 5656 h 10051"/>
                          <a:gd name="connsiteX100" fmla="*/ 303 w 10005"/>
                          <a:gd name="connsiteY100" fmla="*/ 5608 h 10051"/>
                          <a:gd name="connsiteX101" fmla="*/ 256 w 10005"/>
                          <a:gd name="connsiteY101" fmla="*/ 5565 h 10051"/>
                          <a:gd name="connsiteX102" fmla="*/ 229 w 10005"/>
                          <a:gd name="connsiteY102" fmla="*/ 5540 h 10051"/>
                          <a:gd name="connsiteX103" fmla="*/ 96 w 10005"/>
                          <a:gd name="connsiteY103" fmla="*/ 5361 h 10051"/>
                          <a:gd name="connsiteX104" fmla="*/ 4 w 10005"/>
                          <a:gd name="connsiteY104" fmla="*/ 4653 h 10051"/>
                          <a:gd name="connsiteX105" fmla="*/ 4 w 10005"/>
                          <a:gd name="connsiteY105" fmla="*/ 3859 h 10051"/>
                          <a:gd name="connsiteX106" fmla="*/ 244 w 10005"/>
                          <a:gd name="connsiteY106" fmla="*/ 2497 h 10051"/>
                          <a:gd name="connsiteX107" fmla="*/ 580 w 10005"/>
                          <a:gd name="connsiteY107" fmla="*/ 2201 h 10051"/>
                          <a:gd name="connsiteX108" fmla="*/ 3841 w 10005"/>
                          <a:gd name="connsiteY108" fmla="*/ 99 h 10051"/>
                          <a:gd name="connsiteX0" fmla="*/ 3841 w 9988"/>
                          <a:gd name="connsiteY0" fmla="*/ 99 h 10051"/>
                          <a:gd name="connsiteX1" fmla="*/ 4222 w 9988"/>
                          <a:gd name="connsiteY1" fmla="*/ 51 h 10051"/>
                          <a:gd name="connsiteX2" fmla="*/ 9697 w 9988"/>
                          <a:gd name="connsiteY2" fmla="*/ 3248 h 10051"/>
                          <a:gd name="connsiteX3" fmla="*/ 9979 w 9988"/>
                          <a:gd name="connsiteY3" fmla="*/ 3423 h 10051"/>
                          <a:gd name="connsiteX4" fmla="*/ 9917 w 9988"/>
                          <a:gd name="connsiteY4" fmla="*/ 3680 h 10051"/>
                          <a:gd name="connsiteX5" fmla="*/ 9878 w 9988"/>
                          <a:gd name="connsiteY5" fmla="*/ 3714 h 10051"/>
                          <a:gd name="connsiteX6" fmla="*/ 9836 w 9988"/>
                          <a:gd name="connsiteY6" fmla="*/ 3767 h 10051"/>
                          <a:gd name="connsiteX7" fmla="*/ 9784 w 9988"/>
                          <a:gd name="connsiteY7" fmla="*/ 3825 h 10051"/>
                          <a:gd name="connsiteX8" fmla="*/ 9732 w 9988"/>
                          <a:gd name="connsiteY8" fmla="*/ 3883 h 10051"/>
                          <a:gd name="connsiteX9" fmla="*/ 9675 w 9988"/>
                          <a:gd name="connsiteY9" fmla="*/ 3936 h 10051"/>
                          <a:gd name="connsiteX10" fmla="*/ 9633 w 9988"/>
                          <a:gd name="connsiteY10" fmla="*/ 3985 h 10051"/>
                          <a:gd name="connsiteX11" fmla="*/ 9593 w 9988"/>
                          <a:gd name="connsiteY11" fmla="*/ 4029 h 10051"/>
                          <a:gd name="connsiteX12" fmla="*/ 9566 w 9988"/>
                          <a:gd name="connsiteY12" fmla="*/ 4063 h 10051"/>
                          <a:gd name="connsiteX13" fmla="*/ 9554 w 9988"/>
                          <a:gd name="connsiteY13" fmla="*/ 4073 h 10051"/>
                          <a:gd name="connsiteX14" fmla="*/ 9559 w 9988"/>
                          <a:gd name="connsiteY14" fmla="*/ 6277 h 10051"/>
                          <a:gd name="connsiteX15" fmla="*/ 9571 w 9988"/>
                          <a:gd name="connsiteY15" fmla="*/ 6286 h 10051"/>
                          <a:gd name="connsiteX16" fmla="*/ 9601 w 9988"/>
                          <a:gd name="connsiteY16" fmla="*/ 6311 h 10051"/>
                          <a:gd name="connsiteX17" fmla="*/ 9645 w 9988"/>
                          <a:gd name="connsiteY17" fmla="*/ 6344 h 10051"/>
                          <a:gd name="connsiteX18" fmla="*/ 9702 w 9988"/>
                          <a:gd name="connsiteY18" fmla="*/ 6378 h 10051"/>
                          <a:gd name="connsiteX19" fmla="*/ 9757 w 9988"/>
                          <a:gd name="connsiteY19" fmla="*/ 6422 h 10051"/>
                          <a:gd name="connsiteX20" fmla="*/ 9809 w 9988"/>
                          <a:gd name="connsiteY20" fmla="*/ 6461 h 10051"/>
                          <a:gd name="connsiteX21" fmla="*/ 9848 w 9988"/>
                          <a:gd name="connsiteY21" fmla="*/ 6495 h 10051"/>
                          <a:gd name="connsiteX22" fmla="*/ 9878 w 9988"/>
                          <a:gd name="connsiteY22" fmla="*/ 6529 h 10051"/>
                          <a:gd name="connsiteX23" fmla="*/ 9888 w 9988"/>
                          <a:gd name="connsiteY23" fmla="*/ 6572 h 10051"/>
                          <a:gd name="connsiteX24" fmla="*/ 9883 w 9988"/>
                          <a:gd name="connsiteY24" fmla="*/ 6616 h 10051"/>
                          <a:gd name="connsiteX25" fmla="*/ 9870 w 9988"/>
                          <a:gd name="connsiteY25" fmla="*/ 6659 h 10051"/>
                          <a:gd name="connsiteX26" fmla="*/ 9858 w 9988"/>
                          <a:gd name="connsiteY26" fmla="*/ 6693 h 10051"/>
                          <a:gd name="connsiteX27" fmla="*/ 9843 w 9988"/>
                          <a:gd name="connsiteY27" fmla="*/ 6708 h 10051"/>
                          <a:gd name="connsiteX28" fmla="*/ 9841 w 9988"/>
                          <a:gd name="connsiteY28" fmla="*/ 6717 h 10051"/>
                          <a:gd name="connsiteX29" fmla="*/ 9831 w 9988"/>
                          <a:gd name="connsiteY29" fmla="*/ 6727 h 10051"/>
                          <a:gd name="connsiteX30" fmla="*/ 9796 w 9988"/>
                          <a:gd name="connsiteY30" fmla="*/ 6761 h 10051"/>
                          <a:gd name="connsiteX31" fmla="*/ 9744 w 9988"/>
                          <a:gd name="connsiteY31" fmla="*/ 6800 h 10051"/>
                          <a:gd name="connsiteX32" fmla="*/ 9675 w 9988"/>
                          <a:gd name="connsiteY32" fmla="*/ 6868 h 10051"/>
                          <a:gd name="connsiteX33" fmla="*/ 9583 w 9988"/>
                          <a:gd name="connsiteY33" fmla="*/ 6945 h 10051"/>
                          <a:gd name="connsiteX34" fmla="*/ 9480 w 9988"/>
                          <a:gd name="connsiteY34" fmla="*/ 7037 h 10051"/>
                          <a:gd name="connsiteX35" fmla="*/ 9363 w 9988"/>
                          <a:gd name="connsiteY35" fmla="*/ 7149 h 10051"/>
                          <a:gd name="connsiteX36" fmla="*/ 9235 w 9988"/>
                          <a:gd name="connsiteY36" fmla="*/ 7270 h 10051"/>
                          <a:gd name="connsiteX37" fmla="*/ 9091 w 9988"/>
                          <a:gd name="connsiteY37" fmla="*/ 7396 h 10051"/>
                          <a:gd name="connsiteX38" fmla="*/ 8943 w 9988"/>
                          <a:gd name="connsiteY38" fmla="*/ 7522 h 10051"/>
                          <a:gd name="connsiteX39" fmla="*/ 8784 w 9988"/>
                          <a:gd name="connsiteY39" fmla="*/ 7667 h 10051"/>
                          <a:gd name="connsiteX40" fmla="*/ 8619 w 9988"/>
                          <a:gd name="connsiteY40" fmla="*/ 7823 h 10051"/>
                          <a:gd name="connsiteX41" fmla="*/ 8445 w 9988"/>
                          <a:gd name="connsiteY41" fmla="*/ 7973 h 10051"/>
                          <a:gd name="connsiteX42" fmla="*/ 8272 w 9988"/>
                          <a:gd name="connsiteY42" fmla="*/ 8127 h 10051"/>
                          <a:gd name="connsiteX43" fmla="*/ 8094 w 9988"/>
                          <a:gd name="connsiteY43" fmla="*/ 8288 h 10051"/>
                          <a:gd name="connsiteX44" fmla="*/ 7921 w 9988"/>
                          <a:gd name="connsiteY44" fmla="*/ 8447 h 10051"/>
                          <a:gd name="connsiteX45" fmla="*/ 7745 w 9988"/>
                          <a:gd name="connsiteY45" fmla="*/ 8603 h 10051"/>
                          <a:gd name="connsiteX46" fmla="*/ 7572 w 9988"/>
                          <a:gd name="connsiteY46" fmla="*/ 8762 h 10051"/>
                          <a:gd name="connsiteX47" fmla="*/ 7399 w 9988"/>
                          <a:gd name="connsiteY47" fmla="*/ 8913 h 10051"/>
                          <a:gd name="connsiteX48" fmla="*/ 7233 w 9988"/>
                          <a:gd name="connsiteY48" fmla="*/ 9058 h 10051"/>
                          <a:gd name="connsiteX49" fmla="*/ 7077 w 9988"/>
                          <a:gd name="connsiteY49" fmla="*/ 9204 h 10051"/>
                          <a:gd name="connsiteX50" fmla="*/ 6931 w 9988"/>
                          <a:gd name="connsiteY50" fmla="*/ 9339 h 10051"/>
                          <a:gd name="connsiteX51" fmla="*/ 6788 w 9988"/>
                          <a:gd name="connsiteY51" fmla="*/ 9464 h 10051"/>
                          <a:gd name="connsiteX52" fmla="*/ 6662 w 9988"/>
                          <a:gd name="connsiteY52" fmla="*/ 9577 h 10051"/>
                          <a:gd name="connsiteX53" fmla="*/ 6545 w 9988"/>
                          <a:gd name="connsiteY53" fmla="*/ 9678 h 10051"/>
                          <a:gd name="connsiteX54" fmla="*/ 6441 w 9988"/>
                          <a:gd name="connsiteY54" fmla="*/ 9770 h 10051"/>
                          <a:gd name="connsiteX55" fmla="*/ 6360 w 9988"/>
                          <a:gd name="connsiteY55" fmla="*/ 9847 h 10051"/>
                          <a:gd name="connsiteX56" fmla="*/ 6290 w 9988"/>
                          <a:gd name="connsiteY56" fmla="*/ 9916 h 10051"/>
                          <a:gd name="connsiteX57" fmla="*/ 6239 w 9988"/>
                          <a:gd name="connsiteY57" fmla="*/ 9959 h 10051"/>
                          <a:gd name="connsiteX58" fmla="*/ 6209 w 9988"/>
                          <a:gd name="connsiteY58" fmla="*/ 9983 h 10051"/>
                          <a:gd name="connsiteX59" fmla="*/ 6135 w 9988"/>
                          <a:gd name="connsiteY59" fmla="*/ 10037 h 10051"/>
                          <a:gd name="connsiteX60" fmla="*/ 6070 w 9988"/>
                          <a:gd name="connsiteY60" fmla="*/ 10051 h 10051"/>
                          <a:gd name="connsiteX61" fmla="*/ 6008 w 9988"/>
                          <a:gd name="connsiteY61" fmla="*/ 10041 h 10051"/>
                          <a:gd name="connsiteX62" fmla="*/ 5961 w 9988"/>
                          <a:gd name="connsiteY62" fmla="*/ 10027 h 10051"/>
                          <a:gd name="connsiteX63" fmla="*/ 5932 w 9988"/>
                          <a:gd name="connsiteY63" fmla="*/ 10008 h 10051"/>
                          <a:gd name="connsiteX64" fmla="*/ 5917 w 9988"/>
                          <a:gd name="connsiteY64" fmla="*/ 10003 h 10051"/>
                          <a:gd name="connsiteX65" fmla="*/ 5905 w 9988"/>
                          <a:gd name="connsiteY65" fmla="*/ 9993 h 10051"/>
                          <a:gd name="connsiteX66" fmla="*/ 5870 w 9988"/>
                          <a:gd name="connsiteY66" fmla="*/ 9969 h 10051"/>
                          <a:gd name="connsiteX67" fmla="*/ 5813 w 9988"/>
                          <a:gd name="connsiteY67" fmla="*/ 9925 h 10051"/>
                          <a:gd name="connsiteX68" fmla="*/ 5741 w 9988"/>
                          <a:gd name="connsiteY68" fmla="*/ 9866 h 10051"/>
                          <a:gd name="connsiteX69" fmla="*/ 5645 w 9988"/>
                          <a:gd name="connsiteY69" fmla="*/ 9789 h 10051"/>
                          <a:gd name="connsiteX70" fmla="*/ 5528 w 9988"/>
                          <a:gd name="connsiteY70" fmla="*/ 9697 h 10051"/>
                          <a:gd name="connsiteX71" fmla="*/ 5402 w 9988"/>
                          <a:gd name="connsiteY71" fmla="*/ 9596 h 10051"/>
                          <a:gd name="connsiteX72" fmla="*/ 5256 w 9988"/>
                          <a:gd name="connsiteY72" fmla="*/ 9484 h 10051"/>
                          <a:gd name="connsiteX73" fmla="*/ 5100 w 9988"/>
                          <a:gd name="connsiteY73" fmla="*/ 9363 h 10051"/>
                          <a:gd name="connsiteX74" fmla="*/ 4927 w 9988"/>
                          <a:gd name="connsiteY74" fmla="*/ 9228 h 10051"/>
                          <a:gd name="connsiteX75" fmla="*/ 4744 w 9988"/>
                          <a:gd name="connsiteY75" fmla="*/ 9082 h 10051"/>
                          <a:gd name="connsiteX76" fmla="*/ 4549 w 9988"/>
                          <a:gd name="connsiteY76" fmla="*/ 8932 h 10051"/>
                          <a:gd name="connsiteX77" fmla="*/ 4351 w 9988"/>
                          <a:gd name="connsiteY77" fmla="*/ 8776 h 10051"/>
                          <a:gd name="connsiteX78" fmla="*/ 4143 w 9988"/>
                          <a:gd name="connsiteY78" fmla="*/ 8607 h 10051"/>
                          <a:gd name="connsiteX79" fmla="*/ 3928 w 9988"/>
                          <a:gd name="connsiteY79" fmla="*/ 8447 h 10051"/>
                          <a:gd name="connsiteX80" fmla="*/ 3710 w 9988"/>
                          <a:gd name="connsiteY80" fmla="*/ 8268 h 10051"/>
                          <a:gd name="connsiteX81" fmla="*/ 3485 w 9988"/>
                          <a:gd name="connsiteY81" fmla="*/ 8098 h 10051"/>
                          <a:gd name="connsiteX82" fmla="*/ 3260 w 9988"/>
                          <a:gd name="connsiteY82" fmla="*/ 7924 h 10051"/>
                          <a:gd name="connsiteX83" fmla="*/ 3030 w 9988"/>
                          <a:gd name="connsiteY83" fmla="*/ 7744 h 10051"/>
                          <a:gd name="connsiteX84" fmla="*/ 2805 w 9988"/>
                          <a:gd name="connsiteY84" fmla="*/ 7566 h 10051"/>
                          <a:gd name="connsiteX85" fmla="*/ 2579 w 9988"/>
                          <a:gd name="connsiteY85" fmla="*/ 7386 h 10051"/>
                          <a:gd name="connsiteX86" fmla="*/ 2359 w 9988"/>
                          <a:gd name="connsiteY86" fmla="*/ 7217 h 10051"/>
                          <a:gd name="connsiteX87" fmla="*/ 2139 w 9988"/>
                          <a:gd name="connsiteY87" fmla="*/ 7047 h 10051"/>
                          <a:gd name="connsiteX88" fmla="*/ 1926 w 9988"/>
                          <a:gd name="connsiteY88" fmla="*/ 6878 h 10051"/>
                          <a:gd name="connsiteX89" fmla="*/ 1723 w 9988"/>
                          <a:gd name="connsiteY89" fmla="*/ 6717 h 10051"/>
                          <a:gd name="connsiteX90" fmla="*/ 1523 w 9988"/>
                          <a:gd name="connsiteY90" fmla="*/ 6563 h 10051"/>
                          <a:gd name="connsiteX91" fmla="*/ 1335 w 9988"/>
                          <a:gd name="connsiteY91" fmla="*/ 6412 h 10051"/>
                          <a:gd name="connsiteX92" fmla="*/ 1157 w 9988"/>
                          <a:gd name="connsiteY92" fmla="*/ 6277 h 10051"/>
                          <a:gd name="connsiteX93" fmla="*/ 989 w 9988"/>
                          <a:gd name="connsiteY93" fmla="*/ 6141 h 10051"/>
                          <a:gd name="connsiteX94" fmla="*/ 835 w 9988"/>
                          <a:gd name="connsiteY94" fmla="*/ 6020 h 10051"/>
                          <a:gd name="connsiteX95" fmla="*/ 694 w 9988"/>
                          <a:gd name="connsiteY95" fmla="*/ 5913 h 10051"/>
                          <a:gd name="connsiteX96" fmla="*/ 573 w 9988"/>
                          <a:gd name="connsiteY96" fmla="*/ 5817 h 10051"/>
                          <a:gd name="connsiteX97" fmla="*/ 464 w 9988"/>
                          <a:gd name="connsiteY97" fmla="*/ 5734 h 10051"/>
                          <a:gd name="connsiteX98" fmla="*/ 373 w 9988"/>
                          <a:gd name="connsiteY98" fmla="*/ 5656 h 10051"/>
                          <a:gd name="connsiteX99" fmla="*/ 303 w 9988"/>
                          <a:gd name="connsiteY99" fmla="*/ 5608 h 10051"/>
                          <a:gd name="connsiteX100" fmla="*/ 256 w 9988"/>
                          <a:gd name="connsiteY100" fmla="*/ 5565 h 10051"/>
                          <a:gd name="connsiteX101" fmla="*/ 229 w 9988"/>
                          <a:gd name="connsiteY101" fmla="*/ 5540 h 10051"/>
                          <a:gd name="connsiteX102" fmla="*/ 96 w 9988"/>
                          <a:gd name="connsiteY102" fmla="*/ 5361 h 10051"/>
                          <a:gd name="connsiteX103" fmla="*/ 4 w 9988"/>
                          <a:gd name="connsiteY103" fmla="*/ 4653 h 10051"/>
                          <a:gd name="connsiteX104" fmla="*/ 4 w 9988"/>
                          <a:gd name="connsiteY104" fmla="*/ 3859 h 10051"/>
                          <a:gd name="connsiteX105" fmla="*/ 244 w 9988"/>
                          <a:gd name="connsiteY105" fmla="*/ 2497 h 10051"/>
                          <a:gd name="connsiteX106" fmla="*/ 580 w 9988"/>
                          <a:gd name="connsiteY106" fmla="*/ 2201 h 10051"/>
                          <a:gd name="connsiteX107" fmla="*/ 3841 w 9988"/>
                          <a:gd name="connsiteY107" fmla="*/ 99 h 10051"/>
                          <a:gd name="connsiteX0" fmla="*/ 3846 w 9996"/>
                          <a:gd name="connsiteY0" fmla="*/ 98 h 10000"/>
                          <a:gd name="connsiteX1" fmla="*/ 4227 w 9996"/>
                          <a:gd name="connsiteY1" fmla="*/ 51 h 10000"/>
                          <a:gd name="connsiteX2" fmla="*/ 9709 w 9996"/>
                          <a:gd name="connsiteY2" fmla="*/ 3232 h 10000"/>
                          <a:gd name="connsiteX3" fmla="*/ 9991 w 9996"/>
                          <a:gd name="connsiteY3" fmla="*/ 3406 h 10000"/>
                          <a:gd name="connsiteX4" fmla="*/ 9890 w 9996"/>
                          <a:gd name="connsiteY4" fmla="*/ 3695 h 10000"/>
                          <a:gd name="connsiteX5" fmla="*/ 9848 w 9996"/>
                          <a:gd name="connsiteY5" fmla="*/ 3748 h 10000"/>
                          <a:gd name="connsiteX6" fmla="*/ 9796 w 9996"/>
                          <a:gd name="connsiteY6" fmla="*/ 3806 h 10000"/>
                          <a:gd name="connsiteX7" fmla="*/ 9744 w 9996"/>
                          <a:gd name="connsiteY7" fmla="*/ 3863 h 10000"/>
                          <a:gd name="connsiteX8" fmla="*/ 9687 w 9996"/>
                          <a:gd name="connsiteY8" fmla="*/ 3916 h 10000"/>
                          <a:gd name="connsiteX9" fmla="*/ 9645 w 9996"/>
                          <a:gd name="connsiteY9" fmla="*/ 3965 h 10000"/>
                          <a:gd name="connsiteX10" fmla="*/ 9605 w 9996"/>
                          <a:gd name="connsiteY10" fmla="*/ 4009 h 10000"/>
                          <a:gd name="connsiteX11" fmla="*/ 9577 w 9996"/>
                          <a:gd name="connsiteY11" fmla="*/ 4042 h 10000"/>
                          <a:gd name="connsiteX12" fmla="*/ 9565 w 9996"/>
                          <a:gd name="connsiteY12" fmla="*/ 4052 h 10000"/>
                          <a:gd name="connsiteX13" fmla="*/ 9570 w 9996"/>
                          <a:gd name="connsiteY13" fmla="*/ 6245 h 10000"/>
                          <a:gd name="connsiteX14" fmla="*/ 9582 w 9996"/>
                          <a:gd name="connsiteY14" fmla="*/ 6254 h 10000"/>
                          <a:gd name="connsiteX15" fmla="*/ 9613 w 9996"/>
                          <a:gd name="connsiteY15" fmla="*/ 6279 h 10000"/>
                          <a:gd name="connsiteX16" fmla="*/ 9657 w 9996"/>
                          <a:gd name="connsiteY16" fmla="*/ 6312 h 10000"/>
                          <a:gd name="connsiteX17" fmla="*/ 9714 w 9996"/>
                          <a:gd name="connsiteY17" fmla="*/ 6346 h 10000"/>
                          <a:gd name="connsiteX18" fmla="*/ 9769 w 9996"/>
                          <a:gd name="connsiteY18" fmla="*/ 6389 h 10000"/>
                          <a:gd name="connsiteX19" fmla="*/ 9821 w 9996"/>
                          <a:gd name="connsiteY19" fmla="*/ 6428 h 10000"/>
                          <a:gd name="connsiteX20" fmla="*/ 9860 w 9996"/>
                          <a:gd name="connsiteY20" fmla="*/ 6462 h 10000"/>
                          <a:gd name="connsiteX21" fmla="*/ 9890 w 9996"/>
                          <a:gd name="connsiteY21" fmla="*/ 6496 h 10000"/>
                          <a:gd name="connsiteX22" fmla="*/ 9900 w 9996"/>
                          <a:gd name="connsiteY22" fmla="*/ 6539 h 10000"/>
                          <a:gd name="connsiteX23" fmla="*/ 9895 w 9996"/>
                          <a:gd name="connsiteY23" fmla="*/ 6582 h 10000"/>
                          <a:gd name="connsiteX24" fmla="*/ 9882 w 9996"/>
                          <a:gd name="connsiteY24" fmla="*/ 6625 h 10000"/>
                          <a:gd name="connsiteX25" fmla="*/ 9870 w 9996"/>
                          <a:gd name="connsiteY25" fmla="*/ 6659 h 10000"/>
                          <a:gd name="connsiteX26" fmla="*/ 9855 w 9996"/>
                          <a:gd name="connsiteY26" fmla="*/ 6674 h 10000"/>
                          <a:gd name="connsiteX27" fmla="*/ 9853 w 9996"/>
                          <a:gd name="connsiteY27" fmla="*/ 6683 h 10000"/>
                          <a:gd name="connsiteX28" fmla="*/ 9843 w 9996"/>
                          <a:gd name="connsiteY28" fmla="*/ 6693 h 10000"/>
                          <a:gd name="connsiteX29" fmla="*/ 9808 w 9996"/>
                          <a:gd name="connsiteY29" fmla="*/ 6727 h 10000"/>
                          <a:gd name="connsiteX30" fmla="*/ 9756 w 9996"/>
                          <a:gd name="connsiteY30" fmla="*/ 6765 h 10000"/>
                          <a:gd name="connsiteX31" fmla="*/ 9687 w 9996"/>
                          <a:gd name="connsiteY31" fmla="*/ 6833 h 10000"/>
                          <a:gd name="connsiteX32" fmla="*/ 9595 w 9996"/>
                          <a:gd name="connsiteY32" fmla="*/ 6910 h 10000"/>
                          <a:gd name="connsiteX33" fmla="*/ 9491 w 9996"/>
                          <a:gd name="connsiteY33" fmla="*/ 7001 h 10000"/>
                          <a:gd name="connsiteX34" fmla="*/ 9374 w 9996"/>
                          <a:gd name="connsiteY34" fmla="*/ 7113 h 10000"/>
                          <a:gd name="connsiteX35" fmla="*/ 9246 w 9996"/>
                          <a:gd name="connsiteY35" fmla="*/ 7233 h 10000"/>
                          <a:gd name="connsiteX36" fmla="*/ 9102 w 9996"/>
                          <a:gd name="connsiteY36" fmla="*/ 7358 h 10000"/>
                          <a:gd name="connsiteX37" fmla="*/ 8954 w 9996"/>
                          <a:gd name="connsiteY37" fmla="*/ 7484 h 10000"/>
                          <a:gd name="connsiteX38" fmla="*/ 8795 w 9996"/>
                          <a:gd name="connsiteY38" fmla="*/ 7628 h 10000"/>
                          <a:gd name="connsiteX39" fmla="*/ 8629 w 9996"/>
                          <a:gd name="connsiteY39" fmla="*/ 7783 h 10000"/>
                          <a:gd name="connsiteX40" fmla="*/ 8455 w 9996"/>
                          <a:gd name="connsiteY40" fmla="*/ 7933 h 10000"/>
                          <a:gd name="connsiteX41" fmla="*/ 8282 w 9996"/>
                          <a:gd name="connsiteY41" fmla="*/ 8086 h 10000"/>
                          <a:gd name="connsiteX42" fmla="*/ 8104 w 9996"/>
                          <a:gd name="connsiteY42" fmla="*/ 8246 h 10000"/>
                          <a:gd name="connsiteX43" fmla="*/ 7931 w 9996"/>
                          <a:gd name="connsiteY43" fmla="*/ 8404 h 10000"/>
                          <a:gd name="connsiteX44" fmla="*/ 7754 w 9996"/>
                          <a:gd name="connsiteY44" fmla="*/ 8559 h 10000"/>
                          <a:gd name="connsiteX45" fmla="*/ 7581 w 9996"/>
                          <a:gd name="connsiteY45" fmla="*/ 8718 h 10000"/>
                          <a:gd name="connsiteX46" fmla="*/ 7408 w 9996"/>
                          <a:gd name="connsiteY46" fmla="*/ 8868 h 10000"/>
                          <a:gd name="connsiteX47" fmla="*/ 7242 w 9996"/>
                          <a:gd name="connsiteY47" fmla="*/ 9012 h 10000"/>
                          <a:gd name="connsiteX48" fmla="*/ 7086 w 9996"/>
                          <a:gd name="connsiteY48" fmla="*/ 9157 h 10000"/>
                          <a:gd name="connsiteX49" fmla="*/ 6939 w 9996"/>
                          <a:gd name="connsiteY49" fmla="*/ 9292 h 10000"/>
                          <a:gd name="connsiteX50" fmla="*/ 6796 w 9996"/>
                          <a:gd name="connsiteY50" fmla="*/ 9416 h 10000"/>
                          <a:gd name="connsiteX51" fmla="*/ 6670 w 9996"/>
                          <a:gd name="connsiteY51" fmla="*/ 9528 h 10000"/>
                          <a:gd name="connsiteX52" fmla="*/ 6553 w 9996"/>
                          <a:gd name="connsiteY52" fmla="*/ 9629 h 10000"/>
                          <a:gd name="connsiteX53" fmla="*/ 6449 w 9996"/>
                          <a:gd name="connsiteY53" fmla="*/ 9720 h 10000"/>
                          <a:gd name="connsiteX54" fmla="*/ 6368 w 9996"/>
                          <a:gd name="connsiteY54" fmla="*/ 9797 h 10000"/>
                          <a:gd name="connsiteX55" fmla="*/ 6298 w 9996"/>
                          <a:gd name="connsiteY55" fmla="*/ 9866 h 10000"/>
                          <a:gd name="connsiteX56" fmla="*/ 6246 w 9996"/>
                          <a:gd name="connsiteY56" fmla="*/ 9908 h 10000"/>
                          <a:gd name="connsiteX57" fmla="*/ 6216 w 9996"/>
                          <a:gd name="connsiteY57" fmla="*/ 9932 h 10000"/>
                          <a:gd name="connsiteX58" fmla="*/ 6142 w 9996"/>
                          <a:gd name="connsiteY58" fmla="*/ 9986 h 10000"/>
                          <a:gd name="connsiteX59" fmla="*/ 6077 w 9996"/>
                          <a:gd name="connsiteY59" fmla="*/ 10000 h 10000"/>
                          <a:gd name="connsiteX60" fmla="*/ 6015 w 9996"/>
                          <a:gd name="connsiteY60" fmla="*/ 9990 h 10000"/>
                          <a:gd name="connsiteX61" fmla="*/ 5968 w 9996"/>
                          <a:gd name="connsiteY61" fmla="*/ 9976 h 10000"/>
                          <a:gd name="connsiteX62" fmla="*/ 5939 w 9996"/>
                          <a:gd name="connsiteY62" fmla="*/ 9957 h 10000"/>
                          <a:gd name="connsiteX63" fmla="*/ 5924 w 9996"/>
                          <a:gd name="connsiteY63" fmla="*/ 9952 h 10000"/>
                          <a:gd name="connsiteX64" fmla="*/ 5912 w 9996"/>
                          <a:gd name="connsiteY64" fmla="*/ 9942 h 10000"/>
                          <a:gd name="connsiteX65" fmla="*/ 5877 w 9996"/>
                          <a:gd name="connsiteY65" fmla="*/ 9918 h 10000"/>
                          <a:gd name="connsiteX66" fmla="*/ 5820 w 9996"/>
                          <a:gd name="connsiteY66" fmla="*/ 9875 h 10000"/>
                          <a:gd name="connsiteX67" fmla="*/ 5748 w 9996"/>
                          <a:gd name="connsiteY67" fmla="*/ 9816 h 10000"/>
                          <a:gd name="connsiteX68" fmla="*/ 5652 w 9996"/>
                          <a:gd name="connsiteY68" fmla="*/ 9739 h 10000"/>
                          <a:gd name="connsiteX69" fmla="*/ 5535 w 9996"/>
                          <a:gd name="connsiteY69" fmla="*/ 9648 h 10000"/>
                          <a:gd name="connsiteX70" fmla="*/ 5408 w 9996"/>
                          <a:gd name="connsiteY70" fmla="*/ 9547 h 10000"/>
                          <a:gd name="connsiteX71" fmla="*/ 5262 w 9996"/>
                          <a:gd name="connsiteY71" fmla="*/ 9436 h 10000"/>
                          <a:gd name="connsiteX72" fmla="*/ 5106 w 9996"/>
                          <a:gd name="connsiteY72" fmla="*/ 9315 h 10000"/>
                          <a:gd name="connsiteX73" fmla="*/ 4933 w 9996"/>
                          <a:gd name="connsiteY73" fmla="*/ 9181 h 10000"/>
                          <a:gd name="connsiteX74" fmla="*/ 4750 w 9996"/>
                          <a:gd name="connsiteY74" fmla="*/ 9036 h 10000"/>
                          <a:gd name="connsiteX75" fmla="*/ 4554 w 9996"/>
                          <a:gd name="connsiteY75" fmla="*/ 8887 h 10000"/>
                          <a:gd name="connsiteX76" fmla="*/ 4356 w 9996"/>
                          <a:gd name="connsiteY76" fmla="*/ 8731 h 10000"/>
                          <a:gd name="connsiteX77" fmla="*/ 4148 w 9996"/>
                          <a:gd name="connsiteY77" fmla="*/ 8563 h 10000"/>
                          <a:gd name="connsiteX78" fmla="*/ 3933 w 9996"/>
                          <a:gd name="connsiteY78" fmla="*/ 8404 h 10000"/>
                          <a:gd name="connsiteX79" fmla="*/ 3714 w 9996"/>
                          <a:gd name="connsiteY79" fmla="*/ 8226 h 10000"/>
                          <a:gd name="connsiteX80" fmla="*/ 3489 w 9996"/>
                          <a:gd name="connsiteY80" fmla="*/ 8057 h 10000"/>
                          <a:gd name="connsiteX81" fmla="*/ 3264 w 9996"/>
                          <a:gd name="connsiteY81" fmla="*/ 7884 h 10000"/>
                          <a:gd name="connsiteX82" fmla="*/ 3034 w 9996"/>
                          <a:gd name="connsiteY82" fmla="*/ 7705 h 10000"/>
                          <a:gd name="connsiteX83" fmla="*/ 2808 w 9996"/>
                          <a:gd name="connsiteY83" fmla="*/ 7528 h 10000"/>
                          <a:gd name="connsiteX84" fmla="*/ 2582 w 9996"/>
                          <a:gd name="connsiteY84" fmla="*/ 7349 h 10000"/>
                          <a:gd name="connsiteX85" fmla="*/ 2362 w 9996"/>
                          <a:gd name="connsiteY85" fmla="*/ 7180 h 10000"/>
                          <a:gd name="connsiteX86" fmla="*/ 2142 w 9996"/>
                          <a:gd name="connsiteY86" fmla="*/ 7011 h 10000"/>
                          <a:gd name="connsiteX87" fmla="*/ 1928 w 9996"/>
                          <a:gd name="connsiteY87" fmla="*/ 6843 h 10000"/>
                          <a:gd name="connsiteX88" fmla="*/ 1725 w 9996"/>
                          <a:gd name="connsiteY88" fmla="*/ 6683 h 10000"/>
                          <a:gd name="connsiteX89" fmla="*/ 1525 w 9996"/>
                          <a:gd name="connsiteY89" fmla="*/ 6530 h 10000"/>
                          <a:gd name="connsiteX90" fmla="*/ 1337 w 9996"/>
                          <a:gd name="connsiteY90" fmla="*/ 6379 h 10000"/>
                          <a:gd name="connsiteX91" fmla="*/ 1158 w 9996"/>
                          <a:gd name="connsiteY91" fmla="*/ 6245 h 10000"/>
                          <a:gd name="connsiteX92" fmla="*/ 990 w 9996"/>
                          <a:gd name="connsiteY92" fmla="*/ 6110 h 10000"/>
                          <a:gd name="connsiteX93" fmla="*/ 836 w 9996"/>
                          <a:gd name="connsiteY93" fmla="*/ 5989 h 10000"/>
                          <a:gd name="connsiteX94" fmla="*/ 695 w 9996"/>
                          <a:gd name="connsiteY94" fmla="*/ 5883 h 10000"/>
                          <a:gd name="connsiteX95" fmla="*/ 574 w 9996"/>
                          <a:gd name="connsiteY95" fmla="*/ 5787 h 10000"/>
                          <a:gd name="connsiteX96" fmla="*/ 465 w 9996"/>
                          <a:gd name="connsiteY96" fmla="*/ 5705 h 10000"/>
                          <a:gd name="connsiteX97" fmla="*/ 373 w 9996"/>
                          <a:gd name="connsiteY97" fmla="*/ 5627 h 10000"/>
                          <a:gd name="connsiteX98" fmla="*/ 303 w 9996"/>
                          <a:gd name="connsiteY98" fmla="*/ 5580 h 10000"/>
                          <a:gd name="connsiteX99" fmla="*/ 256 w 9996"/>
                          <a:gd name="connsiteY99" fmla="*/ 5537 h 10000"/>
                          <a:gd name="connsiteX100" fmla="*/ 229 w 9996"/>
                          <a:gd name="connsiteY100" fmla="*/ 5512 h 10000"/>
                          <a:gd name="connsiteX101" fmla="*/ 96 w 9996"/>
                          <a:gd name="connsiteY101" fmla="*/ 5334 h 10000"/>
                          <a:gd name="connsiteX102" fmla="*/ 4 w 9996"/>
                          <a:gd name="connsiteY102" fmla="*/ 4629 h 10000"/>
                          <a:gd name="connsiteX103" fmla="*/ 4 w 9996"/>
                          <a:gd name="connsiteY103" fmla="*/ 3839 h 10000"/>
                          <a:gd name="connsiteX104" fmla="*/ 244 w 9996"/>
                          <a:gd name="connsiteY104" fmla="*/ 2484 h 10000"/>
                          <a:gd name="connsiteX105" fmla="*/ 581 w 9996"/>
                          <a:gd name="connsiteY105" fmla="*/ 2190 h 10000"/>
                          <a:gd name="connsiteX106" fmla="*/ 3846 w 9996"/>
                          <a:gd name="connsiteY106" fmla="*/ 98 h 10000"/>
                          <a:gd name="connsiteX0" fmla="*/ 3848 w 10002"/>
                          <a:gd name="connsiteY0" fmla="*/ 98 h 10000"/>
                          <a:gd name="connsiteX1" fmla="*/ 4229 w 10002"/>
                          <a:gd name="connsiteY1" fmla="*/ 51 h 10000"/>
                          <a:gd name="connsiteX2" fmla="*/ 9713 w 10002"/>
                          <a:gd name="connsiteY2" fmla="*/ 3232 h 10000"/>
                          <a:gd name="connsiteX3" fmla="*/ 9995 w 10002"/>
                          <a:gd name="connsiteY3" fmla="*/ 3406 h 10000"/>
                          <a:gd name="connsiteX4" fmla="*/ 9894 w 10002"/>
                          <a:gd name="connsiteY4" fmla="*/ 3695 h 10000"/>
                          <a:gd name="connsiteX5" fmla="*/ 9852 w 10002"/>
                          <a:gd name="connsiteY5" fmla="*/ 3748 h 10000"/>
                          <a:gd name="connsiteX6" fmla="*/ 9800 w 10002"/>
                          <a:gd name="connsiteY6" fmla="*/ 3806 h 10000"/>
                          <a:gd name="connsiteX7" fmla="*/ 9748 w 10002"/>
                          <a:gd name="connsiteY7" fmla="*/ 3863 h 10000"/>
                          <a:gd name="connsiteX8" fmla="*/ 9691 w 10002"/>
                          <a:gd name="connsiteY8" fmla="*/ 3916 h 10000"/>
                          <a:gd name="connsiteX9" fmla="*/ 9649 w 10002"/>
                          <a:gd name="connsiteY9" fmla="*/ 3965 h 10000"/>
                          <a:gd name="connsiteX10" fmla="*/ 9609 w 10002"/>
                          <a:gd name="connsiteY10" fmla="*/ 4009 h 10000"/>
                          <a:gd name="connsiteX11" fmla="*/ 9581 w 10002"/>
                          <a:gd name="connsiteY11" fmla="*/ 4042 h 10000"/>
                          <a:gd name="connsiteX12" fmla="*/ 9569 w 10002"/>
                          <a:gd name="connsiteY12" fmla="*/ 4052 h 10000"/>
                          <a:gd name="connsiteX13" fmla="*/ 9574 w 10002"/>
                          <a:gd name="connsiteY13" fmla="*/ 6245 h 10000"/>
                          <a:gd name="connsiteX14" fmla="*/ 9586 w 10002"/>
                          <a:gd name="connsiteY14" fmla="*/ 6254 h 10000"/>
                          <a:gd name="connsiteX15" fmla="*/ 9617 w 10002"/>
                          <a:gd name="connsiteY15" fmla="*/ 6279 h 10000"/>
                          <a:gd name="connsiteX16" fmla="*/ 9661 w 10002"/>
                          <a:gd name="connsiteY16" fmla="*/ 6312 h 10000"/>
                          <a:gd name="connsiteX17" fmla="*/ 9718 w 10002"/>
                          <a:gd name="connsiteY17" fmla="*/ 6346 h 10000"/>
                          <a:gd name="connsiteX18" fmla="*/ 9773 w 10002"/>
                          <a:gd name="connsiteY18" fmla="*/ 6389 h 10000"/>
                          <a:gd name="connsiteX19" fmla="*/ 9825 w 10002"/>
                          <a:gd name="connsiteY19" fmla="*/ 6428 h 10000"/>
                          <a:gd name="connsiteX20" fmla="*/ 9864 w 10002"/>
                          <a:gd name="connsiteY20" fmla="*/ 6462 h 10000"/>
                          <a:gd name="connsiteX21" fmla="*/ 9894 w 10002"/>
                          <a:gd name="connsiteY21" fmla="*/ 6496 h 10000"/>
                          <a:gd name="connsiteX22" fmla="*/ 9904 w 10002"/>
                          <a:gd name="connsiteY22" fmla="*/ 6539 h 10000"/>
                          <a:gd name="connsiteX23" fmla="*/ 9899 w 10002"/>
                          <a:gd name="connsiteY23" fmla="*/ 6582 h 10000"/>
                          <a:gd name="connsiteX24" fmla="*/ 9886 w 10002"/>
                          <a:gd name="connsiteY24" fmla="*/ 6625 h 10000"/>
                          <a:gd name="connsiteX25" fmla="*/ 9874 w 10002"/>
                          <a:gd name="connsiteY25" fmla="*/ 6659 h 10000"/>
                          <a:gd name="connsiteX26" fmla="*/ 9859 w 10002"/>
                          <a:gd name="connsiteY26" fmla="*/ 6674 h 10000"/>
                          <a:gd name="connsiteX27" fmla="*/ 9857 w 10002"/>
                          <a:gd name="connsiteY27" fmla="*/ 6683 h 10000"/>
                          <a:gd name="connsiteX28" fmla="*/ 9847 w 10002"/>
                          <a:gd name="connsiteY28" fmla="*/ 6693 h 10000"/>
                          <a:gd name="connsiteX29" fmla="*/ 9812 w 10002"/>
                          <a:gd name="connsiteY29" fmla="*/ 6727 h 10000"/>
                          <a:gd name="connsiteX30" fmla="*/ 9760 w 10002"/>
                          <a:gd name="connsiteY30" fmla="*/ 6765 h 10000"/>
                          <a:gd name="connsiteX31" fmla="*/ 9691 w 10002"/>
                          <a:gd name="connsiteY31" fmla="*/ 6833 h 10000"/>
                          <a:gd name="connsiteX32" fmla="*/ 9599 w 10002"/>
                          <a:gd name="connsiteY32" fmla="*/ 6910 h 10000"/>
                          <a:gd name="connsiteX33" fmla="*/ 9495 w 10002"/>
                          <a:gd name="connsiteY33" fmla="*/ 7001 h 10000"/>
                          <a:gd name="connsiteX34" fmla="*/ 9378 w 10002"/>
                          <a:gd name="connsiteY34" fmla="*/ 7113 h 10000"/>
                          <a:gd name="connsiteX35" fmla="*/ 9250 w 10002"/>
                          <a:gd name="connsiteY35" fmla="*/ 7233 h 10000"/>
                          <a:gd name="connsiteX36" fmla="*/ 9106 w 10002"/>
                          <a:gd name="connsiteY36" fmla="*/ 7358 h 10000"/>
                          <a:gd name="connsiteX37" fmla="*/ 8958 w 10002"/>
                          <a:gd name="connsiteY37" fmla="*/ 7484 h 10000"/>
                          <a:gd name="connsiteX38" fmla="*/ 8799 w 10002"/>
                          <a:gd name="connsiteY38" fmla="*/ 7628 h 10000"/>
                          <a:gd name="connsiteX39" fmla="*/ 8632 w 10002"/>
                          <a:gd name="connsiteY39" fmla="*/ 7783 h 10000"/>
                          <a:gd name="connsiteX40" fmla="*/ 8458 w 10002"/>
                          <a:gd name="connsiteY40" fmla="*/ 7933 h 10000"/>
                          <a:gd name="connsiteX41" fmla="*/ 8285 w 10002"/>
                          <a:gd name="connsiteY41" fmla="*/ 8086 h 10000"/>
                          <a:gd name="connsiteX42" fmla="*/ 8107 w 10002"/>
                          <a:gd name="connsiteY42" fmla="*/ 8246 h 10000"/>
                          <a:gd name="connsiteX43" fmla="*/ 7934 w 10002"/>
                          <a:gd name="connsiteY43" fmla="*/ 8404 h 10000"/>
                          <a:gd name="connsiteX44" fmla="*/ 7757 w 10002"/>
                          <a:gd name="connsiteY44" fmla="*/ 8559 h 10000"/>
                          <a:gd name="connsiteX45" fmla="*/ 7584 w 10002"/>
                          <a:gd name="connsiteY45" fmla="*/ 8718 h 10000"/>
                          <a:gd name="connsiteX46" fmla="*/ 7411 w 10002"/>
                          <a:gd name="connsiteY46" fmla="*/ 8868 h 10000"/>
                          <a:gd name="connsiteX47" fmla="*/ 7245 w 10002"/>
                          <a:gd name="connsiteY47" fmla="*/ 9012 h 10000"/>
                          <a:gd name="connsiteX48" fmla="*/ 7089 w 10002"/>
                          <a:gd name="connsiteY48" fmla="*/ 9157 h 10000"/>
                          <a:gd name="connsiteX49" fmla="*/ 6942 w 10002"/>
                          <a:gd name="connsiteY49" fmla="*/ 9292 h 10000"/>
                          <a:gd name="connsiteX50" fmla="*/ 6799 w 10002"/>
                          <a:gd name="connsiteY50" fmla="*/ 9416 h 10000"/>
                          <a:gd name="connsiteX51" fmla="*/ 6673 w 10002"/>
                          <a:gd name="connsiteY51" fmla="*/ 9528 h 10000"/>
                          <a:gd name="connsiteX52" fmla="*/ 6556 w 10002"/>
                          <a:gd name="connsiteY52" fmla="*/ 9629 h 10000"/>
                          <a:gd name="connsiteX53" fmla="*/ 6452 w 10002"/>
                          <a:gd name="connsiteY53" fmla="*/ 9720 h 10000"/>
                          <a:gd name="connsiteX54" fmla="*/ 6371 w 10002"/>
                          <a:gd name="connsiteY54" fmla="*/ 9797 h 10000"/>
                          <a:gd name="connsiteX55" fmla="*/ 6301 w 10002"/>
                          <a:gd name="connsiteY55" fmla="*/ 9866 h 10000"/>
                          <a:gd name="connsiteX56" fmla="*/ 6248 w 10002"/>
                          <a:gd name="connsiteY56" fmla="*/ 9908 h 10000"/>
                          <a:gd name="connsiteX57" fmla="*/ 6218 w 10002"/>
                          <a:gd name="connsiteY57" fmla="*/ 9932 h 10000"/>
                          <a:gd name="connsiteX58" fmla="*/ 6144 w 10002"/>
                          <a:gd name="connsiteY58" fmla="*/ 9986 h 10000"/>
                          <a:gd name="connsiteX59" fmla="*/ 6079 w 10002"/>
                          <a:gd name="connsiteY59" fmla="*/ 10000 h 10000"/>
                          <a:gd name="connsiteX60" fmla="*/ 6017 w 10002"/>
                          <a:gd name="connsiteY60" fmla="*/ 9990 h 10000"/>
                          <a:gd name="connsiteX61" fmla="*/ 5970 w 10002"/>
                          <a:gd name="connsiteY61" fmla="*/ 9976 h 10000"/>
                          <a:gd name="connsiteX62" fmla="*/ 5941 w 10002"/>
                          <a:gd name="connsiteY62" fmla="*/ 9957 h 10000"/>
                          <a:gd name="connsiteX63" fmla="*/ 5926 w 10002"/>
                          <a:gd name="connsiteY63" fmla="*/ 9952 h 10000"/>
                          <a:gd name="connsiteX64" fmla="*/ 5914 w 10002"/>
                          <a:gd name="connsiteY64" fmla="*/ 9942 h 10000"/>
                          <a:gd name="connsiteX65" fmla="*/ 5879 w 10002"/>
                          <a:gd name="connsiteY65" fmla="*/ 9918 h 10000"/>
                          <a:gd name="connsiteX66" fmla="*/ 5822 w 10002"/>
                          <a:gd name="connsiteY66" fmla="*/ 9875 h 10000"/>
                          <a:gd name="connsiteX67" fmla="*/ 5750 w 10002"/>
                          <a:gd name="connsiteY67" fmla="*/ 9816 h 10000"/>
                          <a:gd name="connsiteX68" fmla="*/ 5654 w 10002"/>
                          <a:gd name="connsiteY68" fmla="*/ 9739 h 10000"/>
                          <a:gd name="connsiteX69" fmla="*/ 5537 w 10002"/>
                          <a:gd name="connsiteY69" fmla="*/ 9648 h 10000"/>
                          <a:gd name="connsiteX70" fmla="*/ 5410 w 10002"/>
                          <a:gd name="connsiteY70" fmla="*/ 9547 h 10000"/>
                          <a:gd name="connsiteX71" fmla="*/ 5264 w 10002"/>
                          <a:gd name="connsiteY71" fmla="*/ 9436 h 10000"/>
                          <a:gd name="connsiteX72" fmla="*/ 5108 w 10002"/>
                          <a:gd name="connsiteY72" fmla="*/ 9315 h 10000"/>
                          <a:gd name="connsiteX73" fmla="*/ 4935 w 10002"/>
                          <a:gd name="connsiteY73" fmla="*/ 9181 h 10000"/>
                          <a:gd name="connsiteX74" fmla="*/ 4752 w 10002"/>
                          <a:gd name="connsiteY74" fmla="*/ 9036 h 10000"/>
                          <a:gd name="connsiteX75" fmla="*/ 4556 w 10002"/>
                          <a:gd name="connsiteY75" fmla="*/ 8887 h 10000"/>
                          <a:gd name="connsiteX76" fmla="*/ 4358 w 10002"/>
                          <a:gd name="connsiteY76" fmla="*/ 8731 h 10000"/>
                          <a:gd name="connsiteX77" fmla="*/ 4150 w 10002"/>
                          <a:gd name="connsiteY77" fmla="*/ 8563 h 10000"/>
                          <a:gd name="connsiteX78" fmla="*/ 3935 w 10002"/>
                          <a:gd name="connsiteY78" fmla="*/ 8404 h 10000"/>
                          <a:gd name="connsiteX79" fmla="*/ 3715 w 10002"/>
                          <a:gd name="connsiteY79" fmla="*/ 8226 h 10000"/>
                          <a:gd name="connsiteX80" fmla="*/ 3490 w 10002"/>
                          <a:gd name="connsiteY80" fmla="*/ 8057 h 10000"/>
                          <a:gd name="connsiteX81" fmla="*/ 3265 w 10002"/>
                          <a:gd name="connsiteY81" fmla="*/ 7884 h 10000"/>
                          <a:gd name="connsiteX82" fmla="*/ 3035 w 10002"/>
                          <a:gd name="connsiteY82" fmla="*/ 7705 h 10000"/>
                          <a:gd name="connsiteX83" fmla="*/ 2809 w 10002"/>
                          <a:gd name="connsiteY83" fmla="*/ 7528 h 10000"/>
                          <a:gd name="connsiteX84" fmla="*/ 2583 w 10002"/>
                          <a:gd name="connsiteY84" fmla="*/ 7349 h 10000"/>
                          <a:gd name="connsiteX85" fmla="*/ 2363 w 10002"/>
                          <a:gd name="connsiteY85" fmla="*/ 7180 h 10000"/>
                          <a:gd name="connsiteX86" fmla="*/ 2143 w 10002"/>
                          <a:gd name="connsiteY86" fmla="*/ 7011 h 10000"/>
                          <a:gd name="connsiteX87" fmla="*/ 1929 w 10002"/>
                          <a:gd name="connsiteY87" fmla="*/ 6843 h 10000"/>
                          <a:gd name="connsiteX88" fmla="*/ 1726 w 10002"/>
                          <a:gd name="connsiteY88" fmla="*/ 6683 h 10000"/>
                          <a:gd name="connsiteX89" fmla="*/ 1526 w 10002"/>
                          <a:gd name="connsiteY89" fmla="*/ 6530 h 10000"/>
                          <a:gd name="connsiteX90" fmla="*/ 1338 w 10002"/>
                          <a:gd name="connsiteY90" fmla="*/ 6379 h 10000"/>
                          <a:gd name="connsiteX91" fmla="*/ 1158 w 10002"/>
                          <a:gd name="connsiteY91" fmla="*/ 6245 h 10000"/>
                          <a:gd name="connsiteX92" fmla="*/ 990 w 10002"/>
                          <a:gd name="connsiteY92" fmla="*/ 6110 h 10000"/>
                          <a:gd name="connsiteX93" fmla="*/ 836 w 10002"/>
                          <a:gd name="connsiteY93" fmla="*/ 5989 h 10000"/>
                          <a:gd name="connsiteX94" fmla="*/ 695 w 10002"/>
                          <a:gd name="connsiteY94" fmla="*/ 5883 h 10000"/>
                          <a:gd name="connsiteX95" fmla="*/ 574 w 10002"/>
                          <a:gd name="connsiteY95" fmla="*/ 5787 h 10000"/>
                          <a:gd name="connsiteX96" fmla="*/ 465 w 10002"/>
                          <a:gd name="connsiteY96" fmla="*/ 5705 h 10000"/>
                          <a:gd name="connsiteX97" fmla="*/ 373 w 10002"/>
                          <a:gd name="connsiteY97" fmla="*/ 5627 h 10000"/>
                          <a:gd name="connsiteX98" fmla="*/ 303 w 10002"/>
                          <a:gd name="connsiteY98" fmla="*/ 5580 h 10000"/>
                          <a:gd name="connsiteX99" fmla="*/ 256 w 10002"/>
                          <a:gd name="connsiteY99" fmla="*/ 5537 h 10000"/>
                          <a:gd name="connsiteX100" fmla="*/ 229 w 10002"/>
                          <a:gd name="connsiteY100" fmla="*/ 5512 h 10000"/>
                          <a:gd name="connsiteX101" fmla="*/ 96 w 10002"/>
                          <a:gd name="connsiteY101" fmla="*/ 5334 h 10000"/>
                          <a:gd name="connsiteX102" fmla="*/ 4 w 10002"/>
                          <a:gd name="connsiteY102" fmla="*/ 4629 h 10000"/>
                          <a:gd name="connsiteX103" fmla="*/ 4 w 10002"/>
                          <a:gd name="connsiteY103" fmla="*/ 3839 h 10000"/>
                          <a:gd name="connsiteX104" fmla="*/ 244 w 10002"/>
                          <a:gd name="connsiteY104" fmla="*/ 2484 h 10000"/>
                          <a:gd name="connsiteX105" fmla="*/ 581 w 10002"/>
                          <a:gd name="connsiteY105" fmla="*/ 2190 h 10000"/>
                          <a:gd name="connsiteX106" fmla="*/ 3848 w 10002"/>
                          <a:gd name="connsiteY106" fmla="*/ 98 h 10000"/>
                          <a:gd name="connsiteX0" fmla="*/ 3848 w 10007"/>
                          <a:gd name="connsiteY0" fmla="*/ 98 h 10000"/>
                          <a:gd name="connsiteX1" fmla="*/ 4229 w 10007"/>
                          <a:gd name="connsiteY1" fmla="*/ 51 h 10000"/>
                          <a:gd name="connsiteX2" fmla="*/ 9713 w 10007"/>
                          <a:gd name="connsiteY2" fmla="*/ 3232 h 10000"/>
                          <a:gd name="connsiteX3" fmla="*/ 9995 w 10007"/>
                          <a:gd name="connsiteY3" fmla="*/ 3406 h 10000"/>
                          <a:gd name="connsiteX4" fmla="*/ 9894 w 10007"/>
                          <a:gd name="connsiteY4" fmla="*/ 3695 h 10000"/>
                          <a:gd name="connsiteX5" fmla="*/ 9852 w 10007"/>
                          <a:gd name="connsiteY5" fmla="*/ 3748 h 10000"/>
                          <a:gd name="connsiteX6" fmla="*/ 9800 w 10007"/>
                          <a:gd name="connsiteY6" fmla="*/ 3806 h 10000"/>
                          <a:gd name="connsiteX7" fmla="*/ 9748 w 10007"/>
                          <a:gd name="connsiteY7" fmla="*/ 3863 h 10000"/>
                          <a:gd name="connsiteX8" fmla="*/ 9691 w 10007"/>
                          <a:gd name="connsiteY8" fmla="*/ 3916 h 10000"/>
                          <a:gd name="connsiteX9" fmla="*/ 9649 w 10007"/>
                          <a:gd name="connsiteY9" fmla="*/ 3965 h 10000"/>
                          <a:gd name="connsiteX10" fmla="*/ 9609 w 10007"/>
                          <a:gd name="connsiteY10" fmla="*/ 4009 h 10000"/>
                          <a:gd name="connsiteX11" fmla="*/ 9581 w 10007"/>
                          <a:gd name="connsiteY11" fmla="*/ 4042 h 10000"/>
                          <a:gd name="connsiteX12" fmla="*/ 9569 w 10007"/>
                          <a:gd name="connsiteY12" fmla="*/ 4052 h 10000"/>
                          <a:gd name="connsiteX13" fmla="*/ 9574 w 10007"/>
                          <a:gd name="connsiteY13" fmla="*/ 6245 h 10000"/>
                          <a:gd name="connsiteX14" fmla="*/ 9586 w 10007"/>
                          <a:gd name="connsiteY14" fmla="*/ 6254 h 10000"/>
                          <a:gd name="connsiteX15" fmla="*/ 9617 w 10007"/>
                          <a:gd name="connsiteY15" fmla="*/ 6279 h 10000"/>
                          <a:gd name="connsiteX16" fmla="*/ 9661 w 10007"/>
                          <a:gd name="connsiteY16" fmla="*/ 6312 h 10000"/>
                          <a:gd name="connsiteX17" fmla="*/ 9718 w 10007"/>
                          <a:gd name="connsiteY17" fmla="*/ 6346 h 10000"/>
                          <a:gd name="connsiteX18" fmla="*/ 9773 w 10007"/>
                          <a:gd name="connsiteY18" fmla="*/ 6389 h 10000"/>
                          <a:gd name="connsiteX19" fmla="*/ 9825 w 10007"/>
                          <a:gd name="connsiteY19" fmla="*/ 6428 h 10000"/>
                          <a:gd name="connsiteX20" fmla="*/ 9864 w 10007"/>
                          <a:gd name="connsiteY20" fmla="*/ 6462 h 10000"/>
                          <a:gd name="connsiteX21" fmla="*/ 9894 w 10007"/>
                          <a:gd name="connsiteY21" fmla="*/ 6496 h 10000"/>
                          <a:gd name="connsiteX22" fmla="*/ 9904 w 10007"/>
                          <a:gd name="connsiteY22" fmla="*/ 6539 h 10000"/>
                          <a:gd name="connsiteX23" fmla="*/ 9899 w 10007"/>
                          <a:gd name="connsiteY23" fmla="*/ 6582 h 10000"/>
                          <a:gd name="connsiteX24" fmla="*/ 9886 w 10007"/>
                          <a:gd name="connsiteY24" fmla="*/ 6625 h 10000"/>
                          <a:gd name="connsiteX25" fmla="*/ 9874 w 10007"/>
                          <a:gd name="connsiteY25" fmla="*/ 6659 h 10000"/>
                          <a:gd name="connsiteX26" fmla="*/ 9859 w 10007"/>
                          <a:gd name="connsiteY26" fmla="*/ 6674 h 10000"/>
                          <a:gd name="connsiteX27" fmla="*/ 9857 w 10007"/>
                          <a:gd name="connsiteY27" fmla="*/ 6683 h 10000"/>
                          <a:gd name="connsiteX28" fmla="*/ 9847 w 10007"/>
                          <a:gd name="connsiteY28" fmla="*/ 6693 h 10000"/>
                          <a:gd name="connsiteX29" fmla="*/ 9812 w 10007"/>
                          <a:gd name="connsiteY29" fmla="*/ 6727 h 10000"/>
                          <a:gd name="connsiteX30" fmla="*/ 9760 w 10007"/>
                          <a:gd name="connsiteY30" fmla="*/ 6765 h 10000"/>
                          <a:gd name="connsiteX31" fmla="*/ 9691 w 10007"/>
                          <a:gd name="connsiteY31" fmla="*/ 6833 h 10000"/>
                          <a:gd name="connsiteX32" fmla="*/ 9599 w 10007"/>
                          <a:gd name="connsiteY32" fmla="*/ 6910 h 10000"/>
                          <a:gd name="connsiteX33" fmla="*/ 9495 w 10007"/>
                          <a:gd name="connsiteY33" fmla="*/ 7001 h 10000"/>
                          <a:gd name="connsiteX34" fmla="*/ 9378 w 10007"/>
                          <a:gd name="connsiteY34" fmla="*/ 7113 h 10000"/>
                          <a:gd name="connsiteX35" fmla="*/ 9250 w 10007"/>
                          <a:gd name="connsiteY35" fmla="*/ 7233 h 10000"/>
                          <a:gd name="connsiteX36" fmla="*/ 9106 w 10007"/>
                          <a:gd name="connsiteY36" fmla="*/ 7358 h 10000"/>
                          <a:gd name="connsiteX37" fmla="*/ 8958 w 10007"/>
                          <a:gd name="connsiteY37" fmla="*/ 7484 h 10000"/>
                          <a:gd name="connsiteX38" fmla="*/ 8799 w 10007"/>
                          <a:gd name="connsiteY38" fmla="*/ 7628 h 10000"/>
                          <a:gd name="connsiteX39" fmla="*/ 8632 w 10007"/>
                          <a:gd name="connsiteY39" fmla="*/ 7783 h 10000"/>
                          <a:gd name="connsiteX40" fmla="*/ 8458 w 10007"/>
                          <a:gd name="connsiteY40" fmla="*/ 7933 h 10000"/>
                          <a:gd name="connsiteX41" fmla="*/ 8285 w 10007"/>
                          <a:gd name="connsiteY41" fmla="*/ 8086 h 10000"/>
                          <a:gd name="connsiteX42" fmla="*/ 8107 w 10007"/>
                          <a:gd name="connsiteY42" fmla="*/ 8246 h 10000"/>
                          <a:gd name="connsiteX43" fmla="*/ 7934 w 10007"/>
                          <a:gd name="connsiteY43" fmla="*/ 8404 h 10000"/>
                          <a:gd name="connsiteX44" fmla="*/ 7757 w 10007"/>
                          <a:gd name="connsiteY44" fmla="*/ 8559 h 10000"/>
                          <a:gd name="connsiteX45" fmla="*/ 7584 w 10007"/>
                          <a:gd name="connsiteY45" fmla="*/ 8718 h 10000"/>
                          <a:gd name="connsiteX46" fmla="*/ 7411 w 10007"/>
                          <a:gd name="connsiteY46" fmla="*/ 8868 h 10000"/>
                          <a:gd name="connsiteX47" fmla="*/ 7245 w 10007"/>
                          <a:gd name="connsiteY47" fmla="*/ 9012 h 10000"/>
                          <a:gd name="connsiteX48" fmla="*/ 7089 w 10007"/>
                          <a:gd name="connsiteY48" fmla="*/ 9157 h 10000"/>
                          <a:gd name="connsiteX49" fmla="*/ 6942 w 10007"/>
                          <a:gd name="connsiteY49" fmla="*/ 9292 h 10000"/>
                          <a:gd name="connsiteX50" fmla="*/ 6799 w 10007"/>
                          <a:gd name="connsiteY50" fmla="*/ 9416 h 10000"/>
                          <a:gd name="connsiteX51" fmla="*/ 6673 w 10007"/>
                          <a:gd name="connsiteY51" fmla="*/ 9528 h 10000"/>
                          <a:gd name="connsiteX52" fmla="*/ 6556 w 10007"/>
                          <a:gd name="connsiteY52" fmla="*/ 9629 h 10000"/>
                          <a:gd name="connsiteX53" fmla="*/ 6452 w 10007"/>
                          <a:gd name="connsiteY53" fmla="*/ 9720 h 10000"/>
                          <a:gd name="connsiteX54" fmla="*/ 6371 w 10007"/>
                          <a:gd name="connsiteY54" fmla="*/ 9797 h 10000"/>
                          <a:gd name="connsiteX55" fmla="*/ 6301 w 10007"/>
                          <a:gd name="connsiteY55" fmla="*/ 9866 h 10000"/>
                          <a:gd name="connsiteX56" fmla="*/ 6248 w 10007"/>
                          <a:gd name="connsiteY56" fmla="*/ 9908 h 10000"/>
                          <a:gd name="connsiteX57" fmla="*/ 6218 w 10007"/>
                          <a:gd name="connsiteY57" fmla="*/ 9932 h 10000"/>
                          <a:gd name="connsiteX58" fmla="*/ 6144 w 10007"/>
                          <a:gd name="connsiteY58" fmla="*/ 9986 h 10000"/>
                          <a:gd name="connsiteX59" fmla="*/ 6079 w 10007"/>
                          <a:gd name="connsiteY59" fmla="*/ 10000 h 10000"/>
                          <a:gd name="connsiteX60" fmla="*/ 6017 w 10007"/>
                          <a:gd name="connsiteY60" fmla="*/ 9990 h 10000"/>
                          <a:gd name="connsiteX61" fmla="*/ 5970 w 10007"/>
                          <a:gd name="connsiteY61" fmla="*/ 9976 h 10000"/>
                          <a:gd name="connsiteX62" fmla="*/ 5941 w 10007"/>
                          <a:gd name="connsiteY62" fmla="*/ 9957 h 10000"/>
                          <a:gd name="connsiteX63" fmla="*/ 5926 w 10007"/>
                          <a:gd name="connsiteY63" fmla="*/ 9952 h 10000"/>
                          <a:gd name="connsiteX64" fmla="*/ 5914 w 10007"/>
                          <a:gd name="connsiteY64" fmla="*/ 9942 h 10000"/>
                          <a:gd name="connsiteX65" fmla="*/ 5879 w 10007"/>
                          <a:gd name="connsiteY65" fmla="*/ 9918 h 10000"/>
                          <a:gd name="connsiteX66" fmla="*/ 5822 w 10007"/>
                          <a:gd name="connsiteY66" fmla="*/ 9875 h 10000"/>
                          <a:gd name="connsiteX67" fmla="*/ 5750 w 10007"/>
                          <a:gd name="connsiteY67" fmla="*/ 9816 h 10000"/>
                          <a:gd name="connsiteX68" fmla="*/ 5654 w 10007"/>
                          <a:gd name="connsiteY68" fmla="*/ 9739 h 10000"/>
                          <a:gd name="connsiteX69" fmla="*/ 5537 w 10007"/>
                          <a:gd name="connsiteY69" fmla="*/ 9648 h 10000"/>
                          <a:gd name="connsiteX70" fmla="*/ 5410 w 10007"/>
                          <a:gd name="connsiteY70" fmla="*/ 9547 h 10000"/>
                          <a:gd name="connsiteX71" fmla="*/ 5264 w 10007"/>
                          <a:gd name="connsiteY71" fmla="*/ 9436 h 10000"/>
                          <a:gd name="connsiteX72" fmla="*/ 5108 w 10007"/>
                          <a:gd name="connsiteY72" fmla="*/ 9315 h 10000"/>
                          <a:gd name="connsiteX73" fmla="*/ 4935 w 10007"/>
                          <a:gd name="connsiteY73" fmla="*/ 9181 h 10000"/>
                          <a:gd name="connsiteX74" fmla="*/ 4752 w 10007"/>
                          <a:gd name="connsiteY74" fmla="*/ 9036 h 10000"/>
                          <a:gd name="connsiteX75" fmla="*/ 4556 w 10007"/>
                          <a:gd name="connsiteY75" fmla="*/ 8887 h 10000"/>
                          <a:gd name="connsiteX76" fmla="*/ 4358 w 10007"/>
                          <a:gd name="connsiteY76" fmla="*/ 8731 h 10000"/>
                          <a:gd name="connsiteX77" fmla="*/ 4150 w 10007"/>
                          <a:gd name="connsiteY77" fmla="*/ 8563 h 10000"/>
                          <a:gd name="connsiteX78" fmla="*/ 3935 w 10007"/>
                          <a:gd name="connsiteY78" fmla="*/ 8404 h 10000"/>
                          <a:gd name="connsiteX79" fmla="*/ 3715 w 10007"/>
                          <a:gd name="connsiteY79" fmla="*/ 8226 h 10000"/>
                          <a:gd name="connsiteX80" fmla="*/ 3490 w 10007"/>
                          <a:gd name="connsiteY80" fmla="*/ 8057 h 10000"/>
                          <a:gd name="connsiteX81" fmla="*/ 3265 w 10007"/>
                          <a:gd name="connsiteY81" fmla="*/ 7884 h 10000"/>
                          <a:gd name="connsiteX82" fmla="*/ 3035 w 10007"/>
                          <a:gd name="connsiteY82" fmla="*/ 7705 h 10000"/>
                          <a:gd name="connsiteX83" fmla="*/ 2809 w 10007"/>
                          <a:gd name="connsiteY83" fmla="*/ 7528 h 10000"/>
                          <a:gd name="connsiteX84" fmla="*/ 2583 w 10007"/>
                          <a:gd name="connsiteY84" fmla="*/ 7349 h 10000"/>
                          <a:gd name="connsiteX85" fmla="*/ 2363 w 10007"/>
                          <a:gd name="connsiteY85" fmla="*/ 7180 h 10000"/>
                          <a:gd name="connsiteX86" fmla="*/ 2143 w 10007"/>
                          <a:gd name="connsiteY86" fmla="*/ 7011 h 10000"/>
                          <a:gd name="connsiteX87" fmla="*/ 1929 w 10007"/>
                          <a:gd name="connsiteY87" fmla="*/ 6843 h 10000"/>
                          <a:gd name="connsiteX88" fmla="*/ 1726 w 10007"/>
                          <a:gd name="connsiteY88" fmla="*/ 6683 h 10000"/>
                          <a:gd name="connsiteX89" fmla="*/ 1526 w 10007"/>
                          <a:gd name="connsiteY89" fmla="*/ 6530 h 10000"/>
                          <a:gd name="connsiteX90" fmla="*/ 1338 w 10007"/>
                          <a:gd name="connsiteY90" fmla="*/ 6379 h 10000"/>
                          <a:gd name="connsiteX91" fmla="*/ 1158 w 10007"/>
                          <a:gd name="connsiteY91" fmla="*/ 6245 h 10000"/>
                          <a:gd name="connsiteX92" fmla="*/ 990 w 10007"/>
                          <a:gd name="connsiteY92" fmla="*/ 6110 h 10000"/>
                          <a:gd name="connsiteX93" fmla="*/ 836 w 10007"/>
                          <a:gd name="connsiteY93" fmla="*/ 5989 h 10000"/>
                          <a:gd name="connsiteX94" fmla="*/ 695 w 10007"/>
                          <a:gd name="connsiteY94" fmla="*/ 5883 h 10000"/>
                          <a:gd name="connsiteX95" fmla="*/ 574 w 10007"/>
                          <a:gd name="connsiteY95" fmla="*/ 5787 h 10000"/>
                          <a:gd name="connsiteX96" fmla="*/ 465 w 10007"/>
                          <a:gd name="connsiteY96" fmla="*/ 5705 h 10000"/>
                          <a:gd name="connsiteX97" fmla="*/ 373 w 10007"/>
                          <a:gd name="connsiteY97" fmla="*/ 5627 h 10000"/>
                          <a:gd name="connsiteX98" fmla="*/ 303 w 10007"/>
                          <a:gd name="connsiteY98" fmla="*/ 5580 h 10000"/>
                          <a:gd name="connsiteX99" fmla="*/ 256 w 10007"/>
                          <a:gd name="connsiteY99" fmla="*/ 5537 h 10000"/>
                          <a:gd name="connsiteX100" fmla="*/ 229 w 10007"/>
                          <a:gd name="connsiteY100" fmla="*/ 5512 h 10000"/>
                          <a:gd name="connsiteX101" fmla="*/ 96 w 10007"/>
                          <a:gd name="connsiteY101" fmla="*/ 5334 h 10000"/>
                          <a:gd name="connsiteX102" fmla="*/ 4 w 10007"/>
                          <a:gd name="connsiteY102" fmla="*/ 4629 h 10000"/>
                          <a:gd name="connsiteX103" fmla="*/ 4 w 10007"/>
                          <a:gd name="connsiteY103" fmla="*/ 3839 h 10000"/>
                          <a:gd name="connsiteX104" fmla="*/ 244 w 10007"/>
                          <a:gd name="connsiteY104" fmla="*/ 2484 h 10000"/>
                          <a:gd name="connsiteX105" fmla="*/ 581 w 10007"/>
                          <a:gd name="connsiteY105" fmla="*/ 2190 h 10000"/>
                          <a:gd name="connsiteX106" fmla="*/ 3848 w 10007"/>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52 w 10009"/>
                          <a:gd name="connsiteY5" fmla="*/ 3748 h 10000"/>
                          <a:gd name="connsiteX6" fmla="*/ 9800 w 10009"/>
                          <a:gd name="connsiteY6" fmla="*/ 3806 h 10000"/>
                          <a:gd name="connsiteX7" fmla="*/ 9748 w 10009"/>
                          <a:gd name="connsiteY7" fmla="*/ 3863 h 10000"/>
                          <a:gd name="connsiteX8" fmla="*/ 9691 w 10009"/>
                          <a:gd name="connsiteY8" fmla="*/ 3916 h 10000"/>
                          <a:gd name="connsiteX9" fmla="*/ 9649 w 10009"/>
                          <a:gd name="connsiteY9" fmla="*/ 3965 h 10000"/>
                          <a:gd name="connsiteX10" fmla="*/ 9609 w 10009"/>
                          <a:gd name="connsiteY10" fmla="*/ 4009 h 10000"/>
                          <a:gd name="connsiteX11" fmla="*/ 9581 w 10009"/>
                          <a:gd name="connsiteY11" fmla="*/ 4042 h 10000"/>
                          <a:gd name="connsiteX12" fmla="*/ 9569 w 10009"/>
                          <a:gd name="connsiteY12" fmla="*/ 4052 h 10000"/>
                          <a:gd name="connsiteX13" fmla="*/ 9574 w 10009"/>
                          <a:gd name="connsiteY13" fmla="*/ 6245 h 10000"/>
                          <a:gd name="connsiteX14" fmla="*/ 9586 w 10009"/>
                          <a:gd name="connsiteY14" fmla="*/ 6254 h 10000"/>
                          <a:gd name="connsiteX15" fmla="*/ 9617 w 10009"/>
                          <a:gd name="connsiteY15" fmla="*/ 6279 h 10000"/>
                          <a:gd name="connsiteX16" fmla="*/ 9661 w 10009"/>
                          <a:gd name="connsiteY16" fmla="*/ 6312 h 10000"/>
                          <a:gd name="connsiteX17" fmla="*/ 9718 w 10009"/>
                          <a:gd name="connsiteY17" fmla="*/ 6346 h 10000"/>
                          <a:gd name="connsiteX18" fmla="*/ 9773 w 10009"/>
                          <a:gd name="connsiteY18" fmla="*/ 6389 h 10000"/>
                          <a:gd name="connsiteX19" fmla="*/ 9825 w 10009"/>
                          <a:gd name="connsiteY19" fmla="*/ 6428 h 10000"/>
                          <a:gd name="connsiteX20" fmla="*/ 9864 w 10009"/>
                          <a:gd name="connsiteY20" fmla="*/ 6462 h 10000"/>
                          <a:gd name="connsiteX21" fmla="*/ 9894 w 10009"/>
                          <a:gd name="connsiteY21" fmla="*/ 6496 h 10000"/>
                          <a:gd name="connsiteX22" fmla="*/ 9904 w 10009"/>
                          <a:gd name="connsiteY22" fmla="*/ 6539 h 10000"/>
                          <a:gd name="connsiteX23" fmla="*/ 9899 w 10009"/>
                          <a:gd name="connsiteY23" fmla="*/ 6582 h 10000"/>
                          <a:gd name="connsiteX24" fmla="*/ 9886 w 10009"/>
                          <a:gd name="connsiteY24" fmla="*/ 6625 h 10000"/>
                          <a:gd name="connsiteX25" fmla="*/ 9874 w 10009"/>
                          <a:gd name="connsiteY25" fmla="*/ 6659 h 10000"/>
                          <a:gd name="connsiteX26" fmla="*/ 9859 w 10009"/>
                          <a:gd name="connsiteY26" fmla="*/ 6674 h 10000"/>
                          <a:gd name="connsiteX27" fmla="*/ 9857 w 10009"/>
                          <a:gd name="connsiteY27" fmla="*/ 6683 h 10000"/>
                          <a:gd name="connsiteX28" fmla="*/ 9847 w 10009"/>
                          <a:gd name="connsiteY28" fmla="*/ 6693 h 10000"/>
                          <a:gd name="connsiteX29" fmla="*/ 9812 w 10009"/>
                          <a:gd name="connsiteY29" fmla="*/ 6727 h 10000"/>
                          <a:gd name="connsiteX30" fmla="*/ 9760 w 10009"/>
                          <a:gd name="connsiteY30" fmla="*/ 6765 h 10000"/>
                          <a:gd name="connsiteX31" fmla="*/ 9691 w 10009"/>
                          <a:gd name="connsiteY31" fmla="*/ 6833 h 10000"/>
                          <a:gd name="connsiteX32" fmla="*/ 9599 w 10009"/>
                          <a:gd name="connsiteY32" fmla="*/ 6910 h 10000"/>
                          <a:gd name="connsiteX33" fmla="*/ 9495 w 10009"/>
                          <a:gd name="connsiteY33" fmla="*/ 7001 h 10000"/>
                          <a:gd name="connsiteX34" fmla="*/ 9378 w 10009"/>
                          <a:gd name="connsiteY34" fmla="*/ 7113 h 10000"/>
                          <a:gd name="connsiteX35" fmla="*/ 9250 w 10009"/>
                          <a:gd name="connsiteY35" fmla="*/ 7233 h 10000"/>
                          <a:gd name="connsiteX36" fmla="*/ 9106 w 10009"/>
                          <a:gd name="connsiteY36" fmla="*/ 7358 h 10000"/>
                          <a:gd name="connsiteX37" fmla="*/ 8958 w 10009"/>
                          <a:gd name="connsiteY37" fmla="*/ 7484 h 10000"/>
                          <a:gd name="connsiteX38" fmla="*/ 8799 w 10009"/>
                          <a:gd name="connsiteY38" fmla="*/ 7628 h 10000"/>
                          <a:gd name="connsiteX39" fmla="*/ 8632 w 10009"/>
                          <a:gd name="connsiteY39" fmla="*/ 7783 h 10000"/>
                          <a:gd name="connsiteX40" fmla="*/ 8458 w 10009"/>
                          <a:gd name="connsiteY40" fmla="*/ 7933 h 10000"/>
                          <a:gd name="connsiteX41" fmla="*/ 8285 w 10009"/>
                          <a:gd name="connsiteY41" fmla="*/ 8086 h 10000"/>
                          <a:gd name="connsiteX42" fmla="*/ 8107 w 10009"/>
                          <a:gd name="connsiteY42" fmla="*/ 8246 h 10000"/>
                          <a:gd name="connsiteX43" fmla="*/ 7934 w 10009"/>
                          <a:gd name="connsiteY43" fmla="*/ 8404 h 10000"/>
                          <a:gd name="connsiteX44" fmla="*/ 7757 w 10009"/>
                          <a:gd name="connsiteY44" fmla="*/ 8559 h 10000"/>
                          <a:gd name="connsiteX45" fmla="*/ 7584 w 10009"/>
                          <a:gd name="connsiteY45" fmla="*/ 8718 h 10000"/>
                          <a:gd name="connsiteX46" fmla="*/ 7411 w 10009"/>
                          <a:gd name="connsiteY46" fmla="*/ 8868 h 10000"/>
                          <a:gd name="connsiteX47" fmla="*/ 7245 w 10009"/>
                          <a:gd name="connsiteY47" fmla="*/ 9012 h 10000"/>
                          <a:gd name="connsiteX48" fmla="*/ 7089 w 10009"/>
                          <a:gd name="connsiteY48" fmla="*/ 9157 h 10000"/>
                          <a:gd name="connsiteX49" fmla="*/ 6942 w 10009"/>
                          <a:gd name="connsiteY49" fmla="*/ 9292 h 10000"/>
                          <a:gd name="connsiteX50" fmla="*/ 6799 w 10009"/>
                          <a:gd name="connsiteY50" fmla="*/ 9416 h 10000"/>
                          <a:gd name="connsiteX51" fmla="*/ 6673 w 10009"/>
                          <a:gd name="connsiteY51" fmla="*/ 9528 h 10000"/>
                          <a:gd name="connsiteX52" fmla="*/ 6556 w 10009"/>
                          <a:gd name="connsiteY52" fmla="*/ 9629 h 10000"/>
                          <a:gd name="connsiteX53" fmla="*/ 6452 w 10009"/>
                          <a:gd name="connsiteY53" fmla="*/ 9720 h 10000"/>
                          <a:gd name="connsiteX54" fmla="*/ 6371 w 10009"/>
                          <a:gd name="connsiteY54" fmla="*/ 9797 h 10000"/>
                          <a:gd name="connsiteX55" fmla="*/ 6301 w 10009"/>
                          <a:gd name="connsiteY55" fmla="*/ 9866 h 10000"/>
                          <a:gd name="connsiteX56" fmla="*/ 6248 w 10009"/>
                          <a:gd name="connsiteY56" fmla="*/ 9908 h 10000"/>
                          <a:gd name="connsiteX57" fmla="*/ 6218 w 10009"/>
                          <a:gd name="connsiteY57" fmla="*/ 9932 h 10000"/>
                          <a:gd name="connsiteX58" fmla="*/ 6144 w 10009"/>
                          <a:gd name="connsiteY58" fmla="*/ 9986 h 10000"/>
                          <a:gd name="connsiteX59" fmla="*/ 6079 w 10009"/>
                          <a:gd name="connsiteY59" fmla="*/ 10000 h 10000"/>
                          <a:gd name="connsiteX60" fmla="*/ 6017 w 10009"/>
                          <a:gd name="connsiteY60" fmla="*/ 9990 h 10000"/>
                          <a:gd name="connsiteX61" fmla="*/ 5970 w 10009"/>
                          <a:gd name="connsiteY61" fmla="*/ 9976 h 10000"/>
                          <a:gd name="connsiteX62" fmla="*/ 5941 w 10009"/>
                          <a:gd name="connsiteY62" fmla="*/ 9957 h 10000"/>
                          <a:gd name="connsiteX63" fmla="*/ 5926 w 10009"/>
                          <a:gd name="connsiteY63" fmla="*/ 9952 h 10000"/>
                          <a:gd name="connsiteX64" fmla="*/ 5914 w 10009"/>
                          <a:gd name="connsiteY64" fmla="*/ 9942 h 10000"/>
                          <a:gd name="connsiteX65" fmla="*/ 5879 w 10009"/>
                          <a:gd name="connsiteY65" fmla="*/ 9918 h 10000"/>
                          <a:gd name="connsiteX66" fmla="*/ 5822 w 10009"/>
                          <a:gd name="connsiteY66" fmla="*/ 9875 h 10000"/>
                          <a:gd name="connsiteX67" fmla="*/ 5750 w 10009"/>
                          <a:gd name="connsiteY67" fmla="*/ 9816 h 10000"/>
                          <a:gd name="connsiteX68" fmla="*/ 5654 w 10009"/>
                          <a:gd name="connsiteY68" fmla="*/ 9739 h 10000"/>
                          <a:gd name="connsiteX69" fmla="*/ 5537 w 10009"/>
                          <a:gd name="connsiteY69" fmla="*/ 9648 h 10000"/>
                          <a:gd name="connsiteX70" fmla="*/ 5410 w 10009"/>
                          <a:gd name="connsiteY70" fmla="*/ 9547 h 10000"/>
                          <a:gd name="connsiteX71" fmla="*/ 5264 w 10009"/>
                          <a:gd name="connsiteY71" fmla="*/ 9436 h 10000"/>
                          <a:gd name="connsiteX72" fmla="*/ 5108 w 10009"/>
                          <a:gd name="connsiteY72" fmla="*/ 9315 h 10000"/>
                          <a:gd name="connsiteX73" fmla="*/ 4935 w 10009"/>
                          <a:gd name="connsiteY73" fmla="*/ 9181 h 10000"/>
                          <a:gd name="connsiteX74" fmla="*/ 4752 w 10009"/>
                          <a:gd name="connsiteY74" fmla="*/ 9036 h 10000"/>
                          <a:gd name="connsiteX75" fmla="*/ 4556 w 10009"/>
                          <a:gd name="connsiteY75" fmla="*/ 8887 h 10000"/>
                          <a:gd name="connsiteX76" fmla="*/ 4358 w 10009"/>
                          <a:gd name="connsiteY76" fmla="*/ 8731 h 10000"/>
                          <a:gd name="connsiteX77" fmla="*/ 4150 w 10009"/>
                          <a:gd name="connsiteY77" fmla="*/ 8563 h 10000"/>
                          <a:gd name="connsiteX78" fmla="*/ 3935 w 10009"/>
                          <a:gd name="connsiteY78" fmla="*/ 8404 h 10000"/>
                          <a:gd name="connsiteX79" fmla="*/ 3715 w 10009"/>
                          <a:gd name="connsiteY79" fmla="*/ 8226 h 10000"/>
                          <a:gd name="connsiteX80" fmla="*/ 3490 w 10009"/>
                          <a:gd name="connsiteY80" fmla="*/ 8057 h 10000"/>
                          <a:gd name="connsiteX81" fmla="*/ 3265 w 10009"/>
                          <a:gd name="connsiteY81" fmla="*/ 7884 h 10000"/>
                          <a:gd name="connsiteX82" fmla="*/ 3035 w 10009"/>
                          <a:gd name="connsiteY82" fmla="*/ 7705 h 10000"/>
                          <a:gd name="connsiteX83" fmla="*/ 2809 w 10009"/>
                          <a:gd name="connsiteY83" fmla="*/ 7528 h 10000"/>
                          <a:gd name="connsiteX84" fmla="*/ 2583 w 10009"/>
                          <a:gd name="connsiteY84" fmla="*/ 7349 h 10000"/>
                          <a:gd name="connsiteX85" fmla="*/ 2363 w 10009"/>
                          <a:gd name="connsiteY85" fmla="*/ 7180 h 10000"/>
                          <a:gd name="connsiteX86" fmla="*/ 2143 w 10009"/>
                          <a:gd name="connsiteY86" fmla="*/ 7011 h 10000"/>
                          <a:gd name="connsiteX87" fmla="*/ 1929 w 10009"/>
                          <a:gd name="connsiteY87" fmla="*/ 6843 h 10000"/>
                          <a:gd name="connsiteX88" fmla="*/ 1726 w 10009"/>
                          <a:gd name="connsiteY88" fmla="*/ 6683 h 10000"/>
                          <a:gd name="connsiteX89" fmla="*/ 1526 w 10009"/>
                          <a:gd name="connsiteY89" fmla="*/ 6530 h 10000"/>
                          <a:gd name="connsiteX90" fmla="*/ 1338 w 10009"/>
                          <a:gd name="connsiteY90" fmla="*/ 6379 h 10000"/>
                          <a:gd name="connsiteX91" fmla="*/ 1158 w 10009"/>
                          <a:gd name="connsiteY91" fmla="*/ 6245 h 10000"/>
                          <a:gd name="connsiteX92" fmla="*/ 990 w 10009"/>
                          <a:gd name="connsiteY92" fmla="*/ 6110 h 10000"/>
                          <a:gd name="connsiteX93" fmla="*/ 836 w 10009"/>
                          <a:gd name="connsiteY93" fmla="*/ 5989 h 10000"/>
                          <a:gd name="connsiteX94" fmla="*/ 695 w 10009"/>
                          <a:gd name="connsiteY94" fmla="*/ 5883 h 10000"/>
                          <a:gd name="connsiteX95" fmla="*/ 574 w 10009"/>
                          <a:gd name="connsiteY95" fmla="*/ 5787 h 10000"/>
                          <a:gd name="connsiteX96" fmla="*/ 465 w 10009"/>
                          <a:gd name="connsiteY96" fmla="*/ 5705 h 10000"/>
                          <a:gd name="connsiteX97" fmla="*/ 373 w 10009"/>
                          <a:gd name="connsiteY97" fmla="*/ 5627 h 10000"/>
                          <a:gd name="connsiteX98" fmla="*/ 303 w 10009"/>
                          <a:gd name="connsiteY98" fmla="*/ 5580 h 10000"/>
                          <a:gd name="connsiteX99" fmla="*/ 256 w 10009"/>
                          <a:gd name="connsiteY99" fmla="*/ 5537 h 10000"/>
                          <a:gd name="connsiteX100" fmla="*/ 229 w 10009"/>
                          <a:gd name="connsiteY100" fmla="*/ 5512 h 10000"/>
                          <a:gd name="connsiteX101" fmla="*/ 96 w 10009"/>
                          <a:gd name="connsiteY101" fmla="*/ 5334 h 10000"/>
                          <a:gd name="connsiteX102" fmla="*/ 4 w 10009"/>
                          <a:gd name="connsiteY102" fmla="*/ 4629 h 10000"/>
                          <a:gd name="connsiteX103" fmla="*/ 4 w 10009"/>
                          <a:gd name="connsiteY103" fmla="*/ 3839 h 10000"/>
                          <a:gd name="connsiteX104" fmla="*/ 244 w 10009"/>
                          <a:gd name="connsiteY104" fmla="*/ 2484 h 10000"/>
                          <a:gd name="connsiteX105" fmla="*/ 581 w 10009"/>
                          <a:gd name="connsiteY105" fmla="*/ 2190 h 10000"/>
                          <a:gd name="connsiteX106" fmla="*/ 3848 w 10009"/>
                          <a:gd name="connsiteY10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800 w 10009"/>
                          <a:gd name="connsiteY5" fmla="*/ 3806 h 10000"/>
                          <a:gd name="connsiteX6" fmla="*/ 9748 w 10009"/>
                          <a:gd name="connsiteY6" fmla="*/ 3863 h 10000"/>
                          <a:gd name="connsiteX7" fmla="*/ 9691 w 10009"/>
                          <a:gd name="connsiteY7" fmla="*/ 3916 h 10000"/>
                          <a:gd name="connsiteX8" fmla="*/ 9649 w 10009"/>
                          <a:gd name="connsiteY8" fmla="*/ 3965 h 10000"/>
                          <a:gd name="connsiteX9" fmla="*/ 9609 w 10009"/>
                          <a:gd name="connsiteY9" fmla="*/ 4009 h 10000"/>
                          <a:gd name="connsiteX10" fmla="*/ 9581 w 10009"/>
                          <a:gd name="connsiteY10" fmla="*/ 4042 h 10000"/>
                          <a:gd name="connsiteX11" fmla="*/ 9569 w 10009"/>
                          <a:gd name="connsiteY11" fmla="*/ 4052 h 10000"/>
                          <a:gd name="connsiteX12" fmla="*/ 9574 w 10009"/>
                          <a:gd name="connsiteY12" fmla="*/ 6245 h 10000"/>
                          <a:gd name="connsiteX13" fmla="*/ 9586 w 10009"/>
                          <a:gd name="connsiteY13" fmla="*/ 6254 h 10000"/>
                          <a:gd name="connsiteX14" fmla="*/ 9617 w 10009"/>
                          <a:gd name="connsiteY14" fmla="*/ 6279 h 10000"/>
                          <a:gd name="connsiteX15" fmla="*/ 9661 w 10009"/>
                          <a:gd name="connsiteY15" fmla="*/ 6312 h 10000"/>
                          <a:gd name="connsiteX16" fmla="*/ 9718 w 10009"/>
                          <a:gd name="connsiteY16" fmla="*/ 6346 h 10000"/>
                          <a:gd name="connsiteX17" fmla="*/ 9773 w 10009"/>
                          <a:gd name="connsiteY17" fmla="*/ 6389 h 10000"/>
                          <a:gd name="connsiteX18" fmla="*/ 9825 w 10009"/>
                          <a:gd name="connsiteY18" fmla="*/ 6428 h 10000"/>
                          <a:gd name="connsiteX19" fmla="*/ 9864 w 10009"/>
                          <a:gd name="connsiteY19" fmla="*/ 6462 h 10000"/>
                          <a:gd name="connsiteX20" fmla="*/ 9894 w 10009"/>
                          <a:gd name="connsiteY20" fmla="*/ 6496 h 10000"/>
                          <a:gd name="connsiteX21" fmla="*/ 9904 w 10009"/>
                          <a:gd name="connsiteY21" fmla="*/ 6539 h 10000"/>
                          <a:gd name="connsiteX22" fmla="*/ 9899 w 10009"/>
                          <a:gd name="connsiteY22" fmla="*/ 6582 h 10000"/>
                          <a:gd name="connsiteX23" fmla="*/ 9886 w 10009"/>
                          <a:gd name="connsiteY23" fmla="*/ 6625 h 10000"/>
                          <a:gd name="connsiteX24" fmla="*/ 9874 w 10009"/>
                          <a:gd name="connsiteY24" fmla="*/ 6659 h 10000"/>
                          <a:gd name="connsiteX25" fmla="*/ 9859 w 10009"/>
                          <a:gd name="connsiteY25" fmla="*/ 6674 h 10000"/>
                          <a:gd name="connsiteX26" fmla="*/ 9857 w 10009"/>
                          <a:gd name="connsiteY26" fmla="*/ 6683 h 10000"/>
                          <a:gd name="connsiteX27" fmla="*/ 9847 w 10009"/>
                          <a:gd name="connsiteY27" fmla="*/ 6693 h 10000"/>
                          <a:gd name="connsiteX28" fmla="*/ 9812 w 10009"/>
                          <a:gd name="connsiteY28" fmla="*/ 6727 h 10000"/>
                          <a:gd name="connsiteX29" fmla="*/ 9760 w 10009"/>
                          <a:gd name="connsiteY29" fmla="*/ 6765 h 10000"/>
                          <a:gd name="connsiteX30" fmla="*/ 9691 w 10009"/>
                          <a:gd name="connsiteY30" fmla="*/ 6833 h 10000"/>
                          <a:gd name="connsiteX31" fmla="*/ 9599 w 10009"/>
                          <a:gd name="connsiteY31" fmla="*/ 6910 h 10000"/>
                          <a:gd name="connsiteX32" fmla="*/ 9495 w 10009"/>
                          <a:gd name="connsiteY32" fmla="*/ 7001 h 10000"/>
                          <a:gd name="connsiteX33" fmla="*/ 9378 w 10009"/>
                          <a:gd name="connsiteY33" fmla="*/ 7113 h 10000"/>
                          <a:gd name="connsiteX34" fmla="*/ 9250 w 10009"/>
                          <a:gd name="connsiteY34" fmla="*/ 7233 h 10000"/>
                          <a:gd name="connsiteX35" fmla="*/ 9106 w 10009"/>
                          <a:gd name="connsiteY35" fmla="*/ 7358 h 10000"/>
                          <a:gd name="connsiteX36" fmla="*/ 8958 w 10009"/>
                          <a:gd name="connsiteY36" fmla="*/ 7484 h 10000"/>
                          <a:gd name="connsiteX37" fmla="*/ 8799 w 10009"/>
                          <a:gd name="connsiteY37" fmla="*/ 7628 h 10000"/>
                          <a:gd name="connsiteX38" fmla="*/ 8632 w 10009"/>
                          <a:gd name="connsiteY38" fmla="*/ 7783 h 10000"/>
                          <a:gd name="connsiteX39" fmla="*/ 8458 w 10009"/>
                          <a:gd name="connsiteY39" fmla="*/ 7933 h 10000"/>
                          <a:gd name="connsiteX40" fmla="*/ 8285 w 10009"/>
                          <a:gd name="connsiteY40" fmla="*/ 8086 h 10000"/>
                          <a:gd name="connsiteX41" fmla="*/ 8107 w 10009"/>
                          <a:gd name="connsiteY41" fmla="*/ 8246 h 10000"/>
                          <a:gd name="connsiteX42" fmla="*/ 7934 w 10009"/>
                          <a:gd name="connsiteY42" fmla="*/ 8404 h 10000"/>
                          <a:gd name="connsiteX43" fmla="*/ 7757 w 10009"/>
                          <a:gd name="connsiteY43" fmla="*/ 8559 h 10000"/>
                          <a:gd name="connsiteX44" fmla="*/ 7584 w 10009"/>
                          <a:gd name="connsiteY44" fmla="*/ 8718 h 10000"/>
                          <a:gd name="connsiteX45" fmla="*/ 7411 w 10009"/>
                          <a:gd name="connsiteY45" fmla="*/ 8868 h 10000"/>
                          <a:gd name="connsiteX46" fmla="*/ 7245 w 10009"/>
                          <a:gd name="connsiteY46" fmla="*/ 9012 h 10000"/>
                          <a:gd name="connsiteX47" fmla="*/ 7089 w 10009"/>
                          <a:gd name="connsiteY47" fmla="*/ 9157 h 10000"/>
                          <a:gd name="connsiteX48" fmla="*/ 6942 w 10009"/>
                          <a:gd name="connsiteY48" fmla="*/ 9292 h 10000"/>
                          <a:gd name="connsiteX49" fmla="*/ 6799 w 10009"/>
                          <a:gd name="connsiteY49" fmla="*/ 9416 h 10000"/>
                          <a:gd name="connsiteX50" fmla="*/ 6673 w 10009"/>
                          <a:gd name="connsiteY50" fmla="*/ 9528 h 10000"/>
                          <a:gd name="connsiteX51" fmla="*/ 6556 w 10009"/>
                          <a:gd name="connsiteY51" fmla="*/ 9629 h 10000"/>
                          <a:gd name="connsiteX52" fmla="*/ 6452 w 10009"/>
                          <a:gd name="connsiteY52" fmla="*/ 9720 h 10000"/>
                          <a:gd name="connsiteX53" fmla="*/ 6371 w 10009"/>
                          <a:gd name="connsiteY53" fmla="*/ 9797 h 10000"/>
                          <a:gd name="connsiteX54" fmla="*/ 6301 w 10009"/>
                          <a:gd name="connsiteY54" fmla="*/ 9866 h 10000"/>
                          <a:gd name="connsiteX55" fmla="*/ 6248 w 10009"/>
                          <a:gd name="connsiteY55" fmla="*/ 9908 h 10000"/>
                          <a:gd name="connsiteX56" fmla="*/ 6218 w 10009"/>
                          <a:gd name="connsiteY56" fmla="*/ 9932 h 10000"/>
                          <a:gd name="connsiteX57" fmla="*/ 6144 w 10009"/>
                          <a:gd name="connsiteY57" fmla="*/ 9986 h 10000"/>
                          <a:gd name="connsiteX58" fmla="*/ 6079 w 10009"/>
                          <a:gd name="connsiteY58" fmla="*/ 10000 h 10000"/>
                          <a:gd name="connsiteX59" fmla="*/ 6017 w 10009"/>
                          <a:gd name="connsiteY59" fmla="*/ 9990 h 10000"/>
                          <a:gd name="connsiteX60" fmla="*/ 5970 w 10009"/>
                          <a:gd name="connsiteY60" fmla="*/ 9976 h 10000"/>
                          <a:gd name="connsiteX61" fmla="*/ 5941 w 10009"/>
                          <a:gd name="connsiteY61" fmla="*/ 9957 h 10000"/>
                          <a:gd name="connsiteX62" fmla="*/ 5926 w 10009"/>
                          <a:gd name="connsiteY62" fmla="*/ 9952 h 10000"/>
                          <a:gd name="connsiteX63" fmla="*/ 5914 w 10009"/>
                          <a:gd name="connsiteY63" fmla="*/ 9942 h 10000"/>
                          <a:gd name="connsiteX64" fmla="*/ 5879 w 10009"/>
                          <a:gd name="connsiteY64" fmla="*/ 9918 h 10000"/>
                          <a:gd name="connsiteX65" fmla="*/ 5822 w 10009"/>
                          <a:gd name="connsiteY65" fmla="*/ 9875 h 10000"/>
                          <a:gd name="connsiteX66" fmla="*/ 5750 w 10009"/>
                          <a:gd name="connsiteY66" fmla="*/ 9816 h 10000"/>
                          <a:gd name="connsiteX67" fmla="*/ 5654 w 10009"/>
                          <a:gd name="connsiteY67" fmla="*/ 9739 h 10000"/>
                          <a:gd name="connsiteX68" fmla="*/ 5537 w 10009"/>
                          <a:gd name="connsiteY68" fmla="*/ 9648 h 10000"/>
                          <a:gd name="connsiteX69" fmla="*/ 5410 w 10009"/>
                          <a:gd name="connsiteY69" fmla="*/ 9547 h 10000"/>
                          <a:gd name="connsiteX70" fmla="*/ 5264 w 10009"/>
                          <a:gd name="connsiteY70" fmla="*/ 9436 h 10000"/>
                          <a:gd name="connsiteX71" fmla="*/ 5108 w 10009"/>
                          <a:gd name="connsiteY71" fmla="*/ 9315 h 10000"/>
                          <a:gd name="connsiteX72" fmla="*/ 4935 w 10009"/>
                          <a:gd name="connsiteY72" fmla="*/ 9181 h 10000"/>
                          <a:gd name="connsiteX73" fmla="*/ 4752 w 10009"/>
                          <a:gd name="connsiteY73" fmla="*/ 9036 h 10000"/>
                          <a:gd name="connsiteX74" fmla="*/ 4556 w 10009"/>
                          <a:gd name="connsiteY74" fmla="*/ 8887 h 10000"/>
                          <a:gd name="connsiteX75" fmla="*/ 4358 w 10009"/>
                          <a:gd name="connsiteY75" fmla="*/ 8731 h 10000"/>
                          <a:gd name="connsiteX76" fmla="*/ 4150 w 10009"/>
                          <a:gd name="connsiteY76" fmla="*/ 8563 h 10000"/>
                          <a:gd name="connsiteX77" fmla="*/ 3935 w 10009"/>
                          <a:gd name="connsiteY77" fmla="*/ 8404 h 10000"/>
                          <a:gd name="connsiteX78" fmla="*/ 3715 w 10009"/>
                          <a:gd name="connsiteY78" fmla="*/ 8226 h 10000"/>
                          <a:gd name="connsiteX79" fmla="*/ 3490 w 10009"/>
                          <a:gd name="connsiteY79" fmla="*/ 8057 h 10000"/>
                          <a:gd name="connsiteX80" fmla="*/ 3265 w 10009"/>
                          <a:gd name="connsiteY80" fmla="*/ 7884 h 10000"/>
                          <a:gd name="connsiteX81" fmla="*/ 3035 w 10009"/>
                          <a:gd name="connsiteY81" fmla="*/ 7705 h 10000"/>
                          <a:gd name="connsiteX82" fmla="*/ 2809 w 10009"/>
                          <a:gd name="connsiteY82" fmla="*/ 7528 h 10000"/>
                          <a:gd name="connsiteX83" fmla="*/ 2583 w 10009"/>
                          <a:gd name="connsiteY83" fmla="*/ 7349 h 10000"/>
                          <a:gd name="connsiteX84" fmla="*/ 2363 w 10009"/>
                          <a:gd name="connsiteY84" fmla="*/ 7180 h 10000"/>
                          <a:gd name="connsiteX85" fmla="*/ 2143 w 10009"/>
                          <a:gd name="connsiteY85" fmla="*/ 7011 h 10000"/>
                          <a:gd name="connsiteX86" fmla="*/ 1929 w 10009"/>
                          <a:gd name="connsiteY86" fmla="*/ 6843 h 10000"/>
                          <a:gd name="connsiteX87" fmla="*/ 1726 w 10009"/>
                          <a:gd name="connsiteY87" fmla="*/ 6683 h 10000"/>
                          <a:gd name="connsiteX88" fmla="*/ 1526 w 10009"/>
                          <a:gd name="connsiteY88" fmla="*/ 6530 h 10000"/>
                          <a:gd name="connsiteX89" fmla="*/ 1338 w 10009"/>
                          <a:gd name="connsiteY89" fmla="*/ 6379 h 10000"/>
                          <a:gd name="connsiteX90" fmla="*/ 1158 w 10009"/>
                          <a:gd name="connsiteY90" fmla="*/ 6245 h 10000"/>
                          <a:gd name="connsiteX91" fmla="*/ 990 w 10009"/>
                          <a:gd name="connsiteY91" fmla="*/ 6110 h 10000"/>
                          <a:gd name="connsiteX92" fmla="*/ 836 w 10009"/>
                          <a:gd name="connsiteY92" fmla="*/ 5989 h 10000"/>
                          <a:gd name="connsiteX93" fmla="*/ 695 w 10009"/>
                          <a:gd name="connsiteY93" fmla="*/ 5883 h 10000"/>
                          <a:gd name="connsiteX94" fmla="*/ 574 w 10009"/>
                          <a:gd name="connsiteY94" fmla="*/ 5787 h 10000"/>
                          <a:gd name="connsiteX95" fmla="*/ 465 w 10009"/>
                          <a:gd name="connsiteY95" fmla="*/ 5705 h 10000"/>
                          <a:gd name="connsiteX96" fmla="*/ 373 w 10009"/>
                          <a:gd name="connsiteY96" fmla="*/ 5627 h 10000"/>
                          <a:gd name="connsiteX97" fmla="*/ 303 w 10009"/>
                          <a:gd name="connsiteY97" fmla="*/ 5580 h 10000"/>
                          <a:gd name="connsiteX98" fmla="*/ 256 w 10009"/>
                          <a:gd name="connsiteY98" fmla="*/ 5537 h 10000"/>
                          <a:gd name="connsiteX99" fmla="*/ 229 w 10009"/>
                          <a:gd name="connsiteY99" fmla="*/ 5512 h 10000"/>
                          <a:gd name="connsiteX100" fmla="*/ 96 w 10009"/>
                          <a:gd name="connsiteY100" fmla="*/ 5334 h 10000"/>
                          <a:gd name="connsiteX101" fmla="*/ 4 w 10009"/>
                          <a:gd name="connsiteY101" fmla="*/ 4629 h 10000"/>
                          <a:gd name="connsiteX102" fmla="*/ 4 w 10009"/>
                          <a:gd name="connsiteY102" fmla="*/ 3839 h 10000"/>
                          <a:gd name="connsiteX103" fmla="*/ 244 w 10009"/>
                          <a:gd name="connsiteY103" fmla="*/ 2484 h 10000"/>
                          <a:gd name="connsiteX104" fmla="*/ 581 w 10009"/>
                          <a:gd name="connsiteY104" fmla="*/ 2190 h 10000"/>
                          <a:gd name="connsiteX105" fmla="*/ 3848 w 10009"/>
                          <a:gd name="connsiteY10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748 w 10009"/>
                          <a:gd name="connsiteY5" fmla="*/ 3863 h 10000"/>
                          <a:gd name="connsiteX6" fmla="*/ 9691 w 10009"/>
                          <a:gd name="connsiteY6" fmla="*/ 3916 h 10000"/>
                          <a:gd name="connsiteX7" fmla="*/ 9649 w 10009"/>
                          <a:gd name="connsiteY7" fmla="*/ 3965 h 10000"/>
                          <a:gd name="connsiteX8" fmla="*/ 9609 w 10009"/>
                          <a:gd name="connsiteY8" fmla="*/ 4009 h 10000"/>
                          <a:gd name="connsiteX9" fmla="*/ 9581 w 10009"/>
                          <a:gd name="connsiteY9" fmla="*/ 4042 h 10000"/>
                          <a:gd name="connsiteX10" fmla="*/ 9569 w 10009"/>
                          <a:gd name="connsiteY10" fmla="*/ 4052 h 10000"/>
                          <a:gd name="connsiteX11" fmla="*/ 9574 w 10009"/>
                          <a:gd name="connsiteY11" fmla="*/ 6245 h 10000"/>
                          <a:gd name="connsiteX12" fmla="*/ 9586 w 10009"/>
                          <a:gd name="connsiteY12" fmla="*/ 6254 h 10000"/>
                          <a:gd name="connsiteX13" fmla="*/ 9617 w 10009"/>
                          <a:gd name="connsiteY13" fmla="*/ 6279 h 10000"/>
                          <a:gd name="connsiteX14" fmla="*/ 9661 w 10009"/>
                          <a:gd name="connsiteY14" fmla="*/ 6312 h 10000"/>
                          <a:gd name="connsiteX15" fmla="*/ 9718 w 10009"/>
                          <a:gd name="connsiteY15" fmla="*/ 6346 h 10000"/>
                          <a:gd name="connsiteX16" fmla="*/ 9773 w 10009"/>
                          <a:gd name="connsiteY16" fmla="*/ 6389 h 10000"/>
                          <a:gd name="connsiteX17" fmla="*/ 9825 w 10009"/>
                          <a:gd name="connsiteY17" fmla="*/ 6428 h 10000"/>
                          <a:gd name="connsiteX18" fmla="*/ 9864 w 10009"/>
                          <a:gd name="connsiteY18" fmla="*/ 6462 h 10000"/>
                          <a:gd name="connsiteX19" fmla="*/ 9894 w 10009"/>
                          <a:gd name="connsiteY19" fmla="*/ 6496 h 10000"/>
                          <a:gd name="connsiteX20" fmla="*/ 9904 w 10009"/>
                          <a:gd name="connsiteY20" fmla="*/ 6539 h 10000"/>
                          <a:gd name="connsiteX21" fmla="*/ 9899 w 10009"/>
                          <a:gd name="connsiteY21" fmla="*/ 6582 h 10000"/>
                          <a:gd name="connsiteX22" fmla="*/ 9886 w 10009"/>
                          <a:gd name="connsiteY22" fmla="*/ 6625 h 10000"/>
                          <a:gd name="connsiteX23" fmla="*/ 9874 w 10009"/>
                          <a:gd name="connsiteY23" fmla="*/ 6659 h 10000"/>
                          <a:gd name="connsiteX24" fmla="*/ 9859 w 10009"/>
                          <a:gd name="connsiteY24" fmla="*/ 6674 h 10000"/>
                          <a:gd name="connsiteX25" fmla="*/ 9857 w 10009"/>
                          <a:gd name="connsiteY25" fmla="*/ 6683 h 10000"/>
                          <a:gd name="connsiteX26" fmla="*/ 9847 w 10009"/>
                          <a:gd name="connsiteY26" fmla="*/ 6693 h 10000"/>
                          <a:gd name="connsiteX27" fmla="*/ 9812 w 10009"/>
                          <a:gd name="connsiteY27" fmla="*/ 6727 h 10000"/>
                          <a:gd name="connsiteX28" fmla="*/ 9760 w 10009"/>
                          <a:gd name="connsiteY28" fmla="*/ 6765 h 10000"/>
                          <a:gd name="connsiteX29" fmla="*/ 9691 w 10009"/>
                          <a:gd name="connsiteY29" fmla="*/ 6833 h 10000"/>
                          <a:gd name="connsiteX30" fmla="*/ 9599 w 10009"/>
                          <a:gd name="connsiteY30" fmla="*/ 6910 h 10000"/>
                          <a:gd name="connsiteX31" fmla="*/ 9495 w 10009"/>
                          <a:gd name="connsiteY31" fmla="*/ 7001 h 10000"/>
                          <a:gd name="connsiteX32" fmla="*/ 9378 w 10009"/>
                          <a:gd name="connsiteY32" fmla="*/ 7113 h 10000"/>
                          <a:gd name="connsiteX33" fmla="*/ 9250 w 10009"/>
                          <a:gd name="connsiteY33" fmla="*/ 7233 h 10000"/>
                          <a:gd name="connsiteX34" fmla="*/ 9106 w 10009"/>
                          <a:gd name="connsiteY34" fmla="*/ 7358 h 10000"/>
                          <a:gd name="connsiteX35" fmla="*/ 8958 w 10009"/>
                          <a:gd name="connsiteY35" fmla="*/ 7484 h 10000"/>
                          <a:gd name="connsiteX36" fmla="*/ 8799 w 10009"/>
                          <a:gd name="connsiteY36" fmla="*/ 7628 h 10000"/>
                          <a:gd name="connsiteX37" fmla="*/ 8632 w 10009"/>
                          <a:gd name="connsiteY37" fmla="*/ 7783 h 10000"/>
                          <a:gd name="connsiteX38" fmla="*/ 8458 w 10009"/>
                          <a:gd name="connsiteY38" fmla="*/ 7933 h 10000"/>
                          <a:gd name="connsiteX39" fmla="*/ 8285 w 10009"/>
                          <a:gd name="connsiteY39" fmla="*/ 8086 h 10000"/>
                          <a:gd name="connsiteX40" fmla="*/ 8107 w 10009"/>
                          <a:gd name="connsiteY40" fmla="*/ 8246 h 10000"/>
                          <a:gd name="connsiteX41" fmla="*/ 7934 w 10009"/>
                          <a:gd name="connsiteY41" fmla="*/ 8404 h 10000"/>
                          <a:gd name="connsiteX42" fmla="*/ 7757 w 10009"/>
                          <a:gd name="connsiteY42" fmla="*/ 8559 h 10000"/>
                          <a:gd name="connsiteX43" fmla="*/ 7584 w 10009"/>
                          <a:gd name="connsiteY43" fmla="*/ 8718 h 10000"/>
                          <a:gd name="connsiteX44" fmla="*/ 7411 w 10009"/>
                          <a:gd name="connsiteY44" fmla="*/ 8868 h 10000"/>
                          <a:gd name="connsiteX45" fmla="*/ 7245 w 10009"/>
                          <a:gd name="connsiteY45" fmla="*/ 9012 h 10000"/>
                          <a:gd name="connsiteX46" fmla="*/ 7089 w 10009"/>
                          <a:gd name="connsiteY46" fmla="*/ 9157 h 10000"/>
                          <a:gd name="connsiteX47" fmla="*/ 6942 w 10009"/>
                          <a:gd name="connsiteY47" fmla="*/ 9292 h 10000"/>
                          <a:gd name="connsiteX48" fmla="*/ 6799 w 10009"/>
                          <a:gd name="connsiteY48" fmla="*/ 9416 h 10000"/>
                          <a:gd name="connsiteX49" fmla="*/ 6673 w 10009"/>
                          <a:gd name="connsiteY49" fmla="*/ 9528 h 10000"/>
                          <a:gd name="connsiteX50" fmla="*/ 6556 w 10009"/>
                          <a:gd name="connsiteY50" fmla="*/ 9629 h 10000"/>
                          <a:gd name="connsiteX51" fmla="*/ 6452 w 10009"/>
                          <a:gd name="connsiteY51" fmla="*/ 9720 h 10000"/>
                          <a:gd name="connsiteX52" fmla="*/ 6371 w 10009"/>
                          <a:gd name="connsiteY52" fmla="*/ 9797 h 10000"/>
                          <a:gd name="connsiteX53" fmla="*/ 6301 w 10009"/>
                          <a:gd name="connsiteY53" fmla="*/ 9866 h 10000"/>
                          <a:gd name="connsiteX54" fmla="*/ 6248 w 10009"/>
                          <a:gd name="connsiteY54" fmla="*/ 9908 h 10000"/>
                          <a:gd name="connsiteX55" fmla="*/ 6218 w 10009"/>
                          <a:gd name="connsiteY55" fmla="*/ 9932 h 10000"/>
                          <a:gd name="connsiteX56" fmla="*/ 6144 w 10009"/>
                          <a:gd name="connsiteY56" fmla="*/ 9986 h 10000"/>
                          <a:gd name="connsiteX57" fmla="*/ 6079 w 10009"/>
                          <a:gd name="connsiteY57" fmla="*/ 10000 h 10000"/>
                          <a:gd name="connsiteX58" fmla="*/ 6017 w 10009"/>
                          <a:gd name="connsiteY58" fmla="*/ 9990 h 10000"/>
                          <a:gd name="connsiteX59" fmla="*/ 5970 w 10009"/>
                          <a:gd name="connsiteY59" fmla="*/ 9976 h 10000"/>
                          <a:gd name="connsiteX60" fmla="*/ 5941 w 10009"/>
                          <a:gd name="connsiteY60" fmla="*/ 9957 h 10000"/>
                          <a:gd name="connsiteX61" fmla="*/ 5926 w 10009"/>
                          <a:gd name="connsiteY61" fmla="*/ 9952 h 10000"/>
                          <a:gd name="connsiteX62" fmla="*/ 5914 w 10009"/>
                          <a:gd name="connsiteY62" fmla="*/ 9942 h 10000"/>
                          <a:gd name="connsiteX63" fmla="*/ 5879 w 10009"/>
                          <a:gd name="connsiteY63" fmla="*/ 9918 h 10000"/>
                          <a:gd name="connsiteX64" fmla="*/ 5822 w 10009"/>
                          <a:gd name="connsiteY64" fmla="*/ 9875 h 10000"/>
                          <a:gd name="connsiteX65" fmla="*/ 5750 w 10009"/>
                          <a:gd name="connsiteY65" fmla="*/ 9816 h 10000"/>
                          <a:gd name="connsiteX66" fmla="*/ 5654 w 10009"/>
                          <a:gd name="connsiteY66" fmla="*/ 9739 h 10000"/>
                          <a:gd name="connsiteX67" fmla="*/ 5537 w 10009"/>
                          <a:gd name="connsiteY67" fmla="*/ 9648 h 10000"/>
                          <a:gd name="connsiteX68" fmla="*/ 5410 w 10009"/>
                          <a:gd name="connsiteY68" fmla="*/ 9547 h 10000"/>
                          <a:gd name="connsiteX69" fmla="*/ 5264 w 10009"/>
                          <a:gd name="connsiteY69" fmla="*/ 9436 h 10000"/>
                          <a:gd name="connsiteX70" fmla="*/ 5108 w 10009"/>
                          <a:gd name="connsiteY70" fmla="*/ 9315 h 10000"/>
                          <a:gd name="connsiteX71" fmla="*/ 4935 w 10009"/>
                          <a:gd name="connsiteY71" fmla="*/ 9181 h 10000"/>
                          <a:gd name="connsiteX72" fmla="*/ 4752 w 10009"/>
                          <a:gd name="connsiteY72" fmla="*/ 9036 h 10000"/>
                          <a:gd name="connsiteX73" fmla="*/ 4556 w 10009"/>
                          <a:gd name="connsiteY73" fmla="*/ 8887 h 10000"/>
                          <a:gd name="connsiteX74" fmla="*/ 4358 w 10009"/>
                          <a:gd name="connsiteY74" fmla="*/ 8731 h 10000"/>
                          <a:gd name="connsiteX75" fmla="*/ 4150 w 10009"/>
                          <a:gd name="connsiteY75" fmla="*/ 8563 h 10000"/>
                          <a:gd name="connsiteX76" fmla="*/ 3935 w 10009"/>
                          <a:gd name="connsiteY76" fmla="*/ 8404 h 10000"/>
                          <a:gd name="connsiteX77" fmla="*/ 3715 w 10009"/>
                          <a:gd name="connsiteY77" fmla="*/ 8226 h 10000"/>
                          <a:gd name="connsiteX78" fmla="*/ 3490 w 10009"/>
                          <a:gd name="connsiteY78" fmla="*/ 8057 h 10000"/>
                          <a:gd name="connsiteX79" fmla="*/ 3265 w 10009"/>
                          <a:gd name="connsiteY79" fmla="*/ 7884 h 10000"/>
                          <a:gd name="connsiteX80" fmla="*/ 3035 w 10009"/>
                          <a:gd name="connsiteY80" fmla="*/ 7705 h 10000"/>
                          <a:gd name="connsiteX81" fmla="*/ 2809 w 10009"/>
                          <a:gd name="connsiteY81" fmla="*/ 7528 h 10000"/>
                          <a:gd name="connsiteX82" fmla="*/ 2583 w 10009"/>
                          <a:gd name="connsiteY82" fmla="*/ 7349 h 10000"/>
                          <a:gd name="connsiteX83" fmla="*/ 2363 w 10009"/>
                          <a:gd name="connsiteY83" fmla="*/ 7180 h 10000"/>
                          <a:gd name="connsiteX84" fmla="*/ 2143 w 10009"/>
                          <a:gd name="connsiteY84" fmla="*/ 7011 h 10000"/>
                          <a:gd name="connsiteX85" fmla="*/ 1929 w 10009"/>
                          <a:gd name="connsiteY85" fmla="*/ 6843 h 10000"/>
                          <a:gd name="connsiteX86" fmla="*/ 1726 w 10009"/>
                          <a:gd name="connsiteY86" fmla="*/ 6683 h 10000"/>
                          <a:gd name="connsiteX87" fmla="*/ 1526 w 10009"/>
                          <a:gd name="connsiteY87" fmla="*/ 6530 h 10000"/>
                          <a:gd name="connsiteX88" fmla="*/ 1338 w 10009"/>
                          <a:gd name="connsiteY88" fmla="*/ 6379 h 10000"/>
                          <a:gd name="connsiteX89" fmla="*/ 1158 w 10009"/>
                          <a:gd name="connsiteY89" fmla="*/ 6245 h 10000"/>
                          <a:gd name="connsiteX90" fmla="*/ 990 w 10009"/>
                          <a:gd name="connsiteY90" fmla="*/ 6110 h 10000"/>
                          <a:gd name="connsiteX91" fmla="*/ 836 w 10009"/>
                          <a:gd name="connsiteY91" fmla="*/ 5989 h 10000"/>
                          <a:gd name="connsiteX92" fmla="*/ 695 w 10009"/>
                          <a:gd name="connsiteY92" fmla="*/ 5883 h 10000"/>
                          <a:gd name="connsiteX93" fmla="*/ 574 w 10009"/>
                          <a:gd name="connsiteY93" fmla="*/ 5787 h 10000"/>
                          <a:gd name="connsiteX94" fmla="*/ 465 w 10009"/>
                          <a:gd name="connsiteY94" fmla="*/ 5705 h 10000"/>
                          <a:gd name="connsiteX95" fmla="*/ 373 w 10009"/>
                          <a:gd name="connsiteY95" fmla="*/ 5627 h 10000"/>
                          <a:gd name="connsiteX96" fmla="*/ 303 w 10009"/>
                          <a:gd name="connsiteY96" fmla="*/ 5580 h 10000"/>
                          <a:gd name="connsiteX97" fmla="*/ 256 w 10009"/>
                          <a:gd name="connsiteY97" fmla="*/ 5537 h 10000"/>
                          <a:gd name="connsiteX98" fmla="*/ 229 w 10009"/>
                          <a:gd name="connsiteY98" fmla="*/ 5512 h 10000"/>
                          <a:gd name="connsiteX99" fmla="*/ 96 w 10009"/>
                          <a:gd name="connsiteY99" fmla="*/ 5334 h 10000"/>
                          <a:gd name="connsiteX100" fmla="*/ 4 w 10009"/>
                          <a:gd name="connsiteY100" fmla="*/ 4629 h 10000"/>
                          <a:gd name="connsiteX101" fmla="*/ 4 w 10009"/>
                          <a:gd name="connsiteY101" fmla="*/ 3839 h 10000"/>
                          <a:gd name="connsiteX102" fmla="*/ 244 w 10009"/>
                          <a:gd name="connsiteY102" fmla="*/ 2484 h 10000"/>
                          <a:gd name="connsiteX103" fmla="*/ 581 w 10009"/>
                          <a:gd name="connsiteY103" fmla="*/ 2190 h 10000"/>
                          <a:gd name="connsiteX104" fmla="*/ 3848 w 10009"/>
                          <a:gd name="connsiteY10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91 w 10009"/>
                          <a:gd name="connsiteY5" fmla="*/ 3916 h 10000"/>
                          <a:gd name="connsiteX6" fmla="*/ 9649 w 10009"/>
                          <a:gd name="connsiteY6" fmla="*/ 3965 h 10000"/>
                          <a:gd name="connsiteX7" fmla="*/ 9609 w 10009"/>
                          <a:gd name="connsiteY7" fmla="*/ 4009 h 10000"/>
                          <a:gd name="connsiteX8" fmla="*/ 9581 w 10009"/>
                          <a:gd name="connsiteY8" fmla="*/ 4042 h 10000"/>
                          <a:gd name="connsiteX9" fmla="*/ 9569 w 10009"/>
                          <a:gd name="connsiteY9" fmla="*/ 4052 h 10000"/>
                          <a:gd name="connsiteX10" fmla="*/ 9574 w 10009"/>
                          <a:gd name="connsiteY10" fmla="*/ 6245 h 10000"/>
                          <a:gd name="connsiteX11" fmla="*/ 9586 w 10009"/>
                          <a:gd name="connsiteY11" fmla="*/ 6254 h 10000"/>
                          <a:gd name="connsiteX12" fmla="*/ 9617 w 10009"/>
                          <a:gd name="connsiteY12" fmla="*/ 6279 h 10000"/>
                          <a:gd name="connsiteX13" fmla="*/ 9661 w 10009"/>
                          <a:gd name="connsiteY13" fmla="*/ 6312 h 10000"/>
                          <a:gd name="connsiteX14" fmla="*/ 9718 w 10009"/>
                          <a:gd name="connsiteY14" fmla="*/ 6346 h 10000"/>
                          <a:gd name="connsiteX15" fmla="*/ 9773 w 10009"/>
                          <a:gd name="connsiteY15" fmla="*/ 6389 h 10000"/>
                          <a:gd name="connsiteX16" fmla="*/ 9825 w 10009"/>
                          <a:gd name="connsiteY16" fmla="*/ 6428 h 10000"/>
                          <a:gd name="connsiteX17" fmla="*/ 9864 w 10009"/>
                          <a:gd name="connsiteY17" fmla="*/ 6462 h 10000"/>
                          <a:gd name="connsiteX18" fmla="*/ 9894 w 10009"/>
                          <a:gd name="connsiteY18" fmla="*/ 6496 h 10000"/>
                          <a:gd name="connsiteX19" fmla="*/ 9904 w 10009"/>
                          <a:gd name="connsiteY19" fmla="*/ 6539 h 10000"/>
                          <a:gd name="connsiteX20" fmla="*/ 9899 w 10009"/>
                          <a:gd name="connsiteY20" fmla="*/ 6582 h 10000"/>
                          <a:gd name="connsiteX21" fmla="*/ 9886 w 10009"/>
                          <a:gd name="connsiteY21" fmla="*/ 6625 h 10000"/>
                          <a:gd name="connsiteX22" fmla="*/ 9874 w 10009"/>
                          <a:gd name="connsiteY22" fmla="*/ 6659 h 10000"/>
                          <a:gd name="connsiteX23" fmla="*/ 9859 w 10009"/>
                          <a:gd name="connsiteY23" fmla="*/ 6674 h 10000"/>
                          <a:gd name="connsiteX24" fmla="*/ 9857 w 10009"/>
                          <a:gd name="connsiteY24" fmla="*/ 6683 h 10000"/>
                          <a:gd name="connsiteX25" fmla="*/ 9847 w 10009"/>
                          <a:gd name="connsiteY25" fmla="*/ 6693 h 10000"/>
                          <a:gd name="connsiteX26" fmla="*/ 9812 w 10009"/>
                          <a:gd name="connsiteY26" fmla="*/ 6727 h 10000"/>
                          <a:gd name="connsiteX27" fmla="*/ 9760 w 10009"/>
                          <a:gd name="connsiteY27" fmla="*/ 6765 h 10000"/>
                          <a:gd name="connsiteX28" fmla="*/ 9691 w 10009"/>
                          <a:gd name="connsiteY28" fmla="*/ 6833 h 10000"/>
                          <a:gd name="connsiteX29" fmla="*/ 9599 w 10009"/>
                          <a:gd name="connsiteY29" fmla="*/ 6910 h 10000"/>
                          <a:gd name="connsiteX30" fmla="*/ 9495 w 10009"/>
                          <a:gd name="connsiteY30" fmla="*/ 7001 h 10000"/>
                          <a:gd name="connsiteX31" fmla="*/ 9378 w 10009"/>
                          <a:gd name="connsiteY31" fmla="*/ 7113 h 10000"/>
                          <a:gd name="connsiteX32" fmla="*/ 9250 w 10009"/>
                          <a:gd name="connsiteY32" fmla="*/ 7233 h 10000"/>
                          <a:gd name="connsiteX33" fmla="*/ 9106 w 10009"/>
                          <a:gd name="connsiteY33" fmla="*/ 7358 h 10000"/>
                          <a:gd name="connsiteX34" fmla="*/ 8958 w 10009"/>
                          <a:gd name="connsiteY34" fmla="*/ 7484 h 10000"/>
                          <a:gd name="connsiteX35" fmla="*/ 8799 w 10009"/>
                          <a:gd name="connsiteY35" fmla="*/ 7628 h 10000"/>
                          <a:gd name="connsiteX36" fmla="*/ 8632 w 10009"/>
                          <a:gd name="connsiteY36" fmla="*/ 7783 h 10000"/>
                          <a:gd name="connsiteX37" fmla="*/ 8458 w 10009"/>
                          <a:gd name="connsiteY37" fmla="*/ 7933 h 10000"/>
                          <a:gd name="connsiteX38" fmla="*/ 8285 w 10009"/>
                          <a:gd name="connsiteY38" fmla="*/ 8086 h 10000"/>
                          <a:gd name="connsiteX39" fmla="*/ 8107 w 10009"/>
                          <a:gd name="connsiteY39" fmla="*/ 8246 h 10000"/>
                          <a:gd name="connsiteX40" fmla="*/ 7934 w 10009"/>
                          <a:gd name="connsiteY40" fmla="*/ 8404 h 10000"/>
                          <a:gd name="connsiteX41" fmla="*/ 7757 w 10009"/>
                          <a:gd name="connsiteY41" fmla="*/ 8559 h 10000"/>
                          <a:gd name="connsiteX42" fmla="*/ 7584 w 10009"/>
                          <a:gd name="connsiteY42" fmla="*/ 8718 h 10000"/>
                          <a:gd name="connsiteX43" fmla="*/ 7411 w 10009"/>
                          <a:gd name="connsiteY43" fmla="*/ 8868 h 10000"/>
                          <a:gd name="connsiteX44" fmla="*/ 7245 w 10009"/>
                          <a:gd name="connsiteY44" fmla="*/ 9012 h 10000"/>
                          <a:gd name="connsiteX45" fmla="*/ 7089 w 10009"/>
                          <a:gd name="connsiteY45" fmla="*/ 9157 h 10000"/>
                          <a:gd name="connsiteX46" fmla="*/ 6942 w 10009"/>
                          <a:gd name="connsiteY46" fmla="*/ 9292 h 10000"/>
                          <a:gd name="connsiteX47" fmla="*/ 6799 w 10009"/>
                          <a:gd name="connsiteY47" fmla="*/ 9416 h 10000"/>
                          <a:gd name="connsiteX48" fmla="*/ 6673 w 10009"/>
                          <a:gd name="connsiteY48" fmla="*/ 9528 h 10000"/>
                          <a:gd name="connsiteX49" fmla="*/ 6556 w 10009"/>
                          <a:gd name="connsiteY49" fmla="*/ 9629 h 10000"/>
                          <a:gd name="connsiteX50" fmla="*/ 6452 w 10009"/>
                          <a:gd name="connsiteY50" fmla="*/ 9720 h 10000"/>
                          <a:gd name="connsiteX51" fmla="*/ 6371 w 10009"/>
                          <a:gd name="connsiteY51" fmla="*/ 9797 h 10000"/>
                          <a:gd name="connsiteX52" fmla="*/ 6301 w 10009"/>
                          <a:gd name="connsiteY52" fmla="*/ 9866 h 10000"/>
                          <a:gd name="connsiteX53" fmla="*/ 6248 w 10009"/>
                          <a:gd name="connsiteY53" fmla="*/ 9908 h 10000"/>
                          <a:gd name="connsiteX54" fmla="*/ 6218 w 10009"/>
                          <a:gd name="connsiteY54" fmla="*/ 9932 h 10000"/>
                          <a:gd name="connsiteX55" fmla="*/ 6144 w 10009"/>
                          <a:gd name="connsiteY55" fmla="*/ 9986 h 10000"/>
                          <a:gd name="connsiteX56" fmla="*/ 6079 w 10009"/>
                          <a:gd name="connsiteY56" fmla="*/ 10000 h 10000"/>
                          <a:gd name="connsiteX57" fmla="*/ 6017 w 10009"/>
                          <a:gd name="connsiteY57" fmla="*/ 9990 h 10000"/>
                          <a:gd name="connsiteX58" fmla="*/ 5970 w 10009"/>
                          <a:gd name="connsiteY58" fmla="*/ 9976 h 10000"/>
                          <a:gd name="connsiteX59" fmla="*/ 5941 w 10009"/>
                          <a:gd name="connsiteY59" fmla="*/ 9957 h 10000"/>
                          <a:gd name="connsiteX60" fmla="*/ 5926 w 10009"/>
                          <a:gd name="connsiteY60" fmla="*/ 9952 h 10000"/>
                          <a:gd name="connsiteX61" fmla="*/ 5914 w 10009"/>
                          <a:gd name="connsiteY61" fmla="*/ 9942 h 10000"/>
                          <a:gd name="connsiteX62" fmla="*/ 5879 w 10009"/>
                          <a:gd name="connsiteY62" fmla="*/ 9918 h 10000"/>
                          <a:gd name="connsiteX63" fmla="*/ 5822 w 10009"/>
                          <a:gd name="connsiteY63" fmla="*/ 9875 h 10000"/>
                          <a:gd name="connsiteX64" fmla="*/ 5750 w 10009"/>
                          <a:gd name="connsiteY64" fmla="*/ 9816 h 10000"/>
                          <a:gd name="connsiteX65" fmla="*/ 5654 w 10009"/>
                          <a:gd name="connsiteY65" fmla="*/ 9739 h 10000"/>
                          <a:gd name="connsiteX66" fmla="*/ 5537 w 10009"/>
                          <a:gd name="connsiteY66" fmla="*/ 9648 h 10000"/>
                          <a:gd name="connsiteX67" fmla="*/ 5410 w 10009"/>
                          <a:gd name="connsiteY67" fmla="*/ 9547 h 10000"/>
                          <a:gd name="connsiteX68" fmla="*/ 5264 w 10009"/>
                          <a:gd name="connsiteY68" fmla="*/ 9436 h 10000"/>
                          <a:gd name="connsiteX69" fmla="*/ 5108 w 10009"/>
                          <a:gd name="connsiteY69" fmla="*/ 9315 h 10000"/>
                          <a:gd name="connsiteX70" fmla="*/ 4935 w 10009"/>
                          <a:gd name="connsiteY70" fmla="*/ 9181 h 10000"/>
                          <a:gd name="connsiteX71" fmla="*/ 4752 w 10009"/>
                          <a:gd name="connsiteY71" fmla="*/ 9036 h 10000"/>
                          <a:gd name="connsiteX72" fmla="*/ 4556 w 10009"/>
                          <a:gd name="connsiteY72" fmla="*/ 8887 h 10000"/>
                          <a:gd name="connsiteX73" fmla="*/ 4358 w 10009"/>
                          <a:gd name="connsiteY73" fmla="*/ 8731 h 10000"/>
                          <a:gd name="connsiteX74" fmla="*/ 4150 w 10009"/>
                          <a:gd name="connsiteY74" fmla="*/ 8563 h 10000"/>
                          <a:gd name="connsiteX75" fmla="*/ 3935 w 10009"/>
                          <a:gd name="connsiteY75" fmla="*/ 8404 h 10000"/>
                          <a:gd name="connsiteX76" fmla="*/ 3715 w 10009"/>
                          <a:gd name="connsiteY76" fmla="*/ 8226 h 10000"/>
                          <a:gd name="connsiteX77" fmla="*/ 3490 w 10009"/>
                          <a:gd name="connsiteY77" fmla="*/ 8057 h 10000"/>
                          <a:gd name="connsiteX78" fmla="*/ 3265 w 10009"/>
                          <a:gd name="connsiteY78" fmla="*/ 7884 h 10000"/>
                          <a:gd name="connsiteX79" fmla="*/ 3035 w 10009"/>
                          <a:gd name="connsiteY79" fmla="*/ 7705 h 10000"/>
                          <a:gd name="connsiteX80" fmla="*/ 2809 w 10009"/>
                          <a:gd name="connsiteY80" fmla="*/ 7528 h 10000"/>
                          <a:gd name="connsiteX81" fmla="*/ 2583 w 10009"/>
                          <a:gd name="connsiteY81" fmla="*/ 7349 h 10000"/>
                          <a:gd name="connsiteX82" fmla="*/ 2363 w 10009"/>
                          <a:gd name="connsiteY82" fmla="*/ 7180 h 10000"/>
                          <a:gd name="connsiteX83" fmla="*/ 2143 w 10009"/>
                          <a:gd name="connsiteY83" fmla="*/ 7011 h 10000"/>
                          <a:gd name="connsiteX84" fmla="*/ 1929 w 10009"/>
                          <a:gd name="connsiteY84" fmla="*/ 6843 h 10000"/>
                          <a:gd name="connsiteX85" fmla="*/ 1726 w 10009"/>
                          <a:gd name="connsiteY85" fmla="*/ 6683 h 10000"/>
                          <a:gd name="connsiteX86" fmla="*/ 1526 w 10009"/>
                          <a:gd name="connsiteY86" fmla="*/ 6530 h 10000"/>
                          <a:gd name="connsiteX87" fmla="*/ 1338 w 10009"/>
                          <a:gd name="connsiteY87" fmla="*/ 6379 h 10000"/>
                          <a:gd name="connsiteX88" fmla="*/ 1158 w 10009"/>
                          <a:gd name="connsiteY88" fmla="*/ 6245 h 10000"/>
                          <a:gd name="connsiteX89" fmla="*/ 990 w 10009"/>
                          <a:gd name="connsiteY89" fmla="*/ 6110 h 10000"/>
                          <a:gd name="connsiteX90" fmla="*/ 836 w 10009"/>
                          <a:gd name="connsiteY90" fmla="*/ 5989 h 10000"/>
                          <a:gd name="connsiteX91" fmla="*/ 695 w 10009"/>
                          <a:gd name="connsiteY91" fmla="*/ 5883 h 10000"/>
                          <a:gd name="connsiteX92" fmla="*/ 574 w 10009"/>
                          <a:gd name="connsiteY92" fmla="*/ 5787 h 10000"/>
                          <a:gd name="connsiteX93" fmla="*/ 465 w 10009"/>
                          <a:gd name="connsiteY93" fmla="*/ 5705 h 10000"/>
                          <a:gd name="connsiteX94" fmla="*/ 373 w 10009"/>
                          <a:gd name="connsiteY94" fmla="*/ 5627 h 10000"/>
                          <a:gd name="connsiteX95" fmla="*/ 303 w 10009"/>
                          <a:gd name="connsiteY95" fmla="*/ 5580 h 10000"/>
                          <a:gd name="connsiteX96" fmla="*/ 256 w 10009"/>
                          <a:gd name="connsiteY96" fmla="*/ 5537 h 10000"/>
                          <a:gd name="connsiteX97" fmla="*/ 229 w 10009"/>
                          <a:gd name="connsiteY97" fmla="*/ 5512 h 10000"/>
                          <a:gd name="connsiteX98" fmla="*/ 96 w 10009"/>
                          <a:gd name="connsiteY98" fmla="*/ 5334 h 10000"/>
                          <a:gd name="connsiteX99" fmla="*/ 4 w 10009"/>
                          <a:gd name="connsiteY99" fmla="*/ 4629 h 10000"/>
                          <a:gd name="connsiteX100" fmla="*/ 4 w 10009"/>
                          <a:gd name="connsiteY100" fmla="*/ 3839 h 10000"/>
                          <a:gd name="connsiteX101" fmla="*/ 244 w 10009"/>
                          <a:gd name="connsiteY101" fmla="*/ 2484 h 10000"/>
                          <a:gd name="connsiteX102" fmla="*/ 581 w 10009"/>
                          <a:gd name="connsiteY102" fmla="*/ 2190 h 10000"/>
                          <a:gd name="connsiteX103" fmla="*/ 3848 w 10009"/>
                          <a:gd name="connsiteY10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49 w 10009"/>
                          <a:gd name="connsiteY5" fmla="*/ 3965 h 10000"/>
                          <a:gd name="connsiteX6" fmla="*/ 9609 w 10009"/>
                          <a:gd name="connsiteY6" fmla="*/ 4009 h 10000"/>
                          <a:gd name="connsiteX7" fmla="*/ 9581 w 10009"/>
                          <a:gd name="connsiteY7" fmla="*/ 4042 h 10000"/>
                          <a:gd name="connsiteX8" fmla="*/ 9569 w 10009"/>
                          <a:gd name="connsiteY8" fmla="*/ 4052 h 10000"/>
                          <a:gd name="connsiteX9" fmla="*/ 9574 w 10009"/>
                          <a:gd name="connsiteY9" fmla="*/ 6245 h 10000"/>
                          <a:gd name="connsiteX10" fmla="*/ 9586 w 10009"/>
                          <a:gd name="connsiteY10" fmla="*/ 6254 h 10000"/>
                          <a:gd name="connsiteX11" fmla="*/ 9617 w 10009"/>
                          <a:gd name="connsiteY11" fmla="*/ 6279 h 10000"/>
                          <a:gd name="connsiteX12" fmla="*/ 9661 w 10009"/>
                          <a:gd name="connsiteY12" fmla="*/ 6312 h 10000"/>
                          <a:gd name="connsiteX13" fmla="*/ 9718 w 10009"/>
                          <a:gd name="connsiteY13" fmla="*/ 6346 h 10000"/>
                          <a:gd name="connsiteX14" fmla="*/ 9773 w 10009"/>
                          <a:gd name="connsiteY14" fmla="*/ 6389 h 10000"/>
                          <a:gd name="connsiteX15" fmla="*/ 9825 w 10009"/>
                          <a:gd name="connsiteY15" fmla="*/ 6428 h 10000"/>
                          <a:gd name="connsiteX16" fmla="*/ 9864 w 10009"/>
                          <a:gd name="connsiteY16" fmla="*/ 6462 h 10000"/>
                          <a:gd name="connsiteX17" fmla="*/ 9894 w 10009"/>
                          <a:gd name="connsiteY17" fmla="*/ 6496 h 10000"/>
                          <a:gd name="connsiteX18" fmla="*/ 9904 w 10009"/>
                          <a:gd name="connsiteY18" fmla="*/ 6539 h 10000"/>
                          <a:gd name="connsiteX19" fmla="*/ 9899 w 10009"/>
                          <a:gd name="connsiteY19" fmla="*/ 6582 h 10000"/>
                          <a:gd name="connsiteX20" fmla="*/ 9886 w 10009"/>
                          <a:gd name="connsiteY20" fmla="*/ 6625 h 10000"/>
                          <a:gd name="connsiteX21" fmla="*/ 9874 w 10009"/>
                          <a:gd name="connsiteY21" fmla="*/ 6659 h 10000"/>
                          <a:gd name="connsiteX22" fmla="*/ 9859 w 10009"/>
                          <a:gd name="connsiteY22" fmla="*/ 6674 h 10000"/>
                          <a:gd name="connsiteX23" fmla="*/ 9857 w 10009"/>
                          <a:gd name="connsiteY23" fmla="*/ 6683 h 10000"/>
                          <a:gd name="connsiteX24" fmla="*/ 9847 w 10009"/>
                          <a:gd name="connsiteY24" fmla="*/ 6693 h 10000"/>
                          <a:gd name="connsiteX25" fmla="*/ 9812 w 10009"/>
                          <a:gd name="connsiteY25" fmla="*/ 6727 h 10000"/>
                          <a:gd name="connsiteX26" fmla="*/ 9760 w 10009"/>
                          <a:gd name="connsiteY26" fmla="*/ 6765 h 10000"/>
                          <a:gd name="connsiteX27" fmla="*/ 9691 w 10009"/>
                          <a:gd name="connsiteY27" fmla="*/ 6833 h 10000"/>
                          <a:gd name="connsiteX28" fmla="*/ 9599 w 10009"/>
                          <a:gd name="connsiteY28" fmla="*/ 6910 h 10000"/>
                          <a:gd name="connsiteX29" fmla="*/ 9495 w 10009"/>
                          <a:gd name="connsiteY29" fmla="*/ 7001 h 10000"/>
                          <a:gd name="connsiteX30" fmla="*/ 9378 w 10009"/>
                          <a:gd name="connsiteY30" fmla="*/ 7113 h 10000"/>
                          <a:gd name="connsiteX31" fmla="*/ 9250 w 10009"/>
                          <a:gd name="connsiteY31" fmla="*/ 7233 h 10000"/>
                          <a:gd name="connsiteX32" fmla="*/ 9106 w 10009"/>
                          <a:gd name="connsiteY32" fmla="*/ 7358 h 10000"/>
                          <a:gd name="connsiteX33" fmla="*/ 8958 w 10009"/>
                          <a:gd name="connsiteY33" fmla="*/ 7484 h 10000"/>
                          <a:gd name="connsiteX34" fmla="*/ 8799 w 10009"/>
                          <a:gd name="connsiteY34" fmla="*/ 7628 h 10000"/>
                          <a:gd name="connsiteX35" fmla="*/ 8632 w 10009"/>
                          <a:gd name="connsiteY35" fmla="*/ 7783 h 10000"/>
                          <a:gd name="connsiteX36" fmla="*/ 8458 w 10009"/>
                          <a:gd name="connsiteY36" fmla="*/ 7933 h 10000"/>
                          <a:gd name="connsiteX37" fmla="*/ 8285 w 10009"/>
                          <a:gd name="connsiteY37" fmla="*/ 8086 h 10000"/>
                          <a:gd name="connsiteX38" fmla="*/ 8107 w 10009"/>
                          <a:gd name="connsiteY38" fmla="*/ 8246 h 10000"/>
                          <a:gd name="connsiteX39" fmla="*/ 7934 w 10009"/>
                          <a:gd name="connsiteY39" fmla="*/ 8404 h 10000"/>
                          <a:gd name="connsiteX40" fmla="*/ 7757 w 10009"/>
                          <a:gd name="connsiteY40" fmla="*/ 8559 h 10000"/>
                          <a:gd name="connsiteX41" fmla="*/ 7584 w 10009"/>
                          <a:gd name="connsiteY41" fmla="*/ 8718 h 10000"/>
                          <a:gd name="connsiteX42" fmla="*/ 7411 w 10009"/>
                          <a:gd name="connsiteY42" fmla="*/ 8868 h 10000"/>
                          <a:gd name="connsiteX43" fmla="*/ 7245 w 10009"/>
                          <a:gd name="connsiteY43" fmla="*/ 9012 h 10000"/>
                          <a:gd name="connsiteX44" fmla="*/ 7089 w 10009"/>
                          <a:gd name="connsiteY44" fmla="*/ 9157 h 10000"/>
                          <a:gd name="connsiteX45" fmla="*/ 6942 w 10009"/>
                          <a:gd name="connsiteY45" fmla="*/ 9292 h 10000"/>
                          <a:gd name="connsiteX46" fmla="*/ 6799 w 10009"/>
                          <a:gd name="connsiteY46" fmla="*/ 9416 h 10000"/>
                          <a:gd name="connsiteX47" fmla="*/ 6673 w 10009"/>
                          <a:gd name="connsiteY47" fmla="*/ 9528 h 10000"/>
                          <a:gd name="connsiteX48" fmla="*/ 6556 w 10009"/>
                          <a:gd name="connsiteY48" fmla="*/ 9629 h 10000"/>
                          <a:gd name="connsiteX49" fmla="*/ 6452 w 10009"/>
                          <a:gd name="connsiteY49" fmla="*/ 9720 h 10000"/>
                          <a:gd name="connsiteX50" fmla="*/ 6371 w 10009"/>
                          <a:gd name="connsiteY50" fmla="*/ 9797 h 10000"/>
                          <a:gd name="connsiteX51" fmla="*/ 6301 w 10009"/>
                          <a:gd name="connsiteY51" fmla="*/ 9866 h 10000"/>
                          <a:gd name="connsiteX52" fmla="*/ 6248 w 10009"/>
                          <a:gd name="connsiteY52" fmla="*/ 9908 h 10000"/>
                          <a:gd name="connsiteX53" fmla="*/ 6218 w 10009"/>
                          <a:gd name="connsiteY53" fmla="*/ 9932 h 10000"/>
                          <a:gd name="connsiteX54" fmla="*/ 6144 w 10009"/>
                          <a:gd name="connsiteY54" fmla="*/ 9986 h 10000"/>
                          <a:gd name="connsiteX55" fmla="*/ 6079 w 10009"/>
                          <a:gd name="connsiteY55" fmla="*/ 10000 h 10000"/>
                          <a:gd name="connsiteX56" fmla="*/ 6017 w 10009"/>
                          <a:gd name="connsiteY56" fmla="*/ 9990 h 10000"/>
                          <a:gd name="connsiteX57" fmla="*/ 5970 w 10009"/>
                          <a:gd name="connsiteY57" fmla="*/ 9976 h 10000"/>
                          <a:gd name="connsiteX58" fmla="*/ 5941 w 10009"/>
                          <a:gd name="connsiteY58" fmla="*/ 9957 h 10000"/>
                          <a:gd name="connsiteX59" fmla="*/ 5926 w 10009"/>
                          <a:gd name="connsiteY59" fmla="*/ 9952 h 10000"/>
                          <a:gd name="connsiteX60" fmla="*/ 5914 w 10009"/>
                          <a:gd name="connsiteY60" fmla="*/ 9942 h 10000"/>
                          <a:gd name="connsiteX61" fmla="*/ 5879 w 10009"/>
                          <a:gd name="connsiteY61" fmla="*/ 9918 h 10000"/>
                          <a:gd name="connsiteX62" fmla="*/ 5822 w 10009"/>
                          <a:gd name="connsiteY62" fmla="*/ 9875 h 10000"/>
                          <a:gd name="connsiteX63" fmla="*/ 5750 w 10009"/>
                          <a:gd name="connsiteY63" fmla="*/ 9816 h 10000"/>
                          <a:gd name="connsiteX64" fmla="*/ 5654 w 10009"/>
                          <a:gd name="connsiteY64" fmla="*/ 9739 h 10000"/>
                          <a:gd name="connsiteX65" fmla="*/ 5537 w 10009"/>
                          <a:gd name="connsiteY65" fmla="*/ 9648 h 10000"/>
                          <a:gd name="connsiteX66" fmla="*/ 5410 w 10009"/>
                          <a:gd name="connsiteY66" fmla="*/ 9547 h 10000"/>
                          <a:gd name="connsiteX67" fmla="*/ 5264 w 10009"/>
                          <a:gd name="connsiteY67" fmla="*/ 9436 h 10000"/>
                          <a:gd name="connsiteX68" fmla="*/ 5108 w 10009"/>
                          <a:gd name="connsiteY68" fmla="*/ 9315 h 10000"/>
                          <a:gd name="connsiteX69" fmla="*/ 4935 w 10009"/>
                          <a:gd name="connsiteY69" fmla="*/ 9181 h 10000"/>
                          <a:gd name="connsiteX70" fmla="*/ 4752 w 10009"/>
                          <a:gd name="connsiteY70" fmla="*/ 9036 h 10000"/>
                          <a:gd name="connsiteX71" fmla="*/ 4556 w 10009"/>
                          <a:gd name="connsiteY71" fmla="*/ 8887 h 10000"/>
                          <a:gd name="connsiteX72" fmla="*/ 4358 w 10009"/>
                          <a:gd name="connsiteY72" fmla="*/ 8731 h 10000"/>
                          <a:gd name="connsiteX73" fmla="*/ 4150 w 10009"/>
                          <a:gd name="connsiteY73" fmla="*/ 8563 h 10000"/>
                          <a:gd name="connsiteX74" fmla="*/ 3935 w 10009"/>
                          <a:gd name="connsiteY74" fmla="*/ 8404 h 10000"/>
                          <a:gd name="connsiteX75" fmla="*/ 3715 w 10009"/>
                          <a:gd name="connsiteY75" fmla="*/ 8226 h 10000"/>
                          <a:gd name="connsiteX76" fmla="*/ 3490 w 10009"/>
                          <a:gd name="connsiteY76" fmla="*/ 8057 h 10000"/>
                          <a:gd name="connsiteX77" fmla="*/ 3265 w 10009"/>
                          <a:gd name="connsiteY77" fmla="*/ 7884 h 10000"/>
                          <a:gd name="connsiteX78" fmla="*/ 3035 w 10009"/>
                          <a:gd name="connsiteY78" fmla="*/ 7705 h 10000"/>
                          <a:gd name="connsiteX79" fmla="*/ 2809 w 10009"/>
                          <a:gd name="connsiteY79" fmla="*/ 7528 h 10000"/>
                          <a:gd name="connsiteX80" fmla="*/ 2583 w 10009"/>
                          <a:gd name="connsiteY80" fmla="*/ 7349 h 10000"/>
                          <a:gd name="connsiteX81" fmla="*/ 2363 w 10009"/>
                          <a:gd name="connsiteY81" fmla="*/ 7180 h 10000"/>
                          <a:gd name="connsiteX82" fmla="*/ 2143 w 10009"/>
                          <a:gd name="connsiteY82" fmla="*/ 7011 h 10000"/>
                          <a:gd name="connsiteX83" fmla="*/ 1929 w 10009"/>
                          <a:gd name="connsiteY83" fmla="*/ 6843 h 10000"/>
                          <a:gd name="connsiteX84" fmla="*/ 1726 w 10009"/>
                          <a:gd name="connsiteY84" fmla="*/ 6683 h 10000"/>
                          <a:gd name="connsiteX85" fmla="*/ 1526 w 10009"/>
                          <a:gd name="connsiteY85" fmla="*/ 6530 h 10000"/>
                          <a:gd name="connsiteX86" fmla="*/ 1338 w 10009"/>
                          <a:gd name="connsiteY86" fmla="*/ 6379 h 10000"/>
                          <a:gd name="connsiteX87" fmla="*/ 1158 w 10009"/>
                          <a:gd name="connsiteY87" fmla="*/ 6245 h 10000"/>
                          <a:gd name="connsiteX88" fmla="*/ 990 w 10009"/>
                          <a:gd name="connsiteY88" fmla="*/ 6110 h 10000"/>
                          <a:gd name="connsiteX89" fmla="*/ 836 w 10009"/>
                          <a:gd name="connsiteY89" fmla="*/ 5989 h 10000"/>
                          <a:gd name="connsiteX90" fmla="*/ 695 w 10009"/>
                          <a:gd name="connsiteY90" fmla="*/ 5883 h 10000"/>
                          <a:gd name="connsiteX91" fmla="*/ 574 w 10009"/>
                          <a:gd name="connsiteY91" fmla="*/ 5787 h 10000"/>
                          <a:gd name="connsiteX92" fmla="*/ 465 w 10009"/>
                          <a:gd name="connsiteY92" fmla="*/ 5705 h 10000"/>
                          <a:gd name="connsiteX93" fmla="*/ 373 w 10009"/>
                          <a:gd name="connsiteY93" fmla="*/ 5627 h 10000"/>
                          <a:gd name="connsiteX94" fmla="*/ 303 w 10009"/>
                          <a:gd name="connsiteY94" fmla="*/ 5580 h 10000"/>
                          <a:gd name="connsiteX95" fmla="*/ 256 w 10009"/>
                          <a:gd name="connsiteY95" fmla="*/ 5537 h 10000"/>
                          <a:gd name="connsiteX96" fmla="*/ 229 w 10009"/>
                          <a:gd name="connsiteY96" fmla="*/ 5512 h 10000"/>
                          <a:gd name="connsiteX97" fmla="*/ 96 w 10009"/>
                          <a:gd name="connsiteY97" fmla="*/ 5334 h 10000"/>
                          <a:gd name="connsiteX98" fmla="*/ 4 w 10009"/>
                          <a:gd name="connsiteY98" fmla="*/ 4629 h 10000"/>
                          <a:gd name="connsiteX99" fmla="*/ 4 w 10009"/>
                          <a:gd name="connsiteY99" fmla="*/ 3839 h 10000"/>
                          <a:gd name="connsiteX100" fmla="*/ 244 w 10009"/>
                          <a:gd name="connsiteY100" fmla="*/ 2484 h 10000"/>
                          <a:gd name="connsiteX101" fmla="*/ 581 w 10009"/>
                          <a:gd name="connsiteY101" fmla="*/ 2190 h 10000"/>
                          <a:gd name="connsiteX102" fmla="*/ 3848 w 10009"/>
                          <a:gd name="connsiteY10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609 w 10009"/>
                          <a:gd name="connsiteY5" fmla="*/ 4009 h 10000"/>
                          <a:gd name="connsiteX6" fmla="*/ 9581 w 10009"/>
                          <a:gd name="connsiteY6" fmla="*/ 4042 h 10000"/>
                          <a:gd name="connsiteX7" fmla="*/ 9569 w 10009"/>
                          <a:gd name="connsiteY7" fmla="*/ 4052 h 10000"/>
                          <a:gd name="connsiteX8" fmla="*/ 9574 w 10009"/>
                          <a:gd name="connsiteY8" fmla="*/ 6245 h 10000"/>
                          <a:gd name="connsiteX9" fmla="*/ 9586 w 10009"/>
                          <a:gd name="connsiteY9" fmla="*/ 6254 h 10000"/>
                          <a:gd name="connsiteX10" fmla="*/ 9617 w 10009"/>
                          <a:gd name="connsiteY10" fmla="*/ 6279 h 10000"/>
                          <a:gd name="connsiteX11" fmla="*/ 9661 w 10009"/>
                          <a:gd name="connsiteY11" fmla="*/ 6312 h 10000"/>
                          <a:gd name="connsiteX12" fmla="*/ 9718 w 10009"/>
                          <a:gd name="connsiteY12" fmla="*/ 6346 h 10000"/>
                          <a:gd name="connsiteX13" fmla="*/ 9773 w 10009"/>
                          <a:gd name="connsiteY13" fmla="*/ 6389 h 10000"/>
                          <a:gd name="connsiteX14" fmla="*/ 9825 w 10009"/>
                          <a:gd name="connsiteY14" fmla="*/ 6428 h 10000"/>
                          <a:gd name="connsiteX15" fmla="*/ 9864 w 10009"/>
                          <a:gd name="connsiteY15" fmla="*/ 6462 h 10000"/>
                          <a:gd name="connsiteX16" fmla="*/ 9894 w 10009"/>
                          <a:gd name="connsiteY16" fmla="*/ 6496 h 10000"/>
                          <a:gd name="connsiteX17" fmla="*/ 9904 w 10009"/>
                          <a:gd name="connsiteY17" fmla="*/ 6539 h 10000"/>
                          <a:gd name="connsiteX18" fmla="*/ 9899 w 10009"/>
                          <a:gd name="connsiteY18" fmla="*/ 6582 h 10000"/>
                          <a:gd name="connsiteX19" fmla="*/ 9886 w 10009"/>
                          <a:gd name="connsiteY19" fmla="*/ 6625 h 10000"/>
                          <a:gd name="connsiteX20" fmla="*/ 9874 w 10009"/>
                          <a:gd name="connsiteY20" fmla="*/ 6659 h 10000"/>
                          <a:gd name="connsiteX21" fmla="*/ 9859 w 10009"/>
                          <a:gd name="connsiteY21" fmla="*/ 6674 h 10000"/>
                          <a:gd name="connsiteX22" fmla="*/ 9857 w 10009"/>
                          <a:gd name="connsiteY22" fmla="*/ 6683 h 10000"/>
                          <a:gd name="connsiteX23" fmla="*/ 9847 w 10009"/>
                          <a:gd name="connsiteY23" fmla="*/ 6693 h 10000"/>
                          <a:gd name="connsiteX24" fmla="*/ 9812 w 10009"/>
                          <a:gd name="connsiteY24" fmla="*/ 6727 h 10000"/>
                          <a:gd name="connsiteX25" fmla="*/ 9760 w 10009"/>
                          <a:gd name="connsiteY25" fmla="*/ 6765 h 10000"/>
                          <a:gd name="connsiteX26" fmla="*/ 9691 w 10009"/>
                          <a:gd name="connsiteY26" fmla="*/ 6833 h 10000"/>
                          <a:gd name="connsiteX27" fmla="*/ 9599 w 10009"/>
                          <a:gd name="connsiteY27" fmla="*/ 6910 h 10000"/>
                          <a:gd name="connsiteX28" fmla="*/ 9495 w 10009"/>
                          <a:gd name="connsiteY28" fmla="*/ 7001 h 10000"/>
                          <a:gd name="connsiteX29" fmla="*/ 9378 w 10009"/>
                          <a:gd name="connsiteY29" fmla="*/ 7113 h 10000"/>
                          <a:gd name="connsiteX30" fmla="*/ 9250 w 10009"/>
                          <a:gd name="connsiteY30" fmla="*/ 7233 h 10000"/>
                          <a:gd name="connsiteX31" fmla="*/ 9106 w 10009"/>
                          <a:gd name="connsiteY31" fmla="*/ 7358 h 10000"/>
                          <a:gd name="connsiteX32" fmla="*/ 8958 w 10009"/>
                          <a:gd name="connsiteY32" fmla="*/ 7484 h 10000"/>
                          <a:gd name="connsiteX33" fmla="*/ 8799 w 10009"/>
                          <a:gd name="connsiteY33" fmla="*/ 7628 h 10000"/>
                          <a:gd name="connsiteX34" fmla="*/ 8632 w 10009"/>
                          <a:gd name="connsiteY34" fmla="*/ 7783 h 10000"/>
                          <a:gd name="connsiteX35" fmla="*/ 8458 w 10009"/>
                          <a:gd name="connsiteY35" fmla="*/ 7933 h 10000"/>
                          <a:gd name="connsiteX36" fmla="*/ 8285 w 10009"/>
                          <a:gd name="connsiteY36" fmla="*/ 8086 h 10000"/>
                          <a:gd name="connsiteX37" fmla="*/ 8107 w 10009"/>
                          <a:gd name="connsiteY37" fmla="*/ 8246 h 10000"/>
                          <a:gd name="connsiteX38" fmla="*/ 7934 w 10009"/>
                          <a:gd name="connsiteY38" fmla="*/ 8404 h 10000"/>
                          <a:gd name="connsiteX39" fmla="*/ 7757 w 10009"/>
                          <a:gd name="connsiteY39" fmla="*/ 8559 h 10000"/>
                          <a:gd name="connsiteX40" fmla="*/ 7584 w 10009"/>
                          <a:gd name="connsiteY40" fmla="*/ 8718 h 10000"/>
                          <a:gd name="connsiteX41" fmla="*/ 7411 w 10009"/>
                          <a:gd name="connsiteY41" fmla="*/ 8868 h 10000"/>
                          <a:gd name="connsiteX42" fmla="*/ 7245 w 10009"/>
                          <a:gd name="connsiteY42" fmla="*/ 9012 h 10000"/>
                          <a:gd name="connsiteX43" fmla="*/ 7089 w 10009"/>
                          <a:gd name="connsiteY43" fmla="*/ 9157 h 10000"/>
                          <a:gd name="connsiteX44" fmla="*/ 6942 w 10009"/>
                          <a:gd name="connsiteY44" fmla="*/ 9292 h 10000"/>
                          <a:gd name="connsiteX45" fmla="*/ 6799 w 10009"/>
                          <a:gd name="connsiteY45" fmla="*/ 9416 h 10000"/>
                          <a:gd name="connsiteX46" fmla="*/ 6673 w 10009"/>
                          <a:gd name="connsiteY46" fmla="*/ 9528 h 10000"/>
                          <a:gd name="connsiteX47" fmla="*/ 6556 w 10009"/>
                          <a:gd name="connsiteY47" fmla="*/ 9629 h 10000"/>
                          <a:gd name="connsiteX48" fmla="*/ 6452 w 10009"/>
                          <a:gd name="connsiteY48" fmla="*/ 9720 h 10000"/>
                          <a:gd name="connsiteX49" fmla="*/ 6371 w 10009"/>
                          <a:gd name="connsiteY49" fmla="*/ 9797 h 10000"/>
                          <a:gd name="connsiteX50" fmla="*/ 6301 w 10009"/>
                          <a:gd name="connsiteY50" fmla="*/ 9866 h 10000"/>
                          <a:gd name="connsiteX51" fmla="*/ 6248 w 10009"/>
                          <a:gd name="connsiteY51" fmla="*/ 9908 h 10000"/>
                          <a:gd name="connsiteX52" fmla="*/ 6218 w 10009"/>
                          <a:gd name="connsiteY52" fmla="*/ 9932 h 10000"/>
                          <a:gd name="connsiteX53" fmla="*/ 6144 w 10009"/>
                          <a:gd name="connsiteY53" fmla="*/ 9986 h 10000"/>
                          <a:gd name="connsiteX54" fmla="*/ 6079 w 10009"/>
                          <a:gd name="connsiteY54" fmla="*/ 10000 h 10000"/>
                          <a:gd name="connsiteX55" fmla="*/ 6017 w 10009"/>
                          <a:gd name="connsiteY55" fmla="*/ 9990 h 10000"/>
                          <a:gd name="connsiteX56" fmla="*/ 5970 w 10009"/>
                          <a:gd name="connsiteY56" fmla="*/ 9976 h 10000"/>
                          <a:gd name="connsiteX57" fmla="*/ 5941 w 10009"/>
                          <a:gd name="connsiteY57" fmla="*/ 9957 h 10000"/>
                          <a:gd name="connsiteX58" fmla="*/ 5926 w 10009"/>
                          <a:gd name="connsiteY58" fmla="*/ 9952 h 10000"/>
                          <a:gd name="connsiteX59" fmla="*/ 5914 w 10009"/>
                          <a:gd name="connsiteY59" fmla="*/ 9942 h 10000"/>
                          <a:gd name="connsiteX60" fmla="*/ 5879 w 10009"/>
                          <a:gd name="connsiteY60" fmla="*/ 9918 h 10000"/>
                          <a:gd name="connsiteX61" fmla="*/ 5822 w 10009"/>
                          <a:gd name="connsiteY61" fmla="*/ 9875 h 10000"/>
                          <a:gd name="connsiteX62" fmla="*/ 5750 w 10009"/>
                          <a:gd name="connsiteY62" fmla="*/ 9816 h 10000"/>
                          <a:gd name="connsiteX63" fmla="*/ 5654 w 10009"/>
                          <a:gd name="connsiteY63" fmla="*/ 9739 h 10000"/>
                          <a:gd name="connsiteX64" fmla="*/ 5537 w 10009"/>
                          <a:gd name="connsiteY64" fmla="*/ 9648 h 10000"/>
                          <a:gd name="connsiteX65" fmla="*/ 5410 w 10009"/>
                          <a:gd name="connsiteY65" fmla="*/ 9547 h 10000"/>
                          <a:gd name="connsiteX66" fmla="*/ 5264 w 10009"/>
                          <a:gd name="connsiteY66" fmla="*/ 9436 h 10000"/>
                          <a:gd name="connsiteX67" fmla="*/ 5108 w 10009"/>
                          <a:gd name="connsiteY67" fmla="*/ 9315 h 10000"/>
                          <a:gd name="connsiteX68" fmla="*/ 4935 w 10009"/>
                          <a:gd name="connsiteY68" fmla="*/ 9181 h 10000"/>
                          <a:gd name="connsiteX69" fmla="*/ 4752 w 10009"/>
                          <a:gd name="connsiteY69" fmla="*/ 9036 h 10000"/>
                          <a:gd name="connsiteX70" fmla="*/ 4556 w 10009"/>
                          <a:gd name="connsiteY70" fmla="*/ 8887 h 10000"/>
                          <a:gd name="connsiteX71" fmla="*/ 4358 w 10009"/>
                          <a:gd name="connsiteY71" fmla="*/ 8731 h 10000"/>
                          <a:gd name="connsiteX72" fmla="*/ 4150 w 10009"/>
                          <a:gd name="connsiteY72" fmla="*/ 8563 h 10000"/>
                          <a:gd name="connsiteX73" fmla="*/ 3935 w 10009"/>
                          <a:gd name="connsiteY73" fmla="*/ 8404 h 10000"/>
                          <a:gd name="connsiteX74" fmla="*/ 3715 w 10009"/>
                          <a:gd name="connsiteY74" fmla="*/ 8226 h 10000"/>
                          <a:gd name="connsiteX75" fmla="*/ 3490 w 10009"/>
                          <a:gd name="connsiteY75" fmla="*/ 8057 h 10000"/>
                          <a:gd name="connsiteX76" fmla="*/ 3265 w 10009"/>
                          <a:gd name="connsiteY76" fmla="*/ 7884 h 10000"/>
                          <a:gd name="connsiteX77" fmla="*/ 3035 w 10009"/>
                          <a:gd name="connsiteY77" fmla="*/ 7705 h 10000"/>
                          <a:gd name="connsiteX78" fmla="*/ 2809 w 10009"/>
                          <a:gd name="connsiteY78" fmla="*/ 7528 h 10000"/>
                          <a:gd name="connsiteX79" fmla="*/ 2583 w 10009"/>
                          <a:gd name="connsiteY79" fmla="*/ 7349 h 10000"/>
                          <a:gd name="connsiteX80" fmla="*/ 2363 w 10009"/>
                          <a:gd name="connsiteY80" fmla="*/ 7180 h 10000"/>
                          <a:gd name="connsiteX81" fmla="*/ 2143 w 10009"/>
                          <a:gd name="connsiteY81" fmla="*/ 7011 h 10000"/>
                          <a:gd name="connsiteX82" fmla="*/ 1929 w 10009"/>
                          <a:gd name="connsiteY82" fmla="*/ 6843 h 10000"/>
                          <a:gd name="connsiteX83" fmla="*/ 1726 w 10009"/>
                          <a:gd name="connsiteY83" fmla="*/ 6683 h 10000"/>
                          <a:gd name="connsiteX84" fmla="*/ 1526 w 10009"/>
                          <a:gd name="connsiteY84" fmla="*/ 6530 h 10000"/>
                          <a:gd name="connsiteX85" fmla="*/ 1338 w 10009"/>
                          <a:gd name="connsiteY85" fmla="*/ 6379 h 10000"/>
                          <a:gd name="connsiteX86" fmla="*/ 1158 w 10009"/>
                          <a:gd name="connsiteY86" fmla="*/ 6245 h 10000"/>
                          <a:gd name="connsiteX87" fmla="*/ 990 w 10009"/>
                          <a:gd name="connsiteY87" fmla="*/ 6110 h 10000"/>
                          <a:gd name="connsiteX88" fmla="*/ 836 w 10009"/>
                          <a:gd name="connsiteY88" fmla="*/ 5989 h 10000"/>
                          <a:gd name="connsiteX89" fmla="*/ 695 w 10009"/>
                          <a:gd name="connsiteY89" fmla="*/ 5883 h 10000"/>
                          <a:gd name="connsiteX90" fmla="*/ 574 w 10009"/>
                          <a:gd name="connsiteY90" fmla="*/ 5787 h 10000"/>
                          <a:gd name="connsiteX91" fmla="*/ 465 w 10009"/>
                          <a:gd name="connsiteY91" fmla="*/ 5705 h 10000"/>
                          <a:gd name="connsiteX92" fmla="*/ 373 w 10009"/>
                          <a:gd name="connsiteY92" fmla="*/ 5627 h 10000"/>
                          <a:gd name="connsiteX93" fmla="*/ 303 w 10009"/>
                          <a:gd name="connsiteY93" fmla="*/ 5580 h 10000"/>
                          <a:gd name="connsiteX94" fmla="*/ 256 w 10009"/>
                          <a:gd name="connsiteY94" fmla="*/ 5537 h 10000"/>
                          <a:gd name="connsiteX95" fmla="*/ 229 w 10009"/>
                          <a:gd name="connsiteY95" fmla="*/ 5512 h 10000"/>
                          <a:gd name="connsiteX96" fmla="*/ 96 w 10009"/>
                          <a:gd name="connsiteY96" fmla="*/ 5334 h 10000"/>
                          <a:gd name="connsiteX97" fmla="*/ 4 w 10009"/>
                          <a:gd name="connsiteY97" fmla="*/ 4629 h 10000"/>
                          <a:gd name="connsiteX98" fmla="*/ 4 w 10009"/>
                          <a:gd name="connsiteY98" fmla="*/ 3839 h 10000"/>
                          <a:gd name="connsiteX99" fmla="*/ 244 w 10009"/>
                          <a:gd name="connsiteY99" fmla="*/ 2484 h 10000"/>
                          <a:gd name="connsiteX100" fmla="*/ 581 w 10009"/>
                          <a:gd name="connsiteY100" fmla="*/ 2190 h 10000"/>
                          <a:gd name="connsiteX101" fmla="*/ 3848 w 10009"/>
                          <a:gd name="connsiteY10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69 w 10009"/>
                          <a:gd name="connsiteY6" fmla="*/ 4052 h 10000"/>
                          <a:gd name="connsiteX7" fmla="*/ 9574 w 10009"/>
                          <a:gd name="connsiteY7" fmla="*/ 6245 h 10000"/>
                          <a:gd name="connsiteX8" fmla="*/ 9586 w 10009"/>
                          <a:gd name="connsiteY8" fmla="*/ 6254 h 10000"/>
                          <a:gd name="connsiteX9" fmla="*/ 9617 w 10009"/>
                          <a:gd name="connsiteY9" fmla="*/ 6279 h 10000"/>
                          <a:gd name="connsiteX10" fmla="*/ 9661 w 10009"/>
                          <a:gd name="connsiteY10" fmla="*/ 6312 h 10000"/>
                          <a:gd name="connsiteX11" fmla="*/ 9718 w 10009"/>
                          <a:gd name="connsiteY11" fmla="*/ 6346 h 10000"/>
                          <a:gd name="connsiteX12" fmla="*/ 9773 w 10009"/>
                          <a:gd name="connsiteY12" fmla="*/ 6389 h 10000"/>
                          <a:gd name="connsiteX13" fmla="*/ 9825 w 10009"/>
                          <a:gd name="connsiteY13" fmla="*/ 6428 h 10000"/>
                          <a:gd name="connsiteX14" fmla="*/ 9864 w 10009"/>
                          <a:gd name="connsiteY14" fmla="*/ 6462 h 10000"/>
                          <a:gd name="connsiteX15" fmla="*/ 9894 w 10009"/>
                          <a:gd name="connsiteY15" fmla="*/ 6496 h 10000"/>
                          <a:gd name="connsiteX16" fmla="*/ 9904 w 10009"/>
                          <a:gd name="connsiteY16" fmla="*/ 6539 h 10000"/>
                          <a:gd name="connsiteX17" fmla="*/ 9899 w 10009"/>
                          <a:gd name="connsiteY17" fmla="*/ 6582 h 10000"/>
                          <a:gd name="connsiteX18" fmla="*/ 9886 w 10009"/>
                          <a:gd name="connsiteY18" fmla="*/ 6625 h 10000"/>
                          <a:gd name="connsiteX19" fmla="*/ 9874 w 10009"/>
                          <a:gd name="connsiteY19" fmla="*/ 6659 h 10000"/>
                          <a:gd name="connsiteX20" fmla="*/ 9859 w 10009"/>
                          <a:gd name="connsiteY20" fmla="*/ 6674 h 10000"/>
                          <a:gd name="connsiteX21" fmla="*/ 9857 w 10009"/>
                          <a:gd name="connsiteY21" fmla="*/ 6683 h 10000"/>
                          <a:gd name="connsiteX22" fmla="*/ 9847 w 10009"/>
                          <a:gd name="connsiteY22" fmla="*/ 6693 h 10000"/>
                          <a:gd name="connsiteX23" fmla="*/ 9812 w 10009"/>
                          <a:gd name="connsiteY23" fmla="*/ 6727 h 10000"/>
                          <a:gd name="connsiteX24" fmla="*/ 9760 w 10009"/>
                          <a:gd name="connsiteY24" fmla="*/ 6765 h 10000"/>
                          <a:gd name="connsiteX25" fmla="*/ 9691 w 10009"/>
                          <a:gd name="connsiteY25" fmla="*/ 6833 h 10000"/>
                          <a:gd name="connsiteX26" fmla="*/ 9599 w 10009"/>
                          <a:gd name="connsiteY26" fmla="*/ 6910 h 10000"/>
                          <a:gd name="connsiteX27" fmla="*/ 9495 w 10009"/>
                          <a:gd name="connsiteY27" fmla="*/ 7001 h 10000"/>
                          <a:gd name="connsiteX28" fmla="*/ 9378 w 10009"/>
                          <a:gd name="connsiteY28" fmla="*/ 7113 h 10000"/>
                          <a:gd name="connsiteX29" fmla="*/ 9250 w 10009"/>
                          <a:gd name="connsiteY29" fmla="*/ 7233 h 10000"/>
                          <a:gd name="connsiteX30" fmla="*/ 9106 w 10009"/>
                          <a:gd name="connsiteY30" fmla="*/ 7358 h 10000"/>
                          <a:gd name="connsiteX31" fmla="*/ 8958 w 10009"/>
                          <a:gd name="connsiteY31" fmla="*/ 7484 h 10000"/>
                          <a:gd name="connsiteX32" fmla="*/ 8799 w 10009"/>
                          <a:gd name="connsiteY32" fmla="*/ 7628 h 10000"/>
                          <a:gd name="connsiteX33" fmla="*/ 8632 w 10009"/>
                          <a:gd name="connsiteY33" fmla="*/ 7783 h 10000"/>
                          <a:gd name="connsiteX34" fmla="*/ 8458 w 10009"/>
                          <a:gd name="connsiteY34" fmla="*/ 7933 h 10000"/>
                          <a:gd name="connsiteX35" fmla="*/ 8285 w 10009"/>
                          <a:gd name="connsiteY35" fmla="*/ 8086 h 10000"/>
                          <a:gd name="connsiteX36" fmla="*/ 8107 w 10009"/>
                          <a:gd name="connsiteY36" fmla="*/ 8246 h 10000"/>
                          <a:gd name="connsiteX37" fmla="*/ 7934 w 10009"/>
                          <a:gd name="connsiteY37" fmla="*/ 8404 h 10000"/>
                          <a:gd name="connsiteX38" fmla="*/ 7757 w 10009"/>
                          <a:gd name="connsiteY38" fmla="*/ 8559 h 10000"/>
                          <a:gd name="connsiteX39" fmla="*/ 7584 w 10009"/>
                          <a:gd name="connsiteY39" fmla="*/ 8718 h 10000"/>
                          <a:gd name="connsiteX40" fmla="*/ 7411 w 10009"/>
                          <a:gd name="connsiteY40" fmla="*/ 8868 h 10000"/>
                          <a:gd name="connsiteX41" fmla="*/ 7245 w 10009"/>
                          <a:gd name="connsiteY41" fmla="*/ 9012 h 10000"/>
                          <a:gd name="connsiteX42" fmla="*/ 7089 w 10009"/>
                          <a:gd name="connsiteY42" fmla="*/ 9157 h 10000"/>
                          <a:gd name="connsiteX43" fmla="*/ 6942 w 10009"/>
                          <a:gd name="connsiteY43" fmla="*/ 9292 h 10000"/>
                          <a:gd name="connsiteX44" fmla="*/ 6799 w 10009"/>
                          <a:gd name="connsiteY44" fmla="*/ 9416 h 10000"/>
                          <a:gd name="connsiteX45" fmla="*/ 6673 w 10009"/>
                          <a:gd name="connsiteY45" fmla="*/ 9528 h 10000"/>
                          <a:gd name="connsiteX46" fmla="*/ 6556 w 10009"/>
                          <a:gd name="connsiteY46" fmla="*/ 9629 h 10000"/>
                          <a:gd name="connsiteX47" fmla="*/ 6452 w 10009"/>
                          <a:gd name="connsiteY47" fmla="*/ 9720 h 10000"/>
                          <a:gd name="connsiteX48" fmla="*/ 6371 w 10009"/>
                          <a:gd name="connsiteY48" fmla="*/ 9797 h 10000"/>
                          <a:gd name="connsiteX49" fmla="*/ 6301 w 10009"/>
                          <a:gd name="connsiteY49" fmla="*/ 9866 h 10000"/>
                          <a:gd name="connsiteX50" fmla="*/ 6248 w 10009"/>
                          <a:gd name="connsiteY50" fmla="*/ 9908 h 10000"/>
                          <a:gd name="connsiteX51" fmla="*/ 6218 w 10009"/>
                          <a:gd name="connsiteY51" fmla="*/ 9932 h 10000"/>
                          <a:gd name="connsiteX52" fmla="*/ 6144 w 10009"/>
                          <a:gd name="connsiteY52" fmla="*/ 9986 h 10000"/>
                          <a:gd name="connsiteX53" fmla="*/ 6079 w 10009"/>
                          <a:gd name="connsiteY53" fmla="*/ 10000 h 10000"/>
                          <a:gd name="connsiteX54" fmla="*/ 6017 w 10009"/>
                          <a:gd name="connsiteY54" fmla="*/ 9990 h 10000"/>
                          <a:gd name="connsiteX55" fmla="*/ 5970 w 10009"/>
                          <a:gd name="connsiteY55" fmla="*/ 9976 h 10000"/>
                          <a:gd name="connsiteX56" fmla="*/ 5941 w 10009"/>
                          <a:gd name="connsiteY56" fmla="*/ 9957 h 10000"/>
                          <a:gd name="connsiteX57" fmla="*/ 5926 w 10009"/>
                          <a:gd name="connsiteY57" fmla="*/ 9952 h 10000"/>
                          <a:gd name="connsiteX58" fmla="*/ 5914 w 10009"/>
                          <a:gd name="connsiteY58" fmla="*/ 9942 h 10000"/>
                          <a:gd name="connsiteX59" fmla="*/ 5879 w 10009"/>
                          <a:gd name="connsiteY59" fmla="*/ 9918 h 10000"/>
                          <a:gd name="connsiteX60" fmla="*/ 5822 w 10009"/>
                          <a:gd name="connsiteY60" fmla="*/ 9875 h 10000"/>
                          <a:gd name="connsiteX61" fmla="*/ 5750 w 10009"/>
                          <a:gd name="connsiteY61" fmla="*/ 9816 h 10000"/>
                          <a:gd name="connsiteX62" fmla="*/ 5654 w 10009"/>
                          <a:gd name="connsiteY62" fmla="*/ 9739 h 10000"/>
                          <a:gd name="connsiteX63" fmla="*/ 5537 w 10009"/>
                          <a:gd name="connsiteY63" fmla="*/ 9648 h 10000"/>
                          <a:gd name="connsiteX64" fmla="*/ 5410 w 10009"/>
                          <a:gd name="connsiteY64" fmla="*/ 9547 h 10000"/>
                          <a:gd name="connsiteX65" fmla="*/ 5264 w 10009"/>
                          <a:gd name="connsiteY65" fmla="*/ 9436 h 10000"/>
                          <a:gd name="connsiteX66" fmla="*/ 5108 w 10009"/>
                          <a:gd name="connsiteY66" fmla="*/ 9315 h 10000"/>
                          <a:gd name="connsiteX67" fmla="*/ 4935 w 10009"/>
                          <a:gd name="connsiteY67" fmla="*/ 9181 h 10000"/>
                          <a:gd name="connsiteX68" fmla="*/ 4752 w 10009"/>
                          <a:gd name="connsiteY68" fmla="*/ 9036 h 10000"/>
                          <a:gd name="connsiteX69" fmla="*/ 4556 w 10009"/>
                          <a:gd name="connsiteY69" fmla="*/ 8887 h 10000"/>
                          <a:gd name="connsiteX70" fmla="*/ 4358 w 10009"/>
                          <a:gd name="connsiteY70" fmla="*/ 8731 h 10000"/>
                          <a:gd name="connsiteX71" fmla="*/ 4150 w 10009"/>
                          <a:gd name="connsiteY71" fmla="*/ 8563 h 10000"/>
                          <a:gd name="connsiteX72" fmla="*/ 3935 w 10009"/>
                          <a:gd name="connsiteY72" fmla="*/ 8404 h 10000"/>
                          <a:gd name="connsiteX73" fmla="*/ 3715 w 10009"/>
                          <a:gd name="connsiteY73" fmla="*/ 8226 h 10000"/>
                          <a:gd name="connsiteX74" fmla="*/ 3490 w 10009"/>
                          <a:gd name="connsiteY74" fmla="*/ 8057 h 10000"/>
                          <a:gd name="connsiteX75" fmla="*/ 3265 w 10009"/>
                          <a:gd name="connsiteY75" fmla="*/ 7884 h 10000"/>
                          <a:gd name="connsiteX76" fmla="*/ 3035 w 10009"/>
                          <a:gd name="connsiteY76" fmla="*/ 7705 h 10000"/>
                          <a:gd name="connsiteX77" fmla="*/ 2809 w 10009"/>
                          <a:gd name="connsiteY77" fmla="*/ 7528 h 10000"/>
                          <a:gd name="connsiteX78" fmla="*/ 2583 w 10009"/>
                          <a:gd name="connsiteY78" fmla="*/ 7349 h 10000"/>
                          <a:gd name="connsiteX79" fmla="*/ 2363 w 10009"/>
                          <a:gd name="connsiteY79" fmla="*/ 7180 h 10000"/>
                          <a:gd name="connsiteX80" fmla="*/ 2143 w 10009"/>
                          <a:gd name="connsiteY80" fmla="*/ 7011 h 10000"/>
                          <a:gd name="connsiteX81" fmla="*/ 1929 w 10009"/>
                          <a:gd name="connsiteY81" fmla="*/ 6843 h 10000"/>
                          <a:gd name="connsiteX82" fmla="*/ 1726 w 10009"/>
                          <a:gd name="connsiteY82" fmla="*/ 6683 h 10000"/>
                          <a:gd name="connsiteX83" fmla="*/ 1526 w 10009"/>
                          <a:gd name="connsiteY83" fmla="*/ 6530 h 10000"/>
                          <a:gd name="connsiteX84" fmla="*/ 1338 w 10009"/>
                          <a:gd name="connsiteY84" fmla="*/ 6379 h 10000"/>
                          <a:gd name="connsiteX85" fmla="*/ 1158 w 10009"/>
                          <a:gd name="connsiteY85" fmla="*/ 6245 h 10000"/>
                          <a:gd name="connsiteX86" fmla="*/ 990 w 10009"/>
                          <a:gd name="connsiteY86" fmla="*/ 6110 h 10000"/>
                          <a:gd name="connsiteX87" fmla="*/ 836 w 10009"/>
                          <a:gd name="connsiteY87" fmla="*/ 5989 h 10000"/>
                          <a:gd name="connsiteX88" fmla="*/ 695 w 10009"/>
                          <a:gd name="connsiteY88" fmla="*/ 5883 h 10000"/>
                          <a:gd name="connsiteX89" fmla="*/ 574 w 10009"/>
                          <a:gd name="connsiteY89" fmla="*/ 5787 h 10000"/>
                          <a:gd name="connsiteX90" fmla="*/ 465 w 10009"/>
                          <a:gd name="connsiteY90" fmla="*/ 5705 h 10000"/>
                          <a:gd name="connsiteX91" fmla="*/ 373 w 10009"/>
                          <a:gd name="connsiteY91" fmla="*/ 5627 h 10000"/>
                          <a:gd name="connsiteX92" fmla="*/ 303 w 10009"/>
                          <a:gd name="connsiteY92" fmla="*/ 5580 h 10000"/>
                          <a:gd name="connsiteX93" fmla="*/ 256 w 10009"/>
                          <a:gd name="connsiteY93" fmla="*/ 5537 h 10000"/>
                          <a:gd name="connsiteX94" fmla="*/ 229 w 10009"/>
                          <a:gd name="connsiteY94" fmla="*/ 5512 h 10000"/>
                          <a:gd name="connsiteX95" fmla="*/ 96 w 10009"/>
                          <a:gd name="connsiteY95" fmla="*/ 5334 h 10000"/>
                          <a:gd name="connsiteX96" fmla="*/ 4 w 10009"/>
                          <a:gd name="connsiteY96" fmla="*/ 4629 h 10000"/>
                          <a:gd name="connsiteX97" fmla="*/ 4 w 10009"/>
                          <a:gd name="connsiteY97" fmla="*/ 3839 h 10000"/>
                          <a:gd name="connsiteX98" fmla="*/ 244 w 10009"/>
                          <a:gd name="connsiteY98" fmla="*/ 2484 h 10000"/>
                          <a:gd name="connsiteX99" fmla="*/ 581 w 10009"/>
                          <a:gd name="connsiteY99" fmla="*/ 2190 h 10000"/>
                          <a:gd name="connsiteX100" fmla="*/ 3848 w 10009"/>
                          <a:gd name="connsiteY10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17 w 10009"/>
                          <a:gd name="connsiteY8" fmla="*/ 6279 h 10000"/>
                          <a:gd name="connsiteX9" fmla="*/ 9661 w 10009"/>
                          <a:gd name="connsiteY9" fmla="*/ 6312 h 10000"/>
                          <a:gd name="connsiteX10" fmla="*/ 9718 w 10009"/>
                          <a:gd name="connsiteY10" fmla="*/ 6346 h 10000"/>
                          <a:gd name="connsiteX11" fmla="*/ 9773 w 10009"/>
                          <a:gd name="connsiteY11" fmla="*/ 6389 h 10000"/>
                          <a:gd name="connsiteX12" fmla="*/ 9825 w 10009"/>
                          <a:gd name="connsiteY12" fmla="*/ 6428 h 10000"/>
                          <a:gd name="connsiteX13" fmla="*/ 9864 w 10009"/>
                          <a:gd name="connsiteY13" fmla="*/ 6462 h 10000"/>
                          <a:gd name="connsiteX14" fmla="*/ 9894 w 10009"/>
                          <a:gd name="connsiteY14" fmla="*/ 6496 h 10000"/>
                          <a:gd name="connsiteX15" fmla="*/ 9904 w 10009"/>
                          <a:gd name="connsiteY15" fmla="*/ 6539 h 10000"/>
                          <a:gd name="connsiteX16" fmla="*/ 9899 w 10009"/>
                          <a:gd name="connsiteY16" fmla="*/ 6582 h 10000"/>
                          <a:gd name="connsiteX17" fmla="*/ 9886 w 10009"/>
                          <a:gd name="connsiteY17" fmla="*/ 6625 h 10000"/>
                          <a:gd name="connsiteX18" fmla="*/ 9874 w 10009"/>
                          <a:gd name="connsiteY18" fmla="*/ 6659 h 10000"/>
                          <a:gd name="connsiteX19" fmla="*/ 9859 w 10009"/>
                          <a:gd name="connsiteY19" fmla="*/ 6674 h 10000"/>
                          <a:gd name="connsiteX20" fmla="*/ 9857 w 10009"/>
                          <a:gd name="connsiteY20" fmla="*/ 6683 h 10000"/>
                          <a:gd name="connsiteX21" fmla="*/ 9847 w 10009"/>
                          <a:gd name="connsiteY21" fmla="*/ 6693 h 10000"/>
                          <a:gd name="connsiteX22" fmla="*/ 9812 w 10009"/>
                          <a:gd name="connsiteY22" fmla="*/ 6727 h 10000"/>
                          <a:gd name="connsiteX23" fmla="*/ 9760 w 10009"/>
                          <a:gd name="connsiteY23" fmla="*/ 6765 h 10000"/>
                          <a:gd name="connsiteX24" fmla="*/ 9691 w 10009"/>
                          <a:gd name="connsiteY24" fmla="*/ 6833 h 10000"/>
                          <a:gd name="connsiteX25" fmla="*/ 9599 w 10009"/>
                          <a:gd name="connsiteY25" fmla="*/ 6910 h 10000"/>
                          <a:gd name="connsiteX26" fmla="*/ 9495 w 10009"/>
                          <a:gd name="connsiteY26" fmla="*/ 7001 h 10000"/>
                          <a:gd name="connsiteX27" fmla="*/ 9378 w 10009"/>
                          <a:gd name="connsiteY27" fmla="*/ 7113 h 10000"/>
                          <a:gd name="connsiteX28" fmla="*/ 9250 w 10009"/>
                          <a:gd name="connsiteY28" fmla="*/ 7233 h 10000"/>
                          <a:gd name="connsiteX29" fmla="*/ 9106 w 10009"/>
                          <a:gd name="connsiteY29" fmla="*/ 7358 h 10000"/>
                          <a:gd name="connsiteX30" fmla="*/ 8958 w 10009"/>
                          <a:gd name="connsiteY30" fmla="*/ 7484 h 10000"/>
                          <a:gd name="connsiteX31" fmla="*/ 8799 w 10009"/>
                          <a:gd name="connsiteY31" fmla="*/ 7628 h 10000"/>
                          <a:gd name="connsiteX32" fmla="*/ 8632 w 10009"/>
                          <a:gd name="connsiteY32" fmla="*/ 7783 h 10000"/>
                          <a:gd name="connsiteX33" fmla="*/ 8458 w 10009"/>
                          <a:gd name="connsiteY33" fmla="*/ 7933 h 10000"/>
                          <a:gd name="connsiteX34" fmla="*/ 8285 w 10009"/>
                          <a:gd name="connsiteY34" fmla="*/ 8086 h 10000"/>
                          <a:gd name="connsiteX35" fmla="*/ 8107 w 10009"/>
                          <a:gd name="connsiteY35" fmla="*/ 8246 h 10000"/>
                          <a:gd name="connsiteX36" fmla="*/ 7934 w 10009"/>
                          <a:gd name="connsiteY36" fmla="*/ 8404 h 10000"/>
                          <a:gd name="connsiteX37" fmla="*/ 7757 w 10009"/>
                          <a:gd name="connsiteY37" fmla="*/ 8559 h 10000"/>
                          <a:gd name="connsiteX38" fmla="*/ 7584 w 10009"/>
                          <a:gd name="connsiteY38" fmla="*/ 8718 h 10000"/>
                          <a:gd name="connsiteX39" fmla="*/ 7411 w 10009"/>
                          <a:gd name="connsiteY39" fmla="*/ 8868 h 10000"/>
                          <a:gd name="connsiteX40" fmla="*/ 7245 w 10009"/>
                          <a:gd name="connsiteY40" fmla="*/ 9012 h 10000"/>
                          <a:gd name="connsiteX41" fmla="*/ 7089 w 10009"/>
                          <a:gd name="connsiteY41" fmla="*/ 9157 h 10000"/>
                          <a:gd name="connsiteX42" fmla="*/ 6942 w 10009"/>
                          <a:gd name="connsiteY42" fmla="*/ 9292 h 10000"/>
                          <a:gd name="connsiteX43" fmla="*/ 6799 w 10009"/>
                          <a:gd name="connsiteY43" fmla="*/ 9416 h 10000"/>
                          <a:gd name="connsiteX44" fmla="*/ 6673 w 10009"/>
                          <a:gd name="connsiteY44" fmla="*/ 9528 h 10000"/>
                          <a:gd name="connsiteX45" fmla="*/ 6556 w 10009"/>
                          <a:gd name="connsiteY45" fmla="*/ 9629 h 10000"/>
                          <a:gd name="connsiteX46" fmla="*/ 6452 w 10009"/>
                          <a:gd name="connsiteY46" fmla="*/ 9720 h 10000"/>
                          <a:gd name="connsiteX47" fmla="*/ 6371 w 10009"/>
                          <a:gd name="connsiteY47" fmla="*/ 9797 h 10000"/>
                          <a:gd name="connsiteX48" fmla="*/ 6301 w 10009"/>
                          <a:gd name="connsiteY48" fmla="*/ 9866 h 10000"/>
                          <a:gd name="connsiteX49" fmla="*/ 6248 w 10009"/>
                          <a:gd name="connsiteY49" fmla="*/ 9908 h 10000"/>
                          <a:gd name="connsiteX50" fmla="*/ 6218 w 10009"/>
                          <a:gd name="connsiteY50" fmla="*/ 9932 h 10000"/>
                          <a:gd name="connsiteX51" fmla="*/ 6144 w 10009"/>
                          <a:gd name="connsiteY51" fmla="*/ 9986 h 10000"/>
                          <a:gd name="connsiteX52" fmla="*/ 6079 w 10009"/>
                          <a:gd name="connsiteY52" fmla="*/ 10000 h 10000"/>
                          <a:gd name="connsiteX53" fmla="*/ 6017 w 10009"/>
                          <a:gd name="connsiteY53" fmla="*/ 9990 h 10000"/>
                          <a:gd name="connsiteX54" fmla="*/ 5970 w 10009"/>
                          <a:gd name="connsiteY54" fmla="*/ 9976 h 10000"/>
                          <a:gd name="connsiteX55" fmla="*/ 5941 w 10009"/>
                          <a:gd name="connsiteY55" fmla="*/ 9957 h 10000"/>
                          <a:gd name="connsiteX56" fmla="*/ 5926 w 10009"/>
                          <a:gd name="connsiteY56" fmla="*/ 9952 h 10000"/>
                          <a:gd name="connsiteX57" fmla="*/ 5914 w 10009"/>
                          <a:gd name="connsiteY57" fmla="*/ 9942 h 10000"/>
                          <a:gd name="connsiteX58" fmla="*/ 5879 w 10009"/>
                          <a:gd name="connsiteY58" fmla="*/ 9918 h 10000"/>
                          <a:gd name="connsiteX59" fmla="*/ 5822 w 10009"/>
                          <a:gd name="connsiteY59" fmla="*/ 9875 h 10000"/>
                          <a:gd name="connsiteX60" fmla="*/ 5750 w 10009"/>
                          <a:gd name="connsiteY60" fmla="*/ 9816 h 10000"/>
                          <a:gd name="connsiteX61" fmla="*/ 5654 w 10009"/>
                          <a:gd name="connsiteY61" fmla="*/ 9739 h 10000"/>
                          <a:gd name="connsiteX62" fmla="*/ 5537 w 10009"/>
                          <a:gd name="connsiteY62" fmla="*/ 9648 h 10000"/>
                          <a:gd name="connsiteX63" fmla="*/ 5410 w 10009"/>
                          <a:gd name="connsiteY63" fmla="*/ 9547 h 10000"/>
                          <a:gd name="connsiteX64" fmla="*/ 5264 w 10009"/>
                          <a:gd name="connsiteY64" fmla="*/ 9436 h 10000"/>
                          <a:gd name="connsiteX65" fmla="*/ 5108 w 10009"/>
                          <a:gd name="connsiteY65" fmla="*/ 9315 h 10000"/>
                          <a:gd name="connsiteX66" fmla="*/ 4935 w 10009"/>
                          <a:gd name="connsiteY66" fmla="*/ 9181 h 10000"/>
                          <a:gd name="connsiteX67" fmla="*/ 4752 w 10009"/>
                          <a:gd name="connsiteY67" fmla="*/ 9036 h 10000"/>
                          <a:gd name="connsiteX68" fmla="*/ 4556 w 10009"/>
                          <a:gd name="connsiteY68" fmla="*/ 8887 h 10000"/>
                          <a:gd name="connsiteX69" fmla="*/ 4358 w 10009"/>
                          <a:gd name="connsiteY69" fmla="*/ 8731 h 10000"/>
                          <a:gd name="connsiteX70" fmla="*/ 4150 w 10009"/>
                          <a:gd name="connsiteY70" fmla="*/ 8563 h 10000"/>
                          <a:gd name="connsiteX71" fmla="*/ 3935 w 10009"/>
                          <a:gd name="connsiteY71" fmla="*/ 8404 h 10000"/>
                          <a:gd name="connsiteX72" fmla="*/ 3715 w 10009"/>
                          <a:gd name="connsiteY72" fmla="*/ 8226 h 10000"/>
                          <a:gd name="connsiteX73" fmla="*/ 3490 w 10009"/>
                          <a:gd name="connsiteY73" fmla="*/ 8057 h 10000"/>
                          <a:gd name="connsiteX74" fmla="*/ 3265 w 10009"/>
                          <a:gd name="connsiteY74" fmla="*/ 7884 h 10000"/>
                          <a:gd name="connsiteX75" fmla="*/ 3035 w 10009"/>
                          <a:gd name="connsiteY75" fmla="*/ 7705 h 10000"/>
                          <a:gd name="connsiteX76" fmla="*/ 2809 w 10009"/>
                          <a:gd name="connsiteY76" fmla="*/ 7528 h 10000"/>
                          <a:gd name="connsiteX77" fmla="*/ 2583 w 10009"/>
                          <a:gd name="connsiteY77" fmla="*/ 7349 h 10000"/>
                          <a:gd name="connsiteX78" fmla="*/ 2363 w 10009"/>
                          <a:gd name="connsiteY78" fmla="*/ 7180 h 10000"/>
                          <a:gd name="connsiteX79" fmla="*/ 2143 w 10009"/>
                          <a:gd name="connsiteY79" fmla="*/ 7011 h 10000"/>
                          <a:gd name="connsiteX80" fmla="*/ 1929 w 10009"/>
                          <a:gd name="connsiteY80" fmla="*/ 6843 h 10000"/>
                          <a:gd name="connsiteX81" fmla="*/ 1726 w 10009"/>
                          <a:gd name="connsiteY81" fmla="*/ 6683 h 10000"/>
                          <a:gd name="connsiteX82" fmla="*/ 1526 w 10009"/>
                          <a:gd name="connsiteY82" fmla="*/ 6530 h 10000"/>
                          <a:gd name="connsiteX83" fmla="*/ 1338 w 10009"/>
                          <a:gd name="connsiteY83" fmla="*/ 6379 h 10000"/>
                          <a:gd name="connsiteX84" fmla="*/ 1158 w 10009"/>
                          <a:gd name="connsiteY84" fmla="*/ 6245 h 10000"/>
                          <a:gd name="connsiteX85" fmla="*/ 990 w 10009"/>
                          <a:gd name="connsiteY85" fmla="*/ 6110 h 10000"/>
                          <a:gd name="connsiteX86" fmla="*/ 836 w 10009"/>
                          <a:gd name="connsiteY86" fmla="*/ 5989 h 10000"/>
                          <a:gd name="connsiteX87" fmla="*/ 695 w 10009"/>
                          <a:gd name="connsiteY87" fmla="*/ 5883 h 10000"/>
                          <a:gd name="connsiteX88" fmla="*/ 574 w 10009"/>
                          <a:gd name="connsiteY88" fmla="*/ 5787 h 10000"/>
                          <a:gd name="connsiteX89" fmla="*/ 465 w 10009"/>
                          <a:gd name="connsiteY89" fmla="*/ 5705 h 10000"/>
                          <a:gd name="connsiteX90" fmla="*/ 373 w 10009"/>
                          <a:gd name="connsiteY90" fmla="*/ 5627 h 10000"/>
                          <a:gd name="connsiteX91" fmla="*/ 303 w 10009"/>
                          <a:gd name="connsiteY91" fmla="*/ 5580 h 10000"/>
                          <a:gd name="connsiteX92" fmla="*/ 256 w 10009"/>
                          <a:gd name="connsiteY92" fmla="*/ 5537 h 10000"/>
                          <a:gd name="connsiteX93" fmla="*/ 229 w 10009"/>
                          <a:gd name="connsiteY93" fmla="*/ 5512 h 10000"/>
                          <a:gd name="connsiteX94" fmla="*/ 96 w 10009"/>
                          <a:gd name="connsiteY94" fmla="*/ 5334 h 10000"/>
                          <a:gd name="connsiteX95" fmla="*/ 4 w 10009"/>
                          <a:gd name="connsiteY95" fmla="*/ 4629 h 10000"/>
                          <a:gd name="connsiteX96" fmla="*/ 4 w 10009"/>
                          <a:gd name="connsiteY96" fmla="*/ 3839 h 10000"/>
                          <a:gd name="connsiteX97" fmla="*/ 244 w 10009"/>
                          <a:gd name="connsiteY97" fmla="*/ 2484 h 10000"/>
                          <a:gd name="connsiteX98" fmla="*/ 581 w 10009"/>
                          <a:gd name="connsiteY98" fmla="*/ 2190 h 10000"/>
                          <a:gd name="connsiteX99" fmla="*/ 3848 w 10009"/>
                          <a:gd name="connsiteY9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586 w 10009"/>
                          <a:gd name="connsiteY7" fmla="*/ 6254 h 10000"/>
                          <a:gd name="connsiteX8" fmla="*/ 9661 w 10009"/>
                          <a:gd name="connsiteY8" fmla="*/ 6312 h 10000"/>
                          <a:gd name="connsiteX9" fmla="*/ 9718 w 10009"/>
                          <a:gd name="connsiteY9" fmla="*/ 6346 h 10000"/>
                          <a:gd name="connsiteX10" fmla="*/ 9773 w 10009"/>
                          <a:gd name="connsiteY10" fmla="*/ 6389 h 10000"/>
                          <a:gd name="connsiteX11" fmla="*/ 9825 w 10009"/>
                          <a:gd name="connsiteY11" fmla="*/ 6428 h 10000"/>
                          <a:gd name="connsiteX12" fmla="*/ 9864 w 10009"/>
                          <a:gd name="connsiteY12" fmla="*/ 6462 h 10000"/>
                          <a:gd name="connsiteX13" fmla="*/ 9894 w 10009"/>
                          <a:gd name="connsiteY13" fmla="*/ 6496 h 10000"/>
                          <a:gd name="connsiteX14" fmla="*/ 9904 w 10009"/>
                          <a:gd name="connsiteY14" fmla="*/ 6539 h 10000"/>
                          <a:gd name="connsiteX15" fmla="*/ 9899 w 10009"/>
                          <a:gd name="connsiteY15" fmla="*/ 6582 h 10000"/>
                          <a:gd name="connsiteX16" fmla="*/ 9886 w 10009"/>
                          <a:gd name="connsiteY16" fmla="*/ 6625 h 10000"/>
                          <a:gd name="connsiteX17" fmla="*/ 9874 w 10009"/>
                          <a:gd name="connsiteY17" fmla="*/ 6659 h 10000"/>
                          <a:gd name="connsiteX18" fmla="*/ 9859 w 10009"/>
                          <a:gd name="connsiteY18" fmla="*/ 6674 h 10000"/>
                          <a:gd name="connsiteX19" fmla="*/ 9857 w 10009"/>
                          <a:gd name="connsiteY19" fmla="*/ 6683 h 10000"/>
                          <a:gd name="connsiteX20" fmla="*/ 9847 w 10009"/>
                          <a:gd name="connsiteY20" fmla="*/ 6693 h 10000"/>
                          <a:gd name="connsiteX21" fmla="*/ 9812 w 10009"/>
                          <a:gd name="connsiteY21" fmla="*/ 6727 h 10000"/>
                          <a:gd name="connsiteX22" fmla="*/ 9760 w 10009"/>
                          <a:gd name="connsiteY22" fmla="*/ 6765 h 10000"/>
                          <a:gd name="connsiteX23" fmla="*/ 9691 w 10009"/>
                          <a:gd name="connsiteY23" fmla="*/ 6833 h 10000"/>
                          <a:gd name="connsiteX24" fmla="*/ 9599 w 10009"/>
                          <a:gd name="connsiteY24" fmla="*/ 6910 h 10000"/>
                          <a:gd name="connsiteX25" fmla="*/ 9495 w 10009"/>
                          <a:gd name="connsiteY25" fmla="*/ 7001 h 10000"/>
                          <a:gd name="connsiteX26" fmla="*/ 9378 w 10009"/>
                          <a:gd name="connsiteY26" fmla="*/ 7113 h 10000"/>
                          <a:gd name="connsiteX27" fmla="*/ 9250 w 10009"/>
                          <a:gd name="connsiteY27" fmla="*/ 7233 h 10000"/>
                          <a:gd name="connsiteX28" fmla="*/ 9106 w 10009"/>
                          <a:gd name="connsiteY28" fmla="*/ 7358 h 10000"/>
                          <a:gd name="connsiteX29" fmla="*/ 8958 w 10009"/>
                          <a:gd name="connsiteY29" fmla="*/ 7484 h 10000"/>
                          <a:gd name="connsiteX30" fmla="*/ 8799 w 10009"/>
                          <a:gd name="connsiteY30" fmla="*/ 7628 h 10000"/>
                          <a:gd name="connsiteX31" fmla="*/ 8632 w 10009"/>
                          <a:gd name="connsiteY31" fmla="*/ 7783 h 10000"/>
                          <a:gd name="connsiteX32" fmla="*/ 8458 w 10009"/>
                          <a:gd name="connsiteY32" fmla="*/ 7933 h 10000"/>
                          <a:gd name="connsiteX33" fmla="*/ 8285 w 10009"/>
                          <a:gd name="connsiteY33" fmla="*/ 8086 h 10000"/>
                          <a:gd name="connsiteX34" fmla="*/ 8107 w 10009"/>
                          <a:gd name="connsiteY34" fmla="*/ 8246 h 10000"/>
                          <a:gd name="connsiteX35" fmla="*/ 7934 w 10009"/>
                          <a:gd name="connsiteY35" fmla="*/ 8404 h 10000"/>
                          <a:gd name="connsiteX36" fmla="*/ 7757 w 10009"/>
                          <a:gd name="connsiteY36" fmla="*/ 8559 h 10000"/>
                          <a:gd name="connsiteX37" fmla="*/ 7584 w 10009"/>
                          <a:gd name="connsiteY37" fmla="*/ 8718 h 10000"/>
                          <a:gd name="connsiteX38" fmla="*/ 7411 w 10009"/>
                          <a:gd name="connsiteY38" fmla="*/ 8868 h 10000"/>
                          <a:gd name="connsiteX39" fmla="*/ 7245 w 10009"/>
                          <a:gd name="connsiteY39" fmla="*/ 9012 h 10000"/>
                          <a:gd name="connsiteX40" fmla="*/ 7089 w 10009"/>
                          <a:gd name="connsiteY40" fmla="*/ 9157 h 10000"/>
                          <a:gd name="connsiteX41" fmla="*/ 6942 w 10009"/>
                          <a:gd name="connsiteY41" fmla="*/ 9292 h 10000"/>
                          <a:gd name="connsiteX42" fmla="*/ 6799 w 10009"/>
                          <a:gd name="connsiteY42" fmla="*/ 9416 h 10000"/>
                          <a:gd name="connsiteX43" fmla="*/ 6673 w 10009"/>
                          <a:gd name="connsiteY43" fmla="*/ 9528 h 10000"/>
                          <a:gd name="connsiteX44" fmla="*/ 6556 w 10009"/>
                          <a:gd name="connsiteY44" fmla="*/ 9629 h 10000"/>
                          <a:gd name="connsiteX45" fmla="*/ 6452 w 10009"/>
                          <a:gd name="connsiteY45" fmla="*/ 9720 h 10000"/>
                          <a:gd name="connsiteX46" fmla="*/ 6371 w 10009"/>
                          <a:gd name="connsiteY46" fmla="*/ 9797 h 10000"/>
                          <a:gd name="connsiteX47" fmla="*/ 6301 w 10009"/>
                          <a:gd name="connsiteY47" fmla="*/ 9866 h 10000"/>
                          <a:gd name="connsiteX48" fmla="*/ 6248 w 10009"/>
                          <a:gd name="connsiteY48" fmla="*/ 9908 h 10000"/>
                          <a:gd name="connsiteX49" fmla="*/ 6218 w 10009"/>
                          <a:gd name="connsiteY49" fmla="*/ 9932 h 10000"/>
                          <a:gd name="connsiteX50" fmla="*/ 6144 w 10009"/>
                          <a:gd name="connsiteY50" fmla="*/ 9986 h 10000"/>
                          <a:gd name="connsiteX51" fmla="*/ 6079 w 10009"/>
                          <a:gd name="connsiteY51" fmla="*/ 10000 h 10000"/>
                          <a:gd name="connsiteX52" fmla="*/ 6017 w 10009"/>
                          <a:gd name="connsiteY52" fmla="*/ 9990 h 10000"/>
                          <a:gd name="connsiteX53" fmla="*/ 5970 w 10009"/>
                          <a:gd name="connsiteY53" fmla="*/ 9976 h 10000"/>
                          <a:gd name="connsiteX54" fmla="*/ 5941 w 10009"/>
                          <a:gd name="connsiteY54" fmla="*/ 9957 h 10000"/>
                          <a:gd name="connsiteX55" fmla="*/ 5926 w 10009"/>
                          <a:gd name="connsiteY55" fmla="*/ 9952 h 10000"/>
                          <a:gd name="connsiteX56" fmla="*/ 5914 w 10009"/>
                          <a:gd name="connsiteY56" fmla="*/ 9942 h 10000"/>
                          <a:gd name="connsiteX57" fmla="*/ 5879 w 10009"/>
                          <a:gd name="connsiteY57" fmla="*/ 9918 h 10000"/>
                          <a:gd name="connsiteX58" fmla="*/ 5822 w 10009"/>
                          <a:gd name="connsiteY58" fmla="*/ 9875 h 10000"/>
                          <a:gd name="connsiteX59" fmla="*/ 5750 w 10009"/>
                          <a:gd name="connsiteY59" fmla="*/ 9816 h 10000"/>
                          <a:gd name="connsiteX60" fmla="*/ 5654 w 10009"/>
                          <a:gd name="connsiteY60" fmla="*/ 9739 h 10000"/>
                          <a:gd name="connsiteX61" fmla="*/ 5537 w 10009"/>
                          <a:gd name="connsiteY61" fmla="*/ 9648 h 10000"/>
                          <a:gd name="connsiteX62" fmla="*/ 5410 w 10009"/>
                          <a:gd name="connsiteY62" fmla="*/ 9547 h 10000"/>
                          <a:gd name="connsiteX63" fmla="*/ 5264 w 10009"/>
                          <a:gd name="connsiteY63" fmla="*/ 9436 h 10000"/>
                          <a:gd name="connsiteX64" fmla="*/ 5108 w 10009"/>
                          <a:gd name="connsiteY64" fmla="*/ 9315 h 10000"/>
                          <a:gd name="connsiteX65" fmla="*/ 4935 w 10009"/>
                          <a:gd name="connsiteY65" fmla="*/ 9181 h 10000"/>
                          <a:gd name="connsiteX66" fmla="*/ 4752 w 10009"/>
                          <a:gd name="connsiteY66" fmla="*/ 9036 h 10000"/>
                          <a:gd name="connsiteX67" fmla="*/ 4556 w 10009"/>
                          <a:gd name="connsiteY67" fmla="*/ 8887 h 10000"/>
                          <a:gd name="connsiteX68" fmla="*/ 4358 w 10009"/>
                          <a:gd name="connsiteY68" fmla="*/ 8731 h 10000"/>
                          <a:gd name="connsiteX69" fmla="*/ 4150 w 10009"/>
                          <a:gd name="connsiteY69" fmla="*/ 8563 h 10000"/>
                          <a:gd name="connsiteX70" fmla="*/ 3935 w 10009"/>
                          <a:gd name="connsiteY70" fmla="*/ 8404 h 10000"/>
                          <a:gd name="connsiteX71" fmla="*/ 3715 w 10009"/>
                          <a:gd name="connsiteY71" fmla="*/ 8226 h 10000"/>
                          <a:gd name="connsiteX72" fmla="*/ 3490 w 10009"/>
                          <a:gd name="connsiteY72" fmla="*/ 8057 h 10000"/>
                          <a:gd name="connsiteX73" fmla="*/ 3265 w 10009"/>
                          <a:gd name="connsiteY73" fmla="*/ 7884 h 10000"/>
                          <a:gd name="connsiteX74" fmla="*/ 3035 w 10009"/>
                          <a:gd name="connsiteY74" fmla="*/ 7705 h 10000"/>
                          <a:gd name="connsiteX75" fmla="*/ 2809 w 10009"/>
                          <a:gd name="connsiteY75" fmla="*/ 7528 h 10000"/>
                          <a:gd name="connsiteX76" fmla="*/ 2583 w 10009"/>
                          <a:gd name="connsiteY76" fmla="*/ 7349 h 10000"/>
                          <a:gd name="connsiteX77" fmla="*/ 2363 w 10009"/>
                          <a:gd name="connsiteY77" fmla="*/ 7180 h 10000"/>
                          <a:gd name="connsiteX78" fmla="*/ 2143 w 10009"/>
                          <a:gd name="connsiteY78" fmla="*/ 7011 h 10000"/>
                          <a:gd name="connsiteX79" fmla="*/ 1929 w 10009"/>
                          <a:gd name="connsiteY79" fmla="*/ 6843 h 10000"/>
                          <a:gd name="connsiteX80" fmla="*/ 1726 w 10009"/>
                          <a:gd name="connsiteY80" fmla="*/ 6683 h 10000"/>
                          <a:gd name="connsiteX81" fmla="*/ 1526 w 10009"/>
                          <a:gd name="connsiteY81" fmla="*/ 6530 h 10000"/>
                          <a:gd name="connsiteX82" fmla="*/ 1338 w 10009"/>
                          <a:gd name="connsiteY82" fmla="*/ 6379 h 10000"/>
                          <a:gd name="connsiteX83" fmla="*/ 1158 w 10009"/>
                          <a:gd name="connsiteY83" fmla="*/ 6245 h 10000"/>
                          <a:gd name="connsiteX84" fmla="*/ 990 w 10009"/>
                          <a:gd name="connsiteY84" fmla="*/ 6110 h 10000"/>
                          <a:gd name="connsiteX85" fmla="*/ 836 w 10009"/>
                          <a:gd name="connsiteY85" fmla="*/ 5989 h 10000"/>
                          <a:gd name="connsiteX86" fmla="*/ 695 w 10009"/>
                          <a:gd name="connsiteY86" fmla="*/ 5883 h 10000"/>
                          <a:gd name="connsiteX87" fmla="*/ 574 w 10009"/>
                          <a:gd name="connsiteY87" fmla="*/ 5787 h 10000"/>
                          <a:gd name="connsiteX88" fmla="*/ 465 w 10009"/>
                          <a:gd name="connsiteY88" fmla="*/ 5705 h 10000"/>
                          <a:gd name="connsiteX89" fmla="*/ 373 w 10009"/>
                          <a:gd name="connsiteY89" fmla="*/ 5627 h 10000"/>
                          <a:gd name="connsiteX90" fmla="*/ 303 w 10009"/>
                          <a:gd name="connsiteY90" fmla="*/ 5580 h 10000"/>
                          <a:gd name="connsiteX91" fmla="*/ 256 w 10009"/>
                          <a:gd name="connsiteY91" fmla="*/ 5537 h 10000"/>
                          <a:gd name="connsiteX92" fmla="*/ 229 w 10009"/>
                          <a:gd name="connsiteY92" fmla="*/ 5512 h 10000"/>
                          <a:gd name="connsiteX93" fmla="*/ 96 w 10009"/>
                          <a:gd name="connsiteY93" fmla="*/ 5334 h 10000"/>
                          <a:gd name="connsiteX94" fmla="*/ 4 w 10009"/>
                          <a:gd name="connsiteY94" fmla="*/ 4629 h 10000"/>
                          <a:gd name="connsiteX95" fmla="*/ 4 w 10009"/>
                          <a:gd name="connsiteY95" fmla="*/ 3839 h 10000"/>
                          <a:gd name="connsiteX96" fmla="*/ 244 w 10009"/>
                          <a:gd name="connsiteY96" fmla="*/ 2484 h 10000"/>
                          <a:gd name="connsiteX97" fmla="*/ 581 w 10009"/>
                          <a:gd name="connsiteY97" fmla="*/ 2190 h 10000"/>
                          <a:gd name="connsiteX98" fmla="*/ 3848 w 10009"/>
                          <a:gd name="connsiteY9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18 w 10009"/>
                          <a:gd name="connsiteY8" fmla="*/ 6346 h 10000"/>
                          <a:gd name="connsiteX9" fmla="*/ 9773 w 10009"/>
                          <a:gd name="connsiteY9" fmla="*/ 6389 h 10000"/>
                          <a:gd name="connsiteX10" fmla="*/ 9825 w 10009"/>
                          <a:gd name="connsiteY10" fmla="*/ 6428 h 10000"/>
                          <a:gd name="connsiteX11" fmla="*/ 9864 w 10009"/>
                          <a:gd name="connsiteY11" fmla="*/ 6462 h 10000"/>
                          <a:gd name="connsiteX12" fmla="*/ 9894 w 10009"/>
                          <a:gd name="connsiteY12" fmla="*/ 6496 h 10000"/>
                          <a:gd name="connsiteX13" fmla="*/ 9904 w 10009"/>
                          <a:gd name="connsiteY13" fmla="*/ 6539 h 10000"/>
                          <a:gd name="connsiteX14" fmla="*/ 9899 w 10009"/>
                          <a:gd name="connsiteY14" fmla="*/ 6582 h 10000"/>
                          <a:gd name="connsiteX15" fmla="*/ 9886 w 10009"/>
                          <a:gd name="connsiteY15" fmla="*/ 6625 h 10000"/>
                          <a:gd name="connsiteX16" fmla="*/ 9874 w 10009"/>
                          <a:gd name="connsiteY16" fmla="*/ 6659 h 10000"/>
                          <a:gd name="connsiteX17" fmla="*/ 9859 w 10009"/>
                          <a:gd name="connsiteY17" fmla="*/ 6674 h 10000"/>
                          <a:gd name="connsiteX18" fmla="*/ 9857 w 10009"/>
                          <a:gd name="connsiteY18" fmla="*/ 6683 h 10000"/>
                          <a:gd name="connsiteX19" fmla="*/ 9847 w 10009"/>
                          <a:gd name="connsiteY19" fmla="*/ 6693 h 10000"/>
                          <a:gd name="connsiteX20" fmla="*/ 9812 w 10009"/>
                          <a:gd name="connsiteY20" fmla="*/ 6727 h 10000"/>
                          <a:gd name="connsiteX21" fmla="*/ 9760 w 10009"/>
                          <a:gd name="connsiteY21" fmla="*/ 6765 h 10000"/>
                          <a:gd name="connsiteX22" fmla="*/ 9691 w 10009"/>
                          <a:gd name="connsiteY22" fmla="*/ 6833 h 10000"/>
                          <a:gd name="connsiteX23" fmla="*/ 9599 w 10009"/>
                          <a:gd name="connsiteY23" fmla="*/ 6910 h 10000"/>
                          <a:gd name="connsiteX24" fmla="*/ 9495 w 10009"/>
                          <a:gd name="connsiteY24" fmla="*/ 7001 h 10000"/>
                          <a:gd name="connsiteX25" fmla="*/ 9378 w 10009"/>
                          <a:gd name="connsiteY25" fmla="*/ 7113 h 10000"/>
                          <a:gd name="connsiteX26" fmla="*/ 9250 w 10009"/>
                          <a:gd name="connsiteY26" fmla="*/ 7233 h 10000"/>
                          <a:gd name="connsiteX27" fmla="*/ 9106 w 10009"/>
                          <a:gd name="connsiteY27" fmla="*/ 7358 h 10000"/>
                          <a:gd name="connsiteX28" fmla="*/ 8958 w 10009"/>
                          <a:gd name="connsiteY28" fmla="*/ 7484 h 10000"/>
                          <a:gd name="connsiteX29" fmla="*/ 8799 w 10009"/>
                          <a:gd name="connsiteY29" fmla="*/ 7628 h 10000"/>
                          <a:gd name="connsiteX30" fmla="*/ 8632 w 10009"/>
                          <a:gd name="connsiteY30" fmla="*/ 7783 h 10000"/>
                          <a:gd name="connsiteX31" fmla="*/ 8458 w 10009"/>
                          <a:gd name="connsiteY31" fmla="*/ 7933 h 10000"/>
                          <a:gd name="connsiteX32" fmla="*/ 8285 w 10009"/>
                          <a:gd name="connsiteY32" fmla="*/ 8086 h 10000"/>
                          <a:gd name="connsiteX33" fmla="*/ 8107 w 10009"/>
                          <a:gd name="connsiteY33" fmla="*/ 8246 h 10000"/>
                          <a:gd name="connsiteX34" fmla="*/ 7934 w 10009"/>
                          <a:gd name="connsiteY34" fmla="*/ 8404 h 10000"/>
                          <a:gd name="connsiteX35" fmla="*/ 7757 w 10009"/>
                          <a:gd name="connsiteY35" fmla="*/ 8559 h 10000"/>
                          <a:gd name="connsiteX36" fmla="*/ 7584 w 10009"/>
                          <a:gd name="connsiteY36" fmla="*/ 8718 h 10000"/>
                          <a:gd name="connsiteX37" fmla="*/ 7411 w 10009"/>
                          <a:gd name="connsiteY37" fmla="*/ 8868 h 10000"/>
                          <a:gd name="connsiteX38" fmla="*/ 7245 w 10009"/>
                          <a:gd name="connsiteY38" fmla="*/ 9012 h 10000"/>
                          <a:gd name="connsiteX39" fmla="*/ 7089 w 10009"/>
                          <a:gd name="connsiteY39" fmla="*/ 9157 h 10000"/>
                          <a:gd name="connsiteX40" fmla="*/ 6942 w 10009"/>
                          <a:gd name="connsiteY40" fmla="*/ 9292 h 10000"/>
                          <a:gd name="connsiteX41" fmla="*/ 6799 w 10009"/>
                          <a:gd name="connsiteY41" fmla="*/ 9416 h 10000"/>
                          <a:gd name="connsiteX42" fmla="*/ 6673 w 10009"/>
                          <a:gd name="connsiteY42" fmla="*/ 9528 h 10000"/>
                          <a:gd name="connsiteX43" fmla="*/ 6556 w 10009"/>
                          <a:gd name="connsiteY43" fmla="*/ 9629 h 10000"/>
                          <a:gd name="connsiteX44" fmla="*/ 6452 w 10009"/>
                          <a:gd name="connsiteY44" fmla="*/ 9720 h 10000"/>
                          <a:gd name="connsiteX45" fmla="*/ 6371 w 10009"/>
                          <a:gd name="connsiteY45" fmla="*/ 9797 h 10000"/>
                          <a:gd name="connsiteX46" fmla="*/ 6301 w 10009"/>
                          <a:gd name="connsiteY46" fmla="*/ 9866 h 10000"/>
                          <a:gd name="connsiteX47" fmla="*/ 6248 w 10009"/>
                          <a:gd name="connsiteY47" fmla="*/ 9908 h 10000"/>
                          <a:gd name="connsiteX48" fmla="*/ 6218 w 10009"/>
                          <a:gd name="connsiteY48" fmla="*/ 9932 h 10000"/>
                          <a:gd name="connsiteX49" fmla="*/ 6144 w 10009"/>
                          <a:gd name="connsiteY49" fmla="*/ 9986 h 10000"/>
                          <a:gd name="connsiteX50" fmla="*/ 6079 w 10009"/>
                          <a:gd name="connsiteY50" fmla="*/ 10000 h 10000"/>
                          <a:gd name="connsiteX51" fmla="*/ 6017 w 10009"/>
                          <a:gd name="connsiteY51" fmla="*/ 9990 h 10000"/>
                          <a:gd name="connsiteX52" fmla="*/ 5970 w 10009"/>
                          <a:gd name="connsiteY52" fmla="*/ 9976 h 10000"/>
                          <a:gd name="connsiteX53" fmla="*/ 5941 w 10009"/>
                          <a:gd name="connsiteY53" fmla="*/ 9957 h 10000"/>
                          <a:gd name="connsiteX54" fmla="*/ 5926 w 10009"/>
                          <a:gd name="connsiteY54" fmla="*/ 9952 h 10000"/>
                          <a:gd name="connsiteX55" fmla="*/ 5914 w 10009"/>
                          <a:gd name="connsiteY55" fmla="*/ 9942 h 10000"/>
                          <a:gd name="connsiteX56" fmla="*/ 5879 w 10009"/>
                          <a:gd name="connsiteY56" fmla="*/ 9918 h 10000"/>
                          <a:gd name="connsiteX57" fmla="*/ 5822 w 10009"/>
                          <a:gd name="connsiteY57" fmla="*/ 9875 h 10000"/>
                          <a:gd name="connsiteX58" fmla="*/ 5750 w 10009"/>
                          <a:gd name="connsiteY58" fmla="*/ 9816 h 10000"/>
                          <a:gd name="connsiteX59" fmla="*/ 5654 w 10009"/>
                          <a:gd name="connsiteY59" fmla="*/ 9739 h 10000"/>
                          <a:gd name="connsiteX60" fmla="*/ 5537 w 10009"/>
                          <a:gd name="connsiteY60" fmla="*/ 9648 h 10000"/>
                          <a:gd name="connsiteX61" fmla="*/ 5410 w 10009"/>
                          <a:gd name="connsiteY61" fmla="*/ 9547 h 10000"/>
                          <a:gd name="connsiteX62" fmla="*/ 5264 w 10009"/>
                          <a:gd name="connsiteY62" fmla="*/ 9436 h 10000"/>
                          <a:gd name="connsiteX63" fmla="*/ 5108 w 10009"/>
                          <a:gd name="connsiteY63" fmla="*/ 9315 h 10000"/>
                          <a:gd name="connsiteX64" fmla="*/ 4935 w 10009"/>
                          <a:gd name="connsiteY64" fmla="*/ 9181 h 10000"/>
                          <a:gd name="connsiteX65" fmla="*/ 4752 w 10009"/>
                          <a:gd name="connsiteY65" fmla="*/ 9036 h 10000"/>
                          <a:gd name="connsiteX66" fmla="*/ 4556 w 10009"/>
                          <a:gd name="connsiteY66" fmla="*/ 8887 h 10000"/>
                          <a:gd name="connsiteX67" fmla="*/ 4358 w 10009"/>
                          <a:gd name="connsiteY67" fmla="*/ 8731 h 10000"/>
                          <a:gd name="connsiteX68" fmla="*/ 4150 w 10009"/>
                          <a:gd name="connsiteY68" fmla="*/ 8563 h 10000"/>
                          <a:gd name="connsiteX69" fmla="*/ 3935 w 10009"/>
                          <a:gd name="connsiteY69" fmla="*/ 8404 h 10000"/>
                          <a:gd name="connsiteX70" fmla="*/ 3715 w 10009"/>
                          <a:gd name="connsiteY70" fmla="*/ 8226 h 10000"/>
                          <a:gd name="connsiteX71" fmla="*/ 3490 w 10009"/>
                          <a:gd name="connsiteY71" fmla="*/ 8057 h 10000"/>
                          <a:gd name="connsiteX72" fmla="*/ 3265 w 10009"/>
                          <a:gd name="connsiteY72" fmla="*/ 7884 h 10000"/>
                          <a:gd name="connsiteX73" fmla="*/ 3035 w 10009"/>
                          <a:gd name="connsiteY73" fmla="*/ 7705 h 10000"/>
                          <a:gd name="connsiteX74" fmla="*/ 2809 w 10009"/>
                          <a:gd name="connsiteY74" fmla="*/ 7528 h 10000"/>
                          <a:gd name="connsiteX75" fmla="*/ 2583 w 10009"/>
                          <a:gd name="connsiteY75" fmla="*/ 7349 h 10000"/>
                          <a:gd name="connsiteX76" fmla="*/ 2363 w 10009"/>
                          <a:gd name="connsiteY76" fmla="*/ 7180 h 10000"/>
                          <a:gd name="connsiteX77" fmla="*/ 2143 w 10009"/>
                          <a:gd name="connsiteY77" fmla="*/ 7011 h 10000"/>
                          <a:gd name="connsiteX78" fmla="*/ 1929 w 10009"/>
                          <a:gd name="connsiteY78" fmla="*/ 6843 h 10000"/>
                          <a:gd name="connsiteX79" fmla="*/ 1726 w 10009"/>
                          <a:gd name="connsiteY79" fmla="*/ 6683 h 10000"/>
                          <a:gd name="connsiteX80" fmla="*/ 1526 w 10009"/>
                          <a:gd name="connsiteY80" fmla="*/ 6530 h 10000"/>
                          <a:gd name="connsiteX81" fmla="*/ 1338 w 10009"/>
                          <a:gd name="connsiteY81" fmla="*/ 6379 h 10000"/>
                          <a:gd name="connsiteX82" fmla="*/ 1158 w 10009"/>
                          <a:gd name="connsiteY82" fmla="*/ 6245 h 10000"/>
                          <a:gd name="connsiteX83" fmla="*/ 990 w 10009"/>
                          <a:gd name="connsiteY83" fmla="*/ 6110 h 10000"/>
                          <a:gd name="connsiteX84" fmla="*/ 836 w 10009"/>
                          <a:gd name="connsiteY84" fmla="*/ 5989 h 10000"/>
                          <a:gd name="connsiteX85" fmla="*/ 695 w 10009"/>
                          <a:gd name="connsiteY85" fmla="*/ 5883 h 10000"/>
                          <a:gd name="connsiteX86" fmla="*/ 574 w 10009"/>
                          <a:gd name="connsiteY86" fmla="*/ 5787 h 10000"/>
                          <a:gd name="connsiteX87" fmla="*/ 465 w 10009"/>
                          <a:gd name="connsiteY87" fmla="*/ 5705 h 10000"/>
                          <a:gd name="connsiteX88" fmla="*/ 373 w 10009"/>
                          <a:gd name="connsiteY88" fmla="*/ 5627 h 10000"/>
                          <a:gd name="connsiteX89" fmla="*/ 303 w 10009"/>
                          <a:gd name="connsiteY89" fmla="*/ 5580 h 10000"/>
                          <a:gd name="connsiteX90" fmla="*/ 256 w 10009"/>
                          <a:gd name="connsiteY90" fmla="*/ 5537 h 10000"/>
                          <a:gd name="connsiteX91" fmla="*/ 229 w 10009"/>
                          <a:gd name="connsiteY91" fmla="*/ 5512 h 10000"/>
                          <a:gd name="connsiteX92" fmla="*/ 96 w 10009"/>
                          <a:gd name="connsiteY92" fmla="*/ 5334 h 10000"/>
                          <a:gd name="connsiteX93" fmla="*/ 4 w 10009"/>
                          <a:gd name="connsiteY93" fmla="*/ 4629 h 10000"/>
                          <a:gd name="connsiteX94" fmla="*/ 4 w 10009"/>
                          <a:gd name="connsiteY94" fmla="*/ 3839 h 10000"/>
                          <a:gd name="connsiteX95" fmla="*/ 244 w 10009"/>
                          <a:gd name="connsiteY95" fmla="*/ 2484 h 10000"/>
                          <a:gd name="connsiteX96" fmla="*/ 581 w 10009"/>
                          <a:gd name="connsiteY96" fmla="*/ 2190 h 10000"/>
                          <a:gd name="connsiteX97" fmla="*/ 3848 w 10009"/>
                          <a:gd name="connsiteY9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773 w 10009"/>
                          <a:gd name="connsiteY8" fmla="*/ 6389 h 10000"/>
                          <a:gd name="connsiteX9" fmla="*/ 9825 w 10009"/>
                          <a:gd name="connsiteY9" fmla="*/ 6428 h 10000"/>
                          <a:gd name="connsiteX10" fmla="*/ 9864 w 10009"/>
                          <a:gd name="connsiteY10" fmla="*/ 6462 h 10000"/>
                          <a:gd name="connsiteX11" fmla="*/ 9894 w 10009"/>
                          <a:gd name="connsiteY11" fmla="*/ 6496 h 10000"/>
                          <a:gd name="connsiteX12" fmla="*/ 9904 w 10009"/>
                          <a:gd name="connsiteY12" fmla="*/ 6539 h 10000"/>
                          <a:gd name="connsiteX13" fmla="*/ 9899 w 10009"/>
                          <a:gd name="connsiteY13" fmla="*/ 6582 h 10000"/>
                          <a:gd name="connsiteX14" fmla="*/ 9886 w 10009"/>
                          <a:gd name="connsiteY14" fmla="*/ 6625 h 10000"/>
                          <a:gd name="connsiteX15" fmla="*/ 9874 w 10009"/>
                          <a:gd name="connsiteY15" fmla="*/ 6659 h 10000"/>
                          <a:gd name="connsiteX16" fmla="*/ 9859 w 10009"/>
                          <a:gd name="connsiteY16" fmla="*/ 6674 h 10000"/>
                          <a:gd name="connsiteX17" fmla="*/ 9857 w 10009"/>
                          <a:gd name="connsiteY17" fmla="*/ 6683 h 10000"/>
                          <a:gd name="connsiteX18" fmla="*/ 9847 w 10009"/>
                          <a:gd name="connsiteY18" fmla="*/ 6693 h 10000"/>
                          <a:gd name="connsiteX19" fmla="*/ 9812 w 10009"/>
                          <a:gd name="connsiteY19" fmla="*/ 6727 h 10000"/>
                          <a:gd name="connsiteX20" fmla="*/ 9760 w 10009"/>
                          <a:gd name="connsiteY20" fmla="*/ 6765 h 10000"/>
                          <a:gd name="connsiteX21" fmla="*/ 9691 w 10009"/>
                          <a:gd name="connsiteY21" fmla="*/ 6833 h 10000"/>
                          <a:gd name="connsiteX22" fmla="*/ 9599 w 10009"/>
                          <a:gd name="connsiteY22" fmla="*/ 6910 h 10000"/>
                          <a:gd name="connsiteX23" fmla="*/ 9495 w 10009"/>
                          <a:gd name="connsiteY23" fmla="*/ 7001 h 10000"/>
                          <a:gd name="connsiteX24" fmla="*/ 9378 w 10009"/>
                          <a:gd name="connsiteY24" fmla="*/ 7113 h 10000"/>
                          <a:gd name="connsiteX25" fmla="*/ 9250 w 10009"/>
                          <a:gd name="connsiteY25" fmla="*/ 7233 h 10000"/>
                          <a:gd name="connsiteX26" fmla="*/ 9106 w 10009"/>
                          <a:gd name="connsiteY26" fmla="*/ 7358 h 10000"/>
                          <a:gd name="connsiteX27" fmla="*/ 8958 w 10009"/>
                          <a:gd name="connsiteY27" fmla="*/ 7484 h 10000"/>
                          <a:gd name="connsiteX28" fmla="*/ 8799 w 10009"/>
                          <a:gd name="connsiteY28" fmla="*/ 7628 h 10000"/>
                          <a:gd name="connsiteX29" fmla="*/ 8632 w 10009"/>
                          <a:gd name="connsiteY29" fmla="*/ 7783 h 10000"/>
                          <a:gd name="connsiteX30" fmla="*/ 8458 w 10009"/>
                          <a:gd name="connsiteY30" fmla="*/ 7933 h 10000"/>
                          <a:gd name="connsiteX31" fmla="*/ 8285 w 10009"/>
                          <a:gd name="connsiteY31" fmla="*/ 8086 h 10000"/>
                          <a:gd name="connsiteX32" fmla="*/ 8107 w 10009"/>
                          <a:gd name="connsiteY32" fmla="*/ 8246 h 10000"/>
                          <a:gd name="connsiteX33" fmla="*/ 7934 w 10009"/>
                          <a:gd name="connsiteY33" fmla="*/ 8404 h 10000"/>
                          <a:gd name="connsiteX34" fmla="*/ 7757 w 10009"/>
                          <a:gd name="connsiteY34" fmla="*/ 8559 h 10000"/>
                          <a:gd name="connsiteX35" fmla="*/ 7584 w 10009"/>
                          <a:gd name="connsiteY35" fmla="*/ 8718 h 10000"/>
                          <a:gd name="connsiteX36" fmla="*/ 7411 w 10009"/>
                          <a:gd name="connsiteY36" fmla="*/ 8868 h 10000"/>
                          <a:gd name="connsiteX37" fmla="*/ 7245 w 10009"/>
                          <a:gd name="connsiteY37" fmla="*/ 9012 h 10000"/>
                          <a:gd name="connsiteX38" fmla="*/ 7089 w 10009"/>
                          <a:gd name="connsiteY38" fmla="*/ 9157 h 10000"/>
                          <a:gd name="connsiteX39" fmla="*/ 6942 w 10009"/>
                          <a:gd name="connsiteY39" fmla="*/ 9292 h 10000"/>
                          <a:gd name="connsiteX40" fmla="*/ 6799 w 10009"/>
                          <a:gd name="connsiteY40" fmla="*/ 9416 h 10000"/>
                          <a:gd name="connsiteX41" fmla="*/ 6673 w 10009"/>
                          <a:gd name="connsiteY41" fmla="*/ 9528 h 10000"/>
                          <a:gd name="connsiteX42" fmla="*/ 6556 w 10009"/>
                          <a:gd name="connsiteY42" fmla="*/ 9629 h 10000"/>
                          <a:gd name="connsiteX43" fmla="*/ 6452 w 10009"/>
                          <a:gd name="connsiteY43" fmla="*/ 9720 h 10000"/>
                          <a:gd name="connsiteX44" fmla="*/ 6371 w 10009"/>
                          <a:gd name="connsiteY44" fmla="*/ 9797 h 10000"/>
                          <a:gd name="connsiteX45" fmla="*/ 6301 w 10009"/>
                          <a:gd name="connsiteY45" fmla="*/ 9866 h 10000"/>
                          <a:gd name="connsiteX46" fmla="*/ 6248 w 10009"/>
                          <a:gd name="connsiteY46" fmla="*/ 9908 h 10000"/>
                          <a:gd name="connsiteX47" fmla="*/ 6218 w 10009"/>
                          <a:gd name="connsiteY47" fmla="*/ 9932 h 10000"/>
                          <a:gd name="connsiteX48" fmla="*/ 6144 w 10009"/>
                          <a:gd name="connsiteY48" fmla="*/ 9986 h 10000"/>
                          <a:gd name="connsiteX49" fmla="*/ 6079 w 10009"/>
                          <a:gd name="connsiteY49" fmla="*/ 10000 h 10000"/>
                          <a:gd name="connsiteX50" fmla="*/ 6017 w 10009"/>
                          <a:gd name="connsiteY50" fmla="*/ 9990 h 10000"/>
                          <a:gd name="connsiteX51" fmla="*/ 5970 w 10009"/>
                          <a:gd name="connsiteY51" fmla="*/ 9976 h 10000"/>
                          <a:gd name="connsiteX52" fmla="*/ 5941 w 10009"/>
                          <a:gd name="connsiteY52" fmla="*/ 9957 h 10000"/>
                          <a:gd name="connsiteX53" fmla="*/ 5926 w 10009"/>
                          <a:gd name="connsiteY53" fmla="*/ 9952 h 10000"/>
                          <a:gd name="connsiteX54" fmla="*/ 5914 w 10009"/>
                          <a:gd name="connsiteY54" fmla="*/ 9942 h 10000"/>
                          <a:gd name="connsiteX55" fmla="*/ 5879 w 10009"/>
                          <a:gd name="connsiteY55" fmla="*/ 9918 h 10000"/>
                          <a:gd name="connsiteX56" fmla="*/ 5822 w 10009"/>
                          <a:gd name="connsiteY56" fmla="*/ 9875 h 10000"/>
                          <a:gd name="connsiteX57" fmla="*/ 5750 w 10009"/>
                          <a:gd name="connsiteY57" fmla="*/ 9816 h 10000"/>
                          <a:gd name="connsiteX58" fmla="*/ 5654 w 10009"/>
                          <a:gd name="connsiteY58" fmla="*/ 9739 h 10000"/>
                          <a:gd name="connsiteX59" fmla="*/ 5537 w 10009"/>
                          <a:gd name="connsiteY59" fmla="*/ 9648 h 10000"/>
                          <a:gd name="connsiteX60" fmla="*/ 5410 w 10009"/>
                          <a:gd name="connsiteY60" fmla="*/ 9547 h 10000"/>
                          <a:gd name="connsiteX61" fmla="*/ 5264 w 10009"/>
                          <a:gd name="connsiteY61" fmla="*/ 9436 h 10000"/>
                          <a:gd name="connsiteX62" fmla="*/ 5108 w 10009"/>
                          <a:gd name="connsiteY62" fmla="*/ 9315 h 10000"/>
                          <a:gd name="connsiteX63" fmla="*/ 4935 w 10009"/>
                          <a:gd name="connsiteY63" fmla="*/ 9181 h 10000"/>
                          <a:gd name="connsiteX64" fmla="*/ 4752 w 10009"/>
                          <a:gd name="connsiteY64" fmla="*/ 9036 h 10000"/>
                          <a:gd name="connsiteX65" fmla="*/ 4556 w 10009"/>
                          <a:gd name="connsiteY65" fmla="*/ 8887 h 10000"/>
                          <a:gd name="connsiteX66" fmla="*/ 4358 w 10009"/>
                          <a:gd name="connsiteY66" fmla="*/ 8731 h 10000"/>
                          <a:gd name="connsiteX67" fmla="*/ 4150 w 10009"/>
                          <a:gd name="connsiteY67" fmla="*/ 8563 h 10000"/>
                          <a:gd name="connsiteX68" fmla="*/ 3935 w 10009"/>
                          <a:gd name="connsiteY68" fmla="*/ 8404 h 10000"/>
                          <a:gd name="connsiteX69" fmla="*/ 3715 w 10009"/>
                          <a:gd name="connsiteY69" fmla="*/ 8226 h 10000"/>
                          <a:gd name="connsiteX70" fmla="*/ 3490 w 10009"/>
                          <a:gd name="connsiteY70" fmla="*/ 8057 h 10000"/>
                          <a:gd name="connsiteX71" fmla="*/ 3265 w 10009"/>
                          <a:gd name="connsiteY71" fmla="*/ 7884 h 10000"/>
                          <a:gd name="connsiteX72" fmla="*/ 3035 w 10009"/>
                          <a:gd name="connsiteY72" fmla="*/ 7705 h 10000"/>
                          <a:gd name="connsiteX73" fmla="*/ 2809 w 10009"/>
                          <a:gd name="connsiteY73" fmla="*/ 7528 h 10000"/>
                          <a:gd name="connsiteX74" fmla="*/ 2583 w 10009"/>
                          <a:gd name="connsiteY74" fmla="*/ 7349 h 10000"/>
                          <a:gd name="connsiteX75" fmla="*/ 2363 w 10009"/>
                          <a:gd name="connsiteY75" fmla="*/ 7180 h 10000"/>
                          <a:gd name="connsiteX76" fmla="*/ 2143 w 10009"/>
                          <a:gd name="connsiteY76" fmla="*/ 7011 h 10000"/>
                          <a:gd name="connsiteX77" fmla="*/ 1929 w 10009"/>
                          <a:gd name="connsiteY77" fmla="*/ 6843 h 10000"/>
                          <a:gd name="connsiteX78" fmla="*/ 1726 w 10009"/>
                          <a:gd name="connsiteY78" fmla="*/ 6683 h 10000"/>
                          <a:gd name="connsiteX79" fmla="*/ 1526 w 10009"/>
                          <a:gd name="connsiteY79" fmla="*/ 6530 h 10000"/>
                          <a:gd name="connsiteX80" fmla="*/ 1338 w 10009"/>
                          <a:gd name="connsiteY80" fmla="*/ 6379 h 10000"/>
                          <a:gd name="connsiteX81" fmla="*/ 1158 w 10009"/>
                          <a:gd name="connsiteY81" fmla="*/ 6245 h 10000"/>
                          <a:gd name="connsiteX82" fmla="*/ 990 w 10009"/>
                          <a:gd name="connsiteY82" fmla="*/ 6110 h 10000"/>
                          <a:gd name="connsiteX83" fmla="*/ 836 w 10009"/>
                          <a:gd name="connsiteY83" fmla="*/ 5989 h 10000"/>
                          <a:gd name="connsiteX84" fmla="*/ 695 w 10009"/>
                          <a:gd name="connsiteY84" fmla="*/ 5883 h 10000"/>
                          <a:gd name="connsiteX85" fmla="*/ 574 w 10009"/>
                          <a:gd name="connsiteY85" fmla="*/ 5787 h 10000"/>
                          <a:gd name="connsiteX86" fmla="*/ 465 w 10009"/>
                          <a:gd name="connsiteY86" fmla="*/ 5705 h 10000"/>
                          <a:gd name="connsiteX87" fmla="*/ 373 w 10009"/>
                          <a:gd name="connsiteY87" fmla="*/ 5627 h 10000"/>
                          <a:gd name="connsiteX88" fmla="*/ 303 w 10009"/>
                          <a:gd name="connsiteY88" fmla="*/ 5580 h 10000"/>
                          <a:gd name="connsiteX89" fmla="*/ 256 w 10009"/>
                          <a:gd name="connsiteY89" fmla="*/ 5537 h 10000"/>
                          <a:gd name="connsiteX90" fmla="*/ 229 w 10009"/>
                          <a:gd name="connsiteY90" fmla="*/ 5512 h 10000"/>
                          <a:gd name="connsiteX91" fmla="*/ 96 w 10009"/>
                          <a:gd name="connsiteY91" fmla="*/ 5334 h 10000"/>
                          <a:gd name="connsiteX92" fmla="*/ 4 w 10009"/>
                          <a:gd name="connsiteY92" fmla="*/ 4629 h 10000"/>
                          <a:gd name="connsiteX93" fmla="*/ 4 w 10009"/>
                          <a:gd name="connsiteY93" fmla="*/ 3839 h 10000"/>
                          <a:gd name="connsiteX94" fmla="*/ 244 w 10009"/>
                          <a:gd name="connsiteY94" fmla="*/ 2484 h 10000"/>
                          <a:gd name="connsiteX95" fmla="*/ 581 w 10009"/>
                          <a:gd name="connsiteY95" fmla="*/ 2190 h 10000"/>
                          <a:gd name="connsiteX96" fmla="*/ 3848 w 10009"/>
                          <a:gd name="connsiteY9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25 w 10009"/>
                          <a:gd name="connsiteY8" fmla="*/ 6428 h 10000"/>
                          <a:gd name="connsiteX9" fmla="*/ 9864 w 10009"/>
                          <a:gd name="connsiteY9" fmla="*/ 6462 h 10000"/>
                          <a:gd name="connsiteX10" fmla="*/ 9894 w 10009"/>
                          <a:gd name="connsiteY10" fmla="*/ 6496 h 10000"/>
                          <a:gd name="connsiteX11" fmla="*/ 9904 w 10009"/>
                          <a:gd name="connsiteY11" fmla="*/ 6539 h 10000"/>
                          <a:gd name="connsiteX12" fmla="*/ 9899 w 10009"/>
                          <a:gd name="connsiteY12" fmla="*/ 6582 h 10000"/>
                          <a:gd name="connsiteX13" fmla="*/ 9886 w 10009"/>
                          <a:gd name="connsiteY13" fmla="*/ 6625 h 10000"/>
                          <a:gd name="connsiteX14" fmla="*/ 9874 w 10009"/>
                          <a:gd name="connsiteY14" fmla="*/ 6659 h 10000"/>
                          <a:gd name="connsiteX15" fmla="*/ 9859 w 10009"/>
                          <a:gd name="connsiteY15" fmla="*/ 6674 h 10000"/>
                          <a:gd name="connsiteX16" fmla="*/ 9857 w 10009"/>
                          <a:gd name="connsiteY16" fmla="*/ 6683 h 10000"/>
                          <a:gd name="connsiteX17" fmla="*/ 9847 w 10009"/>
                          <a:gd name="connsiteY17" fmla="*/ 6693 h 10000"/>
                          <a:gd name="connsiteX18" fmla="*/ 9812 w 10009"/>
                          <a:gd name="connsiteY18" fmla="*/ 6727 h 10000"/>
                          <a:gd name="connsiteX19" fmla="*/ 9760 w 10009"/>
                          <a:gd name="connsiteY19" fmla="*/ 6765 h 10000"/>
                          <a:gd name="connsiteX20" fmla="*/ 9691 w 10009"/>
                          <a:gd name="connsiteY20" fmla="*/ 6833 h 10000"/>
                          <a:gd name="connsiteX21" fmla="*/ 9599 w 10009"/>
                          <a:gd name="connsiteY21" fmla="*/ 6910 h 10000"/>
                          <a:gd name="connsiteX22" fmla="*/ 9495 w 10009"/>
                          <a:gd name="connsiteY22" fmla="*/ 7001 h 10000"/>
                          <a:gd name="connsiteX23" fmla="*/ 9378 w 10009"/>
                          <a:gd name="connsiteY23" fmla="*/ 7113 h 10000"/>
                          <a:gd name="connsiteX24" fmla="*/ 9250 w 10009"/>
                          <a:gd name="connsiteY24" fmla="*/ 7233 h 10000"/>
                          <a:gd name="connsiteX25" fmla="*/ 9106 w 10009"/>
                          <a:gd name="connsiteY25" fmla="*/ 7358 h 10000"/>
                          <a:gd name="connsiteX26" fmla="*/ 8958 w 10009"/>
                          <a:gd name="connsiteY26" fmla="*/ 7484 h 10000"/>
                          <a:gd name="connsiteX27" fmla="*/ 8799 w 10009"/>
                          <a:gd name="connsiteY27" fmla="*/ 7628 h 10000"/>
                          <a:gd name="connsiteX28" fmla="*/ 8632 w 10009"/>
                          <a:gd name="connsiteY28" fmla="*/ 7783 h 10000"/>
                          <a:gd name="connsiteX29" fmla="*/ 8458 w 10009"/>
                          <a:gd name="connsiteY29" fmla="*/ 7933 h 10000"/>
                          <a:gd name="connsiteX30" fmla="*/ 8285 w 10009"/>
                          <a:gd name="connsiteY30" fmla="*/ 8086 h 10000"/>
                          <a:gd name="connsiteX31" fmla="*/ 8107 w 10009"/>
                          <a:gd name="connsiteY31" fmla="*/ 8246 h 10000"/>
                          <a:gd name="connsiteX32" fmla="*/ 7934 w 10009"/>
                          <a:gd name="connsiteY32" fmla="*/ 8404 h 10000"/>
                          <a:gd name="connsiteX33" fmla="*/ 7757 w 10009"/>
                          <a:gd name="connsiteY33" fmla="*/ 8559 h 10000"/>
                          <a:gd name="connsiteX34" fmla="*/ 7584 w 10009"/>
                          <a:gd name="connsiteY34" fmla="*/ 8718 h 10000"/>
                          <a:gd name="connsiteX35" fmla="*/ 7411 w 10009"/>
                          <a:gd name="connsiteY35" fmla="*/ 8868 h 10000"/>
                          <a:gd name="connsiteX36" fmla="*/ 7245 w 10009"/>
                          <a:gd name="connsiteY36" fmla="*/ 9012 h 10000"/>
                          <a:gd name="connsiteX37" fmla="*/ 7089 w 10009"/>
                          <a:gd name="connsiteY37" fmla="*/ 9157 h 10000"/>
                          <a:gd name="connsiteX38" fmla="*/ 6942 w 10009"/>
                          <a:gd name="connsiteY38" fmla="*/ 9292 h 10000"/>
                          <a:gd name="connsiteX39" fmla="*/ 6799 w 10009"/>
                          <a:gd name="connsiteY39" fmla="*/ 9416 h 10000"/>
                          <a:gd name="connsiteX40" fmla="*/ 6673 w 10009"/>
                          <a:gd name="connsiteY40" fmla="*/ 9528 h 10000"/>
                          <a:gd name="connsiteX41" fmla="*/ 6556 w 10009"/>
                          <a:gd name="connsiteY41" fmla="*/ 9629 h 10000"/>
                          <a:gd name="connsiteX42" fmla="*/ 6452 w 10009"/>
                          <a:gd name="connsiteY42" fmla="*/ 9720 h 10000"/>
                          <a:gd name="connsiteX43" fmla="*/ 6371 w 10009"/>
                          <a:gd name="connsiteY43" fmla="*/ 9797 h 10000"/>
                          <a:gd name="connsiteX44" fmla="*/ 6301 w 10009"/>
                          <a:gd name="connsiteY44" fmla="*/ 9866 h 10000"/>
                          <a:gd name="connsiteX45" fmla="*/ 6248 w 10009"/>
                          <a:gd name="connsiteY45" fmla="*/ 9908 h 10000"/>
                          <a:gd name="connsiteX46" fmla="*/ 6218 w 10009"/>
                          <a:gd name="connsiteY46" fmla="*/ 9932 h 10000"/>
                          <a:gd name="connsiteX47" fmla="*/ 6144 w 10009"/>
                          <a:gd name="connsiteY47" fmla="*/ 9986 h 10000"/>
                          <a:gd name="connsiteX48" fmla="*/ 6079 w 10009"/>
                          <a:gd name="connsiteY48" fmla="*/ 10000 h 10000"/>
                          <a:gd name="connsiteX49" fmla="*/ 6017 w 10009"/>
                          <a:gd name="connsiteY49" fmla="*/ 9990 h 10000"/>
                          <a:gd name="connsiteX50" fmla="*/ 5970 w 10009"/>
                          <a:gd name="connsiteY50" fmla="*/ 9976 h 10000"/>
                          <a:gd name="connsiteX51" fmla="*/ 5941 w 10009"/>
                          <a:gd name="connsiteY51" fmla="*/ 9957 h 10000"/>
                          <a:gd name="connsiteX52" fmla="*/ 5926 w 10009"/>
                          <a:gd name="connsiteY52" fmla="*/ 9952 h 10000"/>
                          <a:gd name="connsiteX53" fmla="*/ 5914 w 10009"/>
                          <a:gd name="connsiteY53" fmla="*/ 9942 h 10000"/>
                          <a:gd name="connsiteX54" fmla="*/ 5879 w 10009"/>
                          <a:gd name="connsiteY54" fmla="*/ 9918 h 10000"/>
                          <a:gd name="connsiteX55" fmla="*/ 5822 w 10009"/>
                          <a:gd name="connsiteY55" fmla="*/ 9875 h 10000"/>
                          <a:gd name="connsiteX56" fmla="*/ 5750 w 10009"/>
                          <a:gd name="connsiteY56" fmla="*/ 9816 h 10000"/>
                          <a:gd name="connsiteX57" fmla="*/ 5654 w 10009"/>
                          <a:gd name="connsiteY57" fmla="*/ 9739 h 10000"/>
                          <a:gd name="connsiteX58" fmla="*/ 5537 w 10009"/>
                          <a:gd name="connsiteY58" fmla="*/ 9648 h 10000"/>
                          <a:gd name="connsiteX59" fmla="*/ 5410 w 10009"/>
                          <a:gd name="connsiteY59" fmla="*/ 9547 h 10000"/>
                          <a:gd name="connsiteX60" fmla="*/ 5264 w 10009"/>
                          <a:gd name="connsiteY60" fmla="*/ 9436 h 10000"/>
                          <a:gd name="connsiteX61" fmla="*/ 5108 w 10009"/>
                          <a:gd name="connsiteY61" fmla="*/ 9315 h 10000"/>
                          <a:gd name="connsiteX62" fmla="*/ 4935 w 10009"/>
                          <a:gd name="connsiteY62" fmla="*/ 9181 h 10000"/>
                          <a:gd name="connsiteX63" fmla="*/ 4752 w 10009"/>
                          <a:gd name="connsiteY63" fmla="*/ 9036 h 10000"/>
                          <a:gd name="connsiteX64" fmla="*/ 4556 w 10009"/>
                          <a:gd name="connsiteY64" fmla="*/ 8887 h 10000"/>
                          <a:gd name="connsiteX65" fmla="*/ 4358 w 10009"/>
                          <a:gd name="connsiteY65" fmla="*/ 8731 h 10000"/>
                          <a:gd name="connsiteX66" fmla="*/ 4150 w 10009"/>
                          <a:gd name="connsiteY66" fmla="*/ 8563 h 10000"/>
                          <a:gd name="connsiteX67" fmla="*/ 3935 w 10009"/>
                          <a:gd name="connsiteY67" fmla="*/ 8404 h 10000"/>
                          <a:gd name="connsiteX68" fmla="*/ 3715 w 10009"/>
                          <a:gd name="connsiteY68" fmla="*/ 8226 h 10000"/>
                          <a:gd name="connsiteX69" fmla="*/ 3490 w 10009"/>
                          <a:gd name="connsiteY69" fmla="*/ 8057 h 10000"/>
                          <a:gd name="connsiteX70" fmla="*/ 3265 w 10009"/>
                          <a:gd name="connsiteY70" fmla="*/ 7884 h 10000"/>
                          <a:gd name="connsiteX71" fmla="*/ 3035 w 10009"/>
                          <a:gd name="connsiteY71" fmla="*/ 7705 h 10000"/>
                          <a:gd name="connsiteX72" fmla="*/ 2809 w 10009"/>
                          <a:gd name="connsiteY72" fmla="*/ 7528 h 10000"/>
                          <a:gd name="connsiteX73" fmla="*/ 2583 w 10009"/>
                          <a:gd name="connsiteY73" fmla="*/ 7349 h 10000"/>
                          <a:gd name="connsiteX74" fmla="*/ 2363 w 10009"/>
                          <a:gd name="connsiteY74" fmla="*/ 7180 h 10000"/>
                          <a:gd name="connsiteX75" fmla="*/ 2143 w 10009"/>
                          <a:gd name="connsiteY75" fmla="*/ 7011 h 10000"/>
                          <a:gd name="connsiteX76" fmla="*/ 1929 w 10009"/>
                          <a:gd name="connsiteY76" fmla="*/ 6843 h 10000"/>
                          <a:gd name="connsiteX77" fmla="*/ 1726 w 10009"/>
                          <a:gd name="connsiteY77" fmla="*/ 6683 h 10000"/>
                          <a:gd name="connsiteX78" fmla="*/ 1526 w 10009"/>
                          <a:gd name="connsiteY78" fmla="*/ 6530 h 10000"/>
                          <a:gd name="connsiteX79" fmla="*/ 1338 w 10009"/>
                          <a:gd name="connsiteY79" fmla="*/ 6379 h 10000"/>
                          <a:gd name="connsiteX80" fmla="*/ 1158 w 10009"/>
                          <a:gd name="connsiteY80" fmla="*/ 6245 h 10000"/>
                          <a:gd name="connsiteX81" fmla="*/ 990 w 10009"/>
                          <a:gd name="connsiteY81" fmla="*/ 6110 h 10000"/>
                          <a:gd name="connsiteX82" fmla="*/ 836 w 10009"/>
                          <a:gd name="connsiteY82" fmla="*/ 5989 h 10000"/>
                          <a:gd name="connsiteX83" fmla="*/ 695 w 10009"/>
                          <a:gd name="connsiteY83" fmla="*/ 5883 h 10000"/>
                          <a:gd name="connsiteX84" fmla="*/ 574 w 10009"/>
                          <a:gd name="connsiteY84" fmla="*/ 5787 h 10000"/>
                          <a:gd name="connsiteX85" fmla="*/ 465 w 10009"/>
                          <a:gd name="connsiteY85" fmla="*/ 5705 h 10000"/>
                          <a:gd name="connsiteX86" fmla="*/ 373 w 10009"/>
                          <a:gd name="connsiteY86" fmla="*/ 5627 h 10000"/>
                          <a:gd name="connsiteX87" fmla="*/ 303 w 10009"/>
                          <a:gd name="connsiteY87" fmla="*/ 5580 h 10000"/>
                          <a:gd name="connsiteX88" fmla="*/ 256 w 10009"/>
                          <a:gd name="connsiteY88" fmla="*/ 5537 h 10000"/>
                          <a:gd name="connsiteX89" fmla="*/ 229 w 10009"/>
                          <a:gd name="connsiteY89" fmla="*/ 5512 h 10000"/>
                          <a:gd name="connsiteX90" fmla="*/ 96 w 10009"/>
                          <a:gd name="connsiteY90" fmla="*/ 5334 h 10000"/>
                          <a:gd name="connsiteX91" fmla="*/ 4 w 10009"/>
                          <a:gd name="connsiteY91" fmla="*/ 4629 h 10000"/>
                          <a:gd name="connsiteX92" fmla="*/ 4 w 10009"/>
                          <a:gd name="connsiteY92" fmla="*/ 3839 h 10000"/>
                          <a:gd name="connsiteX93" fmla="*/ 244 w 10009"/>
                          <a:gd name="connsiteY93" fmla="*/ 2484 h 10000"/>
                          <a:gd name="connsiteX94" fmla="*/ 581 w 10009"/>
                          <a:gd name="connsiteY94" fmla="*/ 2190 h 10000"/>
                          <a:gd name="connsiteX95" fmla="*/ 3848 w 10009"/>
                          <a:gd name="connsiteY9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64 w 10009"/>
                          <a:gd name="connsiteY8" fmla="*/ 6462 h 10000"/>
                          <a:gd name="connsiteX9" fmla="*/ 9894 w 10009"/>
                          <a:gd name="connsiteY9" fmla="*/ 6496 h 10000"/>
                          <a:gd name="connsiteX10" fmla="*/ 9904 w 10009"/>
                          <a:gd name="connsiteY10" fmla="*/ 6539 h 10000"/>
                          <a:gd name="connsiteX11" fmla="*/ 9899 w 10009"/>
                          <a:gd name="connsiteY11" fmla="*/ 6582 h 10000"/>
                          <a:gd name="connsiteX12" fmla="*/ 9886 w 10009"/>
                          <a:gd name="connsiteY12" fmla="*/ 6625 h 10000"/>
                          <a:gd name="connsiteX13" fmla="*/ 9874 w 10009"/>
                          <a:gd name="connsiteY13" fmla="*/ 6659 h 10000"/>
                          <a:gd name="connsiteX14" fmla="*/ 9859 w 10009"/>
                          <a:gd name="connsiteY14" fmla="*/ 6674 h 10000"/>
                          <a:gd name="connsiteX15" fmla="*/ 9857 w 10009"/>
                          <a:gd name="connsiteY15" fmla="*/ 6683 h 10000"/>
                          <a:gd name="connsiteX16" fmla="*/ 9847 w 10009"/>
                          <a:gd name="connsiteY16" fmla="*/ 6693 h 10000"/>
                          <a:gd name="connsiteX17" fmla="*/ 9812 w 10009"/>
                          <a:gd name="connsiteY17" fmla="*/ 6727 h 10000"/>
                          <a:gd name="connsiteX18" fmla="*/ 9760 w 10009"/>
                          <a:gd name="connsiteY18" fmla="*/ 6765 h 10000"/>
                          <a:gd name="connsiteX19" fmla="*/ 9691 w 10009"/>
                          <a:gd name="connsiteY19" fmla="*/ 6833 h 10000"/>
                          <a:gd name="connsiteX20" fmla="*/ 9599 w 10009"/>
                          <a:gd name="connsiteY20" fmla="*/ 6910 h 10000"/>
                          <a:gd name="connsiteX21" fmla="*/ 9495 w 10009"/>
                          <a:gd name="connsiteY21" fmla="*/ 7001 h 10000"/>
                          <a:gd name="connsiteX22" fmla="*/ 9378 w 10009"/>
                          <a:gd name="connsiteY22" fmla="*/ 7113 h 10000"/>
                          <a:gd name="connsiteX23" fmla="*/ 9250 w 10009"/>
                          <a:gd name="connsiteY23" fmla="*/ 7233 h 10000"/>
                          <a:gd name="connsiteX24" fmla="*/ 9106 w 10009"/>
                          <a:gd name="connsiteY24" fmla="*/ 7358 h 10000"/>
                          <a:gd name="connsiteX25" fmla="*/ 8958 w 10009"/>
                          <a:gd name="connsiteY25" fmla="*/ 7484 h 10000"/>
                          <a:gd name="connsiteX26" fmla="*/ 8799 w 10009"/>
                          <a:gd name="connsiteY26" fmla="*/ 7628 h 10000"/>
                          <a:gd name="connsiteX27" fmla="*/ 8632 w 10009"/>
                          <a:gd name="connsiteY27" fmla="*/ 7783 h 10000"/>
                          <a:gd name="connsiteX28" fmla="*/ 8458 w 10009"/>
                          <a:gd name="connsiteY28" fmla="*/ 7933 h 10000"/>
                          <a:gd name="connsiteX29" fmla="*/ 8285 w 10009"/>
                          <a:gd name="connsiteY29" fmla="*/ 8086 h 10000"/>
                          <a:gd name="connsiteX30" fmla="*/ 8107 w 10009"/>
                          <a:gd name="connsiteY30" fmla="*/ 8246 h 10000"/>
                          <a:gd name="connsiteX31" fmla="*/ 7934 w 10009"/>
                          <a:gd name="connsiteY31" fmla="*/ 8404 h 10000"/>
                          <a:gd name="connsiteX32" fmla="*/ 7757 w 10009"/>
                          <a:gd name="connsiteY32" fmla="*/ 8559 h 10000"/>
                          <a:gd name="connsiteX33" fmla="*/ 7584 w 10009"/>
                          <a:gd name="connsiteY33" fmla="*/ 8718 h 10000"/>
                          <a:gd name="connsiteX34" fmla="*/ 7411 w 10009"/>
                          <a:gd name="connsiteY34" fmla="*/ 8868 h 10000"/>
                          <a:gd name="connsiteX35" fmla="*/ 7245 w 10009"/>
                          <a:gd name="connsiteY35" fmla="*/ 9012 h 10000"/>
                          <a:gd name="connsiteX36" fmla="*/ 7089 w 10009"/>
                          <a:gd name="connsiteY36" fmla="*/ 9157 h 10000"/>
                          <a:gd name="connsiteX37" fmla="*/ 6942 w 10009"/>
                          <a:gd name="connsiteY37" fmla="*/ 9292 h 10000"/>
                          <a:gd name="connsiteX38" fmla="*/ 6799 w 10009"/>
                          <a:gd name="connsiteY38" fmla="*/ 9416 h 10000"/>
                          <a:gd name="connsiteX39" fmla="*/ 6673 w 10009"/>
                          <a:gd name="connsiteY39" fmla="*/ 9528 h 10000"/>
                          <a:gd name="connsiteX40" fmla="*/ 6556 w 10009"/>
                          <a:gd name="connsiteY40" fmla="*/ 9629 h 10000"/>
                          <a:gd name="connsiteX41" fmla="*/ 6452 w 10009"/>
                          <a:gd name="connsiteY41" fmla="*/ 9720 h 10000"/>
                          <a:gd name="connsiteX42" fmla="*/ 6371 w 10009"/>
                          <a:gd name="connsiteY42" fmla="*/ 9797 h 10000"/>
                          <a:gd name="connsiteX43" fmla="*/ 6301 w 10009"/>
                          <a:gd name="connsiteY43" fmla="*/ 9866 h 10000"/>
                          <a:gd name="connsiteX44" fmla="*/ 6248 w 10009"/>
                          <a:gd name="connsiteY44" fmla="*/ 9908 h 10000"/>
                          <a:gd name="connsiteX45" fmla="*/ 6218 w 10009"/>
                          <a:gd name="connsiteY45" fmla="*/ 9932 h 10000"/>
                          <a:gd name="connsiteX46" fmla="*/ 6144 w 10009"/>
                          <a:gd name="connsiteY46" fmla="*/ 9986 h 10000"/>
                          <a:gd name="connsiteX47" fmla="*/ 6079 w 10009"/>
                          <a:gd name="connsiteY47" fmla="*/ 10000 h 10000"/>
                          <a:gd name="connsiteX48" fmla="*/ 6017 w 10009"/>
                          <a:gd name="connsiteY48" fmla="*/ 9990 h 10000"/>
                          <a:gd name="connsiteX49" fmla="*/ 5970 w 10009"/>
                          <a:gd name="connsiteY49" fmla="*/ 9976 h 10000"/>
                          <a:gd name="connsiteX50" fmla="*/ 5941 w 10009"/>
                          <a:gd name="connsiteY50" fmla="*/ 9957 h 10000"/>
                          <a:gd name="connsiteX51" fmla="*/ 5926 w 10009"/>
                          <a:gd name="connsiteY51" fmla="*/ 9952 h 10000"/>
                          <a:gd name="connsiteX52" fmla="*/ 5914 w 10009"/>
                          <a:gd name="connsiteY52" fmla="*/ 9942 h 10000"/>
                          <a:gd name="connsiteX53" fmla="*/ 5879 w 10009"/>
                          <a:gd name="connsiteY53" fmla="*/ 9918 h 10000"/>
                          <a:gd name="connsiteX54" fmla="*/ 5822 w 10009"/>
                          <a:gd name="connsiteY54" fmla="*/ 9875 h 10000"/>
                          <a:gd name="connsiteX55" fmla="*/ 5750 w 10009"/>
                          <a:gd name="connsiteY55" fmla="*/ 9816 h 10000"/>
                          <a:gd name="connsiteX56" fmla="*/ 5654 w 10009"/>
                          <a:gd name="connsiteY56" fmla="*/ 9739 h 10000"/>
                          <a:gd name="connsiteX57" fmla="*/ 5537 w 10009"/>
                          <a:gd name="connsiteY57" fmla="*/ 9648 h 10000"/>
                          <a:gd name="connsiteX58" fmla="*/ 5410 w 10009"/>
                          <a:gd name="connsiteY58" fmla="*/ 9547 h 10000"/>
                          <a:gd name="connsiteX59" fmla="*/ 5264 w 10009"/>
                          <a:gd name="connsiteY59" fmla="*/ 9436 h 10000"/>
                          <a:gd name="connsiteX60" fmla="*/ 5108 w 10009"/>
                          <a:gd name="connsiteY60" fmla="*/ 9315 h 10000"/>
                          <a:gd name="connsiteX61" fmla="*/ 4935 w 10009"/>
                          <a:gd name="connsiteY61" fmla="*/ 9181 h 10000"/>
                          <a:gd name="connsiteX62" fmla="*/ 4752 w 10009"/>
                          <a:gd name="connsiteY62" fmla="*/ 9036 h 10000"/>
                          <a:gd name="connsiteX63" fmla="*/ 4556 w 10009"/>
                          <a:gd name="connsiteY63" fmla="*/ 8887 h 10000"/>
                          <a:gd name="connsiteX64" fmla="*/ 4358 w 10009"/>
                          <a:gd name="connsiteY64" fmla="*/ 8731 h 10000"/>
                          <a:gd name="connsiteX65" fmla="*/ 4150 w 10009"/>
                          <a:gd name="connsiteY65" fmla="*/ 8563 h 10000"/>
                          <a:gd name="connsiteX66" fmla="*/ 3935 w 10009"/>
                          <a:gd name="connsiteY66" fmla="*/ 8404 h 10000"/>
                          <a:gd name="connsiteX67" fmla="*/ 3715 w 10009"/>
                          <a:gd name="connsiteY67" fmla="*/ 8226 h 10000"/>
                          <a:gd name="connsiteX68" fmla="*/ 3490 w 10009"/>
                          <a:gd name="connsiteY68" fmla="*/ 8057 h 10000"/>
                          <a:gd name="connsiteX69" fmla="*/ 3265 w 10009"/>
                          <a:gd name="connsiteY69" fmla="*/ 7884 h 10000"/>
                          <a:gd name="connsiteX70" fmla="*/ 3035 w 10009"/>
                          <a:gd name="connsiteY70" fmla="*/ 7705 h 10000"/>
                          <a:gd name="connsiteX71" fmla="*/ 2809 w 10009"/>
                          <a:gd name="connsiteY71" fmla="*/ 7528 h 10000"/>
                          <a:gd name="connsiteX72" fmla="*/ 2583 w 10009"/>
                          <a:gd name="connsiteY72" fmla="*/ 7349 h 10000"/>
                          <a:gd name="connsiteX73" fmla="*/ 2363 w 10009"/>
                          <a:gd name="connsiteY73" fmla="*/ 7180 h 10000"/>
                          <a:gd name="connsiteX74" fmla="*/ 2143 w 10009"/>
                          <a:gd name="connsiteY74" fmla="*/ 7011 h 10000"/>
                          <a:gd name="connsiteX75" fmla="*/ 1929 w 10009"/>
                          <a:gd name="connsiteY75" fmla="*/ 6843 h 10000"/>
                          <a:gd name="connsiteX76" fmla="*/ 1726 w 10009"/>
                          <a:gd name="connsiteY76" fmla="*/ 6683 h 10000"/>
                          <a:gd name="connsiteX77" fmla="*/ 1526 w 10009"/>
                          <a:gd name="connsiteY77" fmla="*/ 6530 h 10000"/>
                          <a:gd name="connsiteX78" fmla="*/ 1338 w 10009"/>
                          <a:gd name="connsiteY78" fmla="*/ 6379 h 10000"/>
                          <a:gd name="connsiteX79" fmla="*/ 1158 w 10009"/>
                          <a:gd name="connsiteY79" fmla="*/ 6245 h 10000"/>
                          <a:gd name="connsiteX80" fmla="*/ 990 w 10009"/>
                          <a:gd name="connsiteY80" fmla="*/ 6110 h 10000"/>
                          <a:gd name="connsiteX81" fmla="*/ 836 w 10009"/>
                          <a:gd name="connsiteY81" fmla="*/ 5989 h 10000"/>
                          <a:gd name="connsiteX82" fmla="*/ 695 w 10009"/>
                          <a:gd name="connsiteY82" fmla="*/ 5883 h 10000"/>
                          <a:gd name="connsiteX83" fmla="*/ 574 w 10009"/>
                          <a:gd name="connsiteY83" fmla="*/ 5787 h 10000"/>
                          <a:gd name="connsiteX84" fmla="*/ 465 w 10009"/>
                          <a:gd name="connsiteY84" fmla="*/ 5705 h 10000"/>
                          <a:gd name="connsiteX85" fmla="*/ 373 w 10009"/>
                          <a:gd name="connsiteY85" fmla="*/ 5627 h 10000"/>
                          <a:gd name="connsiteX86" fmla="*/ 303 w 10009"/>
                          <a:gd name="connsiteY86" fmla="*/ 5580 h 10000"/>
                          <a:gd name="connsiteX87" fmla="*/ 256 w 10009"/>
                          <a:gd name="connsiteY87" fmla="*/ 5537 h 10000"/>
                          <a:gd name="connsiteX88" fmla="*/ 229 w 10009"/>
                          <a:gd name="connsiteY88" fmla="*/ 5512 h 10000"/>
                          <a:gd name="connsiteX89" fmla="*/ 96 w 10009"/>
                          <a:gd name="connsiteY89" fmla="*/ 5334 h 10000"/>
                          <a:gd name="connsiteX90" fmla="*/ 4 w 10009"/>
                          <a:gd name="connsiteY90" fmla="*/ 4629 h 10000"/>
                          <a:gd name="connsiteX91" fmla="*/ 4 w 10009"/>
                          <a:gd name="connsiteY91" fmla="*/ 3839 h 10000"/>
                          <a:gd name="connsiteX92" fmla="*/ 244 w 10009"/>
                          <a:gd name="connsiteY92" fmla="*/ 2484 h 10000"/>
                          <a:gd name="connsiteX93" fmla="*/ 581 w 10009"/>
                          <a:gd name="connsiteY93" fmla="*/ 2190 h 10000"/>
                          <a:gd name="connsiteX94" fmla="*/ 3848 w 10009"/>
                          <a:gd name="connsiteY9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99 w 10009"/>
                          <a:gd name="connsiteY10" fmla="*/ 6582 h 10000"/>
                          <a:gd name="connsiteX11" fmla="*/ 9886 w 10009"/>
                          <a:gd name="connsiteY11" fmla="*/ 6625 h 10000"/>
                          <a:gd name="connsiteX12" fmla="*/ 9874 w 10009"/>
                          <a:gd name="connsiteY12" fmla="*/ 6659 h 10000"/>
                          <a:gd name="connsiteX13" fmla="*/ 9859 w 10009"/>
                          <a:gd name="connsiteY13" fmla="*/ 6674 h 10000"/>
                          <a:gd name="connsiteX14" fmla="*/ 9857 w 10009"/>
                          <a:gd name="connsiteY14" fmla="*/ 6683 h 10000"/>
                          <a:gd name="connsiteX15" fmla="*/ 9847 w 10009"/>
                          <a:gd name="connsiteY15" fmla="*/ 6693 h 10000"/>
                          <a:gd name="connsiteX16" fmla="*/ 9812 w 10009"/>
                          <a:gd name="connsiteY16" fmla="*/ 6727 h 10000"/>
                          <a:gd name="connsiteX17" fmla="*/ 9760 w 10009"/>
                          <a:gd name="connsiteY17" fmla="*/ 6765 h 10000"/>
                          <a:gd name="connsiteX18" fmla="*/ 9691 w 10009"/>
                          <a:gd name="connsiteY18" fmla="*/ 6833 h 10000"/>
                          <a:gd name="connsiteX19" fmla="*/ 9599 w 10009"/>
                          <a:gd name="connsiteY19" fmla="*/ 6910 h 10000"/>
                          <a:gd name="connsiteX20" fmla="*/ 9495 w 10009"/>
                          <a:gd name="connsiteY20" fmla="*/ 7001 h 10000"/>
                          <a:gd name="connsiteX21" fmla="*/ 9378 w 10009"/>
                          <a:gd name="connsiteY21" fmla="*/ 7113 h 10000"/>
                          <a:gd name="connsiteX22" fmla="*/ 9250 w 10009"/>
                          <a:gd name="connsiteY22" fmla="*/ 7233 h 10000"/>
                          <a:gd name="connsiteX23" fmla="*/ 9106 w 10009"/>
                          <a:gd name="connsiteY23" fmla="*/ 7358 h 10000"/>
                          <a:gd name="connsiteX24" fmla="*/ 8958 w 10009"/>
                          <a:gd name="connsiteY24" fmla="*/ 7484 h 10000"/>
                          <a:gd name="connsiteX25" fmla="*/ 8799 w 10009"/>
                          <a:gd name="connsiteY25" fmla="*/ 7628 h 10000"/>
                          <a:gd name="connsiteX26" fmla="*/ 8632 w 10009"/>
                          <a:gd name="connsiteY26" fmla="*/ 7783 h 10000"/>
                          <a:gd name="connsiteX27" fmla="*/ 8458 w 10009"/>
                          <a:gd name="connsiteY27" fmla="*/ 7933 h 10000"/>
                          <a:gd name="connsiteX28" fmla="*/ 8285 w 10009"/>
                          <a:gd name="connsiteY28" fmla="*/ 8086 h 10000"/>
                          <a:gd name="connsiteX29" fmla="*/ 8107 w 10009"/>
                          <a:gd name="connsiteY29" fmla="*/ 8246 h 10000"/>
                          <a:gd name="connsiteX30" fmla="*/ 7934 w 10009"/>
                          <a:gd name="connsiteY30" fmla="*/ 8404 h 10000"/>
                          <a:gd name="connsiteX31" fmla="*/ 7757 w 10009"/>
                          <a:gd name="connsiteY31" fmla="*/ 8559 h 10000"/>
                          <a:gd name="connsiteX32" fmla="*/ 7584 w 10009"/>
                          <a:gd name="connsiteY32" fmla="*/ 8718 h 10000"/>
                          <a:gd name="connsiteX33" fmla="*/ 7411 w 10009"/>
                          <a:gd name="connsiteY33" fmla="*/ 8868 h 10000"/>
                          <a:gd name="connsiteX34" fmla="*/ 7245 w 10009"/>
                          <a:gd name="connsiteY34" fmla="*/ 9012 h 10000"/>
                          <a:gd name="connsiteX35" fmla="*/ 7089 w 10009"/>
                          <a:gd name="connsiteY35" fmla="*/ 9157 h 10000"/>
                          <a:gd name="connsiteX36" fmla="*/ 6942 w 10009"/>
                          <a:gd name="connsiteY36" fmla="*/ 9292 h 10000"/>
                          <a:gd name="connsiteX37" fmla="*/ 6799 w 10009"/>
                          <a:gd name="connsiteY37" fmla="*/ 9416 h 10000"/>
                          <a:gd name="connsiteX38" fmla="*/ 6673 w 10009"/>
                          <a:gd name="connsiteY38" fmla="*/ 9528 h 10000"/>
                          <a:gd name="connsiteX39" fmla="*/ 6556 w 10009"/>
                          <a:gd name="connsiteY39" fmla="*/ 9629 h 10000"/>
                          <a:gd name="connsiteX40" fmla="*/ 6452 w 10009"/>
                          <a:gd name="connsiteY40" fmla="*/ 9720 h 10000"/>
                          <a:gd name="connsiteX41" fmla="*/ 6371 w 10009"/>
                          <a:gd name="connsiteY41" fmla="*/ 9797 h 10000"/>
                          <a:gd name="connsiteX42" fmla="*/ 6301 w 10009"/>
                          <a:gd name="connsiteY42" fmla="*/ 9866 h 10000"/>
                          <a:gd name="connsiteX43" fmla="*/ 6248 w 10009"/>
                          <a:gd name="connsiteY43" fmla="*/ 9908 h 10000"/>
                          <a:gd name="connsiteX44" fmla="*/ 6218 w 10009"/>
                          <a:gd name="connsiteY44" fmla="*/ 9932 h 10000"/>
                          <a:gd name="connsiteX45" fmla="*/ 6144 w 10009"/>
                          <a:gd name="connsiteY45" fmla="*/ 9986 h 10000"/>
                          <a:gd name="connsiteX46" fmla="*/ 6079 w 10009"/>
                          <a:gd name="connsiteY46" fmla="*/ 10000 h 10000"/>
                          <a:gd name="connsiteX47" fmla="*/ 6017 w 10009"/>
                          <a:gd name="connsiteY47" fmla="*/ 9990 h 10000"/>
                          <a:gd name="connsiteX48" fmla="*/ 5970 w 10009"/>
                          <a:gd name="connsiteY48" fmla="*/ 9976 h 10000"/>
                          <a:gd name="connsiteX49" fmla="*/ 5941 w 10009"/>
                          <a:gd name="connsiteY49" fmla="*/ 9957 h 10000"/>
                          <a:gd name="connsiteX50" fmla="*/ 5926 w 10009"/>
                          <a:gd name="connsiteY50" fmla="*/ 9952 h 10000"/>
                          <a:gd name="connsiteX51" fmla="*/ 5914 w 10009"/>
                          <a:gd name="connsiteY51" fmla="*/ 9942 h 10000"/>
                          <a:gd name="connsiteX52" fmla="*/ 5879 w 10009"/>
                          <a:gd name="connsiteY52" fmla="*/ 9918 h 10000"/>
                          <a:gd name="connsiteX53" fmla="*/ 5822 w 10009"/>
                          <a:gd name="connsiteY53" fmla="*/ 9875 h 10000"/>
                          <a:gd name="connsiteX54" fmla="*/ 5750 w 10009"/>
                          <a:gd name="connsiteY54" fmla="*/ 9816 h 10000"/>
                          <a:gd name="connsiteX55" fmla="*/ 5654 w 10009"/>
                          <a:gd name="connsiteY55" fmla="*/ 9739 h 10000"/>
                          <a:gd name="connsiteX56" fmla="*/ 5537 w 10009"/>
                          <a:gd name="connsiteY56" fmla="*/ 9648 h 10000"/>
                          <a:gd name="connsiteX57" fmla="*/ 5410 w 10009"/>
                          <a:gd name="connsiteY57" fmla="*/ 9547 h 10000"/>
                          <a:gd name="connsiteX58" fmla="*/ 5264 w 10009"/>
                          <a:gd name="connsiteY58" fmla="*/ 9436 h 10000"/>
                          <a:gd name="connsiteX59" fmla="*/ 5108 w 10009"/>
                          <a:gd name="connsiteY59" fmla="*/ 9315 h 10000"/>
                          <a:gd name="connsiteX60" fmla="*/ 4935 w 10009"/>
                          <a:gd name="connsiteY60" fmla="*/ 9181 h 10000"/>
                          <a:gd name="connsiteX61" fmla="*/ 4752 w 10009"/>
                          <a:gd name="connsiteY61" fmla="*/ 9036 h 10000"/>
                          <a:gd name="connsiteX62" fmla="*/ 4556 w 10009"/>
                          <a:gd name="connsiteY62" fmla="*/ 8887 h 10000"/>
                          <a:gd name="connsiteX63" fmla="*/ 4358 w 10009"/>
                          <a:gd name="connsiteY63" fmla="*/ 8731 h 10000"/>
                          <a:gd name="connsiteX64" fmla="*/ 4150 w 10009"/>
                          <a:gd name="connsiteY64" fmla="*/ 8563 h 10000"/>
                          <a:gd name="connsiteX65" fmla="*/ 3935 w 10009"/>
                          <a:gd name="connsiteY65" fmla="*/ 8404 h 10000"/>
                          <a:gd name="connsiteX66" fmla="*/ 3715 w 10009"/>
                          <a:gd name="connsiteY66" fmla="*/ 8226 h 10000"/>
                          <a:gd name="connsiteX67" fmla="*/ 3490 w 10009"/>
                          <a:gd name="connsiteY67" fmla="*/ 8057 h 10000"/>
                          <a:gd name="connsiteX68" fmla="*/ 3265 w 10009"/>
                          <a:gd name="connsiteY68" fmla="*/ 7884 h 10000"/>
                          <a:gd name="connsiteX69" fmla="*/ 3035 w 10009"/>
                          <a:gd name="connsiteY69" fmla="*/ 7705 h 10000"/>
                          <a:gd name="connsiteX70" fmla="*/ 2809 w 10009"/>
                          <a:gd name="connsiteY70" fmla="*/ 7528 h 10000"/>
                          <a:gd name="connsiteX71" fmla="*/ 2583 w 10009"/>
                          <a:gd name="connsiteY71" fmla="*/ 7349 h 10000"/>
                          <a:gd name="connsiteX72" fmla="*/ 2363 w 10009"/>
                          <a:gd name="connsiteY72" fmla="*/ 7180 h 10000"/>
                          <a:gd name="connsiteX73" fmla="*/ 2143 w 10009"/>
                          <a:gd name="connsiteY73" fmla="*/ 7011 h 10000"/>
                          <a:gd name="connsiteX74" fmla="*/ 1929 w 10009"/>
                          <a:gd name="connsiteY74" fmla="*/ 6843 h 10000"/>
                          <a:gd name="connsiteX75" fmla="*/ 1726 w 10009"/>
                          <a:gd name="connsiteY75" fmla="*/ 6683 h 10000"/>
                          <a:gd name="connsiteX76" fmla="*/ 1526 w 10009"/>
                          <a:gd name="connsiteY76" fmla="*/ 6530 h 10000"/>
                          <a:gd name="connsiteX77" fmla="*/ 1338 w 10009"/>
                          <a:gd name="connsiteY77" fmla="*/ 6379 h 10000"/>
                          <a:gd name="connsiteX78" fmla="*/ 1158 w 10009"/>
                          <a:gd name="connsiteY78" fmla="*/ 6245 h 10000"/>
                          <a:gd name="connsiteX79" fmla="*/ 990 w 10009"/>
                          <a:gd name="connsiteY79" fmla="*/ 6110 h 10000"/>
                          <a:gd name="connsiteX80" fmla="*/ 836 w 10009"/>
                          <a:gd name="connsiteY80" fmla="*/ 5989 h 10000"/>
                          <a:gd name="connsiteX81" fmla="*/ 695 w 10009"/>
                          <a:gd name="connsiteY81" fmla="*/ 5883 h 10000"/>
                          <a:gd name="connsiteX82" fmla="*/ 574 w 10009"/>
                          <a:gd name="connsiteY82" fmla="*/ 5787 h 10000"/>
                          <a:gd name="connsiteX83" fmla="*/ 465 w 10009"/>
                          <a:gd name="connsiteY83" fmla="*/ 5705 h 10000"/>
                          <a:gd name="connsiteX84" fmla="*/ 373 w 10009"/>
                          <a:gd name="connsiteY84" fmla="*/ 5627 h 10000"/>
                          <a:gd name="connsiteX85" fmla="*/ 303 w 10009"/>
                          <a:gd name="connsiteY85" fmla="*/ 5580 h 10000"/>
                          <a:gd name="connsiteX86" fmla="*/ 256 w 10009"/>
                          <a:gd name="connsiteY86" fmla="*/ 5537 h 10000"/>
                          <a:gd name="connsiteX87" fmla="*/ 229 w 10009"/>
                          <a:gd name="connsiteY87" fmla="*/ 5512 h 10000"/>
                          <a:gd name="connsiteX88" fmla="*/ 96 w 10009"/>
                          <a:gd name="connsiteY88" fmla="*/ 5334 h 10000"/>
                          <a:gd name="connsiteX89" fmla="*/ 4 w 10009"/>
                          <a:gd name="connsiteY89" fmla="*/ 4629 h 10000"/>
                          <a:gd name="connsiteX90" fmla="*/ 4 w 10009"/>
                          <a:gd name="connsiteY90" fmla="*/ 3839 h 10000"/>
                          <a:gd name="connsiteX91" fmla="*/ 244 w 10009"/>
                          <a:gd name="connsiteY91" fmla="*/ 2484 h 10000"/>
                          <a:gd name="connsiteX92" fmla="*/ 581 w 10009"/>
                          <a:gd name="connsiteY92" fmla="*/ 2190 h 10000"/>
                          <a:gd name="connsiteX93" fmla="*/ 3848 w 10009"/>
                          <a:gd name="connsiteY9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904 w 10009"/>
                          <a:gd name="connsiteY9" fmla="*/ 6539 h 10000"/>
                          <a:gd name="connsiteX10" fmla="*/ 9886 w 10009"/>
                          <a:gd name="connsiteY10" fmla="*/ 6625 h 10000"/>
                          <a:gd name="connsiteX11" fmla="*/ 9874 w 10009"/>
                          <a:gd name="connsiteY11" fmla="*/ 6659 h 10000"/>
                          <a:gd name="connsiteX12" fmla="*/ 9859 w 10009"/>
                          <a:gd name="connsiteY12" fmla="*/ 6674 h 10000"/>
                          <a:gd name="connsiteX13" fmla="*/ 9857 w 10009"/>
                          <a:gd name="connsiteY13" fmla="*/ 6683 h 10000"/>
                          <a:gd name="connsiteX14" fmla="*/ 9847 w 10009"/>
                          <a:gd name="connsiteY14" fmla="*/ 6693 h 10000"/>
                          <a:gd name="connsiteX15" fmla="*/ 9812 w 10009"/>
                          <a:gd name="connsiteY15" fmla="*/ 6727 h 10000"/>
                          <a:gd name="connsiteX16" fmla="*/ 9760 w 10009"/>
                          <a:gd name="connsiteY16" fmla="*/ 6765 h 10000"/>
                          <a:gd name="connsiteX17" fmla="*/ 9691 w 10009"/>
                          <a:gd name="connsiteY17" fmla="*/ 6833 h 10000"/>
                          <a:gd name="connsiteX18" fmla="*/ 9599 w 10009"/>
                          <a:gd name="connsiteY18" fmla="*/ 6910 h 10000"/>
                          <a:gd name="connsiteX19" fmla="*/ 9495 w 10009"/>
                          <a:gd name="connsiteY19" fmla="*/ 7001 h 10000"/>
                          <a:gd name="connsiteX20" fmla="*/ 9378 w 10009"/>
                          <a:gd name="connsiteY20" fmla="*/ 7113 h 10000"/>
                          <a:gd name="connsiteX21" fmla="*/ 9250 w 10009"/>
                          <a:gd name="connsiteY21" fmla="*/ 7233 h 10000"/>
                          <a:gd name="connsiteX22" fmla="*/ 9106 w 10009"/>
                          <a:gd name="connsiteY22" fmla="*/ 7358 h 10000"/>
                          <a:gd name="connsiteX23" fmla="*/ 8958 w 10009"/>
                          <a:gd name="connsiteY23" fmla="*/ 7484 h 10000"/>
                          <a:gd name="connsiteX24" fmla="*/ 8799 w 10009"/>
                          <a:gd name="connsiteY24" fmla="*/ 7628 h 10000"/>
                          <a:gd name="connsiteX25" fmla="*/ 8632 w 10009"/>
                          <a:gd name="connsiteY25" fmla="*/ 7783 h 10000"/>
                          <a:gd name="connsiteX26" fmla="*/ 8458 w 10009"/>
                          <a:gd name="connsiteY26" fmla="*/ 7933 h 10000"/>
                          <a:gd name="connsiteX27" fmla="*/ 8285 w 10009"/>
                          <a:gd name="connsiteY27" fmla="*/ 8086 h 10000"/>
                          <a:gd name="connsiteX28" fmla="*/ 8107 w 10009"/>
                          <a:gd name="connsiteY28" fmla="*/ 8246 h 10000"/>
                          <a:gd name="connsiteX29" fmla="*/ 7934 w 10009"/>
                          <a:gd name="connsiteY29" fmla="*/ 8404 h 10000"/>
                          <a:gd name="connsiteX30" fmla="*/ 7757 w 10009"/>
                          <a:gd name="connsiteY30" fmla="*/ 8559 h 10000"/>
                          <a:gd name="connsiteX31" fmla="*/ 7584 w 10009"/>
                          <a:gd name="connsiteY31" fmla="*/ 8718 h 10000"/>
                          <a:gd name="connsiteX32" fmla="*/ 7411 w 10009"/>
                          <a:gd name="connsiteY32" fmla="*/ 8868 h 10000"/>
                          <a:gd name="connsiteX33" fmla="*/ 7245 w 10009"/>
                          <a:gd name="connsiteY33" fmla="*/ 9012 h 10000"/>
                          <a:gd name="connsiteX34" fmla="*/ 7089 w 10009"/>
                          <a:gd name="connsiteY34" fmla="*/ 9157 h 10000"/>
                          <a:gd name="connsiteX35" fmla="*/ 6942 w 10009"/>
                          <a:gd name="connsiteY35" fmla="*/ 9292 h 10000"/>
                          <a:gd name="connsiteX36" fmla="*/ 6799 w 10009"/>
                          <a:gd name="connsiteY36" fmla="*/ 9416 h 10000"/>
                          <a:gd name="connsiteX37" fmla="*/ 6673 w 10009"/>
                          <a:gd name="connsiteY37" fmla="*/ 9528 h 10000"/>
                          <a:gd name="connsiteX38" fmla="*/ 6556 w 10009"/>
                          <a:gd name="connsiteY38" fmla="*/ 9629 h 10000"/>
                          <a:gd name="connsiteX39" fmla="*/ 6452 w 10009"/>
                          <a:gd name="connsiteY39" fmla="*/ 9720 h 10000"/>
                          <a:gd name="connsiteX40" fmla="*/ 6371 w 10009"/>
                          <a:gd name="connsiteY40" fmla="*/ 9797 h 10000"/>
                          <a:gd name="connsiteX41" fmla="*/ 6301 w 10009"/>
                          <a:gd name="connsiteY41" fmla="*/ 9866 h 10000"/>
                          <a:gd name="connsiteX42" fmla="*/ 6248 w 10009"/>
                          <a:gd name="connsiteY42" fmla="*/ 9908 h 10000"/>
                          <a:gd name="connsiteX43" fmla="*/ 6218 w 10009"/>
                          <a:gd name="connsiteY43" fmla="*/ 9932 h 10000"/>
                          <a:gd name="connsiteX44" fmla="*/ 6144 w 10009"/>
                          <a:gd name="connsiteY44" fmla="*/ 9986 h 10000"/>
                          <a:gd name="connsiteX45" fmla="*/ 6079 w 10009"/>
                          <a:gd name="connsiteY45" fmla="*/ 10000 h 10000"/>
                          <a:gd name="connsiteX46" fmla="*/ 6017 w 10009"/>
                          <a:gd name="connsiteY46" fmla="*/ 9990 h 10000"/>
                          <a:gd name="connsiteX47" fmla="*/ 5970 w 10009"/>
                          <a:gd name="connsiteY47" fmla="*/ 9976 h 10000"/>
                          <a:gd name="connsiteX48" fmla="*/ 5941 w 10009"/>
                          <a:gd name="connsiteY48" fmla="*/ 9957 h 10000"/>
                          <a:gd name="connsiteX49" fmla="*/ 5926 w 10009"/>
                          <a:gd name="connsiteY49" fmla="*/ 9952 h 10000"/>
                          <a:gd name="connsiteX50" fmla="*/ 5914 w 10009"/>
                          <a:gd name="connsiteY50" fmla="*/ 9942 h 10000"/>
                          <a:gd name="connsiteX51" fmla="*/ 5879 w 10009"/>
                          <a:gd name="connsiteY51" fmla="*/ 9918 h 10000"/>
                          <a:gd name="connsiteX52" fmla="*/ 5822 w 10009"/>
                          <a:gd name="connsiteY52" fmla="*/ 9875 h 10000"/>
                          <a:gd name="connsiteX53" fmla="*/ 5750 w 10009"/>
                          <a:gd name="connsiteY53" fmla="*/ 9816 h 10000"/>
                          <a:gd name="connsiteX54" fmla="*/ 5654 w 10009"/>
                          <a:gd name="connsiteY54" fmla="*/ 9739 h 10000"/>
                          <a:gd name="connsiteX55" fmla="*/ 5537 w 10009"/>
                          <a:gd name="connsiteY55" fmla="*/ 9648 h 10000"/>
                          <a:gd name="connsiteX56" fmla="*/ 5410 w 10009"/>
                          <a:gd name="connsiteY56" fmla="*/ 9547 h 10000"/>
                          <a:gd name="connsiteX57" fmla="*/ 5264 w 10009"/>
                          <a:gd name="connsiteY57" fmla="*/ 9436 h 10000"/>
                          <a:gd name="connsiteX58" fmla="*/ 5108 w 10009"/>
                          <a:gd name="connsiteY58" fmla="*/ 9315 h 10000"/>
                          <a:gd name="connsiteX59" fmla="*/ 4935 w 10009"/>
                          <a:gd name="connsiteY59" fmla="*/ 9181 h 10000"/>
                          <a:gd name="connsiteX60" fmla="*/ 4752 w 10009"/>
                          <a:gd name="connsiteY60" fmla="*/ 9036 h 10000"/>
                          <a:gd name="connsiteX61" fmla="*/ 4556 w 10009"/>
                          <a:gd name="connsiteY61" fmla="*/ 8887 h 10000"/>
                          <a:gd name="connsiteX62" fmla="*/ 4358 w 10009"/>
                          <a:gd name="connsiteY62" fmla="*/ 8731 h 10000"/>
                          <a:gd name="connsiteX63" fmla="*/ 4150 w 10009"/>
                          <a:gd name="connsiteY63" fmla="*/ 8563 h 10000"/>
                          <a:gd name="connsiteX64" fmla="*/ 3935 w 10009"/>
                          <a:gd name="connsiteY64" fmla="*/ 8404 h 10000"/>
                          <a:gd name="connsiteX65" fmla="*/ 3715 w 10009"/>
                          <a:gd name="connsiteY65" fmla="*/ 8226 h 10000"/>
                          <a:gd name="connsiteX66" fmla="*/ 3490 w 10009"/>
                          <a:gd name="connsiteY66" fmla="*/ 8057 h 10000"/>
                          <a:gd name="connsiteX67" fmla="*/ 3265 w 10009"/>
                          <a:gd name="connsiteY67" fmla="*/ 7884 h 10000"/>
                          <a:gd name="connsiteX68" fmla="*/ 3035 w 10009"/>
                          <a:gd name="connsiteY68" fmla="*/ 7705 h 10000"/>
                          <a:gd name="connsiteX69" fmla="*/ 2809 w 10009"/>
                          <a:gd name="connsiteY69" fmla="*/ 7528 h 10000"/>
                          <a:gd name="connsiteX70" fmla="*/ 2583 w 10009"/>
                          <a:gd name="connsiteY70" fmla="*/ 7349 h 10000"/>
                          <a:gd name="connsiteX71" fmla="*/ 2363 w 10009"/>
                          <a:gd name="connsiteY71" fmla="*/ 7180 h 10000"/>
                          <a:gd name="connsiteX72" fmla="*/ 2143 w 10009"/>
                          <a:gd name="connsiteY72" fmla="*/ 7011 h 10000"/>
                          <a:gd name="connsiteX73" fmla="*/ 1929 w 10009"/>
                          <a:gd name="connsiteY73" fmla="*/ 6843 h 10000"/>
                          <a:gd name="connsiteX74" fmla="*/ 1726 w 10009"/>
                          <a:gd name="connsiteY74" fmla="*/ 6683 h 10000"/>
                          <a:gd name="connsiteX75" fmla="*/ 1526 w 10009"/>
                          <a:gd name="connsiteY75" fmla="*/ 6530 h 10000"/>
                          <a:gd name="connsiteX76" fmla="*/ 1338 w 10009"/>
                          <a:gd name="connsiteY76" fmla="*/ 6379 h 10000"/>
                          <a:gd name="connsiteX77" fmla="*/ 1158 w 10009"/>
                          <a:gd name="connsiteY77" fmla="*/ 6245 h 10000"/>
                          <a:gd name="connsiteX78" fmla="*/ 990 w 10009"/>
                          <a:gd name="connsiteY78" fmla="*/ 6110 h 10000"/>
                          <a:gd name="connsiteX79" fmla="*/ 836 w 10009"/>
                          <a:gd name="connsiteY79" fmla="*/ 5989 h 10000"/>
                          <a:gd name="connsiteX80" fmla="*/ 695 w 10009"/>
                          <a:gd name="connsiteY80" fmla="*/ 5883 h 10000"/>
                          <a:gd name="connsiteX81" fmla="*/ 574 w 10009"/>
                          <a:gd name="connsiteY81" fmla="*/ 5787 h 10000"/>
                          <a:gd name="connsiteX82" fmla="*/ 465 w 10009"/>
                          <a:gd name="connsiteY82" fmla="*/ 5705 h 10000"/>
                          <a:gd name="connsiteX83" fmla="*/ 373 w 10009"/>
                          <a:gd name="connsiteY83" fmla="*/ 5627 h 10000"/>
                          <a:gd name="connsiteX84" fmla="*/ 303 w 10009"/>
                          <a:gd name="connsiteY84" fmla="*/ 5580 h 10000"/>
                          <a:gd name="connsiteX85" fmla="*/ 256 w 10009"/>
                          <a:gd name="connsiteY85" fmla="*/ 5537 h 10000"/>
                          <a:gd name="connsiteX86" fmla="*/ 229 w 10009"/>
                          <a:gd name="connsiteY86" fmla="*/ 5512 h 10000"/>
                          <a:gd name="connsiteX87" fmla="*/ 96 w 10009"/>
                          <a:gd name="connsiteY87" fmla="*/ 5334 h 10000"/>
                          <a:gd name="connsiteX88" fmla="*/ 4 w 10009"/>
                          <a:gd name="connsiteY88" fmla="*/ 4629 h 10000"/>
                          <a:gd name="connsiteX89" fmla="*/ 4 w 10009"/>
                          <a:gd name="connsiteY89" fmla="*/ 3839 h 10000"/>
                          <a:gd name="connsiteX90" fmla="*/ 244 w 10009"/>
                          <a:gd name="connsiteY90" fmla="*/ 2484 h 10000"/>
                          <a:gd name="connsiteX91" fmla="*/ 581 w 10009"/>
                          <a:gd name="connsiteY91" fmla="*/ 2190 h 10000"/>
                          <a:gd name="connsiteX92" fmla="*/ 3848 w 10009"/>
                          <a:gd name="connsiteY9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74 w 10009"/>
                          <a:gd name="connsiteY10" fmla="*/ 6659 h 10000"/>
                          <a:gd name="connsiteX11" fmla="*/ 9859 w 10009"/>
                          <a:gd name="connsiteY11" fmla="*/ 6674 h 10000"/>
                          <a:gd name="connsiteX12" fmla="*/ 9857 w 10009"/>
                          <a:gd name="connsiteY12" fmla="*/ 6683 h 10000"/>
                          <a:gd name="connsiteX13" fmla="*/ 9847 w 10009"/>
                          <a:gd name="connsiteY13" fmla="*/ 6693 h 10000"/>
                          <a:gd name="connsiteX14" fmla="*/ 9812 w 10009"/>
                          <a:gd name="connsiteY14" fmla="*/ 6727 h 10000"/>
                          <a:gd name="connsiteX15" fmla="*/ 9760 w 10009"/>
                          <a:gd name="connsiteY15" fmla="*/ 6765 h 10000"/>
                          <a:gd name="connsiteX16" fmla="*/ 9691 w 10009"/>
                          <a:gd name="connsiteY16" fmla="*/ 6833 h 10000"/>
                          <a:gd name="connsiteX17" fmla="*/ 9599 w 10009"/>
                          <a:gd name="connsiteY17" fmla="*/ 6910 h 10000"/>
                          <a:gd name="connsiteX18" fmla="*/ 9495 w 10009"/>
                          <a:gd name="connsiteY18" fmla="*/ 7001 h 10000"/>
                          <a:gd name="connsiteX19" fmla="*/ 9378 w 10009"/>
                          <a:gd name="connsiteY19" fmla="*/ 7113 h 10000"/>
                          <a:gd name="connsiteX20" fmla="*/ 9250 w 10009"/>
                          <a:gd name="connsiteY20" fmla="*/ 7233 h 10000"/>
                          <a:gd name="connsiteX21" fmla="*/ 9106 w 10009"/>
                          <a:gd name="connsiteY21" fmla="*/ 7358 h 10000"/>
                          <a:gd name="connsiteX22" fmla="*/ 8958 w 10009"/>
                          <a:gd name="connsiteY22" fmla="*/ 7484 h 10000"/>
                          <a:gd name="connsiteX23" fmla="*/ 8799 w 10009"/>
                          <a:gd name="connsiteY23" fmla="*/ 7628 h 10000"/>
                          <a:gd name="connsiteX24" fmla="*/ 8632 w 10009"/>
                          <a:gd name="connsiteY24" fmla="*/ 7783 h 10000"/>
                          <a:gd name="connsiteX25" fmla="*/ 8458 w 10009"/>
                          <a:gd name="connsiteY25" fmla="*/ 7933 h 10000"/>
                          <a:gd name="connsiteX26" fmla="*/ 8285 w 10009"/>
                          <a:gd name="connsiteY26" fmla="*/ 8086 h 10000"/>
                          <a:gd name="connsiteX27" fmla="*/ 8107 w 10009"/>
                          <a:gd name="connsiteY27" fmla="*/ 8246 h 10000"/>
                          <a:gd name="connsiteX28" fmla="*/ 7934 w 10009"/>
                          <a:gd name="connsiteY28" fmla="*/ 8404 h 10000"/>
                          <a:gd name="connsiteX29" fmla="*/ 7757 w 10009"/>
                          <a:gd name="connsiteY29" fmla="*/ 8559 h 10000"/>
                          <a:gd name="connsiteX30" fmla="*/ 7584 w 10009"/>
                          <a:gd name="connsiteY30" fmla="*/ 8718 h 10000"/>
                          <a:gd name="connsiteX31" fmla="*/ 7411 w 10009"/>
                          <a:gd name="connsiteY31" fmla="*/ 8868 h 10000"/>
                          <a:gd name="connsiteX32" fmla="*/ 7245 w 10009"/>
                          <a:gd name="connsiteY32" fmla="*/ 9012 h 10000"/>
                          <a:gd name="connsiteX33" fmla="*/ 7089 w 10009"/>
                          <a:gd name="connsiteY33" fmla="*/ 9157 h 10000"/>
                          <a:gd name="connsiteX34" fmla="*/ 6942 w 10009"/>
                          <a:gd name="connsiteY34" fmla="*/ 9292 h 10000"/>
                          <a:gd name="connsiteX35" fmla="*/ 6799 w 10009"/>
                          <a:gd name="connsiteY35" fmla="*/ 9416 h 10000"/>
                          <a:gd name="connsiteX36" fmla="*/ 6673 w 10009"/>
                          <a:gd name="connsiteY36" fmla="*/ 9528 h 10000"/>
                          <a:gd name="connsiteX37" fmla="*/ 6556 w 10009"/>
                          <a:gd name="connsiteY37" fmla="*/ 9629 h 10000"/>
                          <a:gd name="connsiteX38" fmla="*/ 6452 w 10009"/>
                          <a:gd name="connsiteY38" fmla="*/ 9720 h 10000"/>
                          <a:gd name="connsiteX39" fmla="*/ 6371 w 10009"/>
                          <a:gd name="connsiteY39" fmla="*/ 9797 h 10000"/>
                          <a:gd name="connsiteX40" fmla="*/ 6301 w 10009"/>
                          <a:gd name="connsiteY40" fmla="*/ 9866 h 10000"/>
                          <a:gd name="connsiteX41" fmla="*/ 6248 w 10009"/>
                          <a:gd name="connsiteY41" fmla="*/ 9908 h 10000"/>
                          <a:gd name="connsiteX42" fmla="*/ 6218 w 10009"/>
                          <a:gd name="connsiteY42" fmla="*/ 9932 h 10000"/>
                          <a:gd name="connsiteX43" fmla="*/ 6144 w 10009"/>
                          <a:gd name="connsiteY43" fmla="*/ 9986 h 10000"/>
                          <a:gd name="connsiteX44" fmla="*/ 6079 w 10009"/>
                          <a:gd name="connsiteY44" fmla="*/ 10000 h 10000"/>
                          <a:gd name="connsiteX45" fmla="*/ 6017 w 10009"/>
                          <a:gd name="connsiteY45" fmla="*/ 9990 h 10000"/>
                          <a:gd name="connsiteX46" fmla="*/ 5970 w 10009"/>
                          <a:gd name="connsiteY46" fmla="*/ 9976 h 10000"/>
                          <a:gd name="connsiteX47" fmla="*/ 5941 w 10009"/>
                          <a:gd name="connsiteY47" fmla="*/ 9957 h 10000"/>
                          <a:gd name="connsiteX48" fmla="*/ 5926 w 10009"/>
                          <a:gd name="connsiteY48" fmla="*/ 9952 h 10000"/>
                          <a:gd name="connsiteX49" fmla="*/ 5914 w 10009"/>
                          <a:gd name="connsiteY49" fmla="*/ 9942 h 10000"/>
                          <a:gd name="connsiteX50" fmla="*/ 5879 w 10009"/>
                          <a:gd name="connsiteY50" fmla="*/ 9918 h 10000"/>
                          <a:gd name="connsiteX51" fmla="*/ 5822 w 10009"/>
                          <a:gd name="connsiteY51" fmla="*/ 9875 h 10000"/>
                          <a:gd name="connsiteX52" fmla="*/ 5750 w 10009"/>
                          <a:gd name="connsiteY52" fmla="*/ 9816 h 10000"/>
                          <a:gd name="connsiteX53" fmla="*/ 5654 w 10009"/>
                          <a:gd name="connsiteY53" fmla="*/ 9739 h 10000"/>
                          <a:gd name="connsiteX54" fmla="*/ 5537 w 10009"/>
                          <a:gd name="connsiteY54" fmla="*/ 9648 h 10000"/>
                          <a:gd name="connsiteX55" fmla="*/ 5410 w 10009"/>
                          <a:gd name="connsiteY55" fmla="*/ 9547 h 10000"/>
                          <a:gd name="connsiteX56" fmla="*/ 5264 w 10009"/>
                          <a:gd name="connsiteY56" fmla="*/ 9436 h 10000"/>
                          <a:gd name="connsiteX57" fmla="*/ 5108 w 10009"/>
                          <a:gd name="connsiteY57" fmla="*/ 9315 h 10000"/>
                          <a:gd name="connsiteX58" fmla="*/ 4935 w 10009"/>
                          <a:gd name="connsiteY58" fmla="*/ 9181 h 10000"/>
                          <a:gd name="connsiteX59" fmla="*/ 4752 w 10009"/>
                          <a:gd name="connsiteY59" fmla="*/ 9036 h 10000"/>
                          <a:gd name="connsiteX60" fmla="*/ 4556 w 10009"/>
                          <a:gd name="connsiteY60" fmla="*/ 8887 h 10000"/>
                          <a:gd name="connsiteX61" fmla="*/ 4358 w 10009"/>
                          <a:gd name="connsiteY61" fmla="*/ 8731 h 10000"/>
                          <a:gd name="connsiteX62" fmla="*/ 4150 w 10009"/>
                          <a:gd name="connsiteY62" fmla="*/ 8563 h 10000"/>
                          <a:gd name="connsiteX63" fmla="*/ 3935 w 10009"/>
                          <a:gd name="connsiteY63" fmla="*/ 8404 h 10000"/>
                          <a:gd name="connsiteX64" fmla="*/ 3715 w 10009"/>
                          <a:gd name="connsiteY64" fmla="*/ 8226 h 10000"/>
                          <a:gd name="connsiteX65" fmla="*/ 3490 w 10009"/>
                          <a:gd name="connsiteY65" fmla="*/ 8057 h 10000"/>
                          <a:gd name="connsiteX66" fmla="*/ 3265 w 10009"/>
                          <a:gd name="connsiteY66" fmla="*/ 7884 h 10000"/>
                          <a:gd name="connsiteX67" fmla="*/ 3035 w 10009"/>
                          <a:gd name="connsiteY67" fmla="*/ 7705 h 10000"/>
                          <a:gd name="connsiteX68" fmla="*/ 2809 w 10009"/>
                          <a:gd name="connsiteY68" fmla="*/ 7528 h 10000"/>
                          <a:gd name="connsiteX69" fmla="*/ 2583 w 10009"/>
                          <a:gd name="connsiteY69" fmla="*/ 7349 h 10000"/>
                          <a:gd name="connsiteX70" fmla="*/ 2363 w 10009"/>
                          <a:gd name="connsiteY70" fmla="*/ 7180 h 10000"/>
                          <a:gd name="connsiteX71" fmla="*/ 2143 w 10009"/>
                          <a:gd name="connsiteY71" fmla="*/ 7011 h 10000"/>
                          <a:gd name="connsiteX72" fmla="*/ 1929 w 10009"/>
                          <a:gd name="connsiteY72" fmla="*/ 6843 h 10000"/>
                          <a:gd name="connsiteX73" fmla="*/ 1726 w 10009"/>
                          <a:gd name="connsiteY73" fmla="*/ 6683 h 10000"/>
                          <a:gd name="connsiteX74" fmla="*/ 1526 w 10009"/>
                          <a:gd name="connsiteY74" fmla="*/ 6530 h 10000"/>
                          <a:gd name="connsiteX75" fmla="*/ 1338 w 10009"/>
                          <a:gd name="connsiteY75" fmla="*/ 6379 h 10000"/>
                          <a:gd name="connsiteX76" fmla="*/ 1158 w 10009"/>
                          <a:gd name="connsiteY76" fmla="*/ 6245 h 10000"/>
                          <a:gd name="connsiteX77" fmla="*/ 990 w 10009"/>
                          <a:gd name="connsiteY77" fmla="*/ 6110 h 10000"/>
                          <a:gd name="connsiteX78" fmla="*/ 836 w 10009"/>
                          <a:gd name="connsiteY78" fmla="*/ 5989 h 10000"/>
                          <a:gd name="connsiteX79" fmla="*/ 695 w 10009"/>
                          <a:gd name="connsiteY79" fmla="*/ 5883 h 10000"/>
                          <a:gd name="connsiteX80" fmla="*/ 574 w 10009"/>
                          <a:gd name="connsiteY80" fmla="*/ 5787 h 10000"/>
                          <a:gd name="connsiteX81" fmla="*/ 465 w 10009"/>
                          <a:gd name="connsiteY81" fmla="*/ 5705 h 10000"/>
                          <a:gd name="connsiteX82" fmla="*/ 373 w 10009"/>
                          <a:gd name="connsiteY82" fmla="*/ 5627 h 10000"/>
                          <a:gd name="connsiteX83" fmla="*/ 303 w 10009"/>
                          <a:gd name="connsiteY83" fmla="*/ 5580 h 10000"/>
                          <a:gd name="connsiteX84" fmla="*/ 256 w 10009"/>
                          <a:gd name="connsiteY84" fmla="*/ 5537 h 10000"/>
                          <a:gd name="connsiteX85" fmla="*/ 229 w 10009"/>
                          <a:gd name="connsiteY85" fmla="*/ 5512 h 10000"/>
                          <a:gd name="connsiteX86" fmla="*/ 96 w 10009"/>
                          <a:gd name="connsiteY86" fmla="*/ 5334 h 10000"/>
                          <a:gd name="connsiteX87" fmla="*/ 4 w 10009"/>
                          <a:gd name="connsiteY87" fmla="*/ 4629 h 10000"/>
                          <a:gd name="connsiteX88" fmla="*/ 4 w 10009"/>
                          <a:gd name="connsiteY88" fmla="*/ 3839 h 10000"/>
                          <a:gd name="connsiteX89" fmla="*/ 244 w 10009"/>
                          <a:gd name="connsiteY89" fmla="*/ 2484 h 10000"/>
                          <a:gd name="connsiteX90" fmla="*/ 581 w 10009"/>
                          <a:gd name="connsiteY90" fmla="*/ 2190 h 10000"/>
                          <a:gd name="connsiteX91" fmla="*/ 3848 w 10009"/>
                          <a:gd name="connsiteY9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86 w 10009"/>
                          <a:gd name="connsiteY9" fmla="*/ 6625 h 10000"/>
                          <a:gd name="connsiteX10" fmla="*/ 9859 w 10009"/>
                          <a:gd name="connsiteY10" fmla="*/ 6674 h 10000"/>
                          <a:gd name="connsiteX11" fmla="*/ 9857 w 10009"/>
                          <a:gd name="connsiteY11" fmla="*/ 6683 h 10000"/>
                          <a:gd name="connsiteX12" fmla="*/ 9847 w 10009"/>
                          <a:gd name="connsiteY12" fmla="*/ 6693 h 10000"/>
                          <a:gd name="connsiteX13" fmla="*/ 9812 w 10009"/>
                          <a:gd name="connsiteY13" fmla="*/ 6727 h 10000"/>
                          <a:gd name="connsiteX14" fmla="*/ 9760 w 10009"/>
                          <a:gd name="connsiteY14" fmla="*/ 6765 h 10000"/>
                          <a:gd name="connsiteX15" fmla="*/ 9691 w 10009"/>
                          <a:gd name="connsiteY15" fmla="*/ 6833 h 10000"/>
                          <a:gd name="connsiteX16" fmla="*/ 9599 w 10009"/>
                          <a:gd name="connsiteY16" fmla="*/ 6910 h 10000"/>
                          <a:gd name="connsiteX17" fmla="*/ 9495 w 10009"/>
                          <a:gd name="connsiteY17" fmla="*/ 7001 h 10000"/>
                          <a:gd name="connsiteX18" fmla="*/ 9378 w 10009"/>
                          <a:gd name="connsiteY18" fmla="*/ 7113 h 10000"/>
                          <a:gd name="connsiteX19" fmla="*/ 9250 w 10009"/>
                          <a:gd name="connsiteY19" fmla="*/ 7233 h 10000"/>
                          <a:gd name="connsiteX20" fmla="*/ 9106 w 10009"/>
                          <a:gd name="connsiteY20" fmla="*/ 7358 h 10000"/>
                          <a:gd name="connsiteX21" fmla="*/ 8958 w 10009"/>
                          <a:gd name="connsiteY21" fmla="*/ 7484 h 10000"/>
                          <a:gd name="connsiteX22" fmla="*/ 8799 w 10009"/>
                          <a:gd name="connsiteY22" fmla="*/ 7628 h 10000"/>
                          <a:gd name="connsiteX23" fmla="*/ 8632 w 10009"/>
                          <a:gd name="connsiteY23" fmla="*/ 7783 h 10000"/>
                          <a:gd name="connsiteX24" fmla="*/ 8458 w 10009"/>
                          <a:gd name="connsiteY24" fmla="*/ 7933 h 10000"/>
                          <a:gd name="connsiteX25" fmla="*/ 8285 w 10009"/>
                          <a:gd name="connsiteY25" fmla="*/ 8086 h 10000"/>
                          <a:gd name="connsiteX26" fmla="*/ 8107 w 10009"/>
                          <a:gd name="connsiteY26" fmla="*/ 8246 h 10000"/>
                          <a:gd name="connsiteX27" fmla="*/ 7934 w 10009"/>
                          <a:gd name="connsiteY27" fmla="*/ 8404 h 10000"/>
                          <a:gd name="connsiteX28" fmla="*/ 7757 w 10009"/>
                          <a:gd name="connsiteY28" fmla="*/ 8559 h 10000"/>
                          <a:gd name="connsiteX29" fmla="*/ 7584 w 10009"/>
                          <a:gd name="connsiteY29" fmla="*/ 8718 h 10000"/>
                          <a:gd name="connsiteX30" fmla="*/ 7411 w 10009"/>
                          <a:gd name="connsiteY30" fmla="*/ 8868 h 10000"/>
                          <a:gd name="connsiteX31" fmla="*/ 7245 w 10009"/>
                          <a:gd name="connsiteY31" fmla="*/ 9012 h 10000"/>
                          <a:gd name="connsiteX32" fmla="*/ 7089 w 10009"/>
                          <a:gd name="connsiteY32" fmla="*/ 9157 h 10000"/>
                          <a:gd name="connsiteX33" fmla="*/ 6942 w 10009"/>
                          <a:gd name="connsiteY33" fmla="*/ 9292 h 10000"/>
                          <a:gd name="connsiteX34" fmla="*/ 6799 w 10009"/>
                          <a:gd name="connsiteY34" fmla="*/ 9416 h 10000"/>
                          <a:gd name="connsiteX35" fmla="*/ 6673 w 10009"/>
                          <a:gd name="connsiteY35" fmla="*/ 9528 h 10000"/>
                          <a:gd name="connsiteX36" fmla="*/ 6556 w 10009"/>
                          <a:gd name="connsiteY36" fmla="*/ 9629 h 10000"/>
                          <a:gd name="connsiteX37" fmla="*/ 6452 w 10009"/>
                          <a:gd name="connsiteY37" fmla="*/ 9720 h 10000"/>
                          <a:gd name="connsiteX38" fmla="*/ 6371 w 10009"/>
                          <a:gd name="connsiteY38" fmla="*/ 9797 h 10000"/>
                          <a:gd name="connsiteX39" fmla="*/ 6301 w 10009"/>
                          <a:gd name="connsiteY39" fmla="*/ 9866 h 10000"/>
                          <a:gd name="connsiteX40" fmla="*/ 6248 w 10009"/>
                          <a:gd name="connsiteY40" fmla="*/ 9908 h 10000"/>
                          <a:gd name="connsiteX41" fmla="*/ 6218 w 10009"/>
                          <a:gd name="connsiteY41" fmla="*/ 9932 h 10000"/>
                          <a:gd name="connsiteX42" fmla="*/ 6144 w 10009"/>
                          <a:gd name="connsiteY42" fmla="*/ 9986 h 10000"/>
                          <a:gd name="connsiteX43" fmla="*/ 6079 w 10009"/>
                          <a:gd name="connsiteY43" fmla="*/ 10000 h 10000"/>
                          <a:gd name="connsiteX44" fmla="*/ 6017 w 10009"/>
                          <a:gd name="connsiteY44" fmla="*/ 9990 h 10000"/>
                          <a:gd name="connsiteX45" fmla="*/ 5970 w 10009"/>
                          <a:gd name="connsiteY45" fmla="*/ 9976 h 10000"/>
                          <a:gd name="connsiteX46" fmla="*/ 5941 w 10009"/>
                          <a:gd name="connsiteY46" fmla="*/ 9957 h 10000"/>
                          <a:gd name="connsiteX47" fmla="*/ 5926 w 10009"/>
                          <a:gd name="connsiteY47" fmla="*/ 9952 h 10000"/>
                          <a:gd name="connsiteX48" fmla="*/ 5914 w 10009"/>
                          <a:gd name="connsiteY48" fmla="*/ 9942 h 10000"/>
                          <a:gd name="connsiteX49" fmla="*/ 5879 w 10009"/>
                          <a:gd name="connsiteY49" fmla="*/ 9918 h 10000"/>
                          <a:gd name="connsiteX50" fmla="*/ 5822 w 10009"/>
                          <a:gd name="connsiteY50" fmla="*/ 9875 h 10000"/>
                          <a:gd name="connsiteX51" fmla="*/ 5750 w 10009"/>
                          <a:gd name="connsiteY51" fmla="*/ 9816 h 10000"/>
                          <a:gd name="connsiteX52" fmla="*/ 5654 w 10009"/>
                          <a:gd name="connsiteY52" fmla="*/ 9739 h 10000"/>
                          <a:gd name="connsiteX53" fmla="*/ 5537 w 10009"/>
                          <a:gd name="connsiteY53" fmla="*/ 9648 h 10000"/>
                          <a:gd name="connsiteX54" fmla="*/ 5410 w 10009"/>
                          <a:gd name="connsiteY54" fmla="*/ 9547 h 10000"/>
                          <a:gd name="connsiteX55" fmla="*/ 5264 w 10009"/>
                          <a:gd name="connsiteY55" fmla="*/ 9436 h 10000"/>
                          <a:gd name="connsiteX56" fmla="*/ 5108 w 10009"/>
                          <a:gd name="connsiteY56" fmla="*/ 9315 h 10000"/>
                          <a:gd name="connsiteX57" fmla="*/ 4935 w 10009"/>
                          <a:gd name="connsiteY57" fmla="*/ 9181 h 10000"/>
                          <a:gd name="connsiteX58" fmla="*/ 4752 w 10009"/>
                          <a:gd name="connsiteY58" fmla="*/ 9036 h 10000"/>
                          <a:gd name="connsiteX59" fmla="*/ 4556 w 10009"/>
                          <a:gd name="connsiteY59" fmla="*/ 8887 h 10000"/>
                          <a:gd name="connsiteX60" fmla="*/ 4358 w 10009"/>
                          <a:gd name="connsiteY60" fmla="*/ 8731 h 10000"/>
                          <a:gd name="connsiteX61" fmla="*/ 4150 w 10009"/>
                          <a:gd name="connsiteY61" fmla="*/ 8563 h 10000"/>
                          <a:gd name="connsiteX62" fmla="*/ 3935 w 10009"/>
                          <a:gd name="connsiteY62" fmla="*/ 8404 h 10000"/>
                          <a:gd name="connsiteX63" fmla="*/ 3715 w 10009"/>
                          <a:gd name="connsiteY63" fmla="*/ 8226 h 10000"/>
                          <a:gd name="connsiteX64" fmla="*/ 3490 w 10009"/>
                          <a:gd name="connsiteY64" fmla="*/ 8057 h 10000"/>
                          <a:gd name="connsiteX65" fmla="*/ 3265 w 10009"/>
                          <a:gd name="connsiteY65" fmla="*/ 7884 h 10000"/>
                          <a:gd name="connsiteX66" fmla="*/ 3035 w 10009"/>
                          <a:gd name="connsiteY66" fmla="*/ 7705 h 10000"/>
                          <a:gd name="connsiteX67" fmla="*/ 2809 w 10009"/>
                          <a:gd name="connsiteY67" fmla="*/ 7528 h 10000"/>
                          <a:gd name="connsiteX68" fmla="*/ 2583 w 10009"/>
                          <a:gd name="connsiteY68" fmla="*/ 7349 h 10000"/>
                          <a:gd name="connsiteX69" fmla="*/ 2363 w 10009"/>
                          <a:gd name="connsiteY69" fmla="*/ 7180 h 10000"/>
                          <a:gd name="connsiteX70" fmla="*/ 2143 w 10009"/>
                          <a:gd name="connsiteY70" fmla="*/ 7011 h 10000"/>
                          <a:gd name="connsiteX71" fmla="*/ 1929 w 10009"/>
                          <a:gd name="connsiteY71" fmla="*/ 6843 h 10000"/>
                          <a:gd name="connsiteX72" fmla="*/ 1726 w 10009"/>
                          <a:gd name="connsiteY72" fmla="*/ 6683 h 10000"/>
                          <a:gd name="connsiteX73" fmla="*/ 1526 w 10009"/>
                          <a:gd name="connsiteY73" fmla="*/ 6530 h 10000"/>
                          <a:gd name="connsiteX74" fmla="*/ 1338 w 10009"/>
                          <a:gd name="connsiteY74" fmla="*/ 6379 h 10000"/>
                          <a:gd name="connsiteX75" fmla="*/ 1158 w 10009"/>
                          <a:gd name="connsiteY75" fmla="*/ 6245 h 10000"/>
                          <a:gd name="connsiteX76" fmla="*/ 990 w 10009"/>
                          <a:gd name="connsiteY76" fmla="*/ 6110 h 10000"/>
                          <a:gd name="connsiteX77" fmla="*/ 836 w 10009"/>
                          <a:gd name="connsiteY77" fmla="*/ 5989 h 10000"/>
                          <a:gd name="connsiteX78" fmla="*/ 695 w 10009"/>
                          <a:gd name="connsiteY78" fmla="*/ 5883 h 10000"/>
                          <a:gd name="connsiteX79" fmla="*/ 574 w 10009"/>
                          <a:gd name="connsiteY79" fmla="*/ 5787 h 10000"/>
                          <a:gd name="connsiteX80" fmla="*/ 465 w 10009"/>
                          <a:gd name="connsiteY80" fmla="*/ 5705 h 10000"/>
                          <a:gd name="connsiteX81" fmla="*/ 373 w 10009"/>
                          <a:gd name="connsiteY81" fmla="*/ 5627 h 10000"/>
                          <a:gd name="connsiteX82" fmla="*/ 303 w 10009"/>
                          <a:gd name="connsiteY82" fmla="*/ 5580 h 10000"/>
                          <a:gd name="connsiteX83" fmla="*/ 256 w 10009"/>
                          <a:gd name="connsiteY83" fmla="*/ 5537 h 10000"/>
                          <a:gd name="connsiteX84" fmla="*/ 229 w 10009"/>
                          <a:gd name="connsiteY84" fmla="*/ 5512 h 10000"/>
                          <a:gd name="connsiteX85" fmla="*/ 96 w 10009"/>
                          <a:gd name="connsiteY85" fmla="*/ 5334 h 10000"/>
                          <a:gd name="connsiteX86" fmla="*/ 4 w 10009"/>
                          <a:gd name="connsiteY86" fmla="*/ 4629 h 10000"/>
                          <a:gd name="connsiteX87" fmla="*/ 4 w 10009"/>
                          <a:gd name="connsiteY87" fmla="*/ 3839 h 10000"/>
                          <a:gd name="connsiteX88" fmla="*/ 244 w 10009"/>
                          <a:gd name="connsiteY88" fmla="*/ 2484 h 10000"/>
                          <a:gd name="connsiteX89" fmla="*/ 581 w 10009"/>
                          <a:gd name="connsiteY89" fmla="*/ 2190 h 10000"/>
                          <a:gd name="connsiteX90" fmla="*/ 3848 w 10009"/>
                          <a:gd name="connsiteY9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47 w 10009"/>
                          <a:gd name="connsiteY11" fmla="*/ 6693 h 10000"/>
                          <a:gd name="connsiteX12" fmla="*/ 9812 w 10009"/>
                          <a:gd name="connsiteY12" fmla="*/ 6727 h 10000"/>
                          <a:gd name="connsiteX13" fmla="*/ 9760 w 10009"/>
                          <a:gd name="connsiteY13" fmla="*/ 6765 h 10000"/>
                          <a:gd name="connsiteX14" fmla="*/ 9691 w 10009"/>
                          <a:gd name="connsiteY14" fmla="*/ 6833 h 10000"/>
                          <a:gd name="connsiteX15" fmla="*/ 9599 w 10009"/>
                          <a:gd name="connsiteY15" fmla="*/ 6910 h 10000"/>
                          <a:gd name="connsiteX16" fmla="*/ 9495 w 10009"/>
                          <a:gd name="connsiteY16" fmla="*/ 7001 h 10000"/>
                          <a:gd name="connsiteX17" fmla="*/ 9378 w 10009"/>
                          <a:gd name="connsiteY17" fmla="*/ 7113 h 10000"/>
                          <a:gd name="connsiteX18" fmla="*/ 9250 w 10009"/>
                          <a:gd name="connsiteY18" fmla="*/ 7233 h 10000"/>
                          <a:gd name="connsiteX19" fmla="*/ 9106 w 10009"/>
                          <a:gd name="connsiteY19" fmla="*/ 7358 h 10000"/>
                          <a:gd name="connsiteX20" fmla="*/ 8958 w 10009"/>
                          <a:gd name="connsiteY20" fmla="*/ 7484 h 10000"/>
                          <a:gd name="connsiteX21" fmla="*/ 8799 w 10009"/>
                          <a:gd name="connsiteY21" fmla="*/ 7628 h 10000"/>
                          <a:gd name="connsiteX22" fmla="*/ 8632 w 10009"/>
                          <a:gd name="connsiteY22" fmla="*/ 7783 h 10000"/>
                          <a:gd name="connsiteX23" fmla="*/ 8458 w 10009"/>
                          <a:gd name="connsiteY23" fmla="*/ 7933 h 10000"/>
                          <a:gd name="connsiteX24" fmla="*/ 8285 w 10009"/>
                          <a:gd name="connsiteY24" fmla="*/ 8086 h 10000"/>
                          <a:gd name="connsiteX25" fmla="*/ 8107 w 10009"/>
                          <a:gd name="connsiteY25" fmla="*/ 8246 h 10000"/>
                          <a:gd name="connsiteX26" fmla="*/ 7934 w 10009"/>
                          <a:gd name="connsiteY26" fmla="*/ 8404 h 10000"/>
                          <a:gd name="connsiteX27" fmla="*/ 7757 w 10009"/>
                          <a:gd name="connsiteY27" fmla="*/ 8559 h 10000"/>
                          <a:gd name="connsiteX28" fmla="*/ 7584 w 10009"/>
                          <a:gd name="connsiteY28" fmla="*/ 8718 h 10000"/>
                          <a:gd name="connsiteX29" fmla="*/ 7411 w 10009"/>
                          <a:gd name="connsiteY29" fmla="*/ 8868 h 10000"/>
                          <a:gd name="connsiteX30" fmla="*/ 7245 w 10009"/>
                          <a:gd name="connsiteY30" fmla="*/ 9012 h 10000"/>
                          <a:gd name="connsiteX31" fmla="*/ 7089 w 10009"/>
                          <a:gd name="connsiteY31" fmla="*/ 9157 h 10000"/>
                          <a:gd name="connsiteX32" fmla="*/ 6942 w 10009"/>
                          <a:gd name="connsiteY32" fmla="*/ 9292 h 10000"/>
                          <a:gd name="connsiteX33" fmla="*/ 6799 w 10009"/>
                          <a:gd name="connsiteY33" fmla="*/ 9416 h 10000"/>
                          <a:gd name="connsiteX34" fmla="*/ 6673 w 10009"/>
                          <a:gd name="connsiteY34" fmla="*/ 9528 h 10000"/>
                          <a:gd name="connsiteX35" fmla="*/ 6556 w 10009"/>
                          <a:gd name="connsiteY35" fmla="*/ 9629 h 10000"/>
                          <a:gd name="connsiteX36" fmla="*/ 6452 w 10009"/>
                          <a:gd name="connsiteY36" fmla="*/ 9720 h 10000"/>
                          <a:gd name="connsiteX37" fmla="*/ 6371 w 10009"/>
                          <a:gd name="connsiteY37" fmla="*/ 9797 h 10000"/>
                          <a:gd name="connsiteX38" fmla="*/ 6301 w 10009"/>
                          <a:gd name="connsiteY38" fmla="*/ 9866 h 10000"/>
                          <a:gd name="connsiteX39" fmla="*/ 6248 w 10009"/>
                          <a:gd name="connsiteY39" fmla="*/ 9908 h 10000"/>
                          <a:gd name="connsiteX40" fmla="*/ 6218 w 10009"/>
                          <a:gd name="connsiteY40" fmla="*/ 9932 h 10000"/>
                          <a:gd name="connsiteX41" fmla="*/ 6144 w 10009"/>
                          <a:gd name="connsiteY41" fmla="*/ 9986 h 10000"/>
                          <a:gd name="connsiteX42" fmla="*/ 6079 w 10009"/>
                          <a:gd name="connsiteY42" fmla="*/ 10000 h 10000"/>
                          <a:gd name="connsiteX43" fmla="*/ 6017 w 10009"/>
                          <a:gd name="connsiteY43" fmla="*/ 9990 h 10000"/>
                          <a:gd name="connsiteX44" fmla="*/ 5970 w 10009"/>
                          <a:gd name="connsiteY44" fmla="*/ 9976 h 10000"/>
                          <a:gd name="connsiteX45" fmla="*/ 5941 w 10009"/>
                          <a:gd name="connsiteY45" fmla="*/ 9957 h 10000"/>
                          <a:gd name="connsiteX46" fmla="*/ 5926 w 10009"/>
                          <a:gd name="connsiteY46" fmla="*/ 9952 h 10000"/>
                          <a:gd name="connsiteX47" fmla="*/ 5914 w 10009"/>
                          <a:gd name="connsiteY47" fmla="*/ 9942 h 10000"/>
                          <a:gd name="connsiteX48" fmla="*/ 5879 w 10009"/>
                          <a:gd name="connsiteY48" fmla="*/ 9918 h 10000"/>
                          <a:gd name="connsiteX49" fmla="*/ 5822 w 10009"/>
                          <a:gd name="connsiteY49" fmla="*/ 9875 h 10000"/>
                          <a:gd name="connsiteX50" fmla="*/ 5750 w 10009"/>
                          <a:gd name="connsiteY50" fmla="*/ 9816 h 10000"/>
                          <a:gd name="connsiteX51" fmla="*/ 5654 w 10009"/>
                          <a:gd name="connsiteY51" fmla="*/ 9739 h 10000"/>
                          <a:gd name="connsiteX52" fmla="*/ 5537 w 10009"/>
                          <a:gd name="connsiteY52" fmla="*/ 9648 h 10000"/>
                          <a:gd name="connsiteX53" fmla="*/ 5410 w 10009"/>
                          <a:gd name="connsiteY53" fmla="*/ 9547 h 10000"/>
                          <a:gd name="connsiteX54" fmla="*/ 5264 w 10009"/>
                          <a:gd name="connsiteY54" fmla="*/ 9436 h 10000"/>
                          <a:gd name="connsiteX55" fmla="*/ 5108 w 10009"/>
                          <a:gd name="connsiteY55" fmla="*/ 9315 h 10000"/>
                          <a:gd name="connsiteX56" fmla="*/ 4935 w 10009"/>
                          <a:gd name="connsiteY56" fmla="*/ 9181 h 10000"/>
                          <a:gd name="connsiteX57" fmla="*/ 4752 w 10009"/>
                          <a:gd name="connsiteY57" fmla="*/ 9036 h 10000"/>
                          <a:gd name="connsiteX58" fmla="*/ 4556 w 10009"/>
                          <a:gd name="connsiteY58" fmla="*/ 8887 h 10000"/>
                          <a:gd name="connsiteX59" fmla="*/ 4358 w 10009"/>
                          <a:gd name="connsiteY59" fmla="*/ 8731 h 10000"/>
                          <a:gd name="connsiteX60" fmla="*/ 4150 w 10009"/>
                          <a:gd name="connsiteY60" fmla="*/ 8563 h 10000"/>
                          <a:gd name="connsiteX61" fmla="*/ 3935 w 10009"/>
                          <a:gd name="connsiteY61" fmla="*/ 8404 h 10000"/>
                          <a:gd name="connsiteX62" fmla="*/ 3715 w 10009"/>
                          <a:gd name="connsiteY62" fmla="*/ 8226 h 10000"/>
                          <a:gd name="connsiteX63" fmla="*/ 3490 w 10009"/>
                          <a:gd name="connsiteY63" fmla="*/ 8057 h 10000"/>
                          <a:gd name="connsiteX64" fmla="*/ 3265 w 10009"/>
                          <a:gd name="connsiteY64" fmla="*/ 7884 h 10000"/>
                          <a:gd name="connsiteX65" fmla="*/ 3035 w 10009"/>
                          <a:gd name="connsiteY65" fmla="*/ 7705 h 10000"/>
                          <a:gd name="connsiteX66" fmla="*/ 2809 w 10009"/>
                          <a:gd name="connsiteY66" fmla="*/ 7528 h 10000"/>
                          <a:gd name="connsiteX67" fmla="*/ 2583 w 10009"/>
                          <a:gd name="connsiteY67" fmla="*/ 7349 h 10000"/>
                          <a:gd name="connsiteX68" fmla="*/ 2363 w 10009"/>
                          <a:gd name="connsiteY68" fmla="*/ 7180 h 10000"/>
                          <a:gd name="connsiteX69" fmla="*/ 2143 w 10009"/>
                          <a:gd name="connsiteY69" fmla="*/ 7011 h 10000"/>
                          <a:gd name="connsiteX70" fmla="*/ 1929 w 10009"/>
                          <a:gd name="connsiteY70" fmla="*/ 6843 h 10000"/>
                          <a:gd name="connsiteX71" fmla="*/ 1726 w 10009"/>
                          <a:gd name="connsiteY71" fmla="*/ 6683 h 10000"/>
                          <a:gd name="connsiteX72" fmla="*/ 1526 w 10009"/>
                          <a:gd name="connsiteY72" fmla="*/ 6530 h 10000"/>
                          <a:gd name="connsiteX73" fmla="*/ 1338 w 10009"/>
                          <a:gd name="connsiteY73" fmla="*/ 6379 h 10000"/>
                          <a:gd name="connsiteX74" fmla="*/ 1158 w 10009"/>
                          <a:gd name="connsiteY74" fmla="*/ 6245 h 10000"/>
                          <a:gd name="connsiteX75" fmla="*/ 990 w 10009"/>
                          <a:gd name="connsiteY75" fmla="*/ 6110 h 10000"/>
                          <a:gd name="connsiteX76" fmla="*/ 836 w 10009"/>
                          <a:gd name="connsiteY76" fmla="*/ 5989 h 10000"/>
                          <a:gd name="connsiteX77" fmla="*/ 695 w 10009"/>
                          <a:gd name="connsiteY77" fmla="*/ 5883 h 10000"/>
                          <a:gd name="connsiteX78" fmla="*/ 574 w 10009"/>
                          <a:gd name="connsiteY78" fmla="*/ 5787 h 10000"/>
                          <a:gd name="connsiteX79" fmla="*/ 465 w 10009"/>
                          <a:gd name="connsiteY79" fmla="*/ 5705 h 10000"/>
                          <a:gd name="connsiteX80" fmla="*/ 373 w 10009"/>
                          <a:gd name="connsiteY80" fmla="*/ 5627 h 10000"/>
                          <a:gd name="connsiteX81" fmla="*/ 303 w 10009"/>
                          <a:gd name="connsiteY81" fmla="*/ 5580 h 10000"/>
                          <a:gd name="connsiteX82" fmla="*/ 256 w 10009"/>
                          <a:gd name="connsiteY82" fmla="*/ 5537 h 10000"/>
                          <a:gd name="connsiteX83" fmla="*/ 229 w 10009"/>
                          <a:gd name="connsiteY83" fmla="*/ 5512 h 10000"/>
                          <a:gd name="connsiteX84" fmla="*/ 96 w 10009"/>
                          <a:gd name="connsiteY84" fmla="*/ 5334 h 10000"/>
                          <a:gd name="connsiteX85" fmla="*/ 4 w 10009"/>
                          <a:gd name="connsiteY85" fmla="*/ 4629 h 10000"/>
                          <a:gd name="connsiteX86" fmla="*/ 4 w 10009"/>
                          <a:gd name="connsiteY86" fmla="*/ 3839 h 10000"/>
                          <a:gd name="connsiteX87" fmla="*/ 244 w 10009"/>
                          <a:gd name="connsiteY87" fmla="*/ 2484 h 10000"/>
                          <a:gd name="connsiteX88" fmla="*/ 581 w 10009"/>
                          <a:gd name="connsiteY88" fmla="*/ 2190 h 10000"/>
                          <a:gd name="connsiteX89" fmla="*/ 3848 w 10009"/>
                          <a:gd name="connsiteY8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57 w 10009"/>
                          <a:gd name="connsiteY10" fmla="*/ 6683 h 10000"/>
                          <a:gd name="connsiteX11" fmla="*/ 9812 w 10009"/>
                          <a:gd name="connsiteY11" fmla="*/ 6727 h 10000"/>
                          <a:gd name="connsiteX12" fmla="*/ 9760 w 10009"/>
                          <a:gd name="connsiteY12" fmla="*/ 6765 h 10000"/>
                          <a:gd name="connsiteX13" fmla="*/ 9691 w 10009"/>
                          <a:gd name="connsiteY13" fmla="*/ 6833 h 10000"/>
                          <a:gd name="connsiteX14" fmla="*/ 9599 w 10009"/>
                          <a:gd name="connsiteY14" fmla="*/ 6910 h 10000"/>
                          <a:gd name="connsiteX15" fmla="*/ 9495 w 10009"/>
                          <a:gd name="connsiteY15" fmla="*/ 7001 h 10000"/>
                          <a:gd name="connsiteX16" fmla="*/ 9378 w 10009"/>
                          <a:gd name="connsiteY16" fmla="*/ 7113 h 10000"/>
                          <a:gd name="connsiteX17" fmla="*/ 9250 w 10009"/>
                          <a:gd name="connsiteY17" fmla="*/ 7233 h 10000"/>
                          <a:gd name="connsiteX18" fmla="*/ 9106 w 10009"/>
                          <a:gd name="connsiteY18" fmla="*/ 7358 h 10000"/>
                          <a:gd name="connsiteX19" fmla="*/ 8958 w 10009"/>
                          <a:gd name="connsiteY19" fmla="*/ 7484 h 10000"/>
                          <a:gd name="connsiteX20" fmla="*/ 8799 w 10009"/>
                          <a:gd name="connsiteY20" fmla="*/ 7628 h 10000"/>
                          <a:gd name="connsiteX21" fmla="*/ 8632 w 10009"/>
                          <a:gd name="connsiteY21" fmla="*/ 7783 h 10000"/>
                          <a:gd name="connsiteX22" fmla="*/ 8458 w 10009"/>
                          <a:gd name="connsiteY22" fmla="*/ 7933 h 10000"/>
                          <a:gd name="connsiteX23" fmla="*/ 8285 w 10009"/>
                          <a:gd name="connsiteY23" fmla="*/ 8086 h 10000"/>
                          <a:gd name="connsiteX24" fmla="*/ 8107 w 10009"/>
                          <a:gd name="connsiteY24" fmla="*/ 8246 h 10000"/>
                          <a:gd name="connsiteX25" fmla="*/ 7934 w 10009"/>
                          <a:gd name="connsiteY25" fmla="*/ 8404 h 10000"/>
                          <a:gd name="connsiteX26" fmla="*/ 7757 w 10009"/>
                          <a:gd name="connsiteY26" fmla="*/ 8559 h 10000"/>
                          <a:gd name="connsiteX27" fmla="*/ 7584 w 10009"/>
                          <a:gd name="connsiteY27" fmla="*/ 8718 h 10000"/>
                          <a:gd name="connsiteX28" fmla="*/ 7411 w 10009"/>
                          <a:gd name="connsiteY28" fmla="*/ 8868 h 10000"/>
                          <a:gd name="connsiteX29" fmla="*/ 7245 w 10009"/>
                          <a:gd name="connsiteY29" fmla="*/ 9012 h 10000"/>
                          <a:gd name="connsiteX30" fmla="*/ 7089 w 10009"/>
                          <a:gd name="connsiteY30" fmla="*/ 9157 h 10000"/>
                          <a:gd name="connsiteX31" fmla="*/ 6942 w 10009"/>
                          <a:gd name="connsiteY31" fmla="*/ 9292 h 10000"/>
                          <a:gd name="connsiteX32" fmla="*/ 6799 w 10009"/>
                          <a:gd name="connsiteY32" fmla="*/ 9416 h 10000"/>
                          <a:gd name="connsiteX33" fmla="*/ 6673 w 10009"/>
                          <a:gd name="connsiteY33" fmla="*/ 9528 h 10000"/>
                          <a:gd name="connsiteX34" fmla="*/ 6556 w 10009"/>
                          <a:gd name="connsiteY34" fmla="*/ 9629 h 10000"/>
                          <a:gd name="connsiteX35" fmla="*/ 6452 w 10009"/>
                          <a:gd name="connsiteY35" fmla="*/ 9720 h 10000"/>
                          <a:gd name="connsiteX36" fmla="*/ 6371 w 10009"/>
                          <a:gd name="connsiteY36" fmla="*/ 9797 h 10000"/>
                          <a:gd name="connsiteX37" fmla="*/ 6301 w 10009"/>
                          <a:gd name="connsiteY37" fmla="*/ 9866 h 10000"/>
                          <a:gd name="connsiteX38" fmla="*/ 6248 w 10009"/>
                          <a:gd name="connsiteY38" fmla="*/ 9908 h 10000"/>
                          <a:gd name="connsiteX39" fmla="*/ 6218 w 10009"/>
                          <a:gd name="connsiteY39" fmla="*/ 9932 h 10000"/>
                          <a:gd name="connsiteX40" fmla="*/ 6144 w 10009"/>
                          <a:gd name="connsiteY40" fmla="*/ 9986 h 10000"/>
                          <a:gd name="connsiteX41" fmla="*/ 6079 w 10009"/>
                          <a:gd name="connsiteY41" fmla="*/ 10000 h 10000"/>
                          <a:gd name="connsiteX42" fmla="*/ 6017 w 10009"/>
                          <a:gd name="connsiteY42" fmla="*/ 9990 h 10000"/>
                          <a:gd name="connsiteX43" fmla="*/ 5970 w 10009"/>
                          <a:gd name="connsiteY43" fmla="*/ 9976 h 10000"/>
                          <a:gd name="connsiteX44" fmla="*/ 5941 w 10009"/>
                          <a:gd name="connsiteY44" fmla="*/ 9957 h 10000"/>
                          <a:gd name="connsiteX45" fmla="*/ 5926 w 10009"/>
                          <a:gd name="connsiteY45" fmla="*/ 9952 h 10000"/>
                          <a:gd name="connsiteX46" fmla="*/ 5914 w 10009"/>
                          <a:gd name="connsiteY46" fmla="*/ 9942 h 10000"/>
                          <a:gd name="connsiteX47" fmla="*/ 5879 w 10009"/>
                          <a:gd name="connsiteY47" fmla="*/ 9918 h 10000"/>
                          <a:gd name="connsiteX48" fmla="*/ 5822 w 10009"/>
                          <a:gd name="connsiteY48" fmla="*/ 9875 h 10000"/>
                          <a:gd name="connsiteX49" fmla="*/ 5750 w 10009"/>
                          <a:gd name="connsiteY49" fmla="*/ 9816 h 10000"/>
                          <a:gd name="connsiteX50" fmla="*/ 5654 w 10009"/>
                          <a:gd name="connsiteY50" fmla="*/ 9739 h 10000"/>
                          <a:gd name="connsiteX51" fmla="*/ 5537 w 10009"/>
                          <a:gd name="connsiteY51" fmla="*/ 9648 h 10000"/>
                          <a:gd name="connsiteX52" fmla="*/ 5410 w 10009"/>
                          <a:gd name="connsiteY52" fmla="*/ 9547 h 10000"/>
                          <a:gd name="connsiteX53" fmla="*/ 5264 w 10009"/>
                          <a:gd name="connsiteY53" fmla="*/ 9436 h 10000"/>
                          <a:gd name="connsiteX54" fmla="*/ 5108 w 10009"/>
                          <a:gd name="connsiteY54" fmla="*/ 9315 h 10000"/>
                          <a:gd name="connsiteX55" fmla="*/ 4935 w 10009"/>
                          <a:gd name="connsiteY55" fmla="*/ 9181 h 10000"/>
                          <a:gd name="connsiteX56" fmla="*/ 4752 w 10009"/>
                          <a:gd name="connsiteY56" fmla="*/ 9036 h 10000"/>
                          <a:gd name="connsiteX57" fmla="*/ 4556 w 10009"/>
                          <a:gd name="connsiteY57" fmla="*/ 8887 h 10000"/>
                          <a:gd name="connsiteX58" fmla="*/ 4358 w 10009"/>
                          <a:gd name="connsiteY58" fmla="*/ 8731 h 10000"/>
                          <a:gd name="connsiteX59" fmla="*/ 4150 w 10009"/>
                          <a:gd name="connsiteY59" fmla="*/ 8563 h 10000"/>
                          <a:gd name="connsiteX60" fmla="*/ 3935 w 10009"/>
                          <a:gd name="connsiteY60" fmla="*/ 8404 h 10000"/>
                          <a:gd name="connsiteX61" fmla="*/ 3715 w 10009"/>
                          <a:gd name="connsiteY61" fmla="*/ 8226 h 10000"/>
                          <a:gd name="connsiteX62" fmla="*/ 3490 w 10009"/>
                          <a:gd name="connsiteY62" fmla="*/ 8057 h 10000"/>
                          <a:gd name="connsiteX63" fmla="*/ 3265 w 10009"/>
                          <a:gd name="connsiteY63" fmla="*/ 7884 h 10000"/>
                          <a:gd name="connsiteX64" fmla="*/ 3035 w 10009"/>
                          <a:gd name="connsiteY64" fmla="*/ 7705 h 10000"/>
                          <a:gd name="connsiteX65" fmla="*/ 2809 w 10009"/>
                          <a:gd name="connsiteY65" fmla="*/ 7528 h 10000"/>
                          <a:gd name="connsiteX66" fmla="*/ 2583 w 10009"/>
                          <a:gd name="connsiteY66" fmla="*/ 7349 h 10000"/>
                          <a:gd name="connsiteX67" fmla="*/ 2363 w 10009"/>
                          <a:gd name="connsiteY67" fmla="*/ 7180 h 10000"/>
                          <a:gd name="connsiteX68" fmla="*/ 2143 w 10009"/>
                          <a:gd name="connsiteY68" fmla="*/ 7011 h 10000"/>
                          <a:gd name="connsiteX69" fmla="*/ 1929 w 10009"/>
                          <a:gd name="connsiteY69" fmla="*/ 6843 h 10000"/>
                          <a:gd name="connsiteX70" fmla="*/ 1726 w 10009"/>
                          <a:gd name="connsiteY70" fmla="*/ 6683 h 10000"/>
                          <a:gd name="connsiteX71" fmla="*/ 1526 w 10009"/>
                          <a:gd name="connsiteY71" fmla="*/ 6530 h 10000"/>
                          <a:gd name="connsiteX72" fmla="*/ 1338 w 10009"/>
                          <a:gd name="connsiteY72" fmla="*/ 6379 h 10000"/>
                          <a:gd name="connsiteX73" fmla="*/ 1158 w 10009"/>
                          <a:gd name="connsiteY73" fmla="*/ 6245 h 10000"/>
                          <a:gd name="connsiteX74" fmla="*/ 990 w 10009"/>
                          <a:gd name="connsiteY74" fmla="*/ 6110 h 10000"/>
                          <a:gd name="connsiteX75" fmla="*/ 836 w 10009"/>
                          <a:gd name="connsiteY75" fmla="*/ 5989 h 10000"/>
                          <a:gd name="connsiteX76" fmla="*/ 695 w 10009"/>
                          <a:gd name="connsiteY76" fmla="*/ 5883 h 10000"/>
                          <a:gd name="connsiteX77" fmla="*/ 574 w 10009"/>
                          <a:gd name="connsiteY77" fmla="*/ 5787 h 10000"/>
                          <a:gd name="connsiteX78" fmla="*/ 465 w 10009"/>
                          <a:gd name="connsiteY78" fmla="*/ 5705 h 10000"/>
                          <a:gd name="connsiteX79" fmla="*/ 373 w 10009"/>
                          <a:gd name="connsiteY79" fmla="*/ 5627 h 10000"/>
                          <a:gd name="connsiteX80" fmla="*/ 303 w 10009"/>
                          <a:gd name="connsiteY80" fmla="*/ 5580 h 10000"/>
                          <a:gd name="connsiteX81" fmla="*/ 256 w 10009"/>
                          <a:gd name="connsiteY81" fmla="*/ 5537 h 10000"/>
                          <a:gd name="connsiteX82" fmla="*/ 229 w 10009"/>
                          <a:gd name="connsiteY82" fmla="*/ 5512 h 10000"/>
                          <a:gd name="connsiteX83" fmla="*/ 96 w 10009"/>
                          <a:gd name="connsiteY83" fmla="*/ 5334 h 10000"/>
                          <a:gd name="connsiteX84" fmla="*/ 4 w 10009"/>
                          <a:gd name="connsiteY84" fmla="*/ 4629 h 10000"/>
                          <a:gd name="connsiteX85" fmla="*/ 4 w 10009"/>
                          <a:gd name="connsiteY85" fmla="*/ 3839 h 10000"/>
                          <a:gd name="connsiteX86" fmla="*/ 244 w 10009"/>
                          <a:gd name="connsiteY86" fmla="*/ 2484 h 10000"/>
                          <a:gd name="connsiteX87" fmla="*/ 581 w 10009"/>
                          <a:gd name="connsiteY87" fmla="*/ 2190 h 10000"/>
                          <a:gd name="connsiteX88" fmla="*/ 3848 w 10009"/>
                          <a:gd name="connsiteY8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59 w 10009"/>
                          <a:gd name="connsiteY9" fmla="*/ 6674 h 10000"/>
                          <a:gd name="connsiteX10" fmla="*/ 9812 w 10009"/>
                          <a:gd name="connsiteY10" fmla="*/ 6727 h 10000"/>
                          <a:gd name="connsiteX11" fmla="*/ 9760 w 10009"/>
                          <a:gd name="connsiteY11" fmla="*/ 6765 h 10000"/>
                          <a:gd name="connsiteX12" fmla="*/ 9691 w 10009"/>
                          <a:gd name="connsiteY12" fmla="*/ 6833 h 10000"/>
                          <a:gd name="connsiteX13" fmla="*/ 9599 w 10009"/>
                          <a:gd name="connsiteY13" fmla="*/ 6910 h 10000"/>
                          <a:gd name="connsiteX14" fmla="*/ 9495 w 10009"/>
                          <a:gd name="connsiteY14" fmla="*/ 7001 h 10000"/>
                          <a:gd name="connsiteX15" fmla="*/ 9378 w 10009"/>
                          <a:gd name="connsiteY15" fmla="*/ 7113 h 10000"/>
                          <a:gd name="connsiteX16" fmla="*/ 9250 w 10009"/>
                          <a:gd name="connsiteY16" fmla="*/ 7233 h 10000"/>
                          <a:gd name="connsiteX17" fmla="*/ 9106 w 10009"/>
                          <a:gd name="connsiteY17" fmla="*/ 7358 h 10000"/>
                          <a:gd name="connsiteX18" fmla="*/ 8958 w 10009"/>
                          <a:gd name="connsiteY18" fmla="*/ 7484 h 10000"/>
                          <a:gd name="connsiteX19" fmla="*/ 8799 w 10009"/>
                          <a:gd name="connsiteY19" fmla="*/ 7628 h 10000"/>
                          <a:gd name="connsiteX20" fmla="*/ 8632 w 10009"/>
                          <a:gd name="connsiteY20" fmla="*/ 7783 h 10000"/>
                          <a:gd name="connsiteX21" fmla="*/ 8458 w 10009"/>
                          <a:gd name="connsiteY21" fmla="*/ 7933 h 10000"/>
                          <a:gd name="connsiteX22" fmla="*/ 8285 w 10009"/>
                          <a:gd name="connsiteY22" fmla="*/ 8086 h 10000"/>
                          <a:gd name="connsiteX23" fmla="*/ 8107 w 10009"/>
                          <a:gd name="connsiteY23" fmla="*/ 8246 h 10000"/>
                          <a:gd name="connsiteX24" fmla="*/ 7934 w 10009"/>
                          <a:gd name="connsiteY24" fmla="*/ 8404 h 10000"/>
                          <a:gd name="connsiteX25" fmla="*/ 7757 w 10009"/>
                          <a:gd name="connsiteY25" fmla="*/ 8559 h 10000"/>
                          <a:gd name="connsiteX26" fmla="*/ 7584 w 10009"/>
                          <a:gd name="connsiteY26" fmla="*/ 8718 h 10000"/>
                          <a:gd name="connsiteX27" fmla="*/ 7411 w 10009"/>
                          <a:gd name="connsiteY27" fmla="*/ 8868 h 10000"/>
                          <a:gd name="connsiteX28" fmla="*/ 7245 w 10009"/>
                          <a:gd name="connsiteY28" fmla="*/ 9012 h 10000"/>
                          <a:gd name="connsiteX29" fmla="*/ 7089 w 10009"/>
                          <a:gd name="connsiteY29" fmla="*/ 9157 h 10000"/>
                          <a:gd name="connsiteX30" fmla="*/ 6942 w 10009"/>
                          <a:gd name="connsiteY30" fmla="*/ 9292 h 10000"/>
                          <a:gd name="connsiteX31" fmla="*/ 6799 w 10009"/>
                          <a:gd name="connsiteY31" fmla="*/ 9416 h 10000"/>
                          <a:gd name="connsiteX32" fmla="*/ 6673 w 10009"/>
                          <a:gd name="connsiteY32" fmla="*/ 9528 h 10000"/>
                          <a:gd name="connsiteX33" fmla="*/ 6556 w 10009"/>
                          <a:gd name="connsiteY33" fmla="*/ 9629 h 10000"/>
                          <a:gd name="connsiteX34" fmla="*/ 6452 w 10009"/>
                          <a:gd name="connsiteY34" fmla="*/ 9720 h 10000"/>
                          <a:gd name="connsiteX35" fmla="*/ 6371 w 10009"/>
                          <a:gd name="connsiteY35" fmla="*/ 9797 h 10000"/>
                          <a:gd name="connsiteX36" fmla="*/ 6301 w 10009"/>
                          <a:gd name="connsiteY36" fmla="*/ 9866 h 10000"/>
                          <a:gd name="connsiteX37" fmla="*/ 6248 w 10009"/>
                          <a:gd name="connsiteY37" fmla="*/ 9908 h 10000"/>
                          <a:gd name="connsiteX38" fmla="*/ 6218 w 10009"/>
                          <a:gd name="connsiteY38" fmla="*/ 9932 h 10000"/>
                          <a:gd name="connsiteX39" fmla="*/ 6144 w 10009"/>
                          <a:gd name="connsiteY39" fmla="*/ 9986 h 10000"/>
                          <a:gd name="connsiteX40" fmla="*/ 6079 w 10009"/>
                          <a:gd name="connsiteY40" fmla="*/ 10000 h 10000"/>
                          <a:gd name="connsiteX41" fmla="*/ 6017 w 10009"/>
                          <a:gd name="connsiteY41" fmla="*/ 9990 h 10000"/>
                          <a:gd name="connsiteX42" fmla="*/ 5970 w 10009"/>
                          <a:gd name="connsiteY42" fmla="*/ 9976 h 10000"/>
                          <a:gd name="connsiteX43" fmla="*/ 5941 w 10009"/>
                          <a:gd name="connsiteY43" fmla="*/ 9957 h 10000"/>
                          <a:gd name="connsiteX44" fmla="*/ 5926 w 10009"/>
                          <a:gd name="connsiteY44" fmla="*/ 9952 h 10000"/>
                          <a:gd name="connsiteX45" fmla="*/ 5914 w 10009"/>
                          <a:gd name="connsiteY45" fmla="*/ 9942 h 10000"/>
                          <a:gd name="connsiteX46" fmla="*/ 5879 w 10009"/>
                          <a:gd name="connsiteY46" fmla="*/ 9918 h 10000"/>
                          <a:gd name="connsiteX47" fmla="*/ 5822 w 10009"/>
                          <a:gd name="connsiteY47" fmla="*/ 9875 h 10000"/>
                          <a:gd name="connsiteX48" fmla="*/ 5750 w 10009"/>
                          <a:gd name="connsiteY48" fmla="*/ 9816 h 10000"/>
                          <a:gd name="connsiteX49" fmla="*/ 5654 w 10009"/>
                          <a:gd name="connsiteY49" fmla="*/ 9739 h 10000"/>
                          <a:gd name="connsiteX50" fmla="*/ 5537 w 10009"/>
                          <a:gd name="connsiteY50" fmla="*/ 9648 h 10000"/>
                          <a:gd name="connsiteX51" fmla="*/ 5410 w 10009"/>
                          <a:gd name="connsiteY51" fmla="*/ 9547 h 10000"/>
                          <a:gd name="connsiteX52" fmla="*/ 5264 w 10009"/>
                          <a:gd name="connsiteY52" fmla="*/ 9436 h 10000"/>
                          <a:gd name="connsiteX53" fmla="*/ 5108 w 10009"/>
                          <a:gd name="connsiteY53" fmla="*/ 9315 h 10000"/>
                          <a:gd name="connsiteX54" fmla="*/ 4935 w 10009"/>
                          <a:gd name="connsiteY54" fmla="*/ 9181 h 10000"/>
                          <a:gd name="connsiteX55" fmla="*/ 4752 w 10009"/>
                          <a:gd name="connsiteY55" fmla="*/ 9036 h 10000"/>
                          <a:gd name="connsiteX56" fmla="*/ 4556 w 10009"/>
                          <a:gd name="connsiteY56" fmla="*/ 8887 h 10000"/>
                          <a:gd name="connsiteX57" fmla="*/ 4358 w 10009"/>
                          <a:gd name="connsiteY57" fmla="*/ 8731 h 10000"/>
                          <a:gd name="connsiteX58" fmla="*/ 4150 w 10009"/>
                          <a:gd name="connsiteY58" fmla="*/ 8563 h 10000"/>
                          <a:gd name="connsiteX59" fmla="*/ 3935 w 10009"/>
                          <a:gd name="connsiteY59" fmla="*/ 8404 h 10000"/>
                          <a:gd name="connsiteX60" fmla="*/ 3715 w 10009"/>
                          <a:gd name="connsiteY60" fmla="*/ 8226 h 10000"/>
                          <a:gd name="connsiteX61" fmla="*/ 3490 w 10009"/>
                          <a:gd name="connsiteY61" fmla="*/ 8057 h 10000"/>
                          <a:gd name="connsiteX62" fmla="*/ 3265 w 10009"/>
                          <a:gd name="connsiteY62" fmla="*/ 7884 h 10000"/>
                          <a:gd name="connsiteX63" fmla="*/ 3035 w 10009"/>
                          <a:gd name="connsiteY63" fmla="*/ 7705 h 10000"/>
                          <a:gd name="connsiteX64" fmla="*/ 2809 w 10009"/>
                          <a:gd name="connsiteY64" fmla="*/ 7528 h 10000"/>
                          <a:gd name="connsiteX65" fmla="*/ 2583 w 10009"/>
                          <a:gd name="connsiteY65" fmla="*/ 7349 h 10000"/>
                          <a:gd name="connsiteX66" fmla="*/ 2363 w 10009"/>
                          <a:gd name="connsiteY66" fmla="*/ 7180 h 10000"/>
                          <a:gd name="connsiteX67" fmla="*/ 2143 w 10009"/>
                          <a:gd name="connsiteY67" fmla="*/ 7011 h 10000"/>
                          <a:gd name="connsiteX68" fmla="*/ 1929 w 10009"/>
                          <a:gd name="connsiteY68" fmla="*/ 6843 h 10000"/>
                          <a:gd name="connsiteX69" fmla="*/ 1726 w 10009"/>
                          <a:gd name="connsiteY69" fmla="*/ 6683 h 10000"/>
                          <a:gd name="connsiteX70" fmla="*/ 1526 w 10009"/>
                          <a:gd name="connsiteY70" fmla="*/ 6530 h 10000"/>
                          <a:gd name="connsiteX71" fmla="*/ 1338 w 10009"/>
                          <a:gd name="connsiteY71" fmla="*/ 6379 h 10000"/>
                          <a:gd name="connsiteX72" fmla="*/ 1158 w 10009"/>
                          <a:gd name="connsiteY72" fmla="*/ 6245 h 10000"/>
                          <a:gd name="connsiteX73" fmla="*/ 990 w 10009"/>
                          <a:gd name="connsiteY73" fmla="*/ 6110 h 10000"/>
                          <a:gd name="connsiteX74" fmla="*/ 836 w 10009"/>
                          <a:gd name="connsiteY74" fmla="*/ 5989 h 10000"/>
                          <a:gd name="connsiteX75" fmla="*/ 695 w 10009"/>
                          <a:gd name="connsiteY75" fmla="*/ 5883 h 10000"/>
                          <a:gd name="connsiteX76" fmla="*/ 574 w 10009"/>
                          <a:gd name="connsiteY76" fmla="*/ 5787 h 10000"/>
                          <a:gd name="connsiteX77" fmla="*/ 465 w 10009"/>
                          <a:gd name="connsiteY77" fmla="*/ 5705 h 10000"/>
                          <a:gd name="connsiteX78" fmla="*/ 373 w 10009"/>
                          <a:gd name="connsiteY78" fmla="*/ 5627 h 10000"/>
                          <a:gd name="connsiteX79" fmla="*/ 303 w 10009"/>
                          <a:gd name="connsiteY79" fmla="*/ 5580 h 10000"/>
                          <a:gd name="connsiteX80" fmla="*/ 256 w 10009"/>
                          <a:gd name="connsiteY80" fmla="*/ 5537 h 10000"/>
                          <a:gd name="connsiteX81" fmla="*/ 229 w 10009"/>
                          <a:gd name="connsiteY81" fmla="*/ 5512 h 10000"/>
                          <a:gd name="connsiteX82" fmla="*/ 96 w 10009"/>
                          <a:gd name="connsiteY82" fmla="*/ 5334 h 10000"/>
                          <a:gd name="connsiteX83" fmla="*/ 4 w 10009"/>
                          <a:gd name="connsiteY83" fmla="*/ 4629 h 10000"/>
                          <a:gd name="connsiteX84" fmla="*/ 4 w 10009"/>
                          <a:gd name="connsiteY84" fmla="*/ 3839 h 10000"/>
                          <a:gd name="connsiteX85" fmla="*/ 244 w 10009"/>
                          <a:gd name="connsiteY85" fmla="*/ 2484 h 10000"/>
                          <a:gd name="connsiteX86" fmla="*/ 581 w 10009"/>
                          <a:gd name="connsiteY86" fmla="*/ 2190 h 10000"/>
                          <a:gd name="connsiteX87" fmla="*/ 3848 w 10009"/>
                          <a:gd name="connsiteY8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812 w 10009"/>
                          <a:gd name="connsiteY9" fmla="*/ 6727 h 10000"/>
                          <a:gd name="connsiteX10" fmla="*/ 9760 w 10009"/>
                          <a:gd name="connsiteY10" fmla="*/ 6765 h 10000"/>
                          <a:gd name="connsiteX11" fmla="*/ 9691 w 10009"/>
                          <a:gd name="connsiteY11" fmla="*/ 6833 h 10000"/>
                          <a:gd name="connsiteX12" fmla="*/ 9599 w 10009"/>
                          <a:gd name="connsiteY12" fmla="*/ 6910 h 10000"/>
                          <a:gd name="connsiteX13" fmla="*/ 9495 w 10009"/>
                          <a:gd name="connsiteY13" fmla="*/ 7001 h 10000"/>
                          <a:gd name="connsiteX14" fmla="*/ 9378 w 10009"/>
                          <a:gd name="connsiteY14" fmla="*/ 7113 h 10000"/>
                          <a:gd name="connsiteX15" fmla="*/ 9250 w 10009"/>
                          <a:gd name="connsiteY15" fmla="*/ 7233 h 10000"/>
                          <a:gd name="connsiteX16" fmla="*/ 9106 w 10009"/>
                          <a:gd name="connsiteY16" fmla="*/ 7358 h 10000"/>
                          <a:gd name="connsiteX17" fmla="*/ 8958 w 10009"/>
                          <a:gd name="connsiteY17" fmla="*/ 7484 h 10000"/>
                          <a:gd name="connsiteX18" fmla="*/ 8799 w 10009"/>
                          <a:gd name="connsiteY18" fmla="*/ 7628 h 10000"/>
                          <a:gd name="connsiteX19" fmla="*/ 8632 w 10009"/>
                          <a:gd name="connsiteY19" fmla="*/ 7783 h 10000"/>
                          <a:gd name="connsiteX20" fmla="*/ 8458 w 10009"/>
                          <a:gd name="connsiteY20" fmla="*/ 7933 h 10000"/>
                          <a:gd name="connsiteX21" fmla="*/ 8285 w 10009"/>
                          <a:gd name="connsiteY21" fmla="*/ 8086 h 10000"/>
                          <a:gd name="connsiteX22" fmla="*/ 8107 w 10009"/>
                          <a:gd name="connsiteY22" fmla="*/ 8246 h 10000"/>
                          <a:gd name="connsiteX23" fmla="*/ 7934 w 10009"/>
                          <a:gd name="connsiteY23" fmla="*/ 8404 h 10000"/>
                          <a:gd name="connsiteX24" fmla="*/ 7757 w 10009"/>
                          <a:gd name="connsiteY24" fmla="*/ 8559 h 10000"/>
                          <a:gd name="connsiteX25" fmla="*/ 7584 w 10009"/>
                          <a:gd name="connsiteY25" fmla="*/ 8718 h 10000"/>
                          <a:gd name="connsiteX26" fmla="*/ 7411 w 10009"/>
                          <a:gd name="connsiteY26" fmla="*/ 8868 h 10000"/>
                          <a:gd name="connsiteX27" fmla="*/ 7245 w 10009"/>
                          <a:gd name="connsiteY27" fmla="*/ 9012 h 10000"/>
                          <a:gd name="connsiteX28" fmla="*/ 7089 w 10009"/>
                          <a:gd name="connsiteY28" fmla="*/ 9157 h 10000"/>
                          <a:gd name="connsiteX29" fmla="*/ 6942 w 10009"/>
                          <a:gd name="connsiteY29" fmla="*/ 9292 h 10000"/>
                          <a:gd name="connsiteX30" fmla="*/ 6799 w 10009"/>
                          <a:gd name="connsiteY30" fmla="*/ 9416 h 10000"/>
                          <a:gd name="connsiteX31" fmla="*/ 6673 w 10009"/>
                          <a:gd name="connsiteY31" fmla="*/ 9528 h 10000"/>
                          <a:gd name="connsiteX32" fmla="*/ 6556 w 10009"/>
                          <a:gd name="connsiteY32" fmla="*/ 9629 h 10000"/>
                          <a:gd name="connsiteX33" fmla="*/ 6452 w 10009"/>
                          <a:gd name="connsiteY33" fmla="*/ 9720 h 10000"/>
                          <a:gd name="connsiteX34" fmla="*/ 6371 w 10009"/>
                          <a:gd name="connsiteY34" fmla="*/ 9797 h 10000"/>
                          <a:gd name="connsiteX35" fmla="*/ 6301 w 10009"/>
                          <a:gd name="connsiteY35" fmla="*/ 9866 h 10000"/>
                          <a:gd name="connsiteX36" fmla="*/ 6248 w 10009"/>
                          <a:gd name="connsiteY36" fmla="*/ 9908 h 10000"/>
                          <a:gd name="connsiteX37" fmla="*/ 6218 w 10009"/>
                          <a:gd name="connsiteY37" fmla="*/ 9932 h 10000"/>
                          <a:gd name="connsiteX38" fmla="*/ 6144 w 10009"/>
                          <a:gd name="connsiteY38" fmla="*/ 9986 h 10000"/>
                          <a:gd name="connsiteX39" fmla="*/ 6079 w 10009"/>
                          <a:gd name="connsiteY39" fmla="*/ 10000 h 10000"/>
                          <a:gd name="connsiteX40" fmla="*/ 6017 w 10009"/>
                          <a:gd name="connsiteY40" fmla="*/ 9990 h 10000"/>
                          <a:gd name="connsiteX41" fmla="*/ 5970 w 10009"/>
                          <a:gd name="connsiteY41" fmla="*/ 9976 h 10000"/>
                          <a:gd name="connsiteX42" fmla="*/ 5941 w 10009"/>
                          <a:gd name="connsiteY42" fmla="*/ 9957 h 10000"/>
                          <a:gd name="connsiteX43" fmla="*/ 5926 w 10009"/>
                          <a:gd name="connsiteY43" fmla="*/ 9952 h 10000"/>
                          <a:gd name="connsiteX44" fmla="*/ 5914 w 10009"/>
                          <a:gd name="connsiteY44" fmla="*/ 9942 h 10000"/>
                          <a:gd name="connsiteX45" fmla="*/ 5879 w 10009"/>
                          <a:gd name="connsiteY45" fmla="*/ 9918 h 10000"/>
                          <a:gd name="connsiteX46" fmla="*/ 5822 w 10009"/>
                          <a:gd name="connsiteY46" fmla="*/ 9875 h 10000"/>
                          <a:gd name="connsiteX47" fmla="*/ 5750 w 10009"/>
                          <a:gd name="connsiteY47" fmla="*/ 9816 h 10000"/>
                          <a:gd name="connsiteX48" fmla="*/ 5654 w 10009"/>
                          <a:gd name="connsiteY48" fmla="*/ 9739 h 10000"/>
                          <a:gd name="connsiteX49" fmla="*/ 5537 w 10009"/>
                          <a:gd name="connsiteY49" fmla="*/ 9648 h 10000"/>
                          <a:gd name="connsiteX50" fmla="*/ 5410 w 10009"/>
                          <a:gd name="connsiteY50" fmla="*/ 9547 h 10000"/>
                          <a:gd name="connsiteX51" fmla="*/ 5264 w 10009"/>
                          <a:gd name="connsiteY51" fmla="*/ 9436 h 10000"/>
                          <a:gd name="connsiteX52" fmla="*/ 5108 w 10009"/>
                          <a:gd name="connsiteY52" fmla="*/ 9315 h 10000"/>
                          <a:gd name="connsiteX53" fmla="*/ 4935 w 10009"/>
                          <a:gd name="connsiteY53" fmla="*/ 9181 h 10000"/>
                          <a:gd name="connsiteX54" fmla="*/ 4752 w 10009"/>
                          <a:gd name="connsiteY54" fmla="*/ 9036 h 10000"/>
                          <a:gd name="connsiteX55" fmla="*/ 4556 w 10009"/>
                          <a:gd name="connsiteY55" fmla="*/ 8887 h 10000"/>
                          <a:gd name="connsiteX56" fmla="*/ 4358 w 10009"/>
                          <a:gd name="connsiteY56" fmla="*/ 8731 h 10000"/>
                          <a:gd name="connsiteX57" fmla="*/ 4150 w 10009"/>
                          <a:gd name="connsiteY57" fmla="*/ 8563 h 10000"/>
                          <a:gd name="connsiteX58" fmla="*/ 3935 w 10009"/>
                          <a:gd name="connsiteY58" fmla="*/ 8404 h 10000"/>
                          <a:gd name="connsiteX59" fmla="*/ 3715 w 10009"/>
                          <a:gd name="connsiteY59" fmla="*/ 8226 h 10000"/>
                          <a:gd name="connsiteX60" fmla="*/ 3490 w 10009"/>
                          <a:gd name="connsiteY60" fmla="*/ 8057 h 10000"/>
                          <a:gd name="connsiteX61" fmla="*/ 3265 w 10009"/>
                          <a:gd name="connsiteY61" fmla="*/ 7884 h 10000"/>
                          <a:gd name="connsiteX62" fmla="*/ 3035 w 10009"/>
                          <a:gd name="connsiteY62" fmla="*/ 7705 h 10000"/>
                          <a:gd name="connsiteX63" fmla="*/ 2809 w 10009"/>
                          <a:gd name="connsiteY63" fmla="*/ 7528 h 10000"/>
                          <a:gd name="connsiteX64" fmla="*/ 2583 w 10009"/>
                          <a:gd name="connsiteY64" fmla="*/ 7349 h 10000"/>
                          <a:gd name="connsiteX65" fmla="*/ 2363 w 10009"/>
                          <a:gd name="connsiteY65" fmla="*/ 7180 h 10000"/>
                          <a:gd name="connsiteX66" fmla="*/ 2143 w 10009"/>
                          <a:gd name="connsiteY66" fmla="*/ 7011 h 10000"/>
                          <a:gd name="connsiteX67" fmla="*/ 1929 w 10009"/>
                          <a:gd name="connsiteY67" fmla="*/ 6843 h 10000"/>
                          <a:gd name="connsiteX68" fmla="*/ 1726 w 10009"/>
                          <a:gd name="connsiteY68" fmla="*/ 6683 h 10000"/>
                          <a:gd name="connsiteX69" fmla="*/ 1526 w 10009"/>
                          <a:gd name="connsiteY69" fmla="*/ 6530 h 10000"/>
                          <a:gd name="connsiteX70" fmla="*/ 1338 w 10009"/>
                          <a:gd name="connsiteY70" fmla="*/ 6379 h 10000"/>
                          <a:gd name="connsiteX71" fmla="*/ 1158 w 10009"/>
                          <a:gd name="connsiteY71" fmla="*/ 6245 h 10000"/>
                          <a:gd name="connsiteX72" fmla="*/ 990 w 10009"/>
                          <a:gd name="connsiteY72" fmla="*/ 6110 h 10000"/>
                          <a:gd name="connsiteX73" fmla="*/ 836 w 10009"/>
                          <a:gd name="connsiteY73" fmla="*/ 5989 h 10000"/>
                          <a:gd name="connsiteX74" fmla="*/ 695 w 10009"/>
                          <a:gd name="connsiteY74" fmla="*/ 5883 h 10000"/>
                          <a:gd name="connsiteX75" fmla="*/ 574 w 10009"/>
                          <a:gd name="connsiteY75" fmla="*/ 5787 h 10000"/>
                          <a:gd name="connsiteX76" fmla="*/ 465 w 10009"/>
                          <a:gd name="connsiteY76" fmla="*/ 5705 h 10000"/>
                          <a:gd name="connsiteX77" fmla="*/ 373 w 10009"/>
                          <a:gd name="connsiteY77" fmla="*/ 5627 h 10000"/>
                          <a:gd name="connsiteX78" fmla="*/ 303 w 10009"/>
                          <a:gd name="connsiteY78" fmla="*/ 5580 h 10000"/>
                          <a:gd name="connsiteX79" fmla="*/ 256 w 10009"/>
                          <a:gd name="connsiteY79" fmla="*/ 5537 h 10000"/>
                          <a:gd name="connsiteX80" fmla="*/ 229 w 10009"/>
                          <a:gd name="connsiteY80" fmla="*/ 5512 h 10000"/>
                          <a:gd name="connsiteX81" fmla="*/ 96 w 10009"/>
                          <a:gd name="connsiteY81" fmla="*/ 5334 h 10000"/>
                          <a:gd name="connsiteX82" fmla="*/ 4 w 10009"/>
                          <a:gd name="connsiteY82" fmla="*/ 4629 h 10000"/>
                          <a:gd name="connsiteX83" fmla="*/ 4 w 10009"/>
                          <a:gd name="connsiteY83" fmla="*/ 3839 h 10000"/>
                          <a:gd name="connsiteX84" fmla="*/ 244 w 10009"/>
                          <a:gd name="connsiteY84" fmla="*/ 2484 h 10000"/>
                          <a:gd name="connsiteX85" fmla="*/ 581 w 10009"/>
                          <a:gd name="connsiteY85" fmla="*/ 2190 h 10000"/>
                          <a:gd name="connsiteX86" fmla="*/ 3848 w 10009"/>
                          <a:gd name="connsiteY8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760 w 10009"/>
                          <a:gd name="connsiteY9" fmla="*/ 6765 h 10000"/>
                          <a:gd name="connsiteX10" fmla="*/ 9691 w 10009"/>
                          <a:gd name="connsiteY10" fmla="*/ 6833 h 10000"/>
                          <a:gd name="connsiteX11" fmla="*/ 9599 w 10009"/>
                          <a:gd name="connsiteY11" fmla="*/ 6910 h 10000"/>
                          <a:gd name="connsiteX12" fmla="*/ 9495 w 10009"/>
                          <a:gd name="connsiteY12" fmla="*/ 7001 h 10000"/>
                          <a:gd name="connsiteX13" fmla="*/ 9378 w 10009"/>
                          <a:gd name="connsiteY13" fmla="*/ 7113 h 10000"/>
                          <a:gd name="connsiteX14" fmla="*/ 9250 w 10009"/>
                          <a:gd name="connsiteY14" fmla="*/ 7233 h 10000"/>
                          <a:gd name="connsiteX15" fmla="*/ 9106 w 10009"/>
                          <a:gd name="connsiteY15" fmla="*/ 7358 h 10000"/>
                          <a:gd name="connsiteX16" fmla="*/ 8958 w 10009"/>
                          <a:gd name="connsiteY16" fmla="*/ 7484 h 10000"/>
                          <a:gd name="connsiteX17" fmla="*/ 8799 w 10009"/>
                          <a:gd name="connsiteY17" fmla="*/ 7628 h 10000"/>
                          <a:gd name="connsiteX18" fmla="*/ 8632 w 10009"/>
                          <a:gd name="connsiteY18" fmla="*/ 7783 h 10000"/>
                          <a:gd name="connsiteX19" fmla="*/ 8458 w 10009"/>
                          <a:gd name="connsiteY19" fmla="*/ 7933 h 10000"/>
                          <a:gd name="connsiteX20" fmla="*/ 8285 w 10009"/>
                          <a:gd name="connsiteY20" fmla="*/ 8086 h 10000"/>
                          <a:gd name="connsiteX21" fmla="*/ 8107 w 10009"/>
                          <a:gd name="connsiteY21" fmla="*/ 8246 h 10000"/>
                          <a:gd name="connsiteX22" fmla="*/ 7934 w 10009"/>
                          <a:gd name="connsiteY22" fmla="*/ 8404 h 10000"/>
                          <a:gd name="connsiteX23" fmla="*/ 7757 w 10009"/>
                          <a:gd name="connsiteY23" fmla="*/ 8559 h 10000"/>
                          <a:gd name="connsiteX24" fmla="*/ 7584 w 10009"/>
                          <a:gd name="connsiteY24" fmla="*/ 8718 h 10000"/>
                          <a:gd name="connsiteX25" fmla="*/ 7411 w 10009"/>
                          <a:gd name="connsiteY25" fmla="*/ 8868 h 10000"/>
                          <a:gd name="connsiteX26" fmla="*/ 7245 w 10009"/>
                          <a:gd name="connsiteY26" fmla="*/ 9012 h 10000"/>
                          <a:gd name="connsiteX27" fmla="*/ 7089 w 10009"/>
                          <a:gd name="connsiteY27" fmla="*/ 9157 h 10000"/>
                          <a:gd name="connsiteX28" fmla="*/ 6942 w 10009"/>
                          <a:gd name="connsiteY28" fmla="*/ 9292 h 10000"/>
                          <a:gd name="connsiteX29" fmla="*/ 6799 w 10009"/>
                          <a:gd name="connsiteY29" fmla="*/ 9416 h 10000"/>
                          <a:gd name="connsiteX30" fmla="*/ 6673 w 10009"/>
                          <a:gd name="connsiteY30" fmla="*/ 9528 h 10000"/>
                          <a:gd name="connsiteX31" fmla="*/ 6556 w 10009"/>
                          <a:gd name="connsiteY31" fmla="*/ 9629 h 10000"/>
                          <a:gd name="connsiteX32" fmla="*/ 6452 w 10009"/>
                          <a:gd name="connsiteY32" fmla="*/ 9720 h 10000"/>
                          <a:gd name="connsiteX33" fmla="*/ 6371 w 10009"/>
                          <a:gd name="connsiteY33" fmla="*/ 9797 h 10000"/>
                          <a:gd name="connsiteX34" fmla="*/ 6301 w 10009"/>
                          <a:gd name="connsiteY34" fmla="*/ 9866 h 10000"/>
                          <a:gd name="connsiteX35" fmla="*/ 6248 w 10009"/>
                          <a:gd name="connsiteY35" fmla="*/ 9908 h 10000"/>
                          <a:gd name="connsiteX36" fmla="*/ 6218 w 10009"/>
                          <a:gd name="connsiteY36" fmla="*/ 9932 h 10000"/>
                          <a:gd name="connsiteX37" fmla="*/ 6144 w 10009"/>
                          <a:gd name="connsiteY37" fmla="*/ 9986 h 10000"/>
                          <a:gd name="connsiteX38" fmla="*/ 6079 w 10009"/>
                          <a:gd name="connsiteY38" fmla="*/ 10000 h 10000"/>
                          <a:gd name="connsiteX39" fmla="*/ 6017 w 10009"/>
                          <a:gd name="connsiteY39" fmla="*/ 9990 h 10000"/>
                          <a:gd name="connsiteX40" fmla="*/ 5970 w 10009"/>
                          <a:gd name="connsiteY40" fmla="*/ 9976 h 10000"/>
                          <a:gd name="connsiteX41" fmla="*/ 5941 w 10009"/>
                          <a:gd name="connsiteY41" fmla="*/ 9957 h 10000"/>
                          <a:gd name="connsiteX42" fmla="*/ 5926 w 10009"/>
                          <a:gd name="connsiteY42" fmla="*/ 9952 h 10000"/>
                          <a:gd name="connsiteX43" fmla="*/ 5914 w 10009"/>
                          <a:gd name="connsiteY43" fmla="*/ 9942 h 10000"/>
                          <a:gd name="connsiteX44" fmla="*/ 5879 w 10009"/>
                          <a:gd name="connsiteY44" fmla="*/ 9918 h 10000"/>
                          <a:gd name="connsiteX45" fmla="*/ 5822 w 10009"/>
                          <a:gd name="connsiteY45" fmla="*/ 9875 h 10000"/>
                          <a:gd name="connsiteX46" fmla="*/ 5750 w 10009"/>
                          <a:gd name="connsiteY46" fmla="*/ 9816 h 10000"/>
                          <a:gd name="connsiteX47" fmla="*/ 5654 w 10009"/>
                          <a:gd name="connsiteY47" fmla="*/ 9739 h 10000"/>
                          <a:gd name="connsiteX48" fmla="*/ 5537 w 10009"/>
                          <a:gd name="connsiteY48" fmla="*/ 9648 h 10000"/>
                          <a:gd name="connsiteX49" fmla="*/ 5410 w 10009"/>
                          <a:gd name="connsiteY49" fmla="*/ 9547 h 10000"/>
                          <a:gd name="connsiteX50" fmla="*/ 5264 w 10009"/>
                          <a:gd name="connsiteY50" fmla="*/ 9436 h 10000"/>
                          <a:gd name="connsiteX51" fmla="*/ 5108 w 10009"/>
                          <a:gd name="connsiteY51" fmla="*/ 9315 h 10000"/>
                          <a:gd name="connsiteX52" fmla="*/ 4935 w 10009"/>
                          <a:gd name="connsiteY52" fmla="*/ 9181 h 10000"/>
                          <a:gd name="connsiteX53" fmla="*/ 4752 w 10009"/>
                          <a:gd name="connsiteY53" fmla="*/ 9036 h 10000"/>
                          <a:gd name="connsiteX54" fmla="*/ 4556 w 10009"/>
                          <a:gd name="connsiteY54" fmla="*/ 8887 h 10000"/>
                          <a:gd name="connsiteX55" fmla="*/ 4358 w 10009"/>
                          <a:gd name="connsiteY55" fmla="*/ 8731 h 10000"/>
                          <a:gd name="connsiteX56" fmla="*/ 4150 w 10009"/>
                          <a:gd name="connsiteY56" fmla="*/ 8563 h 10000"/>
                          <a:gd name="connsiteX57" fmla="*/ 3935 w 10009"/>
                          <a:gd name="connsiteY57" fmla="*/ 8404 h 10000"/>
                          <a:gd name="connsiteX58" fmla="*/ 3715 w 10009"/>
                          <a:gd name="connsiteY58" fmla="*/ 8226 h 10000"/>
                          <a:gd name="connsiteX59" fmla="*/ 3490 w 10009"/>
                          <a:gd name="connsiteY59" fmla="*/ 8057 h 10000"/>
                          <a:gd name="connsiteX60" fmla="*/ 3265 w 10009"/>
                          <a:gd name="connsiteY60" fmla="*/ 7884 h 10000"/>
                          <a:gd name="connsiteX61" fmla="*/ 3035 w 10009"/>
                          <a:gd name="connsiteY61" fmla="*/ 7705 h 10000"/>
                          <a:gd name="connsiteX62" fmla="*/ 2809 w 10009"/>
                          <a:gd name="connsiteY62" fmla="*/ 7528 h 10000"/>
                          <a:gd name="connsiteX63" fmla="*/ 2583 w 10009"/>
                          <a:gd name="connsiteY63" fmla="*/ 7349 h 10000"/>
                          <a:gd name="connsiteX64" fmla="*/ 2363 w 10009"/>
                          <a:gd name="connsiteY64" fmla="*/ 7180 h 10000"/>
                          <a:gd name="connsiteX65" fmla="*/ 2143 w 10009"/>
                          <a:gd name="connsiteY65" fmla="*/ 7011 h 10000"/>
                          <a:gd name="connsiteX66" fmla="*/ 1929 w 10009"/>
                          <a:gd name="connsiteY66" fmla="*/ 6843 h 10000"/>
                          <a:gd name="connsiteX67" fmla="*/ 1726 w 10009"/>
                          <a:gd name="connsiteY67" fmla="*/ 6683 h 10000"/>
                          <a:gd name="connsiteX68" fmla="*/ 1526 w 10009"/>
                          <a:gd name="connsiteY68" fmla="*/ 6530 h 10000"/>
                          <a:gd name="connsiteX69" fmla="*/ 1338 w 10009"/>
                          <a:gd name="connsiteY69" fmla="*/ 6379 h 10000"/>
                          <a:gd name="connsiteX70" fmla="*/ 1158 w 10009"/>
                          <a:gd name="connsiteY70" fmla="*/ 6245 h 10000"/>
                          <a:gd name="connsiteX71" fmla="*/ 990 w 10009"/>
                          <a:gd name="connsiteY71" fmla="*/ 6110 h 10000"/>
                          <a:gd name="connsiteX72" fmla="*/ 836 w 10009"/>
                          <a:gd name="connsiteY72" fmla="*/ 5989 h 10000"/>
                          <a:gd name="connsiteX73" fmla="*/ 695 w 10009"/>
                          <a:gd name="connsiteY73" fmla="*/ 5883 h 10000"/>
                          <a:gd name="connsiteX74" fmla="*/ 574 w 10009"/>
                          <a:gd name="connsiteY74" fmla="*/ 5787 h 10000"/>
                          <a:gd name="connsiteX75" fmla="*/ 465 w 10009"/>
                          <a:gd name="connsiteY75" fmla="*/ 5705 h 10000"/>
                          <a:gd name="connsiteX76" fmla="*/ 373 w 10009"/>
                          <a:gd name="connsiteY76" fmla="*/ 5627 h 10000"/>
                          <a:gd name="connsiteX77" fmla="*/ 303 w 10009"/>
                          <a:gd name="connsiteY77" fmla="*/ 5580 h 10000"/>
                          <a:gd name="connsiteX78" fmla="*/ 256 w 10009"/>
                          <a:gd name="connsiteY78" fmla="*/ 5537 h 10000"/>
                          <a:gd name="connsiteX79" fmla="*/ 229 w 10009"/>
                          <a:gd name="connsiteY79" fmla="*/ 5512 h 10000"/>
                          <a:gd name="connsiteX80" fmla="*/ 96 w 10009"/>
                          <a:gd name="connsiteY80" fmla="*/ 5334 h 10000"/>
                          <a:gd name="connsiteX81" fmla="*/ 4 w 10009"/>
                          <a:gd name="connsiteY81" fmla="*/ 4629 h 10000"/>
                          <a:gd name="connsiteX82" fmla="*/ 4 w 10009"/>
                          <a:gd name="connsiteY82" fmla="*/ 3839 h 10000"/>
                          <a:gd name="connsiteX83" fmla="*/ 244 w 10009"/>
                          <a:gd name="connsiteY83" fmla="*/ 2484 h 10000"/>
                          <a:gd name="connsiteX84" fmla="*/ 581 w 10009"/>
                          <a:gd name="connsiteY84" fmla="*/ 2190 h 10000"/>
                          <a:gd name="connsiteX85" fmla="*/ 3848 w 10009"/>
                          <a:gd name="connsiteY8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599 w 10009"/>
                          <a:gd name="connsiteY10" fmla="*/ 6910 h 10000"/>
                          <a:gd name="connsiteX11" fmla="*/ 9495 w 10009"/>
                          <a:gd name="connsiteY11" fmla="*/ 7001 h 10000"/>
                          <a:gd name="connsiteX12" fmla="*/ 9378 w 10009"/>
                          <a:gd name="connsiteY12" fmla="*/ 7113 h 10000"/>
                          <a:gd name="connsiteX13" fmla="*/ 9250 w 10009"/>
                          <a:gd name="connsiteY13" fmla="*/ 7233 h 10000"/>
                          <a:gd name="connsiteX14" fmla="*/ 9106 w 10009"/>
                          <a:gd name="connsiteY14" fmla="*/ 7358 h 10000"/>
                          <a:gd name="connsiteX15" fmla="*/ 8958 w 10009"/>
                          <a:gd name="connsiteY15" fmla="*/ 7484 h 10000"/>
                          <a:gd name="connsiteX16" fmla="*/ 8799 w 10009"/>
                          <a:gd name="connsiteY16" fmla="*/ 7628 h 10000"/>
                          <a:gd name="connsiteX17" fmla="*/ 8632 w 10009"/>
                          <a:gd name="connsiteY17" fmla="*/ 7783 h 10000"/>
                          <a:gd name="connsiteX18" fmla="*/ 8458 w 10009"/>
                          <a:gd name="connsiteY18" fmla="*/ 7933 h 10000"/>
                          <a:gd name="connsiteX19" fmla="*/ 8285 w 10009"/>
                          <a:gd name="connsiteY19" fmla="*/ 8086 h 10000"/>
                          <a:gd name="connsiteX20" fmla="*/ 8107 w 10009"/>
                          <a:gd name="connsiteY20" fmla="*/ 8246 h 10000"/>
                          <a:gd name="connsiteX21" fmla="*/ 7934 w 10009"/>
                          <a:gd name="connsiteY21" fmla="*/ 8404 h 10000"/>
                          <a:gd name="connsiteX22" fmla="*/ 7757 w 10009"/>
                          <a:gd name="connsiteY22" fmla="*/ 8559 h 10000"/>
                          <a:gd name="connsiteX23" fmla="*/ 7584 w 10009"/>
                          <a:gd name="connsiteY23" fmla="*/ 8718 h 10000"/>
                          <a:gd name="connsiteX24" fmla="*/ 7411 w 10009"/>
                          <a:gd name="connsiteY24" fmla="*/ 8868 h 10000"/>
                          <a:gd name="connsiteX25" fmla="*/ 7245 w 10009"/>
                          <a:gd name="connsiteY25" fmla="*/ 9012 h 10000"/>
                          <a:gd name="connsiteX26" fmla="*/ 7089 w 10009"/>
                          <a:gd name="connsiteY26" fmla="*/ 9157 h 10000"/>
                          <a:gd name="connsiteX27" fmla="*/ 6942 w 10009"/>
                          <a:gd name="connsiteY27" fmla="*/ 9292 h 10000"/>
                          <a:gd name="connsiteX28" fmla="*/ 6799 w 10009"/>
                          <a:gd name="connsiteY28" fmla="*/ 9416 h 10000"/>
                          <a:gd name="connsiteX29" fmla="*/ 6673 w 10009"/>
                          <a:gd name="connsiteY29" fmla="*/ 9528 h 10000"/>
                          <a:gd name="connsiteX30" fmla="*/ 6556 w 10009"/>
                          <a:gd name="connsiteY30" fmla="*/ 9629 h 10000"/>
                          <a:gd name="connsiteX31" fmla="*/ 6452 w 10009"/>
                          <a:gd name="connsiteY31" fmla="*/ 9720 h 10000"/>
                          <a:gd name="connsiteX32" fmla="*/ 6371 w 10009"/>
                          <a:gd name="connsiteY32" fmla="*/ 9797 h 10000"/>
                          <a:gd name="connsiteX33" fmla="*/ 6301 w 10009"/>
                          <a:gd name="connsiteY33" fmla="*/ 9866 h 10000"/>
                          <a:gd name="connsiteX34" fmla="*/ 6248 w 10009"/>
                          <a:gd name="connsiteY34" fmla="*/ 9908 h 10000"/>
                          <a:gd name="connsiteX35" fmla="*/ 6218 w 10009"/>
                          <a:gd name="connsiteY35" fmla="*/ 9932 h 10000"/>
                          <a:gd name="connsiteX36" fmla="*/ 6144 w 10009"/>
                          <a:gd name="connsiteY36" fmla="*/ 9986 h 10000"/>
                          <a:gd name="connsiteX37" fmla="*/ 6079 w 10009"/>
                          <a:gd name="connsiteY37" fmla="*/ 10000 h 10000"/>
                          <a:gd name="connsiteX38" fmla="*/ 6017 w 10009"/>
                          <a:gd name="connsiteY38" fmla="*/ 9990 h 10000"/>
                          <a:gd name="connsiteX39" fmla="*/ 5970 w 10009"/>
                          <a:gd name="connsiteY39" fmla="*/ 9976 h 10000"/>
                          <a:gd name="connsiteX40" fmla="*/ 5941 w 10009"/>
                          <a:gd name="connsiteY40" fmla="*/ 9957 h 10000"/>
                          <a:gd name="connsiteX41" fmla="*/ 5926 w 10009"/>
                          <a:gd name="connsiteY41" fmla="*/ 9952 h 10000"/>
                          <a:gd name="connsiteX42" fmla="*/ 5914 w 10009"/>
                          <a:gd name="connsiteY42" fmla="*/ 9942 h 10000"/>
                          <a:gd name="connsiteX43" fmla="*/ 5879 w 10009"/>
                          <a:gd name="connsiteY43" fmla="*/ 9918 h 10000"/>
                          <a:gd name="connsiteX44" fmla="*/ 5822 w 10009"/>
                          <a:gd name="connsiteY44" fmla="*/ 9875 h 10000"/>
                          <a:gd name="connsiteX45" fmla="*/ 5750 w 10009"/>
                          <a:gd name="connsiteY45" fmla="*/ 9816 h 10000"/>
                          <a:gd name="connsiteX46" fmla="*/ 5654 w 10009"/>
                          <a:gd name="connsiteY46" fmla="*/ 9739 h 10000"/>
                          <a:gd name="connsiteX47" fmla="*/ 5537 w 10009"/>
                          <a:gd name="connsiteY47" fmla="*/ 9648 h 10000"/>
                          <a:gd name="connsiteX48" fmla="*/ 5410 w 10009"/>
                          <a:gd name="connsiteY48" fmla="*/ 9547 h 10000"/>
                          <a:gd name="connsiteX49" fmla="*/ 5264 w 10009"/>
                          <a:gd name="connsiteY49" fmla="*/ 9436 h 10000"/>
                          <a:gd name="connsiteX50" fmla="*/ 5108 w 10009"/>
                          <a:gd name="connsiteY50" fmla="*/ 9315 h 10000"/>
                          <a:gd name="connsiteX51" fmla="*/ 4935 w 10009"/>
                          <a:gd name="connsiteY51" fmla="*/ 9181 h 10000"/>
                          <a:gd name="connsiteX52" fmla="*/ 4752 w 10009"/>
                          <a:gd name="connsiteY52" fmla="*/ 9036 h 10000"/>
                          <a:gd name="connsiteX53" fmla="*/ 4556 w 10009"/>
                          <a:gd name="connsiteY53" fmla="*/ 8887 h 10000"/>
                          <a:gd name="connsiteX54" fmla="*/ 4358 w 10009"/>
                          <a:gd name="connsiteY54" fmla="*/ 8731 h 10000"/>
                          <a:gd name="connsiteX55" fmla="*/ 4150 w 10009"/>
                          <a:gd name="connsiteY55" fmla="*/ 8563 h 10000"/>
                          <a:gd name="connsiteX56" fmla="*/ 3935 w 10009"/>
                          <a:gd name="connsiteY56" fmla="*/ 8404 h 10000"/>
                          <a:gd name="connsiteX57" fmla="*/ 3715 w 10009"/>
                          <a:gd name="connsiteY57" fmla="*/ 8226 h 10000"/>
                          <a:gd name="connsiteX58" fmla="*/ 3490 w 10009"/>
                          <a:gd name="connsiteY58" fmla="*/ 8057 h 10000"/>
                          <a:gd name="connsiteX59" fmla="*/ 3265 w 10009"/>
                          <a:gd name="connsiteY59" fmla="*/ 7884 h 10000"/>
                          <a:gd name="connsiteX60" fmla="*/ 3035 w 10009"/>
                          <a:gd name="connsiteY60" fmla="*/ 7705 h 10000"/>
                          <a:gd name="connsiteX61" fmla="*/ 2809 w 10009"/>
                          <a:gd name="connsiteY61" fmla="*/ 7528 h 10000"/>
                          <a:gd name="connsiteX62" fmla="*/ 2583 w 10009"/>
                          <a:gd name="connsiteY62" fmla="*/ 7349 h 10000"/>
                          <a:gd name="connsiteX63" fmla="*/ 2363 w 10009"/>
                          <a:gd name="connsiteY63" fmla="*/ 7180 h 10000"/>
                          <a:gd name="connsiteX64" fmla="*/ 2143 w 10009"/>
                          <a:gd name="connsiteY64" fmla="*/ 7011 h 10000"/>
                          <a:gd name="connsiteX65" fmla="*/ 1929 w 10009"/>
                          <a:gd name="connsiteY65" fmla="*/ 6843 h 10000"/>
                          <a:gd name="connsiteX66" fmla="*/ 1726 w 10009"/>
                          <a:gd name="connsiteY66" fmla="*/ 6683 h 10000"/>
                          <a:gd name="connsiteX67" fmla="*/ 1526 w 10009"/>
                          <a:gd name="connsiteY67" fmla="*/ 6530 h 10000"/>
                          <a:gd name="connsiteX68" fmla="*/ 1338 w 10009"/>
                          <a:gd name="connsiteY68" fmla="*/ 6379 h 10000"/>
                          <a:gd name="connsiteX69" fmla="*/ 1158 w 10009"/>
                          <a:gd name="connsiteY69" fmla="*/ 6245 h 10000"/>
                          <a:gd name="connsiteX70" fmla="*/ 990 w 10009"/>
                          <a:gd name="connsiteY70" fmla="*/ 6110 h 10000"/>
                          <a:gd name="connsiteX71" fmla="*/ 836 w 10009"/>
                          <a:gd name="connsiteY71" fmla="*/ 5989 h 10000"/>
                          <a:gd name="connsiteX72" fmla="*/ 695 w 10009"/>
                          <a:gd name="connsiteY72" fmla="*/ 5883 h 10000"/>
                          <a:gd name="connsiteX73" fmla="*/ 574 w 10009"/>
                          <a:gd name="connsiteY73" fmla="*/ 5787 h 10000"/>
                          <a:gd name="connsiteX74" fmla="*/ 465 w 10009"/>
                          <a:gd name="connsiteY74" fmla="*/ 5705 h 10000"/>
                          <a:gd name="connsiteX75" fmla="*/ 373 w 10009"/>
                          <a:gd name="connsiteY75" fmla="*/ 5627 h 10000"/>
                          <a:gd name="connsiteX76" fmla="*/ 303 w 10009"/>
                          <a:gd name="connsiteY76" fmla="*/ 5580 h 10000"/>
                          <a:gd name="connsiteX77" fmla="*/ 256 w 10009"/>
                          <a:gd name="connsiteY77" fmla="*/ 5537 h 10000"/>
                          <a:gd name="connsiteX78" fmla="*/ 229 w 10009"/>
                          <a:gd name="connsiteY78" fmla="*/ 5512 h 10000"/>
                          <a:gd name="connsiteX79" fmla="*/ 96 w 10009"/>
                          <a:gd name="connsiteY79" fmla="*/ 5334 h 10000"/>
                          <a:gd name="connsiteX80" fmla="*/ 4 w 10009"/>
                          <a:gd name="connsiteY80" fmla="*/ 4629 h 10000"/>
                          <a:gd name="connsiteX81" fmla="*/ 4 w 10009"/>
                          <a:gd name="connsiteY81" fmla="*/ 3839 h 10000"/>
                          <a:gd name="connsiteX82" fmla="*/ 244 w 10009"/>
                          <a:gd name="connsiteY82" fmla="*/ 2484 h 10000"/>
                          <a:gd name="connsiteX83" fmla="*/ 581 w 10009"/>
                          <a:gd name="connsiteY83" fmla="*/ 2190 h 10000"/>
                          <a:gd name="connsiteX84" fmla="*/ 3848 w 10009"/>
                          <a:gd name="connsiteY8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495 w 10009"/>
                          <a:gd name="connsiteY10" fmla="*/ 7001 h 10000"/>
                          <a:gd name="connsiteX11" fmla="*/ 9378 w 10009"/>
                          <a:gd name="connsiteY11" fmla="*/ 7113 h 10000"/>
                          <a:gd name="connsiteX12" fmla="*/ 9250 w 10009"/>
                          <a:gd name="connsiteY12" fmla="*/ 7233 h 10000"/>
                          <a:gd name="connsiteX13" fmla="*/ 9106 w 10009"/>
                          <a:gd name="connsiteY13" fmla="*/ 7358 h 10000"/>
                          <a:gd name="connsiteX14" fmla="*/ 8958 w 10009"/>
                          <a:gd name="connsiteY14" fmla="*/ 7484 h 10000"/>
                          <a:gd name="connsiteX15" fmla="*/ 8799 w 10009"/>
                          <a:gd name="connsiteY15" fmla="*/ 7628 h 10000"/>
                          <a:gd name="connsiteX16" fmla="*/ 8632 w 10009"/>
                          <a:gd name="connsiteY16" fmla="*/ 7783 h 10000"/>
                          <a:gd name="connsiteX17" fmla="*/ 8458 w 10009"/>
                          <a:gd name="connsiteY17" fmla="*/ 7933 h 10000"/>
                          <a:gd name="connsiteX18" fmla="*/ 8285 w 10009"/>
                          <a:gd name="connsiteY18" fmla="*/ 8086 h 10000"/>
                          <a:gd name="connsiteX19" fmla="*/ 8107 w 10009"/>
                          <a:gd name="connsiteY19" fmla="*/ 8246 h 10000"/>
                          <a:gd name="connsiteX20" fmla="*/ 7934 w 10009"/>
                          <a:gd name="connsiteY20" fmla="*/ 8404 h 10000"/>
                          <a:gd name="connsiteX21" fmla="*/ 7757 w 10009"/>
                          <a:gd name="connsiteY21" fmla="*/ 8559 h 10000"/>
                          <a:gd name="connsiteX22" fmla="*/ 7584 w 10009"/>
                          <a:gd name="connsiteY22" fmla="*/ 8718 h 10000"/>
                          <a:gd name="connsiteX23" fmla="*/ 7411 w 10009"/>
                          <a:gd name="connsiteY23" fmla="*/ 8868 h 10000"/>
                          <a:gd name="connsiteX24" fmla="*/ 7245 w 10009"/>
                          <a:gd name="connsiteY24" fmla="*/ 9012 h 10000"/>
                          <a:gd name="connsiteX25" fmla="*/ 7089 w 10009"/>
                          <a:gd name="connsiteY25" fmla="*/ 9157 h 10000"/>
                          <a:gd name="connsiteX26" fmla="*/ 6942 w 10009"/>
                          <a:gd name="connsiteY26" fmla="*/ 9292 h 10000"/>
                          <a:gd name="connsiteX27" fmla="*/ 6799 w 10009"/>
                          <a:gd name="connsiteY27" fmla="*/ 9416 h 10000"/>
                          <a:gd name="connsiteX28" fmla="*/ 6673 w 10009"/>
                          <a:gd name="connsiteY28" fmla="*/ 9528 h 10000"/>
                          <a:gd name="connsiteX29" fmla="*/ 6556 w 10009"/>
                          <a:gd name="connsiteY29" fmla="*/ 9629 h 10000"/>
                          <a:gd name="connsiteX30" fmla="*/ 6452 w 10009"/>
                          <a:gd name="connsiteY30" fmla="*/ 9720 h 10000"/>
                          <a:gd name="connsiteX31" fmla="*/ 6371 w 10009"/>
                          <a:gd name="connsiteY31" fmla="*/ 9797 h 10000"/>
                          <a:gd name="connsiteX32" fmla="*/ 6301 w 10009"/>
                          <a:gd name="connsiteY32" fmla="*/ 9866 h 10000"/>
                          <a:gd name="connsiteX33" fmla="*/ 6248 w 10009"/>
                          <a:gd name="connsiteY33" fmla="*/ 9908 h 10000"/>
                          <a:gd name="connsiteX34" fmla="*/ 6218 w 10009"/>
                          <a:gd name="connsiteY34" fmla="*/ 9932 h 10000"/>
                          <a:gd name="connsiteX35" fmla="*/ 6144 w 10009"/>
                          <a:gd name="connsiteY35" fmla="*/ 9986 h 10000"/>
                          <a:gd name="connsiteX36" fmla="*/ 6079 w 10009"/>
                          <a:gd name="connsiteY36" fmla="*/ 10000 h 10000"/>
                          <a:gd name="connsiteX37" fmla="*/ 6017 w 10009"/>
                          <a:gd name="connsiteY37" fmla="*/ 9990 h 10000"/>
                          <a:gd name="connsiteX38" fmla="*/ 5970 w 10009"/>
                          <a:gd name="connsiteY38" fmla="*/ 9976 h 10000"/>
                          <a:gd name="connsiteX39" fmla="*/ 5941 w 10009"/>
                          <a:gd name="connsiteY39" fmla="*/ 9957 h 10000"/>
                          <a:gd name="connsiteX40" fmla="*/ 5926 w 10009"/>
                          <a:gd name="connsiteY40" fmla="*/ 9952 h 10000"/>
                          <a:gd name="connsiteX41" fmla="*/ 5914 w 10009"/>
                          <a:gd name="connsiteY41" fmla="*/ 9942 h 10000"/>
                          <a:gd name="connsiteX42" fmla="*/ 5879 w 10009"/>
                          <a:gd name="connsiteY42" fmla="*/ 9918 h 10000"/>
                          <a:gd name="connsiteX43" fmla="*/ 5822 w 10009"/>
                          <a:gd name="connsiteY43" fmla="*/ 9875 h 10000"/>
                          <a:gd name="connsiteX44" fmla="*/ 5750 w 10009"/>
                          <a:gd name="connsiteY44" fmla="*/ 9816 h 10000"/>
                          <a:gd name="connsiteX45" fmla="*/ 5654 w 10009"/>
                          <a:gd name="connsiteY45" fmla="*/ 9739 h 10000"/>
                          <a:gd name="connsiteX46" fmla="*/ 5537 w 10009"/>
                          <a:gd name="connsiteY46" fmla="*/ 9648 h 10000"/>
                          <a:gd name="connsiteX47" fmla="*/ 5410 w 10009"/>
                          <a:gd name="connsiteY47" fmla="*/ 9547 h 10000"/>
                          <a:gd name="connsiteX48" fmla="*/ 5264 w 10009"/>
                          <a:gd name="connsiteY48" fmla="*/ 9436 h 10000"/>
                          <a:gd name="connsiteX49" fmla="*/ 5108 w 10009"/>
                          <a:gd name="connsiteY49" fmla="*/ 9315 h 10000"/>
                          <a:gd name="connsiteX50" fmla="*/ 4935 w 10009"/>
                          <a:gd name="connsiteY50" fmla="*/ 9181 h 10000"/>
                          <a:gd name="connsiteX51" fmla="*/ 4752 w 10009"/>
                          <a:gd name="connsiteY51" fmla="*/ 9036 h 10000"/>
                          <a:gd name="connsiteX52" fmla="*/ 4556 w 10009"/>
                          <a:gd name="connsiteY52" fmla="*/ 8887 h 10000"/>
                          <a:gd name="connsiteX53" fmla="*/ 4358 w 10009"/>
                          <a:gd name="connsiteY53" fmla="*/ 8731 h 10000"/>
                          <a:gd name="connsiteX54" fmla="*/ 4150 w 10009"/>
                          <a:gd name="connsiteY54" fmla="*/ 8563 h 10000"/>
                          <a:gd name="connsiteX55" fmla="*/ 3935 w 10009"/>
                          <a:gd name="connsiteY55" fmla="*/ 8404 h 10000"/>
                          <a:gd name="connsiteX56" fmla="*/ 3715 w 10009"/>
                          <a:gd name="connsiteY56" fmla="*/ 8226 h 10000"/>
                          <a:gd name="connsiteX57" fmla="*/ 3490 w 10009"/>
                          <a:gd name="connsiteY57" fmla="*/ 8057 h 10000"/>
                          <a:gd name="connsiteX58" fmla="*/ 3265 w 10009"/>
                          <a:gd name="connsiteY58" fmla="*/ 7884 h 10000"/>
                          <a:gd name="connsiteX59" fmla="*/ 3035 w 10009"/>
                          <a:gd name="connsiteY59" fmla="*/ 7705 h 10000"/>
                          <a:gd name="connsiteX60" fmla="*/ 2809 w 10009"/>
                          <a:gd name="connsiteY60" fmla="*/ 7528 h 10000"/>
                          <a:gd name="connsiteX61" fmla="*/ 2583 w 10009"/>
                          <a:gd name="connsiteY61" fmla="*/ 7349 h 10000"/>
                          <a:gd name="connsiteX62" fmla="*/ 2363 w 10009"/>
                          <a:gd name="connsiteY62" fmla="*/ 7180 h 10000"/>
                          <a:gd name="connsiteX63" fmla="*/ 2143 w 10009"/>
                          <a:gd name="connsiteY63" fmla="*/ 7011 h 10000"/>
                          <a:gd name="connsiteX64" fmla="*/ 1929 w 10009"/>
                          <a:gd name="connsiteY64" fmla="*/ 6843 h 10000"/>
                          <a:gd name="connsiteX65" fmla="*/ 1726 w 10009"/>
                          <a:gd name="connsiteY65" fmla="*/ 6683 h 10000"/>
                          <a:gd name="connsiteX66" fmla="*/ 1526 w 10009"/>
                          <a:gd name="connsiteY66" fmla="*/ 6530 h 10000"/>
                          <a:gd name="connsiteX67" fmla="*/ 1338 w 10009"/>
                          <a:gd name="connsiteY67" fmla="*/ 6379 h 10000"/>
                          <a:gd name="connsiteX68" fmla="*/ 1158 w 10009"/>
                          <a:gd name="connsiteY68" fmla="*/ 6245 h 10000"/>
                          <a:gd name="connsiteX69" fmla="*/ 990 w 10009"/>
                          <a:gd name="connsiteY69" fmla="*/ 6110 h 10000"/>
                          <a:gd name="connsiteX70" fmla="*/ 836 w 10009"/>
                          <a:gd name="connsiteY70" fmla="*/ 5989 h 10000"/>
                          <a:gd name="connsiteX71" fmla="*/ 695 w 10009"/>
                          <a:gd name="connsiteY71" fmla="*/ 5883 h 10000"/>
                          <a:gd name="connsiteX72" fmla="*/ 574 w 10009"/>
                          <a:gd name="connsiteY72" fmla="*/ 5787 h 10000"/>
                          <a:gd name="connsiteX73" fmla="*/ 465 w 10009"/>
                          <a:gd name="connsiteY73" fmla="*/ 5705 h 10000"/>
                          <a:gd name="connsiteX74" fmla="*/ 373 w 10009"/>
                          <a:gd name="connsiteY74" fmla="*/ 5627 h 10000"/>
                          <a:gd name="connsiteX75" fmla="*/ 303 w 10009"/>
                          <a:gd name="connsiteY75" fmla="*/ 5580 h 10000"/>
                          <a:gd name="connsiteX76" fmla="*/ 256 w 10009"/>
                          <a:gd name="connsiteY76" fmla="*/ 5537 h 10000"/>
                          <a:gd name="connsiteX77" fmla="*/ 229 w 10009"/>
                          <a:gd name="connsiteY77" fmla="*/ 5512 h 10000"/>
                          <a:gd name="connsiteX78" fmla="*/ 96 w 10009"/>
                          <a:gd name="connsiteY78" fmla="*/ 5334 h 10000"/>
                          <a:gd name="connsiteX79" fmla="*/ 4 w 10009"/>
                          <a:gd name="connsiteY79" fmla="*/ 4629 h 10000"/>
                          <a:gd name="connsiteX80" fmla="*/ 4 w 10009"/>
                          <a:gd name="connsiteY80" fmla="*/ 3839 h 10000"/>
                          <a:gd name="connsiteX81" fmla="*/ 244 w 10009"/>
                          <a:gd name="connsiteY81" fmla="*/ 2484 h 10000"/>
                          <a:gd name="connsiteX82" fmla="*/ 581 w 10009"/>
                          <a:gd name="connsiteY82" fmla="*/ 2190 h 10000"/>
                          <a:gd name="connsiteX83" fmla="*/ 3848 w 10009"/>
                          <a:gd name="connsiteY8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378 w 10009"/>
                          <a:gd name="connsiteY10" fmla="*/ 7113 h 10000"/>
                          <a:gd name="connsiteX11" fmla="*/ 9250 w 10009"/>
                          <a:gd name="connsiteY11" fmla="*/ 7233 h 10000"/>
                          <a:gd name="connsiteX12" fmla="*/ 9106 w 10009"/>
                          <a:gd name="connsiteY12" fmla="*/ 7358 h 10000"/>
                          <a:gd name="connsiteX13" fmla="*/ 8958 w 10009"/>
                          <a:gd name="connsiteY13" fmla="*/ 7484 h 10000"/>
                          <a:gd name="connsiteX14" fmla="*/ 8799 w 10009"/>
                          <a:gd name="connsiteY14" fmla="*/ 7628 h 10000"/>
                          <a:gd name="connsiteX15" fmla="*/ 8632 w 10009"/>
                          <a:gd name="connsiteY15" fmla="*/ 7783 h 10000"/>
                          <a:gd name="connsiteX16" fmla="*/ 8458 w 10009"/>
                          <a:gd name="connsiteY16" fmla="*/ 7933 h 10000"/>
                          <a:gd name="connsiteX17" fmla="*/ 8285 w 10009"/>
                          <a:gd name="connsiteY17" fmla="*/ 8086 h 10000"/>
                          <a:gd name="connsiteX18" fmla="*/ 8107 w 10009"/>
                          <a:gd name="connsiteY18" fmla="*/ 8246 h 10000"/>
                          <a:gd name="connsiteX19" fmla="*/ 7934 w 10009"/>
                          <a:gd name="connsiteY19" fmla="*/ 8404 h 10000"/>
                          <a:gd name="connsiteX20" fmla="*/ 7757 w 10009"/>
                          <a:gd name="connsiteY20" fmla="*/ 8559 h 10000"/>
                          <a:gd name="connsiteX21" fmla="*/ 7584 w 10009"/>
                          <a:gd name="connsiteY21" fmla="*/ 8718 h 10000"/>
                          <a:gd name="connsiteX22" fmla="*/ 7411 w 10009"/>
                          <a:gd name="connsiteY22" fmla="*/ 8868 h 10000"/>
                          <a:gd name="connsiteX23" fmla="*/ 7245 w 10009"/>
                          <a:gd name="connsiteY23" fmla="*/ 9012 h 10000"/>
                          <a:gd name="connsiteX24" fmla="*/ 7089 w 10009"/>
                          <a:gd name="connsiteY24" fmla="*/ 9157 h 10000"/>
                          <a:gd name="connsiteX25" fmla="*/ 6942 w 10009"/>
                          <a:gd name="connsiteY25" fmla="*/ 9292 h 10000"/>
                          <a:gd name="connsiteX26" fmla="*/ 6799 w 10009"/>
                          <a:gd name="connsiteY26" fmla="*/ 9416 h 10000"/>
                          <a:gd name="connsiteX27" fmla="*/ 6673 w 10009"/>
                          <a:gd name="connsiteY27" fmla="*/ 9528 h 10000"/>
                          <a:gd name="connsiteX28" fmla="*/ 6556 w 10009"/>
                          <a:gd name="connsiteY28" fmla="*/ 9629 h 10000"/>
                          <a:gd name="connsiteX29" fmla="*/ 6452 w 10009"/>
                          <a:gd name="connsiteY29" fmla="*/ 9720 h 10000"/>
                          <a:gd name="connsiteX30" fmla="*/ 6371 w 10009"/>
                          <a:gd name="connsiteY30" fmla="*/ 9797 h 10000"/>
                          <a:gd name="connsiteX31" fmla="*/ 6301 w 10009"/>
                          <a:gd name="connsiteY31" fmla="*/ 9866 h 10000"/>
                          <a:gd name="connsiteX32" fmla="*/ 6248 w 10009"/>
                          <a:gd name="connsiteY32" fmla="*/ 9908 h 10000"/>
                          <a:gd name="connsiteX33" fmla="*/ 6218 w 10009"/>
                          <a:gd name="connsiteY33" fmla="*/ 9932 h 10000"/>
                          <a:gd name="connsiteX34" fmla="*/ 6144 w 10009"/>
                          <a:gd name="connsiteY34" fmla="*/ 9986 h 10000"/>
                          <a:gd name="connsiteX35" fmla="*/ 6079 w 10009"/>
                          <a:gd name="connsiteY35" fmla="*/ 10000 h 10000"/>
                          <a:gd name="connsiteX36" fmla="*/ 6017 w 10009"/>
                          <a:gd name="connsiteY36" fmla="*/ 9990 h 10000"/>
                          <a:gd name="connsiteX37" fmla="*/ 5970 w 10009"/>
                          <a:gd name="connsiteY37" fmla="*/ 9976 h 10000"/>
                          <a:gd name="connsiteX38" fmla="*/ 5941 w 10009"/>
                          <a:gd name="connsiteY38" fmla="*/ 9957 h 10000"/>
                          <a:gd name="connsiteX39" fmla="*/ 5926 w 10009"/>
                          <a:gd name="connsiteY39" fmla="*/ 9952 h 10000"/>
                          <a:gd name="connsiteX40" fmla="*/ 5914 w 10009"/>
                          <a:gd name="connsiteY40" fmla="*/ 9942 h 10000"/>
                          <a:gd name="connsiteX41" fmla="*/ 5879 w 10009"/>
                          <a:gd name="connsiteY41" fmla="*/ 9918 h 10000"/>
                          <a:gd name="connsiteX42" fmla="*/ 5822 w 10009"/>
                          <a:gd name="connsiteY42" fmla="*/ 9875 h 10000"/>
                          <a:gd name="connsiteX43" fmla="*/ 5750 w 10009"/>
                          <a:gd name="connsiteY43" fmla="*/ 9816 h 10000"/>
                          <a:gd name="connsiteX44" fmla="*/ 5654 w 10009"/>
                          <a:gd name="connsiteY44" fmla="*/ 9739 h 10000"/>
                          <a:gd name="connsiteX45" fmla="*/ 5537 w 10009"/>
                          <a:gd name="connsiteY45" fmla="*/ 9648 h 10000"/>
                          <a:gd name="connsiteX46" fmla="*/ 5410 w 10009"/>
                          <a:gd name="connsiteY46" fmla="*/ 9547 h 10000"/>
                          <a:gd name="connsiteX47" fmla="*/ 5264 w 10009"/>
                          <a:gd name="connsiteY47" fmla="*/ 9436 h 10000"/>
                          <a:gd name="connsiteX48" fmla="*/ 5108 w 10009"/>
                          <a:gd name="connsiteY48" fmla="*/ 9315 h 10000"/>
                          <a:gd name="connsiteX49" fmla="*/ 4935 w 10009"/>
                          <a:gd name="connsiteY49" fmla="*/ 9181 h 10000"/>
                          <a:gd name="connsiteX50" fmla="*/ 4752 w 10009"/>
                          <a:gd name="connsiteY50" fmla="*/ 9036 h 10000"/>
                          <a:gd name="connsiteX51" fmla="*/ 4556 w 10009"/>
                          <a:gd name="connsiteY51" fmla="*/ 8887 h 10000"/>
                          <a:gd name="connsiteX52" fmla="*/ 4358 w 10009"/>
                          <a:gd name="connsiteY52" fmla="*/ 8731 h 10000"/>
                          <a:gd name="connsiteX53" fmla="*/ 4150 w 10009"/>
                          <a:gd name="connsiteY53" fmla="*/ 8563 h 10000"/>
                          <a:gd name="connsiteX54" fmla="*/ 3935 w 10009"/>
                          <a:gd name="connsiteY54" fmla="*/ 8404 h 10000"/>
                          <a:gd name="connsiteX55" fmla="*/ 3715 w 10009"/>
                          <a:gd name="connsiteY55" fmla="*/ 8226 h 10000"/>
                          <a:gd name="connsiteX56" fmla="*/ 3490 w 10009"/>
                          <a:gd name="connsiteY56" fmla="*/ 8057 h 10000"/>
                          <a:gd name="connsiteX57" fmla="*/ 3265 w 10009"/>
                          <a:gd name="connsiteY57" fmla="*/ 7884 h 10000"/>
                          <a:gd name="connsiteX58" fmla="*/ 3035 w 10009"/>
                          <a:gd name="connsiteY58" fmla="*/ 7705 h 10000"/>
                          <a:gd name="connsiteX59" fmla="*/ 2809 w 10009"/>
                          <a:gd name="connsiteY59" fmla="*/ 7528 h 10000"/>
                          <a:gd name="connsiteX60" fmla="*/ 2583 w 10009"/>
                          <a:gd name="connsiteY60" fmla="*/ 7349 h 10000"/>
                          <a:gd name="connsiteX61" fmla="*/ 2363 w 10009"/>
                          <a:gd name="connsiteY61" fmla="*/ 7180 h 10000"/>
                          <a:gd name="connsiteX62" fmla="*/ 2143 w 10009"/>
                          <a:gd name="connsiteY62" fmla="*/ 7011 h 10000"/>
                          <a:gd name="connsiteX63" fmla="*/ 1929 w 10009"/>
                          <a:gd name="connsiteY63" fmla="*/ 6843 h 10000"/>
                          <a:gd name="connsiteX64" fmla="*/ 1726 w 10009"/>
                          <a:gd name="connsiteY64" fmla="*/ 6683 h 10000"/>
                          <a:gd name="connsiteX65" fmla="*/ 1526 w 10009"/>
                          <a:gd name="connsiteY65" fmla="*/ 6530 h 10000"/>
                          <a:gd name="connsiteX66" fmla="*/ 1338 w 10009"/>
                          <a:gd name="connsiteY66" fmla="*/ 6379 h 10000"/>
                          <a:gd name="connsiteX67" fmla="*/ 1158 w 10009"/>
                          <a:gd name="connsiteY67" fmla="*/ 6245 h 10000"/>
                          <a:gd name="connsiteX68" fmla="*/ 990 w 10009"/>
                          <a:gd name="connsiteY68" fmla="*/ 6110 h 10000"/>
                          <a:gd name="connsiteX69" fmla="*/ 836 w 10009"/>
                          <a:gd name="connsiteY69" fmla="*/ 5989 h 10000"/>
                          <a:gd name="connsiteX70" fmla="*/ 695 w 10009"/>
                          <a:gd name="connsiteY70" fmla="*/ 5883 h 10000"/>
                          <a:gd name="connsiteX71" fmla="*/ 574 w 10009"/>
                          <a:gd name="connsiteY71" fmla="*/ 5787 h 10000"/>
                          <a:gd name="connsiteX72" fmla="*/ 465 w 10009"/>
                          <a:gd name="connsiteY72" fmla="*/ 5705 h 10000"/>
                          <a:gd name="connsiteX73" fmla="*/ 373 w 10009"/>
                          <a:gd name="connsiteY73" fmla="*/ 5627 h 10000"/>
                          <a:gd name="connsiteX74" fmla="*/ 303 w 10009"/>
                          <a:gd name="connsiteY74" fmla="*/ 5580 h 10000"/>
                          <a:gd name="connsiteX75" fmla="*/ 256 w 10009"/>
                          <a:gd name="connsiteY75" fmla="*/ 5537 h 10000"/>
                          <a:gd name="connsiteX76" fmla="*/ 229 w 10009"/>
                          <a:gd name="connsiteY76" fmla="*/ 5512 h 10000"/>
                          <a:gd name="connsiteX77" fmla="*/ 96 w 10009"/>
                          <a:gd name="connsiteY77" fmla="*/ 5334 h 10000"/>
                          <a:gd name="connsiteX78" fmla="*/ 4 w 10009"/>
                          <a:gd name="connsiteY78" fmla="*/ 4629 h 10000"/>
                          <a:gd name="connsiteX79" fmla="*/ 4 w 10009"/>
                          <a:gd name="connsiteY79" fmla="*/ 3839 h 10000"/>
                          <a:gd name="connsiteX80" fmla="*/ 244 w 10009"/>
                          <a:gd name="connsiteY80" fmla="*/ 2484 h 10000"/>
                          <a:gd name="connsiteX81" fmla="*/ 581 w 10009"/>
                          <a:gd name="connsiteY81" fmla="*/ 2190 h 10000"/>
                          <a:gd name="connsiteX82" fmla="*/ 3848 w 10009"/>
                          <a:gd name="connsiteY8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250 w 10009"/>
                          <a:gd name="connsiteY10" fmla="*/ 7233 h 10000"/>
                          <a:gd name="connsiteX11" fmla="*/ 9106 w 10009"/>
                          <a:gd name="connsiteY11" fmla="*/ 7358 h 10000"/>
                          <a:gd name="connsiteX12" fmla="*/ 8958 w 10009"/>
                          <a:gd name="connsiteY12" fmla="*/ 7484 h 10000"/>
                          <a:gd name="connsiteX13" fmla="*/ 8799 w 10009"/>
                          <a:gd name="connsiteY13" fmla="*/ 7628 h 10000"/>
                          <a:gd name="connsiteX14" fmla="*/ 8632 w 10009"/>
                          <a:gd name="connsiteY14" fmla="*/ 7783 h 10000"/>
                          <a:gd name="connsiteX15" fmla="*/ 8458 w 10009"/>
                          <a:gd name="connsiteY15" fmla="*/ 7933 h 10000"/>
                          <a:gd name="connsiteX16" fmla="*/ 8285 w 10009"/>
                          <a:gd name="connsiteY16" fmla="*/ 8086 h 10000"/>
                          <a:gd name="connsiteX17" fmla="*/ 8107 w 10009"/>
                          <a:gd name="connsiteY17" fmla="*/ 8246 h 10000"/>
                          <a:gd name="connsiteX18" fmla="*/ 7934 w 10009"/>
                          <a:gd name="connsiteY18" fmla="*/ 8404 h 10000"/>
                          <a:gd name="connsiteX19" fmla="*/ 7757 w 10009"/>
                          <a:gd name="connsiteY19" fmla="*/ 8559 h 10000"/>
                          <a:gd name="connsiteX20" fmla="*/ 7584 w 10009"/>
                          <a:gd name="connsiteY20" fmla="*/ 8718 h 10000"/>
                          <a:gd name="connsiteX21" fmla="*/ 7411 w 10009"/>
                          <a:gd name="connsiteY21" fmla="*/ 8868 h 10000"/>
                          <a:gd name="connsiteX22" fmla="*/ 7245 w 10009"/>
                          <a:gd name="connsiteY22" fmla="*/ 9012 h 10000"/>
                          <a:gd name="connsiteX23" fmla="*/ 7089 w 10009"/>
                          <a:gd name="connsiteY23" fmla="*/ 9157 h 10000"/>
                          <a:gd name="connsiteX24" fmla="*/ 6942 w 10009"/>
                          <a:gd name="connsiteY24" fmla="*/ 9292 h 10000"/>
                          <a:gd name="connsiteX25" fmla="*/ 6799 w 10009"/>
                          <a:gd name="connsiteY25" fmla="*/ 9416 h 10000"/>
                          <a:gd name="connsiteX26" fmla="*/ 6673 w 10009"/>
                          <a:gd name="connsiteY26" fmla="*/ 9528 h 10000"/>
                          <a:gd name="connsiteX27" fmla="*/ 6556 w 10009"/>
                          <a:gd name="connsiteY27" fmla="*/ 9629 h 10000"/>
                          <a:gd name="connsiteX28" fmla="*/ 6452 w 10009"/>
                          <a:gd name="connsiteY28" fmla="*/ 9720 h 10000"/>
                          <a:gd name="connsiteX29" fmla="*/ 6371 w 10009"/>
                          <a:gd name="connsiteY29" fmla="*/ 9797 h 10000"/>
                          <a:gd name="connsiteX30" fmla="*/ 6301 w 10009"/>
                          <a:gd name="connsiteY30" fmla="*/ 9866 h 10000"/>
                          <a:gd name="connsiteX31" fmla="*/ 6248 w 10009"/>
                          <a:gd name="connsiteY31" fmla="*/ 9908 h 10000"/>
                          <a:gd name="connsiteX32" fmla="*/ 6218 w 10009"/>
                          <a:gd name="connsiteY32" fmla="*/ 9932 h 10000"/>
                          <a:gd name="connsiteX33" fmla="*/ 6144 w 10009"/>
                          <a:gd name="connsiteY33" fmla="*/ 9986 h 10000"/>
                          <a:gd name="connsiteX34" fmla="*/ 6079 w 10009"/>
                          <a:gd name="connsiteY34" fmla="*/ 10000 h 10000"/>
                          <a:gd name="connsiteX35" fmla="*/ 6017 w 10009"/>
                          <a:gd name="connsiteY35" fmla="*/ 9990 h 10000"/>
                          <a:gd name="connsiteX36" fmla="*/ 5970 w 10009"/>
                          <a:gd name="connsiteY36" fmla="*/ 9976 h 10000"/>
                          <a:gd name="connsiteX37" fmla="*/ 5941 w 10009"/>
                          <a:gd name="connsiteY37" fmla="*/ 9957 h 10000"/>
                          <a:gd name="connsiteX38" fmla="*/ 5926 w 10009"/>
                          <a:gd name="connsiteY38" fmla="*/ 9952 h 10000"/>
                          <a:gd name="connsiteX39" fmla="*/ 5914 w 10009"/>
                          <a:gd name="connsiteY39" fmla="*/ 9942 h 10000"/>
                          <a:gd name="connsiteX40" fmla="*/ 5879 w 10009"/>
                          <a:gd name="connsiteY40" fmla="*/ 9918 h 10000"/>
                          <a:gd name="connsiteX41" fmla="*/ 5822 w 10009"/>
                          <a:gd name="connsiteY41" fmla="*/ 9875 h 10000"/>
                          <a:gd name="connsiteX42" fmla="*/ 5750 w 10009"/>
                          <a:gd name="connsiteY42" fmla="*/ 9816 h 10000"/>
                          <a:gd name="connsiteX43" fmla="*/ 5654 w 10009"/>
                          <a:gd name="connsiteY43" fmla="*/ 9739 h 10000"/>
                          <a:gd name="connsiteX44" fmla="*/ 5537 w 10009"/>
                          <a:gd name="connsiteY44" fmla="*/ 9648 h 10000"/>
                          <a:gd name="connsiteX45" fmla="*/ 5410 w 10009"/>
                          <a:gd name="connsiteY45" fmla="*/ 9547 h 10000"/>
                          <a:gd name="connsiteX46" fmla="*/ 5264 w 10009"/>
                          <a:gd name="connsiteY46" fmla="*/ 9436 h 10000"/>
                          <a:gd name="connsiteX47" fmla="*/ 5108 w 10009"/>
                          <a:gd name="connsiteY47" fmla="*/ 9315 h 10000"/>
                          <a:gd name="connsiteX48" fmla="*/ 4935 w 10009"/>
                          <a:gd name="connsiteY48" fmla="*/ 9181 h 10000"/>
                          <a:gd name="connsiteX49" fmla="*/ 4752 w 10009"/>
                          <a:gd name="connsiteY49" fmla="*/ 9036 h 10000"/>
                          <a:gd name="connsiteX50" fmla="*/ 4556 w 10009"/>
                          <a:gd name="connsiteY50" fmla="*/ 8887 h 10000"/>
                          <a:gd name="connsiteX51" fmla="*/ 4358 w 10009"/>
                          <a:gd name="connsiteY51" fmla="*/ 8731 h 10000"/>
                          <a:gd name="connsiteX52" fmla="*/ 4150 w 10009"/>
                          <a:gd name="connsiteY52" fmla="*/ 8563 h 10000"/>
                          <a:gd name="connsiteX53" fmla="*/ 3935 w 10009"/>
                          <a:gd name="connsiteY53" fmla="*/ 8404 h 10000"/>
                          <a:gd name="connsiteX54" fmla="*/ 3715 w 10009"/>
                          <a:gd name="connsiteY54" fmla="*/ 8226 h 10000"/>
                          <a:gd name="connsiteX55" fmla="*/ 3490 w 10009"/>
                          <a:gd name="connsiteY55" fmla="*/ 8057 h 10000"/>
                          <a:gd name="connsiteX56" fmla="*/ 3265 w 10009"/>
                          <a:gd name="connsiteY56" fmla="*/ 7884 h 10000"/>
                          <a:gd name="connsiteX57" fmla="*/ 3035 w 10009"/>
                          <a:gd name="connsiteY57" fmla="*/ 7705 h 10000"/>
                          <a:gd name="connsiteX58" fmla="*/ 2809 w 10009"/>
                          <a:gd name="connsiteY58" fmla="*/ 7528 h 10000"/>
                          <a:gd name="connsiteX59" fmla="*/ 2583 w 10009"/>
                          <a:gd name="connsiteY59" fmla="*/ 7349 h 10000"/>
                          <a:gd name="connsiteX60" fmla="*/ 2363 w 10009"/>
                          <a:gd name="connsiteY60" fmla="*/ 7180 h 10000"/>
                          <a:gd name="connsiteX61" fmla="*/ 2143 w 10009"/>
                          <a:gd name="connsiteY61" fmla="*/ 7011 h 10000"/>
                          <a:gd name="connsiteX62" fmla="*/ 1929 w 10009"/>
                          <a:gd name="connsiteY62" fmla="*/ 6843 h 10000"/>
                          <a:gd name="connsiteX63" fmla="*/ 1726 w 10009"/>
                          <a:gd name="connsiteY63" fmla="*/ 6683 h 10000"/>
                          <a:gd name="connsiteX64" fmla="*/ 1526 w 10009"/>
                          <a:gd name="connsiteY64" fmla="*/ 6530 h 10000"/>
                          <a:gd name="connsiteX65" fmla="*/ 1338 w 10009"/>
                          <a:gd name="connsiteY65" fmla="*/ 6379 h 10000"/>
                          <a:gd name="connsiteX66" fmla="*/ 1158 w 10009"/>
                          <a:gd name="connsiteY66" fmla="*/ 6245 h 10000"/>
                          <a:gd name="connsiteX67" fmla="*/ 990 w 10009"/>
                          <a:gd name="connsiteY67" fmla="*/ 6110 h 10000"/>
                          <a:gd name="connsiteX68" fmla="*/ 836 w 10009"/>
                          <a:gd name="connsiteY68" fmla="*/ 5989 h 10000"/>
                          <a:gd name="connsiteX69" fmla="*/ 695 w 10009"/>
                          <a:gd name="connsiteY69" fmla="*/ 5883 h 10000"/>
                          <a:gd name="connsiteX70" fmla="*/ 574 w 10009"/>
                          <a:gd name="connsiteY70" fmla="*/ 5787 h 10000"/>
                          <a:gd name="connsiteX71" fmla="*/ 465 w 10009"/>
                          <a:gd name="connsiteY71" fmla="*/ 5705 h 10000"/>
                          <a:gd name="connsiteX72" fmla="*/ 373 w 10009"/>
                          <a:gd name="connsiteY72" fmla="*/ 5627 h 10000"/>
                          <a:gd name="connsiteX73" fmla="*/ 303 w 10009"/>
                          <a:gd name="connsiteY73" fmla="*/ 5580 h 10000"/>
                          <a:gd name="connsiteX74" fmla="*/ 256 w 10009"/>
                          <a:gd name="connsiteY74" fmla="*/ 5537 h 10000"/>
                          <a:gd name="connsiteX75" fmla="*/ 229 w 10009"/>
                          <a:gd name="connsiteY75" fmla="*/ 5512 h 10000"/>
                          <a:gd name="connsiteX76" fmla="*/ 96 w 10009"/>
                          <a:gd name="connsiteY76" fmla="*/ 5334 h 10000"/>
                          <a:gd name="connsiteX77" fmla="*/ 4 w 10009"/>
                          <a:gd name="connsiteY77" fmla="*/ 4629 h 10000"/>
                          <a:gd name="connsiteX78" fmla="*/ 4 w 10009"/>
                          <a:gd name="connsiteY78" fmla="*/ 3839 h 10000"/>
                          <a:gd name="connsiteX79" fmla="*/ 244 w 10009"/>
                          <a:gd name="connsiteY79" fmla="*/ 2484 h 10000"/>
                          <a:gd name="connsiteX80" fmla="*/ 581 w 10009"/>
                          <a:gd name="connsiteY80" fmla="*/ 2190 h 10000"/>
                          <a:gd name="connsiteX81" fmla="*/ 3848 w 10009"/>
                          <a:gd name="connsiteY8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9106 w 10009"/>
                          <a:gd name="connsiteY10" fmla="*/ 7358 h 10000"/>
                          <a:gd name="connsiteX11" fmla="*/ 8958 w 10009"/>
                          <a:gd name="connsiteY11" fmla="*/ 7484 h 10000"/>
                          <a:gd name="connsiteX12" fmla="*/ 8799 w 10009"/>
                          <a:gd name="connsiteY12" fmla="*/ 7628 h 10000"/>
                          <a:gd name="connsiteX13" fmla="*/ 8632 w 10009"/>
                          <a:gd name="connsiteY13" fmla="*/ 7783 h 10000"/>
                          <a:gd name="connsiteX14" fmla="*/ 8458 w 10009"/>
                          <a:gd name="connsiteY14" fmla="*/ 7933 h 10000"/>
                          <a:gd name="connsiteX15" fmla="*/ 8285 w 10009"/>
                          <a:gd name="connsiteY15" fmla="*/ 8086 h 10000"/>
                          <a:gd name="connsiteX16" fmla="*/ 8107 w 10009"/>
                          <a:gd name="connsiteY16" fmla="*/ 8246 h 10000"/>
                          <a:gd name="connsiteX17" fmla="*/ 7934 w 10009"/>
                          <a:gd name="connsiteY17" fmla="*/ 8404 h 10000"/>
                          <a:gd name="connsiteX18" fmla="*/ 7757 w 10009"/>
                          <a:gd name="connsiteY18" fmla="*/ 8559 h 10000"/>
                          <a:gd name="connsiteX19" fmla="*/ 7584 w 10009"/>
                          <a:gd name="connsiteY19" fmla="*/ 8718 h 10000"/>
                          <a:gd name="connsiteX20" fmla="*/ 7411 w 10009"/>
                          <a:gd name="connsiteY20" fmla="*/ 8868 h 10000"/>
                          <a:gd name="connsiteX21" fmla="*/ 7245 w 10009"/>
                          <a:gd name="connsiteY21" fmla="*/ 9012 h 10000"/>
                          <a:gd name="connsiteX22" fmla="*/ 7089 w 10009"/>
                          <a:gd name="connsiteY22" fmla="*/ 9157 h 10000"/>
                          <a:gd name="connsiteX23" fmla="*/ 6942 w 10009"/>
                          <a:gd name="connsiteY23" fmla="*/ 9292 h 10000"/>
                          <a:gd name="connsiteX24" fmla="*/ 6799 w 10009"/>
                          <a:gd name="connsiteY24" fmla="*/ 9416 h 10000"/>
                          <a:gd name="connsiteX25" fmla="*/ 6673 w 10009"/>
                          <a:gd name="connsiteY25" fmla="*/ 9528 h 10000"/>
                          <a:gd name="connsiteX26" fmla="*/ 6556 w 10009"/>
                          <a:gd name="connsiteY26" fmla="*/ 9629 h 10000"/>
                          <a:gd name="connsiteX27" fmla="*/ 6452 w 10009"/>
                          <a:gd name="connsiteY27" fmla="*/ 9720 h 10000"/>
                          <a:gd name="connsiteX28" fmla="*/ 6371 w 10009"/>
                          <a:gd name="connsiteY28" fmla="*/ 9797 h 10000"/>
                          <a:gd name="connsiteX29" fmla="*/ 6301 w 10009"/>
                          <a:gd name="connsiteY29" fmla="*/ 9866 h 10000"/>
                          <a:gd name="connsiteX30" fmla="*/ 6248 w 10009"/>
                          <a:gd name="connsiteY30" fmla="*/ 9908 h 10000"/>
                          <a:gd name="connsiteX31" fmla="*/ 6218 w 10009"/>
                          <a:gd name="connsiteY31" fmla="*/ 9932 h 10000"/>
                          <a:gd name="connsiteX32" fmla="*/ 6144 w 10009"/>
                          <a:gd name="connsiteY32" fmla="*/ 9986 h 10000"/>
                          <a:gd name="connsiteX33" fmla="*/ 6079 w 10009"/>
                          <a:gd name="connsiteY33" fmla="*/ 10000 h 10000"/>
                          <a:gd name="connsiteX34" fmla="*/ 6017 w 10009"/>
                          <a:gd name="connsiteY34" fmla="*/ 9990 h 10000"/>
                          <a:gd name="connsiteX35" fmla="*/ 5970 w 10009"/>
                          <a:gd name="connsiteY35" fmla="*/ 9976 h 10000"/>
                          <a:gd name="connsiteX36" fmla="*/ 5941 w 10009"/>
                          <a:gd name="connsiteY36" fmla="*/ 9957 h 10000"/>
                          <a:gd name="connsiteX37" fmla="*/ 5926 w 10009"/>
                          <a:gd name="connsiteY37" fmla="*/ 9952 h 10000"/>
                          <a:gd name="connsiteX38" fmla="*/ 5914 w 10009"/>
                          <a:gd name="connsiteY38" fmla="*/ 9942 h 10000"/>
                          <a:gd name="connsiteX39" fmla="*/ 5879 w 10009"/>
                          <a:gd name="connsiteY39" fmla="*/ 9918 h 10000"/>
                          <a:gd name="connsiteX40" fmla="*/ 5822 w 10009"/>
                          <a:gd name="connsiteY40" fmla="*/ 9875 h 10000"/>
                          <a:gd name="connsiteX41" fmla="*/ 5750 w 10009"/>
                          <a:gd name="connsiteY41" fmla="*/ 9816 h 10000"/>
                          <a:gd name="connsiteX42" fmla="*/ 5654 w 10009"/>
                          <a:gd name="connsiteY42" fmla="*/ 9739 h 10000"/>
                          <a:gd name="connsiteX43" fmla="*/ 5537 w 10009"/>
                          <a:gd name="connsiteY43" fmla="*/ 9648 h 10000"/>
                          <a:gd name="connsiteX44" fmla="*/ 5410 w 10009"/>
                          <a:gd name="connsiteY44" fmla="*/ 9547 h 10000"/>
                          <a:gd name="connsiteX45" fmla="*/ 5264 w 10009"/>
                          <a:gd name="connsiteY45" fmla="*/ 9436 h 10000"/>
                          <a:gd name="connsiteX46" fmla="*/ 5108 w 10009"/>
                          <a:gd name="connsiteY46" fmla="*/ 9315 h 10000"/>
                          <a:gd name="connsiteX47" fmla="*/ 4935 w 10009"/>
                          <a:gd name="connsiteY47" fmla="*/ 9181 h 10000"/>
                          <a:gd name="connsiteX48" fmla="*/ 4752 w 10009"/>
                          <a:gd name="connsiteY48" fmla="*/ 9036 h 10000"/>
                          <a:gd name="connsiteX49" fmla="*/ 4556 w 10009"/>
                          <a:gd name="connsiteY49" fmla="*/ 8887 h 10000"/>
                          <a:gd name="connsiteX50" fmla="*/ 4358 w 10009"/>
                          <a:gd name="connsiteY50" fmla="*/ 8731 h 10000"/>
                          <a:gd name="connsiteX51" fmla="*/ 4150 w 10009"/>
                          <a:gd name="connsiteY51" fmla="*/ 8563 h 10000"/>
                          <a:gd name="connsiteX52" fmla="*/ 3935 w 10009"/>
                          <a:gd name="connsiteY52" fmla="*/ 8404 h 10000"/>
                          <a:gd name="connsiteX53" fmla="*/ 3715 w 10009"/>
                          <a:gd name="connsiteY53" fmla="*/ 8226 h 10000"/>
                          <a:gd name="connsiteX54" fmla="*/ 3490 w 10009"/>
                          <a:gd name="connsiteY54" fmla="*/ 8057 h 10000"/>
                          <a:gd name="connsiteX55" fmla="*/ 3265 w 10009"/>
                          <a:gd name="connsiteY55" fmla="*/ 7884 h 10000"/>
                          <a:gd name="connsiteX56" fmla="*/ 3035 w 10009"/>
                          <a:gd name="connsiteY56" fmla="*/ 7705 h 10000"/>
                          <a:gd name="connsiteX57" fmla="*/ 2809 w 10009"/>
                          <a:gd name="connsiteY57" fmla="*/ 7528 h 10000"/>
                          <a:gd name="connsiteX58" fmla="*/ 2583 w 10009"/>
                          <a:gd name="connsiteY58" fmla="*/ 7349 h 10000"/>
                          <a:gd name="connsiteX59" fmla="*/ 2363 w 10009"/>
                          <a:gd name="connsiteY59" fmla="*/ 7180 h 10000"/>
                          <a:gd name="connsiteX60" fmla="*/ 2143 w 10009"/>
                          <a:gd name="connsiteY60" fmla="*/ 7011 h 10000"/>
                          <a:gd name="connsiteX61" fmla="*/ 1929 w 10009"/>
                          <a:gd name="connsiteY61" fmla="*/ 6843 h 10000"/>
                          <a:gd name="connsiteX62" fmla="*/ 1726 w 10009"/>
                          <a:gd name="connsiteY62" fmla="*/ 6683 h 10000"/>
                          <a:gd name="connsiteX63" fmla="*/ 1526 w 10009"/>
                          <a:gd name="connsiteY63" fmla="*/ 6530 h 10000"/>
                          <a:gd name="connsiteX64" fmla="*/ 1338 w 10009"/>
                          <a:gd name="connsiteY64" fmla="*/ 6379 h 10000"/>
                          <a:gd name="connsiteX65" fmla="*/ 1158 w 10009"/>
                          <a:gd name="connsiteY65" fmla="*/ 6245 h 10000"/>
                          <a:gd name="connsiteX66" fmla="*/ 990 w 10009"/>
                          <a:gd name="connsiteY66" fmla="*/ 6110 h 10000"/>
                          <a:gd name="connsiteX67" fmla="*/ 836 w 10009"/>
                          <a:gd name="connsiteY67" fmla="*/ 5989 h 10000"/>
                          <a:gd name="connsiteX68" fmla="*/ 695 w 10009"/>
                          <a:gd name="connsiteY68" fmla="*/ 5883 h 10000"/>
                          <a:gd name="connsiteX69" fmla="*/ 574 w 10009"/>
                          <a:gd name="connsiteY69" fmla="*/ 5787 h 10000"/>
                          <a:gd name="connsiteX70" fmla="*/ 465 w 10009"/>
                          <a:gd name="connsiteY70" fmla="*/ 5705 h 10000"/>
                          <a:gd name="connsiteX71" fmla="*/ 373 w 10009"/>
                          <a:gd name="connsiteY71" fmla="*/ 5627 h 10000"/>
                          <a:gd name="connsiteX72" fmla="*/ 303 w 10009"/>
                          <a:gd name="connsiteY72" fmla="*/ 5580 h 10000"/>
                          <a:gd name="connsiteX73" fmla="*/ 256 w 10009"/>
                          <a:gd name="connsiteY73" fmla="*/ 5537 h 10000"/>
                          <a:gd name="connsiteX74" fmla="*/ 229 w 10009"/>
                          <a:gd name="connsiteY74" fmla="*/ 5512 h 10000"/>
                          <a:gd name="connsiteX75" fmla="*/ 96 w 10009"/>
                          <a:gd name="connsiteY75" fmla="*/ 5334 h 10000"/>
                          <a:gd name="connsiteX76" fmla="*/ 4 w 10009"/>
                          <a:gd name="connsiteY76" fmla="*/ 4629 h 10000"/>
                          <a:gd name="connsiteX77" fmla="*/ 4 w 10009"/>
                          <a:gd name="connsiteY77" fmla="*/ 3839 h 10000"/>
                          <a:gd name="connsiteX78" fmla="*/ 244 w 10009"/>
                          <a:gd name="connsiteY78" fmla="*/ 2484 h 10000"/>
                          <a:gd name="connsiteX79" fmla="*/ 581 w 10009"/>
                          <a:gd name="connsiteY79" fmla="*/ 2190 h 10000"/>
                          <a:gd name="connsiteX80" fmla="*/ 3848 w 10009"/>
                          <a:gd name="connsiteY8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958 w 10009"/>
                          <a:gd name="connsiteY10" fmla="*/ 7484 h 10000"/>
                          <a:gd name="connsiteX11" fmla="*/ 8799 w 10009"/>
                          <a:gd name="connsiteY11" fmla="*/ 7628 h 10000"/>
                          <a:gd name="connsiteX12" fmla="*/ 8632 w 10009"/>
                          <a:gd name="connsiteY12" fmla="*/ 7783 h 10000"/>
                          <a:gd name="connsiteX13" fmla="*/ 8458 w 10009"/>
                          <a:gd name="connsiteY13" fmla="*/ 7933 h 10000"/>
                          <a:gd name="connsiteX14" fmla="*/ 8285 w 10009"/>
                          <a:gd name="connsiteY14" fmla="*/ 8086 h 10000"/>
                          <a:gd name="connsiteX15" fmla="*/ 8107 w 10009"/>
                          <a:gd name="connsiteY15" fmla="*/ 8246 h 10000"/>
                          <a:gd name="connsiteX16" fmla="*/ 7934 w 10009"/>
                          <a:gd name="connsiteY16" fmla="*/ 8404 h 10000"/>
                          <a:gd name="connsiteX17" fmla="*/ 7757 w 10009"/>
                          <a:gd name="connsiteY17" fmla="*/ 8559 h 10000"/>
                          <a:gd name="connsiteX18" fmla="*/ 7584 w 10009"/>
                          <a:gd name="connsiteY18" fmla="*/ 8718 h 10000"/>
                          <a:gd name="connsiteX19" fmla="*/ 7411 w 10009"/>
                          <a:gd name="connsiteY19" fmla="*/ 8868 h 10000"/>
                          <a:gd name="connsiteX20" fmla="*/ 7245 w 10009"/>
                          <a:gd name="connsiteY20" fmla="*/ 9012 h 10000"/>
                          <a:gd name="connsiteX21" fmla="*/ 7089 w 10009"/>
                          <a:gd name="connsiteY21" fmla="*/ 9157 h 10000"/>
                          <a:gd name="connsiteX22" fmla="*/ 6942 w 10009"/>
                          <a:gd name="connsiteY22" fmla="*/ 9292 h 10000"/>
                          <a:gd name="connsiteX23" fmla="*/ 6799 w 10009"/>
                          <a:gd name="connsiteY23" fmla="*/ 9416 h 10000"/>
                          <a:gd name="connsiteX24" fmla="*/ 6673 w 10009"/>
                          <a:gd name="connsiteY24" fmla="*/ 9528 h 10000"/>
                          <a:gd name="connsiteX25" fmla="*/ 6556 w 10009"/>
                          <a:gd name="connsiteY25" fmla="*/ 9629 h 10000"/>
                          <a:gd name="connsiteX26" fmla="*/ 6452 w 10009"/>
                          <a:gd name="connsiteY26" fmla="*/ 9720 h 10000"/>
                          <a:gd name="connsiteX27" fmla="*/ 6371 w 10009"/>
                          <a:gd name="connsiteY27" fmla="*/ 9797 h 10000"/>
                          <a:gd name="connsiteX28" fmla="*/ 6301 w 10009"/>
                          <a:gd name="connsiteY28" fmla="*/ 9866 h 10000"/>
                          <a:gd name="connsiteX29" fmla="*/ 6248 w 10009"/>
                          <a:gd name="connsiteY29" fmla="*/ 9908 h 10000"/>
                          <a:gd name="connsiteX30" fmla="*/ 6218 w 10009"/>
                          <a:gd name="connsiteY30" fmla="*/ 9932 h 10000"/>
                          <a:gd name="connsiteX31" fmla="*/ 6144 w 10009"/>
                          <a:gd name="connsiteY31" fmla="*/ 9986 h 10000"/>
                          <a:gd name="connsiteX32" fmla="*/ 6079 w 10009"/>
                          <a:gd name="connsiteY32" fmla="*/ 10000 h 10000"/>
                          <a:gd name="connsiteX33" fmla="*/ 6017 w 10009"/>
                          <a:gd name="connsiteY33" fmla="*/ 9990 h 10000"/>
                          <a:gd name="connsiteX34" fmla="*/ 5970 w 10009"/>
                          <a:gd name="connsiteY34" fmla="*/ 9976 h 10000"/>
                          <a:gd name="connsiteX35" fmla="*/ 5941 w 10009"/>
                          <a:gd name="connsiteY35" fmla="*/ 9957 h 10000"/>
                          <a:gd name="connsiteX36" fmla="*/ 5926 w 10009"/>
                          <a:gd name="connsiteY36" fmla="*/ 9952 h 10000"/>
                          <a:gd name="connsiteX37" fmla="*/ 5914 w 10009"/>
                          <a:gd name="connsiteY37" fmla="*/ 9942 h 10000"/>
                          <a:gd name="connsiteX38" fmla="*/ 5879 w 10009"/>
                          <a:gd name="connsiteY38" fmla="*/ 9918 h 10000"/>
                          <a:gd name="connsiteX39" fmla="*/ 5822 w 10009"/>
                          <a:gd name="connsiteY39" fmla="*/ 9875 h 10000"/>
                          <a:gd name="connsiteX40" fmla="*/ 5750 w 10009"/>
                          <a:gd name="connsiteY40" fmla="*/ 9816 h 10000"/>
                          <a:gd name="connsiteX41" fmla="*/ 5654 w 10009"/>
                          <a:gd name="connsiteY41" fmla="*/ 9739 h 10000"/>
                          <a:gd name="connsiteX42" fmla="*/ 5537 w 10009"/>
                          <a:gd name="connsiteY42" fmla="*/ 9648 h 10000"/>
                          <a:gd name="connsiteX43" fmla="*/ 5410 w 10009"/>
                          <a:gd name="connsiteY43" fmla="*/ 9547 h 10000"/>
                          <a:gd name="connsiteX44" fmla="*/ 5264 w 10009"/>
                          <a:gd name="connsiteY44" fmla="*/ 9436 h 10000"/>
                          <a:gd name="connsiteX45" fmla="*/ 5108 w 10009"/>
                          <a:gd name="connsiteY45" fmla="*/ 9315 h 10000"/>
                          <a:gd name="connsiteX46" fmla="*/ 4935 w 10009"/>
                          <a:gd name="connsiteY46" fmla="*/ 9181 h 10000"/>
                          <a:gd name="connsiteX47" fmla="*/ 4752 w 10009"/>
                          <a:gd name="connsiteY47" fmla="*/ 9036 h 10000"/>
                          <a:gd name="connsiteX48" fmla="*/ 4556 w 10009"/>
                          <a:gd name="connsiteY48" fmla="*/ 8887 h 10000"/>
                          <a:gd name="connsiteX49" fmla="*/ 4358 w 10009"/>
                          <a:gd name="connsiteY49" fmla="*/ 8731 h 10000"/>
                          <a:gd name="connsiteX50" fmla="*/ 4150 w 10009"/>
                          <a:gd name="connsiteY50" fmla="*/ 8563 h 10000"/>
                          <a:gd name="connsiteX51" fmla="*/ 3935 w 10009"/>
                          <a:gd name="connsiteY51" fmla="*/ 8404 h 10000"/>
                          <a:gd name="connsiteX52" fmla="*/ 3715 w 10009"/>
                          <a:gd name="connsiteY52" fmla="*/ 8226 h 10000"/>
                          <a:gd name="connsiteX53" fmla="*/ 3490 w 10009"/>
                          <a:gd name="connsiteY53" fmla="*/ 8057 h 10000"/>
                          <a:gd name="connsiteX54" fmla="*/ 3265 w 10009"/>
                          <a:gd name="connsiteY54" fmla="*/ 7884 h 10000"/>
                          <a:gd name="connsiteX55" fmla="*/ 3035 w 10009"/>
                          <a:gd name="connsiteY55" fmla="*/ 7705 h 10000"/>
                          <a:gd name="connsiteX56" fmla="*/ 2809 w 10009"/>
                          <a:gd name="connsiteY56" fmla="*/ 7528 h 10000"/>
                          <a:gd name="connsiteX57" fmla="*/ 2583 w 10009"/>
                          <a:gd name="connsiteY57" fmla="*/ 7349 h 10000"/>
                          <a:gd name="connsiteX58" fmla="*/ 2363 w 10009"/>
                          <a:gd name="connsiteY58" fmla="*/ 7180 h 10000"/>
                          <a:gd name="connsiteX59" fmla="*/ 2143 w 10009"/>
                          <a:gd name="connsiteY59" fmla="*/ 7011 h 10000"/>
                          <a:gd name="connsiteX60" fmla="*/ 1929 w 10009"/>
                          <a:gd name="connsiteY60" fmla="*/ 6843 h 10000"/>
                          <a:gd name="connsiteX61" fmla="*/ 1726 w 10009"/>
                          <a:gd name="connsiteY61" fmla="*/ 6683 h 10000"/>
                          <a:gd name="connsiteX62" fmla="*/ 1526 w 10009"/>
                          <a:gd name="connsiteY62" fmla="*/ 6530 h 10000"/>
                          <a:gd name="connsiteX63" fmla="*/ 1338 w 10009"/>
                          <a:gd name="connsiteY63" fmla="*/ 6379 h 10000"/>
                          <a:gd name="connsiteX64" fmla="*/ 1158 w 10009"/>
                          <a:gd name="connsiteY64" fmla="*/ 6245 h 10000"/>
                          <a:gd name="connsiteX65" fmla="*/ 990 w 10009"/>
                          <a:gd name="connsiteY65" fmla="*/ 6110 h 10000"/>
                          <a:gd name="connsiteX66" fmla="*/ 836 w 10009"/>
                          <a:gd name="connsiteY66" fmla="*/ 5989 h 10000"/>
                          <a:gd name="connsiteX67" fmla="*/ 695 w 10009"/>
                          <a:gd name="connsiteY67" fmla="*/ 5883 h 10000"/>
                          <a:gd name="connsiteX68" fmla="*/ 574 w 10009"/>
                          <a:gd name="connsiteY68" fmla="*/ 5787 h 10000"/>
                          <a:gd name="connsiteX69" fmla="*/ 465 w 10009"/>
                          <a:gd name="connsiteY69" fmla="*/ 5705 h 10000"/>
                          <a:gd name="connsiteX70" fmla="*/ 373 w 10009"/>
                          <a:gd name="connsiteY70" fmla="*/ 5627 h 10000"/>
                          <a:gd name="connsiteX71" fmla="*/ 303 w 10009"/>
                          <a:gd name="connsiteY71" fmla="*/ 5580 h 10000"/>
                          <a:gd name="connsiteX72" fmla="*/ 256 w 10009"/>
                          <a:gd name="connsiteY72" fmla="*/ 5537 h 10000"/>
                          <a:gd name="connsiteX73" fmla="*/ 229 w 10009"/>
                          <a:gd name="connsiteY73" fmla="*/ 5512 h 10000"/>
                          <a:gd name="connsiteX74" fmla="*/ 96 w 10009"/>
                          <a:gd name="connsiteY74" fmla="*/ 5334 h 10000"/>
                          <a:gd name="connsiteX75" fmla="*/ 4 w 10009"/>
                          <a:gd name="connsiteY75" fmla="*/ 4629 h 10000"/>
                          <a:gd name="connsiteX76" fmla="*/ 4 w 10009"/>
                          <a:gd name="connsiteY76" fmla="*/ 3839 h 10000"/>
                          <a:gd name="connsiteX77" fmla="*/ 244 w 10009"/>
                          <a:gd name="connsiteY77" fmla="*/ 2484 h 10000"/>
                          <a:gd name="connsiteX78" fmla="*/ 581 w 10009"/>
                          <a:gd name="connsiteY78" fmla="*/ 2190 h 10000"/>
                          <a:gd name="connsiteX79" fmla="*/ 3848 w 10009"/>
                          <a:gd name="connsiteY7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799 w 10009"/>
                          <a:gd name="connsiteY10" fmla="*/ 7628 h 10000"/>
                          <a:gd name="connsiteX11" fmla="*/ 8632 w 10009"/>
                          <a:gd name="connsiteY11" fmla="*/ 7783 h 10000"/>
                          <a:gd name="connsiteX12" fmla="*/ 8458 w 10009"/>
                          <a:gd name="connsiteY12" fmla="*/ 7933 h 10000"/>
                          <a:gd name="connsiteX13" fmla="*/ 8285 w 10009"/>
                          <a:gd name="connsiteY13" fmla="*/ 8086 h 10000"/>
                          <a:gd name="connsiteX14" fmla="*/ 8107 w 10009"/>
                          <a:gd name="connsiteY14" fmla="*/ 8246 h 10000"/>
                          <a:gd name="connsiteX15" fmla="*/ 7934 w 10009"/>
                          <a:gd name="connsiteY15" fmla="*/ 8404 h 10000"/>
                          <a:gd name="connsiteX16" fmla="*/ 7757 w 10009"/>
                          <a:gd name="connsiteY16" fmla="*/ 8559 h 10000"/>
                          <a:gd name="connsiteX17" fmla="*/ 7584 w 10009"/>
                          <a:gd name="connsiteY17" fmla="*/ 8718 h 10000"/>
                          <a:gd name="connsiteX18" fmla="*/ 7411 w 10009"/>
                          <a:gd name="connsiteY18" fmla="*/ 8868 h 10000"/>
                          <a:gd name="connsiteX19" fmla="*/ 7245 w 10009"/>
                          <a:gd name="connsiteY19" fmla="*/ 9012 h 10000"/>
                          <a:gd name="connsiteX20" fmla="*/ 7089 w 10009"/>
                          <a:gd name="connsiteY20" fmla="*/ 9157 h 10000"/>
                          <a:gd name="connsiteX21" fmla="*/ 6942 w 10009"/>
                          <a:gd name="connsiteY21" fmla="*/ 9292 h 10000"/>
                          <a:gd name="connsiteX22" fmla="*/ 6799 w 10009"/>
                          <a:gd name="connsiteY22" fmla="*/ 9416 h 10000"/>
                          <a:gd name="connsiteX23" fmla="*/ 6673 w 10009"/>
                          <a:gd name="connsiteY23" fmla="*/ 9528 h 10000"/>
                          <a:gd name="connsiteX24" fmla="*/ 6556 w 10009"/>
                          <a:gd name="connsiteY24" fmla="*/ 9629 h 10000"/>
                          <a:gd name="connsiteX25" fmla="*/ 6452 w 10009"/>
                          <a:gd name="connsiteY25" fmla="*/ 9720 h 10000"/>
                          <a:gd name="connsiteX26" fmla="*/ 6371 w 10009"/>
                          <a:gd name="connsiteY26" fmla="*/ 9797 h 10000"/>
                          <a:gd name="connsiteX27" fmla="*/ 6301 w 10009"/>
                          <a:gd name="connsiteY27" fmla="*/ 9866 h 10000"/>
                          <a:gd name="connsiteX28" fmla="*/ 6248 w 10009"/>
                          <a:gd name="connsiteY28" fmla="*/ 9908 h 10000"/>
                          <a:gd name="connsiteX29" fmla="*/ 6218 w 10009"/>
                          <a:gd name="connsiteY29" fmla="*/ 9932 h 10000"/>
                          <a:gd name="connsiteX30" fmla="*/ 6144 w 10009"/>
                          <a:gd name="connsiteY30" fmla="*/ 9986 h 10000"/>
                          <a:gd name="connsiteX31" fmla="*/ 6079 w 10009"/>
                          <a:gd name="connsiteY31" fmla="*/ 10000 h 10000"/>
                          <a:gd name="connsiteX32" fmla="*/ 6017 w 10009"/>
                          <a:gd name="connsiteY32" fmla="*/ 9990 h 10000"/>
                          <a:gd name="connsiteX33" fmla="*/ 5970 w 10009"/>
                          <a:gd name="connsiteY33" fmla="*/ 9976 h 10000"/>
                          <a:gd name="connsiteX34" fmla="*/ 5941 w 10009"/>
                          <a:gd name="connsiteY34" fmla="*/ 9957 h 10000"/>
                          <a:gd name="connsiteX35" fmla="*/ 5926 w 10009"/>
                          <a:gd name="connsiteY35" fmla="*/ 9952 h 10000"/>
                          <a:gd name="connsiteX36" fmla="*/ 5914 w 10009"/>
                          <a:gd name="connsiteY36" fmla="*/ 9942 h 10000"/>
                          <a:gd name="connsiteX37" fmla="*/ 5879 w 10009"/>
                          <a:gd name="connsiteY37" fmla="*/ 9918 h 10000"/>
                          <a:gd name="connsiteX38" fmla="*/ 5822 w 10009"/>
                          <a:gd name="connsiteY38" fmla="*/ 9875 h 10000"/>
                          <a:gd name="connsiteX39" fmla="*/ 5750 w 10009"/>
                          <a:gd name="connsiteY39" fmla="*/ 9816 h 10000"/>
                          <a:gd name="connsiteX40" fmla="*/ 5654 w 10009"/>
                          <a:gd name="connsiteY40" fmla="*/ 9739 h 10000"/>
                          <a:gd name="connsiteX41" fmla="*/ 5537 w 10009"/>
                          <a:gd name="connsiteY41" fmla="*/ 9648 h 10000"/>
                          <a:gd name="connsiteX42" fmla="*/ 5410 w 10009"/>
                          <a:gd name="connsiteY42" fmla="*/ 9547 h 10000"/>
                          <a:gd name="connsiteX43" fmla="*/ 5264 w 10009"/>
                          <a:gd name="connsiteY43" fmla="*/ 9436 h 10000"/>
                          <a:gd name="connsiteX44" fmla="*/ 5108 w 10009"/>
                          <a:gd name="connsiteY44" fmla="*/ 9315 h 10000"/>
                          <a:gd name="connsiteX45" fmla="*/ 4935 w 10009"/>
                          <a:gd name="connsiteY45" fmla="*/ 9181 h 10000"/>
                          <a:gd name="connsiteX46" fmla="*/ 4752 w 10009"/>
                          <a:gd name="connsiteY46" fmla="*/ 9036 h 10000"/>
                          <a:gd name="connsiteX47" fmla="*/ 4556 w 10009"/>
                          <a:gd name="connsiteY47" fmla="*/ 8887 h 10000"/>
                          <a:gd name="connsiteX48" fmla="*/ 4358 w 10009"/>
                          <a:gd name="connsiteY48" fmla="*/ 8731 h 10000"/>
                          <a:gd name="connsiteX49" fmla="*/ 4150 w 10009"/>
                          <a:gd name="connsiteY49" fmla="*/ 8563 h 10000"/>
                          <a:gd name="connsiteX50" fmla="*/ 3935 w 10009"/>
                          <a:gd name="connsiteY50" fmla="*/ 8404 h 10000"/>
                          <a:gd name="connsiteX51" fmla="*/ 3715 w 10009"/>
                          <a:gd name="connsiteY51" fmla="*/ 8226 h 10000"/>
                          <a:gd name="connsiteX52" fmla="*/ 3490 w 10009"/>
                          <a:gd name="connsiteY52" fmla="*/ 8057 h 10000"/>
                          <a:gd name="connsiteX53" fmla="*/ 3265 w 10009"/>
                          <a:gd name="connsiteY53" fmla="*/ 7884 h 10000"/>
                          <a:gd name="connsiteX54" fmla="*/ 3035 w 10009"/>
                          <a:gd name="connsiteY54" fmla="*/ 7705 h 10000"/>
                          <a:gd name="connsiteX55" fmla="*/ 2809 w 10009"/>
                          <a:gd name="connsiteY55" fmla="*/ 7528 h 10000"/>
                          <a:gd name="connsiteX56" fmla="*/ 2583 w 10009"/>
                          <a:gd name="connsiteY56" fmla="*/ 7349 h 10000"/>
                          <a:gd name="connsiteX57" fmla="*/ 2363 w 10009"/>
                          <a:gd name="connsiteY57" fmla="*/ 7180 h 10000"/>
                          <a:gd name="connsiteX58" fmla="*/ 2143 w 10009"/>
                          <a:gd name="connsiteY58" fmla="*/ 7011 h 10000"/>
                          <a:gd name="connsiteX59" fmla="*/ 1929 w 10009"/>
                          <a:gd name="connsiteY59" fmla="*/ 6843 h 10000"/>
                          <a:gd name="connsiteX60" fmla="*/ 1726 w 10009"/>
                          <a:gd name="connsiteY60" fmla="*/ 6683 h 10000"/>
                          <a:gd name="connsiteX61" fmla="*/ 1526 w 10009"/>
                          <a:gd name="connsiteY61" fmla="*/ 6530 h 10000"/>
                          <a:gd name="connsiteX62" fmla="*/ 1338 w 10009"/>
                          <a:gd name="connsiteY62" fmla="*/ 6379 h 10000"/>
                          <a:gd name="connsiteX63" fmla="*/ 1158 w 10009"/>
                          <a:gd name="connsiteY63" fmla="*/ 6245 h 10000"/>
                          <a:gd name="connsiteX64" fmla="*/ 990 w 10009"/>
                          <a:gd name="connsiteY64" fmla="*/ 6110 h 10000"/>
                          <a:gd name="connsiteX65" fmla="*/ 836 w 10009"/>
                          <a:gd name="connsiteY65" fmla="*/ 5989 h 10000"/>
                          <a:gd name="connsiteX66" fmla="*/ 695 w 10009"/>
                          <a:gd name="connsiteY66" fmla="*/ 5883 h 10000"/>
                          <a:gd name="connsiteX67" fmla="*/ 574 w 10009"/>
                          <a:gd name="connsiteY67" fmla="*/ 5787 h 10000"/>
                          <a:gd name="connsiteX68" fmla="*/ 465 w 10009"/>
                          <a:gd name="connsiteY68" fmla="*/ 5705 h 10000"/>
                          <a:gd name="connsiteX69" fmla="*/ 373 w 10009"/>
                          <a:gd name="connsiteY69" fmla="*/ 5627 h 10000"/>
                          <a:gd name="connsiteX70" fmla="*/ 303 w 10009"/>
                          <a:gd name="connsiteY70" fmla="*/ 5580 h 10000"/>
                          <a:gd name="connsiteX71" fmla="*/ 256 w 10009"/>
                          <a:gd name="connsiteY71" fmla="*/ 5537 h 10000"/>
                          <a:gd name="connsiteX72" fmla="*/ 229 w 10009"/>
                          <a:gd name="connsiteY72" fmla="*/ 5512 h 10000"/>
                          <a:gd name="connsiteX73" fmla="*/ 96 w 10009"/>
                          <a:gd name="connsiteY73" fmla="*/ 5334 h 10000"/>
                          <a:gd name="connsiteX74" fmla="*/ 4 w 10009"/>
                          <a:gd name="connsiteY74" fmla="*/ 4629 h 10000"/>
                          <a:gd name="connsiteX75" fmla="*/ 4 w 10009"/>
                          <a:gd name="connsiteY75" fmla="*/ 3839 h 10000"/>
                          <a:gd name="connsiteX76" fmla="*/ 244 w 10009"/>
                          <a:gd name="connsiteY76" fmla="*/ 2484 h 10000"/>
                          <a:gd name="connsiteX77" fmla="*/ 581 w 10009"/>
                          <a:gd name="connsiteY77" fmla="*/ 2190 h 10000"/>
                          <a:gd name="connsiteX78" fmla="*/ 3848 w 10009"/>
                          <a:gd name="connsiteY7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632 w 10009"/>
                          <a:gd name="connsiteY10" fmla="*/ 7783 h 10000"/>
                          <a:gd name="connsiteX11" fmla="*/ 8458 w 10009"/>
                          <a:gd name="connsiteY11" fmla="*/ 7933 h 10000"/>
                          <a:gd name="connsiteX12" fmla="*/ 8285 w 10009"/>
                          <a:gd name="connsiteY12" fmla="*/ 8086 h 10000"/>
                          <a:gd name="connsiteX13" fmla="*/ 8107 w 10009"/>
                          <a:gd name="connsiteY13" fmla="*/ 8246 h 10000"/>
                          <a:gd name="connsiteX14" fmla="*/ 7934 w 10009"/>
                          <a:gd name="connsiteY14" fmla="*/ 8404 h 10000"/>
                          <a:gd name="connsiteX15" fmla="*/ 7757 w 10009"/>
                          <a:gd name="connsiteY15" fmla="*/ 8559 h 10000"/>
                          <a:gd name="connsiteX16" fmla="*/ 7584 w 10009"/>
                          <a:gd name="connsiteY16" fmla="*/ 8718 h 10000"/>
                          <a:gd name="connsiteX17" fmla="*/ 7411 w 10009"/>
                          <a:gd name="connsiteY17" fmla="*/ 8868 h 10000"/>
                          <a:gd name="connsiteX18" fmla="*/ 7245 w 10009"/>
                          <a:gd name="connsiteY18" fmla="*/ 9012 h 10000"/>
                          <a:gd name="connsiteX19" fmla="*/ 7089 w 10009"/>
                          <a:gd name="connsiteY19" fmla="*/ 9157 h 10000"/>
                          <a:gd name="connsiteX20" fmla="*/ 6942 w 10009"/>
                          <a:gd name="connsiteY20" fmla="*/ 9292 h 10000"/>
                          <a:gd name="connsiteX21" fmla="*/ 6799 w 10009"/>
                          <a:gd name="connsiteY21" fmla="*/ 9416 h 10000"/>
                          <a:gd name="connsiteX22" fmla="*/ 6673 w 10009"/>
                          <a:gd name="connsiteY22" fmla="*/ 9528 h 10000"/>
                          <a:gd name="connsiteX23" fmla="*/ 6556 w 10009"/>
                          <a:gd name="connsiteY23" fmla="*/ 9629 h 10000"/>
                          <a:gd name="connsiteX24" fmla="*/ 6452 w 10009"/>
                          <a:gd name="connsiteY24" fmla="*/ 9720 h 10000"/>
                          <a:gd name="connsiteX25" fmla="*/ 6371 w 10009"/>
                          <a:gd name="connsiteY25" fmla="*/ 9797 h 10000"/>
                          <a:gd name="connsiteX26" fmla="*/ 6301 w 10009"/>
                          <a:gd name="connsiteY26" fmla="*/ 9866 h 10000"/>
                          <a:gd name="connsiteX27" fmla="*/ 6248 w 10009"/>
                          <a:gd name="connsiteY27" fmla="*/ 9908 h 10000"/>
                          <a:gd name="connsiteX28" fmla="*/ 6218 w 10009"/>
                          <a:gd name="connsiteY28" fmla="*/ 9932 h 10000"/>
                          <a:gd name="connsiteX29" fmla="*/ 6144 w 10009"/>
                          <a:gd name="connsiteY29" fmla="*/ 9986 h 10000"/>
                          <a:gd name="connsiteX30" fmla="*/ 6079 w 10009"/>
                          <a:gd name="connsiteY30" fmla="*/ 10000 h 10000"/>
                          <a:gd name="connsiteX31" fmla="*/ 6017 w 10009"/>
                          <a:gd name="connsiteY31" fmla="*/ 9990 h 10000"/>
                          <a:gd name="connsiteX32" fmla="*/ 5970 w 10009"/>
                          <a:gd name="connsiteY32" fmla="*/ 9976 h 10000"/>
                          <a:gd name="connsiteX33" fmla="*/ 5941 w 10009"/>
                          <a:gd name="connsiteY33" fmla="*/ 9957 h 10000"/>
                          <a:gd name="connsiteX34" fmla="*/ 5926 w 10009"/>
                          <a:gd name="connsiteY34" fmla="*/ 9952 h 10000"/>
                          <a:gd name="connsiteX35" fmla="*/ 5914 w 10009"/>
                          <a:gd name="connsiteY35" fmla="*/ 9942 h 10000"/>
                          <a:gd name="connsiteX36" fmla="*/ 5879 w 10009"/>
                          <a:gd name="connsiteY36" fmla="*/ 9918 h 10000"/>
                          <a:gd name="connsiteX37" fmla="*/ 5822 w 10009"/>
                          <a:gd name="connsiteY37" fmla="*/ 9875 h 10000"/>
                          <a:gd name="connsiteX38" fmla="*/ 5750 w 10009"/>
                          <a:gd name="connsiteY38" fmla="*/ 9816 h 10000"/>
                          <a:gd name="connsiteX39" fmla="*/ 5654 w 10009"/>
                          <a:gd name="connsiteY39" fmla="*/ 9739 h 10000"/>
                          <a:gd name="connsiteX40" fmla="*/ 5537 w 10009"/>
                          <a:gd name="connsiteY40" fmla="*/ 9648 h 10000"/>
                          <a:gd name="connsiteX41" fmla="*/ 5410 w 10009"/>
                          <a:gd name="connsiteY41" fmla="*/ 9547 h 10000"/>
                          <a:gd name="connsiteX42" fmla="*/ 5264 w 10009"/>
                          <a:gd name="connsiteY42" fmla="*/ 9436 h 10000"/>
                          <a:gd name="connsiteX43" fmla="*/ 5108 w 10009"/>
                          <a:gd name="connsiteY43" fmla="*/ 9315 h 10000"/>
                          <a:gd name="connsiteX44" fmla="*/ 4935 w 10009"/>
                          <a:gd name="connsiteY44" fmla="*/ 9181 h 10000"/>
                          <a:gd name="connsiteX45" fmla="*/ 4752 w 10009"/>
                          <a:gd name="connsiteY45" fmla="*/ 9036 h 10000"/>
                          <a:gd name="connsiteX46" fmla="*/ 4556 w 10009"/>
                          <a:gd name="connsiteY46" fmla="*/ 8887 h 10000"/>
                          <a:gd name="connsiteX47" fmla="*/ 4358 w 10009"/>
                          <a:gd name="connsiteY47" fmla="*/ 8731 h 10000"/>
                          <a:gd name="connsiteX48" fmla="*/ 4150 w 10009"/>
                          <a:gd name="connsiteY48" fmla="*/ 8563 h 10000"/>
                          <a:gd name="connsiteX49" fmla="*/ 3935 w 10009"/>
                          <a:gd name="connsiteY49" fmla="*/ 8404 h 10000"/>
                          <a:gd name="connsiteX50" fmla="*/ 3715 w 10009"/>
                          <a:gd name="connsiteY50" fmla="*/ 8226 h 10000"/>
                          <a:gd name="connsiteX51" fmla="*/ 3490 w 10009"/>
                          <a:gd name="connsiteY51" fmla="*/ 8057 h 10000"/>
                          <a:gd name="connsiteX52" fmla="*/ 3265 w 10009"/>
                          <a:gd name="connsiteY52" fmla="*/ 7884 h 10000"/>
                          <a:gd name="connsiteX53" fmla="*/ 3035 w 10009"/>
                          <a:gd name="connsiteY53" fmla="*/ 7705 h 10000"/>
                          <a:gd name="connsiteX54" fmla="*/ 2809 w 10009"/>
                          <a:gd name="connsiteY54" fmla="*/ 7528 h 10000"/>
                          <a:gd name="connsiteX55" fmla="*/ 2583 w 10009"/>
                          <a:gd name="connsiteY55" fmla="*/ 7349 h 10000"/>
                          <a:gd name="connsiteX56" fmla="*/ 2363 w 10009"/>
                          <a:gd name="connsiteY56" fmla="*/ 7180 h 10000"/>
                          <a:gd name="connsiteX57" fmla="*/ 2143 w 10009"/>
                          <a:gd name="connsiteY57" fmla="*/ 7011 h 10000"/>
                          <a:gd name="connsiteX58" fmla="*/ 1929 w 10009"/>
                          <a:gd name="connsiteY58" fmla="*/ 6843 h 10000"/>
                          <a:gd name="connsiteX59" fmla="*/ 1726 w 10009"/>
                          <a:gd name="connsiteY59" fmla="*/ 6683 h 10000"/>
                          <a:gd name="connsiteX60" fmla="*/ 1526 w 10009"/>
                          <a:gd name="connsiteY60" fmla="*/ 6530 h 10000"/>
                          <a:gd name="connsiteX61" fmla="*/ 1338 w 10009"/>
                          <a:gd name="connsiteY61" fmla="*/ 6379 h 10000"/>
                          <a:gd name="connsiteX62" fmla="*/ 1158 w 10009"/>
                          <a:gd name="connsiteY62" fmla="*/ 6245 h 10000"/>
                          <a:gd name="connsiteX63" fmla="*/ 990 w 10009"/>
                          <a:gd name="connsiteY63" fmla="*/ 6110 h 10000"/>
                          <a:gd name="connsiteX64" fmla="*/ 836 w 10009"/>
                          <a:gd name="connsiteY64" fmla="*/ 5989 h 10000"/>
                          <a:gd name="connsiteX65" fmla="*/ 695 w 10009"/>
                          <a:gd name="connsiteY65" fmla="*/ 5883 h 10000"/>
                          <a:gd name="connsiteX66" fmla="*/ 574 w 10009"/>
                          <a:gd name="connsiteY66" fmla="*/ 5787 h 10000"/>
                          <a:gd name="connsiteX67" fmla="*/ 465 w 10009"/>
                          <a:gd name="connsiteY67" fmla="*/ 5705 h 10000"/>
                          <a:gd name="connsiteX68" fmla="*/ 373 w 10009"/>
                          <a:gd name="connsiteY68" fmla="*/ 5627 h 10000"/>
                          <a:gd name="connsiteX69" fmla="*/ 303 w 10009"/>
                          <a:gd name="connsiteY69" fmla="*/ 5580 h 10000"/>
                          <a:gd name="connsiteX70" fmla="*/ 256 w 10009"/>
                          <a:gd name="connsiteY70" fmla="*/ 5537 h 10000"/>
                          <a:gd name="connsiteX71" fmla="*/ 229 w 10009"/>
                          <a:gd name="connsiteY71" fmla="*/ 5512 h 10000"/>
                          <a:gd name="connsiteX72" fmla="*/ 96 w 10009"/>
                          <a:gd name="connsiteY72" fmla="*/ 5334 h 10000"/>
                          <a:gd name="connsiteX73" fmla="*/ 4 w 10009"/>
                          <a:gd name="connsiteY73" fmla="*/ 4629 h 10000"/>
                          <a:gd name="connsiteX74" fmla="*/ 4 w 10009"/>
                          <a:gd name="connsiteY74" fmla="*/ 3839 h 10000"/>
                          <a:gd name="connsiteX75" fmla="*/ 244 w 10009"/>
                          <a:gd name="connsiteY75" fmla="*/ 2484 h 10000"/>
                          <a:gd name="connsiteX76" fmla="*/ 581 w 10009"/>
                          <a:gd name="connsiteY76" fmla="*/ 2190 h 10000"/>
                          <a:gd name="connsiteX77" fmla="*/ 3848 w 10009"/>
                          <a:gd name="connsiteY7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458 w 10009"/>
                          <a:gd name="connsiteY10" fmla="*/ 7933 h 10000"/>
                          <a:gd name="connsiteX11" fmla="*/ 8285 w 10009"/>
                          <a:gd name="connsiteY11" fmla="*/ 8086 h 10000"/>
                          <a:gd name="connsiteX12" fmla="*/ 8107 w 10009"/>
                          <a:gd name="connsiteY12" fmla="*/ 8246 h 10000"/>
                          <a:gd name="connsiteX13" fmla="*/ 7934 w 10009"/>
                          <a:gd name="connsiteY13" fmla="*/ 8404 h 10000"/>
                          <a:gd name="connsiteX14" fmla="*/ 7757 w 10009"/>
                          <a:gd name="connsiteY14" fmla="*/ 8559 h 10000"/>
                          <a:gd name="connsiteX15" fmla="*/ 7584 w 10009"/>
                          <a:gd name="connsiteY15" fmla="*/ 8718 h 10000"/>
                          <a:gd name="connsiteX16" fmla="*/ 7411 w 10009"/>
                          <a:gd name="connsiteY16" fmla="*/ 8868 h 10000"/>
                          <a:gd name="connsiteX17" fmla="*/ 7245 w 10009"/>
                          <a:gd name="connsiteY17" fmla="*/ 9012 h 10000"/>
                          <a:gd name="connsiteX18" fmla="*/ 7089 w 10009"/>
                          <a:gd name="connsiteY18" fmla="*/ 9157 h 10000"/>
                          <a:gd name="connsiteX19" fmla="*/ 6942 w 10009"/>
                          <a:gd name="connsiteY19" fmla="*/ 9292 h 10000"/>
                          <a:gd name="connsiteX20" fmla="*/ 6799 w 10009"/>
                          <a:gd name="connsiteY20" fmla="*/ 9416 h 10000"/>
                          <a:gd name="connsiteX21" fmla="*/ 6673 w 10009"/>
                          <a:gd name="connsiteY21" fmla="*/ 9528 h 10000"/>
                          <a:gd name="connsiteX22" fmla="*/ 6556 w 10009"/>
                          <a:gd name="connsiteY22" fmla="*/ 9629 h 10000"/>
                          <a:gd name="connsiteX23" fmla="*/ 6452 w 10009"/>
                          <a:gd name="connsiteY23" fmla="*/ 9720 h 10000"/>
                          <a:gd name="connsiteX24" fmla="*/ 6371 w 10009"/>
                          <a:gd name="connsiteY24" fmla="*/ 9797 h 10000"/>
                          <a:gd name="connsiteX25" fmla="*/ 6301 w 10009"/>
                          <a:gd name="connsiteY25" fmla="*/ 9866 h 10000"/>
                          <a:gd name="connsiteX26" fmla="*/ 6248 w 10009"/>
                          <a:gd name="connsiteY26" fmla="*/ 9908 h 10000"/>
                          <a:gd name="connsiteX27" fmla="*/ 6218 w 10009"/>
                          <a:gd name="connsiteY27" fmla="*/ 9932 h 10000"/>
                          <a:gd name="connsiteX28" fmla="*/ 6144 w 10009"/>
                          <a:gd name="connsiteY28" fmla="*/ 9986 h 10000"/>
                          <a:gd name="connsiteX29" fmla="*/ 6079 w 10009"/>
                          <a:gd name="connsiteY29" fmla="*/ 10000 h 10000"/>
                          <a:gd name="connsiteX30" fmla="*/ 6017 w 10009"/>
                          <a:gd name="connsiteY30" fmla="*/ 9990 h 10000"/>
                          <a:gd name="connsiteX31" fmla="*/ 5970 w 10009"/>
                          <a:gd name="connsiteY31" fmla="*/ 9976 h 10000"/>
                          <a:gd name="connsiteX32" fmla="*/ 5941 w 10009"/>
                          <a:gd name="connsiteY32" fmla="*/ 9957 h 10000"/>
                          <a:gd name="connsiteX33" fmla="*/ 5926 w 10009"/>
                          <a:gd name="connsiteY33" fmla="*/ 9952 h 10000"/>
                          <a:gd name="connsiteX34" fmla="*/ 5914 w 10009"/>
                          <a:gd name="connsiteY34" fmla="*/ 9942 h 10000"/>
                          <a:gd name="connsiteX35" fmla="*/ 5879 w 10009"/>
                          <a:gd name="connsiteY35" fmla="*/ 9918 h 10000"/>
                          <a:gd name="connsiteX36" fmla="*/ 5822 w 10009"/>
                          <a:gd name="connsiteY36" fmla="*/ 9875 h 10000"/>
                          <a:gd name="connsiteX37" fmla="*/ 5750 w 10009"/>
                          <a:gd name="connsiteY37" fmla="*/ 9816 h 10000"/>
                          <a:gd name="connsiteX38" fmla="*/ 5654 w 10009"/>
                          <a:gd name="connsiteY38" fmla="*/ 9739 h 10000"/>
                          <a:gd name="connsiteX39" fmla="*/ 5537 w 10009"/>
                          <a:gd name="connsiteY39" fmla="*/ 9648 h 10000"/>
                          <a:gd name="connsiteX40" fmla="*/ 5410 w 10009"/>
                          <a:gd name="connsiteY40" fmla="*/ 9547 h 10000"/>
                          <a:gd name="connsiteX41" fmla="*/ 5264 w 10009"/>
                          <a:gd name="connsiteY41" fmla="*/ 9436 h 10000"/>
                          <a:gd name="connsiteX42" fmla="*/ 5108 w 10009"/>
                          <a:gd name="connsiteY42" fmla="*/ 9315 h 10000"/>
                          <a:gd name="connsiteX43" fmla="*/ 4935 w 10009"/>
                          <a:gd name="connsiteY43" fmla="*/ 9181 h 10000"/>
                          <a:gd name="connsiteX44" fmla="*/ 4752 w 10009"/>
                          <a:gd name="connsiteY44" fmla="*/ 9036 h 10000"/>
                          <a:gd name="connsiteX45" fmla="*/ 4556 w 10009"/>
                          <a:gd name="connsiteY45" fmla="*/ 8887 h 10000"/>
                          <a:gd name="connsiteX46" fmla="*/ 4358 w 10009"/>
                          <a:gd name="connsiteY46" fmla="*/ 8731 h 10000"/>
                          <a:gd name="connsiteX47" fmla="*/ 4150 w 10009"/>
                          <a:gd name="connsiteY47" fmla="*/ 8563 h 10000"/>
                          <a:gd name="connsiteX48" fmla="*/ 3935 w 10009"/>
                          <a:gd name="connsiteY48" fmla="*/ 8404 h 10000"/>
                          <a:gd name="connsiteX49" fmla="*/ 3715 w 10009"/>
                          <a:gd name="connsiteY49" fmla="*/ 8226 h 10000"/>
                          <a:gd name="connsiteX50" fmla="*/ 3490 w 10009"/>
                          <a:gd name="connsiteY50" fmla="*/ 8057 h 10000"/>
                          <a:gd name="connsiteX51" fmla="*/ 3265 w 10009"/>
                          <a:gd name="connsiteY51" fmla="*/ 7884 h 10000"/>
                          <a:gd name="connsiteX52" fmla="*/ 3035 w 10009"/>
                          <a:gd name="connsiteY52" fmla="*/ 7705 h 10000"/>
                          <a:gd name="connsiteX53" fmla="*/ 2809 w 10009"/>
                          <a:gd name="connsiteY53" fmla="*/ 7528 h 10000"/>
                          <a:gd name="connsiteX54" fmla="*/ 2583 w 10009"/>
                          <a:gd name="connsiteY54" fmla="*/ 7349 h 10000"/>
                          <a:gd name="connsiteX55" fmla="*/ 2363 w 10009"/>
                          <a:gd name="connsiteY55" fmla="*/ 7180 h 10000"/>
                          <a:gd name="connsiteX56" fmla="*/ 2143 w 10009"/>
                          <a:gd name="connsiteY56" fmla="*/ 7011 h 10000"/>
                          <a:gd name="connsiteX57" fmla="*/ 1929 w 10009"/>
                          <a:gd name="connsiteY57" fmla="*/ 6843 h 10000"/>
                          <a:gd name="connsiteX58" fmla="*/ 1726 w 10009"/>
                          <a:gd name="connsiteY58" fmla="*/ 6683 h 10000"/>
                          <a:gd name="connsiteX59" fmla="*/ 1526 w 10009"/>
                          <a:gd name="connsiteY59" fmla="*/ 6530 h 10000"/>
                          <a:gd name="connsiteX60" fmla="*/ 1338 w 10009"/>
                          <a:gd name="connsiteY60" fmla="*/ 6379 h 10000"/>
                          <a:gd name="connsiteX61" fmla="*/ 1158 w 10009"/>
                          <a:gd name="connsiteY61" fmla="*/ 6245 h 10000"/>
                          <a:gd name="connsiteX62" fmla="*/ 990 w 10009"/>
                          <a:gd name="connsiteY62" fmla="*/ 6110 h 10000"/>
                          <a:gd name="connsiteX63" fmla="*/ 836 w 10009"/>
                          <a:gd name="connsiteY63" fmla="*/ 5989 h 10000"/>
                          <a:gd name="connsiteX64" fmla="*/ 695 w 10009"/>
                          <a:gd name="connsiteY64" fmla="*/ 5883 h 10000"/>
                          <a:gd name="connsiteX65" fmla="*/ 574 w 10009"/>
                          <a:gd name="connsiteY65" fmla="*/ 5787 h 10000"/>
                          <a:gd name="connsiteX66" fmla="*/ 465 w 10009"/>
                          <a:gd name="connsiteY66" fmla="*/ 5705 h 10000"/>
                          <a:gd name="connsiteX67" fmla="*/ 373 w 10009"/>
                          <a:gd name="connsiteY67" fmla="*/ 5627 h 10000"/>
                          <a:gd name="connsiteX68" fmla="*/ 303 w 10009"/>
                          <a:gd name="connsiteY68" fmla="*/ 5580 h 10000"/>
                          <a:gd name="connsiteX69" fmla="*/ 256 w 10009"/>
                          <a:gd name="connsiteY69" fmla="*/ 5537 h 10000"/>
                          <a:gd name="connsiteX70" fmla="*/ 229 w 10009"/>
                          <a:gd name="connsiteY70" fmla="*/ 5512 h 10000"/>
                          <a:gd name="connsiteX71" fmla="*/ 96 w 10009"/>
                          <a:gd name="connsiteY71" fmla="*/ 5334 h 10000"/>
                          <a:gd name="connsiteX72" fmla="*/ 4 w 10009"/>
                          <a:gd name="connsiteY72" fmla="*/ 4629 h 10000"/>
                          <a:gd name="connsiteX73" fmla="*/ 4 w 10009"/>
                          <a:gd name="connsiteY73" fmla="*/ 3839 h 10000"/>
                          <a:gd name="connsiteX74" fmla="*/ 244 w 10009"/>
                          <a:gd name="connsiteY74" fmla="*/ 2484 h 10000"/>
                          <a:gd name="connsiteX75" fmla="*/ 581 w 10009"/>
                          <a:gd name="connsiteY75" fmla="*/ 2190 h 10000"/>
                          <a:gd name="connsiteX76" fmla="*/ 3848 w 10009"/>
                          <a:gd name="connsiteY7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285 w 10009"/>
                          <a:gd name="connsiteY10" fmla="*/ 8086 h 10000"/>
                          <a:gd name="connsiteX11" fmla="*/ 8107 w 10009"/>
                          <a:gd name="connsiteY11" fmla="*/ 8246 h 10000"/>
                          <a:gd name="connsiteX12" fmla="*/ 7934 w 10009"/>
                          <a:gd name="connsiteY12" fmla="*/ 8404 h 10000"/>
                          <a:gd name="connsiteX13" fmla="*/ 7757 w 10009"/>
                          <a:gd name="connsiteY13" fmla="*/ 8559 h 10000"/>
                          <a:gd name="connsiteX14" fmla="*/ 7584 w 10009"/>
                          <a:gd name="connsiteY14" fmla="*/ 8718 h 10000"/>
                          <a:gd name="connsiteX15" fmla="*/ 7411 w 10009"/>
                          <a:gd name="connsiteY15" fmla="*/ 8868 h 10000"/>
                          <a:gd name="connsiteX16" fmla="*/ 7245 w 10009"/>
                          <a:gd name="connsiteY16" fmla="*/ 9012 h 10000"/>
                          <a:gd name="connsiteX17" fmla="*/ 7089 w 10009"/>
                          <a:gd name="connsiteY17" fmla="*/ 9157 h 10000"/>
                          <a:gd name="connsiteX18" fmla="*/ 6942 w 10009"/>
                          <a:gd name="connsiteY18" fmla="*/ 9292 h 10000"/>
                          <a:gd name="connsiteX19" fmla="*/ 6799 w 10009"/>
                          <a:gd name="connsiteY19" fmla="*/ 9416 h 10000"/>
                          <a:gd name="connsiteX20" fmla="*/ 6673 w 10009"/>
                          <a:gd name="connsiteY20" fmla="*/ 9528 h 10000"/>
                          <a:gd name="connsiteX21" fmla="*/ 6556 w 10009"/>
                          <a:gd name="connsiteY21" fmla="*/ 9629 h 10000"/>
                          <a:gd name="connsiteX22" fmla="*/ 6452 w 10009"/>
                          <a:gd name="connsiteY22" fmla="*/ 9720 h 10000"/>
                          <a:gd name="connsiteX23" fmla="*/ 6371 w 10009"/>
                          <a:gd name="connsiteY23" fmla="*/ 9797 h 10000"/>
                          <a:gd name="connsiteX24" fmla="*/ 6301 w 10009"/>
                          <a:gd name="connsiteY24" fmla="*/ 9866 h 10000"/>
                          <a:gd name="connsiteX25" fmla="*/ 6248 w 10009"/>
                          <a:gd name="connsiteY25" fmla="*/ 9908 h 10000"/>
                          <a:gd name="connsiteX26" fmla="*/ 6218 w 10009"/>
                          <a:gd name="connsiteY26" fmla="*/ 9932 h 10000"/>
                          <a:gd name="connsiteX27" fmla="*/ 6144 w 10009"/>
                          <a:gd name="connsiteY27" fmla="*/ 9986 h 10000"/>
                          <a:gd name="connsiteX28" fmla="*/ 6079 w 10009"/>
                          <a:gd name="connsiteY28" fmla="*/ 10000 h 10000"/>
                          <a:gd name="connsiteX29" fmla="*/ 6017 w 10009"/>
                          <a:gd name="connsiteY29" fmla="*/ 9990 h 10000"/>
                          <a:gd name="connsiteX30" fmla="*/ 5970 w 10009"/>
                          <a:gd name="connsiteY30" fmla="*/ 9976 h 10000"/>
                          <a:gd name="connsiteX31" fmla="*/ 5941 w 10009"/>
                          <a:gd name="connsiteY31" fmla="*/ 9957 h 10000"/>
                          <a:gd name="connsiteX32" fmla="*/ 5926 w 10009"/>
                          <a:gd name="connsiteY32" fmla="*/ 9952 h 10000"/>
                          <a:gd name="connsiteX33" fmla="*/ 5914 w 10009"/>
                          <a:gd name="connsiteY33" fmla="*/ 9942 h 10000"/>
                          <a:gd name="connsiteX34" fmla="*/ 5879 w 10009"/>
                          <a:gd name="connsiteY34" fmla="*/ 9918 h 10000"/>
                          <a:gd name="connsiteX35" fmla="*/ 5822 w 10009"/>
                          <a:gd name="connsiteY35" fmla="*/ 9875 h 10000"/>
                          <a:gd name="connsiteX36" fmla="*/ 5750 w 10009"/>
                          <a:gd name="connsiteY36" fmla="*/ 9816 h 10000"/>
                          <a:gd name="connsiteX37" fmla="*/ 5654 w 10009"/>
                          <a:gd name="connsiteY37" fmla="*/ 9739 h 10000"/>
                          <a:gd name="connsiteX38" fmla="*/ 5537 w 10009"/>
                          <a:gd name="connsiteY38" fmla="*/ 9648 h 10000"/>
                          <a:gd name="connsiteX39" fmla="*/ 5410 w 10009"/>
                          <a:gd name="connsiteY39" fmla="*/ 9547 h 10000"/>
                          <a:gd name="connsiteX40" fmla="*/ 5264 w 10009"/>
                          <a:gd name="connsiteY40" fmla="*/ 9436 h 10000"/>
                          <a:gd name="connsiteX41" fmla="*/ 5108 w 10009"/>
                          <a:gd name="connsiteY41" fmla="*/ 9315 h 10000"/>
                          <a:gd name="connsiteX42" fmla="*/ 4935 w 10009"/>
                          <a:gd name="connsiteY42" fmla="*/ 9181 h 10000"/>
                          <a:gd name="connsiteX43" fmla="*/ 4752 w 10009"/>
                          <a:gd name="connsiteY43" fmla="*/ 9036 h 10000"/>
                          <a:gd name="connsiteX44" fmla="*/ 4556 w 10009"/>
                          <a:gd name="connsiteY44" fmla="*/ 8887 h 10000"/>
                          <a:gd name="connsiteX45" fmla="*/ 4358 w 10009"/>
                          <a:gd name="connsiteY45" fmla="*/ 8731 h 10000"/>
                          <a:gd name="connsiteX46" fmla="*/ 4150 w 10009"/>
                          <a:gd name="connsiteY46" fmla="*/ 8563 h 10000"/>
                          <a:gd name="connsiteX47" fmla="*/ 3935 w 10009"/>
                          <a:gd name="connsiteY47" fmla="*/ 8404 h 10000"/>
                          <a:gd name="connsiteX48" fmla="*/ 3715 w 10009"/>
                          <a:gd name="connsiteY48" fmla="*/ 8226 h 10000"/>
                          <a:gd name="connsiteX49" fmla="*/ 3490 w 10009"/>
                          <a:gd name="connsiteY49" fmla="*/ 8057 h 10000"/>
                          <a:gd name="connsiteX50" fmla="*/ 3265 w 10009"/>
                          <a:gd name="connsiteY50" fmla="*/ 7884 h 10000"/>
                          <a:gd name="connsiteX51" fmla="*/ 3035 w 10009"/>
                          <a:gd name="connsiteY51" fmla="*/ 7705 h 10000"/>
                          <a:gd name="connsiteX52" fmla="*/ 2809 w 10009"/>
                          <a:gd name="connsiteY52" fmla="*/ 7528 h 10000"/>
                          <a:gd name="connsiteX53" fmla="*/ 2583 w 10009"/>
                          <a:gd name="connsiteY53" fmla="*/ 7349 h 10000"/>
                          <a:gd name="connsiteX54" fmla="*/ 2363 w 10009"/>
                          <a:gd name="connsiteY54" fmla="*/ 7180 h 10000"/>
                          <a:gd name="connsiteX55" fmla="*/ 2143 w 10009"/>
                          <a:gd name="connsiteY55" fmla="*/ 7011 h 10000"/>
                          <a:gd name="connsiteX56" fmla="*/ 1929 w 10009"/>
                          <a:gd name="connsiteY56" fmla="*/ 6843 h 10000"/>
                          <a:gd name="connsiteX57" fmla="*/ 1726 w 10009"/>
                          <a:gd name="connsiteY57" fmla="*/ 6683 h 10000"/>
                          <a:gd name="connsiteX58" fmla="*/ 1526 w 10009"/>
                          <a:gd name="connsiteY58" fmla="*/ 6530 h 10000"/>
                          <a:gd name="connsiteX59" fmla="*/ 1338 w 10009"/>
                          <a:gd name="connsiteY59" fmla="*/ 6379 h 10000"/>
                          <a:gd name="connsiteX60" fmla="*/ 1158 w 10009"/>
                          <a:gd name="connsiteY60" fmla="*/ 6245 h 10000"/>
                          <a:gd name="connsiteX61" fmla="*/ 990 w 10009"/>
                          <a:gd name="connsiteY61" fmla="*/ 6110 h 10000"/>
                          <a:gd name="connsiteX62" fmla="*/ 836 w 10009"/>
                          <a:gd name="connsiteY62" fmla="*/ 5989 h 10000"/>
                          <a:gd name="connsiteX63" fmla="*/ 695 w 10009"/>
                          <a:gd name="connsiteY63" fmla="*/ 5883 h 10000"/>
                          <a:gd name="connsiteX64" fmla="*/ 574 w 10009"/>
                          <a:gd name="connsiteY64" fmla="*/ 5787 h 10000"/>
                          <a:gd name="connsiteX65" fmla="*/ 465 w 10009"/>
                          <a:gd name="connsiteY65" fmla="*/ 5705 h 10000"/>
                          <a:gd name="connsiteX66" fmla="*/ 373 w 10009"/>
                          <a:gd name="connsiteY66" fmla="*/ 5627 h 10000"/>
                          <a:gd name="connsiteX67" fmla="*/ 303 w 10009"/>
                          <a:gd name="connsiteY67" fmla="*/ 5580 h 10000"/>
                          <a:gd name="connsiteX68" fmla="*/ 256 w 10009"/>
                          <a:gd name="connsiteY68" fmla="*/ 5537 h 10000"/>
                          <a:gd name="connsiteX69" fmla="*/ 229 w 10009"/>
                          <a:gd name="connsiteY69" fmla="*/ 5512 h 10000"/>
                          <a:gd name="connsiteX70" fmla="*/ 96 w 10009"/>
                          <a:gd name="connsiteY70" fmla="*/ 5334 h 10000"/>
                          <a:gd name="connsiteX71" fmla="*/ 4 w 10009"/>
                          <a:gd name="connsiteY71" fmla="*/ 4629 h 10000"/>
                          <a:gd name="connsiteX72" fmla="*/ 4 w 10009"/>
                          <a:gd name="connsiteY72" fmla="*/ 3839 h 10000"/>
                          <a:gd name="connsiteX73" fmla="*/ 244 w 10009"/>
                          <a:gd name="connsiteY73" fmla="*/ 2484 h 10000"/>
                          <a:gd name="connsiteX74" fmla="*/ 581 w 10009"/>
                          <a:gd name="connsiteY74" fmla="*/ 2190 h 10000"/>
                          <a:gd name="connsiteX75" fmla="*/ 3848 w 10009"/>
                          <a:gd name="connsiteY7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8107 w 10009"/>
                          <a:gd name="connsiteY10" fmla="*/ 8246 h 10000"/>
                          <a:gd name="connsiteX11" fmla="*/ 7934 w 10009"/>
                          <a:gd name="connsiteY11" fmla="*/ 8404 h 10000"/>
                          <a:gd name="connsiteX12" fmla="*/ 7757 w 10009"/>
                          <a:gd name="connsiteY12" fmla="*/ 8559 h 10000"/>
                          <a:gd name="connsiteX13" fmla="*/ 7584 w 10009"/>
                          <a:gd name="connsiteY13" fmla="*/ 8718 h 10000"/>
                          <a:gd name="connsiteX14" fmla="*/ 7411 w 10009"/>
                          <a:gd name="connsiteY14" fmla="*/ 8868 h 10000"/>
                          <a:gd name="connsiteX15" fmla="*/ 7245 w 10009"/>
                          <a:gd name="connsiteY15" fmla="*/ 9012 h 10000"/>
                          <a:gd name="connsiteX16" fmla="*/ 7089 w 10009"/>
                          <a:gd name="connsiteY16" fmla="*/ 9157 h 10000"/>
                          <a:gd name="connsiteX17" fmla="*/ 6942 w 10009"/>
                          <a:gd name="connsiteY17" fmla="*/ 9292 h 10000"/>
                          <a:gd name="connsiteX18" fmla="*/ 6799 w 10009"/>
                          <a:gd name="connsiteY18" fmla="*/ 9416 h 10000"/>
                          <a:gd name="connsiteX19" fmla="*/ 6673 w 10009"/>
                          <a:gd name="connsiteY19" fmla="*/ 9528 h 10000"/>
                          <a:gd name="connsiteX20" fmla="*/ 6556 w 10009"/>
                          <a:gd name="connsiteY20" fmla="*/ 9629 h 10000"/>
                          <a:gd name="connsiteX21" fmla="*/ 6452 w 10009"/>
                          <a:gd name="connsiteY21" fmla="*/ 9720 h 10000"/>
                          <a:gd name="connsiteX22" fmla="*/ 6371 w 10009"/>
                          <a:gd name="connsiteY22" fmla="*/ 9797 h 10000"/>
                          <a:gd name="connsiteX23" fmla="*/ 6301 w 10009"/>
                          <a:gd name="connsiteY23" fmla="*/ 9866 h 10000"/>
                          <a:gd name="connsiteX24" fmla="*/ 6248 w 10009"/>
                          <a:gd name="connsiteY24" fmla="*/ 9908 h 10000"/>
                          <a:gd name="connsiteX25" fmla="*/ 6218 w 10009"/>
                          <a:gd name="connsiteY25" fmla="*/ 9932 h 10000"/>
                          <a:gd name="connsiteX26" fmla="*/ 6144 w 10009"/>
                          <a:gd name="connsiteY26" fmla="*/ 9986 h 10000"/>
                          <a:gd name="connsiteX27" fmla="*/ 6079 w 10009"/>
                          <a:gd name="connsiteY27" fmla="*/ 10000 h 10000"/>
                          <a:gd name="connsiteX28" fmla="*/ 6017 w 10009"/>
                          <a:gd name="connsiteY28" fmla="*/ 9990 h 10000"/>
                          <a:gd name="connsiteX29" fmla="*/ 5970 w 10009"/>
                          <a:gd name="connsiteY29" fmla="*/ 9976 h 10000"/>
                          <a:gd name="connsiteX30" fmla="*/ 5941 w 10009"/>
                          <a:gd name="connsiteY30" fmla="*/ 9957 h 10000"/>
                          <a:gd name="connsiteX31" fmla="*/ 5926 w 10009"/>
                          <a:gd name="connsiteY31" fmla="*/ 9952 h 10000"/>
                          <a:gd name="connsiteX32" fmla="*/ 5914 w 10009"/>
                          <a:gd name="connsiteY32" fmla="*/ 9942 h 10000"/>
                          <a:gd name="connsiteX33" fmla="*/ 5879 w 10009"/>
                          <a:gd name="connsiteY33" fmla="*/ 9918 h 10000"/>
                          <a:gd name="connsiteX34" fmla="*/ 5822 w 10009"/>
                          <a:gd name="connsiteY34" fmla="*/ 9875 h 10000"/>
                          <a:gd name="connsiteX35" fmla="*/ 5750 w 10009"/>
                          <a:gd name="connsiteY35" fmla="*/ 9816 h 10000"/>
                          <a:gd name="connsiteX36" fmla="*/ 5654 w 10009"/>
                          <a:gd name="connsiteY36" fmla="*/ 9739 h 10000"/>
                          <a:gd name="connsiteX37" fmla="*/ 5537 w 10009"/>
                          <a:gd name="connsiteY37" fmla="*/ 9648 h 10000"/>
                          <a:gd name="connsiteX38" fmla="*/ 5410 w 10009"/>
                          <a:gd name="connsiteY38" fmla="*/ 9547 h 10000"/>
                          <a:gd name="connsiteX39" fmla="*/ 5264 w 10009"/>
                          <a:gd name="connsiteY39" fmla="*/ 9436 h 10000"/>
                          <a:gd name="connsiteX40" fmla="*/ 5108 w 10009"/>
                          <a:gd name="connsiteY40" fmla="*/ 9315 h 10000"/>
                          <a:gd name="connsiteX41" fmla="*/ 4935 w 10009"/>
                          <a:gd name="connsiteY41" fmla="*/ 9181 h 10000"/>
                          <a:gd name="connsiteX42" fmla="*/ 4752 w 10009"/>
                          <a:gd name="connsiteY42" fmla="*/ 9036 h 10000"/>
                          <a:gd name="connsiteX43" fmla="*/ 4556 w 10009"/>
                          <a:gd name="connsiteY43" fmla="*/ 8887 h 10000"/>
                          <a:gd name="connsiteX44" fmla="*/ 4358 w 10009"/>
                          <a:gd name="connsiteY44" fmla="*/ 8731 h 10000"/>
                          <a:gd name="connsiteX45" fmla="*/ 4150 w 10009"/>
                          <a:gd name="connsiteY45" fmla="*/ 8563 h 10000"/>
                          <a:gd name="connsiteX46" fmla="*/ 3935 w 10009"/>
                          <a:gd name="connsiteY46" fmla="*/ 8404 h 10000"/>
                          <a:gd name="connsiteX47" fmla="*/ 3715 w 10009"/>
                          <a:gd name="connsiteY47" fmla="*/ 8226 h 10000"/>
                          <a:gd name="connsiteX48" fmla="*/ 3490 w 10009"/>
                          <a:gd name="connsiteY48" fmla="*/ 8057 h 10000"/>
                          <a:gd name="connsiteX49" fmla="*/ 3265 w 10009"/>
                          <a:gd name="connsiteY49" fmla="*/ 7884 h 10000"/>
                          <a:gd name="connsiteX50" fmla="*/ 3035 w 10009"/>
                          <a:gd name="connsiteY50" fmla="*/ 7705 h 10000"/>
                          <a:gd name="connsiteX51" fmla="*/ 2809 w 10009"/>
                          <a:gd name="connsiteY51" fmla="*/ 7528 h 10000"/>
                          <a:gd name="connsiteX52" fmla="*/ 2583 w 10009"/>
                          <a:gd name="connsiteY52" fmla="*/ 7349 h 10000"/>
                          <a:gd name="connsiteX53" fmla="*/ 2363 w 10009"/>
                          <a:gd name="connsiteY53" fmla="*/ 7180 h 10000"/>
                          <a:gd name="connsiteX54" fmla="*/ 2143 w 10009"/>
                          <a:gd name="connsiteY54" fmla="*/ 7011 h 10000"/>
                          <a:gd name="connsiteX55" fmla="*/ 1929 w 10009"/>
                          <a:gd name="connsiteY55" fmla="*/ 6843 h 10000"/>
                          <a:gd name="connsiteX56" fmla="*/ 1726 w 10009"/>
                          <a:gd name="connsiteY56" fmla="*/ 6683 h 10000"/>
                          <a:gd name="connsiteX57" fmla="*/ 1526 w 10009"/>
                          <a:gd name="connsiteY57" fmla="*/ 6530 h 10000"/>
                          <a:gd name="connsiteX58" fmla="*/ 1338 w 10009"/>
                          <a:gd name="connsiteY58" fmla="*/ 6379 h 10000"/>
                          <a:gd name="connsiteX59" fmla="*/ 1158 w 10009"/>
                          <a:gd name="connsiteY59" fmla="*/ 6245 h 10000"/>
                          <a:gd name="connsiteX60" fmla="*/ 990 w 10009"/>
                          <a:gd name="connsiteY60" fmla="*/ 6110 h 10000"/>
                          <a:gd name="connsiteX61" fmla="*/ 836 w 10009"/>
                          <a:gd name="connsiteY61" fmla="*/ 5989 h 10000"/>
                          <a:gd name="connsiteX62" fmla="*/ 695 w 10009"/>
                          <a:gd name="connsiteY62" fmla="*/ 5883 h 10000"/>
                          <a:gd name="connsiteX63" fmla="*/ 574 w 10009"/>
                          <a:gd name="connsiteY63" fmla="*/ 5787 h 10000"/>
                          <a:gd name="connsiteX64" fmla="*/ 465 w 10009"/>
                          <a:gd name="connsiteY64" fmla="*/ 5705 h 10000"/>
                          <a:gd name="connsiteX65" fmla="*/ 373 w 10009"/>
                          <a:gd name="connsiteY65" fmla="*/ 5627 h 10000"/>
                          <a:gd name="connsiteX66" fmla="*/ 303 w 10009"/>
                          <a:gd name="connsiteY66" fmla="*/ 5580 h 10000"/>
                          <a:gd name="connsiteX67" fmla="*/ 256 w 10009"/>
                          <a:gd name="connsiteY67" fmla="*/ 5537 h 10000"/>
                          <a:gd name="connsiteX68" fmla="*/ 229 w 10009"/>
                          <a:gd name="connsiteY68" fmla="*/ 5512 h 10000"/>
                          <a:gd name="connsiteX69" fmla="*/ 96 w 10009"/>
                          <a:gd name="connsiteY69" fmla="*/ 5334 h 10000"/>
                          <a:gd name="connsiteX70" fmla="*/ 4 w 10009"/>
                          <a:gd name="connsiteY70" fmla="*/ 4629 h 10000"/>
                          <a:gd name="connsiteX71" fmla="*/ 4 w 10009"/>
                          <a:gd name="connsiteY71" fmla="*/ 3839 h 10000"/>
                          <a:gd name="connsiteX72" fmla="*/ 244 w 10009"/>
                          <a:gd name="connsiteY72" fmla="*/ 2484 h 10000"/>
                          <a:gd name="connsiteX73" fmla="*/ 581 w 10009"/>
                          <a:gd name="connsiteY73" fmla="*/ 2190 h 10000"/>
                          <a:gd name="connsiteX74" fmla="*/ 3848 w 10009"/>
                          <a:gd name="connsiteY7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934 w 10009"/>
                          <a:gd name="connsiteY10" fmla="*/ 8404 h 10000"/>
                          <a:gd name="connsiteX11" fmla="*/ 7757 w 10009"/>
                          <a:gd name="connsiteY11" fmla="*/ 8559 h 10000"/>
                          <a:gd name="connsiteX12" fmla="*/ 7584 w 10009"/>
                          <a:gd name="connsiteY12" fmla="*/ 8718 h 10000"/>
                          <a:gd name="connsiteX13" fmla="*/ 7411 w 10009"/>
                          <a:gd name="connsiteY13" fmla="*/ 8868 h 10000"/>
                          <a:gd name="connsiteX14" fmla="*/ 7245 w 10009"/>
                          <a:gd name="connsiteY14" fmla="*/ 9012 h 10000"/>
                          <a:gd name="connsiteX15" fmla="*/ 7089 w 10009"/>
                          <a:gd name="connsiteY15" fmla="*/ 9157 h 10000"/>
                          <a:gd name="connsiteX16" fmla="*/ 6942 w 10009"/>
                          <a:gd name="connsiteY16" fmla="*/ 9292 h 10000"/>
                          <a:gd name="connsiteX17" fmla="*/ 6799 w 10009"/>
                          <a:gd name="connsiteY17" fmla="*/ 9416 h 10000"/>
                          <a:gd name="connsiteX18" fmla="*/ 6673 w 10009"/>
                          <a:gd name="connsiteY18" fmla="*/ 9528 h 10000"/>
                          <a:gd name="connsiteX19" fmla="*/ 6556 w 10009"/>
                          <a:gd name="connsiteY19" fmla="*/ 9629 h 10000"/>
                          <a:gd name="connsiteX20" fmla="*/ 6452 w 10009"/>
                          <a:gd name="connsiteY20" fmla="*/ 9720 h 10000"/>
                          <a:gd name="connsiteX21" fmla="*/ 6371 w 10009"/>
                          <a:gd name="connsiteY21" fmla="*/ 9797 h 10000"/>
                          <a:gd name="connsiteX22" fmla="*/ 6301 w 10009"/>
                          <a:gd name="connsiteY22" fmla="*/ 9866 h 10000"/>
                          <a:gd name="connsiteX23" fmla="*/ 6248 w 10009"/>
                          <a:gd name="connsiteY23" fmla="*/ 9908 h 10000"/>
                          <a:gd name="connsiteX24" fmla="*/ 6218 w 10009"/>
                          <a:gd name="connsiteY24" fmla="*/ 9932 h 10000"/>
                          <a:gd name="connsiteX25" fmla="*/ 6144 w 10009"/>
                          <a:gd name="connsiteY25" fmla="*/ 9986 h 10000"/>
                          <a:gd name="connsiteX26" fmla="*/ 6079 w 10009"/>
                          <a:gd name="connsiteY26" fmla="*/ 10000 h 10000"/>
                          <a:gd name="connsiteX27" fmla="*/ 6017 w 10009"/>
                          <a:gd name="connsiteY27" fmla="*/ 9990 h 10000"/>
                          <a:gd name="connsiteX28" fmla="*/ 5970 w 10009"/>
                          <a:gd name="connsiteY28" fmla="*/ 9976 h 10000"/>
                          <a:gd name="connsiteX29" fmla="*/ 5941 w 10009"/>
                          <a:gd name="connsiteY29" fmla="*/ 9957 h 10000"/>
                          <a:gd name="connsiteX30" fmla="*/ 5926 w 10009"/>
                          <a:gd name="connsiteY30" fmla="*/ 9952 h 10000"/>
                          <a:gd name="connsiteX31" fmla="*/ 5914 w 10009"/>
                          <a:gd name="connsiteY31" fmla="*/ 9942 h 10000"/>
                          <a:gd name="connsiteX32" fmla="*/ 5879 w 10009"/>
                          <a:gd name="connsiteY32" fmla="*/ 9918 h 10000"/>
                          <a:gd name="connsiteX33" fmla="*/ 5822 w 10009"/>
                          <a:gd name="connsiteY33" fmla="*/ 9875 h 10000"/>
                          <a:gd name="connsiteX34" fmla="*/ 5750 w 10009"/>
                          <a:gd name="connsiteY34" fmla="*/ 9816 h 10000"/>
                          <a:gd name="connsiteX35" fmla="*/ 5654 w 10009"/>
                          <a:gd name="connsiteY35" fmla="*/ 9739 h 10000"/>
                          <a:gd name="connsiteX36" fmla="*/ 5537 w 10009"/>
                          <a:gd name="connsiteY36" fmla="*/ 9648 h 10000"/>
                          <a:gd name="connsiteX37" fmla="*/ 5410 w 10009"/>
                          <a:gd name="connsiteY37" fmla="*/ 9547 h 10000"/>
                          <a:gd name="connsiteX38" fmla="*/ 5264 w 10009"/>
                          <a:gd name="connsiteY38" fmla="*/ 9436 h 10000"/>
                          <a:gd name="connsiteX39" fmla="*/ 5108 w 10009"/>
                          <a:gd name="connsiteY39" fmla="*/ 9315 h 10000"/>
                          <a:gd name="connsiteX40" fmla="*/ 4935 w 10009"/>
                          <a:gd name="connsiteY40" fmla="*/ 9181 h 10000"/>
                          <a:gd name="connsiteX41" fmla="*/ 4752 w 10009"/>
                          <a:gd name="connsiteY41" fmla="*/ 9036 h 10000"/>
                          <a:gd name="connsiteX42" fmla="*/ 4556 w 10009"/>
                          <a:gd name="connsiteY42" fmla="*/ 8887 h 10000"/>
                          <a:gd name="connsiteX43" fmla="*/ 4358 w 10009"/>
                          <a:gd name="connsiteY43" fmla="*/ 8731 h 10000"/>
                          <a:gd name="connsiteX44" fmla="*/ 4150 w 10009"/>
                          <a:gd name="connsiteY44" fmla="*/ 8563 h 10000"/>
                          <a:gd name="connsiteX45" fmla="*/ 3935 w 10009"/>
                          <a:gd name="connsiteY45" fmla="*/ 8404 h 10000"/>
                          <a:gd name="connsiteX46" fmla="*/ 3715 w 10009"/>
                          <a:gd name="connsiteY46" fmla="*/ 8226 h 10000"/>
                          <a:gd name="connsiteX47" fmla="*/ 3490 w 10009"/>
                          <a:gd name="connsiteY47" fmla="*/ 8057 h 10000"/>
                          <a:gd name="connsiteX48" fmla="*/ 3265 w 10009"/>
                          <a:gd name="connsiteY48" fmla="*/ 7884 h 10000"/>
                          <a:gd name="connsiteX49" fmla="*/ 3035 w 10009"/>
                          <a:gd name="connsiteY49" fmla="*/ 7705 h 10000"/>
                          <a:gd name="connsiteX50" fmla="*/ 2809 w 10009"/>
                          <a:gd name="connsiteY50" fmla="*/ 7528 h 10000"/>
                          <a:gd name="connsiteX51" fmla="*/ 2583 w 10009"/>
                          <a:gd name="connsiteY51" fmla="*/ 7349 h 10000"/>
                          <a:gd name="connsiteX52" fmla="*/ 2363 w 10009"/>
                          <a:gd name="connsiteY52" fmla="*/ 7180 h 10000"/>
                          <a:gd name="connsiteX53" fmla="*/ 2143 w 10009"/>
                          <a:gd name="connsiteY53" fmla="*/ 7011 h 10000"/>
                          <a:gd name="connsiteX54" fmla="*/ 1929 w 10009"/>
                          <a:gd name="connsiteY54" fmla="*/ 6843 h 10000"/>
                          <a:gd name="connsiteX55" fmla="*/ 1726 w 10009"/>
                          <a:gd name="connsiteY55" fmla="*/ 6683 h 10000"/>
                          <a:gd name="connsiteX56" fmla="*/ 1526 w 10009"/>
                          <a:gd name="connsiteY56" fmla="*/ 6530 h 10000"/>
                          <a:gd name="connsiteX57" fmla="*/ 1338 w 10009"/>
                          <a:gd name="connsiteY57" fmla="*/ 6379 h 10000"/>
                          <a:gd name="connsiteX58" fmla="*/ 1158 w 10009"/>
                          <a:gd name="connsiteY58" fmla="*/ 6245 h 10000"/>
                          <a:gd name="connsiteX59" fmla="*/ 990 w 10009"/>
                          <a:gd name="connsiteY59" fmla="*/ 6110 h 10000"/>
                          <a:gd name="connsiteX60" fmla="*/ 836 w 10009"/>
                          <a:gd name="connsiteY60" fmla="*/ 5989 h 10000"/>
                          <a:gd name="connsiteX61" fmla="*/ 695 w 10009"/>
                          <a:gd name="connsiteY61" fmla="*/ 5883 h 10000"/>
                          <a:gd name="connsiteX62" fmla="*/ 574 w 10009"/>
                          <a:gd name="connsiteY62" fmla="*/ 5787 h 10000"/>
                          <a:gd name="connsiteX63" fmla="*/ 465 w 10009"/>
                          <a:gd name="connsiteY63" fmla="*/ 5705 h 10000"/>
                          <a:gd name="connsiteX64" fmla="*/ 373 w 10009"/>
                          <a:gd name="connsiteY64" fmla="*/ 5627 h 10000"/>
                          <a:gd name="connsiteX65" fmla="*/ 303 w 10009"/>
                          <a:gd name="connsiteY65" fmla="*/ 5580 h 10000"/>
                          <a:gd name="connsiteX66" fmla="*/ 256 w 10009"/>
                          <a:gd name="connsiteY66" fmla="*/ 5537 h 10000"/>
                          <a:gd name="connsiteX67" fmla="*/ 229 w 10009"/>
                          <a:gd name="connsiteY67" fmla="*/ 5512 h 10000"/>
                          <a:gd name="connsiteX68" fmla="*/ 96 w 10009"/>
                          <a:gd name="connsiteY68" fmla="*/ 5334 h 10000"/>
                          <a:gd name="connsiteX69" fmla="*/ 4 w 10009"/>
                          <a:gd name="connsiteY69" fmla="*/ 4629 h 10000"/>
                          <a:gd name="connsiteX70" fmla="*/ 4 w 10009"/>
                          <a:gd name="connsiteY70" fmla="*/ 3839 h 10000"/>
                          <a:gd name="connsiteX71" fmla="*/ 244 w 10009"/>
                          <a:gd name="connsiteY71" fmla="*/ 2484 h 10000"/>
                          <a:gd name="connsiteX72" fmla="*/ 581 w 10009"/>
                          <a:gd name="connsiteY72" fmla="*/ 2190 h 10000"/>
                          <a:gd name="connsiteX73" fmla="*/ 3848 w 10009"/>
                          <a:gd name="connsiteY7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757 w 10009"/>
                          <a:gd name="connsiteY10" fmla="*/ 8559 h 10000"/>
                          <a:gd name="connsiteX11" fmla="*/ 7584 w 10009"/>
                          <a:gd name="connsiteY11" fmla="*/ 8718 h 10000"/>
                          <a:gd name="connsiteX12" fmla="*/ 7411 w 10009"/>
                          <a:gd name="connsiteY12" fmla="*/ 8868 h 10000"/>
                          <a:gd name="connsiteX13" fmla="*/ 7245 w 10009"/>
                          <a:gd name="connsiteY13" fmla="*/ 9012 h 10000"/>
                          <a:gd name="connsiteX14" fmla="*/ 7089 w 10009"/>
                          <a:gd name="connsiteY14" fmla="*/ 9157 h 10000"/>
                          <a:gd name="connsiteX15" fmla="*/ 6942 w 10009"/>
                          <a:gd name="connsiteY15" fmla="*/ 9292 h 10000"/>
                          <a:gd name="connsiteX16" fmla="*/ 6799 w 10009"/>
                          <a:gd name="connsiteY16" fmla="*/ 9416 h 10000"/>
                          <a:gd name="connsiteX17" fmla="*/ 6673 w 10009"/>
                          <a:gd name="connsiteY17" fmla="*/ 9528 h 10000"/>
                          <a:gd name="connsiteX18" fmla="*/ 6556 w 10009"/>
                          <a:gd name="connsiteY18" fmla="*/ 9629 h 10000"/>
                          <a:gd name="connsiteX19" fmla="*/ 6452 w 10009"/>
                          <a:gd name="connsiteY19" fmla="*/ 9720 h 10000"/>
                          <a:gd name="connsiteX20" fmla="*/ 6371 w 10009"/>
                          <a:gd name="connsiteY20" fmla="*/ 9797 h 10000"/>
                          <a:gd name="connsiteX21" fmla="*/ 6301 w 10009"/>
                          <a:gd name="connsiteY21" fmla="*/ 9866 h 10000"/>
                          <a:gd name="connsiteX22" fmla="*/ 6248 w 10009"/>
                          <a:gd name="connsiteY22" fmla="*/ 9908 h 10000"/>
                          <a:gd name="connsiteX23" fmla="*/ 6218 w 10009"/>
                          <a:gd name="connsiteY23" fmla="*/ 9932 h 10000"/>
                          <a:gd name="connsiteX24" fmla="*/ 6144 w 10009"/>
                          <a:gd name="connsiteY24" fmla="*/ 9986 h 10000"/>
                          <a:gd name="connsiteX25" fmla="*/ 6079 w 10009"/>
                          <a:gd name="connsiteY25" fmla="*/ 10000 h 10000"/>
                          <a:gd name="connsiteX26" fmla="*/ 6017 w 10009"/>
                          <a:gd name="connsiteY26" fmla="*/ 9990 h 10000"/>
                          <a:gd name="connsiteX27" fmla="*/ 5970 w 10009"/>
                          <a:gd name="connsiteY27" fmla="*/ 9976 h 10000"/>
                          <a:gd name="connsiteX28" fmla="*/ 5941 w 10009"/>
                          <a:gd name="connsiteY28" fmla="*/ 9957 h 10000"/>
                          <a:gd name="connsiteX29" fmla="*/ 5926 w 10009"/>
                          <a:gd name="connsiteY29" fmla="*/ 9952 h 10000"/>
                          <a:gd name="connsiteX30" fmla="*/ 5914 w 10009"/>
                          <a:gd name="connsiteY30" fmla="*/ 9942 h 10000"/>
                          <a:gd name="connsiteX31" fmla="*/ 5879 w 10009"/>
                          <a:gd name="connsiteY31" fmla="*/ 9918 h 10000"/>
                          <a:gd name="connsiteX32" fmla="*/ 5822 w 10009"/>
                          <a:gd name="connsiteY32" fmla="*/ 9875 h 10000"/>
                          <a:gd name="connsiteX33" fmla="*/ 5750 w 10009"/>
                          <a:gd name="connsiteY33" fmla="*/ 9816 h 10000"/>
                          <a:gd name="connsiteX34" fmla="*/ 5654 w 10009"/>
                          <a:gd name="connsiteY34" fmla="*/ 9739 h 10000"/>
                          <a:gd name="connsiteX35" fmla="*/ 5537 w 10009"/>
                          <a:gd name="connsiteY35" fmla="*/ 9648 h 10000"/>
                          <a:gd name="connsiteX36" fmla="*/ 5410 w 10009"/>
                          <a:gd name="connsiteY36" fmla="*/ 9547 h 10000"/>
                          <a:gd name="connsiteX37" fmla="*/ 5264 w 10009"/>
                          <a:gd name="connsiteY37" fmla="*/ 9436 h 10000"/>
                          <a:gd name="connsiteX38" fmla="*/ 5108 w 10009"/>
                          <a:gd name="connsiteY38" fmla="*/ 9315 h 10000"/>
                          <a:gd name="connsiteX39" fmla="*/ 4935 w 10009"/>
                          <a:gd name="connsiteY39" fmla="*/ 9181 h 10000"/>
                          <a:gd name="connsiteX40" fmla="*/ 4752 w 10009"/>
                          <a:gd name="connsiteY40" fmla="*/ 9036 h 10000"/>
                          <a:gd name="connsiteX41" fmla="*/ 4556 w 10009"/>
                          <a:gd name="connsiteY41" fmla="*/ 8887 h 10000"/>
                          <a:gd name="connsiteX42" fmla="*/ 4358 w 10009"/>
                          <a:gd name="connsiteY42" fmla="*/ 8731 h 10000"/>
                          <a:gd name="connsiteX43" fmla="*/ 4150 w 10009"/>
                          <a:gd name="connsiteY43" fmla="*/ 8563 h 10000"/>
                          <a:gd name="connsiteX44" fmla="*/ 3935 w 10009"/>
                          <a:gd name="connsiteY44" fmla="*/ 8404 h 10000"/>
                          <a:gd name="connsiteX45" fmla="*/ 3715 w 10009"/>
                          <a:gd name="connsiteY45" fmla="*/ 8226 h 10000"/>
                          <a:gd name="connsiteX46" fmla="*/ 3490 w 10009"/>
                          <a:gd name="connsiteY46" fmla="*/ 8057 h 10000"/>
                          <a:gd name="connsiteX47" fmla="*/ 3265 w 10009"/>
                          <a:gd name="connsiteY47" fmla="*/ 7884 h 10000"/>
                          <a:gd name="connsiteX48" fmla="*/ 3035 w 10009"/>
                          <a:gd name="connsiteY48" fmla="*/ 7705 h 10000"/>
                          <a:gd name="connsiteX49" fmla="*/ 2809 w 10009"/>
                          <a:gd name="connsiteY49" fmla="*/ 7528 h 10000"/>
                          <a:gd name="connsiteX50" fmla="*/ 2583 w 10009"/>
                          <a:gd name="connsiteY50" fmla="*/ 7349 h 10000"/>
                          <a:gd name="connsiteX51" fmla="*/ 2363 w 10009"/>
                          <a:gd name="connsiteY51" fmla="*/ 7180 h 10000"/>
                          <a:gd name="connsiteX52" fmla="*/ 2143 w 10009"/>
                          <a:gd name="connsiteY52" fmla="*/ 7011 h 10000"/>
                          <a:gd name="connsiteX53" fmla="*/ 1929 w 10009"/>
                          <a:gd name="connsiteY53" fmla="*/ 6843 h 10000"/>
                          <a:gd name="connsiteX54" fmla="*/ 1726 w 10009"/>
                          <a:gd name="connsiteY54" fmla="*/ 6683 h 10000"/>
                          <a:gd name="connsiteX55" fmla="*/ 1526 w 10009"/>
                          <a:gd name="connsiteY55" fmla="*/ 6530 h 10000"/>
                          <a:gd name="connsiteX56" fmla="*/ 1338 w 10009"/>
                          <a:gd name="connsiteY56" fmla="*/ 6379 h 10000"/>
                          <a:gd name="connsiteX57" fmla="*/ 1158 w 10009"/>
                          <a:gd name="connsiteY57" fmla="*/ 6245 h 10000"/>
                          <a:gd name="connsiteX58" fmla="*/ 990 w 10009"/>
                          <a:gd name="connsiteY58" fmla="*/ 6110 h 10000"/>
                          <a:gd name="connsiteX59" fmla="*/ 836 w 10009"/>
                          <a:gd name="connsiteY59" fmla="*/ 5989 h 10000"/>
                          <a:gd name="connsiteX60" fmla="*/ 695 w 10009"/>
                          <a:gd name="connsiteY60" fmla="*/ 5883 h 10000"/>
                          <a:gd name="connsiteX61" fmla="*/ 574 w 10009"/>
                          <a:gd name="connsiteY61" fmla="*/ 5787 h 10000"/>
                          <a:gd name="connsiteX62" fmla="*/ 465 w 10009"/>
                          <a:gd name="connsiteY62" fmla="*/ 5705 h 10000"/>
                          <a:gd name="connsiteX63" fmla="*/ 373 w 10009"/>
                          <a:gd name="connsiteY63" fmla="*/ 5627 h 10000"/>
                          <a:gd name="connsiteX64" fmla="*/ 303 w 10009"/>
                          <a:gd name="connsiteY64" fmla="*/ 5580 h 10000"/>
                          <a:gd name="connsiteX65" fmla="*/ 256 w 10009"/>
                          <a:gd name="connsiteY65" fmla="*/ 5537 h 10000"/>
                          <a:gd name="connsiteX66" fmla="*/ 229 w 10009"/>
                          <a:gd name="connsiteY66" fmla="*/ 5512 h 10000"/>
                          <a:gd name="connsiteX67" fmla="*/ 96 w 10009"/>
                          <a:gd name="connsiteY67" fmla="*/ 5334 h 10000"/>
                          <a:gd name="connsiteX68" fmla="*/ 4 w 10009"/>
                          <a:gd name="connsiteY68" fmla="*/ 4629 h 10000"/>
                          <a:gd name="connsiteX69" fmla="*/ 4 w 10009"/>
                          <a:gd name="connsiteY69" fmla="*/ 3839 h 10000"/>
                          <a:gd name="connsiteX70" fmla="*/ 244 w 10009"/>
                          <a:gd name="connsiteY70" fmla="*/ 2484 h 10000"/>
                          <a:gd name="connsiteX71" fmla="*/ 581 w 10009"/>
                          <a:gd name="connsiteY71" fmla="*/ 2190 h 10000"/>
                          <a:gd name="connsiteX72" fmla="*/ 3848 w 10009"/>
                          <a:gd name="connsiteY7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584 w 10009"/>
                          <a:gd name="connsiteY10" fmla="*/ 8718 h 10000"/>
                          <a:gd name="connsiteX11" fmla="*/ 7411 w 10009"/>
                          <a:gd name="connsiteY11" fmla="*/ 8868 h 10000"/>
                          <a:gd name="connsiteX12" fmla="*/ 7245 w 10009"/>
                          <a:gd name="connsiteY12" fmla="*/ 9012 h 10000"/>
                          <a:gd name="connsiteX13" fmla="*/ 7089 w 10009"/>
                          <a:gd name="connsiteY13" fmla="*/ 9157 h 10000"/>
                          <a:gd name="connsiteX14" fmla="*/ 6942 w 10009"/>
                          <a:gd name="connsiteY14" fmla="*/ 9292 h 10000"/>
                          <a:gd name="connsiteX15" fmla="*/ 6799 w 10009"/>
                          <a:gd name="connsiteY15" fmla="*/ 9416 h 10000"/>
                          <a:gd name="connsiteX16" fmla="*/ 6673 w 10009"/>
                          <a:gd name="connsiteY16" fmla="*/ 9528 h 10000"/>
                          <a:gd name="connsiteX17" fmla="*/ 6556 w 10009"/>
                          <a:gd name="connsiteY17" fmla="*/ 9629 h 10000"/>
                          <a:gd name="connsiteX18" fmla="*/ 6452 w 10009"/>
                          <a:gd name="connsiteY18" fmla="*/ 9720 h 10000"/>
                          <a:gd name="connsiteX19" fmla="*/ 6371 w 10009"/>
                          <a:gd name="connsiteY19" fmla="*/ 9797 h 10000"/>
                          <a:gd name="connsiteX20" fmla="*/ 6301 w 10009"/>
                          <a:gd name="connsiteY20" fmla="*/ 9866 h 10000"/>
                          <a:gd name="connsiteX21" fmla="*/ 6248 w 10009"/>
                          <a:gd name="connsiteY21" fmla="*/ 9908 h 10000"/>
                          <a:gd name="connsiteX22" fmla="*/ 6218 w 10009"/>
                          <a:gd name="connsiteY22" fmla="*/ 9932 h 10000"/>
                          <a:gd name="connsiteX23" fmla="*/ 6144 w 10009"/>
                          <a:gd name="connsiteY23" fmla="*/ 9986 h 10000"/>
                          <a:gd name="connsiteX24" fmla="*/ 6079 w 10009"/>
                          <a:gd name="connsiteY24" fmla="*/ 10000 h 10000"/>
                          <a:gd name="connsiteX25" fmla="*/ 6017 w 10009"/>
                          <a:gd name="connsiteY25" fmla="*/ 9990 h 10000"/>
                          <a:gd name="connsiteX26" fmla="*/ 5970 w 10009"/>
                          <a:gd name="connsiteY26" fmla="*/ 9976 h 10000"/>
                          <a:gd name="connsiteX27" fmla="*/ 5941 w 10009"/>
                          <a:gd name="connsiteY27" fmla="*/ 9957 h 10000"/>
                          <a:gd name="connsiteX28" fmla="*/ 5926 w 10009"/>
                          <a:gd name="connsiteY28" fmla="*/ 9952 h 10000"/>
                          <a:gd name="connsiteX29" fmla="*/ 5914 w 10009"/>
                          <a:gd name="connsiteY29" fmla="*/ 9942 h 10000"/>
                          <a:gd name="connsiteX30" fmla="*/ 5879 w 10009"/>
                          <a:gd name="connsiteY30" fmla="*/ 9918 h 10000"/>
                          <a:gd name="connsiteX31" fmla="*/ 5822 w 10009"/>
                          <a:gd name="connsiteY31" fmla="*/ 9875 h 10000"/>
                          <a:gd name="connsiteX32" fmla="*/ 5750 w 10009"/>
                          <a:gd name="connsiteY32" fmla="*/ 9816 h 10000"/>
                          <a:gd name="connsiteX33" fmla="*/ 5654 w 10009"/>
                          <a:gd name="connsiteY33" fmla="*/ 9739 h 10000"/>
                          <a:gd name="connsiteX34" fmla="*/ 5537 w 10009"/>
                          <a:gd name="connsiteY34" fmla="*/ 9648 h 10000"/>
                          <a:gd name="connsiteX35" fmla="*/ 5410 w 10009"/>
                          <a:gd name="connsiteY35" fmla="*/ 9547 h 10000"/>
                          <a:gd name="connsiteX36" fmla="*/ 5264 w 10009"/>
                          <a:gd name="connsiteY36" fmla="*/ 9436 h 10000"/>
                          <a:gd name="connsiteX37" fmla="*/ 5108 w 10009"/>
                          <a:gd name="connsiteY37" fmla="*/ 9315 h 10000"/>
                          <a:gd name="connsiteX38" fmla="*/ 4935 w 10009"/>
                          <a:gd name="connsiteY38" fmla="*/ 9181 h 10000"/>
                          <a:gd name="connsiteX39" fmla="*/ 4752 w 10009"/>
                          <a:gd name="connsiteY39" fmla="*/ 9036 h 10000"/>
                          <a:gd name="connsiteX40" fmla="*/ 4556 w 10009"/>
                          <a:gd name="connsiteY40" fmla="*/ 8887 h 10000"/>
                          <a:gd name="connsiteX41" fmla="*/ 4358 w 10009"/>
                          <a:gd name="connsiteY41" fmla="*/ 8731 h 10000"/>
                          <a:gd name="connsiteX42" fmla="*/ 4150 w 10009"/>
                          <a:gd name="connsiteY42" fmla="*/ 8563 h 10000"/>
                          <a:gd name="connsiteX43" fmla="*/ 3935 w 10009"/>
                          <a:gd name="connsiteY43" fmla="*/ 8404 h 10000"/>
                          <a:gd name="connsiteX44" fmla="*/ 3715 w 10009"/>
                          <a:gd name="connsiteY44" fmla="*/ 8226 h 10000"/>
                          <a:gd name="connsiteX45" fmla="*/ 3490 w 10009"/>
                          <a:gd name="connsiteY45" fmla="*/ 8057 h 10000"/>
                          <a:gd name="connsiteX46" fmla="*/ 3265 w 10009"/>
                          <a:gd name="connsiteY46" fmla="*/ 7884 h 10000"/>
                          <a:gd name="connsiteX47" fmla="*/ 3035 w 10009"/>
                          <a:gd name="connsiteY47" fmla="*/ 7705 h 10000"/>
                          <a:gd name="connsiteX48" fmla="*/ 2809 w 10009"/>
                          <a:gd name="connsiteY48" fmla="*/ 7528 h 10000"/>
                          <a:gd name="connsiteX49" fmla="*/ 2583 w 10009"/>
                          <a:gd name="connsiteY49" fmla="*/ 7349 h 10000"/>
                          <a:gd name="connsiteX50" fmla="*/ 2363 w 10009"/>
                          <a:gd name="connsiteY50" fmla="*/ 7180 h 10000"/>
                          <a:gd name="connsiteX51" fmla="*/ 2143 w 10009"/>
                          <a:gd name="connsiteY51" fmla="*/ 7011 h 10000"/>
                          <a:gd name="connsiteX52" fmla="*/ 1929 w 10009"/>
                          <a:gd name="connsiteY52" fmla="*/ 6843 h 10000"/>
                          <a:gd name="connsiteX53" fmla="*/ 1726 w 10009"/>
                          <a:gd name="connsiteY53" fmla="*/ 6683 h 10000"/>
                          <a:gd name="connsiteX54" fmla="*/ 1526 w 10009"/>
                          <a:gd name="connsiteY54" fmla="*/ 6530 h 10000"/>
                          <a:gd name="connsiteX55" fmla="*/ 1338 w 10009"/>
                          <a:gd name="connsiteY55" fmla="*/ 6379 h 10000"/>
                          <a:gd name="connsiteX56" fmla="*/ 1158 w 10009"/>
                          <a:gd name="connsiteY56" fmla="*/ 6245 h 10000"/>
                          <a:gd name="connsiteX57" fmla="*/ 990 w 10009"/>
                          <a:gd name="connsiteY57" fmla="*/ 6110 h 10000"/>
                          <a:gd name="connsiteX58" fmla="*/ 836 w 10009"/>
                          <a:gd name="connsiteY58" fmla="*/ 5989 h 10000"/>
                          <a:gd name="connsiteX59" fmla="*/ 695 w 10009"/>
                          <a:gd name="connsiteY59" fmla="*/ 5883 h 10000"/>
                          <a:gd name="connsiteX60" fmla="*/ 574 w 10009"/>
                          <a:gd name="connsiteY60" fmla="*/ 5787 h 10000"/>
                          <a:gd name="connsiteX61" fmla="*/ 465 w 10009"/>
                          <a:gd name="connsiteY61" fmla="*/ 5705 h 10000"/>
                          <a:gd name="connsiteX62" fmla="*/ 373 w 10009"/>
                          <a:gd name="connsiteY62" fmla="*/ 5627 h 10000"/>
                          <a:gd name="connsiteX63" fmla="*/ 303 w 10009"/>
                          <a:gd name="connsiteY63" fmla="*/ 5580 h 10000"/>
                          <a:gd name="connsiteX64" fmla="*/ 256 w 10009"/>
                          <a:gd name="connsiteY64" fmla="*/ 5537 h 10000"/>
                          <a:gd name="connsiteX65" fmla="*/ 229 w 10009"/>
                          <a:gd name="connsiteY65" fmla="*/ 5512 h 10000"/>
                          <a:gd name="connsiteX66" fmla="*/ 96 w 10009"/>
                          <a:gd name="connsiteY66" fmla="*/ 5334 h 10000"/>
                          <a:gd name="connsiteX67" fmla="*/ 4 w 10009"/>
                          <a:gd name="connsiteY67" fmla="*/ 4629 h 10000"/>
                          <a:gd name="connsiteX68" fmla="*/ 4 w 10009"/>
                          <a:gd name="connsiteY68" fmla="*/ 3839 h 10000"/>
                          <a:gd name="connsiteX69" fmla="*/ 244 w 10009"/>
                          <a:gd name="connsiteY69" fmla="*/ 2484 h 10000"/>
                          <a:gd name="connsiteX70" fmla="*/ 581 w 10009"/>
                          <a:gd name="connsiteY70" fmla="*/ 2190 h 10000"/>
                          <a:gd name="connsiteX71" fmla="*/ 3848 w 10009"/>
                          <a:gd name="connsiteY7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411 w 10009"/>
                          <a:gd name="connsiteY10" fmla="*/ 8868 h 10000"/>
                          <a:gd name="connsiteX11" fmla="*/ 7245 w 10009"/>
                          <a:gd name="connsiteY11" fmla="*/ 9012 h 10000"/>
                          <a:gd name="connsiteX12" fmla="*/ 7089 w 10009"/>
                          <a:gd name="connsiteY12" fmla="*/ 9157 h 10000"/>
                          <a:gd name="connsiteX13" fmla="*/ 6942 w 10009"/>
                          <a:gd name="connsiteY13" fmla="*/ 9292 h 10000"/>
                          <a:gd name="connsiteX14" fmla="*/ 6799 w 10009"/>
                          <a:gd name="connsiteY14" fmla="*/ 9416 h 10000"/>
                          <a:gd name="connsiteX15" fmla="*/ 6673 w 10009"/>
                          <a:gd name="connsiteY15" fmla="*/ 9528 h 10000"/>
                          <a:gd name="connsiteX16" fmla="*/ 6556 w 10009"/>
                          <a:gd name="connsiteY16" fmla="*/ 9629 h 10000"/>
                          <a:gd name="connsiteX17" fmla="*/ 6452 w 10009"/>
                          <a:gd name="connsiteY17" fmla="*/ 9720 h 10000"/>
                          <a:gd name="connsiteX18" fmla="*/ 6371 w 10009"/>
                          <a:gd name="connsiteY18" fmla="*/ 9797 h 10000"/>
                          <a:gd name="connsiteX19" fmla="*/ 6301 w 10009"/>
                          <a:gd name="connsiteY19" fmla="*/ 9866 h 10000"/>
                          <a:gd name="connsiteX20" fmla="*/ 6248 w 10009"/>
                          <a:gd name="connsiteY20" fmla="*/ 9908 h 10000"/>
                          <a:gd name="connsiteX21" fmla="*/ 6218 w 10009"/>
                          <a:gd name="connsiteY21" fmla="*/ 9932 h 10000"/>
                          <a:gd name="connsiteX22" fmla="*/ 6144 w 10009"/>
                          <a:gd name="connsiteY22" fmla="*/ 9986 h 10000"/>
                          <a:gd name="connsiteX23" fmla="*/ 6079 w 10009"/>
                          <a:gd name="connsiteY23" fmla="*/ 10000 h 10000"/>
                          <a:gd name="connsiteX24" fmla="*/ 6017 w 10009"/>
                          <a:gd name="connsiteY24" fmla="*/ 9990 h 10000"/>
                          <a:gd name="connsiteX25" fmla="*/ 5970 w 10009"/>
                          <a:gd name="connsiteY25" fmla="*/ 9976 h 10000"/>
                          <a:gd name="connsiteX26" fmla="*/ 5941 w 10009"/>
                          <a:gd name="connsiteY26" fmla="*/ 9957 h 10000"/>
                          <a:gd name="connsiteX27" fmla="*/ 5926 w 10009"/>
                          <a:gd name="connsiteY27" fmla="*/ 9952 h 10000"/>
                          <a:gd name="connsiteX28" fmla="*/ 5914 w 10009"/>
                          <a:gd name="connsiteY28" fmla="*/ 9942 h 10000"/>
                          <a:gd name="connsiteX29" fmla="*/ 5879 w 10009"/>
                          <a:gd name="connsiteY29" fmla="*/ 9918 h 10000"/>
                          <a:gd name="connsiteX30" fmla="*/ 5822 w 10009"/>
                          <a:gd name="connsiteY30" fmla="*/ 9875 h 10000"/>
                          <a:gd name="connsiteX31" fmla="*/ 5750 w 10009"/>
                          <a:gd name="connsiteY31" fmla="*/ 9816 h 10000"/>
                          <a:gd name="connsiteX32" fmla="*/ 5654 w 10009"/>
                          <a:gd name="connsiteY32" fmla="*/ 9739 h 10000"/>
                          <a:gd name="connsiteX33" fmla="*/ 5537 w 10009"/>
                          <a:gd name="connsiteY33" fmla="*/ 9648 h 10000"/>
                          <a:gd name="connsiteX34" fmla="*/ 5410 w 10009"/>
                          <a:gd name="connsiteY34" fmla="*/ 9547 h 10000"/>
                          <a:gd name="connsiteX35" fmla="*/ 5264 w 10009"/>
                          <a:gd name="connsiteY35" fmla="*/ 9436 h 10000"/>
                          <a:gd name="connsiteX36" fmla="*/ 5108 w 10009"/>
                          <a:gd name="connsiteY36" fmla="*/ 9315 h 10000"/>
                          <a:gd name="connsiteX37" fmla="*/ 4935 w 10009"/>
                          <a:gd name="connsiteY37" fmla="*/ 9181 h 10000"/>
                          <a:gd name="connsiteX38" fmla="*/ 4752 w 10009"/>
                          <a:gd name="connsiteY38" fmla="*/ 9036 h 10000"/>
                          <a:gd name="connsiteX39" fmla="*/ 4556 w 10009"/>
                          <a:gd name="connsiteY39" fmla="*/ 8887 h 10000"/>
                          <a:gd name="connsiteX40" fmla="*/ 4358 w 10009"/>
                          <a:gd name="connsiteY40" fmla="*/ 8731 h 10000"/>
                          <a:gd name="connsiteX41" fmla="*/ 4150 w 10009"/>
                          <a:gd name="connsiteY41" fmla="*/ 8563 h 10000"/>
                          <a:gd name="connsiteX42" fmla="*/ 3935 w 10009"/>
                          <a:gd name="connsiteY42" fmla="*/ 8404 h 10000"/>
                          <a:gd name="connsiteX43" fmla="*/ 3715 w 10009"/>
                          <a:gd name="connsiteY43" fmla="*/ 8226 h 10000"/>
                          <a:gd name="connsiteX44" fmla="*/ 3490 w 10009"/>
                          <a:gd name="connsiteY44" fmla="*/ 8057 h 10000"/>
                          <a:gd name="connsiteX45" fmla="*/ 3265 w 10009"/>
                          <a:gd name="connsiteY45" fmla="*/ 7884 h 10000"/>
                          <a:gd name="connsiteX46" fmla="*/ 3035 w 10009"/>
                          <a:gd name="connsiteY46" fmla="*/ 7705 h 10000"/>
                          <a:gd name="connsiteX47" fmla="*/ 2809 w 10009"/>
                          <a:gd name="connsiteY47" fmla="*/ 7528 h 10000"/>
                          <a:gd name="connsiteX48" fmla="*/ 2583 w 10009"/>
                          <a:gd name="connsiteY48" fmla="*/ 7349 h 10000"/>
                          <a:gd name="connsiteX49" fmla="*/ 2363 w 10009"/>
                          <a:gd name="connsiteY49" fmla="*/ 7180 h 10000"/>
                          <a:gd name="connsiteX50" fmla="*/ 2143 w 10009"/>
                          <a:gd name="connsiteY50" fmla="*/ 7011 h 10000"/>
                          <a:gd name="connsiteX51" fmla="*/ 1929 w 10009"/>
                          <a:gd name="connsiteY51" fmla="*/ 6843 h 10000"/>
                          <a:gd name="connsiteX52" fmla="*/ 1726 w 10009"/>
                          <a:gd name="connsiteY52" fmla="*/ 6683 h 10000"/>
                          <a:gd name="connsiteX53" fmla="*/ 1526 w 10009"/>
                          <a:gd name="connsiteY53" fmla="*/ 6530 h 10000"/>
                          <a:gd name="connsiteX54" fmla="*/ 1338 w 10009"/>
                          <a:gd name="connsiteY54" fmla="*/ 6379 h 10000"/>
                          <a:gd name="connsiteX55" fmla="*/ 1158 w 10009"/>
                          <a:gd name="connsiteY55" fmla="*/ 6245 h 10000"/>
                          <a:gd name="connsiteX56" fmla="*/ 990 w 10009"/>
                          <a:gd name="connsiteY56" fmla="*/ 6110 h 10000"/>
                          <a:gd name="connsiteX57" fmla="*/ 836 w 10009"/>
                          <a:gd name="connsiteY57" fmla="*/ 5989 h 10000"/>
                          <a:gd name="connsiteX58" fmla="*/ 695 w 10009"/>
                          <a:gd name="connsiteY58" fmla="*/ 5883 h 10000"/>
                          <a:gd name="connsiteX59" fmla="*/ 574 w 10009"/>
                          <a:gd name="connsiteY59" fmla="*/ 5787 h 10000"/>
                          <a:gd name="connsiteX60" fmla="*/ 465 w 10009"/>
                          <a:gd name="connsiteY60" fmla="*/ 5705 h 10000"/>
                          <a:gd name="connsiteX61" fmla="*/ 373 w 10009"/>
                          <a:gd name="connsiteY61" fmla="*/ 5627 h 10000"/>
                          <a:gd name="connsiteX62" fmla="*/ 303 w 10009"/>
                          <a:gd name="connsiteY62" fmla="*/ 5580 h 10000"/>
                          <a:gd name="connsiteX63" fmla="*/ 256 w 10009"/>
                          <a:gd name="connsiteY63" fmla="*/ 5537 h 10000"/>
                          <a:gd name="connsiteX64" fmla="*/ 229 w 10009"/>
                          <a:gd name="connsiteY64" fmla="*/ 5512 h 10000"/>
                          <a:gd name="connsiteX65" fmla="*/ 96 w 10009"/>
                          <a:gd name="connsiteY65" fmla="*/ 5334 h 10000"/>
                          <a:gd name="connsiteX66" fmla="*/ 4 w 10009"/>
                          <a:gd name="connsiteY66" fmla="*/ 4629 h 10000"/>
                          <a:gd name="connsiteX67" fmla="*/ 4 w 10009"/>
                          <a:gd name="connsiteY67" fmla="*/ 3839 h 10000"/>
                          <a:gd name="connsiteX68" fmla="*/ 244 w 10009"/>
                          <a:gd name="connsiteY68" fmla="*/ 2484 h 10000"/>
                          <a:gd name="connsiteX69" fmla="*/ 581 w 10009"/>
                          <a:gd name="connsiteY69" fmla="*/ 2190 h 10000"/>
                          <a:gd name="connsiteX70" fmla="*/ 3848 w 10009"/>
                          <a:gd name="connsiteY7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245 w 10009"/>
                          <a:gd name="connsiteY10" fmla="*/ 9012 h 10000"/>
                          <a:gd name="connsiteX11" fmla="*/ 7089 w 10009"/>
                          <a:gd name="connsiteY11" fmla="*/ 9157 h 10000"/>
                          <a:gd name="connsiteX12" fmla="*/ 6942 w 10009"/>
                          <a:gd name="connsiteY12" fmla="*/ 9292 h 10000"/>
                          <a:gd name="connsiteX13" fmla="*/ 6799 w 10009"/>
                          <a:gd name="connsiteY13" fmla="*/ 9416 h 10000"/>
                          <a:gd name="connsiteX14" fmla="*/ 6673 w 10009"/>
                          <a:gd name="connsiteY14" fmla="*/ 9528 h 10000"/>
                          <a:gd name="connsiteX15" fmla="*/ 6556 w 10009"/>
                          <a:gd name="connsiteY15" fmla="*/ 9629 h 10000"/>
                          <a:gd name="connsiteX16" fmla="*/ 6452 w 10009"/>
                          <a:gd name="connsiteY16" fmla="*/ 9720 h 10000"/>
                          <a:gd name="connsiteX17" fmla="*/ 6371 w 10009"/>
                          <a:gd name="connsiteY17" fmla="*/ 9797 h 10000"/>
                          <a:gd name="connsiteX18" fmla="*/ 6301 w 10009"/>
                          <a:gd name="connsiteY18" fmla="*/ 9866 h 10000"/>
                          <a:gd name="connsiteX19" fmla="*/ 6248 w 10009"/>
                          <a:gd name="connsiteY19" fmla="*/ 9908 h 10000"/>
                          <a:gd name="connsiteX20" fmla="*/ 6218 w 10009"/>
                          <a:gd name="connsiteY20" fmla="*/ 9932 h 10000"/>
                          <a:gd name="connsiteX21" fmla="*/ 6144 w 10009"/>
                          <a:gd name="connsiteY21" fmla="*/ 9986 h 10000"/>
                          <a:gd name="connsiteX22" fmla="*/ 6079 w 10009"/>
                          <a:gd name="connsiteY22" fmla="*/ 10000 h 10000"/>
                          <a:gd name="connsiteX23" fmla="*/ 6017 w 10009"/>
                          <a:gd name="connsiteY23" fmla="*/ 9990 h 10000"/>
                          <a:gd name="connsiteX24" fmla="*/ 5970 w 10009"/>
                          <a:gd name="connsiteY24" fmla="*/ 9976 h 10000"/>
                          <a:gd name="connsiteX25" fmla="*/ 5941 w 10009"/>
                          <a:gd name="connsiteY25" fmla="*/ 9957 h 10000"/>
                          <a:gd name="connsiteX26" fmla="*/ 5926 w 10009"/>
                          <a:gd name="connsiteY26" fmla="*/ 9952 h 10000"/>
                          <a:gd name="connsiteX27" fmla="*/ 5914 w 10009"/>
                          <a:gd name="connsiteY27" fmla="*/ 9942 h 10000"/>
                          <a:gd name="connsiteX28" fmla="*/ 5879 w 10009"/>
                          <a:gd name="connsiteY28" fmla="*/ 9918 h 10000"/>
                          <a:gd name="connsiteX29" fmla="*/ 5822 w 10009"/>
                          <a:gd name="connsiteY29" fmla="*/ 9875 h 10000"/>
                          <a:gd name="connsiteX30" fmla="*/ 5750 w 10009"/>
                          <a:gd name="connsiteY30" fmla="*/ 9816 h 10000"/>
                          <a:gd name="connsiteX31" fmla="*/ 5654 w 10009"/>
                          <a:gd name="connsiteY31" fmla="*/ 9739 h 10000"/>
                          <a:gd name="connsiteX32" fmla="*/ 5537 w 10009"/>
                          <a:gd name="connsiteY32" fmla="*/ 9648 h 10000"/>
                          <a:gd name="connsiteX33" fmla="*/ 5410 w 10009"/>
                          <a:gd name="connsiteY33" fmla="*/ 9547 h 10000"/>
                          <a:gd name="connsiteX34" fmla="*/ 5264 w 10009"/>
                          <a:gd name="connsiteY34" fmla="*/ 9436 h 10000"/>
                          <a:gd name="connsiteX35" fmla="*/ 5108 w 10009"/>
                          <a:gd name="connsiteY35" fmla="*/ 9315 h 10000"/>
                          <a:gd name="connsiteX36" fmla="*/ 4935 w 10009"/>
                          <a:gd name="connsiteY36" fmla="*/ 9181 h 10000"/>
                          <a:gd name="connsiteX37" fmla="*/ 4752 w 10009"/>
                          <a:gd name="connsiteY37" fmla="*/ 9036 h 10000"/>
                          <a:gd name="connsiteX38" fmla="*/ 4556 w 10009"/>
                          <a:gd name="connsiteY38" fmla="*/ 8887 h 10000"/>
                          <a:gd name="connsiteX39" fmla="*/ 4358 w 10009"/>
                          <a:gd name="connsiteY39" fmla="*/ 8731 h 10000"/>
                          <a:gd name="connsiteX40" fmla="*/ 4150 w 10009"/>
                          <a:gd name="connsiteY40" fmla="*/ 8563 h 10000"/>
                          <a:gd name="connsiteX41" fmla="*/ 3935 w 10009"/>
                          <a:gd name="connsiteY41" fmla="*/ 8404 h 10000"/>
                          <a:gd name="connsiteX42" fmla="*/ 3715 w 10009"/>
                          <a:gd name="connsiteY42" fmla="*/ 8226 h 10000"/>
                          <a:gd name="connsiteX43" fmla="*/ 3490 w 10009"/>
                          <a:gd name="connsiteY43" fmla="*/ 8057 h 10000"/>
                          <a:gd name="connsiteX44" fmla="*/ 3265 w 10009"/>
                          <a:gd name="connsiteY44" fmla="*/ 7884 h 10000"/>
                          <a:gd name="connsiteX45" fmla="*/ 3035 w 10009"/>
                          <a:gd name="connsiteY45" fmla="*/ 7705 h 10000"/>
                          <a:gd name="connsiteX46" fmla="*/ 2809 w 10009"/>
                          <a:gd name="connsiteY46" fmla="*/ 7528 h 10000"/>
                          <a:gd name="connsiteX47" fmla="*/ 2583 w 10009"/>
                          <a:gd name="connsiteY47" fmla="*/ 7349 h 10000"/>
                          <a:gd name="connsiteX48" fmla="*/ 2363 w 10009"/>
                          <a:gd name="connsiteY48" fmla="*/ 7180 h 10000"/>
                          <a:gd name="connsiteX49" fmla="*/ 2143 w 10009"/>
                          <a:gd name="connsiteY49" fmla="*/ 7011 h 10000"/>
                          <a:gd name="connsiteX50" fmla="*/ 1929 w 10009"/>
                          <a:gd name="connsiteY50" fmla="*/ 6843 h 10000"/>
                          <a:gd name="connsiteX51" fmla="*/ 1726 w 10009"/>
                          <a:gd name="connsiteY51" fmla="*/ 6683 h 10000"/>
                          <a:gd name="connsiteX52" fmla="*/ 1526 w 10009"/>
                          <a:gd name="connsiteY52" fmla="*/ 6530 h 10000"/>
                          <a:gd name="connsiteX53" fmla="*/ 1338 w 10009"/>
                          <a:gd name="connsiteY53" fmla="*/ 6379 h 10000"/>
                          <a:gd name="connsiteX54" fmla="*/ 1158 w 10009"/>
                          <a:gd name="connsiteY54" fmla="*/ 6245 h 10000"/>
                          <a:gd name="connsiteX55" fmla="*/ 990 w 10009"/>
                          <a:gd name="connsiteY55" fmla="*/ 6110 h 10000"/>
                          <a:gd name="connsiteX56" fmla="*/ 836 w 10009"/>
                          <a:gd name="connsiteY56" fmla="*/ 5989 h 10000"/>
                          <a:gd name="connsiteX57" fmla="*/ 695 w 10009"/>
                          <a:gd name="connsiteY57" fmla="*/ 5883 h 10000"/>
                          <a:gd name="connsiteX58" fmla="*/ 574 w 10009"/>
                          <a:gd name="connsiteY58" fmla="*/ 5787 h 10000"/>
                          <a:gd name="connsiteX59" fmla="*/ 465 w 10009"/>
                          <a:gd name="connsiteY59" fmla="*/ 5705 h 10000"/>
                          <a:gd name="connsiteX60" fmla="*/ 373 w 10009"/>
                          <a:gd name="connsiteY60" fmla="*/ 5627 h 10000"/>
                          <a:gd name="connsiteX61" fmla="*/ 303 w 10009"/>
                          <a:gd name="connsiteY61" fmla="*/ 5580 h 10000"/>
                          <a:gd name="connsiteX62" fmla="*/ 256 w 10009"/>
                          <a:gd name="connsiteY62" fmla="*/ 5537 h 10000"/>
                          <a:gd name="connsiteX63" fmla="*/ 229 w 10009"/>
                          <a:gd name="connsiteY63" fmla="*/ 5512 h 10000"/>
                          <a:gd name="connsiteX64" fmla="*/ 96 w 10009"/>
                          <a:gd name="connsiteY64" fmla="*/ 5334 h 10000"/>
                          <a:gd name="connsiteX65" fmla="*/ 4 w 10009"/>
                          <a:gd name="connsiteY65" fmla="*/ 4629 h 10000"/>
                          <a:gd name="connsiteX66" fmla="*/ 4 w 10009"/>
                          <a:gd name="connsiteY66" fmla="*/ 3839 h 10000"/>
                          <a:gd name="connsiteX67" fmla="*/ 244 w 10009"/>
                          <a:gd name="connsiteY67" fmla="*/ 2484 h 10000"/>
                          <a:gd name="connsiteX68" fmla="*/ 581 w 10009"/>
                          <a:gd name="connsiteY68" fmla="*/ 2190 h 10000"/>
                          <a:gd name="connsiteX69" fmla="*/ 3848 w 10009"/>
                          <a:gd name="connsiteY6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7089 w 10009"/>
                          <a:gd name="connsiteY10" fmla="*/ 9157 h 10000"/>
                          <a:gd name="connsiteX11" fmla="*/ 6942 w 10009"/>
                          <a:gd name="connsiteY11" fmla="*/ 9292 h 10000"/>
                          <a:gd name="connsiteX12" fmla="*/ 6799 w 10009"/>
                          <a:gd name="connsiteY12" fmla="*/ 9416 h 10000"/>
                          <a:gd name="connsiteX13" fmla="*/ 6673 w 10009"/>
                          <a:gd name="connsiteY13" fmla="*/ 9528 h 10000"/>
                          <a:gd name="connsiteX14" fmla="*/ 6556 w 10009"/>
                          <a:gd name="connsiteY14" fmla="*/ 9629 h 10000"/>
                          <a:gd name="connsiteX15" fmla="*/ 6452 w 10009"/>
                          <a:gd name="connsiteY15" fmla="*/ 9720 h 10000"/>
                          <a:gd name="connsiteX16" fmla="*/ 6371 w 10009"/>
                          <a:gd name="connsiteY16" fmla="*/ 9797 h 10000"/>
                          <a:gd name="connsiteX17" fmla="*/ 6301 w 10009"/>
                          <a:gd name="connsiteY17" fmla="*/ 9866 h 10000"/>
                          <a:gd name="connsiteX18" fmla="*/ 6248 w 10009"/>
                          <a:gd name="connsiteY18" fmla="*/ 9908 h 10000"/>
                          <a:gd name="connsiteX19" fmla="*/ 6218 w 10009"/>
                          <a:gd name="connsiteY19" fmla="*/ 9932 h 10000"/>
                          <a:gd name="connsiteX20" fmla="*/ 6144 w 10009"/>
                          <a:gd name="connsiteY20" fmla="*/ 9986 h 10000"/>
                          <a:gd name="connsiteX21" fmla="*/ 6079 w 10009"/>
                          <a:gd name="connsiteY21" fmla="*/ 10000 h 10000"/>
                          <a:gd name="connsiteX22" fmla="*/ 6017 w 10009"/>
                          <a:gd name="connsiteY22" fmla="*/ 9990 h 10000"/>
                          <a:gd name="connsiteX23" fmla="*/ 5970 w 10009"/>
                          <a:gd name="connsiteY23" fmla="*/ 9976 h 10000"/>
                          <a:gd name="connsiteX24" fmla="*/ 5941 w 10009"/>
                          <a:gd name="connsiteY24" fmla="*/ 9957 h 10000"/>
                          <a:gd name="connsiteX25" fmla="*/ 5926 w 10009"/>
                          <a:gd name="connsiteY25" fmla="*/ 9952 h 10000"/>
                          <a:gd name="connsiteX26" fmla="*/ 5914 w 10009"/>
                          <a:gd name="connsiteY26" fmla="*/ 9942 h 10000"/>
                          <a:gd name="connsiteX27" fmla="*/ 5879 w 10009"/>
                          <a:gd name="connsiteY27" fmla="*/ 9918 h 10000"/>
                          <a:gd name="connsiteX28" fmla="*/ 5822 w 10009"/>
                          <a:gd name="connsiteY28" fmla="*/ 9875 h 10000"/>
                          <a:gd name="connsiteX29" fmla="*/ 5750 w 10009"/>
                          <a:gd name="connsiteY29" fmla="*/ 9816 h 10000"/>
                          <a:gd name="connsiteX30" fmla="*/ 5654 w 10009"/>
                          <a:gd name="connsiteY30" fmla="*/ 9739 h 10000"/>
                          <a:gd name="connsiteX31" fmla="*/ 5537 w 10009"/>
                          <a:gd name="connsiteY31" fmla="*/ 9648 h 10000"/>
                          <a:gd name="connsiteX32" fmla="*/ 5410 w 10009"/>
                          <a:gd name="connsiteY32" fmla="*/ 9547 h 10000"/>
                          <a:gd name="connsiteX33" fmla="*/ 5264 w 10009"/>
                          <a:gd name="connsiteY33" fmla="*/ 9436 h 10000"/>
                          <a:gd name="connsiteX34" fmla="*/ 5108 w 10009"/>
                          <a:gd name="connsiteY34" fmla="*/ 9315 h 10000"/>
                          <a:gd name="connsiteX35" fmla="*/ 4935 w 10009"/>
                          <a:gd name="connsiteY35" fmla="*/ 9181 h 10000"/>
                          <a:gd name="connsiteX36" fmla="*/ 4752 w 10009"/>
                          <a:gd name="connsiteY36" fmla="*/ 9036 h 10000"/>
                          <a:gd name="connsiteX37" fmla="*/ 4556 w 10009"/>
                          <a:gd name="connsiteY37" fmla="*/ 8887 h 10000"/>
                          <a:gd name="connsiteX38" fmla="*/ 4358 w 10009"/>
                          <a:gd name="connsiteY38" fmla="*/ 8731 h 10000"/>
                          <a:gd name="connsiteX39" fmla="*/ 4150 w 10009"/>
                          <a:gd name="connsiteY39" fmla="*/ 8563 h 10000"/>
                          <a:gd name="connsiteX40" fmla="*/ 3935 w 10009"/>
                          <a:gd name="connsiteY40" fmla="*/ 8404 h 10000"/>
                          <a:gd name="connsiteX41" fmla="*/ 3715 w 10009"/>
                          <a:gd name="connsiteY41" fmla="*/ 8226 h 10000"/>
                          <a:gd name="connsiteX42" fmla="*/ 3490 w 10009"/>
                          <a:gd name="connsiteY42" fmla="*/ 8057 h 10000"/>
                          <a:gd name="connsiteX43" fmla="*/ 3265 w 10009"/>
                          <a:gd name="connsiteY43" fmla="*/ 7884 h 10000"/>
                          <a:gd name="connsiteX44" fmla="*/ 3035 w 10009"/>
                          <a:gd name="connsiteY44" fmla="*/ 7705 h 10000"/>
                          <a:gd name="connsiteX45" fmla="*/ 2809 w 10009"/>
                          <a:gd name="connsiteY45" fmla="*/ 7528 h 10000"/>
                          <a:gd name="connsiteX46" fmla="*/ 2583 w 10009"/>
                          <a:gd name="connsiteY46" fmla="*/ 7349 h 10000"/>
                          <a:gd name="connsiteX47" fmla="*/ 2363 w 10009"/>
                          <a:gd name="connsiteY47" fmla="*/ 7180 h 10000"/>
                          <a:gd name="connsiteX48" fmla="*/ 2143 w 10009"/>
                          <a:gd name="connsiteY48" fmla="*/ 7011 h 10000"/>
                          <a:gd name="connsiteX49" fmla="*/ 1929 w 10009"/>
                          <a:gd name="connsiteY49" fmla="*/ 6843 h 10000"/>
                          <a:gd name="connsiteX50" fmla="*/ 1726 w 10009"/>
                          <a:gd name="connsiteY50" fmla="*/ 6683 h 10000"/>
                          <a:gd name="connsiteX51" fmla="*/ 1526 w 10009"/>
                          <a:gd name="connsiteY51" fmla="*/ 6530 h 10000"/>
                          <a:gd name="connsiteX52" fmla="*/ 1338 w 10009"/>
                          <a:gd name="connsiteY52" fmla="*/ 6379 h 10000"/>
                          <a:gd name="connsiteX53" fmla="*/ 1158 w 10009"/>
                          <a:gd name="connsiteY53" fmla="*/ 6245 h 10000"/>
                          <a:gd name="connsiteX54" fmla="*/ 990 w 10009"/>
                          <a:gd name="connsiteY54" fmla="*/ 6110 h 10000"/>
                          <a:gd name="connsiteX55" fmla="*/ 836 w 10009"/>
                          <a:gd name="connsiteY55" fmla="*/ 5989 h 10000"/>
                          <a:gd name="connsiteX56" fmla="*/ 695 w 10009"/>
                          <a:gd name="connsiteY56" fmla="*/ 5883 h 10000"/>
                          <a:gd name="connsiteX57" fmla="*/ 574 w 10009"/>
                          <a:gd name="connsiteY57" fmla="*/ 5787 h 10000"/>
                          <a:gd name="connsiteX58" fmla="*/ 465 w 10009"/>
                          <a:gd name="connsiteY58" fmla="*/ 5705 h 10000"/>
                          <a:gd name="connsiteX59" fmla="*/ 373 w 10009"/>
                          <a:gd name="connsiteY59" fmla="*/ 5627 h 10000"/>
                          <a:gd name="connsiteX60" fmla="*/ 303 w 10009"/>
                          <a:gd name="connsiteY60" fmla="*/ 5580 h 10000"/>
                          <a:gd name="connsiteX61" fmla="*/ 256 w 10009"/>
                          <a:gd name="connsiteY61" fmla="*/ 5537 h 10000"/>
                          <a:gd name="connsiteX62" fmla="*/ 229 w 10009"/>
                          <a:gd name="connsiteY62" fmla="*/ 5512 h 10000"/>
                          <a:gd name="connsiteX63" fmla="*/ 96 w 10009"/>
                          <a:gd name="connsiteY63" fmla="*/ 5334 h 10000"/>
                          <a:gd name="connsiteX64" fmla="*/ 4 w 10009"/>
                          <a:gd name="connsiteY64" fmla="*/ 4629 h 10000"/>
                          <a:gd name="connsiteX65" fmla="*/ 4 w 10009"/>
                          <a:gd name="connsiteY65" fmla="*/ 3839 h 10000"/>
                          <a:gd name="connsiteX66" fmla="*/ 244 w 10009"/>
                          <a:gd name="connsiteY66" fmla="*/ 2484 h 10000"/>
                          <a:gd name="connsiteX67" fmla="*/ 581 w 10009"/>
                          <a:gd name="connsiteY67" fmla="*/ 2190 h 10000"/>
                          <a:gd name="connsiteX68" fmla="*/ 3848 w 10009"/>
                          <a:gd name="connsiteY68"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942 w 10009"/>
                          <a:gd name="connsiteY10" fmla="*/ 9292 h 10000"/>
                          <a:gd name="connsiteX11" fmla="*/ 6799 w 10009"/>
                          <a:gd name="connsiteY11" fmla="*/ 9416 h 10000"/>
                          <a:gd name="connsiteX12" fmla="*/ 6673 w 10009"/>
                          <a:gd name="connsiteY12" fmla="*/ 9528 h 10000"/>
                          <a:gd name="connsiteX13" fmla="*/ 6556 w 10009"/>
                          <a:gd name="connsiteY13" fmla="*/ 9629 h 10000"/>
                          <a:gd name="connsiteX14" fmla="*/ 6452 w 10009"/>
                          <a:gd name="connsiteY14" fmla="*/ 9720 h 10000"/>
                          <a:gd name="connsiteX15" fmla="*/ 6371 w 10009"/>
                          <a:gd name="connsiteY15" fmla="*/ 9797 h 10000"/>
                          <a:gd name="connsiteX16" fmla="*/ 6301 w 10009"/>
                          <a:gd name="connsiteY16" fmla="*/ 9866 h 10000"/>
                          <a:gd name="connsiteX17" fmla="*/ 6248 w 10009"/>
                          <a:gd name="connsiteY17" fmla="*/ 9908 h 10000"/>
                          <a:gd name="connsiteX18" fmla="*/ 6218 w 10009"/>
                          <a:gd name="connsiteY18" fmla="*/ 9932 h 10000"/>
                          <a:gd name="connsiteX19" fmla="*/ 6144 w 10009"/>
                          <a:gd name="connsiteY19" fmla="*/ 9986 h 10000"/>
                          <a:gd name="connsiteX20" fmla="*/ 6079 w 10009"/>
                          <a:gd name="connsiteY20" fmla="*/ 10000 h 10000"/>
                          <a:gd name="connsiteX21" fmla="*/ 6017 w 10009"/>
                          <a:gd name="connsiteY21" fmla="*/ 9990 h 10000"/>
                          <a:gd name="connsiteX22" fmla="*/ 5970 w 10009"/>
                          <a:gd name="connsiteY22" fmla="*/ 9976 h 10000"/>
                          <a:gd name="connsiteX23" fmla="*/ 5941 w 10009"/>
                          <a:gd name="connsiteY23" fmla="*/ 9957 h 10000"/>
                          <a:gd name="connsiteX24" fmla="*/ 5926 w 10009"/>
                          <a:gd name="connsiteY24" fmla="*/ 9952 h 10000"/>
                          <a:gd name="connsiteX25" fmla="*/ 5914 w 10009"/>
                          <a:gd name="connsiteY25" fmla="*/ 9942 h 10000"/>
                          <a:gd name="connsiteX26" fmla="*/ 5879 w 10009"/>
                          <a:gd name="connsiteY26" fmla="*/ 9918 h 10000"/>
                          <a:gd name="connsiteX27" fmla="*/ 5822 w 10009"/>
                          <a:gd name="connsiteY27" fmla="*/ 9875 h 10000"/>
                          <a:gd name="connsiteX28" fmla="*/ 5750 w 10009"/>
                          <a:gd name="connsiteY28" fmla="*/ 9816 h 10000"/>
                          <a:gd name="connsiteX29" fmla="*/ 5654 w 10009"/>
                          <a:gd name="connsiteY29" fmla="*/ 9739 h 10000"/>
                          <a:gd name="connsiteX30" fmla="*/ 5537 w 10009"/>
                          <a:gd name="connsiteY30" fmla="*/ 9648 h 10000"/>
                          <a:gd name="connsiteX31" fmla="*/ 5410 w 10009"/>
                          <a:gd name="connsiteY31" fmla="*/ 9547 h 10000"/>
                          <a:gd name="connsiteX32" fmla="*/ 5264 w 10009"/>
                          <a:gd name="connsiteY32" fmla="*/ 9436 h 10000"/>
                          <a:gd name="connsiteX33" fmla="*/ 5108 w 10009"/>
                          <a:gd name="connsiteY33" fmla="*/ 9315 h 10000"/>
                          <a:gd name="connsiteX34" fmla="*/ 4935 w 10009"/>
                          <a:gd name="connsiteY34" fmla="*/ 9181 h 10000"/>
                          <a:gd name="connsiteX35" fmla="*/ 4752 w 10009"/>
                          <a:gd name="connsiteY35" fmla="*/ 9036 h 10000"/>
                          <a:gd name="connsiteX36" fmla="*/ 4556 w 10009"/>
                          <a:gd name="connsiteY36" fmla="*/ 8887 h 10000"/>
                          <a:gd name="connsiteX37" fmla="*/ 4358 w 10009"/>
                          <a:gd name="connsiteY37" fmla="*/ 8731 h 10000"/>
                          <a:gd name="connsiteX38" fmla="*/ 4150 w 10009"/>
                          <a:gd name="connsiteY38" fmla="*/ 8563 h 10000"/>
                          <a:gd name="connsiteX39" fmla="*/ 3935 w 10009"/>
                          <a:gd name="connsiteY39" fmla="*/ 8404 h 10000"/>
                          <a:gd name="connsiteX40" fmla="*/ 3715 w 10009"/>
                          <a:gd name="connsiteY40" fmla="*/ 8226 h 10000"/>
                          <a:gd name="connsiteX41" fmla="*/ 3490 w 10009"/>
                          <a:gd name="connsiteY41" fmla="*/ 8057 h 10000"/>
                          <a:gd name="connsiteX42" fmla="*/ 3265 w 10009"/>
                          <a:gd name="connsiteY42" fmla="*/ 7884 h 10000"/>
                          <a:gd name="connsiteX43" fmla="*/ 3035 w 10009"/>
                          <a:gd name="connsiteY43" fmla="*/ 7705 h 10000"/>
                          <a:gd name="connsiteX44" fmla="*/ 2809 w 10009"/>
                          <a:gd name="connsiteY44" fmla="*/ 7528 h 10000"/>
                          <a:gd name="connsiteX45" fmla="*/ 2583 w 10009"/>
                          <a:gd name="connsiteY45" fmla="*/ 7349 h 10000"/>
                          <a:gd name="connsiteX46" fmla="*/ 2363 w 10009"/>
                          <a:gd name="connsiteY46" fmla="*/ 7180 h 10000"/>
                          <a:gd name="connsiteX47" fmla="*/ 2143 w 10009"/>
                          <a:gd name="connsiteY47" fmla="*/ 7011 h 10000"/>
                          <a:gd name="connsiteX48" fmla="*/ 1929 w 10009"/>
                          <a:gd name="connsiteY48" fmla="*/ 6843 h 10000"/>
                          <a:gd name="connsiteX49" fmla="*/ 1726 w 10009"/>
                          <a:gd name="connsiteY49" fmla="*/ 6683 h 10000"/>
                          <a:gd name="connsiteX50" fmla="*/ 1526 w 10009"/>
                          <a:gd name="connsiteY50" fmla="*/ 6530 h 10000"/>
                          <a:gd name="connsiteX51" fmla="*/ 1338 w 10009"/>
                          <a:gd name="connsiteY51" fmla="*/ 6379 h 10000"/>
                          <a:gd name="connsiteX52" fmla="*/ 1158 w 10009"/>
                          <a:gd name="connsiteY52" fmla="*/ 6245 h 10000"/>
                          <a:gd name="connsiteX53" fmla="*/ 990 w 10009"/>
                          <a:gd name="connsiteY53" fmla="*/ 6110 h 10000"/>
                          <a:gd name="connsiteX54" fmla="*/ 836 w 10009"/>
                          <a:gd name="connsiteY54" fmla="*/ 5989 h 10000"/>
                          <a:gd name="connsiteX55" fmla="*/ 695 w 10009"/>
                          <a:gd name="connsiteY55" fmla="*/ 5883 h 10000"/>
                          <a:gd name="connsiteX56" fmla="*/ 574 w 10009"/>
                          <a:gd name="connsiteY56" fmla="*/ 5787 h 10000"/>
                          <a:gd name="connsiteX57" fmla="*/ 465 w 10009"/>
                          <a:gd name="connsiteY57" fmla="*/ 5705 h 10000"/>
                          <a:gd name="connsiteX58" fmla="*/ 373 w 10009"/>
                          <a:gd name="connsiteY58" fmla="*/ 5627 h 10000"/>
                          <a:gd name="connsiteX59" fmla="*/ 303 w 10009"/>
                          <a:gd name="connsiteY59" fmla="*/ 5580 h 10000"/>
                          <a:gd name="connsiteX60" fmla="*/ 256 w 10009"/>
                          <a:gd name="connsiteY60" fmla="*/ 5537 h 10000"/>
                          <a:gd name="connsiteX61" fmla="*/ 229 w 10009"/>
                          <a:gd name="connsiteY61" fmla="*/ 5512 h 10000"/>
                          <a:gd name="connsiteX62" fmla="*/ 96 w 10009"/>
                          <a:gd name="connsiteY62" fmla="*/ 5334 h 10000"/>
                          <a:gd name="connsiteX63" fmla="*/ 4 w 10009"/>
                          <a:gd name="connsiteY63" fmla="*/ 4629 h 10000"/>
                          <a:gd name="connsiteX64" fmla="*/ 4 w 10009"/>
                          <a:gd name="connsiteY64" fmla="*/ 3839 h 10000"/>
                          <a:gd name="connsiteX65" fmla="*/ 244 w 10009"/>
                          <a:gd name="connsiteY65" fmla="*/ 2484 h 10000"/>
                          <a:gd name="connsiteX66" fmla="*/ 581 w 10009"/>
                          <a:gd name="connsiteY66" fmla="*/ 2190 h 10000"/>
                          <a:gd name="connsiteX67" fmla="*/ 3848 w 10009"/>
                          <a:gd name="connsiteY67"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799 w 10009"/>
                          <a:gd name="connsiteY10" fmla="*/ 9416 h 10000"/>
                          <a:gd name="connsiteX11" fmla="*/ 6673 w 10009"/>
                          <a:gd name="connsiteY11" fmla="*/ 9528 h 10000"/>
                          <a:gd name="connsiteX12" fmla="*/ 6556 w 10009"/>
                          <a:gd name="connsiteY12" fmla="*/ 9629 h 10000"/>
                          <a:gd name="connsiteX13" fmla="*/ 6452 w 10009"/>
                          <a:gd name="connsiteY13" fmla="*/ 9720 h 10000"/>
                          <a:gd name="connsiteX14" fmla="*/ 6371 w 10009"/>
                          <a:gd name="connsiteY14" fmla="*/ 9797 h 10000"/>
                          <a:gd name="connsiteX15" fmla="*/ 6301 w 10009"/>
                          <a:gd name="connsiteY15" fmla="*/ 9866 h 10000"/>
                          <a:gd name="connsiteX16" fmla="*/ 6248 w 10009"/>
                          <a:gd name="connsiteY16" fmla="*/ 9908 h 10000"/>
                          <a:gd name="connsiteX17" fmla="*/ 6218 w 10009"/>
                          <a:gd name="connsiteY17" fmla="*/ 9932 h 10000"/>
                          <a:gd name="connsiteX18" fmla="*/ 6144 w 10009"/>
                          <a:gd name="connsiteY18" fmla="*/ 9986 h 10000"/>
                          <a:gd name="connsiteX19" fmla="*/ 6079 w 10009"/>
                          <a:gd name="connsiteY19" fmla="*/ 10000 h 10000"/>
                          <a:gd name="connsiteX20" fmla="*/ 6017 w 10009"/>
                          <a:gd name="connsiteY20" fmla="*/ 9990 h 10000"/>
                          <a:gd name="connsiteX21" fmla="*/ 5970 w 10009"/>
                          <a:gd name="connsiteY21" fmla="*/ 9976 h 10000"/>
                          <a:gd name="connsiteX22" fmla="*/ 5941 w 10009"/>
                          <a:gd name="connsiteY22" fmla="*/ 9957 h 10000"/>
                          <a:gd name="connsiteX23" fmla="*/ 5926 w 10009"/>
                          <a:gd name="connsiteY23" fmla="*/ 9952 h 10000"/>
                          <a:gd name="connsiteX24" fmla="*/ 5914 w 10009"/>
                          <a:gd name="connsiteY24" fmla="*/ 9942 h 10000"/>
                          <a:gd name="connsiteX25" fmla="*/ 5879 w 10009"/>
                          <a:gd name="connsiteY25" fmla="*/ 9918 h 10000"/>
                          <a:gd name="connsiteX26" fmla="*/ 5822 w 10009"/>
                          <a:gd name="connsiteY26" fmla="*/ 9875 h 10000"/>
                          <a:gd name="connsiteX27" fmla="*/ 5750 w 10009"/>
                          <a:gd name="connsiteY27" fmla="*/ 9816 h 10000"/>
                          <a:gd name="connsiteX28" fmla="*/ 5654 w 10009"/>
                          <a:gd name="connsiteY28" fmla="*/ 9739 h 10000"/>
                          <a:gd name="connsiteX29" fmla="*/ 5537 w 10009"/>
                          <a:gd name="connsiteY29" fmla="*/ 9648 h 10000"/>
                          <a:gd name="connsiteX30" fmla="*/ 5410 w 10009"/>
                          <a:gd name="connsiteY30" fmla="*/ 9547 h 10000"/>
                          <a:gd name="connsiteX31" fmla="*/ 5264 w 10009"/>
                          <a:gd name="connsiteY31" fmla="*/ 9436 h 10000"/>
                          <a:gd name="connsiteX32" fmla="*/ 5108 w 10009"/>
                          <a:gd name="connsiteY32" fmla="*/ 9315 h 10000"/>
                          <a:gd name="connsiteX33" fmla="*/ 4935 w 10009"/>
                          <a:gd name="connsiteY33" fmla="*/ 9181 h 10000"/>
                          <a:gd name="connsiteX34" fmla="*/ 4752 w 10009"/>
                          <a:gd name="connsiteY34" fmla="*/ 9036 h 10000"/>
                          <a:gd name="connsiteX35" fmla="*/ 4556 w 10009"/>
                          <a:gd name="connsiteY35" fmla="*/ 8887 h 10000"/>
                          <a:gd name="connsiteX36" fmla="*/ 4358 w 10009"/>
                          <a:gd name="connsiteY36" fmla="*/ 8731 h 10000"/>
                          <a:gd name="connsiteX37" fmla="*/ 4150 w 10009"/>
                          <a:gd name="connsiteY37" fmla="*/ 8563 h 10000"/>
                          <a:gd name="connsiteX38" fmla="*/ 3935 w 10009"/>
                          <a:gd name="connsiteY38" fmla="*/ 8404 h 10000"/>
                          <a:gd name="connsiteX39" fmla="*/ 3715 w 10009"/>
                          <a:gd name="connsiteY39" fmla="*/ 8226 h 10000"/>
                          <a:gd name="connsiteX40" fmla="*/ 3490 w 10009"/>
                          <a:gd name="connsiteY40" fmla="*/ 8057 h 10000"/>
                          <a:gd name="connsiteX41" fmla="*/ 3265 w 10009"/>
                          <a:gd name="connsiteY41" fmla="*/ 7884 h 10000"/>
                          <a:gd name="connsiteX42" fmla="*/ 3035 w 10009"/>
                          <a:gd name="connsiteY42" fmla="*/ 7705 h 10000"/>
                          <a:gd name="connsiteX43" fmla="*/ 2809 w 10009"/>
                          <a:gd name="connsiteY43" fmla="*/ 7528 h 10000"/>
                          <a:gd name="connsiteX44" fmla="*/ 2583 w 10009"/>
                          <a:gd name="connsiteY44" fmla="*/ 7349 h 10000"/>
                          <a:gd name="connsiteX45" fmla="*/ 2363 w 10009"/>
                          <a:gd name="connsiteY45" fmla="*/ 7180 h 10000"/>
                          <a:gd name="connsiteX46" fmla="*/ 2143 w 10009"/>
                          <a:gd name="connsiteY46" fmla="*/ 7011 h 10000"/>
                          <a:gd name="connsiteX47" fmla="*/ 1929 w 10009"/>
                          <a:gd name="connsiteY47" fmla="*/ 6843 h 10000"/>
                          <a:gd name="connsiteX48" fmla="*/ 1726 w 10009"/>
                          <a:gd name="connsiteY48" fmla="*/ 6683 h 10000"/>
                          <a:gd name="connsiteX49" fmla="*/ 1526 w 10009"/>
                          <a:gd name="connsiteY49" fmla="*/ 6530 h 10000"/>
                          <a:gd name="connsiteX50" fmla="*/ 1338 w 10009"/>
                          <a:gd name="connsiteY50" fmla="*/ 6379 h 10000"/>
                          <a:gd name="connsiteX51" fmla="*/ 1158 w 10009"/>
                          <a:gd name="connsiteY51" fmla="*/ 6245 h 10000"/>
                          <a:gd name="connsiteX52" fmla="*/ 990 w 10009"/>
                          <a:gd name="connsiteY52" fmla="*/ 6110 h 10000"/>
                          <a:gd name="connsiteX53" fmla="*/ 836 w 10009"/>
                          <a:gd name="connsiteY53" fmla="*/ 5989 h 10000"/>
                          <a:gd name="connsiteX54" fmla="*/ 695 w 10009"/>
                          <a:gd name="connsiteY54" fmla="*/ 5883 h 10000"/>
                          <a:gd name="connsiteX55" fmla="*/ 574 w 10009"/>
                          <a:gd name="connsiteY55" fmla="*/ 5787 h 10000"/>
                          <a:gd name="connsiteX56" fmla="*/ 465 w 10009"/>
                          <a:gd name="connsiteY56" fmla="*/ 5705 h 10000"/>
                          <a:gd name="connsiteX57" fmla="*/ 373 w 10009"/>
                          <a:gd name="connsiteY57" fmla="*/ 5627 h 10000"/>
                          <a:gd name="connsiteX58" fmla="*/ 303 w 10009"/>
                          <a:gd name="connsiteY58" fmla="*/ 5580 h 10000"/>
                          <a:gd name="connsiteX59" fmla="*/ 256 w 10009"/>
                          <a:gd name="connsiteY59" fmla="*/ 5537 h 10000"/>
                          <a:gd name="connsiteX60" fmla="*/ 229 w 10009"/>
                          <a:gd name="connsiteY60" fmla="*/ 5512 h 10000"/>
                          <a:gd name="connsiteX61" fmla="*/ 96 w 10009"/>
                          <a:gd name="connsiteY61" fmla="*/ 5334 h 10000"/>
                          <a:gd name="connsiteX62" fmla="*/ 4 w 10009"/>
                          <a:gd name="connsiteY62" fmla="*/ 4629 h 10000"/>
                          <a:gd name="connsiteX63" fmla="*/ 4 w 10009"/>
                          <a:gd name="connsiteY63" fmla="*/ 3839 h 10000"/>
                          <a:gd name="connsiteX64" fmla="*/ 244 w 10009"/>
                          <a:gd name="connsiteY64" fmla="*/ 2484 h 10000"/>
                          <a:gd name="connsiteX65" fmla="*/ 581 w 10009"/>
                          <a:gd name="connsiteY65" fmla="*/ 2190 h 10000"/>
                          <a:gd name="connsiteX66" fmla="*/ 3848 w 10009"/>
                          <a:gd name="connsiteY66"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673 w 10009"/>
                          <a:gd name="connsiteY10" fmla="*/ 9528 h 10000"/>
                          <a:gd name="connsiteX11" fmla="*/ 6556 w 10009"/>
                          <a:gd name="connsiteY11" fmla="*/ 9629 h 10000"/>
                          <a:gd name="connsiteX12" fmla="*/ 6452 w 10009"/>
                          <a:gd name="connsiteY12" fmla="*/ 9720 h 10000"/>
                          <a:gd name="connsiteX13" fmla="*/ 6371 w 10009"/>
                          <a:gd name="connsiteY13" fmla="*/ 9797 h 10000"/>
                          <a:gd name="connsiteX14" fmla="*/ 6301 w 10009"/>
                          <a:gd name="connsiteY14" fmla="*/ 9866 h 10000"/>
                          <a:gd name="connsiteX15" fmla="*/ 6248 w 10009"/>
                          <a:gd name="connsiteY15" fmla="*/ 9908 h 10000"/>
                          <a:gd name="connsiteX16" fmla="*/ 6218 w 10009"/>
                          <a:gd name="connsiteY16" fmla="*/ 9932 h 10000"/>
                          <a:gd name="connsiteX17" fmla="*/ 6144 w 10009"/>
                          <a:gd name="connsiteY17" fmla="*/ 9986 h 10000"/>
                          <a:gd name="connsiteX18" fmla="*/ 6079 w 10009"/>
                          <a:gd name="connsiteY18" fmla="*/ 10000 h 10000"/>
                          <a:gd name="connsiteX19" fmla="*/ 6017 w 10009"/>
                          <a:gd name="connsiteY19" fmla="*/ 9990 h 10000"/>
                          <a:gd name="connsiteX20" fmla="*/ 5970 w 10009"/>
                          <a:gd name="connsiteY20" fmla="*/ 9976 h 10000"/>
                          <a:gd name="connsiteX21" fmla="*/ 5941 w 10009"/>
                          <a:gd name="connsiteY21" fmla="*/ 9957 h 10000"/>
                          <a:gd name="connsiteX22" fmla="*/ 5926 w 10009"/>
                          <a:gd name="connsiteY22" fmla="*/ 9952 h 10000"/>
                          <a:gd name="connsiteX23" fmla="*/ 5914 w 10009"/>
                          <a:gd name="connsiteY23" fmla="*/ 9942 h 10000"/>
                          <a:gd name="connsiteX24" fmla="*/ 5879 w 10009"/>
                          <a:gd name="connsiteY24" fmla="*/ 9918 h 10000"/>
                          <a:gd name="connsiteX25" fmla="*/ 5822 w 10009"/>
                          <a:gd name="connsiteY25" fmla="*/ 9875 h 10000"/>
                          <a:gd name="connsiteX26" fmla="*/ 5750 w 10009"/>
                          <a:gd name="connsiteY26" fmla="*/ 9816 h 10000"/>
                          <a:gd name="connsiteX27" fmla="*/ 5654 w 10009"/>
                          <a:gd name="connsiteY27" fmla="*/ 9739 h 10000"/>
                          <a:gd name="connsiteX28" fmla="*/ 5537 w 10009"/>
                          <a:gd name="connsiteY28" fmla="*/ 9648 h 10000"/>
                          <a:gd name="connsiteX29" fmla="*/ 5410 w 10009"/>
                          <a:gd name="connsiteY29" fmla="*/ 9547 h 10000"/>
                          <a:gd name="connsiteX30" fmla="*/ 5264 w 10009"/>
                          <a:gd name="connsiteY30" fmla="*/ 9436 h 10000"/>
                          <a:gd name="connsiteX31" fmla="*/ 5108 w 10009"/>
                          <a:gd name="connsiteY31" fmla="*/ 9315 h 10000"/>
                          <a:gd name="connsiteX32" fmla="*/ 4935 w 10009"/>
                          <a:gd name="connsiteY32" fmla="*/ 9181 h 10000"/>
                          <a:gd name="connsiteX33" fmla="*/ 4752 w 10009"/>
                          <a:gd name="connsiteY33" fmla="*/ 9036 h 10000"/>
                          <a:gd name="connsiteX34" fmla="*/ 4556 w 10009"/>
                          <a:gd name="connsiteY34" fmla="*/ 8887 h 10000"/>
                          <a:gd name="connsiteX35" fmla="*/ 4358 w 10009"/>
                          <a:gd name="connsiteY35" fmla="*/ 8731 h 10000"/>
                          <a:gd name="connsiteX36" fmla="*/ 4150 w 10009"/>
                          <a:gd name="connsiteY36" fmla="*/ 8563 h 10000"/>
                          <a:gd name="connsiteX37" fmla="*/ 3935 w 10009"/>
                          <a:gd name="connsiteY37" fmla="*/ 8404 h 10000"/>
                          <a:gd name="connsiteX38" fmla="*/ 3715 w 10009"/>
                          <a:gd name="connsiteY38" fmla="*/ 8226 h 10000"/>
                          <a:gd name="connsiteX39" fmla="*/ 3490 w 10009"/>
                          <a:gd name="connsiteY39" fmla="*/ 8057 h 10000"/>
                          <a:gd name="connsiteX40" fmla="*/ 3265 w 10009"/>
                          <a:gd name="connsiteY40" fmla="*/ 7884 h 10000"/>
                          <a:gd name="connsiteX41" fmla="*/ 3035 w 10009"/>
                          <a:gd name="connsiteY41" fmla="*/ 7705 h 10000"/>
                          <a:gd name="connsiteX42" fmla="*/ 2809 w 10009"/>
                          <a:gd name="connsiteY42" fmla="*/ 7528 h 10000"/>
                          <a:gd name="connsiteX43" fmla="*/ 2583 w 10009"/>
                          <a:gd name="connsiteY43" fmla="*/ 7349 h 10000"/>
                          <a:gd name="connsiteX44" fmla="*/ 2363 w 10009"/>
                          <a:gd name="connsiteY44" fmla="*/ 7180 h 10000"/>
                          <a:gd name="connsiteX45" fmla="*/ 2143 w 10009"/>
                          <a:gd name="connsiteY45" fmla="*/ 7011 h 10000"/>
                          <a:gd name="connsiteX46" fmla="*/ 1929 w 10009"/>
                          <a:gd name="connsiteY46" fmla="*/ 6843 h 10000"/>
                          <a:gd name="connsiteX47" fmla="*/ 1726 w 10009"/>
                          <a:gd name="connsiteY47" fmla="*/ 6683 h 10000"/>
                          <a:gd name="connsiteX48" fmla="*/ 1526 w 10009"/>
                          <a:gd name="connsiteY48" fmla="*/ 6530 h 10000"/>
                          <a:gd name="connsiteX49" fmla="*/ 1338 w 10009"/>
                          <a:gd name="connsiteY49" fmla="*/ 6379 h 10000"/>
                          <a:gd name="connsiteX50" fmla="*/ 1158 w 10009"/>
                          <a:gd name="connsiteY50" fmla="*/ 6245 h 10000"/>
                          <a:gd name="connsiteX51" fmla="*/ 990 w 10009"/>
                          <a:gd name="connsiteY51" fmla="*/ 6110 h 10000"/>
                          <a:gd name="connsiteX52" fmla="*/ 836 w 10009"/>
                          <a:gd name="connsiteY52" fmla="*/ 5989 h 10000"/>
                          <a:gd name="connsiteX53" fmla="*/ 695 w 10009"/>
                          <a:gd name="connsiteY53" fmla="*/ 5883 h 10000"/>
                          <a:gd name="connsiteX54" fmla="*/ 574 w 10009"/>
                          <a:gd name="connsiteY54" fmla="*/ 5787 h 10000"/>
                          <a:gd name="connsiteX55" fmla="*/ 465 w 10009"/>
                          <a:gd name="connsiteY55" fmla="*/ 5705 h 10000"/>
                          <a:gd name="connsiteX56" fmla="*/ 373 w 10009"/>
                          <a:gd name="connsiteY56" fmla="*/ 5627 h 10000"/>
                          <a:gd name="connsiteX57" fmla="*/ 303 w 10009"/>
                          <a:gd name="connsiteY57" fmla="*/ 5580 h 10000"/>
                          <a:gd name="connsiteX58" fmla="*/ 256 w 10009"/>
                          <a:gd name="connsiteY58" fmla="*/ 5537 h 10000"/>
                          <a:gd name="connsiteX59" fmla="*/ 229 w 10009"/>
                          <a:gd name="connsiteY59" fmla="*/ 5512 h 10000"/>
                          <a:gd name="connsiteX60" fmla="*/ 96 w 10009"/>
                          <a:gd name="connsiteY60" fmla="*/ 5334 h 10000"/>
                          <a:gd name="connsiteX61" fmla="*/ 4 w 10009"/>
                          <a:gd name="connsiteY61" fmla="*/ 4629 h 10000"/>
                          <a:gd name="connsiteX62" fmla="*/ 4 w 10009"/>
                          <a:gd name="connsiteY62" fmla="*/ 3839 h 10000"/>
                          <a:gd name="connsiteX63" fmla="*/ 244 w 10009"/>
                          <a:gd name="connsiteY63" fmla="*/ 2484 h 10000"/>
                          <a:gd name="connsiteX64" fmla="*/ 581 w 10009"/>
                          <a:gd name="connsiteY64" fmla="*/ 2190 h 10000"/>
                          <a:gd name="connsiteX65" fmla="*/ 3848 w 10009"/>
                          <a:gd name="connsiteY65"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556 w 10009"/>
                          <a:gd name="connsiteY10" fmla="*/ 9629 h 10000"/>
                          <a:gd name="connsiteX11" fmla="*/ 6452 w 10009"/>
                          <a:gd name="connsiteY11" fmla="*/ 9720 h 10000"/>
                          <a:gd name="connsiteX12" fmla="*/ 6371 w 10009"/>
                          <a:gd name="connsiteY12" fmla="*/ 9797 h 10000"/>
                          <a:gd name="connsiteX13" fmla="*/ 6301 w 10009"/>
                          <a:gd name="connsiteY13" fmla="*/ 9866 h 10000"/>
                          <a:gd name="connsiteX14" fmla="*/ 6248 w 10009"/>
                          <a:gd name="connsiteY14" fmla="*/ 9908 h 10000"/>
                          <a:gd name="connsiteX15" fmla="*/ 6218 w 10009"/>
                          <a:gd name="connsiteY15" fmla="*/ 9932 h 10000"/>
                          <a:gd name="connsiteX16" fmla="*/ 6144 w 10009"/>
                          <a:gd name="connsiteY16" fmla="*/ 9986 h 10000"/>
                          <a:gd name="connsiteX17" fmla="*/ 6079 w 10009"/>
                          <a:gd name="connsiteY17" fmla="*/ 10000 h 10000"/>
                          <a:gd name="connsiteX18" fmla="*/ 6017 w 10009"/>
                          <a:gd name="connsiteY18" fmla="*/ 9990 h 10000"/>
                          <a:gd name="connsiteX19" fmla="*/ 5970 w 10009"/>
                          <a:gd name="connsiteY19" fmla="*/ 9976 h 10000"/>
                          <a:gd name="connsiteX20" fmla="*/ 5941 w 10009"/>
                          <a:gd name="connsiteY20" fmla="*/ 9957 h 10000"/>
                          <a:gd name="connsiteX21" fmla="*/ 5926 w 10009"/>
                          <a:gd name="connsiteY21" fmla="*/ 9952 h 10000"/>
                          <a:gd name="connsiteX22" fmla="*/ 5914 w 10009"/>
                          <a:gd name="connsiteY22" fmla="*/ 9942 h 10000"/>
                          <a:gd name="connsiteX23" fmla="*/ 5879 w 10009"/>
                          <a:gd name="connsiteY23" fmla="*/ 9918 h 10000"/>
                          <a:gd name="connsiteX24" fmla="*/ 5822 w 10009"/>
                          <a:gd name="connsiteY24" fmla="*/ 9875 h 10000"/>
                          <a:gd name="connsiteX25" fmla="*/ 5750 w 10009"/>
                          <a:gd name="connsiteY25" fmla="*/ 9816 h 10000"/>
                          <a:gd name="connsiteX26" fmla="*/ 5654 w 10009"/>
                          <a:gd name="connsiteY26" fmla="*/ 9739 h 10000"/>
                          <a:gd name="connsiteX27" fmla="*/ 5537 w 10009"/>
                          <a:gd name="connsiteY27" fmla="*/ 9648 h 10000"/>
                          <a:gd name="connsiteX28" fmla="*/ 5410 w 10009"/>
                          <a:gd name="connsiteY28" fmla="*/ 9547 h 10000"/>
                          <a:gd name="connsiteX29" fmla="*/ 5264 w 10009"/>
                          <a:gd name="connsiteY29" fmla="*/ 9436 h 10000"/>
                          <a:gd name="connsiteX30" fmla="*/ 5108 w 10009"/>
                          <a:gd name="connsiteY30" fmla="*/ 9315 h 10000"/>
                          <a:gd name="connsiteX31" fmla="*/ 4935 w 10009"/>
                          <a:gd name="connsiteY31" fmla="*/ 9181 h 10000"/>
                          <a:gd name="connsiteX32" fmla="*/ 4752 w 10009"/>
                          <a:gd name="connsiteY32" fmla="*/ 9036 h 10000"/>
                          <a:gd name="connsiteX33" fmla="*/ 4556 w 10009"/>
                          <a:gd name="connsiteY33" fmla="*/ 8887 h 10000"/>
                          <a:gd name="connsiteX34" fmla="*/ 4358 w 10009"/>
                          <a:gd name="connsiteY34" fmla="*/ 8731 h 10000"/>
                          <a:gd name="connsiteX35" fmla="*/ 4150 w 10009"/>
                          <a:gd name="connsiteY35" fmla="*/ 8563 h 10000"/>
                          <a:gd name="connsiteX36" fmla="*/ 3935 w 10009"/>
                          <a:gd name="connsiteY36" fmla="*/ 8404 h 10000"/>
                          <a:gd name="connsiteX37" fmla="*/ 3715 w 10009"/>
                          <a:gd name="connsiteY37" fmla="*/ 8226 h 10000"/>
                          <a:gd name="connsiteX38" fmla="*/ 3490 w 10009"/>
                          <a:gd name="connsiteY38" fmla="*/ 8057 h 10000"/>
                          <a:gd name="connsiteX39" fmla="*/ 3265 w 10009"/>
                          <a:gd name="connsiteY39" fmla="*/ 7884 h 10000"/>
                          <a:gd name="connsiteX40" fmla="*/ 3035 w 10009"/>
                          <a:gd name="connsiteY40" fmla="*/ 7705 h 10000"/>
                          <a:gd name="connsiteX41" fmla="*/ 2809 w 10009"/>
                          <a:gd name="connsiteY41" fmla="*/ 7528 h 10000"/>
                          <a:gd name="connsiteX42" fmla="*/ 2583 w 10009"/>
                          <a:gd name="connsiteY42" fmla="*/ 7349 h 10000"/>
                          <a:gd name="connsiteX43" fmla="*/ 2363 w 10009"/>
                          <a:gd name="connsiteY43" fmla="*/ 7180 h 10000"/>
                          <a:gd name="connsiteX44" fmla="*/ 2143 w 10009"/>
                          <a:gd name="connsiteY44" fmla="*/ 7011 h 10000"/>
                          <a:gd name="connsiteX45" fmla="*/ 1929 w 10009"/>
                          <a:gd name="connsiteY45" fmla="*/ 6843 h 10000"/>
                          <a:gd name="connsiteX46" fmla="*/ 1726 w 10009"/>
                          <a:gd name="connsiteY46" fmla="*/ 6683 h 10000"/>
                          <a:gd name="connsiteX47" fmla="*/ 1526 w 10009"/>
                          <a:gd name="connsiteY47" fmla="*/ 6530 h 10000"/>
                          <a:gd name="connsiteX48" fmla="*/ 1338 w 10009"/>
                          <a:gd name="connsiteY48" fmla="*/ 6379 h 10000"/>
                          <a:gd name="connsiteX49" fmla="*/ 1158 w 10009"/>
                          <a:gd name="connsiteY49" fmla="*/ 6245 h 10000"/>
                          <a:gd name="connsiteX50" fmla="*/ 990 w 10009"/>
                          <a:gd name="connsiteY50" fmla="*/ 6110 h 10000"/>
                          <a:gd name="connsiteX51" fmla="*/ 836 w 10009"/>
                          <a:gd name="connsiteY51" fmla="*/ 5989 h 10000"/>
                          <a:gd name="connsiteX52" fmla="*/ 695 w 10009"/>
                          <a:gd name="connsiteY52" fmla="*/ 5883 h 10000"/>
                          <a:gd name="connsiteX53" fmla="*/ 574 w 10009"/>
                          <a:gd name="connsiteY53" fmla="*/ 5787 h 10000"/>
                          <a:gd name="connsiteX54" fmla="*/ 465 w 10009"/>
                          <a:gd name="connsiteY54" fmla="*/ 5705 h 10000"/>
                          <a:gd name="connsiteX55" fmla="*/ 373 w 10009"/>
                          <a:gd name="connsiteY55" fmla="*/ 5627 h 10000"/>
                          <a:gd name="connsiteX56" fmla="*/ 303 w 10009"/>
                          <a:gd name="connsiteY56" fmla="*/ 5580 h 10000"/>
                          <a:gd name="connsiteX57" fmla="*/ 256 w 10009"/>
                          <a:gd name="connsiteY57" fmla="*/ 5537 h 10000"/>
                          <a:gd name="connsiteX58" fmla="*/ 229 w 10009"/>
                          <a:gd name="connsiteY58" fmla="*/ 5512 h 10000"/>
                          <a:gd name="connsiteX59" fmla="*/ 96 w 10009"/>
                          <a:gd name="connsiteY59" fmla="*/ 5334 h 10000"/>
                          <a:gd name="connsiteX60" fmla="*/ 4 w 10009"/>
                          <a:gd name="connsiteY60" fmla="*/ 4629 h 10000"/>
                          <a:gd name="connsiteX61" fmla="*/ 4 w 10009"/>
                          <a:gd name="connsiteY61" fmla="*/ 3839 h 10000"/>
                          <a:gd name="connsiteX62" fmla="*/ 244 w 10009"/>
                          <a:gd name="connsiteY62" fmla="*/ 2484 h 10000"/>
                          <a:gd name="connsiteX63" fmla="*/ 581 w 10009"/>
                          <a:gd name="connsiteY63" fmla="*/ 2190 h 10000"/>
                          <a:gd name="connsiteX64" fmla="*/ 3848 w 10009"/>
                          <a:gd name="connsiteY64"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452 w 10009"/>
                          <a:gd name="connsiteY10" fmla="*/ 9720 h 10000"/>
                          <a:gd name="connsiteX11" fmla="*/ 6371 w 10009"/>
                          <a:gd name="connsiteY11" fmla="*/ 9797 h 10000"/>
                          <a:gd name="connsiteX12" fmla="*/ 6301 w 10009"/>
                          <a:gd name="connsiteY12" fmla="*/ 9866 h 10000"/>
                          <a:gd name="connsiteX13" fmla="*/ 6248 w 10009"/>
                          <a:gd name="connsiteY13" fmla="*/ 9908 h 10000"/>
                          <a:gd name="connsiteX14" fmla="*/ 6218 w 10009"/>
                          <a:gd name="connsiteY14" fmla="*/ 9932 h 10000"/>
                          <a:gd name="connsiteX15" fmla="*/ 6144 w 10009"/>
                          <a:gd name="connsiteY15" fmla="*/ 9986 h 10000"/>
                          <a:gd name="connsiteX16" fmla="*/ 6079 w 10009"/>
                          <a:gd name="connsiteY16" fmla="*/ 10000 h 10000"/>
                          <a:gd name="connsiteX17" fmla="*/ 6017 w 10009"/>
                          <a:gd name="connsiteY17" fmla="*/ 9990 h 10000"/>
                          <a:gd name="connsiteX18" fmla="*/ 5970 w 10009"/>
                          <a:gd name="connsiteY18" fmla="*/ 9976 h 10000"/>
                          <a:gd name="connsiteX19" fmla="*/ 5941 w 10009"/>
                          <a:gd name="connsiteY19" fmla="*/ 9957 h 10000"/>
                          <a:gd name="connsiteX20" fmla="*/ 5926 w 10009"/>
                          <a:gd name="connsiteY20" fmla="*/ 9952 h 10000"/>
                          <a:gd name="connsiteX21" fmla="*/ 5914 w 10009"/>
                          <a:gd name="connsiteY21" fmla="*/ 9942 h 10000"/>
                          <a:gd name="connsiteX22" fmla="*/ 5879 w 10009"/>
                          <a:gd name="connsiteY22" fmla="*/ 9918 h 10000"/>
                          <a:gd name="connsiteX23" fmla="*/ 5822 w 10009"/>
                          <a:gd name="connsiteY23" fmla="*/ 9875 h 10000"/>
                          <a:gd name="connsiteX24" fmla="*/ 5750 w 10009"/>
                          <a:gd name="connsiteY24" fmla="*/ 9816 h 10000"/>
                          <a:gd name="connsiteX25" fmla="*/ 5654 w 10009"/>
                          <a:gd name="connsiteY25" fmla="*/ 9739 h 10000"/>
                          <a:gd name="connsiteX26" fmla="*/ 5537 w 10009"/>
                          <a:gd name="connsiteY26" fmla="*/ 9648 h 10000"/>
                          <a:gd name="connsiteX27" fmla="*/ 5410 w 10009"/>
                          <a:gd name="connsiteY27" fmla="*/ 9547 h 10000"/>
                          <a:gd name="connsiteX28" fmla="*/ 5264 w 10009"/>
                          <a:gd name="connsiteY28" fmla="*/ 9436 h 10000"/>
                          <a:gd name="connsiteX29" fmla="*/ 5108 w 10009"/>
                          <a:gd name="connsiteY29" fmla="*/ 9315 h 10000"/>
                          <a:gd name="connsiteX30" fmla="*/ 4935 w 10009"/>
                          <a:gd name="connsiteY30" fmla="*/ 9181 h 10000"/>
                          <a:gd name="connsiteX31" fmla="*/ 4752 w 10009"/>
                          <a:gd name="connsiteY31" fmla="*/ 9036 h 10000"/>
                          <a:gd name="connsiteX32" fmla="*/ 4556 w 10009"/>
                          <a:gd name="connsiteY32" fmla="*/ 8887 h 10000"/>
                          <a:gd name="connsiteX33" fmla="*/ 4358 w 10009"/>
                          <a:gd name="connsiteY33" fmla="*/ 8731 h 10000"/>
                          <a:gd name="connsiteX34" fmla="*/ 4150 w 10009"/>
                          <a:gd name="connsiteY34" fmla="*/ 8563 h 10000"/>
                          <a:gd name="connsiteX35" fmla="*/ 3935 w 10009"/>
                          <a:gd name="connsiteY35" fmla="*/ 8404 h 10000"/>
                          <a:gd name="connsiteX36" fmla="*/ 3715 w 10009"/>
                          <a:gd name="connsiteY36" fmla="*/ 8226 h 10000"/>
                          <a:gd name="connsiteX37" fmla="*/ 3490 w 10009"/>
                          <a:gd name="connsiteY37" fmla="*/ 8057 h 10000"/>
                          <a:gd name="connsiteX38" fmla="*/ 3265 w 10009"/>
                          <a:gd name="connsiteY38" fmla="*/ 7884 h 10000"/>
                          <a:gd name="connsiteX39" fmla="*/ 3035 w 10009"/>
                          <a:gd name="connsiteY39" fmla="*/ 7705 h 10000"/>
                          <a:gd name="connsiteX40" fmla="*/ 2809 w 10009"/>
                          <a:gd name="connsiteY40" fmla="*/ 7528 h 10000"/>
                          <a:gd name="connsiteX41" fmla="*/ 2583 w 10009"/>
                          <a:gd name="connsiteY41" fmla="*/ 7349 h 10000"/>
                          <a:gd name="connsiteX42" fmla="*/ 2363 w 10009"/>
                          <a:gd name="connsiteY42" fmla="*/ 7180 h 10000"/>
                          <a:gd name="connsiteX43" fmla="*/ 2143 w 10009"/>
                          <a:gd name="connsiteY43" fmla="*/ 7011 h 10000"/>
                          <a:gd name="connsiteX44" fmla="*/ 1929 w 10009"/>
                          <a:gd name="connsiteY44" fmla="*/ 6843 h 10000"/>
                          <a:gd name="connsiteX45" fmla="*/ 1726 w 10009"/>
                          <a:gd name="connsiteY45" fmla="*/ 6683 h 10000"/>
                          <a:gd name="connsiteX46" fmla="*/ 1526 w 10009"/>
                          <a:gd name="connsiteY46" fmla="*/ 6530 h 10000"/>
                          <a:gd name="connsiteX47" fmla="*/ 1338 w 10009"/>
                          <a:gd name="connsiteY47" fmla="*/ 6379 h 10000"/>
                          <a:gd name="connsiteX48" fmla="*/ 1158 w 10009"/>
                          <a:gd name="connsiteY48" fmla="*/ 6245 h 10000"/>
                          <a:gd name="connsiteX49" fmla="*/ 990 w 10009"/>
                          <a:gd name="connsiteY49" fmla="*/ 6110 h 10000"/>
                          <a:gd name="connsiteX50" fmla="*/ 836 w 10009"/>
                          <a:gd name="connsiteY50" fmla="*/ 5989 h 10000"/>
                          <a:gd name="connsiteX51" fmla="*/ 695 w 10009"/>
                          <a:gd name="connsiteY51" fmla="*/ 5883 h 10000"/>
                          <a:gd name="connsiteX52" fmla="*/ 574 w 10009"/>
                          <a:gd name="connsiteY52" fmla="*/ 5787 h 10000"/>
                          <a:gd name="connsiteX53" fmla="*/ 465 w 10009"/>
                          <a:gd name="connsiteY53" fmla="*/ 5705 h 10000"/>
                          <a:gd name="connsiteX54" fmla="*/ 373 w 10009"/>
                          <a:gd name="connsiteY54" fmla="*/ 5627 h 10000"/>
                          <a:gd name="connsiteX55" fmla="*/ 303 w 10009"/>
                          <a:gd name="connsiteY55" fmla="*/ 5580 h 10000"/>
                          <a:gd name="connsiteX56" fmla="*/ 256 w 10009"/>
                          <a:gd name="connsiteY56" fmla="*/ 5537 h 10000"/>
                          <a:gd name="connsiteX57" fmla="*/ 229 w 10009"/>
                          <a:gd name="connsiteY57" fmla="*/ 5512 h 10000"/>
                          <a:gd name="connsiteX58" fmla="*/ 96 w 10009"/>
                          <a:gd name="connsiteY58" fmla="*/ 5334 h 10000"/>
                          <a:gd name="connsiteX59" fmla="*/ 4 w 10009"/>
                          <a:gd name="connsiteY59" fmla="*/ 4629 h 10000"/>
                          <a:gd name="connsiteX60" fmla="*/ 4 w 10009"/>
                          <a:gd name="connsiteY60" fmla="*/ 3839 h 10000"/>
                          <a:gd name="connsiteX61" fmla="*/ 244 w 10009"/>
                          <a:gd name="connsiteY61" fmla="*/ 2484 h 10000"/>
                          <a:gd name="connsiteX62" fmla="*/ 581 w 10009"/>
                          <a:gd name="connsiteY62" fmla="*/ 2190 h 10000"/>
                          <a:gd name="connsiteX63" fmla="*/ 3848 w 10009"/>
                          <a:gd name="connsiteY63"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71 w 10009"/>
                          <a:gd name="connsiteY10" fmla="*/ 9797 h 10000"/>
                          <a:gd name="connsiteX11" fmla="*/ 6301 w 10009"/>
                          <a:gd name="connsiteY11" fmla="*/ 9866 h 10000"/>
                          <a:gd name="connsiteX12" fmla="*/ 6248 w 10009"/>
                          <a:gd name="connsiteY12" fmla="*/ 9908 h 10000"/>
                          <a:gd name="connsiteX13" fmla="*/ 6218 w 10009"/>
                          <a:gd name="connsiteY13" fmla="*/ 9932 h 10000"/>
                          <a:gd name="connsiteX14" fmla="*/ 6144 w 10009"/>
                          <a:gd name="connsiteY14" fmla="*/ 9986 h 10000"/>
                          <a:gd name="connsiteX15" fmla="*/ 6079 w 10009"/>
                          <a:gd name="connsiteY15" fmla="*/ 10000 h 10000"/>
                          <a:gd name="connsiteX16" fmla="*/ 6017 w 10009"/>
                          <a:gd name="connsiteY16" fmla="*/ 9990 h 10000"/>
                          <a:gd name="connsiteX17" fmla="*/ 5970 w 10009"/>
                          <a:gd name="connsiteY17" fmla="*/ 9976 h 10000"/>
                          <a:gd name="connsiteX18" fmla="*/ 5941 w 10009"/>
                          <a:gd name="connsiteY18" fmla="*/ 9957 h 10000"/>
                          <a:gd name="connsiteX19" fmla="*/ 5926 w 10009"/>
                          <a:gd name="connsiteY19" fmla="*/ 9952 h 10000"/>
                          <a:gd name="connsiteX20" fmla="*/ 5914 w 10009"/>
                          <a:gd name="connsiteY20" fmla="*/ 9942 h 10000"/>
                          <a:gd name="connsiteX21" fmla="*/ 5879 w 10009"/>
                          <a:gd name="connsiteY21" fmla="*/ 9918 h 10000"/>
                          <a:gd name="connsiteX22" fmla="*/ 5822 w 10009"/>
                          <a:gd name="connsiteY22" fmla="*/ 9875 h 10000"/>
                          <a:gd name="connsiteX23" fmla="*/ 5750 w 10009"/>
                          <a:gd name="connsiteY23" fmla="*/ 9816 h 10000"/>
                          <a:gd name="connsiteX24" fmla="*/ 5654 w 10009"/>
                          <a:gd name="connsiteY24" fmla="*/ 9739 h 10000"/>
                          <a:gd name="connsiteX25" fmla="*/ 5537 w 10009"/>
                          <a:gd name="connsiteY25" fmla="*/ 9648 h 10000"/>
                          <a:gd name="connsiteX26" fmla="*/ 5410 w 10009"/>
                          <a:gd name="connsiteY26" fmla="*/ 9547 h 10000"/>
                          <a:gd name="connsiteX27" fmla="*/ 5264 w 10009"/>
                          <a:gd name="connsiteY27" fmla="*/ 9436 h 10000"/>
                          <a:gd name="connsiteX28" fmla="*/ 5108 w 10009"/>
                          <a:gd name="connsiteY28" fmla="*/ 9315 h 10000"/>
                          <a:gd name="connsiteX29" fmla="*/ 4935 w 10009"/>
                          <a:gd name="connsiteY29" fmla="*/ 9181 h 10000"/>
                          <a:gd name="connsiteX30" fmla="*/ 4752 w 10009"/>
                          <a:gd name="connsiteY30" fmla="*/ 9036 h 10000"/>
                          <a:gd name="connsiteX31" fmla="*/ 4556 w 10009"/>
                          <a:gd name="connsiteY31" fmla="*/ 8887 h 10000"/>
                          <a:gd name="connsiteX32" fmla="*/ 4358 w 10009"/>
                          <a:gd name="connsiteY32" fmla="*/ 8731 h 10000"/>
                          <a:gd name="connsiteX33" fmla="*/ 4150 w 10009"/>
                          <a:gd name="connsiteY33" fmla="*/ 8563 h 10000"/>
                          <a:gd name="connsiteX34" fmla="*/ 3935 w 10009"/>
                          <a:gd name="connsiteY34" fmla="*/ 8404 h 10000"/>
                          <a:gd name="connsiteX35" fmla="*/ 3715 w 10009"/>
                          <a:gd name="connsiteY35" fmla="*/ 8226 h 10000"/>
                          <a:gd name="connsiteX36" fmla="*/ 3490 w 10009"/>
                          <a:gd name="connsiteY36" fmla="*/ 8057 h 10000"/>
                          <a:gd name="connsiteX37" fmla="*/ 3265 w 10009"/>
                          <a:gd name="connsiteY37" fmla="*/ 7884 h 10000"/>
                          <a:gd name="connsiteX38" fmla="*/ 3035 w 10009"/>
                          <a:gd name="connsiteY38" fmla="*/ 7705 h 10000"/>
                          <a:gd name="connsiteX39" fmla="*/ 2809 w 10009"/>
                          <a:gd name="connsiteY39" fmla="*/ 7528 h 10000"/>
                          <a:gd name="connsiteX40" fmla="*/ 2583 w 10009"/>
                          <a:gd name="connsiteY40" fmla="*/ 7349 h 10000"/>
                          <a:gd name="connsiteX41" fmla="*/ 2363 w 10009"/>
                          <a:gd name="connsiteY41" fmla="*/ 7180 h 10000"/>
                          <a:gd name="connsiteX42" fmla="*/ 2143 w 10009"/>
                          <a:gd name="connsiteY42" fmla="*/ 7011 h 10000"/>
                          <a:gd name="connsiteX43" fmla="*/ 1929 w 10009"/>
                          <a:gd name="connsiteY43" fmla="*/ 6843 h 10000"/>
                          <a:gd name="connsiteX44" fmla="*/ 1726 w 10009"/>
                          <a:gd name="connsiteY44" fmla="*/ 6683 h 10000"/>
                          <a:gd name="connsiteX45" fmla="*/ 1526 w 10009"/>
                          <a:gd name="connsiteY45" fmla="*/ 6530 h 10000"/>
                          <a:gd name="connsiteX46" fmla="*/ 1338 w 10009"/>
                          <a:gd name="connsiteY46" fmla="*/ 6379 h 10000"/>
                          <a:gd name="connsiteX47" fmla="*/ 1158 w 10009"/>
                          <a:gd name="connsiteY47" fmla="*/ 6245 h 10000"/>
                          <a:gd name="connsiteX48" fmla="*/ 990 w 10009"/>
                          <a:gd name="connsiteY48" fmla="*/ 6110 h 10000"/>
                          <a:gd name="connsiteX49" fmla="*/ 836 w 10009"/>
                          <a:gd name="connsiteY49" fmla="*/ 5989 h 10000"/>
                          <a:gd name="connsiteX50" fmla="*/ 695 w 10009"/>
                          <a:gd name="connsiteY50" fmla="*/ 5883 h 10000"/>
                          <a:gd name="connsiteX51" fmla="*/ 574 w 10009"/>
                          <a:gd name="connsiteY51" fmla="*/ 5787 h 10000"/>
                          <a:gd name="connsiteX52" fmla="*/ 465 w 10009"/>
                          <a:gd name="connsiteY52" fmla="*/ 5705 h 10000"/>
                          <a:gd name="connsiteX53" fmla="*/ 373 w 10009"/>
                          <a:gd name="connsiteY53" fmla="*/ 5627 h 10000"/>
                          <a:gd name="connsiteX54" fmla="*/ 303 w 10009"/>
                          <a:gd name="connsiteY54" fmla="*/ 5580 h 10000"/>
                          <a:gd name="connsiteX55" fmla="*/ 256 w 10009"/>
                          <a:gd name="connsiteY55" fmla="*/ 5537 h 10000"/>
                          <a:gd name="connsiteX56" fmla="*/ 229 w 10009"/>
                          <a:gd name="connsiteY56" fmla="*/ 5512 h 10000"/>
                          <a:gd name="connsiteX57" fmla="*/ 96 w 10009"/>
                          <a:gd name="connsiteY57" fmla="*/ 5334 h 10000"/>
                          <a:gd name="connsiteX58" fmla="*/ 4 w 10009"/>
                          <a:gd name="connsiteY58" fmla="*/ 4629 h 10000"/>
                          <a:gd name="connsiteX59" fmla="*/ 4 w 10009"/>
                          <a:gd name="connsiteY59" fmla="*/ 3839 h 10000"/>
                          <a:gd name="connsiteX60" fmla="*/ 244 w 10009"/>
                          <a:gd name="connsiteY60" fmla="*/ 2484 h 10000"/>
                          <a:gd name="connsiteX61" fmla="*/ 581 w 10009"/>
                          <a:gd name="connsiteY61" fmla="*/ 2190 h 10000"/>
                          <a:gd name="connsiteX62" fmla="*/ 3848 w 10009"/>
                          <a:gd name="connsiteY62"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301 w 10009"/>
                          <a:gd name="connsiteY10" fmla="*/ 9866 h 10000"/>
                          <a:gd name="connsiteX11" fmla="*/ 6248 w 10009"/>
                          <a:gd name="connsiteY11" fmla="*/ 9908 h 10000"/>
                          <a:gd name="connsiteX12" fmla="*/ 6218 w 10009"/>
                          <a:gd name="connsiteY12" fmla="*/ 9932 h 10000"/>
                          <a:gd name="connsiteX13" fmla="*/ 6144 w 10009"/>
                          <a:gd name="connsiteY13" fmla="*/ 9986 h 10000"/>
                          <a:gd name="connsiteX14" fmla="*/ 6079 w 10009"/>
                          <a:gd name="connsiteY14" fmla="*/ 10000 h 10000"/>
                          <a:gd name="connsiteX15" fmla="*/ 6017 w 10009"/>
                          <a:gd name="connsiteY15" fmla="*/ 9990 h 10000"/>
                          <a:gd name="connsiteX16" fmla="*/ 5970 w 10009"/>
                          <a:gd name="connsiteY16" fmla="*/ 9976 h 10000"/>
                          <a:gd name="connsiteX17" fmla="*/ 5941 w 10009"/>
                          <a:gd name="connsiteY17" fmla="*/ 9957 h 10000"/>
                          <a:gd name="connsiteX18" fmla="*/ 5926 w 10009"/>
                          <a:gd name="connsiteY18" fmla="*/ 9952 h 10000"/>
                          <a:gd name="connsiteX19" fmla="*/ 5914 w 10009"/>
                          <a:gd name="connsiteY19" fmla="*/ 9942 h 10000"/>
                          <a:gd name="connsiteX20" fmla="*/ 5879 w 10009"/>
                          <a:gd name="connsiteY20" fmla="*/ 9918 h 10000"/>
                          <a:gd name="connsiteX21" fmla="*/ 5822 w 10009"/>
                          <a:gd name="connsiteY21" fmla="*/ 9875 h 10000"/>
                          <a:gd name="connsiteX22" fmla="*/ 5750 w 10009"/>
                          <a:gd name="connsiteY22" fmla="*/ 9816 h 10000"/>
                          <a:gd name="connsiteX23" fmla="*/ 5654 w 10009"/>
                          <a:gd name="connsiteY23" fmla="*/ 9739 h 10000"/>
                          <a:gd name="connsiteX24" fmla="*/ 5537 w 10009"/>
                          <a:gd name="connsiteY24" fmla="*/ 9648 h 10000"/>
                          <a:gd name="connsiteX25" fmla="*/ 5410 w 10009"/>
                          <a:gd name="connsiteY25" fmla="*/ 9547 h 10000"/>
                          <a:gd name="connsiteX26" fmla="*/ 5264 w 10009"/>
                          <a:gd name="connsiteY26" fmla="*/ 9436 h 10000"/>
                          <a:gd name="connsiteX27" fmla="*/ 5108 w 10009"/>
                          <a:gd name="connsiteY27" fmla="*/ 9315 h 10000"/>
                          <a:gd name="connsiteX28" fmla="*/ 4935 w 10009"/>
                          <a:gd name="connsiteY28" fmla="*/ 9181 h 10000"/>
                          <a:gd name="connsiteX29" fmla="*/ 4752 w 10009"/>
                          <a:gd name="connsiteY29" fmla="*/ 9036 h 10000"/>
                          <a:gd name="connsiteX30" fmla="*/ 4556 w 10009"/>
                          <a:gd name="connsiteY30" fmla="*/ 8887 h 10000"/>
                          <a:gd name="connsiteX31" fmla="*/ 4358 w 10009"/>
                          <a:gd name="connsiteY31" fmla="*/ 8731 h 10000"/>
                          <a:gd name="connsiteX32" fmla="*/ 4150 w 10009"/>
                          <a:gd name="connsiteY32" fmla="*/ 8563 h 10000"/>
                          <a:gd name="connsiteX33" fmla="*/ 3935 w 10009"/>
                          <a:gd name="connsiteY33" fmla="*/ 8404 h 10000"/>
                          <a:gd name="connsiteX34" fmla="*/ 3715 w 10009"/>
                          <a:gd name="connsiteY34" fmla="*/ 8226 h 10000"/>
                          <a:gd name="connsiteX35" fmla="*/ 3490 w 10009"/>
                          <a:gd name="connsiteY35" fmla="*/ 8057 h 10000"/>
                          <a:gd name="connsiteX36" fmla="*/ 3265 w 10009"/>
                          <a:gd name="connsiteY36" fmla="*/ 7884 h 10000"/>
                          <a:gd name="connsiteX37" fmla="*/ 3035 w 10009"/>
                          <a:gd name="connsiteY37" fmla="*/ 7705 h 10000"/>
                          <a:gd name="connsiteX38" fmla="*/ 2809 w 10009"/>
                          <a:gd name="connsiteY38" fmla="*/ 7528 h 10000"/>
                          <a:gd name="connsiteX39" fmla="*/ 2583 w 10009"/>
                          <a:gd name="connsiteY39" fmla="*/ 7349 h 10000"/>
                          <a:gd name="connsiteX40" fmla="*/ 2363 w 10009"/>
                          <a:gd name="connsiteY40" fmla="*/ 7180 h 10000"/>
                          <a:gd name="connsiteX41" fmla="*/ 2143 w 10009"/>
                          <a:gd name="connsiteY41" fmla="*/ 7011 h 10000"/>
                          <a:gd name="connsiteX42" fmla="*/ 1929 w 10009"/>
                          <a:gd name="connsiteY42" fmla="*/ 6843 h 10000"/>
                          <a:gd name="connsiteX43" fmla="*/ 1726 w 10009"/>
                          <a:gd name="connsiteY43" fmla="*/ 6683 h 10000"/>
                          <a:gd name="connsiteX44" fmla="*/ 1526 w 10009"/>
                          <a:gd name="connsiteY44" fmla="*/ 6530 h 10000"/>
                          <a:gd name="connsiteX45" fmla="*/ 1338 w 10009"/>
                          <a:gd name="connsiteY45" fmla="*/ 6379 h 10000"/>
                          <a:gd name="connsiteX46" fmla="*/ 1158 w 10009"/>
                          <a:gd name="connsiteY46" fmla="*/ 6245 h 10000"/>
                          <a:gd name="connsiteX47" fmla="*/ 990 w 10009"/>
                          <a:gd name="connsiteY47" fmla="*/ 6110 h 10000"/>
                          <a:gd name="connsiteX48" fmla="*/ 836 w 10009"/>
                          <a:gd name="connsiteY48" fmla="*/ 5989 h 10000"/>
                          <a:gd name="connsiteX49" fmla="*/ 695 w 10009"/>
                          <a:gd name="connsiteY49" fmla="*/ 5883 h 10000"/>
                          <a:gd name="connsiteX50" fmla="*/ 574 w 10009"/>
                          <a:gd name="connsiteY50" fmla="*/ 5787 h 10000"/>
                          <a:gd name="connsiteX51" fmla="*/ 465 w 10009"/>
                          <a:gd name="connsiteY51" fmla="*/ 5705 h 10000"/>
                          <a:gd name="connsiteX52" fmla="*/ 373 w 10009"/>
                          <a:gd name="connsiteY52" fmla="*/ 5627 h 10000"/>
                          <a:gd name="connsiteX53" fmla="*/ 303 w 10009"/>
                          <a:gd name="connsiteY53" fmla="*/ 5580 h 10000"/>
                          <a:gd name="connsiteX54" fmla="*/ 256 w 10009"/>
                          <a:gd name="connsiteY54" fmla="*/ 5537 h 10000"/>
                          <a:gd name="connsiteX55" fmla="*/ 229 w 10009"/>
                          <a:gd name="connsiteY55" fmla="*/ 5512 h 10000"/>
                          <a:gd name="connsiteX56" fmla="*/ 96 w 10009"/>
                          <a:gd name="connsiteY56" fmla="*/ 5334 h 10000"/>
                          <a:gd name="connsiteX57" fmla="*/ 4 w 10009"/>
                          <a:gd name="connsiteY57" fmla="*/ 4629 h 10000"/>
                          <a:gd name="connsiteX58" fmla="*/ 4 w 10009"/>
                          <a:gd name="connsiteY58" fmla="*/ 3839 h 10000"/>
                          <a:gd name="connsiteX59" fmla="*/ 244 w 10009"/>
                          <a:gd name="connsiteY59" fmla="*/ 2484 h 10000"/>
                          <a:gd name="connsiteX60" fmla="*/ 581 w 10009"/>
                          <a:gd name="connsiteY60" fmla="*/ 2190 h 10000"/>
                          <a:gd name="connsiteX61" fmla="*/ 3848 w 10009"/>
                          <a:gd name="connsiteY61"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218 w 10009"/>
                          <a:gd name="connsiteY11" fmla="*/ 9932 h 10000"/>
                          <a:gd name="connsiteX12" fmla="*/ 6144 w 10009"/>
                          <a:gd name="connsiteY12" fmla="*/ 9986 h 10000"/>
                          <a:gd name="connsiteX13" fmla="*/ 6079 w 10009"/>
                          <a:gd name="connsiteY13" fmla="*/ 10000 h 10000"/>
                          <a:gd name="connsiteX14" fmla="*/ 6017 w 10009"/>
                          <a:gd name="connsiteY14" fmla="*/ 9990 h 10000"/>
                          <a:gd name="connsiteX15" fmla="*/ 5970 w 10009"/>
                          <a:gd name="connsiteY15" fmla="*/ 9976 h 10000"/>
                          <a:gd name="connsiteX16" fmla="*/ 5941 w 10009"/>
                          <a:gd name="connsiteY16" fmla="*/ 9957 h 10000"/>
                          <a:gd name="connsiteX17" fmla="*/ 5926 w 10009"/>
                          <a:gd name="connsiteY17" fmla="*/ 9952 h 10000"/>
                          <a:gd name="connsiteX18" fmla="*/ 5914 w 10009"/>
                          <a:gd name="connsiteY18" fmla="*/ 9942 h 10000"/>
                          <a:gd name="connsiteX19" fmla="*/ 5879 w 10009"/>
                          <a:gd name="connsiteY19" fmla="*/ 9918 h 10000"/>
                          <a:gd name="connsiteX20" fmla="*/ 5822 w 10009"/>
                          <a:gd name="connsiteY20" fmla="*/ 9875 h 10000"/>
                          <a:gd name="connsiteX21" fmla="*/ 5750 w 10009"/>
                          <a:gd name="connsiteY21" fmla="*/ 9816 h 10000"/>
                          <a:gd name="connsiteX22" fmla="*/ 5654 w 10009"/>
                          <a:gd name="connsiteY22" fmla="*/ 9739 h 10000"/>
                          <a:gd name="connsiteX23" fmla="*/ 5537 w 10009"/>
                          <a:gd name="connsiteY23" fmla="*/ 9648 h 10000"/>
                          <a:gd name="connsiteX24" fmla="*/ 5410 w 10009"/>
                          <a:gd name="connsiteY24" fmla="*/ 9547 h 10000"/>
                          <a:gd name="connsiteX25" fmla="*/ 5264 w 10009"/>
                          <a:gd name="connsiteY25" fmla="*/ 9436 h 10000"/>
                          <a:gd name="connsiteX26" fmla="*/ 5108 w 10009"/>
                          <a:gd name="connsiteY26" fmla="*/ 9315 h 10000"/>
                          <a:gd name="connsiteX27" fmla="*/ 4935 w 10009"/>
                          <a:gd name="connsiteY27" fmla="*/ 9181 h 10000"/>
                          <a:gd name="connsiteX28" fmla="*/ 4752 w 10009"/>
                          <a:gd name="connsiteY28" fmla="*/ 9036 h 10000"/>
                          <a:gd name="connsiteX29" fmla="*/ 4556 w 10009"/>
                          <a:gd name="connsiteY29" fmla="*/ 8887 h 10000"/>
                          <a:gd name="connsiteX30" fmla="*/ 4358 w 10009"/>
                          <a:gd name="connsiteY30" fmla="*/ 8731 h 10000"/>
                          <a:gd name="connsiteX31" fmla="*/ 4150 w 10009"/>
                          <a:gd name="connsiteY31" fmla="*/ 8563 h 10000"/>
                          <a:gd name="connsiteX32" fmla="*/ 3935 w 10009"/>
                          <a:gd name="connsiteY32" fmla="*/ 8404 h 10000"/>
                          <a:gd name="connsiteX33" fmla="*/ 3715 w 10009"/>
                          <a:gd name="connsiteY33" fmla="*/ 8226 h 10000"/>
                          <a:gd name="connsiteX34" fmla="*/ 3490 w 10009"/>
                          <a:gd name="connsiteY34" fmla="*/ 8057 h 10000"/>
                          <a:gd name="connsiteX35" fmla="*/ 3265 w 10009"/>
                          <a:gd name="connsiteY35" fmla="*/ 7884 h 10000"/>
                          <a:gd name="connsiteX36" fmla="*/ 3035 w 10009"/>
                          <a:gd name="connsiteY36" fmla="*/ 7705 h 10000"/>
                          <a:gd name="connsiteX37" fmla="*/ 2809 w 10009"/>
                          <a:gd name="connsiteY37" fmla="*/ 7528 h 10000"/>
                          <a:gd name="connsiteX38" fmla="*/ 2583 w 10009"/>
                          <a:gd name="connsiteY38" fmla="*/ 7349 h 10000"/>
                          <a:gd name="connsiteX39" fmla="*/ 2363 w 10009"/>
                          <a:gd name="connsiteY39" fmla="*/ 7180 h 10000"/>
                          <a:gd name="connsiteX40" fmla="*/ 2143 w 10009"/>
                          <a:gd name="connsiteY40" fmla="*/ 7011 h 10000"/>
                          <a:gd name="connsiteX41" fmla="*/ 1929 w 10009"/>
                          <a:gd name="connsiteY41" fmla="*/ 6843 h 10000"/>
                          <a:gd name="connsiteX42" fmla="*/ 1726 w 10009"/>
                          <a:gd name="connsiteY42" fmla="*/ 6683 h 10000"/>
                          <a:gd name="connsiteX43" fmla="*/ 1526 w 10009"/>
                          <a:gd name="connsiteY43" fmla="*/ 6530 h 10000"/>
                          <a:gd name="connsiteX44" fmla="*/ 1338 w 10009"/>
                          <a:gd name="connsiteY44" fmla="*/ 6379 h 10000"/>
                          <a:gd name="connsiteX45" fmla="*/ 1158 w 10009"/>
                          <a:gd name="connsiteY45" fmla="*/ 6245 h 10000"/>
                          <a:gd name="connsiteX46" fmla="*/ 990 w 10009"/>
                          <a:gd name="connsiteY46" fmla="*/ 6110 h 10000"/>
                          <a:gd name="connsiteX47" fmla="*/ 836 w 10009"/>
                          <a:gd name="connsiteY47" fmla="*/ 5989 h 10000"/>
                          <a:gd name="connsiteX48" fmla="*/ 695 w 10009"/>
                          <a:gd name="connsiteY48" fmla="*/ 5883 h 10000"/>
                          <a:gd name="connsiteX49" fmla="*/ 574 w 10009"/>
                          <a:gd name="connsiteY49" fmla="*/ 5787 h 10000"/>
                          <a:gd name="connsiteX50" fmla="*/ 465 w 10009"/>
                          <a:gd name="connsiteY50" fmla="*/ 5705 h 10000"/>
                          <a:gd name="connsiteX51" fmla="*/ 373 w 10009"/>
                          <a:gd name="connsiteY51" fmla="*/ 5627 h 10000"/>
                          <a:gd name="connsiteX52" fmla="*/ 303 w 10009"/>
                          <a:gd name="connsiteY52" fmla="*/ 5580 h 10000"/>
                          <a:gd name="connsiteX53" fmla="*/ 256 w 10009"/>
                          <a:gd name="connsiteY53" fmla="*/ 5537 h 10000"/>
                          <a:gd name="connsiteX54" fmla="*/ 229 w 10009"/>
                          <a:gd name="connsiteY54" fmla="*/ 5512 h 10000"/>
                          <a:gd name="connsiteX55" fmla="*/ 96 w 10009"/>
                          <a:gd name="connsiteY55" fmla="*/ 5334 h 10000"/>
                          <a:gd name="connsiteX56" fmla="*/ 4 w 10009"/>
                          <a:gd name="connsiteY56" fmla="*/ 4629 h 10000"/>
                          <a:gd name="connsiteX57" fmla="*/ 4 w 10009"/>
                          <a:gd name="connsiteY57" fmla="*/ 3839 h 10000"/>
                          <a:gd name="connsiteX58" fmla="*/ 244 w 10009"/>
                          <a:gd name="connsiteY58" fmla="*/ 2484 h 10000"/>
                          <a:gd name="connsiteX59" fmla="*/ 581 w 10009"/>
                          <a:gd name="connsiteY59" fmla="*/ 2190 h 10000"/>
                          <a:gd name="connsiteX60" fmla="*/ 3848 w 10009"/>
                          <a:gd name="connsiteY60"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248 w 10009"/>
                          <a:gd name="connsiteY10" fmla="*/ 9908 h 10000"/>
                          <a:gd name="connsiteX11" fmla="*/ 6144 w 10009"/>
                          <a:gd name="connsiteY11" fmla="*/ 9986 h 10000"/>
                          <a:gd name="connsiteX12" fmla="*/ 6079 w 10009"/>
                          <a:gd name="connsiteY12" fmla="*/ 10000 h 10000"/>
                          <a:gd name="connsiteX13" fmla="*/ 6017 w 10009"/>
                          <a:gd name="connsiteY13" fmla="*/ 9990 h 10000"/>
                          <a:gd name="connsiteX14" fmla="*/ 5970 w 10009"/>
                          <a:gd name="connsiteY14" fmla="*/ 9976 h 10000"/>
                          <a:gd name="connsiteX15" fmla="*/ 5941 w 10009"/>
                          <a:gd name="connsiteY15" fmla="*/ 9957 h 10000"/>
                          <a:gd name="connsiteX16" fmla="*/ 5926 w 10009"/>
                          <a:gd name="connsiteY16" fmla="*/ 9952 h 10000"/>
                          <a:gd name="connsiteX17" fmla="*/ 5914 w 10009"/>
                          <a:gd name="connsiteY17" fmla="*/ 9942 h 10000"/>
                          <a:gd name="connsiteX18" fmla="*/ 5879 w 10009"/>
                          <a:gd name="connsiteY18" fmla="*/ 9918 h 10000"/>
                          <a:gd name="connsiteX19" fmla="*/ 5822 w 10009"/>
                          <a:gd name="connsiteY19" fmla="*/ 9875 h 10000"/>
                          <a:gd name="connsiteX20" fmla="*/ 5750 w 10009"/>
                          <a:gd name="connsiteY20" fmla="*/ 9816 h 10000"/>
                          <a:gd name="connsiteX21" fmla="*/ 5654 w 10009"/>
                          <a:gd name="connsiteY21" fmla="*/ 9739 h 10000"/>
                          <a:gd name="connsiteX22" fmla="*/ 5537 w 10009"/>
                          <a:gd name="connsiteY22" fmla="*/ 9648 h 10000"/>
                          <a:gd name="connsiteX23" fmla="*/ 5410 w 10009"/>
                          <a:gd name="connsiteY23" fmla="*/ 9547 h 10000"/>
                          <a:gd name="connsiteX24" fmla="*/ 5264 w 10009"/>
                          <a:gd name="connsiteY24" fmla="*/ 9436 h 10000"/>
                          <a:gd name="connsiteX25" fmla="*/ 5108 w 10009"/>
                          <a:gd name="connsiteY25" fmla="*/ 9315 h 10000"/>
                          <a:gd name="connsiteX26" fmla="*/ 4935 w 10009"/>
                          <a:gd name="connsiteY26" fmla="*/ 9181 h 10000"/>
                          <a:gd name="connsiteX27" fmla="*/ 4752 w 10009"/>
                          <a:gd name="connsiteY27" fmla="*/ 9036 h 10000"/>
                          <a:gd name="connsiteX28" fmla="*/ 4556 w 10009"/>
                          <a:gd name="connsiteY28" fmla="*/ 8887 h 10000"/>
                          <a:gd name="connsiteX29" fmla="*/ 4358 w 10009"/>
                          <a:gd name="connsiteY29" fmla="*/ 8731 h 10000"/>
                          <a:gd name="connsiteX30" fmla="*/ 4150 w 10009"/>
                          <a:gd name="connsiteY30" fmla="*/ 8563 h 10000"/>
                          <a:gd name="connsiteX31" fmla="*/ 3935 w 10009"/>
                          <a:gd name="connsiteY31" fmla="*/ 8404 h 10000"/>
                          <a:gd name="connsiteX32" fmla="*/ 3715 w 10009"/>
                          <a:gd name="connsiteY32" fmla="*/ 8226 h 10000"/>
                          <a:gd name="connsiteX33" fmla="*/ 3490 w 10009"/>
                          <a:gd name="connsiteY33" fmla="*/ 8057 h 10000"/>
                          <a:gd name="connsiteX34" fmla="*/ 3265 w 10009"/>
                          <a:gd name="connsiteY34" fmla="*/ 7884 h 10000"/>
                          <a:gd name="connsiteX35" fmla="*/ 3035 w 10009"/>
                          <a:gd name="connsiteY35" fmla="*/ 7705 h 10000"/>
                          <a:gd name="connsiteX36" fmla="*/ 2809 w 10009"/>
                          <a:gd name="connsiteY36" fmla="*/ 7528 h 10000"/>
                          <a:gd name="connsiteX37" fmla="*/ 2583 w 10009"/>
                          <a:gd name="connsiteY37" fmla="*/ 7349 h 10000"/>
                          <a:gd name="connsiteX38" fmla="*/ 2363 w 10009"/>
                          <a:gd name="connsiteY38" fmla="*/ 7180 h 10000"/>
                          <a:gd name="connsiteX39" fmla="*/ 2143 w 10009"/>
                          <a:gd name="connsiteY39" fmla="*/ 7011 h 10000"/>
                          <a:gd name="connsiteX40" fmla="*/ 1929 w 10009"/>
                          <a:gd name="connsiteY40" fmla="*/ 6843 h 10000"/>
                          <a:gd name="connsiteX41" fmla="*/ 1726 w 10009"/>
                          <a:gd name="connsiteY41" fmla="*/ 6683 h 10000"/>
                          <a:gd name="connsiteX42" fmla="*/ 1526 w 10009"/>
                          <a:gd name="connsiteY42" fmla="*/ 6530 h 10000"/>
                          <a:gd name="connsiteX43" fmla="*/ 1338 w 10009"/>
                          <a:gd name="connsiteY43" fmla="*/ 6379 h 10000"/>
                          <a:gd name="connsiteX44" fmla="*/ 1158 w 10009"/>
                          <a:gd name="connsiteY44" fmla="*/ 6245 h 10000"/>
                          <a:gd name="connsiteX45" fmla="*/ 990 w 10009"/>
                          <a:gd name="connsiteY45" fmla="*/ 6110 h 10000"/>
                          <a:gd name="connsiteX46" fmla="*/ 836 w 10009"/>
                          <a:gd name="connsiteY46" fmla="*/ 5989 h 10000"/>
                          <a:gd name="connsiteX47" fmla="*/ 695 w 10009"/>
                          <a:gd name="connsiteY47" fmla="*/ 5883 h 10000"/>
                          <a:gd name="connsiteX48" fmla="*/ 574 w 10009"/>
                          <a:gd name="connsiteY48" fmla="*/ 5787 h 10000"/>
                          <a:gd name="connsiteX49" fmla="*/ 465 w 10009"/>
                          <a:gd name="connsiteY49" fmla="*/ 5705 h 10000"/>
                          <a:gd name="connsiteX50" fmla="*/ 373 w 10009"/>
                          <a:gd name="connsiteY50" fmla="*/ 5627 h 10000"/>
                          <a:gd name="connsiteX51" fmla="*/ 303 w 10009"/>
                          <a:gd name="connsiteY51" fmla="*/ 5580 h 10000"/>
                          <a:gd name="connsiteX52" fmla="*/ 256 w 10009"/>
                          <a:gd name="connsiteY52" fmla="*/ 5537 h 10000"/>
                          <a:gd name="connsiteX53" fmla="*/ 229 w 10009"/>
                          <a:gd name="connsiteY53" fmla="*/ 5512 h 10000"/>
                          <a:gd name="connsiteX54" fmla="*/ 96 w 10009"/>
                          <a:gd name="connsiteY54" fmla="*/ 5334 h 10000"/>
                          <a:gd name="connsiteX55" fmla="*/ 4 w 10009"/>
                          <a:gd name="connsiteY55" fmla="*/ 4629 h 10000"/>
                          <a:gd name="connsiteX56" fmla="*/ 4 w 10009"/>
                          <a:gd name="connsiteY56" fmla="*/ 3839 h 10000"/>
                          <a:gd name="connsiteX57" fmla="*/ 244 w 10009"/>
                          <a:gd name="connsiteY57" fmla="*/ 2484 h 10000"/>
                          <a:gd name="connsiteX58" fmla="*/ 581 w 10009"/>
                          <a:gd name="connsiteY58" fmla="*/ 2190 h 10000"/>
                          <a:gd name="connsiteX59" fmla="*/ 3848 w 10009"/>
                          <a:gd name="connsiteY59" fmla="*/ 98 h 10000"/>
                          <a:gd name="connsiteX0" fmla="*/ 3848 w 10009"/>
                          <a:gd name="connsiteY0" fmla="*/ 98 h 10000"/>
                          <a:gd name="connsiteX1" fmla="*/ 4229 w 10009"/>
                          <a:gd name="connsiteY1" fmla="*/ 51 h 10000"/>
                          <a:gd name="connsiteX2" fmla="*/ 9713 w 10009"/>
                          <a:gd name="connsiteY2" fmla="*/ 3232 h 10000"/>
                          <a:gd name="connsiteX3" fmla="*/ 9995 w 10009"/>
                          <a:gd name="connsiteY3" fmla="*/ 3406 h 10000"/>
                          <a:gd name="connsiteX4" fmla="*/ 9894 w 10009"/>
                          <a:gd name="connsiteY4" fmla="*/ 3695 h 10000"/>
                          <a:gd name="connsiteX5" fmla="*/ 9581 w 10009"/>
                          <a:gd name="connsiteY5" fmla="*/ 4042 h 10000"/>
                          <a:gd name="connsiteX6" fmla="*/ 9574 w 10009"/>
                          <a:gd name="connsiteY6" fmla="*/ 6245 h 10000"/>
                          <a:gd name="connsiteX7" fmla="*/ 9661 w 10009"/>
                          <a:gd name="connsiteY7" fmla="*/ 6312 h 10000"/>
                          <a:gd name="connsiteX8" fmla="*/ 9894 w 10009"/>
                          <a:gd name="connsiteY8" fmla="*/ 6496 h 10000"/>
                          <a:gd name="connsiteX9" fmla="*/ 9691 w 10009"/>
                          <a:gd name="connsiteY9" fmla="*/ 6833 h 10000"/>
                          <a:gd name="connsiteX10" fmla="*/ 6144 w 10009"/>
                          <a:gd name="connsiteY10" fmla="*/ 9986 h 10000"/>
                          <a:gd name="connsiteX11" fmla="*/ 6079 w 10009"/>
                          <a:gd name="connsiteY11" fmla="*/ 10000 h 10000"/>
                          <a:gd name="connsiteX12" fmla="*/ 6017 w 10009"/>
                          <a:gd name="connsiteY12" fmla="*/ 9990 h 10000"/>
                          <a:gd name="connsiteX13" fmla="*/ 5970 w 10009"/>
                          <a:gd name="connsiteY13" fmla="*/ 9976 h 10000"/>
                          <a:gd name="connsiteX14" fmla="*/ 5941 w 10009"/>
                          <a:gd name="connsiteY14" fmla="*/ 9957 h 10000"/>
                          <a:gd name="connsiteX15" fmla="*/ 5926 w 10009"/>
                          <a:gd name="connsiteY15" fmla="*/ 9952 h 10000"/>
                          <a:gd name="connsiteX16" fmla="*/ 5914 w 10009"/>
                          <a:gd name="connsiteY16" fmla="*/ 9942 h 10000"/>
                          <a:gd name="connsiteX17" fmla="*/ 5879 w 10009"/>
                          <a:gd name="connsiteY17" fmla="*/ 9918 h 10000"/>
                          <a:gd name="connsiteX18" fmla="*/ 5822 w 10009"/>
                          <a:gd name="connsiteY18" fmla="*/ 9875 h 10000"/>
                          <a:gd name="connsiteX19" fmla="*/ 5750 w 10009"/>
                          <a:gd name="connsiteY19" fmla="*/ 9816 h 10000"/>
                          <a:gd name="connsiteX20" fmla="*/ 5654 w 10009"/>
                          <a:gd name="connsiteY20" fmla="*/ 9739 h 10000"/>
                          <a:gd name="connsiteX21" fmla="*/ 5537 w 10009"/>
                          <a:gd name="connsiteY21" fmla="*/ 9648 h 10000"/>
                          <a:gd name="connsiteX22" fmla="*/ 5410 w 10009"/>
                          <a:gd name="connsiteY22" fmla="*/ 9547 h 10000"/>
                          <a:gd name="connsiteX23" fmla="*/ 5264 w 10009"/>
                          <a:gd name="connsiteY23" fmla="*/ 9436 h 10000"/>
                          <a:gd name="connsiteX24" fmla="*/ 5108 w 10009"/>
                          <a:gd name="connsiteY24" fmla="*/ 9315 h 10000"/>
                          <a:gd name="connsiteX25" fmla="*/ 4935 w 10009"/>
                          <a:gd name="connsiteY25" fmla="*/ 9181 h 10000"/>
                          <a:gd name="connsiteX26" fmla="*/ 4752 w 10009"/>
                          <a:gd name="connsiteY26" fmla="*/ 9036 h 10000"/>
                          <a:gd name="connsiteX27" fmla="*/ 4556 w 10009"/>
                          <a:gd name="connsiteY27" fmla="*/ 8887 h 10000"/>
                          <a:gd name="connsiteX28" fmla="*/ 4358 w 10009"/>
                          <a:gd name="connsiteY28" fmla="*/ 8731 h 10000"/>
                          <a:gd name="connsiteX29" fmla="*/ 4150 w 10009"/>
                          <a:gd name="connsiteY29" fmla="*/ 8563 h 10000"/>
                          <a:gd name="connsiteX30" fmla="*/ 3935 w 10009"/>
                          <a:gd name="connsiteY30" fmla="*/ 8404 h 10000"/>
                          <a:gd name="connsiteX31" fmla="*/ 3715 w 10009"/>
                          <a:gd name="connsiteY31" fmla="*/ 8226 h 10000"/>
                          <a:gd name="connsiteX32" fmla="*/ 3490 w 10009"/>
                          <a:gd name="connsiteY32" fmla="*/ 8057 h 10000"/>
                          <a:gd name="connsiteX33" fmla="*/ 3265 w 10009"/>
                          <a:gd name="connsiteY33" fmla="*/ 7884 h 10000"/>
                          <a:gd name="connsiteX34" fmla="*/ 3035 w 10009"/>
                          <a:gd name="connsiteY34" fmla="*/ 7705 h 10000"/>
                          <a:gd name="connsiteX35" fmla="*/ 2809 w 10009"/>
                          <a:gd name="connsiteY35" fmla="*/ 7528 h 10000"/>
                          <a:gd name="connsiteX36" fmla="*/ 2583 w 10009"/>
                          <a:gd name="connsiteY36" fmla="*/ 7349 h 10000"/>
                          <a:gd name="connsiteX37" fmla="*/ 2363 w 10009"/>
                          <a:gd name="connsiteY37" fmla="*/ 7180 h 10000"/>
                          <a:gd name="connsiteX38" fmla="*/ 2143 w 10009"/>
                          <a:gd name="connsiteY38" fmla="*/ 7011 h 10000"/>
                          <a:gd name="connsiteX39" fmla="*/ 1929 w 10009"/>
                          <a:gd name="connsiteY39" fmla="*/ 6843 h 10000"/>
                          <a:gd name="connsiteX40" fmla="*/ 1726 w 10009"/>
                          <a:gd name="connsiteY40" fmla="*/ 6683 h 10000"/>
                          <a:gd name="connsiteX41" fmla="*/ 1526 w 10009"/>
                          <a:gd name="connsiteY41" fmla="*/ 6530 h 10000"/>
                          <a:gd name="connsiteX42" fmla="*/ 1338 w 10009"/>
                          <a:gd name="connsiteY42" fmla="*/ 6379 h 10000"/>
                          <a:gd name="connsiteX43" fmla="*/ 1158 w 10009"/>
                          <a:gd name="connsiteY43" fmla="*/ 6245 h 10000"/>
                          <a:gd name="connsiteX44" fmla="*/ 990 w 10009"/>
                          <a:gd name="connsiteY44" fmla="*/ 6110 h 10000"/>
                          <a:gd name="connsiteX45" fmla="*/ 836 w 10009"/>
                          <a:gd name="connsiteY45" fmla="*/ 5989 h 10000"/>
                          <a:gd name="connsiteX46" fmla="*/ 695 w 10009"/>
                          <a:gd name="connsiteY46" fmla="*/ 5883 h 10000"/>
                          <a:gd name="connsiteX47" fmla="*/ 574 w 10009"/>
                          <a:gd name="connsiteY47" fmla="*/ 5787 h 10000"/>
                          <a:gd name="connsiteX48" fmla="*/ 465 w 10009"/>
                          <a:gd name="connsiteY48" fmla="*/ 5705 h 10000"/>
                          <a:gd name="connsiteX49" fmla="*/ 373 w 10009"/>
                          <a:gd name="connsiteY49" fmla="*/ 5627 h 10000"/>
                          <a:gd name="connsiteX50" fmla="*/ 303 w 10009"/>
                          <a:gd name="connsiteY50" fmla="*/ 5580 h 10000"/>
                          <a:gd name="connsiteX51" fmla="*/ 256 w 10009"/>
                          <a:gd name="connsiteY51" fmla="*/ 5537 h 10000"/>
                          <a:gd name="connsiteX52" fmla="*/ 229 w 10009"/>
                          <a:gd name="connsiteY52" fmla="*/ 5512 h 10000"/>
                          <a:gd name="connsiteX53" fmla="*/ 96 w 10009"/>
                          <a:gd name="connsiteY53" fmla="*/ 5334 h 10000"/>
                          <a:gd name="connsiteX54" fmla="*/ 4 w 10009"/>
                          <a:gd name="connsiteY54" fmla="*/ 4629 h 10000"/>
                          <a:gd name="connsiteX55" fmla="*/ 4 w 10009"/>
                          <a:gd name="connsiteY55" fmla="*/ 3839 h 10000"/>
                          <a:gd name="connsiteX56" fmla="*/ 244 w 10009"/>
                          <a:gd name="connsiteY56" fmla="*/ 2484 h 10000"/>
                          <a:gd name="connsiteX57" fmla="*/ 581 w 10009"/>
                          <a:gd name="connsiteY57" fmla="*/ 2190 h 10000"/>
                          <a:gd name="connsiteX58" fmla="*/ 3848 w 10009"/>
                          <a:gd name="connsiteY58" fmla="*/ 98 h 10000"/>
                          <a:gd name="connsiteX0" fmla="*/ 3848 w 10009"/>
                          <a:gd name="connsiteY0" fmla="*/ 98 h 10221"/>
                          <a:gd name="connsiteX1" fmla="*/ 4229 w 10009"/>
                          <a:gd name="connsiteY1" fmla="*/ 51 h 10221"/>
                          <a:gd name="connsiteX2" fmla="*/ 9713 w 10009"/>
                          <a:gd name="connsiteY2" fmla="*/ 3232 h 10221"/>
                          <a:gd name="connsiteX3" fmla="*/ 9995 w 10009"/>
                          <a:gd name="connsiteY3" fmla="*/ 3406 h 10221"/>
                          <a:gd name="connsiteX4" fmla="*/ 9894 w 10009"/>
                          <a:gd name="connsiteY4" fmla="*/ 3695 h 10221"/>
                          <a:gd name="connsiteX5" fmla="*/ 9581 w 10009"/>
                          <a:gd name="connsiteY5" fmla="*/ 4042 h 10221"/>
                          <a:gd name="connsiteX6" fmla="*/ 9574 w 10009"/>
                          <a:gd name="connsiteY6" fmla="*/ 6245 h 10221"/>
                          <a:gd name="connsiteX7" fmla="*/ 9661 w 10009"/>
                          <a:gd name="connsiteY7" fmla="*/ 6312 h 10221"/>
                          <a:gd name="connsiteX8" fmla="*/ 9894 w 10009"/>
                          <a:gd name="connsiteY8" fmla="*/ 6496 h 10221"/>
                          <a:gd name="connsiteX9" fmla="*/ 9691 w 10009"/>
                          <a:gd name="connsiteY9" fmla="*/ 6833 h 10221"/>
                          <a:gd name="connsiteX10" fmla="*/ 6144 w 10009"/>
                          <a:gd name="connsiteY10" fmla="*/ 9986 h 10221"/>
                          <a:gd name="connsiteX11" fmla="*/ 6017 w 10009"/>
                          <a:gd name="connsiteY11" fmla="*/ 9990 h 10221"/>
                          <a:gd name="connsiteX12" fmla="*/ 5970 w 10009"/>
                          <a:gd name="connsiteY12" fmla="*/ 9976 h 10221"/>
                          <a:gd name="connsiteX13" fmla="*/ 5941 w 10009"/>
                          <a:gd name="connsiteY13" fmla="*/ 9957 h 10221"/>
                          <a:gd name="connsiteX14" fmla="*/ 5926 w 10009"/>
                          <a:gd name="connsiteY14" fmla="*/ 9952 h 10221"/>
                          <a:gd name="connsiteX15" fmla="*/ 5914 w 10009"/>
                          <a:gd name="connsiteY15" fmla="*/ 9942 h 10221"/>
                          <a:gd name="connsiteX16" fmla="*/ 5879 w 10009"/>
                          <a:gd name="connsiteY16" fmla="*/ 9918 h 10221"/>
                          <a:gd name="connsiteX17" fmla="*/ 5822 w 10009"/>
                          <a:gd name="connsiteY17" fmla="*/ 9875 h 10221"/>
                          <a:gd name="connsiteX18" fmla="*/ 5750 w 10009"/>
                          <a:gd name="connsiteY18" fmla="*/ 9816 h 10221"/>
                          <a:gd name="connsiteX19" fmla="*/ 5654 w 10009"/>
                          <a:gd name="connsiteY19" fmla="*/ 9739 h 10221"/>
                          <a:gd name="connsiteX20" fmla="*/ 5537 w 10009"/>
                          <a:gd name="connsiteY20" fmla="*/ 9648 h 10221"/>
                          <a:gd name="connsiteX21" fmla="*/ 5410 w 10009"/>
                          <a:gd name="connsiteY21" fmla="*/ 9547 h 10221"/>
                          <a:gd name="connsiteX22" fmla="*/ 5264 w 10009"/>
                          <a:gd name="connsiteY22" fmla="*/ 9436 h 10221"/>
                          <a:gd name="connsiteX23" fmla="*/ 5108 w 10009"/>
                          <a:gd name="connsiteY23" fmla="*/ 9315 h 10221"/>
                          <a:gd name="connsiteX24" fmla="*/ 4935 w 10009"/>
                          <a:gd name="connsiteY24" fmla="*/ 9181 h 10221"/>
                          <a:gd name="connsiteX25" fmla="*/ 4752 w 10009"/>
                          <a:gd name="connsiteY25" fmla="*/ 9036 h 10221"/>
                          <a:gd name="connsiteX26" fmla="*/ 4556 w 10009"/>
                          <a:gd name="connsiteY26" fmla="*/ 8887 h 10221"/>
                          <a:gd name="connsiteX27" fmla="*/ 4358 w 10009"/>
                          <a:gd name="connsiteY27" fmla="*/ 8731 h 10221"/>
                          <a:gd name="connsiteX28" fmla="*/ 4150 w 10009"/>
                          <a:gd name="connsiteY28" fmla="*/ 8563 h 10221"/>
                          <a:gd name="connsiteX29" fmla="*/ 3935 w 10009"/>
                          <a:gd name="connsiteY29" fmla="*/ 8404 h 10221"/>
                          <a:gd name="connsiteX30" fmla="*/ 3715 w 10009"/>
                          <a:gd name="connsiteY30" fmla="*/ 8226 h 10221"/>
                          <a:gd name="connsiteX31" fmla="*/ 3490 w 10009"/>
                          <a:gd name="connsiteY31" fmla="*/ 8057 h 10221"/>
                          <a:gd name="connsiteX32" fmla="*/ 3265 w 10009"/>
                          <a:gd name="connsiteY32" fmla="*/ 7884 h 10221"/>
                          <a:gd name="connsiteX33" fmla="*/ 3035 w 10009"/>
                          <a:gd name="connsiteY33" fmla="*/ 7705 h 10221"/>
                          <a:gd name="connsiteX34" fmla="*/ 2809 w 10009"/>
                          <a:gd name="connsiteY34" fmla="*/ 7528 h 10221"/>
                          <a:gd name="connsiteX35" fmla="*/ 2583 w 10009"/>
                          <a:gd name="connsiteY35" fmla="*/ 7349 h 10221"/>
                          <a:gd name="connsiteX36" fmla="*/ 2363 w 10009"/>
                          <a:gd name="connsiteY36" fmla="*/ 7180 h 10221"/>
                          <a:gd name="connsiteX37" fmla="*/ 2143 w 10009"/>
                          <a:gd name="connsiteY37" fmla="*/ 7011 h 10221"/>
                          <a:gd name="connsiteX38" fmla="*/ 1929 w 10009"/>
                          <a:gd name="connsiteY38" fmla="*/ 6843 h 10221"/>
                          <a:gd name="connsiteX39" fmla="*/ 1726 w 10009"/>
                          <a:gd name="connsiteY39" fmla="*/ 6683 h 10221"/>
                          <a:gd name="connsiteX40" fmla="*/ 1526 w 10009"/>
                          <a:gd name="connsiteY40" fmla="*/ 6530 h 10221"/>
                          <a:gd name="connsiteX41" fmla="*/ 1338 w 10009"/>
                          <a:gd name="connsiteY41" fmla="*/ 6379 h 10221"/>
                          <a:gd name="connsiteX42" fmla="*/ 1158 w 10009"/>
                          <a:gd name="connsiteY42" fmla="*/ 6245 h 10221"/>
                          <a:gd name="connsiteX43" fmla="*/ 990 w 10009"/>
                          <a:gd name="connsiteY43" fmla="*/ 6110 h 10221"/>
                          <a:gd name="connsiteX44" fmla="*/ 836 w 10009"/>
                          <a:gd name="connsiteY44" fmla="*/ 5989 h 10221"/>
                          <a:gd name="connsiteX45" fmla="*/ 695 w 10009"/>
                          <a:gd name="connsiteY45" fmla="*/ 5883 h 10221"/>
                          <a:gd name="connsiteX46" fmla="*/ 574 w 10009"/>
                          <a:gd name="connsiteY46" fmla="*/ 5787 h 10221"/>
                          <a:gd name="connsiteX47" fmla="*/ 465 w 10009"/>
                          <a:gd name="connsiteY47" fmla="*/ 5705 h 10221"/>
                          <a:gd name="connsiteX48" fmla="*/ 373 w 10009"/>
                          <a:gd name="connsiteY48" fmla="*/ 5627 h 10221"/>
                          <a:gd name="connsiteX49" fmla="*/ 303 w 10009"/>
                          <a:gd name="connsiteY49" fmla="*/ 5580 h 10221"/>
                          <a:gd name="connsiteX50" fmla="*/ 256 w 10009"/>
                          <a:gd name="connsiteY50" fmla="*/ 5537 h 10221"/>
                          <a:gd name="connsiteX51" fmla="*/ 229 w 10009"/>
                          <a:gd name="connsiteY51" fmla="*/ 5512 h 10221"/>
                          <a:gd name="connsiteX52" fmla="*/ 96 w 10009"/>
                          <a:gd name="connsiteY52" fmla="*/ 5334 h 10221"/>
                          <a:gd name="connsiteX53" fmla="*/ 4 w 10009"/>
                          <a:gd name="connsiteY53" fmla="*/ 4629 h 10221"/>
                          <a:gd name="connsiteX54" fmla="*/ 4 w 10009"/>
                          <a:gd name="connsiteY54" fmla="*/ 3839 h 10221"/>
                          <a:gd name="connsiteX55" fmla="*/ 244 w 10009"/>
                          <a:gd name="connsiteY55" fmla="*/ 2484 h 10221"/>
                          <a:gd name="connsiteX56" fmla="*/ 581 w 10009"/>
                          <a:gd name="connsiteY56" fmla="*/ 2190 h 10221"/>
                          <a:gd name="connsiteX57" fmla="*/ 3848 w 10009"/>
                          <a:gd name="connsiteY57" fmla="*/ 98 h 10221"/>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41 w 10009"/>
                          <a:gd name="connsiteY12" fmla="*/ 9957 h 10217"/>
                          <a:gd name="connsiteX13" fmla="*/ 5926 w 10009"/>
                          <a:gd name="connsiteY13" fmla="*/ 9952 h 10217"/>
                          <a:gd name="connsiteX14" fmla="*/ 5914 w 10009"/>
                          <a:gd name="connsiteY14" fmla="*/ 9942 h 10217"/>
                          <a:gd name="connsiteX15" fmla="*/ 5879 w 10009"/>
                          <a:gd name="connsiteY15" fmla="*/ 9918 h 10217"/>
                          <a:gd name="connsiteX16" fmla="*/ 5822 w 10009"/>
                          <a:gd name="connsiteY16" fmla="*/ 9875 h 10217"/>
                          <a:gd name="connsiteX17" fmla="*/ 5750 w 10009"/>
                          <a:gd name="connsiteY17" fmla="*/ 9816 h 10217"/>
                          <a:gd name="connsiteX18" fmla="*/ 5654 w 10009"/>
                          <a:gd name="connsiteY18" fmla="*/ 9739 h 10217"/>
                          <a:gd name="connsiteX19" fmla="*/ 5537 w 10009"/>
                          <a:gd name="connsiteY19" fmla="*/ 9648 h 10217"/>
                          <a:gd name="connsiteX20" fmla="*/ 5410 w 10009"/>
                          <a:gd name="connsiteY20" fmla="*/ 9547 h 10217"/>
                          <a:gd name="connsiteX21" fmla="*/ 5264 w 10009"/>
                          <a:gd name="connsiteY21" fmla="*/ 9436 h 10217"/>
                          <a:gd name="connsiteX22" fmla="*/ 5108 w 10009"/>
                          <a:gd name="connsiteY22" fmla="*/ 9315 h 10217"/>
                          <a:gd name="connsiteX23" fmla="*/ 4935 w 10009"/>
                          <a:gd name="connsiteY23" fmla="*/ 9181 h 10217"/>
                          <a:gd name="connsiteX24" fmla="*/ 4752 w 10009"/>
                          <a:gd name="connsiteY24" fmla="*/ 9036 h 10217"/>
                          <a:gd name="connsiteX25" fmla="*/ 4556 w 10009"/>
                          <a:gd name="connsiteY25" fmla="*/ 8887 h 10217"/>
                          <a:gd name="connsiteX26" fmla="*/ 4358 w 10009"/>
                          <a:gd name="connsiteY26" fmla="*/ 8731 h 10217"/>
                          <a:gd name="connsiteX27" fmla="*/ 4150 w 10009"/>
                          <a:gd name="connsiteY27" fmla="*/ 8563 h 10217"/>
                          <a:gd name="connsiteX28" fmla="*/ 3935 w 10009"/>
                          <a:gd name="connsiteY28" fmla="*/ 8404 h 10217"/>
                          <a:gd name="connsiteX29" fmla="*/ 3715 w 10009"/>
                          <a:gd name="connsiteY29" fmla="*/ 8226 h 10217"/>
                          <a:gd name="connsiteX30" fmla="*/ 3490 w 10009"/>
                          <a:gd name="connsiteY30" fmla="*/ 8057 h 10217"/>
                          <a:gd name="connsiteX31" fmla="*/ 3265 w 10009"/>
                          <a:gd name="connsiteY31" fmla="*/ 7884 h 10217"/>
                          <a:gd name="connsiteX32" fmla="*/ 3035 w 10009"/>
                          <a:gd name="connsiteY32" fmla="*/ 7705 h 10217"/>
                          <a:gd name="connsiteX33" fmla="*/ 2809 w 10009"/>
                          <a:gd name="connsiteY33" fmla="*/ 7528 h 10217"/>
                          <a:gd name="connsiteX34" fmla="*/ 2583 w 10009"/>
                          <a:gd name="connsiteY34" fmla="*/ 7349 h 10217"/>
                          <a:gd name="connsiteX35" fmla="*/ 2363 w 10009"/>
                          <a:gd name="connsiteY35" fmla="*/ 7180 h 10217"/>
                          <a:gd name="connsiteX36" fmla="*/ 2143 w 10009"/>
                          <a:gd name="connsiteY36" fmla="*/ 7011 h 10217"/>
                          <a:gd name="connsiteX37" fmla="*/ 1929 w 10009"/>
                          <a:gd name="connsiteY37" fmla="*/ 6843 h 10217"/>
                          <a:gd name="connsiteX38" fmla="*/ 1726 w 10009"/>
                          <a:gd name="connsiteY38" fmla="*/ 6683 h 10217"/>
                          <a:gd name="connsiteX39" fmla="*/ 1526 w 10009"/>
                          <a:gd name="connsiteY39" fmla="*/ 6530 h 10217"/>
                          <a:gd name="connsiteX40" fmla="*/ 1338 w 10009"/>
                          <a:gd name="connsiteY40" fmla="*/ 6379 h 10217"/>
                          <a:gd name="connsiteX41" fmla="*/ 1158 w 10009"/>
                          <a:gd name="connsiteY41" fmla="*/ 6245 h 10217"/>
                          <a:gd name="connsiteX42" fmla="*/ 990 w 10009"/>
                          <a:gd name="connsiteY42" fmla="*/ 6110 h 10217"/>
                          <a:gd name="connsiteX43" fmla="*/ 836 w 10009"/>
                          <a:gd name="connsiteY43" fmla="*/ 5989 h 10217"/>
                          <a:gd name="connsiteX44" fmla="*/ 695 w 10009"/>
                          <a:gd name="connsiteY44" fmla="*/ 5883 h 10217"/>
                          <a:gd name="connsiteX45" fmla="*/ 574 w 10009"/>
                          <a:gd name="connsiteY45" fmla="*/ 5787 h 10217"/>
                          <a:gd name="connsiteX46" fmla="*/ 465 w 10009"/>
                          <a:gd name="connsiteY46" fmla="*/ 5705 h 10217"/>
                          <a:gd name="connsiteX47" fmla="*/ 373 w 10009"/>
                          <a:gd name="connsiteY47" fmla="*/ 5627 h 10217"/>
                          <a:gd name="connsiteX48" fmla="*/ 303 w 10009"/>
                          <a:gd name="connsiteY48" fmla="*/ 5580 h 10217"/>
                          <a:gd name="connsiteX49" fmla="*/ 256 w 10009"/>
                          <a:gd name="connsiteY49" fmla="*/ 5537 h 10217"/>
                          <a:gd name="connsiteX50" fmla="*/ 229 w 10009"/>
                          <a:gd name="connsiteY50" fmla="*/ 5512 h 10217"/>
                          <a:gd name="connsiteX51" fmla="*/ 96 w 10009"/>
                          <a:gd name="connsiteY51" fmla="*/ 5334 h 10217"/>
                          <a:gd name="connsiteX52" fmla="*/ 4 w 10009"/>
                          <a:gd name="connsiteY52" fmla="*/ 4629 h 10217"/>
                          <a:gd name="connsiteX53" fmla="*/ 4 w 10009"/>
                          <a:gd name="connsiteY53" fmla="*/ 3839 h 10217"/>
                          <a:gd name="connsiteX54" fmla="*/ 244 w 10009"/>
                          <a:gd name="connsiteY54" fmla="*/ 2484 h 10217"/>
                          <a:gd name="connsiteX55" fmla="*/ 581 w 10009"/>
                          <a:gd name="connsiteY55" fmla="*/ 2190 h 10217"/>
                          <a:gd name="connsiteX56" fmla="*/ 3848 w 10009"/>
                          <a:gd name="connsiteY56" fmla="*/ 98 h 10217"/>
                          <a:gd name="connsiteX0" fmla="*/ 3848 w 10009"/>
                          <a:gd name="connsiteY0" fmla="*/ 98 h 10217"/>
                          <a:gd name="connsiteX1" fmla="*/ 4229 w 10009"/>
                          <a:gd name="connsiteY1" fmla="*/ 51 h 10217"/>
                          <a:gd name="connsiteX2" fmla="*/ 9713 w 10009"/>
                          <a:gd name="connsiteY2" fmla="*/ 3232 h 10217"/>
                          <a:gd name="connsiteX3" fmla="*/ 9995 w 10009"/>
                          <a:gd name="connsiteY3" fmla="*/ 3406 h 10217"/>
                          <a:gd name="connsiteX4" fmla="*/ 9894 w 10009"/>
                          <a:gd name="connsiteY4" fmla="*/ 3695 h 10217"/>
                          <a:gd name="connsiteX5" fmla="*/ 9581 w 10009"/>
                          <a:gd name="connsiteY5" fmla="*/ 4042 h 10217"/>
                          <a:gd name="connsiteX6" fmla="*/ 9574 w 10009"/>
                          <a:gd name="connsiteY6" fmla="*/ 6245 h 10217"/>
                          <a:gd name="connsiteX7" fmla="*/ 9661 w 10009"/>
                          <a:gd name="connsiteY7" fmla="*/ 6312 h 10217"/>
                          <a:gd name="connsiteX8" fmla="*/ 9894 w 10009"/>
                          <a:gd name="connsiteY8" fmla="*/ 6496 h 10217"/>
                          <a:gd name="connsiteX9" fmla="*/ 9691 w 10009"/>
                          <a:gd name="connsiteY9" fmla="*/ 6833 h 10217"/>
                          <a:gd name="connsiteX10" fmla="*/ 6144 w 10009"/>
                          <a:gd name="connsiteY10" fmla="*/ 9986 h 10217"/>
                          <a:gd name="connsiteX11" fmla="*/ 5970 w 10009"/>
                          <a:gd name="connsiteY11" fmla="*/ 9976 h 10217"/>
                          <a:gd name="connsiteX12" fmla="*/ 5926 w 10009"/>
                          <a:gd name="connsiteY12" fmla="*/ 9952 h 10217"/>
                          <a:gd name="connsiteX13" fmla="*/ 5914 w 10009"/>
                          <a:gd name="connsiteY13" fmla="*/ 9942 h 10217"/>
                          <a:gd name="connsiteX14" fmla="*/ 5879 w 10009"/>
                          <a:gd name="connsiteY14" fmla="*/ 9918 h 10217"/>
                          <a:gd name="connsiteX15" fmla="*/ 5822 w 10009"/>
                          <a:gd name="connsiteY15" fmla="*/ 9875 h 10217"/>
                          <a:gd name="connsiteX16" fmla="*/ 5750 w 10009"/>
                          <a:gd name="connsiteY16" fmla="*/ 9816 h 10217"/>
                          <a:gd name="connsiteX17" fmla="*/ 5654 w 10009"/>
                          <a:gd name="connsiteY17" fmla="*/ 9739 h 10217"/>
                          <a:gd name="connsiteX18" fmla="*/ 5537 w 10009"/>
                          <a:gd name="connsiteY18" fmla="*/ 9648 h 10217"/>
                          <a:gd name="connsiteX19" fmla="*/ 5410 w 10009"/>
                          <a:gd name="connsiteY19" fmla="*/ 9547 h 10217"/>
                          <a:gd name="connsiteX20" fmla="*/ 5264 w 10009"/>
                          <a:gd name="connsiteY20" fmla="*/ 9436 h 10217"/>
                          <a:gd name="connsiteX21" fmla="*/ 5108 w 10009"/>
                          <a:gd name="connsiteY21" fmla="*/ 9315 h 10217"/>
                          <a:gd name="connsiteX22" fmla="*/ 4935 w 10009"/>
                          <a:gd name="connsiteY22" fmla="*/ 9181 h 10217"/>
                          <a:gd name="connsiteX23" fmla="*/ 4752 w 10009"/>
                          <a:gd name="connsiteY23" fmla="*/ 9036 h 10217"/>
                          <a:gd name="connsiteX24" fmla="*/ 4556 w 10009"/>
                          <a:gd name="connsiteY24" fmla="*/ 8887 h 10217"/>
                          <a:gd name="connsiteX25" fmla="*/ 4358 w 10009"/>
                          <a:gd name="connsiteY25" fmla="*/ 8731 h 10217"/>
                          <a:gd name="connsiteX26" fmla="*/ 4150 w 10009"/>
                          <a:gd name="connsiteY26" fmla="*/ 8563 h 10217"/>
                          <a:gd name="connsiteX27" fmla="*/ 3935 w 10009"/>
                          <a:gd name="connsiteY27" fmla="*/ 8404 h 10217"/>
                          <a:gd name="connsiteX28" fmla="*/ 3715 w 10009"/>
                          <a:gd name="connsiteY28" fmla="*/ 8226 h 10217"/>
                          <a:gd name="connsiteX29" fmla="*/ 3490 w 10009"/>
                          <a:gd name="connsiteY29" fmla="*/ 8057 h 10217"/>
                          <a:gd name="connsiteX30" fmla="*/ 3265 w 10009"/>
                          <a:gd name="connsiteY30" fmla="*/ 7884 h 10217"/>
                          <a:gd name="connsiteX31" fmla="*/ 3035 w 10009"/>
                          <a:gd name="connsiteY31" fmla="*/ 7705 h 10217"/>
                          <a:gd name="connsiteX32" fmla="*/ 2809 w 10009"/>
                          <a:gd name="connsiteY32" fmla="*/ 7528 h 10217"/>
                          <a:gd name="connsiteX33" fmla="*/ 2583 w 10009"/>
                          <a:gd name="connsiteY33" fmla="*/ 7349 h 10217"/>
                          <a:gd name="connsiteX34" fmla="*/ 2363 w 10009"/>
                          <a:gd name="connsiteY34" fmla="*/ 7180 h 10217"/>
                          <a:gd name="connsiteX35" fmla="*/ 2143 w 10009"/>
                          <a:gd name="connsiteY35" fmla="*/ 7011 h 10217"/>
                          <a:gd name="connsiteX36" fmla="*/ 1929 w 10009"/>
                          <a:gd name="connsiteY36" fmla="*/ 6843 h 10217"/>
                          <a:gd name="connsiteX37" fmla="*/ 1726 w 10009"/>
                          <a:gd name="connsiteY37" fmla="*/ 6683 h 10217"/>
                          <a:gd name="connsiteX38" fmla="*/ 1526 w 10009"/>
                          <a:gd name="connsiteY38" fmla="*/ 6530 h 10217"/>
                          <a:gd name="connsiteX39" fmla="*/ 1338 w 10009"/>
                          <a:gd name="connsiteY39" fmla="*/ 6379 h 10217"/>
                          <a:gd name="connsiteX40" fmla="*/ 1158 w 10009"/>
                          <a:gd name="connsiteY40" fmla="*/ 6245 h 10217"/>
                          <a:gd name="connsiteX41" fmla="*/ 990 w 10009"/>
                          <a:gd name="connsiteY41" fmla="*/ 6110 h 10217"/>
                          <a:gd name="connsiteX42" fmla="*/ 836 w 10009"/>
                          <a:gd name="connsiteY42" fmla="*/ 5989 h 10217"/>
                          <a:gd name="connsiteX43" fmla="*/ 695 w 10009"/>
                          <a:gd name="connsiteY43" fmla="*/ 5883 h 10217"/>
                          <a:gd name="connsiteX44" fmla="*/ 574 w 10009"/>
                          <a:gd name="connsiteY44" fmla="*/ 5787 h 10217"/>
                          <a:gd name="connsiteX45" fmla="*/ 465 w 10009"/>
                          <a:gd name="connsiteY45" fmla="*/ 5705 h 10217"/>
                          <a:gd name="connsiteX46" fmla="*/ 373 w 10009"/>
                          <a:gd name="connsiteY46" fmla="*/ 5627 h 10217"/>
                          <a:gd name="connsiteX47" fmla="*/ 303 w 10009"/>
                          <a:gd name="connsiteY47" fmla="*/ 5580 h 10217"/>
                          <a:gd name="connsiteX48" fmla="*/ 256 w 10009"/>
                          <a:gd name="connsiteY48" fmla="*/ 5537 h 10217"/>
                          <a:gd name="connsiteX49" fmla="*/ 229 w 10009"/>
                          <a:gd name="connsiteY49" fmla="*/ 5512 h 10217"/>
                          <a:gd name="connsiteX50" fmla="*/ 96 w 10009"/>
                          <a:gd name="connsiteY50" fmla="*/ 5334 h 10217"/>
                          <a:gd name="connsiteX51" fmla="*/ 4 w 10009"/>
                          <a:gd name="connsiteY51" fmla="*/ 4629 h 10217"/>
                          <a:gd name="connsiteX52" fmla="*/ 4 w 10009"/>
                          <a:gd name="connsiteY52" fmla="*/ 3839 h 10217"/>
                          <a:gd name="connsiteX53" fmla="*/ 244 w 10009"/>
                          <a:gd name="connsiteY53" fmla="*/ 2484 h 10217"/>
                          <a:gd name="connsiteX54" fmla="*/ 581 w 10009"/>
                          <a:gd name="connsiteY54" fmla="*/ 2190 h 10217"/>
                          <a:gd name="connsiteX55" fmla="*/ 3848 w 10009"/>
                          <a:gd name="connsiteY55" fmla="*/ 98 h 10217"/>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79 w 10009"/>
                          <a:gd name="connsiteY13" fmla="*/ 9918 h 10210"/>
                          <a:gd name="connsiteX14" fmla="*/ 5822 w 10009"/>
                          <a:gd name="connsiteY14" fmla="*/ 9875 h 10210"/>
                          <a:gd name="connsiteX15" fmla="*/ 5750 w 10009"/>
                          <a:gd name="connsiteY15" fmla="*/ 9816 h 10210"/>
                          <a:gd name="connsiteX16" fmla="*/ 5654 w 10009"/>
                          <a:gd name="connsiteY16" fmla="*/ 9739 h 10210"/>
                          <a:gd name="connsiteX17" fmla="*/ 5537 w 10009"/>
                          <a:gd name="connsiteY17" fmla="*/ 9648 h 10210"/>
                          <a:gd name="connsiteX18" fmla="*/ 5410 w 10009"/>
                          <a:gd name="connsiteY18" fmla="*/ 9547 h 10210"/>
                          <a:gd name="connsiteX19" fmla="*/ 5264 w 10009"/>
                          <a:gd name="connsiteY19" fmla="*/ 9436 h 10210"/>
                          <a:gd name="connsiteX20" fmla="*/ 5108 w 10009"/>
                          <a:gd name="connsiteY20" fmla="*/ 9315 h 10210"/>
                          <a:gd name="connsiteX21" fmla="*/ 4935 w 10009"/>
                          <a:gd name="connsiteY21" fmla="*/ 9181 h 10210"/>
                          <a:gd name="connsiteX22" fmla="*/ 4752 w 10009"/>
                          <a:gd name="connsiteY22" fmla="*/ 9036 h 10210"/>
                          <a:gd name="connsiteX23" fmla="*/ 4556 w 10009"/>
                          <a:gd name="connsiteY23" fmla="*/ 8887 h 10210"/>
                          <a:gd name="connsiteX24" fmla="*/ 4358 w 10009"/>
                          <a:gd name="connsiteY24" fmla="*/ 8731 h 10210"/>
                          <a:gd name="connsiteX25" fmla="*/ 4150 w 10009"/>
                          <a:gd name="connsiteY25" fmla="*/ 8563 h 10210"/>
                          <a:gd name="connsiteX26" fmla="*/ 3935 w 10009"/>
                          <a:gd name="connsiteY26" fmla="*/ 8404 h 10210"/>
                          <a:gd name="connsiteX27" fmla="*/ 3715 w 10009"/>
                          <a:gd name="connsiteY27" fmla="*/ 8226 h 10210"/>
                          <a:gd name="connsiteX28" fmla="*/ 3490 w 10009"/>
                          <a:gd name="connsiteY28" fmla="*/ 8057 h 10210"/>
                          <a:gd name="connsiteX29" fmla="*/ 3265 w 10009"/>
                          <a:gd name="connsiteY29" fmla="*/ 7884 h 10210"/>
                          <a:gd name="connsiteX30" fmla="*/ 3035 w 10009"/>
                          <a:gd name="connsiteY30" fmla="*/ 7705 h 10210"/>
                          <a:gd name="connsiteX31" fmla="*/ 2809 w 10009"/>
                          <a:gd name="connsiteY31" fmla="*/ 7528 h 10210"/>
                          <a:gd name="connsiteX32" fmla="*/ 2583 w 10009"/>
                          <a:gd name="connsiteY32" fmla="*/ 7349 h 10210"/>
                          <a:gd name="connsiteX33" fmla="*/ 2363 w 10009"/>
                          <a:gd name="connsiteY33" fmla="*/ 7180 h 10210"/>
                          <a:gd name="connsiteX34" fmla="*/ 2143 w 10009"/>
                          <a:gd name="connsiteY34" fmla="*/ 7011 h 10210"/>
                          <a:gd name="connsiteX35" fmla="*/ 1929 w 10009"/>
                          <a:gd name="connsiteY35" fmla="*/ 6843 h 10210"/>
                          <a:gd name="connsiteX36" fmla="*/ 1726 w 10009"/>
                          <a:gd name="connsiteY36" fmla="*/ 6683 h 10210"/>
                          <a:gd name="connsiteX37" fmla="*/ 1526 w 10009"/>
                          <a:gd name="connsiteY37" fmla="*/ 6530 h 10210"/>
                          <a:gd name="connsiteX38" fmla="*/ 1338 w 10009"/>
                          <a:gd name="connsiteY38" fmla="*/ 6379 h 10210"/>
                          <a:gd name="connsiteX39" fmla="*/ 1158 w 10009"/>
                          <a:gd name="connsiteY39" fmla="*/ 6245 h 10210"/>
                          <a:gd name="connsiteX40" fmla="*/ 990 w 10009"/>
                          <a:gd name="connsiteY40" fmla="*/ 6110 h 10210"/>
                          <a:gd name="connsiteX41" fmla="*/ 836 w 10009"/>
                          <a:gd name="connsiteY41" fmla="*/ 5989 h 10210"/>
                          <a:gd name="connsiteX42" fmla="*/ 695 w 10009"/>
                          <a:gd name="connsiteY42" fmla="*/ 5883 h 10210"/>
                          <a:gd name="connsiteX43" fmla="*/ 574 w 10009"/>
                          <a:gd name="connsiteY43" fmla="*/ 5787 h 10210"/>
                          <a:gd name="connsiteX44" fmla="*/ 465 w 10009"/>
                          <a:gd name="connsiteY44" fmla="*/ 5705 h 10210"/>
                          <a:gd name="connsiteX45" fmla="*/ 373 w 10009"/>
                          <a:gd name="connsiteY45" fmla="*/ 5627 h 10210"/>
                          <a:gd name="connsiteX46" fmla="*/ 303 w 10009"/>
                          <a:gd name="connsiteY46" fmla="*/ 5580 h 10210"/>
                          <a:gd name="connsiteX47" fmla="*/ 256 w 10009"/>
                          <a:gd name="connsiteY47" fmla="*/ 5537 h 10210"/>
                          <a:gd name="connsiteX48" fmla="*/ 229 w 10009"/>
                          <a:gd name="connsiteY48" fmla="*/ 5512 h 10210"/>
                          <a:gd name="connsiteX49" fmla="*/ 96 w 10009"/>
                          <a:gd name="connsiteY49" fmla="*/ 5334 h 10210"/>
                          <a:gd name="connsiteX50" fmla="*/ 4 w 10009"/>
                          <a:gd name="connsiteY50" fmla="*/ 4629 h 10210"/>
                          <a:gd name="connsiteX51" fmla="*/ 4 w 10009"/>
                          <a:gd name="connsiteY51" fmla="*/ 3839 h 10210"/>
                          <a:gd name="connsiteX52" fmla="*/ 244 w 10009"/>
                          <a:gd name="connsiteY52" fmla="*/ 2484 h 10210"/>
                          <a:gd name="connsiteX53" fmla="*/ 581 w 10009"/>
                          <a:gd name="connsiteY53" fmla="*/ 2190 h 10210"/>
                          <a:gd name="connsiteX54" fmla="*/ 3848 w 10009"/>
                          <a:gd name="connsiteY54"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914 w 10009"/>
                          <a:gd name="connsiteY12" fmla="*/ 9942 h 10210"/>
                          <a:gd name="connsiteX13" fmla="*/ 5822 w 10009"/>
                          <a:gd name="connsiteY13" fmla="*/ 9875 h 10210"/>
                          <a:gd name="connsiteX14" fmla="*/ 5750 w 10009"/>
                          <a:gd name="connsiteY14" fmla="*/ 9816 h 10210"/>
                          <a:gd name="connsiteX15" fmla="*/ 5654 w 10009"/>
                          <a:gd name="connsiteY15" fmla="*/ 9739 h 10210"/>
                          <a:gd name="connsiteX16" fmla="*/ 5537 w 10009"/>
                          <a:gd name="connsiteY16" fmla="*/ 9648 h 10210"/>
                          <a:gd name="connsiteX17" fmla="*/ 5410 w 10009"/>
                          <a:gd name="connsiteY17" fmla="*/ 9547 h 10210"/>
                          <a:gd name="connsiteX18" fmla="*/ 5264 w 10009"/>
                          <a:gd name="connsiteY18" fmla="*/ 9436 h 10210"/>
                          <a:gd name="connsiteX19" fmla="*/ 5108 w 10009"/>
                          <a:gd name="connsiteY19" fmla="*/ 9315 h 10210"/>
                          <a:gd name="connsiteX20" fmla="*/ 4935 w 10009"/>
                          <a:gd name="connsiteY20" fmla="*/ 9181 h 10210"/>
                          <a:gd name="connsiteX21" fmla="*/ 4752 w 10009"/>
                          <a:gd name="connsiteY21" fmla="*/ 9036 h 10210"/>
                          <a:gd name="connsiteX22" fmla="*/ 4556 w 10009"/>
                          <a:gd name="connsiteY22" fmla="*/ 8887 h 10210"/>
                          <a:gd name="connsiteX23" fmla="*/ 4358 w 10009"/>
                          <a:gd name="connsiteY23" fmla="*/ 8731 h 10210"/>
                          <a:gd name="connsiteX24" fmla="*/ 4150 w 10009"/>
                          <a:gd name="connsiteY24" fmla="*/ 8563 h 10210"/>
                          <a:gd name="connsiteX25" fmla="*/ 3935 w 10009"/>
                          <a:gd name="connsiteY25" fmla="*/ 8404 h 10210"/>
                          <a:gd name="connsiteX26" fmla="*/ 3715 w 10009"/>
                          <a:gd name="connsiteY26" fmla="*/ 8226 h 10210"/>
                          <a:gd name="connsiteX27" fmla="*/ 3490 w 10009"/>
                          <a:gd name="connsiteY27" fmla="*/ 8057 h 10210"/>
                          <a:gd name="connsiteX28" fmla="*/ 3265 w 10009"/>
                          <a:gd name="connsiteY28" fmla="*/ 7884 h 10210"/>
                          <a:gd name="connsiteX29" fmla="*/ 3035 w 10009"/>
                          <a:gd name="connsiteY29" fmla="*/ 7705 h 10210"/>
                          <a:gd name="connsiteX30" fmla="*/ 2809 w 10009"/>
                          <a:gd name="connsiteY30" fmla="*/ 7528 h 10210"/>
                          <a:gd name="connsiteX31" fmla="*/ 2583 w 10009"/>
                          <a:gd name="connsiteY31" fmla="*/ 7349 h 10210"/>
                          <a:gd name="connsiteX32" fmla="*/ 2363 w 10009"/>
                          <a:gd name="connsiteY32" fmla="*/ 7180 h 10210"/>
                          <a:gd name="connsiteX33" fmla="*/ 2143 w 10009"/>
                          <a:gd name="connsiteY33" fmla="*/ 7011 h 10210"/>
                          <a:gd name="connsiteX34" fmla="*/ 1929 w 10009"/>
                          <a:gd name="connsiteY34" fmla="*/ 6843 h 10210"/>
                          <a:gd name="connsiteX35" fmla="*/ 1726 w 10009"/>
                          <a:gd name="connsiteY35" fmla="*/ 6683 h 10210"/>
                          <a:gd name="connsiteX36" fmla="*/ 1526 w 10009"/>
                          <a:gd name="connsiteY36" fmla="*/ 6530 h 10210"/>
                          <a:gd name="connsiteX37" fmla="*/ 1338 w 10009"/>
                          <a:gd name="connsiteY37" fmla="*/ 6379 h 10210"/>
                          <a:gd name="connsiteX38" fmla="*/ 1158 w 10009"/>
                          <a:gd name="connsiteY38" fmla="*/ 6245 h 10210"/>
                          <a:gd name="connsiteX39" fmla="*/ 990 w 10009"/>
                          <a:gd name="connsiteY39" fmla="*/ 6110 h 10210"/>
                          <a:gd name="connsiteX40" fmla="*/ 836 w 10009"/>
                          <a:gd name="connsiteY40" fmla="*/ 5989 h 10210"/>
                          <a:gd name="connsiteX41" fmla="*/ 695 w 10009"/>
                          <a:gd name="connsiteY41" fmla="*/ 5883 h 10210"/>
                          <a:gd name="connsiteX42" fmla="*/ 574 w 10009"/>
                          <a:gd name="connsiteY42" fmla="*/ 5787 h 10210"/>
                          <a:gd name="connsiteX43" fmla="*/ 465 w 10009"/>
                          <a:gd name="connsiteY43" fmla="*/ 5705 h 10210"/>
                          <a:gd name="connsiteX44" fmla="*/ 373 w 10009"/>
                          <a:gd name="connsiteY44" fmla="*/ 5627 h 10210"/>
                          <a:gd name="connsiteX45" fmla="*/ 303 w 10009"/>
                          <a:gd name="connsiteY45" fmla="*/ 5580 h 10210"/>
                          <a:gd name="connsiteX46" fmla="*/ 256 w 10009"/>
                          <a:gd name="connsiteY46" fmla="*/ 5537 h 10210"/>
                          <a:gd name="connsiteX47" fmla="*/ 229 w 10009"/>
                          <a:gd name="connsiteY47" fmla="*/ 5512 h 10210"/>
                          <a:gd name="connsiteX48" fmla="*/ 96 w 10009"/>
                          <a:gd name="connsiteY48" fmla="*/ 5334 h 10210"/>
                          <a:gd name="connsiteX49" fmla="*/ 4 w 10009"/>
                          <a:gd name="connsiteY49" fmla="*/ 4629 h 10210"/>
                          <a:gd name="connsiteX50" fmla="*/ 4 w 10009"/>
                          <a:gd name="connsiteY50" fmla="*/ 3839 h 10210"/>
                          <a:gd name="connsiteX51" fmla="*/ 244 w 10009"/>
                          <a:gd name="connsiteY51" fmla="*/ 2484 h 10210"/>
                          <a:gd name="connsiteX52" fmla="*/ 581 w 10009"/>
                          <a:gd name="connsiteY52" fmla="*/ 2190 h 10210"/>
                          <a:gd name="connsiteX53" fmla="*/ 3848 w 10009"/>
                          <a:gd name="connsiteY53"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822 w 10009"/>
                          <a:gd name="connsiteY12" fmla="*/ 9875 h 10210"/>
                          <a:gd name="connsiteX13" fmla="*/ 5750 w 10009"/>
                          <a:gd name="connsiteY13" fmla="*/ 9816 h 10210"/>
                          <a:gd name="connsiteX14" fmla="*/ 5654 w 10009"/>
                          <a:gd name="connsiteY14" fmla="*/ 9739 h 10210"/>
                          <a:gd name="connsiteX15" fmla="*/ 5537 w 10009"/>
                          <a:gd name="connsiteY15" fmla="*/ 9648 h 10210"/>
                          <a:gd name="connsiteX16" fmla="*/ 5410 w 10009"/>
                          <a:gd name="connsiteY16" fmla="*/ 9547 h 10210"/>
                          <a:gd name="connsiteX17" fmla="*/ 5264 w 10009"/>
                          <a:gd name="connsiteY17" fmla="*/ 9436 h 10210"/>
                          <a:gd name="connsiteX18" fmla="*/ 5108 w 10009"/>
                          <a:gd name="connsiteY18" fmla="*/ 9315 h 10210"/>
                          <a:gd name="connsiteX19" fmla="*/ 4935 w 10009"/>
                          <a:gd name="connsiteY19" fmla="*/ 9181 h 10210"/>
                          <a:gd name="connsiteX20" fmla="*/ 4752 w 10009"/>
                          <a:gd name="connsiteY20" fmla="*/ 9036 h 10210"/>
                          <a:gd name="connsiteX21" fmla="*/ 4556 w 10009"/>
                          <a:gd name="connsiteY21" fmla="*/ 8887 h 10210"/>
                          <a:gd name="connsiteX22" fmla="*/ 4358 w 10009"/>
                          <a:gd name="connsiteY22" fmla="*/ 8731 h 10210"/>
                          <a:gd name="connsiteX23" fmla="*/ 4150 w 10009"/>
                          <a:gd name="connsiteY23" fmla="*/ 8563 h 10210"/>
                          <a:gd name="connsiteX24" fmla="*/ 3935 w 10009"/>
                          <a:gd name="connsiteY24" fmla="*/ 8404 h 10210"/>
                          <a:gd name="connsiteX25" fmla="*/ 3715 w 10009"/>
                          <a:gd name="connsiteY25" fmla="*/ 8226 h 10210"/>
                          <a:gd name="connsiteX26" fmla="*/ 3490 w 10009"/>
                          <a:gd name="connsiteY26" fmla="*/ 8057 h 10210"/>
                          <a:gd name="connsiteX27" fmla="*/ 3265 w 10009"/>
                          <a:gd name="connsiteY27" fmla="*/ 7884 h 10210"/>
                          <a:gd name="connsiteX28" fmla="*/ 3035 w 10009"/>
                          <a:gd name="connsiteY28" fmla="*/ 7705 h 10210"/>
                          <a:gd name="connsiteX29" fmla="*/ 2809 w 10009"/>
                          <a:gd name="connsiteY29" fmla="*/ 7528 h 10210"/>
                          <a:gd name="connsiteX30" fmla="*/ 2583 w 10009"/>
                          <a:gd name="connsiteY30" fmla="*/ 7349 h 10210"/>
                          <a:gd name="connsiteX31" fmla="*/ 2363 w 10009"/>
                          <a:gd name="connsiteY31" fmla="*/ 7180 h 10210"/>
                          <a:gd name="connsiteX32" fmla="*/ 2143 w 10009"/>
                          <a:gd name="connsiteY32" fmla="*/ 7011 h 10210"/>
                          <a:gd name="connsiteX33" fmla="*/ 1929 w 10009"/>
                          <a:gd name="connsiteY33" fmla="*/ 6843 h 10210"/>
                          <a:gd name="connsiteX34" fmla="*/ 1726 w 10009"/>
                          <a:gd name="connsiteY34" fmla="*/ 6683 h 10210"/>
                          <a:gd name="connsiteX35" fmla="*/ 1526 w 10009"/>
                          <a:gd name="connsiteY35" fmla="*/ 6530 h 10210"/>
                          <a:gd name="connsiteX36" fmla="*/ 1338 w 10009"/>
                          <a:gd name="connsiteY36" fmla="*/ 6379 h 10210"/>
                          <a:gd name="connsiteX37" fmla="*/ 1158 w 10009"/>
                          <a:gd name="connsiteY37" fmla="*/ 6245 h 10210"/>
                          <a:gd name="connsiteX38" fmla="*/ 990 w 10009"/>
                          <a:gd name="connsiteY38" fmla="*/ 6110 h 10210"/>
                          <a:gd name="connsiteX39" fmla="*/ 836 w 10009"/>
                          <a:gd name="connsiteY39" fmla="*/ 5989 h 10210"/>
                          <a:gd name="connsiteX40" fmla="*/ 695 w 10009"/>
                          <a:gd name="connsiteY40" fmla="*/ 5883 h 10210"/>
                          <a:gd name="connsiteX41" fmla="*/ 574 w 10009"/>
                          <a:gd name="connsiteY41" fmla="*/ 5787 h 10210"/>
                          <a:gd name="connsiteX42" fmla="*/ 465 w 10009"/>
                          <a:gd name="connsiteY42" fmla="*/ 5705 h 10210"/>
                          <a:gd name="connsiteX43" fmla="*/ 373 w 10009"/>
                          <a:gd name="connsiteY43" fmla="*/ 5627 h 10210"/>
                          <a:gd name="connsiteX44" fmla="*/ 303 w 10009"/>
                          <a:gd name="connsiteY44" fmla="*/ 5580 h 10210"/>
                          <a:gd name="connsiteX45" fmla="*/ 256 w 10009"/>
                          <a:gd name="connsiteY45" fmla="*/ 5537 h 10210"/>
                          <a:gd name="connsiteX46" fmla="*/ 229 w 10009"/>
                          <a:gd name="connsiteY46" fmla="*/ 5512 h 10210"/>
                          <a:gd name="connsiteX47" fmla="*/ 96 w 10009"/>
                          <a:gd name="connsiteY47" fmla="*/ 5334 h 10210"/>
                          <a:gd name="connsiteX48" fmla="*/ 4 w 10009"/>
                          <a:gd name="connsiteY48" fmla="*/ 4629 h 10210"/>
                          <a:gd name="connsiteX49" fmla="*/ 4 w 10009"/>
                          <a:gd name="connsiteY49" fmla="*/ 3839 h 10210"/>
                          <a:gd name="connsiteX50" fmla="*/ 244 w 10009"/>
                          <a:gd name="connsiteY50" fmla="*/ 2484 h 10210"/>
                          <a:gd name="connsiteX51" fmla="*/ 581 w 10009"/>
                          <a:gd name="connsiteY51" fmla="*/ 2190 h 10210"/>
                          <a:gd name="connsiteX52" fmla="*/ 3848 w 10009"/>
                          <a:gd name="connsiteY52"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750 w 10009"/>
                          <a:gd name="connsiteY12" fmla="*/ 9816 h 10210"/>
                          <a:gd name="connsiteX13" fmla="*/ 5654 w 10009"/>
                          <a:gd name="connsiteY13" fmla="*/ 9739 h 10210"/>
                          <a:gd name="connsiteX14" fmla="*/ 5537 w 10009"/>
                          <a:gd name="connsiteY14" fmla="*/ 9648 h 10210"/>
                          <a:gd name="connsiteX15" fmla="*/ 5410 w 10009"/>
                          <a:gd name="connsiteY15" fmla="*/ 9547 h 10210"/>
                          <a:gd name="connsiteX16" fmla="*/ 5264 w 10009"/>
                          <a:gd name="connsiteY16" fmla="*/ 9436 h 10210"/>
                          <a:gd name="connsiteX17" fmla="*/ 5108 w 10009"/>
                          <a:gd name="connsiteY17" fmla="*/ 9315 h 10210"/>
                          <a:gd name="connsiteX18" fmla="*/ 4935 w 10009"/>
                          <a:gd name="connsiteY18" fmla="*/ 9181 h 10210"/>
                          <a:gd name="connsiteX19" fmla="*/ 4752 w 10009"/>
                          <a:gd name="connsiteY19" fmla="*/ 9036 h 10210"/>
                          <a:gd name="connsiteX20" fmla="*/ 4556 w 10009"/>
                          <a:gd name="connsiteY20" fmla="*/ 8887 h 10210"/>
                          <a:gd name="connsiteX21" fmla="*/ 4358 w 10009"/>
                          <a:gd name="connsiteY21" fmla="*/ 8731 h 10210"/>
                          <a:gd name="connsiteX22" fmla="*/ 4150 w 10009"/>
                          <a:gd name="connsiteY22" fmla="*/ 8563 h 10210"/>
                          <a:gd name="connsiteX23" fmla="*/ 3935 w 10009"/>
                          <a:gd name="connsiteY23" fmla="*/ 8404 h 10210"/>
                          <a:gd name="connsiteX24" fmla="*/ 3715 w 10009"/>
                          <a:gd name="connsiteY24" fmla="*/ 8226 h 10210"/>
                          <a:gd name="connsiteX25" fmla="*/ 3490 w 10009"/>
                          <a:gd name="connsiteY25" fmla="*/ 8057 h 10210"/>
                          <a:gd name="connsiteX26" fmla="*/ 3265 w 10009"/>
                          <a:gd name="connsiteY26" fmla="*/ 7884 h 10210"/>
                          <a:gd name="connsiteX27" fmla="*/ 3035 w 10009"/>
                          <a:gd name="connsiteY27" fmla="*/ 7705 h 10210"/>
                          <a:gd name="connsiteX28" fmla="*/ 2809 w 10009"/>
                          <a:gd name="connsiteY28" fmla="*/ 7528 h 10210"/>
                          <a:gd name="connsiteX29" fmla="*/ 2583 w 10009"/>
                          <a:gd name="connsiteY29" fmla="*/ 7349 h 10210"/>
                          <a:gd name="connsiteX30" fmla="*/ 2363 w 10009"/>
                          <a:gd name="connsiteY30" fmla="*/ 7180 h 10210"/>
                          <a:gd name="connsiteX31" fmla="*/ 2143 w 10009"/>
                          <a:gd name="connsiteY31" fmla="*/ 7011 h 10210"/>
                          <a:gd name="connsiteX32" fmla="*/ 1929 w 10009"/>
                          <a:gd name="connsiteY32" fmla="*/ 6843 h 10210"/>
                          <a:gd name="connsiteX33" fmla="*/ 1726 w 10009"/>
                          <a:gd name="connsiteY33" fmla="*/ 6683 h 10210"/>
                          <a:gd name="connsiteX34" fmla="*/ 1526 w 10009"/>
                          <a:gd name="connsiteY34" fmla="*/ 6530 h 10210"/>
                          <a:gd name="connsiteX35" fmla="*/ 1338 w 10009"/>
                          <a:gd name="connsiteY35" fmla="*/ 6379 h 10210"/>
                          <a:gd name="connsiteX36" fmla="*/ 1158 w 10009"/>
                          <a:gd name="connsiteY36" fmla="*/ 6245 h 10210"/>
                          <a:gd name="connsiteX37" fmla="*/ 990 w 10009"/>
                          <a:gd name="connsiteY37" fmla="*/ 6110 h 10210"/>
                          <a:gd name="connsiteX38" fmla="*/ 836 w 10009"/>
                          <a:gd name="connsiteY38" fmla="*/ 5989 h 10210"/>
                          <a:gd name="connsiteX39" fmla="*/ 695 w 10009"/>
                          <a:gd name="connsiteY39" fmla="*/ 5883 h 10210"/>
                          <a:gd name="connsiteX40" fmla="*/ 574 w 10009"/>
                          <a:gd name="connsiteY40" fmla="*/ 5787 h 10210"/>
                          <a:gd name="connsiteX41" fmla="*/ 465 w 10009"/>
                          <a:gd name="connsiteY41" fmla="*/ 5705 h 10210"/>
                          <a:gd name="connsiteX42" fmla="*/ 373 w 10009"/>
                          <a:gd name="connsiteY42" fmla="*/ 5627 h 10210"/>
                          <a:gd name="connsiteX43" fmla="*/ 303 w 10009"/>
                          <a:gd name="connsiteY43" fmla="*/ 5580 h 10210"/>
                          <a:gd name="connsiteX44" fmla="*/ 256 w 10009"/>
                          <a:gd name="connsiteY44" fmla="*/ 5537 h 10210"/>
                          <a:gd name="connsiteX45" fmla="*/ 229 w 10009"/>
                          <a:gd name="connsiteY45" fmla="*/ 5512 h 10210"/>
                          <a:gd name="connsiteX46" fmla="*/ 96 w 10009"/>
                          <a:gd name="connsiteY46" fmla="*/ 5334 h 10210"/>
                          <a:gd name="connsiteX47" fmla="*/ 4 w 10009"/>
                          <a:gd name="connsiteY47" fmla="*/ 4629 h 10210"/>
                          <a:gd name="connsiteX48" fmla="*/ 4 w 10009"/>
                          <a:gd name="connsiteY48" fmla="*/ 3839 h 10210"/>
                          <a:gd name="connsiteX49" fmla="*/ 244 w 10009"/>
                          <a:gd name="connsiteY49" fmla="*/ 2484 h 10210"/>
                          <a:gd name="connsiteX50" fmla="*/ 581 w 10009"/>
                          <a:gd name="connsiteY50" fmla="*/ 2190 h 10210"/>
                          <a:gd name="connsiteX51" fmla="*/ 3848 w 10009"/>
                          <a:gd name="connsiteY51"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654 w 10009"/>
                          <a:gd name="connsiteY12" fmla="*/ 9739 h 10210"/>
                          <a:gd name="connsiteX13" fmla="*/ 5537 w 10009"/>
                          <a:gd name="connsiteY13" fmla="*/ 9648 h 10210"/>
                          <a:gd name="connsiteX14" fmla="*/ 5410 w 10009"/>
                          <a:gd name="connsiteY14" fmla="*/ 9547 h 10210"/>
                          <a:gd name="connsiteX15" fmla="*/ 5264 w 10009"/>
                          <a:gd name="connsiteY15" fmla="*/ 9436 h 10210"/>
                          <a:gd name="connsiteX16" fmla="*/ 5108 w 10009"/>
                          <a:gd name="connsiteY16" fmla="*/ 9315 h 10210"/>
                          <a:gd name="connsiteX17" fmla="*/ 4935 w 10009"/>
                          <a:gd name="connsiteY17" fmla="*/ 9181 h 10210"/>
                          <a:gd name="connsiteX18" fmla="*/ 4752 w 10009"/>
                          <a:gd name="connsiteY18" fmla="*/ 9036 h 10210"/>
                          <a:gd name="connsiteX19" fmla="*/ 4556 w 10009"/>
                          <a:gd name="connsiteY19" fmla="*/ 8887 h 10210"/>
                          <a:gd name="connsiteX20" fmla="*/ 4358 w 10009"/>
                          <a:gd name="connsiteY20" fmla="*/ 8731 h 10210"/>
                          <a:gd name="connsiteX21" fmla="*/ 4150 w 10009"/>
                          <a:gd name="connsiteY21" fmla="*/ 8563 h 10210"/>
                          <a:gd name="connsiteX22" fmla="*/ 3935 w 10009"/>
                          <a:gd name="connsiteY22" fmla="*/ 8404 h 10210"/>
                          <a:gd name="connsiteX23" fmla="*/ 3715 w 10009"/>
                          <a:gd name="connsiteY23" fmla="*/ 8226 h 10210"/>
                          <a:gd name="connsiteX24" fmla="*/ 3490 w 10009"/>
                          <a:gd name="connsiteY24" fmla="*/ 8057 h 10210"/>
                          <a:gd name="connsiteX25" fmla="*/ 3265 w 10009"/>
                          <a:gd name="connsiteY25" fmla="*/ 7884 h 10210"/>
                          <a:gd name="connsiteX26" fmla="*/ 3035 w 10009"/>
                          <a:gd name="connsiteY26" fmla="*/ 7705 h 10210"/>
                          <a:gd name="connsiteX27" fmla="*/ 2809 w 10009"/>
                          <a:gd name="connsiteY27" fmla="*/ 7528 h 10210"/>
                          <a:gd name="connsiteX28" fmla="*/ 2583 w 10009"/>
                          <a:gd name="connsiteY28" fmla="*/ 7349 h 10210"/>
                          <a:gd name="connsiteX29" fmla="*/ 2363 w 10009"/>
                          <a:gd name="connsiteY29" fmla="*/ 7180 h 10210"/>
                          <a:gd name="connsiteX30" fmla="*/ 2143 w 10009"/>
                          <a:gd name="connsiteY30" fmla="*/ 7011 h 10210"/>
                          <a:gd name="connsiteX31" fmla="*/ 1929 w 10009"/>
                          <a:gd name="connsiteY31" fmla="*/ 6843 h 10210"/>
                          <a:gd name="connsiteX32" fmla="*/ 1726 w 10009"/>
                          <a:gd name="connsiteY32" fmla="*/ 6683 h 10210"/>
                          <a:gd name="connsiteX33" fmla="*/ 1526 w 10009"/>
                          <a:gd name="connsiteY33" fmla="*/ 6530 h 10210"/>
                          <a:gd name="connsiteX34" fmla="*/ 1338 w 10009"/>
                          <a:gd name="connsiteY34" fmla="*/ 6379 h 10210"/>
                          <a:gd name="connsiteX35" fmla="*/ 1158 w 10009"/>
                          <a:gd name="connsiteY35" fmla="*/ 6245 h 10210"/>
                          <a:gd name="connsiteX36" fmla="*/ 990 w 10009"/>
                          <a:gd name="connsiteY36" fmla="*/ 6110 h 10210"/>
                          <a:gd name="connsiteX37" fmla="*/ 836 w 10009"/>
                          <a:gd name="connsiteY37" fmla="*/ 5989 h 10210"/>
                          <a:gd name="connsiteX38" fmla="*/ 695 w 10009"/>
                          <a:gd name="connsiteY38" fmla="*/ 5883 h 10210"/>
                          <a:gd name="connsiteX39" fmla="*/ 574 w 10009"/>
                          <a:gd name="connsiteY39" fmla="*/ 5787 h 10210"/>
                          <a:gd name="connsiteX40" fmla="*/ 465 w 10009"/>
                          <a:gd name="connsiteY40" fmla="*/ 5705 h 10210"/>
                          <a:gd name="connsiteX41" fmla="*/ 373 w 10009"/>
                          <a:gd name="connsiteY41" fmla="*/ 5627 h 10210"/>
                          <a:gd name="connsiteX42" fmla="*/ 303 w 10009"/>
                          <a:gd name="connsiteY42" fmla="*/ 5580 h 10210"/>
                          <a:gd name="connsiteX43" fmla="*/ 256 w 10009"/>
                          <a:gd name="connsiteY43" fmla="*/ 5537 h 10210"/>
                          <a:gd name="connsiteX44" fmla="*/ 229 w 10009"/>
                          <a:gd name="connsiteY44" fmla="*/ 5512 h 10210"/>
                          <a:gd name="connsiteX45" fmla="*/ 96 w 10009"/>
                          <a:gd name="connsiteY45" fmla="*/ 5334 h 10210"/>
                          <a:gd name="connsiteX46" fmla="*/ 4 w 10009"/>
                          <a:gd name="connsiteY46" fmla="*/ 4629 h 10210"/>
                          <a:gd name="connsiteX47" fmla="*/ 4 w 10009"/>
                          <a:gd name="connsiteY47" fmla="*/ 3839 h 10210"/>
                          <a:gd name="connsiteX48" fmla="*/ 244 w 10009"/>
                          <a:gd name="connsiteY48" fmla="*/ 2484 h 10210"/>
                          <a:gd name="connsiteX49" fmla="*/ 581 w 10009"/>
                          <a:gd name="connsiteY49" fmla="*/ 2190 h 10210"/>
                          <a:gd name="connsiteX50" fmla="*/ 3848 w 10009"/>
                          <a:gd name="connsiteY50"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537 w 10009"/>
                          <a:gd name="connsiteY12" fmla="*/ 9648 h 10210"/>
                          <a:gd name="connsiteX13" fmla="*/ 5410 w 10009"/>
                          <a:gd name="connsiteY13" fmla="*/ 9547 h 10210"/>
                          <a:gd name="connsiteX14" fmla="*/ 5264 w 10009"/>
                          <a:gd name="connsiteY14" fmla="*/ 9436 h 10210"/>
                          <a:gd name="connsiteX15" fmla="*/ 5108 w 10009"/>
                          <a:gd name="connsiteY15" fmla="*/ 9315 h 10210"/>
                          <a:gd name="connsiteX16" fmla="*/ 4935 w 10009"/>
                          <a:gd name="connsiteY16" fmla="*/ 9181 h 10210"/>
                          <a:gd name="connsiteX17" fmla="*/ 4752 w 10009"/>
                          <a:gd name="connsiteY17" fmla="*/ 9036 h 10210"/>
                          <a:gd name="connsiteX18" fmla="*/ 4556 w 10009"/>
                          <a:gd name="connsiteY18" fmla="*/ 8887 h 10210"/>
                          <a:gd name="connsiteX19" fmla="*/ 4358 w 10009"/>
                          <a:gd name="connsiteY19" fmla="*/ 8731 h 10210"/>
                          <a:gd name="connsiteX20" fmla="*/ 4150 w 10009"/>
                          <a:gd name="connsiteY20" fmla="*/ 8563 h 10210"/>
                          <a:gd name="connsiteX21" fmla="*/ 3935 w 10009"/>
                          <a:gd name="connsiteY21" fmla="*/ 8404 h 10210"/>
                          <a:gd name="connsiteX22" fmla="*/ 3715 w 10009"/>
                          <a:gd name="connsiteY22" fmla="*/ 8226 h 10210"/>
                          <a:gd name="connsiteX23" fmla="*/ 3490 w 10009"/>
                          <a:gd name="connsiteY23" fmla="*/ 8057 h 10210"/>
                          <a:gd name="connsiteX24" fmla="*/ 3265 w 10009"/>
                          <a:gd name="connsiteY24" fmla="*/ 7884 h 10210"/>
                          <a:gd name="connsiteX25" fmla="*/ 3035 w 10009"/>
                          <a:gd name="connsiteY25" fmla="*/ 7705 h 10210"/>
                          <a:gd name="connsiteX26" fmla="*/ 2809 w 10009"/>
                          <a:gd name="connsiteY26" fmla="*/ 7528 h 10210"/>
                          <a:gd name="connsiteX27" fmla="*/ 2583 w 10009"/>
                          <a:gd name="connsiteY27" fmla="*/ 7349 h 10210"/>
                          <a:gd name="connsiteX28" fmla="*/ 2363 w 10009"/>
                          <a:gd name="connsiteY28" fmla="*/ 7180 h 10210"/>
                          <a:gd name="connsiteX29" fmla="*/ 2143 w 10009"/>
                          <a:gd name="connsiteY29" fmla="*/ 7011 h 10210"/>
                          <a:gd name="connsiteX30" fmla="*/ 1929 w 10009"/>
                          <a:gd name="connsiteY30" fmla="*/ 6843 h 10210"/>
                          <a:gd name="connsiteX31" fmla="*/ 1726 w 10009"/>
                          <a:gd name="connsiteY31" fmla="*/ 6683 h 10210"/>
                          <a:gd name="connsiteX32" fmla="*/ 1526 w 10009"/>
                          <a:gd name="connsiteY32" fmla="*/ 6530 h 10210"/>
                          <a:gd name="connsiteX33" fmla="*/ 1338 w 10009"/>
                          <a:gd name="connsiteY33" fmla="*/ 6379 h 10210"/>
                          <a:gd name="connsiteX34" fmla="*/ 1158 w 10009"/>
                          <a:gd name="connsiteY34" fmla="*/ 6245 h 10210"/>
                          <a:gd name="connsiteX35" fmla="*/ 990 w 10009"/>
                          <a:gd name="connsiteY35" fmla="*/ 6110 h 10210"/>
                          <a:gd name="connsiteX36" fmla="*/ 836 w 10009"/>
                          <a:gd name="connsiteY36" fmla="*/ 5989 h 10210"/>
                          <a:gd name="connsiteX37" fmla="*/ 695 w 10009"/>
                          <a:gd name="connsiteY37" fmla="*/ 5883 h 10210"/>
                          <a:gd name="connsiteX38" fmla="*/ 574 w 10009"/>
                          <a:gd name="connsiteY38" fmla="*/ 5787 h 10210"/>
                          <a:gd name="connsiteX39" fmla="*/ 465 w 10009"/>
                          <a:gd name="connsiteY39" fmla="*/ 5705 h 10210"/>
                          <a:gd name="connsiteX40" fmla="*/ 373 w 10009"/>
                          <a:gd name="connsiteY40" fmla="*/ 5627 h 10210"/>
                          <a:gd name="connsiteX41" fmla="*/ 303 w 10009"/>
                          <a:gd name="connsiteY41" fmla="*/ 5580 h 10210"/>
                          <a:gd name="connsiteX42" fmla="*/ 256 w 10009"/>
                          <a:gd name="connsiteY42" fmla="*/ 5537 h 10210"/>
                          <a:gd name="connsiteX43" fmla="*/ 229 w 10009"/>
                          <a:gd name="connsiteY43" fmla="*/ 5512 h 10210"/>
                          <a:gd name="connsiteX44" fmla="*/ 96 w 10009"/>
                          <a:gd name="connsiteY44" fmla="*/ 5334 h 10210"/>
                          <a:gd name="connsiteX45" fmla="*/ 4 w 10009"/>
                          <a:gd name="connsiteY45" fmla="*/ 4629 h 10210"/>
                          <a:gd name="connsiteX46" fmla="*/ 4 w 10009"/>
                          <a:gd name="connsiteY46" fmla="*/ 3839 h 10210"/>
                          <a:gd name="connsiteX47" fmla="*/ 244 w 10009"/>
                          <a:gd name="connsiteY47" fmla="*/ 2484 h 10210"/>
                          <a:gd name="connsiteX48" fmla="*/ 581 w 10009"/>
                          <a:gd name="connsiteY48" fmla="*/ 2190 h 10210"/>
                          <a:gd name="connsiteX49" fmla="*/ 3848 w 10009"/>
                          <a:gd name="connsiteY49"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410 w 10009"/>
                          <a:gd name="connsiteY12" fmla="*/ 9547 h 10210"/>
                          <a:gd name="connsiteX13" fmla="*/ 5264 w 10009"/>
                          <a:gd name="connsiteY13" fmla="*/ 9436 h 10210"/>
                          <a:gd name="connsiteX14" fmla="*/ 5108 w 10009"/>
                          <a:gd name="connsiteY14" fmla="*/ 9315 h 10210"/>
                          <a:gd name="connsiteX15" fmla="*/ 4935 w 10009"/>
                          <a:gd name="connsiteY15" fmla="*/ 9181 h 10210"/>
                          <a:gd name="connsiteX16" fmla="*/ 4752 w 10009"/>
                          <a:gd name="connsiteY16" fmla="*/ 9036 h 10210"/>
                          <a:gd name="connsiteX17" fmla="*/ 4556 w 10009"/>
                          <a:gd name="connsiteY17" fmla="*/ 8887 h 10210"/>
                          <a:gd name="connsiteX18" fmla="*/ 4358 w 10009"/>
                          <a:gd name="connsiteY18" fmla="*/ 8731 h 10210"/>
                          <a:gd name="connsiteX19" fmla="*/ 4150 w 10009"/>
                          <a:gd name="connsiteY19" fmla="*/ 8563 h 10210"/>
                          <a:gd name="connsiteX20" fmla="*/ 3935 w 10009"/>
                          <a:gd name="connsiteY20" fmla="*/ 8404 h 10210"/>
                          <a:gd name="connsiteX21" fmla="*/ 3715 w 10009"/>
                          <a:gd name="connsiteY21" fmla="*/ 8226 h 10210"/>
                          <a:gd name="connsiteX22" fmla="*/ 3490 w 10009"/>
                          <a:gd name="connsiteY22" fmla="*/ 8057 h 10210"/>
                          <a:gd name="connsiteX23" fmla="*/ 3265 w 10009"/>
                          <a:gd name="connsiteY23" fmla="*/ 7884 h 10210"/>
                          <a:gd name="connsiteX24" fmla="*/ 3035 w 10009"/>
                          <a:gd name="connsiteY24" fmla="*/ 7705 h 10210"/>
                          <a:gd name="connsiteX25" fmla="*/ 2809 w 10009"/>
                          <a:gd name="connsiteY25" fmla="*/ 7528 h 10210"/>
                          <a:gd name="connsiteX26" fmla="*/ 2583 w 10009"/>
                          <a:gd name="connsiteY26" fmla="*/ 7349 h 10210"/>
                          <a:gd name="connsiteX27" fmla="*/ 2363 w 10009"/>
                          <a:gd name="connsiteY27" fmla="*/ 7180 h 10210"/>
                          <a:gd name="connsiteX28" fmla="*/ 2143 w 10009"/>
                          <a:gd name="connsiteY28" fmla="*/ 7011 h 10210"/>
                          <a:gd name="connsiteX29" fmla="*/ 1929 w 10009"/>
                          <a:gd name="connsiteY29" fmla="*/ 6843 h 10210"/>
                          <a:gd name="connsiteX30" fmla="*/ 1726 w 10009"/>
                          <a:gd name="connsiteY30" fmla="*/ 6683 h 10210"/>
                          <a:gd name="connsiteX31" fmla="*/ 1526 w 10009"/>
                          <a:gd name="connsiteY31" fmla="*/ 6530 h 10210"/>
                          <a:gd name="connsiteX32" fmla="*/ 1338 w 10009"/>
                          <a:gd name="connsiteY32" fmla="*/ 6379 h 10210"/>
                          <a:gd name="connsiteX33" fmla="*/ 1158 w 10009"/>
                          <a:gd name="connsiteY33" fmla="*/ 6245 h 10210"/>
                          <a:gd name="connsiteX34" fmla="*/ 990 w 10009"/>
                          <a:gd name="connsiteY34" fmla="*/ 6110 h 10210"/>
                          <a:gd name="connsiteX35" fmla="*/ 836 w 10009"/>
                          <a:gd name="connsiteY35" fmla="*/ 5989 h 10210"/>
                          <a:gd name="connsiteX36" fmla="*/ 695 w 10009"/>
                          <a:gd name="connsiteY36" fmla="*/ 5883 h 10210"/>
                          <a:gd name="connsiteX37" fmla="*/ 574 w 10009"/>
                          <a:gd name="connsiteY37" fmla="*/ 5787 h 10210"/>
                          <a:gd name="connsiteX38" fmla="*/ 465 w 10009"/>
                          <a:gd name="connsiteY38" fmla="*/ 5705 h 10210"/>
                          <a:gd name="connsiteX39" fmla="*/ 373 w 10009"/>
                          <a:gd name="connsiteY39" fmla="*/ 5627 h 10210"/>
                          <a:gd name="connsiteX40" fmla="*/ 303 w 10009"/>
                          <a:gd name="connsiteY40" fmla="*/ 5580 h 10210"/>
                          <a:gd name="connsiteX41" fmla="*/ 256 w 10009"/>
                          <a:gd name="connsiteY41" fmla="*/ 5537 h 10210"/>
                          <a:gd name="connsiteX42" fmla="*/ 229 w 10009"/>
                          <a:gd name="connsiteY42" fmla="*/ 5512 h 10210"/>
                          <a:gd name="connsiteX43" fmla="*/ 96 w 10009"/>
                          <a:gd name="connsiteY43" fmla="*/ 5334 h 10210"/>
                          <a:gd name="connsiteX44" fmla="*/ 4 w 10009"/>
                          <a:gd name="connsiteY44" fmla="*/ 4629 h 10210"/>
                          <a:gd name="connsiteX45" fmla="*/ 4 w 10009"/>
                          <a:gd name="connsiteY45" fmla="*/ 3839 h 10210"/>
                          <a:gd name="connsiteX46" fmla="*/ 244 w 10009"/>
                          <a:gd name="connsiteY46" fmla="*/ 2484 h 10210"/>
                          <a:gd name="connsiteX47" fmla="*/ 581 w 10009"/>
                          <a:gd name="connsiteY47" fmla="*/ 2190 h 10210"/>
                          <a:gd name="connsiteX48" fmla="*/ 3848 w 10009"/>
                          <a:gd name="connsiteY48"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264 w 10009"/>
                          <a:gd name="connsiteY12" fmla="*/ 9436 h 10210"/>
                          <a:gd name="connsiteX13" fmla="*/ 5108 w 10009"/>
                          <a:gd name="connsiteY13" fmla="*/ 9315 h 10210"/>
                          <a:gd name="connsiteX14" fmla="*/ 4935 w 10009"/>
                          <a:gd name="connsiteY14" fmla="*/ 9181 h 10210"/>
                          <a:gd name="connsiteX15" fmla="*/ 4752 w 10009"/>
                          <a:gd name="connsiteY15" fmla="*/ 9036 h 10210"/>
                          <a:gd name="connsiteX16" fmla="*/ 4556 w 10009"/>
                          <a:gd name="connsiteY16" fmla="*/ 8887 h 10210"/>
                          <a:gd name="connsiteX17" fmla="*/ 4358 w 10009"/>
                          <a:gd name="connsiteY17" fmla="*/ 8731 h 10210"/>
                          <a:gd name="connsiteX18" fmla="*/ 4150 w 10009"/>
                          <a:gd name="connsiteY18" fmla="*/ 8563 h 10210"/>
                          <a:gd name="connsiteX19" fmla="*/ 3935 w 10009"/>
                          <a:gd name="connsiteY19" fmla="*/ 8404 h 10210"/>
                          <a:gd name="connsiteX20" fmla="*/ 3715 w 10009"/>
                          <a:gd name="connsiteY20" fmla="*/ 8226 h 10210"/>
                          <a:gd name="connsiteX21" fmla="*/ 3490 w 10009"/>
                          <a:gd name="connsiteY21" fmla="*/ 8057 h 10210"/>
                          <a:gd name="connsiteX22" fmla="*/ 3265 w 10009"/>
                          <a:gd name="connsiteY22" fmla="*/ 7884 h 10210"/>
                          <a:gd name="connsiteX23" fmla="*/ 3035 w 10009"/>
                          <a:gd name="connsiteY23" fmla="*/ 7705 h 10210"/>
                          <a:gd name="connsiteX24" fmla="*/ 2809 w 10009"/>
                          <a:gd name="connsiteY24" fmla="*/ 7528 h 10210"/>
                          <a:gd name="connsiteX25" fmla="*/ 2583 w 10009"/>
                          <a:gd name="connsiteY25" fmla="*/ 7349 h 10210"/>
                          <a:gd name="connsiteX26" fmla="*/ 2363 w 10009"/>
                          <a:gd name="connsiteY26" fmla="*/ 7180 h 10210"/>
                          <a:gd name="connsiteX27" fmla="*/ 2143 w 10009"/>
                          <a:gd name="connsiteY27" fmla="*/ 7011 h 10210"/>
                          <a:gd name="connsiteX28" fmla="*/ 1929 w 10009"/>
                          <a:gd name="connsiteY28" fmla="*/ 6843 h 10210"/>
                          <a:gd name="connsiteX29" fmla="*/ 1726 w 10009"/>
                          <a:gd name="connsiteY29" fmla="*/ 6683 h 10210"/>
                          <a:gd name="connsiteX30" fmla="*/ 1526 w 10009"/>
                          <a:gd name="connsiteY30" fmla="*/ 6530 h 10210"/>
                          <a:gd name="connsiteX31" fmla="*/ 1338 w 10009"/>
                          <a:gd name="connsiteY31" fmla="*/ 6379 h 10210"/>
                          <a:gd name="connsiteX32" fmla="*/ 1158 w 10009"/>
                          <a:gd name="connsiteY32" fmla="*/ 6245 h 10210"/>
                          <a:gd name="connsiteX33" fmla="*/ 990 w 10009"/>
                          <a:gd name="connsiteY33" fmla="*/ 6110 h 10210"/>
                          <a:gd name="connsiteX34" fmla="*/ 836 w 10009"/>
                          <a:gd name="connsiteY34" fmla="*/ 5989 h 10210"/>
                          <a:gd name="connsiteX35" fmla="*/ 695 w 10009"/>
                          <a:gd name="connsiteY35" fmla="*/ 5883 h 10210"/>
                          <a:gd name="connsiteX36" fmla="*/ 574 w 10009"/>
                          <a:gd name="connsiteY36" fmla="*/ 5787 h 10210"/>
                          <a:gd name="connsiteX37" fmla="*/ 465 w 10009"/>
                          <a:gd name="connsiteY37" fmla="*/ 5705 h 10210"/>
                          <a:gd name="connsiteX38" fmla="*/ 373 w 10009"/>
                          <a:gd name="connsiteY38" fmla="*/ 5627 h 10210"/>
                          <a:gd name="connsiteX39" fmla="*/ 303 w 10009"/>
                          <a:gd name="connsiteY39" fmla="*/ 5580 h 10210"/>
                          <a:gd name="connsiteX40" fmla="*/ 256 w 10009"/>
                          <a:gd name="connsiteY40" fmla="*/ 5537 h 10210"/>
                          <a:gd name="connsiteX41" fmla="*/ 229 w 10009"/>
                          <a:gd name="connsiteY41" fmla="*/ 5512 h 10210"/>
                          <a:gd name="connsiteX42" fmla="*/ 96 w 10009"/>
                          <a:gd name="connsiteY42" fmla="*/ 5334 h 10210"/>
                          <a:gd name="connsiteX43" fmla="*/ 4 w 10009"/>
                          <a:gd name="connsiteY43" fmla="*/ 4629 h 10210"/>
                          <a:gd name="connsiteX44" fmla="*/ 4 w 10009"/>
                          <a:gd name="connsiteY44" fmla="*/ 3839 h 10210"/>
                          <a:gd name="connsiteX45" fmla="*/ 244 w 10009"/>
                          <a:gd name="connsiteY45" fmla="*/ 2484 h 10210"/>
                          <a:gd name="connsiteX46" fmla="*/ 581 w 10009"/>
                          <a:gd name="connsiteY46" fmla="*/ 2190 h 10210"/>
                          <a:gd name="connsiteX47" fmla="*/ 3848 w 10009"/>
                          <a:gd name="connsiteY47" fmla="*/ 98 h 10210"/>
                          <a:gd name="connsiteX0" fmla="*/ 3848 w 10009"/>
                          <a:gd name="connsiteY0" fmla="*/ 98 h 10210"/>
                          <a:gd name="connsiteX1" fmla="*/ 4229 w 10009"/>
                          <a:gd name="connsiteY1" fmla="*/ 51 h 10210"/>
                          <a:gd name="connsiteX2" fmla="*/ 9713 w 10009"/>
                          <a:gd name="connsiteY2" fmla="*/ 3232 h 10210"/>
                          <a:gd name="connsiteX3" fmla="*/ 9995 w 10009"/>
                          <a:gd name="connsiteY3" fmla="*/ 3406 h 10210"/>
                          <a:gd name="connsiteX4" fmla="*/ 9894 w 10009"/>
                          <a:gd name="connsiteY4" fmla="*/ 3695 h 10210"/>
                          <a:gd name="connsiteX5" fmla="*/ 9581 w 10009"/>
                          <a:gd name="connsiteY5" fmla="*/ 4042 h 10210"/>
                          <a:gd name="connsiteX6" fmla="*/ 9574 w 10009"/>
                          <a:gd name="connsiteY6" fmla="*/ 6245 h 10210"/>
                          <a:gd name="connsiteX7" fmla="*/ 9661 w 10009"/>
                          <a:gd name="connsiteY7" fmla="*/ 6312 h 10210"/>
                          <a:gd name="connsiteX8" fmla="*/ 9894 w 10009"/>
                          <a:gd name="connsiteY8" fmla="*/ 6496 h 10210"/>
                          <a:gd name="connsiteX9" fmla="*/ 9691 w 10009"/>
                          <a:gd name="connsiteY9" fmla="*/ 6833 h 10210"/>
                          <a:gd name="connsiteX10" fmla="*/ 6144 w 10009"/>
                          <a:gd name="connsiteY10" fmla="*/ 9986 h 10210"/>
                          <a:gd name="connsiteX11" fmla="*/ 5926 w 10009"/>
                          <a:gd name="connsiteY11" fmla="*/ 9952 h 10210"/>
                          <a:gd name="connsiteX12" fmla="*/ 5108 w 10009"/>
                          <a:gd name="connsiteY12" fmla="*/ 9315 h 10210"/>
                          <a:gd name="connsiteX13" fmla="*/ 4935 w 10009"/>
                          <a:gd name="connsiteY13" fmla="*/ 9181 h 10210"/>
                          <a:gd name="connsiteX14" fmla="*/ 4752 w 10009"/>
                          <a:gd name="connsiteY14" fmla="*/ 9036 h 10210"/>
                          <a:gd name="connsiteX15" fmla="*/ 4556 w 10009"/>
                          <a:gd name="connsiteY15" fmla="*/ 8887 h 10210"/>
                          <a:gd name="connsiteX16" fmla="*/ 4358 w 10009"/>
                          <a:gd name="connsiteY16" fmla="*/ 8731 h 10210"/>
                          <a:gd name="connsiteX17" fmla="*/ 4150 w 10009"/>
                          <a:gd name="connsiteY17" fmla="*/ 8563 h 10210"/>
                          <a:gd name="connsiteX18" fmla="*/ 3935 w 10009"/>
                          <a:gd name="connsiteY18" fmla="*/ 8404 h 10210"/>
                          <a:gd name="connsiteX19" fmla="*/ 3715 w 10009"/>
                          <a:gd name="connsiteY19" fmla="*/ 8226 h 10210"/>
                          <a:gd name="connsiteX20" fmla="*/ 3490 w 10009"/>
                          <a:gd name="connsiteY20" fmla="*/ 8057 h 10210"/>
                          <a:gd name="connsiteX21" fmla="*/ 3265 w 10009"/>
                          <a:gd name="connsiteY21" fmla="*/ 7884 h 10210"/>
                          <a:gd name="connsiteX22" fmla="*/ 3035 w 10009"/>
                          <a:gd name="connsiteY22" fmla="*/ 7705 h 10210"/>
                          <a:gd name="connsiteX23" fmla="*/ 2809 w 10009"/>
                          <a:gd name="connsiteY23" fmla="*/ 7528 h 10210"/>
                          <a:gd name="connsiteX24" fmla="*/ 2583 w 10009"/>
                          <a:gd name="connsiteY24" fmla="*/ 7349 h 10210"/>
                          <a:gd name="connsiteX25" fmla="*/ 2363 w 10009"/>
                          <a:gd name="connsiteY25" fmla="*/ 7180 h 10210"/>
                          <a:gd name="connsiteX26" fmla="*/ 2143 w 10009"/>
                          <a:gd name="connsiteY26" fmla="*/ 7011 h 10210"/>
                          <a:gd name="connsiteX27" fmla="*/ 1929 w 10009"/>
                          <a:gd name="connsiteY27" fmla="*/ 6843 h 10210"/>
                          <a:gd name="connsiteX28" fmla="*/ 1726 w 10009"/>
                          <a:gd name="connsiteY28" fmla="*/ 6683 h 10210"/>
                          <a:gd name="connsiteX29" fmla="*/ 1526 w 10009"/>
                          <a:gd name="connsiteY29" fmla="*/ 6530 h 10210"/>
                          <a:gd name="connsiteX30" fmla="*/ 1338 w 10009"/>
                          <a:gd name="connsiteY30" fmla="*/ 6379 h 10210"/>
                          <a:gd name="connsiteX31" fmla="*/ 1158 w 10009"/>
                          <a:gd name="connsiteY31" fmla="*/ 6245 h 10210"/>
                          <a:gd name="connsiteX32" fmla="*/ 990 w 10009"/>
                          <a:gd name="connsiteY32" fmla="*/ 6110 h 10210"/>
                          <a:gd name="connsiteX33" fmla="*/ 836 w 10009"/>
                          <a:gd name="connsiteY33" fmla="*/ 5989 h 10210"/>
                          <a:gd name="connsiteX34" fmla="*/ 695 w 10009"/>
                          <a:gd name="connsiteY34" fmla="*/ 5883 h 10210"/>
                          <a:gd name="connsiteX35" fmla="*/ 574 w 10009"/>
                          <a:gd name="connsiteY35" fmla="*/ 5787 h 10210"/>
                          <a:gd name="connsiteX36" fmla="*/ 465 w 10009"/>
                          <a:gd name="connsiteY36" fmla="*/ 5705 h 10210"/>
                          <a:gd name="connsiteX37" fmla="*/ 373 w 10009"/>
                          <a:gd name="connsiteY37" fmla="*/ 5627 h 10210"/>
                          <a:gd name="connsiteX38" fmla="*/ 303 w 10009"/>
                          <a:gd name="connsiteY38" fmla="*/ 5580 h 10210"/>
                          <a:gd name="connsiteX39" fmla="*/ 256 w 10009"/>
                          <a:gd name="connsiteY39" fmla="*/ 5537 h 10210"/>
                          <a:gd name="connsiteX40" fmla="*/ 229 w 10009"/>
                          <a:gd name="connsiteY40" fmla="*/ 5512 h 10210"/>
                          <a:gd name="connsiteX41" fmla="*/ 96 w 10009"/>
                          <a:gd name="connsiteY41" fmla="*/ 5334 h 10210"/>
                          <a:gd name="connsiteX42" fmla="*/ 4 w 10009"/>
                          <a:gd name="connsiteY42" fmla="*/ 4629 h 10210"/>
                          <a:gd name="connsiteX43" fmla="*/ 4 w 10009"/>
                          <a:gd name="connsiteY43" fmla="*/ 3839 h 10210"/>
                          <a:gd name="connsiteX44" fmla="*/ 244 w 10009"/>
                          <a:gd name="connsiteY44" fmla="*/ 2484 h 10210"/>
                          <a:gd name="connsiteX45" fmla="*/ 581 w 10009"/>
                          <a:gd name="connsiteY45" fmla="*/ 2190 h 10210"/>
                          <a:gd name="connsiteX46" fmla="*/ 3848 w 10009"/>
                          <a:gd name="connsiteY46" fmla="*/ 98 h 10210"/>
                          <a:gd name="connsiteX0" fmla="*/ 3848 w 10009"/>
                          <a:gd name="connsiteY0" fmla="*/ 98 h 10092"/>
                          <a:gd name="connsiteX1" fmla="*/ 4229 w 10009"/>
                          <a:gd name="connsiteY1" fmla="*/ 51 h 10092"/>
                          <a:gd name="connsiteX2" fmla="*/ 9713 w 10009"/>
                          <a:gd name="connsiteY2" fmla="*/ 3232 h 10092"/>
                          <a:gd name="connsiteX3" fmla="*/ 9995 w 10009"/>
                          <a:gd name="connsiteY3" fmla="*/ 3406 h 10092"/>
                          <a:gd name="connsiteX4" fmla="*/ 9894 w 10009"/>
                          <a:gd name="connsiteY4" fmla="*/ 3695 h 10092"/>
                          <a:gd name="connsiteX5" fmla="*/ 9581 w 10009"/>
                          <a:gd name="connsiteY5" fmla="*/ 4042 h 10092"/>
                          <a:gd name="connsiteX6" fmla="*/ 9574 w 10009"/>
                          <a:gd name="connsiteY6" fmla="*/ 6245 h 10092"/>
                          <a:gd name="connsiteX7" fmla="*/ 9661 w 10009"/>
                          <a:gd name="connsiteY7" fmla="*/ 6312 h 10092"/>
                          <a:gd name="connsiteX8" fmla="*/ 9894 w 10009"/>
                          <a:gd name="connsiteY8" fmla="*/ 6496 h 10092"/>
                          <a:gd name="connsiteX9" fmla="*/ 9691 w 10009"/>
                          <a:gd name="connsiteY9" fmla="*/ 6833 h 10092"/>
                          <a:gd name="connsiteX10" fmla="*/ 6144 w 10009"/>
                          <a:gd name="connsiteY10" fmla="*/ 9986 h 10092"/>
                          <a:gd name="connsiteX11" fmla="*/ 5926 w 10009"/>
                          <a:gd name="connsiteY11" fmla="*/ 9952 h 10092"/>
                          <a:gd name="connsiteX12" fmla="*/ 5108 w 10009"/>
                          <a:gd name="connsiteY12" fmla="*/ 9315 h 10092"/>
                          <a:gd name="connsiteX13" fmla="*/ 4935 w 10009"/>
                          <a:gd name="connsiteY13" fmla="*/ 9181 h 10092"/>
                          <a:gd name="connsiteX14" fmla="*/ 4752 w 10009"/>
                          <a:gd name="connsiteY14" fmla="*/ 9036 h 10092"/>
                          <a:gd name="connsiteX15" fmla="*/ 4556 w 10009"/>
                          <a:gd name="connsiteY15" fmla="*/ 8887 h 10092"/>
                          <a:gd name="connsiteX16" fmla="*/ 4358 w 10009"/>
                          <a:gd name="connsiteY16" fmla="*/ 8731 h 10092"/>
                          <a:gd name="connsiteX17" fmla="*/ 4150 w 10009"/>
                          <a:gd name="connsiteY17" fmla="*/ 8563 h 10092"/>
                          <a:gd name="connsiteX18" fmla="*/ 3935 w 10009"/>
                          <a:gd name="connsiteY18" fmla="*/ 8404 h 10092"/>
                          <a:gd name="connsiteX19" fmla="*/ 3715 w 10009"/>
                          <a:gd name="connsiteY19" fmla="*/ 8226 h 10092"/>
                          <a:gd name="connsiteX20" fmla="*/ 3490 w 10009"/>
                          <a:gd name="connsiteY20" fmla="*/ 8057 h 10092"/>
                          <a:gd name="connsiteX21" fmla="*/ 3265 w 10009"/>
                          <a:gd name="connsiteY21" fmla="*/ 7884 h 10092"/>
                          <a:gd name="connsiteX22" fmla="*/ 3035 w 10009"/>
                          <a:gd name="connsiteY22" fmla="*/ 7705 h 10092"/>
                          <a:gd name="connsiteX23" fmla="*/ 2809 w 10009"/>
                          <a:gd name="connsiteY23" fmla="*/ 7528 h 10092"/>
                          <a:gd name="connsiteX24" fmla="*/ 2583 w 10009"/>
                          <a:gd name="connsiteY24" fmla="*/ 7349 h 10092"/>
                          <a:gd name="connsiteX25" fmla="*/ 2363 w 10009"/>
                          <a:gd name="connsiteY25" fmla="*/ 7180 h 10092"/>
                          <a:gd name="connsiteX26" fmla="*/ 2143 w 10009"/>
                          <a:gd name="connsiteY26" fmla="*/ 7011 h 10092"/>
                          <a:gd name="connsiteX27" fmla="*/ 1929 w 10009"/>
                          <a:gd name="connsiteY27" fmla="*/ 6843 h 10092"/>
                          <a:gd name="connsiteX28" fmla="*/ 1726 w 10009"/>
                          <a:gd name="connsiteY28" fmla="*/ 6683 h 10092"/>
                          <a:gd name="connsiteX29" fmla="*/ 1526 w 10009"/>
                          <a:gd name="connsiteY29" fmla="*/ 6530 h 10092"/>
                          <a:gd name="connsiteX30" fmla="*/ 1338 w 10009"/>
                          <a:gd name="connsiteY30" fmla="*/ 6379 h 10092"/>
                          <a:gd name="connsiteX31" fmla="*/ 1158 w 10009"/>
                          <a:gd name="connsiteY31" fmla="*/ 6245 h 10092"/>
                          <a:gd name="connsiteX32" fmla="*/ 990 w 10009"/>
                          <a:gd name="connsiteY32" fmla="*/ 6110 h 10092"/>
                          <a:gd name="connsiteX33" fmla="*/ 836 w 10009"/>
                          <a:gd name="connsiteY33" fmla="*/ 5989 h 10092"/>
                          <a:gd name="connsiteX34" fmla="*/ 695 w 10009"/>
                          <a:gd name="connsiteY34" fmla="*/ 5883 h 10092"/>
                          <a:gd name="connsiteX35" fmla="*/ 574 w 10009"/>
                          <a:gd name="connsiteY35" fmla="*/ 5787 h 10092"/>
                          <a:gd name="connsiteX36" fmla="*/ 465 w 10009"/>
                          <a:gd name="connsiteY36" fmla="*/ 5705 h 10092"/>
                          <a:gd name="connsiteX37" fmla="*/ 373 w 10009"/>
                          <a:gd name="connsiteY37" fmla="*/ 5627 h 10092"/>
                          <a:gd name="connsiteX38" fmla="*/ 303 w 10009"/>
                          <a:gd name="connsiteY38" fmla="*/ 5580 h 10092"/>
                          <a:gd name="connsiteX39" fmla="*/ 256 w 10009"/>
                          <a:gd name="connsiteY39" fmla="*/ 5537 h 10092"/>
                          <a:gd name="connsiteX40" fmla="*/ 229 w 10009"/>
                          <a:gd name="connsiteY40" fmla="*/ 5512 h 10092"/>
                          <a:gd name="connsiteX41" fmla="*/ 96 w 10009"/>
                          <a:gd name="connsiteY41" fmla="*/ 5334 h 10092"/>
                          <a:gd name="connsiteX42" fmla="*/ 4 w 10009"/>
                          <a:gd name="connsiteY42" fmla="*/ 4629 h 10092"/>
                          <a:gd name="connsiteX43" fmla="*/ 4 w 10009"/>
                          <a:gd name="connsiteY43" fmla="*/ 3839 h 10092"/>
                          <a:gd name="connsiteX44" fmla="*/ 244 w 10009"/>
                          <a:gd name="connsiteY44" fmla="*/ 2484 h 10092"/>
                          <a:gd name="connsiteX45" fmla="*/ 581 w 10009"/>
                          <a:gd name="connsiteY45" fmla="*/ 2190 h 10092"/>
                          <a:gd name="connsiteX46" fmla="*/ 3848 w 10009"/>
                          <a:gd name="connsiteY46" fmla="*/ 98 h 10092"/>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108 w 10009"/>
                          <a:gd name="connsiteY12" fmla="*/ 9315 h 10007"/>
                          <a:gd name="connsiteX13" fmla="*/ 4935 w 10009"/>
                          <a:gd name="connsiteY13" fmla="*/ 9181 h 10007"/>
                          <a:gd name="connsiteX14" fmla="*/ 4752 w 10009"/>
                          <a:gd name="connsiteY14" fmla="*/ 9036 h 10007"/>
                          <a:gd name="connsiteX15" fmla="*/ 4556 w 10009"/>
                          <a:gd name="connsiteY15" fmla="*/ 8887 h 10007"/>
                          <a:gd name="connsiteX16" fmla="*/ 4358 w 10009"/>
                          <a:gd name="connsiteY16" fmla="*/ 8731 h 10007"/>
                          <a:gd name="connsiteX17" fmla="*/ 4150 w 10009"/>
                          <a:gd name="connsiteY17" fmla="*/ 8563 h 10007"/>
                          <a:gd name="connsiteX18" fmla="*/ 3935 w 10009"/>
                          <a:gd name="connsiteY18" fmla="*/ 8404 h 10007"/>
                          <a:gd name="connsiteX19" fmla="*/ 3715 w 10009"/>
                          <a:gd name="connsiteY19" fmla="*/ 8226 h 10007"/>
                          <a:gd name="connsiteX20" fmla="*/ 3490 w 10009"/>
                          <a:gd name="connsiteY20" fmla="*/ 8057 h 10007"/>
                          <a:gd name="connsiteX21" fmla="*/ 3265 w 10009"/>
                          <a:gd name="connsiteY21" fmla="*/ 7884 h 10007"/>
                          <a:gd name="connsiteX22" fmla="*/ 3035 w 10009"/>
                          <a:gd name="connsiteY22" fmla="*/ 7705 h 10007"/>
                          <a:gd name="connsiteX23" fmla="*/ 2809 w 10009"/>
                          <a:gd name="connsiteY23" fmla="*/ 7528 h 10007"/>
                          <a:gd name="connsiteX24" fmla="*/ 2583 w 10009"/>
                          <a:gd name="connsiteY24" fmla="*/ 7349 h 10007"/>
                          <a:gd name="connsiteX25" fmla="*/ 2363 w 10009"/>
                          <a:gd name="connsiteY25" fmla="*/ 7180 h 10007"/>
                          <a:gd name="connsiteX26" fmla="*/ 2143 w 10009"/>
                          <a:gd name="connsiteY26" fmla="*/ 7011 h 10007"/>
                          <a:gd name="connsiteX27" fmla="*/ 1929 w 10009"/>
                          <a:gd name="connsiteY27" fmla="*/ 6843 h 10007"/>
                          <a:gd name="connsiteX28" fmla="*/ 1726 w 10009"/>
                          <a:gd name="connsiteY28" fmla="*/ 6683 h 10007"/>
                          <a:gd name="connsiteX29" fmla="*/ 1526 w 10009"/>
                          <a:gd name="connsiteY29" fmla="*/ 6530 h 10007"/>
                          <a:gd name="connsiteX30" fmla="*/ 1338 w 10009"/>
                          <a:gd name="connsiteY30" fmla="*/ 6379 h 10007"/>
                          <a:gd name="connsiteX31" fmla="*/ 1158 w 10009"/>
                          <a:gd name="connsiteY31" fmla="*/ 6245 h 10007"/>
                          <a:gd name="connsiteX32" fmla="*/ 990 w 10009"/>
                          <a:gd name="connsiteY32" fmla="*/ 6110 h 10007"/>
                          <a:gd name="connsiteX33" fmla="*/ 836 w 10009"/>
                          <a:gd name="connsiteY33" fmla="*/ 5989 h 10007"/>
                          <a:gd name="connsiteX34" fmla="*/ 695 w 10009"/>
                          <a:gd name="connsiteY34" fmla="*/ 5883 h 10007"/>
                          <a:gd name="connsiteX35" fmla="*/ 574 w 10009"/>
                          <a:gd name="connsiteY35" fmla="*/ 5787 h 10007"/>
                          <a:gd name="connsiteX36" fmla="*/ 465 w 10009"/>
                          <a:gd name="connsiteY36" fmla="*/ 5705 h 10007"/>
                          <a:gd name="connsiteX37" fmla="*/ 373 w 10009"/>
                          <a:gd name="connsiteY37" fmla="*/ 5627 h 10007"/>
                          <a:gd name="connsiteX38" fmla="*/ 303 w 10009"/>
                          <a:gd name="connsiteY38" fmla="*/ 5580 h 10007"/>
                          <a:gd name="connsiteX39" fmla="*/ 256 w 10009"/>
                          <a:gd name="connsiteY39" fmla="*/ 5537 h 10007"/>
                          <a:gd name="connsiteX40" fmla="*/ 229 w 10009"/>
                          <a:gd name="connsiteY40" fmla="*/ 5512 h 10007"/>
                          <a:gd name="connsiteX41" fmla="*/ 96 w 10009"/>
                          <a:gd name="connsiteY41" fmla="*/ 5334 h 10007"/>
                          <a:gd name="connsiteX42" fmla="*/ 4 w 10009"/>
                          <a:gd name="connsiteY42" fmla="*/ 4629 h 10007"/>
                          <a:gd name="connsiteX43" fmla="*/ 4 w 10009"/>
                          <a:gd name="connsiteY43" fmla="*/ 3839 h 10007"/>
                          <a:gd name="connsiteX44" fmla="*/ 244 w 10009"/>
                          <a:gd name="connsiteY44" fmla="*/ 2484 h 10007"/>
                          <a:gd name="connsiteX45" fmla="*/ 581 w 10009"/>
                          <a:gd name="connsiteY45" fmla="*/ 2190 h 10007"/>
                          <a:gd name="connsiteX46" fmla="*/ 3848 w 10009"/>
                          <a:gd name="connsiteY4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935 w 10009"/>
                          <a:gd name="connsiteY12" fmla="*/ 9181 h 10007"/>
                          <a:gd name="connsiteX13" fmla="*/ 4752 w 10009"/>
                          <a:gd name="connsiteY13" fmla="*/ 9036 h 10007"/>
                          <a:gd name="connsiteX14" fmla="*/ 4556 w 10009"/>
                          <a:gd name="connsiteY14" fmla="*/ 8887 h 10007"/>
                          <a:gd name="connsiteX15" fmla="*/ 4358 w 10009"/>
                          <a:gd name="connsiteY15" fmla="*/ 8731 h 10007"/>
                          <a:gd name="connsiteX16" fmla="*/ 4150 w 10009"/>
                          <a:gd name="connsiteY16" fmla="*/ 8563 h 10007"/>
                          <a:gd name="connsiteX17" fmla="*/ 3935 w 10009"/>
                          <a:gd name="connsiteY17" fmla="*/ 8404 h 10007"/>
                          <a:gd name="connsiteX18" fmla="*/ 3715 w 10009"/>
                          <a:gd name="connsiteY18" fmla="*/ 8226 h 10007"/>
                          <a:gd name="connsiteX19" fmla="*/ 3490 w 10009"/>
                          <a:gd name="connsiteY19" fmla="*/ 8057 h 10007"/>
                          <a:gd name="connsiteX20" fmla="*/ 3265 w 10009"/>
                          <a:gd name="connsiteY20" fmla="*/ 7884 h 10007"/>
                          <a:gd name="connsiteX21" fmla="*/ 3035 w 10009"/>
                          <a:gd name="connsiteY21" fmla="*/ 7705 h 10007"/>
                          <a:gd name="connsiteX22" fmla="*/ 2809 w 10009"/>
                          <a:gd name="connsiteY22" fmla="*/ 7528 h 10007"/>
                          <a:gd name="connsiteX23" fmla="*/ 2583 w 10009"/>
                          <a:gd name="connsiteY23" fmla="*/ 7349 h 10007"/>
                          <a:gd name="connsiteX24" fmla="*/ 2363 w 10009"/>
                          <a:gd name="connsiteY24" fmla="*/ 7180 h 10007"/>
                          <a:gd name="connsiteX25" fmla="*/ 2143 w 10009"/>
                          <a:gd name="connsiteY25" fmla="*/ 7011 h 10007"/>
                          <a:gd name="connsiteX26" fmla="*/ 1929 w 10009"/>
                          <a:gd name="connsiteY26" fmla="*/ 6843 h 10007"/>
                          <a:gd name="connsiteX27" fmla="*/ 1726 w 10009"/>
                          <a:gd name="connsiteY27" fmla="*/ 6683 h 10007"/>
                          <a:gd name="connsiteX28" fmla="*/ 1526 w 10009"/>
                          <a:gd name="connsiteY28" fmla="*/ 6530 h 10007"/>
                          <a:gd name="connsiteX29" fmla="*/ 1338 w 10009"/>
                          <a:gd name="connsiteY29" fmla="*/ 6379 h 10007"/>
                          <a:gd name="connsiteX30" fmla="*/ 1158 w 10009"/>
                          <a:gd name="connsiteY30" fmla="*/ 6245 h 10007"/>
                          <a:gd name="connsiteX31" fmla="*/ 990 w 10009"/>
                          <a:gd name="connsiteY31" fmla="*/ 6110 h 10007"/>
                          <a:gd name="connsiteX32" fmla="*/ 836 w 10009"/>
                          <a:gd name="connsiteY32" fmla="*/ 5989 h 10007"/>
                          <a:gd name="connsiteX33" fmla="*/ 695 w 10009"/>
                          <a:gd name="connsiteY33" fmla="*/ 5883 h 10007"/>
                          <a:gd name="connsiteX34" fmla="*/ 574 w 10009"/>
                          <a:gd name="connsiteY34" fmla="*/ 5787 h 10007"/>
                          <a:gd name="connsiteX35" fmla="*/ 465 w 10009"/>
                          <a:gd name="connsiteY35" fmla="*/ 5705 h 10007"/>
                          <a:gd name="connsiteX36" fmla="*/ 373 w 10009"/>
                          <a:gd name="connsiteY36" fmla="*/ 5627 h 10007"/>
                          <a:gd name="connsiteX37" fmla="*/ 303 w 10009"/>
                          <a:gd name="connsiteY37" fmla="*/ 5580 h 10007"/>
                          <a:gd name="connsiteX38" fmla="*/ 256 w 10009"/>
                          <a:gd name="connsiteY38" fmla="*/ 5537 h 10007"/>
                          <a:gd name="connsiteX39" fmla="*/ 229 w 10009"/>
                          <a:gd name="connsiteY39" fmla="*/ 5512 h 10007"/>
                          <a:gd name="connsiteX40" fmla="*/ 96 w 10009"/>
                          <a:gd name="connsiteY40" fmla="*/ 5334 h 10007"/>
                          <a:gd name="connsiteX41" fmla="*/ 4 w 10009"/>
                          <a:gd name="connsiteY41" fmla="*/ 4629 h 10007"/>
                          <a:gd name="connsiteX42" fmla="*/ 4 w 10009"/>
                          <a:gd name="connsiteY42" fmla="*/ 3839 h 10007"/>
                          <a:gd name="connsiteX43" fmla="*/ 244 w 10009"/>
                          <a:gd name="connsiteY43" fmla="*/ 2484 h 10007"/>
                          <a:gd name="connsiteX44" fmla="*/ 581 w 10009"/>
                          <a:gd name="connsiteY44" fmla="*/ 2190 h 10007"/>
                          <a:gd name="connsiteX45" fmla="*/ 3848 w 10009"/>
                          <a:gd name="connsiteY4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752 w 10009"/>
                          <a:gd name="connsiteY12" fmla="*/ 9036 h 10007"/>
                          <a:gd name="connsiteX13" fmla="*/ 4556 w 10009"/>
                          <a:gd name="connsiteY13" fmla="*/ 8887 h 10007"/>
                          <a:gd name="connsiteX14" fmla="*/ 4358 w 10009"/>
                          <a:gd name="connsiteY14" fmla="*/ 8731 h 10007"/>
                          <a:gd name="connsiteX15" fmla="*/ 4150 w 10009"/>
                          <a:gd name="connsiteY15" fmla="*/ 8563 h 10007"/>
                          <a:gd name="connsiteX16" fmla="*/ 3935 w 10009"/>
                          <a:gd name="connsiteY16" fmla="*/ 8404 h 10007"/>
                          <a:gd name="connsiteX17" fmla="*/ 3715 w 10009"/>
                          <a:gd name="connsiteY17" fmla="*/ 8226 h 10007"/>
                          <a:gd name="connsiteX18" fmla="*/ 3490 w 10009"/>
                          <a:gd name="connsiteY18" fmla="*/ 8057 h 10007"/>
                          <a:gd name="connsiteX19" fmla="*/ 3265 w 10009"/>
                          <a:gd name="connsiteY19" fmla="*/ 7884 h 10007"/>
                          <a:gd name="connsiteX20" fmla="*/ 3035 w 10009"/>
                          <a:gd name="connsiteY20" fmla="*/ 7705 h 10007"/>
                          <a:gd name="connsiteX21" fmla="*/ 2809 w 10009"/>
                          <a:gd name="connsiteY21" fmla="*/ 7528 h 10007"/>
                          <a:gd name="connsiteX22" fmla="*/ 2583 w 10009"/>
                          <a:gd name="connsiteY22" fmla="*/ 7349 h 10007"/>
                          <a:gd name="connsiteX23" fmla="*/ 2363 w 10009"/>
                          <a:gd name="connsiteY23" fmla="*/ 7180 h 10007"/>
                          <a:gd name="connsiteX24" fmla="*/ 2143 w 10009"/>
                          <a:gd name="connsiteY24" fmla="*/ 7011 h 10007"/>
                          <a:gd name="connsiteX25" fmla="*/ 1929 w 10009"/>
                          <a:gd name="connsiteY25" fmla="*/ 6843 h 10007"/>
                          <a:gd name="connsiteX26" fmla="*/ 1726 w 10009"/>
                          <a:gd name="connsiteY26" fmla="*/ 6683 h 10007"/>
                          <a:gd name="connsiteX27" fmla="*/ 1526 w 10009"/>
                          <a:gd name="connsiteY27" fmla="*/ 6530 h 10007"/>
                          <a:gd name="connsiteX28" fmla="*/ 1338 w 10009"/>
                          <a:gd name="connsiteY28" fmla="*/ 6379 h 10007"/>
                          <a:gd name="connsiteX29" fmla="*/ 1158 w 10009"/>
                          <a:gd name="connsiteY29" fmla="*/ 6245 h 10007"/>
                          <a:gd name="connsiteX30" fmla="*/ 990 w 10009"/>
                          <a:gd name="connsiteY30" fmla="*/ 6110 h 10007"/>
                          <a:gd name="connsiteX31" fmla="*/ 836 w 10009"/>
                          <a:gd name="connsiteY31" fmla="*/ 5989 h 10007"/>
                          <a:gd name="connsiteX32" fmla="*/ 695 w 10009"/>
                          <a:gd name="connsiteY32" fmla="*/ 5883 h 10007"/>
                          <a:gd name="connsiteX33" fmla="*/ 574 w 10009"/>
                          <a:gd name="connsiteY33" fmla="*/ 5787 h 10007"/>
                          <a:gd name="connsiteX34" fmla="*/ 465 w 10009"/>
                          <a:gd name="connsiteY34" fmla="*/ 5705 h 10007"/>
                          <a:gd name="connsiteX35" fmla="*/ 373 w 10009"/>
                          <a:gd name="connsiteY35" fmla="*/ 5627 h 10007"/>
                          <a:gd name="connsiteX36" fmla="*/ 303 w 10009"/>
                          <a:gd name="connsiteY36" fmla="*/ 5580 h 10007"/>
                          <a:gd name="connsiteX37" fmla="*/ 256 w 10009"/>
                          <a:gd name="connsiteY37" fmla="*/ 5537 h 10007"/>
                          <a:gd name="connsiteX38" fmla="*/ 229 w 10009"/>
                          <a:gd name="connsiteY38" fmla="*/ 5512 h 10007"/>
                          <a:gd name="connsiteX39" fmla="*/ 96 w 10009"/>
                          <a:gd name="connsiteY39" fmla="*/ 5334 h 10007"/>
                          <a:gd name="connsiteX40" fmla="*/ 4 w 10009"/>
                          <a:gd name="connsiteY40" fmla="*/ 4629 h 10007"/>
                          <a:gd name="connsiteX41" fmla="*/ 4 w 10009"/>
                          <a:gd name="connsiteY41" fmla="*/ 3839 h 10007"/>
                          <a:gd name="connsiteX42" fmla="*/ 244 w 10009"/>
                          <a:gd name="connsiteY42" fmla="*/ 2484 h 10007"/>
                          <a:gd name="connsiteX43" fmla="*/ 581 w 10009"/>
                          <a:gd name="connsiteY43" fmla="*/ 2190 h 10007"/>
                          <a:gd name="connsiteX44" fmla="*/ 3848 w 10009"/>
                          <a:gd name="connsiteY4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556 w 10009"/>
                          <a:gd name="connsiteY12" fmla="*/ 8887 h 10007"/>
                          <a:gd name="connsiteX13" fmla="*/ 4358 w 10009"/>
                          <a:gd name="connsiteY13" fmla="*/ 8731 h 10007"/>
                          <a:gd name="connsiteX14" fmla="*/ 4150 w 10009"/>
                          <a:gd name="connsiteY14" fmla="*/ 8563 h 10007"/>
                          <a:gd name="connsiteX15" fmla="*/ 3935 w 10009"/>
                          <a:gd name="connsiteY15" fmla="*/ 8404 h 10007"/>
                          <a:gd name="connsiteX16" fmla="*/ 3715 w 10009"/>
                          <a:gd name="connsiteY16" fmla="*/ 8226 h 10007"/>
                          <a:gd name="connsiteX17" fmla="*/ 3490 w 10009"/>
                          <a:gd name="connsiteY17" fmla="*/ 8057 h 10007"/>
                          <a:gd name="connsiteX18" fmla="*/ 3265 w 10009"/>
                          <a:gd name="connsiteY18" fmla="*/ 7884 h 10007"/>
                          <a:gd name="connsiteX19" fmla="*/ 3035 w 10009"/>
                          <a:gd name="connsiteY19" fmla="*/ 7705 h 10007"/>
                          <a:gd name="connsiteX20" fmla="*/ 2809 w 10009"/>
                          <a:gd name="connsiteY20" fmla="*/ 7528 h 10007"/>
                          <a:gd name="connsiteX21" fmla="*/ 2583 w 10009"/>
                          <a:gd name="connsiteY21" fmla="*/ 7349 h 10007"/>
                          <a:gd name="connsiteX22" fmla="*/ 2363 w 10009"/>
                          <a:gd name="connsiteY22" fmla="*/ 7180 h 10007"/>
                          <a:gd name="connsiteX23" fmla="*/ 2143 w 10009"/>
                          <a:gd name="connsiteY23" fmla="*/ 7011 h 10007"/>
                          <a:gd name="connsiteX24" fmla="*/ 1929 w 10009"/>
                          <a:gd name="connsiteY24" fmla="*/ 6843 h 10007"/>
                          <a:gd name="connsiteX25" fmla="*/ 1726 w 10009"/>
                          <a:gd name="connsiteY25" fmla="*/ 6683 h 10007"/>
                          <a:gd name="connsiteX26" fmla="*/ 1526 w 10009"/>
                          <a:gd name="connsiteY26" fmla="*/ 6530 h 10007"/>
                          <a:gd name="connsiteX27" fmla="*/ 1338 w 10009"/>
                          <a:gd name="connsiteY27" fmla="*/ 6379 h 10007"/>
                          <a:gd name="connsiteX28" fmla="*/ 1158 w 10009"/>
                          <a:gd name="connsiteY28" fmla="*/ 6245 h 10007"/>
                          <a:gd name="connsiteX29" fmla="*/ 990 w 10009"/>
                          <a:gd name="connsiteY29" fmla="*/ 6110 h 10007"/>
                          <a:gd name="connsiteX30" fmla="*/ 836 w 10009"/>
                          <a:gd name="connsiteY30" fmla="*/ 5989 h 10007"/>
                          <a:gd name="connsiteX31" fmla="*/ 695 w 10009"/>
                          <a:gd name="connsiteY31" fmla="*/ 5883 h 10007"/>
                          <a:gd name="connsiteX32" fmla="*/ 574 w 10009"/>
                          <a:gd name="connsiteY32" fmla="*/ 5787 h 10007"/>
                          <a:gd name="connsiteX33" fmla="*/ 465 w 10009"/>
                          <a:gd name="connsiteY33" fmla="*/ 5705 h 10007"/>
                          <a:gd name="connsiteX34" fmla="*/ 373 w 10009"/>
                          <a:gd name="connsiteY34" fmla="*/ 5627 h 10007"/>
                          <a:gd name="connsiteX35" fmla="*/ 303 w 10009"/>
                          <a:gd name="connsiteY35" fmla="*/ 5580 h 10007"/>
                          <a:gd name="connsiteX36" fmla="*/ 256 w 10009"/>
                          <a:gd name="connsiteY36" fmla="*/ 5537 h 10007"/>
                          <a:gd name="connsiteX37" fmla="*/ 229 w 10009"/>
                          <a:gd name="connsiteY37" fmla="*/ 5512 h 10007"/>
                          <a:gd name="connsiteX38" fmla="*/ 96 w 10009"/>
                          <a:gd name="connsiteY38" fmla="*/ 5334 h 10007"/>
                          <a:gd name="connsiteX39" fmla="*/ 4 w 10009"/>
                          <a:gd name="connsiteY39" fmla="*/ 4629 h 10007"/>
                          <a:gd name="connsiteX40" fmla="*/ 4 w 10009"/>
                          <a:gd name="connsiteY40" fmla="*/ 3839 h 10007"/>
                          <a:gd name="connsiteX41" fmla="*/ 244 w 10009"/>
                          <a:gd name="connsiteY41" fmla="*/ 2484 h 10007"/>
                          <a:gd name="connsiteX42" fmla="*/ 581 w 10009"/>
                          <a:gd name="connsiteY42" fmla="*/ 2190 h 10007"/>
                          <a:gd name="connsiteX43" fmla="*/ 3848 w 10009"/>
                          <a:gd name="connsiteY4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358 w 10009"/>
                          <a:gd name="connsiteY12" fmla="*/ 8731 h 10007"/>
                          <a:gd name="connsiteX13" fmla="*/ 4150 w 10009"/>
                          <a:gd name="connsiteY13" fmla="*/ 8563 h 10007"/>
                          <a:gd name="connsiteX14" fmla="*/ 3935 w 10009"/>
                          <a:gd name="connsiteY14" fmla="*/ 8404 h 10007"/>
                          <a:gd name="connsiteX15" fmla="*/ 3715 w 10009"/>
                          <a:gd name="connsiteY15" fmla="*/ 8226 h 10007"/>
                          <a:gd name="connsiteX16" fmla="*/ 3490 w 10009"/>
                          <a:gd name="connsiteY16" fmla="*/ 8057 h 10007"/>
                          <a:gd name="connsiteX17" fmla="*/ 3265 w 10009"/>
                          <a:gd name="connsiteY17" fmla="*/ 7884 h 10007"/>
                          <a:gd name="connsiteX18" fmla="*/ 3035 w 10009"/>
                          <a:gd name="connsiteY18" fmla="*/ 7705 h 10007"/>
                          <a:gd name="connsiteX19" fmla="*/ 2809 w 10009"/>
                          <a:gd name="connsiteY19" fmla="*/ 7528 h 10007"/>
                          <a:gd name="connsiteX20" fmla="*/ 2583 w 10009"/>
                          <a:gd name="connsiteY20" fmla="*/ 7349 h 10007"/>
                          <a:gd name="connsiteX21" fmla="*/ 2363 w 10009"/>
                          <a:gd name="connsiteY21" fmla="*/ 7180 h 10007"/>
                          <a:gd name="connsiteX22" fmla="*/ 2143 w 10009"/>
                          <a:gd name="connsiteY22" fmla="*/ 7011 h 10007"/>
                          <a:gd name="connsiteX23" fmla="*/ 1929 w 10009"/>
                          <a:gd name="connsiteY23" fmla="*/ 6843 h 10007"/>
                          <a:gd name="connsiteX24" fmla="*/ 1726 w 10009"/>
                          <a:gd name="connsiteY24" fmla="*/ 6683 h 10007"/>
                          <a:gd name="connsiteX25" fmla="*/ 1526 w 10009"/>
                          <a:gd name="connsiteY25" fmla="*/ 6530 h 10007"/>
                          <a:gd name="connsiteX26" fmla="*/ 1338 w 10009"/>
                          <a:gd name="connsiteY26" fmla="*/ 6379 h 10007"/>
                          <a:gd name="connsiteX27" fmla="*/ 1158 w 10009"/>
                          <a:gd name="connsiteY27" fmla="*/ 6245 h 10007"/>
                          <a:gd name="connsiteX28" fmla="*/ 990 w 10009"/>
                          <a:gd name="connsiteY28" fmla="*/ 6110 h 10007"/>
                          <a:gd name="connsiteX29" fmla="*/ 836 w 10009"/>
                          <a:gd name="connsiteY29" fmla="*/ 5989 h 10007"/>
                          <a:gd name="connsiteX30" fmla="*/ 695 w 10009"/>
                          <a:gd name="connsiteY30" fmla="*/ 5883 h 10007"/>
                          <a:gd name="connsiteX31" fmla="*/ 574 w 10009"/>
                          <a:gd name="connsiteY31" fmla="*/ 5787 h 10007"/>
                          <a:gd name="connsiteX32" fmla="*/ 465 w 10009"/>
                          <a:gd name="connsiteY32" fmla="*/ 5705 h 10007"/>
                          <a:gd name="connsiteX33" fmla="*/ 373 w 10009"/>
                          <a:gd name="connsiteY33" fmla="*/ 5627 h 10007"/>
                          <a:gd name="connsiteX34" fmla="*/ 303 w 10009"/>
                          <a:gd name="connsiteY34" fmla="*/ 5580 h 10007"/>
                          <a:gd name="connsiteX35" fmla="*/ 256 w 10009"/>
                          <a:gd name="connsiteY35" fmla="*/ 5537 h 10007"/>
                          <a:gd name="connsiteX36" fmla="*/ 229 w 10009"/>
                          <a:gd name="connsiteY36" fmla="*/ 5512 h 10007"/>
                          <a:gd name="connsiteX37" fmla="*/ 96 w 10009"/>
                          <a:gd name="connsiteY37" fmla="*/ 5334 h 10007"/>
                          <a:gd name="connsiteX38" fmla="*/ 4 w 10009"/>
                          <a:gd name="connsiteY38" fmla="*/ 4629 h 10007"/>
                          <a:gd name="connsiteX39" fmla="*/ 4 w 10009"/>
                          <a:gd name="connsiteY39" fmla="*/ 3839 h 10007"/>
                          <a:gd name="connsiteX40" fmla="*/ 244 w 10009"/>
                          <a:gd name="connsiteY40" fmla="*/ 2484 h 10007"/>
                          <a:gd name="connsiteX41" fmla="*/ 581 w 10009"/>
                          <a:gd name="connsiteY41" fmla="*/ 2190 h 10007"/>
                          <a:gd name="connsiteX42" fmla="*/ 3848 w 10009"/>
                          <a:gd name="connsiteY4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150 w 10009"/>
                          <a:gd name="connsiteY12" fmla="*/ 8563 h 10007"/>
                          <a:gd name="connsiteX13" fmla="*/ 3935 w 10009"/>
                          <a:gd name="connsiteY13" fmla="*/ 8404 h 10007"/>
                          <a:gd name="connsiteX14" fmla="*/ 3715 w 10009"/>
                          <a:gd name="connsiteY14" fmla="*/ 8226 h 10007"/>
                          <a:gd name="connsiteX15" fmla="*/ 3490 w 10009"/>
                          <a:gd name="connsiteY15" fmla="*/ 8057 h 10007"/>
                          <a:gd name="connsiteX16" fmla="*/ 3265 w 10009"/>
                          <a:gd name="connsiteY16" fmla="*/ 7884 h 10007"/>
                          <a:gd name="connsiteX17" fmla="*/ 3035 w 10009"/>
                          <a:gd name="connsiteY17" fmla="*/ 7705 h 10007"/>
                          <a:gd name="connsiteX18" fmla="*/ 2809 w 10009"/>
                          <a:gd name="connsiteY18" fmla="*/ 7528 h 10007"/>
                          <a:gd name="connsiteX19" fmla="*/ 2583 w 10009"/>
                          <a:gd name="connsiteY19" fmla="*/ 7349 h 10007"/>
                          <a:gd name="connsiteX20" fmla="*/ 2363 w 10009"/>
                          <a:gd name="connsiteY20" fmla="*/ 7180 h 10007"/>
                          <a:gd name="connsiteX21" fmla="*/ 2143 w 10009"/>
                          <a:gd name="connsiteY21" fmla="*/ 7011 h 10007"/>
                          <a:gd name="connsiteX22" fmla="*/ 1929 w 10009"/>
                          <a:gd name="connsiteY22" fmla="*/ 6843 h 10007"/>
                          <a:gd name="connsiteX23" fmla="*/ 1726 w 10009"/>
                          <a:gd name="connsiteY23" fmla="*/ 6683 h 10007"/>
                          <a:gd name="connsiteX24" fmla="*/ 1526 w 10009"/>
                          <a:gd name="connsiteY24" fmla="*/ 6530 h 10007"/>
                          <a:gd name="connsiteX25" fmla="*/ 1338 w 10009"/>
                          <a:gd name="connsiteY25" fmla="*/ 6379 h 10007"/>
                          <a:gd name="connsiteX26" fmla="*/ 1158 w 10009"/>
                          <a:gd name="connsiteY26" fmla="*/ 6245 h 10007"/>
                          <a:gd name="connsiteX27" fmla="*/ 990 w 10009"/>
                          <a:gd name="connsiteY27" fmla="*/ 6110 h 10007"/>
                          <a:gd name="connsiteX28" fmla="*/ 836 w 10009"/>
                          <a:gd name="connsiteY28" fmla="*/ 5989 h 10007"/>
                          <a:gd name="connsiteX29" fmla="*/ 695 w 10009"/>
                          <a:gd name="connsiteY29" fmla="*/ 5883 h 10007"/>
                          <a:gd name="connsiteX30" fmla="*/ 574 w 10009"/>
                          <a:gd name="connsiteY30" fmla="*/ 5787 h 10007"/>
                          <a:gd name="connsiteX31" fmla="*/ 465 w 10009"/>
                          <a:gd name="connsiteY31" fmla="*/ 5705 h 10007"/>
                          <a:gd name="connsiteX32" fmla="*/ 373 w 10009"/>
                          <a:gd name="connsiteY32" fmla="*/ 5627 h 10007"/>
                          <a:gd name="connsiteX33" fmla="*/ 303 w 10009"/>
                          <a:gd name="connsiteY33" fmla="*/ 5580 h 10007"/>
                          <a:gd name="connsiteX34" fmla="*/ 256 w 10009"/>
                          <a:gd name="connsiteY34" fmla="*/ 5537 h 10007"/>
                          <a:gd name="connsiteX35" fmla="*/ 229 w 10009"/>
                          <a:gd name="connsiteY35" fmla="*/ 5512 h 10007"/>
                          <a:gd name="connsiteX36" fmla="*/ 96 w 10009"/>
                          <a:gd name="connsiteY36" fmla="*/ 5334 h 10007"/>
                          <a:gd name="connsiteX37" fmla="*/ 4 w 10009"/>
                          <a:gd name="connsiteY37" fmla="*/ 4629 h 10007"/>
                          <a:gd name="connsiteX38" fmla="*/ 4 w 10009"/>
                          <a:gd name="connsiteY38" fmla="*/ 3839 h 10007"/>
                          <a:gd name="connsiteX39" fmla="*/ 244 w 10009"/>
                          <a:gd name="connsiteY39" fmla="*/ 2484 h 10007"/>
                          <a:gd name="connsiteX40" fmla="*/ 581 w 10009"/>
                          <a:gd name="connsiteY40" fmla="*/ 2190 h 10007"/>
                          <a:gd name="connsiteX41" fmla="*/ 3848 w 10009"/>
                          <a:gd name="connsiteY4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935 w 10009"/>
                          <a:gd name="connsiteY12" fmla="*/ 8404 h 10007"/>
                          <a:gd name="connsiteX13" fmla="*/ 3715 w 10009"/>
                          <a:gd name="connsiteY13" fmla="*/ 8226 h 10007"/>
                          <a:gd name="connsiteX14" fmla="*/ 3490 w 10009"/>
                          <a:gd name="connsiteY14" fmla="*/ 8057 h 10007"/>
                          <a:gd name="connsiteX15" fmla="*/ 3265 w 10009"/>
                          <a:gd name="connsiteY15" fmla="*/ 7884 h 10007"/>
                          <a:gd name="connsiteX16" fmla="*/ 3035 w 10009"/>
                          <a:gd name="connsiteY16" fmla="*/ 7705 h 10007"/>
                          <a:gd name="connsiteX17" fmla="*/ 2809 w 10009"/>
                          <a:gd name="connsiteY17" fmla="*/ 7528 h 10007"/>
                          <a:gd name="connsiteX18" fmla="*/ 2583 w 10009"/>
                          <a:gd name="connsiteY18" fmla="*/ 7349 h 10007"/>
                          <a:gd name="connsiteX19" fmla="*/ 2363 w 10009"/>
                          <a:gd name="connsiteY19" fmla="*/ 7180 h 10007"/>
                          <a:gd name="connsiteX20" fmla="*/ 2143 w 10009"/>
                          <a:gd name="connsiteY20" fmla="*/ 7011 h 10007"/>
                          <a:gd name="connsiteX21" fmla="*/ 1929 w 10009"/>
                          <a:gd name="connsiteY21" fmla="*/ 6843 h 10007"/>
                          <a:gd name="connsiteX22" fmla="*/ 1726 w 10009"/>
                          <a:gd name="connsiteY22" fmla="*/ 6683 h 10007"/>
                          <a:gd name="connsiteX23" fmla="*/ 1526 w 10009"/>
                          <a:gd name="connsiteY23" fmla="*/ 6530 h 10007"/>
                          <a:gd name="connsiteX24" fmla="*/ 1338 w 10009"/>
                          <a:gd name="connsiteY24" fmla="*/ 6379 h 10007"/>
                          <a:gd name="connsiteX25" fmla="*/ 1158 w 10009"/>
                          <a:gd name="connsiteY25" fmla="*/ 6245 h 10007"/>
                          <a:gd name="connsiteX26" fmla="*/ 990 w 10009"/>
                          <a:gd name="connsiteY26" fmla="*/ 6110 h 10007"/>
                          <a:gd name="connsiteX27" fmla="*/ 836 w 10009"/>
                          <a:gd name="connsiteY27" fmla="*/ 5989 h 10007"/>
                          <a:gd name="connsiteX28" fmla="*/ 695 w 10009"/>
                          <a:gd name="connsiteY28" fmla="*/ 5883 h 10007"/>
                          <a:gd name="connsiteX29" fmla="*/ 574 w 10009"/>
                          <a:gd name="connsiteY29" fmla="*/ 5787 h 10007"/>
                          <a:gd name="connsiteX30" fmla="*/ 465 w 10009"/>
                          <a:gd name="connsiteY30" fmla="*/ 5705 h 10007"/>
                          <a:gd name="connsiteX31" fmla="*/ 373 w 10009"/>
                          <a:gd name="connsiteY31" fmla="*/ 5627 h 10007"/>
                          <a:gd name="connsiteX32" fmla="*/ 303 w 10009"/>
                          <a:gd name="connsiteY32" fmla="*/ 5580 h 10007"/>
                          <a:gd name="connsiteX33" fmla="*/ 256 w 10009"/>
                          <a:gd name="connsiteY33" fmla="*/ 5537 h 10007"/>
                          <a:gd name="connsiteX34" fmla="*/ 229 w 10009"/>
                          <a:gd name="connsiteY34" fmla="*/ 5512 h 10007"/>
                          <a:gd name="connsiteX35" fmla="*/ 96 w 10009"/>
                          <a:gd name="connsiteY35" fmla="*/ 5334 h 10007"/>
                          <a:gd name="connsiteX36" fmla="*/ 4 w 10009"/>
                          <a:gd name="connsiteY36" fmla="*/ 4629 h 10007"/>
                          <a:gd name="connsiteX37" fmla="*/ 4 w 10009"/>
                          <a:gd name="connsiteY37" fmla="*/ 3839 h 10007"/>
                          <a:gd name="connsiteX38" fmla="*/ 244 w 10009"/>
                          <a:gd name="connsiteY38" fmla="*/ 2484 h 10007"/>
                          <a:gd name="connsiteX39" fmla="*/ 581 w 10009"/>
                          <a:gd name="connsiteY39" fmla="*/ 2190 h 10007"/>
                          <a:gd name="connsiteX40" fmla="*/ 3848 w 10009"/>
                          <a:gd name="connsiteY4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15 w 10009"/>
                          <a:gd name="connsiteY12" fmla="*/ 8226 h 10007"/>
                          <a:gd name="connsiteX13" fmla="*/ 3490 w 10009"/>
                          <a:gd name="connsiteY13" fmla="*/ 8057 h 10007"/>
                          <a:gd name="connsiteX14" fmla="*/ 3265 w 10009"/>
                          <a:gd name="connsiteY14" fmla="*/ 7884 h 10007"/>
                          <a:gd name="connsiteX15" fmla="*/ 3035 w 10009"/>
                          <a:gd name="connsiteY15" fmla="*/ 7705 h 10007"/>
                          <a:gd name="connsiteX16" fmla="*/ 2809 w 10009"/>
                          <a:gd name="connsiteY16" fmla="*/ 7528 h 10007"/>
                          <a:gd name="connsiteX17" fmla="*/ 2583 w 10009"/>
                          <a:gd name="connsiteY17" fmla="*/ 7349 h 10007"/>
                          <a:gd name="connsiteX18" fmla="*/ 2363 w 10009"/>
                          <a:gd name="connsiteY18" fmla="*/ 7180 h 10007"/>
                          <a:gd name="connsiteX19" fmla="*/ 2143 w 10009"/>
                          <a:gd name="connsiteY19" fmla="*/ 7011 h 10007"/>
                          <a:gd name="connsiteX20" fmla="*/ 1929 w 10009"/>
                          <a:gd name="connsiteY20" fmla="*/ 6843 h 10007"/>
                          <a:gd name="connsiteX21" fmla="*/ 1726 w 10009"/>
                          <a:gd name="connsiteY21" fmla="*/ 6683 h 10007"/>
                          <a:gd name="connsiteX22" fmla="*/ 1526 w 10009"/>
                          <a:gd name="connsiteY22" fmla="*/ 6530 h 10007"/>
                          <a:gd name="connsiteX23" fmla="*/ 1338 w 10009"/>
                          <a:gd name="connsiteY23" fmla="*/ 6379 h 10007"/>
                          <a:gd name="connsiteX24" fmla="*/ 1158 w 10009"/>
                          <a:gd name="connsiteY24" fmla="*/ 6245 h 10007"/>
                          <a:gd name="connsiteX25" fmla="*/ 990 w 10009"/>
                          <a:gd name="connsiteY25" fmla="*/ 6110 h 10007"/>
                          <a:gd name="connsiteX26" fmla="*/ 836 w 10009"/>
                          <a:gd name="connsiteY26" fmla="*/ 5989 h 10007"/>
                          <a:gd name="connsiteX27" fmla="*/ 695 w 10009"/>
                          <a:gd name="connsiteY27" fmla="*/ 5883 h 10007"/>
                          <a:gd name="connsiteX28" fmla="*/ 574 w 10009"/>
                          <a:gd name="connsiteY28" fmla="*/ 5787 h 10007"/>
                          <a:gd name="connsiteX29" fmla="*/ 465 w 10009"/>
                          <a:gd name="connsiteY29" fmla="*/ 5705 h 10007"/>
                          <a:gd name="connsiteX30" fmla="*/ 373 w 10009"/>
                          <a:gd name="connsiteY30" fmla="*/ 5627 h 10007"/>
                          <a:gd name="connsiteX31" fmla="*/ 303 w 10009"/>
                          <a:gd name="connsiteY31" fmla="*/ 5580 h 10007"/>
                          <a:gd name="connsiteX32" fmla="*/ 256 w 10009"/>
                          <a:gd name="connsiteY32" fmla="*/ 5537 h 10007"/>
                          <a:gd name="connsiteX33" fmla="*/ 229 w 10009"/>
                          <a:gd name="connsiteY33" fmla="*/ 5512 h 10007"/>
                          <a:gd name="connsiteX34" fmla="*/ 96 w 10009"/>
                          <a:gd name="connsiteY34" fmla="*/ 5334 h 10007"/>
                          <a:gd name="connsiteX35" fmla="*/ 4 w 10009"/>
                          <a:gd name="connsiteY35" fmla="*/ 4629 h 10007"/>
                          <a:gd name="connsiteX36" fmla="*/ 4 w 10009"/>
                          <a:gd name="connsiteY36" fmla="*/ 3839 h 10007"/>
                          <a:gd name="connsiteX37" fmla="*/ 244 w 10009"/>
                          <a:gd name="connsiteY37" fmla="*/ 2484 h 10007"/>
                          <a:gd name="connsiteX38" fmla="*/ 581 w 10009"/>
                          <a:gd name="connsiteY38" fmla="*/ 2190 h 10007"/>
                          <a:gd name="connsiteX39" fmla="*/ 3848 w 10009"/>
                          <a:gd name="connsiteY3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490 w 10009"/>
                          <a:gd name="connsiteY12" fmla="*/ 8057 h 10007"/>
                          <a:gd name="connsiteX13" fmla="*/ 3265 w 10009"/>
                          <a:gd name="connsiteY13" fmla="*/ 7884 h 10007"/>
                          <a:gd name="connsiteX14" fmla="*/ 3035 w 10009"/>
                          <a:gd name="connsiteY14" fmla="*/ 7705 h 10007"/>
                          <a:gd name="connsiteX15" fmla="*/ 2809 w 10009"/>
                          <a:gd name="connsiteY15" fmla="*/ 7528 h 10007"/>
                          <a:gd name="connsiteX16" fmla="*/ 2583 w 10009"/>
                          <a:gd name="connsiteY16" fmla="*/ 7349 h 10007"/>
                          <a:gd name="connsiteX17" fmla="*/ 2363 w 10009"/>
                          <a:gd name="connsiteY17" fmla="*/ 7180 h 10007"/>
                          <a:gd name="connsiteX18" fmla="*/ 2143 w 10009"/>
                          <a:gd name="connsiteY18" fmla="*/ 7011 h 10007"/>
                          <a:gd name="connsiteX19" fmla="*/ 1929 w 10009"/>
                          <a:gd name="connsiteY19" fmla="*/ 6843 h 10007"/>
                          <a:gd name="connsiteX20" fmla="*/ 1726 w 10009"/>
                          <a:gd name="connsiteY20" fmla="*/ 6683 h 10007"/>
                          <a:gd name="connsiteX21" fmla="*/ 1526 w 10009"/>
                          <a:gd name="connsiteY21" fmla="*/ 6530 h 10007"/>
                          <a:gd name="connsiteX22" fmla="*/ 1338 w 10009"/>
                          <a:gd name="connsiteY22" fmla="*/ 6379 h 10007"/>
                          <a:gd name="connsiteX23" fmla="*/ 1158 w 10009"/>
                          <a:gd name="connsiteY23" fmla="*/ 6245 h 10007"/>
                          <a:gd name="connsiteX24" fmla="*/ 990 w 10009"/>
                          <a:gd name="connsiteY24" fmla="*/ 6110 h 10007"/>
                          <a:gd name="connsiteX25" fmla="*/ 836 w 10009"/>
                          <a:gd name="connsiteY25" fmla="*/ 5989 h 10007"/>
                          <a:gd name="connsiteX26" fmla="*/ 695 w 10009"/>
                          <a:gd name="connsiteY26" fmla="*/ 5883 h 10007"/>
                          <a:gd name="connsiteX27" fmla="*/ 574 w 10009"/>
                          <a:gd name="connsiteY27" fmla="*/ 5787 h 10007"/>
                          <a:gd name="connsiteX28" fmla="*/ 465 w 10009"/>
                          <a:gd name="connsiteY28" fmla="*/ 5705 h 10007"/>
                          <a:gd name="connsiteX29" fmla="*/ 373 w 10009"/>
                          <a:gd name="connsiteY29" fmla="*/ 5627 h 10007"/>
                          <a:gd name="connsiteX30" fmla="*/ 303 w 10009"/>
                          <a:gd name="connsiteY30" fmla="*/ 5580 h 10007"/>
                          <a:gd name="connsiteX31" fmla="*/ 256 w 10009"/>
                          <a:gd name="connsiteY31" fmla="*/ 5537 h 10007"/>
                          <a:gd name="connsiteX32" fmla="*/ 229 w 10009"/>
                          <a:gd name="connsiteY32" fmla="*/ 5512 h 10007"/>
                          <a:gd name="connsiteX33" fmla="*/ 96 w 10009"/>
                          <a:gd name="connsiteY33" fmla="*/ 5334 h 10007"/>
                          <a:gd name="connsiteX34" fmla="*/ 4 w 10009"/>
                          <a:gd name="connsiteY34" fmla="*/ 4629 h 10007"/>
                          <a:gd name="connsiteX35" fmla="*/ 4 w 10009"/>
                          <a:gd name="connsiteY35" fmla="*/ 3839 h 10007"/>
                          <a:gd name="connsiteX36" fmla="*/ 244 w 10009"/>
                          <a:gd name="connsiteY36" fmla="*/ 2484 h 10007"/>
                          <a:gd name="connsiteX37" fmla="*/ 581 w 10009"/>
                          <a:gd name="connsiteY37" fmla="*/ 2190 h 10007"/>
                          <a:gd name="connsiteX38" fmla="*/ 3848 w 10009"/>
                          <a:gd name="connsiteY3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265 w 10009"/>
                          <a:gd name="connsiteY12" fmla="*/ 7884 h 10007"/>
                          <a:gd name="connsiteX13" fmla="*/ 3035 w 10009"/>
                          <a:gd name="connsiteY13" fmla="*/ 7705 h 10007"/>
                          <a:gd name="connsiteX14" fmla="*/ 2809 w 10009"/>
                          <a:gd name="connsiteY14" fmla="*/ 7528 h 10007"/>
                          <a:gd name="connsiteX15" fmla="*/ 2583 w 10009"/>
                          <a:gd name="connsiteY15" fmla="*/ 7349 h 10007"/>
                          <a:gd name="connsiteX16" fmla="*/ 2363 w 10009"/>
                          <a:gd name="connsiteY16" fmla="*/ 7180 h 10007"/>
                          <a:gd name="connsiteX17" fmla="*/ 2143 w 10009"/>
                          <a:gd name="connsiteY17" fmla="*/ 7011 h 10007"/>
                          <a:gd name="connsiteX18" fmla="*/ 1929 w 10009"/>
                          <a:gd name="connsiteY18" fmla="*/ 6843 h 10007"/>
                          <a:gd name="connsiteX19" fmla="*/ 1726 w 10009"/>
                          <a:gd name="connsiteY19" fmla="*/ 6683 h 10007"/>
                          <a:gd name="connsiteX20" fmla="*/ 1526 w 10009"/>
                          <a:gd name="connsiteY20" fmla="*/ 6530 h 10007"/>
                          <a:gd name="connsiteX21" fmla="*/ 1338 w 10009"/>
                          <a:gd name="connsiteY21" fmla="*/ 6379 h 10007"/>
                          <a:gd name="connsiteX22" fmla="*/ 1158 w 10009"/>
                          <a:gd name="connsiteY22" fmla="*/ 6245 h 10007"/>
                          <a:gd name="connsiteX23" fmla="*/ 990 w 10009"/>
                          <a:gd name="connsiteY23" fmla="*/ 6110 h 10007"/>
                          <a:gd name="connsiteX24" fmla="*/ 836 w 10009"/>
                          <a:gd name="connsiteY24" fmla="*/ 5989 h 10007"/>
                          <a:gd name="connsiteX25" fmla="*/ 695 w 10009"/>
                          <a:gd name="connsiteY25" fmla="*/ 5883 h 10007"/>
                          <a:gd name="connsiteX26" fmla="*/ 574 w 10009"/>
                          <a:gd name="connsiteY26" fmla="*/ 5787 h 10007"/>
                          <a:gd name="connsiteX27" fmla="*/ 465 w 10009"/>
                          <a:gd name="connsiteY27" fmla="*/ 5705 h 10007"/>
                          <a:gd name="connsiteX28" fmla="*/ 373 w 10009"/>
                          <a:gd name="connsiteY28" fmla="*/ 5627 h 10007"/>
                          <a:gd name="connsiteX29" fmla="*/ 303 w 10009"/>
                          <a:gd name="connsiteY29" fmla="*/ 5580 h 10007"/>
                          <a:gd name="connsiteX30" fmla="*/ 256 w 10009"/>
                          <a:gd name="connsiteY30" fmla="*/ 5537 h 10007"/>
                          <a:gd name="connsiteX31" fmla="*/ 229 w 10009"/>
                          <a:gd name="connsiteY31" fmla="*/ 5512 h 10007"/>
                          <a:gd name="connsiteX32" fmla="*/ 96 w 10009"/>
                          <a:gd name="connsiteY32" fmla="*/ 5334 h 10007"/>
                          <a:gd name="connsiteX33" fmla="*/ 4 w 10009"/>
                          <a:gd name="connsiteY33" fmla="*/ 4629 h 10007"/>
                          <a:gd name="connsiteX34" fmla="*/ 4 w 10009"/>
                          <a:gd name="connsiteY34" fmla="*/ 3839 h 10007"/>
                          <a:gd name="connsiteX35" fmla="*/ 244 w 10009"/>
                          <a:gd name="connsiteY35" fmla="*/ 2484 h 10007"/>
                          <a:gd name="connsiteX36" fmla="*/ 581 w 10009"/>
                          <a:gd name="connsiteY36" fmla="*/ 2190 h 10007"/>
                          <a:gd name="connsiteX37" fmla="*/ 3848 w 10009"/>
                          <a:gd name="connsiteY3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5 w 10009"/>
                          <a:gd name="connsiteY12" fmla="*/ 7705 h 10007"/>
                          <a:gd name="connsiteX13" fmla="*/ 2809 w 10009"/>
                          <a:gd name="connsiteY13" fmla="*/ 7528 h 10007"/>
                          <a:gd name="connsiteX14" fmla="*/ 2583 w 10009"/>
                          <a:gd name="connsiteY14" fmla="*/ 7349 h 10007"/>
                          <a:gd name="connsiteX15" fmla="*/ 2363 w 10009"/>
                          <a:gd name="connsiteY15" fmla="*/ 7180 h 10007"/>
                          <a:gd name="connsiteX16" fmla="*/ 2143 w 10009"/>
                          <a:gd name="connsiteY16" fmla="*/ 7011 h 10007"/>
                          <a:gd name="connsiteX17" fmla="*/ 1929 w 10009"/>
                          <a:gd name="connsiteY17" fmla="*/ 6843 h 10007"/>
                          <a:gd name="connsiteX18" fmla="*/ 1726 w 10009"/>
                          <a:gd name="connsiteY18" fmla="*/ 6683 h 10007"/>
                          <a:gd name="connsiteX19" fmla="*/ 1526 w 10009"/>
                          <a:gd name="connsiteY19" fmla="*/ 6530 h 10007"/>
                          <a:gd name="connsiteX20" fmla="*/ 1338 w 10009"/>
                          <a:gd name="connsiteY20" fmla="*/ 6379 h 10007"/>
                          <a:gd name="connsiteX21" fmla="*/ 1158 w 10009"/>
                          <a:gd name="connsiteY21" fmla="*/ 6245 h 10007"/>
                          <a:gd name="connsiteX22" fmla="*/ 990 w 10009"/>
                          <a:gd name="connsiteY22" fmla="*/ 6110 h 10007"/>
                          <a:gd name="connsiteX23" fmla="*/ 836 w 10009"/>
                          <a:gd name="connsiteY23" fmla="*/ 5989 h 10007"/>
                          <a:gd name="connsiteX24" fmla="*/ 695 w 10009"/>
                          <a:gd name="connsiteY24" fmla="*/ 5883 h 10007"/>
                          <a:gd name="connsiteX25" fmla="*/ 574 w 10009"/>
                          <a:gd name="connsiteY25" fmla="*/ 5787 h 10007"/>
                          <a:gd name="connsiteX26" fmla="*/ 465 w 10009"/>
                          <a:gd name="connsiteY26" fmla="*/ 5705 h 10007"/>
                          <a:gd name="connsiteX27" fmla="*/ 373 w 10009"/>
                          <a:gd name="connsiteY27" fmla="*/ 5627 h 10007"/>
                          <a:gd name="connsiteX28" fmla="*/ 303 w 10009"/>
                          <a:gd name="connsiteY28" fmla="*/ 5580 h 10007"/>
                          <a:gd name="connsiteX29" fmla="*/ 256 w 10009"/>
                          <a:gd name="connsiteY29" fmla="*/ 5537 h 10007"/>
                          <a:gd name="connsiteX30" fmla="*/ 229 w 10009"/>
                          <a:gd name="connsiteY30" fmla="*/ 5512 h 10007"/>
                          <a:gd name="connsiteX31" fmla="*/ 96 w 10009"/>
                          <a:gd name="connsiteY31" fmla="*/ 5334 h 10007"/>
                          <a:gd name="connsiteX32" fmla="*/ 4 w 10009"/>
                          <a:gd name="connsiteY32" fmla="*/ 4629 h 10007"/>
                          <a:gd name="connsiteX33" fmla="*/ 4 w 10009"/>
                          <a:gd name="connsiteY33" fmla="*/ 3839 h 10007"/>
                          <a:gd name="connsiteX34" fmla="*/ 244 w 10009"/>
                          <a:gd name="connsiteY34" fmla="*/ 2484 h 10007"/>
                          <a:gd name="connsiteX35" fmla="*/ 581 w 10009"/>
                          <a:gd name="connsiteY35" fmla="*/ 2190 h 10007"/>
                          <a:gd name="connsiteX36" fmla="*/ 3848 w 10009"/>
                          <a:gd name="connsiteY3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809 w 10009"/>
                          <a:gd name="connsiteY12" fmla="*/ 7528 h 10007"/>
                          <a:gd name="connsiteX13" fmla="*/ 2583 w 10009"/>
                          <a:gd name="connsiteY13" fmla="*/ 7349 h 10007"/>
                          <a:gd name="connsiteX14" fmla="*/ 2363 w 10009"/>
                          <a:gd name="connsiteY14" fmla="*/ 7180 h 10007"/>
                          <a:gd name="connsiteX15" fmla="*/ 2143 w 10009"/>
                          <a:gd name="connsiteY15" fmla="*/ 7011 h 10007"/>
                          <a:gd name="connsiteX16" fmla="*/ 1929 w 10009"/>
                          <a:gd name="connsiteY16" fmla="*/ 6843 h 10007"/>
                          <a:gd name="connsiteX17" fmla="*/ 1726 w 10009"/>
                          <a:gd name="connsiteY17" fmla="*/ 6683 h 10007"/>
                          <a:gd name="connsiteX18" fmla="*/ 1526 w 10009"/>
                          <a:gd name="connsiteY18" fmla="*/ 6530 h 10007"/>
                          <a:gd name="connsiteX19" fmla="*/ 1338 w 10009"/>
                          <a:gd name="connsiteY19" fmla="*/ 6379 h 10007"/>
                          <a:gd name="connsiteX20" fmla="*/ 1158 w 10009"/>
                          <a:gd name="connsiteY20" fmla="*/ 6245 h 10007"/>
                          <a:gd name="connsiteX21" fmla="*/ 990 w 10009"/>
                          <a:gd name="connsiteY21" fmla="*/ 6110 h 10007"/>
                          <a:gd name="connsiteX22" fmla="*/ 836 w 10009"/>
                          <a:gd name="connsiteY22" fmla="*/ 5989 h 10007"/>
                          <a:gd name="connsiteX23" fmla="*/ 695 w 10009"/>
                          <a:gd name="connsiteY23" fmla="*/ 5883 h 10007"/>
                          <a:gd name="connsiteX24" fmla="*/ 574 w 10009"/>
                          <a:gd name="connsiteY24" fmla="*/ 5787 h 10007"/>
                          <a:gd name="connsiteX25" fmla="*/ 465 w 10009"/>
                          <a:gd name="connsiteY25" fmla="*/ 5705 h 10007"/>
                          <a:gd name="connsiteX26" fmla="*/ 373 w 10009"/>
                          <a:gd name="connsiteY26" fmla="*/ 5627 h 10007"/>
                          <a:gd name="connsiteX27" fmla="*/ 303 w 10009"/>
                          <a:gd name="connsiteY27" fmla="*/ 5580 h 10007"/>
                          <a:gd name="connsiteX28" fmla="*/ 256 w 10009"/>
                          <a:gd name="connsiteY28" fmla="*/ 5537 h 10007"/>
                          <a:gd name="connsiteX29" fmla="*/ 229 w 10009"/>
                          <a:gd name="connsiteY29" fmla="*/ 5512 h 10007"/>
                          <a:gd name="connsiteX30" fmla="*/ 96 w 10009"/>
                          <a:gd name="connsiteY30" fmla="*/ 5334 h 10007"/>
                          <a:gd name="connsiteX31" fmla="*/ 4 w 10009"/>
                          <a:gd name="connsiteY31" fmla="*/ 4629 h 10007"/>
                          <a:gd name="connsiteX32" fmla="*/ 4 w 10009"/>
                          <a:gd name="connsiteY32" fmla="*/ 3839 h 10007"/>
                          <a:gd name="connsiteX33" fmla="*/ 244 w 10009"/>
                          <a:gd name="connsiteY33" fmla="*/ 2484 h 10007"/>
                          <a:gd name="connsiteX34" fmla="*/ 581 w 10009"/>
                          <a:gd name="connsiteY34" fmla="*/ 2190 h 10007"/>
                          <a:gd name="connsiteX35" fmla="*/ 3848 w 10009"/>
                          <a:gd name="connsiteY3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583 w 10009"/>
                          <a:gd name="connsiteY12" fmla="*/ 7349 h 10007"/>
                          <a:gd name="connsiteX13" fmla="*/ 2363 w 10009"/>
                          <a:gd name="connsiteY13" fmla="*/ 7180 h 10007"/>
                          <a:gd name="connsiteX14" fmla="*/ 2143 w 10009"/>
                          <a:gd name="connsiteY14" fmla="*/ 7011 h 10007"/>
                          <a:gd name="connsiteX15" fmla="*/ 1929 w 10009"/>
                          <a:gd name="connsiteY15" fmla="*/ 6843 h 10007"/>
                          <a:gd name="connsiteX16" fmla="*/ 1726 w 10009"/>
                          <a:gd name="connsiteY16" fmla="*/ 6683 h 10007"/>
                          <a:gd name="connsiteX17" fmla="*/ 1526 w 10009"/>
                          <a:gd name="connsiteY17" fmla="*/ 6530 h 10007"/>
                          <a:gd name="connsiteX18" fmla="*/ 1338 w 10009"/>
                          <a:gd name="connsiteY18" fmla="*/ 6379 h 10007"/>
                          <a:gd name="connsiteX19" fmla="*/ 1158 w 10009"/>
                          <a:gd name="connsiteY19" fmla="*/ 6245 h 10007"/>
                          <a:gd name="connsiteX20" fmla="*/ 990 w 10009"/>
                          <a:gd name="connsiteY20" fmla="*/ 6110 h 10007"/>
                          <a:gd name="connsiteX21" fmla="*/ 836 w 10009"/>
                          <a:gd name="connsiteY21" fmla="*/ 5989 h 10007"/>
                          <a:gd name="connsiteX22" fmla="*/ 695 w 10009"/>
                          <a:gd name="connsiteY22" fmla="*/ 5883 h 10007"/>
                          <a:gd name="connsiteX23" fmla="*/ 574 w 10009"/>
                          <a:gd name="connsiteY23" fmla="*/ 5787 h 10007"/>
                          <a:gd name="connsiteX24" fmla="*/ 465 w 10009"/>
                          <a:gd name="connsiteY24" fmla="*/ 5705 h 10007"/>
                          <a:gd name="connsiteX25" fmla="*/ 373 w 10009"/>
                          <a:gd name="connsiteY25" fmla="*/ 5627 h 10007"/>
                          <a:gd name="connsiteX26" fmla="*/ 303 w 10009"/>
                          <a:gd name="connsiteY26" fmla="*/ 5580 h 10007"/>
                          <a:gd name="connsiteX27" fmla="*/ 256 w 10009"/>
                          <a:gd name="connsiteY27" fmla="*/ 5537 h 10007"/>
                          <a:gd name="connsiteX28" fmla="*/ 229 w 10009"/>
                          <a:gd name="connsiteY28" fmla="*/ 5512 h 10007"/>
                          <a:gd name="connsiteX29" fmla="*/ 96 w 10009"/>
                          <a:gd name="connsiteY29" fmla="*/ 5334 h 10007"/>
                          <a:gd name="connsiteX30" fmla="*/ 4 w 10009"/>
                          <a:gd name="connsiteY30" fmla="*/ 4629 h 10007"/>
                          <a:gd name="connsiteX31" fmla="*/ 4 w 10009"/>
                          <a:gd name="connsiteY31" fmla="*/ 3839 h 10007"/>
                          <a:gd name="connsiteX32" fmla="*/ 244 w 10009"/>
                          <a:gd name="connsiteY32" fmla="*/ 2484 h 10007"/>
                          <a:gd name="connsiteX33" fmla="*/ 581 w 10009"/>
                          <a:gd name="connsiteY33" fmla="*/ 2190 h 10007"/>
                          <a:gd name="connsiteX34" fmla="*/ 3848 w 10009"/>
                          <a:gd name="connsiteY3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363 w 10009"/>
                          <a:gd name="connsiteY12" fmla="*/ 7180 h 10007"/>
                          <a:gd name="connsiteX13" fmla="*/ 2143 w 10009"/>
                          <a:gd name="connsiteY13" fmla="*/ 7011 h 10007"/>
                          <a:gd name="connsiteX14" fmla="*/ 1929 w 10009"/>
                          <a:gd name="connsiteY14" fmla="*/ 6843 h 10007"/>
                          <a:gd name="connsiteX15" fmla="*/ 1726 w 10009"/>
                          <a:gd name="connsiteY15" fmla="*/ 6683 h 10007"/>
                          <a:gd name="connsiteX16" fmla="*/ 1526 w 10009"/>
                          <a:gd name="connsiteY16" fmla="*/ 6530 h 10007"/>
                          <a:gd name="connsiteX17" fmla="*/ 1338 w 10009"/>
                          <a:gd name="connsiteY17" fmla="*/ 6379 h 10007"/>
                          <a:gd name="connsiteX18" fmla="*/ 1158 w 10009"/>
                          <a:gd name="connsiteY18" fmla="*/ 6245 h 10007"/>
                          <a:gd name="connsiteX19" fmla="*/ 990 w 10009"/>
                          <a:gd name="connsiteY19" fmla="*/ 6110 h 10007"/>
                          <a:gd name="connsiteX20" fmla="*/ 836 w 10009"/>
                          <a:gd name="connsiteY20" fmla="*/ 5989 h 10007"/>
                          <a:gd name="connsiteX21" fmla="*/ 695 w 10009"/>
                          <a:gd name="connsiteY21" fmla="*/ 5883 h 10007"/>
                          <a:gd name="connsiteX22" fmla="*/ 574 w 10009"/>
                          <a:gd name="connsiteY22" fmla="*/ 5787 h 10007"/>
                          <a:gd name="connsiteX23" fmla="*/ 465 w 10009"/>
                          <a:gd name="connsiteY23" fmla="*/ 5705 h 10007"/>
                          <a:gd name="connsiteX24" fmla="*/ 373 w 10009"/>
                          <a:gd name="connsiteY24" fmla="*/ 5627 h 10007"/>
                          <a:gd name="connsiteX25" fmla="*/ 303 w 10009"/>
                          <a:gd name="connsiteY25" fmla="*/ 5580 h 10007"/>
                          <a:gd name="connsiteX26" fmla="*/ 256 w 10009"/>
                          <a:gd name="connsiteY26" fmla="*/ 5537 h 10007"/>
                          <a:gd name="connsiteX27" fmla="*/ 229 w 10009"/>
                          <a:gd name="connsiteY27" fmla="*/ 5512 h 10007"/>
                          <a:gd name="connsiteX28" fmla="*/ 96 w 10009"/>
                          <a:gd name="connsiteY28" fmla="*/ 5334 h 10007"/>
                          <a:gd name="connsiteX29" fmla="*/ 4 w 10009"/>
                          <a:gd name="connsiteY29" fmla="*/ 4629 h 10007"/>
                          <a:gd name="connsiteX30" fmla="*/ 4 w 10009"/>
                          <a:gd name="connsiteY30" fmla="*/ 3839 h 10007"/>
                          <a:gd name="connsiteX31" fmla="*/ 244 w 10009"/>
                          <a:gd name="connsiteY31" fmla="*/ 2484 h 10007"/>
                          <a:gd name="connsiteX32" fmla="*/ 581 w 10009"/>
                          <a:gd name="connsiteY32" fmla="*/ 2190 h 10007"/>
                          <a:gd name="connsiteX33" fmla="*/ 3848 w 10009"/>
                          <a:gd name="connsiteY3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2143 w 10009"/>
                          <a:gd name="connsiteY12" fmla="*/ 7011 h 10007"/>
                          <a:gd name="connsiteX13" fmla="*/ 1929 w 10009"/>
                          <a:gd name="connsiteY13" fmla="*/ 6843 h 10007"/>
                          <a:gd name="connsiteX14" fmla="*/ 1726 w 10009"/>
                          <a:gd name="connsiteY14" fmla="*/ 6683 h 10007"/>
                          <a:gd name="connsiteX15" fmla="*/ 1526 w 10009"/>
                          <a:gd name="connsiteY15" fmla="*/ 6530 h 10007"/>
                          <a:gd name="connsiteX16" fmla="*/ 1338 w 10009"/>
                          <a:gd name="connsiteY16" fmla="*/ 6379 h 10007"/>
                          <a:gd name="connsiteX17" fmla="*/ 1158 w 10009"/>
                          <a:gd name="connsiteY17" fmla="*/ 6245 h 10007"/>
                          <a:gd name="connsiteX18" fmla="*/ 990 w 10009"/>
                          <a:gd name="connsiteY18" fmla="*/ 6110 h 10007"/>
                          <a:gd name="connsiteX19" fmla="*/ 836 w 10009"/>
                          <a:gd name="connsiteY19" fmla="*/ 5989 h 10007"/>
                          <a:gd name="connsiteX20" fmla="*/ 695 w 10009"/>
                          <a:gd name="connsiteY20" fmla="*/ 5883 h 10007"/>
                          <a:gd name="connsiteX21" fmla="*/ 574 w 10009"/>
                          <a:gd name="connsiteY21" fmla="*/ 5787 h 10007"/>
                          <a:gd name="connsiteX22" fmla="*/ 465 w 10009"/>
                          <a:gd name="connsiteY22" fmla="*/ 5705 h 10007"/>
                          <a:gd name="connsiteX23" fmla="*/ 373 w 10009"/>
                          <a:gd name="connsiteY23" fmla="*/ 5627 h 10007"/>
                          <a:gd name="connsiteX24" fmla="*/ 303 w 10009"/>
                          <a:gd name="connsiteY24" fmla="*/ 5580 h 10007"/>
                          <a:gd name="connsiteX25" fmla="*/ 256 w 10009"/>
                          <a:gd name="connsiteY25" fmla="*/ 5537 h 10007"/>
                          <a:gd name="connsiteX26" fmla="*/ 229 w 10009"/>
                          <a:gd name="connsiteY26" fmla="*/ 5512 h 10007"/>
                          <a:gd name="connsiteX27" fmla="*/ 96 w 10009"/>
                          <a:gd name="connsiteY27" fmla="*/ 5334 h 10007"/>
                          <a:gd name="connsiteX28" fmla="*/ 4 w 10009"/>
                          <a:gd name="connsiteY28" fmla="*/ 4629 h 10007"/>
                          <a:gd name="connsiteX29" fmla="*/ 4 w 10009"/>
                          <a:gd name="connsiteY29" fmla="*/ 3839 h 10007"/>
                          <a:gd name="connsiteX30" fmla="*/ 244 w 10009"/>
                          <a:gd name="connsiteY30" fmla="*/ 2484 h 10007"/>
                          <a:gd name="connsiteX31" fmla="*/ 581 w 10009"/>
                          <a:gd name="connsiteY31" fmla="*/ 2190 h 10007"/>
                          <a:gd name="connsiteX32" fmla="*/ 3848 w 10009"/>
                          <a:gd name="connsiteY3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929 w 10009"/>
                          <a:gd name="connsiteY12" fmla="*/ 6843 h 10007"/>
                          <a:gd name="connsiteX13" fmla="*/ 1726 w 10009"/>
                          <a:gd name="connsiteY13" fmla="*/ 6683 h 10007"/>
                          <a:gd name="connsiteX14" fmla="*/ 1526 w 10009"/>
                          <a:gd name="connsiteY14" fmla="*/ 6530 h 10007"/>
                          <a:gd name="connsiteX15" fmla="*/ 1338 w 10009"/>
                          <a:gd name="connsiteY15" fmla="*/ 6379 h 10007"/>
                          <a:gd name="connsiteX16" fmla="*/ 1158 w 10009"/>
                          <a:gd name="connsiteY16" fmla="*/ 6245 h 10007"/>
                          <a:gd name="connsiteX17" fmla="*/ 990 w 10009"/>
                          <a:gd name="connsiteY17" fmla="*/ 6110 h 10007"/>
                          <a:gd name="connsiteX18" fmla="*/ 836 w 10009"/>
                          <a:gd name="connsiteY18" fmla="*/ 5989 h 10007"/>
                          <a:gd name="connsiteX19" fmla="*/ 695 w 10009"/>
                          <a:gd name="connsiteY19" fmla="*/ 5883 h 10007"/>
                          <a:gd name="connsiteX20" fmla="*/ 574 w 10009"/>
                          <a:gd name="connsiteY20" fmla="*/ 5787 h 10007"/>
                          <a:gd name="connsiteX21" fmla="*/ 465 w 10009"/>
                          <a:gd name="connsiteY21" fmla="*/ 5705 h 10007"/>
                          <a:gd name="connsiteX22" fmla="*/ 373 w 10009"/>
                          <a:gd name="connsiteY22" fmla="*/ 5627 h 10007"/>
                          <a:gd name="connsiteX23" fmla="*/ 303 w 10009"/>
                          <a:gd name="connsiteY23" fmla="*/ 5580 h 10007"/>
                          <a:gd name="connsiteX24" fmla="*/ 256 w 10009"/>
                          <a:gd name="connsiteY24" fmla="*/ 5537 h 10007"/>
                          <a:gd name="connsiteX25" fmla="*/ 229 w 10009"/>
                          <a:gd name="connsiteY25" fmla="*/ 5512 h 10007"/>
                          <a:gd name="connsiteX26" fmla="*/ 96 w 10009"/>
                          <a:gd name="connsiteY26" fmla="*/ 5334 h 10007"/>
                          <a:gd name="connsiteX27" fmla="*/ 4 w 10009"/>
                          <a:gd name="connsiteY27" fmla="*/ 4629 h 10007"/>
                          <a:gd name="connsiteX28" fmla="*/ 4 w 10009"/>
                          <a:gd name="connsiteY28" fmla="*/ 3839 h 10007"/>
                          <a:gd name="connsiteX29" fmla="*/ 244 w 10009"/>
                          <a:gd name="connsiteY29" fmla="*/ 2484 h 10007"/>
                          <a:gd name="connsiteX30" fmla="*/ 581 w 10009"/>
                          <a:gd name="connsiteY30" fmla="*/ 2190 h 10007"/>
                          <a:gd name="connsiteX31" fmla="*/ 3848 w 10009"/>
                          <a:gd name="connsiteY3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726 w 10009"/>
                          <a:gd name="connsiteY12" fmla="*/ 6683 h 10007"/>
                          <a:gd name="connsiteX13" fmla="*/ 1526 w 10009"/>
                          <a:gd name="connsiteY13" fmla="*/ 6530 h 10007"/>
                          <a:gd name="connsiteX14" fmla="*/ 1338 w 10009"/>
                          <a:gd name="connsiteY14" fmla="*/ 6379 h 10007"/>
                          <a:gd name="connsiteX15" fmla="*/ 1158 w 10009"/>
                          <a:gd name="connsiteY15" fmla="*/ 6245 h 10007"/>
                          <a:gd name="connsiteX16" fmla="*/ 990 w 10009"/>
                          <a:gd name="connsiteY16" fmla="*/ 6110 h 10007"/>
                          <a:gd name="connsiteX17" fmla="*/ 836 w 10009"/>
                          <a:gd name="connsiteY17" fmla="*/ 5989 h 10007"/>
                          <a:gd name="connsiteX18" fmla="*/ 695 w 10009"/>
                          <a:gd name="connsiteY18" fmla="*/ 5883 h 10007"/>
                          <a:gd name="connsiteX19" fmla="*/ 574 w 10009"/>
                          <a:gd name="connsiteY19" fmla="*/ 5787 h 10007"/>
                          <a:gd name="connsiteX20" fmla="*/ 465 w 10009"/>
                          <a:gd name="connsiteY20" fmla="*/ 5705 h 10007"/>
                          <a:gd name="connsiteX21" fmla="*/ 373 w 10009"/>
                          <a:gd name="connsiteY21" fmla="*/ 5627 h 10007"/>
                          <a:gd name="connsiteX22" fmla="*/ 303 w 10009"/>
                          <a:gd name="connsiteY22" fmla="*/ 5580 h 10007"/>
                          <a:gd name="connsiteX23" fmla="*/ 256 w 10009"/>
                          <a:gd name="connsiteY23" fmla="*/ 5537 h 10007"/>
                          <a:gd name="connsiteX24" fmla="*/ 229 w 10009"/>
                          <a:gd name="connsiteY24" fmla="*/ 5512 h 10007"/>
                          <a:gd name="connsiteX25" fmla="*/ 96 w 10009"/>
                          <a:gd name="connsiteY25" fmla="*/ 5334 h 10007"/>
                          <a:gd name="connsiteX26" fmla="*/ 4 w 10009"/>
                          <a:gd name="connsiteY26" fmla="*/ 4629 h 10007"/>
                          <a:gd name="connsiteX27" fmla="*/ 4 w 10009"/>
                          <a:gd name="connsiteY27" fmla="*/ 3839 h 10007"/>
                          <a:gd name="connsiteX28" fmla="*/ 244 w 10009"/>
                          <a:gd name="connsiteY28" fmla="*/ 2484 h 10007"/>
                          <a:gd name="connsiteX29" fmla="*/ 581 w 10009"/>
                          <a:gd name="connsiteY29" fmla="*/ 2190 h 10007"/>
                          <a:gd name="connsiteX30" fmla="*/ 3848 w 10009"/>
                          <a:gd name="connsiteY30"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526 w 10009"/>
                          <a:gd name="connsiteY12" fmla="*/ 6530 h 10007"/>
                          <a:gd name="connsiteX13" fmla="*/ 1338 w 10009"/>
                          <a:gd name="connsiteY13" fmla="*/ 6379 h 10007"/>
                          <a:gd name="connsiteX14" fmla="*/ 1158 w 10009"/>
                          <a:gd name="connsiteY14" fmla="*/ 6245 h 10007"/>
                          <a:gd name="connsiteX15" fmla="*/ 990 w 10009"/>
                          <a:gd name="connsiteY15" fmla="*/ 6110 h 10007"/>
                          <a:gd name="connsiteX16" fmla="*/ 836 w 10009"/>
                          <a:gd name="connsiteY16" fmla="*/ 5989 h 10007"/>
                          <a:gd name="connsiteX17" fmla="*/ 695 w 10009"/>
                          <a:gd name="connsiteY17" fmla="*/ 5883 h 10007"/>
                          <a:gd name="connsiteX18" fmla="*/ 574 w 10009"/>
                          <a:gd name="connsiteY18" fmla="*/ 5787 h 10007"/>
                          <a:gd name="connsiteX19" fmla="*/ 465 w 10009"/>
                          <a:gd name="connsiteY19" fmla="*/ 5705 h 10007"/>
                          <a:gd name="connsiteX20" fmla="*/ 373 w 10009"/>
                          <a:gd name="connsiteY20" fmla="*/ 5627 h 10007"/>
                          <a:gd name="connsiteX21" fmla="*/ 303 w 10009"/>
                          <a:gd name="connsiteY21" fmla="*/ 5580 h 10007"/>
                          <a:gd name="connsiteX22" fmla="*/ 256 w 10009"/>
                          <a:gd name="connsiteY22" fmla="*/ 5537 h 10007"/>
                          <a:gd name="connsiteX23" fmla="*/ 229 w 10009"/>
                          <a:gd name="connsiteY23" fmla="*/ 5512 h 10007"/>
                          <a:gd name="connsiteX24" fmla="*/ 96 w 10009"/>
                          <a:gd name="connsiteY24" fmla="*/ 5334 h 10007"/>
                          <a:gd name="connsiteX25" fmla="*/ 4 w 10009"/>
                          <a:gd name="connsiteY25" fmla="*/ 4629 h 10007"/>
                          <a:gd name="connsiteX26" fmla="*/ 4 w 10009"/>
                          <a:gd name="connsiteY26" fmla="*/ 3839 h 10007"/>
                          <a:gd name="connsiteX27" fmla="*/ 244 w 10009"/>
                          <a:gd name="connsiteY27" fmla="*/ 2484 h 10007"/>
                          <a:gd name="connsiteX28" fmla="*/ 581 w 10009"/>
                          <a:gd name="connsiteY28" fmla="*/ 2190 h 10007"/>
                          <a:gd name="connsiteX29" fmla="*/ 3848 w 10009"/>
                          <a:gd name="connsiteY29"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338 w 10009"/>
                          <a:gd name="connsiteY12" fmla="*/ 6379 h 10007"/>
                          <a:gd name="connsiteX13" fmla="*/ 1158 w 10009"/>
                          <a:gd name="connsiteY13" fmla="*/ 6245 h 10007"/>
                          <a:gd name="connsiteX14" fmla="*/ 990 w 10009"/>
                          <a:gd name="connsiteY14" fmla="*/ 6110 h 10007"/>
                          <a:gd name="connsiteX15" fmla="*/ 836 w 10009"/>
                          <a:gd name="connsiteY15" fmla="*/ 5989 h 10007"/>
                          <a:gd name="connsiteX16" fmla="*/ 695 w 10009"/>
                          <a:gd name="connsiteY16" fmla="*/ 5883 h 10007"/>
                          <a:gd name="connsiteX17" fmla="*/ 574 w 10009"/>
                          <a:gd name="connsiteY17" fmla="*/ 5787 h 10007"/>
                          <a:gd name="connsiteX18" fmla="*/ 465 w 10009"/>
                          <a:gd name="connsiteY18" fmla="*/ 5705 h 10007"/>
                          <a:gd name="connsiteX19" fmla="*/ 373 w 10009"/>
                          <a:gd name="connsiteY19" fmla="*/ 5627 h 10007"/>
                          <a:gd name="connsiteX20" fmla="*/ 303 w 10009"/>
                          <a:gd name="connsiteY20" fmla="*/ 5580 h 10007"/>
                          <a:gd name="connsiteX21" fmla="*/ 256 w 10009"/>
                          <a:gd name="connsiteY21" fmla="*/ 5537 h 10007"/>
                          <a:gd name="connsiteX22" fmla="*/ 229 w 10009"/>
                          <a:gd name="connsiteY22" fmla="*/ 5512 h 10007"/>
                          <a:gd name="connsiteX23" fmla="*/ 96 w 10009"/>
                          <a:gd name="connsiteY23" fmla="*/ 5334 h 10007"/>
                          <a:gd name="connsiteX24" fmla="*/ 4 w 10009"/>
                          <a:gd name="connsiteY24" fmla="*/ 4629 h 10007"/>
                          <a:gd name="connsiteX25" fmla="*/ 4 w 10009"/>
                          <a:gd name="connsiteY25" fmla="*/ 3839 h 10007"/>
                          <a:gd name="connsiteX26" fmla="*/ 244 w 10009"/>
                          <a:gd name="connsiteY26" fmla="*/ 2484 h 10007"/>
                          <a:gd name="connsiteX27" fmla="*/ 581 w 10009"/>
                          <a:gd name="connsiteY27" fmla="*/ 2190 h 10007"/>
                          <a:gd name="connsiteX28" fmla="*/ 3848 w 10009"/>
                          <a:gd name="connsiteY28"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1158 w 10009"/>
                          <a:gd name="connsiteY12" fmla="*/ 6245 h 10007"/>
                          <a:gd name="connsiteX13" fmla="*/ 990 w 10009"/>
                          <a:gd name="connsiteY13" fmla="*/ 6110 h 10007"/>
                          <a:gd name="connsiteX14" fmla="*/ 836 w 10009"/>
                          <a:gd name="connsiteY14" fmla="*/ 5989 h 10007"/>
                          <a:gd name="connsiteX15" fmla="*/ 695 w 10009"/>
                          <a:gd name="connsiteY15" fmla="*/ 5883 h 10007"/>
                          <a:gd name="connsiteX16" fmla="*/ 574 w 10009"/>
                          <a:gd name="connsiteY16" fmla="*/ 5787 h 10007"/>
                          <a:gd name="connsiteX17" fmla="*/ 465 w 10009"/>
                          <a:gd name="connsiteY17" fmla="*/ 5705 h 10007"/>
                          <a:gd name="connsiteX18" fmla="*/ 373 w 10009"/>
                          <a:gd name="connsiteY18" fmla="*/ 5627 h 10007"/>
                          <a:gd name="connsiteX19" fmla="*/ 303 w 10009"/>
                          <a:gd name="connsiteY19" fmla="*/ 5580 h 10007"/>
                          <a:gd name="connsiteX20" fmla="*/ 256 w 10009"/>
                          <a:gd name="connsiteY20" fmla="*/ 5537 h 10007"/>
                          <a:gd name="connsiteX21" fmla="*/ 229 w 10009"/>
                          <a:gd name="connsiteY21" fmla="*/ 5512 h 10007"/>
                          <a:gd name="connsiteX22" fmla="*/ 96 w 10009"/>
                          <a:gd name="connsiteY22" fmla="*/ 5334 h 10007"/>
                          <a:gd name="connsiteX23" fmla="*/ 4 w 10009"/>
                          <a:gd name="connsiteY23" fmla="*/ 4629 h 10007"/>
                          <a:gd name="connsiteX24" fmla="*/ 4 w 10009"/>
                          <a:gd name="connsiteY24" fmla="*/ 3839 h 10007"/>
                          <a:gd name="connsiteX25" fmla="*/ 244 w 10009"/>
                          <a:gd name="connsiteY25" fmla="*/ 2484 h 10007"/>
                          <a:gd name="connsiteX26" fmla="*/ 581 w 10009"/>
                          <a:gd name="connsiteY26" fmla="*/ 2190 h 10007"/>
                          <a:gd name="connsiteX27" fmla="*/ 3848 w 10009"/>
                          <a:gd name="connsiteY27"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990 w 10009"/>
                          <a:gd name="connsiteY12" fmla="*/ 6110 h 10007"/>
                          <a:gd name="connsiteX13" fmla="*/ 836 w 10009"/>
                          <a:gd name="connsiteY13" fmla="*/ 5989 h 10007"/>
                          <a:gd name="connsiteX14" fmla="*/ 695 w 10009"/>
                          <a:gd name="connsiteY14" fmla="*/ 5883 h 10007"/>
                          <a:gd name="connsiteX15" fmla="*/ 574 w 10009"/>
                          <a:gd name="connsiteY15" fmla="*/ 5787 h 10007"/>
                          <a:gd name="connsiteX16" fmla="*/ 465 w 10009"/>
                          <a:gd name="connsiteY16" fmla="*/ 5705 h 10007"/>
                          <a:gd name="connsiteX17" fmla="*/ 373 w 10009"/>
                          <a:gd name="connsiteY17" fmla="*/ 5627 h 10007"/>
                          <a:gd name="connsiteX18" fmla="*/ 303 w 10009"/>
                          <a:gd name="connsiteY18" fmla="*/ 5580 h 10007"/>
                          <a:gd name="connsiteX19" fmla="*/ 256 w 10009"/>
                          <a:gd name="connsiteY19" fmla="*/ 5537 h 10007"/>
                          <a:gd name="connsiteX20" fmla="*/ 229 w 10009"/>
                          <a:gd name="connsiteY20" fmla="*/ 5512 h 10007"/>
                          <a:gd name="connsiteX21" fmla="*/ 96 w 10009"/>
                          <a:gd name="connsiteY21" fmla="*/ 5334 h 10007"/>
                          <a:gd name="connsiteX22" fmla="*/ 4 w 10009"/>
                          <a:gd name="connsiteY22" fmla="*/ 4629 h 10007"/>
                          <a:gd name="connsiteX23" fmla="*/ 4 w 10009"/>
                          <a:gd name="connsiteY23" fmla="*/ 3839 h 10007"/>
                          <a:gd name="connsiteX24" fmla="*/ 244 w 10009"/>
                          <a:gd name="connsiteY24" fmla="*/ 2484 h 10007"/>
                          <a:gd name="connsiteX25" fmla="*/ 581 w 10009"/>
                          <a:gd name="connsiteY25" fmla="*/ 2190 h 10007"/>
                          <a:gd name="connsiteX26" fmla="*/ 3848 w 10009"/>
                          <a:gd name="connsiteY26"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836 w 10009"/>
                          <a:gd name="connsiteY12" fmla="*/ 5989 h 10007"/>
                          <a:gd name="connsiteX13" fmla="*/ 695 w 10009"/>
                          <a:gd name="connsiteY13" fmla="*/ 5883 h 10007"/>
                          <a:gd name="connsiteX14" fmla="*/ 574 w 10009"/>
                          <a:gd name="connsiteY14" fmla="*/ 5787 h 10007"/>
                          <a:gd name="connsiteX15" fmla="*/ 465 w 10009"/>
                          <a:gd name="connsiteY15" fmla="*/ 5705 h 10007"/>
                          <a:gd name="connsiteX16" fmla="*/ 373 w 10009"/>
                          <a:gd name="connsiteY16" fmla="*/ 5627 h 10007"/>
                          <a:gd name="connsiteX17" fmla="*/ 303 w 10009"/>
                          <a:gd name="connsiteY17" fmla="*/ 5580 h 10007"/>
                          <a:gd name="connsiteX18" fmla="*/ 256 w 10009"/>
                          <a:gd name="connsiteY18" fmla="*/ 5537 h 10007"/>
                          <a:gd name="connsiteX19" fmla="*/ 229 w 10009"/>
                          <a:gd name="connsiteY19" fmla="*/ 5512 h 10007"/>
                          <a:gd name="connsiteX20" fmla="*/ 96 w 10009"/>
                          <a:gd name="connsiteY20" fmla="*/ 5334 h 10007"/>
                          <a:gd name="connsiteX21" fmla="*/ 4 w 10009"/>
                          <a:gd name="connsiteY21" fmla="*/ 4629 h 10007"/>
                          <a:gd name="connsiteX22" fmla="*/ 4 w 10009"/>
                          <a:gd name="connsiteY22" fmla="*/ 3839 h 10007"/>
                          <a:gd name="connsiteX23" fmla="*/ 244 w 10009"/>
                          <a:gd name="connsiteY23" fmla="*/ 2484 h 10007"/>
                          <a:gd name="connsiteX24" fmla="*/ 581 w 10009"/>
                          <a:gd name="connsiteY24" fmla="*/ 2190 h 10007"/>
                          <a:gd name="connsiteX25" fmla="*/ 3848 w 10009"/>
                          <a:gd name="connsiteY25"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695 w 10009"/>
                          <a:gd name="connsiteY12" fmla="*/ 5883 h 10007"/>
                          <a:gd name="connsiteX13" fmla="*/ 574 w 10009"/>
                          <a:gd name="connsiteY13" fmla="*/ 5787 h 10007"/>
                          <a:gd name="connsiteX14" fmla="*/ 465 w 10009"/>
                          <a:gd name="connsiteY14" fmla="*/ 5705 h 10007"/>
                          <a:gd name="connsiteX15" fmla="*/ 373 w 10009"/>
                          <a:gd name="connsiteY15" fmla="*/ 5627 h 10007"/>
                          <a:gd name="connsiteX16" fmla="*/ 303 w 10009"/>
                          <a:gd name="connsiteY16" fmla="*/ 5580 h 10007"/>
                          <a:gd name="connsiteX17" fmla="*/ 256 w 10009"/>
                          <a:gd name="connsiteY17" fmla="*/ 5537 h 10007"/>
                          <a:gd name="connsiteX18" fmla="*/ 229 w 10009"/>
                          <a:gd name="connsiteY18" fmla="*/ 5512 h 10007"/>
                          <a:gd name="connsiteX19" fmla="*/ 96 w 10009"/>
                          <a:gd name="connsiteY19" fmla="*/ 5334 h 10007"/>
                          <a:gd name="connsiteX20" fmla="*/ 4 w 10009"/>
                          <a:gd name="connsiteY20" fmla="*/ 4629 h 10007"/>
                          <a:gd name="connsiteX21" fmla="*/ 4 w 10009"/>
                          <a:gd name="connsiteY21" fmla="*/ 3839 h 10007"/>
                          <a:gd name="connsiteX22" fmla="*/ 244 w 10009"/>
                          <a:gd name="connsiteY22" fmla="*/ 2484 h 10007"/>
                          <a:gd name="connsiteX23" fmla="*/ 581 w 10009"/>
                          <a:gd name="connsiteY23" fmla="*/ 2190 h 10007"/>
                          <a:gd name="connsiteX24" fmla="*/ 3848 w 10009"/>
                          <a:gd name="connsiteY24"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574 w 10009"/>
                          <a:gd name="connsiteY12" fmla="*/ 5787 h 10007"/>
                          <a:gd name="connsiteX13" fmla="*/ 465 w 10009"/>
                          <a:gd name="connsiteY13" fmla="*/ 5705 h 10007"/>
                          <a:gd name="connsiteX14" fmla="*/ 373 w 10009"/>
                          <a:gd name="connsiteY14" fmla="*/ 5627 h 10007"/>
                          <a:gd name="connsiteX15" fmla="*/ 303 w 10009"/>
                          <a:gd name="connsiteY15" fmla="*/ 5580 h 10007"/>
                          <a:gd name="connsiteX16" fmla="*/ 256 w 10009"/>
                          <a:gd name="connsiteY16" fmla="*/ 5537 h 10007"/>
                          <a:gd name="connsiteX17" fmla="*/ 229 w 10009"/>
                          <a:gd name="connsiteY17" fmla="*/ 5512 h 10007"/>
                          <a:gd name="connsiteX18" fmla="*/ 96 w 10009"/>
                          <a:gd name="connsiteY18" fmla="*/ 5334 h 10007"/>
                          <a:gd name="connsiteX19" fmla="*/ 4 w 10009"/>
                          <a:gd name="connsiteY19" fmla="*/ 4629 h 10007"/>
                          <a:gd name="connsiteX20" fmla="*/ 4 w 10009"/>
                          <a:gd name="connsiteY20" fmla="*/ 3839 h 10007"/>
                          <a:gd name="connsiteX21" fmla="*/ 244 w 10009"/>
                          <a:gd name="connsiteY21" fmla="*/ 2484 h 10007"/>
                          <a:gd name="connsiteX22" fmla="*/ 581 w 10009"/>
                          <a:gd name="connsiteY22" fmla="*/ 2190 h 10007"/>
                          <a:gd name="connsiteX23" fmla="*/ 3848 w 10009"/>
                          <a:gd name="connsiteY23"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465 w 10009"/>
                          <a:gd name="connsiteY12" fmla="*/ 5705 h 10007"/>
                          <a:gd name="connsiteX13" fmla="*/ 373 w 10009"/>
                          <a:gd name="connsiteY13" fmla="*/ 5627 h 10007"/>
                          <a:gd name="connsiteX14" fmla="*/ 303 w 10009"/>
                          <a:gd name="connsiteY14" fmla="*/ 5580 h 10007"/>
                          <a:gd name="connsiteX15" fmla="*/ 256 w 10009"/>
                          <a:gd name="connsiteY15" fmla="*/ 5537 h 10007"/>
                          <a:gd name="connsiteX16" fmla="*/ 229 w 10009"/>
                          <a:gd name="connsiteY16" fmla="*/ 5512 h 10007"/>
                          <a:gd name="connsiteX17" fmla="*/ 96 w 10009"/>
                          <a:gd name="connsiteY17" fmla="*/ 5334 h 10007"/>
                          <a:gd name="connsiteX18" fmla="*/ 4 w 10009"/>
                          <a:gd name="connsiteY18" fmla="*/ 4629 h 10007"/>
                          <a:gd name="connsiteX19" fmla="*/ 4 w 10009"/>
                          <a:gd name="connsiteY19" fmla="*/ 3839 h 10007"/>
                          <a:gd name="connsiteX20" fmla="*/ 244 w 10009"/>
                          <a:gd name="connsiteY20" fmla="*/ 2484 h 10007"/>
                          <a:gd name="connsiteX21" fmla="*/ 581 w 10009"/>
                          <a:gd name="connsiteY21" fmla="*/ 2190 h 10007"/>
                          <a:gd name="connsiteX22" fmla="*/ 3848 w 10009"/>
                          <a:gd name="connsiteY22"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73 w 10009"/>
                          <a:gd name="connsiteY12" fmla="*/ 5627 h 10007"/>
                          <a:gd name="connsiteX13" fmla="*/ 303 w 10009"/>
                          <a:gd name="connsiteY13" fmla="*/ 5580 h 10007"/>
                          <a:gd name="connsiteX14" fmla="*/ 256 w 10009"/>
                          <a:gd name="connsiteY14" fmla="*/ 5537 h 10007"/>
                          <a:gd name="connsiteX15" fmla="*/ 229 w 10009"/>
                          <a:gd name="connsiteY15" fmla="*/ 5512 h 10007"/>
                          <a:gd name="connsiteX16" fmla="*/ 96 w 10009"/>
                          <a:gd name="connsiteY16" fmla="*/ 5334 h 10007"/>
                          <a:gd name="connsiteX17" fmla="*/ 4 w 10009"/>
                          <a:gd name="connsiteY17" fmla="*/ 4629 h 10007"/>
                          <a:gd name="connsiteX18" fmla="*/ 4 w 10009"/>
                          <a:gd name="connsiteY18" fmla="*/ 3839 h 10007"/>
                          <a:gd name="connsiteX19" fmla="*/ 244 w 10009"/>
                          <a:gd name="connsiteY19" fmla="*/ 2484 h 10007"/>
                          <a:gd name="connsiteX20" fmla="*/ 581 w 10009"/>
                          <a:gd name="connsiteY20" fmla="*/ 2190 h 10007"/>
                          <a:gd name="connsiteX21" fmla="*/ 3848 w 10009"/>
                          <a:gd name="connsiteY21" fmla="*/ 98 h 10007"/>
                          <a:gd name="connsiteX0" fmla="*/ 3848 w 10009"/>
                          <a:gd name="connsiteY0" fmla="*/ 98 h 10007"/>
                          <a:gd name="connsiteX1" fmla="*/ 4229 w 10009"/>
                          <a:gd name="connsiteY1" fmla="*/ 51 h 10007"/>
                          <a:gd name="connsiteX2" fmla="*/ 9713 w 10009"/>
                          <a:gd name="connsiteY2" fmla="*/ 3232 h 10007"/>
                          <a:gd name="connsiteX3" fmla="*/ 9995 w 10009"/>
                          <a:gd name="connsiteY3" fmla="*/ 3406 h 10007"/>
                          <a:gd name="connsiteX4" fmla="*/ 9894 w 10009"/>
                          <a:gd name="connsiteY4" fmla="*/ 3695 h 10007"/>
                          <a:gd name="connsiteX5" fmla="*/ 9581 w 10009"/>
                          <a:gd name="connsiteY5" fmla="*/ 4042 h 10007"/>
                          <a:gd name="connsiteX6" fmla="*/ 9574 w 10009"/>
                          <a:gd name="connsiteY6" fmla="*/ 6245 h 10007"/>
                          <a:gd name="connsiteX7" fmla="*/ 9661 w 10009"/>
                          <a:gd name="connsiteY7" fmla="*/ 6312 h 10007"/>
                          <a:gd name="connsiteX8" fmla="*/ 9894 w 10009"/>
                          <a:gd name="connsiteY8" fmla="*/ 6496 h 10007"/>
                          <a:gd name="connsiteX9" fmla="*/ 9691 w 10009"/>
                          <a:gd name="connsiteY9" fmla="*/ 6833 h 10007"/>
                          <a:gd name="connsiteX10" fmla="*/ 6144 w 10009"/>
                          <a:gd name="connsiteY10" fmla="*/ 9986 h 10007"/>
                          <a:gd name="connsiteX11" fmla="*/ 5926 w 10009"/>
                          <a:gd name="connsiteY11" fmla="*/ 9952 h 10007"/>
                          <a:gd name="connsiteX12" fmla="*/ 303 w 10009"/>
                          <a:gd name="connsiteY12" fmla="*/ 5580 h 10007"/>
                          <a:gd name="connsiteX13" fmla="*/ 256 w 10009"/>
                          <a:gd name="connsiteY13" fmla="*/ 5537 h 10007"/>
                          <a:gd name="connsiteX14" fmla="*/ 229 w 10009"/>
                          <a:gd name="connsiteY14" fmla="*/ 5512 h 10007"/>
                          <a:gd name="connsiteX15" fmla="*/ 96 w 10009"/>
                          <a:gd name="connsiteY15" fmla="*/ 5334 h 10007"/>
                          <a:gd name="connsiteX16" fmla="*/ 4 w 10009"/>
                          <a:gd name="connsiteY16" fmla="*/ 4629 h 10007"/>
                          <a:gd name="connsiteX17" fmla="*/ 4 w 10009"/>
                          <a:gd name="connsiteY17" fmla="*/ 3839 h 10007"/>
                          <a:gd name="connsiteX18" fmla="*/ 244 w 10009"/>
                          <a:gd name="connsiteY18" fmla="*/ 2484 h 10007"/>
                          <a:gd name="connsiteX19" fmla="*/ 581 w 10009"/>
                          <a:gd name="connsiteY19" fmla="*/ 2190 h 10007"/>
                          <a:gd name="connsiteX20" fmla="*/ 3848 w 10009"/>
                          <a:gd name="connsiteY20" fmla="*/ 98 h 10007"/>
                          <a:gd name="connsiteX0" fmla="*/ 4018 w 10179"/>
                          <a:gd name="connsiteY0" fmla="*/ 98 h 10007"/>
                          <a:gd name="connsiteX1" fmla="*/ 4399 w 10179"/>
                          <a:gd name="connsiteY1" fmla="*/ 51 h 10007"/>
                          <a:gd name="connsiteX2" fmla="*/ 9883 w 10179"/>
                          <a:gd name="connsiteY2" fmla="*/ 3232 h 10007"/>
                          <a:gd name="connsiteX3" fmla="*/ 10165 w 10179"/>
                          <a:gd name="connsiteY3" fmla="*/ 3406 h 10007"/>
                          <a:gd name="connsiteX4" fmla="*/ 10064 w 10179"/>
                          <a:gd name="connsiteY4" fmla="*/ 3695 h 10007"/>
                          <a:gd name="connsiteX5" fmla="*/ 9751 w 10179"/>
                          <a:gd name="connsiteY5" fmla="*/ 4042 h 10007"/>
                          <a:gd name="connsiteX6" fmla="*/ 9744 w 10179"/>
                          <a:gd name="connsiteY6" fmla="*/ 6245 h 10007"/>
                          <a:gd name="connsiteX7" fmla="*/ 9831 w 10179"/>
                          <a:gd name="connsiteY7" fmla="*/ 6312 h 10007"/>
                          <a:gd name="connsiteX8" fmla="*/ 10064 w 10179"/>
                          <a:gd name="connsiteY8" fmla="*/ 6496 h 10007"/>
                          <a:gd name="connsiteX9" fmla="*/ 9861 w 10179"/>
                          <a:gd name="connsiteY9" fmla="*/ 6833 h 10007"/>
                          <a:gd name="connsiteX10" fmla="*/ 6314 w 10179"/>
                          <a:gd name="connsiteY10" fmla="*/ 9986 h 10007"/>
                          <a:gd name="connsiteX11" fmla="*/ 6096 w 10179"/>
                          <a:gd name="connsiteY11" fmla="*/ 9952 h 10007"/>
                          <a:gd name="connsiteX12" fmla="*/ 426 w 10179"/>
                          <a:gd name="connsiteY12" fmla="*/ 5537 h 10007"/>
                          <a:gd name="connsiteX13" fmla="*/ 399 w 10179"/>
                          <a:gd name="connsiteY13" fmla="*/ 5512 h 10007"/>
                          <a:gd name="connsiteX14" fmla="*/ 266 w 10179"/>
                          <a:gd name="connsiteY14" fmla="*/ 5334 h 10007"/>
                          <a:gd name="connsiteX15" fmla="*/ 174 w 10179"/>
                          <a:gd name="connsiteY15" fmla="*/ 4629 h 10007"/>
                          <a:gd name="connsiteX16" fmla="*/ 174 w 10179"/>
                          <a:gd name="connsiteY16" fmla="*/ 3839 h 10007"/>
                          <a:gd name="connsiteX17" fmla="*/ 414 w 10179"/>
                          <a:gd name="connsiteY17" fmla="*/ 2484 h 10007"/>
                          <a:gd name="connsiteX18" fmla="*/ 751 w 10179"/>
                          <a:gd name="connsiteY18" fmla="*/ 2190 h 10007"/>
                          <a:gd name="connsiteX19" fmla="*/ 4018 w 10179"/>
                          <a:gd name="connsiteY19" fmla="*/ 98 h 10007"/>
                          <a:gd name="connsiteX0" fmla="*/ 4058 w 10219"/>
                          <a:gd name="connsiteY0" fmla="*/ 98 h 10007"/>
                          <a:gd name="connsiteX1" fmla="*/ 4439 w 10219"/>
                          <a:gd name="connsiteY1" fmla="*/ 51 h 10007"/>
                          <a:gd name="connsiteX2" fmla="*/ 9923 w 10219"/>
                          <a:gd name="connsiteY2" fmla="*/ 3232 h 10007"/>
                          <a:gd name="connsiteX3" fmla="*/ 10205 w 10219"/>
                          <a:gd name="connsiteY3" fmla="*/ 3406 h 10007"/>
                          <a:gd name="connsiteX4" fmla="*/ 10104 w 10219"/>
                          <a:gd name="connsiteY4" fmla="*/ 3695 h 10007"/>
                          <a:gd name="connsiteX5" fmla="*/ 9791 w 10219"/>
                          <a:gd name="connsiteY5" fmla="*/ 4042 h 10007"/>
                          <a:gd name="connsiteX6" fmla="*/ 9784 w 10219"/>
                          <a:gd name="connsiteY6" fmla="*/ 6245 h 10007"/>
                          <a:gd name="connsiteX7" fmla="*/ 9871 w 10219"/>
                          <a:gd name="connsiteY7" fmla="*/ 6312 h 10007"/>
                          <a:gd name="connsiteX8" fmla="*/ 10104 w 10219"/>
                          <a:gd name="connsiteY8" fmla="*/ 6496 h 10007"/>
                          <a:gd name="connsiteX9" fmla="*/ 9901 w 10219"/>
                          <a:gd name="connsiteY9" fmla="*/ 6833 h 10007"/>
                          <a:gd name="connsiteX10" fmla="*/ 6354 w 10219"/>
                          <a:gd name="connsiteY10" fmla="*/ 9986 h 10007"/>
                          <a:gd name="connsiteX11" fmla="*/ 6136 w 10219"/>
                          <a:gd name="connsiteY11" fmla="*/ 9952 h 10007"/>
                          <a:gd name="connsiteX12" fmla="*/ 466 w 10219"/>
                          <a:gd name="connsiteY12" fmla="*/ 5537 h 10007"/>
                          <a:gd name="connsiteX13" fmla="*/ 306 w 10219"/>
                          <a:gd name="connsiteY13" fmla="*/ 5334 h 10007"/>
                          <a:gd name="connsiteX14" fmla="*/ 214 w 10219"/>
                          <a:gd name="connsiteY14" fmla="*/ 4629 h 10007"/>
                          <a:gd name="connsiteX15" fmla="*/ 214 w 10219"/>
                          <a:gd name="connsiteY15" fmla="*/ 3839 h 10007"/>
                          <a:gd name="connsiteX16" fmla="*/ 454 w 10219"/>
                          <a:gd name="connsiteY16" fmla="*/ 2484 h 10007"/>
                          <a:gd name="connsiteX17" fmla="*/ 791 w 10219"/>
                          <a:gd name="connsiteY17" fmla="*/ 2190 h 10007"/>
                          <a:gd name="connsiteX18" fmla="*/ 4058 w 10219"/>
                          <a:gd name="connsiteY18"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97 w 10010"/>
                          <a:gd name="connsiteY13" fmla="*/ 5334 h 10007"/>
                          <a:gd name="connsiteX14" fmla="*/ 5 w 10010"/>
                          <a:gd name="connsiteY14" fmla="*/ 4629 h 10007"/>
                          <a:gd name="connsiteX15" fmla="*/ 5 w 10010"/>
                          <a:gd name="connsiteY15" fmla="*/ 3839 h 10007"/>
                          <a:gd name="connsiteX16" fmla="*/ 245 w 10010"/>
                          <a:gd name="connsiteY16" fmla="*/ 2484 h 10007"/>
                          <a:gd name="connsiteX17" fmla="*/ 582 w 10010"/>
                          <a:gd name="connsiteY17" fmla="*/ 2190 h 10007"/>
                          <a:gd name="connsiteX18" fmla="*/ 3849 w 10010"/>
                          <a:gd name="connsiteY18" fmla="*/ 98 h 10007"/>
                          <a:gd name="connsiteX0" fmla="*/ 4095 w 10256"/>
                          <a:gd name="connsiteY0" fmla="*/ 98 h 10007"/>
                          <a:gd name="connsiteX1" fmla="*/ 4476 w 10256"/>
                          <a:gd name="connsiteY1" fmla="*/ 51 h 10007"/>
                          <a:gd name="connsiteX2" fmla="*/ 9960 w 10256"/>
                          <a:gd name="connsiteY2" fmla="*/ 3232 h 10007"/>
                          <a:gd name="connsiteX3" fmla="*/ 10242 w 10256"/>
                          <a:gd name="connsiteY3" fmla="*/ 3406 h 10007"/>
                          <a:gd name="connsiteX4" fmla="*/ 10141 w 10256"/>
                          <a:gd name="connsiteY4" fmla="*/ 3695 h 10007"/>
                          <a:gd name="connsiteX5" fmla="*/ 9828 w 10256"/>
                          <a:gd name="connsiteY5" fmla="*/ 4042 h 10007"/>
                          <a:gd name="connsiteX6" fmla="*/ 9821 w 10256"/>
                          <a:gd name="connsiteY6" fmla="*/ 6245 h 10007"/>
                          <a:gd name="connsiteX7" fmla="*/ 9908 w 10256"/>
                          <a:gd name="connsiteY7" fmla="*/ 6312 h 10007"/>
                          <a:gd name="connsiteX8" fmla="*/ 10141 w 10256"/>
                          <a:gd name="connsiteY8" fmla="*/ 6496 h 10007"/>
                          <a:gd name="connsiteX9" fmla="*/ 9938 w 10256"/>
                          <a:gd name="connsiteY9" fmla="*/ 6833 h 10007"/>
                          <a:gd name="connsiteX10" fmla="*/ 6391 w 10256"/>
                          <a:gd name="connsiteY10" fmla="*/ 9986 h 10007"/>
                          <a:gd name="connsiteX11" fmla="*/ 6173 w 10256"/>
                          <a:gd name="connsiteY11" fmla="*/ 9952 h 10007"/>
                          <a:gd name="connsiteX12" fmla="*/ 503 w 10256"/>
                          <a:gd name="connsiteY12" fmla="*/ 5537 h 10007"/>
                          <a:gd name="connsiteX13" fmla="*/ 251 w 10256"/>
                          <a:gd name="connsiteY13" fmla="*/ 4629 h 10007"/>
                          <a:gd name="connsiteX14" fmla="*/ 251 w 10256"/>
                          <a:gd name="connsiteY14" fmla="*/ 3839 h 10007"/>
                          <a:gd name="connsiteX15" fmla="*/ 491 w 10256"/>
                          <a:gd name="connsiteY15" fmla="*/ 2484 h 10007"/>
                          <a:gd name="connsiteX16" fmla="*/ 828 w 10256"/>
                          <a:gd name="connsiteY16" fmla="*/ 2190 h 10007"/>
                          <a:gd name="connsiteX17" fmla="*/ 4095 w 10256"/>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895 w 10010"/>
                          <a:gd name="connsiteY8" fmla="*/ 6496 h 10007"/>
                          <a:gd name="connsiteX9" fmla="*/ 9692 w 10010"/>
                          <a:gd name="connsiteY9" fmla="*/ 6833 h 10007"/>
                          <a:gd name="connsiteX10" fmla="*/ 6145 w 10010"/>
                          <a:gd name="connsiteY10" fmla="*/ 9986 h 10007"/>
                          <a:gd name="connsiteX11" fmla="*/ 5927 w 10010"/>
                          <a:gd name="connsiteY11" fmla="*/ 9952 h 10007"/>
                          <a:gd name="connsiteX12" fmla="*/ 257 w 10010"/>
                          <a:gd name="connsiteY12" fmla="*/ 5537 h 10007"/>
                          <a:gd name="connsiteX13" fmla="*/ 5 w 10010"/>
                          <a:gd name="connsiteY13" fmla="*/ 4629 h 10007"/>
                          <a:gd name="connsiteX14" fmla="*/ 5 w 10010"/>
                          <a:gd name="connsiteY14" fmla="*/ 3839 h 10007"/>
                          <a:gd name="connsiteX15" fmla="*/ 245 w 10010"/>
                          <a:gd name="connsiteY15" fmla="*/ 2484 h 10007"/>
                          <a:gd name="connsiteX16" fmla="*/ 582 w 10010"/>
                          <a:gd name="connsiteY16" fmla="*/ 2190 h 10007"/>
                          <a:gd name="connsiteX17" fmla="*/ 3849 w 10010"/>
                          <a:gd name="connsiteY17"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2 w 10010"/>
                          <a:gd name="connsiteY7" fmla="*/ 631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70 w 10010"/>
                          <a:gd name="connsiteY7" fmla="*/ 6368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 name="connsiteX0" fmla="*/ 3849 w 10010"/>
                          <a:gd name="connsiteY0" fmla="*/ 98 h 10007"/>
                          <a:gd name="connsiteX1" fmla="*/ 4230 w 10010"/>
                          <a:gd name="connsiteY1" fmla="*/ 51 h 10007"/>
                          <a:gd name="connsiteX2" fmla="*/ 9714 w 10010"/>
                          <a:gd name="connsiteY2" fmla="*/ 3232 h 10007"/>
                          <a:gd name="connsiteX3" fmla="*/ 9996 w 10010"/>
                          <a:gd name="connsiteY3" fmla="*/ 3406 h 10007"/>
                          <a:gd name="connsiteX4" fmla="*/ 9895 w 10010"/>
                          <a:gd name="connsiteY4" fmla="*/ 3695 h 10007"/>
                          <a:gd name="connsiteX5" fmla="*/ 9582 w 10010"/>
                          <a:gd name="connsiteY5" fmla="*/ 4042 h 10007"/>
                          <a:gd name="connsiteX6" fmla="*/ 9575 w 10010"/>
                          <a:gd name="connsiteY6" fmla="*/ 6245 h 10007"/>
                          <a:gd name="connsiteX7" fmla="*/ 9666 w 10010"/>
                          <a:gd name="connsiteY7" fmla="*/ 6392 h 10007"/>
                          <a:gd name="connsiteX8" fmla="*/ 9692 w 10010"/>
                          <a:gd name="connsiteY8" fmla="*/ 6833 h 10007"/>
                          <a:gd name="connsiteX9" fmla="*/ 6145 w 10010"/>
                          <a:gd name="connsiteY9" fmla="*/ 9986 h 10007"/>
                          <a:gd name="connsiteX10" fmla="*/ 5927 w 10010"/>
                          <a:gd name="connsiteY10" fmla="*/ 9952 h 10007"/>
                          <a:gd name="connsiteX11" fmla="*/ 257 w 10010"/>
                          <a:gd name="connsiteY11" fmla="*/ 5537 h 10007"/>
                          <a:gd name="connsiteX12" fmla="*/ 5 w 10010"/>
                          <a:gd name="connsiteY12" fmla="*/ 4629 h 10007"/>
                          <a:gd name="connsiteX13" fmla="*/ 5 w 10010"/>
                          <a:gd name="connsiteY13" fmla="*/ 3839 h 10007"/>
                          <a:gd name="connsiteX14" fmla="*/ 245 w 10010"/>
                          <a:gd name="connsiteY14" fmla="*/ 2484 h 10007"/>
                          <a:gd name="connsiteX15" fmla="*/ 582 w 10010"/>
                          <a:gd name="connsiteY15" fmla="*/ 2190 h 10007"/>
                          <a:gd name="connsiteX16" fmla="*/ 3849 w 10010"/>
                          <a:gd name="connsiteY16" fmla="*/ 98 h 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10" h="10007">
                            <a:moveTo>
                              <a:pt x="3849" y="98"/>
                            </a:moveTo>
                            <a:cubicBezTo>
                              <a:pt x="4040" y="-42"/>
                              <a:pt x="4117" y="-8"/>
                              <a:pt x="4230" y="51"/>
                            </a:cubicBezTo>
                            <a:lnTo>
                              <a:pt x="9714" y="3232"/>
                            </a:lnTo>
                            <a:lnTo>
                              <a:pt x="9996" y="3406"/>
                            </a:lnTo>
                            <a:cubicBezTo>
                              <a:pt x="10040" y="3545"/>
                              <a:pt x="9974" y="3629"/>
                              <a:pt x="9895" y="3695"/>
                            </a:cubicBezTo>
                            <a:cubicBezTo>
                              <a:pt x="9818" y="3785"/>
                              <a:pt x="9640" y="3967"/>
                              <a:pt x="9582" y="4042"/>
                            </a:cubicBezTo>
                            <a:cubicBezTo>
                              <a:pt x="9601" y="4546"/>
                              <a:pt x="9574" y="5876"/>
                              <a:pt x="9575" y="6245"/>
                            </a:cubicBezTo>
                            <a:cubicBezTo>
                              <a:pt x="9604" y="6267"/>
                              <a:pt x="9637" y="6346"/>
                              <a:pt x="9666" y="6392"/>
                            </a:cubicBezTo>
                            <a:cubicBezTo>
                              <a:pt x="9727" y="6522"/>
                              <a:pt x="9831" y="6697"/>
                              <a:pt x="9692" y="6833"/>
                            </a:cubicBezTo>
                            <a:lnTo>
                              <a:pt x="6145" y="9986"/>
                            </a:lnTo>
                            <a:cubicBezTo>
                              <a:pt x="6002" y="10048"/>
                              <a:pt x="5965" y="9959"/>
                              <a:pt x="5927" y="9952"/>
                            </a:cubicBezTo>
                            <a:cubicBezTo>
                              <a:pt x="4946" y="9211"/>
                              <a:pt x="1229" y="6307"/>
                              <a:pt x="257" y="5537"/>
                            </a:cubicBezTo>
                            <a:cubicBezTo>
                              <a:pt x="-87" y="5337"/>
                              <a:pt x="47" y="4912"/>
                              <a:pt x="5" y="4629"/>
                            </a:cubicBezTo>
                            <a:lnTo>
                              <a:pt x="5" y="3839"/>
                            </a:lnTo>
                            <a:cubicBezTo>
                              <a:pt x="-5" y="3448"/>
                              <a:pt x="-23" y="2838"/>
                              <a:pt x="245" y="2484"/>
                            </a:cubicBezTo>
                            <a:cubicBezTo>
                              <a:pt x="330" y="2387"/>
                              <a:pt x="426" y="2266"/>
                              <a:pt x="582" y="2190"/>
                            </a:cubicBezTo>
                            <a:cubicBezTo>
                              <a:pt x="1141" y="1827"/>
                              <a:pt x="3241" y="460"/>
                              <a:pt x="3849" y="98"/>
                            </a:cubicBezTo>
                            <a:close/>
                          </a:path>
                        </a:pathLst>
                      </a:custGeom>
                      <a:gradFill>
                        <a:gsLst>
                          <a:gs pos="0">
                            <a:srgbClr val="2EAFC4"/>
                          </a:gs>
                          <a:gs pos="32000">
                            <a:srgbClr val="08799C"/>
                          </a:gs>
                          <a:gs pos="67000">
                            <a:srgbClr val="08799C"/>
                          </a:gs>
                          <a:gs pos="80000">
                            <a:srgbClr val="2EAFC4"/>
                          </a:gs>
                        </a:gsLst>
                        <a:lin ang="17400000" scaled="0"/>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143" name="Freeform 763"/>
                      <p:cNvSpPr>
                        <a:spLocks/>
                      </p:cNvSpPr>
                      <p:nvPr/>
                    </p:nvSpPr>
                    <p:spPr bwMode="auto">
                      <a:xfrm flipH="1">
                        <a:off x="3269080" y="2043800"/>
                        <a:ext cx="3404878" cy="2105362"/>
                      </a:xfrm>
                      <a:custGeom>
                        <a:avLst/>
                        <a:gdLst>
                          <a:gd name="T0" fmla="*/ 2606 w 2606"/>
                          <a:gd name="T1" fmla="*/ 904 h 1613"/>
                          <a:gd name="T2" fmla="*/ 2553 w 2606"/>
                          <a:gd name="T3" fmla="*/ 930 h 1613"/>
                          <a:gd name="T4" fmla="*/ 2525 w 2606"/>
                          <a:gd name="T5" fmla="*/ 942 h 1613"/>
                          <a:gd name="T6" fmla="*/ 2473 w 2606"/>
                          <a:gd name="T7" fmla="*/ 979 h 1613"/>
                          <a:gd name="T8" fmla="*/ 2450 w 2606"/>
                          <a:gd name="T9" fmla="*/ 1011 h 1613"/>
                          <a:gd name="T10" fmla="*/ 2443 w 2606"/>
                          <a:gd name="T11" fmla="*/ 1032 h 1613"/>
                          <a:gd name="T12" fmla="*/ 2443 w 2606"/>
                          <a:gd name="T13" fmla="*/ 1041 h 1613"/>
                          <a:gd name="T14" fmla="*/ 2441 w 2606"/>
                          <a:gd name="T15" fmla="*/ 1084 h 1613"/>
                          <a:gd name="T16" fmla="*/ 2438 w 2606"/>
                          <a:gd name="T17" fmla="*/ 1160 h 1613"/>
                          <a:gd name="T18" fmla="*/ 2434 w 2606"/>
                          <a:gd name="T19" fmla="*/ 1252 h 1613"/>
                          <a:gd name="T20" fmla="*/ 2431 w 2606"/>
                          <a:gd name="T21" fmla="*/ 1350 h 1613"/>
                          <a:gd name="T22" fmla="*/ 2427 w 2606"/>
                          <a:gd name="T23" fmla="*/ 1440 h 1613"/>
                          <a:gd name="T24" fmla="*/ 2425 w 2606"/>
                          <a:gd name="T25" fmla="*/ 1508 h 1613"/>
                          <a:gd name="T26" fmla="*/ 2425 w 2606"/>
                          <a:gd name="T27" fmla="*/ 1555 h 1613"/>
                          <a:gd name="T28" fmla="*/ 2441 w 2606"/>
                          <a:gd name="T29" fmla="*/ 1583 h 1613"/>
                          <a:gd name="T30" fmla="*/ 2464 w 2606"/>
                          <a:gd name="T31" fmla="*/ 1596 h 1613"/>
                          <a:gd name="T32" fmla="*/ 2485 w 2606"/>
                          <a:gd name="T33" fmla="*/ 1601 h 1613"/>
                          <a:gd name="T34" fmla="*/ 2466 w 2606"/>
                          <a:gd name="T35" fmla="*/ 1611 h 1613"/>
                          <a:gd name="T36" fmla="*/ 2420 w 2606"/>
                          <a:gd name="T37" fmla="*/ 1611 h 1613"/>
                          <a:gd name="T38" fmla="*/ 2394 w 2606"/>
                          <a:gd name="T39" fmla="*/ 1604 h 1613"/>
                          <a:gd name="T40" fmla="*/ 2385 w 2606"/>
                          <a:gd name="T41" fmla="*/ 1601 h 1613"/>
                          <a:gd name="T42" fmla="*/ 2348 w 2606"/>
                          <a:gd name="T43" fmla="*/ 1587 h 1613"/>
                          <a:gd name="T44" fmla="*/ 2280 w 2606"/>
                          <a:gd name="T45" fmla="*/ 1559 h 1613"/>
                          <a:gd name="T46" fmla="*/ 2182 w 2606"/>
                          <a:gd name="T47" fmla="*/ 1519 h 1613"/>
                          <a:gd name="T48" fmla="*/ 2060 w 2606"/>
                          <a:gd name="T49" fmla="*/ 1471 h 1613"/>
                          <a:gd name="T50" fmla="*/ 1916 w 2606"/>
                          <a:gd name="T51" fmla="*/ 1413 h 1613"/>
                          <a:gd name="T52" fmla="*/ 1757 w 2606"/>
                          <a:gd name="T53" fmla="*/ 1350 h 1613"/>
                          <a:gd name="T54" fmla="*/ 1586 w 2606"/>
                          <a:gd name="T55" fmla="*/ 1282 h 1613"/>
                          <a:gd name="T56" fmla="*/ 1407 w 2606"/>
                          <a:gd name="T57" fmla="*/ 1210 h 1613"/>
                          <a:gd name="T58" fmla="*/ 1223 w 2606"/>
                          <a:gd name="T59" fmla="*/ 1137 h 1613"/>
                          <a:gd name="T60" fmla="*/ 1041 w 2606"/>
                          <a:gd name="T61" fmla="*/ 1063 h 1613"/>
                          <a:gd name="T62" fmla="*/ 863 w 2606"/>
                          <a:gd name="T63" fmla="*/ 993 h 1613"/>
                          <a:gd name="T64" fmla="*/ 695 w 2606"/>
                          <a:gd name="T65" fmla="*/ 925 h 1613"/>
                          <a:gd name="T66" fmla="*/ 538 w 2606"/>
                          <a:gd name="T67" fmla="*/ 862 h 1613"/>
                          <a:gd name="T68" fmla="*/ 398 w 2606"/>
                          <a:gd name="T69" fmla="*/ 806 h 1613"/>
                          <a:gd name="T70" fmla="*/ 279 w 2606"/>
                          <a:gd name="T71" fmla="*/ 759 h 1613"/>
                          <a:gd name="T72" fmla="*/ 186 w 2606"/>
                          <a:gd name="T73" fmla="*/ 722 h 1613"/>
                          <a:gd name="T74" fmla="*/ 121 w 2606"/>
                          <a:gd name="T75" fmla="*/ 696 h 1613"/>
                          <a:gd name="T76" fmla="*/ 91 w 2606"/>
                          <a:gd name="T77" fmla="*/ 682 h 1613"/>
                          <a:gd name="T78" fmla="*/ 37 w 2606"/>
                          <a:gd name="T79" fmla="*/ 645 h 1613"/>
                          <a:gd name="T80" fmla="*/ 11 w 2606"/>
                          <a:gd name="T81" fmla="*/ 601 h 1613"/>
                          <a:gd name="T82" fmla="*/ 2 w 2606"/>
                          <a:gd name="T83" fmla="*/ 566 h 1613"/>
                          <a:gd name="T84" fmla="*/ 0 w 2606"/>
                          <a:gd name="T85" fmla="*/ 550 h 1613"/>
                          <a:gd name="T86" fmla="*/ 0 w 2606"/>
                          <a:gd name="T87" fmla="*/ 526 h 1613"/>
                          <a:gd name="T88" fmla="*/ 0 w 2606"/>
                          <a:gd name="T89" fmla="*/ 335 h 1613"/>
                          <a:gd name="T90" fmla="*/ 0 w 2606"/>
                          <a:gd name="T91" fmla="*/ 247 h 1613"/>
                          <a:gd name="T92" fmla="*/ 4 w 2606"/>
                          <a:gd name="T93" fmla="*/ 175 h 1613"/>
                          <a:gd name="T94" fmla="*/ 34 w 2606"/>
                          <a:gd name="T95" fmla="*/ 114 h 1613"/>
                          <a:gd name="T96" fmla="*/ 74 w 2606"/>
                          <a:gd name="T97" fmla="*/ 70 h 1613"/>
                          <a:gd name="T98" fmla="*/ 111 w 2606"/>
                          <a:gd name="T99" fmla="*/ 44 h 1613"/>
                          <a:gd name="T100" fmla="*/ 126 w 2606"/>
                          <a:gd name="T101" fmla="*/ 35 h 1613"/>
                          <a:gd name="T102" fmla="*/ 146 w 2606"/>
                          <a:gd name="T103" fmla="*/ 30 h 1613"/>
                          <a:gd name="T104" fmla="*/ 203 w 2606"/>
                          <a:gd name="T105" fmla="*/ 13 h 1613"/>
                          <a:gd name="connsiteX0" fmla="*/ 936 w 10000"/>
                          <a:gd name="connsiteY0" fmla="*/ 376 h 10376"/>
                          <a:gd name="connsiteX1" fmla="*/ 10000 w 10000"/>
                          <a:gd name="connsiteY1" fmla="*/ 5980 h 10376"/>
                          <a:gd name="connsiteX2" fmla="*/ 9893 w 10000"/>
                          <a:gd name="connsiteY2" fmla="*/ 6067 h 10376"/>
                          <a:gd name="connsiteX3" fmla="*/ 9797 w 10000"/>
                          <a:gd name="connsiteY3" fmla="*/ 6142 h 10376"/>
                          <a:gd name="connsiteX4" fmla="*/ 9731 w 10000"/>
                          <a:gd name="connsiteY4" fmla="*/ 6185 h 10376"/>
                          <a:gd name="connsiteX5" fmla="*/ 9689 w 10000"/>
                          <a:gd name="connsiteY5" fmla="*/ 6216 h 10376"/>
                          <a:gd name="connsiteX6" fmla="*/ 9574 w 10000"/>
                          <a:gd name="connsiteY6" fmla="*/ 6328 h 10376"/>
                          <a:gd name="connsiteX7" fmla="*/ 9490 w 10000"/>
                          <a:gd name="connsiteY7" fmla="*/ 6445 h 10376"/>
                          <a:gd name="connsiteX8" fmla="*/ 9436 w 10000"/>
                          <a:gd name="connsiteY8" fmla="*/ 6557 h 10376"/>
                          <a:gd name="connsiteX9" fmla="*/ 9401 w 10000"/>
                          <a:gd name="connsiteY9" fmla="*/ 6644 h 10376"/>
                          <a:gd name="connsiteX10" fmla="*/ 9382 w 10000"/>
                          <a:gd name="connsiteY10" fmla="*/ 6718 h 10376"/>
                          <a:gd name="connsiteX11" fmla="*/ 9375 w 10000"/>
                          <a:gd name="connsiteY11" fmla="*/ 6774 h 10376"/>
                          <a:gd name="connsiteX12" fmla="*/ 9375 w 10000"/>
                          <a:gd name="connsiteY12" fmla="*/ 6793 h 10376"/>
                          <a:gd name="connsiteX13" fmla="*/ 9375 w 10000"/>
                          <a:gd name="connsiteY13" fmla="*/ 6830 h 10376"/>
                          <a:gd name="connsiteX14" fmla="*/ 9367 w 10000"/>
                          <a:gd name="connsiteY14" fmla="*/ 6935 h 10376"/>
                          <a:gd name="connsiteX15" fmla="*/ 9367 w 10000"/>
                          <a:gd name="connsiteY15" fmla="*/ 7096 h 10376"/>
                          <a:gd name="connsiteX16" fmla="*/ 9359 w 10000"/>
                          <a:gd name="connsiteY16" fmla="*/ 7313 h 10376"/>
                          <a:gd name="connsiteX17" fmla="*/ 9355 w 10000"/>
                          <a:gd name="connsiteY17" fmla="*/ 7568 h 10376"/>
                          <a:gd name="connsiteX18" fmla="*/ 9348 w 10000"/>
                          <a:gd name="connsiteY18" fmla="*/ 7847 h 10376"/>
                          <a:gd name="connsiteX19" fmla="*/ 9340 w 10000"/>
                          <a:gd name="connsiteY19" fmla="*/ 8138 h 10376"/>
                          <a:gd name="connsiteX20" fmla="*/ 9332 w 10000"/>
                          <a:gd name="connsiteY20" fmla="*/ 8442 h 10376"/>
                          <a:gd name="connsiteX21" fmla="*/ 9328 w 10000"/>
                          <a:gd name="connsiteY21" fmla="*/ 8745 h 10376"/>
                          <a:gd name="connsiteX22" fmla="*/ 9321 w 10000"/>
                          <a:gd name="connsiteY22" fmla="*/ 9043 h 10376"/>
                          <a:gd name="connsiteX23" fmla="*/ 9313 w 10000"/>
                          <a:gd name="connsiteY23" fmla="*/ 9303 h 10376"/>
                          <a:gd name="connsiteX24" fmla="*/ 9305 w 10000"/>
                          <a:gd name="connsiteY24" fmla="*/ 9539 h 10376"/>
                          <a:gd name="connsiteX25" fmla="*/ 9305 w 10000"/>
                          <a:gd name="connsiteY25" fmla="*/ 9725 h 10376"/>
                          <a:gd name="connsiteX26" fmla="*/ 9302 w 10000"/>
                          <a:gd name="connsiteY26" fmla="*/ 9868 h 10376"/>
                          <a:gd name="connsiteX27" fmla="*/ 9305 w 10000"/>
                          <a:gd name="connsiteY27" fmla="*/ 10016 h 10376"/>
                          <a:gd name="connsiteX28" fmla="*/ 9332 w 10000"/>
                          <a:gd name="connsiteY28" fmla="*/ 10128 h 10376"/>
                          <a:gd name="connsiteX29" fmla="*/ 9367 w 10000"/>
                          <a:gd name="connsiteY29" fmla="*/ 10190 h 10376"/>
                          <a:gd name="connsiteX30" fmla="*/ 9413 w 10000"/>
                          <a:gd name="connsiteY30" fmla="*/ 10246 h 10376"/>
                          <a:gd name="connsiteX31" fmla="*/ 9455 w 10000"/>
                          <a:gd name="connsiteY31" fmla="*/ 10271 h 10376"/>
                          <a:gd name="connsiteX32" fmla="*/ 9501 w 10000"/>
                          <a:gd name="connsiteY32" fmla="*/ 10289 h 10376"/>
                          <a:gd name="connsiteX33" fmla="*/ 9536 w 10000"/>
                          <a:gd name="connsiteY33" fmla="*/ 10302 h 10376"/>
                          <a:gd name="connsiteX34" fmla="*/ 9563 w 10000"/>
                          <a:gd name="connsiteY34" fmla="*/ 10333 h 10376"/>
                          <a:gd name="connsiteX35" fmla="*/ 9463 w 10000"/>
                          <a:gd name="connsiteY35" fmla="*/ 10364 h 10376"/>
                          <a:gd name="connsiteX36" fmla="*/ 9367 w 10000"/>
                          <a:gd name="connsiteY36" fmla="*/ 10376 h 10376"/>
                          <a:gd name="connsiteX37" fmla="*/ 9286 w 10000"/>
                          <a:gd name="connsiteY37" fmla="*/ 10364 h 10376"/>
                          <a:gd name="connsiteX38" fmla="*/ 9225 w 10000"/>
                          <a:gd name="connsiteY38" fmla="*/ 10345 h 10376"/>
                          <a:gd name="connsiteX39" fmla="*/ 9186 w 10000"/>
                          <a:gd name="connsiteY39" fmla="*/ 10320 h 10376"/>
                          <a:gd name="connsiteX40" fmla="*/ 9171 w 10000"/>
                          <a:gd name="connsiteY40" fmla="*/ 10314 h 10376"/>
                          <a:gd name="connsiteX41" fmla="*/ 9152 w 10000"/>
                          <a:gd name="connsiteY41" fmla="*/ 10302 h 10376"/>
                          <a:gd name="connsiteX42" fmla="*/ 9098 w 10000"/>
                          <a:gd name="connsiteY42" fmla="*/ 10271 h 10376"/>
                          <a:gd name="connsiteX43" fmla="*/ 9010 w 10000"/>
                          <a:gd name="connsiteY43" fmla="*/ 10215 h 10376"/>
                          <a:gd name="connsiteX44" fmla="*/ 8899 w 10000"/>
                          <a:gd name="connsiteY44" fmla="*/ 10140 h 10376"/>
                          <a:gd name="connsiteX45" fmla="*/ 8749 w 10000"/>
                          <a:gd name="connsiteY45" fmla="*/ 10041 h 10376"/>
                          <a:gd name="connsiteX46" fmla="*/ 8569 w 10000"/>
                          <a:gd name="connsiteY46" fmla="*/ 9923 h 10376"/>
                          <a:gd name="connsiteX47" fmla="*/ 8373 w 10000"/>
                          <a:gd name="connsiteY47" fmla="*/ 9793 h 10376"/>
                          <a:gd name="connsiteX48" fmla="*/ 8147 w 10000"/>
                          <a:gd name="connsiteY48" fmla="*/ 9651 h 10376"/>
                          <a:gd name="connsiteX49" fmla="*/ 7905 w 10000"/>
                          <a:gd name="connsiteY49" fmla="*/ 9496 h 10376"/>
                          <a:gd name="connsiteX50" fmla="*/ 7636 w 10000"/>
                          <a:gd name="connsiteY50" fmla="*/ 9322 h 10376"/>
                          <a:gd name="connsiteX51" fmla="*/ 7352 w 10000"/>
                          <a:gd name="connsiteY51" fmla="*/ 9136 h 10376"/>
                          <a:gd name="connsiteX52" fmla="*/ 7049 w 10000"/>
                          <a:gd name="connsiteY52" fmla="*/ 8944 h 10376"/>
                          <a:gd name="connsiteX53" fmla="*/ 6742 w 10000"/>
                          <a:gd name="connsiteY53" fmla="*/ 8745 h 10376"/>
                          <a:gd name="connsiteX54" fmla="*/ 6420 w 10000"/>
                          <a:gd name="connsiteY54" fmla="*/ 8529 h 10376"/>
                          <a:gd name="connsiteX55" fmla="*/ 6086 w 10000"/>
                          <a:gd name="connsiteY55" fmla="*/ 8324 h 10376"/>
                          <a:gd name="connsiteX56" fmla="*/ 5748 w 10000"/>
                          <a:gd name="connsiteY56" fmla="*/ 8095 h 10376"/>
                          <a:gd name="connsiteX57" fmla="*/ 5399 w 10000"/>
                          <a:gd name="connsiteY57" fmla="*/ 7878 h 10376"/>
                          <a:gd name="connsiteX58" fmla="*/ 5050 w 10000"/>
                          <a:gd name="connsiteY58" fmla="*/ 7654 h 10376"/>
                          <a:gd name="connsiteX59" fmla="*/ 4693 w 10000"/>
                          <a:gd name="connsiteY59" fmla="*/ 7425 h 10376"/>
                          <a:gd name="connsiteX60" fmla="*/ 4344 w 10000"/>
                          <a:gd name="connsiteY60" fmla="*/ 7196 h 10376"/>
                          <a:gd name="connsiteX61" fmla="*/ 3995 w 10000"/>
                          <a:gd name="connsiteY61" fmla="*/ 6966 h 10376"/>
                          <a:gd name="connsiteX62" fmla="*/ 3653 w 10000"/>
                          <a:gd name="connsiteY62" fmla="*/ 6749 h 10376"/>
                          <a:gd name="connsiteX63" fmla="*/ 3312 w 10000"/>
                          <a:gd name="connsiteY63" fmla="*/ 6532 h 10376"/>
                          <a:gd name="connsiteX64" fmla="*/ 2982 w 10000"/>
                          <a:gd name="connsiteY64" fmla="*/ 6315 h 10376"/>
                          <a:gd name="connsiteX65" fmla="*/ 2667 w 10000"/>
                          <a:gd name="connsiteY65" fmla="*/ 6111 h 10376"/>
                          <a:gd name="connsiteX66" fmla="*/ 2356 w 10000"/>
                          <a:gd name="connsiteY66" fmla="*/ 5912 h 10376"/>
                          <a:gd name="connsiteX67" fmla="*/ 2064 w 10000"/>
                          <a:gd name="connsiteY67" fmla="*/ 5720 h 10376"/>
                          <a:gd name="connsiteX68" fmla="*/ 1788 w 10000"/>
                          <a:gd name="connsiteY68" fmla="*/ 5546 h 10376"/>
                          <a:gd name="connsiteX69" fmla="*/ 1527 w 10000"/>
                          <a:gd name="connsiteY69" fmla="*/ 5373 h 10376"/>
                          <a:gd name="connsiteX70" fmla="*/ 1289 w 10000"/>
                          <a:gd name="connsiteY70" fmla="*/ 5218 h 10376"/>
                          <a:gd name="connsiteX71" fmla="*/ 1071 w 10000"/>
                          <a:gd name="connsiteY71" fmla="*/ 5082 h 10376"/>
                          <a:gd name="connsiteX72" fmla="*/ 883 w 10000"/>
                          <a:gd name="connsiteY72" fmla="*/ 4958 h 10376"/>
                          <a:gd name="connsiteX73" fmla="*/ 714 w 10000"/>
                          <a:gd name="connsiteY73" fmla="*/ 4852 h 10376"/>
                          <a:gd name="connsiteX74" fmla="*/ 572 w 10000"/>
                          <a:gd name="connsiteY74" fmla="*/ 4753 h 10376"/>
                          <a:gd name="connsiteX75" fmla="*/ 464 w 10000"/>
                          <a:gd name="connsiteY75" fmla="*/ 4691 h 10376"/>
                          <a:gd name="connsiteX76" fmla="*/ 391 w 10000"/>
                          <a:gd name="connsiteY76" fmla="*/ 4635 h 10376"/>
                          <a:gd name="connsiteX77" fmla="*/ 349 w 10000"/>
                          <a:gd name="connsiteY77" fmla="*/ 4604 h 10376"/>
                          <a:gd name="connsiteX78" fmla="*/ 230 w 10000"/>
                          <a:gd name="connsiteY78" fmla="*/ 4505 h 10376"/>
                          <a:gd name="connsiteX79" fmla="*/ 142 w 10000"/>
                          <a:gd name="connsiteY79" fmla="*/ 4375 h 10376"/>
                          <a:gd name="connsiteX80" fmla="*/ 81 w 10000"/>
                          <a:gd name="connsiteY80" fmla="*/ 4232 h 10376"/>
                          <a:gd name="connsiteX81" fmla="*/ 42 w 10000"/>
                          <a:gd name="connsiteY81" fmla="*/ 4102 h 10376"/>
                          <a:gd name="connsiteX82" fmla="*/ 15 w 10000"/>
                          <a:gd name="connsiteY82" fmla="*/ 3984 h 10376"/>
                          <a:gd name="connsiteX83" fmla="*/ 8 w 10000"/>
                          <a:gd name="connsiteY83" fmla="*/ 3885 h 10376"/>
                          <a:gd name="connsiteX84" fmla="*/ 0 w 10000"/>
                          <a:gd name="connsiteY84" fmla="*/ 3811 h 10376"/>
                          <a:gd name="connsiteX85" fmla="*/ 0 w 10000"/>
                          <a:gd name="connsiteY85" fmla="*/ 3786 h 10376"/>
                          <a:gd name="connsiteX86" fmla="*/ 0 w 10000"/>
                          <a:gd name="connsiteY86" fmla="*/ 3742 h 10376"/>
                          <a:gd name="connsiteX87" fmla="*/ 0 w 10000"/>
                          <a:gd name="connsiteY87" fmla="*/ 3637 h 10376"/>
                          <a:gd name="connsiteX88" fmla="*/ 0 w 10000"/>
                          <a:gd name="connsiteY88" fmla="*/ 3470 h 10376"/>
                          <a:gd name="connsiteX89" fmla="*/ 0 w 10000"/>
                          <a:gd name="connsiteY89" fmla="*/ 2453 h 10376"/>
                          <a:gd name="connsiteX90" fmla="*/ 0 w 10000"/>
                          <a:gd name="connsiteY90" fmla="*/ 2168 h 10376"/>
                          <a:gd name="connsiteX91" fmla="*/ 0 w 10000"/>
                          <a:gd name="connsiteY91" fmla="*/ 1907 h 10376"/>
                          <a:gd name="connsiteX92" fmla="*/ 0 w 10000"/>
                          <a:gd name="connsiteY92" fmla="*/ 1678 h 10376"/>
                          <a:gd name="connsiteX93" fmla="*/ 15 w 10000"/>
                          <a:gd name="connsiteY93" fmla="*/ 1461 h 10376"/>
                          <a:gd name="connsiteX94" fmla="*/ 61 w 10000"/>
                          <a:gd name="connsiteY94" fmla="*/ 1256 h 10376"/>
                          <a:gd name="connsiteX95" fmla="*/ 130 w 10000"/>
                          <a:gd name="connsiteY95" fmla="*/ 1083 h 10376"/>
                          <a:gd name="connsiteX96" fmla="*/ 203 w 10000"/>
                          <a:gd name="connsiteY96" fmla="*/ 940 h 10376"/>
                          <a:gd name="connsiteX97" fmla="*/ 284 w 10000"/>
                          <a:gd name="connsiteY97" fmla="*/ 810 h 10376"/>
                          <a:gd name="connsiteX98" fmla="*/ 357 w 10000"/>
                          <a:gd name="connsiteY98" fmla="*/ 723 h 10376"/>
                          <a:gd name="connsiteX99" fmla="*/ 426 w 10000"/>
                          <a:gd name="connsiteY99" fmla="*/ 649 h 10376"/>
                          <a:gd name="connsiteX100" fmla="*/ 464 w 10000"/>
                          <a:gd name="connsiteY100" fmla="*/ 605 h 10376"/>
                          <a:gd name="connsiteX101" fmla="*/ 483 w 10000"/>
                          <a:gd name="connsiteY101" fmla="*/ 593 h 10376"/>
                          <a:gd name="connsiteX102" fmla="*/ 507 w 10000"/>
                          <a:gd name="connsiteY102" fmla="*/ 587 h 10376"/>
                          <a:gd name="connsiteX103" fmla="*/ 560 w 10000"/>
                          <a:gd name="connsiteY103" fmla="*/ 562 h 10376"/>
                          <a:gd name="connsiteX104" fmla="*/ 652 w 10000"/>
                          <a:gd name="connsiteY104" fmla="*/ 519 h 10376"/>
                          <a:gd name="connsiteX105" fmla="*/ 936 w 10000"/>
                          <a:gd name="connsiteY105" fmla="*/ 376 h 10376"/>
                          <a:gd name="connsiteX0" fmla="*/ 936 w 10000"/>
                          <a:gd name="connsiteY0" fmla="*/ 365 h 10365"/>
                          <a:gd name="connsiteX1" fmla="*/ 10000 w 10000"/>
                          <a:gd name="connsiteY1" fmla="*/ 5969 h 10365"/>
                          <a:gd name="connsiteX2" fmla="*/ 9893 w 10000"/>
                          <a:gd name="connsiteY2" fmla="*/ 6056 h 10365"/>
                          <a:gd name="connsiteX3" fmla="*/ 9797 w 10000"/>
                          <a:gd name="connsiteY3" fmla="*/ 6131 h 10365"/>
                          <a:gd name="connsiteX4" fmla="*/ 9731 w 10000"/>
                          <a:gd name="connsiteY4" fmla="*/ 6174 h 10365"/>
                          <a:gd name="connsiteX5" fmla="*/ 9689 w 10000"/>
                          <a:gd name="connsiteY5" fmla="*/ 6205 h 10365"/>
                          <a:gd name="connsiteX6" fmla="*/ 9574 w 10000"/>
                          <a:gd name="connsiteY6" fmla="*/ 6317 h 10365"/>
                          <a:gd name="connsiteX7" fmla="*/ 9490 w 10000"/>
                          <a:gd name="connsiteY7" fmla="*/ 6434 h 10365"/>
                          <a:gd name="connsiteX8" fmla="*/ 9436 w 10000"/>
                          <a:gd name="connsiteY8" fmla="*/ 6546 h 10365"/>
                          <a:gd name="connsiteX9" fmla="*/ 9401 w 10000"/>
                          <a:gd name="connsiteY9" fmla="*/ 6633 h 10365"/>
                          <a:gd name="connsiteX10" fmla="*/ 9382 w 10000"/>
                          <a:gd name="connsiteY10" fmla="*/ 6707 h 10365"/>
                          <a:gd name="connsiteX11" fmla="*/ 9375 w 10000"/>
                          <a:gd name="connsiteY11" fmla="*/ 6763 h 10365"/>
                          <a:gd name="connsiteX12" fmla="*/ 9375 w 10000"/>
                          <a:gd name="connsiteY12" fmla="*/ 6782 h 10365"/>
                          <a:gd name="connsiteX13" fmla="*/ 9375 w 10000"/>
                          <a:gd name="connsiteY13" fmla="*/ 6819 h 10365"/>
                          <a:gd name="connsiteX14" fmla="*/ 9367 w 10000"/>
                          <a:gd name="connsiteY14" fmla="*/ 6924 h 10365"/>
                          <a:gd name="connsiteX15" fmla="*/ 9367 w 10000"/>
                          <a:gd name="connsiteY15" fmla="*/ 7085 h 10365"/>
                          <a:gd name="connsiteX16" fmla="*/ 9359 w 10000"/>
                          <a:gd name="connsiteY16" fmla="*/ 7302 h 10365"/>
                          <a:gd name="connsiteX17" fmla="*/ 9355 w 10000"/>
                          <a:gd name="connsiteY17" fmla="*/ 7557 h 10365"/>
                          <a:gd name="connsiteX18" fmla="*/ 9348 w 10000"/>
                          <a:gd name="connsiteY18" fmla="*/ 7836 h 10365"/>
                          <a:gd name="connsiteX19" fmla="*/ 9340 w 10000"/>
                          <a:gd name="connsiteY19" fmla="*/ 8127 h 10365"/>
                          <a:gd name="connsiteX20" fmla="*/ 9332 w 10000"/>
                          <a:gd name="connsiteY20" fmla="*/ 8431 h 10365"/>
                          <a:gd name="connsiteX21" fmla="*/ 9328 w 10000"/>
                          <a:gd name="connsiteY21" fmla="*/ 8734 h 10365"/>
                          <a:gd name="connsiteX22" fmla="*/ 9321 w 10000"/>
                          <a:gd name="connsiteY22" fmla="*/ 9032 h 10365"/>
                          <a:gd name="connsiteX23" fmla="*/ 9313 w 10000"/>
                          <a:gd name="connsiteY23" fmla="*/ 9292 h 10365"/>
                          <a:gd name="connsiteX24" fmla="*/ 9305 w 10000"/>
                          <a:gd name="connsiteY24" fmla="*/ 9528 h 10365"/>
                          <a:gd name="connsiteX25" fmla="*/ 9305 w 10000"/>
                          <a:gd name="connsiteY25" fmla="*/ 9714 h 10365"/>
                          <a:gd name="connsiteX26" fmla="*/ 9302 w 10000"/>
                          <a:gd name="connsiteY26" fmla="*/ 9857 h 10365"/>
                          <a:gd name="connsiteX27" fmla="*/ 9305 w 10000"/>
                          <a:gd name="connsiteY27" fmla="*/ 10005 h 10365"/>
                          <a:gd name="connsiteX28" fmla="*/ 9332 w 10000"/>
                          <a:gd name="connsiteY28" fmla="*/ 10117 h 10365"/>
                          <a:gd name="connsiteX29" fmla="*/ 9367 w 10000"/>
                          <a:gd name="connsiteY29" fmla="*/ 10179 h 10365"/>
                          <a:gd name="connsiteX30" fmla="*/ 9413 w 10000"/>
                          <a:gd name="connsiteY30" fmla="*/ 10235 h 10365"/>
                          <a:gd name="connsiteX31" fmla="*/ 9455 w 10000"/>
                          <a:gd name="connsiteY31" fmla="*/ 10260 h 10365"/>
                          <a:gd name="connsiteX32" fmla="*/ 9501 w 10000"/>
                          <a:gd name="connsiteY32" fmla="*/ 10278 h 10365"/>
                          <a:gd name="connsiteX33" fmla="*/ 9536 w 10000"/>
                          <a:gd name="connsiteY33" fmla="*/ 10291 h 10365"/>
                          <a:gd name="connsiteX34" fmla="*/ 9563 w 10000"/>
                          <a:gd name="connsiteY34" fmla="*/ 10322 h 10365"/>
                          <a:gd name="connsiteX35" fmla="*/ 9463 w 10000"/>
                          <a:gd name="connsiteY35" fmla="*/ 10353 h 10365"/>
                          <a:gd name="connsiteX36" fmla="*/ 9367 w 10000"/>
                          <a:gd name="connsiteY36" fmla="*/ 10365 h 10365"/>
                          <a:gd name="connsiteX37" fmla="*/ 9286 w 10000"/>
                          <a:gd name="connsiteY37" fmla="*/ 10353 h 10365"/>
                          <a:gd name="connsiteX38" fmla="*/ 9225 w 10000"/>
                          <a:gd name="connsiteY38" fmla="*/ 10334 h 10365"/>
                          <a:gd name="connsiteX39" fmla="*/ 9186 w 10000"/>
                          <a:gd name="connsiteY39" fmla="*/ 10309 h 10365"/>
                          <a:gd name="connsiteX40" fmla="*/ 9171 w 10000"/>
                          <a:gd name="connsiteY40" fmla="*/ 10303 h 10365"/>
                          <a:gd name="connsiteX41" fmla="*/ 9152 w 10000"/>
                          <a:gd name="connsiteY41" fmla="*/ 10291 h 10365"/>
                          <a:gd name="connsiteX42" fmla="*/ 9098 w 10000"/>
                          <a:gd name="connsiteY42" fmla="*/ 10260 h 10365"/>
                          <a:gd name="connsiteX43" fmla="*/ 9010 w 10000"/>
                          <a:gd name="connsiteY43" fmla="*/ 10204 h 10365"/>
                          <a:gd name="connsiteX44" fmla="*/ 8899 w 10000"/>
                          <a:gd name="connsiteY44" fmla="*/ 10129 h 10365"/>
                          <a:gd name="connsiteX45" fmla="*/ 8749 w 10000"/>
                          <a:gd name="connsiteY45" fmla="*/ 10030 h 10365"/>
                          <a:gd name="connsiteX46" fmla="*/ 8569 w 10000"/>
                          <a:gd name="connsiteY46" fmla="*/ 9912 h 10365"/>
                          <a:gd name="connsiteX47" fmla="*/ 8373 w 10000"/>
                          <a:gd name="connsiteY47" fmla="*/ 9782 h 10365"/>
                          <a:gd name="connsiteX48" fmla="*/ 8147 w 10000"/>
                          <a:gd name="connsiteY48" fmla="*/ 9640 h 10365"/>
                          <a:gd name="connsiteX49" fmla="*/ 7905 w 10000"/>
                          <a:gd name="connsiteY49" fmla="*/ 9485 h 10365"/>
                          <a:gd name="connsiteX50" fmla="*/ 7636 w 10000"/>
                          <a:gd name="connsiteY50" fmla="*/ 9311 h 10365"/>
                          <a:gd name="connsiteX51" fmla="*/ 7352 w 10000"/>
                          <a:gd name="connsiteY51" fmla="*/ 9125 h 10365"/>
                          <a:gd name="connsiteX52" fmla="*/ 7049 w 10000"/>
                          <a:gd name="connsiteY52" fmla="*/ 8933 h 10365"/>
                          <a:gd name="connsiteX53" fmla="*/ 6742 w 10000"/>
                          <a:gd name="connsiteY53" fmla="*/ 8734 h 10365"/>
                          <a:gd name="connsiteX54" fmla="*/ 6420 w 10000"/>
                          <a:gd name="connsiteY54" fmla="*/ 8518 h 10365"/>
                          <a:gd name="connsiteX55" fmla="*/ 6086 w 10000"/>
                          <a:gd name="connsiteY55" fmla="*/ 8313 h 10365"/>
                          <a:gd name="connsiteX56" fmla="*/ 5748 w 10000"/>
                          <a:gd name="connsiteY56" fmla="*/ 8084 h 10365"/>
                          <a:gd name="connsiteX57" fmla="*/ 5399 w 10000"/>
                          <a:gd name="connsiteY57" fmla="*/ 7867 h 10365"/>
                          <a:gd name="connsiteX58" fmla="*/ 5050 w 10000"/>
                          <a:gd name="connsiteY58" fmla="*/ 7643 h 10365"/>
                          <a:gd name="connsiteX59" fmla="*/ 4693 w 10000"/>
                          <a:gd name="connsiteY59" fmla="*/ 7414 h 10365"/>
                          <a:gd name="connsiteX60" fmla="*/ 4344 w 10000"/>
                          <a:gd name="connsiteY60" fmla="*/ 7185 h 10365"/>
                          <a:gd name="connsiteX61" fmla="*/ 3995 w 10000"/>
                          <a:gd name="connsiteY61" fmla="*/ 6955 h 10365"/>
                          <a:gd name="connsiteX62" fmla="*/ 3653 w 10000"/>
                          <a:gd name="connsiteY62" fmla="*/ 6738 h 10365"/>
                          <a:gd name="connsiteX63" fmla="*/ 3312 w 10000"/>
                          <a:gd name="connsiteY63" fmla="*/ 6521 h 10365"/>
                          <a:gd name="connsiteX64" fmla="*/ 2982 w 10000"/>
                          <a:gd name="connsiteY64" fmla="*/ 6304 h 10365"/>
                          <a:gd name="connsiteX65" fmla="*/ 2667 w 10000"/>
                          <a:gd name="connsiteY65" fmla="*/ 6100 h 10365"/>
                          <a:gd name="connsiteX66" fmla="*/ 2356 w 10000"/>
                          <a:gd name="connsiteY66" fmla="*/ 5901 h 10365"/>
                          <a:gd name="connsiteX67" fmla="*/ 2064 w 10000"/>
                          <a:gd name="connsiteY67" fmla="*/ 5709 h 10365"/>
                          <a:gd name="connsiteX68" fmla="*/ 1788 w 10000"/>
                          <a:gd name="connsiteY68" fmla="*/ 5535 h 10365"/>
                          <a:gd name="connsiteX69" fmla="*/ 1527 w 10000"/>
                          <a:gd name="connsiteY69" fmla="*/ 5362 h 10365"/>
                          <a:gd name="connsiteX70" fmla="*/ 1289 w 10000"/>
                          <a:gd name="connsiteY70" fmla="*/ 5207 h 10365"/>
                          <a:gd name="connsiteX71" fmla="*/ 1071 w 10000"/>
                          <a:gd name="connsiteY71" fmla="*/ 5071 h 10365"/>
                          <a:gd name="connsiteX72" fmla="*/ 883 w 10000"/>
                          <a:gd name="connsiteY72" fmla="*/ 4947 h 10365"/>
                          <a:gd name="connsiteX73" fmla="*/ 714 w 10000"/>
                          <a:gd name="connsiteY73" fmla="*/ 4841 h 10365"/>
                          <a:gd name="connsiteX74" fmla="*/ 572 w 10000"/>
                          <a:gd name="connsiteY74" fmla="*/ 4742 h 10365"/>
                          <a:gd name="connsiteX75" fmla="*/ 464 w 10000"/>
                          <a:gd name="connsiteY75" fmla="*/ 4680 h 10365"/>
                          <a:gd name="connsiteX76" fmla="*/ 391 w 10000"/>
                          <a:gd name="connsiteY76" fmla="*/ 4624 h 10365"/>
                          <a:gd name="connsiteX77" fmla="*/ 349 w 10000"/>
                          <a:gd name="connsiteY77" fmla="*/ 4593 h 10365"/>
                          <a:gd name="connsiteX78" fmla="*/ 230 w 10000"/>
                          <a:gd name="connsiteY78" fmla="*/ 4494 h 10365"/>
                          <a:gd name="connsiteX79" fmla="*/ 142 w 10000"/>
                          <a:gd name="connsiteY79" fmla="*/ 4364 h 10365"/>
                          <a:gd name="connsiteX80" fmla="*/ 81 w 10000"/>
                          <a:gd name="connsiteY80" fmla="*/ 4221 h 10365"/>
                          <a:gd name="connsiteX81" fmla="*/ 42 w 10000"/>
                          <a:gd name="connsiteY81" fmla="*/ 4091 h 10365"/>
                          <a:gd name="connsiteX82" fmla="*/ 15 w 10000"/>
                          <a:gd name="connsiteY82" fmla="*/ 3973 h 10365"/>
                          <a:gd name="connsiteX83" fmla="*/ 8 w 10000"/>
                          <a:gd name="connsiteY83" fmla="*/ 3874 h 10365"/>
                          <a:gd name="connsiteX84" fmla="*/ 0 w 10000"/>
                          <a:gd name="connsiteY84" fmla="*/ 3800 h 10365"/>
                          <a:gd name="connsiteX85" fmla="*/ 0 w 10000"/>
                          <a:gd name="connsiteY85" fmla="*/ 3775 h 10365"/>
                          <a:gd name="connsiteX86" fmla="*/ 0 w 10000"/>
                          <a:gd name="connsiteY86" fmla="*/ 3731 h 10365"/>
                          <a:gd name="connsiteX87" fmla="*/ 0 w 10000"/>
                          <a:gd name="connsiteY87" fmla="*/ 3626 h 10365"/>
                          <a:gd name="connsiteX88" fmla="*/ 0 w 10000"/>
                          <a:gd name="connsiteY88" fmla="*/ 3459 h 10365"/>
                          <a:gd name="connsiteX89" fmla="*/ 0 w 10000"/>
                          <a:gd name="connsiteY89" fmla="*/ 2442 h 10365"/>
                          <a:gd name="connsiteX90" fmla="*/ 0 w 10000"/>
                          <a:gd name="connsiteY90" fmla="*/ 2157 h 10365"/>
                          <a:gd name="connsiteX91" fmla="*/ 0 w 10000"/>
                          <a:gd name="connsiteY91" fmla="*/ 1896 h 10365"/>
                          <a:gd name="connsiteX92" fmla="*/ 0 w 10000"/>
                          <a:gd name="connsiteY92" fmla="*/ 1667 h 10365"/>
                          <a:gd name="connsiteX93" fmla="*/ 15 w 10000"/>
                          <a:gd name="connsiteY93" fmla="*/ 1450 h 10365"/>
                          <a:gd name="connsiteX94" fmla="*/ 61 w 10000"/>
                          <a:gd name="connsiteY94" fmla="*/ 1245 h 10365"/>
                          <a:gd name="connsiteX95" fmla="*/ 130 w 10000"/>
                          <a:gd name="connsiteY95" fmla="*/ 1072 h 10365"/>
                          <a:gd name="connsiteX96" fmla="*/ 203 w 10000"/>
                          <a:gd name="connsiteY96" fmla="*/ 929 h 10365"/>
                          <a:gd name="connsiteX97" fmla="*/ 284 w 10000"/>
                          <a:gd name="connsiteY97" fmla="*/ 799 h 10365"/>
                          <a:gd name="connsiteX98" fmla="*/ 357 w 10000"/>
                          <a:gd name="connsiteY98" fmla="*/ 712 h 10365"/>
                          <a:gd name="connsiteX99" fmla="*/ 426 w 10000"/>
                          <a:gd name="connsiteY99" fmla="*/ 638 h 10365"/>
                          <a:gd name="connsiteX100" fmla="*/ 464 w 10000"/>
                          <a:gd name="connsiteY100" fmla="*/ 594 h 10365"/>
                          <a:gd name="connsiteX101" fmla="*/ 483 w 10000"/>
                          <a:gd name="connsiteY101" fmla="*/ 582 h 10365"/>
                          <a:gd name="connsiteX102" fmla="*/ 507 w 10000"/>
                          <a:gd name="connsiteY102" fmla="*/ 576 h 10365"/>
                          <a:gd name="connsiteX103" fmla="*/ 560 w 10000"/>
                          <a:gd name="connsiteY103" fmla="*/ 551 h 10365"/>
                          <a:gd name="connsiteX104" fmla="*/ 936 w 10000"/>
                          <a:gd name="connsiteY104" fmla="*/ 365 h 10365"/>
                          <a:gd name="connsiteX0" fmla="*/ 936 w 10000"/>
                          <a:gd name="connsiteY0" fmla="*/ 358 h 10358"/>
                          <a:gd name="connsiteX1" fmla="*/ 10000 w 10000"/>
                          <a:gd name="connsiteY1" fmla="*/ 5962 h 10358"/>
                          <a:gd name="connsiteX2" fmla="*/ 9893 w 10000"/>
                          <a:gd name="connsiteY2" fmla="*/ 6049 h 10358"/>
                          <a:gd name="connsiteX3" fmla="*/ 9797 w 10000"/>
                          <a:gd name="connsiteY3" fmla="*/ 6124 h 10358"/>
                          <a:gd name="connsiteX4" fmla="*/ 9731 w 10000"/>
                          <a:gd name="connsiteY4" fmla="*/ 6167 h 10358"/>
                          <a:gd name="connsiteX5" fmla="*/ 9689 w 10000"/>
                          <a:gd name="connsiteY5" fmla="*/ 6198 h 10358"/>
                          <a:gd name="connsiteX6" fmla="*/ 9574 w 10000"/>
                          <a:gd name="connsiteY6" fmla="*/ 6310 h 10358"/>
                          <a:gd name="connsiteX7" fmla="*/ 9490 w 10000"/>
                          <a:gd name="connsiteY7" fmla="*/ 6427 h 10358"/>
                          <a:gd name="connsiteX8" fmla="*/ 9436 w 10000"/>
                          <a:gd name="connsiteY8" fmla="*/ 6539 h 10358"/>
                          <a:gd name="connsiteX9" fmla="*/ 9401 w 10000"/>
                          <a:gd name="connsiteY9" fmla="*/ 6626 h 10358"/>
                          <a:gd name="connsiteX10" fmla="*/ 9382 w 10000"/>
                          <a:gd name="connsiteY10" fmla="*/ 6700 h 10358"/>
                          <a:gd name="connsiteX11" fmla="*/ 9375 w 10000"/>
                          <a:gd name="connsiteY11" fmla="*/ 6756 h 10358"/>
                          <a:gd name="connsiteX12" fmla="*/ 9375 w 10000"/>
                          <a:gd name="connsiteY12" fmla="*/ 6775 h 10358"/>
                          <a:gd name="connsiteX13" fmla="*/ 9375 w 10000"/>
                          <a:gd name="connsiteY13" fmla="*/ 6812 h 10358"/>
                          <a:gd name="connsiteX14" fmla="*/ 9367 w 10000"/>
                          <a:gd name="connsiteY14" fmla="*/ 6917 h 10358"/>
                          <a:gd name="connsiteX15" fmla="*/ 9367 w 10000"/>
                          <a:gd name="connsiteY15" fmla="*/ 7078 h 10358"/>
                          <a:gd name="connsiteX16" fmla="*/ 9359 w 10000"/>
                          <a:gd name="connsiteY16" fmla="*/ 7295 h 10358"/>
                          <a:gd name="connsiteX17" fmla="*/ 9355 w 10000"/>
                          <a:gd name="connsiteY17" fmla="*/ 7550 h 10358"/>
                          <a:gd name="connsiteX18" fmla="*/ 9348 w 10000"/>
                          <a:gd name="connsiteY18" fmla="*/ 7829 h 10358"/>
                          <a:gd name="connsiteX19" fmla="*/ 9340 w 10000"/>
                          <a:gd name="connsiteY19" fmla="*/ 8120 h 10358"/>
                          <a:gd name="connsiteX20" fmla="*/ 9332 w 10000"/>
                          <a:gd name="connsiteY20" fmla="*/ 8424 h 10358"/>
                          <a:gd name="connsiteX21" fmla="*/ 9328 w 10000"/>
                          <a:gd name="connsiteY21" fmla="*/ 8727 h 10358"/>
                          <a:gd name="connsiteX22" fmla="*/ 9321 w 10000"/>
                          <a:gd name="connsiteY22" fmla="*/ 9025 h 10358"/>
                          <a:gd name="connsiteX23" fmla="*/ 9313 w 10000"/>
                          <a:gd name="connsiteY23" fmla="*/ 9285 h 10358"/>
                          <a:gd name="connsiteX24" fmla="*/ 9305 w 10000"/>
                          <a:gd name="connsiteY24" fmla="*/ 9521 h 10358"/>
                          <a:gd name="connsiteX25" fmla="*/ 9305 w 10000"/>
                          <a:gd name="connsiteY25" fmla="*/ 9707 h 10358"/>
                          <a:gd name="connsiteX26" fmla="*/ 9302 w 10000"/>
                          <a:gd name="connsiteY26" fmla="*/ 9850 h 10358"/>
                          <a:gd name="connsiteX27" fmla="*/ 9305 w 10000"/>
                          <a:gd name="connsiteY27" fmla="*/ 9998 h 10358"/>
                          <a:gd name="connsiteX28" fmla="*/ 9332 w 10000"/>
                          <a:gd name="connsiteY28" fmla="*/ 10110 h 10358"/>
                          <a:gd name="connsiteX29" fmla="*/ 9367 w 10000"/>
                          <a:gd name="connsiteY29" fmla="*/ 10172 h 10358"/>
                          <a:gd name="connsiteX30" fmla="*/ 9413 w 10000"/>
                          <a:gd name="connsiteY30" fmla="*/ 10228 h 10358"/>
                          <a:gd name="connsiteX31" fmla="*/ 9455 w 10000"/>
                          <a:gd name="connsiteY31" fmla="*/ 10253 h 10358"/>
                          <a:gd name="connsiteX32" fmla="*/ 9501 w 10000"/>
                          <a:gd name="connsiteY32" fmla="*/ 10271 h 10358"/>
                          <a:gd name="connsiteX33" fmla="*/ 9536 w 10000"/>
                          <a:gd name="connsiteY33" fmla="*/ 10284 h 10358"/>
                          <a:gd name="connsiteX34" fmla="*/ 9563 w 10000"/>
                          <a:gd name="connsiteY34" fmla="*/ 10315 h 10358"/>
                          <a:gd name="connsiteX35" fmla="*/ 9463 w 10000"/>
                          <a:gd name="connsiteY35" fmla="*/ 10346 h 10358"/>
                          <a:gd name="connsiteX36" fmla="*/ 9367 w 10000"/>
                          <a:gd name="connsiteY36" fmla="*/ 10358 h 10358"/>
                          <a:gd name="connsiteX37" fmla="*/ 9286 w 10000"/>
                          <a:gd name="connsiteY37" fmla="*/ 10346 h 10358"/>
                          <a:gd name="connsiteX38" fmla="*/ 9225 w 10000"/>
                          <a:gd name="connsiteY38" fmla="*/ 10327 h 10358"/>
                          <a:gd name="connsiteX39" fmla="*/ 9186 w 10000"/>
                          <a:gd name="connsiteY39" fmla="*/ 10302 h 10358"/>
                          <a:gd name="connsiteX40" fmla="*/ 9171 w 10000"/>
                          <a:gd name="connsiteY40" fmla="*/ 10296 h 10358"/>
                          <a:gd name="connsiteX41" fmla="*/ 9152 w 10000"/>
                          <a:gd name="connsiteY41" fmla="*/ 10284 h 10358"/>
                          <a:gd name="connsiteX42" fmla="*/ 9098 w 10000"/>
                          <a:gd name="connsiteY42" fmla="*/ 10253 h 10358"/>
                          <a:gd name="connsiteX43" fmla="*/ 9010 w 10000"/>
                          <a:gd name="connsiteY43" fmla="*/ 10197 h 10358"/>
                          <a:gd name="connsiteX44" fmla="*/ 8899 w 10000"/>
                          <a:gd name="connsiteY44" fmla="*/ 10122 h 10358"/>
                          <a:gd name="connsiteX45" fmla="*/ 8749 w 10000"/>
                          <a:gd name="connsiteY45" fmla="*/ 10023 h 10358"/>
                          <a:gd name="connsiteX46" fmla="*/ 8569 w 10000"/>
                          <a:gd name="connsiteY46" fmla="*/ 9905 h 10358"/>
                          <a:gd name="connsiteX47" fmla="*/ 8373 w 10000"/>
                          <a:gd name="connsiteY47" fmla="*/ 9775 h 10358"/>
                          <a:gd name="connsiteX48" fmla="*/ 8147 w 10000"/>
                          <a:gd name="connsiteY48" fmla="*/ 9633 h 10358"/>
                          <a:gd name="connsiteX49" fmla="*/ 7905 w 10000"/>
                          <a:gd name="connsiteY49" fmla="*/ 9478 h 10358"/>
                          <a:gd name="connsiteX50" fmla="*/ 7636 w 10000"/>
                          <a:gd name="connsiteY50" fmla="*/ 9304 h 10358"/>
                          <a:gd name="connsiteX51" fmla="*/ 7352 w 10000"/>
                          <a:gd name="connsiteY51" fmla="*/ 9118 h 10358"/>
                          <a:gd name="connsiteX52" fmla="*/ 7049 w 10000"/>
                          <a:gd name="connsiteY52" fmla="*/ 8926 h 10358"/>
                          <a:gd name="connsiteX53" fmla="*/ 6742 w 10000"/>
                          <a:gd name="connsiteY53" fmla="*/ 8727 h 10358"/>
                          <a:gd name="connsiteX54" fmla="*/ 6420 w 10000"/>
                          <a:gd name="connsiteY54" fmla="*/ 8511 h 10358"/>
                          <a:gd name="connsiteX55" fmla="*/ 6086 w 10000"/>
                          <a:gd name="connsiteY55" fmla="*/ 8306 h 10358"/>
                          <a:gd name="connsiteX56" fmla="*/ 5748 w 10000"/>
                          <a:gd name="connsiteY56" fmla="*/ 8077 h 10358"/>
                          <a:gd name="connsiteX57" fmla="*/ 5399 w 10000"/>
                          <a:gd name="connsiteY57" fmla="*/ 7860 h 10358"/>
                          <a:gd name="connsiteX58" fmla="*/ 5050 w 10000"/>
                          <a:gd name="connsiteY58" fmla="*/ 7636 h 10358"/>
                          <a:gd name="connsiteX59" fmla="*/ 4693 w 10000"/>
                          <a:gd name="connsiteY59" fmla="*/ 7407 h 10358"/>
                          <a:gd name="connsiteX60" fmla="*/ 4344 w 10000"/>
                          <a:gd name="connsiteY60" fmla="*/ 7178 h 10358"/>
                          <a:gd name="connsiteX61" fmla="*/ 3995 w 10000"/>
                          <a:gd name="connsiteY61" fmla="*/ 6948 h 10358"/>
                          <a:gd name="connsiteX62" fmla="*/ 3653 w 10000"/>
                          <a:gd name="connsiteY62" fmla="*/ 6731 h 10358"/>
                          <a:gd name="connsiteX63" fmla="*/ 3312 w 10000"/>
                          <a:gd name="connsiteY63" fmla="*/ 6514 h 10358"/>
                          <a:gd name="connsiteX64" fmla="*/ 2982 w 10000"/>
                          <a:gd name="connsiteY64" fmla="*/ 6297 h 10358"/>
                          <a:gd name="connsiteX65" fmla="*/ 2667 w 10000"/>
                          <a:gd name="connsiteY65" fmla="*/ 6093 h 10358"/>
                          <a:gd name="connsiteX66" fmla="*/ 2356 w 10000"/>
                          <a:gd name="connsiteY66" fmla="*/ 5894 h 10358"/>
                          <a:gd name="connsiteX67" fmla="*/ 2064 w 10000"/>
                          <a:gd name="connsiteY67" fmla="*/ 5702 h 10358"/>
                          <a:gd name="connsiteX68" fmla="*/ 1788 w 10000"/>
                          <a:gd name="connsiteY68" fmla="*/ 5528 h 10358"/>
                          <a:gd name="connsiteX69" fmla="*/ 1527 w 10000"/>
                          <a:gd name="connsiteY69" fmla="*/ 5355 h 10358"/>
                          <a:gd name="connsiteX70" fmla="*/ 1289 w 10000"/>
                          <a:gd name="connsiteY70" fmla="*/ 5200 h 10358"/>
                          <a:gd name="connsiteX71" fmla="*/ 1071 w 10000"/>
                          <a:gd name="connsiteY71" fmla="*/ 5064 h 10358"/>
                          <a:gd name="connsiteX72" fmla="*/ 883 w 10000"/>
                          <a:gd name="connsiteY72" fmla="*/ 4940 h 10358"/>
                          <a:gd name="connsiteX73" fmla="*/ 714 w 10000"/>
                          <a:gd name="connsiteY73" fmla="*/ 4834 h 10358"/>
                          <a:gd name="connsiteX74" fmla="*/ 572 w 10000"/>
                          <a:gd name="connsiteY74" fmla="*/ 4735 h 10358"/>
                          <a:gd name="connsiteX75" fmla="*/ 464 w 10000"/>
                          <a:gd name="connsiteY75" fmla="*/ 4673 h 10358"/>
                          <a:gd name="connsiteX76" fmla="*/ 391 w 10000"/>
                          <a:gd name="connsiteY76" fmla="*/ 4617 h 10358"/>
                          <a:gd name="connsiteX77" fmla="*/ 349 w 10000"/>
                          <a:gd name="connsiteY77" fmla="*/ 4586 h 10358"/>
                          <a:gd name="connsiteX78" fmla="*/ 230 w 10000"/>
                          <a:gd name="connsiteY78" fmla="*/ 4487 h 10358"/>
                          <a:gd name="connsiteX79" fmla="*/ 142 w 10000"/>
                          <a:gd name="connsiteY79" fmla="*/ 4357 h 10358"/>
                          <a:gd name="connsiteX80" fmla="*/ 81 w 10000"/>
                          <a:gd name="connsiteY80" fmla="*/ 4214 h 10358"/>
                          <a:gd name="connsiteX81" fmla="*/ 42 w 10000"/>
                          <a:gd name="connsiteY81" fmla="*/ 4084 h 10358"/>
                          <a:gd name="connsiteX82" fmla="*/ 15 w 10000"/>
                          <a:gd name="connsiteY82" fmla="*/ 3966 h 10358"/>
                          <a:gd name="connsiteX83" fmla="*/ 8 w 10000"/>
                          <a:gd name="connsiteY83" fmla="*/ 3867 h 10358"/>
                          <a:gd name="connsiteX84" fmla="*/ 0 w 10000"/>
                          <a:gd name="connsiteY84" fmla="*/ 3793 h 10358"/>
                          <a:gd name="connsiteX85" fmla="*/ 0 w 10000"/>
                          <a:gd name="connsiteY85" fmla="*/ 3768 h 10358"/>
                          <a:gd name="connsiteX86" fmla="*/ 0 w 10000"/>
                          <a:gd name="connsiteY86" fmla="*/ 3724 h 10358"/>
                          <a:gd name="connsiteX87" fmla="*/ 0 w 10000"/>
                          <a:gd name="connsiteY87" fmla="*/ 3619 h 10358"/>
                          <a:gd name="connsiteX88" fmla="*/ 0 w 10000"/>
                          <a:gd name="connsiteY88" fmla="*/ 3452 h 10358"/>
                          <a:gd name="connsiteX89" fmla="*/ 0 w 10000"/>
                          <a:gd name="connsiteY89" fmla="*/ 2435 h 10358"/>
                          <a:gd name="connsiteX90" fmla="*/ 0 w 10000"/>
                          <a:gd name="connsiteY90" fmla="*/ 2150 h 10358"/>
                          <a:gd name="connsiteX91" fmla="*/ 0 w 10000"/>
                          <a:gd name="connsiteY91" fmla="*/ 1889 h 10358"/>
                          <a:gd name="connsiteX92" fmla="*/ 0 w 10000"/>
                          <a:gd name="connsiteY92" fmla="*/ 1660 h 10358"/>
                          <a:gd name="connsiteX93" fmla="*/ 15 w 10000"/>
                          <a:gd name="connsiteY93" fmla="*/ 1443 h 10358"/>
                          <a:gd name="connsiteX94" fmla="*/ 61 w 10000"/>
                          <a:gd name="connsiteY94" fmla="*/ 1238 h 10358"/>
                          <a:gd name="connsiteX95" fmla="*/ 130 w 10000"/>
                          <a:gd name="connsiteY95" fmla="*/ 1065 h 10358"/>
                          <a:gd name="connsiteX96" fmla="*/ 203 w 10000"/>
                          <a:gd name="connsiteY96" fmla="*/ 922 h 10358"/>
                          <a:gd name="connsiteX97" fmla="*/ 284 w 10000"/>
                          <a:gd name="connsiteY97" fmla="*/ 792 h 10358"/>
                          <a:gd name="connsiteX98" fmla="*/ 357 w 10000"/>
                          <a:gd name="connsiteY98" fmla="*/ 705 h 10358"/>
                          <a:gd name="connsiteX99" fmla="*/ 426 w 10000"/>
                          <a:gd name="connsiteY99" fmla="*/ 631 h 10358"/>
                          <a:gd name="connsiteX100" fmla="*/ 464 w 10000"/>
                          <a:gd name="connsiteY100" fmla="*/ 587 h 10358"/>
                          <a:gd name="connsiteX101" fmla="*/ 483 w 10000"/>
                          <a:gd name="connsiteY101" fmla="*/ 575 h 10358"/>
                          <a:gd name="connsiteX102" fmla="*/ 507 w 10000"/>
                          <a:gd name="connsiteY102" fmla="*/ 569 h 10358"/>
                          <a:gd name="connsiteX103" fmla="*/ 936 w 10000"/>
                          <a:gd name="connsiteY103" fmla="*/ 358 h 10358"/>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464 w 10000"/>
                          <a:gd name="connsiteY100" fmla="*/ 229 h 10000"/>
                          <a:gd name="connsiteX101" fmla="*/ 483 w 10000"/>
                          <a:gd name="connsiteY101" fmla="*/ 217 h 10000"/>
                          <a:gd name="connsiteX102" fmla="*/ 936 w 10000"/>
                          <a:gd name="connsiteY102" fmla="*/ 0 h 10000"/>
                          <a:gd name="connsiteX0" fmla="*/ 936 w 10000"/>
                          <a:gd name="connsiteY0" fmla="*/ 354 h 10354"/>
                          <a:gd name="connsiteX1" fmla="*/ 10000 w 10000"/>
                          <a:gd name="connsiteY1" fmla="*/ 5958 h 10354"/>
                          <a:gd name="connsiteX2" fmla="*/ 9893 w 10000"/>
                          <a:gd name="connsiteY2" fmla="*/ 6045 h 10354"/>
                          <a:gd name="connsiteX3" fmla="*/ 9797 w 10000"/>
                          <a:gd name="connsiteY3" fmla="*/ 6120 h 10354"/>
                          <a:gd name="connsiteX4" fmla="*/ 9731 w 10000"/>
                          <a:gd name="connsiteY4" fmla="*/ 6163 h 10354"/>
                          <a:gd name="connsiteX5" fmla="*/ 9689 w 10000"/>
                          <a:gd name="connsiteY5" fmla="*/ 6194 h 10354"/>
                          <a:gd name="connsiteX6" fmla="*/ 9574 w 10000"/>
                          <a:gd name="connsiteY6" fmla="*/ 6306 h 10354"/>
                          <a:gd name="connsiteX7" fmla="*/ 9490 w 10000"/>
                          <a:gd name="connsiteY7" fmla="*/ 6423 h 10354"/>
                          <a:gd name="connsiteX8" fmla="*/ 9436 w 10000"/>
                          <a:gd name="connsiteY8" fmla="*/ 6535 h 10354"/>
                          <a:gd name="connsiteX9" fmla="*/ 9401 w 10000"/>
                          <a:gd name="connsiteY9" fmla="*/ 6622 h 10354"/>
                          <a:gd name="connsiteX10" fmla="*/ 9382 w 10000"/>
                          <a:gd name="connsiteY10" fmla="*/ 6696 h 10354"/>
                          <a:gd name="connsiteX11" fmla="*/ 9375 w 10000"/>
                          <a:gd name="connsiteY11" fmla="*/ 6752 h 10354"/>
                          <a:gd name="connsiteX12" fmla="*/ 9375 w 10000"/>
                          <a:gd name="connsiteY12" fmla="*/ 6771 h 10354"/>
                          <a:gd name="connsiteX13" fmla="*/ 9375 w 10000"/>
                          <a:gd name="connsiteY13" fmla="*/ 6808 h 10354"/>
                          <a:gd name="connsiteX14" fmla="*/ 9367 w 10000"/>
                          <a:gd name="connsiteY14" fmla="*/ 6913 h 10354"/>
                          <a:gd name="connsiteX15" fmla="*/ 9367 w 10000"/>
                          <a:gd name="connsiteY15" fmla="*/ 7074 h 10354"/>
                          <a:gd name="connsiteX16" fmla="*/ 9359 w 10000"/>
                          <a:gd name="connsiteY16" fmla="*/ 7291 h 10354"/>
                          <a:gd name="connsiteX17" fmla="*/ 9355 w 10000"/>
                          <a:gd name="connsiteY17" fmla="*/ 7546 h 10354"/>
                          <a:gd name="connsiteX18" fmla="*/ 9348 w 10000"/>
                          <a:gd name="connsiteY18" fmla="*/ 7825 h 10354"/>
                          <a:gd name="connsiteX19" fmla="*/ 9340 w 10000"/>
                          <a:gd name="connsiteY19" fmla="*/ 8116 h 10354"/>
                          <a:gd name="connsiteX20" fmla="*/ 9332 w 10000"/>
                          <a:gd name="connsiteY20" fmla="*/ 8420 h 10354"/>
                          <a:gd name="connsiteX21" fmla="*/ 9328 w 10000"/>
                          <a:gd name="connsiteY21" fmla="*/ 8723 h 10354"/>
                          <a:gd name="connsiteX22" fmla="*/ 9321 w 10000"/>
                          <a:gd name="connsiteY22" fmla="*/ 9021 h 10354"/>
                          <a:gd name="connsiteX23" fmla="*/ 9313 w 10000"/>
                          <a:gd name="connsiteY23" fmla="*/ 9281 h 10354"/>
                          <a:gd name="connsiteX24" fmla="*/ 9305 w 10000"/>
                          <a:gd name="connsiteY24" fmla="*/ 9517 h 10354"/>
                          <a:gd name="connsiteX25" fmla="*/ 9305 w 10000"/>
                          <a:gd name="connsiteY25" fmla="*/ 9703 h 10354"/>
                          <a:gd name="connsiteX26" fmla="*/ 9302 w 10000"/>
                          <a:gd name="connsiteY26" fmla="*/ 9846 h 10354"/>
                          <a:gd name="connsiteX27" fmla="*/ 9305 w 10000"/>
                          <a:gd name="connsiteY27" fmla="*/ 9994 h 10354"/>
                          <a:gd name="connsiteX28" fmla="*/ 9332 w 10000"/>
                          <a:gd name="connsiteY28" fmla="*/ 10106 h 10354"/>
                          <a:gd name="connsiteX29" fmla="*/ 9367 w 10000"/>
                          <a:gd name="connsiteY29" fmla="*/ 10168 h 10354"/>
                          <a:gd name="connsiteX30" fmla="*/ 9413 w 10000"/>
                          <a:gd name="connsiteY30" fmla="*/ 10224 h 10354"/>
                          <a:gd name="connsiteX31" fmla="*/ 9455 w 10000"/>
                          <a:gd name="connsiteY31" fmla="*/ 10249 h 10354"/>
                          <a:gd name="connsiteX32" fmla="*/ 9501 w 10000"/>
                          <a:gd name="connsiteY32" fmla="*/ 10267 h 10354"/>
                          <a:gd name="connsiteX33" fmla="*/ 9536 w 10000"/>
                          <a:gd name="connsiteY33" fmla="*/ 10280 h 10354"/>
                          <a:gd name="connsiteX34" fmla="*/ 9563 w 10000"/>
                          <a:gd name="connsiteY34" fmla="*/ 10311 h 10354"/>
                          <a:gd name="connsiteX35" fmla="*/ 9463 w 10000"/>
                          <a:gd name="connsiteY35" fmla="*/ 10342 h 10354"/>
                          <a:gd name="connsiteX36" fmla="*/ 9367 w 10000"/>
                          <a:gd name="connsiteY36" fmla="*/ 10354 h 10354"/>
                          <a:gd name="connsiteX37" fmla="*/ 9286 w 10000"/>
                          <a:gd name="connsiteY37" fmla="*/ 10342 h 10354"/>
                          <a:gd name="connsiteX38" fmla="*/ 9225 w 10000"/>
                          <a:gd name="connsiteY38" fmla="*/ 10323 h 10354"/>
                          <a:gd name="connsiteX39" fmla="*/ 9186 w 10000"/>
                          <a:gd name="connsiteY39" fmla="*/ 10298 h 10354"/>
                          <a:gd name="connsiteX40" fmla="*/ 9171 w 10000"/>
                          <a:gd name="connsiteY40" fmla="*/ 10292 h 10354"/>
                          <a:gd name="connsiteX41" fmla="*/ 9152 w 10000"/>
                          <a:gd name="connsiteY41" fmla="*/ 10280 h 10354"/>
                          <a:gd name="connsiteX42" fmla="*/ 9098 w 10000"/>
                          <a:gd name="connsiteY42" fmla="*/ 10249 h 10354"/>
                          <a:gd name="connsiteX43" fmla="*/ 9010 w 10000"/>
                          <a:gd name="connsiteY43" fmla="*/ 10193 h 10354"/>
                          <a:gd name="connsiteX44" fmla="*/ 8899 w 10000"/>
                          <a:gd name="connsiteY44" fmla="*/ 10118 h 10354"/>
                          <a:gd name="connsiteX45" fmla="*/ 8749 w 10000"/>
                          <a:gd name="connsiteY45" fmla="*/ 10019 h 10354"/>
                          <a:gd name="connsiteX46" fmla="*/ 8569 w 10000"/>
                          <a:gd name="connsiteY46" fmla="*/ 9901 h 10354"/>
                          <a:gd name="connsiteX47" fmla="*/ 8373 w 10000"/>
                          <a:gd name="connsiteY47" fmla="*/ 9771 h 10354"/>
                          <a:gd name="connsiteX48" fmla="*/ 8147 w 10000"/>
                          <a:gd name="connsiteY48" fmla="*/ 9629 h 10354"/>
                          <a:gd name="connsiteX49" fmla="*/ 7905 w 10000"/>
                          <a:gd name="connsiteY49" fmla="*/ 9474 h 10354"/>
                          <a:gd name="connsiteX50" fmla="*/ 7636 w 10000"/>
                          <a:gd name="connsiteY50" fmla="*/ 9300 h 10354"/>
                          <a:gd name="connsiteX51" fmla="*/ 7352 w 10000"/>
                          <a:gd name="connsiteY51" fmla="*/ 9114 h 10354"/>
                          <a:gd name="connsiteX52" fmla="*/ 7049 w 10000"/>
                          <a:gd name="connsiteY52" fmla="*/ 8922 h 10354"/>
                          <a:gd name="connsiteX53" fmla="*/ 6742 w 10000"/>
                          <a:gd name="connsiteY53" fmla="*/ 8723 h 10354"/>
                          <a:gd name="connsiteX54" fmla="*/ 6420 w 10000"/>
                          <a:gd name="connsiteY54" fmla="*/ 8507 h 10354"/>
                          <a:gd name="connsiteX55" fmla="*/ 6086 w 10000"/>
                          <a:gd name="connsiteY55" fmla="*/ 8302 h 10354"/>
                          <a:gd name="connsiteX56" fmla="*/ 5748 w 10000"/>
                          <a:gd name="connsiteY56" fmla="*/ 8073 h 10354"/>
                          <a:gd name="connsiteX57" fmla="*/ 5399 w 10000"/>
                          <a:gd name="connsiteY57" fmla="*/ 7856 h 10354"/>
                          <a:gd name="connsiteX58" fmla="*/ 5050 w 10000"/>
                          <a:gd name="connsiteY58" fmla="*/ 7632 h 10354"/>
                          <a:gd name="connsiteX59" fmla="*/ 4693 w 10000"/>
                          <a:gd name="connsiteY59" fmla="*/ 7403 h 10354"/>
                          <a:gd name="connsiteX60" fmla="*/ 4344 w 10000"/>
                          <a:gd name="connsiteY60" fmla="*/ 7174 h 10354"/>
                          <a:gd name="connsiteX61" fmla="*/ 3995 w 10000"/>
                          <a:gd name="connsiteY61" fmla="*/ 6944 h 10354"/>
                          <a:gd name="connsiteX62" fmla="*/ 3653 w 10000"/>
                          <a:gd name="connsiteY62" fmla="*/ 6727 h 10354"/>
                          <a:gd name="connsiteX63" fmla="*/ 3312 w 10000"/>
                          <a:gd name="connsiteY63" fmla="*/ 6510 h 10354"/>
                          <a:gd name="connsiteX64" fmla="*/ 2982 w 10000"/>
                          <a:gd name="connsiteY64" fmla="*/ 6293 h 10354"/>
                          <a:gd name="connsiteX65" fmla="*/ 2667 w 10000"/>
                          <a:gd name="connsiteY65" fmla="*/ 6089 h 10354"/>
                          <a:gd name="connsiteX66" fmla="*/ 2356 w 10000"/>
                          <a:gd name="connsiteY66" fmla="*/ 5890 h 10354"/>
                          <a:gd name="connsiteX67" fmla="*/ 2064 w 10000"/>
                          <a:gd name="connsiteY67" fmla="*/ 5698 h 10354"/>
                          <a:gd name="connsiteX68" fmla="*/ 1788 w 10000"/>
                          <a:gd name="connsiteY68" fmla="*/ 5524 h 10354"/>
                          <a:gd name="connsiteX69" fmla="*/ 1527 w 10000"/>
                          <a:gd name="connsiteY69" fmla="*/ 5351 h 10354"/>
                          <a:gd name="connsiteX70" fmla="*/ 1289 w 10000"/>
                          <a:gd name="connsiteY70" fmla="*/ 5196 h 10354"/>
                          <a:gd name="connsiteX71" fmla="*/ 1071 w 10000"/>
                          <a:gd name="connsiteY71" fmla="*/ 5060 h 10354"/>
                          <a:gd name="connsiteX72" fmla="*/ 883 w 10000"/>
                          <a:gd name="connsiteY72" fmla="*/ 4936 h 10354"/>
                          <a:gd name="connsiteX73" fmla="*/ 714 w 10000"/>
                          <a:gd name="connsiteY73" fmla="*/ 4830 h 10354"/>
                          <a:gd name="connsiteX74" fmla="*/ 572 w 10000"/>
                          <a:gd name="connsiteY74" fmla="*/ 4731 h 10354"/>
                          <a:gd name="connsiteX75" fmla="*/ 464 w 10000"/>
                          <a:gd name="connsiteY75" fmla="*/ 4669 h 10354"/>
                          <a:gd name="connsiteX76" fmla="*/ 391 w 10000"/>
                          <a:gd name="connsiteY76" fmla="*/ 4613 h 10354"/>
                          <a:gd name="connsiteX77" fmla="*/ 349 w 10000"/>
                          <a:gd name="connsiteY77" fmla="*/ 4582 h 10354"/>
                          <a:gd name="connsiteX78" fmla="*/ 230 w 10000"/>
                          <a:gd name="connsiteY78" fmla="*/ 4483 h 10354"/>
                          <a:gd name="connsiteX79" fmla="*/ 142 w 10000"/>
                          <a:gd name="connsiteY79" fmla="*/ 4353 h 10354"/>
                          <a:gd name="connsiteX80" fmla="*/ 81 w 10000"/>
                          <a:gd name="connsiteY80" fmla="*/ 4210 h 10354"/>
                          <a:gd name="connsiteX81" fmla="*/ 42 w 10000"/>
                          <a:gd name="connsiteY81" fmla="*/ 4080 h 10354"/>
                          <a:gd name="connsiteX82" fmla="*/ 15 w 10000"/>
                          <a:gd name="connsiteY82" fmla="*/ 3962 h 10354"/>
                          <a:gd name="connsiteX83" fmla="*/ 8 w 10000"/>
                          <a:gd name="connsiteY83" fmla="*/ 3863 h 10354"/>
                          <a:gd name="connsiteX84" fmla="*/ 0 w 10000"/>
                          <a:gd name="connsiteY84" fmla="*/ 3789 h 10354"/>
                          <a:gd name="connsiteX85" fmla="*/ 0 w 10000"/>
                          <a:gd name="connsiteY85" fmla="*/ 3764 h 10354"/>
                          <a:gd name="connsiteX86" fmla="*/ 0 w 10000"/>
                          <a:gd name="connsiteY86" fmla="*/ 3720 h 10354"/>
                          <a:gd name="connsiteX87" fmla="*/ 0 w 10000"/>
                          <a:gd name="connsiteY87" fmla="*/ 3615 h 10354"/>
                          <a:gd name="connsiteX88" fmla="*/ 0 w 10000"/>
                          <a:gd name="connsiteY88" fmla="*/ 3448 h 10354"/>
                          <a:gd name="connsiteX89" fmla="*/ 0 w 10000"/>
                          <a:gd name="connsiteY89" fmla="*/ 2431 h 10354"/>
                          <a:gd name="connsiteX90" fmla="*/ 0 w 10000"/>
                          <a:gd name="connsiteY90" fmla="*/ 2146 h 10354"/>
                          <a:gd name="connsiteX91" fmla="*/ 0 w 10000"/>
                          <a:gd name="connsiteY91" fmla="*/ 1885 h 10354"/>
                          <a:gd name="connsiteX92" fmla="*/ 0 w 10000"/>
                          <a:gd name="connsiteY92" fmla="*/ 1656 h 10354"/>
                          <a:gd name="connsiteX93" fmla="*/ 15 w 10000"/>
                          <a:gd name="connsiteY93" fmla="*/ 1439 h 10354"/>
                          <a:gd name="connsiteX94" fmla="*/ 61 w 10000"/>
                          <a:gd name="connsiteY94" fmla="*/ 1234 h 10354"/>
                          <a:gd name="connsiteX95" fmla="*/ 130 w 10000"/>
                          <a:gd name="connsiteY95" fmla="*/ 1061 h 10354"/>
                          <a:gd name="connsiteX96" fmla="*/ 203 w 10000"/>
                          <a:gd name="connsiteY96" fmla="*/ 918 h 10354"/>
                          <a:gd name="connsiteX97" fmla="*/ 284 w 10000"/>
                          <a:gd name="connsiteY97" fmla="*/ 788 h 10354"/>
                          <a:gd name="connsiteX98" fmla="*/ 357 w 10000"/>
                          <a:gd name="connsiteY98" fmla="*/ 701 h 10354"/>
                          <a:gd name="connsiteX99" fmla="*/ 426 w 10000"/>
                          <a:gd name="connsiteY99" fmla="*/ 627 h 10354"/>
                          <a:gd name="connsiteX100" fmla="*/ 464 w 10000"/>
                          <a:gd name="connsiteY100" fmla="*/ 583 h 10354"/>
                          <a:gd name="connsiteX101" fmla="*/ 936 w 10000"/>
                          <a:gd name="connsiteY101" fmla="*/ 354 h 10354"/>
                          <a:gd name="connsiteX0" fmla="*/ 936 w 10000"/>
                          <a:gd name="connsiteY0" fmla="*/ 0 h 10000"/>
                          <a:gd name="connsiteX1" fmla="*/ 10000 w 10000"/>
                          <a:gd name="connsiteY1" fmla="*/ 5604 h 10000"/>
                          <a:gd name="connsiteX2" fmla="*/ 9893 w 10000"/>
                          <a:gd name="connsiteY2" fmla="*/ 5691 h 10000"/>
                          <a:gd name="connsiteX3" fmla="*/ 9797 w 10000"/>
                          <a:gd name="connsiteY3" fmla="*/ 5766 h 10000"/>
                          <a:gd name="connsiteX4" fmla="*/ 9731 w 10000"/>
                          <a:gd name="connsiteY4" fmla="*/ 5809 h 10000"/>
                          <a:gd name="connsiteX5" fmla="*/ 9689 w 10000"/>
                          <a:gd name="connsiteY5" fmla="*/ 5840 h 10000"/>
                          <a:gd name="connsiteX6" fmla="*/ 9574 w 10000"/>
                          <a:gd name="connsiteY6" fmla="*/ 5952 h 10000"/>
                          <a:gd name="connsiteX7" fmla="*/ 9490 w 10000"/>
                          <a:gd name="connsiteY7" fmla="*/ 6069 h 10000"/>
                          <a:gd name="connsiteX8" fmla="*/ 9436 w 10000"/>
                          <a:gd name="connsiteY8" fmla="*/ 6181 h 10000"/>
                          <a:gd name="connsiteX9" fmla="*/ 9401 w 10000"/>
                          <a:gd name="connsiteY9" fmla="*/ 6268 h 10000"/>
                          <a:gd name="connsiteX10" fmla="*/ 9382 w 10000"/>
                          <a:gd name="connsiteY10" fmla="*/ 6342 h 10000"/>
                          <a:gd name="connsiteX11" fmla="*/ 9375 w 10000"/>
                          <a:gd name="connsiteY11" fmla="*/ 6398 h 10000"/>
                          <a:gd name="connsiteX12" fmla="*/ 9375 w 10000"/>
                          <a:gd name="connsiteY12" fmla="*/ 6417 h 10000"/>
                          <a:gd name="connsiteX13" fmla="*/ 9375 w 10000"/>
                          <a:gd name="connsiteY13" fmla="*/ 6454 h 10000"/>
                          <a:gd name="connsiteX14" fmla="*/ 9367 w 10000"/>
                          <a:gd name="connsiteY14" fmla="*/ 6559 h 10000"/>
                          <a:gd name="connsiteX15" fmla="*/ 9367 w 10000"/>
                          <a:gd name="connsiteY15" fmla="*/ 6720 h 10000"/>
                          <a:gd name="connsiteX16" fmla="*/ 9359 w 10000"/>
                          <a:gd name="connsiteY16" fmla="*/ 6937 h 10000"/>
                          <a:gd name="connsiteX17" fmla="*/ 9355 w 10000"/>
                          <a:gd name="connsiteY17" fmla="*/ 7192 h 10000"/>
                          <a:gd name="connsiteX18" fmla="*/ 9348 w 10000"/>
                          <a:gd name="connsiteY18" fmla="*/ 7471 h 10000"/>
                          <a:gd name="connsiteX19" fmla="*/ 9340 w 10000"/>
                          <a:gd name="connsiteY19" fmla="*/ 7762 h 10000"/>
                          <a:gd name="connsiteX20" fmla="*/ 9332 w 10000"/>
                          <a:gd name="connsiteY20" fmla="*/ 8066 h 10000"/>
                          <a:gd name="connsiteX21" fmla="*/ 9328 w 10000"/>
                          <a:gd name="connsiteY21" fmla="*/ 8369 h 10000"/>
                          <a:gd name="connsiteX22" fmla="*/ 9321 w 10000"/>
                          <a:gd name="connsiteY22" fmla="*/ 8667 h 10000"/>
                          <a:gd name="connsiteX23" fmla="*/ 9313 w 10000"/>
                          <a:gd name="connsiteY23" fmla="*/ 8927 h 10000"/>
                          <a:gd name="connsiteX24" fmla="*/ 9305 w 10000"/>
                          <a:gd name="connsiteY24" fmla="*/ 9163 h 10000"/>
                          <a:gd name="connsiteX25" fmla="*/ 9305 w 10000"/>
                          <a:gd name="connsiteY25" fmla="*/ 9349 h 10000"/>
                          <a:gd name="connsiteX26" fmla="*/ 9302 w 10000"/>
                          <a:gd name="connsiteY26" fmla="*/ 9492 h 10000"/>
                          <a:gd name="connsiteX27" fmla="*/ 9305 w 10000"/>
                          <a:gd name="connsiteY27" fmla="*/ 9640 h 10000"/>
                          <a:gd name="connsiteX28" fmla="*/ 9332 w 10000"/>
                          <a:gd name="connsiteY28" fmla="*/ 9752 h 10000"/>
                          <a:gd name="connsiteX29" fmla="*/ 9367 w 10000"/>
                          <a:gd name="connsiteY29" fmla="*/ 9814 h 10000"/>
                          <a:gd name="connsiteX30" fmla="*/ 9413 w 10000"/>
                          <a:gd name="connsiteY30" fmla="*/ 9870 h 10000"/>
                          <a:gd name="connsiteX31" fmla="*/ 9455 w 10000"/>
                          <a:gd name="connsiteY31" fmla="*/ 9895 h 10000"/>
                          <a:gd name="connsiteX32" fmla="*/ 9501 w 10000"/>
                          <a:gd name="connsiteY32" fmla="*/ 9913 h 10000"/>
                          <a:gd name="connsiteX33" fmla="*/ 9536 w 10000"/>
                          <a:gd name="connsiteY33" fmla="*/ 9926 h 10000"/>
                          <a:gd name="connsiteX34" fmla="*/ 9563 w 10000"/>
                          <a:gd name="connsiteY34" fmla="*/ 9957 h 10000"/>
                          <a:gd name="connsiteX35" fmla="*/ 9463 w 10000"/>
                          <a:gd name="connsiteY35" fmla="*/ 9988 h 10000"/>
                          <a:gd name="connsiteX36" fmla="*/ 9367 w 10000"/>
                          <a:gd name="connsiteY36" fmla="*/ 10000 h 10000"/>
                          <a:gd name="connsiteX37" fmla="*/ 9286 w 10000"/>
                          <a:gd name="connsiteY37" fmla="*/ 9988 h 10000"/>
                          <a:gd name="connsiteX38" fmla="*/ 9225 w 10000"/>
                          <a:gd name="connsiteY38" fmla="*/ 9969 h 10000"/>
                          <a:gd name="connsiteX39" fmla="*/ 9186 w 10000"/>
                          <a:gd name="connsiteY39" fmla="*/ 9944 h 10000"/>
                          <a:gd name="connsiteX40" fmla="*/ 9171 w 10000"/>
                          <a:gd name="connsiteY40" fmla="*/ 9938 h 10000"/>
                          <a:gd name="connsiteX41" fmla="*/ 9152 w 10000"/>
                          <a:gd name="connsiteY41" fmla="*/ 9926 h 10000"/>
                          <a:gd name="connsiteX42" fmla="*/ 9098 w 10000"/>
                          <a:gd name="connsiteY42" fmla="*/ 9895 h 10000"/>
                          <a:gd name="connsiteX43" fmla="*/ 9010 w 10000"/>
                          <a:gd name="connsiteY43" fmla="*/ 9839 h 10000"/>
                          <a:gd name="connsiteX44" fmla="*/ 8899 w 10000"/>
                          <a:gd name="connsiteY44" fmla="*/ 9764 h 10000"/>
                          <a:gd name="connsiteX45" fmla="*/ 8749 w 10000"/>
                          <a:gd name="connsiteY45" fmla="*/ 9665 h 10000"/>
                          <a:gd name="connsiteX46" fmla="*/ 8569 w 10000"/>
                          <a:gd name="connsiteY46" fmla="*/ 9547 h 10000"/>
                          <a:gd name="connsiteX47" fmla="*/ 8373 w 10000"/>
                          <a:gd name="connsiteY47" fmla="*/ 9417 h 10000"/>
                          <a:gd name="connsiteX48" fmla="*/ 8147 w 10000"/>
                          <a:gd name="connsiteY48" fmla="*/ 9275 h 10000"/>
                          <a:gd name="connsiteX49" fmla="*/ 7905 w 10000"/>
                          <a:gd name="connsiteY49" fmla="*/ 9120 h 10000"/>
                          <a:gd name="connsiteX50" fmla="*/ 7636 w 10000"/>
                          <a:gd name="connsiteY50" fmla="*/ 8946 h 10000"/>
                          <a:gd name="connsiteX51" fmla="*/ 7352 w 10000"/>
                          <a:gd name="connsiteY51" fmla="*/ 8760 h 10000"/>
                          <a:gd name="connsiteX52" fmla="*/ 7049 w 10000"/>
                          <a:gd name="connsiteY52" fmla="*/ 8568 h 10000"/>
                          <a:gd name="connsiteX53" fmla="*/ 6742 w 10000"/>
                          <a:gd name="connsiteY53" fmla="*/ 8369 h 10000"/>
                          <a:gd name="connsiteX54" fmla="*/ 6420 w 10000"/>
                          <a:gd name="connsiteY54" fmla="*/ 8153 h 10000"/>
                          <a:gd name="connsiteX55" fmla="*/ 6086 w 10000"/>
                          <a:gd name="connsiteY55" fmla="*/ 7948 h 10000"/>
                          <a:gd name="connsiteX56" fmla="*/ 5748 w 10000"/>
                          <a:gd name="connsiteY56" fmla="*/ 7719 h 10000"/>
                          <a:gd name="connsiteX57" fmla="*/ 5399 w 10000"/>
                          <a:gd name="connsiteY57" fmla="*/ 7502 h 10000"/>
                          <a:gd name="connsiteX58" fmla="*/ 5050 w 10000"/>
                          <a:gd name="connsiteY58" fmla="*/ 7278 h 10000"/>
                          <a:gd name="connsiteX59" fmla="*/ 4693 w 10000"/>
                          <a:gd name="connsiteY59" fmla="*/ 7049 h 10000"/>
                          <a:gd name="connsiteX60" fmla="*/ 4344 w 10000"/>
                          <a:gd name="connsiteY60" fmla="*/ 6820 h 10000"/>
                          <a:gd name="connsiteX61" fmla="*/ 3995 w 10000"/>
                          <a:gd name="connsiteY61" fmla="*/ 6590 h 10000"/>
                          <a:gd name="connsiteX62" fmla="*/ 3653 w 10000"/>
                          <a:gd name="connsiteY62" fmla="*/ 6373 h 10000"/>
                          <a:gd name="connsiteX63" fmla="*/ 3312 w 10000"/>
                          <a:gd name="connsiteY63" fmla="*/ 6156 h 10000"/>
                          <a:gd name="connsiteX64" fmla="*/ 2982 w 10000"/>
                          <a:gd name="connsiteY64" fmla="*/ 5939 h 10000"/>
                          <a:gd name="connsiteX65" fmla="*/ 2667 w 10000"/>
                          <a:gd name="connsiteY65" fmla="*/ 5735 h 10000"/>
                          <a:gd name="connsiteX66" fmla="*/ 2356 w 10000"/>
                          <a:gd name="connsiteY66" fmla="*/ 5536 h 10000"/>
                          <a:gd name="connsiteX67" fmla="*/ 2064 w 10000"/>
                          <a:gd name="connsiteY67" fmla="*/ 5344 h 10000"/>
                          <a:gd name="connsiteX68" fmla="*/ 1788 w 10000"/>
                          <a:gd name="connsiteY68" fmla="*/ 5170 h 10000"/>
                          <a:gd name="connsiteX69" fmla="*/ 1527 w 10000"/>
                          <a:gd name="connsiteY69" fmla="*/ 4997 h 10000"/>
                          <a:gd name="connsiteX70" fmla="*/ 1289 w 10000"/>
                          <a:gd name="connsiteY70" fmla="*/ 4842 h 10000"/>
                          <a:gd name="connsiteX71" fmla="*/ 1071 w 10000"/>
                          <a:gd name="connsiteY71" fmla="*/ 4706 h 10000"/>
                          <a:gd name="connsiteX72" fmla="*/ 883 w 10000"/>
                          <a:gd name="connsiteY72" fmla="*/ 4582 h 10000"/>
                          <a:gd name="connsiteX73" fmla="*/ 714 w 10000"/>
                          <a:gd name="connsiteY73" fmla="*/ 4476 h 10000"/>
                          <a:gd name="connsiteX74" fmla="*/ 572 w 10000"/>
                          <a:gd name="connsiteY74" fmla="*/ 4377 h 10000"/>
                          <a:gd name="connsiteX75" fmla="*/ 464 w 10000"/>
                          <a:gd name="connsiteY75" fmla="*/ 4315 h 10000"/>
                          <a:gd name="connsiteX76" fmla="*/ 391 w 10000"/>
                          <a:gd name="connsiteY76" fmla="*/ 4259 h 10000"/>
                          <a:gd name="connsiteX77" fmla="*/ 349 w 10000"/>
                          <a:gd name="connsiteY77" fmla="*/ 4228 h 10000"/>
                          <a:gd name="connsiteX78" fmla="*/ 230 w 10000"/>
                          <a:gd name="connsiteY78" fmla="*/ 4129 h 10000"/>
                          <a:gd name="connsiteX79" fmla="*/ 142 w 10000"/>
                          <a:gd name="connsiteY79" fmla="*/ 3999 h 10000"/>
                          <a:gd name="connsiteX80" fmla="*/ 81 w 10000"/>
                          <a:gd name="connsiteY80" fmla="*/ 3856 h 10000"/>
                          <a:gd name="connsiteX81" fmla="*/ 42 w 10000"/>
                          <a:gd name="connsiteY81" fmla="*/ 3726 h 10000"/>
                          <a:gd name="connsiteX82" fmla="*/ 15 w 10000"/>
                          <a:gd name="connsiteY82" fmla="*/ 3608 h 10000"/>
                          <a:gd name="connsiteX83" fmla="*/ 8 w 10000"/>
                          <a:gd name="connsiteY83" fmla="*/ 3509 h 10000"/>
                          <a:gd name="connsiteX84" fmla="*/ 0 w 10000"/>
                          <a:gd name="connsiteY84" fmla="*/ 3435 h 10000"/>
                          <a:gd name="connsiteX85" fmla="*/ 0 w 10000"/>
                          <a:gd name="connsiteY85" fmla="*/ 3410 h 10000"/>
                          <a:gd name="connsiteX86" fmla="*/ 0 w 10000"/>
                          <a:gd name="connsiteY86" fmla="*/ 3366 h 10000"/>
                          <a:gd name="connsiteX87" fmla="*/ 0 w 10000"/>
                          <a:gd name="connsiteY87" fmla="*/ 3261 h 10000"/>
                          <a:gd name="connsiteX88" fmla="*/ 0 w 10000"/>
                          <a:gd name="connsiteY88" fmla="*/ 3094 h 10000"/>
                          <a:gd name="connsiteX89" fmla="*/ 0 w 10000"/>
                          <a:gd name="connsiteY89" fmla="*/ 2077 h 10000"/>
                          <a:gd name="connsiteX90" fmla="*/ 0 w 10000"/>
                          <a:gd name="connsiteY90" fmla="*/ 1792 h 10000"/>
                          <a:gd name="connsiteX91" fmla="*/ 0 w 10000"/>
                          <a:gd name="connsiteY91" fmla="*/ 1531 h 10000"/>
                          <a:gd name="connsiteX92" fmla="*/ 0 w 10000"/>
                          <a:gd name="connsiteY92" fmla="*/ 1302 h 10000"/>
                          <a:gd name="connsiteX93" fmla="*/ 15 w 10000"/>
                          <a:gd name="connsiteY93" fmla="*/ 1085 h 10000"/>
                          <a:gd name="connsiteX94" fmla="*/ 61 w 10000"/>
                          <a:gd name="connsiteY94" fmla="*/ 880 h 10000"/>
                          <a:gd name="connsiteX95" fmla="*/ 130 w 10000"/>
                          <a:gd name="connsiteY95" fmla="*/ 707 h 10000"/>
                          <a:gd name="connsiteX96" fmla="*/ 203 w 10000"/>
                          <a:gd name="connsiteY96" fmla="*/ 564 h 10000"/>
                          <a:gd name="connsiteX97" fmla="*/ 284 w 10000"/>
                          <a:gd name="connsiteY97" fmla="*/ 434 h 10000"/>
                          <a:gd name="connsiteX98" fmla="*/ 357 w 10000"/>
                          <a:gd name="connsiteY98" fmla="*/ 347 h 10000"/>
                          <a:gd name="connsiteX99" fmla="*/ 426 w 10000"/>
                          <a:gd name="connsiteY99" fmla="*/ 273 h 10000"/>
                          <a:gd name="connsiteX100" fmla="*/ 936 w 10000"/>
                          <a:gd name="connsiteY100" fmla="*/ 0 h 10000"/>
                          <a:gd name="connsiteX0" fmla="*/ 936 w 10000"/>
                          <a:gd name="connsiteY0" fmla="*/ 327 h 10327"/>
                          <a:gd name="connsiteX1" fmla="*/ 10000 w 10000"/>
                          <a:gd name="connsiteY1" fmla="*/ 5931 h 10327"/>
                          <a:gd name="connsiteX2" fmla="*/ 9893 w 10000"/>
                          <a:gd name="connsiteY2" fmla="*/ 6018 h 10327"/>
                          <a:gd name="connsiteX3" fmla="*/ 9797 w 10000"/>
                          <a:gd name="connsiteY3" fmla="*/ 6093 h 10327"/>
                          <a:gd name="connsiteX4" fmla="*/ 9731 w 10000"/>
                          <a:gd name="connsiteY4" fmla="*/ 6136 h 10327"/>
                          <a:gd name="connsiteX5" fmla="*/ 9689 w 10000"/>
                          <a:gd name="connsiteY5" fmla="*/ 6167 h 10327"/>
                          <a:gd name="connsiteX6" fmla="*/ 9574 w 10000"/>
                          <a:gd name="connsiteY6" fmla="*/ 6279 h 10327"/>
                          <a:gd name="connsiteX7" fmla="*/ 9490 w 10000"/>
                          <a:gd name="connsiteY7" fmla="*/ 6396 h 10327"/>
                          <a:gd name="connsiteX8" fmla="*/ 9436 w 10000"/>
                          <a:gd name="connsiteY8" fmla="*/ 6508 h 10327"/>
                          <a:gd name="connsiteX9" fmla="*/ 9401 w 10000"/>
                          <a:gd name="connsiteY9" fmla="*/ 6595 h 10327"/>
                          <a:gd name="connsiteX10" fmla="*/ 9382 w 10000"/>
                          <a:gd name="connsiteY10" fmla="*/ 6669 h 10327"/>
                          <a:gd name="connsiteX11" fmla="*/ 9375 w 10000"/>
                          <a:gd name="connsiteY11" fmla="*/ 6725 h 10327"/>
                          <a:gd name="connsiteX12" fmla="*/ 9375 w 10000"/>
                          <a:gd name="connsiteY12" fmla="*/ 6744 h 10327"/>
                          <a:gd name="connsiteX13" fmla="*/ 9375 w 10000"/>
                          <a:gd name="connsiteY13" fmla="*/ 6781 h 10327"/>
                          <a:gd name="connsiteX14" fmla="*/ 9367 w 10000"/>
                          <a:gd name="connsiteY14" fmla="*/ 6886 h 10327"/>
                          <a:gd name="connsiteX15" fmla="*/ 9367 w 10000"/>
                          <a:gd name="connsiteY15" fmla="*/ 7047 h 10327"/>
                          <a:gd name="connsiteX16" fmla="*/ 9359 w 10000"/>
                          <a:gd name="connsiteY16" fmla="*/ 7264 h 10327"/>
                          <a:gd name="connsiteX17" fmla="*/ 9355 w 10000"/>
                          <a:gd name="connsiteY17" fmla="*/ 7519 h 10327"/>
                          <a:gd name="connsiteX18" fmla="*/ 9348 w 10000"/>
                          <a:gd name="connsiteY18" fmla="*/ 7798 h 10327"/>
                          <a:gd name="connsiteX19" fmla="*/ 9340 w 10000"/>
                          <a:gd name="connsiteY19" fmla="*/ 8089 h 10327"/>
                          <a:gd name="connsiteX20" fmla="*/ 9332 w 10000"/>
                          <a:gd name="connsiteY20" fmla="*/ 8393 h 10327"/>
                          <a:gd name="connsiteX21" fmla="*/ 9328 w 10000"/>
                          <a:gd name="connsiteY21" fmla="*/ 8696 h 10327"/>
                          <a:gd name="connsiteX22" fmla="*/ 9321 w 10000"/>
                          <a:gd name="connsiteY22" fmla="*/ 8994 h 10327"/>
                          <a:gd name="connsiteX23" fmla="*/ 9313 w 10000"/>
                          <a:gd name="connsiteY23" fmla="*/ 9254 h 10327"/>
                          <a:gd name="connsiteX24" fmla="*/ 9305 w 10000"/>
                          <a:gd name="connsiteY24" fmla="*/ 9490 h 10327"/>
                          <a:gd name="connsiteX25" fmla="*/ 9305 w 10000"/>
                          <a:gd name="connsiteY25" fmla="*/ 9676 h 10327"/>
                          <a:gd name="connsiteX26" fmla="*/ 9302 w 10000"/>
                          <a:gd name="connsiteY26" fmla="*/ 9819 h 10327"/>
                          <a:gd name="connsiteX27" fmla="*/ 9305 w 10000"/>
                          <a:gd name="connsiteY27" fmla="*/ 9967 h 10327"/>
                          <a:gd name="connsiteX28" fmla="*/ 9332 w 10000"/>
                          <a:gd name="connsiteY28" fmla="*/ 10079 h 10327"/>
                          <a:gd name="connsiteX29" fmla="*/ 9367 w 10000"/>
                          <a:gd name="connsiteY29" fmla="*/ 10141 h 10327"/>
                          <a:gd name="connsiteX30" fmla="*/ 9413 w 10000"/>
                          <a:gd name="connsiteY30" fmla="*/ 10197 h 10327"/>
                          <a:gd name="connsiteX31" fmla="*/ 9455 w 10000"/>
                          <a:gd name="connsiteY31" fmla="*/ 10222 h 10327"/>
                          <a:gd name="connsiteX32" fmla="*/ 9501 w 10000"/>
                          <a:gd name="connsiteY32" fmla="*/ 10240 h 10327"/>
                          <a:gd name="connsiteX33" fmla="*/ 9536 w 10000"/>
                          <a:gd name="connsiteY33" fmla="*/ 10253 h 10327"/>
                          <a:gd name="connsiteX34" fmla="*/ 9563 w 10000"/>
                          <a:gd name="connsiteY34" fmla="*/ 10284 h 10327"/>
                          <a:gd name="connsiteX35" fmla="*/ 9463 w 10000"/>
                          <a:gd name="connsiteY35" fmla="*/ 10315 h 10327"/>
                          <a:gd name="connsiteX36" fmla="*/ 9367 w 10000"/>
                          <a:gd name="connsiteY36" fmla="*/ 10327 h 10327"/>
                          <a:gd name="connsiteX37" fmla="*/ 9286 w 10000"/>
                          <a:gd name="connsiteY37" fmla="*/ 10315 h 10327"/>
                          <a:gd name="connsiteX38" fmla="*/ 9225 w 10000"/>
                          <a:gd name="connsiteY38" fmla="*/ 10296 h 10327"/>
                          <a:gd name="connsiteX39" fmla="*/ 9186 w 10000"/>
                          <a:gd name="connsiteY39" fmla="*/ 10271 h 10327"/>
                          <a:gd name="connsiteX40" fmla="*/ 9171 w 10000"/>
                          <a:gd name="connsiteY40" fmla="*/ 10265 h 10327"/>
                          <a:gd name="connsiteX41" fmla="*/ 9152 w 10000"/>
                          <a:gd name="connsiteY41" fmla="*/ 10253 h 10327"/>
                          <a:gd name="connsiteX42" fmla="*/ 9098 w 10000"/>
                          <a:gd name="connsiteY42" fmla="*/ 10222 h 10327"/>
                          <a:gd name="connsiteX43" fmla="*/ 9010 w 10000"/>
                          <a:gd name="connsiteY43" fmla="*/ 10166 h 10327"/>
                          <a:gd name="connsiteX44" fmla="*/ 8899 w 10000"/>
                          <a:gd name="connsiteY44" fmla="*/ 10091 h 10327"/>
                          <a:gd name="connsiteX45" fmla="*/ 8749 w 10000"/>
                          <a:gd name="connsiteY45" fmla="*/ 9992 h 10327"/>
                          <a:gd name="connsiteX46" fmla="*/ 8569 w 10000"/>
                          <a:gd name="connsiteY46" fmla="*/ 9874 h 10327"/>
                          <a:gd name="connsiteX47" fmla="*/ 8373 w 10000"/>
                          <a:gd name="connsiteY47" fmla="*/ 9744 h 10327"/>
                          <a:gd name="connsiteX48" fmla="*/ 8147 w 10000"/>
                          <a:gd name="connsiteY48" fmla="*/ 9602 h 10327"/>
                          <a:gd name="connsiteX49" fmla="*/ 7905 w 10000"/>
                          <a:gd name="connsiteY49" fmla="*/ 9447 h 10327"/>
                          <a:gd name="connsiteX50" fmla="*/ 7636 w 10000"/>
                          <a:gd name="connsiteY50" fmla="*/ 9273 h 10327"/>
                          <a:gd name="connsiteX51" fmla="*/ 7352 w 10000"/>
                          <a:gd name="connsiteY51" fmla="*/ 9087 h 10327"/>
                          <a:gd name="connsiteX52" fmla="*/ 7049 w 10000"/>
                          <a:gd name="connsiteY52" fmla="*/ 8895 h 10327"/>
                          <a:gd name="connsiteX53" fmla="*/ 6742 w 10000"/>
                          <a:gd name="connsiteY53" fmla="*/ 8696 h 10327"/>
                          <a:gd name="connsiteX54" fmla="*/ 6420 w 10000"/>
                          <a:gd name="connsiteY54" fmla="*/ 8480 h 10327"/>
                          <a:gd name="connsiteX55" fmla="*/ 6086 w 10000"/>
                          <a:gd name="connsiteY55" fmla="*/ 8275 h 10327"/>
                          <a:gd name="connsiteX56" fmla="*/ 5748 w 10000"/>
                          <a:gd name="connsiteY56" fmla="*/ 8046 h 10327"/>
                          <a:gd name="connsiteX57" fmla="*/ 5399 w 10000"/>
                          <a:gd name="connsiteY57" fmla="*/ 7829 h 10327"/>
                          <a:gd name="connsiteX58" fmla="*/ 5050 w 10000"/>
                          <a:gd name="connsiteY58" fmla="*/ 7605 h 10327"/>
                          <a:gd name="connsiteX59" fmla="*/ 4693 w 10000"/>
                          <a:gd name="connsiteY59" fmla="*/ 7376 h 10327"/>
                          <a:gd name="connsiteX60" fmla="*/ 4344 w 10000"/>
                          <a:gd name="connsiteY60" fmla="*/ 7147 h 10327"/>
                          <a:gd name="connsiteX61" fmla="*/ 3995 w 10000"/>
                          <a:gd name="connsiteY61" fmla="*/ 6917 h 10327"/>
                          <a:gd name="connsiteX62" fmla="*/ 3653 w 10000"/>
                          <a:gd name="connsiteY62" fmla="*/ 6700 h 10327"/>
                          <a:gd name="connsiteX63" fmla="*/ 3312 w 10000"/>
                          <a:gd name="connsiteY63" fmla="*/ 6483 h 10327"/>
                          <a:gd name="connsiteX64" fmla="*/ 2982 w 10000"/>
                          <a:gd name="connsiteY64" fmla="*/ 6266 h 10327"/>
                          <a:gd name="connsiteX65" fmla="*/ 2667 w 10000"/>
                          <a:gd name="connsiteY65" fmla="*/ 6062 h 10327"/>
                          <a:gd name="connsiteX66" fmla="*/ 2356 w 10000"/>
                          <a:gd name="connsiteY66" fmla="*/ 5863 h 10327"/>
                          <a:gd name="connsiteX67" fmla="*/ 2064 w 10000"/>
                          <a:gd name="connsiteY67" fmla="*/ 5671 h 10327"/>
                          <a:gd name="connsiteX68" fmla="*/ 1788 w 10000"/>
                          <a:gd name="connsiteY68" fmla="*/ 5497 h 10327"/>
                          <a:gd name="connsiteX69" fmla="*/ 1527 w 10000"/>
                          <a:gd name="connsiteY69" fmla="*/ 5324 h 10327"/>
                          <a:gd name="connsiteX70" fmla="*/ 1289 w 10000"/>
                          <a:gd name="connsiteY70" fmla="*/ 5169 h 10327"/>
                          <a:gd name="connsiteX71" fmla="*/ 1071 w 10000"/>
                          <a:gd name="connsiteY71" fmla="*/ 5033 h 10327"/>
                          <a:gd name="connsiteX72" fmla="*/ 883 w 10000"/>
                          <a:gd name="connsiteY72" fmla="*/ 4909 h 10327"/>
                          <a:gd name="connsiteX73" fmla="*/ 714 w 10000"/>
                          <a:gd name="connsiteY73" fmla="*/ 4803 h 10327"/>
                          <a:gd name="connsiteX74" fmla="*/ 572 w 10000"/>
                          <a:gd name="connsiteY74" fmla="*/ 4704 h 10327"/>
                          <a:gd name="connsiteX75" fmla="*/ 464 w 10000"/>
                          <a:gd name="connsiteY75" fmla="*/ 4642 h 10327"/>
                          <a:gd name="connsiteX76" fmla="*/ 391 w 10000"/>
                          <a:gd name="connsiteY76" fmla="*/ 4586 h 10327"/>
                          <a:gd name="connsiteX77" fmla="*/ 349 w 10000"/>
                          <a:gd name="connsiteY77" fmla="*/ 4555 h 10327"/>
                          <a:gd name="connsiteX78" fmla="*/ 230 w 10000"/>
                          <a:gd name="connsiteY78" fmla="*/ 4456 h 10327"/>
                          <a:gd name="connsiteX79" fmla="*/ 142 w 10000"/>
                          <a:gd name="connsiteY79" fmla="*/ 4326 h 10327"/>
                          <a:gd name="connsiteX80" fmla="*/ 81 w 10000"/>
                          <a:gd name="connsiteY80" fmla="*/ 4183 h 10327"/>
                          <a:gd name="connsiteX81" fmla="*/ 42 w 10000"/>
                          <a:gd name="connsiteY81" fmla="*/ 4053 h 10327"/>
                          <a:gd name="connsiteX82" fmla="*/ 15 w 10000"/>
                          <a:gd name="connsiteY82" fmla="*/ 3935 h 10327"/>
                          <a:gd name="connsiteX83" fmla="*/ 8 w 10000"/>
                          <a:gd name="connsiteY83" fmla="*/ 3836 h 10327"/>
                          <a:gd name="connsiteX84" fmla="*/ 0 w 10000"/>
                          <a:gd name="connsiteY84" fmla="*/ 3762 h 10327"/>
                          <a:gd name="connsiteX85" fmla="*/ 0 w 10000"/>
                          <a:gd name="connsiteY85" fmla="*/ 3737 h 10327"/>
                          <a:gd name="connsiteX86" fmla="*/ 0 w 10000"/>
                          <a:gd name="connsiteY86" fmla="*/ 3693 h 10327"/>
                          <a:gd name="connsiteX87" fmla="*/ 0 w 10000"/>
                          <a:gd name="connsiteY87" fmla="*/ 3588 h 10327"/>
                          <a:gd name="connsiteX88" fmla="*/ 0 w 10000"/>
                          <a:gd name="connsiteY88" fmla="*/ 3421 h 10327"/>
                          <a:gd name="connsiteX89" fmla="*/ 0 w 10000"/>
                          <a:gd name="connsiteY89" fmla="*/ 2404 h 10327"/>
                          <a:gd name="connsiteX90" fmla="*/ 0 w 10000"/>
                          <a:gd name="connsiteY90" fmla="*/ 2119 h 10327"/>
                          <a:gd name="connsiteX91" fmla="*/ 0 w 10000"/>
                          <a:gd name="connsiteY91" fmla="*/ 1858 h 10327"/>
                          <a:gd name="connsiteX92" fmla="*/ 0 w 10000"/>
                          <a:gd name="connsiteY92" fmla="*/ 1629 h 10327"/>
                          <a:gd name="connsiteX93" fmla="*/ 15 w 10000"/>
                          <a:gd name="connsiteY93" fmla="*/ 1412 h 10327"/>
                          <a:gd name="connsiteX94" fmla="*/ 61 w 10000"/>
                          <a:gd name="connsiteY94" fmla="*/ 1207 h 10327"/>
                          <a:gd name="connsiteX95" fmla="*/ 130 w 10000"/>
                          <a:gd name="connsiteY95" fmla="*/ 1034 h 10327"/>
                          <a:gd name="connsiteX96" fmla="*/ 203 w 10000"/>
                          <a:gd name="connsiteY96" fmla="*/ 891 h 10327"/>
                          <a:gd name="connsiteX97" fmla="*/ 284 w 10000"/>
                          <a:gd name="connsiteY97" fmla="*/ 761 h 10327"/>
                          <a:gd name="connsiteX98" fmla="*/ 357 w 10000"/>
                          <a:gd name="connsiteY98" fmla="*/ 674 h 10327"/>
                          <a:gd name="connsiteX99" fmla="*/ 936 w 10000"/>
                          <a:gd name="connsiteY99" fmla="*/ 327 h 10327"/>
                          <a:gd name="connsiteX0" fmla="*/ 936 w 10000"/>
                          <a:gd name="connsiteY0" fmla="*/ 31 h 10031"/>
                          <a:gd name="connsiteX1" fmla="*/ 10000 w 10000"/>
                          <a:gd name="connsiteY1" fmla="*/ 5635 h 10031"/>
                          <a:gd name="connsiteX2" fmla="*/ 9893 w 10000"/>
                          <a:gd name="connsiteY2" fmla="*/ 5722 h 10031"/>
                          <a:gd name="connsiteX3" fmla="*/ 9797 w 10000"/>
                          <a:gd name="connsiteY3" fmla="*/ 5797 h 10031"/>
                          <a:gd name="connsiteX4" fmla="*/ 9731 w 10000"/>
                          <a:gd name="connsiteY4" fmla="*/ 5840 h 10031"/>
                          <a:gd name="connsiteX5" fmla="*/ 9689 w 10000"/>
                          <a:gd name="connsiteY5" fmla="*/ 5871 h 10031"/>
                          <a:gd name="connsiteX6" fmla="*/ 9574 w 10000"/>
                          <a:gd name="connsiteY6" fmla="*/ 5983 h 10031"/>
                          <a:gd name="connsiteX7" fmla="*/ 9490 w 10000"/>
                          <a:gd name="connsiteY7" fmla="*/ 6100 h 10031"/>
                          <a:gd name="connsiteX8" fmla="*/ 9436 w 10000"/>
                          <a:gd name="connsiteY8" fmla="*/ 6212 h 10031"/>
                          <a:gd name="connsiteX9" fmla="*/ 9401 w 10000"/>
                          <a:gd name="connsiteY9" fmla="*/ 6299 h 10031"/>
                          <a:gd name="connsiteX10" fmla="*/ 9382 w 10000"/>
                          <a:gd name="connsiteY10" fmla="*/ 6373 h 10031"/>
                          <a:gd name="connsiteX11" fmla="*/ 9375 w 10000"/>
                          <a:gd name="connsiteY11" fmla="*/ 6429 h 10031"/>
                          <a:gd name="connsiteX12" fmla="*/ 9375 w 10000"/>
                          <a:gd name="connsiteY12" fmla="*/ 6448 h 10031"/>
                          <a:gd name="connsiteX13" fmla="*/ 9375 w 10000"/>
                          <a:gd name="connsiteY13" fmla="*/ 6485 h 10031"/>
                          <a:gd name="connsiteX14" fmla="*/ 9367 w 10000"/>
                          <a:gd name="connsiteY14" fmla="*/ 6590 h 10031"/>
                          <a:gd name="connsiteX15" fmla="*/ 9367 w 10000"/>
                          <a:gd name="connsiteY15" fmla="*/ 6751 h 10031"/>
                          <a:gd name="connsiteX16" fmla="*/ 9359 w 10000"/>
                          <a:gd name="connsiteY16" fmla="*/ 6968 h 10031"/>
                          <a:gd name="connsiteX17" fmla="*/ 9355 w 10000"/>
                          <a:gd name="connsiteY17" fmla="*/ 7223 h 10031"/>
                          <a:gd name="connsiteX18" fmla="*/ 9348 w 10000"/>
                          <a:gd name="connsiteY18" fmla="*/ 7502 h 10031"/>
                          <a:gd name="connsiteX19" fmla="*/ 9340 w 10000"/>
                          <a:gd name="connsiteY19" fmla="*/ 7793 h 10031"/>
                          <a:gd name="connsiteX20" fmla="*/ 9332 w 10000"/>
                          <a:gd name="connsiteY20" fmla="*/ 8097 h 10031"/>
                          <a:gd name="connsiteX21" fmla="*/ 9328 w 10000"/>
                          <a:gd name="connsiteY21" fmla="*/ 8400 h 10031"/>
                          <a:gd name="connsiteX22" fmla="*/ 9321 w 10000"/>
                          <a:gd name="connsiteY22" fmla="*/ 8698 h 10031"/>
                          <a:gd name="connsiteX23" fmla="*/ 9313 w 10000"/>
                          <a:gd name="connsiteY23" fmla="*/ 8958 h 10031"/>
                          <a:gd name="connsiteX24" fmla="*/ 9305 w 10000"/>
                          <a:gd name="connsiteY24" fmla="*/ 9194 h 10031"/>
                          <a:gd name="connsiteX25" fmla="*/ 9305 w 10000"/>
                          <a:gd name="connsiteY25" fmla="*/ 9380 h 10031"/>
                          <a:gd name="connsiteX26" fmla="*/ 9302 w 10000"/>
                          <a:gd name="connsiteY26" fmla="*/ 9523 h 10031"/>
                          <a:gd name="connsiteX27" fmla="*/ 9305 w 10000"/>
                          <a:gd name="connsiteY27" fmla="*/ 9671 h 10031"/>
                          <a:gd name="connsiteX28" fmla="*/ 9332 w 10000"/>
                          <a:gd name="connsiteY28" fmla="*/ 9783 h 10031"/>
                          <a:gd name="connsiteX29" fmla="*/ 9367 w 10000"/>
                          <a:gd name="connsiteY29" fmla="*/ 9845 h 10031"/>
                          <a:gd name="connsiteX30" fmla="*/ 9413 w 10000"/>
                          <a:gd name="connsiteY30" fmla="*/ 9901 h 10031"/>
                          <a:gd name="connsiteX31" fmla="*/ 9455 w 10000"/>
                          <a:gd name="connsiteY31" fmla="*/ 9926 h 10031"/>
                          <a:gd name="connsiteX32" fmla="*/ 9501 w 10000"/>
                          <a:gd name="connsiteY32" fmla="*/ 9944 h 10031"/>
                          <a:gd name="connsiteX33" fmla="*/ 9536 w 10000"/>
                          <a:gd name="connsiteY33" fmla="*/ 9957 h 10031"/>
                          <a:gd name="connsiteX34" fmla="*/ 9563 w 10000"/>
                          <a:gd name="connsiteY34" fmla="*/ 9988 h 10031"/>
                          <a:gd name="connsiteX35" fmla="*/ 9463 w 10000"/>
                          <a:gd name="connsiteY35" fmla="*/ 10019 h 10031"/>
                          <a:gd name="connsiteX36" fmla="*/ 9367 w 10000"/>
                          <a:gd name="connsiteY36" fmla="*/ 10031 h 10031"/>
                          <a:gd name="connsiteX37" fmla="*/ 9286 w 10000"/>
                          <a:gd name="connsiteY37" fmla="*/ 10019 h 10031"/>
                          <a:gd name="connsiteX38" fmla="*/ 9225 w 10000"/>
                          <a:gd name="connsiteY38" fmla="*/ 10000 h 10031"/>
                          <a:gd name="connsiteX39" fmla="*/ 9186 w 10000"/>
                          <a:gd name="connsiteY39" fmla="*/ 9975 h 10031"/>
                          <a:gd name="connsiteX40" fmla="*/ 9171 w 10000"/>
                          <a:gd name="connsiteY40" fmla="*/ 9969 h 10031"/>
                          <a:gd name="connsiteX41" fmla="*/ 9152 w 10000"/>
                          <a:gd name="connsiteY41" fmla="*/ 9957 h 10031"/>
                          <a:gd name="connsiteX42" fmla="*/ 9098 w 10000"/>
                          <a:gd name="connsiteY42" fmla="*/ 9926 h 10031"/>
                          <a:gd name="connsiteX43" fmla="*/ 9010 w 10000"/>
                          <a:gd name="connsiteY43" fmla="*/ 9870 h 10031"/>
                          <a:gd name="connsiteX44" fmla="*/ 8899 w 10000"/>
                          <a:gd name="connsiteY44" fmla="*/ 9795 h 10031"/>
                          <a:gd name="connsiteX45" fmla="*/ 8749 w 10000"/>
                          <a:gd name="connsiteY45" fmla="*/ 9696 h 10031"/>
                          <a:gd name="connsiteX46" fmla="*/ 8569 w 10000"/>
                          <a:gd name="connsiteY46" fmla="*/ 9578 h 10031"/>
                          <a:gd name="connsiteX47" fmla="*/ 8373 w 10000"/>
                          <a:gd name="connsiteY47" fmla="*/ 9448 h 10031"/>
                          <a:gd name="connsiteX48" fmla="*/ 8147 w 10000"/>
                          <a:gd name="connsiteY48" fmla="*/ 9306 h 10031"/>
                          <a:gd name="connsiteX49" fmla="*/ 7905 w 10000"/>
                          <a:gd name="connsiteY49" fmla="*/ 9151 h 10031"/>
                          <a:gd name="connsiteX50" fmla="*/ 7636 w 10000"/>
                          <a:gd name="connsiteY50" fmla="*/ 8977 h 10031"/>
                          <a:gd name="connsiteX51" fmla="*/ 7352 w 10000"/>
                          <a:gd name="connsiteY51" fmla="*/ 8791 h 10031"/>
                          <a:gd name="connsiteX52" fmla="*/ 7049 w 10000"/>
                          <a:gd name="connsiteY52" fmla="*/ 8599 h 10031"/>
                          <a:gd name="connsiteX53" fmla="*/ 6742 w 10000"/>
                          <a:gd name="connsiteY53" fmla="*/ 8400 h 10031"/>
                          <a:gd name="connsiteX54" fmla="*/ 6420 w 10000"/>
                          <a:gd name="connsiteY54" fmla="*/ 8184 h 10031"/>
                          <a:gd name="connsiteX55" fmla="*/ 6086 w 10000"/>
                          <a:gd name="connsiteY55" fmla="*/ 7979 h 10031"/>
                          <a:gd name="connsiteX56" fmla="*/ 5748 w 10000"/>
                          <a:gd name="connsiteY56" fmla="*/ 7750 h 10031"/>
                          <a:gd name="connsiteX57" fmla="*/ 5399 w 10000"/>
                          <a:gd name="connsiteY57" fmla="*/ 7533 h 10031"/>
                          <a:gd name="connsiteX58" fmla="*/ 5050 w 10000"/>
                          <a:gd name="connsiteY58" fmla="*/ 7309 h 10031"/>
                          <a:gd name="connsiteX59" fmla="*/ 4693 w 10000"/>
                          <a:gd name="connsiteY59" fmla="*/ 7080 h 10031"/>
                          <a:gd name="connsiteX60" fmla="*/ 4344 w 10000"/>
                          <a:gd name="connsiteY60" fmla="*/ 6851 h 10031"/>
                          <a:gd name="connsiteX61" fmla="*/ 3995 w 10000"/>
                          <a:gd name="connsiteY61" fmla="*/ 6621 h 10031"/>
                          <a:gd name="connsiteX62" fmla="*/ 3653 w 10000"/>
                          <a:gd name="connsiteY62" fmla="*/ 6404 h 10031"/>
                          <a:gd name="connsiteX63" fmla="*/ 3312 w 10000"/>
                          <a:gd name="connsiteY63" fmla="*/ 6187 h 10031"/>
                          <a:gd name="connsiteX64" fmla="*/ 2982 w 10000"/>
                          <a:gd name="connsiteY64" fmla="*/ 5970 h 10031"/>
                          <a:gd name="connsiteX65" fmla="*/ 2667 w 10000"/>
                          <a:gd name="connsiteY65" fmla="*/ 5766 h 10031"/>
                          <a:gd name="connsiteX66" fmla="*/ 2356 w 10000"/>
                          <a:gd name="connsiteY66" fmla="*/ 5567 h 10031"/>
                          <a:gd name="connsiteX67" fmla="*/ 2064 w 10000"/>
                          <a:gd name="connsiteY67" fmla="*/ 5375 h 10031"/>
                          <a:gd name="connsiteX68" fmla="*/ 1788 w 10000"/>
                          <a:gd name="connsiteY68" fmla="*/ 5201 h 10031"/>
                          <a:gd name="connsiteX69" fmla="*/ 1527 w 10000"/>
                          <a:gd name="connsiteY69" fmla="*/ 5028 h 10031"/>
                          <a:gd name="connsiteX70" fmla="*/ 1289 w 10000"/>
                          <a:gd name="connsiteY70" fmla="*/ 4873 h 10031"/>
                          <a:gd name="connsiteX71" fmla="*/ 1071 w 10000"/>
                          <a:gd name="connsiteY71" fmla="*/ 4737 h 10031"/>
                          <a:gd name="connsiteX72" fmla="*/ 883 w 10000"/>
                          <a:gd name="connsiteY72" fmla="*/ 4613 h 10031"/>
                          <a:gd name="connsiteX73" fmla="*/ 714 w 10000"/>
                          <a:gd name="connsiteY73" fmla="*/ 4507 h 10031"/>
                          <a:gd name="connsiteX74" fmla="*/ 572 w 10000"/>
                          <a:gd name="connsiteY74" fmla="*/ 4408 h 10031"/>
                          <a:gd name="connsiteX75" fmla="*/ 464 w 10000"/>
                          <a:gd name="connsiteY75" fmla="*/ 4346 h 10031"/>
                          <a:gd name="connsiteX76" fmla="*/ 391 w 10000"/>
                          <a:gd name="connsiteY76" fmla="*/ 4290 h 10031"/>
                          <a:gd name="connsiteX77" fmla="*/ 349 w 10000"/>
                          <a:gd name="connsiteY77" fmla="*/ 4259 h 10031"/>
                          <a:gd name="connsiteX78" fmla="*/ 230 w 10000"/>
                          <a:gd name="connsiteY78" fmla="*/ 4160 h 10031"/>
                          <a:gd name="connsiteX79" fmla="*/ 142 w 10000"/>
                          <a:gd name="connsiteY79" fmla="*/ 4030 h 10031"/>
                          <a:gd name="connsiteX80" fmla="*/ 81 w 10000"/>
                          <a:gd name="connsiteY80" fmla="*/ 3887 h 10031"/>
                          <a:gd name="connsiteX81" fmla="*/ 42 w 10000"/>
                          <a:gd name="connsiteY81" fmla="*/ 3757 h 10031"/>
                          <a:gd name="connsiteX82" fmla="*/ 15 w 10000"/>
                          <a:gd name="connsiteY82" fmla="*/ 3639 h 10031"/>
                          <a:gd name="connsiteX83" fmla="*/ 8 w 10000"/>
                          <a:gd name="connsiteY83" fmla="*/ 3540 h 10031"/>
                          <a:gd name="connsiteX84" fmla="*/ 0 w 10000"/>
                          <a:gd name="connsiteY84" fmla="*/ 3466 h 10031"/>
                          <a:gd name="connsiteX85" fmla="*/ 0 w 10000"/>
                          <a:gd name="connsiteY85" fmla="*/ 3441 h 10031"/>
                          <a:gd name="connsiteX86" fmla="*/ 0 w 10000"/>
                          <a:gd name="connsiteY86" fmla="*/ 3397 h 10031"/>
                          <a:gd name="connsiteX87" fmla="*/ 0 w 10000"/>
                          <a:gd name="connsiteY87" fmla="*/ 3292 h 10031"/>
                          <a:gd name="connsiteX88" fmla="*/ 0 w 10000"/>
                          <a:gd name="connsiteY88" fmla="*/ 3125 h 10031"/>
                          <a:gd name="connsiteX89" fmla="*/ 0 w 10000"/>
                          <a:gd name="connsiteY89" fmla="*/ 2108 h 10031"/>
                          <a:gd name="connsiteX90" fmla="*/ 0 w 10000"/>
                          <a:gd name="connsiteY90" fmla="*/ 1823 h 10031"/>
                          <a:gd name="connsiteX91" fmla="*/ 0 w 10000"/>
                          <a:gd name="connsiteY91" fmla="*/ 1562 h 10031"/>
                          <a:gd name="connsiteX92" fmla="*/ 0 w 10000"/>
                          <a:gd name="connsiteY92" fmla="*/ 1333 h 10031"/>
                          <a:gd name="connsiteX93" fmla="*/ 15 w 10000"/>
                          <a:gd name="connsiteY93" fmla="*/ 1116 h 10031"/>
                          <a:gd name="connsiteX94" fmla="*/ 61 w 10000"/>
                          <a:gd name="connsiteY94" fmla="*/ 911 h 10031"/>
                          <a:gd name="connsiteX95" fmla="*/ 130 w 10000"/>
                          <a:gd name="connsiteY95" fmla="*/ 738 h 10031"/>
                          <a:gd name="connsiteX96" fmla="*/ 203 w 10000"/>
                          <a:gd name="connsiteY96" fmla="*/ 595 h 10031"/>
                          <a:gd name="connsiteX97" fmla="*/ 284 w 10000"/>
                          <a:gd name="connsiteY97" fmla="*/ 465 h 10031"/>
                          <a:gd name="connsiteX98" fmla="*/ 357 w 10000"/>
                          <a:gd name="connsiteY98" fmla="*/ 378 h 10031"/>
                          <a:gd name="connsiteX99" fmla="*/ 936 w 10000"/>
                          <a:gd name="connsiteY99" fmla="*/ 31 h 10031"/>
                          <a:gd name="connsiteX0" fmla="*/ 936 w 10000"/>
                          <a:gd name="connsiteY0" fmla="*/ 26 h 10026"/>
                          <a:gd name="connsiteX1" fmla="*/ 10000 w 10000"/>
                          <a:gd name="connsiteY1" fmla="*/ 5630 h 10026"/>
                          <a:gd name="connsiteX2" fmla="*/ 9893 w 10000"/>
                          <a:gd name="connsiteY2" fmla="*/ 5717 h 10026"/>
                          <a:gd name="connsiteX3" fmla="*/ 9797 w 10000"/>
                          <a:gd name="connsiteY3" fmla="*/ 5792 h 10026"/>
                          <a:gd name="connsiteX4" fmla="*/ 9731 w 10000"/>
                          <a:gd name="connsiteY4" fmla="*/ 5835 h 10026"/>
                          <a:gd name="connsiteX5" fmla="*/ 9689 w 10000"/>
                          <a:gd name="connsiteY5" fmla="*/ 5866 h 10026"/>
                          <a:gd name="connsiteX6" fmla="*/ 9574 w 10000"/>
                          <a:gd name="connsiteY6" fmla="*/ 5978 h 10026"/>
                          <a:gd name="connsiteX7" fmla="*/ 9490 w 10000"/>
                          <a:gd name="connsiteY7" fmla="*/ 6095 h 10026"/>
                          <a:gd name="connsiteX8" fmla="*/ 9436 w 10000"/>
                          <a:gd name="connsiteY8" fmla="*/ 6207 h 10026"/>
                          <a:gd name="connsiteX9" fmla="*/ 9401 w 10000"/>
                          <a:gd name="connsiteY9" fmla="*/ 6294 h 10026"/>
                          <a:gd name="connsiteX10" fmla="*/ 9382 w 10000"/>
                          <a:gd name="connsiteY10" fmla="*/ 6368 h 10026"/>
                          <a:gd name="connsiteX11" fmla="*/ 9375 w 10000"/>
                          <a:gd name="connsiteY11" fmla="*/ 6424 h 10026"/>
                          <a:gd name="connsiteX12" fmla="*/ 9375 w 10000"/>
                          <a:gd name="connsiteY12" fmla="*/ 6443 h 10026"/>
                          <a:gd name="connsiteX13" fmla="*/ 9375 w 10000"/>
                          <a:gd name="connsiteY13" fmla="*/ 6480 h 10026"/>
                          <a:gd name="connsiteX14" fmla="*/ 9367 w 10000"/>
                          <a:gd name="connsiteY14" fmla="*/ 6585 h 10026"/>
                          <a:gd name="connsiteX15" fmla="*/ 9367 w 10000"/>
                          <a:gd name="connsiteY15" fmla="*/ 6746 h 10026"/>
                          <a:gd name="connsiteX16" fmla="*/ 9359 w 10000"/>
                          <a:gd name="connsiteY16" fmla="*/ 6963 h 10026"/>
                          <a:gd name="connsiteX17" fmla="*/ 9355 w 10000"/>
                          <a:gd name="connsiteY17" fmla="*/ 7218 h 10026"/>
                          <a:gd name="connsiteX18" fmla="*/ 9348 w 10000"/>
                          <a:gd name="connsiteY18" fmla="*/ 7497 h 10026"/>
                          <a:gd name="connsiteX19" fmla="*/ 9340 w 10000"/>
                          <a:gd name="connsiteY19" fmla="*/ 7788 h 10026"/>
                          <a:gd name="connsiteX20" fmla="*/ 9332 w 10000"/>
                          <a:gd name="connsiteY20" fmla="*/ 8092 h 10026"/>
                          <a:gd name="connsiteX21" fmla="*/ 9328 w 10000"/>
                          <a:gd name="connsiteY21" fmla="*/ 8395 h 10026"/>
                          <a:gd name="connsiteX22" fmla="*/ 9321 w 10000"/>
                          <a:gd name="connsiteY22" fmla="*/ 8693 h 10026"/>
                          <a:gd name="connsiteX23" fmla="*/ 9313 w 10000"/>
                          <a:gd name="connsiteY23" fmla="*/ 8953 h 10026"/>
                          <a:gd name="connsiteX24" fmla="*/ 9305 w 10000"/>
                          <a:gd name="connsiteY24" fmla="*/ 9189 h 10026"/>
                          <a:gd name="connsiteX25" fmla="*/ 9305 w 10000"/>
                          <a:gd name="connsiteY25" fmla="*/ 9375 h 10026"/>
                          <a:gd name="connsiteX26" fmla="*/ 9302 w 10000"/>
                          <a:gd name="connsiteY26" fmla="*/ 9518 h 10026"/>
                          <a:gd name="connsiteX27" fmla="*/ 9305 w 10000"/>
                          <a:gd name="connsiteY27" fmla="*/ 9666 h 10026"/>
                          <a:gd name="connsiteX28" fmla="*/ 9332 w 10000"/>
                          <a:gd name="connsiteY28" fmla="*/ 9778 h 10026"/>
                          <a:gd name="connsiteX29" fmla="*/ 9367 w 10000"/>
                          <a:gd name="connsiteY29" fmla="*/ 9840 h 10026"/>
                          <a:gd name="connsiteX30" fmla="*/ 9413 w 10000"/>
                          <a:gd name="connsiteY30" fmla="*/ 9896 h 10026"/>
                          <a:gd name="connsiteX31" fmla="*/ 9455 w 10000"/>
                          <a:gd name="connsiteY31" fmla="*/ 9921 h 10026"/>
                          <a:gd name="connsiteX32" fmla="*/ 9501 w 10000"/>
                          <a:gd name="connsiteY32" fmla="*/ 9939 h 10026"/>
                          <a:gd name="connsiteX33" fmla="*/ 9536 w 10000"/>
                          <a:gd name="connsiteY33" fmla="*/ 9952 h 10026"/>
                          <a:gd name="connsiteX34" fmla="*/ 9563 w 10000"/>
                          <a:gd name="connsiteY34" fmla="*/ 9983 h 10026"/>
                          <a:gd name="connsiteX35" fmla="*/ 9463 w 10000"/>
                          <a:gd name="connsiteY35" fmla="*/ 10014 h 10026"/>
                          <a:gd name="connsiteX36" fmla="*/ 9367 w 10000"/>
                          <a:gd name="connsiteY36" fmla="*/ 10026 h 10026"/>
                          <a:gd name="connsiteX37" fmla="*/ 9286 w 10000"/>
                          <a:gd name="connsiteY37" fmla="*/ 10014 h 10026"/>
                          <a:gd name="connsiteX38" fmla="*/ 9225 w 10000"/>
                          <a:gd name="connsiteY38" fmla="*/ 9995 h 10026"/>
                          <a:gd name="connsiteX39" fmla="*/ 9186 w 10000"/>
                          <a:gd name="connsiteY39" fmla="*/ 9970 h 10026"/>
                          <a:gd name="connsiteX40" fmla="*/ 9171 w 10000"/>
                          <a:gd name="connsiteY40" fmla="*/ 9964 h 10026"/>
                          <a:gd name="connsiteX41" fmla="*/ 9152 w 10000"/>
                          <a:gd name="connsiteY41" fmla="*/ 9952 h 10026"/>
                          <a:gd name="connsiteX42" fmla="*/ 9098 w 10000"/>
                          <a:gd name="connsiteY42" fmla="*/ 9921 h 10026"/>
                          <a:gd name="connsiteX43" fmla="*/ 9010 w 10000"/>
                          <a:gd name="connsiteY43" fmla="*/ 9865 h 10026"/>
                          <a:gd name="connsiteX44" fmla="*/ 8899 w 10000"/>
                          <a:gd name="connsiteY44" fmla="*/ 9790 h 10026"/>
                          <a:gd name="connsiteX45" fmla="*/ 8749 w 10000"/>
                          <a:gd name="connsiteY45" fmla="*/ 9691 h 10026"/>
                          <a:gd name="connsiteX46" fmla="*/ 8569 w 10000"/>
                          <a:gd name="connsiteY46" fmla="*/ 9573 h 10026"/>
                          <a:gd name="connsiteX47" fmla="*/ 8373 w 10000"/>
                          <a:gd name="connsiteY47" fmla="*/ 9443 h 10026"/>
                          <a:gd name="connsiteX48" fmla="*/ 8147 w 10000"/>
                          <a:gd name="connsiteY48" fmla="*/ 9301 h 10026"/>
                          <a:gd name="connsiteX49" fmla="*/ 7905 w 10000"/>
                          <a:gd name="connsiteY49" fmla="*/ 9146 h 10026"/>
                          <a:gd name="connsiteX50" fmla="*/ 7636 w 10000"/>
                          <a:gd name="connsiteY50" fmla="*/ 8972 h 10026"/>
                          <a:gd name="connsiteX51" fmla="*/ 7352 w 10000"/>
                          <a:gd name="connsiteY51" fmla="*/ 8786 h 10026"/>
                          <a:gd name="connsiteX52" fmla="*/ 7049 w 10000"/>
                          <a:gd name="connsiteY52" fmla="*/ 8594 h 10026"/>
                          <a:gd name="connsiteX53" fmla="*/ 6742 w 10000"/>
                          <a:gd name="connsiteY53" fmla="*/ 8395 h 10026"/>
                          <a:gd name="connsiteX54" fmla="*/ 6420 w 10000"/>
                          <a:gd name="connsiteY54" fmla="*/ 8179 h 10026"/>
                          <a:gd name="connsiteX55" fmla="*/ 6086 w 10000"/>
                          <a:gd name="connsiteY55" fmla="*/ 7974 h 10026"/>
                          <a:gd name="connsiteX56" fmla="*/ 5748 w 10000"/>
                          <a:gd name="connsiteY56" fmla="*/ 7745 h 10026"/>
                          <a:gd name="connsiteX57" fmla="*/ 5399 w 10000"/>
                          <a:gd name="connsiteY57" fmla="*/ 7528 h 10026"/>
                          <a:gd name="connsiteX58" fmla="*/ 5050 w 10000"/>
                          <a:gd name="connsiteY58" fmla="*/ 7304 h 10026"/>
                          <a:gd name="connsiteX59" fmla="*/ 4693 w 10000"/>
                          <a:gd name="connsiteY59" fmla="*/ 7075 h 10026"/>
                          <a:gd name="connsiteX60" fmla="*/ 4344 w 10000"/>
                          <a:gd name="connsiteY60" fmla="*/ 6846 h 10026"/>
                          <a:gd name="connsiteX61" fmla="*/ 3995 w 10000"/>
                          <a:gd name="connsiteY61" fmla="*/ 6616 h 10026"/>
                          <a:gd name="connsiteX62" fmla="*/ 3653 w 10000"/>
                          <a:gd name="connsiteY62" fmla="*/ 6399 h 10026"/>
                          <a:gd name="connsiteX63" fmla="*/ 3312 w 10000"/>
                          <a:gd name="connsiteY63" fmla="*/ 6182 h 10026"/>
                          <a:gd name="connsiteX64" fmla="*/ 2982 w 10000"/>
                          <a:gd name="connsiteY64" fmla="*/ 5965 h 10026"/>
                          <a:gd name="connsiteX65" fmla="*/ 2667 w 10000"/>
                          <a:gd name="connsiteY65" fmla="*/ 5761 h 10026"/>
                          <a:gd name="connsiteX66" fmla="*/ 2356 w 10000"/>
                          <a:gd name="connsiteY66" fmla="*/ 5562 h 10026"/>
                          <a:gd name="connsiteX67" fmla="*/ 2064 w 10000"/>
                          <a:gd name="connsiteY67" fmla="*/ 5370 h 10026"/>
                          <a:gd name="connsiteX68" fmla="*/ 1788 w 10000"/>
                          <a:gd name="connsiteY68" fmla="*/ 5196 h 10026"/>
                          <a:gd name="connsiteX69" fmla="*/ 1527 w 10000"/>
                          <a:gd name="connsiteY69" fmla="*/ 5023 h 10026"/>
                          <a:gd name="connsiteX70" fmla="*/ 1289 w 10000"/>
                          <a:gd name="connsiteY70" fmla="*/ 4868 h 10026"/>
                          <a:gd name="connsiteX71" fmla="*/ 1071 w 10000"/>
                          <a:gd name="connsiteY71" fmla="*/ 4732 h 10026"/>
                          <a:gd name="connsiteX72" fmla="*/ 883 w 10000"/>
                          <a:gd name="connsiteY72" fmla="*/ 4608 h 10026"/>
                          <a:gd name="connsiteX73" fmla="*/ 714 w 10000"/>
                          <a:gd name="connsiteY73" fmla="*/ 4502 h 10026"/>
                          <a:gd name="connsiteX74" fmla="*/ 572 w 10000"/>
                          <a:gd name="connsiteY74" fmla="*/ 4403 h 10026"/>
                          <a:gd name="connsiteX75" fmla="*/ 464 w 10000"/>
                          <a:gd name="connsiteY75" fmla="*/ 4341 h 10026"/>
                          <a:gd name="connsiteX76" fmla="*/ 391 w 10000"/>
                          <a:gd name="connsiteY76" fmla="*/ 4285 h 10026"/>
                          <a:gd name="connsiteX77" fmla="*/ 349 w 10000"/>
                          <a:gd name="connsiteY77" fmla="*/ 4254 h 10026"/>
                          <a:gd name="connsiteX78" fmla="*/ 230 w 10000"/>
                          <a:gd name="connsiteY78" fmla="*/ 4155 h 10026"/>
                          <a:gd name="connsiteX79" fmla="*/ 142 w 10000"/>
                          <a:gd name="connsiteY79" fmla="*/ 4025 h 10026"/>
                          <a:gd name="connsiteX80" fmla="*/ 81 w 10000"/>
                          <a:gd name="connsiteY80" fmla="*/ 3882 h 10026"/>
                          <a:gd name="connsiteX81" fmla="*/ 42 w 10000"/>
                          <a:gd name="connsiteY81" fmla="*/ 3752 h 10026"/>
                          <a:gd name="connsiteX82" fmla="*/ 15 w 10000"/>
                          <a:gd name="connsiteY82" fmla="*/ 3634 h 10026"/>
                          <a:gd name="connsiteX83" fmla="*/ 8 w 10000"/>
                          <a:gd name="connsiteY83" fmla="*/ 3535 h 10026"/>
                          <a:gd name="connsiteX84" fmla="*/ 0 w 10000"/>
                          <a:gd name="connsiteY84" fmla="*/ 3461 h 10026"/>
                          <a:gd name="connsiteX85" fmla="*/ 0 w 10000"/>
                          <a:gd name="connsiteY85" fmla="*/ 3436 h 10026"/>
                          <a:gd name="connsiteX86" fmla="*/ 0 w 10000"/>
                          <a:gd name="connsiteY86" fmla="*/ 3392 h 10026"/>
                          <a:gd name="connsiteX87" fmla="*/ 0 w 10000"/>
                          <a:gd name="connsiteY87" fmla="*/ 3287 h 10026"/>
                          <a:gd name="connsiteX88" fmla="*/ 0 w 10000"/>
                          <a:gd name="connsiteY88" fmla="*/ 3120 h 10026"/>
                          <a:gd name="connsiteX89" fmla="*/ 0 w 10000"/>
                          <a:gd name="connsiteY89" fmla="*/ 2103 h 10026"/>
                          <a:gd name="connsiteX90" fmla="*/ 0 w 10000"/>
                          <a:gd name="connsiteY90" fmla="*/ 1818 h 10026"/>
                          <a:gd name="connsiteX91" fmla="*/ 0 w 10000"/>
                          <a:gd name="connsiteY91" fmla="*/ 1557 h 10026"/>
                          <a:gd name="connsiteX92" fmla="*/ 0 w 10000"/>
                          <a:gd name="connsiteY92" fmla="*/ 1328 h 10026"/>
                          <a:gd name="connsiteX93" fmla="*/ 15 w 10000"/>
                          <a:gd name="connsiteY93" fmla="*/ 1111 h 10026"/>
                          <a:gd name="connsiteX94" fmla="*/ 61 w 10000"/>
                          <a:gd name="connsiteY94" fmla="*/ 906 h 10026"/>
                          <a:gd name="connsiteX95" fmla="*/ 130 w 10000"/>
                          <a:gd name="connsiteY95" fmla="*/ 733 h 10026"/>
                          <a:gd name="connsiteX96" fmla="*/ 203 w 10000"/>
                          <a:gd name="connsiteY96" fmla="*/ 590 h 10026"/>
                          <a:gd name="connsiteX97" fmla="*/ 284 w 10000"/>
                          <a:gd name="connsiteY97" fmla="*/ 460 h 10026"/>
                          <a:gd name="connsiteX98" fmla="*/ 357 w 10000"/>
                          <a:gd name="connsiteY98" fmla="*/ 373 h 10026"/>
                          <a:gd name="connsiteX99" fmla="*/ 936 w 10000"/>
                          <a:gd name="connsiteY99" fmla="*/ 26 h 10026"/>
                          <a:gd name="connsiteX0" fmla="*/ 936 w 10000"/>
                          <a:gd name="connsiteY0" fmla="*/ 32 h 10032"/>
                          <a:gd name="connsiteX1" fmla="*/ 10000 w 10000"/>
                          <a:gd name="connsiteY1" fmla="*/ 5636 h 10032"/>
                          <a:gd name="connsiteX2" fmla="*/ 9893 w 10000"/>
                          <a:gd name="connsiteY2" fmla="*/ 5723 h 10032"/>
                          <a:gd name="connsiteX3" fmla="*/ 9797 w 10000"/>
                          <a:gd name="connsiteY3" fmla="*/ 5798 h 10032"/>
                          <a:gd name="connsiteX4" fmla="*/ 9731 w 10000"/>
                          <a:gd name="connsiteY4" fmla="*/ 5841 h 10032"/>
                          <a:gd name="connsiteX5" fmla="*/ 9689 w 10000"/>
                          <a:gd name="connsiteY5" fmla="*/ 5872 h 10032"/>
                          <a:gd name="connsiteX6" fmla="*/ 9574 w 10000"/>
                          <a:gd name="connsiteY6" fmla="*/ 5984 h 10032"/>
                          <a:gd name="connsiteX7" fmla="*/ 9490 w 10000"/>
                          <a:gd name="connsiteY7" fmla="*/ 6101 h 10032"/>
                          <a:gd name="connsiteX8" fmla="*/ 9436 w 10000"/>
                          <a:gd name="connsiteY8" fmla="*/ 6213 h 10032"/>
                          <a:gd name="connsiteX9" fmla="*/ 9401 w 10000"/>
                          <a:gd name="connsiteY9" fmla="*/ 6300 h 10032"/>
                          <a:gd name="connsiteX10" fmla="*/ 9382 w 10000"/>
                          <a:gd name="connsiteY10" fmla="*/ 6374 h 10032"/>
                          <a:gd name="connsiteX11" fmla="*/ 9375 w 10000"/>
                          <a:gd name="connsiteY11" fmla="*/ 6430 h 10032"/>
                          <a:gd name="connsiteX12" fmla="*/ 9375 w 10000"/>
                          <a:gd name="connsiteY12" fmla="*/ 6449 h 10032"/>
                          <a:gd name="connsiteX13" fmla="*/ 9375 w 10000"/>
                          <a:gd name="connsiteY13" fmla="*/ 6486 h 10032"/>
                          <a:gd name="connsiteX14" fmla="*/ 9367 w 10000"/>
                          <a:gd name="connsiteY14" fmla="*/ 6591 h 10032"/>
                          <a:gd name="connsiteX15" fmla="*/ 9367 w 10000"/>
                          <a:gd name="connsiteY15" fmla="*/ 6752 h 10032"/>
                          <a:gd name="connsiteX16" fmla="*/ 9359 w 10000"/>
                          <a:gd name="connsiteY16" fmla="*/ 6969 h 10032"/>
                          <a:gd name="connsiteX17" fmla="*/ 9355 w 10000"/>
                          <a:gd name="connsiteY17" fmla="*/ 7224 h 10032"/>
                          <a:gd name="connsiteX18" fmla="*/ 9348 w 10000"/>
                          <a:gd name="connsiteY18" fmla="*/ 7503 h 10032"/>
                          <a:gd name="connsiteX19" fmla="*/ 9340 w 10000"/>
                          <a:gd name="connsiteY19" fmla="*/ 7794 h 10032"/>
                          <a:gd name="connsiteX20" fmla="*/ 9332 w 10000"/>
                          <a:gd name="connsiteY20" fmla="*/ 8098 h 10032"/>
                          <a:gd name="connsiteX21" fmla="*/ 9328 w 10000"/>
                          <a:gd name="connsiteY21" fmla="*/ 8401 h 10032"/>
                          <a:gd name="connsiteX22" fmla="*/ 9321 w 10000"/>
                          <a:gd name="connsiteY22" fmla="*/ 8699 h 10032"/>
                          <a:gd name="connsiteX23" fmla="*/ 9313 w 10000"/>
                          <a:gd name="connsiteY23" fmla="*/ 8959 h 10032"/>
                          <a:gd name="connsiteX24" fmla="*/ 9305 w 10000"/>
                          <a:gd name="connsiteY24" fmla="*/ 9195 h 10032"/>
                          <a:gd name="connsiteX25" fmla="*/ 9305 w 10000"/>
                          <a:gd name="connsiteY25" fmla="*/ 9381 h 10032"/>
                          <a:gd name="connsiteX26" fmla="*/ 9302 w 10000"/>
                          <a:gd name="connsiteY26" fmla="*/ 9524 h 10032"/>
                          <a:gd name="connsiteX27" fmla="*/ 9305 w 10000"/>
                          <a:gd name="connsiteY27" fmla="*/ 9672 h 10032"/>
                          <a:gd name="connsiteX28" fmla="*/ 9332 w 10000"/>
                          <a:gd name="connsiteY28" fmla="*/ 9784 h 10032"/>
                          <a:gd name="connsiteX29" fmla="*/ 9367 w 10000"/>
                          <a:gd name="connsiteY29" fmla="*/ 9846 h 10032"/>
                          <a:gd name="connsiteX30" fmla="*/ 9413 w 10000"/>
                          <a:gd name="connsiteY30" fmla="*/ 9902 h 10032"/>
                          <a:gd name="connsiteX31" fmla="*/ 9455 w 10000"/>
                          <a:gd name="connsiteY31" fmla="*/ 9927 h 10032"/>
                          <a:gd name="connsiteX32" fmla="*/ 9501 w 10000"/>
                          <a:gd name="connsiteY32" fmla="*/ 9945 h 10032"/>
                          <a:gd name="connsiteX33" fmla="*/ 9536 w 10000"/>
                          <a:gd name="connsiteY33" fmla="*/ 9958 h 10032"/>
                          <a:gd name="connsiteX34" fmla="*/ 9563 w 10000"/>
                          <a:gd name="connsiteY34" fmla="*/ 9989 h 10032"/>
                          <a:gd name="connsiteX35" fmla="*/ 9463 w 10000"/>
                          <a:gd name="connsiteY35" fmla="*/ 10020 h 10032"/>
                          <a:gd name="connsiteX36" fmla="*/ 9367 w 10000"/>
                          <a:gd name="connsiteY36" fmla="*/ 10032 h 10032"/>
                          <a:gd name="connsiteX37" fmla="*/ 9286 w 10000"/>
                          <a:gd name="connsiteY37" fmla="*/ 10020 h 10032"/>
                          <a:gd name="connsiteX38" fmla="*/ 9225 w 10000"/>
                          <a:gd name="connsiteY38" fmla="*/ 10001 h 10032"/>
                          <a:gd name="connsiteX39" fmla="*/ 9186 w 10000"/>
                          <a:gd name="connsiteY39" fmla="*/ 9976 h 10032"/>
                          <a:gd name="connsiteX40" fmla="*/ 9171 w 10000"/>
                          <a:gd name="connsiteY40" fmla="*/ 9970 h 10032"/>
                          <a:gd name="connsiteX41" fmla="*/ 9152 w 10000"/>
                          <a:gd name="connsiteY41" fmla="*/ 9958 h 10032"/>
                          <a:gd name="connsiteX42" fmla="*/ 9098 w 10000"/>
                          <a:gd name="connsiteY42" fmla="*/ 9927 h 10032"/>
                          <a:gd name="connsiteX43" fmla="*/ 9010 w 10000"/>
                          <a:gd name="connsiteY43" fmla="*/ 9871 h 10032"/>
                          <a:gd name="connsiteX44" fmla="*/ 8899 w 10000"/>
                          <a:gd name="connsiteY44" fmla="*/ 9796 h 10032"/>
                          <a:gd name="connsiteX45" fmla="*/ 8749 w 10000"/>
                          <a:gd name="connsiteY45" fmla="*/ 9697 h 10032"/>
                          <a:gd name="connsiteX46" fmla="*/ 8569 w 10000"/>
                          <a:gd name="connsiteY46" fmla="*/ 9579 h 10032"/>
                          <a:gd name="connsiteX47" fmla="*/ 8373 w 10000"/>
                          <a:gd name="connsiteY47" fmla="*/ 9449 h 10032"/>
                          <a:gd name="connsiteX48" fmla="*/ 8147 w 10000"/>
                          <a:gd name="connsiteY48" fmla="*/ 9307 h 10032"/>
                          <a:gd name="connsiteX49" fmla="*/ 7905 w 10000"/>
                          <a:gd name="connsiteY49" fmla="*/ 9152 h 10032"/>
                          <a:gd name="connsiteX50" fmla="*/ 7636 w 10000"/>
                          <a:gd name="connsiteY50" fmla="*/ 8978 h 10032"/>
                          <a:gd name="connsiteX51" fmla="*/ 7352 w 10000"/>
                          <a:gd name="connsiteY51" fmla="*/ 8792 h 10032"/>
                          <a:gd name="connsiteX52" fmla="*/ 7049 w 10000"/>
                          <a:gd name="connsiteY52" fmla="*/ 8600 h 10032"/>
                          <a:gd name="connsiteX53" fmla="*/ 6742 w 10000"/>
                          <a:gd name="connsiteY53" fmla="*/ 8401 h 10032"/>
                          <a:gd name="connsiteX54" fmla="*/ 6420 w 10000"/>
                          <a:gd name="connsiteY54" fmla="*/ 8185 h 10032"/>
                          <a:gd name="connsiteX55" fmla="*/ 6086 w 10000"/>
                          <a:gd name="connsiteY55" fmla="*/ 7980 h 10032"/>
                          <a:gd name="connsiteX56" fmla="*/ 5748 w 10000"/>
                          <a:gd name="connsiteY56" fmla="*/ 7751 h 10032"/>
                          <a:gd name="connsiteX57" fmla="*/ 5399 w 10000"/>
                          <a:gd name="connsiteY57" fmla="*/ 7534 h 10032"/>
                          <a:gd name="connsiteX58" fmla="*/ 5050 w 10000"/>
                          <a:gd name="connsiteY58" fmla="*/ 7310 h 10032"/>
                          <a:gd name="connsiteX59" fmla="*/ 4693 w 10000"/>
                          <a:gd name="connsiteY59" fmla="*/ 7081 h 10032"/>
                          <a:gd name="connsiteX60" fmla="*/ 4344 w 10000"/>
                          <a:gd name="connsiteY60" fmla="*/ 6852 h 10032"/>
                          <a:gd name="connsiteX61" fmla="*/ 3995 w 10000"/>
                          <a:gd name="connsiteY61" fmla="*/ 6622 h 10032"/>
                          <a:gd name="connsiteX62" fmla="*/ 3653 w 10000"/>
                          <a:gd name="connsiteY62" fmla="*/ 6405 h 10032"/>
                          <a:gd name="connsiteX63" fmla="*/ 3312 w 10000"/>
                          <a:gd name="connsiteY63" fmla="*/ 6188 h 10032"/>
                          <a:gd name="connsiteX64" fmla="*/ 2982 w 10000"/>
                          <a:gd name="connsiteY64" fmla="*/ 5971 h 10032"/>
                          <a:gd name="connsiteX65" fmla="*/ 2667 w 10000"/>
                          <a:gd name="connsiteY65" fmla="*/ 5767 h 10032"/>
                          <a:gd name="connsiteX66" fmla="*/ 2356 w 10000"/>
                          <a:gd name="connsiteY66" fmla="*/ 5568 h 10032"/>
                          <a:gd name="connsiteX67" fmla="*/ 2064 w 10000"/>
                          <a:gd name="connsiteY67" fmla="*/ 5376 h 10032"/>
                          <a:gd name="connsiteX68" fmla="*/ 1788 w 10000"/>
                          <a:gd name="connsiteY68" fmla="*/ 5202 h 10032"/>
                          <a:gd name="connsiteX69" fmla="*/ 1527 w 10000"/>
                          <a:gd name="connsiteY69" fmla="*/ 5029 h 10032"/>
                          <a:gd name="connsiteX70" fmla="*/ 1289 w 10000"/>
                          <a:gd name="connsiteY70" fmla="*/ 4874 h 10032"/>
                          <a:gd name="connsiteX71" fmla="*/ 1071 w 10000"/>
                          <a:gd name="connsiteY71" fmla="*/ 4738 h 10032"/>
                          <a:gd name="connsiteX72" fmla="*/ 883 w 10000"/>
                          <a:gd name="connsiteY72" fmla="*/ 4614 h 10032"/>
                          <a:gd name="connsiteX73" fmla="*/ 714 w 10000"/>
                          <a:gd name="connsiteY73" fmla="*/ 4508 h 10032"/>
                          <a:gd name="connsiteX74" fmla="*/ 572 w 10000"/>
                          <a:gd name="connsiteY74" fmla="*/ 4409 h 10032"/>
                          <a:gd name="connsiteX75" fmla="*/ 464 w 10000"/>
                          <a:gd name="connsiteY75" fmla="*/ 4347 h 10032"/>
                          <a:gd name="connsiteX76" fmla="*/ 391 w 10000"/>
                          <a:gd name="connsiteY76" fmla="*/ 4291 h 10032"/>
                          <a:gd name="connsiteX77" fmla="*/ 349 w 10000"/>
                          <a:gd name="connsiteY77" fmla="*/ 4260 h 10032"/>
                          <a:gd name="connsiteX78" fmla="*/ 230 w 10000"/>
                          <a:gd name="connsiteY78" fmla="*/ 4161 h 10032"/>
                          <a:gd name="connsiteX79" fmla="*/ 142 w 10000"/>
                          <a:gd name="connsiteY79" fmla="*/ 4031 h 10032"/>
                          <a:gd name="connsiteX80" fmla="*/ 81 w 10000"/>
                          <a:gd name="connsiteY80" fmla="*/ 3888 h 10032"/>
                          <a:gd name="connsiteX81" fmla="*/ 42 w 10000"/>
                          <a:gd name="connsiteY81" fmla="*/ 3758 h 10032"/>
                          <a:gd name="connsiteX82" fmla="*/ 15 w 10000"/>
                          <a:gd name="connsiteY82" fmla="*/ 3640 h 10032"/>
                          <a:gd name="connsiteX83" fmla="*/ 8 w 10000"/>
                          <a:gd name="connsiteY83" fmla="*/ 3541 h 10032"/>
                          <a:gd name="connsiteX84" fmla="*/ 0 w 10000"/>
                          <a:gd name="connsiteY84" fmla="*/ 3467 h 10032"/>
                          <a:gd name="connsiteX85" fmla="*/ 0 w 10000"/>
                          <a:gd name="connsiteY85" fmla="*/ 3442 h 10032"/>
                          <a:gd name="connsiteX86" fmla="*/ 0 w 10000"/>
                          <a:gd name="connsiteY86" fmla="*/ 3398 h 10032"/>
                          <a:gd name="connsiteX87" fmla="*/ 0 w 10000"/>
                          <a:gd name="connsiteY87" fmla="*/ 3293 h 10032"/>
                          <a:gd name="connsiteX88" fmla="*/ 0 w 10000"/>
                          <a:gd name="connsiteY88" fmla="*/ 3126 h 10032"/>
                          <a:gd name="connsiteX89" fmla="*/ 0 w 10000"/>
                          <a:gd name="connsiteY89" fmla="*/ 2109 h 10032"/>
                          <a:gd name="connsiteX90" fmla="*/ 0 w 10000"/>
                          <a:gd name="connsiteY90" fmla="*/ 1824 h 10032"/>
                          <a:gd name="connsiteX91" fmla="*/ 0 w 10000"/>
                          <a:gd name="connsiteY91" fmla="*/ 1563 h 10032"/>
                          <a:gd name="connsiteX92" fmla="*/ 0 w 10000"/>
                          <a:gd name="connsiteY92" fmla="*/ 1334 h 10032"/>
                          <a:gd name="connsiteX93" fmla="*/ 15 w 10000"/>
                          <a:gd name="connsiteY93" fmla="*/ 1117 h 10032"/>
                          <a:gd name="connsiteX94" fmla="*/ 61 w 10000"/>
                          <a:gd name="connsiteY94" fmla="*/ 912 h 10032"/>
                          <a:gd name="connsiteX95" fmla="*/ 130 w 10000"/>
                          <a:gd name="connsiteY95" fmla="*/ 739 h 10032"/>
                          <a:gd name="connsiteX96" fmla="*/ 203 w 10000"/>
                          <a:gd name="connsiteY96" fmla="*/ 596 h 10032"/>
                          <a:gd name="connsiteX97" fmla="*/ 284 w 10000"/>
                          <a:gd name="connsiteY97" fmla="*/ 466 h 10032"/>
                          <a:gd name="connsiteX98" fmla="*/ 357 w 10000"/>
                          <a:gd name="connsiteY98" fmla="*/ 379 h 10032"/>
                          <a:gd name="connsiteX99" fmla="*/ 936 w 10000"/>
                          <a:gd name="connsiteY99" fmla="*/ 32 h 10032"/>
                          <a:gd name="connsiteX0" fmla="*/ 936 w 10000"/>
                          <a:gd name="connsiteY0" fmla="*/ 18 h 10018"/>
                          <a:gd name="connsiteX1" fmla="*/ 10000 w 10000"/>
                          <a:gd name="connsiteY1" fmla="*/ 5622 h 10018"/>
                          <a:gd name="connsiteX2" fmla="*/ 9893 w 10000"/>
                          <a:gd name="connsiteY2" fmla="*/ 5709 h 10018"/>
                          <a:gd name="connsiteX3" fmla="*/ 9797 w 10000"/>
                          <a:gd name="connsiteY3" fmla="*/ 5784 h 10018"/>
                          <a:gd name="connsiteX4" fmla="*/ 9731 w 10000"/>
                          <a:gd name="connsiteY4" fmla="*/ 5827 h 10018"/>
                          <a:gd name="connsiteX5" fmla="*/ 9689 w 10000"/>
                          <a:gd name="connsiteY5" fmla="*/ 5858 h 10018"/>
                          <a:gd name="connsiteX6" fmla="*/ 9574 w 10000"/>
                          <a:gd name="connsiteY6" fmla="*/ 5970 h 10018"/>
                          <a:gd name="connsiteX7" fmla="*/ 9490 w 10000"/>
                          <a:gd name="connsiteY7" fmla="*/ 6087 h 10018"/>
                          <a:gd name="connsiteX8" fmla="*/ 9436 w 10000"/>
                          <a:gd name="connsiteY8" fmla="*/ 6199 h 10018"/>
                          <a:gd name="connsiteX9" fmla="*/ 9401 w 10000"/>
                          <a:gd name="connsiteY9" fmla="*/ 6286 h 10018"/>
                          <a:gd name="connsiteX10" fmla="*/ 9382 w 10000"/>
                          <a:gd name="connsiteY10" fmla="*/ 6360 h 10018"/>
                          <a:gd name="connsiteX11" fmla="*/ 9375 w 10000"/>
                          <a:gd name="connsiteY11" fmla="*/ 6416 h 10018"/>
                          <a:gd name="connsiteX12" fmla="*/ 9375 w 10000"/>
                          <a:gd name="connsiteY12" fmla="*/ 6435 h 10018"/>
                          <a:gd name="connsiteX13" fmla="*/ 9375 w 10000"/>
                          <a:gd name="connsiteY13" fmla="*/ 6472 h 10018"/>
                          <a:gd name="connsiteX14" fmla="*/ 9367 w 10000"/>
                          <a:gd name="connsiteY14" fmla="*/ 6577 h 10018"/>
                          <a:gd name="connsiteX15" fmla="*/ 9367 w 10000"/>
                          <a:gd name="connsiteY15" fmla="*/ 6738 h 10018"/>
                          <a:gd name="connsiteX16" fmla="*/ 9359 w 10000"/>
                          <a:gd name="connsiteY16" fmla="*/ 6955 h 10018"/>
                          <a:gd name="connsiteX17" fmla="*/ 9355 w 10000"/>
                          <a:gd name="connsiteY17" fmla="*/ 7210 h 10018"/>
                          <a:gd name="connsiteX18" fmla="*/ 9348 w 10000"/>
                          <a:gd name="connsiteY18" fmla="*/ 7489 h 10018"/>
                          <a:gd name="connsiteX19" fmla="*/ 9340 w 10000"/>
                          <a:gd name="connsiteY19" fmla="*/ 7780 h 10018"/>
                          <a:gd name="connsiteX20" fmla="*/ 9332 w 10000"/>
                          <a:gd name="connsiteY20" fmla="*/ 8084 h 10018"/>
                          <a:gd name="connsiteX21" fmla="*/ 9328 w 10000"/>
                          <a:gd name="connsiteY21" fmla="*/ 8387 h 10018"/>
                          <a:gd name="connsiteX22" fmla="*/ 9321 w 10000"/>
                          <a:gd name="connsiteY22" fmla="*/ 8685 h 10018"/>
                          <a:gd name="connsiteX23" fmla="*/ 9313 w 10000"/>
                          <a:gd name="connsiteY23" fmla="*/ 8945 h 10018"/>
                          <a:gd name="connsiteX24" fmla="*/ 9305 w 10000"/>
                          <a:gd name="connsiteY24" fmla="*/ 9181 h 10018"/>
                          <a:gd name="connsiteX25" fmla="*/ 9305 w 10000"/>
                          <a:gd name="connsiteY25" fmla="*/ 9367 h 10018"/>
                          <a:gd name="connsiteX26" fmla="*/ 9302 w 10000"/>
                          <a:gd name="connsiteY26" fmla="*/ 9510 h 10018"/>
                          <a:gd name="connsiteX27" fmla="*/ 9305 w 10000"/>
                          <a:gd name="connsiteY27" fmla="*/ 9658 h 10018"/>
                          <a:gd name="connsiteX28" fmla="*/ 9332 w 10000"/>
                          <a:gd name="connsiteY28" fmla="*/ 9770 h 10018"/>
                          <a:gd name="connsiteX29" fmla="*/ 9367 w 10000"/>
                          <a:gd name="connsiteY29" fmla="*/ 9832 h 10018"/>
                          <a:gd name="connsiteX30" fmla="*/ 9413 w 10000"/>
                          <a:gd name="connsiteY30" fmla="*/ 9888 h 10018"/>
                          <a:gd name="connsiteX31" fmla="*/ 9455 w 10000"/>
                          <a:gd name="connsiteY31" fmla="*/ 9913 h 10018"/>
                          <a:gd name="connsiteX32" fmla="*/ 9501 w 10000"/>
                          <a:gd name="connsiteY32" fmla="*/ 9931 h 10018"/>
                          <a:gd name="connsiteX33" fmla="*/ 9536 w 10000"/>
                          <a:gd name="connsiteY33" fmla="*/ 9944 h 10018"/>
                          <a:gd name="connsiteX34" fmla="*/ 9563 w 10000"/>
                          <a:gd name="connsiteY34" fmla="*/ 9975 h 10018"/>
                          <a:gd name="connsiteX35" fmla="*/ 9463 w 10000"/>
                          <a:gd name="connsiteY35" fmla="*/ 10006 h 10018"/>
                          <a:gd name="connsiteX36" fmla="*/ 9367 w 10000"/>
                          <a:gd name="connsiteY36" fmla="*/ 10018 h 10018"/>
                          <a:gd name="connsiteX37" fmla="*/ 9286 w 10000"/>
                          <a:gd name="connsiteY37" fmla="*/ 10006 h 10018"/>
                          <a:gd name="connsiteX38" fmla="*/ 9225 w 10000"/>
                          <a:gd name="connsiteY38" fmla="*/ 9987 h 10018"/>
                          <a:gd name="connsiteX39" fmla="*/ 9186 w 10000"/>
                          <a:gd name="connsiteY39" fmla="*/ 9962 h 10018"/>
                          <a:gd name="connsiteX40" fmla="*/ 9171 w 10000"/>
                          <a:gd name="connsiteY40" fmla="*/ 9956 h 10018"/>
                          <a:gd name="connsiteX41" fmla="*/ 9152 w 10000"/>
                          <a:gd name="connsiteY41" fmla="*/ 9944 h 10018"/>
                          <a:gd name="connsiteX42" fmla="*/ 9098 w 10000"/>
                          <a:gd name="connsiteY42" fmla="*/ 9913 h 10018"/>
                          <a:gd name="connsiteX43" fmla="*/ 9010 w 10000"/>
                          <a:gd name="connsiteY43" fmla="*/ 9857 h 10018"/>
                          <a:gd name="connsiteX44" fmla="*/ 8899 w 10000"/>
                          <a:gd name="connsiteY44" fmla="*/ 9782 h 10018"/>
                          <a:gd name="connsiteX45" fmla="*/ 8749 w 10000"/>
                          <a:gd name="connsiteY45" fmla="*/ 9683 h 10018"/>
                          <a:gd name="connsiteX46" fmla="*/ 8569 w 10000"/>
                          <a:gd name="connsiteY46" fmla="*/ 9565 h 10018"/>
                          <a:gd name="connsiteX47" fmla="*/ 8373 w 10000"/>
                          <a:gd name="connsiteY47" fmla="*/ 9435 h 10018"/>
                          <a:gd name="connsiteX48" fmla="*/ 8147 w 10000"/>
                          <a:gd name="connsiteY48" fmla="*/ 9293 h 10018"/>
                          <a:gd name="connsiteX49" fmla="*/ 7905 w 10000"/>
                          <a:gd name="connsiteY49" fmla="*/ 9138 h 10018"/>
                          <a:gd name="connsiteX50" fmla="*/ 7636 w 10000"/>
                          <a:gd name="connsiteY50" fmla="*/ 8964 h 10018"/>
                          <a:gd name="connsiteX51" fmla="*/ 7352 w 10000"/>
                          <a:gd name="connsiteY51" fmla="*/ 8778 h 10018"/>
                          <a:gd name="connsiteX52" fmla="*/ 7049 w 10000"/>
                          <a:gd name="connsiteY52" fmla="*/ 8586 h 10018"/>
                          <a:gd name="connsiteX53" fmla="*/ 6742 w 10000"/>
                          <a:gd name="connsiteY53" fmla="*/ 8387 h 10018"/>
                          <a:gd name="connsiteX54" fmla="*/ 6420 w 10000"/>
                          <a:gd name="connsiteY54" fmla="*/ 8171 h 10018"/>
                          <a:gd name="connsiteX55" fmla="*/ 6086 w 10000"/>
                          <a:gd name="connsiteY55" fmla="*/ 7966 h 10018"/>
                          <a:gd name="connsiteX56" fmla="*/ 5748 w 10000"/>
                          <a:gd name="connsiteY56" fmla="*/ 7737 h 10018"/>
                          <a:gd name="connsiteX57" fmla="*/ 5399 w 10000"/>
                          <a:gd name="connsiteY57" fmla="*/ 7520 h 10018"/>
                          <a:gd name="connsiteX58" fmla="*/ 5050 w 10000"/>
                          <a:gd name="connsiteY58" fmla="*/ 7296 h 10018"/>
                          <a:gd name="connsiteX59" fmla="*/ 4693 w 10000"/>
                          <a:gd name="connsiteY59" fmla="*/ 7067 h 10018"/>
                          <a:gd name="connsiteX60" fmla="*/ 4344 w 10000"/>
                          <a:gd name="connsiteY60" fmla="*/ 6838 h 10018"/>
                          <a:gd name="connsiteX61" fmla="*/ 3995 w 10000"/>
                          <a:gd name="connsiteY61" fmla="*/ 6608 h 10018"/>
                          <a:gd name="connsiteX62" fmla="*/ 3653 w 10000"/>
                          <a:gd name="connsiteY62" fmla="*/ 6391 h 10018"/>
                          <a:gd name="connsiteX63" fmla="*/ 3312 w 10000"/>
                          <a:gd name="connsiteY63" fmla="*/ 6174 h 10018"/>
                          <a:gd name="connsiteX64" fmla="*/ 2982 w 10000"/>
                          <a:gd name="connsiteY64" fmla="*/ 5957 h 10018"/>
                          <a:gd name="connsiteX65" fmla="*/ 2667 w 10000"/>
                          <a:gd name="connsiteY65" fmla="*/ 5753 h 10018"/>
                          <a:gd name="connsiteX66" fmla="*/ 2356 w 10000"/>
                          <a:gd name="connsiteY66" fmla="*/ 5554 h 10018"/>
                          <a:gd name="connsiteX67" fmla="*/ 2064 w 10000"/>
                          <a:gd name="connsiteY67" fmla="*/ 5362 h 10018"/>
                          <a:gd name="connsiteX68" fmla="*/ 1788 w 10000"/>
                          <a:gd name="connsiteY68" fmla="*/ 5188 h 10018"/>
                          <a:gd name="connsiteX69" fmla="*/ 1527 w 10000"/>
                          <a:gd name="connsiteY69" fmla="*/ 5015 h 10018"/>
                          <a:gd name="connsiteX70" fmla="*/ 1289 w 10000"/>
                          <a:gd name="connsiteY70" fmla="*/ 4860 h 10018"/>
                          <a:gd name="connsiteX71" fmla="*/ 1071 w 10000"/>
                          <a:gd name="connsiteY71" fmla="*/ 4724 h 10018"/>
                          <a:gd name="connsiteX72" fmla="*/ 883 w 10000"/>
                          <a:gd name="connsiteY72" fmla="*/ 4600 h 10018"/>
                          <a:gd name="connsiteX73" fmla="*/ 714 w 10000"/>
                          <a:gd name="connsiteY73" fmla="*/ 4494 h 10018"/>
                          <a:gd name="connsiteX74" fmla="*/ 572 w 10000"/>
                          <a:gd name="connsiteY74" fmla="*/ 4395 h 10018"/>
                          <a:gd name="connsiteX75" fmla="*/ 464 w 10000"/>
                          <a:gd name="connsiteY75" fmla="*/ 4333 h 10018"/>
                          <a:gd name="connsiteX76" fmla="*/ 391 w 10000"/>
                          <a:gd name="connsiteY76" fmla="*/ 4277 h 10018"/>
                          <a:gd name="connsiteX77" fmla="*/ 349 w 10000"/>
                          <a:gd name="connsiteY77" fmla="*/ 4246 h 10018"/>
                          <a:gd name="connsiteX78" fmla="*/ 230 w 10000"/>
                          <a:gd name="connsiteY78" fmla="*/ 4147 h 10018"/>
                          <a:gd name="connsiteX79" fmla="*/ 142 w 10000"/>
                          <a:gd name="connsiteY79" fmla="*/ 4017 h 10018"/>
                          <a:gd name="connsiteX80" fmla="*/ 81 w 10000"/>
                          <a:gd name="connsiteY80" fmla="*/ 3874 h 10018"/>
                          <a:gd name="connsiteX81" fmla="*/ 42 w 10000"/>
                          <a:gd name="connsiteY81" fmla="*/ 3744 h 10018"/>
                          <a:gd name="connsiteX82" fmla="*/ 15 w 10000"/>
                          <a:gd name="connsiteY82" fmla="*/ 3626 h 10018"/>
                          <a:gd name="connsiteX83" fmla="*/ 8 w 10000"/>
                          <a:gd name="connsiteY83" fmla="*/ 3527 h 10018"/>
                          <a:gd name="connsiteX84" fmla="*/ 0 w 10000"/>
                          <a:gd name="connsiteY84" fmla="*/ 3453 h 10018"/>
                          <a:gd name="connsiteX85" fmla="*/ 0 w 10000"/>
                          <a:gd name="connsiteY85" fmla="*/ 3428 h 10018"/>
                          <a:gd name="connsiteX86" fmla="*/ 0 w 10000"/>
                          <a:gd name="connsiteY86" fmla="*/ 3384 h 10018"/>
                          <a:gd name="connsiteX87" fmla="*/ 0 w 10000"/>
                          <a:gd name="connsiteY87" fmla="*/ 3279 h 10018"/>
                          <a:gd name="connsiteX88" fmla="*/ 0 w 10000"/>
                          <a:gd name="connsiteY88" fmla="*/ 3112 h 10018"/>
                          <a:gd name="connsiteX89" fmla="*/ 0 w 10000"/>
                          <a:gd name="connsiteY89" fmla="*/ 2095 h 10018"/>
                          <a:gd name="connsiteX90" fmla="*/ 0 w 10000"/>
                          <a:gd name="connsiteY90" fmla="*/ 1810 h 10018"/>
                          <a:gd name="connsiteX91" fmla="*/ 0 w 10000"/>
                          <a:gd name="connsiteY91" fmla="*/ 1549 h 10018"/>
                          <a:gd name="connsiteX92" fmla="*/ 0 w 10000"/>
                          <a:gd name="connsiteY92" fmla="*/ 1320 h 10018"/>
                          <a:gd name="connsiteX93" fmla="*/ 15 w 10000"/>
                          <a:gd name="connsiteY93" fmla="*/ 1103 h 10018"/>
                          <a:gd name="connsiteX94" fmla="*/ 61 w 10000"/>
                          <a:gd name="connsiteY94" fmla="*/ 898 h 10018"/>
                          <a:gd name="connsiteX95" fmla="*/ 130 w 10000"/>
                          <a:gd name="connsiteY95" fmla="*/ 725 h 10018"/>
                          <a:gd name="connsiteX96" fmla="*/ 203 w 10000"/>
                          <a:gd name="connsiteY96" fmla="*/ 582 h 10018"/>
                          <a:gd name="connsiteX97" fmla="*/ 284 w 10000"/>
                          <a:gd name="connsiteY97" fmla="*/ 452 h 10018"/>
                          <a:gd name="connsiteX98" fmla="*/ 357 w 10000"/>
                          <a:gd name="connsiteY98" fmla="*/ 365 h 10018"/>
                          <a:gd name="connsiteX99" fmla="*/ 936 w 10000"/>
                          <a:gd name="connsiteY99" fmla="*/ 18 h 10018"/>
                          <a:gd name="connsiteX0" fmla="*/ 936 w 10000"/>
                          <a:gd name="connsiteY0" fmla="*/ 9 h 10009"/>
                          <a:gd name="connsiteX1" fmla="*/ 10000 w 10000"/>
                          <a:gd name="connsiteY1" fmla="*/ 5613 h 10009"/>
                          <a:gd name="connsiteX2" fmla="*/ 9893 w 10000"/>
                          <a:gd name="connsiteY2" fmla="*/ 5700 h 10009"/>
                          <a:gd name="connsiteX3" fmla="*/ 9797 w 10000"/>
                          <a:gd name="connsiteY3" fmla="*/ 5775 h 10009"/>
                          <a:gd name="connsiteX4" fmla="*/ 9731 w 10000"/>
                          <a:gd name="connsiteY4" fmla="*/ 5818 h 10009"/>
                          <a:gd name="connsiteX5" fmla="*/ 9689 w 10000"/>
                          <a:gd name="connsiteY5" fmla="*/ 5849 h 10009"/>
                          <a:gd name="connsiteX6" fmla="*/ 9574 w 10000"/>
                          <a:gd name="connsiteY6" fmla="*/ 5961 h 10009"/>
                          <a:gd name="connsiteX7" fmla="*/ 9490 w 10000"/>
                          <a:gd name="connsiteY7" fmla="*/ 6078 h 10009"/>
                          <a:gd name="connsiteX8" fmla="*/ 9436 w 10000"/>
                          <a:gd name="connsiteY8" fmla="*/ 6190 h 10009"/>
                          <a:gd name="connsiteX9" fmla="*/ 9401 w 10000"/>
                          <a:gd name="connsiteY9" fmla="*/ 6277 h 10009"/>
                          <a:gd name="connsiteX10" fmla="*/ 9382 w 10000"/>
                          <a:gd name="connsiteY10" fmla="*/ 6351 h 10009"/>
                          <a:gd name="connsiteX11" fmla="*/ 9375 w 10000"/>
                          <a:gd name="connsiteY11" fmla="*/ 6407 h 10009"/>
                          <a:gd name="connsiteX12" fmla="*/ 9375 w 10000"/>
                          <a:gd name="connsiteY12" fmla="*/ 6426 h 10009"/>
                          <a:gd name="connsiteX13" fmla="*/ 9375 w 10000"/>
                          <a:gd name="connsiteY13" fmla="*/ 6463 h 10009"/>
                          <a:gd name="connsiteX14" fmla="*/ 9367 w 10000"/>
                          <a:gd name="connsiteY14" fmla="*/ 6568 h 10009"/>
                          <a:gd name="connsiteX15" fmla="*/ 9367 w 10000"/>
                          <a:gd name="connsiteY15" fmla="*/ 6729 h 10009"/>
                          <a:gd name="connsiteX16" fmla="*/ 9359 w 10000"/>
                          <a:gd name="connsiteY16" fmla="*/ 6946 h 10009"/>
                          <a:gd name="connsiteX17" fmla="*/ 9355 w 10000"/>
                          <a:gd name="connsiteY17" fmla="*/ 7201 h 10009"/>
                          <a:gd name="connsiteX18" fmla="*/ 9348 w 10000"/>
                          <a:gd name="connsiteY18" fmla="*/ 7480 h 10009"/>
                          <a:gd name="connsiteX19" fmla="*/ 9340 w 10000"/>
                          <a:gd name="connsiteY19" fmla="*/ 7771 h 10009"/>
                          <a:gd name="connsiteX20" fmla="*/ 9332 w 10000"/>
                          <a:gd name="connsiteY20" fmla="*/ 8075 h 10009"/>
                          <a:gd name="connsiteX21" fmla="*/ 9328 w 10000"/>
                          <a:gd name="connsiteY21" fmla="*/ 8378 h 10009"/>
                          <a:gd name="connsiteX22" fmla="*/ 9321 w 10000"/>
                          <a:gd name="connsiteY22" fmla="*/ 8676 h 10009"/>
                          <a:gd name="connsiteX23" fmla="*/ 9313 w 10000"/>
                          <a:gd name="connsiteY23" fmla="*/ 8936 h 10009"/>
                          <a:gd name="connsiteX24" fmla="*/ 9305 w 10000"/>
                          <a:gd name="connsiteY24" fmla="*/ 9172 h 10009"/>
                          <a:gd name="connsiteX25" fmla="*/ 9305 w 10000"/>
                          <a:gd name="connsiteY25" fmla="*/ 9358 h 10009"/>
                          <a:gd name="connsiteX26" fmla="*/ 9302 w 10000"/>
                          <a:gd name="connsiteY26" fmla="*/ 9501 h 10009"/>
                          <a:gd name="connsiteX27" fmla="*/ 9305 w 10000"/>
                          <a:gd name="connsiteY27" fmla="*/ 9649 h 10009"/>
                          <a:gd name="connsiteX28" fmla="*/ 9332 w 10000"/>
                          <a:gd name="connsiteY28" fmla="*/ 9761 h 10009"/>
                          <a:gd name="connsiteX29" fmla="*/ 9367 w 10000"/>
                          <a:gd name="connsiteY29" fmla="*/ 9823 h 10009"/>
                          <a:gd name="connsiteX30" fmla="*/ 9413 w 10000"/>
                          <a:gd name="connsiteY30" fmla="*/ 9879 h 10009"/>
                          <a:gd name="connsiteX31" fmla="*/ 9455 w 10000"/>
                          <a:gd name="connsiteY31" fmla="*/ 9904 h 10009"/>
                          <a:gd name="connsiteX32" fmla="*/ 9501 w 10000"/>
                          <a:gd name="connsiteY32" fmla="*/ 9922 h 10009"/>
                          <a:gd name="connsiteX33" fmla="*/ 9536 w 10000"/>
                          <a:gd name="connsiteY33" fmla="*/ 9935 h 10009"/>
                          <a:gd name="connsiteX34" fmla="*/ 9563 w 10000"/>
                          <a:gd name="connsiteY34" fmla="*/ 9966 h 10009"/>
                          <a:gd name="connsiteX35" fmla="*/ 9463 w 10000"/>
                          <a:gd name="connsiteY35" fmla="*/ 9997 h 10009"/>
                          <a:gd name="connsiteX36" fmla="*/ 9367 w 10000"/>
                          <a:gd name="connsiteY36" fmla="*/ 10009 h 10009"/>
                          <a:gd name="connsiteX37" fmla="*/ 9286 w 10000"/>
                          <a:gd name="connsiteY37" fmla="*/ 9997 h 10009"/>
                          <a:gd name="connsiteX38" fmla="*/ 9225 w 10000"/>
                          <a:gd name="connsiteY38" fmla="*/ 9978 h 10009"/>
                          <a:gd name="connsiteX39" fmla="*/ 9186 w 10000"/>
                          <a:gd name="connsiteY39" fmla="*/ 9953 h 10009"/>
                          <a:gd name="connsiteX40" fmla="*/ 9171 w 10000"/>
                          <a:gd name="connsiteY40" fmla="*/ 9947 h 10009"/>
                          <a:gd name="connsiteX41" fmla="*/ 9152 w 10000"/>
                          <a:gd name="connsiteY41" fmla="*/ 9935 h 10009"/>
                          <a:gd name="connsiteX42" fmla="*/ 9098 w 10000"/>
                          <a:gd name="connsiteY42" fmla="*/ 9904 h 10009"/>
                          <a:gd name="connsiteX43" fmla="*/ 9010 w 10000"/>
                          <a:gd name="connsiteY43" fmla="*/ 9848 h 10009"/>
                          <a:gd name="connsiteX44" fmla="*/ 8899 w 10000"/>
                          <a:gd name="connsiteY44" fmla="*/ 9773 h 10009"/>
                          <a:gd name="connsiteX45" fmla="*/ 8749 w 10000"/>
                          <a:gd name="connsiteY45" fmla="*/ 9674 h 10009"/>
                          <a:gd name="connsiteX46" fmla="*/ 8569 w 10000"/>
                          <a:gd name="connsiteY46" fmla="*/ 9556 h 10009"/>
                          <a:gd name="connsiteX47" fmla="*/ 8373 w 10000"/>
                          <a:gd name="connsiteY47" fmla="*/ 9426 h 10009"/>
                          <a:gd name="connsiteX48" fmla="*/ 8147 w 10000"/>
                          <a:gd name="connsiteY48" fmla="*/ 9284 h 10009"/>
                          <a:gd name="connsiteX49" fmla="*/ 7905 w 10000"/>
                          <a:gd name="connsiteY49" fmla="*/ 9129 h 10009"/>
                          <a:gd name="connsiteX50" fmla="*/ 7636 w 10000"/>
                          <a:gd name="connsiteY50" fmla="*/ 8955 h 10009"/>
                          <a:gd name="connsiteX51" fmla="*/ 7352 w 10000"/>
                          <a:gd name="connsiteY51" fmla="*/ 8769 h 10009"/>
                          <a:gd name="connsiteX52" fmla="*/ 7049 w 10000"/>
                          <a:gd name="connsiteY52" fmla="*/ 8577 h 10009"/>
                          <a:gd name="connsiteX53" fmla="*/ 6742 w 10000"/>
                          <a:gd name="connsiteY53" fmla="*/ 8378 h 10009"/>
                          <a:gd name="connsiteX54" fmla="*/ 6420 w 10000"/>
                          <a:gd name="connsiteY54" fmla="*/ 8162 h 10009"/>
                          <a:gd name="connsiteX55" fmla="*/ 6086 w 10000"/>
                          <a:gd name="connsiteY55" fmla="*/ 7957 h 10009"/>
                          <a:gd name="connsiteX56" fmla="*/ 5748 w 10000"/>
                          <a:gd name="connsiteY56" fmla="*/ 7728 h 10009"/>
                          <a:gd name="connsiteX57" fmla="*/ 5399 w 10000"/>
                          <a:gd name="connsiteY57" fmla="*/ 7511 h 10009"/>
                          <a:gd name="connsiteX58" fmla="*/ 5050 w 10000"/>
                          <a:gd name="connsiteY58" fmla="*/ 7287 h 10009"/>
                          <a:gd name="connsiteX59" fmla="*/ 4693 w 10000"/>
                          <a:gd name="connsiteY59" fmla="*/ 7058 h 10009"/>
                          <a:gd name="connsiteX60" fmla="*/ 4344 w 10000"/>
                          <a:gd name="connsiteY60" fmla="*/ 6829 h 10009"/>
                          <a:gd name="connsiteX61" fmla="*/ 3995 w 10000"/>
                          <a:gd name="connsiteY61" fmla="*/ 6599 h 10009"/>
                          <a:gd name="connsiteX62" fmla="*/ 3653 w 10000"/>
                          <a:gd name="connsiteY62" fmla="*/ 6382 h 10009"/>
                          <a:gd name="connsiteX63" fmla="*/ 3312 w 10000"/>
                          <a:gd name="connsiteY63" fmla="*/ 6165 h 10009"/>
                          <a:gd name="connsiteX64" fmla="*/ 2982 w 10000"/>
                          <a:gd name="connsiteY64" fmla="*/ 5948 h 10009"/>
                          <a:gd name="connsiteX65" fmla="*/ 2667 w 10000"/>
                          <a:gd name="connsiteY65" fmla="*/ 5744 h 10009"/>
                          <a:gd name="connsiteX66" fmla="*/ 2356 w 10000"/>
                          <a:gd name="connsiteY66" fmla="*/ 5545 h 10009"/>
                          <a:gd name="connsiteX67" fmla="*/ 2064 w 10000"/>
                          <a:gd name="connsiteY67" fmla="*/ 5353 h 10009"/>
                          <a:gd name="connsiteX68" fmla="*/ 1788 w 10000"/>
                          <a:gd name="connsiteY68" fmla="*/ 5179 h 10009"/>
                          <a:gd name="connsiteX69" fmla="*/ 1527 w 10000"/>
                          <a:gd name="connsiteY69" fmla="*/ 5006 h 10009"/>
                          <a:gd name="connsiteX70" fmla="*/ 1289 w 10000"/>
                          <a:gd name="connsiteY70" fmla="*/ 4851 h 10009"/>
                          <a:gd name="connsiteX71" fmla="*/ 1071 w 10000"/>
                          <a:gd name="connsiteY71" fmla="*/ 4715 h 10009"/>
                          <a:gd name="connsiteX72" fmla="*/ 883 w 10000"/>
                          <a:gd name="connsiteY72" fmla="*/ 4591 h 10009"/>
                          <a:gd name="connsiteX73" fmla="*/ 714 w 10000"/>
                          <a:gd name="connsiteY73" fmla="*/ 4485 h 10009"/>
                          <a:gd name="connsiteX74" fmla="*/ 572 w 10000"/>
                          <a:gd name="connsiteY74" fmla="*/ 4386 h 10009"/>
                          <a:gd name="connsiteX75" fmla="*/ 464 w 10000"/>
                          <a:gd name="connsiteY75" fmla="*/ 4324 h 10009"/>
                          <a:gd name="connsiteX76" fmla="*/ 391 w 10000"/>
                          <a:gd name="connsiteY76" fmla="*/ 4268 h 10009"/>
                          <a:gd name="connsiteX77" fmla="*/ 349 w 10000"/>
                          <a:gd name="connsiteY77" fmla="*/ 4237 h 10009"/>
                          <a:gd name="connsiteX78" fmla="*/ 230 w 10000"/>
                          <a:gd name="connsiteY78" fmla="*/ 4138 h 10009"/>
                          <a:gd name="connsiteX79" fmla="*/ 142 w 10000"/>
                          <a:gd name="connsiteY79" fmla="*/ 4008 h 10009"/>
                          <a:gd name="connsiteX80" fmla="*/ 81 w 10000"/>
                          <a:gd name="connsiteY80" fmla="*/ 3865 h 10009"/>
                          <a:gd name="connsiteX81" fmla="*/ 42 w 10000"/>
                          <a:gd name="connsiteY81" fmla="*/ 3735 h 10009"/>
                          <a:gd name="connsiteX82" fmla="*/ 15 w 10000"/>
                          <a:gd name="connsiteY82" fmla="*/ 3617 h 10009"/>
                          <a:gd name="connsiteX83" fmla="*/ 8 w 10000"/>
                          <a:gd name="connsiteY83" fmla="*/ 3518 h 10009"/>
                          <a:gd name="connsiteX84" fmla="*/ 0 w 10000"/>
                          <a:gd name="connsiteY84" fmla="*/ 3444 h 10009"/>
                          <a:gd name="connsiteX85" fmla="*/ 0 w 10000"/>
                          <a:gd name="connsiteY85" fmla="*/ 3419 h 10009"/>
                          <a:gd name="connsiteX86" fmla="*/ 0 w 10000"/>
                          <a:gd name="connsiteY86" fmla="*/ 3375 h 10009"/>
                          <a:gd name="connsiteX87" fmla="*/ 0 w 10000"/>
                          <a:gd name="connsiteY87" fmla="*/ 3270 h 10009"/>
                          <a:gd name="connsiteX88" fmla="*/ 0 w 10000"/>
                          <a:gd name="connsiteY88" fmla="*/ 3103 h 10009"/>
                          <a:gd name="connsiteX89" fmla="*/ 0 w 10000"/>
                          <a:gd name="connsiteY89" fmla="*/ 2086 h 10009"/>
                          <a:gd name="connsiteX90" fmla="*/ 0 w 10000"/>
                          <a:gd name="connsiteY90" fmla="*/ 1801 h 10009"/>
                          <a:gd name="connsiteX91" fmla="*/ 0 w 10000"/>
                          <a:gd name="connsiteY91" fmla="*/ 1540 h 10009"/>
                          <a:gd name="connsiteX92" fmla="*/ 0 w 10000"/>
                          <a:gd name="connsiteY92" fmla="*/ 1311 h 10009"/>
                          <a:gd name="connsiteX93" fmla="*/ 15 w 10000"/>
                          <a:gd name="connsiteY93" fmla="*/ 1094 h 10009"/>
                          <a:gd name="connsiteX94" fmla="*/ 61 w 10000"/>
                          <a:gd name="connsiteY94" fmla="*/ 889 h 10009"/>
                          <a:gd name="connsiteX95" fmla="*/ 130 w 10000"/>
                          <a:gd name="connsiteY95" fmla="*/ 716 h 10009"/>
                          <a:gd name="connsiteX96" fmla="*/ 203 w 10000"/>
                          <a:gd name="connsiteY96" fmla="*/ 573 h 10009"/>
                          <a:gd name="connsiteX97" fmla="*/ 284 w 10000"/>
                          <a:gd name="connsiteY97" fmla="*/ 443 h 10009"/>
                          <a:gd name="connsiteX98" fmla="*/ 357 w 10000"/>
                          <a:gd name="connsiteY98" fmla="*/ 356 h 10009"/>
                          <a:gd name="connsiteX99" fmla="*/ 936 w 10000"/>
                          <a:gd name="connsiteY99" fmla="*/ 9 h 10009"/>
                          <a:gd name="connsiteX0" fmla="*/ 936 w 10000"/>
                          <a:gd name="connsiteY0" fmla="*/ 3 h 10003"/>
                          <a:gd name="connsiteX1" fmla="*/ 10000 w 10000"/>
                          <a:gd name="connsiteY1" fmla="*/ 5607 h 10003"/>
                          <a:gd name="connsiteX2" fmla="*/ 9893 w 10000"/>
                          <a:gd name="connsiteY2" fmla="*/ 5694 h 10003"/>
                          <a:gd name="connsiteX3" fmla="*/ 9797 w 10000"/>
                          <a:gd name="connsiteY3" fmla="*/ 5769 h 10003"/>
                          <a:gd name="connsiteX4" fmla="*/ 9731 w 10000"/>
                          <a:gd name="connsiteY4" fmla="*/ 5812 h 10003"/>
                          <a:gd name="connsiteX5" fmla="*/ 9689 w 10000"/>
                          <a:gd name="connsiteY5" fmla="*/ 5843 h 10003"/>
                          <a:gd name="connsiteX6" fmla="*/ 9574 w 10000"/>
                          <a:gd name="connsiteY6" fmla="*/ 5955 h 10003"/>
                          <a:gd name="connsiteX7" fmla="*/ 9490 w 10000"/>
                          <a:gd name="connsiteY7" fmla="*/ 6072 h 10003"/>
                          <a:gd name="connsiteX8" fmla="*/ 9436 w 10000"/>
                          <a:gd name="connsiteY8" fmla="*/ 6184 h 10003"/>
                          <a:gd name="connsiteX9" fmla="*/ 9401 w 10000"/>
                          <a:gd name="connsiteY9" fmla="*/ 6271 h 10003"/>
                          <a:gd name="connsiteX10" fmla="*/ 9382 w 10000"/>
                          <a:gd name="connsiteY10" fmla="*/ 6345 h 10003"/>
                          <a:gd name="connsiteX11" fmla="*/ 9375 w 10000"/>
                          <a:gd name="connsiteY11" fmla="*/ 6401 h 10003"/>
                          <a:gd name="connsiteX12" fmla="*/ 9375 w 10000"/>
                          <a:gd name="connsiteY12" fmla="*/ 6420 h 10003"/>
                          <a:gd name="connsiteX13" fmla="*/ 9375 w 10000"/>
                          <a:gd name="connsiteY13" fmla="*/ 6457 h 10003"/>
                          <a:gd name="connsiteX14" fmla="*/ 9367 w 10000"/>
                          <a:gd name="connsiteY14" fmla="*/ 6562 h 10003"/>
                          <a:gd name="connsiteX15" fmla="*/ 9367 w 10000"/>
                          <a:gd name="connsiteY15" fmla="*/ 6723 h 10003"/>
                          <a:gd name="connsiteX16" fmla="*/ 9359 w 10000"/>
                          <a:gd name="connsiteY16" fmla="*/ 6940 h 10003"/>
                          <a:gd name="connsiteX17" fmla="*/ 9355 w 10000"/>
                          <a:gd name="connsiteY17" fmla="*/ 7195 h 10003"/>
                          <a:gd name="connsiteX18" fmla="*/ 9348 w 10000"/>
                          <a:gd name="connsiteY18" fmla="*/ 7474 h 10003"/>
                          <a:gd name="connsiteX19" fmla="*/ 9340 w 10000"/>
                          <a:gd name="connsiteY19" fmla="*/ 7765 h 10003"/>
                          <a:gd name="connsiteX20" fmla="*/ 9332 w 10000"/>
                          <a:gd name="connsiteY20" fmla="*/ 8069 h 10003"/>
                          <a:gd name="connsiteX21" fmla="*/ 9328 w 10000"/>
                          <a:gd name="connsiteY21" fmla="*/ 8372 h 10003"/>
                          <a:gd name="connsiteX22" fmla="*/ 9321 w 10000"/>
                          <a:gd name="connsiteY22" fmla="*/ 8670 h 10003"/>
                          <a:gd name="connsiteX23" fmla="*/ 9313 w 10000"/>
                          <a:gd name="connsiteY23" fmla="*/ 8930 h 10003"/>
                          <a:gd name="connsiteX24" fmla="*/ 9305 w 10000"/>
                          <a:gd name="connsiteY24" fmla="*/ 9166 h 10003"/>
                          <a:gd name="connsiteX25" fmla="*/ 9305 w 10000"/>
                          <a:gd name="connsiteY25" fmla="*/ 9352 h 10003"/>
                          <a:gd name="connsiteX26" fmla="*/ 9302 w 10000"/>
                          <a:gd name="connsiteY26" fmla="*/ 9495 h 10003"/>
                          <a:gd name="connsiteX27" fmla="*/ 9305 w 10000"/>
                          <a:gd name="connsiteY27" fmla="*/ 9643 h 10003"/>
                          <a:gd name="connsiteX28" fmla="*/ 9332 w 10000"/>
                          <a:gd name="connsiteY28" fmla="*/ 9755 h 10003"/>
                          <a:gd name="connsiteX29" fmla="*/ 9367 w 10000"/>
                          <a:gd name="connsiteY29" fmla="*/ 9817 h 10003"/>
                          <a:gd name="connsiteX30" fmla="*/ 9413 w 10000"/>
                          <a:gd name="connsiteY30" fmla="*/ 9873 h 10003"/>
                          <a:gd name="connsiteX31" fmla="*/ 9455 w 10000"/>
                          <a:gd name="connsiteY31" fmla="*/ 9898 h 10003"/>
                          <a:gd name="connsiteX32" fmla="*/ 9501 w 10000"/>
                          <a:gd name="connsiteY32" fmla="*/ 9916 h 10003"/>
                          <a:gd name="connsiteX33" fmla="*/ 9536 w 10000"/>
                          <a:gd name="connsiteY33" fmla="*/ 9929 h 10003"/>
                          <a:gd name="connsiteX34" fmla="*/ 9563 w 10000"/>
                          <a:gd name="connsiteY34" fmla="*/ 9960 h 10003"/>
                          <a:gd name="connsiteX35" fmla="*/ 9463 w 10000"/>
                          <a:gd name="connsiteY35" fmla="*/ 9991 h 10003"/>
                          <a:gd name="connsiteX36" fmla="*/ 9367 w 10000"/>
                          <a:gd name="connsiteY36" fmla="*/ 10003 h 10003"/>
                          <a:gd name="connsiteX37" fmla="*/ 9286 w 10000"/>
                          <a:gd name="connsiteY37" fmla="*/ 9991 h 10003"/>
                          <a:gd name="connsiteX38" fmla="*/ 9225 w 10000"/>
                          <a:gd name="connsiteY38" fmla="*/ 9972 h 10003"/>
                          <a:gd name="connsiteX39" fmla="*/ 9186 w 10000"/>
                          <a:gd name="connsiteY39" fmla="*/ 9947 h 10003"/>
                          <a:gd name="connsiteX40" fmla="*/ 9171 w 10000"/>
                          <a:gd name="connsiteY40" fmla="*/ 9941 h 10003"/>
                          <a:gd name="connsiteX41" fmla="*/ 9152 w 10000"/>
                          <a:gd name="connsiteY41" fmla="*/ 9929 h 10003"/>
                          <a:gd name="connsiteX42" fmla="*/ 9098 w 10000"/>
                          <a:gd name="connsiteY42" fmla="*/ 9898 h 10003"/>
                          <a:gd name="connsiteX43" fmla="*/ 9010 w 10000"/>
                          <a:gd name="connsiteY43" fmla="*/ 9842 h 10003"/>
                          <a:gd name="connsiteX44" fmla="*/ 8899 w 10000"/>
                          <a:gd name="connsiteY44" fmla="*/ 9767 h 10003"/>
                          <a:gd name="connsiteX45" fmla="*/ 8749 w 10000"/>
                          <a:gd name="connsiteY45" fmla="*/ 9668 h 10003"/>
                          <a:gd name="connsiteX46" fmla="*/ 8569 w 10000"/>
                          <a:gd name="connsiteY46" fmla="*/ 9550 h 10003"/>
                          <a:gd name="connsiteX47" fmla="*/ 8373 w 10000"/>
                          <a:gd name="connsiteY47" fmla="*/ 9420 h 10003"/>
                          <a:gd name="connsiteX48" fmla="*/ 8147 w 10000"/>
                          <a:gd name="connsiteY48" fmla="*/ 9278 h 10003"/>
                          <a:gd name="connsiteX49" fmla="*/ 7905 w 10000"/>
                          <a:gd name="connsiteY49" fmla="*/ 9123 h 10003"/>
                          <a:gd name="connsiteX50" fmla="*/ 7636 w 10000"/>
                          <a:gd name="connsiteY50" fmla="*/ 8949 h 10003"/>
                          <a:gd name="connsiteX51" fmla="*/ 7352 w 10000"/>
                          <a:gd name="connsiteY51" fmla="*/ 8763 h 10003"/>
                          <a:gd name="connsiteX52" fmla="*/ 7049 w 10000"/>
                          <a:gd name="connsiteY52" fmla="*/ 8571 h 10003"/>
                          <a:gd name="connsiteX53" fmla="*/ 6742 w 10000"/>
                          <a:gd name="connsiteY53" fmla="*/ 8372 h 10003"/>
                          <a:gd name="connsiteX54" fmla="*/ 6420 w 10000"/>
                          <a:gd name="connsiteY54" fmla="*/ 8156 h 10003"/>
                          <a:gd name="connsiteX55" fmla="*/ 6086 w 10000"/>
                          <a:gd name="connsiteY55" fmla="*/ 7951 h 10003"/>
                          <a:gd name="connsiteX56" fmla="*/ 5748 w 10000"/>
                          <a:gd name="connsiteY56" fmla="*/ 7722 h 10003"/>
                          <a:gd name="connsiteX57" fmla="*/ 5399 w 10000"/>
                          <a:gd name="connsiteY57" fmla="*/ 7505 h 10003"/>
                          <a:gd name="connsiteX58" fmla="*/ 5050 w 10000"/>
                          <a:gd name="connsiteY58" fmla="*/ 7281 h 10003"/>
                          <a:gd name="connsiteX59" fmla="*/ 4693 w 10000"/>
                          <a:gd name="connsiteY59" fmla="*/ 7052 h 10003"/>
                          <a:gd name="connsiteX60" fmla="*/ 4344 w 10000"/>
                          <a:gd name="connsiteY60" fmla="*/ 6823 h 10003"/>
                          <a:gd name="connsiteX61" fmla="*/ 3995 w 10000"/>
                          <a:gd name="connsiteY61" fmla="*/ 6593 h 10003"/>
                          <a:gd name="connsiteX62" fmla="*/ 3653 w 10000"/>
                          <a:gd name="connsiteY62" fmla="*/ 6376 h 10003"/>
                          <a:gd name="connsiteX63" fmla="*/ 3312 w 10000"/>
                          <a:gd name="connsiteY63" fmla="*/ 6159 h 10003"/>
                          <a:gd name="connsiteX64" fmla="*/ 2982 w 10000"/>
                          <a:gd name="connsiteY64" fmla="*/ 5942 h 10003"/>
                          <a:gd name="connsiteX65" fmla="*/ 2667 w 10000"/>
                          <a:gd name="connsiteY65" fmla="*/ 5738 h 10003"/>
                          <a:gd name="connsiteX66" fmla="*/ 2356 w 10000"/>
                          <a:gd name="connsiteY66" fmla="*/ 5539 h 10003"/>
                          <a:gd name="connsiteX67" fmla="*/ 2064 w 10000"/>
                          <a:gd name="connsiteY67" fmla="*/ 5347 h 10003"/>
                          <a:gd name="connsiteX68" fmla="*/ 1788 w 10000"/>
                          <a:gd name="connsiteY68" fmla="*/ 5173 h 10003"/>
                          <a:gd name="connsiteX69" fmla="*/ 1527 w 10000"/>
                          <a:gd name="connsiteY69" fmla="*/ 5000 h 10003"/>
                          <a:gd name="connsiteX70" fmla="*/ 1289 w 10000"/>
                          <a:gd name="connsiteY70" fmla="*/ 4845 h 10003"/>
                          <a:gd name="connsiteX71" fmla="*/ 1071 w 10000"/>
                          <a:gd name="connsiteY71" fmla="*/ 4709 h 10003"/>
                          <a:gd name="connsiteX72" fmla="*/ 883 w 10000"/>
                          <a:gd name="connsiteY72" fmla="*/ 4585 h 10003"/>
                          <a:gd name="connsiteX73" fmla="*/ 714 w 10000"/>
                          <a:gd name="connsiteY73" fmla="*/ 4479 h 10003"/>
                          <a:gd name="connsiteX74" fmla="*/ 572 w 10000"/>
                          <a:gd name="connsiteY74" fmla="*/ 4380 h 10003"/>
                          <a:gd name="connsiteX75" fmla="*/ 464 w 10000"/>
                          <a:gd name="connsiteY75" fmla="*/ 4318 h 10003"/>
                          <a:gd name="connsiteX76" fmla="*/ 391 w 10000"/>
                          <a:gd name="connsiteY76" fmla="*/ 4262 h 10003"/>
                          <a:gd name="connsiteX77" fmla="*/ 349 w 10000"/>
                          <a:gd name="connsiteY77" fmla="*/ 4231 h 10003"/>
                          <a:gd name="connsiteX78" fmla="*/ 230 w 10000"/>
                          <a:gd name="connsiteY78" fmla="*/ 4132 h 10003"/>
                          <a:gd name="connsiteX79" fmla="*/ 142 w 10000"/>
                          <a:gd name="connsiteY79" fmla="*/ 4002 h 10003"/>
                          <a:gd name="connsiteX80" fmla="*/ 81 w 10000"/>
                          <a:gd name="connsiteY80" fmla="*/ 3859 h 10003"/>
                          <a:gd name="connsiteX81" fmla="*/ 42 w 10000"/>
                          <a:gd name="connsiteY81" fmla="*/ 3729 h 10003"/>
                          <a:gd name="connsiteX82" fmla="*/ 15 w 10000"/>
                          <a:gd name="connsiteY82" fmla="*/ 3611 h 10003"/>
                          <a:gd name="connsiteX83" fmla="*/ 8 w 10000"/>
                          <a:gd name="connsiteY83" fmla="*/ 3512 h 10003"/>
                          <a:gd name="connsiteX84" fmla="*/ 0 w 10000"/>
                          <a:gd name="connsiteY84" fmla="*/ 3438 h 10003"/>
                          <a:gd name="connsiteX85" fmla="*/ 0 w 10000"/>
                          <a:gd name="connsiteY85" fmla="*/ 3413 h 10003"/>
                          <a:gd name="connsiteX86" fmla="*/ 0 w 10000"/>
                          <a:gd name="connsiteY86" fmla="*/ 3369 h 10003"/>
                          <a:gd name="connsiteX87" fmla="*/ 0 w 10000"/>
                          <a:gd name="connsiteY87" fmla="*/ 3264 h 10003"/>
                          <a:gd name="connsiteX88" fmla="*/ 0 w 10000"/>
                          <a:gd name="connsiteY88" fmla="*/ 3097 h 10003"/>
                          <a:gd name="connsiteX89" fmla="*/ 0 w 10000"/>
                          <a:gd name="connsiteY89" fmla="*/ 2080 h 10003"/>
                          <a:gd name="connsiteX90" fmla="*/ 0 w 10000"/>
                          <a:gd name="connsiteY90" fmla="*/ 1795 h 10003"/>
                          <a:gd name="connsiteX91" fmla="*/ 0 w 10000"/>
                          <a:gd name="connsiteY91" fmla="*/ 1534 h 10003"/>
                          <a:gd name="connsiteX92" fmla="*/ 0 w 10000"/>
                          <a:gd name="connsiteY92" fmla="*/ 1305 h 10003"/>
                          <a:gd name="connsiteX93" fmla="*/ 15 w 10000"/>
                          <a:gd name="connsiteY93" fmla="*/ 1088 h 10003"/>
                          <a:gd name="connsiteX94" fmla="*/ 61 w 10000"/>
                          <a:gd name="connsiteY94" fmla="*/ 883 h 10003"/>
                          <a:gd name="connsiteX95" fmla="*/ 130 w 10000"/>
                          <a:gd name="connsiteY95" fmla="*/ 710 h 10003"/>
                          <a:gd name="connsiteX96" fmla="*/ 203 w 10000"/>
                          <a:gd name="connsiteY96" fmla="*/ 567 h 10003"/>
                          <a:gd name="connsiteX97" fmla="*/ 284 w 10000"/>
                          <a:gd name="connsiteY97" fmla="*/ 437 h 10003"/>
                          <a:gd name="connsiteX98" fmla="*/ 357 w 10000"/>
                          <a:gd name="connsiteY98" fmla="*/ 350 h 10003"/>
                          <a:gd name="connsiteX99" fmla="*/ 936 w 10000"/>
                          <a:gd name="connsiteY99" fmla="*/ 3 h 10003"/>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284 w 10000"/>
                          <a:gd name="connsiteY97" fmla="*/ 435 h 10001"/>
                          <a:gd name="connsiteX98" fmla="*/ 357 w 10000"/>
                          <a:gd name="connsiteY98" fmla="*/ 348 h 10001"/>
                          <a:gd name="connsiteX99" fmla="*/ 936 w 10000"/>
                          <a:gd name="connsiteY99"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203 w 10000"/>
                          <a:gd name="connsiteY96" fmla="*/ 565 h 10001"/>
                          <a:gd name="connsiteX97" fmla="*/ 357 w 10000"/>
                          <a:gd name="connsiteY97" fmla="*/ 348 h 10001"/>
                          <a:gd name="connsiteX98" fmla="*/ 936 w 10000"/>
                          <a:gd name="connsiteY98"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130 w 10000"/>
                          <a:gd name="connsiteY95" fmla="*/ 708 h 10001"/>
                          <a:gd name="connsiteX96" fmla="*/ 357 w 10000"/>
                          <a:gd name="connsiteY96" fmla="*/ 348 h 10001"/>
                          <a:gd name="connsiteX97" fmla="*/ 936 w 10000"/>
                          <a:gd name="connsiteY97"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61 w 10000"/>
                          <a:gd name="connsiteY94" fmla="*/ 881 h 10001"/>
                          <a:gd name="connsiteX95" fmla="*/ 357 w 10000"/>
                          <a:gd name="connsiteY95" fmla="*/ 348 h 10001"/>
                          <a:gd name="connsiteX96" fmla="*/ 936 w 10000"/>
                          <a:gd name="connsiteY96"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15 w 10000"/>
                          <a:gd name="connsiteY93" fmla="*/ 1086 h 10001"/>
                          <a:gd name="connsiteX94" fmla="*/ 357 w 10000"/>
                          <a:gd name="connsiteY94" fmla="*/ 348 h 10001"/>
                          <a:gd name="connsiteX95" fmla="*/ 936 w 10000"/>
                          <a:gd name="connsiteY95"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0 w 10000"/>
                          <a:gd name="connsiteY92" fmla="*/ 1303 h 10001"/>
                          <a:gd name="connsiteX93" fmla="*/ 357 w 10000"/>
                          <a:gd name="connsiteY93" fmla="*/ 348 h 10001"/>
                          <a:gd name="connsiteX94" fmla="*/ 936 w 10000"/>
                          <a:gd name="connsiteY94"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0 w 10000"/>
                          <a:gd name="connsiteY91" fmla="*/ 1532 h 10001"/>
                          <a:gd name="connsiteX92" fmla="*/ 357 w 10000"/>
                          <a:gd name="connsiteY92" fmla="*/ 348 h 10001"/>
                          <a:gd name="connsiteX93" fmla="*/ 936 w 10000"/>
                          <a:gd name="connsiteY93"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0 w 10000"/>
                          <a:gd name="connsiteY90" fmla="*/ 1793 h 10001"/>
                          <a:gd name="connsiteX91" fmla="*/ 357 w 10000"/>
                          <a:gd name="connsiteY91" fmla="*/ 348 h 10001"/>
                          <a:gd name="connsiteX92" fmla="*/ 936 w 10000"/>
                          <a:gd name="connsiteY92"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36 w 10000"/>
                          <a:gd name="connsiteY0" fmla="*/ 1 h 10001"/>
                          <a:gd name="connsiteX1" fmla="*/ 10000 w 10000"/>
                          <a:gd name="connsiteY1" fmla="*/ 5605 h 10001"/>
                          <a:gd name="connsiteX2" fmla="*/ 9893 w 10000"/>
                          <a:gd name="connsiteY2" fmla="*/ 5692 h 10001"/>
                          <a:gd name="connsiteX3" fmla="*/ 9797 w 10000"/>
                          <a:gd name="connsiteY3" fmla="*/ 5767 h 10001"/>
                          <a:gd name="connsiteX4" fmla="*/ 9731 w 10000"/>
                          <a:gd name="connsiteY4" fmla="*/ 5810 h 10001"/>
                          <a:gd name="connsiteX5" fmla="*/ 9689 w 10000"/>
                          <a:gd name="connsiteY5" fmla="*/ 5841 h 10001"/>
                          <a:gd name="connsiteX6" fmla="*/ 9574 w 10000"/>
                          <a:gd name="connsiteY6" fmla="*/ 5953 h 10001"/>
                          <a:gd name="connsiteX7" fmla="*/ 9490 w 10000"/>
                          <a:gd name="connsiteY7" fmla="*/ 6070 h 10001"/>
                          <a:gd name="connsiteX8" fmla="*/ 9436 w 10000"/>
                          <a:gd name="connsiteY8" fmla="*/ 6182 h 10001"/>
                          <a:gd name="connsiteX9" fmla="*/ 9401 w 10000"/>
                          <a:gd name="connsiteY9" fmla="*/ 6269 h 10001"/>
                          <a:gd name="connsiteX10" fmla="*/ 9382 w 10000"/>
                          <a:gd name="connsiteY10" fmla="*/ 6343 h 10001"/>
                          <a:gd name="connsiteX11" fmla="*/ 9375 w 10000"/>
                          <a:gd name="connsiteY11" fmla="*/ 6399 h 10001"/>
                          <a:gd name="connsiteX12" fmla="*/ 9375 w 10000"/>
                          <a:gd name="connsiteY12" fmla="*/ 6418 h 10001"/>
                          <a:gd name="connsiteX13" fmla="*/ 9375 w 10000"/>
                          <a:gd name="connsiteY13" fmla="*/ 6455 h 10001"/>
                          <a:gd name="connsiteX14" fmla="*/ 9367 w 10000"/>
                          <a:gd name="connsiteY14" fmla="*/ 6560 h 10001"/>
                          <a:gd name="connsiteX15" fmla="*/ 9367 w 10000"/>
                          <a:gd name="connsiteY15" fmla="*/ 6721 h 10001"/>
                          <a:gd name="connsiteX16" fmla="*/ 9359 w 10000"/>
                          <a:gd name="connsiteY16" fmla="*/ 6938 h 10001"/>
                          <a:gd name="connsiteX17" fmla="*/ 9355 w 10000"/>
                          <a:gd name="connsiteY17" fmla="*/ 7193 h 10001"/>
                          <a:gd name="connsiteX18" fmla="*/ 9348 w 10000"/>
                          <a:gd name="connsiteY18" fmla="*/ 7472 h 10001"/>
                          <a:gd name="connsiteX19" fmla="*/ 9340 w 10000"/>
                          <a:gd name="connsiteY19" fmla="*/ 7763 h 10001"/>
                          <a:gd name="connsiteX20" fmla="*/ 9332 w 10000"/>
                          <a:gd name="connsiteY20" fmla="*/ 8067 h 10001"/>
                          <a:gd name="connsiteX21" fmla="*/ 9328 w 10000"/>
                          <a:gd name="connsiteY21" fmla="*/ 8370 h 10001"/>
                          <a:gd name="connsiteX22" fmla="*/ 9321 w 10000"/>
                          <a:gd name="connsiteY22" fmla="*/ 8668 h 10001"/>
                          <a:gd name="connsiteX23" fmla="*/ 9313 w 10000"/>
                          <a:gd name="connsiteY23" fmla="*/ 8928 h 10001"/>
                          <a:gd name="connsiteX24" fmla="*/ 9305 w 10000"/>
                          <a:gd name="connsiteY24" fmla="*/ 9164 h 10001"/>
                          <a:gd name="connsiteX25" fmla="*/ 9305 w 10000"/>
                          <a:gd name="connsiteY25" fmla="*/ 9350 h 10001"/>
                          <a:gd name="connsiteX26" fmla="*/ 9302 w 10000"/>
                          <a:gd name="connsiteY26" fmla="*/ 9493 h 10001"/>
                          <a:gd name="connsiteX27" fmla="*/ 9305 w 10000"/>
                          <a:gd name="connsiteY27" fmla="*/ 9641 h 10001"/>
                          <a:gd name="connsiteX28" fmla="*/ 9332 w 10000"/>
                          <a:gd name="connsiteY28" fmla="*/ 9753 h 10001"/>
                          <a:gd name="connsiteX29" fmla="*/ 9367 w 10000"/>
                          <a:gd name="connsiteY29" fmla="*/ 9815 h 10001"/>
                          <a:gd name="connsiteX30" fmla="*/ 9413 w 10000"/>
                          <a:gd name="connsiteY30" fmla="*/ 9871 h 10001"/>
                          <a:gd name="connsiteX31" fmla="*/ 9455 w 10000"/>
                          <a:gd name="connsiteY31" fmla="*/ 9896 h 10001"/>
                          <a:gd name="connsiteX32" fmla="*/ 9501 w 10000"/>
                          <a:gd name="connsiteY32" fmla="*/ 9914 h 10001"/>
                          <a:gd name="connsiteX33" fmla="*/ 9536 w 10000"/>
                          <a:gd name="connsiteY33" fmla="*/ 9927 h 10001"/>
                          <a:gd name="connsiteX34" fmla="*/ 9563 w 10000"/>
                          <a:gd name="connsiteY34" fmla="*/ 9958 h 10001"/>
                          <a:gd name="connsiteX35" fmla="*/ 9463 w 10000"/>
                          <a:gd name="connsiteY35" fmla="*/ 9989 h 10001"/>
                          <a:gd name="connsiteX36" fmla="*/ 9367 w 10000"/>
                          <a:gd name="connsiteY36" fmla="*/ 10001 h 10001"/>
                          <a:gd name="connsiteX37" fmla="*/ 9286 w 10000"/>
                          <a:gd name="connsiteY37" fmla="*/ 9989 h 10001"/>
                          <a:gd name="connsiteX38" fmla="*/ 9225 w 10000"/>
                          <a:gd name="connsiteY38" fmla="*/ 9970 h 10001"/>
                          <a:gd name="connsiteX39" fmla="*/ 9186 w 10000"/>
                          <a:gd name="connsiteY39" fmla="*/ 9945 h 10001"/>
                          <a:gd name="connsiteX40" fmla="*/ 9171 w 10000"/>
                          <a:gd name="connsiteY40" fmla="*/ 9939 h 10001"/>
                          <a:gd name="connsiteX41" fmla="*/ 9152 w 10000"/>
                          <a:gd name="connsiteY41" fmla="*/ 9927 h 10001"/>
                          <a:gd name="connsiteX42" fmla="*/ 9098 w 10000"/>
                          <a:gd name="connsiteY42" fmla="*/ 9896 h 10001"/>
                          <a:gd name="connsiteX43" fmla="*/ 9010 w 10000"/>
                          <a:gd name="connsiteY43" fmla="*/ 9840 h 10001"/>
                          <a:gd name="connsiteX44" fmla="*/ 8899 w 10000"/>
                          <a:gd name="connsiteY44" fmla="*/ 9765 h 10001"/>
                          <a:gd name="connsiteX45" fmla="*/ 8749 w 10000"/>
                          <a:gd name="connsiteY45" fmla="*/ 9666 h 10001"/>
                          <a:gd name="connsiteX46" fmla="*/ 8569 w 10000"/>
                          <a:gd name="connsiteY46" fmla="*/ 9548 h 10001"/>
                          <a:gd name="connsiteX47" fmla="*/ 8373 w 10000"/>
                          <a:gd name="connsiteY47" fmla="*/ 9418 h 10001"/>
                          <a:gd name="connsiteX48" fmla="*/ 8147 w 10000"/>
                          <a:gd name="connsiteY48" fmla="*/ 9276 h 10001"/>
                          <a:gd name="connsiteX49" fmla="*/ 7905 w 10000"/>
                          <a:gd name="connsiteY49" fmla="*/ 9121 h 10001"/>
                          <a:gd name="connsiteX50" fmla="*/ 7636 w 10000"/>
                          <a:gd name="connsiteY50" fmla="*/ 8947 h 10001"/>
                          <a:gd name="connsiteX51" fmla="*/ 7352 w 10000"/>
                          <a:gd name="connsiteY51" fmla="*/ 8761 h 10001"/>
                          <a:gd name="connsiteX52" fmla="*/ 7049 w 10000"/>
                          <a:gd name="connsiteY52" fmla="*/ 8569 h 10001"/>
                          <a:gd name="connsiteX53" fmla="*/ 6742 w 10000"/>
                          <a:gd name="connsiteY53" fmla="*/ 8370 h 10001"/>
                          <a:gd name="connsiteX54" fmla="*/ 6420 w 10000"/>
                          <a:gd name="connsiteY54" fmla="*/ 8154 h 10001"/>
                          <a:gd name="connsiteX55" fmla="*/ 6086 w 10000"/>
                          <a:gd name="connsiteY55" fmla="*/ 7949 h 10001"/>
                          <a:gd name="connsiteX56" fmla="*/ 5748 w 10000"/>
                          <a:gd name="connsiteY56" fmla="*/ 7720 h 10001"/>
                          <a:gd name="connsiteX57" fmla="*/ 5399 w 10000"/>
                          <a:gd name="connsiteY57" fmla="*/ 7503 h 10001"/>
                          <a:gd name="connsiteX58" fmla="*/ 5050 w 10000"/>
                          <a:gd name="connsiteY58" fmla="*/ 7279 h 10001"/>
                          <a:gd name="connsiteX59" fmla="*/ 4693 w 10000"/>
                          <a:gd name="connsiteY59" fmla="*/ 7050 h 10001"/>
                          <a:gd name="connsiteX60" fmla="*/ 4344 w 10000"/>
                          <a:gd name="connsiteY60" fmla="*/ 6821 h 10001"/>
                          <a:gd name="connsiteX61" fmla="*/ 3995 w 10000"/>
                          <a:gd name="connsiteY61" fmla="*/ 6591 h 10001"/>
                          <a:gd name="connsiteX62" fmla="*/ 3653 w 10000"/>
                          <a:gd name="connsiteY62" fmla="*/ 6374 h 10001"/>
                          <a:gd name="connsiteX63" fmla="*/ 3312 w 10000"/>
                          <a:gd name="connsiteY63" fmla="*/ 6157 h 10001"/>
                          <a:gd name="connsiteX64" fmla="*/ 2982 w 10000"/>
                          <a:gd name="connsiteY64" fmla="*/ 5940 h 10001"/>
                          <a:gd name="connsiteX65" fmla="*/ 2667 w 10000"/>
                          <a:gd name="connsiteY65" fmla="*/ 5736 h 10001"/>
                          <a:gd name="connsiteX66" fmla="*/ 2356 w 10000"/>
                          <a:gd name="connsiteY66" fmla="*/ 5537 h 10001"/>
                          <a:gd name="connsiteX67" fmla="*/ 2064 w 10000"/>
                          <a:gd name="connsiteY67" fmla="*/ 5345 h 10001"/>
                          <a:gd name="connsiteX68" fmla="*/ 1788 w 10000"/>
                          <a:gd name="connsiteY68" fmla="*/ 5171 h 10001"/>
                          <a:gd name="connsiteX69" fmla="*/ 1527 w 10000"/>
                          <a:gd name="connsiteY69" fmla="*/ 4998 h 10001"/>
                          <a:gd name="connsiteX70" fmla="*/ 1289 w 10000"/>
                          <a:gd name="connsiteY70" fmla="*/ 4843 h 10001"/>
                          <a:gd name="connsiteX71" fmla="*/ 1071 w 10000"/>
                          <a:gd name="connsiteY71" fmla="*/ 4707 h 10001"/>
                          <a:gd name="connsiteX72" fmla="*/ 883 w 10000"/>
                          <a:gd name="connsiteY72" fmla="*/ 4583 h 10001"/>
                          <a:gd name="connsiteX73" fmla="*/ 714 w 10000"/>
                          <a:gd name="connsiteY73" fmla="*/ 4477 h 10001"/>
                          <a:gd name="connsiteX74" fmla="*/ 572 w 10000"/>
                          <a:gd name="connsiteY74" fmla="*/ 4378 h 10001"/>
                          <a:gd name="connsiteX75" fmla="*/ 464 w 10000"/>
                          <a:gd name="connsiteY75" fmla="*/ 4316 h 10001"/>
                          <a:gd name="connsiteX76" fmla="*/ 391 w 10000"/>
                          <a:gd name="connsiteY76" fmla="*/ 4260 h 10001"/>
                          <a:gd name="connsiteX77" fmla="*/ 349 w 10000"/>
                          <a:gd name="connsiteY77" fmla="*/ 4229 h 10001"/>
                          <a:gd name="connsiteX78" fmla="*/ 230 w 10000"/>
                          <a:gd name="connsiteY78" fmla="*/ 4130 h 10001"/>
                          <a:gd name="connsiteX79" fmla="*/ 142 w 10000"/>
                          <a:gd name="connsiteY79" fmla="*/ 4000 h 10001"/>
                          <a:gd name="connsiteX80" fmla="*/ 81 w 10000"/>
                          <a:gd name="connsiteY80" fmla="*/ 3857 h 10001"/>
                          <a:gd name="connsiteX81" fmla="*/ 42 w 10000"/>
                          <a:gd name="connsiteY81" fmla="*/ 3727 h 10001"/>
                          <a:gd name="connsiteX82" fmla="*/ 15 w 10000"/>
                          <a:gd name="connsiteY82" fmla="*/ 3609 h 10001"/>
                          <a:gd name="connsiteX83" fmla="*/ 8 w 10000"/>
                          <a:gd name="connsiteY83" fmla="*/ 3510 h 10001"/>
                          <a:gd name="connsiteX84" fmla="*/ 0 w 10000"/>
                          <a:gd name="connsiteY84" fmla="*/ 3436 h 10001"/>
                          <a:gd name="connsiteX85" fmla="*/ 0 w 10000"/>
                          <a:gd name="connsiteY85" fmla="*/ 3411 h 10001"/>
                          <a:gd name="connsiteX86" fmla="*/ 0 w 10000"/>
                          <a:gd name="connsiteY86" fmla="*/ 3367 h 10001"/>
                          <a:gd name="connsiteX87" fmla="*/ 0 w 10000"/>
                          <a:gd name="connsiteY87" fmla="*/ 3262 h 10001"/>
                          <a:gd name="connsiteX88" fmla="*/ 0 w 10000"/>
                          <a:gd name="connsiteY88" fmla="*/ 3095 h 10001"/>
                          <a:gd name="connsiteX89" fmla="*/ 0 w 10000"/>
                          <a:gd name="connsiteY89" fmla="*/ 2078 h 10001"/>
                          <a:gd name="connsiteX90" fmla="*/ 357 w 10000"/>
                          <a:gd name="connsiteY90" fmla="*/ 348 h 10001"/>
                          <a:gd name="connsiteX91" fmla="*/ 936 w 10000"/>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262 h 10001"/>
                          <a:gd name="connsiteX88" fmla="*/ 5 w 10005"/>
                          <a:gd name="connsiteY88" fmla="*/ 3095 h 10001"/>
                          <a:gd name="connsiteX89" fmla="*/ 5 w 10005"/>
                          <a:gd name="connsiteY89" fmla="*/ 2078 h 10001"/>
                          <a:gd name="connsiteX90" fmla="*/ 362 w 10005"/>
                          <a:gd name="connsiteY90" fmla="*/ 348 h 10001"/>
                          <a:gd name="connsiteX91" fmla="*/ 941 w 10005"/>
                          <a:gd name="connsiteY9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36 h 10001"/>
                          <a:gd name="connsiteX85" fmla="*/ 5 w 10005"/>
                          <a:gd name="connsiteY85" fmla="*/ 3411 h 10001"/>
                          <a:gd name="connsiteX86" fmla="*/ 5 w 10005"/>
                          <a:gd name="connsiteY86" fmla="*/ 3367 h 10001"/>
                          <a:gd name="connsiteX87" fmla="*/ 5 w 10005"/>
                          <a:gd name="connsiteY87" fmla="*/ 3095 h 10001"/>
                          <a:gd name="connsiteX88" fmla="*/ 5 w 10005"/>
                          <a:gd name="connsiteY88" fmla="*/ 2078 h 10001"/>
                          <a:gd name="connsiteX89" fmla="*/ 362 w 10005"/>
                          <a:gd name="connsiteY89" fmla="*/ 348 h 10001"/>
                          <a:gd name="connsiteX90" fmla="*/ 941 w 10005"/>
                          <a:gd name="connsiteY9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13 w 10005"/>
                          <a:gd name="connsiteY83" fmla="*/ 3510 h 10001"/>
                          <a:gd name="connsiteX84" fmla="*/ 5 w 10005"/>
                          <a:gd name="connsiteY84" fmla="*/ 3411 h 10001"/>
                          <a:gd name="connsiteX85" fmla="*/ 5 w 10005"/>
                          <a:gd name="connsiteY85" fmla="*/ 3367 h 10001"/>
                          <a:gd name="connsiteX86" fmla="*/ 5 w 10005"/>
                          <a:gd name="connsiteY86" fmla="*/ 3095 h 10001"/>
                          <a:gd name="connsiteX87" fmla="*/ 5 w 10005"/>
                          <a:gd name="connsiteY87" fmla="*/ 2078 h 10001"/>
                          <a:gd name="connsiteX88" fmla="*/ 362 w 10005"/>
                          <a:gd name="connsiteY88" fmla="*/ 348 h 10001"/>
                          <a:gd name="connsiteX89" fmla="*/ 941 w 10005"/>
                          <a:gd name="connsiteY8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367 h 10001"/>
                          <a:gd name="connsiteX85" fmla="*/ 5 w 10005"/>
                          <a:gd name="connsiteY85" fmla="*/ 3095 h 10001"/>
                          <a:gd name="connsiteX86" fmla="*/ 5 w 10005"/>
                          <a:gd name="connsiteY86" fmla="*/ 2078 h 10001"/>
                          <a:gd name="connsiteX87" fmla="*/ 362 w 10005"/>
                          <a:gd name="connsiteY87" fmla="*/ 348 h 10001"/>
                          <a:gd name="connsiteX88" fmla="*/ 941 w 10005"/>
                          <a:gd name="connsiteY8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411 h 10001"/>
                          <a:gd name="connsiteX84" fmla="*/ 5 w 10005"/>
                          <a:gd name="connsiteY84" fmla="*/ 3095 h 10001"/>
                          <a:gd name="connsiteX85" fmla="*/ 5 w 10005"/>
                          <a:gd name="connsiteY85" fmla="*/ 2078 h 10001"/>
                          <a:gd name="connsiteX86" fmla="*/ 362 w 10005"/>
                          <a:gd name="connsiteY86" fmla="*/ 348 h 10001"/>
                          <a:gd name="connsiteX87" fmla="*/ 941 w 10005"/>
                          <a:gd name="connsiteY8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20 w 10005"/>
                          <a:gd name="connsiteY82" fmla="*/ 3609 h 10001"/>
                          <a:gd name="connsiteX83" fmla="*/ 5 w 10005"/>
                          <a:gd name="connsiteY83" fmla="*/ 3095 h 10001"/>
                          <a:gd name="connsiteX84" fmla="*/ 5 w 10005"/>
                          <a:gd name="connsiteY84" fmla="*/ 2078 h 10001"/>
                          <a:gd name="connsiteX85" fmla="*/ 362 w 10005"/>
                          <a:gd name="connsiteY85" fmla="*/ 348 h 10001"/>
                          <a:gd name="connsiteX86" fmla="*/ 941 w 10005"/>
                          <a:gd name="connsiteY8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47 w 10005"/>
                          <a:gd name="connsiteY81" fmla="*/ 3727 h 10001"/>
                          <a:gd name="connsiteX82" fmla="*/ 5 w 10005"/>
                          <a:gd name="connsiteY82" fmla="*/ 3095 h 10001"/>
                          <a:gd name="connsiteX83" fmla="*/ 5 w 10005"/>
                          <a:gd name="connsiteY83" fmla="*/ 2078 h 10001"/>
                          <a:gd name="connsiteX84" fmla="*/ 362 w 10005"/>
                          <a:gd name="connsiteY84" fmla="*/ 348 h 10001"/>
                          <a:gd name="connsiteX85" fmla="*/ 941 w 10005"/>
                          <a:gd name="connsiteY8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147 w 10005"/>
                          <a:gd name="connsiteY79" fmla="*/ 4000 h 10001"/>
                          <a:gd name="connsiteX80" fmla="*/ 86 w 10005"/>
                          <a:gd name="connsiteY80" fmla="*/ 3857 h 10001"/>
                          <a:gd name="connsiteX81" fmla="*/ 5 w 10005"/>
                          <a:gd name="connsiteY81" fmla="*/ 3095 h 10001"/>
                          <a:gd name="connsiteX82" fmla="*/ 5 w 10005"/>
                          <a:gd name="connsiteY82" fmla="*/ 2078 h 10001"/>
                          <a:gd name="connsiteX83" fmla="*/ 362 w 10005"/>
                          <a:gd name="connsiteY83" fmla="*/ 348 h 10001"/>
                          <a:gd name="connsiteX84" fmla="*/ 941 w 10005"/>
                          <a:gd name="connsiteY8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235 w 10005"/>
                          <a:gd name="connsiteY78" fmla="*/ 4130 h 10001"/>
                          <a:gd name="connsiteX79" fmla="*/ 86 w 10005"/>
                          <a:gd name="connsiteY79" fmla="*/ 3857 h 10001"/>
                          <a:gd name="connsiteX80" fmla="*/ 5 w 10005"/>
                          <a:gd name="connsiteY80" fmla="*/ 3095 h 10001"/>
                          <a:gd name="connsiteX81" fmla="*/ 5 w 10005"/>
                          <a:gd name="connsiteY81" fmla="*/ 2078 h 10001"/>
                          <a:gd name="connsiteX82" fmla="*/ 362 w 10005"/>
                          <a:gd name="connsiteY82" fmla="*/ 348 h 10001"/>
                          <a:gd name="connsiteX83" fmla="*/ 941 w 10005"/>
                          <a:gd name="connsiteY8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354 w 10005"/>
                          <a:gd name="connsiteY77" fmla="*/ 4229 h 10001"/>
                          <a:gd name="connsiteX78" fmla="*/ 86 w 10005"/>
                          <a:gd name="connsiteY78" fmla="*/ 3857 h 10001"/>
                          <a:gd name="connsiteX79" fmla="*/ 5 w 10005"/>
                          <a:gd name="connsiteY79" fmla="*/ 3095 h 10001"/>
                          <a:gd name="connsiteX80" fmla="*/ 5 w 10005"/>
                          <a:gd name="connsiteY80" fmla="*/ 2078 h 10001"/>
                          <a:gd name="connsiteX81" fmla="*/ 362 w 10005"/>
                          <a:gd name="connsiteY81" fmla="*/ 348 h 10001"/>
                          <a:gd name="connsiteX82" fmla="*/ 941 w 10005"/>
                          <a:gd name="connsiteY8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396 w 10005"/>
                          <a:gd name="connsiteY76" fmla="*/ 4260 h 10001"/>
                          <a:gd name="connsiteX77" fmla="*/ 86 w 10005"/>
                          <a:gd name="connsiteY77" fmla="*/ 3857 h 10001"/>
                          <a:gd name="connsiteX78" fmla="*/ 5 w 10005"/>
                          <a:gd name="connsiteY78" fmla="*/ 3095 h 10001"/>
                          <a:gd name="connsiteX79" fmla="*/ 5 w 10005"/>
                          <a:gd name="connsiteY79" fmla="*/ 2078 h 10001"/>
                          <a:gd name="connsiteX80" fmla="*/ 362 w 10005"/>
                          <a:gd name="connsiteY80" fmla="*/ 348 h 10001"/>
                          <a:gd name="connsiteX81" fmla="*/ 941 w 10005"/>
                          <a:gd name="connsiteY8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469 w 10005"/>
                          <a:gd name="connsiteY75" fmla="*/ 4316 h 10001"/>
                          <a:gd name="connsiteX76" fmla="*/ 86 w 10005"/>
                          <a:gd name="connsiteY76" fmla="*/ 3857 h 10001"/>
                          <a:gd name="connsiteX77" fmla="*/ 5 w 10005"/>
                          <a:gd name="connsiteY77" fmla="*/ 3095 h 10001"/>
                          <a:gd name="connsiteX78" fmla="*/ 5 w 10005"/>
                          <a:gd name="connsiteY78" fmla="*/ 2078 h 10001"/>
                          <a:gd name="connsiteX79" fmla="*/ 362 w 10005"/>
                          <a:gd name="connsiteY79" fmla="*/ 348 h 10001"/>
                          <a:gd name="connsiteX80" fmla="*/ 941 w 10005"/>
                          <a:gd name="connsiteY8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577 w 10005"/>
                          <a:gd name="connsiteY74" fmla="*/ 4378 h 10001"/>
                          <a:gd name="connsiteX75" fmla="*/ 86 w 10005"/>
                          <a:gd name="connsiteY75" fmla="*/ 3857 h 10001"/>
                          <a:gd name="connsiteX76" fmla="*/ 5 w 10005"/>
                          <a:gd name="connsiteY76" fmla="*/ 3095 h 10001"/>
                          <a:gd name="connsiteX77" fmla="*/ 5 w 10005"/>
                          <a:gd name="connsiteY77" fmla="*/ 2078 h 10001"/>
                          <a:gd name="connsiteX78" fmla="*/ 362 w 10005"/>
                          <a:gd name="connsiteY78" fmla="*/ 348 h 10001"/>
                          <a:gd name="connsiteX79" fmla="*/ 941 w 10005"/>
                          <a:gd name="connsiteY7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888 w 10005"/>
                          <a:gd name="connsiteY72" fmla="*/ 4583 h 10001"/>
                          <a:gd name="connsiteX73" fmla="*/ 719 w 10005"/>
                          <a:gd name="connsiteY73" fmla="*/ 4477 h 10001"/>
                          <a:gd name="connsiteX74" fmla="*/ 86 w 10005"/>
                          <a:gd name="connsiteY74" fmla="*/ 3857 h 10001"/>
                          <a:gd name="connsiteX75" fmla="*/ 5 w 10005"/>
                          <a:gd name="connsiteY75" fmla="*/ 3095 h 10001"/>
                          <a:gd name="connsiteX76" fmla="*/ 5 w 10005"/>
                          <a:gd name="connsiteY76" fmla="*/ 2078 h 10001"/>
                          <a:gd name="connsiteX77" fmla="*/ 362 w 10005"/>
                          <a:gd name="connsiteY77" fmla="*/ 348 h 10001"/>
                          <a:gd name="connsiteX78" fmla="*/ 941 w 10005"/>
                          <a:gd name="connsiteY7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1076 w 10005"/>
                          <a:gd name="connsiteY71" fmla="*/ 4707 h 10001"/>
                          <a:gd name="connsiteX72" fmla="*/ 719 w 10005"/>
                          <a:gd name="connsiteY72" fmla="*/ 4477 h 10001"/>
                          <a:gd name="connsiteX73" fmla="*/ 86 w 10005"/>
                          <a:gd name="connsiteY73" fmla="*/ 3857 h 10001"/>
                          <a:gd name="connsiteX74" fmla="*/ 5 w 10005"/>
                          <a:gd name="connsiteY74" fmla="*/ 3095 h 10001"/>
                          <a:gd name="connsiteX75" fmla="*/ 5 w 10005"/>
                          <a:gd name="connsiteY75" fmla="*/ 2078 h 10001"/>
                          <a:gd name="connsiteX76" fmla="*/ 362 w 10005"/>
                          <a:gd name="connsiteY76" fmla="*/ 348 h 10001"/>
                          <a:gd name="connsiteX77" fmla="*/ 941 w 10005"/>
                          <a:gd name="connsiteY7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1294 w 10005"/>
                          <a:gd name="connsiteY70" fmla="*/ 4843 h 10001"/>
                          <a:gd name="connsiteX71" fmla="*/ 719 w 10005"/>
                          <a:gd name="connsiteY71" fmla="*/ 4477 h 10001"/>
                          <a:gd name="connsiteX72" fmla="*/ 86 w 10005"/>
                          <a:gd name="connsiteY72" fmla="*/ 3857 h 10001"/>
                          <a:gd name="connsiteX73" fmla="*/ 5 w 10005"/>
                          <a:gd name="connsiteY73" fmla="*/ 3095 h 10001"/>
                          <a:gd name="connsiteX74" fmla="*/ 5 w 10005"/>
                          <a:gd name="connsiteY74" fmla="*/ 2078 h 10001"/>
                          <a:gd name="connsiteX75" fmla="*/ 362 w 10005"/>
                          <a:gd name="connsiteY75" fmla="*/ 348 h 10001"/>
                          <a:gd name="connsiteX76" fmla="*/ 941 w 10005"/>
                          <a:gd name="connsiteY7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1532 w 10005"/>
                          <a:gd name="connsiteY69" fmla="*/ 4998 h 10001"/>
                          <a:gd name="connsiteX70" fmla="*/ 719 w 10005"/>
                          <a:gd name="connsiteY70" fmla="*/ 4477 h 10001"/>
                          <a:gd name="connsiteX71" fmla="*/ 86 w 10005"/>
                          <a:gd name="connsiteY71" fmla="*/ 3857 h 10001"/>
                          <a:gd name="connsiteX72" fmla="*/ 5 w 10005"/>
                          <a:gd name="connsiteY72" fmla="*/ 3095 h 10001"/>
                          <a:gd name="connsiteX73" fmla="*/ 5 w 10005"/>
                          <a:gd name="connsiteY73" fmla="*/ 2078 h 10001"/>
                          <a:gd name="connsiteX74" fmla="*/ 362 w 10005"/>
                          <a:gd name="connsiteY74" fmla="*/ 348 h 10001"/>
                          <a:gd name="connsiteX75" fmla="*/ 941 w 10005"/>
                          <a:gd name="connsiteY7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1793 w 10005"/>
                          <a:gd name="connsiteY68" fmla="*/ 5171 h 10001"/>
                          <a:gd name="connsiteX69" fmla="*/ 719 w 10005"/>
                          <a:gd name="connsiteY69" fmla="*/ 4477 h 10001"/>
                          <a:gd name="connsiteX70" fmla="*/ 86 w 10005"/>
                          <a:gd name="connsiteY70" fmla="*/ 3857 h 10001"/>
                          <a:gd name="connsiteX71" fmla="*/ 5 w 10005"/>
                          <a:gd name="connsiteY71" fmla="*/ 3095 h 10001"/>
                          <a:gd name="connsiteX72" fmla="*/ 5 w 10005"/>
                          <a:gd name="connsiteY72" fmla="*/ 2078 h 10001"/>
                          <a:gd name="connsiteX73" fmla="*/ 362 w 10005"/>
                          <a:gd name="connsiteY73" fmla="*/ 348 h 10001"/>
                          <a:gd name="connsiteX74" fmla="*/ 941 w 10005"/>
                          <a:gd name="connsiteY7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2069 w 10005"/>
                          <a:gd name="connsiteY67" fmla="*/ 5345 h 10001"/>
                          <a:gd name="connsiteX68" fmla="*/ 719 w 10005"/>
                          <a:gd name="connsiteY68" fmla="*/ 4477 h 10001"/>
                          <a:gd name="connsiteX69" fmla="*/ 86 w 10005"/>
                          <a:gd name="connsiteY69" fmla="*/ 3857 h 10001"/>
                          <a:gd name="connsiteX70" fmla="*/ 5 w 10005"/>
                          <a:gd name="connsiteY70" fmla="*/ 3095 h 10001"/>
                          <a:gd name="connsiteX71" fmla="*/ 5 w 10005"/>
                          <a:gd name="connsiteY71" fmla="*/ 2078 h 10001"/>
                          <a:gd name="connsiteX72" fmla="*/ 362 w 10005"/>
                          <a:gd name="connsiteY72" fmla="*/ 348 h 10001"/>
                          <a:gd name="connsiteX73" fmla="*/ 941 w 10005"/>
                          <a:gd name="connsiteY7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2361 w 10005"/>
                          <a:gd name="connsiteY66" fmla="*/ 5537 h 10001"/>
                          <a:gd name="connsiteX67" fmla="*/ 719 w 10005"/>
                          <a:gd name="connsiteY67" fmla="*/ 4477 h 10001"/>
                          <a:gd name="connsiteX68" fmla="*/ 86 w 10005"/>
                          <a:gd name="connsiteY68" fmla="*/ 3857 h 10001"/>
                          <a:gd name="connsiteX69" fmla="*/ 5 w 10005"/>
                          <a:gd name="connsiteY69" fmla="*/ 3095 h 10001"/>
                          <a:gd name="connsiteX70" fmla="*/ 5 w 10005"/>
                          <a:gd name="connsiteY70" fmla="*/ 2078 h 10001"/>
                          <a:gd name="connsiteX71" fmla="*/ 362 w 10005"/>
                          <a:gd name="connsiteY71" fmla="*/ 348 h 10001"/>
                          <a:gd name="connsiteX72" fmla="*/ 941 w 10005"/>
                          <a:gd name="connsiteY7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2672 w 10005"/>
                          <a:gd name="connsiteY65" fmla="*/ 5736 h 10001"/>
                          <a:gd name="connsiteX66" fmla="*/ 719 w 10005"/>
                          <a:gd name="connsiteY66" fmla="*/ 4477 h 10001"/>
                          <a:gd name="connsiteX67" fmla="*/ 86 w 10005"/>
                          <a:gd name="connsiteY67" fmla="*/ 3857 h 10001"/>
                          <a:gd name="connsiteX68" fmla="*/ 5 w 10005"/>
                          <a:gd name="connsiteY68" fmla="*/ 3095 h 10001"/>
                          <a:gd name="connsiteX69" fmla="*/ 5 w 10005"/>
                          <a:gd name="connsiteY69" fmla="*/ 2078 h 10001"/>
                          <a:gd name="connsiteX70" fmla="*/ 362 w 10005"/>
                          <a:gd name="connsiteY70" fmla="*/ 348 h 10001"/>
                          <a:gd name="connsiteX71" fmla="*/ 941 w 10005"/>
                          <a:gd name="connsiteY7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2987 w 10005"/>
                          <a:gd name="connsiteY64" fmla="*/ 5940 h 10001"/>
                          <a:gd name="connsiteX65" fmla="*/ 719 w 10005"/>
                          <a:gd name="connsiteY65" fmla="*/ 4477 h 10001"/>
                          <a:gd name="connsiteX66" fmla="*/ 86 w 10005"/>
                          <a:gd name="connsiteY66" fmla="*/ 3857 h 10001"/>
                          <a:gd name="connsiteX67" fmla="*/ 5 w 10005"/>
                          <a:gd name="connsiteY67" fmla="*/ 3095 h 10001"/>
                          <a:gd name="connsiteX68" fmla="*/ 5 w 10005"/>
                          <a:gd name="connsiteY68" fmla="*/ 2078 h 10001"/>
                          <a:gd name="connsiteX69" fmla="*/ 362 w 10005"/>
                          <a:gd name="connsiteY69" fmla="*/ 348 h 10001"/>
                          <a:gd name="connsiteX70" fmla="*/ 941 w 10005"/>
                          <a:gd name="connsiteY7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3317 w 10005"/>
                          <a:gd name="connsiteY63" fmla="*/ 6157 h 10001"/>
                          <a:gd name="connsiteX64" fmla="*/ 719 w 10005"/>
                          <a:gd name="connsiteY64" fmla="*/ 4477 h 10001"/>
                          <a:gd name="connsiteX65" fmla="*/ 86 w 10005"/>
                          <a:gd name="connsiteY65" fmla="*/ 3857 h 10001"/>
                          <a:gd name="connsiteX66" fmla="*/ 5 w 10005"/>
                          <a:gd name="connsiteY66" fmla="*/ 3095 h 10001"/>
                          <a:gd name="connsiteX67" fmla="*/ 5 w 10005"/>
                          <a:gd name="connsiteY67" fmla="*/ 2078 h 10001"/>
                          <a:gd name="connsiteX68" fmla="*/ 362 w 10005"/>
                          <a:gd name="connsiteY68" fmla="*/ 348 h 10001"/>
                          <a:gd name="connsiteX69" fmla="*/ 941 w 10005"/>
                          <a:gd name="connsiteY6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3658 w 10005"/>
                          <a:gd name="connsiteY62" fmla="*/ 6374 h 10001"/>
                          <a:gd name="connsiteX63" fmla="*/ 719 w 10005"/>
                          <a:gd name="connsiteY63" fmla="*/ 4477 h 10001"/>
                          <a:gd name="connsiteX64" fmla="*/ 86 w 10005"/>
                          <a:gd name="connsiteY64" fmla="*/ 3857 h 10001"/>
                          <a:gd name="connsiteX65" fmla="*/ 5 w 10005"/>
                          <a:gd name="connsiteY65" fmla="*/ 3095 h 10001"/>
                          <a:gd name="connsiteX66" fmla="*/ 5 w 10005"/>
                          <a:gd name="connsiteY66" fmla="*/ 2078 h 10001"/>
                          <a:gd name="connsiteX67" fmla="*/ 362 w 10005"/>
                          <a:gd name="connsiteY67" fmla="*/ 348 h 10001"/>
                          <a:gd name="connsiteX68" fmla="*/ 941 w 10005"/>
                          <a:gd name="connsiteY6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4000 w 10005"/>
                          <a:gd name="connsiteY61" fmla="*/ 6591 h 10001"/>
                          <a:gd name="connsiteX62" fmla="*/ 719 w 10005"/>
                          <a:gd name="connsiteY62" fmla="*/ 4477 h 10001"/>
                          <a:gd name="connsiteX63" fmla="*/ 86 w 10005"/>
                          <a:gd name="connsiteY63" fmla="*/ 3857 h 10001"/>
                          <a:gd name="connsiteX64" fmla="*/ 5 w 10005"/>
                          <a:gd name="connsiteY64" fmla="*/ 3095 h 10001"/>
                          <a:gd name="connsiteX65" fmla="*/ 5 w 10005"/>
                          <a:gd name="connsiteY65" fmla="*/ 2078 h 10001"/>
                          <a:gd name="connsiteX66" fmla="*/ 362 w 10005"/>
                          <a:gd name="connsiteY66" fmla="*/ 348 h 10001"/>
                          <a:gd name="connsiteX67" fmla="*/ 941 w 10005"/>
                          <a:gd name="connsiteY6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4349 w 10005"/>
                          <a:gd name="connsiteY60" fmla="*/ 6821 h 10001"/>
                          <a:gd name="connsiteX61" fmla="*/ 719 w 10005"/>
                          <a:gd name="connsiteY61" fmla="*/ 4477 h 10001"/>
                          <a:gd name="connsiteX62" fmla="*/ 86 w 10005"/>
                          <a:gd name="connsiteY62" fmla="*/ 3857 h 10001"/>
                          <a:gd name="connsiteX63" fmla="*/ 5 w 10005"/>
                          <a:gd name="connsiteY63" fmla="*/ 3095 h 10001"/>
                          <a:gd name="connsiteX64" fmla="*/ 5 w 10005"/>
                          <a:gd name="connsiteY64" fmla="*/ 2078 h 10001"/>
                          <a:gd name="connsiteX65" fmla="*/ 362 w 10005"/>
                          <a:gd name="connsiteY65" fmla="*/ 348 h 10001"/>
                          <a:gd name="connsiteX66" fmla="*/ 941 w 10005"/>
                          <a:gd name="connsiteY6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4698 w 10005"/>
                          <a:gd name="connsiteY59" fmla="*/ 7050 h 10001"/>
                          <a:gd name="connsiteX60" fmla="*/ 719 w 10005"/>
                          <a:gd name="connsiteY60" fmla="*/ 4477 h 10001"/>
                          <a:gd name="connsiteX61" fmla="*/ 86 w 10005"/>
                          <a:gd name="connsiteY61" fmla="*/ 3857 h 10001"/>
                          <a:gd name="connsiteX62" fmla="*/ 5 w 10005"/>
                          <a:gd name="connsiteY62" fmla="*/ 3095 h 10001"/>
                          <a:gd name="connsiteX63" fmla="*/ 5 w 10005"/>
                          <a:gd name="connsiteY63" fmla="*/ 2078 h 10001"/>
                          <a:gd name="connsiteX64" fmla="*/ 362 w 10005"/>
                          <a:gd name="connsiteY64" fmla="*/ 348 h 10001"/>
                          <a:gd name="connsiteX65" fmla="*/ 941 w 10005"/>
                          <a:gd name="connsiteY6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5055 w 10005"/>
                          <a:gd name="connsiteY58" fmla="*/ 7279 h 10001"/>
                          <a:gd name="connsiteX59" fmla="*/ 719 w 10005"/>
                          <a:gd name="connsiteY59" fmla="*/ 4477 h 10001"/>
                          <a:gd name="connsiteX60" fmla="*/ 86 w 10005"/>
                          <a:gd name="connsiteY60" fmla="*/ 3857 h 10001"/>
                          <a:gd name="connsiteX61" fmla="*/ 5 w 10005"/>
                          <a:gd name="connsiteY61" fmla="*/ 3095 h 10001"/>
                          <a:gd name="connsiteX62" fmla="*/ 5 w 10005"/>
                          <a:gd name="connsiteY62" fmla="*/ 2078 h 10001"/>
                          <a:gd name="connsiteX63" fmla="*/ 362 w 10005"/>
                          <a:gd name="connsiteY63" fmla="*/ 348 h 10001"/>
                          <a:gd name="connsiteX64" fmla="*/ 941 w 10005"/>
                          <a:gd name="connsiteY6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5404 w 10005"/>
                          <a:gd name="connsiteY57" fmla="*/ 7503 h 10001"/>
                          <a:gd name="connsiteX58" fmla="*/ 719 w 10005"/>
                          <a:gd name="connsiteY58" fmla="*/ 4477 h 10001"/>
                          <a:gd name="connsiteX59" fmla="*/ 86 w 10005"/>
                          <a:gd name="connsiteY59" fmla="*/ 3857 h 10001"/>
                          <a:gd name="connsiteX60" fmla="*/ 5 w 10005"/>
                          <a:gd name="connsiteY60" fmla="*/ 3095 h 10001"/>
                          <a:gd name="connsiteX61" fmla="*/ 5 w 10005"/>
                          <a:gd name="connsiteY61" fmla="*/ 2078 h 10001"/>
                          <a:gd name="connsiteX62" fmla="*/ 362 w 10005"/>
                          <a:gd name="connsiteY62" fmla="*/ 348 h 10001"/>
                          <a:gd name="connsiteX63" fmla="*/ 941 w 10005"/>
                          <a:gd name="connsiteY6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5753 w 10005"/>
                          <a:gd name="connsiteY56" fmla="*/ 7720 h 10001"/>
                          <a:gd name="connsiteX57" fmla="*/ 719 w 10005"/>
                          <a:gd name="connsiteY57" fmla="*/ 4477 h 10001"/>
                          <a:gd name="connsiteX58" fmla="*/ 86 w 10005"/>
                          <a:gd name="connsiteY58" fmla="*/ 3857 h 10001"/>
                          <a:gd name="connsiteX59" fmla="*/ 5 w 10005"/>
                          <a:gd name="connsiteY59" fmla="*/ 3095 h 10001"/>
                          <a:gd name="connsiteX60" fmla="*/ 5 w 10005"/>
                          <a:gd name="connsiteY60" fmla="*/ 2078 h 10001"/>
                          <a:gd name="connsiteX61" fmla="*/ 362 w 10005"/>
                          <a:gd name="connsiteY61" fmla="*/ 348 h 10001"/>
                          <a:gd name="connsiteX62" fmla="*/ 941 w 10005"/>
                          <a:gd name="connsiteY6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6091 w 10005"/>
                          <a:gd name="connsiteY55" fmla="*/ 7949 h 10001"/>
                          <a:gd name="connsiteX56" fmla="*/ 719 w 10005"/>
                          <a:gd name="connsiteY56" fmla="*/ 4477 h 10001"/>
                          <a:gd name="connsiteX57" fmla="*/ 86 w 10005"/>
                          <a:gd name="connsiteY57" fmla="*/ 3857 h 10001"/>
                          <a:gd name="connsiteX58" fmla="*/ 5 w 10005"/>
                          <a:gd name="connsiteY58" fmla="*/ 3095 h 10001"/>
                          <a:gd name="connsiteX59" fmla="*/ 5 w 10005"/>
                          <a:gd name="connsiteY59" fmla="*/ 2078 h 10001"/>
                          <a:gd name="connsiteX60" fmla="*/ 362 w 10005"/>
                          <a:gd name="connsiteY60" fmla="*/ 348 h 10001"/>
                          <a:gd name="connsiteX61" fmla="*/ 941 w 10005"/>
                          <a:gd name="connsiteY6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6425 w 10005"/>
                          <a:gd name="connsiteY54" fmla="*/ 8154 h 10001"/>
                          <a:gd name="connsiteX55" fmla="*/ 719 w 10005"/>
                          <a:gd name="connsiteY55" fmla="*/ 4477 h 10001"/>
                          <a:gd name="connsiteX56" fmla="*/ 86 w 10005"/>
                          <a:gd name="connsiteY56" fmla="*/ 3857 h 10001"/>
                          <a:gd name="connsiteX57" fmla="*/ 5 w 10005"/>
                          <a:gd name="connsiteY57" fmla="*/ 3095 h 10001"/>
                          <a:gd name="connsiteX58" fmla="*/ 5 w 10005"/>
                          <a:gd name="connsiteY58" fmla="*/ 2078 h 10001"/>
                          <a:gd name="connsiteX59" fmla="*/ 362 w 10005"/>
                          <a:gd name="connsiteY59" fmla="*/ 348 h 10001"/>
                          <a:gd name="connsiteX60" fmla="*/ 941 w 10005"/>
                          <a:gd name="connsiteY6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6747 w 10005"/>
                          <a:gd name="connsiteY53" fmla="*/ 8370 h 10001"/>
                          <a:gd name="connsiteX54" fmla="*/ 719 w 10005"/>
                          <a:gd name="connsiteY54" fmla="*/ 4477 h 10001"/>
                          <a:gd name="connsiteX55" fmla="*/ 86 w 10005"/>
                          <a:gd name="connsiteY55" fmla="*/ 3857 h 10001"/>
                          <a:gd name="connsiteX56" fmla="*/ 5 w 10005"/>
                          <a:gd name="connsiteY56" fmla="*/ 3095 h 10001"/>
                          <a:gd name="connsiteX57" fmla="*/ 5 w 10005"/>
                          <a:gd name="connsiteY57" fmla="*/ 2078 h 10001"/>
                          <a:gd name="connsiteX58" fmla="*/ 362 w 10005"/>
                          <a:gd name="connsiteY58" fmla="*/ 348 h 10001"/>
                          <a:gd name="connsiteX59" fmla="*/ 941 w 10005"/>
                          <a:gd name="connsiteY59"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054 w 10005"/>
                          <a:gd name="connsiteY52" fmla="*/ 8569 h 10001"/>
                          <a:gd name="connsiteX53" fmla="*/ 719 w 10005"/>
                          <a:gd name="connsiteY53" fmla="*/ 4477 h 10001"/>
                          <a:gd name="connsiteX54" fmla="*/ 86 w 10005"/>
                          <a:gd name="connsiteY54" fmla="*/ 3857 h 10001"/>
                          <a:gd name="connsiteX55" fmla="*/ 5 w 10005"/>
                          <a:gd name="connsiteY55" fmla="*/ 3095 h 10001"/>
                          <a:gd name="connsiteX56" fmla="*/ 5 w 10005"/>
                          <a:gd name="connsiteY56" fmla="*/ 2078 h 10001"/>
                          <a:gd name="connsiteX57" fmla="*/ 362 w 10005"/>
                          <a:gd name="connsiteY57" fmla="*/ 348 h 10001"/>
                          <a:gd name="connsiteX58" fmla="*/ 941 w 10005"/>
                          <a:gd name="connsiteY58"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357 w 10005"/>
                          <a:gd name="connsiteY51" fmla="*/ 8761 h 10001"/>
                          <a:gd name="connsiteX52" fmla="*/ 719 w 10005"/>
                          <a:gd name="connsiteY52" fmla="*/ 4477 h 10001"/>
                          <a:gd name="connsiteX53" fmla="*/ 86 w 10005"/>
                          <a:gd name="connsiteY53" fmla="*/ 3857 h 10001"/>
                          <a:gd name="connsiteX54" fmla="*/ 5 w 10005"/>
                          <a:gd name="connsiteY54" fmla="*/ 3095 h 10001"/>
                          <a:gd name="connsiteX55" fmla="*/ 5 w 10005"/>
                          <a:gd name="connsiteY55" fmla="*/ 2078 h 10001"/>
                          <a:gd name="connsiteX56" fmla="*/ 362 w 10005"/>
                          <a:gd name="connsiteY56" fmla="*/ 348 h 10001"/>
                          <a:gd name="connsiteX57" fmla="*/ 941 w 10005"/>
                          <a:gd name="connsiteY57"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641 w 10005"/>
                          <a:gd name="connsiteY50" fmla="*/ 8947 h 10001"/>
                          <a:gd name="connsiteX51" fmla="*/ 719 w 10005"/>
                          <a:gd name="connsiteY51" fmla="*/ 4477 h 10001"/>
                          <a:gd name="connsiteX52" fmla="*/ 86 w 10005"/>
                          <a:gd name="connsiteY52" fmla="*/ 3857 h 10001"/>
                          <a:gd name="connsiteX53" fmla="*/ 5 w 10005"/>
                          <a:gd name="connsiteY53" fmla="*/ 3095 h 10001"/>
                          <a:gd name="connsiteX54" fmla="*/ 5 w 10005"/>
                          <a:gd name="connsiteY54" fmla="*/ 2078 h 10001"/>
                          <a:gd name="connsiteX55" fmla="*/ 362 w 10005"/>
                          <a:gd name="connsiteY55" fmla="*/ 348 h 10001"/>
                          <a:gd name="connsiteX56" fmla="*/ 941 w 10005"/>
                          <a:gd name="connsiteY56"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910 w 10005"/>
                          <a:gd name="connsiteY49" fmla="*/ 9121 h 10001"/>
                          <a:gd name="connsiteX50" fmla="*/ 719 w 10005"/>
                          <a:gd name="connsiteY50" fmla="*/ 4477 h 10001"/>
                          <a:gd name="connsiteX51" fmla="*/ 86 w 10005"/>
                          <a:gd name="connsiteY51" fmla="*/ 3857 h 10001"/>
                          <a:gd name="connsiteX52" fmla="*/ 5 w 10005"/>
                          <a:gd name="connsiteY52" fmla="*/ 3095 h 10001"/>
                          <a:gd name="connsiteX53" fmla="*/ 5 w 10005"/>
                          <a:gd name="connsiteY53" fmla="*/ 2078 h 10001"/>
                          <a:gd name="connsiteX54" fmla="*/ 362 w 10005"/>
                          <a:gd name="connsiteY54" fmla="*/ 348 h 10001"/>
                          <a:gd name="connsiteX55" fmla="*/ 941 w 10005"/>
                          <a:gd name="connsiteY55"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8152 w 10005"/>
                          <a:gd name="connsiteY48" fmla="*/ 9276 h 10001"/>
                          <a:gd name="connsiteX49" fmla="*/ 719 w 10005"/>
                          <a:gd name="connsiteY49" fmla="*/ 4477 h 10001"/>
                          <a:gd name="connsiteX50" fmla="*/ 86 w 10005"/>
                          <a:gd name="connsiteY50" fmla="*/ 3857 h 10001"/>
                          <a:gd name="connsiteX51" fmla="*/ 5 w 10005"/>
                          <a:gd name="connsiteY51" fmla="*/ 3095 h 10001"/>
                          <a:gd name="connsiteX52" fmla="*/ 5 w 10005"/>
                          <a:gd name="connsiteY52" fmla="*/ 2078 h 10001"/>
                          <a:gd name="connsiteX53" fmla="*/ 362 w 10005"/>
                          <a:gd name="connsiteY53" fmla="*/ 348 h 10001"/>
                          <a:gd name="connsiteX54" fmla="*/ 941 w 10005"/>
                          <a:gd name="connsiteY54"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8378 w 10005"/>
                          <a:gd name="connsiteY47" fmla="*/ 9418 h 10001"/>
                          <a:gd name="connsiteX48" fmla="*/ 719 w 10005"/>
                          <a:gd name="connsiteY48" fmla="*/ 4477 h 10001"/>
                          <a:gd name="connsiteX49" fmla="*/ 86 w 10005"/>
                          <a:gd name="connsiteY49" fmla="*/ 3857 h 10001"/>
                          <a:gd name="connsiteX50" fmla="*/ 5 w 10005"/>
                          <a:gd name="connsiteY50" fmla="*/ 3095 h 10001"/>
                          <a:gd name="connsiteX51" fmla="*/ 5 w 10005"/>
                          <a:gd name="connsiteY51" fmla="*/ 2078 h 10001"/>
                          <a:gd name="connsiteX52" fmla="*/ 362 w 10005"/>
                          <a:gd name="connsiteY52" fmla="*/ 348 h 10001"/>
                          <a:gd name="connsiteX53" fmla="*/ 941 w 10005"/>
                          <a:gd name="connsiteY53"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8574 w 10005"/>
                          <a:gd name="connsiteY46" fmla="*/ 9548 h 10001"/>
                          <a:gd name="connsiteX47" fmla="*/ 719 w 10005"/>
                          <a:gd name="connsiteY47" fmla="*/ 4477 h 10001"/>
                          <a:gd name="connsiteX48" fmla="*/ 86 w 10005"/>
                          <a:gd name="connsiteY48" fmla="*/ 3857 h 10001"/>
                          <a:gd name="connsiteX49" fmla="*/ 5 w 10005"/>
                          <a:gd name="connsiteY49" fmla="*/ 3095 h 10001"/>
                          <a:gd name="connsiteX50" fmla="*/ 5 w 10005"/>
                          <a:gd name="connsiteY50" fmla="*/ 2078 h 10001"/>
                          <a:gd name="connsiteX51" fmla="*/ 362 w 10005"/>
                          <a:gd name="connsiteY51" fmla="*/ 348 h 10001"/>
                          <a:gd name="connsiteX52" fmla="*/ 941 w 10005"/>
                          <a:gd name="connsiteY52"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8754 w 10005"/>
                          <a:gd name="connsiteY45" fmla="*/ 9666 h 10001"/>
                          <a:gd name="connsiteX46" fmla="*/ 719 w 10005"/>
                          <a:gd name="connsiteY46" fmla="*/ 4477 h 10001"/>
                          <a:gd name="connsiteX47" fmla="*/ 86 w 10005"/>
                          <a:gd name="connsiteY47" fmla="*/ 3857 h 10001"/>
                          <a:gd name="connsiteX48" fmla="*/ 5 w 10005"/>
                          <a:gd name="connsiteY48" fmla="*/ 3095 h 10001"/>
                          <a:gd name="connsiteX49" fmla="*/ 5 w 10005"/>
                          <a:gd name="connsiteY49" fmla="*/ 2078 h 10001"/>
                          <a:gd name="connsiteX50" fmla="*/ 362 w 10005"/>
                          <a:gd name="connsiteY50" fmla="*/ 348 h 10001"/>
                          <a:gd name="connsiteX51" fmla="*/ 941 w 10005"/>
                          <a:gd name="connsiteY51"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8904 w 10005"/>
                          <a:gd name="connsiteY44" fmla="*/ 9765 h 10001"/>
                          <a:gd name="connsiteX45" fmla="*/ 719 w 10005"/>
                          <a:gd name="connsiteY45" fmla="*/ 4477 h 10001"/>
                          <a:gd name="connsiteX46" fmla="*/ 86 w 10005"/>
                          <a:gd name="connsiteY46" fmla="*/ 3857 h 10001"/>
                          <a:gd name="connsiteX47" fmla="*/ 5 w 10005"/>
                          <a:gd name="connsiteY47" fmla="*/ 3095 h 10001"/>
                          <a:gd name="connsiteX48" fmla="*/ 5 w 10005"/>
                          <a:gd name="connsiteY48" fmla="*/ 2078 h 10001"/>
                          <a:gd name="connsiteX49" fmla="*/ 362 w 10005"/>
                          <a:gd name="connsiteY49" fmla="*/ 348 h 10001"/>
                          <a:gd name="connsiteX50" fmla="*/ 941 w 10005"/>
                          <a:gd name="connsiteY50" fmla="*/ 1 h 10001"/>
                          <a:gd name="connsiteX0" fmla="*/ 941 w 10005"/>
                          <a:gd name="connsiteY0" fmla="*/ 1 h 10001"/>
                          <a:gd name="connsiteX1" fmla="*/ 10005 w 10005"/>
                          <a:gd name="connsiteY1" fmla="*/ 5605 h 10001"/>
                          <a:gd name="connsiteX2" fmla="*/ 9898 w 10005"/>
                          <a:gd name="connsiteY2" fmla="*/ 5692 h 10001"/>
                          <a:gd name="connsiteX3" fmla="*/ 9802 w 10005"/>
                          <a:gd name="connsiteY3" fmla="*/ 5767 h 10001"/>
                          <a:gd name="connsiteX4" fmla="*/ 9736 w 10005"/>
                          <a:gd name="connsiteY4" fmla="*/ 5810 h 10001"/>
                          <a:gd name="connsiteX5" fmla="*/ 9694 w 10005"/>
                          <a:gd name="connsiteY5" fmla="*/ 5841 h 10001"/>
                          <a:gd name="connsiteX6" fmla="*/ 9579 w 10005"/>
                          <a:gd name="connsiteY6" fmla="*/ 5953 h 10001"/>
                          <a:gd name="connsiteX7" fmla="*/ 9495 w 10005"/>
                          <a:gd name="connsiteY7" fmla="*/ 6070 h 10001"/>
                          <a:gd name="connsiteX8" fmla="*/ 9441 w 10005"/>
                          <a:gd name="connsiteY8" fmla="*/ 6182 h 10001"/>
                          <a:gd name="connsiteX9" fmla="*/ 9406 w 10005"/>
                          <a:gd name="connsiteY9" fmla="*/ 6269 h 10001"/>
                          <a:gd name="connsiteX10" fmla="*/ 9387 w 10005"/>
                          <a:gd name="connsiteY10" fmla="*/ 6343 h 10001"/>
                          <a:gd name="connsiteX11" fmla="*/ 9380 w 10005"/>
                          <a:gd name="connsiteY11" fmla="*/ 6399 h 10001"/>
                          <a:gd name="connsiteX12" fmla="*/ 9380 w 10005"/>
                          <a:gd name="connsiteY12" fmla="*/ 6418 h 10001"/>
                          <a:gd name="connsiteX13" fmla="*/ 9380 w 10005"/>
                          <a:gd name="connsiteY13" fmla="*/ 6455 h 10001"/>
                          <a:gd name="connsiteX14" fmla="*/ 9372 w 10005"/>
                          <a:gd name="connsiteY14" fmla="*/ 6560 h 10001"/>
                          <a:gd name="connsiteX15" fmla="*/ 9372 w 10005"/>
                          <a:gd name="connsiteY15" fmla="*/ 6721 h 10001"/>
                          <a:gd name="connsiteX16" fmla="*/ 9364 w 10005"/>
                          <a:gd name="connsiteY16" fmla="*/ 6938 h 10001"/>
                          <a:gd name="connsiteX17" fmla="*/ 9360 w 10005"/>
                          <a:gd name="connsiteY17" fmla="*/ 7193 h 10001"/>
                          <a:gd name="connsiteX18" fmla="*/ 9353 w 10005"/>
                          <a:gd name="connsiteY18" fmla="*/ 7472 h 10001"/>
                          <a:gd name="connsiteX19" fmla="*/ 9345 w 10005"/>
                          <a:gd name="connsiteY19" fmla="*/ 7763 h 10001"/>
                          <a:gd name="connsiteX20" fmla="*/ 9337 w 10005"/>
                          <a:gd name="connsiteY20" fmla="*/ 8067 h 10001"/>
                          <a:gd name="connsiteX21" fmla="*/ 9333 w 10005"/>
                          <a:gd name="connsiteY21" fmla="*/ 8370 h 10001"/>
                          <a:gd name="connsiteX22" fmla="*/ 9326 w 10005"/>
                          <a:gd name="connsiteY22" fmla="*/ 8668 h 10001"/>
                          <a:gd name="connsiteX23" fmla="*/ 9318 w 10005"/>
                          <a:gd name="connsiteY23" fmla="*/ 8928 h 10001"/>
                          <a:gd name="connsiteX24" fmla="*/ 9310 w 10005"/>
                          <a:gd name="connsiteY24" fmla="*/ 9164 h 10001"/>
                          <a:gd name="connsiteX25" fmla="*/ 9310 w 10005"/>
                          <a:gd name="connsiteY25" fmla="*/ 9350 h 10001"/>
                          <a:gd name="connsiteX26" fmla="*/ 9307 w 10005"/>
                          <a:gd name="connsiteY26" fmla="*/ 9493 h 10001"/>
                          <a:gd name="connsiteX27" fmla="*/ 9310 w 10005"/>
                          <a:gd name="connsiteY27" fmla="*/ 9641 h 10001"/>
                          <a:gd name="connsiteX28" fmla="*/ 9337 w 10005"/>
                          <a:gd name="connsiteY28" fmla="*/ 9753 h 10001"/>
                          <a:gd name="connsiteX29" fmla="*/ 9372 w 10005"/>
                          <a:gd name="connsiteY29" fmla="*/ 9815 h 10001"/>
                          <a:gd name="connsiteX30" fmla="*/ 9418 w 10005"/>
                          <a:gd name="connsiteY30" fmla="*/ 9871 h 10001"/>
                          <a:gd name="connsiteX31" fmla="*/ 9460 w 10005"/>
                          <a:gd name="connsiteY31" fmla="*/ 9896 h 10001"/>
                          <a:gd name="connsiteX32" fmla="*/ 9506 w 10005"/>
                          <a:gd name="connsiteY32" fmla="*/ 9914 h 10001"/>
                          <a:gd name="connsiteX33" fmla="*/ 9541 w 10005"/>
                          <a:gd name="connsiteY33" fmla="*/ 9927 h 10001"/>
                          <a:gd name="connsiteX34" fmla="*/ 9568 w 10005"/>
                          <a:gd name="connsiteY34" fmla="*/ 9958 h 10001"/>
                          <a:gd name="connsiteX35" fmla="*/ 9468 w 10005"/>
                          <a:gd name="connsiteY35" fmla="*/ 9989 h 10001"/>
                          <a:gd name="connsiteX36" fmla="*/ 9372 w 10005"/>
                          <a:gd name="connsiteY36" fmla="*/ 10001 h 10001"/>
                          <a:gd name="connsiteX37" fmla="*/ 9291 w 10005"/>
                          <a:gd name="connsiteY37" fmla="*/ 9989 h 10001"/>
                          <a:gd name="connsiteX38" fmla="*/ 9230 w 10005"/>
                          <a:gd name="connsiteY38" fmla="*/ 9970 h 10001"/>
                          <a:gd name="connsiteX39" fmla="*/ 9191 w 10005"/>
                          <a:gd name="connsiteY39" fmla="*/ 9945 h 10001"/>
                          <a:gd name="connsiteX40" fmla="*/ 9176 w 10005"/>
                          <a:gd name="connsiteY40" fmla="*/ 9939 h 10001"/>
                          <a:gd name="connsiteX41" fmla="*/ 9157 w 10005"/>
                          <a:gd name="connsiteY41" fmla="*/ 9927 h 10001"/>
                          <a:gd name="connsiteX42" fmla="*/ 9103 w 10005"/>
                          <a:gd name="connsiteY42" fmla="*/ 9896 h 10001"/>
                          <a:gd name="connsiteX43" fmla="*/ 9015 w 10005"/>
                          <a:gd name="connsiteY43" fmla="*/ 9840 h 10001"/>
                          <a:gd name="connsiteX44" fmla="*/ 719 w 10005"/>
                          <a:gd name="connsiteY44" fmla="*/ 4477 h 10001"/>
                          <a:gd name="connsiteX45" fmla="*/ 86 w 10005"/>
                          <a:gd name="connsiteY45" fmla="*/ 3857 h 10001"/>
                          <a:gd name="connsiteX46" fmla="*/ 5 w 10005"/>
                          <a:gd name="connsiteY46" fmla="*/ 3095 h 10001"/>
                          <a:gd name="connsiteX47" fmla="*/ 5 w 10005"/>
                          <a:gd name="connsiteY47" fmla="*/ 2078 h 10001"/>
                          <a:gd name="connsiteX48" fmla="*/ 362 w 10005"/>
                          <a:gd name="connsiteY48" fmla="*/ 348 h 10001"/>
                          <a:gd name="connsiteX49" fmla="*/ 941 w 10005"/>
                          <a:gd name="connsiteY49" fmla="*/ 1 h 10001"/>
                          <a:gd name="connsiteX0" fmla="*/ 941 w 10005"/>
                          <a:gd name="connsiteY0" fmla="*/ 1 h 10001"/>
                          <a:gd name="connsiteX1" fmla="*/ 10005 w 10005"/>
                          <a:gd name="connsiteY1" fmla="*/ 5605 h 10001"/>
                          <a:gd name="connsiteX2" fmla="*/ 9802 w 10005"/>
                          <a:gd name="connsiteY2" fmla="*/ 5767 h 10001"/>
                          <a:gd name="connsiteX3" fmla="*/ 9736 w 10005"/>
                          <a:gd name="connsiteY3" fmla="*/ 5810 h 10001"/>
                          <a:gd name="connsiteX4" fmla="*/ 9694 w 10005"/>
                          <a:gd name="connsiteY4" fmla="*/ 5841 h 10001"/>
                          <a:gd name="connsiteX5" fmla="*/ 9579 w 10005"/>
                          <a:gd name="connsiteY5" fmla="*/ 5953 h 10001"/>
                          <a:gd name="connsiteX6" fmla="*/ 9495 w 10005"/>
                          <a:gd name="connsiteY6" fmla="*/ 6070 h 10001"/>
                          <a:gd name="connsiteX7" fmla="*/ 9441 w 10005"/>
                          <a:gd name="connsiteY7" fmla="*/ 6182 h 10001"/>
                          <a:gd name="connsiteX8" fmla="*/ 9406 w 10005"/>
                          <a:gd name="connsiteY8" fmla="*/ 6269 h 10001"/>
                          <a:gd name="connsiteX9" fmla="*/ 9387 w 10005"/>
                          <a:gd name="connsiteY9" fmla="*/ 6343 h 10001"/>
                          <a:gd name="connsiteX10" fmla="*/ 9380 w 10005"/>
                          <a:gd name="connsiteY10" fmla="*/ 6399 h 10001"/>
                          <a:gd name="connsiteX11" fmla="*/ 9380 w 10005"/>
                          <a:gd name="connsiteY11" fmla="*/ 6418 h 10001"/>
                          <a:gd name="connsiteX12" fmla="*/ 9380 w 10005"/>
                          <a:gd name="connsiteY12" fmla="*/ 6455 h 10001"/>
                          <a:gd name="connsiteX13" fmla="*/ 9372 w 10005"/>
                          <a:gd name="connsiteY13" fmla="*/ 6560 h 10001"/>
                          <a:gd name="connsiteX14" fmla="*/ 9372 w 10005"/>
                          <a:gd name="connsiteY14" fmla="*/ 6721 h 10001"/>
                          <a:gd name="connsiteX15" fmla="*/ 9364 w 10005"/>
                          <a:gd name="connsiteY15" fmla="*/ 6938 h 10001"/>
                          <a:gd name="connsiteX16" fmla="*/ 9360 w 10005"/>
                          <a:gd name="connsiteY16" fmla="*/ 7193 h 10001"/>
                          <a:gd name="connsiteX17" fmla="*/ 9353 w 10005"/>
                          <a:gd name="connsiteY17" fmla="*/ 7472 h 10001"/>
                          <a:gd name="connsiteX18" fmla="*/ 9345 w 10005"/>
                          <a:gd name="connsiteY18" fmla="*/ 7763 h 10001"/>
                          <a:gd name="connsiteX19" fmla="*/ 9337 w 10005"/>
                          <a:gd name="connsiteY19" fmla="*/ 8067 h 10001"/>
                          <a:gd name="connsiteX20" fmla="*/ 9333 w 10005"/>
                          <a:gd name="connsiteY20" fmla="*/ 8370 h 10001"/>
                          <a:gd name="connsiteX21" fmla="*/ 9326 w 10005"/>
                          <a:gd name="connsiteY21" fmla="*/ 8668 h 10001"/>
                          <a:gd name="connsiteX22" fmla="*/ 9318 w 10005"/>
                          <a:gd name="connsiteY22" fmla="*/ 8928 h 10001"/>
                          <a:gd name="connsiteX23" fmla="*/ 9310 w 10005"/>
                          <a:gd name="connsiteY23" fmla="*/ 9164 h 10001"/>
                          <a:gd name="connsiteX24" fmla="*/ 9310 w 10005"/>
                          <a:gd name="connsiteY24" fmla="*/ 9350 h 10001"/>
                          <a:gd name="connsiteX25" fmla="*/ 9307 w 10005"/>
                          <a:gd name="connsiteY25" fmla="*/ 9493 h 10001"/>
                          <a:gd name="connsiteX26" fmla="*/ 9310 w 10005"/>
                          <a:gd name="connsiteY26" fmla="*/ 9641 h 10001"/>
                          <a:gd name="connsiteX27" fmla="*/ 9337 w 10005"/>
                          <a:gd name="connsiteY27" fmla="*/ 9753 h 10001"/>
                          <a:gd name="connsiteX28" fmla="*/ 9372 w 10005"/>
                          <a:gd name="connsiteY28" fmla="*/ 9815 h 10001"/>
                          <a:gd name="connsiteX29" fmla="*/ 9418 w 10005"/>
                          <a:gd name="connsiteY29" fmla="*/ 9871 h 10001"/>
                          <a:gd name="connsiteX30" fmla="*/ 9460 w 10005"/>
                          <a:gd name="connsiteY30" fmla="*/ 9896 h 10001"/>
                          <a:gd name="connsiteX31" fmla="*/ 9506 w 10005"/>
                          <a:gd name="connsiteY31" fmla="*/ 9914 h 10001"/>
                          <a:gd name="connsiteX32" fmla="*/ 9541 w 10005"/>
                          <a:gd name="connsiteY32" fmla="*/ 9927 h 10001"/>
                          <a:gd name="connsiteX33" fmla="*/ 9568 w 10005"/>
                          <a:gd name="connsiteY33" fmla="*/ 9958 h 10001"/>
                          <a:gd name="connsiteX34" fmla="*/ 9468 w 10005"/>
                          <a:gd name="connsiteY34" fmla="*/ 9989 h 10001"/>
                          <a:gd name="connsiteX35" fmla="*/ 9372 w 10005"/>
                          <a:gd name="connsiteY35" fmla="*/ 10001 h 10001"/>
                          <a:gd name="connsiteX36" fmla="*/ 9291 w 10005"/>
                          <a:gd name="connsiteY36" fmla="*/ 9989 h 10001"/>
                          <a:gd name="connsiteX37" fmla="*/ 9230 w 10005"/>
                          <a:gd name="connsiteY37" fmla="*/ 9970 h 10001"/>
                          <a:gd name="connsiteX38" fmla="*/ 9191 w 10005"/>
                          <a:gd name="connsiteY38" fmla="*/ 9945 h 10001"/>
                          <a:gd name="connsiteX39" fmla="*/ 9176 w 10005"/>
                          <a:gd name="connsiteY39" fmla="*/ 9939 h 10001"/>
                          <a:gd name="connsiteX40" fmla="*/ 9157 w 10005"/>
                          <a:gd name="connsiteY40" fmla="*/ 9927 h 10001"/>
                          <a:gd name="connsiteX41" fmla="*/ 9103 w 10005"/>
                          <a:gd name="connsiteY41" fmla="*/ 9896 h 10001"/>
                          <a:gd name="connsiteX42" fmla="*/ 9015 w 10005"/>
                          <a:gd name="connsiteY42" fmla="*/ 9840 h 10001"/>
                          <a:gd name="connsiteX43" fmla="*/ 719 w 10005"/>
                          <a:gd name="connsiteY43" fmla="*/ 4477 h 10001"/>
                          <a:gd name="connsiteX44" fmla="*/ 86 w 10005"/>
                          <a:gd name="connsiteY44" fmla="*/ 3857 h 10001"/>
                          <a:gd name="connsiteX45" fmla="*/ 5 w 10005"/>
                          <a:gd name="connsiteY45" fmla="*/ 3095 h 10001"/>
                          <a:gd name="connsiteX46" fmla="*/ 5 w 10005"/>
                          <a:gd name="connsiteY46" fmla="*/ 2078 h 10001"/>
                          <a:gd name="connsiteX47" fmla="*/ 362 w 10005"/>
                          <a:gd name="connsiteY47" fmla="*/ 348 h 10001"/>
                          <a:gd name="connsiteX48" fmla="*/ 941 w 10005"/>
                          <a:gd name="connsiteY48" fmla="*/ 1 h 10001"/>
                          <a:gd name="connsiteX0" fmla="*/ 941 w 10005"/>
                          <a:gd name="connsiteY0" fmla="*/ 1 h 10001"/>
                          <a:gd name="connsiteX1" fmla="*/ 10005 w 10005"/>
                          <a:gd name="connsiteY1" fmla="*/ 5605 h 10001"/>
                          <a:gd name="connsiteX2" fmla="*/ 9736 w 10005"/>
                          <a:gd name="connsiteY2" fmla="*/ 5810 h 10001"/>
                          <a:gd name="connsiteX3" fmla="*/ 9694 w 10005"/>
                          <a:gd name="connsiteY3" fmla="*/ 5841 h 10001"/>
                          <a:gd name="connsiteX4" fmla="*/ 9579 w 10005"/>
                          <a:gd name="connsiteY4" fmla="*/ 5953 h 10001"/>
                          <a:gd name="connsiteX5" fmla="*/ 9495 w 10005"/>
                          <a:gd name="connsiteY5" fmla="*/ 6070 h 10001"/>
                          <a:gd name="connsiteX6" fmla="*/ 9441 w 10005"/>
                          <a:gd name="connsiteY6" fmla="*/ 6182 h 10001"/>
                          <a:gd name="connsiteX7" fmla="*/ 9406 w 10005"/>
                          <a:gd name="connsiteY7" fmla="*/ 6269 h 10001"/>
                          <a:gd name="connsiteX8" fmla="*/ 9387 w 10005"/>
                          <a:gd name="connsiteY8" fmla="*/ 6343 h 10001"/>
                          <a:gd name="connsiteX9" fmla="*/ 9380 w 10005"/>
                          <a:gd name="connsiteY9" fmla="*/ 6399 h 10001"/>
                          <a:gd name="connsiteX10" fmla="*/ 9380 w 10005"/>
                          <a:gd name="connsiteY10" fmla="*/ 6418 h 10001"/>
                          <a:gd name="connsiteX11" fmla="*/ 9380 w 10005"/>
                          <a:gd name="connsiteY11" fmla="*/ 6455 h 10001"/>
                          <a:gd name="connsiteX12" fmla="*/ 9372 w 10005"/>
                          <a:gd name="connsiteY12" fmla="*/ 6560 h 10001"/>
                          <a:gd name="connsiteX13" fmla="*/ 9372 w 10005"/>
                          <a:gd name="connsiteY13" fmla="*/ 6721 h 10001"/>
                          <a:gd name="connsiteX14" fmla="*/ 9364 w 10005"/>
                          <a:gd name="connsiteY14" fmla="*/ 6938 h 10001"/>
                          <a:gd name="connsiteX15" fmla="*/ 9360 w 10005"/>
                          <a:gd name="connsiteY15" fmla="*/ 7193 h 10001"/>
                          <a:gd name="connsiteX16" fmla="*/ 9353 w 10005"/>
                          <a:gd name="connsiteY16" fmla="*/ 7472 h 10001"/>
                          <a:gd name="connsiteX17" fmla="*/ 9345 w 10005"/>
                          <a:gd name="connsiteY17" fmla="*/ 7763 h 10001"/>
                          <a:gd name="connsiteX18" fmla="*/ 9337 w 10005"/>
                          <a:gd name="connsiteY18" fmla="*/ 8067 h 10001"/>
                          <a:gd name="connsiteX19" fmla="*/ 9333 w 10005"/>
                          <a:gd name="connsiteY19" fmla="*/ 8370 h 10001"/>
                          <a:gd name="connsiteX20" fmla="*/ 9326 w 10005"/>
                          <a:gd name="connsiteY20" fmla="*/ 8668 h 10001"/>
                          <a:gd name="connsiteX21" fmla="*/ 9318 w 10005"/>
                          <a:gd name="connsiteY21" fmla="*/ 8928 h 10001"/>
                          <a:gd name="connsiteX22" fmla="*/ 9310 w 10005"/>
                          <a:gd name="connsiteY22" fmla="*/ 9164 h 10001"/>
                          <a:gd name="connsiteX23" fmla="*/ 9310 w 10005"/>
                          <a:gd name="connsiteY23" fmla="*/ 9350 h 10001"/>
                          <a:gd name="connsiteX24" fmla="*/ 9307 w 10005"/>
                          <a:gd name="connsiteY24" fmla="*/ 9493 h 10001"/>
                          <a:gd name="connsiteX25" fmla="*/ 9310 w 10005"/>
                          <a:gd name="connsiteY25" fmla="*/ 9641 h 10001"/>
                          <a:gd name="connsiteX26" fmla="*/ 9337 w 10005"/>
                          <a:gd name="connsiteY26" fmla="*/ 9753 h 10001"/>
                          <a:gd name="connsiteX27" fmla="*/ 9372 w 10005"/>
                          <a:gd name="connsiteY27" fmla="*/ 9815 h 10001"/>
                          <a:gd name="connsiteX28" fmla="*/ 9418 w 10005"/>
                          <a:gd name="connsiteY28" fmla="*/ 9871 h 10001"/>
                          <a:gd name="connsiteX29" fmla="*/ 9460 w 10005"/>
                          <a:gd name="connsiteY29" fmla="*/ 9896 h 10001"/>
                          <a:gd name="connsiteX30" fmla="*/ 9506 w 10005"/>
                          <a:gd name="connsiteY30" fmla="*/ 9914 h 10001"/>
                          <a:gd name="connsiteX31" fmla="*/ 9541 w 10005"/>
                          <a:gd name="connsiteY31" fmla="*/ 9927 h 10001"/>
                          <a:gd name="connsiteX32" fmla="*/ 9568 w 10005"/>
                          <a:gd name="connsiteY32" fmla="*/ 9958 h 10001"/>
                          <a:gd name="connsiteX33" fmla="*/ 9468 w 10005"/>
                          <a:gd name="connsiteY33" fmla="*/ 9989 h 10001"/>
                          <a:gd name="connsiteX34" fmla="*/ 9372 w 10005"/>
                          <a:gd name="connsiteY34" fmla="*/ 10001 h 10001"/>
                          <a:gd name="connsiteX35" fmla="*/ 9291 w 10005"/>
                          <a:gd name="connsiteY35" fmla="*/ 9989 h 10001"/>
                          <a:gd name="connsiteX36" fmla="*/ 9230 w 10005"/>
                          <a:gd name="connsiteY36" fmla="*/ 9970 h 10001"/>
                          <a:gd name="connsiteX37" fmla="*/ 9191 w 10005"/>
                          <a:gd name="connsiteY37" fmla="*/ 9945 h 10001"/>
                          <a:gd name="connsiteX38" fmla="*/ 9176 w 10005"/>
                          <a:gd name="connsiteY38" fmla="*/ 9939 h 10001"/>
                          <a:gd name="connsiteX39" fmla="*/ 9157 w 10005"/>
                          <a:gd name="connsiteY39" fmla="*/ 9927 h 10001"/>
                          <a:gd name="connsiteX40" fmla="*/ 9103 w 10005"/>
                          <a:gd name="connsiteY40" fmla="*/ 9896 h 10001"/>
                          <a:gd name="connsiteX41" fmla="*/ 9015 w 10005"/>
                          <a:gd name="connsiteY41" fmla="*/ 9840 h 10001"/>
                          <a:gd name="connsiteX42" fmla="*/ 719 w 10005"/>
                          <a:gd name="connsiteY42" fmla="*/ 4477 h 10001"/>
                          <a:gd name="connsiteX43" fmla="*/ 86 w 10005"/>
                          <a:gd name="connsiteY43" fmla="*/ 3857 h 10001"/>
                          <a:gd name="connsiteX44" fmla="*/ 5 w 10005"/>
                          <a:gd name="connsiteY44" fmla="*/ 3095 h 10001"/>
                          <a:gd name="connsiteX45" fmla="*/ 5 w 10005"/>
                          <a:gd name="connsiteY45" fmla="*/ 2078 h 10001"/>
                          <a:gd name="connsiteX46" fmla="*/ 362 w 10005"/>
                          <a:gd name="connsiteY46" fmla="*/ 348 h 10001"/>
                          <a:gd name="connsiteX47" fmla="*/ 941 w 10005"/>
                          <a:gd name="connsiteY47" fmla="*/ 1 h 10001"/>
                          <a:gd name="connsiteX0" fmla="*/ 941 w 10005"/>
                          <a:gd name="connsiteY0" fmla="*/ 1 h 10001"/>
                          <a:gd name="connsiteX1" fmla="*/ 10005 w 10005"/>
                          <a:gd name="connsiteY1" fmla="*/ 5605 h 10001"/>
                          <a:gd name="connsiteX2" fmla="*/ 9694 w 10005"/>
                          <a:gd name="connsiteY2" fmla="*/ 5841 h 10001"/>
                          <a:gd name="connsiteX3" fmla="*/ 9579 w 10005"/>
                          <a:gd name="connsiteY3" fmla="*/ 5953 h 10001"/>
                          <a:gd name="connsiteX4" fmla="*/ 9495 w 10005"/>
                          <a:gd name="connsiteY4" fmla="*/ 6070 h 10001"/>
                          <a:gd name="connsiteX5" fmla="*/ 9441 w 10005"/>
                          <a:gd name="connsiteY5" fmla="*/ 6182 h 10001"/>
                          <a:gd name="connsiteX6" fmla="*/ 9406 w 10005"/>
                          <a:gd name="connsiteY6" fmla="*/ 6269 h 10001"/>
                          <a:gd name="connsiteX7" fmla="*/ 9387 w 10005"/>
                          <a:gd name="connsiteY7" fmla="*/ 6343 h 10001"/>
                          <a:gd name="connsiteX8" fmla="*/ 9380 w 10005"/>
                          <a:gd name="connsiteY8" fmla="*/ 6399 h 10001"/>
                          <a:gd name="connsiteX9" fmla="*/ 9380 w 10005"/>
                          <a:gd name="connsiteY9" fmla="*/ 6418 h 10001"/>
                          <a:gd name="connsiteX10" fmla="*/ 9380 w 10005"/>
                          <a:gd name="connsiteY10" fmla="*/ 6455 h 10001"/>
                          <a:gd name="connsiteX11" fmla="*/ 9372 w 10005"/>
                          <a:gd name="connsiteY11" fmla="*/ 6560 h 10001"/>
                          <a:gd name="connsiteX12" fmla="*/ 9372 w 10005"/>
                          <a:gd name="connsiteY12" fmla="*/ 6721 h 10001"/>
                          <a:gd name="connsiteX13" fmla="*/ 9364 w 10005"/>
                          <a:gd name="connsiteY13" fmla="*/ 6938 h 10001"/>
                          <a:gd name="connsiteX14" fmla="*/ 9360 w 10005"/>
                          <a:gd name="connsiteY14" fmla="*/ 7193 h 10001"/>
                          <a:gd name="connsiteX15" fmla="*/ 9353 w 10005"/>
                          <a:gd name="connsiteY15" fmla="*/ 7472 h 10001"/>
                          <a:gd name="connsiteX16" fmla="*/ 9345 w 10005"/>
                          <a:gd name="connsiteY16" fmla="*/ 7763 h 10001"/>
                          <a:gd name="connsiteX17" fmla="*/ 9337 w 10005"/>
                          <a:gd name="connsiteY17" fmla="*/ 8067 h 10001"/>
                          <a:gd name="connsiteX18" fmla="*/ 9333 w 10005"/>
                          <a:gd name="connsiteY18" fmla="*/ 8370 h 10001"/>
                          <a:gd name="connsiteX19" fmla="*/ 9326 w 10005"/>
                          <a:gd name="connsiteY19" fmla="*/ 8668 h 10001"/>
                          <a:gd name="connsiteX20" fmla="*/ 9318 w 10005"/>
                          <a:gd name="connsiteY20" fmla="*/ 8928 h 10001"/>
                          <a:gd name="connsiteX21" fmla="*/ 9310 w 10005"/>
                          <a:gd name="connsiteY21" fmla="*/ 9164 h 10001"/>
                          <a:gd name="connsiteX22" fmla="*/ 9310 w 10005"/>
                          <a:gd name="connsiteY22" fmla="*/ 9350 h 10001"/>
                          <a:gd name="connsiteX23" fmla="*/ 9307 w 10005"/>
                          <a:gd name="connsiteY23" fmla="*/ 9493 h 10001"/>
                          <a:gd name="connsiteX24" fmla="*/ 9310 w 10005"/>
                          <a:gd name="connsiteY24" fmla="*/ 9641 h 10001"/>
                          <a:gd name="connsiteX25" fmla="*/ 9337 w 10005"/>
                          <a:gd name="connsiteY25" fmla="*/ 9753 h 10001"/>
                          <a:gd name="connsiteX26" fmla="*/ 9372 w 10005"/>
                          <a:gd name="connsiteY26" fmla="*/ 9815 h 10001"/>
                          <a:gd name="connsiteX27" fmla="*/ 9418 w 10005"/>
                          <a:gd name="connsiteY27" fmla="*/ 9871 h 10001"/>
                          <a:gd name="connsiteX28" fmla="*/ 9460 w 10005"/>
                          <a:gd name="connsiteY28" fmla="*/ 9896 h 10001"/>
                          <a:gd name="connsiteX29" fmla="*/ 9506 w 10005"/>
                          <a:gd name="connsiteY29" fmla="*/ 9914 h 10001"/>
                          <a:gd name="connsiteX30" fmla="*/ 9541 w 10005"/>
                          <a:gd name="connsiteY30" fmla="*/ 9927 h 10001"/>
                          <a:gd name="connsiteX31" fmla="*/ 9568 w 10005"/>
                          <a:gd name="connsiteY31" fmla="*/ 9958 h 10001"/>
                          <a:gd name="connsiteX32" fmla="*/ 9468 w 10005"/>
                          <a:gd name="connsiteY32" fmla="*/ 9989 h 10001"/>
                          <a:gd name="connsiteX33" fmla="*/ 9372 w 10005"/>
                          <a:gd name="connsiteY33" fmla="*/ 10001 h 10001"/>
                          <a:gd name="connsiteX34" fmla="*/ 9291 w 10005"/>
                          <a:gd name="connsiteY34" fmla="*/ 9989 h 10001"/>
                          <a:gd name="connsiteX35" fmla="*/ 9230 w 10005"/>
                          <a:gd name="connsiteY35" fmla="*/ 9970 h 10001"/>
                          <a:gd name="connsiteX36" fmla="*/ 9191 w 10005"/>
                          <a:gd name="connsiteY36" fmla="*/ 9945 h 10001"/>
                          <a:gd name="connsiteX37" fmla="*/ 9176 w 10005"/>
                          <a:gd name="connsiteY37" fmla="*/ 9939 h 10001"/>
                          <a:gd name="connsiteX38" fmla="*/ 9157 w 10005"/>
                          <a:gd name="connsiteY38" fmla="*/ 9927 h 10001"/>
                          <a:gd name="connsiteX39" fmla="*/ 9103 w 10005"/>
                          <a:gd name="connsiteY39" fmla="*/ 9896 h 10001"/>
                          <a:gd name="connsiteX40" fmla="*/ 9015 w 10005"/>
                          <a:gd name="connsiteY40" fmla="*/ 9840 h 10001"/>
                          <a:gd name="connsiteX41" fmla="*/ 719 w 10005"/>
                          <a:gd name="connsiteY41" fmla="*/ 4477 h 10001"/>
                          <a:gd name="connsiteX42" fmla="*/ 86 w 10005"/>
                          <a:gd name="connsiteY42" fmla="*/ 3857 h 10001"/>
                          <a:gd name="connsiteX43" fmla="*/ 5 w 10005"/>
                          <a:gd name="connsiteY43" fmla="*/ 3095 h 10001"/>
                          <a:gd name="connsiteX44" fmla="*/ 5 w 10005"/>
                          <a:gd name="connsiteY44" fmla="*/ 2078 h 10001"/>
                          <a:gd name="connsiteX45" fmla="*/ 362 w 10005"/>
                          <a:gd name="connsiteY45" fmla="*/ 348 h 10001"/>
                          <a:gd name="connsiteX46" fmla="*/ 941 w 10005"/>
                          <a:gd name="connsiteY46" fmla="*/ 1 h 10001"/>
                          <a:gd name="connsiteX0" fmla="*/ 941 w 10005"/>
                          <a:gd name="connsiteY0" fmla="*/ 1 h 10001"/>
                          <a:gd name="connsiteX1" fmla="*/ 10005 w 10005"/>
                          <a:gd name="connsiteY1" fmla="*/ 5605 h 10001"/>
                          <a:gd name="connsiteX2" fmla="*/ 9579 w 10005"/>
                          <a:gd name="connsiteY2" fmla="*/ 5953 h 10001"/>
                          <a:gd name="connsiteX3" fmla="*/ 9495 w 10005"/>
                          <a:gd name="connsiteY3" fmla="*/ 6070 h 10001"/>
                          <a:gd name="connsiteX4" fmla="*/ 9441 w 10005"/>
                          <a:gd name="connsiteY4" fmla="*/ 6182 h 10001"/>
                          <a:gd name="connsiteX5" fmla="*/ 9406 w 10005"/>
                          <a:gd name="connsiteY5" fmla="*/ 6269 h 10001"/>
                          <a:gd name="connsiteX6" fmla="*/ 9387 w 10005"/>
                          <a:gd name="connsiteY6" fmla="*/ 6343 h 10001"/>
                          <a:gd name="connsiteX7" fmla="*/ 9380 w 10005"/>
                          <a:gd name="connsiteY7" fmla="*/ 6399 h 10001"/>
                          <a:gd name="connsiteX8" fmla="*/ 9380 w 10005"/>
                          <a:gd name="connsiteY8" fmla="*/ 6418 h 10001"/>
                          <a:gd name="connsiteX9" fmla="*/ 9380 w 10005"/>
                          <a:gd name="connsiteY9" fmla="*/ 6455 h 10001"/>
                          <a:gd name="connsiteX10" fmla="*/ 9372 w 10005"/>
                          <a:gd name="connsiteY10" fmla="*/ 6560 h 10001"/>
                          <a:gd name="connsiteX11" fmla="*/ 9372 w 10005"/>
                          <a:gd name="connsiteY11" fmla="*/ 6721 h 10001"/>
                          <a:gd name="connsiteX12" fmla="*/ 9364 w 10005"/>
                          <a:gd name="connsiteY12" fmla="*/ 6938 h 10001"/>
                          <a:gd name="connsiteX13" fmla="*/ 9360 w 10005"/>
                          <a:gd name="connsiteY13" fmla="*/ 7193 h 10001"/>
                          <a:gd name="connsiteX14" fmla="*/ 9353 w 10005"/>
                          <a:gd name="connsiteY14" fmla="*/ 7472 h 10001"/>
                          <a:gd name="connsiteX15" fmla="*/ 9345 w 10005"/>
                          <a:gd name="connsiteY15" fmla="*/ 7763 h 10001"/>
                          <a:gd name="connsiteX16" fmla="*/ 9337 w 10005"/>
                          <a:gd name="connsiteY16" fmla="*/ 8067 h 10001"/>
                          <a:gd name="connsiteX17" fmla="*/ 9333 w 10005"/>
                          <a:gd name="connsiteY17" fmla="*/ 8370 h 10001"/>
                          <a:gd name="connsiteX18" fmla="*/ 9326 w 10005"/>
                          <a:gd name="connsiteY18" fmla="*/ 8668 h 10001"/>
                          <a:gd name="connsiteX19" fmla="*/ 9318 w 10005"/>
                          <a:gd name="connsiteY19" fmla="*/ 8928 h 10001"/>
                          <a:gd name="connsiteX20" fmla="*/ 9310 w 10005"/>
                          <a:gd name="connsiteY20" fmla="*/ 9164 h 10001"/>
                          <a:gd name="connsiteX21" fmla="*/ 9310 w 10005"/>
                          <a:gd name="connsiteY21" fmla="*/ 9350 h 10001"/>
                          <a:gd name="connsiteX22" fmla="*/ 9307 w 10005"/>
                          <a:gd name="connsiteY22" fmla="*/ 9493 h 10001"/>
                          <a:gd name="connsiteX23" fmla="*/ 9310 w 10005"/>
                          <a:gd name="connsiteY23" fmla="*/ 9641 h 10001"/>
                          <a:gd name="connsiteX24" fmla="*/ 9337 w 10005"/>
                          <a:gd name="connsiteY24" fmla="*/ 9753 h 10001"/>
                          <a:gd name="connsiteX25" fmla="*/ 9372 w 10005"/>
                          <a:gd name="connsiteY25" fmla="*/ 9815 h 10001"/>
                          <a:gd name="connsiteX26" fmla="*/ 9418 w 10005"/>
                          <a:gd name="connsiteY26" fmla="*/ 9871 h 10001"/>
                          <a:gd name="connsiteX27" fmla="*/ 9460 w 10005"/>
                          <a:gd name="connsiteY27" fmla="*/ 9896 h 10001"/>
                          <a:gd name="connsiteX28" fmla="*/ 9506 w 10005"/>
                          <a:gd name="connsiteY28" fmla="*/ 9914 h 10001"/>
                          <a:gd name="connsiteX29" fmla="*/ 9541 w 10005"/>
                          <a:gd name="connsiteY29" fmla="*/ 9927 h 10001"/>
                          <a:gd name="connsiteX30" fmla="*/ 9568 w 10005"/>
                          <a:gd name="connsiteY30" fmla="*/ 9958 h 10001"/>
                          <a:gd name="connsiteX31" fmla="*/ 9468 w 10005"/>
                          <a:gd name="connsiteY31" fmla="*/ 9989 h 10001"/>
                          <a:gd name="connsiteX32" fmla="*/ 9372 w 10005"/>
                          <a:gd name="connsiteY32" fmla="*/ 10001 h 10001"/>
                          <a:gd name="connsiteX33" fmla="*/ 9291 w 10005"/>
                          <a:gd name="connsiteY33" fmla="*/ 9989 h 10001"/>
                          <a:gd name="connsiteX34" fmla="*/ 9230 w 10005"/>
                          <a:gd name="connsiteY34" fmla="*/ 9970 h 10001"/>
                          <a:gd name="connsiteX35" fmla="*/ 9191 w 10005"/>
                          <a:gd name="connsiteY35" fmla="*/ 9945 h 10001"/>
                          <a:gd name="connsiteX36" fmla="*/ 9176 w 10005"/>
                          <a:gd name="connsiteY36" fmla="*/ 9939 h 10001"/>
                          <a:gd name="connsiteX37" fmla="*/ 9157 w 10005"/>
                          <a:gd name="connsiteY37" fmla="*/ 9927 h 10001"/>
                          <a:gd name="connsiteX38" fmla="*/ 9103 w 10005"/>
                          <a:gd name="connsiteY38" fmla="*/ 9896 h 10001"/>
                          <a:gd name="connsiteX39" fmla="*/ 9015 w 10005"/>
                          <a:gd name="connsiteY39" fmla="*/ 9840 h 10001"/>
                          <a:gd name="connsiteX40" fmla="*/ 719 w 10005"/>
                          <a:gd name="connsiteY40" fmla="*/ 4477 h 10001"/>
                          <a:gd name="connsiteX41" fmla="*/ 86 w 10005"/>
                          <a:gd name="connsiteY41" fmla="*/ 3857 h 10001"/>
                          <a:gd name="connsiteX42" fmla="*/ 5 w 10005"/>
                          <a:gd name="connsiteY42" fmla="*/ 3095 h 10001"/>
                          <a:gd name="connsiteX43" fmla="*/ 5 w 10005"/>
                          <a:gd name="connsiteY43" fmla="*/ 2078 h 10001"/>
                          <a:gd name="connsiteX44" fmla="*/ 362 w 10005"/>
                          <a:gd name="connsiteY44" fmla="*/ 348 h 10001"/>
                          <a:gd name="connsiteX45" fmla="*/ 941 w 10005"/>
                          <a:gd name="connsiteY45" fmla="*/ 1 h 10001"/>
                          <a:gd name="connsiteX0" fmla="*/ 941 w 10005"/>
                          <a:gd name="connsiteY0" fmla="*/ 1 h 10001"/>
                          <a:gd name="connsiteX1" fmla="*/ 10005 w 10005"/>
                          <a:gd name="connsiteY1" fmla="*/ 5605 h 10001"/>
                          <a:gd name="connsiteX2" fmla="*/ 9495 w 10005"/>
                          <a:gd name="connsiteY2" fmla="*/ 6070 h 10001"/>
                          <a:gd name="connsiteX3" fmla="*/ 9441 w 10005"/>
                          <a:gd name="connsiteY3" fmla="*/ 6182 h 10001"/>
                          <a:gd name="connsiteX4" fmla="*/ 9406 w 10005"/>
                          <a:gd name="connsiteY4" fmla="*/ 6269 h 10001"/>
                          <a:gd name="connsiteX5" fmla="*/ 9387 w 10005"/>
                          <a:gd name="connsiteY5" fmla="*/ 6343 h 10001"/>
                          <a:gd name="connsiteX6" fmla="*/ 9380 w 10005"/>
                          <a:gd name="connsiteY6" fmla="*/ 6399 h 10001"/>
                          <a:gd name="connsiteX7" fmla="*/ 9380 w 10005"/>
                          <a:gd name="connsiteY7" fmla="*/ 6418 h 10001"/>
                          <a:gd name="connsiteX8" fmla="*/ 9380 w 10005"/>
                          <a:gd name="connsiteY8" fmla="*/ 6455 h 10001"/>
                          <a:gd name="connsiteX9" fmla="*/ 9372 w 10005"/>
                          <a:gd name="connsiteY9" fmla="*/ 6560 h 10001"/>
                          <a:gd name="connsiteX10" fmla="*/ 9372 w 10005"/>
                          <a:gd name="connsiteY10" fmla="*/ 6721 h 10001"/>
                          <a:gd name="connsiteX11" fmla="*/ 9364 w 10005"/>
                          <a:gd name="connsiteY11" fmla="*/ 6938 h 10001"/>
                          <a:gd name="connsiteX12" fmla="*/ 9360 w 10005"/>
                          <a:gd name="connsiteY12" fmla="*/ 7193 h 10001"/>
                          <a:gd name="connsiteX13" fmla="*/ 9353 w 10005"/>
                          <a:gd name="connsiteY13" fmla="*/ 7472 h 10001"/>
                          <a:gd name="connsiteX14" fmla="*/ 9345 w 10005"/>
                          <a:gd name="connsiteY14" fmla="*/ 7763 h 10001"/>
                          <a:gd name="connsiteX15" fmla="*/ 9337 w 10005"/>
                          <a:gd name="connsiteY15" fmla="*/ 8067 h 10001"/>
                          <a:gd name="connsiteX16" fmla="*/ 9333 w 10005"/>
                          <a:gd name="connsiteY16" fmla="*/ 8370 h 10001"/>
                          <a:gd name="connsiteX17" fmla="*/ 9326 w 10005"/>
                          <a:gd name="connsiteY17" fmla="*/ 8668 h 10001"/>
                          <a:gd name="connsiteX18" fmla="*/ 9318 w 10005"/>
                          <a:gd name="connsiteY18" fmla="*/ 8928 h 10001"/>
                          <a:gd name="connsiteX19" fmla="*/ 9310 w 10005"/>
                          <a:gd name="connsiteY19" fmla="*/ 9164 h 10001"/>
                          <a:gd name="connsiteX20" fmla="*/ 9310 w 10005"/>
                          <a:gd name="connsiteY20" fmla="*/ 9350 h 10001"/>
                          <a:gd name="connsiteX21" fmla="*/ 9307 w 10005"/>
                          <a:gd name="connsiteY21" fmla="*/ 9493 h 10001"/>
                          <a:gd name="connsiteX22" fmla="*/ 9310 w 10005"/>
                          <a:gd name="connsiteY22" fmla="*/ 9641 h 10001"/>
                          <a:gd name="connsiteX23" fmla="*/ 9337 w 10005"/>
                          <a:gd name="connsiteY23" fmla="*/ 9753 h 10001"/>
                          <a:gd name="connsiteX24" fmla="*/ 9372 w 10005"/>
                          <a:gd name="connsiteY24" fmla="*/ 9815 h 10001"/>
                          <a:gd name="connsiteX25" fmla="*/ 9418 w 10005"/>
                          <a:gd name="connsiteY25" fmla="*/ 9871 h 10001"/>
                          <a:gd name="connsiteX26" fmla="*/ 9460 w 10005"/>
                          <a:gd name="connsiteY26" fmla="*/ 9896 h 10001"/>
                          <a:gd name="connsiteX27" fmla="*/ 9506 w 10005"/>
                          <a:gd name="connsiteY27" fmla="*/ 9914 h 10001"/>
                          <a:gd name="connsiteX28" fmla="*/ 9541 w 10005"/>
                          <a:gd name="connsiteY28" fmla="*/ 9927 h 10001"/>
                          <a:gd name="connsiteX29" fmla="*/ 9568 w 10005"/>
                          <a:gd name="connsiteY29" fmla="*/ 9958 h 10001"/>
                          <a:gd name="connsiteX30" fmla="*/ 9468 w 10005"/>
                          <a:gd name="connsiteY30" fmla="*/ 9989 h 10001"/>
                          <a:gd name="connsiteX31" fmla="*/ 9372 w 10005"/>
                          <a:gd name="connsiteY31" fmla="*/ 10001 h 10001"/>
                          <a:gd name="connsiteX32" fmla="*/ 9291 w 10005"/>
                          <a:gd name="connsiteY32" fmla="*/ 9989 h 10001"/>
                          <a:gd name="connsiteX33" fmla="*/ 9230 w 10005"/>
                          <a:gd name="connsiteY33" fmla="*/ 9970 h 10001"/>
                          <a:gd name="connsiteX34" fmla="*/ 9191 w 10005"/>
                          <a:gd name="connsiteY34" fmla="*/ 9945 h 10001"/>
                          <a:gd name="connsiteX35" fmla="*/ 9176 w 10005"/>
                          <a:gd name="connsiteY35" fmla="*/ 9939 h 10001"/>
                          <a:gd name="connsiteX36" fmla="*/ 9157 w 10005"/>
                          <a:gd name="connsiteY36" fmla="*/ 9927 h 10001"/>
                          <a:gd name="connsiteX37" fmla="*/ 9103 w 10005"/>
                          <a:gd name="connsiteY37" fmla="*/ 9896 h 10001"/>
                          <a:gd name="connsiteX38" fmla="*/ 9015 w 10005"/>
                          <a:gd name="connsiteY38" fmla="*/ 9840 h 10001"/>
                          <a:gd name="connsiteX39" fmla="*/ 719 w 10005"/>
                          <a:gd name="connsiteY39" fmla="*/ 4477 h 10001"/>
                          <a:gd name="connsiteX40" fmla="*/ 86 w 10005"/>
                          <a:gd name="connsiteY40" fmla="*/ 3857 h 10001"/>
                          <a:gd name="connsiteX41" fmla="*/ 5 w 10005"/>
                          <a:gd name="connsiteY41" fmla="*/ 3095 h 10001"/>
                          <a:gd name="connsiteX42" fmla="*/ 5 w 10005"/>
                          <a:gd name="connsiteY42" fmla="*/ 2078 h 10001"/>
                          <a:gd name="connsiteX43" fmla="*/ 362 w 10005"/>
                          <a:gd name="connsiteY43" fmla="*/ 348 h 10001"/>
                          <a:gd name="connsiteX44" fmla="*/ 941 w 10005"/>
                          <a:gd name="connsiteY4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291 w 10005"/>
                          <a:gd name="connsiteY31" fmla="*/ 9989 h 10001"/>
                          <a:gd name="connsiteX32" fmla="*/ 9230 w 10005"/>
                          <a:gd name="connsiteY32" fmla="*/ 9970 h 10001"/>
                          <a:gd name="connsiteX33" fmla="*/ 9191 w 10005"/>
                          <a:gd name="connsiteY33" fmla="*/ 9945 h 10001"/>
                          <a:gd name="connsiteX34" fmla="*/ 9176 w 10005"/>
                          <a:gd name="connsiteY34" fmla="*/ 9939 h 10001"/>
                          <a:gd name="connsiteX35" fmla="*/ 9157 w 10005"/>
                          <a:gd name="connsiteY35" fmla="*/ 9927 h 10001"/>
                          <a:gd name="connsiteX36" fmla="*/ 9103 w 10005"/>
                          <a:gd name="connsiteY36" fmla="*/ 9896 h 10001"/>
                          <a:gd name="connsiteX37" fmla="*/ 9015 w 10005"/>
                          <a:gd name="connsiteY37" fmla="*/ 9840 h 10001"/>
                          <a:gd name="connsiteX38" fmla="*/ 719 w 10005"/>
                          <a:gd name="connsiteY38" fmla="*/ 4477 h 10001"/>
                          <a:gd name="connsiteX39" fmla="*/ 86 w 10005"/>
                          <a:gd name="connsiteY39" fmla="*/ 3857 h 10001"/>
                          <a:gd name="connsiteX40" fmla="*/ 5 w 10005"/>
                          <a:gd name="connsiteY40" fmla="*/ 3095 h 10001"/>
                          <a:gd name="connsiteX41" fmla="*/ 5 w 10005"/>
                          <a:gd name="connsiteY41" fmla="*/ 2078 h 10001"/>
                          <a:gd name="connsiteX42" fmla="*/ 362 w 10005"/>
                          <a:gd name="connsiteY42" fmla="*/ 348 h 10001"/>
                          <a:gd name="connsiteX43" fmla="*/ 941 w 10005"/>
                          <a:gd name="connsiteY43" fmla="*/ 1 h 10001"/>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91 w 10005"/>
                          <a:gd name="connsiteY31" fmla="*/ 9989 h 10263"/>
                          <a:gd name="connsiteX32" fmla="*/ 9230 w 10005"/>
                          <a:gd name="connsiteY32" fmla="*/ 9970 h 10263"/>
                          <a:gd name="connsiteX33" fmla="*/ 9191 w 10005"/>
                          <a:gd name="connsiteY33" fmla="*/ 9945 h 10263"/>
                          <a:gd name="connsiteX34" fmla="*/ 9176 w 10005"/>
                          <a:gd name="connsiteY34" fmla="*/ 9939 h 10263"/>
                          <a:gd name="connsiteX35" fmla="*/ 9157 w 10005"/>
                          <a:gd name="connsiteY35" fmla="*/ 9927 h 10263"/>
                          <a:gd name="connsiteX36" fmla="*/ 9015 w 10005"/>
                          <a:gd name="connsiteY36" fmla="*/ 9840 h 10263"/>
                          <a:gd name="connsiteX37" fmla="*/ 719 w 10005"/>
                          <a:gd name="connsiteY37" fmla="*/ 4477 h 10263"/>
                          <a:gd name="connsiteX38" fmla="*/ 86 w 10005"/>
                          <a:gd name="connsiteY38" fmla="*/ 3857 h 10263"/>
                          <a:gd name="connsiteX39" fmla="*/ 5 w 10005"/>
                          <a:gd name="connsiteY39" fmla="*/ 3095 h 10263"/>
                          <a:gd name="connsiteX40" fmla="*/ 5 w 10005"/>
                          <a:gd name="connsiteY40" fmla="*/ 2078 h 10263"/>
                          <a:gd name="connsiteX41" fmla="*/ 362 w 10005"/>
                          <a:gd name="connsiteY41" fmla="*/ 348 h 10263"/>
                          <a:gd name="connsiteX42" fmla="*/ 941 w 10005"/>
                          <a:gd name="connsiteY42"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91 w 10005"/>
                          <a:gd name="connsiteY32" fmla="*/ 9945 h 10263"/>
                          <a:gd name="connsiteX33" fmla="*/ 9176 w 10005"/>
                          <a:gd name="connsiteY33" fmla="*/ 9939 h 10263"/>
                          <a:gd name="connsiteX34" fmla="*/ 9157 w 10005"/>
                          <a:gd name="connsiteY34" fmla="*/ 9927 h 10263"/>
                          <a:gd name="connsiteX35" fmla="*/ 9015 w 10005"/>
                          <a:gd name="connsiteY35" fmla="*/ 9840 h 10263"/>
                          <a:gd name="connsiteX36" fmla="*/ 719 w 10005"/>
                          <a:gd name="connsiteY36" fmla="*/ 4477 h 10263"/>
                          <a:gd name="connsiteX37" fmla="*/ 86 w 10005"/>
                          <a:gd name="connsiteY37" fmla="*/ 3857 h 10263"/>
                          <a:gd name="connsiteX38" fmla="*/ 5 w 10005"/>
                          <a:gd name="connsiteY38" fmla="*/ 3095 h 10263"/>
                          <a:gd name="connsiteX39" fmla="*/ 5 w 10005"/>
                          <a:gd name="connsiteY39" fmla="*/ 2078 h 10263"/>
                          <a:gd name="connsiteX40" fmla="*/ 362 w 10005"/>
                          <a:gd name="connsiteY40" fmla="*/ 348 h 10263"/>
                          <a:gd name="connsiteX41" fmla="*/ 941 w 10005"/>
                          <a:gd name="connsiteY41" fmla="*/ 1 h 10263"/>
                          <a:gd name="connsiteX0" fmla="*/ 941 w 10005"/>
                          <a:gd name="connsiteY0" fmla="*/ 1 h 10263"/>
                          <a:gd name="connsiteX1" fmla="*/ 10005 w 10005"/>
                          <a:gd name="connsiteY1" fmla="*/ 5605 h 10263"/>
                          <a:gd name="connsiteX2" fmla="*/ 9441 w 10005"/>
                          <a:gd name="connsiteY2" fmla="*/ 6182 h 10263"/>
                          <a:gd name="connsiteX3" fmla="*/ 9406 w 10005"/>
                          <a:gd name="connsiteY3" fmla="*/ 6269 h 10263"/>
                          <a:gd name="connsiteX4" fmla="*/ 9387 w 10005"/>
                          <a:gd name="connsiteY4" fmla="*/ 6343 h 10263"/>
                          <a:gd name="connsiteX5" fmla="*/ 9380 w 10005"/>
                          <a:gd name="connsiteY5" fmla="*/ 6399 h 10263"/>
                          <a:gd name="connsiteX6" fmla="*/ 9380 w 10005"/>
                          <a:gd name="connsiteY6" fmla="*/ 6418 h 10263"/>
                          <a:gd name="connsiteX7" fmla="*/ 9380 w 10005"/>
                          <a:gd name="connsiteY7" fmla="*/ 6455 h 10263"/>
                          <a:gd name="connsiteX8" fmla="*/ 9372 w 10005"/>
                          <a:gd name="connsiteY8" fmla="*/ 6560 h 10263"/>
                          <a:gd name="connsiteX9" fmla="*/ 9372 w 10005"/>
                          <a:gd name="connsiteY9" fmla="*/ 6721 h 10263"/>
                          <a:gd name="connsiteX10" fmla="*/ 9364 w 10005"/>
                          <a:gd name="connsiteY10" fmla="*/ 6938 h 10263"/>
                          <a:gd name="connsiteX11" fmla="*/ 9360 w 10005"/>
                          <a:gd name="connsiteY11" fmla="*/ 7193 h 10263"/>
                          <a:gd name="connsiteX12" fmla="*/ 9353 w 10005"/>
                          <a:gd name="connsiteY12" fmla="*/ 7472 h 10263"/>
                          <a:gd name="connsiteX13" fmla="*/ 9345 w 10005"/>
                          <a:gd name="connsiteY13" fmla="*/ 7763 h 10263"/>
                          <a:gd name="connsiteX14" fmla="*/ 9337 w 10005"/>
                          <a:gd name="connsiteY14" fmla="*/ 8067 h 10263"/>
                          <a:gd name="connsiteX15" fmla="*/ 9333 w 10005"/>
                          <a:gd name="connsiteY15" fmla="*/ 8370 h 10263"/>
                          <a:gd name="connsiteX16" fmla="*/ 9326 w 10005"/>
                          <a:gd name="connsiteY16" fmla="*/ 8668 h 10263"/>
                          <a:gd name="connsiteX17" fmla="*/ 9318 w 10005"/>
                          <a:gd name="connsiteY17" fmla="*/ 8928 h 10263"/>
                          <a:gd name="connsiteX18" fmla="*/ 9310 w 10005"/>
                          <a:gd name="connsiteY18" fmla="*/ 9164 h 10263"/>
                          <a:gd name="connsiteX19" fmla="*/ 9310 w 10005"/>
                          <a:gd name="connsiteY19" fmla="*/ 9350 h 10263"/>
                          <a:gd name="connsiteX20" fmla="*/ 9307 w 10005"/>
                          <a:gd name="connsiteY20" fmla="*/ 9493 h 10263"/>
                          <a:gd name="connsiteX21" fmla="*/ 9310 w 10005"/>
                          <a:gd name="connsiteY21" fmla="*/ 9641 h 10263"/>
                          <a:gd name="connsiteX22" fmla="*/ 9337 w 10005"/>
                          <a:gd name="connsiteY22" fmla="*/ 9753 h 10263"/>
                          <a:gd name="connsiteX23" fmla="*/ 9372 w 10005"/>
                          <a:gd name="connsiteY23" fmla="*/ 9815 h 10263"/>
                          <a:gd name="connsiteX24" fmla="*/ 9418 w 10005"/>
                          <a:gd name="connsiteY24" fmla="*/ 9871 h 10263"/>
                          <a:gd name="connsiteX25" fmla="*/ 9460 w 10005"/>
                          <a:gd name="connsiteY25" fmla="*/ 9896 h 10263"/>
                          <a:gd name="connsiteX26" fmla="*/ 9506 w 10005"/>
                          <a:gd name="connsiteY26" fmla="*/ 9914 h 10263"/>
                          <a:gd name="connsiteX27" fmla="*/ 9541 w 10005"/>
                          <a:gd name="connsiteY27" fmla="*/ 9927 h 10263"/>
                          <a:gd name="connsiteX28" fmla="*/ 9568 w 10005"/>
                          <a:gd name="connsiteY28" fmla="*/ 9958 h 10263"/>
                          <a:gd name="connsiteX29" fmla="*/ 9468 w 10005"/>
                          <a:gd name="connsiteY29" fmla="*/ 9989 h 10263"/>
                          <a:gd name="connsiteX30" fmla="*/ 9372 w 10005"/>
                          <a:gd name="connsiteY30" fmla="*/ 10001 h 10263"/>
                          <a:gd name="connsiteX31" fmla="*/ 9230 w 10005"/>
                          <a:gd name="connsiteY31" fmla="*/ 9970 h 10263"/>
                          <a:gd name="connsiteX32" fmla="*/ 9176 w 10005"/>
                          <a:gd name="connsiteY32" fmla="*/ 9939 h 10263"/>
                          <a:gd name="connsiteX33" fmla="*/ 9157 w 10005"/>
                          <a:gd name="connsiteY33" fmla="*/ 9927 h 10263"/>
                          <a:gd name="connsiteX34" fmla="*/ 9015 w 10005"/>
                          <a:gd name="connsiteY34" fmla="*/ 9840 h 10263"/>
                          <a:gd name="connsiteX35" fmla="*/ 719 w 10005"/>
                          <a:gd name="connsiteY35" fmla="*/ 4477 h 10263"/>
                          <a:gd name="connsiteX36" fmla="*/ 86 w 10005"/>
                          <a:gd name="connsiteY36" fmla="*/ 3857 h 10263"/>
                          <a:gd name="connsiteX37" fmla="*/ 5 w 10005"/>
                          <a:gd name="connsiteY37" fmla="*/ 3095 h 10263"/>
                          <a:gd name="connsiteX38" fmla="*/ 5 w 10005"/>
                          <a:gd name="connsiteY38" fmla="*/ 2078 h 10263"/>
                          <a:gd name="connsiteX39" fmla="*/ 362 w 10005"/>
                          <a:gd name="connsiteY39" fmla="*/ 348 h 10263"/>
                          <a:gd name="connsiteX40" fmla="*/ 941 w 10005"/>
                          <a:gd name="connsiteY40" fmla="*/ 1 h 10263"/>
                          <a:gd name="connsiteX0" fmla="*/ 941 w 10005"/>
                          <a:gd name="connsiteY0" fmla="*/ 1 h 10266"/>
                          <a:gd name="connsiteX1" fmla="*/ 10005 w 10005"/>
                          <a:gd name="connsiteY1" fmla="*/ 5605 h 10266"/>
                          <a:gd name="connsiteX2" fmla="*/ 9441 w 10005"/>
                          <a:gd name="connsiteY2" fmla="*/ 6182 h 10266"/>
                          <a:gd name="connsiteX3" fmla="*/ 9406 w 10005"/>
                          <a:gd name="connsiteY3" fmla="*/ 6269 h 10266"/>
                          <a:gd name="connsiteX4" fmla="*/ 9387 w 10005"/>
                          <a:gd name="connsiteY4" fmla="*/ 6343 h 10266"/>
                          <a:gd name="connsiteX5" fmla="*/ 9380 w 10005"/>
                          <a:gd name="connsiteY5" fmla="*/ 6399 h 10266"/>
                          <a:gd name="connsiteX6" fmla="*/ 9380 w 10005"/>
                          <a:gd name="connsiteY6" fmla="*/ 6418 h 10266"/>
                          <a:gd name="connsiteX7" fmla="*/ 9380 w 10005"/>
                          <a:gd name="connsiteY7" fmla="*/ 6455 h 10266"/>
                          <a:gd name="connsiteX8" fmla="*/ 9372 w 10005"/>
                          <a:gd name="connsiteY8" fmla="*/ 6560 h 10266"/>
                          <a:gd name="connsiteX9" fmla="*/ 9372 w 10005"/>
                          <a:gd name="connsiteY9" fmla="*/ 6721 h 10266"/>
                          <a:gd name="connsiteX10" fmla="*/ 9364 w 10005"/>
                          <a:gd name="connsiteY10" fmla="*/ 6938 h 10266"/>
                          <a:gd name="connsiteX11" fmla="*/ 9360 w 10005"/>
                          <a:gd name="connsiteY11" fmla="*/ 7193 h 10266"/>
                          <a:gd name="connsiteX12" fmla="*/ 9353 w 10005"/>
                          <a:gd name="connsiteY12" fmla="*/ 7472 h 10266"/>
                          <a:gd name="connsiteX13" fmla="*/ 9345 w 10005"/>
                          <a:gd name="connsiteY13" fmla="*/ 7763 h 10266"/>
                          <a:gd name="connsiteX14" fmla="*/ 9337 w 10005"/>
                          <a:gd name="connsiteY14" fmla="*/ 8067 h 10266"/>
                          <a:gd name="connsiteX15" fmla="*/ 9333 w 10005"/>
                          <a:gd name="connsiteY15" fmla="*/ 8370 h 10266"/>
                          <a:gd name="connsiteX16" fmla="*/ 9326 w 10005"/>
                          <a:gd name="connsiteY16" fmla="*/ 8668 h 10266"/>
                          <a:gd name="connsiteX17" fmla="*/ 9318 w 10005"/>
                          <a:gd name="connsiteY17" fmla="*/ 8928 h 10266"/>
                          <a:gd name="connsiteX18" fmla="*/ 9310 w 10005"/>
                          <a:gd name="connsiteY18" fmla="*/ 9164 h 10266"/>
                          <a:gd name="connsiteX19" fmla="*/ 9310 w 10005"/>
                          <a:gd name="connsiteY19" fmla="*/ 9350 h 10266"/>
                          <a:gd name="connsiteX20" fmla="*/ 9307 w 10005"/>
                          <a:gd name="connsiteY20" fmla="*/ 9493 h 10266"/>
                          <a:gd name="connsiteX21" fmla="*/ 9310 w 10005"/>
                          <a:gd name="connsiteY21" fmla="*/ 9641 h 10266"/>
                          <a:gd name="connsiteX22" fmla="*/ 9337 w 10005"/>
                          <a:gd name="connsiteY22" fmla="*/ 9753 h 10266"/>
                          <a:gd name="connsiteX23" fmla="*/ 9372 w 10005"/>
                          <a:gd name="connsiteY23" fmla="*/ 9815 h 10266"/>
                          <a:gd name="connsiteX24" fmla="*/ 9418 w 10005"/>
                          <a:gd name="connsiteY24" fmla="*/ 9871 h 10266"/>
                          <a:gd name="connsiteX25" fmla="*/ 9460 w 10005"/>
                          <a:gd name="connsiteY25" fmla="*/ 9896 h 10266"/>
                          <a:gd name="connsiteX26" fmla="*/ 9506 w 10005"/>
                          <a:gd name="connsiteY26" fmla="*/ 9914 h 10266"/>
                          <a:gd name="connsiteX27" fmla="*/ 9541 w 10005"/>
                          <a:gd name="connsiteY27" fmla="*/ 9927 h 10266"/>
                          <a:gd name="connsiteX28" fmla="*/ 9568 w 10005"/>
                          <a:gd name="connsiteY28" fmla="*/ 9958 h 10266"/>
                          <a:gd name="connsiteX29" fmla="*/ 9468 w 10005"/>
                          <a:gd name="connsiteY29" fmla="*/ 9989 h 10266"/>
                          <a:gd name="connsiteX30" fmla="*/ 9372 w 10005"/>
                          <a:gd name="connsiteY30" fmla="*/ 10001 h 10266"/>
                          <a:gd name="connsiteX31" fmla="*/ 9230 w 10005"/>
                          <a:gd name="connsiteY31" fmla="*/ 9970 h 10266"/>
                          <a:gd name="connsiteX32" fmla="*/ 9176 w 10005"/>
                          <a:gd name="connsiteY32" fmla="*/ 9939 h 10266"/>
                          <a:gd name="connsiteX33" fmla="*/ 9015 w 10005"/>
                          <a:gd name="connsiteY33" fmla="*/ 9840 h 10266"/>
                          <a:gd name="connsiteX34" fmla="*/ 719 w 10005"/>
                          <a:gd name="connsiteY34" fmla="*/ 4477 h 10266"/>
                          <a:gd name="connsiteX35" fmla="*/ 86 w 10005"/>
                          <a:gd name="connsiteY35" fmla="*/ 3857 h 10266"/>
                          <a:gd name="connsiteX36" fmla="*/ 5 w 10005"/>
                          <a:gd name="connsiteY36" fmla="*/ 3095 h 10266"/>
                          <a:gd name="connsiteX37" fmla="*/ 5 w 10005"/>
                          <a:gd name="connsiteY37" fmla="*/ 2078 h 10266"/>
                          <a:gd name="connsiteX38" fmla="*/ 362 w 10005"/>
                          <a:gd name="connsiteY38" fmla="*/ 348 h 10266"/>
                          <a:gd name="connsiteX39" fmla="*/ 941 w 10005"/>
                          <a:gd name="connsiteY39" fmla="*/ 1 h 10266"/>
                          <a:gd name="connsiteX0" fmla="*/ 941 w 10005"/>
                          <a:gd name="connsiteY0" fmla="*/ 1 h 10276"/>
                          <a:gd name="connsiteX1" fmla="*/ 10005 w 10005"/>
                          <a:gd name="connsiteY1" fmla="*/ 5605 h 10276"/>
                          <a:gd name="connsiteX2" fmla="*/ 9441 w 10005"/>
                          <a:gd name="connsiteY2" fmla="*/ 6182 h 10276"/>
                          <a:gd name="connsiteX3" fmla="*/ 9406 w 10005"/>
                          <a:gd name="connsiteY3" fmla="*/ 6269 h 10276"/>
                          <a:gd name="connsiteX4" fmla="*/ 9387 w 10005"/>
                          <a:gd name="connsiteY4" fmla="*/ 6343 h 10276"/>
                          <a:gd name="connsiteX5" fmla="*/ 9380 w 10005"/>
                          <a:gd name="connsiteY5" fmla="*/ 6399 h 10276"/>
                          <a:gd name="connsiteX6" fmla="*/ 9380 w 10005"/>
                          <a:gd name="connsiteY6" fmla="*/ 6418 h 10276"/>
                          <a:gd name="connsiteX7" fmla="*/ 9380 w 10005"/>
                          <a:gd name="connsiteY7" fmla="*/ 6455 h 10276"/>
                          <a:gd name="connsiteX8" fmla="*/ 9372 w 10005"/>
                          <a:gd name="connsiteY8" fmla="*/ 6560 h 10276"/>
                          <a:gd name="connsiteX9" fmla="*/ 9372 w 10005"/>
                          <a:gd name="connsiteY9" fmla="*/ 6721 h 10276"/>
                          <a:gd name="connsiteX10" fmla="*/ 9364 w 10005"/>
                          <a:gd name="connsiteY10" fmla="*/ 6938 h 10276"/>
                          <a:gd name="connsiteX11" fmla="*/ 9360 w 10005"/>
                          <a:gd name="connsiteY11" fmla="*/ 7193 h 10276"/>
                          <a:gd name="connsiteX12" fmla="*/ 9353 w 10005"/>
                          <a:gd name="connsiteY12" fmla="*/ 7472 h 10276"/>
                          <a:gd name="connsiteX13" fmla="*/ 9345 w 10005"/>
                          <a:gd name="connsiteY13" fmla="*/ 7763 h 10276"/>
                          <a:gd name="connsiteX14" fmla="*/ 9337 w 10005"/>
                          <a:gd name="connsiteY14" fmla="*/ 8067 h 10276"/>
                          <a:gd name="connsiteX15" fmla="*/ 9333 w 10005"/>
                          <a:gd name="connsiteY15" fmla="*/ 8370 h 10276"/>
                          <a:gd name="connsiteX16" fmla="*/ 9326 w 10005"/>
                          <a:gd name="connsiteY16" fmla="*/ 8668 h 10276"/>
                          <a:gd name="connsiteX17" fmla="*/ 9318 w 10005"/>
                          <a:gd name="connsiteY17" fmla="*/ 8928 h 10276"/>
                          <a:gd name="connsiteX18" fmla="*/ 9310 w 10005"/>
                          <a:gd name="connsiteY18" fmla="*/ 9164 h 10276"/>
                          <a:gd name="connsiteX19" fmla="*/ 9310 w 10005"/>
                          <a:gd name="connsiteY19" fmla="*/ 9350 h 10276"/>
                          <a:gd name="connsiteX20" fmla="*/ 9307 w 10005"/>
                          <a:gd name="connsiteY20" fmla="*/ 9493 h 10276"/>
                          <a:gd name="connsiteX21" fmla="*/ 9310 w 10005"/>
                          <a:gd name="connsiteY21" fmla="*/ 9641 h 10276"/>
                          <a:gd name="connsiteX22" fmla="*/ 9337 w 10005"/>
                          <a:gd name="connsiteY22" fmla="*/ 9753 h 10276"/>
                          <a:gd name="connsiteX23" fmla="*/ 9372 w 10005"/>
                          <a:gd name="connsiteY23" fmla="*/ 9815 h 10276"/>
                          <a:gd name="connsiteX24" fmla="*/ 9418 w 10005"/>
                          <a:gd name="connsiteY24" fmla="*/ 9871 h 10276"/>
                          <a:gd name="connsiteX25" fmla="*/ 9460 w 10005"/>
                          <a:gd name="connsiteY25" fmla="*/ 9896 h 10276"/>
                          <a:gd name="connsiteX26" fmla="*/ 9506 w 10005"/>
                          <a:gd name="connsiteY26" fmla="*/ 9914 h 10276"/>
                          <a:gd name="connsiteX27" fmla="*/ 9541 w 10005"/>
                          <a:gd name="connsiteY27" fmla="*/ 9927 h 10276"/>
                          <a:gd name="connsiteX28" fmla="*/ 9568 w 10005"/>
                          <a:gd name="connsiteY28" fmla="*/ 9958 h 10276"/>
                          <a:gd name="connsiteX29" fmla="*/ 9468 w 10005"/>
                          <a:gd name="connsiteY29" fmla="*/ 9989 h 10276"/>
                          <a:gd name="connsiteX30" fmla="*/ 9372 w 10005"/>
                          <a:gd name="connsiteY30" fmla="*/ 10001 h 10276"/>
                          <a:gd name="connsiteX31" fmla="*/ 9230 w 10005"/>
                          <a:gd name="connsiteY31" fmla="*/ 9970 h 10276"/>
                          <a:gd name="connsiteX32" fmla="*/ 9015 w 10005"/>
                          <a:gd name="connsiteY32" fmla="*/ 9840 h 10276"/>
                          <a:gd name="connsiteX33" fmla="*/ 719 w 10005"/>
                          <a:gd name="connsiteY33" fmla="*/ 4477 h 10276"/>
                          <a:gd name="connsiteX34" fmla="*/ 86 w 10005"/>
                          <a:gd name="connsiteY34" fmla="*/ 3857 h 10276"/>
                          <a:gd name="connsiteX35" fmla="*/ 5 w 10005"/>
                          <a:gd name="connsiteY35" fmla="*/ 3095 h 10276"/>
                          <a:gd name="connsiteX36" fmla="*/ 5 w 10005"/>
                          <a:gd name="connsiteY36" fmla="*/ 2078 h 10276"/>
                          <a:gd name="connsiteX37" fmla="*/ 362 w 10005"/>
                          <a:gd name="connsiteY37" fmla="*/ 348 h 10276"/>
                          <a:gd name="connsiteX38" fmla="*/ 941 w 10005"/>
                          <a:gd name="connsiteY38" fmla="*/ 1 h 10276"/>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468 w 10005"/>
                          <a:gd name="connsiteY29" fmla="*/ 9989 h 10001"/>
                          <a:gd name="connsiteX30" fmla="*/ 9372 w 10005"/>
                          <a:gd name="connsiteY30" fmla="*/ 10001 h 10001"/>
                          <a:gd name="connsiteX31" fmla="*/ 9015 w 10005"/>
                          <a:gd name="connsiteY31" fmla="*/ 9840 h 10001"/>
                          <a:gd name="connsiteX32" fmla="*/ 719 w 10005"/>
                          <a:gd name="connsiteY32" fmla="*/ 4477 h 10001"/>
                          <a:gd name="connsiteX33" fmla="*/ 86 w 10005"/>
                          <a:gd name="connsiteY33" fmla="*/ 3857 h 10001"/>
                          <a:gd name="connsiteX34" fmla="*/ 5 w 10005"/>
                          <a:gd name="connsiteY34" fmla="*/ 3095 h 10001"/>
                          <a:gd name="connsiteX35" fmla="*/ 5 w 10005"/>
                          <a:gd name="connsiteY35" fmla="*/ 2078 h 10001"/>
                          <a:gd name="connsiteX36" fmla="*/ 362 w 10005"/>
                          <a:gd name="connsiteY36" fmla="*/ 348 h 10001"/>
                          <a:gd name="connsiteX37" fmla="*/ 941 w 10005"/>
                          <a:gd name="connsiteY37"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41 w 10005"/>
                          <a:gd name="connsiteY27" fmla="*/ 9927 h 10001"/>
                          <a:gd name="connsiteX28" fmla="*/ 9568 w 10005"/>
                          <a:gd name="connsiteY28" fmla="*/ 9958 h 10001"/>
                          <a:gd name="connsiteX29" fmla="*/ 9372 w 10005"/>
                          <a:gd name="connsiteY29" fmla="*/ 10001 h 10001"/>
                          <a:gd name="connsiteX30" fmla="*/ 9015 w 10005"/>
                          <a:gd name="connsiteY30" fmla="*/ 9840 h 10001"/>
                          <a:gd name="connsiteX31" fmla="*/ 719 w 10005"/>
                          <a:gd name="connsiteY31" fmla="*/ 4477 h 10001"/>
                          <a:gd name="connsiteX32" fmla="*/ 86 w 10005"/>
                          <a:gd name="connsiteY32" fmla="*/ 3857 h 10001"/>
                          <a:gd name="connsiteX33" fmla="*/ 5 w 10005"/>
                          <a:gd name="connsiteY33" fmla="*/ 3095 h 10001"/>
                          <a:gd name="connsiteX34" fmla="*/ 5 w 10005"/>
                          <a:gd name="connsiteY34" fmla="*/ 2078 h 10001"/>
                          <a:gd name="connsiteX35" fmla="*/ 362 w 10005"/>
                          <a:gd name="connsiteY35" fmla="*/ 348 h 10001"/>
                          <a:gd name="connsiteX36" fmla="*/ 941 w 10005"/>
                          <a:gd name="connsiteY36"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06 w 10005"/>
                          <a:gd name="connsiteY26" fmla="*/ 9914 h 10001"/>
                          <a:gd name="connsiteX27" fmla="*/ 9568 w 10005"/>
                          <a:gd name="connsiteY27" fmla="*/ 9958 h 10001"/>
                          <a:gd name="connsiteX28" fmla="*/ 9372 w 10005"/>
                          <a:gd name="connsiteY28" fmla="*/ 10001 h 10001"/>
                          <a:gd name="connsiteX29" fmla="*/ 9015 w 10005"/>
                          <a:gd name="connsiteY29" fmla="*/ 9840 h 10001"/>
                          <a:gd name="connsiteX30" fmla="*/ 719 w 10005"/>
                          <a:gd name="connsiteY30" fmla="*/ 4477 h 10001"/>
                          <a:gd name="connsiteX31" fmla="*/ 86 w 10005"/>
                          <a:gd name="connsiteY31" fmla="*/ 3857 h 10001"/>
                          <a:gd name="connsiteX32" fmla="*/ 5 w 10005"/>
                          <a:gd name="connsiteY32" fmla="*/ 3095 h 10001"/>
                          <a:gd name="connsiteX33" fmla="*/ 5 w 10005"/>
                          <a:gd name="connsiteY33" fmla="*/ 2078 h 10001"/>
                          <a:gd name="connsiteX34" fmla="*/ 362 w 10005"/>
                          <a:gd name="connsiteY34" fmla="*/ 348 h 10001"/>
                          <a:gd name="connsiteX35" fmla="*/ 941 w 10005"/>
                          <a:gd name="connsiteY35"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460 w 10005"/>
                          <a:gd name="connsiteY25" fmla="*/ 9896 h 10001"/>
                          <a:gd name="connsiteX26" fmla="*/ 9568 w 10005"/>
                          <a:gd name="connsiteY26" fmla="*/ 9958 h 10001"/>
                          <a:gd name="connsiteX27" fmla="*/ 9372 w 10005"/>
                          <a:gd name="connsiteY27" fmla="*/ 10001 h 10001"/>
                          <a:gd name="connsiteX28" fmla="*/ 9015 w 10005"/>
                          <a:gd name="connsiteY28" fmla="*/ 9840 h 10001"/>
                          <a:gd name="connsiteX29" fmla="*/ 719 w 10005"/>
                          <a:gd name="connsiteY29" fmla="*/ 4477 h 10001"/>
                          <a:gd name="connsiteX30" fmla="*/ 86 w 10005"/>
                          <a:gd name="connsiteY30" fmla="*/ 3857 h 10001"/>
                          <a:gd name="connsiteX31" fmla="*/ 5 w 10005"/>
                          <a:gd name="connsiteY31" fmla="*/ 3095 h 10001"/>
                          <a:gd name="connsiteX32" fmla="*/ 5 w 10005"/>
                          <a:gd name="connsiteY32" fmla="*/ 2078 h 10001"/>
                          <a:gd name="connsiteX33" fmla="*/ 362 w 10005"/>
                          <a:gd name="connsiteY33" fmla="*/ 348 h 10001"/>
                          <a:gd name="connsiteX34" fmla="*/ 941 w 10005"/>
                          <a:gd name="connsiteY34"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418 w 10005"/>
                          <a:gd name="connsiteY24" fmla="*/ 9871 h 10001"/>
                          <a:gd name="connsiteX25" fmla="*/ 9568 w 10005"/>
                          <a:gd name="connsiteY25" fmla="*/ 9958 h 10001"/>
                          <a:gd name="connsiteX26" fmla="*/ 9372 w 10005"/>
                          <a:gd name="connsiteY26" fmla="*/ 10001 h 10001"/>
                          <a:gd name="connsiteX27" fmla="*/ 9015 w 10005"/>
                          <a:gd name="connsiteY27" fmla="*/ 9840 h 10001"/>
                          <a:gd name="connsiteX28" fmla="*/ 719 w 10005"/>
                          <a:gd name="connsiteY28" fmla="*/ 4477 h 10001"/>
                          <a:gd name="connsiteX29" fmla="*/ 86 w 10005"/>
                          <a:gd name="connsiteY29" fmla="*/ 3857 h 10001"/>
                          <a:gd name="connsiteX30" fmla="*/ 5 w 10005"/>
                          <a:gd name="connsiteY30" fmla="*/ 3095 h 10001"/>
                          <a:gd name="connsiteX31" fmla="*/ 5 w 10005"/>
                          <a:gd name="connsiteY31" fmla="*/ 2078 h 10001"/>
                          <a:gd name="connsiteX32" fmla="*/ 362 w 10005"/>
                          <a:gd name="connsiteY32" fmla="*/ 348 h 10001"/>
                          <a:gd name="connsiteX33" fmla="*/ 941 w 10005"/>
                          <a:gd name="connsiteY33"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372 w 10005"/>
                          <a:gd name="connsiteY23" fmla="*/ 9815 h 10001"/>
                          <a:gd name="connsiteX24" fmla="*/ 9568 w 10005"/>
                          <a:gd name="connsiteY24" fmla="*/ 9958 h 10001"/>
                          <a:gd name="connsiteX25" fmla="*/ 9372 w 10005"/>
                          <a:gd name="connsiteY25" fmla="*/ 10001 h 10001"/>
                          <a:gd name="connsiteX26" fmla="*/ 9015 w 10005"/>
                          <a:gd name="connsiteY26" fmla="*/ 9840 h 10001"/>
                          <a:gd name="connsiteX27" fmla="*/ 719 w 10005"/>
                          <a:gd name="connsiteY27" fmla="*/ 4477 h 10001"/>
                          <a:gd name="connsiteX28" fmla="*/ 86 w 10005"/>
                          <a:gd name="connsiteY28" fmla="*/ 3857 h 10001"/>
                          <a:gd name="connsiteX29" fmla="*/ 5 w 10005"/>
                          <a:gd name="connsiteY29" fmla="*/ 3095 h 10001"/>
                          <a:gd name="connsiteX30" fmla="*/ 5 w 10005"/>
                          <a:gd name="connsiteY30" fmla="*/ 2078 h 10001"/>
                          <a:gd name="connsiteX31" fmla="*/ 362 w 10005"/>
                          <a:gd name="connsiteY31" fmla="*/ 348 h 10001"/>
                          <a:gd name="connsiteX32" fmla="*/ 941 w 10005"/>
                          <a:gd name="connsiteY32"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337 w 10005"/>
                          <a:gd name="connsiteY22" fmla="*/ 9753 h 10001"/>
                          <a:gd name="connsiteX23" fmla="*/ 9568 w 10005"/>
                          <a:gd name="connsiteY23" fmla="*/ 9958 h 10001"/>
                          <a:gd name="connsiteX24" fmla="*/ 9372 w 10005"/>
                          <a:gd name="connsiteY24" fmla="*/ 10001 h 10001"/>
                          <a:gd name="connsiteX25" fmla="*/ 9015 w 10005"/>
                          <a:gd name="connsiteY25" fmla="*/ 9840 h 10001"/>
                          <a:gd name="connsiteX26" fmla="*/ 719 w 10005"/>
                          <a:gd name="connsiteY26" fmla="*/ 4477 h 10001"/>
                          <a:gd name="connsiteX27" fmla="*/ 86 w 10005"/>
                          <a:gd name="connsiteY27" fmla="*/ 3857 h 10001"/>
                          <a:gd name="connsiteX28" fmla="*/ 5 w 10005"/>
                          <a:gd name="connsiteY28" fmla="*/ 3095 h 10001"/>
                          <a:gd name="connsiteX29" fmla="*/ 5 w 10005"/>
                          <a:gd name="connsiteY29" fmla="*/ 2078 h 10001"/>
                          <a:gd name="connsiteX30" fmla="*/ 362 w 10005"/>
                          <a:gd name="connsiteY30" fmla="*/ 348 h 10001"/>
                          <a:gd name="connsiteX31" fmla="*/ 941 w 10005"/>
                          <a:gd name="connsiteY31"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310 w 10005"/>
                          <a:gd name="connsiteY21" fmla="*/ 9641 h 10001"/>
                          <a:gd name="connsiteX22" fmla="*/ 9568 w 10005"/>
                          <a:gd name="connsiteY22" fmla="*/ 9958 h 10001"/>
                          <a:gd name="connsiteX23" fmla="*/ 9372 w 10005"/>
                          <a:gd name="connsiteY23" fmla="*/ 10001 h 10001"/>
                          <a:gd name="connsiteX24" fmla="*/ 9015 w 10005"/>
                          <a:gd name="connsiteY24" fmla="*/ 9840 h 10001"/>
                          <a:gd name="connsiteX25" fmla="*/ 719 w 10005"/>
                          <a:gd name="connsiteY25" fmla="*/ 4477 h 10001"/>
                          <a:gd name="connsiteX26" fmla="*/ 86 w 10005"/>
                          <a:gd name="connsiteY26" fmla="*/ 3857 h 10001"/>
                          <a:gd name="connsiteX27" fmla="*/ 5 w 10005"/>
                          <a:gd name="connsiteY27" fmla="*/ 3095 h 10001"/>
                          <a:gd name="connsiteX28" fmla="*/ 5 w 10005"/>
                          <a:gd name="connsiteY28" fmla="*/ 2078 h 10001"/>
                          <a:gd name="connsiteX29" fmla="*/ 362 w 10005"/>
                          <a:gd name="connsiteY29" fmla="*/ 348 h 10001"/>
                          <a:gd name="connsiteX30" fmla="*/ 941 w 10005"/>
                          <a:gd name="connsiteY30"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307 w 10005"/>
                          <a:gd name="connsiteY20" fmla="*/ 9493 h 10001"/>
                          <a:gd name="connsiteX21" fmla="*/ 9568 w 10005"/>
                          <a:gd name="connsiteY21" fmla="*/ 9958 h 10001"/>
                          <a:gd name="connsiteX22" fmla="*/ 9372 w 10005"/>
                          <a:gd name="connsiteY22" fmla="*/ 10001 h 10001"/>
                          <a:gd name="connsiteX23" fmla="*/ 9015 w 10005"/>
                          <a:gd name="connsiteY23" fmla="*/ 9840 h 10001"/>
                          <a:gd name="connsiteX24" fmla="*/ 719 w 10005"/>
                          <a:gd name="connsiteY24" fmla="*/ 4477 h 10001"/>
                          <a:gd name="connsiteX25" fmla="*/ 86 w 10005"/>
                          <a:gd name="connsiteY25" fmla="*/ 3857 h 10001"/>
                          <a:gd name="connsiteX26" fmla="*/ 5 w 10005"/>
                          <a:gd name="connsiteY26" fmla="*/ 3095 h 10001"/>
                          <a:gd name="connsiteX27" fmla="*/ 5 w 10005"/>
                          <a:gd name="connsiteY27" fmla="*/ 2078 h 10001"/>
                          <a:gd name="connsiteX28" fmla="*/ 362 w 10005"/>
                          <a:gd name="connsiteY28" fmla="*/ 348 h 10001"/>
                          <a:gd name="connsiteX29" fmla="*/ 941 w 10005"/>
                          <a:gd name="connsiteY29"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1"/>
                          <a:gd name="connsiteX1" fmla="*/ 10005 w 10005"/>
                          <a:gd name="connsiteY1" fmla="*/ 5605 h 10001"/>
                          <a:gd name="connsiteX2" fmla="*/ 9441 w 10005"/>
                          <a:gd name="connsiteY2" fmla="*/ 6182 h 10001"/>
                          <a:gd name="connsiteX3" fmla="*/ 9406 w 10005"/>
                          <a:gd name="connsiteY3" fmla="*/ 6269 h 10001"/>
                          <a:gd name="connsiteX4" fmla="*/ 9387 w 10005"/>
                          <a:gd name="connsiteY4" fmla="*/ 6343 h 10001"/>
                          <a:gd name="connsiteX5" fmla="*/ 9380 w 10005"/>
                          <a:gd name="connsiteY5" fmla="*/ 6399 h 10001"/>
                          <a:gd name="connsiteX6" fmla="*/ 9380 w 10005"/>
                          <a:gd name="connsiteY6" fmla="*/ 6418 h 10001"/>
                          <a:gd name="connsiteX7" fmla="*/ 9380 w 10005"/>
                          <a:gd name="connsiteY7" fmla="*/ 6455 h 10001"/>
                          <a:gd name="connsiteX8" fmla="*/ 9372 w 10005"/>
                          <a:gd name="connsiteY8" fmla="*/ 6560 h 10001"/>
                          <a:gd name="connsiteX9" fmla="*/ 9372 w 10005"/>
                          <a:gd name="connsiteY9" fmla="*/ 6721 h 10001"/>
                          <a:gd name="connsiteX10" fmla="*/ 9364 w 10005"/>
                          <a:gd name="connsiteY10" fmla="*/ 6938 h 10001"/>
                          <a:gd name="connsiteX11" fmla="*/ 9360 w 10005"/>
                          <a:gd name="connsiteY11" fmla="*/ 7193 h 10001"/>
                          <a:gd name="connsiteX12" fmla="*/ 9353 w 10005"/>
                          <a:gd name="connsiteY12" fmla="*/ 7472 h 10001"/>
                          <a:gd name="connsiteX13" fmla="*/ 9345 w 10005"/>
                          <a:gd name="connsiteY13" fmla="*/ 7763 h 10001"/>
                          <a:gd name="connsiteX14" fmla="*/ 9337 w 10005"/>
                          <a:gd name="connsiteY14" fmla="*/ 8067 h 10001"/>
                          <a:gd name="connsiteX15" fmla="*/ 9333 w 10005"/>
                          <a:gd name="connsiteY15" fmla="*/ 8370 h 10001"/>
                          <a:gd name="connsiteX16" fmla="*/ 9326 w 10005"/>
                          <a:gd name="connsiteY16" fmla="*/ 8668 h 10001"/>
                          <a:gd name="connsiteX17" fmla="*/ 9318 w 10005"/>
                          <a:gd name="connsiteY17" fmla="*/ 8928 h 10001"/>
                          <a:gd name="connsiteX18" fmla="*/ 9310 w 10005"/>
                          <a:gd name="connsiteY18" fmla="*/ 9164 h 10001"/>
                          <a:gd name="connsiteX19" fmla="*/ 9310 w 10005"/>
                          <a:gd name="connsiteY19" fmla="*/ 9350 h 10001"/>
                          <a:gd name="connsiteX20" fmla="*/ 9568 w 10005"/>
                          <a:gd name="connsiteY20" fmla="*/ 9958 h 10001"/>
                          <a:gd name="connsiteX21" fmla="*/ 9372 w 10005"/>
                          <a:gd name="connsiteY21" fmla="*/ 10001 h 10001"/>
                          <a:gd name="connsiteX22" fmla="*/ 9015 w 10005"/>
                          <a:gd name="connsiteY22" fmla="*/ 9840 h 10001"/>
                          <a:gd name="connsiteX23" fmla="*/ 719 w 10005"/>
                          <a:gd name="connsiteY23" fmla="*/ 4477 h 10001"/>
                          <a:gd name="connsiteX24" fmla="*/ 86 w 10005"/>
                          <a:gd name="connsiteY24" fmla="*/ 3857 h 10001"/>
                          <a:gd name="connsiteX25" fmla="*/ 5 w 10005"/>
                          <a:gd name="connsiteY25" fmla="*/ 3095 h 10001"/>
                          <a:gd name="connsiteX26" fmla="*/ 5 w 10005"/>
                          <a:gd name="connsiteY26" fmla="*/ 2078 h 10001"/>
                          <a:gd name="connsiteX27" fmla="*/ 362 w 10005"/>
                          <a:gd name="connsiteY27" fmla="*/ 348 h 10001"/>
                          <a:gd name="connsiteX28" fmla="*/ 941 w 10005"/>
                          <a:gd name="connsiteY28" fmla="*/ 1 h 10001"/>
                          <a:gd name="connsiteX0" fmla="*/ 941 w 10005"/>
                          <a:gd name="connsiteY0" fmla="*/ 1 h 10002"/>
                          <a:gd name="connsiteX1" fmla="*/ 10005 w 10005"/>
                          <a:gd name="connsiteY1" fmla="*/ 5605 h 10002"/>
                          <a:gd name="connsiteX2" fmla="*/ 9441 w 10005"/>
                          <a:gd name="connsiteY2" fmla="*/ 6182 h 10002"/>
                          <a:gd name="connsiteX3" fmla="*/ 9406 w 10005"/>
                          <a:gd name="connsiteY3" fmla="*/ 6269 h 10002"/>
                          <a:gd name="connsiteX4" fmla="*/ 9387 w 10005"/>
                          <a:gd name="connsiteY4" fmla="*/ 6343 h 10002"/>
                          <a:gd name="connsiteX5" fmla="*/ 9380 w 10005"/>
                          <a:gd name="connsiteY5" fmla="*/ 6399 h 10002"/>
                          <a:gd name="connsiteX6" fmla="*/ 9380 w 10005"/>
                          <a:gd name="connsiteY6" fmla="*/ 6418 h 10002"/>
                          <a:gd name="connsiteX7" fmla="*/ 9380 w 10005"/>
                          <a:gd name="connsiteY7" fmla="*/ 6455 h 10002"/>
                          <a:gd name="connsiteX8" fmla="*/ 9372 w 10005"/>
                          <a:gd name="connsiteY8" fmla="*/ 6560 h 10002"/>
                          <a:gd name="connsiteX9" fmla="*/ 9372 w 10005"/>
                          <a:gd name="connsiteY9" fmla="*/ 6721 h 10002"/>
                          <a:gd name="connsiteX10" fmla="*/ 9364 w 10005"/>
                          <a:gd name="connsiteY10" fmla="*/ 6938 h 10002"/>
                          <a:gd name="connsiteX11" fmla="*/ 9360 w 10005"/>
                          <a:gd name="connsiteY11" fmla="*/ 7193 h 10002"/>
                          <a:gd name="connsiteX12" fmla="*/ 9353 w 10005"/>
                          <a:gd name="connsiteY12" fmla="*/ 7472 h 10002"/>
                          <a:gd name="connsiteX13" fmla="*/ 9345 w 10005"/>
                          <a:gd name="connsiteY13" fmla="*/ 7763 h 10002"/>
                          <a:gd name="connsiteX14" fmla="*/ 9337 w 10005"/>
                          <a:gd name="connsiteY14" fmla="*/ 8067 h 10002"/>
                          <a:gd name="connsiteX15" fmla="*/ 9333 w 10005"/>
                          <a:gd name="connsiteY15" fmla="*/ 8370 h 10002"/>
                          <a:gd name="connsiteX16" fmla="*/ 9326 w 10005"/>
                          <a:gd name="connsiteY16" fmla="*/ 8668 h 10002"/>
                          <a:gd name="connsiteX17" fmla="*/ 9318 w 10005"/>
                          <a:gd name="connsiteY17" fmla="*/ 8928 h 10002"/>
                          <a:gd name="connsiteX18" fmla="*/ 9310 w 10005"/>
                          <a:gd name="connsiteY18" fmla="*/ 9164 h 10002"/>
                          <a:gd name="connsiteX19" fmla="*/ 9310 w 10005"/>
                          <a:gd name="connsiteY19" fmla="*/ 9350 h 10002"/>
                          <a:gd name="connsiteX20" fmla="*/ 9568 w 10005"/>
                          <a:gd name="connsiteY20" fmla="*/ 9958 h 10002"/>
                          <a:gd name="connsiteX21" fmla="*/ 9372 w 10005"/>
                          <a:gd name="connsiteY21" fmla="*/ 10001 h 10002"/>
                          <a:gd name="connsiteX22" fmla="*/ 9015 w 10005"/>
                          <a:gd name="connsiteY22" fmla="*/ 9840 h 10002"/>
                          <a:gd name="connsiteX23" fmla="*/ 719 w 10005"/>
                          <a:gd name="connsiteY23" fmla="*/ 4477 h 10002"/>
                          <a:gd name="connsiteX24" fmla="*/ 86 w 10005"/>
                          <a:gd name="connsiteY24" fmla="*/ 3857 h 10002"/>
                          <a:gd name="connsiteX25" fmla="*/ 5 w 10005"/>
                          <a:gd name="connsiteY25" fmla="*/ 3095 h 10002"/>
                          <a:gd name="connsiteX26" fmla="*/ 5 w 10005"/>
                          <a:gd name="connsiteY26" fmla="*/ 2078 h 10002"/>
                          <a:gd name="connsiteX27" fmla="*/ 362 w 10005"/>
                          <a:gd name="connsiteY27" fmla="*/ 348 h 10002"/>
                          <a:gd name="connsiteX28" fmla="*/ 941 w 10005"/>
                          <a:gd name="connsiteY28" fmla="*/ 1 h 10002"/>
                          <a:gd name="connsiteX0" fmla="*/ 941 w 10005"/>
                          <a:gd name="connsiteY0" fmla="*/ 1 h 9997"/>
                          <a:gd name="connsiteX1" fmla="*/ 10005 w 10005"/>
                          <a:gd name="connsiteY1" fmla="*/ 5605 h 9997"/>
                          <a:gd name="connsiteX2" fmla="*/ 9441 w 10005"/>
                          <a:gd name="connsiteY2" fmla="*/ 6182 h 9997"/>
                          <a:gd name="connsiteX3" fmla="*/ 9406 w 10005"/>
                          <a:gd name="connsiteY3" fmla="*/ 6269 h 9997"/>
                          <a:gd name="connsiteX4" fmla="*/ 9387 w 10005"/>
                          <a:gd name="connsiteY4" fmla="*/ 6343 h 9997"/>
                          <a:gd name="connsiteX5" fmla="*/ 9380 w 10005"/>
                          <a:gd name="connsiteY5" fmla="*/ 6399 h 9997"/>
                          <a:gd name="connsiteX6" fmla="*/ 9380 w 10005"/>
                          <a:gd name="connsiteY6" fmla="*/ 6418 h 9997"/>
                          <a:gd name="connsiteX7" fmla="*/ 9380 w 10005"/>
                          <a:gd name="connsiteY7" fmla="*/ 6455 h 9997"/>
                          <a:gd name="connsiteX8" fmla="*/ 9372 w 10005"/>
                          <a:gd name="connsiteY8" fmla="*/ 6560 h 9997"/>
                          <a:gd name="connsiteX9" fmla="*/ 9372 w 10005"/>
                          <a:gd name="connsiteY9" fmla="*/ 6721 h 9997"/>
                          <a:gd name="connsiteX10" fmla="*/ 9364 w 10005"/>
                          <a:gd name="connsiteY10" fmla="*/ 6938 h 9997"/>
                          <a:gd name="connsiteX11" fmla="*/ 9360 w 10005"/>
                          <a:gd name="connsiteY11" fmla="*/ 7193 h 9997"/>
                          <a:gd name="connsiteX12" fmla="*/ 9353 w 10005"/>
                          <a:gd name="connsiteY12" fmla="*/ 7472 h 9997"/>
                          <a:gd name="connsiteX13" fmla="*/ 9345 w 10005"/>
                          <a:gd name="connsiteY13" fmla="*/ 7763 h 9997"/>
                          <a:gd name="connsiteX14" fmla="*/ 9337 w 10005"/>
                          <a:gd name="connsiteY14" fmla="*/ 8067 h 9997"/>
                          <a:gd name="connsiteX15" fmla="*/ 9333 w 10005"/>
                          <a:gd name="connsiteY15" fmla="*/ 8370 h 9997"/>
                          <a:gd name="connsiteX16" fmla="*/ 9326 w 10005"/>
                          <a:gd name="connsiteY16" fmla="*/ 8668 h 9997"/>
                          <a:gd name="connsiteX17" fmla="*/ 9318 w 10005"/>
                          <a:gd name="connsiteY17" fmla="*/ 8928 h 9997"/>
                          <a:gd name="connsiteX18" fmla="*/ 9310 w 10005"/>
                          <a:gd name="connsiteY18" fmla="*/ 9164 h 9997"/>
                          <a:gd name="connsiteX19" fmla="*/ 9310 w 10005"/>
                          <a:gd name="connsiteY19" fmla="*/ 9350 h 9997"/>
                          <a:gd name="connsiteX20" fmla="*/ 9568 w 10005"/>
                          <a:gd name="connsiteY20" fmla="*/ 9958 h 9997"/>
                          <a:gd name="connsiteX21" fmla="*/ 9364 w 10005"/>
                          <a:gd name="connsiteY21" fmla="*/ 9989 h 9997"/>
                          <a:gd name="connsiteX22" fmla="*/ 9015 w 10005"/>
                          <a:gd name="connsiteY22" fmla="*/ 9840 h 9997"/>
                          <a:gd name="connsiteX23" fmla="*/ 719 w 10005"/>
                          <a:gd name="connsiteY23" fmla="*/ 4477 h 9997"/>
                          <a:gd name="connsiteX24" fmla="*/ 86 w 10005"/>
                          <a:gd name="connsiteY24" fmla="*/ 3857 h 9997"/>
                          <a:gd name="connsiteX25" fmla="*/ 5 w 10005"/>
                          <a:gd name="connsiteY25" fmla="*/ 3095 h 9997"/>
                          <a:gd name="connsiteX26" fmla="*/ 5 w 10005"/>
                          <a:gd name="connsiteY26" fmla="*/ 2078 h 9997"/>
                          <a:gd name="connsiteX27" fmla="*/ 362 w 10005"/>
                          <a:gd name="connsiteY27" fmla="*/ 348 h 9997"/>
                          <a:gd name="connsiteX28" fmla="*/ 941 w 10005"/>
                          <a:gd name="connsiteY28" fmla="*/ 1 h 9997"/>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167 h 10000"/>
                          <a:gd name="connsiteX19" fmla="*/ 9305 w 10000"/>
                          <a:gd name="connsiteY19" fmla="*/ 9353 h 10000"/>
                          <a:gd name="connsiteX20" fmla="*/ 9563 w 10000"/>
                          <a:gd name="connsiteY20" fmla="*/ 9961 h 10000"/>
                          <a:gd name="connsiteX21" fmla="*/ 9359 w 10000"/>
                          <a:gd name="connsiteY21" fmla="*/ 9992 h 10000"/>
                          <a:gd name="connsiteX22" fmla="*/ 9010 w 10000"/>
                          <a:gd name="connsiteY22" fmla="*/ 9843 h 10000"/>
                          <a:gd name="connsiteX23" fmla="*/ 719 w 10000"/>
                          <a:gd name="connsiteY23" fmla="*/ 4478 h 10000"/>
                          <a:gd name="connsiteX24" fmla="*/ 86 w 10000"/>
                          <a:gd name="connsiteY24" fmla="*/ 3858 h 10000"/>
                          <a:gd name="connsiteX25" fmla="*/ 5 w 10000"/>
                          <a:gd name="connsiteY25" fmla="*/ 3096 h 10000"/>
                          <a:gd name="connsiteX26" fmla="*/ 5 w 10000"/>
                          <a:gd name="connsiteY26" fmla="*/ 2079 h 10000"/>
                          <a:gd name="connsiteX27" fmla="*/ 362 w 10000"/>
                          <a:gd name="connsiteY27" fmla="*/ 348 h 10000"/>
                          <a:gd name="connsiteX28" fmla="*/ 941 w 10000"/>
                          <a:gd name="connsiteY28"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13 w 10000"/>
                          <a:gd name="connsiteY17" fmla="*/ 8931 h 10000"/>
                          <a:gd name="connsiteX18" fmla="*/ 9305 w 10000"/>
                          <a:gd name="connsiteY18" fmla="*/ 9353 h 10000"/>
                          <a:gd name="connsiteX19" fmla="*/ 9563 w 10000"/>
                          <a:gd name="connsiteY19" fmla="*/ 9961 h 10000"/>
                          <a:gd name="connsiteX20" fmla="*/ 9359 w 10000"/>
                          <a:gd name="connsiteY20" fmla="*/ 9992 h 10000"/>
                          <a:gd name="connsiteX21" fmla="*/ 9010 w 10000"/>
                          <a:gd name="connsiteY21" fmla="*/ 9843 h 10000"/>
                          <a:gd name="connsiteX22" fmla="*/ 719 w 10000"/>
                          <a:gd name="connsiteY22" fmla="*/ 4478 h 10000"/>
                          <a:gd name="connsiteX23" fmla="*/ 86 w 10000"/>
                          <a:gd name="connsiteY23" fmla="*/ 3858 h 10000"/>
                          <a:gd name="connsiteX24" fmla="*/ 5 w 10000"/>
                          <a:gd name="connsiteY24" fmla="*/ 3096 h 10000"/>
                          <a:gd name="connsiteX25" fmla="*/ 5 w 10000"/>
                          <a:gd name="connsiteY25" fmla="*/ 2079 h 10000"/>
                          <a:gd name="connsiteX26" fmla="*/ 362 w 10000"/>
                          <a:gd name="connsiteY26" fmla="*/ 348 h 10000"/>
                          <a:gd name="connsiteX27" fmla="*/ 941 w 10000"/>
                          <a:gd name="connsiteY27"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21 w 10000"/>
                          <a:gd name="connsiteY16" fmla="*/ 8671 h 10000"/>
                          <a:gd name="connsiteX17" fmla="*/ 9305 w 10000"/>
                          <a:gd name="connsiteY17" fmla="*/ 9353 h 10000"/>
                          <a:gd name="connsiteX18" fmla="*/ 9563 w 10000"/>
                          <a:gd name="connsiteY18" fmla="*/ 9961 h 10000"/>
                          <a:gd name="connsiteX19" fmla="*/ 9359 w 10000"/>
                          <a:gd name="connsiteY19" fmla="*/ 9992 h 10000"/>
                          <a:gd name="connsiteX20" fmla="*/ 9010 w 10000"/>
                          <a:gd name="connsiteY20" fmla="*/ 9843 h 10000"/>
                          <a:gd name="connsiteX21" fmla="*/ 719 w 10000"/>
                          <a:gd name="connsiteY21" fmla="*/ 4478 h 10000"/>
                          <a:gd name="connsiteX22" fmla="*/ 86 w 10000"/>
                          <a:gd name="connsiteY22" fmla="*/ 3858 h 10000"/>
                          <a:gd name="connsiteX23" fmla="*/ 5 w 10000"/>
                          <a:gd name="connsiteY23" fmla="*/ 3096 h 10000"/>
                          <a:gd name="connsiteX24" fmla="*/ 5 w 10000"/>
                          <a:gd name="connsiteY24" fmla="*/ 2079 h 10000"/>
                          <a:gd name="connsiteX25" fmla="*/ 362 w 10000"/>
                          <a:gd name="connsiteY25" fmla="*/ 348 h 10000"/>
                          <a:gd name="connsiteX26" fmla="*/ 941 w 10000"/>
                          <a:gd name="connsiteY26"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28 w 10000"/>
                          <a:gd name="connsiteY15" fmla="*/ 8373 h 10000"/>
                          <a:gd name="connsiteX16" fmla="*/ 9305 w 10000"/>
                          <a:gd name="connsiteY16" fmla="*/ 9353 h 10000"/>
                          <a:gd name="connsiteX17" fmla="*/ 9563 w 10000"/>
                          <a:gd name="connsiteY17" fmla="*/ 9961 h 10000"/>
                          <a:gd name="connsiteX18" fmla="*/ 9359 w 10000"/>
                          <a:gd name="connsiteY18" fmla="*/ 9992 h 10000"/>
                          <a:gd name="connsiteX19" fmla="*/ 9010 w 10000"/>
                          <a:gd name="connsiteY19" fmla="*/ 9843 h 10000"/>
                          <a:gd name="connsiteX20" fmla="*/ 719 w 10000"/>
                          <a:gd name="connsiteY20" fmla="*/ 4478 h 10000"/>
                          <a:gd name="connsiteX21" fmla="*/ 86 w 10000"/>
                          <a:gd name="connsiteY21" fmla="*/ 3858 h 10000"/>
                          <a:gd name="connsiteX22" fmla="*/ 5 w 10000"/>
                          <a:gd name="connsiteY22" fmla="*/ 3096 h 10000"/>
                          <a:gd name="connsiteX23" fmla="*/ 5 w 10000"/>
                          <a:gd name="connsiteY23" fmla="*/ 2079 h 10000"/>
                          <a:gd name="connsiteX24" fmla="*/ 362 w 10000"/>
                          <a:gd name="connsiteY24" fmla="*/ 348 h 10000"/>
                          <a:gd name="connsiteX25" fmla="*/ 941 w 10000"/>
                          <a:gd name="connsiteY25"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32 w 10000"/>
                          <a:gd name="connsiteY14" fmla="*/ 8069 h 10000"/>
                          <a:gd name="connsiteX15" fmla="*/ 9305 w 10000"/>
                          <a:gd name="connsiteY15" fmla="*/ 9353 h 10000"/>
                          <a:gd name="connsiteX16" fmla="*/ 9563 w 10000"/>
                          <a:gd name="connsiteY16" fmla="*/ 9961 h 10000"/>
                          <a:gd name="connsiteX17" fmla="*/ 9359 w 10000"/>
                          <a:gd name="connsiteY17" fmla="*/ 9992 h 10000"/>
                          <a:gd name="connsiteX18" fmla="*/ 9010 w 10000"/>
                          <a:gd name="connsiteY18" fmla="*/ 9843 h 10000"/>
                          <a:gd name="connsiteX19" fmla="*/ 719 w 10000"/>
                          <a:gd name="connsiteY19" fmla="*/ 4478 h 10000"/>
                          <a:gd name="connsiteX20" fmla="*/ 86 w 10000"/>
                          <a:gd name="connsiteY20" fmla="*/ 3858 h 10000"/>
                          <a:gd name="connsiteX21" fmla="*/ 5 w 10000"/>
                          <a:gd name="connsiteY21" fmla="*/ 3096 h 10000"/>
                          <a:gd name="connsiteX22" fmla="*/ 5 w 10000"/>
                          <a:gd name="connsiteY22" fmla="*/ 2079 h 10000"/>
                          <a:gd name="connsiteX23" fmla="*/ 362 w 10000"/>
                          <a:gd name="connsiteY23" fmla="*/ 348 h 10000"/>
                          <a:gd name="connsiteX24" fmla="*/ 941 w 10000"/>
                          <a:gd name="connsiteY24"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40 w 10000"/>
                          <a:gd name="connsiteY13" fmla="*/ 7765 h 10000"/>
                          <a:gd name="connsiteX14" fmla="*/ 9305 w 10000"/>
                          <a:gd name="connsiteY14" fmla="*/ 9353 h 10000"/>
                          <a:gd name="connsiteX15" fmla="*/ 9563 w 10000"/>
                          <a:gd name="connsiteY15" fmla="*/ 9961 h 10000"/>
                          <a:gd name="connsiteX16" fmla="*/ 9359 w 10000"/>
                          <a:gd name="connsiteY16" fmla="*/ 9992 h 10000"/>
                          <a:gd name="connsiteX17" fmla="*/ 9010 w 10000"/>
                          <a:gd name="connsiteY17" fmla="*/ 9843 h 10000"/>
                          <a:gd name="connsiteX18" fmla="*/ 719 w 10000"/>
                          <a:gd name="connsiteY18" fmla="*/ 4478 h 10000"/>
                          <a:gd name="connsiteX19" fmla="*/ 86 w 10000"/>
                          <a:gd name="connsiteY19" fmla="*/ 3858 h 10000"/>
                          <a:gd name="connsiteX20" fmla="*/ 5 w 10000"/>
                          <a:gd name="connsiteY20" fmla="*/ 3096 h 10000"/>
                          <a:gd name="connsiteX21" fmla="*/ 5 w 10000"/>
                          <a:gd name="connsiteY21" fmla="*/ 2079 h 10000"/>
                          <a:gd name="connsiteX22" fmla="*/ 362 w 10000"/>
                          <a:gd name="connsiteY22" fmla="*/ 348 h 10000"/>
                          <a:gd name="connsiteX23" fmla="*/ 941 w 10000"/>
                          <a:gd name="connsiteY23"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48 w 10000"/>
                          <a:gd name="connsiteY12" fmla="*/ 7474 h 10000"/>
                          <a:gd name="connsiteX13" fmla="*/ 9305 w 10000"/>
                          <a:gd name="connsiteY13" fmla="*/ 9353 h 10000"/>
                          <a:gd name="connsiteX14" fmla="*/ 9563 w 10000"/>
                          <a:gd name="connsiteY14" fmla="*/ 9961 h 10000"/>
                          <a:gd name="connsiteX15" fmla="*/ 9359 w 10000"/>
                          <a:gd name="connsiteY15" fmla="*/ 9992 h 10000"/>
                          <a:gd name="connsiteX16" fmla="*/ 9010 w 10000"/>
                          <a:gd name="connsiteY16" fmla="*/ 9843 h 10000"/>
                          <a:gd name="connsiteX17" fmla="*/ 719 w 10000"/>
                          <a:gd name="connsiteY17" fmla="*/ 4478 h 10000"/>
                          <a:gd name="connsiteX18" fmla="*/ 86 w 10000"/>
                          <a:gd name="connsiteY18" fmla="*/ 3858 h 10000"/>
                          <a:gd name="connsiteX19" fmla="*/ 5 w 10000"/>
                          <a:gd name="connsiteY19" fmla="*/ 3096 h 10000"/>
                          <a:gd name="connsiteX20" fmla="*/ 5 w 10000"/>
                          <a:gd name="connsiteY20" fmla="*/ 2079 h 10000"/>
                          <a:gd name="connsiteX21" fmla="*/ 362 w 10000"/>
                          <a:gd name="connsiteY21" fmla="*/ 348 h 10000"/>
                          <a:gd name="connsiteX22" fmla="*/ 941 w 10000"/>
                          <a:gd name="connsiteY22"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55 w 10000"/>
                          <a:gd name="connsiteY11" fmla="*/ 7195 h 10000"/>
                          <a:gd name="connsiteX12" fmla="*/ 9305 w 10000"/>
                          <a:gd name="connsiteY12" fmla="*/ 9353 h 10000"/>
                          <a:gd name="connsiteX13" fmla="*/ 9563 w 10000"/>
                          <a:gd name="connsiteY13" fmla="*/ 9961 h 10000"/>
                          <a:gd name="connsiteX14" fmla="*/ 9359 w 10000"/>
                          <a:gd name="connsiteY14" fmla="*/ 9992 h 10000"/>
                          <a:gd name="connsiteX15" fmla="*/ 9010 w 10000"/>
                          <a:gd name="connsiteY15" fmla="*/ 9843 h 10000"/>
                          <a:gd name="connsiteX16" fmla="*/ 719 w 10000"/>
                          <a:gd name="connsiteY16" fmla="*/ 4478 h 10000"/>
                          <a:gd name="connsiteX17" fmla="*/ 86 w 10000"/>
                          <a:gd name="connsiteY17" fmla="*/ 3858 h 10000"/>
                          <a:gd name="connsiteX18" fmla="*/ 5 w 10000"/>
                          <a:gd name="connsiteY18" fmla="*/ 3096 h 10000"/>
                          <a:gd name="connsiteX19" fmla="*/ 5 w 10000"/>
                          <a:gd name="connsiteY19" fmla="*/ 2079 h 10000"/>
                          <a:gd name="connsiteX20" fmla="*/ 362 w 10000"/>
                          <a:gd name="connsiteY20" fmla="*/ 348 h 10000"/>
                          <a:gd name="connsiteX21" fmla="*/ 941 w 10000"/>
                          <a:gd name="connsiteY21"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59 w 10000"/>
                          <a:gd name="connsiteY10" fmla="*/ 6940 h 10000"/>
                          <a:gd name="connsiteX11" fmla="*/ 9305 w 10000"/>
                          <a:gd name="connsiteY11" fmla="*/ 9353 h 10000"/>
                          <a:gd name="connsiteX12" fmla="*/ 9563 w 10000"/>
                          <a:gd name="connsiteY12" fmla="*/ 9961 h 10000"/>
                          <a:gd name="connsiteX13" fmla="*/ 9359 w 10000"/>
                          <a:gd name="connsiteY13" fmla="*/ 9992 h 10000"/>
                          <a:gd name="connsiteX14" fmla="*/ 9010 w 10000"/>
                          <a:gd name="connsiteY14" fmla="*/ 9843 h 10000"/>
                          <a:gd name="connsiteX15" fmla="*/ 719 w 10000"/>
                          <a:gd name="connsiteY15" fmla="*/ 4478 h 10000"/>
                          <a:gd name="connsiteX16" fmla="*/ 86 w 10000"/>
                          <a:gd name="connsiteY16" fmla="*/ 3858 h 10000"/>
                          <a:gd name="connsiteX17" fmla="*/ 5 w 10000"/>
                          <a:gd name="connsiteY17" fmla="*/ 3096 h 10000"/>
                          <a:gd name="connsiteX18" fmla="*/ 5 w 10000"/>
                          <a:gd name="connsiteY18" fmla="*/ 2079 h 10000"/>
                          <a:gd name="connsiteX19" fmla="*/ 362 w 10000"/>
                          <a:gd name="connsiteY19" fmla="*/ 348 h 10000"/>
                          <a:gd name="connsiteX20" fmla="*/ 941 w 10000"/>
                          <a:gd name="connsiteY20"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67 w 10000"/>
                          <a:gd name="connsiteY9" fmla="*/ 6723 h 10000"/>
                          <a:gd name="connsiteX10" fmla="*/ 9305 w 10000"/>
                          <a:gd name="connsiteY10" fmla="*/ 9353 h 10000"/>
                          <a:gd name="connsiteX11" fmla="*/ 9563 w 10000"/>
                          <a:gd name="connsiteY11" fmla="*/ 9961 h 10000"/>
                          <a:gd name="connsiteX12" fmla="*/ 9359 w 10000"/>
                          <a:gd name="connsiteY12" fmla="*/ 9992 h 10000"/>
                          <a:gd name="connsiteX13" fmla="*/ 9010 w 10000"/>
                          <a:gd name="connsiteY13" fmla="*/ 9843 h 10000"/>
                          <a:gd name="connsiteX14" fmla="*/ 719 w 10000"/>
                          <a:gd name="connsiteY14" fmla="*/ 4478 h 10000"/>
                          <a:gd name="connsiteX15" fmla="*/ 86 w 10000"/>
                          <a:gd name="connsiteY15" fmla="*/ 3858 h 10000"/>
                          <a:gd name="connsiteX16" fmla="*/ 5 w 10000"/>
                          <a:gd name="connsiteY16" fmla="*/ 3096 h 10000"/>
                          <a:gd name="connsiteX17" fmla="*/ 5 w 10000"/>
                          <a:gd name="connsiteY17" fmla="*/ 2079 h 10000"/>
                          <a:gd name="connsiteX18" fmla="*/ 362 w 10000"/>
                          <a:gd name="connsiteY18" fmla="*/ 348 h 10000"/>
                          <a:gd name="connsiteX19" fmla="*/ 941 w 10000"/>
                          <a:gd name="connsiteY19" fmla="*/ 1 h 10000"/>
                          <a:gd name="connsiteX0" fmla="*/ 941 w 10000"/>
                          <a:gd name="connsiteY0" fmla="*/ 1 h 10000"/>
                          <a:gd name="connsiteX1" fmla="*/ 10000 w 10000"/>
                          <a:gd name="connsiteY1" fmla="*/ 5607 h 10000"/>
                          <a:gd name="connsiteX2" fmla="*/ 9436 w 10000"/>
                          <a:gd name="connsiteY2" fmla="*/ 6184 h 10000"/>
                          <a:gd name="connsiteX3" fmla="*/ 9401 w 10000"/>
                          <a:gd name="connsiteY3" fmla="*/ 6271 h 10000"/>
                          <a:gd name="connsiteX4" fmla="*/ 9382 w 10000"/>
                          <a:gd name="connsiteY4" fmla="*/ 6345 h 10000"/>
                          <a:gd name="connsiteX5" fmla="*/ 9375 w 10000"/>
                          <a:gd name="connsiteY5" fmla="*/ 6401 h 10000"/>
                          <a:gd name="connsiteX6" fmla="*/ 9375 w 10000"/>
                          <a:gd name="connsiteY6" fmla="*/ 6420 h 10000"/>
                          <a:gd name="connsiteX7" fmla="*/ 9375 w 10000"/>
                          <a:gd name="connsiteY7" fmla="*/ 6457 h 10000"/>
                          <a:gd name="connsiteX8" fmla="*/ 9367 w 10000"/>
                          <a:gd name="connsiteY8" fmla="*/ 6562 h 10000"/>
                          <a:gd name="connsiteX9" fmla="*/ 9305 w 10000"/>
                          <a:gd name="connsiteY9" fmla="*/ 9353 h 10000"/>
                          <a:gd name="connsiteX10" fmla="*/ 9563 w 10000"/>
                          <a:gd name="connsiteY10" fmla="*/ 9961 h 10000"/>
                          <a:gd name="connsiteX11" fmla="*/ 9359 w 10000"/>
                          <a:gd name="connsiteY11" fmla="*/ 9992 h 10000"/>
                          <a:gd name="connsiteX12" fmla="*/ 9010 w 10000"/>
                          <a:gd name="connsiteY12" fmla="*/ 9843 h 10000"/>
                          <a:gd name="connsiteX13" fmla="*/ 719 w 10000"/>
                          <a:gd name="connsiteY13" fmla="*/ 4478 h 10000"/>
                          <a:gd name="connsiteX14" fmla="*/ 86 w 10000"/>
                          <a:gd name="connsiteY14" fmla="*/ 3858 h 10000"/>
                          <a:gd name="connsiteX15" fmla="*/ 5 w 10000"/>
                          <a:gd name="connsiteY15" fmla="*/ 3096 h 10000"/>
                          <a:gd name="connsiteX16" fmla="*/ 5 w 10000"/>
                          <a:gd name="connsiteY16" fmla="*/ 2079 h 10000"/>
                          <a:gd name="connsiteX17" fmla="*/ 362 w 10000"/>
                          <a:gd name="connsiteY17" fmla="*/ 348 h 10000"/>
                          <a:gd name="connsiteX18" fmla="*/ 941 w 10000"/>
                          <a:gd name="connsiteY18" fmla="*/ 1 h 10000"/>
                          <a:gd name="connsiteX0" fmla="*/ 941 w 10000"/>
                          <a:gd name="connsiteY0" fmla="*/ 1 h 10000"/>
                          <a:gd name="connsiteX1" fmla="*/ 10000 w 10000"/>
                          <a:gd name="connsiteY1" fmla="*/ 5607 h 10000"/>
                          <a:gd name="connsiteX2" fmla="*/ 9401 w 10000"/>
                          <a:gd name="connsiteY2" fmla="*/ 6271 h 10000"/>
                          <a:gd name="connsiteX3" fmla="*/ 9382 w 10000"/>
                          <a:gd name="connsiteY3" fmla="*/ 6345 h 10000"/>
                          <a:gd name="connsiteX4" fmla="*/ 9375 w 10000"/>
                          <a:gd name="connsiteY4" fmla="*/ 6401 h 10000"/>
                          <a:gd name="connsiteX5" fmla="*/ 9375 w 10000"/>
                          <a:gd name="connsiteY5" fmla="*/ 6420 h 10000"/>
                          <a:gd name="connsiteX6" fmla="*/ 9375 w 10000"/>
                          <a:gd name="connsiteY6" fmla="*/ 6457 h 10000"/>
                          <a:gd name="connsiteX7" fmla="*/ 9367 w 10000"/>
                          <a:gd name="connsiteY7" fmla="*/ 6562 h 10000"/>
                          <a:gd name="connsiteX8" fmla="*/ 9305 w 10000"/>
                          <a:gd name="connsiteY8" fmla="*/ 9353 h 10000"/>
                          <a:gd name="connsiteX9" fmla="*/ 9563 w 10000"/>
                          <a:gd name="connsiteY9" fmla="*/ 9961 h 10000"/>
                          <a:gd name="connsiteX10" fmla="*/ 9359 w 10000"/>
                          <a:gd name="connsiteY10" fmla="*/ 9992 h 10000"/>
                          <a:gd name="connsiteX11" fmla="*/ 9010 w 10000"/>
                          <a:gd name="connsiteY11" fmla="*/ 9843 h 10000"/>
                          <a:gd name="connsiteX12" fmla="*/ 719 w 10000"/>
                          <a:gd name="connsiteY12" fmla="*/ 4478 h 10000"/>
                          <a:gd name="connsiteX13" fmla="*/ 86 w 10000"/>
                          <a:gd name="connsiteY13" fmla="*/ 3858 h 10000"/>
                          <a:gd name="connsiteX14" fmla="*/ 5 w 10000"/>
                          <a:gd name="connsiteY14" fmla="*/ 3096 h 10000"/>
                          <a:gd name="connsiteX15" fmla="*/ 5 w 10000"/>
                          <a:gd name="connsiteY15" fmla="*/ 2079 h 10000"/>
                          <a:gd name="connsiteX16" fmla="*/ 362 w 10000"/>
                          <a:gd name="connsiteY16" fmla="*/ 348 h 10000"/>
                          <a:gd name="connsiteX17" fmla="*/ 941 w 10000"/>
                          <a:gd name="connsiteY17" fmla="*/ 1 h 10000"/>
                          <a:gd name="connsiteX0" fmla="*/ 941 w 10000"/>
                          <a:gd name="connsiteY0" fmla="*/ 1 h 10000"/>
                          <a:gd name="connsiteX1" fmla="*/ 10000 w 10000"/>
                          <a:gd name="connsiteY1" fmla="*/ 5607 h 10000"/>
                          <a:gd name="connsiteX2" fmla="*/ 9382 w 10000"/>
                          <a:gd name="connsiteY2" fmla="*/ 6345 h 10000"/>
                          <a:gd name="connsiteX3" fmla="*/ 9375 w 10000"/>
                          <a:gd name="connsiteY3" fmla="*/ 6401 h 10000"/>
                          <a:gd name="connsiteX4" fmla="*/ 9375 w 10000"/>
                          <a:gd name="connsiteY4" fmla="*/ 6420 h 10000"/>
                          <a:gd name="connsiteX5" fmla="*/ 9375 w 10000"/>
                          <a:gd name="connsiteY5" fmla="*/ 6457 h 10000"/>
                          <a:gd name="connsiteX6" fmla="*/ 9367 w 10000"/>
                          <a:gd name="connsiteY6" fmla="*/ 6562 h 10000"/>
                          <a:gd name="connsiteX7" fmla="*/ 9305 w 10000"/>
                          <a:gd name="connsiteY7" fmla="*/ 9353 h 10000"/>
                          <a:gd name="connsiteX8" fmla="*/ 9563 w 10000"/>
                          <a:gd name="connsiteY8" fmla="*/ 9961 h 10000"/>
                          <a:gd name="connsiteX9" fmla="*/ 9359 w 10000"/>
                          <a:gd name="connsiteY9" fmla="*/ 9992 h 10000"/>
                          <a:gd name="connsiteX10" fmla="*/ 9010 w 10000"/>
                          <a:gd name="connsiteY10" fmla="*/ 9843 h 10000"/>
                          <a:gd name="connsiteX11" fmla="*/ 719 w 10000"/>
                          <a:gd name="connsiteY11" fmla="*/ 4478 h 10000"/>
                          <a:gd name="connsiteX12" fmla="*/ 86 w 10000"/>
                          <a:gd name="connsiteY12" fmla="*/ 3858 h 10000"/>
                          <a:gd name="connsiteX13" fmla="*/ 5 w 10000"/>
                          <a:gd name="connsiteY13" fmla="*/ 3096 h 10000"/>
                          <a:gd name="connsiteX14" fmla="*/ 5 w 10000"/>
                          <a:gd name="connsiteY14" fmla="*/ 2079 h 10000"/>
                          <a:gd name="connsiteX15" fmla="*/ 362 w 10000"/>
                          <a:gd name="connsiteY15" fmla="*/ 348 h 10000"/>
                          <a:gd name="connsiteX16" fmla="*/ 941 w 10000"/>
                          <a:gd name="connsiteY16"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75 w 10000"/>
                          <a:gd name="connsiteY4" fmla="*/ 6457 h 10000"/>
                          <a:gd name="connsiteX5" fmla="*/ 9367 w 10000"/>
                          <a:gd name="connsiteY5" fmla="*/ 6562 h 10000"/>
                          <a:gd name="connsiteX6" fmla="*/ 9305 w 10000"/>
                          <a:gd name="connsiteY6" fmla="*/ 9353 h 10000"/>
                          <a:gd name="connsiteX7" fmla="*/ 9563 w 10000"/>
                          <a:gd name="connsiteY7" fmla="*/ 9961 h 10000"/>
                          <a:gd name="connsiteX8" fmla="*/ 9359 w 10000"/>
                          <a:gd name="connsiteY8" fmla="*/ 9992 h 10000"/>
                          <a:gd name="connsiteX9" fmla="*/ 9010 w 10000"/>
                          <a:gd name="connsiteY9" fmla="*/ 9843 h 10000"/>
                          <a:gd name="connsiteX10" fmla="*/ 719 w 10000"/>
                          <a:gd name="connsiteY10" fmla="*/ 4478 h 10000"/>
                          <a:gd name="connsiteX11" fmla="*/ 86 w 10000"/>
                          <a:gd name="connsiteY11" fmla="*/ 3858 h 10000"/>
                          <a:gd name="connsiteX12" fmla="*/ 5 w 10000"/>
                          <a:gd name="connsiteY12" fmla="*/ 3096 h 10000"/>
                          <a:gd name="connsiteX13" fmla="*/ 5 w 10000"/>
                          <a:gd name="connsiteY13" fmla="*/ 2079 h 10000"/>
                          <a:gd name="connsiteX14" fmla="*/ 362 w 10000"/>
                          <a:gd name="connsiteY14" fmla="*/ 348 h 10000"/>
                          <a:gd name="connsiteX15" fmla="*/ 941 w 10000"/>
                          <a:gd name="connsiteY15" fmla="*/ 1 h 10000"/>
                          <a:gd name="connsiteX0" fmla="*/ 941 w 10000"/>
                          <a:gd name="connsiteY0" fmla="*/ 1 h 10000"/>
                          <a:gd name="connsiteX1" fmla="*/ 10000 w 10000"/>
                          <a:gd name="connsiteY1" fmla="*/ 5607 h 10000"/>
                          <a:gd name="connsiteX2" fmla="*/ 9375 w 10000"/>
                          <a:gd name="connsiteY2" fmla="*/ 6401 h 10000"/>
                          <a:gd name="connsiteX3" fmla="*/ 9375 w 10000"/>
                          <a:gd name="connsiteY3" fmla="*/ 6420 h 10000"/>
                          <a:gd name="connsiteX4" fmla="*/ 9367 w 10000"/>
                          <a:gd name="connsiteY4" fmla="*/ 6562 h 10000"/>
                          <a:gd name="connsiteX5" fmla="*/ 9305 w 10000"/>
                          <a:gd name="connsiteY5" fmla="*/ 9353 h 10000"/>
                          <a:gd name="connsiteX6" fmla="*/ 9563 w 10000"/>
                          <a:gd name="connsiteY6" fmla="*/ 9961 h 10000"/>
                          <a:gd name="connsiteX7" fmla="*/ 9359 w 10000"/>
                          <a:gd name="connsiteY7" fmla="*/ 9992 h 10000"/>
                          <a:gd name="connsiteX8" fmla="*/ 9010 w 10000"/>
                          <a:gd name="connsiteY8" fmla="*/ 9843 h 10000"/>
                          <a:gd name="connsiteX9" fmla="*/ 719 w 10000"/>
                          <a:gd name="connsiteY9" fmla="*/ 4478 h 10000"/>
                          <a:gd name="connsiteX10" fmla="*/ 86 w 10000"/>
                          <a:gd name="connsiteY10" fmla="*/ 3858 h 10000"/>
                          <a:gd name="connsiteX11" fmla="*/ 5 w 10000"/>
                          <a:gd name="connsiteY11" fmla="*/ 3096 h 10000"/>
                          <a:gd name="connsiteX12" fmla="*/ 5 w 10000"/>
                          <a:gd name="connsiteY12" fmla="*/ 2079 h 10000"/>
                          <a:gd name="connsiteX13" fmla="*/ 362 w 10000"/>
                          <a:gd name="connsiteY13" fmla="*/ 348 h 10000"/>
                          <a:gd name="connsiteX14" fmla="*/ 941 w 10000"/>
                          <a:gd name="connsiteY14" fmla="*/ 1 h 10000"/>
                          <a:gd name="connsiteX0" fmla="*/ 941 w 10000"/>
                          <a:gd name="connsiteY0" fmla="*/ 1 h 10000"/>
                          <a:gd name="connsiteX1" fmla="*/ 10000 w 10000"/>
                          <a:gd name="connsiteY1" fmla="*/ 5607 h 10000"/>
                          <a:gd name="connsiteX2" fmla="*/ 9375 w 10000"/>
                          <a:gd name="connsiteY2" fmla="*/ 6401 h 10000"/>
                          <a:gd name="connsiteX3" fmla="*/ 9367 w 10000"/>
                          <a:gd name="connsiteY3" fmla="*/ 6562 h 10000"/>
                          <a:gd name="connsiteX4" fmla="*/ 9305 w 10000"/>
                          <a:gd name="connsiteY4" fmla="*/ 9353 h 10000"/>
                          <a:gd name="connsiteX5" fmla="*/ 9563 w 10000"/>
                          <a:gd name="connsiteY5" fmla="*/ 9961 h 10000"/>
                          <a:gd name="connsiteX6" fmla="*/ 9359 w 10000"/>
                          <a:gd name="connsiteY6" fmla="*/ 9992 h 10000"/>
                          <a:gd name="connsiteX7" fmla="*/ 9010 w 10000"/>
                          <a:gd name="connsiteY7" fmla="*/ 9843 h 10000"/>
                          <a:gd name="connsiteX8" fmla="*/ 719 w 10000"/>
                          <a:gd name="connsiteY8" fmla="*/ 4478 h 10000"/>
                          <a:gd name="connsiteX9" fmla="*/ 86 w 10000"/>
                          <a:gd name="connsiteY9" fmla="*/ 3858 h 10000"/>
                          <a:gd name="connsiteX10" fmla="*/ 5 w 10000"/>
                          <a:gd name="connsiteY10" fmla="*/ 3096 h 10000"/>
                          <a:gd name="connsiteX11" fmla="*/ 5 w 10000"/>
                          <a:gd name="connsiteY11" fmla="*/ 2079 h 10000"/>
                          <a:gd name="connsiteX12" fmla="*/ 362 w 10000"/>
                          <a:gd name="connsiteY12" fmla="*/ 348 h 10000"/>
                          <a:gd name="connsiteX13" fmla="*/ 941 w 10000"/>
                          <a:gd name="connsiteY13" fmla="*/ 1 h 10000"/>
                          <a:gd name="connsiteX0" fmla="*/ 941 w 10000"/>
                          <a:gd name="connsiteY0" fmla="*/ 1 h 10000"/>
                          <a:gd name="connsiteX1" fmla="*/ 10000 w 10000"/>
                          <a:gd name="connsiteY1" fmla="*/ 5607 h 10000"/>
                          <a:gd name="connsiteX2" fmla="*/ 9367 w 10000"/>
                          <a:gd name="connsiteY2" fmla="*/ 6562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44 w 10000"/>
                          <a:gd name="connsiteY2" fmla="*/ 6243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427 w 10000"/>
                          <a:gd name="connsiteY2" fmla="*/ 6231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81 w 10000"/>
                          <a:gd name="connsiteY2" fmla="*/ 6219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73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20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86 w 10000"/>
                          <a:gd name="connsiteY8" fmla="*/ 3858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941 w 10000"/>
                          <a:gd name="connsiteY0" fmla="*/ 1 h 10000"/>
                          <a:gd name="connsiteX1" fmla="*/ 10000 w 10000"/>
                          <a:gd name="connsiteY1" fmla="*/ 5607 h 10000"/>
                          <a:gd name="connsiteX2" fmla="*/ 9358 w 10000"/>
                          <a:gd name="connsiteY2" fmla="*/ 6207 h 10000"/>
                          <a:gd name="connsiteX3" fmla="*/ 9305 w 10000"/>
                          <a:gd name="connsiteY3" fmla="*/ 9353 h 10000"/>
                          <a:gd name="connsiteX4" fmla="*/ 9563 w 10000"/>
                          <a:gd name="connsiteY4" fmla="*/ 9961 h 10000"/>
                          <a:gd name="connsiteX5" fmla="*/ 9359 w 10000"/>
                          <a:gd name="connsiteY5" fmla="*/ 9992 h 10000"/>
                          <a:gd name="connsiteX6" fmla="*/ 9010 w 10000"/>
                          <a:gd name="connsiteY6" fmla="*/ 9843 h 10000"/>
                          <a:gd name="connsiteX7" fmla="*/ 719 w 10000"/>
                          <a:gd name="connsiteY7" fmla="*/ 4478 h 10000"/>
                          <a:gd name="connsiteX8" fmla="*/ 51 w 10000"/>
                          <a:gd name="connsiteY8" fmla="*/ 3915 h 10000"/>
                          <a:gd name="connsiteX9" fmla="*/ 5 w 10000"/>
                          <a:gd name="connsiteY9" fmla="*/ 3096 h 10000"/>
                          <a:gd name="connsiteX10" fmla="*/ 5 w 10000"/>
                          <a:gd name="connsiteY10" fmla="*/ 2079 h 10000"/>
                          <a:gd name="connsiteX11" fmla="*/ 362 w 10000"/>
                          <a:gd name="connsiteY11" fmla="*/ 348 h 10000"/>
                          <a:gd name="connsiteX12" fmla="*/ 941 w 10000"/>
                          <a:gd name="connsiteY12" fmla="*/ 1 h 10000"/>
                          <a:gd name="connsiteX0" fmla="*/ 1099 w 10158"/>
                          <a:gd name="connsiteY0" fmla="*/ 1 h 10000"/>
                          <a:gd name="connsiteX1" fmla="*/ 10158 w 10158"/>
                          <a:gd name="connsiteY1" fmla="*/ 5607 h 10000"/>
                          <a:gd name="connsiteX2" fmla="*/ 9516 w 10158"/>
                          <a:gd name="connsiteY2" fmla="*/ 6207 h 10000"/>
                          <a:gd name="connsiteX3" fmla="*/ 9463 w 10158"/>
                          <a:gd name="connsiteY3" fmla="*/ 9353 h 10000"/>
                          <a:gd name="connsiteX4" fmla="*/ 9721 w 10158"/>
                          <a:gd name="connsiteY4" fmla="*/ 9961 h 10000"/>
                          <a:gd name="connsiteX5" fmla="*/ 9517 w 10158"/>
                          <a:gd name="connsiteY5" fmla="*/ 9992 h 10000"/>
                          <a:gd name="connsiteX6" fmla="*/ 9168 w 10158"/>
                          <a:gd name="connsiteY6" fmla="*/ 9843 h 10000"/>
                          <a:gd name="connsiteX7" fmla="*/ 877 w 10158"/>
                          <a:gd name="connsiteY7" fmla="*/ 4478 h 10000"/>
                          <a:gd name="connsiteX8" fmla="*/ 163 w 10158"/>
                          <a:gd name="connsiteY8" fmla="*/ 3096 h 10000"/>
                          <a:gd name="connsiteX9" fmla="*/ 163 w 10158"/>
                          <a:gd name="connsiteY9" fmla="*/ 2079 h 10000"/>
                          <a:gd name="connsiteX10" fmla="*/ 520 w 10158"/>
                          <a:gd name="connsiteY10" fmla="*/ 348 h 10000"/>
                          <a:gd name="connsiteX11" fmla="*/ 1099 w 1015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69 w 10028"/>
                          <a:gd name="connsiteY0" fmla="*/ 1 h 10000"/>
                          <a:gd name="connsiteX1" fmla="*/ 10028 w 10028"/>
                          <a:gd name="connsiteY1" fmla="*/ 5607 h 10000"/>
                          <a:gd name="connsiteX2" fmla="*/ 9386 w 10028"/>
                          <a:gd name="connsiteY2" fmla="*/ 6207 h 10000"/>
                          <a:gd name="connsiteX3" fmla="*/ 9333 w 10028"/>
                          <a:gd name="connsiteY3" fmla="*/ 9353 h 10000"/>
                          <a:gd name="connsiteX4" fmla="*/ 9591 w 10028"/>
                          <a:gd name="connsiteY4" fmla="*/ 9961 h 10000"/>
                          <a:gd name="connsiteX5" fmla="*/ 9387 w 10028"/>
                          <a:gd name="connsiteY5" fmla="*/ 9992 h 10000"/>
                          <a:gd name="connsiteX6" fmla="*/ 9038 w 10028"/>
                          <a:gd name="connsiteY6" fmla="*/ 9843 h 10000"/>
                          <a:gd name="connsiteX7" fmla="*/ 747 w 10028"/>
                          <a:gd name="connsiteY7" fmla="*/ 4478 h 10000"/>
                          <a:gd name="connsiteX8" fmla="*/ 33 w 10028"/>
                          <a:gd name="connsiteY8" fmla="*/ 3096 h 10000"/>
                          <a:gd name="connsiteX9" fmla="*/ 33 w 10028"/>
                          <a:gd name="connsiteY9" fmla="*/ 2079 h 10000"/>
                          <a:gd name="connsiteX10" fmla="*/ 390 w 10028"/>
                          <a:gd name="connsiteY10" fmla="*/ 348 h 10000"/>
                          <a:gd name="connsiteX11" fmla="*/ 969 w 10028"/>
                          <a:gd name="connsiteY11" fmla="*/ 1 h 10000"/>
                          <a:gd name="connsiteX0" fmla="*/ 942 w 10001"/>
                          <a:gd name="connsiteY0" fmla="*/ 1 h 10000"/>
                          <a:gd name="connsiteX1" fmla="*/ 10001 w 10001"/>
                          <a:gd name="connsiteY1" fmla="*/ 5607 h 10000"/>
                          <a:gd name="connsiteX2" fmla="*/ 9359 w 10001"/>
                          <a:gd name="connsiteY2" fmla="*/ 6207 h 10000"/>
                          <a:gd name="connsiteX3" fmla="*/ 9306 w 10001"/>
                          <a:gd name="connsiteY3" fmla="*/ 9353 h 10000"/>
                          <a:gd name="connsiteX4" fmla="*/ 9564 w 10001"/>
                          <a:gd name="connsiteY4" fmla="*/ 9961 h 10000"/>
                          <a:gd name="connsiteX5" fmla="*/ 9360 w 10001"/>
                          <a:gd name="connsiteY5" fmla="*/ 9992 h 10000"/>
                          <a:gd name="connsiteX6" fmla="*/ 9011 w 10001"/>
                          <a:gd name="connsiteY6" fmla="*/ 9843 h 10000"/>
                          <a:gd name="connsiteX7" fmla="*/ 720 w 10001"/>
                          <a:gd name="connsiteY7" fmla="*/ 4478 h 10000"/>
                          <a:gd name="connsiteX8" fmla="*/ 6 w 10001"/>
                          <a:gd name="connsiteY8" fmla="*/ 3096 h 10000"/>
                          <a:gd name="connsiteX9" fmla="*/ 6 w 10001"/>
                          <a:gd name="connsiteY9" fmla="*/ 2079 h 10000"/>
                          <a:gd name="connsiteX10" fmla="*/ 363 w 10001"/>
                          <a:gd name="connsiteY10" fmla="*/ 348 h 10000"/>
                          <a:gd name="connsiteX11" fmla="*/ 942 w 10001"/>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5 w 10004"/>
                          <a:gd name="connsiteY0" fmla="*/ 1 h 10000"/>
                          <a:gd name="connsiteX1" fmla="*/ 10004 w 10004"/>
                          <a:gd name="connsiteY1" fmla="*/ 5607 h 10000"/>
                          <a:gd name="connsiteX2" fmla="*/ 9362 w 10004"/>
                          <a:gd name="connsiteY2" fmla="*/ 6207 h 10000"/>
                          <a:gd name="connsiteX3" fmla="*/ 9309 w 10004"/>
                          <a:gd name="connsiteY3" fmla="*/ 9353 h 10000"/>
                          <a:gd name="connsiteX4" fmla="*/ 9567 w 10004"/>
                          <a:gd name="connsiteY4" fmla="*/ 9961 h 10000"/>
                          <a:gd name="connsiteX5" fmla="*/ 9363 w 10004"/>
                          <a:gd name="connsiteY5" fmla="*/ 9992 h 10000"/>
                          <a:gd name="connsiteX6" fmla="*/ 9014 w 10004"/>
                          <a:gd name="connsiteY6" fmla="*/ 9843 h 10000"/>
                          <a:gd name="connsiteX7" fmla="*/ 723 w 10004"/>
                          <a:gd name="connsiteY7" fmla="*/ 4478 h 10000"/>
                          <a:gd name="connsiteX8" fmla="*/ 9 w 10004"/>
                          <a:gd name="connsiteY8" fmla="*/ 3096 h 10000"/>
                          <a:gd name="connsiteX9" fmla="*/ 9 w 10004"/>
                          <a:gd name="connsiteY9" fmla="*/ 2079 h 10000"/>
                          <a:gd name="connsiteX10" fmla="*/ 366 w 10004"/>
                          <a:gd name="connsiteY10" fmla="*/ 348 h 10000"/>
                          <a:gd name="connsiteX11" fmla="*/ 945 w 10004"/>
                          <a:gd name="connsiteY11" fmla="*/ 1 h 10000"/>
                          <a:gd name="connsiteX0" fmla="*/ 944 w 10003"/>
                          <a:gd name="connsiteY0" fmla="*/ 1 h 10000"/>
                          <a:gd name="connsiteX1" fmla="*/ 10003 w 10003"/>
                          <a:gd name="connsiteY1" fmla="*/ 5607 h 10000"/>
                          <a:gd name="connsiteX2" fmla="*/ 9361 w 10003"/>
                          <a:gd name="connsiteY2" fmla="*/ 6207 h 10000"/>
                          <a:gd name="connsiteX3" fmla="*/ 9308 w 10003"/>
                          <a:gd name="connsiteY3" fmla="*/ 9353 h 10000"/>
                          <a:gd name="connsiteX4" fmla="*/ 9566 w 10003"/>
                          <a:gd name="connsiteY4" fmla="*/ 9961 h 10000"/>
                          <a:gd name="connsiteX5" fmla="*/ 9362 w 10003"/>
                          <a:gd name="connsiteY5" fmla="*/ 9992 h 10000"/>
                          <a:gd name="connsiteX6" fmla="*/ 9013 w 10003"/>
                          <a:gd name="connsiteY6" fmla="*/ 9843 h 10000"/>
                          <a:gd name="connsiteX7" fmla="*/ 722 w 10003"/>
                          <a:gd name="connsiteY7" fmla="*/ 4478 h 10000"/>
                          <a:gd name="connsiteX8" fmla="*/ 8 w 10003"/>
                          <a:gd name="connsiteY8" fmla="*/ 3096 h 10000"/>
                          <a:gd name="connsiteX9" fmla="*/ 8 w 10003"/>
                          <a:gd name="connsiteY9" fmla="*/ 2079 h 10000"/>
                          <a:gd name="connsiteX10" fmla="*/ 365 w 10003"/>
                          <a:gd name="connsiteY10" fmla="*/ 348 h 10000"/>
                          <a:gd name="connsiteX11" fmla="*/ 944 w 10003"/>
                          <a:gd name="connsiteY11" fmla="*/ 1 h 10000"/>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66 w 10003"/>
                          <a:gd name="connsiteY4" fmla="*/ 996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173"/>
                          <a:gd name="connsiteX1" fmla="*/ 10003 w 10003"/>
                          <a:gd name="connsiteY1" fmla="*/ 5607 h 10173"/>
                          <a:gd name="connsiteX2" fmla="*/ 9361 w 10003"/>
                          <a:gd name="connsiteY2" fmla="*/ 6207 h 10173"/>
                          <a:gd name="connsiteX3" fmla="*/ 9308 w 10003"/>
                          <a:gd name="connsiteY3" fmla="*/ 9353 h 10173"/>
                          <a:gd name="connsiteX4" fmla="*/ 9470 w 10003"/>
                          <a:gd name="connsiteY4" fmla="*/ 10158 h 10173"/>
                          <a:gd name="connsiteX5" fmla="*/ 9362 w 10003"/>
                          <a:gd name="connsiteY5" fmla="*/ 10023 h 10173"/>
                          <a:gd name="connsiteX6" fmla="*/ 9013 w 10003"/>
                          <a:gd name="connsiteY6" fmla="*/ 9843 h 10173"/>
                          <a:gd name="connsiteX7" fmla="*/ 722 w 10003"/>
                          <a:gd name="connsiteY7" fmla="*/ 4478 h 10173"/>
                          <a:gd name="connsiteX8" fmla="*/ 8 w 10003"/>
                          <a:gd name="connsiteY8" fmla="*/ 3096 h 10173"/>
                          <a:gd name="connsiteX9" fmla="*/ 8 w 10003"/>
                          <a:gd name="connsiteY9" fmla="*/ 2079 h 10173"/>
                          <a:gd name="connsiteX10" fmla="*/ 365 w 10003"/>
                          <a:gd name="connsiteY10" fmla="*/ 348 h 10173"/>
                          <a:gd name="connsiteX11" fmla="*/ 944 w 10003"/>
                          <a:gd name="connsiteY11" fmla="*/ 1 h 1017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47 w 10003"/>
                          <a:gd name="connsiteY4" fmla="*/ 9951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62 w 10003"/>
                          <a:gd name="connsiteY4" fmla="*/ 10023 h 10023"/>
                          <a:gd name="connsiteX5" fmla="*/ 9013 w 10003"/>
                          <a:gd name="connsiteY5" fmla="*/ 9843 h 10023"/>
                          <a:gd name="connsiteX6" fmla="*/ 722 w 10003"/>
                          <a:gd name="connsiteY6" fmla="*/ 4478 h 10023"/>
                          <a:gd name="connsiteX7" fmla="*/ 8 w 10003"/>
                          <a:gd name="connsiteY7" fmla="*/ 3096 h 10023"/>
                          <a:gd name="connsiteX8" fmla="*/ 8 w 10003"/>
                          <a:gd name="connsiteY8" fmla="*/ 2079 h 10023"/>
                          <a:gd name="connsiteX9" fmla="*/ 365 w 10003"/>
                          <a:gd name="connsiteY9" fmla="*/ 348 h 10023"/>
                          <a:gd name="connsiteX10" fmla="*/ 944 w 10003"/>
                          <a:gd name="connsiteY10"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335 w 10003"/>
                          <a:gd name="connsiteY4" fmla="*/ 9796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43"/>
                          <a:gd name="connsiteX1" fmla="*/ 10003 w 10003"/>
                          <a:gd name="connsiteY1" fmla="*/ 5607 h 10043"/>
                          <a:gd name="connsiteX2" fmla="*/ 9361 w 10003"/>
                          <a:gd name="connsiteY2" fmla="*/ 6207 h 10043"/>
                          <a:gd name="connsiteX3" fmla="*/ 9308 w 10003"/>
                          <a:gd name="connsiteY3" fmla="*/ 9353 h 10043"/>
                          <a:gd name="connsiteX4" fmla="*/ 9521 w 10003"/>
                          <a:gd name="connsiteY4" fmla="*/ 9983 h 10043"/>
                          <a:gd name="connsiteX5" fmla="*/ 9362 w 10003"/>
                          <a:gd name="connsiteY5" fmla="*/ 10023 h 10043"/>
                          <a:gd name="connsiteX6" fmla="*/ 9013 w 10003"/>
                          <a:gd name="connsiteY6" fmla="*/ 9843 h 10043"/>
                          <a:gd name="connsiteX7" fmla="*/ 722 w 10003"/>
                          <a:gd name="connsiteY7" fmla="*/ 4478 h 10043"/>
                          <a:gd name="connsiteX8" fmla="*/ 8 w 10003"/>
                          <a:gd name="connsiteY8" fmla="*/ 3096 h 10043"/>
                          <a:gd name="connsiteX9" fmla="*/ 8 w 10003"/>
                          <a:gd name="connsiteY9" fmla="*/ 2079 h 10043"/>
                          <a:gd name="connsiteX10" fmla="*/ 365 w 10003"/>
                          <a:gd name="connsiteY10" fmla="*/ 348 h 10043"/>
                          <a:gd name="connsiteX11" fmla="*/ 944 w 10003"/>
                          <a:gd name="connsiteY11" fmla="*/ 1 h 1004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4 w 10003"/>
                          <a:gd name="connsiteY0" fmla="*/ 1 h 10023"/>
                          <a:gd name="connsiteX1" fmla="*/ 10003 w 10003"/>
                          <a:gd name="connsiteY1" fmla="*/ 5607 h 10023"/>
                          <a:gd name="connsiteX2" fmla="*/ 9361 w 10003"/>
                          <a:gd name="connsiteY2" fmla="*/ 6207 h 10023"/>
                          <a:gd name="connsiteX3" fmla="*/ 9308 w 10003"/>
                          <a:gd name="connsiteY3" fmla="*/ 9353 h 10023"/>
                          <a:gd name="connsiteX4" fmla="*/ 9521 w 10003"/>
                          <a:gd name="connsiteY4" fmla="*/ 9942 h 10023"/>
                          <a:gd name="connsiteX5" fmla="*/ 9362 w 10003"/>
                          <a:gd name="connsiteY5" fmla="*/ 10023 h 10023"/>
                          <a:gd name="connsiteX6" fmla="*/ 9013 w 10003"/>
                          <a:gd name="connsiteY6" fmla="*/ 9843 h 10023"/>
                          <a:gd name="connsiteX7" fmla="*/ 722 w 10003"/>
                          <a:gd name="connsiteY7" fmla="*/ 4478 h 10023"/>
                          <a:gd name="connsiteX8" fmla="*/ 8 w 10003"/>
                          <a:gd name="connsiteY8" fmla="*/ 3096 h 10023"/>
                          <a:gd name="connsiteX9" fmla="*/ 8 w 10003"/>
                          <a:gd name="connsiteY9" fmla="*/ 2079 h 10023"/>
                          <a:gd name="connsiteX10" fmla="*/ 365 w 10003"/>
                          <a:gd name="connsiteY10" fmla="*/ 348 h 10023"/>
                          <a:gd name="connsiteX11" fmla="*/ 944 w 10003"/>
                          <a:gd name="connsiteY11" fmla="*/ 1 h 10023"/>
                          <a:gd name="connsiteX0" fmla="*/ 948 w 10007"/>
                          <a:gd name="connsiteY0" fmla="*/ 1 h 10023"/>
                          <a:gd name="connsiteX1" fmla="*/ 10007 w 10007"/>
                          <a:gd name="connsiteY1" fmla="*/ 5607 h 10023"/>
                          <a:gd name="connsiteX2" fmla="*/ 9365 w 10007"/>
                          <a:gd name="connsiteY2" fmla="*/ 6207 h 10023"/>
                          <a:gd name="connsiteX3" fmla="*/ 9312 w 10007"/>
                          <a:gd name="connsiteY3" fmla="*/ 9353 h 10023"/>
                          <a:gd name="connsiteX4" fmla="*/ 9525 w 10007"/>
                          <a:gd name="connsiteY4" fmla="*/ 9942 h 10023"/>
                          <a:gd name="connsiteX5" fmla="*/ 9366 w 10007"/>
                          <a:gd name="connsiteY5" fmla="*/ 10023 h 10023"/>
                          <a:gd name="connsiteX6" fmla="*/ 9017 w 10007"/>
                          <a:gd name="connsiteY6" fmla="*/ 9843 h 10023"/>
                          <a:gd name="connsiteX7" fmla="*/ 726 w 10007"/>
                          <a:gd name="connsiteY7" fmla="*/ 4478 h 10023"/>
                          <a:gd name="connsiteX8" fmla="*/ 12 w 10007"/>
                          <a:gd name="connsiteY8" fmla="*/ 3096 h 10023"/>
                          <a:gd name="connsiteX9" fmla="*/ 12 w 10007"/>
                          <a:gd name="connsiteY9" fmla="*/ 2079 h 10023"/>
                          <a:gd name="connsiteX10" fmla="*/ 369 w 10007"/>
                          <a:gd name="connsiteY10" fmla="*/ 348 h 10023"/>
                          <a:gd name="connsiteX11" fmla="*/ 948 w 10007"/>
                          <a:gd name="connsiteY11" fmla="*/ 1 h 10023"/>
                          <a:gd name="connsiteX0" fmla="*/ 958 w 10017"/>
                          <a:gd name="connsiteY0" fmla="*/ 1 h 10023"/>
                          <a:gd name="connsiteX1" fmla="*/ 10017 w 10017"/>
                          <a:gd name="connsiteY1" fmla="*/ 5607 h 10023"/>
                          <a:gd name="connsiteX2" fmla="*/ 9375 w 10017"/>
                          <a:gd name="connsiteY2" fmla="*/ 6207 h 10023"/>
                          <a:gd name="connsiteX3" fmla="*/ 9322 w 10017"/>
                          <a:gd name="connsiteY3" fmla="*/ 9353 h 10023"/>
                          <a:gd name="connsiteX4" fmla="*/ 9535 w 10017"/>
                          <a:gd name="connsiteY4" fmla="*/ 9942 h 10023"/>
                          <a:gd name="connsiteX5" fmla="*/ 9376 w 10017"/>
                          <a:gd name="connsiteY5" fmla="*/ 10023 h 10023"/>
                          <a:gd name="connsiteX6" fmla="*/ 9027 w 10017"/>
                          <a:gd name="connsiteY6" fmla="*/ 9843 h 10023"/>
                          <a:gd name="connsiteX7" fmla="*/ 736 w 10017"/>
                          <a:gd name="connsiteY7" fmla="*/ 4478 h 10023"/>
                          <a:gd name="connsiteX8" fmla="*/ 22 w 10017"/>
                          <a:gd name="connsiteY8" fmla="*/ 3096 h 10023"/>
                          <a:gd name="connsiteX9" fmla="*/ 22 w 10017"/>
                          <a:gd name="connsiteY9" fmla="*/ 2079 h 10023"/>
                          <a:gd name="connsiteX10" fmla="*/ 379 w 10017"/>
                          <a:gd name="connsiteY10" fmla="*/ 348 h 10023"/>
                          <a:gd name="connsiteX11" fmla="*/ 958 w 10017"/>
                          <a:gd name="connsiteY11" fmla="*/ 1 h 10023"/>
                          <a:gd name="connsiteX0" fmla="*/ 961 w 10020"/>
                          <a:gd name="connsiteY0" fmla="*/ 1 h 10023"/>
                          <a:gd name="connsiteX1" fmla="*/ 10020 w 10020"/>
                          <a:gd name="connsiteY1" fmla="*/ 5607 h 10023"/>
                          <a:gd name="connsiteX2" fmla="*/ 9378 w 10020"/>
                          <a:gd name="connsiteY2" fmla="*/ 6207 h 10023"/>
                          <a:gd name="connsiteX3" fmla="*/ 9325 w 10020"/>
                          <a:gd name="connsiteY3" fmla="*/ 9353 h 10023"/>
                          <a:gd name="connsiteX4" fmla="*/ 9538 w 10020"/>
                          <a:gd name="connsiteY4" fmla="*/ 9942 h 10023"/>
                          <a:gd name="connsiteX5" fmla="*/ 9379 w 10020"/>
                          <a:gd name="connsiteY5" fmla="*/ 10023 h 10023"/>
                          <a:gd name="connsiteX6" fmla="*/ 9030 w 10020"/>
                          <a:gd name="connsiteY6" fmla="*/ 9843 h 10023"/>
                          <a:gd name="connsiteX7" fmla="*/ 739 w 10020"/>
                          <a:gd name="connsiteY7" fmla="*/ 4478 h 10023"/>
                          <a:gd name="connsiteX8" fmla="*/ 25 w 10020"/>
                          <a:gd name="connsiteY8" fmla="*/ 3096 h 10023"/>
                          <a:gd name="connsiteX9" fmla="*/ 25 w 10020"/>
                          <a:gd name="connsiteY9" fmla="*/ 2079 h 10023"/>
                          <a:gd name="connsiteX10" fmla="*/ 382 w 10020"/>
                          <a:gd name="connsiteY10" fmla="*/ 348 h 10023"/>
                          <a:gd name="connsiteX11" fmla="*/ 961 w 10020"/>
                          <a:gd name="connsiteY11" fmla="*/ 1 h 10023"/>
                          <a:gd name="connsiteX0" fmla="*/ 976 w 10035"/>
                          <a:gd name="connsiteY0" fmla="*/ 1 h 10023"/>
                          <a:gd name="connsiteX1" fmla="*/ 10035 w 10035"/>
                          <a:gd name="connsiteY1" fmla="*/ 5607 h 10023"/>
                          <a:gd name="connsiteX2" fmla="*/ 9393 w 10035"/>
                          <a:gd name="connsiteY2" fmla="*/ 6207 h 10023"/>
                          <a:gd name="connsiteX3" fmla="*/ 9340 w 10035"/>
                          <a:gd name="connsiteY3" fmla="*/ 9353 h 10023"/>
                          <a:gd name="connsiteX4" fmla="*/ 9553 w 10035"/>
                          <a:gd name="connsiteY4" fmla="*/ 9942 h 10023"/>
                          <a:gd name="connsiteX5" fmla="*/ 9394 w 10035"/>
                          <a:gd name="connsiteY5" fmla="*/ 10023 h 10023"/>
                          <a:gd name="connsiteX6" fmla="*/ 9045 w 10035"/>
                          <a:gd name="connsiteY6" fmla="*/ 9843 h 10023"/>
                          <a:gd name="connsiteX7" fmla="*/ 754 w 10035"/>
                          <a:gd name="connsiteY7" fmla="*/ 4478 h 10023"/>
                          <a:gd name="connsiteX8" fmla="*/ 22 w 10035"/>
                          <a:gd name="connsiteY8" fmla="*/ 3066 h 10023"/>
                          <a:gd name="connsiteX9" fmla="*/ 40 w 10035"/>
                          <a:gd name="connsiteY9" fmla="*/ 2079 h 10023"/>
                          <a:gd name="connsiteX10" fmla="*/ 397 w 10035"/>
                          <a:gd name="connsiteY10" fmla="*/ 348 h 10023"/>
                          <a:gd name="connsiteX11" fmla="*/ 976 w 1003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 name="connsiteX0" fmla="*/ 966 w 10025"/>
                          <a:gd name="connsiteY0" fmla="*/ 1 h 10023"/>
                          <a:gd name="connsiteX1" fmla="*/ 10025 w 10025"/>
                          <a:gd name="connsiteY1" fmla="*/ 5607 h 10023"/>
                          <a:gd name="connsiteX2" fmla="*/ 9383 w 10025"/>
                          <a:gd name="connsiteY2" fmla="*/ 6207 h 10023"/>
                          <a:gd name="connsiteX3" fmla="*/ 9330 w 10025"/>
                          <a:gd name="connsiteY3" fmla="*/ 9353 h 10023"/>
                          <a:gd name="connsiteX4" fmla="*/ 9543 w 10025"/>
                          <a:gd name="connsiteY4" fmla="*/ 9942 h 10023"/>
                          <a:gd name="connsiteX5" fmla="*/ 9384 w 10025"/>
                          <a:gd name="connsiteY5" fmla="*/ 10023 h 10023"/>
                          <a:gd name="connsiteX6" fmla="*/ 9035 w 10025"/>
                          <a:gd name="connsiteY6" fmla="*/ 9843 h 10023"/>
                          <a:gd name="connsiteX7" fmla="*/ 744 w 10025"/>
                          <a:gd name="connsiteY7" fmla="*/ 4478 h 10023"/>
                          <a:gd name="connsiteX8" fmla="*/ 12 w 10025"/>
                          <a:gd name="connsiteY8" fmla="*/ 3066 h 10023"/>
                          <a:gd name="connsiteX9" fmla="*/ 30 w 10025"/>
                          <a:gd name="connsiteY9" fmla="*/ 2079 h 10023"/>
                          <a:gd name="connsiteX10" fmla="*/ 387 w 10025"/>
                          <a:gd name="connsiteY10" fmla="*/ 348 h 10023"/>
                          <a:gd name="connsiteX11" fmla="*/ 966 w 10025"/>
                          <a:gd name="connsiteY11" fmla="*/ 1 h 1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25" h="10023">
                            <a:moveTo>
                              <a:pt x="966" y="1"/>
                            </a:moveTo>
                            <a:lnTo>
                              <a:pt x="10025" y="5607"/>
                            </a:lnTo>
                            <a:cubicBezTo>
                              <a:pt x="9816" y="5807"/>
                              <a:pt x="9585" y="5860"/>
                              <a:pt x="9383" y="6207"/>
                            </a:cubicBezTo>
                            <a:cubicBezTo>
                              <a:pt x="9294" y="7235"/>
                              <a:pt x="9351" y="8423"/>
                              <a:pt x="9330" y="9353"/>
                            </a:cubicBezTo>
                            <a:cubicBezTo>
                              <a:pt x="9281" y="9992"/>
                              <a:pt x="9534" y="9830"/>
                              <a:pt x="9543" y="9942"/>
                            </a:cubicBezTo>
                            <a:cubicBezTo>
                              <a:pt x="9514" y="10023"/>
                              <a:pt x="9438" y="10015"/>
                              <a:pt x="9384" y="10023"/>
                            </a:cubicBezTo>
                            <a:cubicBezTo>
                              <a:pt x="9265" y="9969"/>
                              <a:pt x="9179" y="9952"/>
                              <a:pt x="9035" y="9843"/>
                            </a:cubicBezTo>
                            <a:lnTo>
                              <a:pt x="744" y="4478"/>
                            </a:lnTo>
                            <a:cubicBezTo>
                              <a:pt x="-136" y="4027"/>
                              <a:pt x="6" y="3582"/>
                              <a:pt x="12" y="3066"/>
                            </a:cubicBezTo>
                            <a:lnTo>
                              <a:pt x="30" y="2079"/>
                            </a:lnTo>
                            <a:cubicBezTo>
                              <a:pt x="17" y="1292"/>
                              <a:pt x="19" y="791"/>
                              <a:pt x="387" y="348"/>
                            </a:cubicBezTo>
                            <a:cubicBezTo>
                              <a:pt x="567" y="152"/>
                              <a:pt x="687" y="-10"/>
                              <a:pt x="966" y="1"/>
                            </a:cubicBezTo>
                            <a:close/>
                          </a:path>
                        </a:pathLst>
                      </a:custGeom>
                      <a:gradFill>
                        <a:gsLst>
                          <a:gs pos="59000">
                            <a:srgbClr val="08799C"/>
                          </a:gs>
                          <a:gs pos="72000">
                            <a:srgbClr val="299AAD"/>
                          </a:gs>
                          <a:gs pos="51000">
                            <a:srgbClr val="08799C"/>
                          </a:gs>
                          <a:gs pos="35000">
                            <a:srgbClr val="08799C"/>
                          </a:gs>
                          <a:gs pos="40000">
                            <a:srgbClr val="299AAD"/>
                          </a:gs>
                          <a:gs pos="9000">
                            <a:srgbClr val="299AAD"/>
                          </a:gs>
                        </a:gsLst>
                        <a:lin ang="6600000" scaled="0"/>
                      </a:gra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171" name="Freeform 764"/>
                      <p:cNvSpPr>
                        <a:spLocks/>
                      </p:cNvSpPr>
                      <p:nvPr/>
                    </p:nvSpPr>
                    <p:spPr bwMode="auto">
                      <a:xfrm flipH="1">
                        <a:off x="1429746" y="2374879"/>
                        <a:ext cx="2021704" cy="982720"/>
                      </a:xfrm>
                      <a:custGeom>
                        <a:avLst/>
                        <a:gdLst>
                          <a:gd name="T0" fmla="*/ 1545 w 1552"/>
                          <a:gd name="T1" fmla="*/ 0 h 734"/>
                          <a:gd name="T2" fmla="*/ 1546 w 1552"/>
                          <a:gd name="T3" fmla="*/ 0 h 734"/>
                          <a:gd name="T4" fmla="*/ 1548 w 1552"/>
                          <a:gd name="T5" fmla="*/ 2 h 734"/>
                          <a:gd name="T6" fmla="*/ 1550 w 1552"/>
                          <a:gd name="T7" fmla="*/ 4 h 734"/>
                          <a:gd name="T8" fmla="*/ 1552 w 1552"/>
                          <a:gd name="T9" fmla="*/ 7 h 734"/>
                          <a:gd name="T10" fmla="*/ 1552 w 1552"/>
                          <a:gd name="T11" fmla="*/ 11 h 734"/>
                          <a:gd name="T12" fmla="*/ 1550 w 1552"/>
                          <a:gd name="T13" fmla="*/ 16 h 734"/>
                          <a:gd name="T14" fmla="*/ 1546 w 1552"/>
                          <a:gd name="T15" fmla="*/ 18 h 734"/>
                          <a:gd name="T16" fmla="*/ 1538 w 1552"/>
                          <a:gd name="T17" fmla="*/ 23 h 734"/>
                          <a:gd name="T18" fmla="*/ 1522 w 1552"/>
                          <a:gd name="T19" fmla="*/ 32 h 734"/>
                          <a:gd name="T20" fmla="*/ 1506 w 1552"/>
                          <a:gd name="T21" fmla="*/ 42 h 734"/>
                          <a:gd name="T22" fmla="*/ 1487 w 1552"/>
                          <a:gd name="T23" fmla="*/ 55 h 734"/>
                          <a:gd name="T24" fmla="*/ 1469 w 1552"/>
                          <a:gd name="T25" fmla="*/ 65 h 734"/>
                          <a:gd name="T26" fmla="*/ 1454 w 1552"/>
                          <a:gd name="T27" fmla="*/ 74 h 734"/>
                          <a:gd name="T28" fmla="*/ 1441 w 1552"/>
                          <a:gd name="T29" fmla="*/ 83 h 734"/>
                          <a:gd name="T30" fmla="*/ 1436 w 1552"/>
                          <a:gd name="T31" fmla="*/ 86 h 734"/>
                          <a:gd name="T32" fmla="*/ 1431 w 1552"/>
                          <a:gd name="T33" fmla="*/ 90 h 734"/>
                          <a:gd name="T34" fmla="*/ 0 w 1552"/>
                          <a:gd name="T35" fmla="*/ 734 h 734"/>
                          <a:gd name="T36" fmla="*/ 7 w 1552"/>
                          <a:gd name="T37" fmla="*/ 725 h 734"/>
                          <a:gd name="T38" fmla="*/ 29 w 1552"/>
                          <a:gd name="T39" fmla="*/ 706 h 734"/>
                          <a:gd name="T40" fmla="*/ 59 w 1552"/>
                          <a:gd name="T41" fmla="*/ 688 h 734"/>
                          <a:gd name="T42" fmla="*/ 71 w 1552"/>
                          <a:gd name="T43" fmla="*/ 683 h 734"/>
                          <a:gd name="T44" fmla="*/ 94 w 1552"/>
                          <a:gd name="T45" fmla="*/ 673 h 734"/>
                          <a:gd name="T46" fmla="*/ 122 w 1552"/>
                          <a:gd name="T47" fmla="*/ 659 h 734"/>
                          <a:gd name="T48" fmla="*/ 159 w 1552"/>
                          <a:gd name="T49" fmla="*/ 643 h 734"/>
                          <a:gd name="T50" fmla="*/ 201 w 1552"/>
                          <a:gd name="T51" fmla="*/ 622 h 734"/>
                          <a:gd name="T52" fmla="*/ 250 w 1552"/>
                          <a:gd name="T53" fmla="*/ 599 h 734"/>
                          <a:gd name="T54" fmla="*/ 304 w 1552"/>
                          <a:gd name="T55" fmla="*/ 575 h 734"/>
                          <a:gd name="T56" fmla="*/ 362 w 1552"/>
                          <a:gd name="T57" fmla="*/ 547 h 734"/>
                          <a:gd name="T58" fmla="*/ 425 w 1552"/>
                          <a:gd name="T59" fmla="*/ 517 h 734"/>
                          <a:gd name="T60" fmla="*/ 491 w 1552"/>
                          <a:gd name="T61" fmla="*/ 487 h 734"/>
                          <a:gd name="T62" fmla="*/ 559 w 1552"/>
                          <a:gd name="T63" fmla="*/ 456 h 734"/>
                          <a:gd name="T64" fmla="*/ 629 w 1552"/>
                          <a:gd name="T65" fmla="*/ 422 h 734"/>
                          <a:gd name="T66" fmla="*/ 703 w 1552"/>
                          <a:gd name="T67" fmla="*/ 387 h 734"/>
                          <a:gd name="T68" fmla="*/ 776 w 1552"/>
                          <a:gd name="T69" fmla="*/ 354 h 734"/>
                          <a:gd name="T70" fmla="*/ 848 w 1552"/>
                          <a:gd name="T71" fmla="*/ 321 h 734"/>
                          <a:gd name="T72" fmla="*/ 922 w 1552"/>
                          <a:gd name="T73" fmla="*/ 286 h 734"/>
                          <a:gd name="T74" fmla="*/ 993 w 1552"/>
                          <a:gd name="T75" fmla="*/ 252 h 734"/>
                          <a:gd name="T76" fmla="*/ 1063 w 1552"/>
                          <a:gd name="T77" fmla="*/ 221 h 734"/>
                          <a:gd name="T78" fmla="*/ 1132 w 1552"/>
                          <a:gd name="T79" fmla="*/ 189 h 734"/>
                          <a:gd name="T80" fmla="*/ 1196 w 1552"/>
                          <a:gd name="T81" fmla="*/ 158 h 734"/>
                          <a:gd name="T82" fmla="*/ 1258 w 1552"/>
                          <a:gd name="T83" fmla="*/ 130 h 734"/>
                          <a:gd name="T84" fmla="*/ 1315 w 1552"/>
                          <a:gd name="T85" fmla="*/ 104 h 734"/>
                          <a:gd name="T86" fmla="*/ 1368 w 1552"/>
                          <a:gd name="T87" fmla="*/ 79 h 734"/>
                          <a:gd name="T88" fmla="*/ 1415 w 1552"/>
                          <a:gd name="T89" fmla="*/ 58 h 734"/>
                          <a:gd name="T90" fmla="*/ 1455 w 1552"/>
                          <a:gd name="T91" fmla="*/ 39 h 734"/>
                          <a:gd name="T92" fmla="*/ 1490 w 1552"/>
                          <a:gd name="T93" fmla="*/ 25 h 734"/>
                          <a:gd name="T94" fmla="*/ 1517 w 1552"/>
                          <a:gd name="T95" fmla="*/ 12 h 734"/>
                          <a:gd name="T96" fmla="*/ 1536 w 1552"/>
                          <a:gd name="T97" fmla="*/ 4 h 734"/>
                          <a:gd name="T98" fmla="*/ 1545 w 1552"/>
                          <a:gd name="T99" fmla="*/ 0 h 734"/>
                          <a:gd name="connsiteX0" fmla="*/ 9955 w 10000"/>
                          <a:gd name="connsiteY0" fmla="*/ 0 h 10278"/>
                          <a:gd name="connsiteX1" fmla="*/ 9961 w 10000"/>
                          <a:gd name="connsiteY1" fmla="*/ 0 h 10278"/>
                          <a:gd name="connsiteX2" fmla="*/ 9974 w 10000"/>
                          <a:gd name="connsiteY2" fmla="*/ 27 h 10278"/>
                          <a:gd name="connsiteX3" fmla="*/ 9987 w 10000"/>
                          <a:gd name="connsiteY3" fmla="*/ 54 h 10278"/>
                          <a:gd name="connsiteX4" fmla="*/ 10000 w 10000"/>
                          <a:gd name="connsiteY4" fmla="*/ 95 h 10278"/>
                          <a:gd name="connsiteX5" fmla="*/ 10000 w 10000"/>
                          <a:gd name="connsiteY5" fmla="*/ 150 h 10278"/>
                          <a:gd name="connsiteX6" fmla="*/ 9987 w 10000"/>
                          <a:gd name="connsiteY6" fmla="*/ 218 h 10278"/>
                          <a:gd name="connsiteX7" fmla="*/ 9961 w 10000"/>
                          <a:gd name="connsiteY7" fmla="*/ 245 h 10278"/>
                          <a:gd name="connsiteX8" fmla="*/ 9910 w 10000"/>
                          <a:gd name="connsiteY8" fmla="*/ 313 h 10278"/>
                          <a:gd name="connsiteX9" fmla="*/ 9807 w 10000"/>
                          <a:gd name="connsiteY9" fmla="*/ 436 h 10278"/>
                          <a:gd name="connsiteX10" fmla="*/ 9704 w 10000"/>
                          <a:gd name="connsiteY10" fmla="*/ 572 h 10278"/>
                          <a:gd name="connsiteX11" fmla="*/ 9581 w 10000"/>
                          <a:gd name="connsiteY11" fmla="*/ 749 h 10278"/>
                          <a:gd name="connsiteX12" fmla="*/ 9465 w 10000"/>
                          <a:gd name="connsiteY12" fmla="*/ 886 h 10278"/>
                          <a:gd name="connsiteX13" fmla="*/ 9369 w 10000"/>
                          <a:gd name="connsiteY13" fmla="*/ 1008 h 10278"/>
                          <a:gd name="connsiteX14" fmla="*/ 9285 w 10000"/>
                          <a:gd name="connsiteY14" fmla="*/ 1131 h 10278"/>
                          <a:gd name="connsiteX15" fmla="*/ 9253 w 10000"/>
                          <a:gd name="connsiteY15" fmla="*/ 1172 h 10278"/>
                          <a:gd name="connsiteX16" fmla="*/ 9220 w 10000"/>
                          <a:gd name="connsiteY16" fmla="*/ 1226 h 10278"/>
                          <a:gd name="connsiteX17" fmla="*/ 0 w 10000"/>
                          <a:gd name="connsiteY17" fmla="*/ 10278 h 10278"/>
                          <a:gd name="connsiteX18" fmla="*/ 45 w 10000"/>
                          <a:gd name="connsiteY18" fmla="*/ 9877 h 10278"/>
                          <a:gd name="connsiteX19" fmla="*/ 187 w 10000"/>
                          <a:gd name="connsiteY19" fmla="*/ 9619 h 10278"/>
                          <a:gd name="connsiteX20" fmla="*/ 380 w 10000"/>
                          <a:gd name="connsiteY20" fmla="*/ 9373 h 10278"/>
                          <a:gd name="connsiteX21" fmla="*/ 457 w 10000"/>
                          <a:gd name="connsiteY21" fmla="*/ 9305 h 10278"/>
                          <a:gd name="connsiteX22" fmla="*/ 606 w 10000"/>
                          <a:gd name="connsiteY22" fmla="*/ 9169 h 10278"/>
                          <a:gd name="connsiteX23" fmla="*/ 786 w 10000"/>
                          <a:gd name="connsiteY23" fmla="*/ 8978 h 10278"/>
                          <a:gd name="connsiteX24" fmla="*/ 1024 w 10000"/>
                          <a:gd name="connsiteY24" fmla="*/ 8760 h 10278"/>
                          <a:gd name="connsiteX25" fmla="*/ 1295 w 10000"/>
                          <a:gd name="connsiteY25" fmla="*/ 8474 h 10278"/>
                          <a:gd name="connsiteX26" fmla="*/ 1611 w 10000"/>
                          <a:gd name="connsiteY26" fmla="*/ 8161 h 10278"/>
                          <a:gd name="connsiteX27" fmla="*/ 1959 w 10000"/>
                          <a:gd name="connsiteY27" fmla="*/ 7834 h 10278"/>
                          <a:gd name="connsiteX28" fmla="*/ 2332 w 10000"/>
                          <a:gd name="connsiteY28" fmla="*/ 7452 h 10278"/>
                          <a:gd name="connsiteX29" fmla="*/ 2738 w 10000"/>
                          <a:gd name="connsiteY29" fmla="*/ 7044 h 10278"/>
                          <a:gd name="connsiteX30" fmla="*/ 3164 w 10000"/>
                          <a:gd name="connsiteY30" fmla="*/ 6635 h 10278"/>
                          <a:gd name="connsiteX31" fmla="*/ 3602 w 10000"/>
                          <a:gd name="connsiteY31" fmla="*/ 6213 h 10278"/>
                          <a:gd name="connsiteX32" fmla="*/ 4053 w 10000"/>
                          <a:gd name="connsiteY32" fmla="*/ 5749 h 10278"/>
                          <a:gd name="connsiteX33" fmla="*/ 4530 w 10000"/>
                          <a:gd name="connsiteY33" fmla="*/ 5272 h 10278"/>
                          <a:gd name="connsiteX34" fmla="*/ 5000 w 10000"/>
                          <a:gd name="connsiteY34" fmla="*/ 4823 h 10278"/>
                          <a:gd name="connsiteX35" fmla="*/ 5464 w 10000"/>
                          <a:gd name="connsiteY35" fmla="*/ 4373 h 10278"/>
                          <a:gd name="connsiteX36" fmla="*/ 5941 w 10000"/>
                          <a:gd name="connsiteY36" fmla="*/ 3896 h 10278"/>
                          <a:gd name="connsiteX37" fmla="*/ 6398 w 10000"/>
                          <a:gd name="connsiteY37" fmla="*/ 3433 h 10278"/>
                          <a:gd name="connsiteX38" fmla="*/ 6849 w 10000"/>
                          <a:gd name="connsiteY38" fmla="*/ 3011 h 10278"/>
                          <a:gd name="connsiteX39" fmla="*/ 7294 w 10000"/>
                          <a:gd name="connsiteY39" fmla="*/ 2575 h 10278"/>
                          <a:gd name="connsiteX40" fmla="*/ 7706 w 10000"/>
                          <a:gd name="connsiteY40" fmla="*/ 2153 h 10278"/>
                          <a:gd name="connsiteX41" fmla="*/ 8106 w 10000"/>
                          <a:gd name="connsiteY41" fmla="*/ 1771 h 10278"/>
                          <a:gd name="connsiteX42" fmla="*/ 8473 w 10000"/>
                          <a:gd name="connsiteY42" fmla="*/ 1417 h 10278"/>
                          <a:gd name="connsiteX43" fmla="*/ 8814 w 10000"/>
                          <a:gd name="connsiteY43" fmla="*/ 1076 h 10278"/>
                          <a:gd name="connsiteX44" fmla="*/ 9117 w 10000"/>
                          <a:gd name="connsiteY44" fmla="*/ 790 h 10278"/>
                          <a:gd name="connsiteX45" fmla="*/ 9375 w 10000"/>
                          <a:gd name="connsiteY45" fmla="*/ 531 h 10278"/>
                          <a:gd name="connsiteX46" fmla="*/ 9601 w 10000"/>
                          <a:gd name="connsiteY46" fmla="*/ 341 h 10278"/>
                          <a:gd name="connsiteX47" fmla="*/ 9774 w 10000"/>
                          <a:gd name="connsiteY47" fmla="*/ 163 h 10278"/>
                          <a:gd name="connsiteX48" fmla="*/ 9897 w 10000"/>
                          <a:gd name="connsiteY48" fmla="*/ 54 h 10278"/>
                          <a:gd name="connsiteX49" fmla="*/ 9955 w 10000"/>
                          <a:gd name="connsiteY49" fmla="*/ 0 h 1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278">
                            <a:moveTo>
                              <a:pt x="9955" y="0"/>
                            </a:moveTo>
                            <a:lnTo>
                              <a:pt x="9961" y="0"/>
                            </a:lnTo>
                            <a:cubicBezTo>
                              <a:pt x="9965" y="9"/>
                              <a:pt x="9970" y="18"/>
                              <a:pt x="9974" y="27"/>
                            </a:cubicBezTo>
                            <a:cubicBezTo>
                              <a:pt x="9978" y="36"/>
                              <a:pt x="9983" y="45"/>
                              <a:pt x="9987" y="54"/>
                            </a:cubicBezTo>
                            <a:cubicBezTo>
                              <a:pt x="9991" y="68"/>
                              <a:pt x="9996" y="81"/>
                              <a:pt x="10000" y="95"/>
                            </a:cubicBezTo>
                            <a:lnTo>
                              <a:pt x="10000" y="150"/>
                            </a:lnTo>
                            <a:cubicBezTo>
                              <a:pt x="9996" y="173"/>
                              <a:pt x="9991" y="195"/>
                              <a:pt x="9987" y="218"/>
                            </a:cubicBezTo>
                            <a:cubicBezTo>
                              <a:pt x="9978" y="227"/>
                              <a:pt x="9970" y="236"/>
                              <a:pt x="9961" y="245"/>
                            </a:cubicBezTo>
                            <a:cubicBezTo>
                              <a:pt x="9944" y="268"/>
                              <a:pt x="9927" y="290"/>
                              <a:pt x="9910" y="313"/>
                            </a:cubicBezTo>
                            <a:cubicBezTo>
                              <a:pt x="9876" y="354"/>
                              <a:pt x="9841" y="395"/>
                              <a:pt x="9807" y="436"/>
                            </a:cubicBezTo>
                            <a:lnTo>
                              <a:pt x="9704" y="572"/>
                            </a:lnTo>
                            <a:lnTo>
                              <a:pt x="9581" y="749"/>
                            </a:lnTo>
                            <a:lnTo>
                              <a:pt x="9465" y="886"/>
                            </a:lnTo>
                            <a:cubicBezTo>
                              <a:pt x="9433" y="927"/>
                              <a:pt x="9401" y="967"/>
                              <a:pt x="9369" y="1008"/>
                            </a:cubicBezTo>
                            <a:lnTo>
                              <a:pt x="9285" y="1131"/>
                            </a:lnTo>
                            <a:lnTo>
                              <a:pt x="9253" y="1172"/>
                            </a:lnTo>
                            <a:lnTo>
                              <a:pt x="9220" y="1226"/>
                            </a:lnTo>
                            <a:lnTo>
                              <a:pt x="0" y="10278"/>
                            </a:lnTo>
                            <a:cubicBezTo>
                              <a:pt x="15" y="10144"/>
                              <a:pt x="30" y="10011"/>
                              <a:pt x="45" y="9877"/>
                            </a:cubicBezTo>
                            <a:cubicBezTo>
                              <a:pt x="92" y="9791"/>
                              <a:pt x="140" y="9705"/>
                              <a:pt x="187" y="9619"/>
                            </a:cubicBezTo>
                            <a:lnTo>
                              <a:pt x="380" y="9373"/>
                            </a:lnTo>
                            <a:lnTo>
                              <a:pt x="457" y="9305"/>
                            </a:lnTo>
                            <a:cubicBezTo>
                              <a:pt x="507" y="9260"/>
                              <a:pt x="556" y="9214"/>
                              <a:pt x="606" y="9169"/>
                            </a:cubicBezTo>
                            <a:lnTo>
                              <a:pt x="786" y="8978"/>
                            </a:lnTo>
                            <a:lnTo>
                              <a:pt x="1024" y="8760"/>
                            </a:lnTo>
                            <a:lnTo>
                              <a:pt x="1295" y="8474"/>
                            </a:lnTo>
                            <a:lnTo>
                              <a:pt x="1611" y="8161"/>
                            </a:lnTo>
                            <a:lnTo>
                              <a:pt x="1959" y="7834"/>
                            </a:lnTo>
                            <a:lnTo>
                              <a:pt x="2332" y="7452"/>
                            </a:lnTo>
                            <a:lnTo>
                              <a:pt x="2738" y="7044"/>
                            </a:lnTo>
                            <a:lnTo>
                              <a:pt x="3164" y="6635"/>
                            </a:lnTo>
                            <a:lnTo>
                              <a:pt x="3602" y="6213"/>
                            </a:lnTo>
                            <a:lnTo>
                              <a:pt x="4053" y="5749"/>
                            </a:lnTo>
                            <a:lnTo>
                              <a:pt x="4530" y="5272"/>
                            </a:lnTo>
                            <a:lnTo>
                              <a:pt x="5000" y="4823"/>
                            </a:lnTo>
                            <a:lnTo>
                              <a:pt x="5464" y="4373"/>
                            </a:lnTo>
                            <a:lnTo>
                              <a:pt x="5941" y="3896"/>
                            </a:lnTo>
                            <a:lnTo>
                              <a:pt x="6398" y="3433"/>
                            </a:lnTo>
                            <a:lnTo>
                              <a:pt x="6849" y="3011"/>
                            </a:lnTo>
                            <a:lnTo>
                              <a:pt x="7294" y="2575"/>
                            </a:lnTo>
                            <a:lnTo>
                              <a:pt x="7706" y="2153"/>
                            </a:lnTo>
                            <a:lnTo>
                              <a:pt x="8106" y="1771"/>
                            </a:lnTo>
                            <a:lnTo>
                              <a:pt x="8473" y="1417"/>
                            </a:lnTo>
                            <a:lnTo>
                              <a:pt x="8814" y="1076"/>
                            </a:lnTo>
                            <a:lnTo>
                              <a:pt x="9117" y="790"/>
                            </a:lnTo>
                            <a:lnTo>
                              <a:pt x="9375" y="531"/>
                            </a:lnTo>
                            <a:lnTo>
                              <a:pt x="9601" y="341"/>
                            </a:lnTo>
                            <a:cubicBezTo>
                              <a:pt x="9659" y="282"/>
                              <a:pt x="9716" y="222"/>
                              <a:pt x="9774" y="163"/>
                            </a:cubicBezTo>
                            <a:lnTo>
                              <a:pt x="9897" y="54"/>
                            </a:lnTo>
                            <a:cubicBezTo>
                              <a:pt x="9916" y="36"/>
                              <a:pt x="9936" y="18"/>
                              <a:pt x="9955" y="0"/>
                            </a:cubicBezTo>
                            <a:close/>
                          </a:path>
                        </a:pathLst>
                      </a:custGeom>
                      <a:solidFill>
                        <a:srgbClr val="065770"/>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72" name="Freeform 800"/>
                      <p:cNvSpPr>
                        <a:spLocks/>
                      </p:cNvSpPr>
                      <p:nvPr/>
                    </p:nvSpPr>
                    <p:spPr bwMode="auto">
                      <a:xfrm flipH="1">
                        <a:off x="1416630" y="2368015"/>
                        <a:ext cx="2095997" cy="1750447"/>
                      </a:xfrm>
                      <a:custGeom>
                        <a:avLst/>
                        <a:gdLst>
                          <a:gd name="T0" fmla="*/ 1601 w 1610"/>
                          <a:gd name="T1" fmla="*/ 0 h 1347"/>
                          <a:gd name="T2" fmla="*/ 1610 w 1610"/>
                          <a:gd name="T3" fmla="*/ 10 h 1347"/>
                          <a:gd name="T4" fmla="*/ 1606 w 1610"/>
                          <a:gd name="T5" fmla="*/ 23 h 1347"/>
                          <a:gd name="T6" fmla="*/ 1592 w 1610"/>
                          <a:gd name="T7" fmla="*/ 35 h 1347"/>
                          <a:gd name="T8" fmla="*/ 1542 w 1610"/>
                          <a:gd name="T9" fmla="*/ 65 h 1347"/>
                          <a:gd name="T10" fmla="*/ 1473 w 1610"/>
                          <a:gd name="T11" fmla="*/ 103 h 1347"/>
                          <a:gd name="T12" fmla="*/ 1428 w 1610"/>
                          <a:gd name="T13" fmla="*/ 128 h 1347"/>
                          <a:gd name="T14" fmla="*/ 999 w 1610"/>
                          <a:gd name="T15" fmla="*/ 308 h 1347"/>
                          <a:gd name="T16" fmla="*/ 1578 w 1610"/>
                          <a:gd name="T17" fmla="*/ 28 h 1347"/>
                          <a:gd name="T18" fmla="*/ 1582 w 1610"/>
                          <a:gd name="T19" fmla="*/ 24 h 1347"/>
                          <a:gd name="T20" fmla="*/ 1582 w 1610"/>
                          <a:gd name="T21" fmla="*/ 19 h 1347"/>
                          <a:gd name="T22" fmla="*/ 1573 w 1610"/>
                          <a:gd name="T23" fmla="*/ 19 h 1347"/>
                          <a:gd name="T24" fmla="*/ 1550 w 1610"/>
                          <a:gd name="T25" fmla="*/ 30 h 1347"/>
                          <a:gd name="T26" fmla="*/ 1463 w 1610"/>
                          <a:gd name="T27" fmla="*/ 68 h 1347"/>
                          <a:gd name="T28" fmla="*/ 1321 w 1610"/>
                          <a:gd name="T29" fmla="*/ 133 h 1347"/>
                          <a:gd name="T30" fmla="*/ 1136 w 1610"/>
                          <a:gd name="T31" fmla="*/ 217 h 1347"/>
                          <a:gd name="T32" fmla="*/ 927 w 1610"/>
                          <a:gd name="T33" fmla="*/ 313 h 1347"/>
                          <a:gd name="T34" fmla="*/ 710 w 1610"/>
                          <a:gd name="T35" fmla="*/ 415 h 1347"/>
                          <a:gd name="T36" fmla="*/ 500 w 1610"/>
                          <a:gd name="T37" fmla="*/ 513 h 1347"/>
                          <a:gd name="T38" fmla="*/ 315 w 1610"/>
                          <a:gd name="T39" fmla="*/ 602 h 1347"/>
                          <a:gd name="T40" fmla="*/ 168 w 1610"/>
                          <a:gd name="T41" fmla="*/ 674 h 1347"/>
                          <a:gd name="T42" fmla="*/ 79 w 1610"/>
                          <a:gd name="T43" fmla="*/ 721 h 1347"/>
                          <a:gd name="T44" fmla="*/ 58 w 1610"/>
                          <a:gd name="T45" fmla="*/ 739 h 1347"/>
                          <a:gd name="T46" fmla="*/ 28 w 1610"/>
                          <a:gd name="T47" fmla="*/ 792 h 1347"/>
                          <a:gd name="T48" fmla="*/ 26 w 1610"/>
                          <a:gd name="T49" fmla="*/ 863 h 1347"/>
                          <a:gd name="T50" fmla="*/ 26 w 1610"/>
                          <a:gd name="T51" fmla="*/ 984 h 1347"/>
                          <a:gd name="T52" fmla="*/ 28 w 1610"/>
                          <a:gd name="T53" fmla="*/ 1126 h 1347"/>
                          <a:gd name="T54" fmla="*/ 30 w 1610"/>
                          <a:gd name="T55" fmla="*/ 1245 h 1347"/>
                          <a:gd name="T56" fmla="*/ 30 w 1610"/>
                          <a:gd name="T57" fmla="*/ 1294 h 1347"/>
                          <a:gd name="T58" fmla="*/ 40 w 1610"/>
                          <a:gd name="T59" fmla="*/ 1347 h 1347"/>
                          <a:gd name="T60" fmla="*/ 26 w 1610"/>
                          <a:gd name="T61" fmla="*/ 1341 h 1347"/>
                          <a:gd name="T62" fmla="*/ 5 w 1610"/>
                          <a:gd name="T63" fmla="*/ 1310 h 1347"/>
                          <a:gd name="T64" fmla="*/ 2 w 1610"/>
                          <a:gd name="T65" fmla="*/ 1250 h 1347"/>
                          <a:gd name="T66" fmla="*/ 2 w 1610"/>
                          <a:gd name="T67" fmla="*/ 1133 h 1347"/>
                          <a:gd name="T68" fmla="*/ 2 w 1610"/>
                          <a:gd name="T69" fmla="*/ 991 h 1347"/>
                          <a:gd name="T70" fmla="*/ 0 w 1610"/>
                          <a:gd name="T71" fmla="*/ 870 h 1347"/>
                          <a:gd name="T72" fmla="*/ 0 w 1610"/>
                          <a:gd name="T73" fmla="*/ 820 h 1347"/>
                          <a:gd name="T74" fmla="*/ 5 w 1610"/>
                          <a:gd name="T75" fmla="*/ 788 h 1347"/>
                          <a:gd name="T76" fmla="*/ 44 w 1610"/>
                          <a:gd name="T77" fmla="*/ 725 h 1347"/>
                          <a:gd name="T78" fmla="*/ 102 w 1610"/>
                          <a:gd name="T79" fmla="*/ 688 h 1347"/>
                          <a:gd name="T80" fmla="*/ 201 w 1610"/>
                          <a:gd name="T81" fmla="*/ 641 h 1347"/>
                          <a:gd name="T82" fmla="*/ 354 w 1610"/>
                          <a:gd name="T83" fmla="*/ 569 h 1347"/>
                          <a:gd name="T84" fmla="*/ 541 w 1610"/>
                          <a:gd name="T85" fmla="*/ 483 h 1347"/>
                          <a:gd name="T86" fmla="*/ 749 w 1610"/>
                          <a:gd name="T87" fmla="*/ 385 h 1347"/>
                          <a:gd name="T88" fmla="*/ 962 w 1610"/>
                          <a:gd name="T89" fmla="*/ 287 h 1347"/>
                          <a:gd name="T90" fmla="*/ 1167 w 1610"/>
                          <a:gd name="T91" fmla="*/ 193 h 1347"/>
                          <a:gd name="T92" fmla="*/ 1346 w 1610"/>
                          <a:gd name="T93" fmla="*/ 110 h 1347"/>
                          <a:gd name="T94" fmla="*/ 1486 w 1610"/>
                          <a:gd name="T95" fmla="*/ 47 h 1347"/>
                          <a:gd name="T96" fmla="*/ 1568 w 1610"/>
                          <a:gd name="T97" fmla="*/ 9 h 1347"/>
                          <a:gd name="T98" fmla="*/ 1587 w 1610"/>
                          <a:gd name="T99" fmla="*/ 0 h 1347"/>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68 w 10000"/>
                          <a:gd name="connsiteY93" fmla="*/ 9844 h 10000"/>
                          <a:gd name="connsiteX94" fmla="*/ 31 w 10000"/>
                          <a:gd name="connsiteY94" fmla="*/ 9725 h 10000"/>
                          <a:gd name="connsiteX95" fmla="*/ 12 w 10000"/>
                          <a:gd name="connsiteY95" fmla="*/ 9584 h 10000"/>
                          <a:gd name="connsiteX96" fmla="*/ 12 w 10000"/>
                          <a:gd name="connsiteY96" fmla="*/ 9465 h 10000"/>
                          <a:gd name="connsiteX97" fmla="*/ 12 w 10000"/>
                          <a:gd name="connsiteY97" fmla="*/ 9280 h 10000"/>
                          <a:gd name="connsiteX98" fmla="*/ 12 w 10000"/>
                          <a:gd name="connsiteY98" fmla="*/ 9035 h 10000"/>
                          <a:gd name="connsiteX99" fmla="*/ 12 w 10000"/>
                          <a:gd name="connsiteY99" fmla="*/ 8738 h 10000"/>
                          <a:gd name="connsiteX100" fmla="*/ 12 w 10000"/>
                          <a:gd name="connsiteY100" fmla="*/ 8411 h 10000"/>
                          <a:gd name="connsiteX101" fmla="*/ 12 w 10000"/>
                          <a:gd name="connsiteY101" fmla="*/ 8062 h 10000"/>
                          <a:gd name="connsiteX102" fmla="*/ 12 w 10000"/>
                          <a:gd name="connsiteY102" fmla="*/ 7706 h 10000"/>
                          <a:gd name="connsiteX103" fmla="*/ 12 w 10000"/>
                          <a:gd name="connsiteY103" fmla="*/ 7357 h 10000"/>
                          <a:gd name="connsiteX104" fmla="*/ 0 w 10000"/>
                          <a:gd name="connsiteY104" fmla="*/ 7023 h 10000"/>
                          <a:gd name="connsiteX105" fmla="*/ 0 w 10000"/>
                          <a:gd name="connsiteY105" fmla="*/ 6719 h 10000"/>
                          <a:gd name="connsiteX106" fmla="*/ 0 w 10000"/>
                          <a:gd name="connsiteY106" fmla="*/ 6459 h 10000"/>
                          <a:gd name="connsiteX107" fmla="*/ 0 w 10000"/>
                          <a:gd name="connsiteY107" fmla="*/ 6266 h 10000"/>
                          <a:gd name="connsiteX108" fmla="*/ 0 w 10000"/>
                          <a:gd name="connsiteY108" fmla="*/ 6140 h 10000"/>
                          <a:gd name="connsiteX109" fmla="*/ 0 w 10000"/>
                          <a:gd name="connsiteY109" fmla="*/ 6088 h 10000"/>
                          <a:gd name="connsiteX110" fmla="*/ 0 w 10000"/>
                          <a:gd name="connsiteY110" fmla="*/ 6058 h 10000"/>
                          <a:gd name="connsiteX111" fmla="*/ 12 w 10000"/>
                          <a:gd name="connsiteY111" fmla="*/ 5969 h 10000"/>
                          <a:gd name="connsiteX112" fmla="*/ 31 w 10000"/>
                          <a:gd name="connsiteY112" fmla="*/ 5850 h 10000"/>
                          <a:gd name="connsiteX113" fmla="*/ 75 w 10000"/>
                          <a:gd name="connsiteY113" fmla="*/ 5694 h 10000"/>
                          <a:gd name="connsiteX114" fmla="*/ 155 w 10000"/>
                          <a:gd name="connsiteY114" fmla="*/ 5538 h 10000"/>
                          <a:gd name="connsiteX115" fmla="*/ 273 w 10000"/>
                          <a:gd name="connsiteY115" fmla="*/ 5382 h 10000"/>
                          <a:gd name="connsiteX116" fmla="*/ 447 w 10000"/>
                          <a:gd name="connsiteY116" fmla="*/ 5226 h 10000"/>
                          <a:gd name="connsiteX117" fmla="*/ 509 w 10000"/>
                          <a:gd name="connsiteY117" fmla="*/ 5189 h 10000"/>
                          <a:gd name="connsiteX118" fmla="*/ 634 w 10000"/>
                          <a:gd name="connsiteY118" fmla="*/ 5108 h 10000"/>
                          <a:gd name="connsiteX119" fmla="*/ 795 w 10000"/>
                          <a:gd name="connsiteY119" fmla="*/ 5019 h 10000"/>
                          <a:gd name="connsiteX120" fmla="*/ 1012 w 10000"/>
                          <a:gd name="connsiteY120" fmla="*/ 4900 h 10000"/>
                          <a:gd name="connsiteX121" fmla="*/ 1248 w 10000"/>
                          <a:gd name="connsiteY121" fmla="*/ 4759 h 10000"/>
                          <a:gd name="connsiteX122" fmla="*/ 1534 w 10000"/>
                          <a:gd name="connsiteY122" fmla="*/ 4603 h 10000"/>
                          <a:gd name="connsiteX123" fmla="*/ 1851 w 10000"/>
                          <a:gd name="connsiteY123" fmla="*/ 4417 h 10000"/>
                          <a:gd name="connsiteX124" fmla="*/ 2199 w 10000"/>
                          <a:gd name="connsiteY124" fmla="*/ 4224 h 10000"/>
                          <a:gd name="connsiteX125" fmla="*/ 2565 w 10000"/>
                          <a:gd name="connsiteY125" fmla="*/ 4031 h 10000"/>
                          <a:gd name="connsiteX126" fmla="*/ 2957 w 10000"/>
                          <a:gd name="connsiteY126" fmla="*/ 3808 h 10000"/>
                          <a:gd name="connsiteX127" fmla="*/ 3360 w 10000"/>
                          <a:gd name="connsiteY127" fmla="*/ 3586 h 10000"/>
                          <a:gd name="connsiteX128" fmla="*/ 3783 w 10000"/>
                          <a:gd name="connsiteY128" fmla="*/ 3356 h 10000"/>
                          <a:gd name="connsiteX129" fmla="*/ 4217 w 10000"/>
                          <a:gd name="connsiteY129" fmla="*/ 3111 h 10000"/>
                          <a:gd name="connsiteX130" fmla="*/ 4652 w 10000"/>
                          <a:gd name="connsiteY130" fmla="*/ 2858 h 10000"/>
                          <a:gd name="connsiteX131" fmla="*/ 5099 w 10000"/>
                          <a:gd name="connsiteY131" fmla="*/ 2628 h 10000"/>
                          <a:gd name="connsiteX132" fmla="*/ 5540 w 10000"/>
                          <a:gd name="connsiteY132" fmla="*/ 2376 h 10000"/>
                          <a:gd name="connsiteX133" fmla="*/ 5975 w 10000"/>
                          <a:gd name="connsiteY133" fmla="*/ 2131 h 10000"/>
                          <a:gd name="connsiteX134" fmla="*/ 6410 w 10000"/>
                          <a:gd name="connsiteY134" fmla="*/ 1901 h 10000"/>
                          <a:gd name="connsiteX135" fmla="*/ 6839 w 10000"/>
                          <a:gd name="connsiteY135" fmla="*/ 1663 h 10000"/>
                          <a:gd name="connsiteX136" fmla="*/ 7248 w 10000"/>
                          <a:gd name="connsiteY136" fmla="*/ 1433 h 10000"/>
                          <a:gd name="connsiteX137" fmla="*/ 7640 w 10000"/>
                          <a:gd name="connsiteY137" fmla="*/ 1225 h 10000"/>
                          <a:gd name="connsiteX138" fmla="*/ 8012 w 10000"/>
                          <a:gd name="connsiteY138" fmla="*/ 1017 h 10000"/>
                          <a:gd name="connsiteX139" fmla="*/ 8360 w 10000"/>
                          <a:gd name="connsiteY139" fmla="*/ 817 h 10000"/>
                          <a:gd name="connsiteX140" fmla="*/ 8683 w 10000"/>
                          <a:gd name="connsiteY140" fmla="*/ 653 h 10000"/>
                          <a:gd name="connsiteX141" fmla="*/ 8969 w 10000"/>
                          <a:gd name="connsiteY141" fmla="*/ 483 h 10000"/>
                          <a:gd name="connsiteX142" fmla="*/ 9230 w 10000"/>
                          <a:gd name="connsiteY142" fmla="*/ 349 h 10000"/>
                          <a:gd name="connsiteX143" fmla="*/ 9447 w 10000"/>
                          <a:gd name="connsiteY143" fmla="*/ 230 h 10000"/>
                          <a:gd name="connsiteX144" fmla="*/ 9621 w 10000"/>
                          <a:gd name="connsiteY144" fmla="*/ 126 h 10000"/>
                          <a:gd name="connsiteX145" fmla="*/ 9739 w 10000"/>
                          <a:gd name="connsiteY145" fmla="*/ 67 h 10000"/>
                          <a:gd name="connsiteX146" fmla="*/ 9826 w 10000"/>
                          <a:gd name="connsiteY146" fmla="*/ 15 h 10000"/>
                          <a:gd name="connsiteX147" fmla="*/ 9845 w 10000"/>
                          <a:gd name="connsiteY147" fmla="*/ 0 h 10000"/>
                          <a:gd name="connsiteX148" fmla="*/ 9857 w 10000"/>
                          <a:gd name="connsiteY148" fmla="*/ 0 h 10000"/>
                          <a:gd name="connsiteX149" fmla="*/ 9870 w 10000"/>
                          <a:gd name="connsiteY149" fmla="*/ 0 h 10000"/>
                          <a:gd name="connsiteX150" fmla="*/ 9888 w 10000"/>
                          <a:gd name="connsiteY15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161 w 10000"/>
                          <a:gd name="connsiteY92" fmla="*/ 9955 h 10000"/>
                          <a:gd name="connsiteX93" fmla="*/ 31 w 10000"/>
                          <a:gd name="connsiteY93" fmla="*/ 9725 h 10000"/>
                          <a:gd name="connsiteX94" fmla="*/ 12 w 10000"/>
                          <a:gd name="connsiteY94" fmla="*/ 9584 h 10000"/>
                          <a:gd name="connsiteX95" fmla="*/ 12 w 10000"/>
                          <a:gd name="connsiteY95" fmla="*/ 9465 h 10000"/>
                          <a:gd name="connsiteX96" fmla="*/ 12 w 10000"/>
                          <a:gd name="connsiteY96" fmla="*/ 9280 h 10000"/>
                          <a:gd name="connsiteX97" fmla="*/ 12 w 10000"/>
                          <a:gd name="connsiteY97" fmla="*/ 9035 h 10000"/>
                          <a:gd name="connsiteX98" fmla="*/ 12 w 10000"/>
                          <a:gd name="connsiteY98" fmla="*/ 8738 h 10000"/>
                          <a:gd name="connsiteX99" fmla="*/ 12 w 10000"/>
                          <a:gd name="connsiteY99" fmla="*/ 8411 h 10000"/>
                          <a:gd name="connsiteX100" fmla="*/ 12 w 10000"/>
                          <a:gd name="connsiteY100" fmla="*/ 8062 h 10000"/>
                          <a:gd name="connsiteX101" fmla="*/ 12 w 10000"/>
                          <a:gd name="connsiteY101" fmla="*/ 7706 h 10000"/>
                          <a:gd name="connsiteX102" fmla="*/ 12 w 10000"/>
                          <a:gd name="connsiteY102" fmla="*/ 7357 h 10000"/>
                          <a:gd name="connsiteX103" fmla="*/ 0 w 10000"/>
                          <a:gd name="connsiteY103" fmla="*/ 7023 h 10000"/>
                          <a:gd name="connsiteX104" fmla="*/ 0 w 10000"/>
                          <a:gd name="connsiteY104" fmla="*/ 6719 h 10000"/>
                          <a:gd name="connsiteX105" fmla="*/ 0 w 10000"/>
                          <a:gd name="connsiteY105" fmla="*/ 6459 h 10000"/>
                          <a:gd name="connsiteX106" fmla="*/ 0 w 10000"/>
                          <a:gd name="connsiteY106" fmla="*/ 6266 h 10000"/>
                          <a:gd name="connsiteX107" fmla="*/ 0 w 10000"/>
                          <a:gd name="connsiteY107" fmla="*/ 6140 h 10000"/>
                          <a:gd name="connsiteX108" fmla="*/ 0 w 10000"/>
                          <a:gd name="connsiteY108" fmla="*/ 6088 h 10000"/>
                          <a:gd name="connsiteX109" fmla="*/ 0 w 10000"/>
                          <a:gd name="connsiteY109" fmla="*/ 6058 h 10000"/>
                          <a:gd name="connsiteX110" fmla="*/ 12 w 10000"/>
                          <a:gd name="connsiteY110" fmla="*/ 5969 h 10000"/>
                          <a:gd name="connsiteX111" fmla="*/ 31 w 10000"/>
                          <a:gd name="connsiteY111" fmla="*/ 5850 h 10000"/>
                          <a:gd name="connsiteX112" fmla="*/ 75 w 10000"/>
                          <a:gd name="connsiteY112" fmla="*/ 5694 h 10000"/>
                          <a:gd name="connsiteX113" fmla="*/ 155 w 10000"/>
                          <a:gd name="connsiteY113" fmla="*/ 5538 h 10000"/>
                          <a:gd name="connsiteX114" fmla="*/ 273 w 10000"/>
                          <a:gd name="connsiteY114" fmla="*/ 5382 h 10000"/>
                          <a:gd name="connsiteX115" fmla="*/ 447 w 10000"/>
                          <a:gd name="connsiteY115" fmla="*/ 5226 h 10000"/>
                          <a:gd name="connsiteX116" fmla="*/ 509 w 10000"/>
                          <a:gd name="connsiteY116" fmla="*/ 5189 h 10000"/>
                          <a:gd name="connsiteX117" fmla="*/ 634 w 10000"/>
                          <a:gd name="connsiteY117" fmla="*/ 5108 h 10000"/>
                          <a:gd name="connsiteX118" fmla="*/ 795 w 10000"/>
                          <a:gd name="connsiteY118" fmla="*/ 5019 h 10000"/>
                          <a:gd name="connsiteX119" fmla="*/ 1012 w 10000"/>
                          <a:gd name="connsiteY119" fmla="*/ 4900 h 10000"/>
                          <a:gd name="connsiteX120" fmla="*/ 1248 w 10000"/>
                          <a:gd name="connsiteY120" fmla="*/ 4759 h 10000"/>
                          <a:gd name="connsiteX121" fmla="*/ 1534 w 10000"/>
                          <a:gd name="connsiteY121" fmla="*/ 4603 h 10000"/>
                          <a:gd name="connsiteX122" fmla="*/ 1851 w 10000"/>
                          <a:gd name="connsiteY122" fmla="*/ 4417 h 10000"/>
                          <a:gd name="connsiteX123" fmla="*/ 2199 w 10000"/>
                          <a:gd name="connsiteY123" fmla="*/ 4224 h 10000"/>
                          <a:gd name="connsiteX124" fmla="*/ 2565 w 10000"/>
                          <a:gd name="connsiteY124" fmla="*/ 4031 h 10000"/>
                          <a:gd name="connsiteX125" fmla="*/ 2957 w 10000"/>
                          <a:gd name="connsiteY125" fmla="*/ 3808 h 10000"/>
                          <a:gd name="connsiteX126" fmla="*/ 3360 w 10000"/>
                          <a:gd name="connsiteY126" fmla="*/ 3586 h 10000"/>
                          <a:gd name="connsiteX127" fmla="*/ 3783 w 10000"/>
                          <a:gd name="connsiteY127" fmla="*/ 3356 h 10000"/>
                          <a:gd name="connsiteX128" fmla="*/ 4217 w 10000"/>
                          <a:gd name="connsiteY128" fmla="*/ 3111 h 10000"/>
                          <a:gd name="connsiteX129" fmla="*/ 4652 w 10000"/>
                          <a:gd name="connsiteY129" fmla="*/ 2858 h 10000"/>
                          <a:gd name="connsiteX130" fmla="*/ 5099 w 10000"/>
                          <a:gd name="connsiteY130" fmla="*/ 2628 h 10000"/>
                          <a:gd name="connsiteX131" fmla="*/ 5540 w 10000"/>
                          <a:gd name="connsiteY131" fmla="*/ 2376 h 10000"/>
                          <a:gd name="connsiteX132" fmla="*/ 5975 w 10000"/>
                          <a:gd name="connsiteY132" fmla="*/ 2131 h 10000"/>
                          <a:gd name="connsiteX133" fmla="*/ 6410 w 10000"/>
                          <a:gd name="connsiteY133" fmla="*/ 1901 h 10000"/>
                          <a:gd name="connsiteX134" fmla="*/ 6839 w 10000"/>
                          <a:gd name="connsiteY134" fmla="*/ 1663 h 10000"/>
                          <a:gd name="connsiteX135" fmla="*/ 7248 w 10000"/>
                          <a:gd name="connsiteY135" fmla="*/ 1433 h 10000"/>
                          <a:gd name="connsiteX136" fmla="*/ 7640 w 10000"/>
                          <a:gd name="connsiteY136" fmla="*/ 1225 h 10000"/>
                          <a:gd name="connsiteX137" fmla="*/ 8012 w 10000"/>
                          <a:gd name="connsiteY137" fmla="*/ 1017 h 10000"/>
                          <a:gd name="connsiteX138" fmla="*/ 8360 w 10000"/>
                          <a:gd name="connsiteY138" fmla="*/ 817 h 10000"/>
                          <a:gd name="connsiteX139" fmla="*/ 8683 w 10000"/>
                          <a:gd name="connsiteY139" fmla="*/ 653 h 10000"/>
                          <a:gd name="connsiteX140" fmla="*/ 8969 w 10000"/>
                          <a:gd name="connsiteY140" fmla="*/ 483 h 10000"/>
                          <a:gd name="connsiteX141" fmla="*/ 9230 w 10000"/>
                          <a:gd name="connsiteY141" fmla="*/ 349 h 10000"/>
                          <a:gd name="connsiteX142" fmla="*/ 9447 w 10000"/>
                          <a:gd name="connsiteY142" fmla="*/ 230 h 10000"/>
                          <a:gd name="connsiteX143" fmla="*/ 9621 w 10000"/>
                          <a:gd name="connsiteY143" fmla="*/ 126 h 10000"/>
                          <a:gd name="connsiteX144" fmla="*/ 9739 w 10000"/>
                          <a:gd name="connsiteY144" fmla="*/ 67 h 10000"/>
                          <a:gd name="connsiteX145" fmla="*/ 9826 w 10000"/>
                          <a:gd name="connsiteY145" fmla="*/ 15 h 10000"/>
                          <a:gd name="connsiteX146" fmla="*/ 9845 w 10000"/>
                          <a:gd name="connsiteY146" fmla="*/ 0 h 10000"/>
                          <a:gd name="connsiteX147" fmla="*/ 9857 w 10000"/>
                          <a:gd name="connsiteY147" fmla="*/ 0 h 10000"/>
                          <a:gd name="connsiteX148" fmla="*/ 9870 w 10000"/>
                          <a:gd name="connsiteY148" fmla="*/ 0 h 10000"/>
                          <a:gd name="connsiteX149" fmla="*/ 9888 w 10000"/>
                          <a:gd name="connsiteY14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205 w 10000"/>
                          <a:gd name="connsiteY91" fmla="*/ 9985 h 10000"/>
                          <a:gd name="connsiteX92" fmla="*/ 31 w 10000"/>
                          <a:gd name="connsiteY92" fmla="*/ 9725 h 10000"/>
                          <a:gd name="connsiteX93" fmla="*/ 12 w 10000"/>
                          <a:gd name="connsiteY93" fmla="*/ 9584 h 10000"/>
                          <a:gd name="connsiteX94" fmla="*/ 12 w 10000"/>
                          <a:gd name="connsiteY94" fmla="*/ 9465 h 10000"/>
                          <a:gd name="connsiteX95" fmla="*/ 12 w 10000"/>
                          <a:gd name="connsiteY95" fmla="*/ 9280 h 10000"/>
                          <a:gd name="connsiteX96" fmla="*/ 12 w 10000"/>
                          <a:gd name="connsiteY96" fmla="*/ 9035 h 10000"/>
                          <a:gd name="connsiteX97" fmla="*/ 12 w 10000"/>
                          <a:gd name="connsiteY97" fmla="*/ 8738 h 10000"/>
                          <a:gd name="connsiteX98" fmla="*/ 12 w 10000"/>
                          <a:gd name="connsiteY98" fmla="*/ 8411 h 10000"/>
                          <a:gd name="connsiteX99" fmla="*/ 12 w 10000"/>
                          <a:gd name="connsiteY99" fmla="*/ 8062 h 10000"/>
                          <a:gd name="connsiteX100" fmla="*/ 12 w 10000"/>
                          <a:gd name="connsiteY100" fmla="*/ 7706 h 10000"/>
                          <a:gd name="connsiteX101" fmla="*/ 12 w 10000"/>
                          <a:gd name="connsiteY101" fmla="*/ 7357 h 10000"/>
                          <a:gd name="connsiteX102" fmla="*/ 0 w 10000"/>
                          <a:gd name="connsiteY102" fmla="*/ 7023 h 10000"/>
                          <a:gd name="connsiteX103" fmla="*/ 0 w 10000"/>
                          <a:gd name="connsiteY103" fmla="*/ 6719 h 10000"/>
                          <a:gd name="connsiteX104" fmla="*/ 0 w 10000"/>
                          <a:gd name="connsiteY104" fmla="*/ 6459 h 10000"/>
                          <a:gd name="connsiteX105" fmla="*/ 0 w 10000"/>
                          <a:gd name="connsiteY105" fmla="*/ 6266 h 10000"/>
                          <a:gd name="connsiteX106" fmla="*/ 0 w 10000"/>
                          <a:gd name="connsiteY106" fmla="*/ 6140 h 10000"/>
                          <a:gd name="connsiteX107" fmla="*/ 0 w 10000"/>
                          <a:gd name="connsiteY107" fmla="*/ 6088 h 10000"/>
                          <a:gd name="connsiteX108" fmla="*/ 0 w 10000"/>
                          <a:gd name="connsiteY108" fmla="*/ 6058 h 10000"/>
                          <a:gd name="connsiteX109" fmla="*/ 12 w 10000"/>
                          <a:gd name="connsiteY109" fmla="*/ 5969 h 10000"/>
                          <a:gd name="connsiteX110" fmla="*/ 31 w 10000"/>
                          <a:gd name="connsiteY110" fmla="*/ 5850 h 10000"/>
                          <a:gd name="connsiteX111" fmla="*/ 75 w 10000"/>
                          <a:gd name="connsiteY111" fmla="*/ 5694 h 10000"/>
                          <a:gd name="connsiteX112" fmla="*/ 155 w 10000"/>
                          <a:gd name="connsiteY112" fmla="*/ 5538 h 10000"/>
                          <a:gd name="connsiteX113" fmla="*/ 273 w 10000"/>
                          <a:gd name="connsiteY113" fmla="*/ 5382 h 10000"/>
                          <a:gd name="connsiteX114" fmla="*/ 447 w 10000"/>
                          <a:gd name="connsiteY114" fmla="*/ 5226 h 10000"/>
                          <a:gd name="connsiteX115" fmla="*/ 509 w 10000"/>
                          <a:gd name="connsiteY115" fmla="*/ 5189 h 10000"/>
                          <a:gd name="connsiteX116" fmla="*/ 634 w 10000"/>
                          <a:gd name="connsiteY116" fmla="*/ 5108 h 10000"/>
                          <a:gd name="connsiteX117" fmla="*/ 795 w 10000"/>
                          <a:gd name="connsiteY117" fmla="*/ 5019 h 10000"/>
                          <a:gd name="connsiteX118" fmla="*/ 1012 w 10000"/>
                          <a:gd name="connsiteY118" fmla="*/ 4900 h 10000"/>
                          <a:gd name="connsiteX119" fmla="*/ 1248 w 10000"/>
                          <a:gd name="connsiteY119" fmla="*/ 4759 h 10000"/>
                          <a:gd name="connsiteX120" fmla="*/ 1534 w 10000"/>
                          <a:gd name="connsiteY120" fmla="*/ 4603 h 10000"/>
                          <a:gd name="connsiteX121" fmla="*/ 1851 w 10000"/>
                          <a:gd name="connsiteY121" fmla="*/ 4417 h 10000"/>
                          <a:gd name="connsiteX122" fmla="*/ 2199 w 10000"/>
                          <a:gd name="connsiteY122" fmla="*/ 4224 h 10000"/>
                          <a:gd name="connsiteX123" fmla="*/ 2565 w 10000"/>
                          <a:gd name="connsiteY123" fmla="*/ 4031 h 10000"/>
                          <a:gd name="connsiteX124" fmla="*/ 2957 w 10000"/>
                          <a:gd name="connsiteY124" fmla="*/ 3808 h 10000"/>
                          <a:gd name="connsiteX125" fmla="*/ 3360 w 10000"/>
                          <a:gd name="connsiteY125" fmla="*/ 3586 h 10000"/>
                          <a:gd name="connsiteX126" fmla="*/ 3783 w 10000"/>
                          <a:gd name="connsiteY126" fmla="*/ 3356 h 10000"/>
                          <a:gd name="connsiteX127" fmla="*/ 4217 w 10000"/>
                          <a:gd name="connsiteY127" fmla="*/ 3111 h 10000"/>
                          <a:gd name="connsiteX128" fmla="*/ 4652 w 10000"/>
                          <a:gd name="connsiteY128" fmla="*/ 2858 h 10000"/>
                          <a:gd name="connsiteX129" fmla="*/ 5099 w 10000"/>
                          <a:gd name="connsiteY129" fmla="*/ 2628 h 10000"/>
                          <a:gd name="connsiteX130" fmla="*/ 5540 w 10000"/>
                          <a:gd name="connsiteY130" fmla="*/ 2376 h 10000"/>
                          <a:gd name="connsiteX131" fmla="*/ 5975 w 10000"/>
                          <a:gd name="connsiteY131" fmla="*/ 2131 h 10000"/>
                          <a:gd name="connsiteX132" fmla="*/ 6410 w 10000"/>
                          <a:gd name="connsiteY132" fmla="*/ 1901 h 10000"/>
                          <a:gd name="connsiteX133" fmla="*/ 6839 w 10000"/>
                          <a:gd name="connsiteY133" fmla="*/ 1663 h 10000"/>
                          <a:gd name="connsiteX134" fmla="*/ 7248 w 10000"/>
                          <a:gd name="connsiteY134" fmla="*/ 1433 h 10000"/>
                          <a:gd name="connsiteX135" fmla="*/ 7640 w 10000"/>
                          <a:gd name="connsiteY135" fmla="*/ 1225 h 10000"/>
                          <a:gd name="connsiteX136" fmla="*/ 8012 w 10000"/>
                          <a:gd name="connsiteY136" fmla="*/ 1017 h 10000"/>
                          <a:gd name="connsiteX137" fmla="*/ 8360 w 10000"/>
                          <a:gd name="connsiteY137" fmla="*/ 817 h 10000"/>
                          <a:gd name="connsiteX138" fmla="*/ 8683 w 10000"/>
                          <a:gd name="connsiteY138" fmla="*/ 653 h 10000"/>
                          <a:gd name="connsiteX139" fmla="*/ 8969 w 10000"/>
                          <a:gd name="connsiteY139" fmla="*/ 483 h 10000"/>
                          <a:gd name="connsiteX140" fmla="*/ 9230 w 10000"/>
                          <a:gd name="connsiteY140" fmla="*/ 349 h 10000"/>
                          <a:gd name="connsiteX141" fmla="*/ 9447 w 10000"/>
                          <a:gd name="connsiteY141" fmla="*/ 230 h 10000"/>
                          <a:gd name="connsiteX142" fmla="*/ 9621 w 10000"/>
                          <a:gd name="connsiteY142" fmla="*/ 126 h 10000"/>
                          <a:gd name="connsiteX143" fmla="*/ 9739 w 10000"/>
                          <a:gd name="connsiteY143" fmla="*/ 67 h 10000"/>
                          <a:gd name="connsiteX144" fmla="*/ 9826 w 10000"/>
                          <a:gd name="connsiteY144" fmla="*/ 15 h 10000"/>
                          <a:gd name="connsiteX145" fmla="*/ 9845 w 10000"/>
                          <a:gd name="connsiteY145" fmla="*/ 0 h 10000"/>
                          <a:gd name="connsiteX146" fmla="*/ 9857 w 10000"/>
                          <a:gd name="connsiteY146" fmla="*/ 0 h 10000"/>
                          <a:gd name="connsiteX147" fmla="*/ 9870 w 10000"/>
                          <a:gd name="connsiteY147" fmla="*/ 0 h 10000"/>
                          <a:gd name="connsiteX148" fmla="*/ 9888 w 10000"/>
                          <a:gd name="connsiteY14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31 w 10000"/>
                          <a:gd name="connsiteY91" fmla="*/ 9725 h 10000"/>
                          <a:gd name="connsiteX92" fmla="*/ 12 w 10000"/>
                          <a:gd name="connsiteY92" fmla="*/ 9584 h 10000"/>
                          <a:gd name="connsiteX93" fmla="*/ 12 w 10000"/>
                          <a:gd name="connsiteY93" fmla="*/ 9465 h 10000"/>
                          <a:gd name="connsiteX94" fmla="*/ 12 w 10000"/>
                          <a:gd name="connsiteY94" fmla="*/ 9280 h 10000"/>
                          <a:gd name="connsiteX95" fmla="*/ 12 w 10000"/>
                          <a:gd name="connsiteY95" fmla="*/ 9035 h 10000"/>
                          <a:gd name="connsiteX96" fmla="*/ 12 w 10000"/>
                          <a:gd name="connsiteY96" fmla="*/ 8738 h 10000"/>
                          <a:gd name="connsiteX97" fmla="*/ 12 w 10000"/>
                          <a:gd name="connsiteY97" fmla="*/ 8411 h 10000"/>
                          <a:gd name="connsiteX98" fmla="*/ 12 w 10000"/>
                          <a:gd name="connsiteY98" fmla="*/ 8062 h 10000"/>
                          <a:gd name="connsiteX99" fmla="*/ 12 w 10000"/>
                          <a:gd name="connsiteY99" fmla="*/ 7706 h 10000"/>
                          <a:gd name="connsiteX100" fmla="*/ 12 w 10000"/>
                          <a:gd name="connsiteY100" fmla="*/ 7357 h 10000"/>
                          <a:gd name="connsiteX101" fmla="*/ 0 w 10000"/>
                          <a:gd name="connsiteY101" fmla="*/ 7023 h 10000"/>
                          <a:gd name="connsiteX102" fmla="*/ 0 w 10000"/>
                          <a:gd name="connsiteY102" fmla="*/ 6719 h 10000"/>
                          <a:gd name="connsiteX103" fmla="*/ 0 w 10000"/>
                          <a:gd name="connsiteY103" fmla="*/ 6459 h 10000"/>
                          <a:gd name="connsiteX104" fmla="*/ 0 w 10000"/>
                          <a:gd name="connsiteY104" fmla="*/ 6266 h 10000"/>
                          <a:gd name="connsiteX105" fmla="*/ 0 w 10000"/>
                          <a:gd name="connsiteY105" fmla="*/ 6140 h 10000"/>
                          <a:gd name="connsiteX106" fmla="*/ 0 w 10000"/>
                          <a:gd name="connsiteY106" fmla="*/ 6088 h 10000"/>
                          <a:gd name="connsiteX107" fmla="*/ 0 w 10000"/>
                          <a:gd name="connsiteY107" fmla="*/ 6058 h 10000"/>
                          <a:gd name="connsiteX108" fmla="*/ 12 w 10000"/>
                          <a:gd name="connsiteY108" fmla="*/ 5969 h 10000"/>
                          <a:gd name="connsiteX109" fmla="*/ 31 w 10000"/>
                          <a:gd name="connsiteY109" fmla="*/ 5850 h 10000"/>
                          <a:gd name="connsiteX110" fmla="*/ 75 w 10000"/>
                          <a:gd name="connsiteY110" fmla="*/ 5694 h 10000"/>
                          <a:gd name="connsiteX111" fmla="*/ 155 w 10000"/>
                          <a:gd name="connsiteY111" fmla="*/ 5538 h 10000"/>
                          <a:gd name="connsiteX112" fmla="*/ 273 w 10000"/>
                          <a:gd name="connsiteY112" fmla="*/ 5382 h 10000"/>
                          <a:gd name="connsiteX113" fmla="*/ 447 w 10000"/>
                          <a:gd name="connsiteY113" fmla="*/ 5226 h 10000"/>
                          <a:gd name="connsiteX114" fmla="*/ 509 w 10000"/>
                          <a:gd name="connsiteY114" fmla="*/ 5189 h 10000"/>
                          <a:gd name="connsiteX115" fmla="*/ 634 w 10000"/>
                          <a:gd name="connsiteY115" fmla="*/ 5108 h 10000"/>
                          <a:gd name="connsiteX116" fmla="*/ 795 w 10000"/>
                          <a:gd name="connsiteY116" fmla="*/ 5019 h 10000"/>
                          <a:gd name="connsiteX117" fmla="*/ 1012 w 10000"/>
                          <a:gd name="connsiteY117" fmla="*/ 4900 h 10000"/>
                          <a:gd name="connsiteX118" fmla="*/ 1248 w 10000"/>
                          <a:gd name="connsiteY118" fmla="*/ 4759 h 10000"/>
                          <a:gd name="connsiteX119" fmla="*/ 1534 w 10000"/>
                          <a:gd name="connsiteY119" fmla="*/ 4603 h 10000"/>
                          <a:gd name="connsiteX120" fmla="*/ 1851 w 10000"/>
                          <a:gd name="connsiteY120" fmla="*/ 4417 h 10000"/>
                          <a:gd name="connsiteX121" fmla="*/ 2199 w 10000"/>
                          <a:gd name="connsiteY121" fmla="*/ 4224 h 10000"/>
                          <a:gd name="connsiteX122" fmla="*/ 2565 w 10000"/>
                          <a:gd name="connsiteY122" fmla="*/ 4031 h 10000"/>
                          <a:gd name="connsiteX123" fmla="*/ 2957 w 10000"/>
                          <a:gd name="connsiteY123" fmla="*/ 3808 h 10000"/>
                          <a:gd name="connsiteX124" fmla="*/ 3360 w 10000"/>
                          <a:gd name="connsiteY124" fmla="*/ 3586 h 10000"/>
                          <a:gd name="connsiteX125" fmla="*/ 3783 w 10000"/>
                          <a:gd name="connsiteY125" fmla="*/ 3356 h 10000"/>
                          <a:gd name="connsiteX126" fmla="*/ 4217 w 10000"/>
                          <a:gd name="connsiteY126" fmla="*/ 3111 h 10000"/>
                          <a:gd name="connsiteX127" fmla="*/ 4652 w 10000"/>
                          <a:gd name="connsiteY127" fmla="*/ 2858 h 10000"/>
                          <a:gd name="connsiteX128" fmla="*/ 5099 w 10000"/>
                          <a:gd name="connsiteY128" fmla="*/ 2628 h 10000"/>
                          <a:gd name="connsiteX129" fmla="*/ 5540 w 10000"/>
                          <a:gd name="connsiteY129" fmla="*/ 2376 h 10000"/>
                          <a:gd name="connsiteX130" fmla="*/ 5975 w 10000"/>
                          <a:gd name="connsiteY130" fmla="*/ 2131 h 10000"/>
                          <a:gd name="connsiteX131" fmla="*/ 6410 w 10000"/>
                          <a:gd name="connsiteY131" fmla="*/ 1901 h 10000"/>
                          <a:gd name="connsiteX132" fmla="*/ 6839 w 10000"/>
                          <a:gd name="connsiteY132" fmla="*/ 1663 h 10000"/>
                          <a:gd name="connsiteX133" fmla="*/ 7248 w 10000"/>
                          <a:gd name="connsiteY133" fmla="*/ 1433 h 10000"/>
                          <a:gd name="connsiteX134" fmla="*/ 7640 w 10000"/>
                          <a:gd name="connsiteY134" fmla="*/ 1225 h 10000"/>
                          <a:gd name="connsiteX135" fmla="*/ 8012 w 10000"/>
                          <a:gd name="connsiteY135" fmla="*/ 1017 h 10000"/>
                          <a:gd name="connsiteX136" fmla="*/ 8360 w 10000"/>
                          <a:gd name="connsiteY136" fmla="*/ 817 h 10000"/>
                          <a:gd name="connsiteX137" fmla="*/ 8683 w 10000"/>
                          <a:gd name="connsiteY137" fmla="*/ 653 h 10000"/>
                          <a:gd name="connsiteX138" fmla="*/ 8969 w 10000"/>
                          <a:gd name="connsiteY138" fmla="*/ 483 h 10000"/>
                          <a:gd name="connsiteX139" fmla="*/ 9230 w 10000"/>
                          <a:gd name="connsiteY139" fmla="*/ 349 h 10000"/>
                          <a:gd name="connsiteX140" fmla="*/ 9447 w 10000"/>
                          <a:gd name="connsiteY140" fmla="*/ 230 h 10000"/>
                          <a:gd name="connsiteX141" fmla="*/ 9621 w 10000"/>
                          <a:gd name="connsiteY141" fmla="*/ 126 h 10000"/>
                          <a:gd name="connsiteX142" fmla="*/ 9739 w 10000"/>
                          <a:gd name="connsiteY142" fmla="*/ 67 h 10000"/>
                          <a:gd name="connsiteX143" fmla="*/ 9826 w 10000"/>
                          <a:gd name="connsiteY143" fmla="*/ 15 h 10000"/>
                          <a:gd name="connsiteX144" fmla="*/ 9845 w 10000"/>
                          <a:gd name="connsiteY144" fmla="*/ 0 h 10000"/>
                          <a:gd name="connsiteX145" fmla="*/ 9857 w 10000"/>
                          <a:gd name="connsiteY145" fmla="*/ 0 h 10000"/>
                          <a:gd name="connsiteX146" fmla="*/ 9870 w 10000"/>
                          <a:gd name="connsiteY146" fmla="*/ 0 h 10000"/>
                          <a:gd name="connsiteX147" fmla="*/ 9888 w 10000"/>
                          <a:gd name="connsiteY147"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584 h 10000"/>
                          <a:gd name="connsiteX92" fmla="*/ 12 w 10000"/>
                          <a:gd name="connsiteY92" fmla="*/ 9465 h 10000"/>
                          <a:gd name="connsiteX93" fmla="*/ 12 w 10000"/>
                          <a:gd name="connsiteY93" fmla="*/ 9280 h 10000"/>
                          <a:gd name="connsiteX94" fmla="*/ 12 w 10000"/>
                          <a:gd name="connsiteY94" fmla="*/ 9035 h 10000"/>
                          <a:gd name="connsiteX95" fmla="*/ 12 w 10000"/>
                          <a:gd name="connsiteY95" fmla="*/ 8738 h 10000"/>
                          <a:gd name="connsiteX96" fmla="*/ 12 w 10000"/>
                          <a:gd name="connsiteY96" fmla="*/ 8411 h 10000"/>
                          <a:gd name="connsiteX97" fmla="*/ 12 w 10000"/>
                          <a:gd name="connsiteY97" fmla="*/ 8062 h 10000"/>
                          <a:gd name="connsiteX98" fmla="*/ 12 w 10000"/>
                          <a:gd name="connsiteY98" fmla="*/ 7706 h 10000"/>
                          <a:gd name="connsiteX99" fmla="*/ 12 w 10000"/>
                          <a:gd name="connsiteY99" fmla="*/ 7357 h 10000"/>
                          <a:gd name="connsiteX100" fmla="*/ 0 w 10000"/>
                          <a:gd name="connsiteY100" fmla="*/ 7023 h 10000"/>
                          <a:gd name="connsiteX101" fmla="*/ 0 w 10000"/>
                          <a:gd name="connsiteY101" fmla="*/ 6719 h 10000"/>
                          <a:gd name="connsiteX102" fmla="*/ 0 w 10000"/>
                          <a:gd name="connsiteY102" fmla="*/ 6459 h 10000"/>
                          <a:gd name="connsiteX103" fmla="*/ 0 w 10000"/>
                          <a:gd name="connsiteY103" fmla="*/ 6266 h 10000"/>
                          <a:gd name="connsiteX104" fmla="*/ 0 w 10000"/>
                          <a:gd name="connsiteY104" fmla="*/ 6140 h 10000"/>
                          <a:gd name="connsiteX105" fmla="*/ 0 w 10000"/>
                          <a:gd name="connsiteY105" fmla="*/ 6088 h 10000"/>
                          <a:gd name="connsiteX106" fmla="*/ 0 w 10000"/>
                          <a:gd name="connsiteY106" fmla="*/ 6058 h 10000"/>
                          <a:gd name="connsiteX107" fmla="*/ 12 w 10000"/>
                          <a:gd name="connsiteY107" fmla="*/ 5969 h 10000"/>
                          <a:gd name="connsiteX108" fmla="*/ 31 w 10000"/>
                          <a:gd name="connsiteY108" fmla="*/ 5850 h 10000"/>
                          <a:gd name="connsiteX109" fmla="*/ 75 w 10000"/>
                          <a:gd name="connsiteY109" fmla="*/ 5694 h 10000"/>
                          <a:gd name="connsiteX110" fmla="*/ 155 w 10000"/>
                          <a:gd name="connsiteY110" fmla="*/ 5538 h 10000"/>
                          <a:gd name="connsiteX111" fmla="*/ 273 w 10000"/>
                          <a:gd name="connsiteY111" fmla="*/ 5382 h 10000"/>
                          <a:gd name="connsiteX112" fmla="*/ 447 w 10000"/>
                          <a:gd name="connsiteY112" fmla="*/ 5226 h 10000"/>
                          <a:gd name="connsiteX113" fmla="*/ 509 w 10000"/>
                          <a:gd name="connsiteY113" fmla="*/ 5189 h 10000"/>
                          <a:gd name="connsiteX114" fmla="*/ 634 w 10000"/>
                          <a:gd name="connsiteY114" fmla="*/ 5108 h 10000"/>
                          <a:gd name="connsiteX115" fmla="*/ 795 w 10000"/>
                          <a:gd name="connsiteY115" fmla="*/ 5019 h 10000"/>
                          <a:gd name="connsiteX116" fmla="*/ 1012 w 10000"/>
                          <a:gd name="connsiteY116" fmla="*/ 4900 h 10000"/>
                          <a:gd name="connsiteX117" fmla="*/ 1248 w 10000"/>
                          <a:gd name="connsiteY117" fmla="*/ 4759 h 10000"/>
                          <a:gd name="connsiteX118" fmla="*/ 1534 w 10000"/>
                          <a:gd name="connsiteY118" fmla="*/ 4603 h 10000"/>
                          <a:gd name="connsiteX119" fmla="*/ 1851 w 10000"/>
                          <a:gd name="connsiteY119" fmla="*/ 4417 h 10000"/>
                          <a:gd name="connsiteX120" fmla="*/ 2199 w 10000"/>
                          <a:gd name="connsiteY120" fmla="*/ 4224 h 10000"/>
                          <a:gd name="connsiteX121" fmla="*/ 2565 w 10000"/>
                          <a:gd name="connsiteY121" fmla="*/ 4031 h 10000"/>
                          <a:gd name="connsiteX122" fmla="*/ 2957 w 10000"/>
                          <a:gd name="connsiteY122" fmla="*/ 3808 h 10000"/>
                          <a:gd name="connsiteX123" fmla="*/ 3360 w 10000"/>
                          <a:gd name="connsiteY123" fmla="*/ 3586 h 10000"/>
                          <a:gd name="connsiteX124" fmla="*/ 3783 w 10000"/>
                          <a:gd name="connsiteY124" fmla="*/ 3356 h 10000"/>
                          <a:gd name="connsiteX125" fmla="*/ 4217 w 10000"/>
                          <a:gd name="connsiteY125" fmla="*/ 3111 h 10000"/>
                          <a:gd name="connsiteX126" fmla="*/ 4652 w 10000"/>
                          <a:gd name="connsiteY126" fmla="*/ 2858 h 10000"/>
                          <a:gd name="connsiteX127" fmla="*/ 5099 w 10000"/>
                          <a:gd name="connsiteY127" fmla="*/ 2628 h 10000"/>
                          <a:gd name="connsiteX128" fmla="*/ 5540 w 10000"/>
                          <a:gd name="connsiteY128" fmla="*/ 2376 h 10000"/>
                          <a:gd name="connsiteX129" fmla="*/ 5975 w 10000"/>
                          <a:gd name="connsiteY129" fmla="*/ 2131 h 10000"/>
                          <a:gd name="connsiteX130" fmla="*/ 6410 w 10000"/>
                          <a:gd name="connsiteY130" fmla="*/ 1901 h 10000"/>
                          <a:gd name="connsiteX131" fmla="*/ 6839 w 10000"/>
                          <a:gd name="connsiteY131" fmla="*/ 1663 h 10000"/>
                          <a:gd name="connsiteX132" fmla="*/ 7248 w 10000"/>
                          <a:gd name="connsiteY132" fmla="*/ 1433 h 10000"/>
                          <a:gd name="connsiteX133" fmla="*/ 7640 w 10000"/>
                          <a:gd name="connsiteY133" fmla="*/ 1225 h 10000"/>
                          <a:gd name="connsiteX134" fmla="*/ 8012 w 10000"/>
                          <a:gd name="connsiteY134" fmla="*/ 1017 h 10000"/>
                          <a:gd name="connsiteX135" fmla="*/ 8360 w 10000"/>
                          <a:gd name="connsiteY135" fmla="*/ 817 h 10000"/>
                          <a:gd name="connsiteX136" fmla="*/ 8683 w 10000"/>
                          <a:gd name="connsiteY136" fmla="*/ 653 h 10000"/>
                          <a:gd name="connsiteX137" fmla="*/ 8969 w 10000"/>
                          <a:gd name="connsiteY137" fmla="*/ 483 h 10000"/>
                          <a:gd name="connsiteX138" fmla="*/ 9230 w 10000"/>
                          <a:gd name="connsiteY138" fmla="*/ 349 h 10000"/>
                          <a:gd name="connsiteX139" fmla="*/ 9447 w 10000"/>
                          <a:gd name="connsiteY139" fmla="*/ 230 h 10000"/>
                          <a:gd name="connsiteX140" fmla="*/ 9621 w 10000"/>
                          <a:gd name="connsiteY140" fmla="*/ 126 h 10000"/>
                          <a:gd name="connsiteX141" fmla="*/ 9739 w 10000"/>
                          <a:gd name="connsiteY141" fmla="*/ 67 h 10000"/>
                          <a:gd name="connsiteX142" fmla="*/ 9826 w 10000"/>
                          <a:gd name="connsiteY142" fmla="*/ 15 h 10000"/>
                          <a:gd name="connsiteX143" fmla="*/ 9845 w 10000"/>
                          <a:gd name="connsiteY143" fmla="*/ 0 h 10000"/>
                          <a:gd name="connsiteX144" fmla="*/ 9857 w 10000"/>
                          <a:gd name="connsiteY144" fmla="*/ 0 h 10000"/>
                          <a:gd name="connsiteX145" fmla="*/ 9870 w 10000"/>
                          <a:gd name="connsiteY145" fmla="*/ 0 h 10000"/>
                          <a:gd name="connsiteX146" fmla="*/ 9888 w 10000"/>
                          <a:gd name="connsiteY146"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465 h 10000"/>
                          <a:gd name="connsiteX92" fmla="*/ 12 w 10000"/>
                          <a:gd name="connsiteY92" fmla="*/ 9280 h 10000"/>
                          <a:gd name="connsiteX93" fmla="*/ 12 w 10000"/>
                          <a:gd name="connsiteY93" fmla="*/ 9035 h 10000"/>
                          <a:gd name="connsiteX94" fmla="*/ 12 w 10000"/>
                          <a:gd name="connsiteY94" fmla="*/ 8738 h 10000"/>
                          <a:gd name="connsiteX95" fmla="*/ 12 w 10000"/>
                          <a:gd name="connsiteY95" fmla="*/ 8411 h 10000"/>
                          <a:gd name="connsiteX96" fmla="*/ 12 w 10000"/>
                          <a:gd name="connsiteY96" fmla="*/ 8062 h 10000"/>
                          <a:gd name="connsiteX97" fmla="*/ 12 w 10000"/>
                          <a:gd name="connsiteY97" fmla="*/ 7706 h 10000"/>
                          <a:gd name="connsiteX98" fmla="*/ 12 w 10000"/>
                          <a:gd name="connsiteY98" fmla="*/ 7357 h 10000"/>
                          <a:gd name="connsiteX99" fmla="*/ 0 w 10000"/>
                          <a:gd name="connsiteY99" fmla="*/ 7023 h 10000"/>
                          <a:gd name="connsiteX100" fmla="*/ 0 w 10000"/>
                          <a:gd name="connsiteY100" fmla="*/ 6719 h 10000"/>
                          <a:gd name="connsiteX101" fmla="*/ 0 w 10000"/>
                          <a:gd name="connsiteY101" fmla="*/ 6459 h 10000"/>
                          <a:gd name="connsiteX102" fmla="*/ 0 w 10000"/>
                          <a:gd name="connsiteY102" fmla="*/ 6266 h 10000"/>
                          <a:gd name="connsiteX103" fmla="*/ 0 w 10000"/>
                          <a:gd name="connsiteY103" fmla="*/ 6140 h 10000"/>
                          <a:gd name="connsiteX104" fmla="*/ 0 w 10000"/>
                          <a:gd name="connsiteY104" fmla="*/ 6088 h 10000"/>
                          <a:gd name="connsiteX105" fmla="*/ 0 w 10000"/>
                          <a:gd name="connsiteY105" fmla="*/ 6058 h 10000"/>
                          <a:gd name="connsiteX106" fmla="*/ 12 w 10000"/>
                          <a:gd name="connsiteY106" fmla="*/ 5969 h 10000"/>
                          <a:gd name="connsiteX107" fmla="*/ 31 w 10000"/>
                          <a:gd name="connsiteY107" fmla="*/ 5850 h 10000"/>
                          <a:gd name="connsiteX108" fmla="*/ 75 w 10000"/>
                          <a:gd name="connsiteY108" fmla="*/ 5694 h 10000"/>
                          <a:gd name="connsiteX109" fmla="*/ 155 w 10000"/>
                          <a:gd name="connsiteY109" fmla="*/ 5538 h 10000"/>
                          <a:gd name="connsiteX110" fmla="*/ 273 w 10000"/>
                          <a:gd name="connsiteY110" fmla="*/ 5382 h 10000"/>
                          <a:gd name="connsiteX111" fmla="*/ 447 w 10000"/>
                          <a:gd name="connsiteY111" fmla="*/ 5226 h 10000"/>
                          <a:gd name="connsiteX112" fmla="*/ 509 w 10000"/>
                          <a:gd name="connsiteY112" fmla="*/ 5189 h 10000"/>
                          <a:gd name="connsiteX113" fmla="*/ 634 w 10000"/>
                          <a:gd name="connsiteY113" fmla="*/ 5108 h 10000"/>
                          <a:gd name="connsiteX114" fmla="*/ 795 w 10000"/>
                          <a:gd name="connsiteY114" fmla="*/ 5019 h 10000"/>
                          <a:gd name="connsiteX115" fmla="*/ 1012 w 10000"/>
                          <a:gd name="connsiteY115" fmla="*/ 4900 h 10000"/>
                          <a:gd name="connsiteX116" fmla="*/ 1248 w 10000"/>
                          <a:gd name="connsiteY116" fmla="*/ 4759 h 10000"/>
                          <a:gd name="connsiteX117" fmla="*/ 1534 w 10000"/>
                          <a:gd name="connsiteY117" fmla="*/ 4603 h 10000"/>
                          <a:gd name="connsiteX118" fmla="*/ 1851 w 10000"/>
                          <a:gd name="connsiteY118" fmla="*/ 4417 h 10000"/>
                          <a:gd name="connsiteX119" fmla="*/ 2199 w 10000"/>
                          <a:gd name="connsiteY119" fmla="*/ 4224 h 10000"/>
                          <a:gd name="connsiteX120" fmla="*/ 2565 w 10000"/>
                          <a:gd name="connsiteY120" fmla="*/ 4031 h 10000"/>
                          <a:gd name="connsiteX121" fmla="*/ 2957 w 10000"/>
                          <a:gd name="connsiteY121" fmla="*/ 3808 h 10000"/>
                          <a:gd name="connsiteX122" fmla="*/ 3360 w 10000"/>
                          <a:gd name="connsiteY122" fmla="*/ 3586 h 10000"/>
                          <a:gd name="connsiteX123" fmla="*/ 3783 w 10000"/>
                          <a:gd name="connsiteY123" fmla="*/ 3356 h 10000"/>
                          <a:gd name="connsiteX124" fmla="*/ 4217 w 10000"/>
                          <a:gd name="connsiteY124" fmla="*/ 3111 h 10000"/>
                          <a:gd name="connsiteX125" fmla="*/ 4652 w 10000"/>
                          <a:gd name="connsiteY125" fmla="*/ 2858 h 10000"/>
                          <a:gd name="connsiteX126" fmla="*/ 5099 w 10000"/>
                          <a:gd name="connsiteY126" fmla="*/ 2628 h 10000"/>
                          <a:gd name="connsiteX127" fmla="*/ 5540 w 10000"/>
                          <a:gd name="connsiteY127" fmla="*/ 2376 h 10000"/>
                          <a:gd name="connsiteX128" fmla="*/ 5975 w 10000"/>
                          <a:gd name="connsiteY128" fmla="*/ 2131 h 10000"/>
                          <a:gd name="connsiteX129" fmla="*/ 6410 w 10000"/>
                          <a:gd name="connsiteY129" fmla="*/ 1901 h 10000"/>
                          <a:gd name="connsiteX130" fmla="*/ 6839 w 10000"/>
                          <a:gd name="connsiteY130" fmla="*/ 1663 h 10000"/>
                          <a:gd name="connsiteX131" fmla="*/ 7248 w 10000"/>
                          <a:gd name="connsiteY131" fmla="*/ 1433 h 10000"/>
                          <a:gd name="connsiteX132" fmla="*/ 7640 w 10000"/>
                          <a:gd name="connsiteY132" fmla="*/ 1225 h 10000"/>
                          <a:gd name="connsiteX133" fmla="*/ 8012 w 10000"/>
                          <a:gd name="connsiteY133" fmla="*/ 1017 h 10000"/>
                          <a:gd name="connsiteX134" fmla="*/ 8360 w 10000"/>
                          <a:gd name="connsiteY134" fmla="*/ 817 h 10000"/>
                          <a:gd name="connsiteX135" fmla="*/ 8683 w 10000"/>
                          <a:gd name="connsiteY135" fmla="*/ 653 h 10000"/>
                          <a:gd name="connsiteX136" fmla="*/ 8969 w 10000"/>
                          <a:gd name="connsiteY136" fmla="*/ 483 h 10000"/>
                          <a:gd name="connsiteX137" fmla="*/ 9230 w 10000"/>
                          <a:gd name="connsiteY137" fmla="*/ 349 h 10000"/>
                          <a:gd name="connsiteX138" fmla="*/ 9447 w 10000"/>
                          <a:gd name="connsiteY138" fmla="*/ 230 h 10000"/>
                          <a:gd name="connsiteX139" fmla="*/ 9621 w 10000"/>
                          <a:gd name="connsiteY139" fmla="*/ 126 h 10000"/>
                          <a:gd name="connsiteX140" fmla="*/ 9739 w 10000"/>
                          <a:gd name="connsiteY140" fmla="*/ 67 h 10000"/>
                          <a:gd name="connsiteX141" fmla="*/ 9826 w 10000"/>
                          <a:gd name="connsiteY141" fmla="*/ 15 h 10000"/>
                          <a:gd name="connsiteX142" fmla="*/ 9845 w 10000"/>
                          <a:gd name="connsiteY142" fmla="*/ 0 h 10000"/>
                          <a:gd name="connsiteX143" fmla="*/ 9857 w 10000"/>
                          <a:gd name="connsiteY143" fmla="*/ 0 h 10000"/>
                          <a:gd name="connsiteX144" fmla="*/ 9870 w 10000"/>
                          <a:gd name="connsiteY144" fmla="*/ 0 h 10000"/>
                          <a:gd name="connsiteX145" fmla="*/ 9888 w 10000"/>
                          <a:gd name="connsiteY145"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9035 h 10000"/>
                          <a:gd name="connsiteX93" fmla="*/ 12 w 10000"/>
                          <a:gd name="connsiteY93" fmla="*/ 8738 h 10000"/>
                          <a:gd name="connsiteX94" fmla="*/ 12 w 10000"/>
                          <a:gd name="connsiteY94" fmla="*/ 8411 h 10000"/>
                          <a:gd name="connsiteX95" fmla="*/ 12 w 10000"/>
                          <a:gd name="connsiteY95" fmla="*/ 8062 h 10000"/>
                          <a:gd name="connsiteX96" fmla="*/ 12 w 10000"/>
                          <a:gd name="connsiteY96" fmla="*/ 7706 h 10000"/>
                          <a:gd name="connsiteX97" fmla="*/ 12 w 10000"/>
                          <a:gd name="connsiteY97" fmla="*/ 7357 h 10000"/>
                          <a:gd name="connsiteX98" fmla="*/ 0 w 10000"/>
                          <a:gd name="connsiteY98" fmla="*/ 7023 h 10000"/>
                          <a:gd name="connsiteX99" fmla="*/ 0 w 10000"/>
                          <a:gd name="connsiteY99" fmla="*/ 6719 h 10000"/>
                          <a:gd name="connsiteX100" fmla="*/ 0 w 10000"/>
                          <a:gd name="connsiteY100" fmla="*/ 6459 h 10000"/>
                          <a:gd name="connsiteX101" fmla="*/ 0 w 10000"/>
                          <a:gd name="connsiteY101" fmla="*/ 6266 h 10000"/>
                          <a:gd name="connsiteX102" fmla="*/ 0 w 10000"/>
                          <a:gd name="connsiteY102" fmla="*/ 6140 h 10000"/>
                          <a:gd name="connsiteX103" fmla="*/ 0 w 10000"/>
                          <a:gd name="connsiteY103" fmla="*/ 6088 h 10000"/>
                          <a:gd name="connsiteX104" fmla="*/ 0 w 10000"/>
                          <a:gd name="connsiteY104" fmla="*/ 6058 h 10000"/>
                          <a:gd name="connsiteX105" fmla="*/ 12 w 10000"/>
                          <a:gd name="connsiteY105" fmla="*/ 5969 h 10000"/>
                          <a:gd name="connsiteX106" fmla="*/ 31 w 10000"/>
                          <a:gd name="connsiteY106" fmla="*/ 5850 h 10000"/>
                          <a:gd name="connsiteX107" fmla="*/ 75 w 10000"/>
                          <a:gd name="connsiteY107" fmla="*/ 5694 h 10000"/>
                          <a:gd name="connsiteX108" fmla="*/ 155 w 10000"/>
                          <a:gd name="connsiteY108" fmla="*/ 5538 h 10000"/>
                          <a:gd name="connsiteX109" fmla="*/ 273 w 10000"/>
                          <a:gd name="connsiteY109" fmla="*/ 5382 h 10000"/>
                          <a:gd name="connsiteX110" fmla="*/ 447 w 10000"/>
                          <a:gd name="connsiteY110" fmla="*/ 5226 h 10000"/>
                          <a:gd name="connsiteX111" fmla="*/ 509 w 10000"/>
                          <a:gd name="connsiteY111" fmla="*/ 5189 h 10000"/>
                          <a:gd name="connsiteX112" fmla="*/ 634 w 10000"/>
                          <a:gd name="connsiteY112" fmla="*/ 5108 h 10000"/>
                          <a:gd name="connsiteX113" fmla="*/ 795 w 10000"/>
                          <a:gd name="connsiteY113" fmla="*/ 5019 h 10000"/>
                          <a:gd name="connsiteX114" fmla="*/ 1012 w 10000"/>
                          <a:gd name="connsiteY114" fmla="*/ 4900 h 10000"/>
                          <a:gd name="connsiteX115" fmla="*/ 1248 w 10000"/>
                          <a:gd name="connsiteY115" fmla="*/ 4759 h 10000"/>
                          <a:gd name="connsiteX116" fmla="*/ 1534 w 10000"/>
                          <a:gd name="connsiteY116" fmla="*/ 4603 h 10000"/>
                          <a:gd name="connsiteX117" fmla="*/ 1851 w 10000"/>
                          <a:gd name="connsiteY117" fmla="*/ 4417 h 10000"/>
                          <a:gd name="connsiteX118" fmla="*/ 2199 w 10000"/>
                          <a:gd name="connsiteY118" fmla="*/ 4224 h 10000"/>
                          <a:gd name="connsiteX119" fmla="*/ 2565 w 10000"/>
                          <a:gd name="connsiteY119" fmla="*/ 4031 h 10000"/>
                          <a:gd name="connsiteX120" fmla="*/ 2957 w 10000"/>
                          <a:gd name="connsiteY120" fmla="*/ 3808 h 10000"/>
                          <a:gd name="connsiteX121" fmla="*/ 3360 w 10000"/>
                          <a:gd name="connsiteY121" fmla="*/ 3586 h 10000"/>
                          <a:gd name="connsiteX122" fmla="*/ 3783 w 10000"/>
                          <a:gd name="connsiteY122" fmla="*/ 3356 h 10000"/>
                          <a:gd name="connsiteX123" fmla="*/ 4217 w 10000"/>
                          <a:gd name="connsiteY123" fmla="*/ 3111 h 10000"/>
                          <a:gd name="connsiteX124" fmla="*/ 4652 w 10000"/>
                          <a:gd name="connsiteY124" fmla="*/ 2858 h 10000"/>
                          <a:gd name="connsiteX125" fmla="*/ 5099 w 10000"/>
                          <a:gd name="connsiteY125" fmla="*/ 2628 h 10000"/>
                          <a:gd name="connsiteX126" fmla="*/ 5540 w 10000"/>
                          <a:gd name="connsiteY126" fmla="*/ 2376 h 10000"/>
                          <a:gd name="connsiteX127" fmla="*/ 5975 w 10000"/>
                          <a:gd name="connsiteY127" fmla="*/ 2131 h 10000"/>
                          <a:gd name="connsiteX128" fmla="*/ 6410 w 10000"/>
                          <a:gd name="connsiteY128" fmla="*/ 1901 h 10000"/>
                          <a:gd name="connsiteX129" fmla="*/ 6839 w 10000"/>
                          <a:gd name="connsiteY129" fmla="*/ 1663 h 10000"/>
                          <a:gd name="connsiteX130" fmla="*/ 7248 w 10000"/>
                          <a:gd name="connsiteY130" fmla="*/ 1433 h 10000"/>
                          <a:gd name="connsiteX131" fmla="*/ 7640 w 10000"/>
                          <a:gd name="connsiteY131" fmla="*/ 1225 h 10000"/>
                          <a:gd name="connsiteX132" fmla="*/ 8012 w 10000"/>
                          <a:gd name="connsiteY132" fmla="*/ 1017 h 10000"/>
                          <a:gd name="connsiteX133" fmla="*/ 8360 w 10000"/>
                          <a:gd name="connsiteY133" fmla="*/ 817 h 10000"/>
                          <a:gd name="connsiteX134" fmla="*/ 8683 w 10000"/>
                          <a:gd name="connsiteY134" fmla="*/ 653 h 10000"/>
                          <a:gd name="connsiteX135" fmla="*/ 8969 w 10000"/>
                          <a:gd name="connsiteY135" fmla="*/ 483 h 10000"/>
                          <a:gd name="connsiteX136" fmla="*/ 9230 w 10000"/>
                          <a:gd name="connsiteY136" fmla="*/ 349 h 10000"/>
                          <a:gd name="connsiteX137" fmla="*/ 9447 w 10000"/>
                          <a:gd name="connsiteY137" fmla="*/ 230 h 10000"/>
                          <a:gd name="connsiteX138" fmla="*/ 9621 w 10000"/>
                          <a:gd name="connsiteY138" fmla="*/ 126 h 10000"/>
                          <a:gd name="connsiteX139" fmla="*/ 9739 w 10000"/>
                          <a:gd name="connsiteY139" fmla="*/ 67 h 10000"/>
                          <a:gd name="connsiteX140" fmla="*/ 9826 w 10000"/>
                          <a:gd name="connsiteY140" fmla="*/ 15 h 10000"/>
                          <a:gd name="connsiteX141" fmla="*/ 9845 w 10000"/>
                          <a:gd name="connsiteY141" fmla="*/ 0 h 10000"/>
                          <a:gd name="connsiteX142" fmla="*/ 9857 w 10000"/>
                          <a:gd name="connsiteY142" fmla="*/ 0 h 10000"/>
                          <a:gd name="connsiteX143" fmla="*/ 9870 w 10000"/>
                          <a:gd name="connsiteY143" fmla="*/ 0 h 10000"/>
                          <a:gd name="connsiteX144" fmla="*/ 9888 w 10000"/>
                          <a:gd name="connsiteY144"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242 w 10000"/>
                          <a:gd name="connsiteY90" fmla="*/ 9985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99 w 10000"/>
                          <a:gd name="connsiteY90" fmla="*/ 9959 h 10000"/>
                          <a:gd name="connsiteX91" fmla="*/ 12 w 10000"/>
                          <a:gd name="connsiteY91" fmla="*/ 9280 h 10000"/>
                          <a:gd name="connsiteX92" fmla="*/ 12 w 10000"/>
                          <a:gd name="connsiteY92" fmla="*/ 8738 h 10000"/>
                          <a:gd name="connsiteX93" fmla="*/ 12 w 10000"/>
                          <a:gd name="connsiteY93" fmla="*/ 8411 h 10000"/>
                          <a:gd name="connsiteX94" fmla="*/ 12 w 10000"/>
                          <a:gd name="connsiteY94" fmla="*/ 8062 h 10000"/>
                          <a:gd name="connsiteX95" fmla="*/ 12 w 10000"/>
                          <a:gd name="connsiteY95" fmla="*/ 7706 h 10000"/>
                          <a:gd name="connsiteX96" fmla="*/ 12 w 10000"/>
                          <a:gd name="connsiteY96" fmla="*/ 7357 h 10000"/>
                          <a:gd name="connsiteX97" fmla="*/ 0 w 10000"/>
                          <a:gd name="connsiteY97" fmla="*/ 7023 h 10000"/>
                          <a:gd name="connsiteX98" fmla="*/ 0 w 10000"/>
                          <a:gd name="connsiteY98" fmla="*/ 6719 h 10000"/>
                          <a:gd name="connsiteX99" fmla="*/ 0 w 10000"/>
                          <a:gd name="connsiteY99" fmla="*/ 6459 h 10000"/>
                          <a:gd name="connsiteX100" fmla="*/ 0 w 10000"/>
                          <a:gd name="connsiteY100" fmla="*/ 6266 h 10000"/>
                          <a:gd name="connsiteX101" fmla="*/ 0 w 10000"/>
                          <a:gd name="connsiteY101" fmla="*/ 6140 h 10000"/>
                          <a:gd name="connsiteX102" fmla="*/ 0 w 10000"/>
                          <a:gd name="connsiteY102" fmla="*/ 6088 h 10000"/>
                          <a:gd name="connsiteX103" fmla="*/ 0 w 10000"/>
                          <a:gd name="connsiteY103" fmla="*/ 6058 h 10000"/>
                          <a:gd name="connsiteX104" fmla="*/ 12 w 10000"/>
                          <a:gd name="connsiteY104" fmla="*/ 5969 h 10000"/>
                          <a:gd name="connsiteX105" fmla="*/ 31 w 10000"/>
                          <a:gd name="connsiteY105" fmla="*/ 5850 h 10000"/>
                          <a:gd name="connsiteX106" fmla="*/ 75 w 10000"/>
                          <a:gd name="connsiteY106" fmla="*/ 5694 h 10000"/>
                          <a:gd name="connsiteX107" fmla="*/ 155 w 10000"/>
                          <a:gd name="connsiteY107" fmla="*/ 5538 h 10000"/>
                          <a:gd name="connsiteX108" fmla="*/ 273 w 10000"/>
                          <a:gd name="connsiteY108" fmla="*/ 5382 h 10000"/>
                          <a:gd name="connsiteX109" fmla="*/ 447 w 10000"/>
                          <a:gd name="connsiteY109" fmla="*/ 5226 h 10000"/>
                          <a:gd name="connsiteX110" fmla="*/ 509 w 10000"/>
                          <a:gd name="connsiteY110" fmla="*/ 5189 h 10000"/>
                          <a:gd name="connsiteX111" fmla="*/ 634 w 10000"/>
                          <a:gd name="connsiteY111" fmla="*/ 5108 h 10000"/>
                          <a:gd name="connsiteX112" fmla="*/ 795 w 10000"/>
                          <a:gd name="connsiteY112" fmla="*/ 5019 h 10000"/>
                          <a:gd name="connsiteX113" fmla="*/ 1012 w 10000"/>
                          <a:gd name="connsiteY113" fmla="*/ 4900 h 10000"/>
                          <a:gd name="connsiteX114" fmla="*/ 1248 w 10000"/>
                          <a:gd name="connsiteY114" fmla="*/ 4759 h 10000"/>
                          <a:gd name="connsiteX115" fmla="*/ 1534 w 10000"/>
                          <a:gd name="connsiteY115" fmla="*/ 4603 h 10000"/>
                          <a:gd name="connsiteX116" fmla="*/ 1851 w 10000"/>
                          <a:gd name="connsiteY116" fmla="*/ 4417 h 10000"/>
                          <a:gd name="connsiteX117" fmla="*/ 2199 w 10000"/>
                          <a:gd name="connsiteY117" fmla="*/ 4224 h 10000"/>
                          <a:gd name="connsiteX118" fmla="*/ 2565 w 10000"/>
                          <a:gd name="connsiteY118" fmla="*/ 4031 h 10000"/>
                          <a:gd name="connsiteX119" fmla="*/ 2957 w 10000"/>
                          <a:gd name="connsiteY119" fmla="*/ 3808 h 10000"/>
                          <a:gd name="connsiteX120" fmla="*/ 3360 w 10000"/>
                          <a:gd name="connsiteY120" fmla="*/ 3586 h 10000"/>
                          <a:gd name="connsiteX121" fmla="*/ 3783 w 10000"/>
                          <a:gd name="connsiteY121" fmla="*/ 3356 h 10000"/>
                          <a:gd name="connsiteX122" fmla="*/ 4217 w 10000"/>
                          <a:gd name="connsiteY122" fmla="*/ 3111 h 10000"/>
                          <a:gd name="connsiteX123" fmla="*/ 4652 w 10000"/>
                          <a:gd name="connsiteY123" fmla="*/ 2858 h 10000"/>
                          <a:gd name="connsiteX124" fmla="*/ 5099 w 10000"/>
                          <a:gd name="connsiteY124" fmla="*/ 2628 h 10000"/>
                          <a:gd name="connsiteX125" fmla="*/ 5540 w 10000"/>
                          <a:gd name="connsiteY125" fmla="*/ 2376 h 10000"/>
                          <a:gd name="connsiteX126" fmla="*/ 5975 w 10000"/>
                          <a:gd name="connsiteY126" fmla="*/ 2131 h 10000"/>
                          <a:gd name="connsiteX127" fmla="*/ 6410 w 10000"/>
                          <a:gd name="connsiteY127" fmla="*/ 1901 h 10000"/>
                          <a:gd name="connsiteX128" fmla="*/ 6839 w 10000"/>
                          <a:gd name="connsiteY128" fmla="*/ 1663 h 10000"/>
                          <a:gd name="connsiteX129" fmla="*/ 7248 w 10000"/>
                          <a:gd name="connsiteY129" fmla="*/ 1433 h 10000"/>
                          <a:gd name="connsiteX130" fmla="*/ 7640 w 10000"/>
                          <a:gd name="connsiteY130" fmla="*/ 1225 h 10000"/>
                          <a:gd name="connsiteX131" fmla="*/ 8012 w 10000"/>
                          <a:gd name="connsiteY131" fmla="*/ 1017 h 10000"/>
                          <a:gd name="connsiteX132" fmla="*/ 8360 w 10000"/>
                          <a:gd name="connsiteY132" fmla="*/ 817 h 10000"/>
                          <a:gd name="connsiteX133" fmla="*/ 8683 w 10000"/>
                          <a:gd name="connsiteY133" fmla="*/ 653 h 10000"/>
                          <a:gd name="connsiteX134" fmla="*/ 8969 w 10000"/>
                          <a:gd name="connsiteY134" fmla="*/ 483 h 10000"/>
                          <a:gd name="connsiteX135" fmla="*/ 9230 w 10000"/>
                          <a:gd name="connsiteY135" fmla="*/ 349 h 10000"/>
                          <a:gd name="connsiteX136" fmla="*/ 9447 w 10000"/>
                          <a:gd name="connsiteY136" fmla="*/ 230 h 10000"/>
                          <a:gd name="connsiteX137" fmla="*/ 9621 w 10000"/>
                          <a:gd name="connsiteY137" fmla="*/ 126 h 10000"/>
                          <a:gd name="connsiteX138" fmla="*/ 9739 w 10000"/>
                          <a:gd name="connsiteY138" fmla="*/ 67 h 10000"/>
                          <a:gd name="connsiteX139" fmla="*/ 9826 w 10000"/>
                          <a:gd name="connsiteY139" fmla="*/ 15 h 10000"/>
                          <a:gd name="connsiteX140" fmla="*/ 9845 w 10000"/>
                          <a:gd name="connsiteY140" fmla="*/ 0 h 10000"/>
                          <a:gd name="connsiteX141" fmla="*/ 9857 w 10000"/>
                          <a:gd name="connsiteY141" fmla="*/ 0 h 10000"/>
                          <a:gd name="connsiteX142" fmla="*/ 9870 w 10000"/>
                          <a:gd name="connsiteY142" fmla="*/ 0 h 10000"/>
                          <a:gd name="connsiteX143" fmla="*/ 9888 w 10000"/>
                          <a:gd name="connsiteY143" fmla="*/ 0 h 10000"/>
                          <a:gd name="connsiteX0" fmla="*/ 10352 w 10464"/>
                          <a:gd name="connsiteY0" fmla="*/ 0 h 10211"/>
                          <a:gd name="connsiteX1" fmla="*/ 10389 w 10464"/>
                          <a:gd name="connsiteY1" fmla="*/ 0 h 10211"/>
                          <a:gd name="connsiteX2" fmla="*/ 10408 w 10464"/>
                          <a:gd name="connsiteY2" fmla="*/ 0 h 10211"/>
                          <a:gd name="connsiteX3" fmla="*/ 10433 w 10464"/>
                          <a:gd name="connsiteY3" fmla="*/ 15 h 10211"/>
                          <a:gd name="connsiteX4" fmla="*/ 10452 w 10464"/>
                          <a:gd name="connsiteY4" fmla="*/ 37 h 10211"/>
                          <a:gd name="connsiteX5" fmla="*/ 10464 w 10464"/>
                          <a:gd name="connsiteY5" fmla="*/ 74 h 10211"/>
                          <a:gd name="connsiteX6" fmla="*/ 10464 w 10464"/>
                          <a:gd name="connsiteY6" fmla="*/ 119 h 10211"/>
                          <a:gd name="connsiteX7" fmla="*/ 10452 w 10464"/>
                          <a:gd name="connsiteY7" fmla="*/ 141 h 10211"/>
                          <a:gd name="connsiteX8" fmla="*/ 10439 w 10464"/>
                          <a:gd name="connsiteY8" fmla="*/ 171 h 10211"/>
                          <a:gd name="connsiteX9" fmla="*/ 10421 w 10464"/>
                          <a:gd name="connsiteY9" fmla="*/ 193 h 10211"/>
                          <a:gd name="connsiteX10" fmla="*/ 10389 w 10464"/>
                          <a:gd name="connsiteY10" fmla="*/ 223 h 10211"/>
                          <a:gd name="connsiteX11" fmla="*/ 10352 w 10464"/>
                          <a:gd name="connsiteY11" fmla="*/ 260 h 10211"/>
                          <a:gd name="connsiteX12" fmla="*/ 10278 w 10464"/>
                          <a:gd name="connsiteY12" fmla="*/ 312 h 10211"/>
                          <a:gd name="connsiteX13" fmla="*/ 10172 w 10464"/>
                          <a:gd name="connsiteY13" fmla="*/ 393 h 10211"/>
                          <a:gd name="connsiteX14" fmla="*/ 10042 w 10464"/>
                          <a:gd name="connsiteY14" fmla="*/ 483 h 10211"/>
                          <a:gd name="connsiteX15" fmla="*/ 9899 w 10464"/>
                          <a:gd name="connsiteY15" fmla="*/ 572 h 10211"/>
                          <a:gd name="connsiteX16" fmla="*/ 9756 w 10464"/>
                          <a:gd name="connsiteY16" fmla="*/ 661 h 10211"/>
                          <a:gd name="connsiteX17" fmla="*/ 9613 w 10464"/>
                          <a:gd name="connsiteY17" fmla="*/ 765 h 10211"/>
                          <a:gd name="connsiteX18" fmla="*/ 9495 w 10464"/>
                          <a:gd name="connsiteY18" fmla="*/ 846 h 10211"/>
                          <a:gd name="connsiteX19" fmla="*/ 9396 w 10464"/>
                          <a:gd name="connsiteY19" fmla="*/ 913 h 10211"/>
                          <a:gd name="connsiteX20" fmla="*/ 9334 w 10464"/>
                          <a:gd name="connsiteY20" fmla="*/ 950 h 10211"/>
                          <a:gd name="connsiteX21" fmla="*/ 9309 w 10464"/>
                          <a:gd name="connsiteY21" fmla="*/ 973 h 10211"/>
                          <a:gd name="connsiteX22" fmla="*/ 6886 w 10464"/>
                          <a:gd name="connsiteY22" fmla="*/ 2442 h 10211"/>
                          <a:gd name="connsiteX23" fmla="*/ 6669 w 10464"/>
                          <a:gd name="connsiteY23" fmla="*/ 2287 h 10211"/>
                          <a:gd name="connsiteX24" fmla="*/ 10265 w 10464"/>
                          <a:gd name="connsiteY24" fmla="*/ 223 h 10211"/>
                          <a:gd name="connsiteX25" fmla="*/ 10265 w 10464"/>
                          <a:gd name="connsiteY25" fmla="*/ 223 h 10211"/>
                          <a:gd name="connsiteX26" fmla="*/ 10265 w 10464"/>
                          <a:gd name="connsiteY26" fmla="*/ 208 h 10211"/>
                          <a:gd name="connsiteX27" fmla="*/ 10278 w 10464"/>
                          <a:gd name="connsiteY27" fmla="*/ 208 h 10211"/>
                          <a:gd name="connsiteX28" fmla="*/ 10290 w 10464"/>
                          <a:gd name="connsiteY28" fmla="*/ 193 h 10211"/>
                          <a:gd name="connsiteX29" fmla="*/ 10290 w 10464"/>
                          <a:gd name="connsiteY29" fmla="*/ 178 h 10211"/>
                          <a:gd name="connsiteX30" fmla="*/ 10303 w 10464"/>
                          <a:gd name="connsiteY30" fmla="*/ 171 h 10211"/>
                          <a:gd name="connsiteX31" fmla="*/ 10303 w 10464"/>
                          <a:gd name="connsiteY31" fmla="*/ 156 h 10211"/>
                          <a:gd name="connsiteX32" fmla="*/ 10290 w 10464"/>
                          <a:gd name="connsiteY32" fmla="*/ 141 h 10211"/>
                          <a:gd name="connsiteX33" fmla="*/ 10290 w 10464"/>
                          <a:gd name="connsiteY33" fmla="*/ 126 h 10211"/>
                          <a:gd name="connsiteX34" fmla="*/ 10265 w 10464"/>
                          <a:gd name="connsiteY34" fmla="*/ 126 h 10211"/>
                          <a:gd name="connsiteX35" fmla="*/ 10234 w 10464"/>
                          <a:gd name="connsiteY35" fmla="*/ 141 h 10211"/>
                          <a:gd name="connsiteX36" fmla="*/ 10203 w 10464"/>
                          <a:gd name="connsiteY36" fmla="*/ 156 h 10211"/>
                          <a:gd name="connsiteX37" fmla="*/ 10172 w 10464"/>
                          <a:gd name="connsiteY37" fmla="*/ 171 h 10211"/>
                          <a:gd name="connsiteX38" fmla="*/ 10091 w 10464"/>
                          <a:gd name="connsiteY38" fmla="*/ 223 h 10211"/>
                          <a:gd name="connsiteX39" fmla="*/ 9955 w 10464"/>
                          <a:gd name="connsiteY39" fmla="*/ 282 h 10211"/>
                          <a:gd name="connsiteX40" fmla="*/ 9781 w 10464"/>
                          <a:gd name="connsiteY40" fmla="*/ 393 h 10211"/>
                          <a:gd name="connsiteX41" fmla="*/ 9551 w 10464"/>
                          <a:gd name="connsiteY41" fmla="*/ 505 h 10211"/>
                          <a:gd name="connsiteX42" fmla="*/ 9290 w 10464"/>
                          <a:gd name="connsiteY42" fmla="*/ 653 h 10211"/>
                          <a:gd name="connsiteX43" fmla="*/ 8998 w 10464"/>
                          <a:gd name="connsiteY43" fmla="*/ 809 h 10211"/>
                          <a:gd name="connsiteX44" fmla="*/ 8669 w 10464"/>
                          <a:gd name="connsiteY44" fmla="*/ 987 h 10211"/>
                          <a:gd name="connsiteX45" fmla="*/ 8309 w 10464"/>
                          <a:gd name="connsiteY45" fmla="*/ 1180 h 10211"/>
                          <a:gd name="connsiteX46" fmla="*/ 7917 w 10464"/>
                          <a:gd name="connsiteY46" fmla="*/ 1388 h 10211"/>
                          <a:gd name="connsiteX47" fmla="*/ 7520 w 10464"/>
                          <a:gd name="connsiteY47" fmla="*/ 1611 h 10211"/>
                          <a:gd name="connsiteX48" fmla="*/ 7104 w 10464"/>
                          <a:gd name="connsiteY48" fmla="*/ 1849 h 10211"/>
                          <a:gd name="connsiteX49" fmla="*/ 6669 w 10464"/>
                          <a:gd name="connsiteY49" fmla="*/ 2079 h 10211"/>
                          <a:gd name="connsiteX50" fmla="*/ 6222 w 10464"/>
                          <a:gd name="connsiteY50" fmla="*/ 2324 h 10211"/>
                          <a:gd name="connsiteX51" fmla="*/ 5781 w 10464"/>
                          <a:gd name="connsiteY51" fmla="*/ 2576 h 10211"/>
                          <a:gd name="connsiteX52" fmla="*/ 5321 w 10464"/>
                          <a:gd name="connsiteY52" fmla="*/ 2836 h 10211"/>
                          <a:gd name="connsiteX53" fmla="*/ 4874 w 10464"/>
                          <a:gd name="connsiteY53" fmla="*/ 3081 h 10211"/>
                          <a:gd name="connsiteX54" fmla="*/ 4433 w 10464"/>
                          <a:gd name="connsiteY54" fmla="*/ 3326 h 10211"/>
                          <a:gd name="connsiteX55" fmla="*/ 3998 w 10464"/>
                          <a:gd name="connsiteY55" fmla="*/ 3578 h 10211"/>
                          <a:gd name="connsiteX56" fmla="*/ 3570 w 10464"/>
                          <a:gd name="connsiteY56" fmla="*/ 3808 h 10211"/>
                          <a:gd name="connsiteX57" fmla="*/ 3160 w 10464"/>
                          <a:gd name="connsiteY57" fmla="*/ 4046 h 10211"/>
                          <a:gd name="connsiteX58" fmla="*/ 2781 w 10464"/>
                          <a:gd name="connsiteY58" fmla="*/ 4261 h 10211"/>
                          <a:gd name="connsiteX59" fmla="*/ 2421 w 10464"/>
                          <a:gd name="connsiteY59" fmla="*/ 4469 h 10211"/>
                          <a:gd name="connsiteX60" fmla="*/ 2085 w 10464"/>
                          <a:gd name="connsiteY60" fmla="*/ 4670 h 10211"/>
                          <a:gd name="connsiteX61" fmla="*/ 1781 w 10464"/>
                          <a:gd name="connsiteY61" fmla="*/ 4833 h 10211"/>
                          <a:gd name="connsiteX62" fmla="*/ 1507 w 10464"/>
                          <a:gd name="connsiteY62" fmla="*/ 5004 h 10211"/>
                          <a:gd name="connsiteX63" fmla="*/ 1278 w 10464"/>
                          <a:gd name="connsiteY63" fmla="*/ 5137 h 10211"/>
                          <a:gd name="connsiteX64" fmla="*/ 1098 w 10464"/>
                          <a:gd name="connsiteY64" fmla="*/ 5264 h 10211"/>
                          <a:gd name="connsiteX65" fmla="*/ 955 w 10464"/>
                          <a:gd name="connsiteY65" fmla="*/ 5353 h 10211"/>
                          <a:gd name="connsiteX66" fmla="*/ 930 w 10464"/>
                          <a:gd name="connsiteY66" fmla="*/ 5367 h 10211"/>
                          <a:gd name="connsiteX67" fmla="*/ 886 w 10464"/>
                          <a:gd name="connsiteY67" fmla="*/ 5419 h 10211"/>
                          <a:gd name="connsiteX68" fmla="*/ 824 w 10464"/>
                          <a:gd name="connsiteY68" fmla="*/ 5486 h 10211"/>
                          <a:gd name="connsiteX69" fmla="*/ 756 w 10464"/>
                          <a:gd name="connsiteY69" fmla="*/ 5590 h 10211"/>
                          <a:gd name="connsiteX70" fmla="*/ 694 w 10464"/>
                          <a:gd name="connsiteY70" fmla="*/ 5716 h 10211"/>
                          <a:gd name="connsiteX71" fmla="*/ 638 w 10464"/>
                          <a:gd name="connsiteY71" fmla="*/ 5880 h 10211"/>
                          <a:gd name="connsiteX72" fmla="*/ 625 w 10464"/>
                          <a:gd name="connsiteY72" fmla="*/ 6073 h 10211"/>
                          <a:gd name="connsiteX73" fmla="*/ 625 w 10464"/>
                          <a:gd name="connsiteY73" fmla="*/ 6199 h 10211"/>
                          <a:gd name="connsiteX74" fmla="*/ 625 w 10464"/>
                          <a:gd name="connsiteY74" fmla="*/ 6407 h 10211"/>
                          <a:gd name="connsiteX75" fmla="*/ 625 w 10464"/>
                          <a:gd name="connsiteY75" fmla="*/ 6667 h 10211"/>
                          <a:gd name="connsiteX76" fmla="*/ 625 w 10464"/>
                          <a:gd name="connsiteY76" fmla="*/ 6971 h 10211"/>
                          <a:gd name="connsiteX77" fmla="*/ 625 w 10464"/>
                          <a:gd name="connsiteY77" fmla="*/ 7305 h 10211"/>
                          <a:gd name="connsiteX78" fmla="*/ 638 w 10464"/>
                          <a:gd name="connsiteY78" fmla="*/ 7654 h 10211"/>
                          <a:gd name="connsiteX79" fmla="*/ 638 w 10464"/>
                          <a:gd name="connsiteY79" fmla="*/ 8010 h 10211"/>
                          <a:gd name="connsiteX80" fmla="*/ 638 w 10464"/>
                          <a:gd name="connsiteY80" fmla="*/ 8359 h 10211"/>
                          <a:gd name="connsiteX81" fmla="*/ 638 w 10464"/>
                          <a:gd name="connsiteY81" fmla="*/ 8686 h 10211"/>
                          <a:gd name="connsiteX82" fmla="*/ 638 w 10464"/>
                          <a:gd name="connsiteY82" fmla="*/ 8983 h 10211"/>
                          <a:gd name="connsiteX83" fmla="*/ 650 w 10464"/>
                          <a:gd name="connsiteY83" fmla="*/ 9243 h 10211"/>
                          <a:gd name="connsiteX84" fmla="*/ 650 w 10464"/>
                          <a:gd name="connsiteY84" fmla="*/ 9436 h 10211"/>
                          <a:gd name="connsiteX85" fmla="*/ 650 w 10464"/>
                          <a:gd name="connsiteY85" fmla="*/ 9555 h 10211"/>
                          <a:gd name="connsiteX86" fmla="*/ 650 w 10464"/>
                          <a:gd name="connsiteY86" fmla="*/ 9607 h 10211"/>
                          <a:gd name="connsiteX87" fmla="*/ 9433 w 10464"/>
                          <a:gd name="connsiteY87" fmla="*/ 4618 h 10211"/>
                          <a:gd name="connsiteX88" fmla="*/ 9321 w 10464"/>
                          <a:gd name="connsiteY88" fmla="*/ 5137 h 10211"/>
                          <a:gd name="connsiteX89" fmla="*/ 712 w 10464"/>
                          <a:gd name="connsiteY89" fmla="*/ 10000 h 10211"/>
                          <a:gd name="connsiteX90" fmla="*/ 476 w 10464"/>
                          <a:gd name="connsiteY90" fmla="*/ 9280 h 10211"/>
                          <a:gd name="connsiteX91" fmla="*/ 476 w 10464"/>
                          <a:gd name="connsiteY91" fmla="*/ 8738 h 10211"/>
                          <a:gd name="connsiteX92" fmla="*/ 476 w 10464"/>
                          <a:gd name="connsiteY92" fmla="*/ 8411 h 10211"/>
                          <a:gd name="connsiteX93" fmla="*/ 476 w 10464"/>
                          <a:gd name="connsiteY93" fmla="*/ 8062 h 10211"/>
                          <a:gd name="connsiteX94" fmla="*/ 476 w 10464"/>
                          <a:gd name="connsiteY94" fmla="*/ 7706 h 10211"/>
                          <a:gd name="connsiteX95" fmla="*/ 476 w 10464"/>
                          <a:gd name="connsiteY95" fmla="*/ 7357 h 10211"/>
                          <a:gd name="connsiteX96" fmla="*/ 464 w 10464"/>
                          <a:gd name="connsiteY96" fmla="*/ 7023 h 10211"/>
                          <a:gd name="connsiteX97" fmla="*/ 464 w 10464"/>
                          <a:gd name="connsiteY97" fmla="*/ 6719 h 10211"/>
                          <a:gd name="connsiteX98" fmla="*/ 464 w 10464"/>
                          <a:gd name="connsiteY98" fmla="*/ 6459 h 10211"/>
                          <a:gd name="connsiteX99" fmla="*/ 464 w 10464"/>
                          <a:gd name="connsiteY99" fmla="*/ 6266 h 10211"/>
                          <a:gd name="connsiteX100" fmla="*/ 464 w 10464"/>
                          <a:gd name="connsiteY100" fmla="*/ 6140 h 10211"/>
                          <a:gd name="connsiteX101" fmla="*/ 464 w 10464"/>
                          <a:gd name="connsiteY101" fmla="*/ 6088 h 10211"/>
                          <a:gd name="connsiteX102" fmla="*/ 464 w 10464"/>
                          <a:gd name="connsiteY102" fmla="*/ 6058 h 10211"/>
                          <a:gd name="connsiteX103" fmla="*/ 476 w 10464"/>
                          <a:gd name="connsiteY103" fmla="*/ 5969 h 10211"/>
                          <a:gd name="connsiteX104" fmla="*/ 495 w 10464"/>
                          <a:gd name="connsiteY104" fmla="*/ 5850 h 10211"/>
                          <a:gd name="connsiteX105" fmla="*/ 539 w 10464"/>
                          <a:gd name="connsiteY105" fmla="*/ 5694 h 10211"/>
                          <a:gd name="connsiteX106" fmla="*/ 619 w 10464"/>
                          <a:gd name="connsiteY106" fmla="*/ 5538 h 10211"/>
                          <a:gd name="connsiteX107" fmla="*/ 737 w 10464"/>
                          <a:gd name="connsiteY107" fmla="*/ 5382 h 10211"/>
                          <a:gd name="connsiteX108" fmla="*/ 911 w 10464"/>
                          <a:gd name="connsiteY108" fmla="*/ 5226 h 10211"/>
                          <a:gd name="connsiteX109" fmla="*/ 973 w 10464"/>
                          <a:gd name="connsiteY109" fmla="*/ 5189 h 10211"/>
                          <a:gd name="connsiteX110" fmla="*/ 1098 w 10464"/>
                          <a:gd name="connsiteY110" fmla="*/ 5108 h 10211"/>
                          <a:gd name="connsiteX111" fmla="*/ 1259 w 10464"/>
                          <a:gd name="connsiteY111" fmla="*/ 5019 h 10211"/>
                          <a:gd name="connsiteX112" fmla="*/ 1476 w 10464"/>
                          <a:gd name="connsiteY112" fmla="*/ 4900 h 10211"/>
                          <a:gd name="connsiteX113" fmla="*/ 1712 w 10464"/>
                          <a:gd name="connsiteY113" fmla="*/ 4759 h 10211"/>
                          <a:gd name="connsiteX114" fmla="*/ 1998 w 10464"/>
                          <a:gd name="connsiteY114" fmla="*/ 4603 h 10211"/>
                          <a:gd name="connsiteX115" fmla="*/ 2315 w 10464"/>
                          <a:gd name="connsiteY115" fmla="*/ 4417 h 10211"/>
                          <a:gd name="connsiteX116" fmla="*/ 2663 w 10464"/>
                          <a:gd name="connsiteY116" fmla="*/ 4224 h 10211"/>
                          <a:gd name="connsiteX117" fmla="*/ 3029 w 10464"/>
                          <a:gd name="connsiteY117" fmla="*/ 4031 h 10211"/>
                          <a:gd name="connsiteX118" fmla="*/ 3421 w 10464"/>
                          <a:gd name="connsiteY118" fmla="*/ 3808 h 10211"/>
                          <a:gd name="connsiteX119" fmla="*/ 3824 w 10464"/>
                          <a:gd name="connsiteY119" fmla="*/ 3586 h 10211"/>
                          <a:gd name="connsiteX120" fmla="*/ 4247 w 10464"/>
                          <a:gd name="connsiteY120" fmla="*/ 3356 h 10211"/>
                          <a:gd name="connsiteX121" fmla="*/ 4681 w 10464"/>
                          <a:gd name="connsiteY121" fmla="*/ 3111 h 10211"/>
                          <a:gd name="connsiteX122" fmla="*/ 5116 w 10464"/>
                          <a:gd name="connsiteY122" fmla="*/ 2858 h 10211"/>
                          <a:gd name="connsiteX123" fmla="*/ 5563 w 10464"/>
                          <a:gd name="connsiteY123" fmla="*/ 2628 h 10211"/>
                          <a:gd name="connsiteX124" fmla="*/ 6004 w 10464"/>
                          <a:gd name="connsiteY124" fmla="*/ 2376 h 10211"/>
                          <a:gd name="connsiteX125" fmla="*/ 6439 w 10464"/>
                          <a:gd name="connsiteY125" fmla="*/ 2131 h 10211"/>
                          <a:gd name="connsiteX126" fmla="*/ 6874 w 10464"/>
                          <a:gd name="connsiteY126" fmla="*/ 1901 h 10211"/>
                          <a:gd name="connsiteX127" fmla="*/ 7303 w 10464"/>
                          <a:gd name="connsiteY127" fmla="*/ 1663 h 10211"/>
                          <a:gd name="connsiteX128" fmla="*/ 7712 w 10464"/>
                          <a:gd name="connsiteY128" fmla="*/ 1433 h 10211"/>
                          <a:gd name="connsiteX129" fmla="*/ 8104 w 10464"/>
                          <a:gd name="connsiteY129" fmla="*/ 1225 h 10211"/>
                          <a:gd name="connsiteX130" fmla="*/ 8476 w 10464"/>
                          <a:gd name="connsiteY130" fmla="*/ 1017 h 10211"/>
                          <a:gd name="connsiteX131" fmla="*/ 8824 w 10464"/>
                          <a:gd name="connsiteY131" fmla="*/ 817 h 10211"/>
                          <a:gd name="connsiteX132" fmla="*/ 9147 w 10464"/>
                          <a:gd name="connsiteY132" fmla="*/ 653 h 10211"/>
                          <a:gd name="connsiteX133" fmla="*/ 9433 w 10464"/>
                          <a:gd name="connsiteY133" fmla="*/ 483 h 10211"/>
                          <a:gd name="connsiteX134" fmla="*/ 9694 w 10464"/>
                          <a:gd name="connsiteY134" fmla="*/ 349 h 10211"/>
                          <a:gd name="connsiteX135" fmla="*/ 9911 w 10464"/>
                          <a:gd name="connsiteY135" fmla="*/ 230 h 10211"/>
                          <a:gd name="connsiteX136" fmla="*/ 10085 w 10464"/>
                          <a:gd name="connsiteY136" fmla="*/ 126 h 10211"/>
                          <a:gd name="connsiteX137" fmla="*/ 10203 w 10464"/>
                          <a:gd name="connsiteY137" fmla="*/ 67 h 10211"/>
                          <a:gd name="connsiteX138" fmla="*/ 10290 w 10464"/>
                          <a:gd name="connsiteY138" fmla="*/ 15 h 10211"/>
                          <a:gd name="connsiteX139" fmla="*/ 10309 w 10464"/>
                          <a:gd name="connsiteY139" fmla="*/ 0 h 10211"/>
                          <a:gd name="connsiteX140" fmla="*/ 10321 w 10464"/>
                          <a:gd name="connsiteY140" fmla="*/ 0 h 10211"/>
                          <a:gd name="connsiteX141" fmla="*/ 10334 w 10464"/>
                          <a:gd name="connsiteY141" fmla="*/ 0 h 10211"/>
                          <a:gd name="connsiteX142" fmla="*/ 10352 w 10464"/>
                          <a:gd name="connsiteY142" fmla="*/ 0 h 10211"/>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3 h 10000"/>
                          <a:gd name="connsiteX10" fmla="*/ 9925 w 10000"/>
                          <a:gd name="connsiteY10" fmla="*/ 223 h 10000"/>
                          <a:gd name="connsiteX11" fmla="*/ 9888 w 10000"/>
                          <a:gd name="connsiteY11" fmla="*/ 260 h 10000"/>
                          <a:gd name="connsiteX12" fmla="*/ 9814 w 10000"/>
                          <a:gd name="connsiteY12" fmla="*/ 312 h 10000"/>
                          <a:gd name="connsiteX13" fmla="*/ 9708 w 10000"/>
                          <a:gd name="connsiteY13" fmla="*/ 393 h 10000"/>
                          <a:gd name="connsiteX14" fmla="*/ 9578 w 10000"/>
                          <a:gd name="connsiteY14" fmla="*/ 483 h 10000"/>
                          <a:gd name="connsiteX15" fmla="*/ 9435 w 10000"/>
                          <a:gd name="connsiteY15" fmla="*/ 572 h 10000"/>
                          <a:gd name="connsiteX16" fmla="*/ 9292 w 10000"/>
                          <a:gd name="connsiteY16" fmla="*/ 661 h 10000"/>
                          <a:gd name="connsiteX17" fmla="*/ 9149 w 10000"/>
                          <a:gd name="connsiteY17" fmla="*/ 765 h 10000"/>
                          <a:gd name="connsiteX18" fmla="*/ 9031 w 10000"/>
                          <a:gd name="connsiteY18" fmla="*/ 846 h 10000"/>
                          <a:gd name="connsiteX19" fmla="*/ 8932 w 10000"/>
                          <a:gd name="connsiteY19" fmla="*/ 913 h 10000"/>
                          <a:gd name="connsiteX20" fmla="*/ 8870 w 10000"/>
                          <a:gd name="connsiteY20" fmla="*/ 950 h 10000"/>
                          <a:gd name="connsiteX21" fmla="*/ 8845 w 10000"/>
                          <a:gd name="connsiteY21" fmla="*/ 973 h 10000"/>
                          <a:gd name="connsiteX22" fmla="*/ 6422 w 10000"/>
                          <a:gd name="connsiteY22" fmla="*/ 2442 h 10000"/>
                          <a:gd name="connsiteX23" fmla="*/ 6205 w 10000"/>
                          <a:gd name="connsiteY23" fmla="*/ 2287 h 10000"/>
                          <a:gd name="connsiteX24" fmla="*/ 9801 w 10000"/>
                          <a:gd name="connsiteY24" fmla="*/ 223 h 10000"/>
                          <a:gd name="connsiteX25" fmla="*/ 9801 w 10000"/>
                          <a:gd name="connsiteY25" fmla="*/ 223 h 10000"/>
                          <a:gd name="connsiteX26" fmla="*/ 9801 w 10000"/>
                          <a:gd name="connsiteY26" fmla="*/ 208 h 10000"/>
                          <a:gd name="connsiteX27" fmla="*/ 9814 w 10000"/>
                          <a:gd name="connsiteY27" fmla="*/ 208 h 10000"/>
                          <a:gd name="connsiteX28" fmla="*/ 9826 w 10000"/>
                          <a:gd name="connsiteY28" fmla="*/ 193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3 h 10000"/>
                          <a:gd name="connsiteX39" fmla="*/ 9491 w 10000"/>
                          <a:gd name="connsiteY39" fmla="*/ 282 h 10000"/>
                          <a:gd name="connsiteX40" fmla="*/ 9317 w 10000"/>
                          <a:gd name="connsiteY40" fmla="*/ 393 h 10000"/>
                          <a:gd name="connsiteX41" fmla="*/ 9087 w 10000"/>
                          <a:gd name="connsiteY41" fmla="*/ 505 h 10000"/>
                          <a:gd name="connsiteX42" fmla="*/ 8826 w 10000"/>
                          <a:gd name="connsiteY42" fmla="*/ 653 h 10000"/>
                          <a:gd name="connsiteX43" fmla="*/ 8534 w 10000"/>
                          <a:gd name="connsiteY43" fmla="*/ 809 h 10000"/>
                          <a:gd name="connsiteX44" fmla="*/ 8205 w 10000"/>
                          <a:gd name="connsiteY44" fmla="*/ 987 h 10000"/>
                          <a:gd name="connsiteX45" fmla="*/ 7845 w 10000"/>
                          <a:gd name="connsiteY45" fmla="*/ 1180 h 10000"/>
                          <a:gd name="connsiteX46" fmla="*/ 7453 w 10000"/>
                          <a:gd name="connsiteY46" fmla="*/ 1388 h 10000"/>
                          <a:gd name="connsiteX47" fmla="*/ 7056 w 10000"/>
                          <a:gd name="connsiteY47" fmla="*/ 1611 h 10000"/>
                          <a:gd name="connsiteX48" fmla="*/ 6640 w 10000"/>
                          <a:gd name="connsiteY48" fmla="*/ 1849 h 10000"/>
                          <a:gd name="connsiteX49" fmla="*/ 6205 w 10000"/>
                          <a:gd name="connsiteY49" fmla="*/ 2079 h 10000"/>
                          <a:gd name="connsiteX50" fmla="*/ 5758 w 10000"/>
                          <a:gd name="connsiteY50" fmla="*/ 2324 h 10000"/>
                          <a:gd name="connsiteX51" fmla="*/ 5317 w 10000"/>
                          <a:gd name="connsiteY51" fmla="*/ 2576 h 10000"/>
                          <a:gd name="connsiteX52" fmla="*/ 4857 w 10000"/>
                          <a:gd name="connsiteY52" fmla="*/ 2836 h 10000"/>
                          <a:gd name="connsiteX53" fmla="*/ 4410 w 10000"/>
                          <a:gd name="connsiteY53" fmla="*/ 3081 h 10000"/>
                          <a:gd name="connsiteX54" fmla="*/ 3969 w 10000"/>
                          <a:gd name="connsiteY54" fmla="*/ 3326 h 10000"/>
                          <a:gd name="connsiteX55" fmla="*/ 3534 w 10000"/>
                          <a:gd name="connsiteY55" fmla="*/ 3578 h 10000"/>
                          <a:gd name="connsiteX56" fmla="*/ 3106 w 10000"/>
                          <a:gd name="connsiteY56" fmla="*/ 3808 h 10000"/>
                          <a:gd name="connsiteX57" fmla="*/ 2696 w 10000"/>
                          <a:gd name="connsiteY57" fmla="*/ 4046 h 10000"/>
                          <a:gd name="connsiteX58" fmla="*/ 2317 w 10000"/>
                          <a:gd name="connsiteY58" fmla="*/ 4261 h 10000"/>
                          <a:gd name="connsiteX59" fmla="*/ 1957 w 10000"/>
                          <a:gd name="connsiteY59" fmla="*/ 4469 h 10000"/>
                          <a:gd name="connsiteX60" fmla="*/ 1621 w 10000"/>
                          <a:gd name="connsiteY60" fmla="*/ 4670 h 10000"/>
                          <a:gd name="connsiteX61" fmla="*/ 1317 w 10000"/>
                          <a:gd name="connsiteY61" fmla="*/ 4833 h 10000"/>
                          <a:gd name="connsiteX62" fmla="*/ 1043 w 10000"/>
                          <a:gd name="connsiteY62" fmla="*/ 5004 h 10000"/>
                          <a:gd name="connsiteX63" fmla="*/ 814 w 10000"/>
                          <a:gd name="connsiteY63" fmla="*/ 5137 h 10000"/>
                          <a:gd name="connsiteX64" fmla="*/ 634 w 10000"/>
                          <a:gd name="connsiteY64" fmla="*/ 5264 h 10000"/>
                          <a:gd name="connsiteX65" fmla="*/ 491 w 10000"/>
                          <a:gd name="connsiteY65" fmla="*/ 5353 h 10000"/>
                          <a:gd name="connsiteX66" fmla="*/ 466 w 10000"/>
                          <a:gd name="connsiteY66" fmla="*/ 5367 h 10000"/>
                          <a:gd name="connsiteX67" fmla="*/ 422 w 10000"/>
                          <a:gd name="connsiteY67" fmla="*/ 5419 h 10000"/>
                          <a:gd name="connsiteX68" fmla="*/ 360 w 10000"/>
                          <a:gd name="connsiteY68" fmla="*/ 5486 h 10000"/>
                          <a:gd name="connsiteX69" fmla="*/ 292 w 10000"/>
                          <a:gd name="connsiteY69" fmla="*/ 5590 h 10000"/>
                          <a:gd name="connsiteX70" fmla="*/ 230 w 10000"/>
                          <a:gd name="connsiteY70" fmla="*/ 5716 h 10000"/>
                          <a:gd name="connsiteX71" fmla="*/ 174 w 10000"/>
                          <a:gd name="connsiteY71" fmla="*/ 5880 h 10000"/>
                          <a:gd name="connsiteX72" fmla="*/ 161 w 10000"/>
                          <a:gd name="connsiteY72" fmla="*/ 6073 h 10000"/>
                          <a:gd name="connsiteX73" fmla="*/ 161 w 10000"/>
                          <a:gd name="connsiteY73" fmla="*/ 6199 h 10000"/>
                          <a:gd name="connsiteX74" fmla="*/ 161 w 10000"/>
                          <a:gd name="connsiteY74" fmla="*/ 6407 h 10000"/>
                          <a:gd name="connsiteX75" fmla="*/ 161 w 10000"/>
                          <a:gd name="connsiteY75" fmla="*/ 6667 h 10000"/>
                          <a:gd name="connsiteX76" fmla="*/ 161 w 10000"/>
                          <a:gd name="connsiteY76" fmla="*/ 6971 h 10000"/>
                          <a:gd name="connsiteX77" fmla="*/ 161 w 10000"/>
                          <a:gd name="connsiteY77" fmla="*/ 7305 h 10000"/>
                          <a:gd name="connsiteX78" fmla="*/ 174 w 10000"/>
                          <a:gd name="connsiteY78" fmla="*/ 7654 h 10000"/>
                          <a:gd name="connsiteX79" fmla="*/ 174 w 10000"/>
                          <a:gd name="connsiteY79" fmla="*/ 8010 h 10000"/>
                          <a:gd name="connsiteX80" fmla="*/ 174 w 10000"/>
                          <a:gd name="connsiteY80" fmla="*/ 8359 h 10000"/>
                          <a:gd name="connsiteX81" fmla="*/ 174 w 10000"/>
                          <a:gd name="connsiteY81" fmla="*/ 8686 h 10000"/>
                          <a:gd name="connsiteX82" fmla="*/ 174 w 10000"/>
                          <a:gd name="connsiteY82" fmla="*/ 8983 h 10000"/>
                          <a:gd name="connsiteX83" fmla="*/ 186 w 10000"/>
                          <a:gd name="connsiteY83" fmla="*/ 9243 h 10000"/>
                          <a:gd name="connsiteX84" fmla="*/ 186 w 10000"/>
                          <a:gd name="connsiteY84" fmla="*/ 9436 h 10000"/>
                          <a:gd name="connsiteX85" fmla="*/ 186 w 10000"/>
                          <a:gd name="connsiteY85" fmla="*/ 9555 h 10000"/>
                          <a:gd name="connsiteX86" fmla="*/ 186 w 10000"/>
                          <a:gd name="connsiteY86" fmla="*/ 9607 h 10000"/>
                          <a:gd name="connsiteX87" fmla="*/ 8969 w 10000"/>
                          <a:gd name="connsiteY87" fmla="*/ 4618 h 10000"/>
                          <a:gd name="connsiteX88" fmla="*/ 8857 w 10000"/>
                          <a:gd name="connsiteY88" fmla="*/ 5137 h 10000"/>
                          <a:gd name="connsiteX89" fmla="*/ 248 w 10000"/>
                          <a:gd name="connsiteY89" fmla="*/ 10000 h 10000"/>
                          <a:gd name="connsiteX90" fmla="*/ 12 w 10000"/>
                          <a:gd name="connsiteY90" fmla="*/ 9280 h 10000"/>
                          <a:gd name="connsiteX91" fmla="*/ 12 w 10000"/>
                          <a:gd name="connsiteY91" fmla="*/ 8738 h 10000"/>
                          <a:gd name="connsiteX92" fmla="*/ 12 w 10000"/>
                          <a:gd name="connsiteY92" fmla="*/ 8411 h 10000"/>
                          <a:gd name="connsiteX93" fmla="*/ 12 w 10000"/>
                          <a:gd name="connsiteY93" fmla="*/ 8062 h 10000"/>
                          <a:gd name="connsiteX94" fmla="*/ 12 w 10000"/>
                          <a:gd name="connsiteY94" fmla="*/ 7706 h 10000"/>
                          <a:gd name="connsiteX95" fmla="*/ 12 w 10000"/>
                          <a:gd name="connsiteY95" fmla="*/ 7357 h 10000"/>
                          <a:gd name="connsiteX96" fmla="*/ 0 w 10000"/>
                          <a:gd name="connsiteY96" fmla="*/ 7023 h 10000"/>
                          <a:gd name="connsiteX97" fmla="*/ 0 w 10000"/>
                          <a:gd name="connsiteY97" fmla="*/ 6719 h 10000"/>
                          <a:gd name="connsiteX98" fmla="*/ 0 w 10000"/>
                          <a:gd name="connsiteY98" fmla="*/ 6459 h 10000"/>
                          <a:gd name="connsiteX99" fmla="*/ 0 w 10000"/>
                          <a:gd name="connsiteY99" fmla="*/ 6266 h 10000"/>
                          <a:gd name="connsiteX100" fmla="*/ 0 w 10000"/>
                          <a:gd name="connsiteY100" fmla="*/ 6140 h 10000"/>
                          <a:gd name="connsiteX101" fmla="*/ 0 w 10000"/>
                          <a:gd name="connsiteY101" fmla="*/ 6088 h 10000"/>
                          <a:gd name="connsiteX102" fmla="*/ 0 w 10000"/>
                          <a:gd name="connsiteY102" fmla="*/ 6058 h 10000"/>
                          <a:gd name="connsiteX103" fmla="*/ 12 w 10000"/>
                          <a:gd name="connsiteY103" fmla="*/ 5969 h 10000"/>
                          <a:gd name="connsiteX104" fmla="*/ 31 w 10000"/>
                          <a:gd name="connsiteY104" fmla="*/ 5850 h 10000"/>
                          <a:gd name="connsiteX105" fmla="*/ 75 w 10000"/>
                          <a:gd name="connsiteY105" fmla="*/ 5694 h 10000"/>
                          <a:gd name="connsiteX106" fmla="*/ 155 w 10000"/>
                          <a:gd name="connsiteY106" fmla="*/ 5538 h 10000"/>
                          <a:gd name="connsiteX107" fmla="*/ 273 w 10000"/>
                          <a:gd name="connsiteY107" fmla="*/ 5382 h 10000"/>
                          <a:gd name="connsiteX108" fmla="*/ 447 w 10000"/>
                          <a:gd name="connsiteY108" fmla="*/ 5226 h 10000"/>
                          <a:gd name="connsiteX109" fmla="*/ 509 w 10000"/>
                          <a:gd name="connsiteY109" fmla="*/ 5189 h 10000"/>
                          <a:gd name="connsiteX110" fmla="*/ 634 w 10000"/>
                          <a:gd name="connsiteY110" fmla="*/ 5108 h 10000"/>
                          <a:gd name="connsiteX111" fmla="*/ 795 w 10000"/>
                          <a:gd name="connsiteY111" fmla="*/ 5019 h 10000"/>
                          <a:gd name="connsiteX112" fmla="*/ 1012 w 10000"/>
                          <a:gd name="connsiteY112" fmla="*/ 4900 h 10000"/>
                          <a:gd name="connsiteX113" fmla="*/ 1248 w 10000"/>
                          <a:gd name="connsiteY113" fmla="*/ 4759 h 10000"/>
                          <a:gd name="connsiteX114" fmla="*/ 1534 w 10000"/>
                          <a:gd name="connsiteY114" fmla="*/ 4603 h 10000"/>
                          <a:gd name="connsiteX115" fmla="*/ 1851 w 10000"/>
                          <a:gd name="connsiteY115" fmla="*/ 4417 h 10000"/>
                          <a:gd name="connsiteX116" fmla="*/ 2199 w 10000"/>
                          <a:gd name="connsiteY116" fmla="*/ 4224 h 10000"/>
                          <a:gd name="connsiteX117" fmla="*/ 2565 w 10000"/>
                          <a:gd name="connsiteY117" fmla="*/ 4031 h 10000"/>
                          <a:gd name="connsiteX118" fmla="*/ 2957 w 10000"/>
                          <a:gd name="connsiteY118" fmla="*/ 3808 h 10000"/>
                          <a:gd name="connsiteX119" fmla="*/ 3360 w 10000"/>
                          <a:gd name="connsiteY119" fmla="*/ 3586 h 10000"/>
                          <a:gd name="connsiteX120" fmla="*/ 3783 w 10000"/>
                          <a:gd name="connsiteY120" fmla="*/ 3356 h 10000"/>
                          <a:gd name="connsiteX121" fmla="*/ 4217 w 10000"/>
                          <a:gd name="connsiteY121" fmla="*/ 3111 h 10000"/>
                          <a:gd name="connsiteX122" fmla="*/ 4652 w 10000"/>
                          <a:gd name="connsiteY122" fmla="*/ 2858 h 10000"/>
                          <a:gd name="connsiteX123" fmla="*/ 5099 w 10000"/>
                          <a:gd name="connsiteY123" fmla="*/ 2628 h 10000"/>
                          <a:gd name="connsiteX124" fmla="*/ 5540 w 10000"/>
                          <a:gd name="connsiteY124" fmla="*/ 2376 h 10000"/>
                          <a:gd name="connsiteX125" fmla="*/ 5975 w 10000"/>
                          <a:gd name="connsiteY125" fmla="*/ 2131 h 10000"/>
                          <a:gd name="connsiteX126" fmla="*/ 6410 w 10000"/>
                          <a:gd name="connsiteY126" fmla="*/ 1901 h 10000"/>
                          <a:gd name="connsiteX127" fmla="*/ 6839 w 10000"/>
                          <a:gd name="connsiteY127" fmla="*/ 1663 h 10000"/>
                          <a:gd name="connsiteX128" fmla="*/ 7248 w 10000"/>
                          <a:gd name="connsiteY128" fmla="*/ 1433 h 10000"/>
                          <a:gd name="connsiteX129" fmla="*/ 7640 w 10000"/>
                          <a:gd name="connsiteY129" fmla="*/ 1225 h 10000"/>
                          <a:gd name="connsiteX130" fmla="*/ 8012 w 10000"/>
                          <a:gd name="connsiteY130" fmla="*/ 1017 h 10000"/>
                          <a:gd name="connsiteX131" fmla="*/ 8360 w 10000"/>
                          <a:gd name="connsiteY131" fmla="*/ 817 h 10000"/>
                          <a:gd name="connsiteX132" fmla="*/ 8683 w 10000"/>
                          <a:gd name="connsiteY132" fmla="*/ 653 h 10000"/>
                          <a:gd name="connsiteX133" fmla="*/ 8969 w 10000"/>
                          <a:gd name="connsiteY133" fmla="*/ 483 h 10000"/>
                          <a:gd name="connsiteX134" fmla="*/ 9230 w 10000"/>
                          <a:gd name="connsiteY134" fmla="*/ 349 h 10000"/>
                          <a:gd name="connsiteX135" fmla="*/ 9447 w 10000"/>
                          <a:gd name="connsiteY135" fmla="*/ 230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9974"/>
                          <a:gd name="connsiteX1" fmla="*/ 9925 w 10000"/>
                          <a:gd name="connsiteY1" fmla="*/ 0 h 9974"/>
                          <a:gd name="connsiteX2" fmla="*/ 9944 w 10000"/>
                          <a:gd name="connsiteY2" fmla="*/ 0 h 9974"/>
                          <a:gd name="connsiteX3" fmla="*/ 9969 w 10000"/>
                          <a:gd name="connsiteY3" fmla="*/ 15 h 9974"/>
                          <a:gd name="connsiteX4" fmla="*/ 9988 w 10000"/>
                          <a:gd name="connsiteY4" fmla="*/ 37 h 9974"/>
                          <a:gd name="connsiteX5" fmla="*/ 10000 w 10000"/>
                          <a:gd name="connsiteY5" fmla="*/ 74 h 9974"/>
                          <a:gd name="connsiteX6" fmla="*/ 10000 w 10000"/>
                          <a:gd name="connsiteY6" fmla="*/ 119 h 9974"/>
                          <a:gd name="connsiteX7" fmla="*/ 9988 w 10000"/>
                          <a:gd name="connsiteY7" fmla="*/ 141 h 9974"/>
                          <a:gd name="connsiteX8" fmla="*/ 9975 w 10000"/>
                          <a:gd name="connsiteY8" fmla="*/ 171 h 9974"/>
                          <a:gd name="connsiteX9" fmla="*/ 9957 w 10000"/>
                          <a:gd name="connsiteY9" fmla="*/ 193 h 9974"/>
                          <a:gd name="connsiteX10" fmla="*/ 9925 w 10000"/>
                          <a:gd name="connsiteY10" fmla="*/ 223 h 9974"/>
                          <a:gd name="connsiteX11" fmla="*/ 9888 w 10000"/>
                          <a:gd name="connsiteY11" fmla="*/ 260 h 9974"/>
                          <a:gd name="connsiteX12" fmla="*/ 9814 w 10000"/>
                          <a:gd name="connsiteY12" fmla="*/ 312 h 9974"/>
                          <a:gd name="connsiteX13" fmla="*/ 9708 w 10000"/>
                          <a:gd name="connsiteY13" fmla="*/ 393 h 9974"/>
                          <a:gd name="connsiteX14" fmla="*/ 9578 w 10000"/>
                          <a:gd name="connsiteY14" fmla="*/ 483 h 9974"/>
                          <a:gd name="connsiteX15" fmla="*/ 9435 w 10000"/>
                          <a:gd name="connsiteY15" fmla="*/ 572 h 9974"/>
                          <a:gd name="connsiteX16" fmla="*/ 9292 w 10000"/>
                          <a:gd name="connsiteY16" fmla="*/ 661 h 9974"/>
                          <a:gd name="connsiteX17" fmla="*/ 9149 w 10000"/>
                          <a:gd name="connsiteY17" fmla="*/ 765 h 9974"/>
                          <a:gd name="connsiteX18" fmla="*/ 9031 w 10000"/>
                          <a:gd name="connsiteY18" fmla="*/ 846 h 9974"/>
                          <a:gd name="connsiteX19" fmla="*/ 8932 w 10000"/>
                          <a:gd name="connsiteY19" fmla="*/ 913 h 9974"/>
                          <a:gd name="connsiteX20" fmla="*/ 8870 w 10000"/>
                          <a:gd name="connsiteY20" fmla="*/ 950 h 9974"/>
                          <a:gd name="connsiteX21" fmla="*/ 8845 w 10000"/>
                          <a:gd name="connsiteY21" fmla="*/ 973 h 9974"/>
                          <a:gd name="connsiteX22" fmla="*/ 6422 w 10000"/>
                          <a:gd name="connsiteY22" fmla="*/ 2442 h 9974"/>
                          <a:gd name="connsiteX23" fmla="*/ 6205 w 10000"/>
                          <a:gd name="connsiteY23" fmla="*/ 2287 h 9974"/>
                          <a:gd name="connsiteX24" fmla="*/ 9801 w 10000"/>
                          <a:gd name="connsiteY24" fmla="*/ 223 h 9974"/>
                          <a:gd name="connsiteX25" fmla="*/ 9801 w 10000"/>
                          <a:gd name="connsiteY25" fmla="*/ 223 h 9974"/>
                          <a:gd name="connsiteX26" fmla="*/ 9801 w 10000"/>
                          <a:gd name="connsiteY26" fmla="*/ 208 h 9974"/>
                          <a:gd name="connsiteX27" fmla="*/ 9814 w 10000"/>
                          <a:gd name="connsiteY27" fmla="*/ 208 h 9974"/>
                          <a:gd name="connsiteX28" fmla="*/ 9826 w 10000"/>
                          <a:gd name="connsiteY28" fmla="*/ 193 h 9974"/>
                          <a:gd name="connsiteX29" fmla="*/ 9826 w 10000"/>
                          <a:gd name="connsiteY29" fmla="*/ 178 h 9974"/>
                          <a:gd name="connsiteX30" fmla="*/ 9839 w 10000"/>
                          <a:gd name="connsiteY30" fmla="*/ 171 h 9974"/>
                          <a:gd name="connsiteX31" fmla="*/ 9839 w 10000"/>
                          <a:gd name="connsiteY31" fmla="*/ 156 h 9974"/>
                          <a:gd name="connsiteX32" fmla="*/ 9826 w 10000"/>
                          <a:gd name="connsiteY32" fmla="*/ 141 h 9974"/>
                          <a:gd name="connsiteX33" fmla="*/ 9826 w 10000"/>
                          <a:gd name="connsiteY33" fmla="*/ 126 h 9974"/>
                          <a:gd name="connsiteX34" fmla="*/ 9801 w 10000"/>
                          <a:gd name="connsiteY34" fmla="*/ 126 h 9974"/>
                          <a:gd name="connsiteX35" fmla="*/ 9770 w 10000"/>
                          <a:gd name="connsiteY35" fmla="*/ 141 h 9974"/>
                          <a:gd name="connsiteX36" fmla="*/ 9739 w 10000"/>
                          <a:gd name="connsiteY36" fmla="*/ 156 h 9974"/>
                          <a:gd name="connsiteX37" fmla="*/ 9708 w 10000"/>
                          <a:gd name="connsiteY37" fmla="*/ 171 h 9974"/>
                          <a:gd name="connsiteX38" fmla="*/ 9627 w 10000"/>
                          <a:gd name="connsiteY38" fmla="*/ 223 h 9974"/>
                          <a:gd name="connsiteX39" fmla="*/ 9491 w 10000"/>
                          <a:gd name="connsiteY39" fmla="*/ 282 h 9974"/>
                          <a:gd name="connsiteX40" fmla="*/ 9317 w 10000"/>
                          <a:gd name="connsiteY40" fmla="*/ 393 h 9974"/>
                          <a:gd name="connsiteX41" fmla="*/ 9087 w 10000"/>
                          <a:gd name="connsiteY41" fmla="*/ 505 h 9974"/>
                          <a:gd name="connsiteX42" fmla="*/ 8826 w 10000"/>
                          <a:gd name="connsiteY42" fmla="*/ 653 h 9974"/>
                          <a:gd name="connsiteX43" fmla="*/ 8534 w 10000"/>
                          <a:gd name="connsiteY43" fmla="*/ 809 h 9974"/>
                          <a:gd name="connsiteX44" fmla="*/ 8205 w 10000"/>
                          <a:gd name="connsiteY44" fmla="*/ 987 h 9974"/>
                          <a:gd name="connsiteX45" fmla="*/ 7845 w 10000"/>
                          <a:gd name="connsiteY45" fmla="*/ 1180 h 9974"/>
                          <a:gd name="connsiteX46" fmla="*/ 7453 w 10000"/>
                          <a:gd name="connsiteY46" fmla="*/ 1388 h 9974"/>
                          <a:gd name="connsiteX47" fmla="*/ 7056 w 10000"/>
                          <a:gd name="connsiteY47" fmla="*/ 1611 h 9974"/>
                          <a:gd name="connsiteX48" fmla="*/ 6640 w 10000"/>
                          <a:gd name="connsiteY48" fmla="*/ 1849 h 9974"/>
                          <a:gd name="connsiteX49" fmla="*/ 6205 w 10000"/>
                          <a:gd name="connsiteY49" fmla="*/ 2079 h 9974"/>
                          <a:gd name="connsiteX50" fmla="*/ 5758 w 10000"/>
                          <a:gd name="connsiteY50" fmla="*/ 2324 h 9974"/>
                          <a:gd name="connsiteX51" fmla="*/ 5317 w 10000"/>
                          <a:gd name="connsiteY51" fmla="*/ 2576 h 9974"/>
                          <a:gd name="connsiteX52" fmla="*/ 4857 w 10000"/>
                          <a:gd name="connsiteY52" fmla="*/ 2836 h 9974"/>
                          <a:gd name="connsiteX53" fmla="*/ 4410 w 10000"/>
                          <a:gd name="connsiteY53" fmla="*/ 3081 h 9974"/>
                          <a:gd name="connsiteX54" fmla="*/ 3969 w 10000"/>
                          <a:gd name="connsiteY54" fmla="*/ 3326 h 9974"/>
                          <a:gd name="connsiteX55" fmla="*/ 3534 w 10000"/>
                          <a:gd name="connsiteY55" fmla="*/ 3578 h 9974"/>
                          <a:gd name="connsiteX56" fmla="*/ 3106 w 10000"/>
                          <a:gd name="connsiteY56" fmla="*/ 3808 h 9974"/>
                          <a:gd name="connsiteX57" fmla="*/ 2696 w 10000"/>
                          <a:gd name="connsiteY57" fmla="*/ 4046 h 9974"/>
                          <a:gd name="connsiteX58" fmla="*/ 2317 w 10000"/>
                          <a:gd name="connsiteY58" fmla="*/ 4261 h 9974"/>
                          <a:gd name="connsiteX59" fmla="*/ 1957 w 10000"/>
                          <a:gd name="connsiteY59" fmla="*/ 4469 h 9974"/>
                          <a:gd name="connsiteX60" fmla="*/ 1621 w 10000"/>
                          <a:gd name="connsiteY60" fmla="*/ 4670 h 9974"/>
                          <a:gd name="connsiteX61" fmla="*/ 1317 w 10000"/>
                          <a:gd name="connsiteY61" fmla="*/ 4833 h 9974"/>
                          <a:gd name="connsiteX62" fmla="*/ 1043 w 10000"/>
                          <a:gd name="connsiteY62" fmla="*/ 5004 h 9974"/>
                          <a:gd name="connsiteX63" fmla="*/ 814 w 10000"/>
                          <a:gd name="connsiteY63" fmla="*/ 5137 h 9974"/>
                          <a:gd name="connsiteX64" fmla="*/ 634 w 10000"/>
                          <a:gd name="connsiteY64" fmla="*/ 5264 h 9974"/>
                          <a:gd name="connsiteX65" fmla="*/ 491 w 10000"/>
                          <a:gd name="connsiteY65" fmla="*/ 5353 h 9974"/>
                          <a:gd name="connsiteX66" fmla="*/ 466 w 10000"/>
                          <a:gd name="connsiteY66" fmla="*/ 5367 h 9974"/>
                          <a:gd name="connsiteX67" fmla="*/ 422 w 10000"/>
                          <a:gd name="connsiteY67" fmla="*/ 5419 h 9974"/>
                          <a:gd name="connsiteX68" fmla="*/ 360 w 10000"/>
                          <a:gd name="connsiteY68" fmla="*/ 5486 h 9974"/>
                          <a:gd name="connsiteX69" fmla="*/ 292 w 10000"/>
                          <a:gd name="connsiteY69" fmla="*/ 5590 h 9974"/>
                          <a:gd name="connsiteX70" fmla="*/ 230 w 10000"/>
                          <a:gd name="connsiteY70" fmla="*/ 5716 h 9974"/>
                          <a:gd name="connsiteX71" fmla="*/ 174 w 10000"/>
                          <a:gd name="connsiteY71" fmla="*/ 5880 h 9974"/>
                          <a:gd name="connsiteX72" fmla="*/ 161 w 10000"/>
                          <a:gd name="connsiteY72" fmla="*/ 6073 h 9974"/>
                          <a:gd name="connsiteX73" fmla="*/ 161 w 10000"/>
                          <a:gd name="connsiteY73" fmla="*/ 6199 h 9974"/>
                          <a:gd name="connsiteX74" fmla="*/ 161 w 10000"/>
                          <a:gd name="connsiteY74" fmla="*/ 6407 h 9974"/>
                          <a:gd name="connsiteX75" fmla="*/ 161 w 10000"/>
                          <a:gd name="connsiteY75" fmla="*/ 6667 h 9974"/>
                          <a:gd name="connsiteX76" fmla="*/ 161 w 10000"/>
                          <a:gd name="connsiteY76" fmla="*/ 6971 h 9974"/>
                          <a:gd name="connsiteX77" fmla="*/ 161 w 10000"/>
                          <a:gd name="connsiteY77" fmla="*/ 7305 h 9974"/>
                          <a:gd name="connsiteX78" fmla="*/ 174 w 10000"/>
                          <a:gd name="connsiteY78" fmla="*/ 7654 h 9974"/>
                          <a:gd name="connsiteX79" fmla="*/ 174 w 10000"/>
                          <a:gd name="connsiteY79" fmla="*/ 8010 h 9974"/>
                          <a:gd name="connsiteX80" fmla="*/ 174 w 10000"/>
                          <a:gd name="connsiteY80" fmla="*/ 8359 h 9974"/>
                          <a:gd name="connsiteX81" fmla="*/ 174 w 10000"/>
                          <a:gd name="connsiteY81" fmla="*/ 8686 h 9974"/>
                          <a:gd name="connsiteX82" fmla="*/ 174 w 10000"/>
                          <a:gd name="connsiteY82" fmla="*/ 8983 h 9974"/>
                          <a:gd name="connsiteX83" fmla="*/ 186 w 10000"/>
                          <a:gd name="connsiteY83" fmla="*/ 9243 h 9974"/>
                          <a:gd name="connsiteX84" fmla="*/ 186 w 10000"/>
                          <a:gd name="connsiteY84" fmla="*/ 9436 h 9974"/>
                          <a:gd name="connsiteX85" fmla="*/ 186 w 10000"/>
                          <a:gd name="connsiteY85" fmla="*/ 9555 h 9974"/>
                          <a:gd name="connsiteX86" fmla="*/ 186 w 10000"/>
                          <a:gd name="connsiteY86" fmla="*/ 9607 h 9974"/>
                          <a:gd name="connsiteX87" fmla="*/ 8969 w 10000"/>
                          <a:gd name="connsiteY87" fmla="*/ 4618 h 9974"/>
                          <a:gd name="connsiteX88" fmla="*/ 8857 w 10000"/>
                          <a:gd name="connsiteY88" fmla="*/ 5137 h 9974"/>
                          <a:gd name="connsiteX89" fmla="*/ 237 w 10000"/>
                          <a:gd name="connsiteY89" fmla="*/ 9974 h 9974"/>
                          <a:gd name="connsiteX90" fmla="*/ 12 w 10000"/>
                          <a:gd name="connsiteY90" fmla="*/ 9280 h 9974"/>
                          <a:gd name="connsiteX91" fmla="*/ 12 w 10000"/>
                          <a:gd name="connsiteY91" fmla="*/ 8738 h 9974"/>
                          <a:gd name="connsiteX92" fmla="*/ 12 w 10000"/>
                          <a:gd name="connsiteY92" fmla="*/ 8411 h 9974"/>
                          <a:gd name="connsiteX93" fmla="*/ 12 w 10000"/>
                          <a:gd name="connsiteY93" fmla="*/ 8062 h 9974"/>
                          <a:gd name="connsiteX94" fmla="*/ 12 w 10000"/>
                          <a:gd name="connsiteY94" fmla="*/ 7706 h 9974"/>
                          <a:gd name="connsiteX95" fmla="*/ 12 w 10000"/>
                          <a:gd name="connsiteY95" fmla="*/ 7357 h 9974"/>
                          <a:gd name="connsiteX96" fmla="*/ 0 w 10000"/>
                          <a:gd name="connsiteY96" fmla="*/ 7023 h 9974"/>
                          <a:gd name="connsiteX97" fmla="*/ 0 w 10000"/>
                          <a:gd name="connsiteY97" fmla="*/ 6719 h 9974"/>
                          <a:gd name="connsiteX98" fmla="*/ 0 w 10000"/>
                          <a:gd name="connsiteY98" fmla="*/ 6459 h 9974"/>
                          <a:gd name="connsiteX99" fmla="*/ 0 w 10000"/>
                          <a:gd name="connsiteY99" fmla="*/ 6266 h 9974"/>
                          <a:gd name="connsiteX100" fmla="*/ 0 w 10000"/>
                          <a:gd name="connsiteY100" fmla="*/ 6140 h 9974"/>
                          <a:gd name="connsiteX101" fmla="*/ 0 w 10000"/>
                          <a:gd name="connsiteY101" fmla="*/ 6088 h 9974"/>
                          <a:gd name="connsiteX102" fmla="*/ 0 w 10000"/>
                          <a:gd name="connsiteY102" fmla="*/ 6058 h 9974"/>
                          <a:gd name="connsiteX103" fmla="*/ 12 w 10000"/>
                          <a:gd name="connsiteY103" fmla="*/ 5969 h 9974"/>
                          <a:gd name="connsiteX104" fmla="*/ 31 w 10000"/>
                          <a:gd name="connsiteY104" fmla="*/ 5850 h 9974"/>
                          <a:gd name="connsiteX105" fmla="*/ 75 w 10000"/>
                          <a:gd name="connsiteY105" fmla="*/ 5694 h 9974"/>
                          <a:gd name="connsiteX106" fmla="*/ 155 w 10000"/>
                          <a:gd name="connsiteY106" fmla="*/ 5538 h 9974"/>
                          <a:gd name="connsiteX107" fmla="*/ 273 w 10000"/>
                          <a:gd name="connsiteY107" fmla="*/ 5382 h 9974"/>
                          <a:gd name="connsiteX108" fmla="*/ 447 w 10000"/>
                          <a:gd name="connsiteY108" fmla="*/ 5226 h 9974"/>
                          <a:gd name="connsiteX109" fmla="*/ 509 w 10000"/>
                          <a:gd name="connsiteY109" fmla="*/ 5189 h 9974"/>
                          <a:gd name="connsiteX110" fmla="*/ 634 w 10000"/>
                          <a:gd name="connsiteY110" fmla="*/ 5108 h 9974"/>
                          <a:gd name="connsiteX111" fmla="*/ 795 w 10000"/>
                          <a:gd name="connsiteY111" fmla="*/ 5019 h 9974"/>
                          <a:gd name="connsiteX112" fmla="*/ 1012 w 10000"/>
                          <a:gd name="connsiteY112" fmla="*/ 4900 h 9974"/>
                          <a:gd name="connsiteX113" fmla="*/ 1248 w 10000"/>
                          <a:gd name="connsiteY113" fmla="*/ 4759 h 9974"/>
                          <a:gd name="connsiteX114" fmla="*/ 1534 w 10000"/>
                          <a:gd name="connsiteY114" fmla="*/ 4603 h 9974"/>
                          <a:gd name="connsiteX115" fmla="*/ 1851 w 10000"/>
                          <a:gd name="connsiteY115" fmla="*/ 4417 h 9974"/>
                          <a:gd name="connsiteX116" fmla="*/ 2199 w 10000"/>
                          <a:gd name="connsiteY116" fmla="*/ 4224 h 9974"/>
                          <a:gd name="connsiteX117" fmla="*/ 2565 w 10000"/>
                          <a:gd name="connsiteY117" fmla="*/ 4031 h 9974"/>
                          <a:gd name="connsiteX118" fmla="*/ 2957 w 10000"/>
                          <a:gd name="connsiteY118" fmla="*/ 3808 h 9974"/>
                          <a:gd name="connsiteX119" fmla="*/ 3360 w 10000"/>
                          <a:gd name="connsiteY119" fmla="*/ 3586 h 9974"/>
                          <a:gd name="connsiteX120" fmla="*/ 3783 w 10000"/>
                          <a:gd name="connsiteY120" fmla="*/ 3356 h 9974"/>
                          <a:gd name="connsiteX121" fmla="*/ 4217 w 10000"/>
                          <a:gd name="connsiteY121" fmla="*/ 3111 h 9974"/>
                          <a:gd name="connsiteX122" fmla="*/ 4652 w 10000"/>
                          <a:gd name="connsiteY122" fmla="*/ 2858 h 9974"/>
                          <a:gd name="connsiteX123" fmla="*/ 5099 w 10000"/>
                          <a:gd name="connsiteY123" fmla="*/ 2628 h 9974"/>
                          <a:gd name="connsiteX124" fmla="*/ 5540 w 10000"/>
                          <a:gd name="connsiteY124" fmla="*/ 2376 h 9974"/>
                          <a:gd name="connsiteX125" fmla="*/ 5975 w 10000"/>
                          <a:gd name="connsiteY125" fmla="*/ 2131 h 9974"/>
                          <a:gd name="connsiteX126" fmla="*/ 6410 w 10000"/>
                          <a:gd name="connsiteY126" fmla="*/ 1901 h 9974"/>
                          <a:gd name="connsiteX127" fmla="*/ 6839 w 10000"/>
                          <a:gd name="connsiteY127" fmla="*/ 1663 h 9974"/>
                          <a:gd name="connsiteX128" fmla="*/ 7248 w 10000"/>
                          <a:gd name="connsiteY128" fmla="*/ 1433 h 9974"/>
                          <a:gd name="connsiteX129" fmla="*/ 7640 w 10000"/>
                          <a:gd name="connsiteY129" fmla="*/ 1225 h 9974"/>
                          <a:gd name="connsiteX130" fmla="*/ 8012 w 10000"/>
                          <a:gd name="connsiteY130" fmla="*/ 1017 h 9974"/>
                          <a:gd name="connsiteX131" fmla="*/ 8360 w 10000"/>
                          <a:gd name="connsiteY131" fmla="*/ 817 h 9974"/>
                          <a:gd name="connsiteX132" fmla="*/ 8683 w 10000"/>
                          <a:gd name="connsiteY132" fmla="*/ 653 h 9974"/>
                          <a:gd name="connsiteX133" fmla="*/ 8969 w 10000"/>
                          <a:gd name="connsiteY133" fmla="*/ 483 h 9974"/>
                          <a:gd name="connsiteX134" fmla="*/ 9230 w 10000"/>
                          <a:gd name="connsiteY134" fmla="*/ 349 h 9974"/>
                          <a:gd name="connsiteX135" fmla="*/ 9447 w 10000"/>
                          <a:gd name="connsiteY135" fmla="*/ 230 h 9974"/>
                          <a:gd name="connsiteX136" fmla="*/ 9621 w 10000"/>
                          <a:gd name="connsiteY136" fmla="*/ 126 h 9974"/>
                          <a:gd name="connsiteX137" fmla="*/ 9739 w 10000"/>
                          <a:gd name="connsiteY137" fmla="*/ 67 h 9974"/>
                          <a:gd name="connsiteX138" fmla="*/ 9826 w 10000"/>
                          <a:gd name="connsiteY138" fmla="*/ 15 h 9974"/>
                          <a:gd name="connsiteX139" fmla="*/ 9845 w 10000"/>
                          <a:gd name="connsiteY139" fmla="*/ 0 h 9974"/>
                          <a:gd name="connsiteX140" fmla="*/ 9857 w 10000"/>
                          <a:gd name="connsiteY140" fmla="*/ 0 h 9974"/>
                          <a:gd name="connsiteX141" fmla="*/ 9870 w 10000"/>
                          <a:gd name="connsiteY141" fmla="*/ 0 h 9974"/>
                          <a:gd name="connsiteX142" fmla="*/ 9888 w 10000"/>
                          <a:gd name="connsiteY142" fmla="*/ 0 h 9974"/>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761 h 10000"/>
                          <a:gd name="connsiteX92" fmla="*/ 12 w 10000"/>
                          <a:gd name="connsiteY92" fmla="*/ 8433 h 10000"/>
                          <a:gd name="connsiteX93" fmla="*/ 12 w 10000"/>
                          <a:gd name="connsiteY93" fmla="*/ 8083 h 10000"/>
                          <a:gd name="connsiteX94" fmla="*/ 12 w 10000"/>
                          <a:gd name="connsiteY94" fmla="*/ 7726 h 10000"/>
                          <a:gd name="connsiteX95" fmla="*/ 12 w 10000"/>
                          <a:gd name="connsiteY95" fmla="*/ 7376 h 10000"/>
                          <a:gd name="connsiteX96" fmla="*/ 0 w 10000"/>
                          <a:gd name="connsiteY96" fmla="*/ 7041 h 10000"/>
                          <a:gd name="connsiteX97" fmla="*/ 0 w 10000"/>
                          <a:gd name="connsiteY97" fmla="*/ 6737 h 10000"/>
                          <a:gd name="connsiteX98" fmla="*/ 0 w 10000"/>
                          <a:gd name="connsiteY98" fmla="*/ 6476 h 10000"/>
                          <a:gd name="connsiteX99" fmla="*/ 0 w 10000"/>
                          <a:gd name="connsiteY99" fmla="*/ 6282 h 10000"/>
                          <a:gd name="connsiteX100" fmla="*/ 0 w 10000"/>
                          <a:gd name="connsiteY100" fmla="*/ 6156 h 10000"/>
                          <a:gd name="connsiteX101" fmla="*/ 0 w 10000"/>
                          <a:gd name="connsiteY101" fmla="*/ 6104 h 10000"/>
                          <a:gd name="connsiteX102" fmla="*/ 0 w 10000"/>
                          <a:gd name="connsiteY102" fmla="*/ 6074 h 10000"/>
                          <a:gd name="connsiteX103" fmla="*/ 12 w 10000"/>
                          <a:gd name="connsiteY103" fmla="*/ 5985 h 10000"/>
                          <a:gd name="connsiteX104" fmla="*/ 31 w 10000"/>
                          <a:gd name="connsiteY104" fmla="*/ 5865 h 10000"/>
                          <a:gd name="connsiteX105" fmla="*/ 75 w 10000"/>
                          <a:gd name="connsiteY105" fmla="*/ 5709 h 10000"/>
                          <a:gd name="connsiteX106" fmla="*/ 155 w 10000"/>
                          <a:gd name="connsiteY106" fmla="*/ 5552 h 10000"/>
                          <a:gd name="connsiteX107" fmla="*/ 273 w 10000"/>
                          <a:gd name="connsiteY107" fmla="*/ 5396 h 10000"/>
                          <a:gd name="connsiteX108" fmla="*/ 447 w 10000"/>
                          <a:gd name="connsiteY108" fmla="*/ 5240 h 10000"/>
                          <a:gd name="connsiteX109" fmla="*/ 509 w 10000"/>
                          <a:gd name="connsiteY109" fmla="*/ 5203 h 10000"/>
                          <a:gd name="connsiteX110" fmla="*/ 634 w 10000"/>
                          <a:gd name="connsiteY110" fmla="*/ 5121 h 10000"/>
                          <a:gd name="connsiteX111" fmla="*/ 795 w 10000"/>
                          <a:gd name="connsiteY111" fmla="*/ 5032 h 10000"/>
                          <a:gd name="connsiteX112" fmla="*/ 1012 w 10000"/>
                          <a:gd name="connsiteY112" fmla="*/ 4913 h 10000"/>
                          <a:gd name="connsiteX113" fmla="*/ 1248 w 10000"/>
                          <a:gd name="connsiteY113" fmla="*/ 4771 h 10000"/>
                          <a:gd name="connsiteX114" fmla="*/ 1534 w 10000"/>
                          <a:gd name="connsiteY114" fmla="*/ 4615 h 10000"/>
                          <a:gd name="connsiteX115" fmla="*/ 1851 w 10000"/>
                          <a:gd name="connsiteY115" fmla="*/ 4429 h 10000"/>
                          <a:gd name="connsiteX116" fmla="*/ 2199 w 10000"/>
                          <a:gd name="connsiteY116" fmla="*/ 4235 h 10000"/>
                          <a:gd name="connsiteX117" fmla="*/ 2565 w 10000"/>
                          <a:gd name="connsiteY117" fmla="*/ 4042 h 10000"/>
                          <a:gd name="connsiteX118" fmla="*/ 2957 w 10000"/>
                          <a:gd name="connsiteY118" fmla="*/ 3818 h 10000"/>
                          <a:gd name="connsiteX119" fmla="*/ 3360 w 10000"/>
                          <a:gd name="connsiteY119" fmla="*/ 3595 h 10000"/>
                          <a:gd name="connsiteX120" fmla="*/ 3783 w 10000"/>
                          <a:gd name="connsiteY120" fmla="*/ 3365 h 10000"/>
                          <a:gd name="connsiteX121" fmla="*/ 4217 w 10000"/>
                          <a:gd name="connsiteY121" fmla="*/ 3119 h 10000"/>
                          <a:gd name="connsiteX122" fmla="*/ 4652 w 10000"/>
                          <a:gd name="connsiteY122" fmla="*/ 2865 h 10000"/>
                          <a:gd name="connsiteX123" fmla="*/ 5099 w 10000"/>
                          <a:gd name="connsiteY123" fmla="*/ 2635 h 10000"/>
                          <a:gd name="connsiteX124" fmla="*/ 5540 w 10000"/>
                          <a:gd name="connsiteY124" fmla="*/ 2382 h 10000"/>
                          <a:gd name="connsiteX125" fmla="*/ 5975 w 10000"/>
                          <a:gd name="connsiteY125" fmla="*/ 2137 h 10000"/>
                          <a:gd name="connsiteX126" fmla="*/ 6410 w 10000"/>
                          <a:gd name="connsiteY126" fmla="*/ 1906 h 10000"/>
                          <a:gd name="connsiteX127" fmla="*/ 6839 w 10000"/>
                          <a:gd name="connsiteY127" fmla="*/ 1667 h 10000"/>
                          <a:gd name="connsiteX128" fmla="*/ 7248 w 10000"/>
                          <a:gd name="connsiteY128" fmla="*/ 1437 h 10000"/>
                          <a:gd name="connsiteX129" fmla="*/ 7640 w 10000"/>
                          <a:gd name="connsiteY129" fmla="*/ 1228 h 10000"/>
                          <a:gd name="connsiteX130" fmla="*/ 8012 w 10000"/>
                          <a:gd name="connsiteY130" fmla="*/ 1020 h 10000"/>
                          <a:gd name="connsiteX131" fmla="*/ 8360 w 10000"/>
                          <a:gd name="connsiteY131" fmla="*/ 819 h 10000"/>
                          <a:gd name="connsiteX132" fmla="*/ 8683 w 10000"/>
                          <a:gd name="connsiteY132" fmla="*/ 655 h 10000"/>
                          <a:gd name="connsiteX133" fmla="*/ 8969 w 10000"/>
                          <a:gd name="connsiteY133" fmla="*/ 484 h 10000"/>
                          <a:gd name="connsiteX134" fmla="*/ 9230 w 10000"/>
                          <a:gd name="connsiteY134" fmla="*/ 350 h 10000"/>
                          <a:gd name="connsiteX135" fmla="*/ 9447 w 10000"/>
                          <a:gd name="connsiteY135" fmla="*/ 231 h 10000"/>
                          <a:gd name="connsiteX136" fmla="*/ 9621 w 10000"/>
                          <a:gd name="connsiteY136" fmla="*/ 126 h 10000"/>
                          <a:gd name="connsiteX137" fmla="*/ 9739 w 10000"/>
                          <a:gd name="connsiteY137" fmla="*/ 67 h 10000"/>
                          <a:gd name="connsiteX138" fmla="*/ 9826 w 10000"/>
                          <a:gd name="connsiteY138" fmla="*/ 15 h 10000"/>
                          <a:gd name="connsiteX139" fmla="*/ 9845 w 10000"/>
                          <a:gd name="connsiteY139" fmla="*/ 0 h 10000"/>
                          <a:gd name="connsiteX140" fmla="*/ 9857 w 10000"/>
                          <a:gd name="connsiteY140" fmla="*/ 0 h 10000"/>
                          <a:gd name="connsiteX141" fmla="*/ 9870 w 10000"/>
                          <a:gd name="connsiteY141" fmla="*/ 0 h 10000"/>
                          <a:gd name="connsiteX142" fmla="*/ 9888 w 10000"/>
                          <a:gd name="connsiteY142"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433 h 10000"/>
                          <a:gd name="connsiteX92" fmla="*/ 12 w 10000"/>
                          <a:gd name="connsiteY92" fmla="*/ 8083 h 10000"/>
                          <a:gd name="connsiteX93" fmla="*/ 12 w 10000"/>
                          <a:gd name="connsiteY93" fmla="*/ 7726 h 10000"/>
                          <a:gd name="connsiteX94" fmla="*/ 12 w 10000"/>
                          <a:gd name="connsiteY94" fmla="*/ 7376 h 10000"/>
                          <a:gd name="connsiteX95" fmla="*/ 0 w 10000"/>
                          <a:gd name="connsiteY95" fmla="*/ 7041 h 10000"/>
                          <a:gd name="connsiteX96" fmla="*/ 0 w 10000"/>
                          <a:gd name="connsiteY96" fmla="*/ 6737 h 10000"/>
                          <a:gd name="connsiteX97" fmla="*/ 0 w 10000"/>
                          <a:gd name="connsiteY97" fmla="*/ 6476 h 10000"/>
                          <a:gd name="connsiteX98" fmla="*/ 0 w 10000"/>
                          <a:gd name="connsiteY98" fmla="*/ 6282 h 10000"/>
                          <a:gd name="connsiteX99" fmla="*/ 0 w 10000"/>
                          <a:gd name="connsiteY99" fmla="*/ 6156 h 10000"/>
                          <a:gd name="connsiteX100" fmla="*/ 0 w 10000"/>
                          <a:gd name="connsiteY100" fmla="*/ 6104 h 10000"/>
                          <a:gd name="connsiteX101" fmla="*/ 0 w 10000"/>
                          <a:gd name="connsiteY101" fmla="*/ 6074 h 10000"/>
                          <a:gd name="connsiteX102" fmla="*/ 12 w 10000"/>
                          <a:gd name="connsiteY102" fmla="*/ 5985 h 10000"/>
                          <a:gd name="connsiteX103" fmla="*/ 31 w 10000"/>
                          <a:gd name="connsiteY103" fmla="*/ 5865 h 10000"/>
                          <a:gd name="connsiteX104" fmla="*/ 75 w 10000"/>
                          <a:gd name="connsiteY104" fmla="*/ 5709 h 10000"/>
                          <a:gd name="connsiteX105" fmla="*/ 155 w 10000"/>
                          <a:gd name="connsiteY105" fmla="*/ 5552 h 10000"/>
                          <a:gd name="connsiteX106" fmla="*/ 273 w 10000"/>
                          <a:gd name="connsiteY106" fmla="*/ 5396 h 10000"/>
                          <a:gd name="connsiteX107" fmla="*/ 447 w 10000"/>
                          <a:gd name="connsiteY107" fmla="*/ 5240 h 10000"/>
                          <a:gd name="connsiteX108" fmla="*/ 509 w 10000"/>
                          <a:gd name="connsiteY108" fmla="*/ 5203 h 10000"/>
                          <a:gd name="connsiteX109" fmla="*/ 634 w 10000"/>
                          <a:gd name="connsiteY109" fmla="*/ 5121 h 10000"/>
                          <a:gd name="connsiteX110" fmla="*/ 795 w 10000"/>
                          <a:gd name="connsiteY110" fmla="*/ 5032 h 10000"/>
                          <a:gd name="connsiteX111" fmla="*/ 1012 w 10000"/>
                          <a:gd name="connsiteY111" fmla="*/ 4913 h 10000"/>
                          <a:gd name="connsiteX112" fmla="*/ 1248 w 10000"/>
                          <a:gd name="connsiteY112" fmla="*/ 4771 h 10000"/>
                          <a:gd name="connsiteX113" fmla="*/ 1534 w 10000"/>
                          <a:gd name="connsiteY113" fmla="*/ 4615 h 10000"/>
                          <a:gd name="connsiteX114" fmla="*/ 1851 w 10000"/>
                          <a:gd name="connsiteY114" fmla="*/ 4429 h 10000"/>
                          <a:gd name="connsiteX115" fmla="*/ 2199 w 10000"/>
                          <a:gd name="connsiteY115" fmla="*/ 4235 h 10000"/>
                          <a:gd name="connsiteX116" fmla="*/ 2565 w 10000"/>
                          <a:gd name="connsiteY116" fmla="*/ 4042 h 10000"/>
                          <a:gd name="connsiteX117" fmla="*/ 2957 w 10000"/>
                          <a:gd name="connsiteY117" fmla="*/ 3818 h 10000"/>
                          <a:gd name="connsiteX118" fmla="*/ 3360 w 10000"/>
                          <a:gd name="connsiteY118" fmla="*/ 3595 h 10000"/>
                          <a:gd name="connsiteX119" fmla="*/ 3783 w 10000"/>
                          <a:gd name="connsiteY119" fmla="*/ 3365 h 10000"/>
                          <a:gd name="connsiteX120" fmla="*/ 4217 w 10000"/>
                          <a:gd name="connsiteY120" fmla="*/ 3119 h 10000"/>
                          <a:gd name="connsiteX121" fmla="*/ 4652 w 10000"/>
                          <a:gd name="connsiteY121" fmla="*/ 2865 h 10000"/>
                          <a:gd name="connsiteX122" fmla="*/ 5099 w 10000"/>
                          <a:gd name="connsiteY122" fmla="*/ 2635 h 10000"/>
                          <a:gd name="connsiteX123" fmla="*/ 5540 w 10000"/>
                          <a:gd name="connsiteY123" fmla="*/ 2382 h 10000"/>
                          <a:gd name="connsiteX124" fmla="*/ 5975 w 10000"/>
                          <a:gd name="connsiteY124" fmla="*/ 2137 h 10000"/>
                          <a:gd name="connsiteX125" fmla="*/ 6410 w 10000"/>
                          <a:gd name="connsiteY125" fmla="*/ 1906 h 10000"/>
                          <a:gd name="connsiteX126" fmla="*/ 6839 w 10000"/>
                          <a:gd name="connsiteY126" fmla="*/ 1667 h 10000"/>
                          <a:gd name="connsiteX127" fmla="*/ 7248 w 10000"/>
                          <a:gd name="connsiteY127" fmla="*/ 1437 h 10000"/>
                          <a:gd name="connsiteX128" fmla="*/ 7640 w 10000"/>
                          <a:gd name="connsiteY128" fmla="*/ 1228 h 10000"/>
                          <a:gd name="connsiteX129" fmla="*/ 8012 w 10000"/>
                          <a:gd name="connsiteY129" fmla="*/ 1020 h 10000"/>
                          <a:gd name="connsiteX130" fmla="*/ 8360 w 10000"/>
                          <a:gd name="connsiteY130" fmla="*/ 819 h 10000"/>
                          <a:gd name="connsiteX131" fmla="*/ 8683 w 10000"/>
                          <a:gd name="connsiteY131" fmla="*/ 655 h 10000"/>
                          <a:gd name="connsiteX132" fmla="*/ 8969 w 10000"/>
                          <a:gd name="connsiteY132" fmla="*/ 484 h 10000"/>
                          <a:gd name="connsiteX133" fmla="*/ 9230 w 10000"/>
                          <a:gd name="connsiteY133" fmla="*/ 350 h 10000"/>
                          <a:gd name="connsiteX134" fmla="*/ 9447 w 10000"/>
                          <a:gd name="connsiteY134" fmla="*/ 231 h 10000"/>
                          <a:gd name="connsiteX135" fmla="*/ 9621 w 10000"/>
                          <a:gd name="connsiteY135" fmla="*/ 126 h 10000"/>
                          <a:gd name="connsiteX136" fmla="*/ 9739 w 10000"/>
                          <a:gd name="connsiteY136" fmla="*/ 67 h 10000"/>
                          <a:gd name="connsiteX137" fmla="*/ 9826 w 10000"/>
                          <a:gd name="connsiteY137" fmla="*/ 15 h 10000"/>
                          <a:gd name="connsiteX138" fmla="*/ 9845 w 10000"/>
                          <a:gd name="connsiteY138" fmla="*/ 0 h 10000"/>
                          <a:gd name="connsiteX139" fmla="*/ 9857 w 10000"/>
                          <a:gd name="connsiteY139" fmla="*/ 0 h 10000"/>
                          <a:gd name="connsiteX140" fmla="*/ 9870 w 10000"/>
                          <a:gd name="connsiteY140" fmla="*/ 0 h 10000"/>
                          <a:gd name="connsiteX141" fmla="*/ 9888 w 10000"/>
                          <a:gd name="connsiteY141"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8083 h 10000"/>
                          <a:gd name="connsiteX92" fmla="*/ 12 w 10000"/>
                          <a:gd name="connsiteY92" fmla="*/ 7726 h 10000"/>
                          <a:gd name="connsiteX93" fmla="*/ 12 w 10000"/>
                          <a:gd name="connsiteY93" fmla="*/ 7376 h 10000"/>
                          <a:gd name="connsiteX94" fmla="*/ 0 w 10000"/>
                          <a:gd name="connsiteY94" fmla="*/ 7041 h 10000"/>
                          <a:gd name="connsiteX95" fmla="*/ 0 w 10000"/>
                          <a:gd name="connsiteY95" fmla="*/ 6737 h 10000"/>
                          <a:gd name="connsiteX96" fmla="*/ 0 w 10000"/>
                          <a:gd name="connsiteY96" fmla="*/ 6476 h 10000"/>
                          <a:gd name="connsiteX97" fmla="*/ 0 w 10000"/>
                          <a:gd name="connsiteY97" fmla="*/ 6282 h 10000"/>
                          <a:gd name="connsiteX98" fmla="*/ 0 w 10000"/>
                          <a:gd name="connsiteY98" fmla="*/ 6156 h 10000"/>
                          <a:gd name="connsiteX99" fmla="*/ 0 w 10000"/>
                          <a:gd name="connsiteY99" fmla="*/ 6104 h 10000"/>
                          <a:gd name="connsiteX100" fmla="*/ 0 w 10000"/>
                          <a:gd name="connsiteY100" fmla="*/ 6074 h 10000"/>
                          <a:gd name="connsiteX101" fmla="*/ 12 w 10000"/>
                          <a:gd name="connsiteY101" fmla="*/ 5985 h 10000"/>
                          <a:gd name="connsiteX102" fmla="*/ 31 w 10000"/>
                          <a:gd name="connsiteY102" fmla="*/ 5865 h 10000"/>
                          <a:gd name="connsiteX103" fmla="*/ 75 w 10000"/>
                          <a:gd name="connsiteY103" fmla="*/ 5709 h 10000"/>
                          <a:gd name="connsiteX104" fmla="*/ 155 w 10000"/>
                          <a:gd name="connsiteY104" fmla="*/ 5552 h 10000"/>
                          <a:gd name="connsiteX105" fmla="*/ 273 w 10000"/>
                          <a:gd name="connsiteY105" fmla="*/ 5396 h 10000"/>
                          <a:gd name="connsiteX106" fmla="*/ 447 w 10000"/>
                          <a:gd name="connsiteY106" fmla="*/ 5240 h 10000"/>
                          <a:gd name="connsiteX107" fmla="*/ 509 w 10000"/>
                          <a:gd name="connsiteY107" fmla="*/ 5203 h 10000"/>
                          <a:gd name="connsiteX108" fmla="*/ 634 w 10000"/>
                          <a:gd name="connsiteY108" fmla="*/ 5121 h 10000"/>
                          <a:gd name="connsiteX109" fmla="*/ 795 w 10000"/>
                          <a:gd name="connsiteY109" fmla="*/ 5032 h 10000"/>
                          <a:gd name="connsiteX110" fmla="*/ 1012 w 10000"/>
                          <a:gd name="connsiteY110" fmla="*/ 4913 h 10000"/>
                          <a:gd name="connsiteX111" fmla="*/ 1248 w 10000"/>
                          <a:gd name="connsiteY111" fmla="*/ 4771 h 10000"/>
                          <a:gd name="connsiteX112" fmla="*/ 1534 w 10000"/>
                          <a:gd name="connsiteY112" fmla="*/ 4615 h 10000"/>
                          <a:gd name="connsiteX113" fmla="*/ 1851 w 10000"/>
                          <a:gd name="connsiteY113" fmla="*/ 4429 h 10000"/>
                          <a:gd name="connsiteX114" fmla="*/ 2199 w 10000"/>
                          <a:gd name="connsiteY114" fmla="*/ 4235 h 10000"/>
                          <a:gd name="connsiteX115" fmla="*/ 2565 w 10000"/>
                          <a:gd name="connsiteY115" fmla="*/ 4042 h 10000"/>
                          <a:gd name="connsiteX116" fmla="*/ 2957 w 10000"/>
                          <a:gd name="connsiteY116" fmla="*/ 3818 h 10000"/>
                          <a:gd name="connsiteX117" fmla="*/ 3360 w 10000"/>
                          <a:gd name="connsiteY117" fmla="*/ 3595 h 10000"/>
                          <a:gd name="connsiteX118" fmla="*/ 3783 w 10000"/>
                          <a:gd name="connsiteY118" fmla="*/ 3365 h 10000"/>
                          <a:gd name="connsiteX119" fmla="*/ 4217 w 10000"/>
                          <a:gd name="connsiteY119" fmla="*/ 3119 h 10000"/>
                          <a:gd name="connsiteX120" fmla="*/ 4652 w 10000"/>
                          <a:gd name="connsiteY120" fmla="*/ 2865 h 10000"/>
                          <a:gd name="connsiteX121" fmla="*/ 5099 w 10000"/>
                          <a:gd name="connsiteY121" fmla="*/ 2635 h 10000"/>
                          <a:gd name="connsiteX122" fmla="*/ 5540 w 10000"/>
                          <a:gd name="connsiteY122" fmla="*/ 2382 h 10000"/>
                          <a:gd name="connsiteX123" fmla="*/ 5975 w 10000"/>
                          <a:gd name="connsiteY123" fmla="*/ 2137 h 10000"/>
                          <a:gd name="connsiteX124" fmla="*/ 6410 w 10000"/>
                          <a:gd name="connsiteY124" fmla="*/ 1906 h 10000"/>
                          <a:gd name="connsiteX125" fmla="*/ 6839 w 10000"/>
                          <a:gd name="connsiteY125" fmla="*/ 1667 h 10000"/>
                          <a:gd name="connsiteX126" fmla="*/ 7248 w 10000"/>
                          <a:gd name="connsiteY126" fmla="*/ 1437 h 10000"/>
                          <a:gd name="connsiteX127" fmla="*/ 7640 w 10000"/>
                          <a:gd name="connsiteY127" fmla="*/ 1228 h 10000"/>
                          <a:gd name="connsiteX128" fmla="*/ 8012 w 10000"/>
                          <a:gd name="connsiteY128" fmla="*/ 1020 h 10000"/>
                          <a:gd name="connsiteX129" fmla="*/ 8360 w 10000"/>
                          <a:gd name="connsiteY129" fmla="*/ 819 h 10000"/>
                          <a:gd name="connsiteX130" fmla="*/ 8683 w 10000"/>
                          <a:gd name="connsiteY130" fmla="*/ 655 h 10000"/>
                          <a:gd name="connsiteX131" fmla="*/ 8969 w 10000"/>
                          <a:gd name="connsiteY131" fmla="*/ 484 h 10000"/>
                          <a:gd name="connsiteX132" fmla="*/ 9230 w 10000"/>
                          <a:gd name="connsiteY132" fmla="*/ 350 h 10000"/>
                          <a:gd name="connsiteX133" fmla="*/ 9447 w 10000"/>
                          <a:gd name="connsiteY133" fmla="*/ 231 h 10000"/>
                          <a:gd name="connsiteX134" fmla="*/ 9621 w 10000"/>
                          <a:gd name="connsiteY134" fmla="*/ 126 h 10000"/>
                          <a:gd name="connsiteX135" fmla="*/ 9739 w 10000"/>
                          <a:gd name="connsiteY135" fmla="*/ 67 h 10000"/>
                          <a:gd name="connsiteX136" fmla="*/ 9826 w 10000"/>
                          <a:gd name="connsiteY136" fmla="*/ 15 h 10000"/>
                          <a:gd name="connsiteX137" fmla="*/ 9845 w 10000"/>
                          <a:gd name="connsiteY137" fmla="*/ 0 h 10000"/>
                          <a:gd name="connsiteX138" fmla="*/ 9857 w 10000"/>
                          <a:gd name="connsiteY138" fmla="*/ 0 h 10000"/>
                          <a:gd name="connsiteX139" fmla="*/ 9870 w 10000"/>
                          <a:gd name="connsiteY139" fmla="*/ 0 h 10000"/>
                          <a:gd name="connsiteX140" fmla="*/ 9888 w 10000"/>
                          <a:gd name="connsiteY140"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726 h 10000"/>
                          <a:gd name="connsiteX92" fmla="*/ 12 w 10000"/>
                          <a:gd name="connsiteY92" fmla="*/ 7376 h 10000"/>
                          <a:gd name="connsiteX93" fmla="*/ 0 w 10000"/>
                          <a:gd name="connsiteY93" fmla="*/ 7041 h 10000"/>
                          <a:gd name="connsiteX94" fmla="*/ 0 w 10000"/>
                          <a:gd name="connsiteY94" fmla="*/ 6737 h 10000"/>
                          <a:gd name="connsiteX95" fmla="*/ 0 w 10000"/>
                          <a:gd name="connsiteY95" fmla="*/ 6476 h 10000"/>
                          <a:gd name="connsiteX96" fmla="*/ 0 w 10000"/>
                          <a:gd name="connsiteY96" fmla="*/ 6282 h 10000"/>
                          <a:gd name="connsiteX97" fmla="*/ 0 w 10000"/>
                          <a:gd name="connsiteY97" fmla="*/ 6156 h 10000"/>
                          <a:gd name="connsiteX98" fmla="*/ 0 w 10000"/>
                          <a:gd name="connsiteY98" fmla="*/ 6104 h 10000"/>
                          <a:gd name="connsiteX99" fmla="*/ 0 w 10000"/>
                          <a:gd name="connsiteY99" fmla="*/ 6074 h 10000"/>
                          <a:gd name="connsiteX100" fmla="*/ 12 w 10000"/>
                          <a:gd name="connsiteY100" fmla="*/ 5985 h 10000"/>
                          <a:gd name="connsiteX101" fmla="*/ 31 w 10000"/>
                          <a:gd name="connsiteY101" fmla="*/ 5865 h 10000"/>
                          <a:gd name="connsiteX102" fmla="*/ 75 w 10000"/>
                          <a:gd name="connsiteY102" fmla="*/ 5709 h 10000"/>
                          <a:gd name="connsiteX103" fmla="*/ 155 w 10000"/>
                          <a:gd name="connsiteY103" fmla="*/ 5552 h 10000"/>
                          <a:gd name="connsiteX104" fmla="*/ 273 w 10000"/>
                          <a:gd name="connsiteY104" fmla="*/ 5396 h 10000"/>
                          <a:gd name="connsiteX105" fmla="*/ 447 w 10000"/>
                          <a:gd name="connsiteY105" fmla="*/ 5240 h 10000"/>
                          <a:gd name="connsiteX106" fmla="*/ 509 w 10000"/>
                          <a:gd name="connsiteY106" fmla="*/ 5203 h 10000"/>
                          <a:gd name="connsiteX107" fmla="*/ 634 w 10000"/>
                          <a:gd name="connsiteY107" fmla="*/ 5121 h 10000"/>
                          <a:gd name="connsiteX108" fmla="*/ 795 w 10000"/>
                          <a:gd name="connsiteY108" fmla="*/ 5032 h 10000"/>
                          <a:gd name="connsiteX109" fmla="*/ 1012 w 10000"/>
                          <a:gd name="connsiteY109" fmla="*/ 4913 h 10000"/>
                          <a:gd name="connsiteX110" fmla="*/ 1248 w 10000"/>
                          <a:gd name="connsiteY110" fmla="*/ 4771 h 10000"/>
                          <a:gd name="connsiteX111" fmla="*/ 1534 w 10000"/>
                          <a:gd name="connsiteY111" fmla="*/ 4615 h 10000"/>
                          <a:gd name="connsiteX112" fmla="*/ 1851 w 10000"/>
                          <a:gd name="connsiteY112" fmla="*/ 4429 h 10000"/>
                          <a:gd name="connsiteX113" fmla="*/ 2199 w 10000"/>
                          <a:gd name="connsiteY113" fmla="*/ 4235 h 10000"/>
                          <a:gd name="connsiteX114" fmla="*/ 2565 w 10000"/>
                          <a:gd name="connsiteY114" fmla="*/ 4042 h 10000"/>
                          <a:gd name="connsiteX115" fmla="*/ 2957 w 10000"/>
                          <a:gd name="connsiteY115" fmla="*/ 3818 h 10000"/>
                          <a:gd name="connsiteX116" fmla="*/ 3360 w 10000"/>
                          <a:gd name="connsiteY116" fmla="*/ 3595 h 10000"/>
                          <a:gd name="connsiteX117" fmla="*/ 3783 w 10000"/>
                          <a:gd name="connsiteY117" fmla="*/ 3365 h 10000"/>
                          <a:gd name="connsiteX118" fmla="*/ 4217 w 10000"/>
                          <a:gd name="connsiteY118" fmla="*/ 3119 h 10000"/>
                          <a:gd name="connsiteX119" fmla="*/ 4652 w 10000"/>
                          <a:gd name="connsiteY119" fmla="*/ 2865 h 10000"/>
                          <a:gd name="connsiteX120" fmla="*/ 5099 w 10000"/>
                          <a:gd name="connsiteY120" fmla="*/ 2635 h 10000"/>
                          <a:gd name="connsiteX121" fmla="*/ 5540 w 10000"/>
                          <a:gd name="connsiteY121" fmla="*/ 2382 h 10000"/>
                          <a:gd name="connsiteX122" fmla="*/ 5975 w 10000"/>
                          <a:gd name="connsiteY122" fmla="*/ 2137 h 10000"/>
                          <a:gd name="connsiteX123" fmla="*/ 6410 w 10000"/>
                          <a:gd name="connsiteY123" fmla="*/ 1906 h 10000"/>
                          <a:gd name="connsiteX124" fmla="*/ 6839 w 10000"/>
                          <a:gd name="connsiteY124" fmla="*/ 1667 h 10000"/>
                          <a:gd name="connsiteX125" fmla="*/ 7248 w 10000"/>
                          <a:gd name="connsiteY125" fmla="*/ 1437 h 10000"/>
                          <a:gd name="connsiteX126" fmla="*/ 7640 w 10000"/>
                          <a:gd name="connsiteY126" fmla="*/ 1228 h 10000"/>
                          <a:gd name="connsiteX127" fmla="*/ 8012 w 10000"/>
                          <a:gd name="connsiteY127" fmla="*/ 1020 h 10000"/>
                          <a:gd name="connsiteX128" fmla="*/ 8360 w 10000"/>
                          <a:gd name="connsiteY128" fmla="*/ 819 h 10000"/>
                          <a:gd name="connsiteX129" fmla="*/ 8683 w 10000"/>
                          <a:gd name="connsiteY129" fmla="*/ 655 h 10000"/>
                          <a:gd name="connsiteX130" fmla="*/ 8969 w 10000"/>
                          <a:gd name="connsiteY130" fmla="*/ 484 h 10000"/>
                          <a:gd name="connsiteX131" fmla="*/ 9230 w 10000"/>
                          <a:gd name="connsiteY131" fmla="*/ 350 h 10000"/>
                          <a:gd name="connsiteX132" fmla="*/ 9447 w 10000"/>
                          <a:gd name="connsiteY132" fmla="*/ 231 h 10000"/>
                          <a:gd name="connsiteX133" fmla="*/ 9621 w 10000"/>
                          <a:gd name="connsiteY133" fmla="*/ 126 h 10000"/>
                          <a:gd name="connsiteX134" fmla="*/ 9739 w 10000"/>
                          <a:gd name="connsiteY134" fmla="*/ 67 h 10000"/>
                          <a:gd name="connsiteX135" fmla="*/ 9826 w 10000"/>
                          <a:gd name="connsiteY135" fmla="*/ 15 h 10000"/>
                          <a:gd name="connsiteX136" fmla="*/ 9845 w 10000"/>
                          <a:gd name="connsiteY136" fmla="*/ 0 h 10000"/>
                          <a:gd name="connsiteX137" fmla="*/ 9857 w 10000"/>
                          <a:gd name="connsiteY137" fmla="*/ 0 h 10000"/>
                          <a:gd name="connsiteX138" fmla="*/ 9870 w 10000"/>
                          <a:gd name="connsiteY138" fmla="*/ 0 h 10000"/>
                          <a:gd name="connsiteX139" fmla="*/ 9888 w 10000"/>
                          <a:gd name="connsiteY139"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12 w 10000"/>
                          <a:gd name="connsiteY91" fmla="*/ 7376 h 10000"/>
                          <a:gd name="connsiteX92" fmla="*/ 0 w 10000"/>
                          <a:gd name="connsiteY92" fmla="*/ 7041 h 10000"/>
                          <a:gd name="connsiteX93" fmla="*/ 0 w 10000"/>
                          <a:gd name="connsiteY93" fmla="*/ 6737 h 10000"/>
                          <a:gd name="connsiteX94" fmla="*/ 0 w 10000"/>
                          <a:gd name="connsiteY94" fmla="*/ 6476 h 10000"/>
                          <a:gd name="connsiteX95" fmla="*/ 0 w 10000"/>
                          <a:gd name="connsiteY95" fmla="*/ 6282 h 10000"/>
                          <a:gd name="connsiteX96" fmla="*/ 0 w 10000"/>
                          <a:gd name="connsiteY96" fmla="*/ 6156 h 10000"/>
                          <a:gd name="connsiteX97" fmla="*/ 0 w 10000"/>
                          <a:gd name="connsiteY97" fmla="*/ 6104 h 10000"/>
                          <a:gd name="connsiteX98" fmla="*/ 0 w 10000"/>
                          <a:gd name="connsiteY98" fmla="*/ 6074 h 10000"/>
                          <a:gd name="connsiteX99" fmla="*/ 12 w 10000"/>
                          <a:gd name="connsiteY99" fmla="*/ 5985 h 10000"/>
                          <a:gd name="connsiteX100" fmla="*/ 31 w 10000"/>
                          <a:gd name="connsiteY100" fmla="*/ 5865 h 10000"/>
                          <a:gd name="connsiteX101" fmla="*/ 75 w 10000"/>
                          <a:gd name="connsiteY101" fmla="*/ 5709 h 10000"/>
                          <a:gd name="connsiteX102" fmla="*/ 155 w 10000"/>
                          <a:gd name="connsiteY102" fmla="*/ 5552 h 10000"/>
                          <a:gd name="connsiteX103" fmla="*/ 273 w 10000"/>
                          <a:gd name="connsiteY103" fmla="*/ 5396 h 10000"/>
                          <a:gd name="connsiteX104" fmla="*/ 447 w 10000"/>
                          <a:gd name="connsiteY104" fmla="*/ 5240 h 10000"/>
                          <a:gd name="connsiteX105" fmla="*/ 509 w 10000"/>
                          <a:gd name="connsiteY105" fmla="*/ 5203 h 10000"/>
                          <a:gd name="connsiteX106" fmla="*/ 634 w 10000"/>
                          <a:gd name="connsiteY106" fmla="*/ 5121 h 10000"/>
                          <a:gd name="connsiteX107" fmla="*/ 795 w 10000"/>
                          <a:gd name="connsiteY107" fmla="*/ 5032 h 10000"/>
                          <a:gd name="connsiteX108" fmla="*/ 1012 w 10000"/>
                          <a:gd name="connsiteY108" fmla="*/ 4913 h 10000"/>
                          <a:gd name="connsiteX109" fmla="*/ 1248 w 10000"/>
                          <a:gd name="connsiteY109" fmla="*/ 4771 h 10000"/>
                          <a:gd name="connsiteX110" fmla="*/ 1534 w 10000"/>
                          <a:gd name="connsiteY110" fmla="*/ 4615 h 10000"/>
                          <a:gd name="connsiteX111" fmla="*/ 1851 w 10000"/>
                          <a:gd name="connsiteY111" fmla="*/ 4429 h 10000"/>
                          <a:gd name="connsiteX112" fmla="*/ 2199 w 10000"/>
                          <a:gd name="connsiteY112" fmla="*/ 4235 h 10000"/>
                          <a:gd name="connsiteX113" fmla="*/ 2565 w 10000"/>
                          <a:gd name="connsiteY113" fmla="*/ 4042 h 10000"/>
                          <a:gd name="connsiteX114" fmla="*/ 2957 w 10000"/>
                          <a:gd name="connsiteY114" fmla="*/ 3818 h 10000"/>
                          <a:gd name="connsiteX115" fmla="*/ 3360 w 10000"/>
                          <a:gd name="connsiteY115" fmla="*/ 3595 h 10000"/>
                          <a:gd name="connsiteX116" fmla="*/ 3783 w 10000"/>
                          <a:gd name="connsiteY116" fmla="*/ 3365 h 10000"/>
                          <a:gd name="connsiteX117" fmla="*/ 4217 w 10000"/>
                          <a:gd name="connsiteY117" fmla="*/ 3119 h 10000"/>
                          <a:gd name="connsiteX118" fmla="*/ 4652 w 10000"/>
                          <a:gd name="connsiteY118" fmla="*/ 2865 h 10000"/>
                          <a:gd name="connsiteX119" fmla="*/ 5099 w 10000"/>
                          <a:gd name="connsiteY119" fmla="*/ 2635 h 10000"/>
                          <a:gd name="connsiteX120" fmla="*/ 5540 w 10000"/>
                          <a:gd name="connsiteY120" fmla="*/ 2382 h 10000"/>
                          <a:gd name="connsiteX121" fmla="*/ 5975 w 10000"/>
                          <a:gd name="connsiteY121" fmla="*/ 2137 h 10000"/>
                          <a:gd name="connsiteX122" fmla="*/ 6410 w 10000"/>
                          <a:gd name="connsiteY122" fmla="*/ 1906 h 10000"/>
                          <a:gd name="connsiteX123" fmla="*/ 6839 w 10000"/>
                          <a:gd name="connsiteY123" fmla="*/ 1667 h 10000"/>
                          <a:gd name="connsiteX124" fmla="*/ 7248 w 10000"/>
                          <a:gd name="connsiteY124" fmla="*/ 1437 h 10000"/>
                          <a:gd name="connsiteX125" fmla="*/ 7640 w 10000"/>
                          <a:gd name="connsiteY125" fmla="*/ 1228 h 10000"/>
                          <a:gd name="connsiteX126" fmla="*/ 8012 w 10000"/>
                          <a:gd name="connsiteY126" fmla="*/ 1020 h 10000"/>
                          <a:gd name="connsiteX127" fmla="*/ 8360 w 10000"/>
                          <a:gd name="connsiteY127" fmla="*/ 819 h 10000"/>
                          <a:gd name="connsiteX128" fmla="*/ 8683 w 10000"/>
                          <a:gd name="connsiteY128" fmla="*/ 655 h 10000"/>
                          <a:gd name="connsiteX129" fmla="*/ 8969 w 10000"/>
                          <a:gd name="connsiteY129" fmla="*/ 484 h 10000"/>
                          <a:gd name="connsiteX130" fmla="*/ 9230 w 10000"/>
                          <a:gd name="connsiteY130" fmla="*/ 350 h 10000"/>
                          <a:gd name="connsiteX131" fmla="*/ 9447 w 10000"/>
                          <a:gd name="connsiteY131" fmla="*/ 231 h 10000"/>
                          <a:gd name="connsiteX132" fmla="*/ 9621 w 10000"/>
                          <a:gd name="connsiteY132" fmla="*/ 126 h 10000"/>
                          <a:gd name="connsiteX133" fmla="*/ 9739 w 10000"/>
                          <a:gd name="connsiteY133" fmla="*/ 67 h 10000"/>
                          <a:gd name="connsiteX134" fmla="*/ 9826 w 10000"/>
                          <a:gd name="connsiteY134" fmla="*/ 15 h 10000"/>
                          <a:gd name="connsiteX135" fmla="*/ 9845 w 10000"/>
                          <a:gd name="connsiteY135" fmla="*/ 0 h 10000"/>
                          <a:gd name="connsiteX136" fmla="*/ 9857 w 10000"/>
                          <a:gd name="connsiteY136" fmla="*/ 0 h 10000"/>
                          <a:gd name="connsiteX137" fmla="*/ 9870 w 10000"/>
                          <a:gd name="connsiteY137" fmla="*/ 0 h 10000"/>
                          <a:gd name="connsiteX138" fmla="*/ 9888 w 10000"/>
                          <a:gd name="connsiteY138" fmla="*/ 0 h 10000"/>
                          <a:gd name="connsiteX0" fmla="*/ 9888 w 10000"/>
                          <a:gd name="connsiteY0" fmla="*/ 0 h 10000"/>
                          <a:gd name="connsiteX1" fmla="*/ 9925 w 10000"/>
                          <a:gd name="connsiteY1" fmla="*/ 0 h 10000"/>
                          <a:gd name="connsiteX2" fmla="*/ 9944 w 10000"/>
                          <a:gd name="connsiteY2" fmla="*/ 0 h 10000"/>
                          <a:gd name="connsiteX3" fmla="*/ 9969 w 10000"/>
                          <a:gd name="connsiteY3" fmla="*/ 15 h 10000"/>
                          <a:gd name="connsiteX4" fmla="*/ 9988 w 10000"/>
                          <a:gd name="connsiteY4" fmla="*/ 37 h 10000"/>
                          <a:gd name="connsiteX5" fmla="*/ 10000 w 10000"/>
                          <a:gd name="connsiteY5" fmla="*/ 74 h 10000"/>
                          <a:gd name="connsiteX6" fmla="*/ 10000 w 10000"/>
                          <a:gd name="connsiteY6" fmla="*/ 119 h 10000"/>
                          <a:gd name="connsiteX7" fmla="*/ 9988 w 10000"/>
                          <a:gd name="connsiteY7" fmla="*/ 141 h 10000"/>
                          <a:gd name="connsiteX8" fmla="*/ 9975 w 10000"/>
                          <a:gd name="connsiteY8" fmla="*/ 171 h 10000"/>
                          <a:gd name="connsiteX9" fmla="*/ 9957 w 10000"/>
                          <a:gd name="connsiteY9" fmla="*/ 194 h 10000"/>
                          <a:gd name="connsiteX10" fmla="*/ 9925 w 10000"/>
                          <a:gd name="connsiteY10" fmla="*/ 224 h 10000"/>
                          <a:gd name="connsiteX11" fmla="*/ 9888 w 10000"/>
                          <a:gd name="connsiteY11" fmla="*/ 261 h 10000"/>
                          <a:gd name="connsiteX12" fmla="*/ 9814 w 10000"/>
                          <a:gd name="connsiteY12" fmla="*/ 313 h 10000"/>
                          <a:gd name="connsiteX13" fmla="*/ 9708 w 10000"/>
                          <a:gd name="connsiteY13" fmla="*/ 394 h 10000"/>
                          <a:gd name="connsiteX14" fmla="*/ 9578 w 10000"/>
                          <a:gd name="connsiteY14" fmla="*/ 484 h 10000"/>
                          <a:gd name="connsiteX15" fmla="*/ 9435 w 10000"/>
                          <a:gd name="connsiteY15" fmla="*/ 573 h 10000"/>
                          <a:gd name="connsiteX16" fmla="*/ 9292 w 10000"/>
                          <a:gd name="connsiteY16" fmla="*/ 663 h 10000"/>
                          <a:gd name="connsiteX17" fmla="*/ 9149 w 10000"/>
                          <a:gd name="connsiteY17" fmla="*/ 767 h 10000"/>
                          <a:gd name="connsiteX18" fmla="*/ 9031 w 10000"/>
                          <a:gd name="connsiteY18" fmla="*/ 848 h 10000"/>
                          <a:gd name="connsiteX19" fmla="*/ 8932 w 10000"/>
                          <a:gd name="connsiteY19" fmla="*/ 915 h 10000"/>
                          <a:gd name="connsiteX20" fmla="*/ 8870 w 10000"/>
                          <a:gd name="connsiteY20" fmla="*/ 952 h 10000"/>
                          <a:gd name="connsiteX21" fmla="*/ 8845 w 10000"/>
                          <a:gd name="connsiteY21" fmla="*/ 976 h 10000"/>
                          <a:gd name="connsiteX22" fmla="*/ 6422 w 10000"/>
                          <a:gd name="connsiteY22" fmla="*/ 2448 h 10000"/>
                          <a:gd name="connsiteX23" fmla="*/ 6205 w 10000"/>
                          <a:gd name="connsiteY23" fmla="*/ 2293 h 10000"/>
                          <a:gd name="connsiteX24" fmla="*/ 9801 w 10000"/>
                          <a:gd name="connsiteY24" fmla="*/ 224 h 10000"/>
                          <a:gd name="connsiteX25" fmla="*/ 9801 w 10000"/>
                          <a:gd name="connsiteY25" fmla="*/ 224 h 10000"/>
                          <a:gd name="connsiteX26" fmla="*/ 9801 w 10000"/>
                          <a:gd name="connsiteY26" fmla="*/ 209 h 10000"/>
                          <a:gd name="connsiteX27" fmla="*/ 9814 w 10000"/>
                          <a:gd name="connsiteY27" fmla="*/ 209 h 10000"/>
                          <a:gd name="connsiteX28" fmla="*/ 9826 w 10000"/>
                          <a:gd name="connsiteY28" fmla="*/ 194 h 10000"/>
                          <a:gd name="connsiteX29" fmla="*/ 9826 w 10000"/>
                          <a:gd name="connsiteY29" fmla="*/ 178 h 10000"/>
                          <a:gd name="connsiteX30" fmla="*/ 9839 w 10000"/>
                          <a:gd name="connsiteY30" fmla="*/ 171 h 10000"/>
                          <a:gd name="connsiteX31" fmla="*/ 9839 w 10000"/>
                          <a:gd name="connsiteY31" fmla="*/ 156 h 10000"/>
                          <a:gd name="connsiteX32" fmla="*/ 9826 w 10000"/>
                          <a:gd name="connsiteY32" fmla="*/ 141 h 10000"/>
                          <a:gd name="connsiteX33" fmla="*/ 9826 w 10000"/>
                          <a:gd name="connsiteY33" fmla="*/ 126 h 10000"/>
                          <a:gd name="connsiteX34" fmla="*/ 9801 w 10000"/>
                          <a:gd name="connsiteY34" fmla="*/ 126 h 10000"/>
                          <a:gd name="connsiteX35" fmla="*/ 9770 w 10000"/>
                          <a:gd name="connsiteY35" fmla="*/ 141 h 10000"/>
                          <a:gd name="connsiteX36" fmla="*/ 9739 w 10000"/>
                          <a:gd name="connsiteY36" fmla="*/ 156 h 10000"/>
                          <a:gd name="connsiteX37" fmla="*/ 9708 w 10000"/>
                          <a:gd name="connsiteY37" fmla="*/ 171 h 10000"/>
                          <a:gd name="connsiteX38" fmla="*/ 9627 w 10000"/>
                          <a:gd name="connsiteY38" fmla="*/ 224 h 10000"/>
                          <a:gd name="connsiteX39" fmla="*/ 9491 w 10000"/>
                          <a:gd name="connsiteY39" fmla="*/ 283 h 10000"/>
                          <a:gd name="connsiteX40" fmla="*/ 9317 w 10000"/>
                          <a:gd name="connsiteY40" fmla="*/ 394 h 10000"/>
                          <a:gd name="connsiteX41" fmla="*/ 9087 w 10000"/>
                          <a:gd name="connsiteY41" fmla="*/ 506 h 10000"/>
                          <a:gd name="connsiteX42" fmla="*/ 8826 w 10000"/>
                          <a:gd name="connsiteY42" fmla="*/ 655 h 10000"/>
                          <a:gd name="connsiteX43" fmla="*/ 8534 w 10000"/>
                          <a:gd name="connsiteY43" fmla="*/ 811 h 10000"/>
                          <a:gd name="connsiteX44" fmla="*/ 8205 w 10000"/>
                          <a:gd name="connsiteY44" fmla="*/ 990 h 10000"/>
                          <a:gd name="connsiteX45" fmla="*/ 7845 w 10000"/>
                          <a:gd name="connsiteY45" fmla="*/ 1183 h 10000"/>
                          <a:gd name="connsiteX46" fmla="*/ 7453 w 10000"/>
                          <a:gd name="connsiteY46" fmla="*/ 1392 h 10000"/>
                          <a:gd name="connsiteX47" fmla="*/ 7056 w 10000"/>
                          <a:gd name="connsiteY47" fmla="*/ 1615 h 10000"/>
                          <a:gd name="connsiteX48" fmla="*/ 6640 w 10000"/>
                          <a:gd name="connsiteY48" fmla="*/ 1854 h 10000"/>
                          <a:gd name="connsiteX49" fmla="*/ 6205 w 10000"/>
                          <a:gd name="connsiteY49" fmla="*/ 2084 h 10000"/>
                          <a:gd name="connsiteX50" fmla="*/ 5758 w 10000"/>
                          <a:gd name="connsiteY50" fmla="*/ 2330 h 10000"/>
                          <a:gd name="connsiteX51" fmla="*/ 5317 w 10000"/>
                          <a:gd name="connsiteY51" fmla="*/ 2583 h 10000"/>
                          <a:gd name="connsiteX52" fmla="*/ 4857 w 10000"/>
                          <a:gd name="connsiteY52" fmla="*/ 2843 h 10000"/>
                          <a:gd name="connsiteX53" fmla="*/ 4410 w 10000"/>
                          <a:gd name="connsiteY53" fmla="*/ 3089 h 10000"/>
                          <a:gd name="connsiteX54" fmla="*/ 3969 w 10000"/>
                          <a:gd name="connsiteY54" fmla="*/ 3335 h 10000"/>
                          <a:gd name="connsiteX55" fmla="*/ 3534 w 10000"/>
                          <a:gd name="connsiteY55" fmla="*/ 3587 h 10000"/>
                          <a:gd name="connsiteX56" fmla="*/ 3106 w 10000"/>
                          <a:gd name="connsiteY56" fmla="*/ 3818 h 10000"/>
                          <a:gd name="connsiteX57" fmla="*/ 2696 w 10000"/>
                          <a:gd name="connsiteY57" fmla="*/ 4057 h 10000"/>
                          <a:gd name="connsiteX58" fmla="*/ 2317 w 10000"/>
                          <a:gd name="connsiteY58" fmla="*/ 4272 h 10000"/>
                          <a:gd name="connsiteX59" fmla="*/ 1957 w 10000"/>
                          <a:gd name="connsiteY59" fmla="*/ 4481 h 10000"/>
                          <a:gd name="connsiteX60" fmla="*/ 1621 w 10000"/>
                          <a:gd name="connsiteY60" fmla="*/ 4682 h 10000"/>
                          <a:gd name="connsiteX61" fmla="*/ 1317 w 10000"/>
                          <a:gd name="connsiteY61" fmla="*/ 4846 h 10000"/>
                          <a:gd name="connsiteX62" fmla="*/ 1043 w 10000"/>
                          <a:gd name="connsiteY62" fmla="*/ 5017 h 10000"/>
                          <a:gd name="connsiteX63" fmla="*/ 814 w 10000"/>
                          <a:gd name="connsiteY63" fmla="*/ 5150 h 10000"/>
                          <a:gd name="connsiteX64" fmla="*/ 634 w 10000"/>
                          <a:gd name="connsiteY64" fmla="*/ 5278 h 10000"/>
                          <a:gd name="connsiteX65" fmla="*/ 491 w 10000"/>
                          <a:gd name="connsiteY65" fmla="*/ 5367 h 10000"/>
                          <a:gd name="connsiteX66" fmla="*/ 466 w 10000"/>
                          <a:gd name="connsiteY66" fmla="*/ 5381 h 10000"/>
                          <a:gd name="connsiteX67" fmla="*/ 422 w 10000"/>
                          <a:gd name="connsiteY67" fmla="*/ 5433 h 10000"/>
                          <a:gd name="connsiteX68" fmla="*/ 360 w 10000"/>
                          <a:gd name="connsiteY68" fmla="*/ 5500 h 10000"/>
                          <a:gd name="connsiteX69" fmla="*/ 292 w 10000"/>
                          <a:gd name="connsiteY69" fmla="*/ 5605 h 10000"/>
                          <a:gd name="connsiteX70" fmla="*/ 230 w 10000"/>
                          <a:gd name="connsiteY70" fmla="*/ 5731 h 10000"/>
                          <a:gd name="connsiteX71" fmla="*/ 174 w 10000"/>
                          <a:gd name="connsiteY71" fmla="*/ 5895 h 10000"/>
                          <a:gd name="connsiteX72" fmla="*/ 161 w 10000"/>
                          <a:gd name="connsiteY72" fmla="*/ 6089 h 10000"/>
                          <a:gd name="connsiteX73" fmla="*/ 161 w 10000"/>
                          <a:gd name="connsiteY73" fmla="*/ 6215 h 10000"/>
                          <a:gd name="connsiteX74" fmla="*/ 161 w 10000"/>
                          <a:gd name="connsiteY74" fmla="*/ 6424 h 10000"/>
                          <a:gd name="connsiteX75" fmla="*/ 161 w 10000"/>
                          <a:gd name="connsiteY75" fmla="*/ 6684 h 10000"/>
                          <a:gd name="connsiteX76" fmla="*/ 161 w 10000"/>
                          <a:gd name="connsiteY76" fmla="*/ 6989 h 10000"/>
                          <a:gd name="connsiteX77" fmla="*/ 161 w 10000"/>
                          <a:gd name="connsiteY77" fmla="*/ 7324 h 10000"/>
                          <a:gd name="connsiteX78" fmla="*/ 174 w 10000"/>
                          <a:gd name="connsiteY78" fmla="*/ 7674 h 10000"/>
                          <a:gd name="connsiteX79" fmla="*/ 174 w 10000"/>
                          <a:gd name="connsiteY79" fmla="*/ 8031 h 10000"/>
                          <a:gd name="connsiteX80" fmla="*/ 174 w 10000"/>
                          <a:gd name="connsiteY80" fmla="*/ 8381 h 10000"/>
                          <a:gd name="connsiteX81" fmla="*/ 174 w 10000"/>
                          <a:gd name="connsiteY81" fmla="*/ 8709 h 10000"/>
                          <a:gd name="connsiteX82" fmla="*/ 174 w 10000"/>
                          <a:gd name="connsiteY82" fmla="*/ 9006 h 10000"/>
                          <a:gd name="connsiteX83" fmla="*/ 186 w 10000"/>
                          <a:gd name="connsiteY83" fmla="*/ 9267 h 10000"/>
                          <a:gd name="connsiteX84" fmla="*/ 186 w 10000"/>
                          <a:gd name="connsiteY84" fmla="*/ 9461 h 10000"/>
                          <a:gd name="connsiteX85" fmla="*/ 186 w 10000"/>
                          <a:gd name="connsiteY85" fmla="*/ 9580 h 10000"/>
                          <a:gd name="connsiteX86" fmla="*/ 186 w 10000"/>
                          <a:gd name="connsiteY86" fmla="*/ 9632 h 10000"/>
                          <a:gd name="connsiteX87" fmla="*/ 8969 w 10000"/>
                          <a:gd name="connsiteY87" fmla="*/ 4630 h 10000"/>
                          <a:gd name="connsiteX88" fmla="*/ 8857 w 10000"/>
                          <a:gd name="connsiteY88" fmla="*/ 5150 h 10000"/>
                          <a:gd name="connsiteX89" fmla="*/ 237 w 10000"/>
                          <a:gd name="connsiteY89" fmla="*/ 10000 h 10000"/>
                          <a:gd name="connsiteX90" fmla="*/ 12 w 10000"/>
                          <a:gd name="connsiteY90" fmla="*/ 9304 h 10000"/>
                          <a:gd name="connsiteX91" fmla="*/ 0 w 10000"/>
                          <a:gd name="connsiteY91" fmla="*/ 7041 h 10000"/>
                          <a:gd name="connsiteX92" fmla="*/ 0 w 10000"/>
                          <a:gd name="connsiteY92" fmla="*/ 6737 h 10000"/>
                          <a:gd name="connsiteX93" fmla="*/ 0 w 10000"/>
                          <a:gd name="connsiteY93" fmla="*/ 6476 h 10000"/>
                          <a:gd name="connsiteX94" fmla="*/ 0 w 10000"/>
                          <a:gd name="connsiteY94" fmla="*/ 6282 h 10000"/>
                          <a:gd name="connsiteX95" fmla="*/ 0 w 10000"/>
                          <a:gd name="connsiteY95" fmla="*/ 6156 h 10000"/>
                          <a:gd name="connsiteX96" fmla="*/ 0 w 10000"/>
                          <a:gd name="connsiteY96" fmla="*/ 6104 h 10000"/>
                          <a:gd name="connsiteX97" fmla="*/ 0 w 10000"/>
                          <a:gd name="connsiteY97" fmla="*/ 6074 h 10000"/>
                          <a:gd name="connsiteX98" fmla="*/ 12 w 10000"/>
                          <a:gd name="connsiteY98" fmla="*/ 5985 h 10000"/>
                          <a:gd name="connsiteX99" fmla="*/ 31 w 10000"/>
                          <a:gd name="connsiteY99" fmla="*/ 5865 h 10000"/>
                          <a:gd name="connsiteX100" fmla="*/ 75 w 10000"/>
                          <a:gd name="connsiteY100" fmla="*/ 5709 h 10000"/>
                          <a:gd name="connsiteX101" fmla="*/ 155 w 10000"/>
                          <a:gd name="connsiteY101" fmla="*/ 5552 h 10000"/>
                          <a:gd name="connsiteX102" fmla="*/ 273 w 10000"/>
                          <a:gd name="connsiteY102" fmla="*/ 5396 h 10000"/>
                          <a:gd name="connsiteX103" fmla="*/ 447 w 10000"/>
                          <a:gd name="connsiteY103" fmla="*/ 5240 h 10000"/>
                          <a:gd name="connsiteX104" fmla="*/ 509 w 10000"/>
                          <a:gd name="connsiteY104" fmla="*/ 5203 h 10000"/>
                          <a:gd name="connsiteX105" fmla="*/ 634 w 10000"/>
                          <a:gd name="connsiteY105" fmla="*/ 5121 h 10000"/>
                          <a:gd name="connsiteX106" fmla="*/ 795 w 10000"/>
                          <a:gd name="connsiteY106" fmla="*/ 5032 h 10000"/>
                          <a:gd name="connsiteX107" fmla="*/ 1012 w 10000"/>
                          <a:gd name="connsiteY107" fmla="*/ 4913 h 10000"/>
                          <a:gd name="connsiteX108" fmla="*/ 1248 w 10000"/>
                          <a:gd name="connsiteY108" fmla="*/ 4771 h 10000"/>
                          <a:gd name="connsiteX109" fmla="*/ 1534 w 10000"/>
                          <a:gd name="connsiteY109" fmla="*/ 4615 h 10000"/>
                          <a:gd name="connsiteX110" fmla="*/ 1851 w 10000"/>
                          <a:gd name="connsiteY110" fmla="*/ 4429 h 10000"/>
                          <a:gd name="connsiteX111" fmla="*/ 2199 w 10000"/>
                          <a:gd name="connsiteY111" fmla="*/ 4235 h 10000"/>
                          <a:gd name="connsiteX112" fmla="*/ 2565 w 10000"/>
                          <a:gd name="connsiteY112" fmla="*/ 4042 h 10000"/>
                          <a:gd name="connsiteX113" fmla="*/ 2957 w 10000"/>
                          <a:gd name="connsiteY113" fmla="*/ 3818 h 10000"/>
                          <a:gd name="connsiteX114" fmla="*/ 3360 w 10000"/>
                          <a:gd name="connsiteY114" fmla="*/ 3595 h 10000"/>
                          <a:gd name="connsiteX115" fmla="*/ 3783 w 10000"/>
                          <a:gd name="connsiteY115" fmla="*/ 3365 h 10000"/>
                          <a:gd name="connsiteX116" fmla="*/ 4217 w 10000"/>
                          <a:gd name="connsiteY116" fmla="*/ 3119 h 10000"/>
                          <a:gd name="connsiteX117" fmla="*/ 4652 w 10000"/>
                          <a:gd name="connsiteY117" fmla="*/ 2865 h 10000"/>
                          <a:gd name="connsiteX118" fmla="*/ 5099 w 10000"/>
                          <a:gd name="connsiteY118" fmla="*/ 2635 h 10000"/>
                          <a:gd name="connsiteX119" fmla="*/ 5540 w 10000"/>
                          <a:gd name="connsiteY119" fmla="*/ 2382 h 10000"/>
                          <a:gd name="connsiteX120" fmla="*/ 5975 w 10000"/>
                          <a:gd name="connsiteY120" fmla="*/ 2137 h 10000"/>
                          <a:gd name="connsiteX121" fmla="*/ 6410 w 10000"/>
                          <a:gd name="connsiteY121" fmla="*/ 1906 h 10000"/>
                          <a:gd name="connsiteX122" fmla="*/ 6839 w 10000"/>
                          <a:gd name="connsiteY122" fmla="*/ 1667 h 10000"/>
                          <a:gd name="connsiteX123" fmla="*/ 7248 w 10000"/>
                          <a:gd name="connsiteY123" fmla="*/ 1437 h 10000"/>
                          <a:gd name="connsiteX124" fmla="*/ 7640 w 10000"/>
                          <a:gd name="connsiteY124" fmla="*/ 1228 h 10000"/>
                          <a:gd name="connsiteX125" fmla="*/ 8012 w 10000"/>
                          <a:gd name="connsiteY125" fmla="*/ 1020 h 10000"/>
                          <a:gd name="connsiteX126" fmla="*/ 8360 w 10000"/>
                          <a:gd name="connsiteY126" fmla="*/ 819 h 10000"/>
                          <a:gd name="connsiteX127" fmla="*/ 8683 w 10000"/>
                          <a:gd name="connsiteY127" fmla="*/ 655 h 10000"/>
                          <a:gd name="connsiteX128" fmla="*/ 8969 w 10000"/>
                          <a:gd name="connsiteY128" fmla="*/ 484 h 10000"/>
                          <a:gd name="connsiteX129" fmla="*/ 9230 w 10000"/>
                          <a:gd name="connsiteY129" fmla="*/ 350 h 10000"/>
                          <a:gd name="connsiteX130" fmla="*/ 9447 w 10000"/>
                          <a:gd name="connsiteY130" fmla="*/ 231 h 10000"/>
                          <a:gd name="connsiteX131" fmla="*/ 9621 w 10000"/>
                          <a:gd name="connsiteY131" fmla="*/ 126 h 10000"/>
                          <a:gd name="connsiteX132" fmla="*/ 9739 w 10000"/>
                          <a:gd name="connsiteY132" fmla="*/ 67 h 10000"/>
                          <a:gd name="connsiteX133" fmla="*/ 9826 w 10000"/>
                          <a:gd name="connsiteY133" fmla="*/ 15 h 10000"/>
                          <a:gd name="connsiteX134" fmla="*/ 9845 w 10000"/>
                          <a:gd name="connsiteY134" fmla="*/ 0 h 10000"/>
                          <a:gd name="connsiteX135" fmla="*/ 9857 w 10000"/>
                          <a:gd name="connsiteY135" fmla="*/ 0 h 10000"/>
                          <a:gd name="connsiteX136" fmla="*/ 9870 w 10000"/>
                          <a:gd name="connsiteY136" fmla="*/ 0 h 10000"/>
                          <a:gd name="connsiteX137" fmla="*/ 9888 w 10000"/>
                          <a:gd name="connsiteY137"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737 h 10000"/>
                          <a:gd name="connsiteX92" fmla="*/ 8 w 10008"/>
                          <a:gd name="connsiteY92" fmla="*/ 6476 h 10000"/>
                          <a:gd name="connsiteX93" fmla="*/ 8 w 10008"/>
                          <a:gd name="connsiteY93" fmla="*/ 6282 h 10000"/>
                          <a:gd name="connsiteX94" fmla="*/ 8 w 10008"/>
                          <a:gd name="connsiteY94" fmla="*/ 6156 h 10000"/>
                          <a:gd name="connsiteX95" fmla="*/ 8 w 10008"/>
                          <a:gd name="connsiteY95" fmla="*/ 6104 h 10000"/>
                          <a:gd name="connsiteX96" fmla="*/ 8 w 10008"/>
                          <a:gd name="connsiteY96" fmla="*/ 6074 h 10000"/>
                          <a:gd name="connsiteX97" fmla="*/ 20 w 10008"/>
                          <a:gd name="connsiteY97" fmla="*/ 5985 h 10000"/>
                          <a:gd name="connsiteX98" fmla="*/ 39 w 10008"/>
                          <a:gd name="connsiteY98" fmla="*/ 5865 h 10000"/>
                          <a:gd name="connsiteX99" fmla="*/ 83 w 10008"/>
                          <a:gd name="connsiteY99" fmla="*/ 5709 h 10000"/>
                          <a:gd name="connsiteX100" fmla="*/ 163 w 10008"/>
                          <a:gd name="connsiteY100" fmla="*/ 5552 h 10000"/>
                          <a:gd name="connsiteX101" fmla="*/ 281 w 10008"/>
                          <a:gd name="connsiteY101" fmla="*/ 5396 h 10000"/>
                          <a:gd name="connsiteX102" fmla="*/ 455 w 10008"/>
                          <a:gd name="connsiteY102" fmla="*/ 5240 h 10000"/>
                          <a:gd name="connsiteX103" fmla="*/ 517 w 10008"/>
                          <a:gd name="connsiteY103" fmla="*/ 5203 h 10000"/>
                          <a:gd name="connsiteX104" fmla="*/ 642 w 10008"/>
                          <a:gd name="connsiteY104" fmla="*/ 5121 h 10000"/>
                          <a:gd name="connsiteX105" fmla="*/ 803 w 10008"/>
                          <a:gd name="connsiteY105" fmla="*/ 5032 h 10000"/>
                          <a:gd name="connsiteX106" fmla="*/ 1020 w 10008"/>
                          <a:gd name="connsiteY106" fmla="*/ 4913 h 10000"/>
                          <a:gd name="connsiteX107" fmla="*/ 1256 w 10008"/>
                          <a:gd name="connsiteY107" fmla="*/ 4771 h 10000"/>
                          <a:gd name="connsiteX108" fmla="*/ 1542 w 10008"/>
                          <a:gd name="connsiteY108" fmla="*/ 4615 h 10000"/>
                          <a:gd name="connsiteX109" fmla="*/ 1859 w 10008"/>
                          <a:gd name="connsiteY109" fmla="*/ 4429 h 10000"/>
                          <a:gd name="connsiteX110" fmla="*/ 2207 w 10008"/>
                          <a:gd name="connsiteY110" fmla="*/ 4235 h 10000"/>
                          <a:gd name="connsiteX111" fmla="*/ 2573 w 10008"/>
                          <a:gd name="connsiteY111" fmla="*/ 4042 h 10000"/>
                          <a:gd name="connsiteX112" fmla="*/ 2965 w 10008"/>
                          <a:gd name="connsiteY112" fmla="*/ 3818 h 10000"/>
                          <a:gd name="connsiteX113" fmla="*/ 3368 w 10008"/>
                          <a:gd name="connsiteY113" fmla="*/ 3595 h 10000"/>
                          <a:gd name="connsiteX114" fmla="*/ 3791 w 10008"/>
                          <a:gd name="connsiteY114" fmla="*/ 3365 h 10000"/>
                          <a:gd name="connsiteX115" fmla="*/ 4225 w 10008"/>
                          <a:gd name="connsiteY115" fmla="*/ 3119 h 10000"/>
                          <a:gd name="connsiteX116" fmla="*/ 4660 w 10008"/>
                          <a:gd name="connsiteY116" fmla="*/ 2865 h 10000"/>
                          <a:gd name="connsiteX117" fmla="*/ 5107 w 10008"/>
                          <a:gd name="connsiteY117" fmla="*/ 2635 h 10000"/>
                          <a:gd name="connsiteX118" fmla="*/ 5548 w 10008"/>
                          <a:gd name="connsiteY118" fmla="*/ 2382 h 10000"/>
                          <a:gd name="connsiteX119" fmla="*/ 5983 w 10008"/>
                          <a:gd name="connsiteY119" fmla="*/ 2137 h 10000"/>
                          <a:gd name="connsiteX120" fmla="*/ 6418 w 10008"/>
                          <a:gd name="connsiteY120" fmla="*/ 1906 h 10000"/>
                          <a:gd name="connsiteX121" fmla="*/ 6847 w 10008"/>
                          <a:gd name="connsiteY121" fmla="*/ 1667 h 10000"/>
                          <a:gd name="connsiteX122" fmla="*/ 7256 w 10008"/>
                          <a:gd name="connsiteY122" fmla="*/ 1437 h 10000"/>
                          <a:gd name="connsiteX123" fmla="*/ 7648 w 10008"/>
                          <a:gd name="connsiteY123" fmla="*/ 1228 h 10000"/>
                          <a:gd name="connsiteX124" fmla="*/ 8020 w 10008"/>
                          <a:gd name="connsiteY124" fmla="*/ 1020 h 10000"/>
                          <a:gd name="connsiteX125" fmla="*/ 8368 w 10008"/>
                          <a:gd name="connsiteY125" fmla="*/ 819 h 10000"/>
                          <a:gd name="connsiteX126" fmla="*/ 8691 w 10008"/>
                          <a:gd name="connsiteY126" fmla="*/ 655 h 10000"/>
                          <a:gd name="connsiteX127" fmla="*/ 8977 w 10008"/>
                          <a:gd name="connsiteY127" fmla="*/ 484 h 10000"/>
                          <a:gd name="connsiteX128" fmla="*/ 9238 w 10008"/>
                          <a:gd name="connsiteY128" fmla="*/ 350 h 10000"/>
                          <a:gd name="connsiteX129" fmla="*/ 9455 w 10008"/>
                          <a:gd name="connsiteY129" fmla="*/ 231 h 10000"/>
                          <a:gd name="connsiteX130" fmla="*/ 9629 w 10008"/>
                          <a:gd name="connsiteY130" fmla="*/ 126 h 10000"/>
                          <a:gd name="connsiteX131" fmla="*/ 9747 w 10008"/>
                          <a:gd name="connsiteY131" fmla="*/ 67 h 10000"/>
                          <a:gd name="connsiteX132" fmla="*/ 9834 w 10008"/>
                          <a:gd name="connsiteY132" fmla="*/ 15 h 10000"/>
                          <a:gd name="connsiteX133" fmla="*/ 9853 w 10008"/>
                          <a:gd name="connsiteY133" fmla="*/ 0 h 10000"/>
                          <a:gd name="connsiteX134" fmla="*/ 9865 w 10008"/>
                          <a:gd name="connsiteY134" fmla="*/ 0 h 10000"/>
                          <a:gd name="connsiteX135" fmla="*/ 9878 w 10008"/>
                          <a:gd name="connsiteY135" fmla="*/ 0 h 10000"/>
                          <a:gd name="connsiteX136" fmla="*/ 9896 w 10008"/>
                          <a:gd name="connsiteY136"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476 h 10000"/>
                          <a:gd name="connsiteX92" fmla="*/ 8 w 10008"/>
                          <a:gd name="connsiteY92" fmla="*/ 6282 h 10000"/>
                          <a:gd name="connsiteX93" fmla="*/ 8 w 10008"/>
                          <a:gd name="connsiteY93" fmla="*/ 6156 h 10000"/>
                          <a:gd name="connsiteX94" fmla="*/ 8 w 10008"/>
                          <a:gd name="connsiteY94" fmla="*/ 6104 h 10000"/>
                          <a:gd name="connsiteX95" fmla="*/ 8 w 10008"/>
                          <a:gd name="connsiteY95" fmla="*/ 6074 h 10000"/>
                          <a:gd name="connsiteX96" fmla="*/ 20 w 10008"/>
                          <a:gd name="connsiteY96" fmla="*/ 5985 h 10000"/>
                          <a:gd name="connsiteX97" fmla="*/ 39 w 10008"/>
                          <a:gd name="connsiteY97" fmla="*/ 5865 h 10000"/>
                          <a:gd name="connsiteX98" fmla="*/ 83 w 10008"/>
                          <a:gd name="connsiteY98" fmla="*/ 5709 h 10000"/>
                          <a:gd name="connsiteX99" fmla="*/ 163 w 10008"/>
                          <a:gd name="connsiteY99" fmla="*/ 5552 h 10000"/>
                          <a:gd name="connsiteX100" fmla="*/ 281 w 10008"/>
                          <a:gd name="connsiteY100" fmla="*/ 5396 h 10000"/>
                          <a:gd name="connsiteX101" fmla="*/ 455 w 10008"/>
                          <a:gd name="connsiteY101" fmla="*/ 5240 h 10000"/>
                          <a:gd name="connsiteX102" fmla="*/ 517 w 10008"/>
                          <a:gd name="connsiteY102" fmla="*/ 5203 h 10000"/>
                          <a:gd name="connsiteX103" fmla="*/ 642 w 10008"/>
                          <a:gd name="connsiteY103" fmla="*/ 5121 h 10000"/>
                          <a:gd name="connsiteX104" fmla="*/ 803 w 10008"/>
                          <a:gd name="connsiteY104" fmla="*/ 5032 h 10000"/>
                          <a:gd name="connsiteX105" fmla="*/ 1020 w 10008"/>
                          <a:gd name="connsiteY105" fmla="*/ 4913 h 10000"/>
                          <a:gd name="connsiteX106" fmla="*/ 1256 w 10008"/>
                          <a:gd name="connsiteY106" fmla="*/ 4771 h 10000"/>
                          <a:gd name="connsiteX107" fmla="*/ 1542 w 10008"/>
                          <a:gd name="connsiteY107" fmla="*/ 4615 h 10000"/>
                          <a:gd name="connsiteX108" fmla="*/ 1859 w 10008"/>
                          <a:gd name="connsiteY108" fmla="*/ 4429 h 10000"/>
                          <a:gd name="connsiteX109" fmla="*/ 2207 w 10008"/>
                          <a:gd name="connsiteY109" fmla="*/ 4235 h 10000"/>
                          <a:gd name="connsiteX110" fmla="*/ 2573 w 10008"/>
                          <a:gd name="connsiteY110" fmla="*/ 4042 h 10000"/>
                          <a:gd name="connsiteX111" fmla="*/ 2965 w 10008"/>
                          <a:gd name="connsiteY111" fmla="*/ 3818 h 10000"/>
                          <a:gd name="connsiteX112" fmla="*/ 3368 w 10008"/>
                          <a:gd name="connsiteY112" fmla="*/ 3595 h 10000"/>
                          <a:gd name="connsiteX113" fmla="*/ 3791 w 10008"/>
                          <a:gd name="connsiteY113" fmla="*/ 3365 h 10000"/>
                          <a:gd name="connsiteX114" fmla="*/ 4225 w 10008"/>
                          <a:gd name="connsiteY114" fmla="*/ 3119 h 10000"/>
                          <a:gd name="connsiteX115" fmla="*/ 4660 w 10008"/>
                          <a:gd name="connsiteY115" fmla="*/ 2865 h 10000"/>
                          <a:gd name="connsiteX116" fmla="*/ 5107 w 10008"/>
                          <a:gd name="connsiteY116" fmla="*/ 2635 h 10000"/>
                          <a:gd name="connsiteX117" fmla="*/ 5548 w 10008"/>
                          <a:gd name="connsiteY117" fmla="*/ 2382 h 10000"/>
                          <a:gd name="connsiteX118" fmla="*/ 5983 w 10008"/>
                          <a:gd name="connsiteY118" fmla="*/ 2137 h 10000"/>
                          <a:gd name="connsiteX119" fmla="*/ 6418 w 10008"/>
                          <a:gd name="connsiteY119" fmla="*/ 1906 h 10000"/>
                          <a:gd name="connsiteX120" fmla="*/ 6847 w 10008"/>
                          <a:gd name="connsiteY120" fmla="*/ 1667 h 10000"/>
                          <a:gd name="connsiteX121" fmla="*/ 7256 w 10008"/>
                          <a:gd name="connsiteY121" fmla="*/ 1437 h 10000"/>
                          <a:gd name="connsiteX122" fmla="*/ 7648 w 10008"/>
                          <a:gd name="connsiteY122" fmla="*/ 1228 h 10000"/>
                          <a:gd name="connsiteX123" fmla="*/ 8020 w 10008"/>
                          <a:gd name="connsiteY123" fmla="*/ 1020 h 10000"/>
                          <a:gd name="connsiteX124" fmla="*/ 8368 w 10008"/>
                          <a:gd name="connsiteY124" fmla="*/ 819 h 10000"/>
                          <a:gd name="connsiteX125" fmla="*/ 8691 w 10008"/>
                          <a:gd name="connsiteY125" fmla="*/ 655 h 10000"/>
                          <a:gd name="connsiteX126" fmla="*/ 8977 w 10008"/>
                          <a:gd name="connsiteY126" fmla="*/ 484 h 10000"/>
                          <a:gd name="connsiteX127" fmla="*/ 9238 w 10008"/>
                          <a:gd name="connsiteY127" fmla="*/ 350 h 10000"/>
                          <a:gd name="connsiteX128" fmla="*/ 9455 w 10008"/>
                          <a:gd name="connsiteY128" fmla="*/ 231 h 10000"/>
                          <a:gd name="connsiteX129" fmla="*/ 9629 w 10008"/>
                          <a:gd name="connsiteY129" fmla="*/ 126 h 10000"/>
                          <a:gd name="connsiteX130" fmla="*/ 9747 w 10008"/>
                          <a:gd name="connsiteY130" fmla="*/ 67 h 10000"/>
                          <a:gd name="connsiteX131" fmla="*/ 9834 w 10008"/>
                          <a:gd name="connsiteY131" fmla="*/ 15 h 10000"/>
                          <a:gd name="connsiteX132" fmla="*/ 9853 w 10008"/>
                          <a:gd name="connsiteY132" fmla="*/ 0 h 10000"/>
                          <a:gd name="connsiteX133" fmla="*/ 9865 w 10008"/>
                          <a:gd name="connsiteY133" fmla="*/ 0 h 10000"/>
                          <a:gd name="connsiteX134" fmla="*/ 9878 w 10008"/>
                          <a:gd name="connsiteY134" fmla="*/ 0 h 10000"/>
                          <a:gd name="connsiteX135" fmla="*/ 9896 w 10008"/>
                          <a:gd name="connsiteY135"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282 h 10000"/>
                          <a:gd name="connsiteX92" fmla="*/ 8 w 10008"/>
                          <a:gd name="connsiteY92" fmla="*/ 6156 h 10000"/>
                          <a:gd name="connsiteX93" fmla="*/ 8 w 10008"/>
                          <a:gd name="connsiteY93" fmla="*/ 6104 h 10000"/>
                          <a:gd name="connsiteX94" fmla="*/ 8 w 10008"/>
                          <a:gd name="connsiteY94" fmla="*/ 6074 h 10000"/>
                          <a:gd name="connsiteX95" fmla="*/ 20 w 10008"/>
                          <a:gd name="connsiteY95" fmla="*/ 5985 h 10000"/>
                          <a:gd name="connsiteX96" fmla="*/ 39 w 10008"/>
                          <a:gd name="connsiteY96" fmla="*/ 5865 h 10000"/>
                          <a:gd name="connsiteX97" fmla="*/ 83 w 10008"/>
                          <a:gd name="connsiteY97" fmla="*/ 5709 h 10000"/>
                          <a:gd name="connsiteX98" fmla="*/ 163 w 10008"/>
                          <a:gd name="connsiteY98" fmla="*/ 5552 h 10000"/>
                          <a:gd name="connsiteX99" fmla="*/ 281 w 10008"/>
                          <a:gd name="connsiteY99" fmla="*/ 5396 h 10000"/>
                          <a:gd name="connsiteX100" fmla="*/ 455 w 10008"/>
                          <a:gd name="connsiteY100" fmla="*/ 5240 h 10000"/>
                          <a:gd name="connsiteX101" fmla="*/ 517 w 10008"/>
                          <a:gd name="connsiteY101" fmla="*/ 5203 h 10000"/>
                          <a:gd name="connsiteX102" fmla="*/ 642 w 10008"/>
                          <a:gd name="connsiteY102" fmla="*/ 5121 h 10000"/>
                          <a:gd name="connsiteX103" fmla="*/ 803 w 10008"/>
                          <a:gd name="connsiteY103" fmla="*/ 5032 h 10000"/>
                          <a:gd name="connsiteX104" fmla="*/ 1020 w 10008"/>
                          <a:gd name="connsiteY104" fmla="*/ 4913 h 10000"/>
                          <a:gd name="connsiteX105" fmla="*/ 1256 w 10008"/>
                          <a:gd name="connsiteY105" fmla="*/ 4771 h 10000"/>
                          <a:gd name="connsiteX106" fmla="*/ 1542 w 10008"/>
                          <a:gd name="connsiteY106" fmla="*/ 4615 h 10000"/>
                          <a:gd name="connsiteX107" fmla="*/ 1859 w 10008"/>
                          <a:gd name="connsiteY107" fmla="*/ 4429 h 10000"/>
                          <a:gd name="connsiteX108" fmla="*/ 2207 w 10008"/>
                          <a:gd name="connsiteY108" fmla="*/ 4235 h 10000"/>
                          <a:gd name="connsiteX109" fmla="*/ 2573 w 10008"/>
                          <a:gd name="connsiteY109" fmla="*/ 4042 h 10000"/>
                          <a:gd name="connsiteX110" fmla="*/ 2965 w 10008"/>
                          <a:gd name="connsiteY110" fmla="*/ 3818 h 10000"/>
                          <a:gd name="connsiteX111" fmla="*/ 3368 w 10008"/>
                          <a:gd name="connsiteY111" fmla="*/ 3595 h 10000"/>
                          <a:gd name="connsiteX112" fmla="*/ 3791 w 10008"/>
                          <a:gd name="connsiteY112" fmla="*/ 3365 h 10000"/>
                          <a:gd name="connsiteX113" fmla="*/ 4225 w 10008"/>
                          <a:gd name="connsiteY113" fmla="*/ 3119 h 10000"/>
                          <a:gd name="connsiteX114" fmla="*/ 4660 w 10008"/>
                          <a:gd name="connsiteY114" fmla="*/ 2865 h 10000"/>
                          <a:gd name="connsiteX115" fmla="*/ 5107 w 10008"/>
                          <a:gd name="connsiteY115" fmla="*/ 2635 h 10000"/>
                          <a:gd name="connsiteX116" fmla="*/ 5548 w 10008"/>
                          <a:gd name="connsiteY116" fmla="*/ 2382 h 10000"/>
                          <a:gd name="connsiteX117" fmla="*/ 5983 w 10008"/>
                          <a:gd name="connsiteY117" fmla="*/ 2137 h 10000"/>
                          <a:gd name="connsiteX118" fmla="*/ 6418 w 10008"/>
                          <a:gd name="connsiteY118" fmla="*/ 1906 h 10000"/>
                          <a:gd name="connsiteX119" fmla="*/ 6847 w 10008"/>
                          <a:gd name="connsiteY119" fmla="*/ 1667 h 10000"/>
                          <a:gd name="connsiteX120" fmla="*/ 7256 w 10008"/>
                          <a:gd name="connsiteY120" fmla="*/ 1437 h 10000"/>
                          <a:gd name="connsiteX121" fmla="*/ 7648 w 10008"/>
                          <a:gd name="connsiteY121" fmla="*/ 1228 h 10000"/>
                          <a:gd name="connsiteX122" fmla="*/ 8020 w 10008"/>
                          <a:gd name="connsiteY122" fmla="*/ 1020 h 10000"/>
                          <a:gd name="connsiteX123" fmla="*/ 8368 w 10008"/>
                          <a:gd name="connsiteY123" fmla="*/ 819 h 10000"/>
                          <a:gd name="connsiteX124" fmla="*/ 8691 w 10008"/>
                          <a:gd name="connsiteY124" fmla="*/ 655 h 10000"/>
                          <a:gd name="connsiteX125" fmla="*/ 8977 w 10008"/>
                          <a:gd name="connsiteY125" fmla="*/ 484 h 10000"/>
                          <a:gd name="connsiteX126" fmla="*/ 9238 w 10008"/>
                          <a:gd name="connsiteY126" fmla="*/ 350 h 10000"/>
                          <a:gd name="connsiteX127" fmla="*/ 9455 w 10008"/>
                          <a:gd name="connsiteY127" fmla="*/ 231 h 10000"/>
                          <a:gd name="connsiteX128" fmla="*/ 9629 w 10008"/>
                          <a:gd name="connsiteY128" fmla="*/ 126 h 10000"/>
                          <a:gd name="connsiteX129" fmla="*/ 9747 w 10008"/>
                          <a:gd name="connsiteY129" fmla="*/ 67 h 10000"/>
                          <a:gd name="connsiteX130" fmla="*/ 9834 w 10008"/>
                          <a:gd name="connsiteY130" fmla="*/ 15 h 10000"/>
                          <a:gd name="connsiteX131" fmla="*/ 9853 w 10008"/>
                          <a:gd name="connsiteY131" fmla="*/ 0 h 10000"/>
                          <a:gd name="connsiteX132" fmla="*/ 9865 w 10008"/>
                          <a:gd name="connsiteY132" fmla="*/ 0 h 10000"/>
                          <a:gd name="connsiteX133" fmla="*/ 9878 w 10008"/>
                          <a:gd name="connsiteY133" fmla="*/ 0 h 10000"/>
                          <a:gd name="connsiteX134" fmla="*/ 9896 w 10008"/>
                          <a:gd name="connsiteY134"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8 w 10008"/>
                          <a:gd name="connsiteY93" fmla="*/ 6074 h 10000"/>
                          <a:gd name="connsiteX94" fmla="*/ 20 w 10008"/>
                          <a:gd name="connsiteY94" fmla="*/ 5985 h 10000"/>
                          <a:gd name="connsiteX95" fmla="*/ 39 w 10008"/>
                          <a:gd name="connsiteY95" fmla="*/ 5865 h 10000"/>
                          <a:gd name="connsiteX96" fmla="*/ 83 w 10008"/>
                          <a:gd name="connsiteY96" fmla="*/ 5709 h 10000"/>
                          <a:gd name="connsiteX97" fmla="*/ 163 w 10008"/>
                          <a:gd name="connsiteY97" fmla="*/ 5552 h 10000"/>
                          <a:gd name="connsiteX98" fmla="*/ 281 w 10008"/>
                          <a:gd name="connsiteY98" fmla="*/ 5396 h 10000"/>
                          <a:gd name="connsiteX99" fmla="*/ 455 w 10008"/>
                          <a:gd name="connsiteY99" fmla="*/ 5240 h 10000"/>
                          <a:gd name="connsiteX100" fmla="*/ 517 w 10008"/>
                          <a:gd name="connsiteY100" fmla="*/ 5203 h 10000"/>
                          <a:gd name="connsiteX101" fmla="*/ 642 w 10008"/>
                          <a:gd name="connsiteY101" fmla="*/ 5121 h 10000"/>
                          <a:gd name="connsiteX102" fmla="*/ 803 w 10008"/>
                          <a:gd name="connsiteY102" fmla="*/ 5032 h 10000"/>
                          <a:gd name="connsiteX103" fmla="*/ 1020 w 10008"/>
                          <a:gd name="connsiteY103" fmla="*/ 4913 h 10000"/>
                          <a:gd name="connsiteX104" fmla="*/ 1256 w 10008"/>
                          <a:gd name="connsiteY104" fmla="*/ 4771 h 10000"/>
                          <a:gd name="connsiteX105" fmla="*/ 1542 w 10008"/>
                          <a:gd name="connsiteY105" fmla="*/ 4615 h 10000"/>
                          <a:gd name="connsiteX106" fmla="*/ 1859 w 10008"/>
                          <a:gd name="connsiteY106" fmla="*/ 4429 h 10000"/>
                          <a:gd name="connsiteX107" fmla="*/ 2207 w 10008"/>
                          <a:gd name="connsiteY107" fmla="*/ 4235 h 10000"/>
                          <a:gd name="connsiteX108" fmla="*/ 2573 w 10008"/>
                          <a:gd name="connsiteY108" fmla="*/ 4042 h 10000"/>
                          <a:gd name="connsiteX109" fmla="*/ 2965 w 10008"/>
                          <a:gd name="connsiteY109" fmla="*/ 3818 h 10000"/>
                          <a:gd name="connsiteX110" fmla="*/ 3368 w 10008"/>
                          <a:gd name="connsiteY110" fmla="*/ 3595 h 10000"/>
                          <a:gd name="connsiteX111" fmla="*/ 3791 w 10008"/>
                          <a:gd name="connsiteY111" fmla="*/ 3365 h 10000"/>
                          <a:gd name="connsiteX112" fmla="*/ 4225 w 10008"/>
                          <a:gd name="connsiteY112" fmla="*/ 3119 h 10000"/>
                          <a:gd name="connsiteX113" fmla="*/ 4660 w 10008"/>
                          <a:gd name="connsiteY113" fmla="*/ 2865 h 10000"/>
                          <a:gd name="connsiteX114" fmla="*/ 5107 w 10008"/>
                          <a:gd name="connsiteY114" fmla="*/ 2635 h 10000"/>
                          <a:gd name="connsiteX115" fmla="*/ 5548 w 10008"/>
                          <a:gd name="connsiteY115" fmla="*/ 2382 h 10000"/>
                          <a:gd name="connsiteX116" fmla="*/ 5983 w 10008"/>
                          <a:gd name="connsiteY116" fmla="*/ 2137 h 10000"/>
                          <a:gd name="connsiteX117" fmla="*/ 6418 w 10008"/>
                          <a:gd name="connsiteY117" fmla="*/ 1906 h 10000"/>
                          <a:gd name="connsiteX118" fmla="*/ 6847 w 10008"/>
                          <a:gd name="connsiteY118" fmla="*/ 1667 h 10000"/>
                          <a:gd name="connsiteX119" fmla="*/ 7256 w 10008"/>
                          <a:gd name="connsiteY119" fmla="*/ 1437 h 10000"/>
                          <a:gd name="connsiteX120" fmla="*/ 7648 w 10008"/>
                          <a:gd name="connsiteY120" fmla="*/ 1228 h 10000"/>
                          <a:gd name="connsiteX121" fmla="*/ 8020 w 10008"/>
                          <a:gd name="connsiteY121" fmla="*/ 1020 h 10000"/>
                          <a:gd name="connsiteX122" fmla="*/ 8368 w 10008"/>
                          <a:gd name="connsiteY122" fmla="*/ 819 h 10000"/>
                          <a:gd name="connsiteX123" fmla="*/ 8691 w 10008"/>
                          <a:gd name="connsiteY123" fmla="*/ 655 h 10000"/>
                          <a:gd name="connsiteX124" fmla="*/ 8977 w 10008"/>
                          <a:gd name="connsiteY124" fmla="*/ 484 h 10000"/>
                          <a:gd name="connsiteX125" fmla="*/ 9238 w 10008"/>
                          <a:gd name="connsiteY125" fmla="*/ 350 h 10000"/>
                          <a:gd name="connsiteX126" fmla="*/ 9455 w 10008"/>
                          <a:gd name="connsiteY126" fmla="*/ 231 h 10000"/>
                          <a:gd name="connsiteX127" fmla="*/ 9629 w 10008"/>
                          <a:gd name="connsiteY127" fmla="*/ 126 h 10000"/>
                          <a:gd name="connsiteX128" fmla="*/ 9747 w 10008"/>
                          <a:gd name="connsiteY128" fmla="*/ 67 h 10000"/>
                          <a:gd name="connsiteX129" fmla="*/ 9834 w 10008"/>
                          <a:gd name="connsiteY129" fmla="*/ 15 h 10000"/>
                          <a:gd name="connsiteX130" fmla="*/ 9853 w 10008"/>
                          <a:gd name="connsiteY130" fmla="*/ 0 h 10000"/>
                          <a:gd name="connsiteX131" fmla="*/ 9865 w 10008"/>
                          <a:gd name="connsiteY131" fmla="*/ 0 h 10000"/>
                          <a:gd name="connsiteX132" fmla="*/ 9878 w 10008"/>
                          <a:gd name="connsiteY132" fmla="*/ 0 h 10000"/>
                          <a:gd name="connsiteX133" fmla="*/ 9896 w 10008"/>
                          <a:gd name="connsiteY133"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8 w 10008"/>
                          <a:gd name="connsiteY92" fmla="*/ 6104 h 10000"/>
                          <a:gd name="connsiteX93" fmla="*/ 20 w 10008"/>
                          <a:gd name="connsiteY93" fmla="*/ 5985 h 10000"/>
                          <a:gd name="connsiteX94" fmla="*/ 39 w 10008"/>
                          <a:gd name="connsiteY94" fmla="*/ 5865 h 10000"/>
                          <a:gd name="connsiteX95" fmla="*/ 83 w 10008"/>
                          <a:gd name="connsiteY95" fmla="*/ 5709 h 10000"/>
                          <a:gd name="connsiteX96" fmla="*/ 163 w 10008"/>
                          <a:gd name="connsiteY96" fmla="*/ 5552 h 10000"/>
                          <a:gd name="connsiteX97" fmla="*/ 281 w 10008"/>
                          <a:gd name="connsiteY97" fmla="*/ 5396 h 10000"/>
                          <a:gd name="connsiteX98" fmla="*/ 455 w 10008"/>
                          <a:gd name="connsiteY98" fmla="*/ 5240 h 10000"/>
                          <a:gd name="connsiteX99" fmla="*/ 517 w 10008"/>
                          <a:gd name="connsiteY99" fmla="*/ 5203 h 10000"/>
                          <a:gd name="connsiteX100" fmla="*/ 642 w 10008"/>
                          <a:gd name="connsiteY100" fmla="*/ 5121 h 10000"/>
                          <a:gd name="connsiteX101" fmla="*/ 803 w 10008"/>
                          <a:gd name="connsiteY101" fmla="*/ 5032 h 10000"/>
                          <a:gd name="connsiteX102" fmla="*/ 1020 w 10008"/>
                          <a:gd name="connsiteY102" fmla="*/ 4913 h 10000"/>
                          <a:gd name="connsiteX103" fmla="*/ 1256 w 10008"/>
                          <a:gd name="connsiteY103" fmla="*/ 4771 h 10000"/>
                          <a:gd name="connsiteX104" fmla="*/ 1542 w 10008"/>
                          <a:gd name="connsiteY104" fmla="*/ 4615 h 10000"/>
                          <a:gd name="connsiteX105" fmla="*/ 1859 w 10008"/>
                          <a:gd name="connsiteY105" fmla="*/ 4429 h 10000"/>
                          <a:gd name="connsiteX106" fmla="*/ 2207 w 10008"/>
                          <a:gd name="connsiteY106" fmla="*/ 4235 h 10000"/>
                          <a:gd name="connsiteX107" fmla="*/ 2573 w 10008"/>
                          <a:gd name="connsiteY107" fmla="*/ 4042 h 10000"/>
                          <a:gd name="connsiteX108" fmla="*/ 2965 w 10008"/>
                          <a:gd name="connsiteY108" fmla="*/ 3818 h 10000"/>
                          <a:gd name="connsiteX109" fmla="*/ 3368 w 10008"/>
                          <a:gd name="connsiteY109" fmla="*/ 3595 h 10000"/>
                          <a:gd name="connsiteX110" fmla="*/ 3791 w 10008"/>
                          <a:gd name="connsiteY110" fmla="*/ 3365 h 10000"/>
                          <a:gd name="connsiteX111" fmla="*/ 4225 w 10008"/>
                          <a:gd name="connsiteY111" fmla="*/ 3119 h 10000"/>
                          <a:gd name="connsiteX112" fmla="*/ 4660 w 10008"/>
                          <a:gd name="connsiteY112" fmla="*/ 2865 h 10000"/>
                          <a:gd name="connsiteX113" fmla="*/ 5107 w 10008"/>
                          <a:gd name="connsiteY113" fmla="*/ 2635 h 10000"/>
                          <a:gd name="connsiteX114" fmla="*/ 5548 w 10008"/>
                          <a:gd name="connsiteY114" fmla="*/ 2382 h 10000"/>
                          <a:gd name="connsiteX115" fmla="*/ 5983 w 10008"/>
                          <a:gd name="connsiteY115" fmla="*/ 2137 h 10000"/>
                          <a:gd name="connsiteX116" fmla="*/ 6418 w 10008"/>
                          <a:gd name="connsiteY116" fmla="*/ 1906 h 10000"/>
                          <a:gd name="connsiteX117" fmla="*/ 6847 w 10008"/>
                          <a:gd name="connsiteY117" fmla="*/ 1667 h 10000"/>
                          <a:gd name="connsiteX118" fmla="*/ 7256 w 10008"/>
                          <a:gd name="connsiteY118" fmla="*/ 1437 h 10000"/>
                          <a:gd name="connsiteX119" fmla="*/ 7648 w 10008"/>
                          <a:gd name="connsiteY119" fmla="*/ 1228 h 10000"/>
                          <a:gd name="connsiteX120" fmla="*/ 8020 w 10008"/>
                          <a:gd name="connsiteY120" fmla="*/ 1020 h 10000"/>
                          <a:gd name="connsiteX121" fmla="*/ 8368 w 10008"/>
                          <a:gd name="connsiteY121" fmla="*/ 819 h 10000"/>
                          <a:gd name="connsiteX122" fmla="*/ 8691 w 10008"/>
                          <a:gd name="connsiteY122" fmla="*/ 655 h 10000"/>
                          <a:gd name="connsiteX123" fmla="*/ 8977 w 10008"/>
                          <a:gd name="connsiteY123" fmla="*/ 484 h 10000"/>
                          <a:gd name="connsiteX124" fmla="*/ 9238 w 10008"/>
                          <a:gd name="connsiteY124" fmla="*/ 350 h 10000"/>
                          <a:gd name="connsiteX125" fmla="*/ 9455 w 10008"/>
                          <a:gd name="connsiteY125" fmla="*/ 231 h 10000"/>
                          <a:gd name="connsiteX126" fmla="*/ 9629 w 10008"/>
                          <a:gd name="connsiteY126" fmla="*/ 126 h 10000"/>
                          <a:gd name="connsiteX127" fmla="*/ 9747 w 10008"/>
                          <a:gd name="connsiteY127" fmla="*/ 67 h 10000"/>
                          <a:gd name="connsiteX128" fmla="*/ 9834 w 10008"/>
                          <a:gd name="connsiteY128" fmla="*/ 15 h 10000"/>
                          <a:gd name="connsiteX129" fmla="*/ 9853 w 10008"/>
                          <a:gd name="connsiteY129" fmla="*/ 0 h 10000"/>
                          <a:gd name="connsiteX130" fmla="*/ 9865 w 10008"/>
                          <a:gd name="connsiteY130" fmla="*/ 0 h 10000"/>
                          <a:gd name="connsiteX131" fmla="*/ 9878 w 10008"/>
                          <a:gd name="connsiteY131" fmla="*/ 0 h 10000"/>
                          <a:gd name="connsiteX132" fmla="*/ 9896 w 10008"/>
                          <a:gd name="connsiteY132" fmla="*/ 0 h 10000"/>
                          <a:gd name="connsiteX0" fmla="*/ 9896 w 10008"/>
                          <a:gd name="connsiteY0" fmla="*/ 0 h 10000"/>
                          <a:gd name="connsiteX1" fmla="*/ 9933 w 10008"/>
                          <a:gd name="connsiteY1" fmla="*/ 0 h 10000"/>
                          <a:gd name="connsiteX2" fmla="*/ 9952 w 10008"/>
                          <a:gd name="connsiteY2" fmla="*/ 0 h 10000"/>
                          <a:gd name="connsiteX3" fmla="*/ 9977 w 10008"/>
                          <a:gd name="connsiteY3" fmla="*/ 15 h 10000"/>
                          <a:gd name="connsiteX4" fmla="*/ 9996 w 10008"/>
                          <a:gd name="connsiteY4" fmla="*/ 37 h 10000"/>
                          <a:gd name="connsiteX5" fmla="*/ 10008 w 10008"/>
                          <a:gd name="connsiteY5" fmla="*/ 74 h 10000"/>
                          <a:gd name="connsiteX6" fmla="*/ 10008 w 10008"/>
                          <a:gd name="connsiteY6" fmla="*/ 119 h 10000"/>
                          <a:gd name="connsiteX7" fmla="*/ 9996 w 10008"/>
                          <a:gd name="connsiteY7" fmla="*/ 141 h 10000"/>
                          <a:gd name="connsiteX8" fmla="*/ 9983 w 10008"/>
                          <a:gd name="connsiteY8" fmla="*/ 171 h 10000"/>
                          <a:gd name="connsiteX9" fmla="*/ 9965 w 10008"/>
                          <a:gd name="connsiteY9" fmla="*/ 194 h 10000"/>
                          <a:gd name="connsiteX10" fmla="*/ 9933 w 10008"/>
                          <a:gd name="connsiteY10" fmla="*/ 224 h 10000"/>
                          <a:gd name="connsiteX11" fmla="*/ 9896 w 10008"/>
                          <a:gd name="connsiteY11" fmla="*/ 261 h 10000"/>
                          <a:gd name="connsiteX12" fmla="*/ 9822 w 10008"/>
                          <a:gd name="connsiteY12" fmla="*/ 313 h 10000"/>
                          <a:gd name="connsiteX13" fmla="*/ 9716 w 10008"/>
                          <a:gd name="connsiteY13" fmla="*/ 394 h 10000"/>
                          <a:gd name="connsiteX14" fmla="*/ 9586 w 10008"/>
                          <a:gd name="connsiteY14" fmla="*/ 484 h 10000"/>
                          <a:gd name="connsiteX15" fmla="*/ 9443 w 10008"/>
                          <a:gd name="connsiteY15" fmla="*/ 573 h 10000"/>
                          <a:gd name="connsiteX16" fmla="*/ 9300 w 10008"/>
                          <a:gd name="connsiteY16" fmla="*/ 663 h 10000"/>
                          <a:gd name="connsiteX17" fmla="*/ 9157 w 10008"/>
                          <a:gd name="connsiteY17" fmla="*/ 767 h 10000"/>
                          <a:gd name="connsiteX18" fmla="*/ 9039 w 10008"/>
                          <a:gd name="connsiteY18" fmla="*/ 848 h 10000"/>
                          <a:gd name="connsiteX19" fmla="*/ 8940 w 10008"/>
                          <a:gd name="connsiteY19" fmla="*/ 915 h 10000"/>
                          <a:gd name="connsiteX20" fmla="*/ 8878 w 10008"/>
                          <a:gd name="connsiteY20" fmla="*/ 952 h 10000"/>
                          <a:gd name="connsiteX21" fmla="*/ 8853 w 10008"/>
                          <a:gd name="connsiteY21" fmla="*/ 976 h 10000"/>
                          <a:gd name="connsiteX22" fmla="*/ 6430 w 10008"/>
                          <a:gd name="connsiteY22" fmla="*/ 2448 h 10000"/>
                          <a:gd name="connsiteX23" fmla="*/ 6213 w 10008"/>
                          <a:gd name="connsiteY23" fmla="*/ 2293 h 10000"/>
                          <a:gd name="connsiteX24" fmla="*/ 9809 w 10008"/>
                          <a:gd name="connsiteY24" fmla="*/ 224 h 10000"/>
                          <a:gd name="connsiteX25" fmla="*/ 9809 w 10008"/>
                          <a:gd name="connsiteY25" fmla="*/ 224 h 10000"/>
                          <a:gd name="connsiteX26" fmla="*/ 9809 w 10008"/>
                          <a:gd name="connsiteY26" fmla="*/ 209 h 10000"/>
                          <a:gd name="connsiteX27" fmla="*/ 9822 w 10008"/>
                          <a:gd name="connsiteY27" fmla="*/ 209 h 10000"/>
                          <a:gd name="connsiteX28" fmla="*/ 9834 w 10008"/>
                          <a:gd name="connsiteY28" fmla="*/ 194 h 10000"/>
                          <a:gd name="connsiteX29" fmla="*/ 9834 w 10008"/>
                          <a:gd name="connsiteY29" fmla="*/ 178 h 10000"/>
                          <a:gd name="connsiteX30" fmla="*/ 9847 w 10008"/>
                          <a:gd name="connsiteY30" fmla="*/ 171 h 10000"/>
                          <a:gd name="connsiteX31" fmla="*/ 9847 w 10008"/>
                          <a:gd name="connsiteY31" fmla="*/ 156 h 10000"/>
                          <a:gd name="connsiteX32" fmla="*/ 9834 w 10008"/>
                          <a:gd name="connsiteY32" fmla="*/ 141 h 10000"/>
                          <a:gd name="connsiteX33" fmla="*/ 9834 w 10008"/>
                          <a:gd name="connsiteY33" fmla="*/ 126 h 10000"/>
                          <a:gd name="connsiteX34" fmla="*/ 9809 w 10008"/>
                          <a:gd name="connsiteY34" fmla="*/ 126 h 10000"/>
                          <a:gd name="connsiteX35" fmla="*/ 9778 w 10008"/>
                          <a:gd name="connsiteY35" fmla="*/ 141 h 10000"/>
                          <a:gd name="connsiteX36" fmla="*/ 9747 w 10008"/>
                          <a:gd name="connsiteY36" fmla="*/ 156 h 10000"/>
                          <a:gd name="connsiteX37" fmla="*/ 9716 w 10008"/>
                          <a:gd name="connsiteY37" fmla="*/ 171 h 10000"/>
                          <a:gd name="connsiteX38" fmla="*/ 9635 w 10008"/>
                          <a:gd name="connsiteY38" fmla="*/ 224 h 10000"/>
                          <a:gd name="connsiteX39" fmla="*/ 9499 w 10008"/>
                          <a:gd name="connsiteY39" fmla="*/ 283 h 10000"/>
                          <a:gd name="connsiteX40" fmla="*/ 9325 w 10008"/>
                          <a:gd name="connsiteY40" fmla="*/ 394 h 10000"/>
                          <a:gd name="connsiteX41" fmla="*/ 9095 w 10008"/>
                          <a:gd name="connsiteY41" fmla="*/ 506 h 10000"/>
                          <a:gd name="connsiteX42" fmla="*/ 8834 w 10008"/>
                          <a:gd name="connsiteY42" fmla="*/ 655 h 10000"/>
                          <a:gd name="connsiteX43" fmla="*/ 8542 w 10008"/>
                          <a:gd name="connsiteY43" fmla="*/ 811 h 10000"/>
                          <a:gd name="connsiteX44" fmla="*/ 8213 w 10008"/>
                          <a:gd name="connsiteY44" fmla="*/ 990 h 10000"/>
                          <a:gd name="connsiteX45" fmla="*/ 7853 w 10008"/>
                          <a:gd name="connsiteY45" fmla="*/ 1183 h 10000"/>
                          <a:gd name="connsiteX46" fmla="*/ 7461 w 10008"/>
                          <a:gd name="connsiteY46" fmla="*/ 1392 h 10000"/>
                          <a:gd name="connsiteX47" fmla="*/ 7064 w 10008"/>
                          <a:gd name="connsiteY47" fmla="*/ 1615 h 10000"/>
                          <a:gd name="connsiteX48" fmla="*/ 6648 w 10008"/>
                          <a:gd name="connsiteY48" fmla="*/ 1854 h 10000"/>
                          <a:gd name="connsiteX49" fmla="*/ 6213 w 10008"/>
                          <a:gd name="connsiteY49" fmla="*/ 2084 h 10000"/>
                          <a:gd name="connsiteX50" fmla="*/ 5766 w 10008"/>
                          <a:gd name="connsiteY50" fmla="*/ 2330 h 10000"/>
                          <a:gd name="connsiteX51" fmla="*/ 5325 w 10008"/>
                          <a:gd name="connsiteY51" fmla="*/ 2583 h 10000"/>
                          <a:gd name="connsiteX52" fmla="*/ 4865 w 10008"/>
                          <a:gd name="connsiteY52" fmla="*/ 2843 h 10000"/>
                          <a:gd name="connsiteX53" fmla="*/ 4418 w 10008"/>
                          <a:gd name="connsiteY53" fmla="*/ 3089 h 10000"/>
                          <a:gd name="connsiteX54" fmla="*/ 3977 w 10008"/>
                          <a:gd name="connsiteY54" fmla="*/ 3335 h 10000"/>
                          <a:gd name="connsiteX55" fmla="*/ 3542 w 10008"/>
                          <a:gd name="connsiteY55" fmla="*/ 3587 h 10000"/>
                          <a:gd name="connsiteX56" fmla="*/ 3114 w 10008"/>
                          <a:gd name="connsiteY56" fmla="*/ 3818 h 10000"/>
                          <a:gd name="connsiteX57" fmla="*/ 2704 w 10008"/>
                          <a:gd name="connsiteY57" fmla="*/ 4057 h 10000"/>
                          <a:gd name="connsiteX58" fmla="*/ 2325 w 10008"/>
                          <a:gd name="connsiteY58" fmla="*/ 4272 h 10000"/>
                          <a:gd name="connsiteX59" fmla="*/ 1965 w 10008"/>
                          <a:gd name="connsiteY59" fmla="*/ 4481 h 10000"/>
                          <a:gd name="connsiteX60" fmla="*/ 1629 w 10008"/>
                          <a:gd name="connsiteY60" fmla="*/ 4682 h 10000"/>
                          <a:gd name="connsiteX61" fmla="*/ 1325 w 10008"/>
                          <a:gd name="connsiteY61" fmla="*/ 4846 h 10000"/>
                          <a:gd name="connsiteX62" fmla="*/ 1051 w 10008"/>
                          <a:gd name="connsiteY62" fmla="*/ 5017 h 10000"/>
                          <a:gd name="connsiteX63" fmla="*/ 822 w 10008"/>
                          <a:gd name="connsiteY63" fmla="*/ 5150 h 10000"/>
                          <a:gd name="connsiteX64" fmla="*/ 642 w 10008"/>
                          <a:gd name="connsiteY64" fmla="*/ 5278 h 10000"/>
                          <a:gd name="connsiteX65" fmla="*/ 499 w 10008"/>
                          <a:gd name="connsiteY65" fmla="*/ 5367 h 10000"/>
                          <a:gd name="connsiteX66" fmla="*/ 474 w 10008"/>
                          <a:gd name="connsiteY66" fmla="*/ 5381 h 10000"/>
                          <a:gd name="connsiteX67" fmla="*/ 430 w 10008"/>
                          <a:gd name="connsiteY67" fmla="*/ 5433 h 10000"/>
                          <a:gd name="connsiteX68" fmla="*/ 368 w 10008"/>
                          <a:gd name="connsiteY68" fmla="*/ 5500 h 10000"/>
                          <a:gd name="connsiteX69" fmla="*/ 300 w 10008"/>
                          <a:gd name="connsiteY69" fmla="*/ 5605 h 10000"/>
                          <a:gd name="connsiteX70" fmla="*/ 238 w 10008"/>
                          <a:gd name="connsiteY70" fmla="*/ 5731 h 10000"/>
                          <a:gd name="connsiteX71" fmla="*/ 182 w 10008"/>
                          <a:gd name="connsiteY71" fmla="*/ 5895 h 10000"/>
                          <a:gd name="connsiteX72" fmla="*/ 169 w 10008"/>
                          <a:gd name="connsiteY72" fmla="*/ 6089 h 10000"/>
                          <a:gd name="connsiteX73" fmla="*/ 169 w 10008"/>
                          <a:gd name="connsiteY73" fmla="*/ 6215 h 10000"/>
                          <a:gd name="connsiteX74" fmla="*/ 169 w 10008"/>
                          <a:gd name="connsiteY74" fmla="*/ 6424 h 10000"/>
                          <a:gd name="connsiteX75" fmla="*/ 169 w 10008"/>
                          <a:gd name="connsiteY75" fmla="*/ 6684 h 10000"/>
                          <a:gd name="connsiteX76" fmla="*/ 169 w 10008"/>
                          <a:gd name="connsiteY76" fmla="*/ 6989 h 10000"/>
                          <a:gd name="connsiteX77" fmla="*/ 169 w 10008"/>
                          <a:gd name="connsiteY77" fmla="*/ 7324 h 10000"/>
                          <a:gd name="connsiteX78" fmla="*/ 182 w 10008"/>
                          <a:gd name="connsiteY78" fmla="*/ 7674 h 10000"/>
                          <a:gd name="connsiteX79" fmla="*/ 182 w 10008"/>
                          <a:gd name="connsiteY79" fmla="*/ 8031 h 10000"/>
                          <a:gd name="connsiteX80" fmla="*/ 182 w 10008"/>
                          <a:gd name="connsiteY80" fmla="*/ 8381 h 10000"/>
                          <a:gd name="connsiteX81" fmla="*/ 182 w 10008"/>
                          <a:gd name="connsiteY81" fmla="*/ 8709 h 10000"/>
                          <a:gd name="connsiteX82" fmla="*/ 182 w 10008"/>
                          <a:gd name="connsiteY82" fmla="*/ 9006 h 10000"/>
                          <a:gd name="connsiteX83" fmla="*/ 194 w 10008"/>
                          <a:gd name="connsiteY83" fmla="*/ 9267 h 10000"/>
                          <a:gd name="connsiteX84" fmla="*/ 194 w 10008"/>
                          <a:gd name="connsiteY84" fmla="*/ 9461 h 10000"/>
                          <a:gd name="connsiteX85" fmla="*/ 194 w 10008"/>
                          <a:gd name="connsiteY85" fmla="*/ 9580 h 10000"/>
                          <a:gd name="connsiteX86" fmla="*/ 194 w 10008"/>
                          <a:gd name="connsiteY86" fmla="*/ 9632 h 10000"/>
                          <a:gd name="connsiteX87" fmla="*/ 8977 w 10008"/>
                          <a:gd name="connsiteY87" fmla="*/ 4630 h 10000"/>
                          <a:gd name="connsiteX88" fmla="*/ 8865 w 10008"/>
                          <a:gd name="connsiteY88" fmla="*/ 5150 h 10000"/>
                          <a:gd name="connsiteX89" fmla="*/ 245 w 10008"/>
                          <a:gd name="connsiteY89" fmla="*/ 10000 h 10000"/>
                          <a:gd name="connsiteX90" fmla="*/ 20 w 10008"/>
                          <a:gd name="connsiteY90" fmla="*/ 9304 h 10000"/>
                          <a:gd name="connsiteX91" fmla="*/ 8 w 10008"/>
                          <a:gd name="connsiteY91" fmla="*/ 6156 h 10000"/>
                          <a:gd name="connsiteX92" fmla="*/ 20 w 10008"/>
                          <a:gd name="connsiteY92" fmla="*/ 5985 h 10000"/>
                          <a:gd name="connsiteX93" fmla="*/ 39 w 10008"/>
                          <a:gd name="connsiteY93" fmla="*/ 5865 h 10000"/>
                          <a:gd name="connsiteX94" fmla="*/ 83 w 10008"/>
                          <a:gd name="connsiteY94" fmla="*/ 5709 h 10000"/>
                          <a:gd name="connsiteX95" fmla="*/ 163 w 10008"/>
                          <a:gd name="connsiteY95" fmla="*/ 5552 h 10000"/>
                          <a:gd name="connsiteX96" fmla="*/ 281 w 10008"/>
                          <a:gd name="connsiteY96" fmla="*/ 5396 h 10000"/>
                          <a:gd name="connsiteX97" fmla="*/ 455 w 10008"/>
                          <a:gd name="connsiteY97" fmla="*/ 5240 h 10000"/>
                          <a:gd name="connsiteX98" fmla="*/ 517 w 10008"/>
                          <a:gd name="connsiteY98" fmla="*/ 5203 h 10000"/>
                          <a:gd name="connsiteX99" fmla="*/ 642 w 10008"/>
                          <a:gd name="connsiteY99" fmla="*/ 5121 h 10000"/>
                          <a:gd name="connsiteX100" fmla="*/ 803 w 10008"/>
                          <a:gd name="connsiteY100" fmla="*/ 5032 h 10000"/>
                          <a:gd name="connsiteX101" fmla="*/ 1020 w 10008"/>
                          <a:gd name="connsiteY101" fmla="*/ 4913 h 10000"/>
                          <a:gd name="connsiteX102" fmla="*/ 1256 w 10008"/>
                          <a:gd name="connsiteY102" fmla="*/ 4771 h 10000"/>
                          <a:gd name="connsiteX103" fmla="*/ 1542 w 10008"/>
                          <a:gd name="connsiteY103" fmla="*/ 4615 h 10000"/>
                          <a:gd name="connsiteX104" fmla="*/ 1859 w 10008"/>
                          <a:gd name="connsiteY104" fmla="*/ 4429 h 10000"/>
                          <a:gd name="connsiteX105" fmla="*/ 2207 w 10008"/>
                          <a:gd name="connsiteY105" fmla="*/ 4235 h 10000"/>
                          <a:gd name="connsiteX106" fmla="*/ 2573 w 10008"/>
                          <a:gd name="connsiteY106" fmla="*/ 4042 h 10000"/>
                          <a:gd name="connsiteX107" fmla="*/ 2965 w 10008"/>
                          <a:gd name="connsiteY107" fmla="*/ 3818 h 10000"/>
                          <a:gd name="connsiteX108" fmla="*/ 3368 w 10008"/>
                          <a:gd name="connsiteY108" fmla="*/ 3595 h 10000"/>
                          <a:gd name="connsiteX109" fmla="*/ 3791 w 10008"/>
                          <a:gd name="connsiteY109" fmla="*/ 3365 h 10000"/>
                          <a:gd name="connsiteX110" fmla="*/ 4225 w 10008"/>
                          <a:gd name="connsiteY110" fmla="*/ 3119 h 10000"/>
                          <a:gd name="connsiteX111" fmla="*/ 4660 w 10008"/>
                          <a:gd name="connsiteY111" fmla="*/ 2865 h 10000"/>
                          <a:gd name="connsiteX112" fmla="*/ 5107 w 10008"/>
                          <a:gd name="connsiteY112" fmla="*/ 2635 h 10000"/>
                          <a:gd name="connsiteX113" fmla="*/ 5548 w 10008"/>
                          <a:gd name="connsiteY113" fmla="*/ 2382 h 10000"/>
                          <a:gd name="connsiteX114" fmla="*/ 5983 w 10008"/>
                          <a:gd name="connsiteY114" fmla="*/ 2137 h 10000"/>
                          <a:gd name="connsiteX115" fmla="*/ 6418 w 10008"/>
                          <a:gd name="connsiteY115" fmla="*/ 1906 h 10000"/>
                          <a:gd name="connsiteX116" fmla="*/ 6847 w 10008"/>
                          <a:gd name="connsiteY116" fmla="*/ 1667 h 10000"/>
                          <a:gd name="connsiteX117" fmla="*/ 7256 w 10008"/>
                          <a:gd name="connsiteY117" fmla="*/ 1437 h 10000"/>
                          <a:gd name="connsiteX118" fmla="*/ 7648 w 10008"/>
                          <a:gd name="connsiteY118" fmla="*/ 1228 h 10000"/>
                          <a:gd name="connsiteX119" fmla="*/ 8020 w 10008"/>
                          <a:gd name="connsiteY119" fmla="*/ 1020 h 10000"/>
                          <a:gd name="connsiteX120" fmla="*/ 8368 w 10008"/>
                          <a:gd name="connsiteY120" fmla="*/ 819 h 10000"/>
                          <a:gd name="connsiteX121" fmla="*/ 8691 w 10008"/>
                          <a:gd name="connsiteY121" fmla="*/ 655 h 10000"/>
                          <a:gd name="connsiteX122" fmla="*/ 8977 w 10008"/>
                          <a:gd name="connsiteY122" fmla="*/ 484 h 10000"/>
                          <a:gd name="connsiteX123" fmla="*/ 9238 w 10008"/>
                          <a:gd name="connsiteY123" fmla="*/ 350 h 10000"/>
                          <a:gd name="connsiteX124" fmla="*/ 9455 w 10008"/>
                          <a:gd name="connsiteY124" fmla="*/ 231 h 10000"/>
                          <a:gd name="connsiteX125" fmla="*/ 9629 w 10008"/>
                          <a:gd name="connsiteY125" fmla="*/ 126 h 10000"/>
                          <a:gd name="connsiteX126" fmla="*/ 9747 w 10008"/>
                          <a:gd name="connsiteY126" fmla="*/ 67 h 10000"/>
                          <a:gd name="connsiteX127" fmla="*/ 9834 w 10008"/>
                          <a:gd name="connsiteY127" fmla="*/ 15 h 10000"/>
                          <a:gd name="connsiteX128" fmla="*/ 9853 w 10008"/>
                          <a:gd name="connsiteY128" fmla="*/ 0 h 10000"/>
                          <a:gd name="connsiteX129" fmla="*/ 9865 w 10008"/>
                          <a:gd name="connsiteY129" fmla="*/ 0 h 10000"/>
                          <a:gd name="connsiteX130" fmla="*/ 9878 w 10008"/>
                          <a:gd name="connsiteY130" fmla="*/ 0 h 10000"/>
                          <a:gd name="connsiteX131" fmla="*/ 9896 w 10008"/>
                          <a:gd name="connsiteY13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37 w 10006"/>
                          <a:gd name="connsiteY92" fmla="*/ 5865 h 10000"/>
                          <a:gd name="connsiteX93" fmla="*/ 81 w 10006"/>
                          <a:gd name="connsiteY93" fmla="*/ 5709 h 10000"/>
                          <a:gd name="connsiteX94" fmla="*/ 161 w 10006"/>
                          <a:gd name="connsiteY94" fmla="*/ 5552 h 10000"/>
                          <a:gd name="connsiteX95" fmla="*/ 279 w 10006"/>
                          <a:gd name="connsiteY95" fmla="*/ 5396 h 10000"/>
                          <a:gd name="connsiteX96" fmla="*/ 453 w 10006"/>
                          <a:gd name="connsiteY96" fmla="*/ 5240 h 10000"/>
                          <a:gd name="connsiteX97" fmla="*/ 515 w 10006"/>
                          <a:gd name="connsiteY97" fmla="*/ 5203 h 10000"/>
                          <a:gd name="connsiteX98" fmla="*/ 640 w 10006"/>
                          <a:gd name="connsiteY98" fmla="*/ 5121 h 10000"/>
                          <a:gd name="connsiteX99" fmla="*/ 801 w 10006"/>
                          <a:gd name="connsiteY99" fmla="*/ 5032 h 10000"/>
                          <a:gd name="connsiteX100" fmla="*/ 1018 w 10006"/>
                          <a:gd name="connsiteY100" fmla="*/ 4913 h 10000"/>
                          <a:gd name="connsiteX101" fmla="*/ 1254 w 10006"/>
                          <a:gd name="connsiteY101" fmla="*/ 4771 h 10000"/>
                          <a:gd name="connsiteX102" fmla="*/ 1540 w 10006"/>
                          <a:gd name="connsiteY102" fmla="*/ 4615 h 10000"/>
                          <a:gd name="connsiteX103" fmla="*/ 1857 w 10006"/>
                          <a:gd name="connsiteY103" fmla="*/ 4429 h 10000"/>
                          <a:gd name="connsiteX104" fmla="*/ 2205 w 10006"/>
                          <a:gd name="connsiteY104" fmla="*/ 4235 h 10000"/>
                          <a:gd name="connsiteX105" fmla="*/ 2571 w 10006"/>
                          <a:gd name="connsiteY105" fmla="*/ 4042 h 10000"/>
                          <a:gd name="connsiteX106" fmla="*/ 2963 w 10006"/>
                          <a:gd name="connsiteY106" fmla="*/ 3818 h 10000"/>
                          <a:gd name="connsiteX107" fmla="*/ 3366 w 10006"/>
                          <a:gd name="connsiteY107" fmla="*/ 3595 h 10000"/>
                          <a:gd name="connsiteX108" fmla="*/ 3789 w 10006"/>
                          <a:gd name="connsiteY108" fmla="*/ 3365 h 10000"/>
                          <a:gd name="connsiteX109" fmla="*/ 4223 w 10006"/>
                          <a:gd name="connsiteY109" fmla="*/ 3119 h 10000"/>
                          <a:gd name="connsiteX110" fmla="*/ 4658 w 10006"/>
                          <a:gd name="connsiteY110" fmla="*/ 2865 h 10000"/>
                          <a:gd name="connsiteX111" fmla="*/ 5105 w 10006"/>
                          <a:gd name="connsiteY111" fmla="*/ 2635 h 10000"/>
                          <a:gd name="connsiteX112" fmla="*/ 5546 w 10006"/>
                          <a:gd name="connsiteY112" fmla="*/ 2382 h 10000"/>
                          <a:gd name="connsiteX113" fmla="*/ 5981 w 10006"/>
                          <a:gd name="connsiteY113" fmla="*/ 2137 h 10000"/>
                          <a:gd name="connsiteX114" fmla="*/ 6416 w 10006"/>
                          <a:gd name="connsiteY114" fmla="*/ 1906 h 10000"/>
                          <a:gd name="connsiteX115" fmla="*/ 6845 w 10006"/>
                          <a:gd name="connsiteY115" fmla="*/ 1667 h 10000"/>
                          <a:gd name="connsiteX116" fmla="*/ 7254 w 10006"/>
                          <a:gd name="connsiteY116" fmla="*/ 1437 h 10000"/>
                          <a:gd name="connsiteX117" fmla="*/ 7646 w 10006"/>
                          <a:gd name="connsiteY117" fmla="*/ 1228 h 10000"/>
                          <a:gd name="connsiteX118" fmla="*/ 8018 w 10006"/>
                          <a:gd name="connsiteY118" fmla="*/ 1020 h 10000"/>
                          <a:gd name="connsiteX119" fmla="*/ 8366 w 10006"/>
                          <a:gd name="connsiteY119" fmla="*/ 819 h 10000"/>
                          <a:gd name="connsiteX120" fmla="*/ 8689 w 10006"/>
                          <a:gd name="connsiteY120" fmla="*/ 655 h 10000"/>
                          <a:gd name="connsiteX121" fmla="*/ 8975 w 10006"/>
                          <a:gd name="connsiteY121" fmla="*/ 484 h 10000"/>
                          <a:gd name="connsiteX122" fmla="*/ 9236 w 10006"/>
                          <a:gd name="connsiteY122" fmla="*/ 350 h 10000"/>
                          <a:gd name="connsiteX123" fmla="*/ 9453 w 10006"/>
                          <a:gd name="connsiteY123" fmla="*/ 231 h 10000"/>
                          <a:gd name="connsiteX124" fmla="*/ 9627 w 10006"/>
                          <a:gd name="connsiteY124" fmla="*/ 126 h 10000"/>
                          <a:gd name="connsiteX125" fmla="*/ 9745 w 10006"/>
                          <a:gd name="connsiteY125" fmla="*/ 67 h 10000"/>
                          <a:gd name="connsiteX126" fmla="*/ 9832 w 10006"/>
                          <a:gd name="connsiteY126" fmla="*/ 15 h 10000"/>
                          <a:gd name="connsiteX127" fmla="*/ 9851 w 10006"/>
                          <a:gd name="connsiteY127" fmla="*/ 0 h 10000"/>
                          <a:gd name="connsiteX128" fmla="*/ 9863 w 10006"/>
                          <a:gd name="connsiteY128" fmla="*/ 0 h 10000"/>
                          <a:gd name="connsiteX129" fmla="*/ 9876 w 10006"/>
                          <a:gd name="connsiteY129" fmla="*/ 0 h 10000"/>
                          <a:gd name="connsiteX130" fmla="*/ 9894 w 10006"/>
                          <a:gd name="connsiteY13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161 w 10006"/>
                          <a:gd name="connsiteY93" fmla="*/ 5552 h 10000"/>
                          <a:gd name="connsiteX94" fmla="*/ 279 w 10006"/>
                          <a:gd name="connsiteY94" fmla="*/ 5396 h 10000"/>
                          <a:gd name="connsiteX95" fmla="*/ 453 w 10006"/>
                          <a:gd name="connsiteY95" fmla="*/ 5240 h 10000"/>
                          <a:gd name="connsiteX96" fmla="*/ 515 w 10006"/>
                          <a:gd name="connsiteY96" fmla="*/ 5203 h 10000"/>
                          <a:gd name="connsiteX97" fmla="*/ 640 w 10006"/>
                          <a:gd name="connsiteY97" fmla="*/ 5121 h 10000"/>
                          <a:gd name="connsiteX98" fmla="*/ 801 w 10006"/>
                          <a:gd name="connsiteY98" fmla="*/ 5032 h 10000"/>
                          <a:gd name="connsiteX99" fmla="*/ 1018 w 10006"/>
                          <a:gd name="connsiteY99" fmla="*/ 4913 h 10000"/>
                          <a:gd name="connsiteX100" fmla="*/ 1254 w 10006"/>
                          <a:gd name="connsiteY100" fmla="*/ 4771 h 10000"/>
                          <a:gd name="connsiteX101" fmla="*/ 1540 w 10006"/>
                          <a:gd name="connsiteY101" fmla="*/ 4615 h 10000"/>
                          <a:gd name="connsiteX102" fmla="*/ 1857 w 10006"/>
                          <a:gd name="connsiteY102" fmla="*/ 4429 h 10000"/>
                          <a:gd name="connsiteX103" fmla="*/ 2205 w 10006"/>
                          <a:gd name="connsiteY103" fmla="*/ 4235 h 10000"/>
                          <a:gd name="connsiteX104" fmla="*/ 2571 w 10006"/>
                          <a:gd name="connsiteY104" fmla="*/ 4042 h 10000"/>
                          <a:gd name="connsiteX105" fmla="*/ 2963 w 10006"/>
                          <a:gd name="connsiteY105" fmla="*/ 3818 h 10000"/>
                          <a:gd name="connsiteX106" fmla="*/ 3366 w 10006"/>
                          <a:gd name="connsiteY106" fmla="*/ 3595 h 10000"/>
                          <a:gd name="connsiteX107" fmla="*/ 3789 w 10006"/>
                          <a:gd name="connsiteY107" fmla="*/ 3365 h 10000"/>
                          <a:gd name="connsiteX108" fmla="*/ 4223 w 10006"/>
                          <a:gd name="connsiteY108" fmla="*/ 3119 h 10000"/>
                          <a:gd name="connsiteX109" fmla="*/ 4658 w 10006"/>
                          <a:gd name="connsiteY109" fmla="*/ 2865 h 10000"/>
                          <a:gd name="connsiteX110" fmla="*/ 5105 w 10006"/>
                          <a:gd name="connsiteY110" fmla="*/ 2635 h 10000"/>
                          <a:gd name="connsiteX111" fmla="*/ 5546 w 10006"/>
                          <a:gd name="connsiteY111" fmla="*/ 2382 h 10000"/>
                          <a:gd name="connsiteX112" fmla="*/ 5981 w 10006"/>
                          <a:gd name="connsiteY112" fmla="*/ 2137 h 10000"/>
                          <a:gd name="connsiteX113" fmla="*/ 6416 w 10006"/>
                          <a:gd name="connsiteY113" fmla="*/ 1906 h 10000"/>
                          <a:gd name="connsiteX114" fmla="*/ 6845 w 10006"/>
                          <a:gd name="connsiteY114" fmla="*/ 1667 h 10000"/>
                          <a:gd name="connsiteX115" fmla="*/ 7254 w 10006"/>
                          <a:gd name="connsiteY115" fmla="*/ 1437 h 10000"/>
                          <a:gd name="connsiteX116" fmla="*/ 7646 w 10006"/>
                          <a:gd name="connsiteY116" fmla="*/ 1228 h 10000"/>
                          <a:gd name="connsiteX117" fmla="*/ 8018 w 10006"/>
                          <a:gd name="connsiteY117" fmla="*/ 1020 h 10000"/>
                          <a:gd name="connsiteX118" fmla="*/ 8366 w 10006"/>
                          <a:gd name="connsiteY118" fmla="*/ 819 h 10000"/>
                          <a:gd name="connsiteX119" fmla="*/ 8689 w 10006"/>
                          <a:gd name="connsiteY119" fmla="*/ 655 h 10000"/>
                          <a:gd name="connsiteX120" fmla="*/ 8975 w 10006"/>
                          <a:gd name="connsiteY120" fmla="*/ 484 h 10000"/>
                          <a:gd name="connsiteX121" fmla="*/ 9236 w 10006"/>
                          <a:gd name="connsiteY121" fmla="*/ 350 h 10000"/>
                          <a:gd name="connsiteX122" fmla="*/ 9453 w 10006"/>
                          <a:gd name="connsiteY122" fmla="*/ 231 h 10000"/>
                          <a:gd name="connsiteX123" fmla="*/ 9627 w 10006"/>
                          <a:gd name="connsiteY123" fmla="*/ 126 h 10000"/>
                          <a:gd name="connsiteX124" fmla="*/ 9745 w 10006"/>
                          <a:gd name="connsiteY124" fmla="*/ 67 h 10000"/>
                          <a:gd name="connsiteX125" fmla="*/ 9832 w 10006"/>
                          <a:gd name="connsiteY125" fmla="*/ 15 h 10000"/>
                          <a:gd name="connsiteX126" fmla="*/ 9851 w 10006"/>
                          <a:gd name="connsiteY126" fmla="*/ 0 h 10000"/>
                          <a:gd name="connsiteX127" fmla="*/ 9863 w 10006"/>
                          <a:gd name="connsiteY127" fmla="*/ 0 h 10000"/>
                          <a:gd name="connsiteX128" fmla="*/ 9876 w 10006"/>
                          <a:gd name="connsiteY128" fmla="*/ 0 h 10000"/>
                          <a:gd name="connsiteX129" fmla="*/ 9894 w 10006"/>
                          <a:gd name="connsiteY12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453 w 10006"/>
                          <a:gd name="connsiteY94" fmla="*/ 5240 h 10000"/>
                          <a:gd name="connsiteX95" fmla="*/ 515 w 10006"/>
                          <a:gd name="connsiteY95" fmla="*/ 5203 h 10000"/>
                          <a:gd name="connsiteX96" fmla="*/ 640 w 10006"/>
                          <a:gd name="connsiteY96" fmla="*/ 5121 h 10000"/>
                          <a:gd name="connsiteX97" fmla="*/ 801 w 10006"/>
                          <a:gd name="connsiteY97" fmla="*/ 5032 h 10000"/>
                          <a:gd name="connsiteX98" fmla="*/ 1018 w 10006"/>
                          <a:gd name="connsiteY98" fmla="*/ 4913 h 10000"/>
                          <a:gd name="connsiteX99" fmla="*/ 1254 w 10006"/>
                          <a:gd name="connsiteY99" fmla="*/ 4771 h 10000"/>
                          <a:gd name="connsiteX100" fmla="*/ 1540 w 10006"/>
                          <a:gd name="connsiteY100" fmla="*/ 4615 h 10000"/>
                          <a:gd name="connsiteX101" fmla="*/ 1857 w 10006"/>
                          <a:gd name="connsiteY101" fmla="*/ 4429 h 10000"/>
                          <a:gd name="connsiteX102" fmla="*/ 2205 w 10006"/>
                          <a:gd name="connsiteY102" fmla="*/ 4235 h 10000"/>
                          <a:gd name="connsiteX103" fmla="*/ 2571 w 10006"/>
                          <a:gd name="connsiteY103" fmla="*/ 4042 h 10000"/>
                          <a:gd name="connsiteX104" fmla="*/ 2963 w 10006"/>
                          <a:gd name="connsiteY104" fmla="*/ 3818 h 10000"/>
                          <a:gd name="connsiteX105" fmla="*/ 3366 w 10006"/>
                          <a:gd name="connsiteY105" fmla="*/ 3595 h 10000"/>
                          <a:gd name="connsiteX106" fmla="*/ 3789 w 10006"/>
                          <a:gd name="connsiteY106" fmla="*/ 3365 h 10000"/>
                          <a:gd name="connsiteX107" fmla="*/ 4223 w 10006"/>
                          <a:gd name="connsiteY107" fmla="*/ 3119 h 10000"/>
                          <a:gd name="connsiteX108" fmla="*/ 4658 w 10006"/>
                          <a:gd name="connsiteY108" fmla="*/ 2865 h 10000"/>
                          <a:gd name="connsiteX109" fmla="*/ 5105 w 10006"/>
                          <a:gd name="connsiteY109" fmla="*/ 2635 h 10000"/>
                          <a:gd name="connsiteX110" fmla="*/ 5546 w 10006"/>
                          <a:gd name="connsiteY110" fmla="*/ 2382 h 10000"/>
                          <a:gd name="connsiteX111" fmla="*/ 5981 w 10006"/>
                          <a:gd name="connsiteY111" fmla="*/ 2137 h 10000"/>
                          <a:gd name="connsiteX112" fmla="*/ 6416 w 10006"/>
                          <a:gd name="connsiteY112" fmla="*/ 1906 h 10000"/>
                          <a:gd name="connsiteX113" fmla="*/ 6845 w 10006"/>
                          <a:gd name="connsiteY113" fmla="*/ 1667 h 10000"/>
                          <a:gd name="connsiteX114" fmla="*/ 7254 w 10006"/>
                          <a:gd name="connsiteY114" fmla="*/ 1437 h 10000"/>
                          <a:gd name="connsiteX115" fmla="*/ 7646 w 10006"/>
                          <a:gd name="connsiteY115" fmla="*/ 1228 h 10000"/>
                          <a:gd name="connsiteX116" fmla="*/ 8018 w 10006"/>
                          <a:gd name="connsiteY116" fmla="*/ 1020 h 10000"/>
                          <a:gd name="connsiteX117" fmla="*/ 8366 w 10006"/>
                          <a:gd name="connsiteY117" fmla="*/ 819 h 10000"/>
                          <a:gd name="connsiteX118" fmla="*/ 8689 w 10006"/>
                          <a:gd name="connsiteY118" fmla="*/ 655 h 10000"/>
                          <a:gd name="connsiteX119" fmla="*/ 8975 w 10006"/>
                          <a:gd name="connsiteY119" fmla="*/ 484 h 10000"/>
                          <a:gd name="connsiteX120" fmla="*/ 9236 w 10006"/>
                          <a:gd name="connsiteY120" fmla="*/ 350 h 10000"/>
                          <a:gd name="connsiteX121" fmla="*/ 9453 w 10006"/>
                          <a:gd name="connsiteY121" fmla="*/ 231 h 10000"/>
                          <a:gd name="connsiteX122" fmla="*/ 9627 w 10006"/>
                          <a:gd name="connsiteY122" fmla="*/ 126 h 10000"/>
                          <a:gd name="connsiteX123" fmla="*/ 9745 w 10006"/>
                          <a:gd name="connsiteY123" fmla="*/ 67 h 10000"/>
                          <a:gd name="connsiteX124" fmla="*/ 9832 w 10006"/>
                          <a:gd name="connsiteY124" fmla="*/ 15 h 10000"/>
                          <a:gd name="connsiteX125" fmla="*/ 9851 w 10006"/>
                          <a:gd name="connsiteY125" fmla="*/ 0 h 10000"/>
                          <a:gd name="connsiteX126" fmla="*/ 9863 w 10006"/>
                          <a:gd name="connsiteY126" fmla="*/ 0 h 10000"/>
                          <a:gd name="connsiteX127" fmla="*/ 9876 w 10006"/>
                          <a:gd name="connsiteY127" fmla="*/ 0 h 10000"/>
                          <a:gd name="connsiteX128" fmla="*/ 9894 w 10006"/>
                          <a:gd name="connsiteY12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515 w 10006"/>
                          <a:gd name="connsiteY94" fmla="*/ 5203 h 10000"/>
                          <a:gd name="connsiteX95" fmla="*/ 640 w 10006"/>
                          <a:gd name="connsiteY95" fmla="*/ 5121 h 10000"/>
                          <a:gd name="connsiteX96" fmla="*/ 801 w 10006"/>
                          <a:gd name="connsiteY96" fmla="*/ 5032 h 10000"/>
                          <a:gd name="connsiteX97" fmla="*/ 1018 w 10006"/>
                          <a:gd name="connsiteY97" fmla="*/ 4913 h 10000"/>
                          <a:gd name="connsiteX98" fmla="*/ 1254 w 10006"/>
                          <a:gd name="connsiteY98" fmla="*/ 4771 h 10000"/>
                          <a:gd name="connsiteX99" fmla="*/ 1540 w 10006"/>
                          <a:gd name="connsiteY99" fmla="*/ 4615 h 10000"/>
                          <a:gd name="connsiteX100" fmla="*/ 1857 w 10006"/>
                          <a:gd name="connsiteY100" fmla="*/ 4429 h 10000"/>
                          <a:gd name="connsiteX101" fmla="*/ 2205 w 10006"/>
                          <a:gd name="connsiteY101" fmla="*/ 4235 h 10000"/>
                          <a:gd name="connsiteX102" fmla="*/ 2571 w 10006"/>
                          <a:gd name="connsiteY102" fmla="*/ 4042 h 10000"/>
                          <a:gd name="connsiteX103" fmla="*/ 2963 w 10006"/>
                          <a:gd name="connsiteY103" fmla="*/ 3818 h 10000"/>
                          <a:gd name="connsiteX104" fmla="*/ 3366 w 10006"/>
                          <a:gd name="connsiteY104" fmla="*/ 3595 h 10000"/>
                          <a:gd name="connsiteX105" fmla="*/ 3789 w 10006"/>
                          <a:gd name="connsiteY105" fmla="*/ 3365 h 10000"/>
                          <a:gd name="connsiteX106" fmla="*/ 4223 w 10006"/>
                          <a:gd name="connsiteY106" fmla="*/ 3119 h 10000"/>
                          <a:gd name="connsiteX107" fmla="*/ 4658 w 10006"/>
                          <a:gd name="connsiteY107" fmla="*/ 2865 h 10000"/>
                          <a:gd name="connsiteX108" fmla="*/ 5105 w 10006"/>
                          <a:gd name="connsiteY108" fmla="*/ 2635 h 10000"/>
                          <a:gd name="connsiteX109" fmla="*/ 5546 w 10006"/>
                          <a:gd name="connsiteY109" fmla="*/ 2382 h 10000"/>
                          <a:gd name="connsiteX110" fmla="*/ 5981 w 10006"/>
                          <a:gd name="connsiteY110" fmla="*/ 2137 h 10000"/>
                          <a:gd name="connsiteX111" fmla="*/ 6416 w 10006"/>
                          <a:gd name="connsiteY111" fmla="*/ 1906 h 10000"/>
                          <a:gd name="connsiteX112" fmla="*/ 6845 w 10006"/>
                          <a:gd name="connsiteY112" fmla="*/ 1667 h 10000"/>
                          <a:gd name="connsiteX113" fmla="*/ 7254 w 10006"/>
                          <a:gd name="connsiteY113" fmla="*/ 1437 h 10000"/>
                          <a:gd name="connsiteX114" fmla="*/ 7646 w 10006"/>
                          <a:gd name="connsiteY114" fmla="*/ 1228 h 10000"/>
                          <a:gd name="connsiteX115" fmla="*/ 8018 w 10006"/>
                          <a:gd name="connsiteY115" fmla="*/ 1020 h 10000"/>
                          <a:gd name="connsiteX116" fmla="*/ 8366 w 10006"/>
                          <a:gd name="connsiteY116" fmla="*/ 819 h 10000"/>
                          <a:gd name="connsiteX117" fmla="*/ 8689 w 10006"/>
                          <a:gd name="connsiteY117" fmla="*/ 655 h 10000"/>
                          <a:gd name="connsiteX118" fmla="*/ 8975 w 10006"/>
                          <a:gd name="connsiteY118" fmla="*/ 484 h 10000"/>
                          <a:gd name="connsiteX119" fmla="*/ 9236 w 10006"/>
                          <a:gd name="connsiteY119" fmla="*/ 350 h 10000"/>
                          <a:gd name="connsiteX120" fmla="*/ 9453 w 10006"/>
                          <a:gd name="connsiteY120" fmla="*/ 231 h 10000"/>
                          <a:gd name="connsiteX121" fmla="*/ 9627 w 10006"/>
                          <a:gd name="connsiteY121" fmla="*/ 126 h 10000"/>
                          <a:gd name="connsiteX122" fmla="*/ 9745 w 10006"/>
                          <a:gd name="connsiteY122" fmla="*/ 67 h 10000"/>
                          <a:gd name="connsiteX123" fmla="*/ 9832 w 10006"/>
                          <a:gd name="connsiteY123" fmla="*/ 15 h 10000"/>
                          <a:gd name="connsiteX124" fmla="*/ 9851 w 10006"/>
                          <a:gd name="connsiteY124" fmla="*/ 0 h 10000"/>
                          <a:gd name="connsiteX125" fmla="*/ 9863 w 10006"/>
                          <a:gd name="connsiteY125" fmla="*/ 0 h 10000"/>
                          <a:gd name="connsiteX126" fmla="*/ 9876 w 10006"/>
                          <a:gd name="connsiteY126" fmla="*/ 0 h 10000"/>
                          <a:gd name="connsiteX127" fmla="*/ 9894 w 10006"/>
                          <a:gd name="connsiteY12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640 w 10006"/>
                          <a:gd name="connsiteY94" fmla="*/ 5121 h 10000"/>
                          <a:gd name="connsiteX95" fmla="*/ 801 w 10006"/>
                          <a:gd name="connsiteY95" fmla="*/ 5032 h 10000"/>
                          <a:gd name="connsiteX96" fmla="*/ 1018 w 10006"/>
                          <a:gd name="connsiteY96" fmla="*/ 4913 h 10000"/>
                          <a:gd name="connsiteX97" fmla="*/ 1254 w 10006"/>
                          <a:gd name="connsiteY97" fmla="*/ 4771 h 10000"/>
                          <a:gd name="connsiteX98" fmla="*/ 1540 w 10006"/>
                          <a:gd name="connsiteY98" fmla="*/ 4615 h 10000"/>
                          <a:gd name="connsiteX99" fmla="*/ 1857 w 10006"/>
                          <a:gd name="connsiteY99" fmla="*/ 4429 h 10000"/>
                          <a:gd name="connsiteX100" fmla="*/ 2205 w 10006"/>
                          <a:gd name="connsiteY100" fmla="*/ 4235 h 10000"/>
                          <a:gd name="connsiteX101" fmla="*/ 2571 w 10006"/>
                          <a:gd name="connsiteY101" fmla="*/ 4042 h 10000"/>
                          <a:gd name="connsiteX102" fmla="*/ 2963 w 10006"/>
                          <a:gd name="connsiteY102" fmla="*/ 3818 h 10000"/>
                          <a:gd name="connsiteX103" fmla="*/ 3366 w 10006"/>
                          <a:gd name="connsiteY103" fmla="*/ 3595 h 10000"/>
                          <a:gd name="connsiteX104" fmla="*/ 3789 w 10006"/>
                          <a:gd name="connsiteY104" fmla="*/ 3365 h 10000"/>
                          <a:gd name="connsiteX105" fmla="*/ 4223 w 10006"/>
                          <a:gd name="connsiteY105" fmla="*/ 3119 h 10000"/>
                          <a:gd name="connsiteX106" fmla="*/ 4658 w 10006"/>
                          <a:gd name="connsiteY106" fmla="*/ 2865 h 10000"/>
                          <a:gd name="connsiteX107" fmla="*/ 5105 w 10006"/>
                          <a:gd name="connsiteY107" fmla="*/ 2635 h 10000"/>
                          <a:gd name="connsiteX108" fmla="*/ 5546 w 10006"/>
                          <a:gd name="connsiteY108" fmla="*/ 2382 h 10000"/>
                          <a:gd name="connsiteX109" fmla="*/ 5981 w 10006"/>
                          <a:gd name="connsiteY109" fmla="*/ 2137 h 10000"/>
                          <a:gd name="connsiteX110" fmla="*/ 6416 w 10006"/>
                          <a:gd name="connsiteY110" fmla="*/ 1906 h 10000"/>
                          <a:gd name="connsiteX111" fmla="*/ 6845 w 10006"/>
                          <a:gd name="connsiteY111" fmla="*/ 1667 h 10000"/>
                          <a:gd name="connsiteX112" fmla="*/ 7254 w 10006"/>
                          <a:gd name="connsiteY112" fmla="*/ 1437 h 10000"/>
                          <a:gd name="connsiteX113" fmla="*/ 7646 w 10006"/>
                          <a:gd name="connsiteY113" fmla="*/ 1228 h 10000"/>
                          <a:gd name="connsiteX114" fmla="*/ 8018 w 10006"/>
                          <a:gd name="connsiteY114" fmla="*/ 1020 h 10000"/>
                          <a:gd name="connsiteX115" fmla="*/ 8366 w 10006"/>
                          <a:gd name="connsiteY115" fmla="*/ 819 h 10000"/>
                          <a:gd name="connsiteX116" fmla="*/ 8689 w 10006"/>
                          <a:gd name="connsiteY116" fmla="*/ 655 h 10000"/>
                          <a:gd name="connsiteX117" fmla="*/ 8975 w 10006"/>
                          <a:gd name="connsiteY117" fmla="*/ 484 h 10000"/>
                          <a:gd name="connsiteX118" fmla="*/ 9236 w 10006"/>
                          <a:gd name="connsiteY118" fmla="*/ 350 h 10000"/>
                          <a:gd name="connsiteX119" fmla="*/ 9453 w 10006"/>
                          <a:gd name="connsiteY119" fmla="*/ 231 h 10000"/>
                          <a:gd name="connsiteX120" fmla="*/ 9627 w 10006"/>
                          <a:gd name="connsiteY120" fmla="*/ 126 h 10000"/>
                          <a:gd name="connsiteX121" fmla="*/ 9745 w 10006"/>
                          <a:gd name="connsiteY121" fmla="*/ 67 h 10000"/>
                          <a:gd name="connsiteX122" fmla="*/ 9832 w 10006"/>
                          <a:gd name="connsiteY122" fmla="*/ 15 h 10000"/>
                          <a:gd name="connsiteX123" fmla="*/ 9851 w 10006"/>
                          <a:gd name="connsiteY123" fmla="*/ 0 h 10000"/>
                          <a:gd name="connsiteX124" fmla="*/ 9863 w 10006"/>
                          <a:gd name="connsiteY124" fmla="*/ 0 h 10000"/>
                          <a:gd name="connsiteX125" fmla="*/ 9876 w 10006"/>
                          <a:gd name="connsiteY125" fmla="*/ 0 h 10000"/>
                          <a:gd name="connsiteX126" fmla="*/ 9894 w 10006"/>
                          <a:gd name="connsiteY12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801 w 10006"/>
                          <a:gd name="connsiteY94" fmla="*/ 5032 h 10000"/>
                          <a:gd name="connsiteX95" fmla="*/ 1018 w 10006"/>
                          <a:gd name="connsiteY95" fmla="*/ 4913 h 10000"/>
                          <a:gd name="connsiteX96" fmla="*/ 1254 w 10006"/>
                          <a:gd name="connsiteY96" fmla="*/ 4771 h 10000"/>
                          <a:gd name="connsiteX97" fmla="*/ 1540 w 10006"/>
                          <a:gd name="connsiteY97" fmla="*/ 4615 h 10000"/>
                          <a:gd name="connsiteX98" fmla="*/ 1857 w 10006"/>
                          <a:gd name="connsiteY98" fmla="*/ 4429 h 10000"/>
                          <a:gd name="connsiteX99" fmla="*/ 2205 w 10006"/>
                          <a:gd name="connsiteY99" fmla="*/ 4235 h 10000"/>
                          <a:gd name="connsiteX100" fmla="*/ 2571 w 10006"/>
                          <a:gd name="connsiteY100" fmla="*/ 4042 h 10000"/>
                          <a:gd name="connsiteX101" fmla="*/ 2963 w 10006"/>
                          <a:gd name="connsiteY101" fmla="*/ 3818 h 10000"/>
                          <a:gd name="connsiteX102" fmla="*/ 3366 w 10006"/>
                          <a:gd name="connsiteY102" fmla="*/ 3595 h 10000"/>
                          <a:gd name="connsiteX103" fmla="*/ 3789 w 10006"/>
                          <a:gd name="connsiteY103" fmla="*/ 3365 h 10000"/>
                          <a:gd name="connsiteX104" fmla="*/ 4223 w 10006"/>
                          <a:gd name="connsiteY104" fmla="*/ 3119 h 10000"/>
                          <a:gd name="connsiteX105" fmla="*/ 4658 w 10006"/>
                          <a:gd name="connsiteY105" fmla="*/ 2865 h 10000"/>
                          <a:gd name="connsiteX106" fmla="*/ 5105 w 10006"/>
                          <a:gd name="connsiteY106" fmla="*/ 2635 h 10000"/>
                          <a:gd name="connsiteX107" fmla="*/ 5546 w 10006"/>
                          <a:gd name="connsiteY107" fmla="*/ 2382 h 10000"/>
                          <a:gd name="connsiteX108" fmla="*/ 5981 w 10006"/>
                          <a:gd name="connsiteY108" fmla="*/ 2137 h 10000"/>
                          <a:gd name="connsiteX109" fmla="*/ 6416 w 10006"/>
                          <a:gd name="connsiteY109" fmla="*/ 1906 h 10000"/>
                          <a:gd name="connsiteX110" fmla="*/ 6845 w 10006"/>
                          <a:gd name="connsiteY110" fmla="*/ 1667 h 10000"/>
                          <a:gd name="connsiteX111" fmla="*/ 7254 w 10006"/>
                          <a:gd name="connsiteY111" fmla="*/ 1437 h 10000"/>
                          <a:gd name="connsiteX112" fmla="*/ 7646 w 10006"/>
                          <a:gd name="connsiteY112" fmla="*/ 1228 h 10000"/>
                          <a:gd name="connsiteX113" fmla="*/ 8018 w 10006"/>
                          <a:gd name="connsiteY113" fmla="*/ 1020 h 10000"/>
                          <a:gd name="connsiteX114" fmla="*/ 8366 w 10006"/>
                          <a:gd name="connsiteY114" fmla="*/ 819 h 10000"/>
                          <a:gd name="connsiteX115" fmla="*/ 8689 w 10006"/>
                          <a:gd name="connsiteY115" fmla="*/ 655 h 10000"/>
                          <a:gd name="connsiteX116" fmla="*/ 8975 w 10006"/>
                          <a:gd name="connsiteY116" fmla="*/ 484 h 10000"/>
                          <a:gd name="connsiteX117" fmla="*/ 9236 w 10006"/>
                          <a:gd name="connsiteY117" fmla="*/ 350 h 10000"/>
                          <a:gd name="connsiteX118" fmla="*/ 9453 w 10006"/>
                          <a:gd name="connsiteY118" fmla="*/ 231 h 10000"/>
                          <a:gd name="connsiteX119" fmla="*/ 9627 w 10006"/>
                          <a:gd name="connsiteY119" fmla="*/ 126 h 10000"/>
                          <a:gd name="connsiteX120" fmla="*/ 9745 w 10006"/>
                          <a:gd name="connsiteY120" fmla="*/ 67 h 10000"/>
                          <a:gd name="connsiteX121" fmla="*/ 9832 w 10006"/>
                          <a:gd name="connsiteY121" fmla="*/ 15 h 10000"/>
                          <a:gd name="connsiteX122" fmla="*/ 9851 w 10006"/>
                          <a:gd name="connsiteY122" fmla="*/ 0 h 10000"/>
                          <a:gd name="connsiteX123" fmla="*/ 9863 w 10006"/>
                          <a:gd name="connsiteY123" fmla="*/ 0 h 10000"/>
                          <a:gd name="connsiteX124" fmla="*/ 9876 w 10006"/>
                          <a:gd name="connsiteY124" fmla="*/ 0 h 10000"/>
                          <a:gd name="connsiteX125" fmla="*/ 9894 w 10006"/>
                          <a:gd name="connsiteY12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018 w 10006"/>
                          <a:gd name="connsiteY94" fmla="*/ 4913 h 10000"/>
                          <a:gd name="connsiteX95" fmla="*/ 1254 w 10006"/>
                          <a:gd name="connsiteY95" fmla="*/ 4771 h 10000"/>
                          <a:gd name="connsiteX96" fmla="*/ 1540 w 10006"/>
                          <a:gd name="connsiteY96" fmla="*/ 4615 h 10000"/>
                          <a:gd name="connsiteX97" fmla="*/ 1857 w 10006"/>
                          <a:gd name="connsiteY97" fmla="*/ 4429 h 10000"/>
                          <a:gd name="connsiteX98" fmla="*/ 2205 w 10006"/>
                          <a:gd name="connsiteY98" fmla="*/ 4235 h 10000"/>
                          <a:gd name="connsiteX99" fmla="*/ 2571 w 10006"/>
                          <a:gd name="connsiteY99" fmla="*/ 4042 h 10000"/>
                          <a:gd name="connsiteX100" fmla="*/ 2963 w 10006"/>
                          <a:gd name="connsiteY100" fmla="*/ 3818 h 10000"/>
                          <a:gd name="connsiteX101" fmla="*/ 3366 w 10006"/>
                          <a:gd name="connsiteY101" fmla="*/ 3595 h 10000"/>
                          <a:gd name="connsiteX102" fmla="*/ 3789 w 10006"/>
                          <a:gd name="connsiteY102" fmla="*/ 3365 h 10000"/>
                          <a:gd name="connsiteX103" fmla="*/ 4223 w 10006"/>
                          <a:gd name="connsiteY103" fmla="*/ 3119 h 10000"/>
                          <a:gd name="connsiteX104" fmla="*/ 4658 w 10006"/>
                          <a:gd name="connsiteY104" fmla="*/ 2865 h 10000"/>
                          <a:gd name="connsiteX105" fmla="*/ 5105 w 10006"/>
                          <a:gd name="connsiteY105" fmla="*/ 2635 h 10000"/>
                          <a:gd name="connsiteX106" fmla="*/ 5546 w 10006"/>
                          <a:gd name="connsiteY106" fmla="*/ 2382 h 10000"/>
                          <a:gd name="connsiteX107" fmla="*/ 5981 w 10006"/>
                          <a:gd name="connsiteY107" fmla="*/ 2137 h 10000"/>
                          <a:gd name="connsiteX108" fmla="*/ 6416 w 10006"/>
                          <a:gd name="connsiteY108" fmla="*/ 1906 h 10000"/>
                          <a:gd name="connsiteX109" fmla="*/ 6845 w 10006"/>
                          <a:gd name="connsiteY109" fmla="*/ 1667 h 10000"/>
                          <a:gd name="connsiteX110" fmla="*/ 7254 w 10006"/>
                          <a:gd name="connsiteY110" fmla="*/ 1437 h 10000"/>
                          <a:gd name="connsiteX111" fmla="*/ 7646 w 10006"/>
                          <a:gd name="connsiteY111" fmla="*/ 1228 h 10000"/>
                          <a:gd name="connsiteX112" fmla="*/ 8018 w 10006"/>
                          <a:gd name="connsiteY112" fmla="*/ 1020 h 10000"/>
                          <a:gd name="connsiteX113" fmla="*/ 8366 w 10006"/>
                          <a:gd name="connsiteY113" fmla="*/ 819 h 10000"/>
                          <a:gd name="connsiteX114" fmla="*/ 8689 w 10006"/>
                          <a:gd name="connsiteY114" fmla="*/ 655 h 10000"/>
                          <a:gd name="connsiteX115" fmla="*/ 8975 w 10006"/>
                          <a:gd name="connsiteY115" fmla="*/ 484 h 10000"/>
                          <a:gd name="connsiteX116" fmla="*/ 9236 w 10006"/>
                          <a:gd name="connsiteY116" fmla="*/ 350 h 10000"/>
                          <a:gd name="connsiteX117" fmla="*/ 9453 w 10006"/>
                          <a:gd name="connsiteY117" fmla="*/ 231 h 10000"/>
                          <a:gd name="connsiteX118" fmla="*/ 9627 w 10006"/>
                          <a:gd name="connsiteY118" fmla="*/ 126 h 10000"/>
                          <a:gd name="connsiteX119" fmla="*/ 9745 w 10006"/>
                          <a:gd name="connsiteY119" fmla="*/ 67 h 10000"/>
                          <a:gd name="connsiteX120" fmla="*/ 9832 w 10006"/>
                          <a:gd name="connsiteY120" fmla="*/ 15 h 10000"/>
                          <a:gd name="connsiteX121" fmla="*/ 9851 w 10006"/>
                          <a:gd name="connsiteY121" fmla="*/ 0 h 10000"/>
                          <a:gd name="connsiteX122" fmla="*/ 9863 w 10006"/>
                          <a:gd name="connsiteY122" fmla="*/ 0 h 10000"/>
                          <a:gd name="connsiteX123" fmla="*/ 9876 w 10006"/>
                          <a:gd name="connsiteY123" fmla="*/ 0 h 10000"/>
                          <a:gd name="connsiteX124" fmla="*/ 9894 w 10006"/>
                          <a:gd name="connsiteY12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254 w 10006"/>
                          <a:gd name="connsiteY94" fmla="*/ 4771 h 10000"/>
                          <a:gd name="connsiteX95" fmla="*/ 1540 w 10006"/>
                          <a:gd name="connsiteY95" fmla="*/ 4615 h 10000"/>
                          <a:gd name="connsiteX96" fmla="*/ 1857 w 10006"/>
                          <a:gd name="connsiteY96" fmla="*/ 4429 h 10000"/>
                          <a:gd name="connsiteX97" fmla="*/ 2205 w 10006"/>
                          <a:gd name="connsiteY97" fmla="*/ 4235 h 10000"/>
                          <a:gd name="connsiteX98" fmla="*/ 2571 w 10006"/>
                          <a:gd name="connsiteY98" fmla="*/ 4042 h 10000"/>
                          <a:gd name="connsiteX99" fmla="*/ 2963 w 10006"/>
                          <a:gd name="connsiteY99" fmla="*/ 3818 h 10000"/>
                          <a:gd name="connsiteX100" fmla="*/ 3366 w 10006"/>
                          <a:gd name="connsiteY100" fmla="*/ 3595 h 10000"/>
                          <a:gd name="connsiteX101" fmla="*/ 3789 w 10006"/>
                          <a:gd name="connsiteY101" fmla="*/ 3365 h 10000"/>
                          <a:gd name="connsiteX102" fmla="*/ 4223 w 10006"/>
                          <a:gd name="connsiteY102" fmla="*/ 3119 h 10000"/>
                          <a:gd name="connsiteX103" fmla="*/ 4658 w 10006"/>
                          <a:gd name="connsiteY103" fmla="*/ 2865 h 10000"/>
                          <a:gd name="connsiteX104" fmla="*/ 5105 w 10006"/>
                          <a:gd name="connsiteY104" fmla="*/ 2635 h 10000"/>
                          <a:gd name="connsiteX105" fmla="*/ 5546 w 10006"/>
                          <a:gd name="connsiteY105" fmla="*/ 2382 h 10000"/>
                          <a:gd name="connsiteX106" fmla="*/ 5981 w 10006"/>
                          <a:gd name="connsiteY106" fmla="*/ 2137 h 10000"/>
                          <a:gd name="connsiteX107" fmla="*/ 6416 w 10006"/>
                          <a:gd name="connsiteY107" fmla="*/ 1906 h 10000"/>
                          <a:gd name="connsiteX108" fmla="*/ 6845 w 10006"/>
                          <a:gd name="connsiteY108" fmla="*/ 1667 h 10000"/>
                          <a:gd name="connsiteX109" fmla="*/ 7254 w 10006"/>
                          <a:gd name="connsiteY109" fmla="*/ 1437 h 10000"/>
                          <a:gd name="connsiteX110" fmla="*/ 7646 w 10006"/>
                          <a:gd name="connsiteY110" fmla="*/ 1228 h 10000"/>
                          <a:gd name="connsiteX111" fmla="*/ 8018 w 10006"/>
                          <a:gd name="connsiteY111" fmla="*/ 1020 h 10000"/>
                          <a:gd name="connsiteX112" fmla="*/ 8366 w 10006"/>
                          <a:gd name="connsiteY112" fmla="*/ 819 h 10000"/>
                          <a:gd name="connsiteX113" fmla="*/ 8689 w 10006"/>
                          <a:gd name="connsiteY113" fmla="*/ 655 h 10000"/>
                          <a:gd name="connsiteX114" fmla="*/ 8975 w 10006"/>
                          <a:gd name="connsiteY114" fmla="*/ 484 h 10000"/>
                          <a:gd name="connsiteX115" fmla="*/ 9236 w 10006"/>
                          <a:gd name="connsiteY115" fmla="*/ 350 h 10000"/>
                          <a:gd name="connsiteX116" fmla="*/ 9453 w 10006"/>
                          <a:gd name="connsiteY116" fmla="*/ 231 h 10000"/>
                          <a:gd name="connsiteX117" fmla="*/ 9627 w 10006"/>
                          <a:gd name="connsiteY117" fmla="*/ 126 h 10000"/>
                          <a:gd name="connsiteX118" fmla="*/ 9745 w 10006"/>
                          <a:gd name="connsiteY118" fmla="*/ 67 h 10000"/>
                          <a:gd name="connsiteX119" fmla="*/ 9832 w 10006"/>
                          <a:gd name="connsiteY119" fmla="*/ 15 h 10000"/>
                          <a:gd name="connsiteX120" fmla="*/ 9851 w 10006"/>
                          <a:gd name="connsiteY120" fmla="*/ 0 h 10000"/>
                          <a:gd name="connsiteX121" fmla="*/ 9863 w 10006"/>
                          <a:gd name="connsiteY121" fmla="*/ 0 h 10000"/>
                          <a:gd name="connsiteX122" fmla="*/ 9876 w 10006"/>
                          <a:gd name="connsiteY122" fmla="*/ 0 h 10000"/>
                          <a:gd name="connsiteX123" fmla="*/ 9894 w 10006"/>
                          <a:gd name="connsiteY12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1857 w 10006"/>
                          <a:gd name="connsiteY95" fmla="*/ 4429 h 10000"/>
                          <a:gd name="connsiteX96" fmla="*/ 2205 w 10006"/>
                          <a:gd name="connsiteY96" fmla="*/ 4235 h 10000"/>
                          <a:gd name="connsiteX97" fmla="*/ 2571 w 10006"/>
                          <a:gd name="connsiteY97" fmla="*/ 4042 h 10000"/>
                          <a:gd name="connsiteX98" fmla="*/ 2963 w 10006"/>
                          <a:gd name="connsiteY98" fmla="*/ 3818 h 10000"/>
                          <a:gd name="connsiteX99" fmla="*/ 3366 w 10006"/>
                          <a:gd name="connsiteY99" fmla="*/ 3595 h 10000"/>
                          <a:gd name="connsiteX100" fmla="*/ 3789 w 10006"/>
                          <a:gd name="connsiteY100" fmla="*/ 3365 h 10000"/>
                          <a:gd name="connsiteX101" fmla="*/ 4223 w 10006"/>
                          <a:gd name="connsiteY101" fmla="*/ 3119 h 10000"/>
                          <a:gd name="connsiteX102" fmla="*/ 4658 w 10006"/>
                          <a:gd name="connsiteY102" fmla="*/ 2865 h 10000"/>
                          <a:gd name="connsiteX103" fmla="*/ 5105 w 10006"/>
                          <a:gd name="connsiteY103" fmla="*/ 2635 h 10000"/>
                          <a:gd name="connsiteX104" fmla="*/ 5546 w 10006"/>
                          <a:gd name="connsiteY104" fmla="*/ 2382 h 10000"/>
                          <a:gd name="connsiteX105" fmla="*/ 5981 w 10006"/>
                          <a:gd name="connsiteY105" fmla="*/ 2137 h 10000"/>
                          <a:gd name="connsiteX106" fmla="*/ 6416 w 10006"/>
                          <a:gd name="connsiteY106" fmla="*/ 1906 h 10000"/>
                          <a:gd name="connsiteX107" fmla="*/ 6845 w 10006"/>
                          <a:gd name="connsiteY107" fmla="*/ 1667 h 10000"/>
                          <a:gd name="connsiteX108" fmla="*/ 7254 w 10006"/>
                          <a:gd name="connsiteY108" fmla="*/ 1437 h 10000"/>
                          <a:gd name="connsiteX109" fmla="*/ 7646 w 10006"/>
                          <a:gd name="connsiteY109" fmla="*/ 1228 h 10000"/>
                          <a:gd name="connsiteX110" fmla="*/ 8018 w 10006"/>
                          <a:gd name="connsiteY110" fmla="*/ 1020 h 10000"/>
                          <a:gd name="connsiteX111" fmla="*/ 8366 w 10006"/>
                          <a:gd name="connsiteY111" fmla="*/ 819 h 10000"/>
                          <a:gd name="connsiteX112" fmla="*/ 8689 w 10006"/>
                          <a:gd name="connsiteY112" fmla="*/ 655 h 10000"/>
                          <a:gd name="connsiteX113" fmla="*/ 8975 w 10006"/>
                          <a:gd name="connsiteY113" fmla="*/ 484 h 10000"/>
                          <a:gd name="connsiteX114" fmla="*/ 9236 w 10006"/>
                          <a:gd name="connsiteY114" fmla="*/ 350 h 10000"/>
                          <a:gd name="connsiteX115" fmla="*/ 9453 w 10006"/>
                          <a:gd name="connsiteY115" fmla="*/ 231 h 10000"/>
                          <a:gd name="connsiteX116" fmla="*/ 9627 w 10006"/>
                          <a:gd name="connsiteY116" fmla="*/ 126 h 10000"/>
                          <a:gd name="connsiteX117" fmla="*/ 9745 w 10006"/>
                          <a:gd name="connsiteY117" fmla="*/ 67 h 10000"/>
                          <a:gd name="connsiteX118" fmla="*/ 9832 w 10006"/>
                          <a:gd name="connsiteY118" fmla="*/ 15 h 10000"/>
                          <a:gd name="connsiteX119" fmla="*/ 9851 w 10006"/>
                          <a:gd name="connsiteY119" fmla="*/ 0 h 10000"/>
                          <a:gd name="connsiteX120" fmla="*/ 9863 w 10006"/>
                          <a:gd name="connsiteY120" fmla="*/ 0 h 10000"/>
                          <a:gd name="connsiteX121" fmla="*/ 9876 w 10006"/>
                          <a:gd name="connsiteY121" fmla="*/ 0 h 10000"/>
                          <a:gd name="connsiteX122" fmla="*/ 9894 w 10006"/>
                          <a:gd name="connsiteY12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205 w 10006"/>
                          <a:gd name="connsiteY95" fmla="*/ 4235 h 10000"/>
                          <a:gd name="connsiteX96" fmla="*/ 2571 w 10006"/>
                          <a:gd name="connsiteY96" fmla="*/ 4042 h 10000"/>
                          <a:gd name="connsiteX97" fmla="*/ 2963 w 10006"/>
                          <a:gd name="connsiteY97" fmla="*/ 3818 h 10000"/>
                          <a:gd name="connsiteX98" fmla="*/ 3366 w 10006"/>
                          <a:gd name="connsiteY98" fmla="*/ 3595 h 10000"/>
                          <a:gd name="connsiteX99" fmla="*/ 3789 w 10006"/>
                          <a:gd name="connsiteY99" fmla="*/ 3365 h 10000"/>
                          <a:gd name="connsiteX100" fmla="*/ 4223 w 10006"/>
                          <a:gd name="connsiteY100" fmla="*/ 3119 h 10000"/>
                          <a:gd name="connsiteX101" fmla="*/ 4658 w 10006"/>
                          <a:gd name="connsiteY101" fmla="*/ 2865 h 10000"/>
                          <a:gd name="connsiteX102" fmla="*/ 5105 w 10006"/>
                          <a:gd name="connsiteY102" fmla="*/ 2635 h 10000"/>
                          <a:gd name="connsiteX103" fmla="*/ 5546 w 10006"/>
                          <a:gd name="connsiteY103" fmla="*/ 2382 h 10000"/>
                          <a:gd name="connsiteX104" fmla="*/ 5981 w 10006"/>
                          <a:gd name="connsiteY104" fmla="*/ 2137 h 10000"/>
                          <a:gd name="connsiteX105" fmla="*/ 6416 w 10006"/>
                          <a:gd name="connsiteY105" fmla="*/ 1906 h 10000"/>
                          <a:gd name="connsiteX106" fmla="*/ 6845 w 10006"/>
                          <a:gd name="connsiteY106" fmla="*/ 1667 h 10000"/>
                          <a:gd name="connsiteX107" fmla="*/ 7254 w 10006"/>
                          <a:gd name="connsiteY107" fmla="*/ 1437 h 10000"/>
                          <a:gd name="connsiteX108" fmla="*/ 7646 w 10006"/>
                          <a:gd name="connsiteY108" fmla="*/ 1228 h 10000"/>
                          <a:gd name="connsiteX109" fmla="*/ 8018 w 10006"/>
                          <a:gd name="connsiteY109" fmla="*/ 1020 h 10000"/>
                          <a:gd name="connsiteX110" fmla="*/ 8366 w 10006"/>
                          <a:gd name="connsiteY110" fmla="*/ 819 h 10000"/>
                          <a:gd name="connsiteX111" fmla="*/ 8689 w 10006"/>
                          <a:gd name="connsiteY111" fmla="*/ 655 h 10000"/>
                          <a:gd name="connsiteX112" fmla="*/ 8975 w 10006"/>
                          <a:gd name="connsiteY112" fmla="*/ 484 h 10000"/>
                          <a:gd name="connsiteX113" fmla="*/ 9236 w 10006"/>
                          <a:gd name="connsiteY113" fmla="*/ 350 h 10000"/>
                          <a:gd name="connsiteX114" fmla="*/ 9453 w 10006"/>
                          <a:gd name="connsiteY114" fmla="*/ 231 h 10000"/>
                          <a:gd name="connsiteX115" fmla="*/ 9627 w 10006"/>
                          <a:gd name="connsiteY115" fmla="*/ 126 h 10000"/>
                          <a:gd name="connsiteX116" fmla="*/ 9745 w 10006"/>
                          <a:gd name="connsiteY116" fmla="*/ 67 h 10000"/>
                          <a:gd name="connsiteX117" fmla="*/ 9832 w 10006"/>
                          <a:gd name="connsiteY117" fmla="*/ 15 h 10000"/>
                          <a:gd name="connsiteX118" fmla="*/ 9851 w 10006"/>
                          <a:gd name="connsiteY118" fmla="*/ 0 h 10000"/>
                          <a:gd name="connsiteX119" fmla="*/ 9863 w 10006"/>
                          <a:gd name="connsiteY119" fmla="*/ 0 h 10000"/>
                          <a:gd name="connsiteX120" fmla="*/ 9876 w 10006"/>
                          <a:gd name="connsiteY120" fmla="*/ 0 h 10000"/>
                          <a:gd name="connsiteX121" fmla="*/ 9894 w 10006"/>
                          <a:gd name="connsiteY12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571 w 10006"/>
                          <a:gd name="connsiteY95" fmla="*/ 4042 h 10000"/>
                          <a:gd name="connsiteX96" fmla="*/ 2963 w 10006"/>
                          <a:gd name="connsiteY96" fmla="*/ 3818 h 10000"/>
                          <a:gd name="connsiteX97" fmla="*/ 3366 w 10006"/>
                          <a:gd name="connsiteY97" fmla="*/ 3595 h 10000"/>
                          <a:gd name="connsiteX98" fmla="*/ 3789 w 10006"/>
                          <a:gd name="connsiteY98" fmla="*/ 3365 h 10000"/>
                          <a:gd name="connsiteX99" fmla="*/ 4223 w 10006"/>
                          <a:gd name="connsiteY99" fmla="*/ 3119 h 10000"/>
                          <a:gd name="connsiteX100" fmla="*/ 4658 w 10006"/>
                          <a:gd name="connsiteY100" fmla="*/ 2865 h 10000"/>
                          <a:gd name="connsiteX101" fmla="*/ 5105 w 10006"/>
                          <a:gd name="connsiteY101" fmla="*/ 2635 h 10000"/>
                          <a:gd name="connsiteX102" fmla="*/ 5546 w 10006"/>
                          <a:gd name="connsiteY102" fmla="*/ 2382 h 10000"/>
                          <a:gd name="connsiteX103" fmla="*/ 5981 w 10006"/>
                          <a:gd name="connsiteY103" fmla="*/ 2137 h 10000"/>
                          <a:gd name="connsiteX104" fmla="*/ 6416 w 10006"/>
                          <a:gd name="connsiteY104" fmla="*/ 1906 h 10000"/>
                          <a:gd name="connsiteX105" fmla="*/ 6845 w 10006"/>
                          <a:gd name="connsiteY105" fmla="*/ 1667 h 10000"/>
                          <a:gd name="connsiteX106" fmla="*/ 7254 w 10006"/>
                          <a:gd name="connsiteY106" fmla="*/ 1437 h 10000"/>
                          <a:gd name="connsiteX107" fmla="*/ 7646 w 10006"/>
                          <a:gd name="connsiteY107" fmla="*/ 1228 h 10000"/>
                          <a:gd name="connsiteX108" fmla="*/ 8018 w 10006"/>
                          <a:gd name="connsiteY108" fmla="*/ 1020 h 10000"/>
                          <a:gd name="connsiteX109" fmla="*/ 8366 w 10006"/>
                          <a:gd name="connsiteY109" fmla="*/ 819 h 10000"/>
                          <a:gd name="connsiteX110" fmla="*/ 8689 w 10006"/>
                          <a:gd name="connsiteY110" fmla="*/ 655 h 10000"/>
                          <a:gd name="connsiteX111" fmla="*/ 8975 w 10006"/>
                          <a:gd name="connsiteY111" fmla="*/ 484 h 10000"/>
                          <a:gd name="connsiteX112" fmla="*/ 9236 w 10006"/>
                          <a:gd name="connsiteY112" fmla="*/ 350 h 10000"/>
                          <a:gd name="connsiteX113" fmla="*/ 9453 w 10006"/>
                          <a:gd name="connsiteY113" fmla="*/ 231 h 10000"/>
                          <a:gd name="connsiteX114" fmla="*/ 9627 w 10006"/>
                          <a:gd name="connsiteY114" fmla="*/ 126 h 10000"/>
                          <a:gd name="connsiteX115" fmla="*/ 9745 w 10006"/>
                          <a:gd name="connsiteY115" fmla="*/ 67 h 10000"/>
                          <a:gd name="connsiteX116" fmla="*/ 9832 w 10006"/>
                          <a:gd name="connsiteY116" fmla="*/ 15 h 10000"/>
                          <a:gd name="connsiteX117" fmla="*/ 9851 w 10006"/>
                          <a:gd name="connsiteY117" fmla="*/ 0 h 10000"/>
                          <a:gd name="connsiteX118" fmla="*/ 9863 w 10006"/>
                          <a:gd name="connsiteY118" fmla="*/ 0 h 10000"/>
                          <a:gd name="connsiteX119" fmla="*/ 9876 w 10006"/>
                          <a:gd name="connsiteY119" fmla="*/ 0 h 10000"/>
                          <a:gd name="connsiteX120" fmla="*/ 9894 w 10006"/>
                          <a:gd name="connsiteY12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2963 w 10006"/>
                          <a:gd name="connsiteY95" fmla="*/ 3818 h 10000"/>
                          <a:gd name="connsiteX96" fmla="*/ 3366 w 10006"/>
                          <a:gd name="connsiteY96" fmla="*/ 3595 h 10000"/>
                          <a:gd name="connsiteX97" fmla="*/ 3789 w 10006"/>
                          <a:gd name="connsiteY97" fmla="*/ 3365 h 10000"/>
                          <a:gd name="connsiteX98" fmla="*/ 4223 w 10006"/>
                          <a:gd name="connsiteY98" fmla="*/ 3119 h 10000"/>
                          <a:gd name="connsiteX99" fmla="*/ 4658 w 10006"/>
                          <a:gd name="connsiteY99" fmla="*/ 2865 h 10000"/>
                          <a:gd name="connsiteX100" fmla="*/ 5105 w 10006"/>
                          <a:gd name="connsiteY100" fmla="*/ 2635 h 10000"/>
                          <a:gd name="connsiteX101" fmla="*/ 5546 w 10006"/>
                          <a:gd name="connsiteY101" fmla="*/ 2382 h 10000"/>
                          <a:gd name="connsiteX102" fmla="*/ 5981 w 10006"/>
                          <a:gd name="connsiteY102" fmla="*/ 2137 h 10000"/>
                          <a:gd name="connsiteX103" fmla="*/ 6416 w 10006"/>
                          <a:gd name="connsiteY103" fmla="*/ 1906 h 10000"/>
                          <a:gd name="connsiteX104" fmla="*/ 6845 w 10006"/>
                          <a:gd name="connsiteY104" fmla="*/ 1667 h 10000"/>
                          <a:gd name="connsiteX105" fmla="*/ 7254 w 10006"/>
                          <a:gd name="connsiteY105" fmla="*/ 1437 h 10000"/>
                          <a:gd name="connsiteX106" fmla="*/ 7646 w 10006"/>
                          <a:gd name="connsiteY106" fmla="*/ 1228 h 10000"/>
                          <a:gd name="connsiteX107" fmla="*/ 8018 w 10006"/>
                          <a:gd name="connsiteY107" fmla="*/ 1020 h 10000"/>
                          <a:gd name="connsiteX108" fmla="*/ 8366 w 10006"/>
                          <a:gd name="connsiteY108" fmla="*/ 819 h 10000"/>
                          <a:gd name="connsiteX109" fmla="*/ 8689 w 10006"/>
                          <a:gd name="connsiteY109" fmla="*/ 655 h 10000"/>
                          <a:gd name="connsiteX110" fmla="*/ 8975 w 10006"/>
                          <a:gd name="connsiteY110" fmla="*/ 484 h 10000"/>
                          <a:gd name="connsiteX111" fmla="*/ 9236 w 10006"/>
                          <a:gd name="connsiteY111" fmla="*/ 350 h 10000"/>
                          <a:gd name="connsiteX112" fmla="*/ 9453 w 10006"/>
                          <a:gd name="connsiteY112" fmla="*/ 231 h 10000"/>
                          <a:gd name="connsiteX113" fmla="*/ 9627 w 10006"/>
                          <a:gd name="connsiteY113" fmla="*/ 126 h 10000"/>
                          <a:gd name="connsiteX114" fmla="*/ 9745 w 10006"/>
                          <a:gd name="connsiteY114" fmla="*/ 67 h 10000"/>
                          <a:gd name="connsiteX115" fmla="*/ 9832 w 10006"/>
                          <a:gd name="connsiteY115" fmla="*/ 15 h 10000"/>
                          <a:gd name="connsiteX116" fmla="*/ 9851 w 10006"/>
                          <a:gd name="connsiteY116" fmla="*/ 0 h 10000"/>
                          <a:gd name="connsiteX117" fmla="*/ 9863 w 10006"/>
                          <a:gd name="connsiteY117" fmla="*/ 0 h 10000"/>
                          <a:gd name="connsiteX118" fmla="*/ 9876 w 10006"/>
                          <a:gd name="connsiteY118" fmla="*/ 0 h 10000"/>
                          <a:gd name="connsiteX119" fmla="*/ 9894 w 10006"/>
                          <a:gd name="connsiteY11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3789 w 10006"/>
                          <a:gd name="connsiteY96" fmla="*/ 3365 h 10000"/>
                          <a:gd name="connsiteX97" fmla="*/ 4223 w 10006"/>
                          <a:gd name="connsiteY97" fmla="*/ 3119 h 10000"/>
                          <a:gd name="connsiteX98" fmla="*/ 4658 w 10006"/>
                          <a:gd name="connsiteY98" fmla="*/ 2865 h 10000"/>
                          <a:gd name="connsiteX99" fmla="*/ 5105 w 10006"/>
                          <a:gd name="connsiteY99" fmla="*/ 2635 h 10000"/>
                          <a:gd name="connsiteX100" fmla="*/ 5546 w 10006"/>
                          <a:gd name="connsiteY100" fmla="*/ 2382 h 10000"/>
                          <a:gd name="connsiteX101" fmla="*/ 5981 w 10006"/>
                          <a:gd name="connsiteY101" fmla="*/ 2137 h 10000"/>
                          <a:gd name="connsiteX102" fmla="*/ 6416 w 10006"/>
                          <a:gd name="connsiteY102" fmla="*/ 1906 h 10000"/>
                          <a:gd name="connsiteX103" fmla="*/ 6845 w 10006"/>
                          <a:gd name="connsiteY103" fmla="*/ 1667 h 10000"/>
                          <a:gd name="connsiteX104" fmla="*/ 7254 w 10006"/>
                          <a:gd name="connsiteY104" fmla="*/ 1437 h 10000"/>
                          <a:gd name="connsiteX105" fmla="*/ 7646 w 10006"/>
                          <a:gd name="connsiteY105" fmla="*/ 1228 h 10000"/>
                          <a:gd name="connsiteX106" fmla="*/ 8018 w 10006"/>
                          <a:gd name="connsiteY106" fmla="*/ 1020 h 10000"/>
                          <a:gd name="connsiteX107" fmla="*/ 8366 w 10006"/>
                          <a:gd name="connsiteY107" fmla="*/ 819 h 10000"/>
                          <a:gd name="connsiteX108" fmla="*/ 8689 w 10006"/>
                          <a:gd name="connsiteY108" fmla="*/ 655 h 10000"/>
                          <a:gd name="connsiteX109" fmla="*/ 8975 w 10006"/>
                          <a:gd name="connsiteY109" fmla="*/ 484 h 10000"/>
                          <a:gd name="connsiteX110" fmla="*/ 9236 w 10006"/>
                          <a:gd name="connsiteY110" fmla="*/ 350 h 10000"/>
                          <a:gd name="connsiteX111" fmla="*/ 9453 w 10006"/>
                          <a:gd name="connsiteY111" fmla="*/ 231 h 10000"/>
                          <a:gd name="connsiteX112" fmla="*/ 9627 w 10006"/>
                          <a:gd name="connsiteY112" fmla="*/ 126 h 10000"/>
                          <a:gd name="connsiteX113" fmla="*/ 9745 w 10006"/>
                          <a:gd name="connsiteY113" fmla="*/ 67 h 10000"/>
                          <a:gd name="connsiteX114" fmla="*/ 9832 w 10006"/>
                          <a:gd name="connsiteY114" fmla="*/ 15 h 10000"/>
                          <a:gd name="connsiteX115" fmla="*/ 9851 w 10006"/>
                          <a:gd name="connsiteY115" fmla="*/ 0 h 10000"/>
                          <a:gd name="connsiteX116" fmla="*/ 9863 w 10006"/>
                          <a:gd name="connsiteY116" fmla="*/ 0 h 10000"/>
                          <a:gd name="connsiteX117" fmla="*/ 9876 w 10006"/>
                          <a:gd name="connsiteY117" fmla="*/ 0 h 10000"/>
                          <a:gd name="connsiteX118" fmla="*/ 9894 w 10006"/>
                          <a:gd name="connsiteY11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223 w 10006"/>
                          <a:gd name="connsiteY96" fmla="*/ 3119 h 10000"/>
                          <a:gd name="connsiteX97" fmla="*/ 4658 w 10006"/>
                          <a:gd name="connsiteY97" fmla="*/ 2865 h 10000"/>
                          <a:gd name="connsiteX98" fmla="*/ 5105 w 10006"/>
                          <a:gd name="connsiteY98" fmla="*/ 2635 h 10000"/>
                          <a:gd name="connsiteX99" fmla="*/ 5546 w 10006"/>
                          <a:gd name="connsiteY99" fmla="*/ 2382 h 10000"/>
                          <a:gd name="connsiteX100" fmla="*/ 5981 w 10006"/>
                          <a:gd name="connsiteY100" fmla="*/ 2137 h 10000"/>
                          <a:gd name="connsiteX101" fmla="*/ 6416 w 10006"/>
                          <a:gd name="connsiteY101" fmla="*/ 1906 h 10000"/>
                          <a:gd name="connsiteX102" fmla="*/ 6845 w 10006"/>
                          <a:gd name="connsiteY102" fmla="*/ 1667 h 10000"/>
                          <a:gd name="connsiteX103" fmla="*/ 7254 w 10006"/>
                          <a:gd name="connsiteY103" fmla="*/ 1437 h 10000"/>
                          <a:gd name="connsiteX104" fmla="*/ 7646 w 10006"/>
                          <a:gd name="connsiteY104" fmla="*/ 1228 h 10000"/>
                          <a:gd name="connsiteX105" fmla="*/ 8018 w 10006"/>
                          <a:gd name="connsiteY105" fmla="*/ 1020 h 10000"/>
                          <a:gd name="connsiteX106" fmla="*/ 8366 w 10006"/>
                          <a:gd name="connsiteY106" fmla="*/ 819 h 10000"/>
                          <a:gd name="connsiteX107" fmla="*/ 8689 w 10006"/>
                          <a:gd name="connsiteY107" fmla="*/ 655 h 10000"/>
                          <a:gd name="connsiteX108" fmla="*/ 8975 w 10006"/>
                          <a:gd name="connsiteY108" fmla="*/ 484 h 10000"/>
                          <a:gd name="connsiteX109" fmla="*/ 9236 w 10006"/>
                          <a:gd name="connsiteY109" fmla="*/ 350 h 10000"/>
                          <a:gd name="connsiteX110" fmla="*/ 9453 w 10006"/>
                          <a:gd name="connsiteY110" fmla="*/ 231 h 10000"/>
                          <a:gd name="connsiteX111" fmla="*/ 9627 w 10006"/>
                          <a:gd name="connsiteY111" fmla="*/ 126 h 10000"/>
                          <a:gd name="connsiteX112" fmla="*/ 9745 w 10006"/>
                          <a:gd name="connsiteY112" fmla="*/ 67 h 10000"/>
                          <a:gd name="connsiteX113" fmla="*/ 9832 w 10006"/>
                          <a:gd name="connsiteY113" fmla="*/ 15 h 10000"/>
                          <a:gd name="connsiteX114" fmla="*/ 9851 w 10006"/>
                          <a:gd name="connsiteY114" fmla="*/ 0 h 10000"/>
                          <a:gd name="connsiteX115" fmla="*/ 9863 w 10006"/>
                          <a:gd name="connsiteY115" fmla="*/ 0 h 10000"/>
                          <a:gd name="connsiteX116" fmla="*/ 9876 w 10006"/>
                          <a:gd name="connsiteY116" fmla="*/ 0 h 10000"/>
                          <a:gd name="connsiteX117" fmla="*/ 9894 w 10006"/>
                          <a:gd name="connsiteY11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4658 w 10006"/>
                          <a:gd name="connsiteY96" fmla="*/ 2865 h 10000"/>
                          <a:gd name="connsiteX97" fmla="*/ 5105 w 10006"/>
                          <a:gd name="connsiteY97" fmla="*/ 2635 h 10000"/>
                          <a:gd name="connsiteX98" fmla="*/ 5546 w 10006"/>
                          <a:gd name="connsiteY98" fmla="*/ 2382 h 10000"/>
                          <a:gd name="connsiteX99" fmla="*/ 5981 w 10006"/>
                          <a:gd name="connsiteY99" fmla="*/ 2137 h 10000"/>
                          <a:gd name="connsiteX100" fmla="*/ 6416 w 10006"/>
                          <a:gd name="connsiteY100" fmla="*/ 1906 h 10000"/>
                          <a:gd name="connsiteX101" fmla="*/ 6845 w 10006"/>
                          <a:gd name="connsiteY101" fmla="*/ 1667 h 10000"/>
                          <a:gd name="connsiteX102" fmla="*/ 7254 w 10006"/>
                          <a:gd name="connsiteY102" fmla="*/ 1437 h 10000"/>
                          <a:gd name="connsiteX103" fmla="*/ 7646 w 10006"/>
                          <a:gd name="connsiteY103" fmla="*/ 1228 h 10000"/>
                          <a:gd name="connsiteX104" fmla="*/ 8018 w 10006"/>
                          <a:gd name="connsiteY104" fmla="*/ 1020 h 10000"/>
                          <a:gd name="connsiteX105" fmla="*/ 8366 w 10006"/>
                          <a:gd name="connsiteY105" fmla="*/ 819 h 10000"/>
                          <a:gd name="connsiteX106" fmla="*/ 8689 w 10006"/>
                          <a:gd name="connsiteY106" fmla="*/ 655 h 10000"/>
                          <a:gd name="connsiteX107" fmla="*/ 8975 w 10006"/>
                          <a:gd name="connsiteY107" fmla="*/ 484 h 10000"/>
                          <a:gd name="connsiteX108" fmla="*/ 9236 w 10006"/>
                          <a:gd name="connsiteY108" fmla="*/ 350 h 10000"/>
                          <a:gd name="connsiteX109" fmla="*/ 9453 w 10006"/>
                          <a:gd name="connsiteY109" fmla="*/ 231 h 10000"/>
                          <a:gd name="connsiteX110" fmla="*/ 9627 w 10006"/>
                          <a:gd name="connsiteY110" fmla="*/ 126 h 10000"/>
                          <a:gd name="connsiteX111" fmla="*/ 9745 w 10006"/>
                          <a:gd name="connsiteY111" fmla="*/ 67 h 10000"/>
                          <a:gd name="connsiteX112" fmla="*/ 9832 w 10006"/>
                          <a:gd name="connsiteY112" fmla="*/ 15 h 10000"/>
                          <a:gd name="connsiteX113" fmla="*/ 9851 w 10006"/>
                          <a:gd name="connsiteY113" fmla="*/ 0 h 10000"/>
                          <a:gd name="connsiteX114" fmla="*/ 9863 w 10006"/>
                          <a:gd name="connsiteY114" fmla="*/ 0 h 10000"/>
                          <a:gd name="connsiteX115" fmla="*/ 9876 w 10006"/>
                          <a:gd name="connsiteY115" fmla="*/ 0 h 10000"/>
                          <a:gd name="connsiteX116" fmla="*/ 9894 w 10006"/>
                          <a:gd name="connsiteY11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105 w 10006"/>
                          <a:gd name="connsiteY96" fmla="*/ 2635 h 10000"/>
                          <a:gd name="connsiteX97" fmla="*/ 5546 w 10006"/>
                          <a:gd name="connsiteY97" fmla="*/ 2382 h 10000"/>
                          <a:gd name="connsiteX98" fmla="*/ 5981 w 10006"/>
                          <a:gd name="connsiteY98" fmla="*/ 2137 h 10000"/>
                          <a:gd name="connsiteX99" fmla="*/ 6416 w 10006"/>
                          <a:gd name="connsiteY99" fmla="*/ 1906 h 10000"/>
                          <a:gd name="connsiteX100" fmla="*/ 6845 w 10006"/>
                          <a:gd name="connsiteY100" fmla="*/ 1667 h 10000"/>
                          <a:gd name="connsiteX101" fmla="*/ 7254 w 10006"/>
                          <a:gd name="connsiteY101" fmla="*/ 1437 h 10000"/>
                          <a:gd name="connsiteX102" fmla="*/ 7646 w 10006"/>
                          <a:gd name="connsiteY102" fmla="*/ 1228 h 10000"/>
                          <a:gd name="connsiteX103" fmla="*/ 8018 w 10006"/>
                          <a:gd name="connsiteY103" fmla="*/ 1020 h 10000"/>
                          <a:gd name="connsiteX104" fmla="*/ 8366 w 10006"/>
                          <a:gd name="connsiteY104" fmla="*/ 819 h 10000"/>
                          <a:gd name="connsiteX105" fmla="*/ 8689 w 10006"/>
                          <a:gd name="connsiteY105" fmla="*/ 655 h 10000"/>
                          <a:gd name="connsiteX106" fmla="*/ 8975 w 10006"/>
                          <a:gd name="connsiteY106" fmla="*/ 484 h 10000"/>
                          <a:gd name="connsiteX107" fmla="*/ 9236 w 10006"/>
                          <a:gd name="connsiteY107" fmla="*/ 350 h 10000"/>
                          <a:gd name="connsiteX108" fmla="*/ 9453 w 10006"/>
                          <a:gd name="connsiteY108" fmla="*/ 231 h 10000"/>
                          <a:gd name="connsiteX109" fmla="*/ 9627 w 10006"/>
                          <a:gd name="connsiteY109" fmla="*/ 126 h 10000"/>
                          <a:gd name="connsiteX110" fmla="*/ 9745 w 10006"/>
                          <a:gd name="connsiteY110" fmla="*/ 67 h 10000"/>
                          <a:gd name="connsiteX111" fmla="*/ 9832 w 10006"/>
                          <a:gd name="connsiteY111" fmla="*/ 15 h 10000"/>
                          <a:gd name="connsiteX112" fmla="*/ 9851 w 10006"/>
                          <a:gd name="connsiteY112" fmla="*/ 0 h 10000"/>
                          <a:gd name="connsiteX113" fmla="*/ 9863 w 10006"/>
                          <a:gd name="connsiteY113" fmla="*/ 0 h 10000"/>
                          <a:gd name="connsiteX114" fmla="*/ 9876 w 10006"/>
                          <a:gd name="connsiteY114" fmla="*/ 0 h 10000"/>
                          <a:gd name="connsiteX115" fmla="*/ 9894 w 10006"/>
                          <a:gd name="connsiteY11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546 w 10006"/>
                          <a:gd name="connsiteY96" fmla="*/ 2382 h 10000"/>
                          <a:gd name="connsiteX97" fmla="*/ 5981 w 10006"/>
                          <a:gd name="connsiteY97" fmla="*/ 2137 h 10000"/>
                          <a:gd name="connsiteX98" fmla="*/ 6416 w 10006"/>
                          <a:gd name="connsiteY98" fmla="*/ 1906 h 10000"/>
                          <a:gd name="connsiteX99" fmla="*/ 6845 w 10006"/>
                          <a:gd name="connsiteY99" fmla="*/ 1667 h 10000"/>
                          <a:gd name="connsiteX100" fmla="*/ 7254 w 10006"/>
                          <a:gd name="connsiteY100" fmla="*/ 1437 h 10000"/>
                          <a:gd name="connsiteX101" fmla="*/ 7646 w 10006"/>
                          <a:gd name="connsiteY101" fmla="*/ 1228 h 10000"/>
                          <a:gd name="connsiteX102" fmla="*/ 8018 w 10006"/>
                          <a:gd name="connsiteY102" fmla="*/ 1020 h 10000"/>
                          <a:gd name="connsiteX103" fmla="*/ 8366 w 10006"/>
                          <a:gd name="connsiteY103" fmla="*/ 819 h 10000"/>
                          <a:gd name="connsiteX104" fmla="*/ 8689 w 10006"/>
                          <a:gd name="connsiteY104" fmla="*/ 655 h 10000"/>
                          <a:gd name="connsiteX105" fmla="*/ 8975 w 10006"/>
                          <a:gd name="connsiteY105" fmla="*/ 484 h 10000"/>
                          <a:gd name="connsiteX106" fmla="*/ 9236 w 10006"/>
                          <a:gd name="connsiteY106" fmla="*/ 350 h 10000"/>
                          <a:gd name="connsiteX107" fmla="*/ 9453 w 10006"/>
                          <a:gd name="connsiteY107" fmla="*/ 231 h 10000"/>
                          <a:gd name="connsiteX108" fmla="*/ 9627 w 10006"/>
                          <a:gd name="connsiteY108" fmla="*/ 126 h 10000"/>
                          <a:gd name="connsiteX109" fmla="*/ 9745 w 10006"/>
                          <a:gd name="connsiteY109" fmla="*/ 67 h 10000"/>
                          <a:gd name="connsiteX110" fmla="*/ 9832 w 10006"/>
                          <a:gd name="connsiteY110" fmla="*/ 15 h 10000"/>
                          <a:gd name="connsiteX111" fmla="*/ 9851 w 10006"/>
                          <a:gd name="connsiteY111" fmla="*/ 0 h 10000"/>
                          <a:gd name="connsiteX112" fmla="*/ 9863 w 10006"/>
                          <a:gd name="connsiteY112" fmla="*/ 0 h 10000"/>
                          <a:gd name="connsiteX113" fmla="*/ 9876 w 10006"/>
                          <a:gd name="connsiteY113" fmla="*/ 0 h 10000"/>
                          <a:gd name="connsiteX114" fmla="*/ 9894 w 10006"/>
                          <a:gd name="connsiteY11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5981 w 10006"/>
                          <a:gd name="connsiteY96" fmla="*/ 2137 h 10000"/>
                          <a:gd name="connsiteX97" fmla="*/ 6416 w 10006"/>
                          <a:gd name="connsiteY97" fmla="*/ 1906 h 10000"/>
                          <a:gd name="connsiteX98" fmla="*/ 6845 w 10006"/>
                          <a:gd name="connsiteY98" fmla="*/ 1667 h 10000"/>
                          <a:gd name="connsiteX99" fmla="*/ 7254 w 10006"/>
                          <a:gd name="connsiteY99" fmla="*/ 1437 h 10000"/>
                          <a:gd name="connsiteX100" fmla="*/ 7646 w 10006"/>
                          <a:gd name="connsiteY100" fmla="*/ 1228 h 10000"/>
                          <a:gd name="connsiteX101" fmla="*/ 8018 w 10006"/>
                          <a:gd name="connsiteY101" fmla="*/ 1020 h 10000"/>
                          <a:gd name="connsiteX102" fmla="*/ 8366 w 10006"/>
                          <a:gd name="connsiteY102" fmla="*/ 819 h 10000"/>
                          <a:gd name="connsiteX103" fmla="*/ 8689 w 10006"/>
                          <a:gd name="connsiteY103" fmla="*/ 655 h 10000"/>
                          <a:gd name="connsiteX104" fmla="*/ 8975 w 10006"/>
                          <a:gd name="connsiteY104" fmla="*/ 484 h 10000"/>
                          <a:gd name="connsiteX105" fmla="*/ 9236 w 10006"/>
                          <a:gd name="connsiteY105" fmla="*/ 350 h 10000"/>
                          <a:gd name="connsiteX106" fmla="*/ 9453 w 10006"/>
                          <a:gd name="connsiteY106" fmla="*/ 231 h 10000"/>
                          <a:gd name="connsiteX107" fmla="*/ 9627 w 10006"/>
                          <a:gd name="connsiteY107" fmla="*/ 126 h 10000"/>
                          <a:gd name="connsiteX108" fmla="*/ 9745 w 10006"/>
                          <a:gd name="connsiteY108" fmla="*/ 67 h 10000"/>
                          <a:gd name="connsiteX109" fmla="*/ 9832 w 10006"/>
                          <a:gd name="connsiteY109" fmla="*/ 15 h 10000"/>
                          <a:gd name="connsiteX110" fmla="*/ 9851 w 10006"/>
                          <a:gd name="connsiteY110" fmla="*/ 0 h 10000"/>
                          <a:gd name="connsiteX111" fmla="*/ 9863 w 10006"/>
                          <a:gd name="connsiteY111" fmla="*/ 0 h 10000"/>
                          <a:gd name="connsiteX112" fmla="*/ 9876 w 10006"/>
                          <a:gd name="connsiteY112" fmla="*/ 0 h 10000"/>
                          <a:gd name="connsiteX113" fmla="*/ 9894 w 10006"/>
                          <a:gd name="connsiteY11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416 w 10006"/>
                          <a:gd name="connsiteY96" fmla="*/ 1906 h 10000"/>
                          <a:gd name="connsiteX97" fmla="*/ 6845 w 10006"/>
                          <a:gd name="connsiteY97" fmla="*/ 1667 h 10000"/>
                          <a:gd name="connsiteX98" fmla="*/ 7254 w 10006"/>
                          <a:gd name="connsiteY98" fmla="*/ 1437 h 10000"/>
                          <a:gd name="connsiteX99" fmla="*/ 7646 w 10006"/>
                          <a:gd name="connsiteY99" fmla="*/ 1228 h 10000"/>
                          <a:gd name="connsiteX100" fmla="*/ 8018 w 10006"/>
                          <a:gd name="connsiteY100" fmla="*/ 1020 h 10000"/>
                          <a:gd name="connsiteX101" fmla="*/ 8366 w 10006"/>
                          <a:gd name="connsiteY101" fmla="*/ 819 h 10000"/>
                          <a:gd name="connsiteX102" fmla="*/ 8689 w 10006"/>
                          <a:gd name="connsiteY102" fmla="*/ 655 h 10000"/>
                          <a:gd name="connsiteX103" fmla="*/ 8975 w 10006"/>
                          <a:gd name="connsiteY103" fmla="*/ 484 h 10000"/>
                          <a:gd name="connsiteX104" fmla="*/ 9236 w 10006"/>
                          <a:gd name="connsiteY104" fmla="*/ 350 h 10000"/>
                          <a:gd name="connsiteX105" fmla="*/ 9453 w 10006"/>
                          <a:gd name="connsiteY105" fmla="*/ 231 h 10000"/>
                          <a:gd name="connsiteX106" fmla="*/ 9627 w 10006"/>
                          <a:gd name="connsiteY106" fmla="*/ 126 h 10000"/>
                          <a:gd name="connsiteX107" fmla="*/ 9745 w 10006"/>
                          <a:gd name="connsiteY107" fmla="*/ 67 h 10000"/>
                          <a:gd name="connsiteX108" fmla="*/ 9832 w 10006"/>
                          <a:gd name="connsiteY108" fmla="*/ 15 h 10000"/>
                          <a:gd name="connsiteX109" fmla="*/ 9851 w 10006"/>
                          <a:gd name="connsiteY109" fmla="*/ 0 h 10000"/>
                          <a:gd name="connsiteX110" fmla="*/ 9863 w 10006"/>
                          <a:gd name="connsiteY110" fmla="*/ 0 h 10000"/>
                          <a:gd name="connsiteX111" fmla="*/ 9876 w 10006"/>
                          <a:gd name="connsiteY111" fmla="*/ 0 h 10000"/>
                          <a:gd name="connsiteX112" fmla="*/ 9894 w 10006"/>
                          <a:gd name="connsiteY11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6845 w 10006"/>
                          <a:gd name="connsiteY96" fmla="*/ 1667 h 10000"/>
                          <a:gd name="connsiteX97" fmla="*/ 7254 w 10006"/>
                          <a:gd name="connsiteY97" fmla="*/ 1437 h 10000"/>
                          <a:gd name="connsiteX98" fmla="*/ 7646 w 10006"/>
                          <a:gd name="connsiteY98" fmla="*/ 1228 h 10000"/>
                          <a:gd name="connsiteX99" fmla="*/ 8018 w 10006"/>
                          <a:gd name="connsiteY99" fmla="*/ 1020 h 10000"/>
                          <a:gd name="connsiteX100" fmla="*/ 8366 w 10006"/>
                          <a:gd name="connsiteY100" fmla="*/ 819 h 10000"/>
                          <a:gd name="connsiteX101" fmla="*/ 8689 w 10006"/>
                          <a:gd name="connsiteY101" fmla="*/ 655 h 10000"/>
                          <a:gd name="connsiteX102" fmla="*/ 8975 w 10006"/>
                          <a:gd name="connsiteY102" fmla="*/ 484 h 10000"/>
                          <a:gd name="connsiteX103" fmla="*/ 9236 w 10006"/>
                          <a:gd name="connsiteY103" fmla="*/ 350 h 10000"/>
                          <a:gd name="connsiteX104" fmla="*/ 9453 w 10006"/>
                          <a:gd name="connsiteY104" fmla="*/ 231 h 10000"/>
                          <a:gd name="connsiteX105" fmla="*/ 9627 w 10006"/>
                          <a:gd name="connsiteY105" fmla="*/ 126 h 10000"/>
                          <a:gd name="connsiteX106" fmla="*/ 9745 w 10006"/>
                          <a:gd name="connsiteY106" fmla="*/ 67 h 10000"/>
                          <a:gd name="connsiteX107" fmla="*/ 9832 w 10006"/>
                          <a:gd name="connsiteY107" fmla="*/ 15 h 10000"/>
                          <a:gd name="connsiteX108" fmla="*/ 9851 w 10006"/>
                          <a:gd name="connsiteY108" fmla="*/ 0 h 10000"/>
                          <a:gd name="connsiteX109" fmla="*/ 9863 w 10006"/>
                          <a:gd name="connsiteY109" fmla="*/ 0 h 10000"/>
                          <a:gd name="connsiteX110" fmla="*/ 9876 w 10006"/>
                          <a:gd name="connsiteY110" fmla="*/ 0 h 10000"/>
                          <a:gd name="connsiteX111" fmla="*/ 9894 w 10006"/>
                          <a:gd name="connsiteY111"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254 w 10006"/>
                          <a:gd name="connsiteY96" fmla="*/ 1437 h 10000"/>
                          <a:gd name="connsiteX97" fmla="*/ 7646 w 10006"/>
                          <a:gd name="connsiteY97" fmla="*/ 1228 h 10000"/>
                          <a:gd name="connsiteX98" fmla="*/ 8018 w 10006"/>
                          <a:gd name="connsiteY98" fmla="*/ 1020 h 10000"/>
                          <a:gd name="connsiteX99" fmla="*/ 8366 w 10006"/>
                          <a:gd name="connsiteY99" fmla="*/ 819 h 10000"/>
                          <a:gd name="connsiteX100" fmla="*/ 8689 w 10006"/>
                          <a:gd name="connsiteY100" fmla="*/ 655 h 10000"/>
                          <a:gd name="connsiteX101" fmla="*/ 8975 w 10006"/>
                          <a:gd name="connsiteY101" fmla="*/ 484 h 10000"/>
                          <a:gd name="connsiteX102" fmla="*/ 9236 w 10006"/>
                          <a:gd name="connsiteY102" fmla="*/ 350 h 10000"/>
                          <a:gd name="connsiteX103" fmla="*/ 9453 w 10006"/>
                          <a:gd name="connsiteY103" fmla="*/ 231 h 10000"/>
                          <a:gd name="connsiteX104" fmla="*/ 9627 w 10006"/>
                          <a:gd name="connsiteY104" fmla="*/ 126 h 10000"/>
                          <a:gd name="connsiteX105" fmla="*/ 9745 w 10006"/>
                          <a:gd name="connsiteY105" fmla="*/ 67 h 10000"/>
                          <a:gd name="connsiteX106" fmla="*/ 9832 w 10006"/>
                          <a:gd name="connsiteY106" fmla="*/ 15 h 10000"/>
                          <a:gd name="connsiteX107" fmla="*/ 9851 w 10006"/>
                          <a:gd name="connsiteY107" fmla="*/ 0 h 10000"/>
                          <a:gd name="connsiteX108" fmla="*/ 9863 w 10006"/>
                          <a:gd name="connsiteY108" fmla="*/ 0 h 10000"/>
                          <a:gd name="connsiteX109" fmla="*/ 9876 w 10006"/>
                          <a:gd name="connsiteY109" fmla="*/ 0 h 10000"/>
                          <a:gd name="connsiteX110" fmla="*/ 9894 w 10006"/>
                          <a:gd name="connsiteY110"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7646 w 10006"/>
                          <a:gd name="connsiteY96" fmla="*/ 1228 h 10000"/>
                          <a:gd name="connsiteX97" fmla="*/ 8018 w 10006"/>
                          <a:gd name="connsiteY97" fmla="*/ 1020 h 10000"/>
                          <a:gd name="connsiteX98" fmla="*/ 8366 w 10006"/>
                          <a:gd name="connsiteY98" fmla="*/ 819 h 10000"/>
                          <a:gd name="connsiteX99" fmla="*/ 8689 w 10006"/>
                          <a:gd name="connsiteY99" fmla="*/ 655 h 10000"/>
                          <a:gd name="connsiteX100" fmla="*/ 8975 w 10006"/>
                          <a:gd name="connsiteY100" fmla="*/ 484 h 10000"/>
                          <a:gd name="connsiteX101" fmla="*/ 9236 w 10006"/>
                          <a:gd name="connsiteY101" fmla="*/ 350 h 10000"/>
                          <a:gd name="connsiteX102" fmla="*/ 9453 w 10006"/>
                          <a:gd name="connsiteY102" fmla="*/ 231 h 10000"/>
                          <a:gd name="connsiteX103" fmla="*/ 9627 w 10006"/>
                          <a:gd name="connsiteY103" fmla="*/ 126 h 10000"/>
                          <a:gd name="connsiteX104" fmla="*/ 9745 w 10006"/>
                          <a:gd name="connsiteY104" fmla="*/ 67 h 10000"/>
                          <a:gd name="connsiteX105" fmla="*/ 9832 w 10006"/>
                          <a:gd name="connsiteY105" fmla="*/ 15 h 10000"/>
                          <a:gd name="connsiteX106" fmla="*/ 9851 w 10006"/>
                          <a:gd name="connsiteY106" fmla="*/ 0 h 10000"/>
                          <a:gd name="connsiteX107" fmla="*/ 9863 w 10006"/>
                          <a:gd name="connsiteY107" fmla="*/ 0 h 10000"/>
                          <a:gd name="connsiteX108" fmla="*/ 9876 w 10006"/>
                          <a:gd name="connsiteY108" fmla="*/ 0 h 10000"/>
                          <a:gd name="connsiteX109" fmla="*/ 9894 w 10006"/>
                          <a:gd name="connsiteY109"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018 w 10006"/>
                          <a:gd name="connsiteY96" fmla="*/ 1020 h 10000"/>
                          <a:gd name="connsiteX97" fmla="*/ 8366 w 10006"/>
                          <a:gd name="connsiteY97" fmla="*/ 819 h 10000"/>
                          <a:gd name="connsiteX98" fmla="*/ 8689 w 10006"/>
                          <a:gd name="connsiteY98" fmla="*/ 655 h 10000"/>
                          <a:gd name="connsiteX99" fmla="*/ 8975 w 10006"/>
                          <a:gd name="connsiteY99" fmla="*/ 484 h 10000"/>
                          <a:gd name="connsiteX100" fmla="*/ 9236 w 10006"/>
                          <a:gd name="connsiteY100" fmla="*/ 350 h 10000"/>
                          <a:gd name="connsiteX101" fmla="*/ 9453 w 10006"/>
                          <a:gd name="connsiteY101" fmla="*/ 231 h 10000"/>
                          <a:gd name="connsiteX102" fmla="*/ 9627 w 10006"/>
                          <a:gd name="connsiteY102" fmla="*/ 126 h 10000"/>
                          <a:gd name="connsiteX103" fmla="*/ 9745 w 10006"/>
                          <a:gd name="connsiteY103" fmla="*/ 67 h 10000"/>
                          <a:gd name="connsiteX104" fmla="*/ 9832 w 10006"/>
                          <a:gd name="connsiteY104" fmla="*/ 15 h 10000"/>
                          <a:gd name="connsiteX105" fmla="*/ 9851 w 10006"/>
                          <a:gd name="connsiteY105" fmla="*/ 0 h 10000"/>
                          <a:gd name="connsiteX106" fmla="*/ 9863 w 10006"/>
                          <a:gd name="connsiteY106" fmla="*/ 0 h 10000"/>
                          <a:gd name="connsiteX107" fmla="*/ 9876 w 10006"/>
                          <a:gd name="connsiteY107" fmla="*/ 0 h 10000"/>
                          <a:gd name="connsiteX108" fmla="*/ 9894 w 10006"/>
                          <a:gd name="connsiteY108"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366 w 10006"/>
                          <a:gd name="connsiteY96" fmla="*/ 819 h 10000"/>
                          <a:gd name="connsiteX97" fmla="*/ 8689 w 10006"/>
                          <a:gd name="connsiteY97" fmla="*/ 655 h 10000"/>
                          <a:gd name="connsiteX98" fmla="*/ 8975 w 10006"/>
                          <a:gd name="connsiteY98" fmla="*/ 484 h 10000"/>
                          <a:gd name="connsiteX99" fmla="*/ 9236 w 10006"/>
                          <a:gd name="connsiteY99" fmla="*/ 350 h 10000"/>
                          <a:gd name="connsiteX100" fmla="*/ 9453 w 10006"/>
                          <a:gd name="connsiteY100" fmla="*/ 231 h 10000"/>
                          <a:gd name="connsiteX101" fmla="*/ 9627 w 10006"/>
                          <a:gd name="connsiteY101" fmla="*/ 126 h 10000"/>
                          <a:gd name="connsiteX102" fmla="*/ 9745 w 10006"/>
                          <a:gd name="connsiteY102" fmla="*/ 67 h 10000"/>
                          <a:gd name="connsiteX103" fmla="*/ 9832 w 10006"/>
                          <a:gd name="connsiteY103" fmla="*/ 15 h 10000"/>
                          <a:gd name="connsiteX104" fmla="*/ 9851 w 10006"/>
                          <a:gd name="connsiteY104" fmla="*/ 0 h 10000"/>
                          <a:gd name="connsiteX105" fmla="*/ 9863 w 10006"/>
                          <a:gd name="connsiteY105" fmla="*/ 0 h 10000"/>
                          <a:gd name="connsiteX106" fmla="*/ 9876 w 10006"/>
                          <a:gd name="connsiteY106" fmla="*/ 0 h 10000"/>
                          <a:gd name="connsiteX107" fmla="*/ 9894 w 10006"/>
                          <a:gd name="connsiteY107"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689 w 10006"/>
                          <a:gd name="connsiteY96" fmla="*/ 655 h 10000"/>
                          <a:gd name="connsiteX97" fmla="*/ 8975 w 10006"/>
                          <a:gd name="connsiteY97" fmla="*/ 484 h 10000"/>
                          <a:gd name="connsiteX98" fmla="*/ 9236 w 10006"/>
                          <a:gd name="connsiteY98" fmla="*/ 350 h 10000"/>
                          <a:gd name="connsiteX99" fmla="*/ 9453 w 10006"/>
                          <a:gd name="connsiteY99" fmla="*/ 231 h 10000"/>
                          <a:gd name="connsiteX100" fmla="*/ 9627 w 10006"/>
                          <a:gd name="connsiteY100" fmla="*/ 126 h 10000"/>
                          <a:gd name="connsiteX101" fmla="*/ 9745 w 10006"/>
                          <a:gd name="connsiteY101" fmla="*/ 67 h 10000"/>
                          <a:gd name="connsiteX102" fmla="*/ 9832 w 10006"/>
                          <a:gd name="connsiteY102" fmla="*/ 15 h 10000"/>
                          <a:gd name="connsiteX103" fmla="*/ 9851 w 10006"/>
                          <a:gd name="connsiteY103" fmla="*/ 0 h 10000"/>
                          <a:gd name="connsiteX104" fmla="*/ 9863 w 10006"/>
                          <a:gd name="connsiteY104" fmla="*/ 0 h 10000"/>
                          <a:gd name="connsiteX105" fmla="*/ 9876 w 10006"/>
                          <a:gd name="connsiteY105" fmla="*/ 0 h 10000"/>
                          <a:gd name="connsiteX106" fmla="*/ 9894 w 10006"/>
                          <a:gd name="connsiteY106"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8975 w 10006"/>
                          <a:gd name="connsiteY96" fmla="*/ 484 h 10000"/>
                          <a:gd name="connsiteX97" fmla="*/ 9236 w 10006"/>
                          <a:gd name="connsiteY97" fmla="*/ 350 h 10000"/>
                          <a:gd name="connsiteX98" fmla="*/ 9453 w 10006"/>
                          <a:gd name="connsiteY98" fmla="*/ 231 h 10000"/>
                          <a:gd name="connsiteX99" fmla="*/ 9627 w 10006"/>
                          <a:gd name="connsiteY99" fmla="*/ 126 h 10000"/>
                          <a:gd name="connsiteX100" fmla="*/ 9745 w 10006"/>
                          <a:gd name="connsiteY100" fmla="*/ 67 h 10000"/>
                          <a:gd name="connsiteX101" fmla="*/ 9832 w 10006"/>
                          <a:gd name="connsiteY101" fmla="*/ 15 h 10000"/>
                          <a:gd name="connsiteX102" fmla="*/ 9851 w 10006"/>
                          <a:gd name="connsiteY102" fmla="*/ 0 h 10000"/>
                          <a:gd name="connsiteX103" fmla="*/ 9863 w 10006"/>
                          <a:gd name="connsiteY103" fmla="*/ 0 h 10000"/>
                          <a:gd name="connsiteX104" fmla="*/ 9876 w 10006"/>
                          <a:gd name="connsiteY104" fmla="*/ 0 h 10000"/>
                          <a:gd name="connsiteX105" fmla="*/ 9894 w 10006"/>
                          <a:gd name="connsiteY105"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236 w 10006"/>
                          <a:gd name="connsiteY96" fmla="*/ 350 h 10000"/>
                          <a:gd name="connsiteX97" fmla="*/ 9453 w 10006"/>
                          <a:gd name="connsiteY97" fmla="*/ 231 h 10000"/>
                          <a:gd name="connsiteX98" fmla="*/ 9627 w 10006"/>
                          <a:gd name="connsiteY98" fmla="*/ 126 h 10000"/>
                          <a:gd name="connsiteX99" fmla="*/ 9745 w 10006"/>
                          <a:gd name="connsiteY99" fmla="*/ 67 h 10000"/>
                          <a:gd name="connsiteX100" fmla="*/ 9832 w 10006"/>
                          <a:gd name="connsiteY100" fmla="*/ 15 h 10000"/>
                          <a:gd name="connsiteX101" fmla="*/ 9851 w 10006"/>
                          <a:gd name="connsiteY101" fmla="*/ 0 h 10000"/>
                          <a:gd name="connsiteX102" fmla="*/ 9863 w 10006"/>
                          <a:gd name="connsiteY102" fmla="*/ 0 h 10000"/>
                          <a:gd name="connsiteX103" fmla="*/ 9876 w 10006"/>
                          <a:gd name="connsiteY103" fmla="*/ 0 h 10000"/>
                          <a:gd name="connsiteX104" fmla="*/ 9894 w 10006"/>
                          <a:gd name="connsiteY104"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31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627 w 10006"/>
                          <a:gd name="connsiteY97" fmla="*/ 126 h 10000"/>
                          <a:gd name="connsiteX98" fmla="*/ 9745 w 10006"/>
                          <a:gd name="connsiteY98" fmla="*/ 67 h 10000"/>
                          <a:gd name="connsiteX99" fmla="*/ 9832 w 10006"/>
                          <a:gd name="connsiteY99" fmla="*/ 15 h 10000"/>
                          <a:gd name="connsiteX100" fmla="*/ 9851 w 10006"/>
                          <a:gd name="connsiteY100" fmla="*/ 0 h 10000"/>
                          <a:gd name="connsiteX101" fmla="*/ 9863 w 10006"/>
                          <a:gd name="connsiteY101" fmla="*/ 0 h 10000"/>
                          <a:gd name="connsiteX102" fmla="*/ 9876 w 10006"/>
                          <a:gd name="connsiteY102" fmla="*/ 0 h 10000"/>
                          <a:gd name="connsiteX103" fmla="*/ 9894 w 10006"/>
                          <a:gd name="connsiteY103"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32 w 10006"/>
                          <a:gd name="connsiteY98" fmla="*/ 15 h 10000"/>
                          <a:gd name="connsiteX99" fmla="*/ 9851 w 10006"/>
                          <a:gd name="connsiteY99" fmla="*/ 0 h 10000"/>
                          <a:gd name="connsiteX100" fmla="*/ 9863 w 10006"/>
                          <a:gd name="connsiteY100" fmla="*/ 0 h 10000"/>
                          <a:gd name="connsiteX101" fmla="*/ 9876 w 10006"/>
                          <a:gd name="connsiteY101" fmla="*/ 0 h 10000"/>
                          <a:gd name="connsiteX102" fmla="*/ 9894 w 10006"/>
                          <a:gd name="connsiteY102" fmla="*/ 0 h 10000"/>
                          <a:gd name="connsiteX0" fmla="*/ 9894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101" fmla="*/ 9894 w 10006"/>
                          <a:gd name="connsiteY101"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745 w 10006"/>
                          <a:gd name="connsiteY97" fmla="*/ 67 h 10000"/>
                          <a:gd name="connsiteX98" fmla="*/ 9851 w 10006"/>
                          <a:gd name="connsiteY98" fmla="*/ 0 h 10000"/>
                          <a:gd name="connsiteX99" fmla="*/ 9863 w 10006"/>
                          <a:gd name="connsiteY99" fmla="*/ 0 h 10000"/>
                          <a:gd name="connsiteX100" fmla="*/ 9876 w 10006"/>
                          <a:gd name="connsiteY100" fmla="*/ 0 h 10000"/>
                          <a:gd name="connsiteX0" fmla="*/ 9876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99" fmla="*/ 9876 w 10006"/>
                          <a:gd name="connsiteY99"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9994 w 10006"/>
                          <a:gd name="connsiteY4" fmla="*/ 37 h 10000"/>
                          <a:gd name="connsiteX5" fmla="*/ 10006 w 10006"/>
                          <a:gd name="connsiteY5" fmla="*/ 74 h 10000"/>
                          <a:gd name="connsiteX6" fmla="*/ 10006 w 10006"/>
                          <a:gd name="connsiteY6" fmla="*/ 119 h 10000"/>
                          <a:gd name="connsiteX7" fmla="*/ 9994 w 10006"/>
                          <a:gd name="connsiteY7" fmla="*/ 141 h 10000"/>
                          <a:gd name="connsiteX8" fmla="*/ 9981 w 10006"/>
                          <a:gd name="connsiteY8" fmla="*/ 171 h 10000"/>
                          <a:gd name="connsiteX9" fmla="*/ 9963 w 10006"/>
                          <a:gd name="connsiteY9" fmla="*/ 194 h 10000"/>
                          <a:gd name="connsiteX10" fmla="*/ 9931 w 10006"/>
                          <a:gd name="connsiteY10" fmla="*/ 224 h 10000"/>
                          <a:gd name="connsiteX11" fmla="*/ 9894 w 10006"/>
                          <a:gd name="connsiteY11" fmla="*/ 261 h 10000"/>
                          <a:gd name="connsiteX12" fmla="*/ 9820 w 10006"/>
                          <a:gd name="connsiteY12" fmla="*/ 313 h 10000"/>
                          <a:gd name="connsiteX13" fmla="*/ 9714 w 10006"/>
                          <a:gd name="connsiteY13" fmla="*/ 394 h 10000"/>
                          <a:gd name="connsiteX14" fmla="*/ 9584 w 10006"/>
                          <a:gd name="connsiteY14" fmla="*/ 484 h 10000"/>
                          <a:gd name="connsiteX15" fmla="*/ 9441 w 10006"/>
                          <a:gd name="connsiteY15" fmla="*/ 573 h 10000"/>
                          <a:gd name="connsiteX16" fmla="*/ 9298 w 10006"/>
                          <a:gd name="connsiteY16" fmla="*/ 663 h 10000"/>
                          <a:gd name="connsiteX17" fmla="*/ 9155 w 10006"/>
                          <a:gd name="connsiteY17" fmla="*/ 767 h 10000"/>
                          <a:gd name="connsiteX18" fmla="*/ 9037 w 10006"/>
                          <a:gd name="connsiteY18" fmla="*/ 848 h 10000"/>
                          <a:gd name="connsiteX19" fmla="*/ 8938 w 10006"/>
                          <a:gd name="connsiteY19" fmla="*/ 915 h 10000"/>
                          <a:gd name="connsiteX20" fmla="*/ 8876 w 10006"/>
                          <a:gd name="connsiteY20" fmla="*/ 952 h 10000"/>
                          <a:gd name="connsiteX21" fmla="*/ 8851 w 10006"/>
                          <a:gd name="connsiteY21" fmla="*/ 976 h 10000"/>
                          <a:gd name="connsiteX22" fmla="*/ 6428 w 10006"/>
                          <a:gd name="connsiteY22" fmla="*/ 2448 h 10000"/>
                          <a:gd name="connsiteX23" fmla="*/ 6211 w 10006"/>
                          <a:gd name="connsiteY23" fmla="*/ 2293 h 10000"/>
                          <a:gd name="connsiteX24" fmla="*/ 9807 w 10006"/>
                          <a:gd name="connsiteY24" fmla="*/ 224 h 10000"/>
                          <a:gd name="connsiteX25" fmla="*/ 9807 w 10006"/>
                          <a:gd name="connsiteY25" fmla="*/ 224 h 10000"/>
                          <a:gd name="connsiteX26" fmla="*/ 9807 w 10006"/>
                          <a:gd name="connsiteY26" fmla="*/ 209 h 10000"/>
                          <a:gd name="connsiteX27" fmla="*/ 9820 w 10006"/>
                          <a:gd name="connsiteY27" fmla="*/ 209 h 10000"/>
                          <a:gd name="connsiteX28" fmla="*/ 9832 w 10006"/>
                          <a:gd name="connsiteY28" fmla="*/ 194 h 10000"/>
                          <a:gd name="connsiteX29" fmla="*/ 9832 w 10006"/>
                          <a:gd name="connsiteY29" fmla="*/ 178 h 10000"/>
                          <a:gd name="connsiteX30" fmla="*/ 9845 w 10006"/>
                          <a:gd name="connsiteY30" fmla="*/ 171 h 10000"/>
                          <a:gd name="connsiteX31" fmla="*/ 9845 w 10006"/>
                          <a:gd name="connsiteY31" fmla="*/ 156 h 10000"/>
                          <a:gd name="connsiteX32" fmla="*/ 9832 w 10006"/>
                          <a:gd name="connsiteY32" fmla="*/ 141 h 10000"/>
                          <a:gd name="connsiteX33" fmla="*/ 9832 w 10006"/>
                          <a:gd name="connsiteY33" fmla="*/ 126 h 10000"/>
                          <a:gd name="connsiteX34" fmla="*/ 9807 w 10006"/>
                          <a:gd name="connsiteY34" fmla="*/ 126 h 10000"/>
                          <a:gd name="connsiteX35" fmla="*/ 9776 w 10006"/>
                          <a:gd name="connsiteY35" fmla="*/ 141 h 10000"/>
                          <a:gd name="connsiteX36" fmla="*/ 9745 w 10006"/>
                          <a:gd name="connsiteY36" fmla="*/ 156 h 10000"/>
                          <a:gd name="connsiteX37" fmla="*/ 9714 w 10006"/>
                          <a:gd name="connsiteY37" fmla="*/ 171 h 10000"/>
                          <a:gd name="connsiteX38" fmla="*/ 9633 w 10006"/>
                          <a:gd name="connsiteY38" fmla="*/ 224 h 10000"/>
                          <a:gd name="connsiteX39" fmla="*/ 9497 w 10006"/>
                          <a:gd name="connsiteY39" fmla="*/ 283 h 10000"/>
                          <a:gd name="connsiteX40" fmla="*/ 9323 w 10006"/>
                          <a:gd name="connsiteY40" fmla="*/ 394 h 10000"/>
                          <a:gd name="connsiteX41" fmla="*/ 9093 w 10006"/>
                          <a:gd name="connsiteY41" fmla="*/ 506 h 10000"/>
                          <a:gd name="connsiteX42" fmla="*/ 8832 w 10006"/>
                          <a:gd name="connsiteY42" fmla="*/ 655 h 10000"/>
                          <a:gd name="connsiteX43" fmla="*/ 8540 w 10006"/>
                          <a:gd name="connsiteY43" fmla="*/ 811 h 10000"/>
                          <a:gd name="connsiteX44" fmla="*/ 8211 w 10006"/>
                          <a:gd name="connsiteY44" fmla="*/ 990 h 10000"/>
                          <a:gd name="connsiteX45" fmla="*/ 7851 w 10006"/>
                          <a:gd name="connsiteY45" fmla="*/ 1183 h 10000"/>
                          <a:gd name="connsiteX46" fmla="*/ 7459 w 10006"/>
                          <a:gd name="connsiteY46" fmla="*/ 1392 h 10000"/>
                          <a:gd name="connsiteX47" fmla="*/ 7062 w 10006"/>
                          <a:gd name="connsiteY47" fmla="*/ 1615 h 10000"/>
                          <a:gd name="connsiteX48" fmla="*/ 6646 w 10006"/>
                          <a:gd name="connsiteY48" fmla="*/ 1854 h 10000"/>
                          <a:gd name="connsiteX49" fmla="*/ 6211 w 10006"/>
                          <a:gd name="connsiteY49" fmla="*/ 2084 h 10000"/>
                          <a:gd name="connsiteX50" fmla="*/ 5764 w 10006"/>
                          <a:gd name="connsiteY50" fmla="*/ 2330 h 10000"/>
                          <a:gd name="connsiteX51" fmla="*/ 5323 w 10006"/>
                          <a:gd name="connsiteY51" fmla="*/ 2583 h 10000"/>
                          <a:gd name="connsiteX52" fmla="*/ 4863 w 10006"/>
                          <a:gd name="connsiteY52" fmla="*/ 2843 h 10000"/>
                          <a:gd name="connsiteX53" fmla="*/ 4416 w 10006"/>
                          <a:gd name="connsiteY53" fmla="*/ 3089 h 10000"/>
                          <a:gd name="connsiteX54" fmla="*/ 3975 w 10006"/>
                          <a:gd name="connsiteY54" fmla="*/ 3335 h 10000"/>
                          <a:gd name="connsiteX55" fmla="*/ 3540 w 10006"/>
                          <a:gd name="connsiteY55" fmla="*/ 3587 h 10000"/>
                          <a:gd name="connsiteX56" fmla="*/ 3112 w 10006"/>
                          <a:gd name="connsiteY56" fmla="*/ 3818 h 10000"/>
                          <a:gd name="connsiteX57" fmla="*/ 2702 w 10006"/>
                          <a:gd name="connsiteY57" fmla="*/ 4057 h 10000"/>
                          <a:gd name="connsiteX58" fmla="*/ 2323 w 10006"/>
                          <a:gd name="connsiteY58" fmla="*/ 4272 h 10000"/>
                          <a:gd name="connsiteX59" fmla="*/ 1963 w 10006"/>
                          <a:gd name="connsiteY59" fmla="*/ 4481 h 10000"/>
                          <a:gd name="connsiteX60" fmla="*/ 1627 w 10006"/>
                          <a:gd name="connsiteY60" fmla="*/ 4682 h 10000"/>
                          <a:gd name="connsiteX61" fmla="*/ 1323 w 10006"/>
                          <a:gd name="connsiteY61" fmla="*/ 4846 h 10000"/>
                          <a:gd name="connsiteX62" fmla="*/ 1049 w 10006"/>
                          <a:gd name="connsiteY62" fmla="*/ 5017 h 10000"/>
                          <a:gd name="connsiteX63" fmla="*/ 820 w 10006"/>
                          <a:gd name="connsiteY63" fmla="*/ 5150 h 10000"/>
                          <a:gd name="connsiteX64" fmla="*/ 640 w 10006"/>
                          <a:gd name="connsiteY64" fmla="*/ 5278 h 10000"/>
                          <a:gd name="connsiteX65" fmla="*/ 497 w 10006"/>
                          <a:gd name="connsiteY65" fmla="*/ 5367 h 10000"/>
                          <a:gd name="connsiteX66" fmla="*/ 472 w 10006"/>
                          <a:gd name="connsiteY66" fmla="*/ 5381 h 10000"/>
                          <a:gd name="connsiteX67" fmla="*/ 428 w 10006"/>
                          <a:gd name="connsiteY67" fmla="*/ 5433 h 10000"/>
                          <a:gd name="connsiteX68" fmla="*/ 366 w 10006"/>
                          <a:gd name="connsiteY68" fmla="*/ 5500 h 10000"/>
                          <a:gd name="connsiteX69" fmla="*/ 298 w 10006"/>
                          <a:gd name="connsiteY69" fmla="*/ 5605 h 10000"/>
                          <a:gd name="connsiteX70" fmla="*/ 236 w 10006"/>
                          <a:gd name="connsiteY70" fmla="*/ 5731 h 10000"/>
                          <a:gd name="connsiteX71" fmla="*/ 180 w 10006"/>
                          <a:gd name="connsiteY71" fmla="*/ 5895 h 10000"/>
                          <a:gd name="connsiteX72" fmla="*/ 167 w 10006"/>
                          <a:gd name="connsiteY72" fmla="*/ 6089 h 10000"/>
                          <a:gd name="connsiteX73" fmla="*/ 167 w 10006"/>
                          <a:gd name="connsiteY73" fmla="*/ 6215 h 10000"/>
                          <a:gd name="connsiteX74" fmla="*/ 167 w 10006"/>
                          <a:gd name="connsiteY74" fmla="*/ 6424 h 10000"/>
                          <a:gd name="connsiteX75" fmla="*/ 167 w 10006"/>
                          <a:gd name="connsiteY75" fmla="*/ 6684 h 10000"/>
                          <a:gd name="connsiteX76" fmla="*/ 167 w 10006"/>
                          <a:gd name="connsiteY76" fmla="*/ 6989 h 10000"/>
                          <a:gd name="connsiteX77" fmla="*/ 167 w 10006"/>
                          <a:gd name="connsiteY77" fmla="*/ 7324 h 10000"/>
                          <a:gd name="connsiteX78" fmla="*/ 180 w 10006"/>
                          <a:gd name="connsiteY78" fmla="*/ 7674 h 10000"/>
                          <a:gd name="connsiteX79" fmla="*/ 180 w 10006"/>
                          <a:gd name="connsiteY79" fmla="*/ 8031 h 10000"/>
                          <a:gd name="connsiteX80" fmla="*/ 180 w 10006"/>
                          <a:gd name="connsiteY80" fmla="*/ 8381 h 10000"/>
                          <a:gd name="connsiteX81" fmla="*/ 180 w 10006"/>
                          <a:gd name="connsiteY81" fmla="*/ 8709 h 10000"/>
                          <a:gd name="connsiteX82" fmla="*/ 180 w 10006"/>
                          <a:gd name="connsiteY82" fmla="*/ 9006 h 10000"/>
                          <a:gd name="connsiteX83" fmla="*/ 192 w 10006"/>
                          <a:gd name="connsiteY83" fmla="*/ 9267 h 10000"/>
                          <a:gd name="connsiteX84" fmla="*/ 192 w 10006"/>
                          <a:gd name="connsiteY84" fmla="*/ 9461 h 10000"/>
                          <a:gd name="connsiteX85" fmla="*/ 192 w 10006"/>
                          <a:gd name="connsiteY85" fmla="*/ 9580 h 10000"/>
                          <a:gd name="connsiteX86" fmla="*/ 192 w 10006"/>
                          <a:gd name="connsiteY86" fmla="*/ 9632 h 10000"/>
                          <a:gd name="connsiteX87" fmla="*/ 8975 w 10006"/>
                          <a:gd name="connsiteY87" fmla="*/ 4630 h 10000"/>
                          <a:gd name="connsiteX88" fmla="*/ 8863 w 10006"/>
                          <a:gd name="connsiteY88" fmla="*/ 5150 h 10000"/>
                          <a:gd name="connsiteX89" fmla="*/ 243 w 10006"/>
                          <a:gd name="connsiteY89" fmla="*/ 10000 h 10000"/>
                          <a:gd name="connsiteX90" fmla="*/ 18 w 10006"/>
                          <a:gd name="connsiteY90" fmla="*/ 9304 h 10000"/>
                          <a:gd name="connsiteX91" fmla="*/ 18 w 10006"/>
                          <a:gd name="connsiteY91" fmla="*/ 5985 h 10000"/>
                          <a:gd name="connsiteX92" fmla="*/ 81 w 10006"/>
                          <a:gd name="connsiteY92" fmla="*/ 5709 h 10000"/>
                          <a:gd name="connsiteX93" fmla="*/ 279 w 10006"/>
                          <a:gd name="connsiteY93" fmla="*/ 5396 h 10000"/>
                          <a:gd name="connsiteX94" fmla="*/ 1540 w 10006"/>
                          <a:gd name="connsiteY94" fmla="*/ 4615 h 10000"/>
                          <a:gd name="connsiteX95" fmla="*/ 3366 w 10006"/>
                          <a:gd name="connsiteY95" fmla="*/ 3595 h 10000"/>
                          <a:gd name="connsiteX96" fmla="*/ 9453 w 10006"/>
                          <a:gd name="connsiteY96" fmla="*/ 205 h 10000"/>
                          <a:gd name="connsiteX97" fmla="*/ 9851 w 10006"/>
                          <a:gd name="connsiteY97" fmla="*/ 0 h 10000"/>
                          <a:gd name="connsiteX98" fmla="*/ 9863 w 10006"/>
                          <a:gd name="connsiteY98" fmla="*/ 0 h 10000"/>
                          <a:gd name="connsiteX0" fmla="*/ 9863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97" fmla="*/ 9863 w 10006"/>
                          <a:gd name="connsiteY97"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74 h 10000"/>
                          <a:gd name="connsiteX5" fmla="*/ 10006 w 10006"/>
                          <a:gd name="connsiteY5" fmla="*/ 119 h 10000"/>
                          <a:gd name="connsiteX6" fmla="*/ 9994 w 10006"/>
                          <a:gd name="connsiteY6" fmla="*/ 141 h 10000"/>
                          <a:gd name="connsiteX7" fmla="*/ 9981 w 10006"/>
                          <a:gd name="connsiteY7" fmla="*/ 171 h 10000"/>
                          <a:gd name="connsiteX8" fmla="*/ 9963 w 10006"/>
                          <a:gd name="connsiteY8" fmla="*/ 194 h 10000"/>
                          <a:gd name="connsiteX9" fmla="*/ 9931 w 10006"/>
                          <a:gd name="connsiteY9" fmla="*/ 224 h 10000"/>
                          <a:gd name="connsiteX10" fmla="*/ 9894 w 10006"/>
                          <a:gd name="connsiteY10" fmla="*/ 261 h 10000"/>
                          <a:gd name="connsiteX11" fmla="*/ 9820 w 10006"/>
                          <a:gd name="connsiteY11" fmla="*/ 313 h 10000"/>
                          <a:gd name="connsiteX12" fmla="*/ 9714 w 10006"/>
                          <a:gd name="connsiteY12" fmla="*/ 394 h 10000"/>
                          <a:gd name="connsiteX13" fmla="*/ 9584 w 10006"/>
                          <a:gd name="connsiteY13" fmla="*/ 484 h 10000"/>
                          <a:gd name="connsiteX14" fmla="*/ 9441 w 10006"/>
                          <a:gd name="connsiteY14" fmla="*/ 573 h 10000"/>
                          <a:gd name="connsiteX15" fmla="*/ 9298 w 10006"/>
                          <a:gd name="connsiteY15" fmla="*/ 663 h 10000"/>
                          <a:gd name="connsiteX16" fmla="*/ 9155 w 10006"/>
                          <a:gd name="connsiteY16" fmla="*/ 767 h 10000"/>
                          <a:gd name="connsiteX17" fmla="*/ 9037 w 10006"/>
                          <a:gd name="connsiteY17" fmla="*/ 848 h 10000"/>
                          <a:gd name="connsiteX18" fmla="*/ 8938 w 10006"/>
                          <a:gd name="connsiteY18" fmla="*/ 915 h 10000"/>
                          <a:gd name="connsiteX19" fmla="*/ 8876 w 10006"/>
                          <a:gd name="connsiteY19" fmla="*/ 952 h 10000"/>
                          <a:gd name="connsiteX20" fmla="*/ 8851 w 10006"/>
                          <a:gd name="connsiteY20" fmla="*/ 976 h 10000"/>
                          <a:gd name="connsiteX21" fmla="*/ 6428 w 10006"/>
                          <a:gd name="connsiteY21" fmla="*/ 2448 h 10000"/>
                          <a:gd name="connsiteX22" fmla="*/ 6211 w 10006"/>
                          <a:gd name="connsiteY22" fmla="*/ 2293 h 10000"/>
                          <a:gd name="connsiteX23" fmla="*/ 9807 w 10006"/>
                          <a:gd name="connsiteY23" fmla="*/ 224 h 10000"/>
                          <a:gd name="connsiteX24" fmla="*/ 9807 w 10006"/>
                          <a:gd name="connsiteY24" fmla="*/ 224 h 10000"/>
                          <a:gd name="connsiteX25" fmla="*/ 9807 w 10006"/>
                          <a:gd name="connsiteY25" fmla="*/ 209 h 10000"/>
                          <a:gd name="connsiteX26" fmla="*/ 9820 w 10006"/>
                          <a:gd name="connsiteY26" fmla="*/ 209 h 10000"/>
                          <a:gd name="connsiteX27" fmla="*/ 9832 w 10006"/>
                          <a:gd name="connsiteY27" fmla="*/ 194 h 10000"/>
                          <a:gd name="connsiteX28" fmla="*/ 9832 w 10006"/>
                          <a:gd name="connsiteY28" fmla="*/ 178 h 10000"/>
                          <a:gd name="connsiteX29" fmla="*/ 9845 w 10006"/>
                          <a:gd name="connsiteY29" fmla="*/ 171 h 10000"/>
                          <a:gd name="connsiteX30" fmla="*/ 9845 w 10006"/>
                          <a:gd name="connsiteY30" fmla="*/ 156 h 10000"/>
                          <a:gd name="connsiteX31" fmla="*/ 9832 w 10006"/>
                          <a:gd name="connsiteY31" fmla="*/ 141 h 10000"/>
                          <a:gd name="connsiteX32" fmla="*/ 9832 w 10006"/>
                          <a:gd name="connsiteY32" fmla="*/ 126 h 10000"/>
                          <a:gd name="connsiteX33" fmla="*/ 9807 w 10006"/>
                          <a:gd name="connsiteY33" fmla="*/ 126 h 10000"/>
                          <a:gd name="connsiteX34" fmla="*/ 9776 w 10006"/>
                          <a:gd name="connsiteY34" fmla="*/ 141 h 10000"/>
                          <a:gd name="connsiteX35" fmla="*/ 9745 w 10006"/>
                          <a:gd name="connsiteY35" fmla="*/ 156 h 10000"/>
                          <a:gd name="connsiteX36" fmla="*/ 9714 w 10006"/>
                          <a:gd name="connsiteY36" fmla="*/ 171 h 10000"/>
                          <a:gd name="connsiteX37" fmla="*/ 9633 w 10006"/>
                          <a:gd name="connsiteY37" fmla="*/ 224 h 10000"/>
                          <a:gd name="connsiteX38" fmla="*/ 9497 w 10006"/>
                          <a:gd name="connsiteY38" fmla="*/ 283 h 10000"/>
                          <a:gd name="connsiteX39" fmla="*/ 9323 w 10006"/>
                          <a:gd name="connsiteY39" fmla="*/ 394 h 10000"/>
                          <a:gd name="connsiteX40" fmla="*/ 9093 w 10006"/>
                          <a:gd name="connsiteY40" fmla="*/ 506 h 10000"/>
                          <a:gd name="connsiteX41" fmla="*/ 8832 w 10006"/>
                          <a:gd name="connsiteY41" fmla="*/ 655 h 10000"/>
                          <a:gd name="connsiteX42" fmla="*/ 8540 w 10006"/>
                          <a:gd name="connsiteY42" fmla="*/ 811 h 10000"/>
                          <a:gd name="connsiteX43" fmla="*/ 8211 w 10006"/>
                          <a:gd name="connsiteY43" fmla="*/ 990 h 10000"/>
                          <a:gd name="connsiteX44" fmla="*/ 7851 w 10006"/>
                          <a:gd name="connsiteY44" fmla="*/ 1183 h 10000"/>
                          <a:gd name="connsiteX45" fmla="*/ 7459 w 10006"/>
                          <a:gd name="connsiteY45" fmla="*/ 1392 h 10000"/>
                          <a:gd name="connsiteX46" fmla="*/ 7062 w 10006"/>
                          <a:gd name="connsiteY46" fmla="*/ 1615 h 10000"/>
                          <a:gd name="connsiteX47" fmla="*/ 6646 w 10006"/>
                          <a:gd name="connsiteY47" fmla="*/ 1854 h 10000"/>
                          <a:gd name="connsiteX48" fmla="*/ 6211 w 10006"/>
                          <a:gd name="connsiteY48" fmla="*/ 2084 h 10000"/>
                          <a:gd name="connsiteX49" fmla="*/ 5764 w 10006"/>
                          <a:gd name="connsiteY49" fmla="*/ 2330 h 10000"/>
                          <a:gd name="connsiteX50" fmla="*/ 5323 w 10006"/>
                          <a:gd name="connsiteY50" fmla="*/ 2583 h 10000"/>
                          <a:gd name="connsiteX51" fmla="*/ 4863 w 10006"/>
                          <a:gd name="connsiteY51" fmla="*/ 2843 h 10000"/>
                          <a:gd name="connsiteX52" fmla="*/ 4416 w 10006"/>
                          <a:gd name="connsiteY52" fmla="*/ 3089 h 10000"/>
                          <a:gd name="connsiteX53" fmla="*/ 3975 w 10006"/>
                          <a:gd name="connsiteY53" fmla="*/ 3335 h 10000"/>
                          <a:gd name="connsiteX54" fmla="*/ 3540 w 10006"/>
                          <a:gd name="connsiteY54" fmla="*/ 3587 h 10000"/>
                          <a:gd name="connsiteX55" fmla="*/ 3112 w 10006"/>
                          <a:gd name="connsiteY55" fmla="*/ 3818 h 10000"/>
                          <a:gd name="connsiteX56" fmla="*/ 2702 w 10006"/>
                          <a:gd name="connsiteY56" fmla="*/ 4057 h 10000"/>
                          <a:gd name="connsiteX57" fmla="*/ 2323 w 10006"/>
                          <a:gd name="connsiteY57" fmla="*/ 4272 h 10000"/>
                          <a:gd name="connsiteX58" fmla="*/ 1963 w 10006"/>
                          <a:gd name="connsiteY58" fmla="*/ 4481 h 10000"/>
                          <a:gd name="connsiteX59" fmla="*/ 1627 w 10006"/>
                          <a:gd name="connsiteY59" fmla="*/ 4682 h 10000"/>
                          <a:gd name="connsiteX60" fmla="*/ 1323 w 10006"/>
                          <a:gd name="connsiteY60" fmla="*/ 4846 h 10000"/>
                          <a:gd name="connsiteX61" fmla="*/ 1049 w 10006"/>
                          <a:gd name="connsiteY61" fmla="*/ 5017 h 10000"/>
                          <a:gd name="connsiteX62" fmla="*/ 820 w 10006"/>
                          <a:gd name="connsiteY62" fmla="*/ 5150 h 10000"/>
                          <a:gd name="connsiteX63" fmla="*/ 640 w 10006"/>
                          <a:gd name="connsiteY63" fmla="*/ 5278 h 10000"/>
                          <a:gd name="connsiteX64" fmla="*/ 497 w 10006"/>
                          <a:gd name="connsiteY64" fmla="*/ 5367 h 10000"/>
                          <a:gd name="connsiteX65" fmla="*/ 472 w 10006"/>
                          <a:gd name="connsiteY65" fmla="*/ 5381 h 10000"/>
                          <a:gd name="connsiteX66" fmla="*/ 428 w 10006"/>
                          <a:gd name="connsiteY66" fmla="*/ 5433 h 10000"/>
                          <a:gd name="connsiteX67" fmla="*/ 366 w 10006"/>
                          <a:gd name="connsiteY67" fmla="*/ 5500 h 10000"/>
                          <a:gd name="connsiteX68" fmla="*/ 298 w 10006"/>
                          <a:gd name="connsiteY68" fmla="*/ 5605 h 10000"/>
                          <a:gd name="connsiteX69" fmla="*/ 236 w 10006"/>
                          <a:gd name="connsiteY69" fmla="*/ 5731 h 10000"/>
                          <a:gd name="connsiteX70" fmla="*/ 180 w 10006"/>
                          <a:gd name="connsiteY70" fmla="*/ 5895 h 10000"/>
                          <a:gd name="connsiteX71" fmla="*/ 167 w 10006"/>
                          <a:gd name="connsiteY71" fmla="*/ 6089 h 10000"/>
                          <a:gd name="connsiteX72" fmla="*/ 167 w 10006"/>
                          <a:gd name="connsiteY72" fmla="*/ 6215 h 10000"/>
                          <a:gd name="connsiteX73" fmla="*/ 167 w 10006"/>
                          <a:gd name="connsiteY73" fmla="*/ 6424 h 10000"/>
                          <a:gd name="connsiteX74" fmla="*/ 167 w 10006"/>
                          <a:gd name="connsiteY74" fmla="*/ 6684 h 10000"/>
                          <a:gd name="connsiteX75" fmla="*/ 167 w 10006"/>
                          <a:gd name="connsiteY75" fmla="*/ 6989 h 10000"/>
                          <a:gd name="connsiteX76" fmla="*/ 167 w 10006"/>
                          <a:gd name="connsiteY76" fmla="*/ 7324 h 10000"/>
                          <a:gd name="connsiteX77" fmla="*/ 180 w 10006"/>
                          <a:gd name="connsiteY77" fmla="*/ 7674 h 10000"/>
                          <a:gd name="connsiteX78" fmla="*/ 180 w 10006"/>
                          <a:gd name="connsiteY78" fmla="*/ 8031 h 10000"/>
                          <a:gd name="connsiteX79" fmla="*/ 180 w 10006"/>
                          <a:gd name="connsiteY79" fmla="*/ 8381 h 10000"/>
                          <a:gd name="connsiteX80" fmla="*/ 180 w 10006"/>
                          <a:gd name="connsiteY80" fmla="*/ 8709 h 10000"/>
                          <a:gd name="connsiteX81" fmla="*/ 180 w 10006"/>
                          <a:gd name="connsiteY81" fmla="*/ 9006 h 10000"/>
                          <a:gd name="connsiteX82" fmla="*/ 192 w 10006"/>
                          <a:gd name="connsiteY82" fmla="*/ 9267 h 10000"/>
                          <a:gd name="connsiteX83" fmla="*/ 192 w 10006"/>
                          <a:gd name="connsiteY83" fmla="*/ 9461 h 10000"/>
                          <a:gd name="connsiteX84" fmla="*/ 192 w 10006"/>
                          <a:gd name="connsiteY84" fmla="*/ 9580 h 10000"/>
                          <a:gd name="connsiteX85" fmla="*/ 192 w 10006"/>
                          <a:gd name="connsiteY85" fmla="*/ 9632 h 10000"/>
                          <a:gd name="connsiteX86" fmla="*/ 8975 w 10006"/>
                          <a:gd name="connsiteY86" fmla="*/ 4630 h 10000"/>
                          <a:gd name="connsiteX87" fmla="*/ 8863 w 10006"/>
                          <a:gd name="connsiteY87" fmla="*/ 5150 h 10000"/>
                          <a:gd name="connsiteX88" fmla="*/ 243 w 10006"/>
                          <a:gd name="connsiteY88" fmla="*/ 10000 h 10000"/>
                          <a:gd name="connsiteX89" fmla="*/ 18 w 10006"/>
                          <a:gd name="connsiteY89" fmla="*/ 9304 h 10000"/>
                          <a:gd name="connsiteX90" fmla="*/ 18 w 10006"/>
                          <a:gd name="connsiteY90" fmla="*/ 5985 h 10000"/>
                          <a:gd name="connsiteX91" fmla="*/ 81 w 10006"/>
                          <a:gd name="connsiteY91" fmla="*/ 5709 h 10000"/>
                          <a:gd name="connsiteX92" fmla="*/ 279 w 10006"/>
                          <a:gd name="connsiteY92" fmla="*/ 5396 h 10000"/>
                          <a:gd name="connsiteX93" fmla="*/ 1540 w 10006"/>
                          <a:gd name="connsiteY93" fmla="*/ 4615 h 10000"/>
                          <a:gd name="connsiteX94" fmla="*/ 3366 w 10006"/>
                          <a:gd name="connsiteY94" fmla="*/ 3595 h 10000"/>
                          <a:gd name="connsiteX95" fmla="*/ 9453 w 10006"/>
                          <a:gd name="connsiteY95" fmla="*/ 205 h 10000"/>
                          <a:gd name="connsiteX96" fmla="*/ 9851 w 10006"/>
                          <a:gd name="connsiteY96" fmla="*/ 0 h 10000"/>
                          <a:gd name="connsiteX0" fmla="*/ 9851 w 10006"/>
                          <a:gd name="connsiteY0" fmla="*/ 0 h 10000"/>
                          <a:gd name="connsiteX1" fmla="*/ 9931 w 10006"/>
                          <a:gd name="connsiteY1" fmla="*/ 0 h 10000"/>
                          <a:gd name="connsiteX2" fmla="*/ 9950 w 10006"/>
                          <a:gd name="connsiteY2" fmla="*/ 0 h 10000"/>
                          <a:gd name="connsiteX3" fmla="*/ 9975 w 10006"/>
                          <a:gd name="connsiteY3" fmla="*/ 15 h 10000"/>
                          <a:gd name="connsiteX4" fmla="*/ 10006 w 10006"/>
                          <a:gd name="connsiteY4" fmla="*/ 119 h 10000"/>
                          <a:gd name="connsiteX5" fmla="*/ 9994 w 10006"/>
                          <a:gd name="connsiteY5" fmla="*/ 141 h 10000"/>
                          <a:gd name="connsiteX6" fmla="*/ 9981 w 10006"/>
                          <a:gd name="connsiteY6" fmla="*/ 171 h 10000"/>
                          <a:gd name="connsiteX7" fmla="*/ 9963 w 10006"/>
                          <a:gd name="connsiteY7" fmla="*/ 194 h 10000"/>
                          <a:gd name="connsiteX8" fmla="*/ 9931 w 10006"/>
                          <a:gd name="connsiteY8" fmla="*/ 224 h 10000"/>
                          <a:gd name="connsiteX9" fmla="*/ 9894 w 10006"/>
                          <a:gd name="connsiteY9" fmla="*/ 261 h 10000"/>
                          <a:gd name="connsiteX10" fmla="*/ 9820 w 10006"/>
                          <a:gd name="connsiteY10" fmla="*/ 313 h 10000"/>
                          <a:gd name="connsiteX11" fmla="*/ 9714 w 10006"/>
                          <a:gd name="connsiteY11" fmla="*/ 394 h 10000"/>
                          <a:gd name="connsiteX12" fmla="*/ 9584 w 10006"/>
                          <a:gd name="connsiteY12" fmla="*/ 484 h 10000"/>
                          <a:gd name="connsiteX13" fmla="*/ 9441 w 10006"/>
                          <a:gd name="connsiteY13" fmla="*/ 573 h 10000"/>
                          <a:gd name="connsiteX14" fmla="*/ 9298 w 10006"/>
                          <a:gd name="connsiteY14" fmla="*/ 663 h 10000"/>
                          <a:gd name="connsiteX15" fmla="*/ 9155 w 10006"/>
                          <a:gd name="connsiteY15" fmla="*/ 767 h 10000"/>
                          <a:gd name="connsiteX16" fmla="*/ 9037 w 10006"/>
                          <a:gd name="connsiteY16" fmla="*/ 848 h 10000"/>
                          <a:gd name="connsiteX17" fmla="*/ 8938 w 10006"/>
                          <a:gd name="connsiteY17" fmla="*/ 915 h 10000"/>
                          <a:gd name="connsiteX18" fmla="*/ 8876 w 10006"/>
                          <a:gd name="connsiteY18" fmla="*/ 952 h 10000"/>
                          <a:gd name="connsiteX19" fmla="*/ 8851 w 10006"/>
                          <a:gd name="connsiteY19" fmla="*/ 976 h 10000"/>
                          <a:gd name="connsiteX20" fmla="*/ 6428 w 10006"/>
                          <a:gd name="connsiteY20" fmla="*/ 2448 h 10000"/>
                          <a:gd name="connsiteX21" fmla="*/ 6211 w 10006"/>
                          <a:gd name="connsiteY21" fmla="*/ 2293 h 10000"/>
                          <a:gd name="connsiteX22" fmla="*/ 9807 w 10006"/>
                          <a:gd name="connsiteY22" fmla="*/ 224 h 10000"/>
                          <a:gd name="connsiteX23" fmla="*/ 9807 w 10006"/>
                          <a:gd name="connsiteY23" fmla="*/ 224 h 10000"/>
                          <a:gd name="connsiteX24" fmla="*/ 9807 w 10006"/>
                          <a:gd name="connsiteY24" fmla="*/ 209 h 10000"/>
                          <a:gd name="connsiteX25" fmla="*/ 9820 w 10006"/>
                          <a:gd name="connsiteY25" fmla="*/ 209 h 10000"/>
                          <a:gd name="connsiteX26" fmla="*/ 9832 w 10006"/>
                          <a:gd name="connsiteY26" fmla="*/ 194 h 10000"/>
                          <a:gd name="connsiteX27" fmla="*/ 9832 w 10006"/>
                          <a:gd name="connsiteY27" fmla="*/ 178 h 10000"/>
                          <a:gd name="connsiteX28" fmla="*/ 9845 w 10006"/>
                          <a:gd name="connsiteY28" fmla="*/ 171 h 10000"/>
                          <a:gd name="connsiteX29" fmla="*/ 9845 w 10006"/>
                          <a:gd name="connsiteY29" fmla="*/ 156 h 10000"/>
                          <a:gd name="connsiteX30" fmla="*/ 9832 w 10006"/>
                          <a:gd name="connsiteY30" fmla="*/ 141 h 10000"/>
                          <a:gd name="connsiteX31" fmla="*/ 9832 w 10006"/>
                          <a:gd name="connsiteY31" fmla="*/ 126 h 10000"/>
                          <a:gd name="connsiteX32" fmla="*/ 9807 w 10006"/>
                          <a:gd name="connsiteY32" fmla="*/ 126 h 10000"/>
                          <a:gd name="connsiteX33" fmla="*/ 9776 w 10006"/>
                          <a:gd name="connsiteY33" fmla="*/ 141 h 10000"/>
                          <a:gd name="connsiteX34" fmla="*/ 9745 w 10006"/>
                          <a:gd name="connsiteY34" fmla="*/ 156 h 10000"/>
                          <a:gd name="connsiteX35" fmla="*/ 9714 w 10006"/>
                          <a:gd name="connsiteY35" fmla="*/ 171 h 10000"/>
                          <a:gd name="connsiteX36" fmla="*/ 9633 w 10006"/>
                          <a:gd name="connsiteY36" fmla="*/ 224 h 10000"/>
                          <a:gd name="connsiteX37" fmla="*/ 9497 w 10006"/>
                          <a:gd name="connsiteY37" fmla="*/ 283 h 10000"/>
                          <a:gd name="connsiteX38" fmla="*/ 9323 w 10006"/>
                          <a:gd name="connsiteY38" fmla="*/ 394 h 10000"/>
                          <a:gd name="connsiteX39" fmla="*/ 9093 w 10006"/>
                          <a:gd name="connsiteY39" fmla="*/ 506 h 10000"/>
                          <a:gd name="connsiteX40" fmla="*/ 8832 w 10006"/>
                          <a:gd name="connsiteY40" fmla="*/ 655 h 10000"/>
                          <a:gd name="connsiteX41" fmla="*/ 8540 w 10006"/>
                          <a:gd name="connsiteY41" fmla="*/ 811 h 10000"/>
                          <a:gd name="connsiteX42" fmla="*/ 8211 w 10006"/>
                          <a:gd name="connsiteY42" fmla="*/ 990 h 10000"/>
                          <a:gd name="connsiteX43" fmla="*/ 7851 w 10006"/>
                          <a:gd name="connsiteY43" fmla="*/ 1183 h 10000"/>
                          <a:gd name="connsiteX44" fmla="*/ 7459 w 10006"/>
                          <a:gd name="connsiteY44" fmla="*/ 1392 h 10000"/>
                          <a:gd name="connsiteX45" fmla="*/ 7062 w 10006"/>
                          <a:gd name="connsiteY45" fmla="*/ 1615 h 10000"/>
                          <a:gd name="connsiteX46" fmla="*/ 6646 w 10006"/>
                          <a:gd name="connsiteY46" fmla="*/ 1854 h 10000"/>
                          <a:gd name="connsiteX47" fmla="*/ 6211 w 10006"/>
                          <a:gd name="connsiteY47" fmla="*/ 2084 h 10000"/>
                          <a:gd name="connsiteX48" fmla="*/ 5764 w 10006"/>
                          <a:gd name="connsiteY48" fmla="*/ 2330 h 10000"/>
                          <a:gd name="connsiteX49" fmla="*/ 5323 w 10006"/>
                          <a:gd name="connsiteY49" fmla="*/ 2583 h 10000"/>
                          <a:gd name="connsiteX50" fmla="*/ 4863 w 10006"/>
                          <a:gd name="connsiteY50" fmla="*/ 2843 h 10000"/>
                          <a:gd name="connsiteX51" fmla="*/ 4416 w 10006"/>
                          <a:gd name="connsiteY51" fmla="*/ 3089 h 10000"/>
                          <a:gd name="connsiteX52" fmla="*/ 3975 w 10006"/>
                          <a:gd name="connsiteY52" fmla="*/ 3335 h 10000"/>
                          <a:gd name="connsiteX53" fmla="*/ 3540 w 10006"/>
                          <a:gd name="connsiteY53" fmla="*/ 3587 h 10000"/>
                          <a:gd name="connsiteX54" fmla="*/ 3112 w 10006"/>
                          <a:gd name="connsiteY54" fmla="*/ 3818 h 10000"/>
                          <a:gd name="connsiteX55" fmla="*/ 2702 w 10006"/>
                          <a:gd name="connsiteY55" fmla="*/ 4057 h 10000"/>
                          <a:gd name="connsiteX56" fmla="*/ 2323 w 10006"/>
                          <a:gd name="connsiteY56" fmla="*/ 4272 h 10000"/>
                          <a:gd name="connsiteX57" fmla="*/ 1963 w 10006"/>
                          <a:gd name="connsiteY57" fmla="*/ 4481 h 10000"/>
                          <a:gd name="connsiteX58" fmla="*/ 1627 w 10006"/>
                          <a:gd name="connsiteY58" fmla="*/ 4682 h 10000"/>
                          <a:gd name="connsiteX59" fmla="*/ 1323 w 10006"/>
                          <a:gd name="connsiteY59" fmla="*/ 4846 h 10000"/>
                          <a:gd name="connsiteX60" fmla="*/ 1049 w 10006"/>
                          <a:gd name="connsiteY60" fmla="*/ 5017 h 10000"/>
                          <a:gd name="connsiteX61" fmla="*/ 820 w 10006"/>
                          <a:gd name="connsiteY61" fmla="*/ 5150 h 10000"/>
                          <a:gd name="connsiteX62" fmla="*/ 640 w 10006"/>
                          <a:gd name="connsiteY62" fmla="*/ 5278 h 10000"/>
                          <a:gd name="connsiteX63" fmla="*/ 497 w 10006"/>
                          <a:gd name="connsiteY63" fmla="*/ 5367 h 10000"/>
                          <a:gd name="connsiteX64" fmla="*/ 472 w 10006"/>
                          <a:gd name="connsiteY64" fmla="*/ 5381 h 10000"/>
                          <a:gd name="connsiteX65" fmla="*/ 428 w 10006"/>
                          <a:gd name="connsiteY65" fmla="*/ 5433 h 10000"/>
                          <a:gd name="connsiteX66" fmla="*/ 366 w 10006"/>
                          <a:gd name="connsiteY66" fmla="*/ 5500 h 10000"/>
                          <a:gd name="connsiteX67" fmla="*/ 298 w 10006"/>
                          <a:gd name="connsiteY67" fmla="*/ 5605 h 10000"/>
                          <a:gd name="connsiteX68" fmla="*/ 236 w 10006"/>
                          <a:gd name="connsiteY68" fmla="*/ 5731 h 10000"/>
                          <a:gd name="connsiteX69" fmla="*/ 180 w 10006"/>
                          <a:gd name="connsiteY69" fmla="*/ 5895 h 10000"/>
                          <a:gd name="connsiteX70" fmla="*/ 167 w 10006"/>
                          <a:gd name="connsiteY70" fmla="*/ 6089 h 10000"/>
                          <a:gd name="connsiteX71" fmla="*/ 167 w 10006"/>
                          <a:gd name="connsiteY71" fmla="*/ 6215 h 10000"/>
                          <a:gd name="connsiteX72" fmla="*/ 167 w 10006"/>
                          <a:gd name="connsiteY72" fmla="*/ 6424 h 10000"/>
                          <a:gd name="connsiteX73" fmla="*/ 167 w 10006"/>
                          <a:gd name="connsiteY73" fmla="*/ 6684 h 10000"/>
                          <a:gd name="connsiteX74" fmla="*/ 167 w 10006"/>
                          <a:gd name="connsiteY74" fmla="*/ 6989 h 10000"/>
                          <a:gd name="connsiteX75" fmla="*/ 167 w 10006"/>
                          <a:gd name="connsiteY75" fmla="*/ 7324 h 10000"/>
                          <a:gd name="connsiteX76" fmla="*/ 180 w 10006"/>
                          <a:gd name="connsiteY76" fmla="*/ 7674 h 10000"/>
                          <a:gd name="connsiteX77" fmla="*/ 180 w 10006"/>
                          <a:gd name="connsiteY77" fmla="*/ 8031 h 10000"/>
                          <a:gd name="connsiteX78" fmla="*/ 180 w 10006"/>
                          <a:gd name="connsiteY78" fmla="*/ 8381 h 10000"/>
                          <a:gd name="connsiteX79" fmla="*/ 180 w 10006"/>
                          <a:gd name="connsiteY79" fmla="*/ 8709 h 10000"/>
                          <a:gd name="connsiteX80" fmla="*/ 180 w 10006"/>
                          <a:gd name="connsiteY80" fmla="*/ 9006 h 10000"/>
                          <a:gd name="connsiteX81" fmla="*/ 192 w 10006"/>
                          <a:gd name="connsiteY81" fmla="*/ 9267 h 10000"/>
                          <a:gd name="connsiteX82" fmla="*/ 192 w 10006"/>
                          <a:gd name="connsiteY82" fmla="*/ 9461 h 10000"/>
                          <a:gd name="connsiteX83" fmla="*/ 192 w 10006"/>
                          <a:gd name="connsiteY83" fmla="*/ 9580 h 10000"/>
                          <a:gd name="connsiteX84" fmla="*/ 192 w 10006"/>
                          <a:gd name="connsiteY84" fmla="*/ 9632 h 10000"/>
                          <a:gd name="connsiteX85" fmla="*/ 8975 w 10006"/>
                          <a:gd name="connsiteY85" fmla="*/ 4630 h 10000"/>
                          <a:gd name="connsiteX86" fmla="*/ 8863 w 10006"/>
                          <a:gd name="connsiteY86" fmla="*/ 5150 h 10000"/>
                          <a:gd name="connsiteX87" fmla="*/ 243 w 10006"/>
                          <a:gd name="connsiteY87" fmla="*/ 10000 h 10000"/>
                          <a:gd name="connsiteX88" fmla="*/ 18 w 10006"/>
                          <a:gd name="connsiteY88" fmla="*/ 9304 h 10000"/>
                          <a:gd name="connsiteX89" fmla="*/ 18 w 10006"/>
                          <a:gd name="connsiteY89" fmla="*/ 5985 h 10000"/>
                          <a:gd name="connsiteX90" fmla="*/ 81 w 10006"/>
                          <a:gd name="connsiteY90" fmla="*/ 5709 h 10000"/>
                          <a:gd name="connsiteX91" fmla="*/ 279 w 10006"/>
                          <a:gd name="connsiteY91" fmla="*/ 5396 h 10000"/>
                          <a:gd name="connsiteX92" fmla="*/ 1540 w 10006"/>
                          <a:gd name="connsiteY92" fmla="*/ 4615 h 10000"/>
                          <a:gd name="connsiteX93" fmla="*/ 3366 w 10006"/>
                          <a:gd name="connsiteY93" fmla="*/ 3595 h 10000"/>
                          <a:gd name="connsiteX94" fmla="*/ 9453 w 10006"/>
                          <a:gd name="connsiteY94" fmla="*/ 205 h 10000"/>
                          <a:gd name="connsiteX95" fmla="*/ 9851 w 10006"/>
                          <a:gd name="connsiteY95" fmla="*/ 0 h 10000"/>
                          <a:gd name="connsiteX0" fmla="*/ 9851 w 10006"/>
                          <a:gd name="connsiteY0" fmla="*/ 0 h 10000"/>
                          <a:gd name="connsiteX1" fmla="*/ 9931 w 10006"/>
                          <a:gd name="connsiteY1" fmla="*/ 0 h 10000"/>
                          <a:gd name="connsiteX2" fmla="*/ 9950 w 10006"/>
                          <a:gd name="connsiteY2" fmla="*/ 0 h 10000"/>
                          <a:gd name="connsiteX3" fmla="*/ 10006 w 10006"/>
                          <a:gd name="connsiteY3" fmla="*/ 119 h 10000"/>
                          <a:gd name="connsiteX4" fmla="*/ 9994 w 10006"/>
                          <a:gd name="connsiteY4" fmla="*/ 141 h 10000"/>
                          <a:gd name="connsiteX5" fmla="*/ 9981 w 10006"/>
                          <a:gd name="connsiteY5" fmla="*/ 171 h 10000"/>
                          <a:gd name="connsiteX6" fmla="*/ 9963 w 10006"/>
                          <a:gd name="connsiteY6" fmla="*/ 194 h 10000"/>
                          <a:gd name="connsiteX7" fmla="*/ 9931 w 10006"/>
                          <a:gd name="connsiteY7" fmla="*/ 224 h 10000"/>
                          <a:gd name="connsiteX8" fmla="*/ 9894 w 10006"/>
                          <a:gd name="connsiteY8" fmla="*/ 261 h 10000"/>
                          <a:gd name="connsiteX9" fmla="*/ 9820 w 10006"/>
                          <a:gd name="connsiteY9" fmla="*/ 313 h 10000"/>
                          <a:gd name="connsiteX10" fmla="*/ 9714 w 10006"/>
                          <a:gd name="connsiteY10" fmla="*/ 394 h 10000"/>
                          <a:gd name="connsiteX11" fmla="*/ 9584 w 10006"/>
                          <a:gd name="connsiteY11" fmla="*/ 484 h 10000"/>
                          <a:gd name="connsiteX12" fmla="*/ 9441 w 10006"/>
                          <a:gd name="connsiteY12" fmla="*/ 573 h 10000"/>
                          <a:gd name="connsiteX13" fmla="*/ 9298 w 10006"/>
                          <a:gd name="connsiteY13" fmla="*/ 663 h 10000"/>
                          <a:gd name="connsiteX14" fmla="*/ 9155 w 10006"/>
                          <a:gd name="connsiteY14" fmla="*/ 767 h 10000"/>
                          <a:gd name="connsiteX15" fmla="*/ 9037 w 10006"/>
                          <a:gd name="connsiteY15" fmla="*/ 848 h 10000"/>
                          <a:gd name="connsiteX16" fmla="*/ 8938 w 10006"/>
                          <a:gd name="connsiteY16" fmla="*/ 915 h 10000"/>
                          <a:gd name="connsiteX17" fmla="*/ 8876 w 10006"/>
                          <a:gd name="connsiteY17" fmla="*/ 952 h 10000"/>
                          <a:gd name="connsiteX18" fmla="*/ 8851 w 10006"/>
                          <a:gd name="connsiteY18" fmla="*/ 976 h 10000"/>
                          <a:gd name="connsiteX19" fmla="*/ 6428 w 10006"/>
                          <a:gd name="connsiteY19" fmla="*/ 2448 h 10000"/>
                          <a:gd name="connsiteX20" fmla="*/ 6211 w 10006"/>
                          <a:gd name="connsiteY20" fmla="*/ 2293 h 10000"/>
                          <a:gd name="connsiteX21" fmla="*/ 9807 w 10006"/>
                          <a:gd name="connsiteY21" fmla="*/ 224 h 10000"/>
                          <a:gd name="connsiteX22" fmla="*/ 9807 w 10006"/>
                          <a:gd name="connsiteY22" fmla="*/ 224 h 10000"/>
                          <a:gd name="connsiteX23" fmla="*/ 9807 w 10006"/>
                          <a:gd name="connsiteY23" fmla="*/ 209 h 10000"/>
                          <a:gd name="connsiteX24" fmla="*/ 9820 w 10006"/>
                          <a:gd name="connsiteY24" fmla="*/ 209 h 10000"/>
                          <a:gd name="connsiteX25" fmla="*/ 9832 w 10006"/>
                          <a:gd name="connsiteY25" fmla="*/ 194 h 10000"/>
                          <a:gd name="connsiteX26" fmla="*/ 9832 w 10006"/>
                          <a:gd name="connsiteY26" fmla="*/ 178 h 10000"/>
                          <a:gd name="connsiteX27" fmla="*/ 9845 w 10006"/>
                          <a:gd name="connsiteY27" fmla="*/ 171 h 10000"/>
                          <a:gd name="connsiteX28" fmla="*/ 9845 w 10006"/>
                          <a:gd name="connsiteY28" fmla="*/ 156 h 10000"/>
                          <a:gd name="connsiteX29" fmla="*/ 9832 w 10006"/>
                          <a:gd name="connsiteY29" fmla="*/ 141 h 10000"/>
                          <a:gd name="connsiteX30" fmla="*/ 9832 w 10006"/>
                          <a:gd name="connsiteY30" fmla="*/ 126 h 10000"/>
                          <a:gd name="connsiteX31" fmla="*/ 9807 w 10006"/>
                          <a:gd name="connsiteY31" fmla="*/ 126 h 10000"/>
                          <a:gd name="connsiteX32" fmla="*/ 9776 w 10006"/>
                          <a:gd name="connsiteY32" fmla="*/ 141 h 10000"/>
                          <a:gd name="connsiteX33" fmla="*/ 9745 w 10006"/>
                          <a:gd name="connsiteY33" fmla="*/ 156 h 10000"/>
                          <a:gd name="connsiteX34" fmla="*/ 9714 w 10006"/>
                          <a:gd name="connsiteY34" fmla="*/ 171 h 10000"/>
                          <a:gd name="connsiteX35" fmla="*/ 9633 w 10006"/>
                          <a:gd name="connsiteY35" fmla="*/ 224 h 10000"/>
                          <a:gd name="connsiteX36" fmla="*/ 9497 w 10006"/>
                          <a:gd name="connsiteY36" fmla="*/ 283 h 10000"/>
                          <a:gd name="connsiteX37" fmla="*/ 9323 w 10006"/>
                          <a:gd name="connsiteY37" fmla="*/ 394 h 10000"/>
                          <a:gd name="connsiteX38" fmla="*/ 9093 w 10006"/>
                          <a:gd name="connsiteY38" fmla="*/ 506 h 10000"/>
                          <a:gd name="connsiteX39" fmla="*/ 8832 w 10006"/>
                          <a:gd name="connsiteY39" fmla="*/ 655 h 10000"/>
                          <a:gd name="connsiteX40" fmla="*/ 8540 w 10006"/>
                          <a:gd name="connsiteY40" fmla="*/ 811 h 10000"/>
                          <a:gd name="connsiteX41" fmla="*/ 8211 w 10006"/>
                          <a:gd name="connsiteY41" fmla="*/ 990 h 10000"/>
                          <a:gd name="connsiteX42" fmla="*/ 7851 w 10006"/>
                          <a:gd name="connsiteY42" fmla="*/ 1183 h 10000"/>
                          <a:gd name="connsiteX43" fmla="*/ 7459 w 10006"/>
                          <a:gd name="connsiteY43" fmla="*/ 1392 h 10000"/>
                          <a:gd name="connsiteX44" fmla="*/ 7062 w 10006"/>
                          <a:gd name="connsiteY44" fmla="*/ 1615 h 10000"/>
                          <a:gd name="connsiteX45" fmla="*/ 6646 w 10006"/>
                          <a:gd name="connsiteY45" fmla="*/ 1854 h 10000"/>
                          <a:gd name="connsiteX46" fmla="*/ 6211 w 10006"/>
                          <a:gd name="connsiteY46" fmla="*/ 2084 h 10000"/>
                          <a:gd name="connsiteX47" fmla="*/ 5764 w 10006"/>
                          <a:gd name="connsiteY47" fmla="*/ 2330 h 10000"/>
                          <a:gd name="connsiteX48" fmla="*/ 5323 w 10006"/>
                          <a:gd name="connsiteY48" fmla="*/ 2583 h 10000"/>
                          <a:gd name="connsiteX49" fmla="*/ 4863 w 10006"/>
                          <a:gd name="connsiteY49" fmla="*/ 2843 h 10000"/>
                          <a:gd name="connsiteX50" fmla="*/ 4416 w 10006"/>
                          <a:gd name="connsiteY50" fmla="*/ 3089 h 10000"/>
                          <a:gd name="connsiteX51" fmla="*/ 3975 w 10006"/>
                          <a:gd name="connsiteY51" fmla="*/ 3335 h 10000"/>
                          <a:gd name="connsiteX52" fmla="*/ 3540 w 10006"/>
                          <a:gd name="connsiteY52" fmla="*/ 3587 h 10000"/>
                          <a:gd name="connsiteX53" fmla="*/ 3112 w 10006"/>
                          <a:gd name="connsiteY53" fmla="*/ 3818 h 10000"/>
                          <a:gd name="connsiteX54" fmla="*/ 2702 w 10006"/>
                          <a:gd name="connsiteY54" fmla="*/ 4057 h 10000"/>
                          <a:gd name="connsiteX55" fmla="*/ 2323 w 10006"/>
                          <a:gd name="connsiteY55" fmla="*/ 4272 h 10000"/>
                          <a:gd name="connsiteX56" fmla="*/ 1963 w 10006"/>
                          <a:gd name="connsiteY56" fmla="*/ 4481 h 10000"/>
                          <a:gd name="connsiteX57" fmla="*/ 1627 w 10006"/>
                          <a:gd name="connsiteY57" fmla="*/ 4682 h 10000"/>
                          <a:gd name="connsiteX58" fmla="*/ 1323 w 10006"/>
                          <a:gd name="connsiteY58" fmla="*/ 4846 h 10000"/>
                          <a:gd name="connsiteX59" fmla="*/ 1049 w 10006"/>
                          <a:gd name="connsiteY59" fmla="*/ 5017 h 10000"/>
                          <a:gd name="connsiteX60" fmla="*/ 820 w 10006"/>
                          <a:gd name="connsiteY60" fmla="*/ 5150 h 10000"/>
                          <a:gd name="connsiteX61" fmla="*/ 640 w 10006"/>
                          <a:gd name="connsiteY61" fmla="*/ 5278 h 10000"/>
                          <a:gd name="connsiteX62" fmla="*/ 497 w 10006"/>
                          <a:gd name="connsiteY62" fmla="*/ 5367 h 10000"/>
                          <a:gd name="connsiteX63" fmla="*/ 472 w 10006"/>
                          <a:gd name="connsiteY63" fmla="*/ 5381 h 10000"/>
                          <a:gd name="connsiteX64" fmla="*/ 428 w 10006"/>
                          <a:gd name="connsiteY64" fmla="*/ 5433 h 10000"/>
                          <a:gd name="connsiteX65" fmla="*/ 366 w 10006"/>
                          <a:gd name="connsiteY65" fmla="*/ 5500 h 10000"/>
                          <a:gd name="connsiteX66" fmla="*/ 298 w 10006"/>
                          <a:gd name="connsiteY66" fmla="*/ 5605 h 10000"/>
                          <a:gd name="connsiteX67" fmla="*/ 236 w 10006"/>
                          <a:gd name="connsiteY67" fmla="*/ 5731 h 10000"/>
                          <a:gd name="connsiteX68" fmla="*/ 180 w 10006"/>
                          <a:gd name="connsiteY68" fmla="*/ 5895 h 10000"/>
                          <a:gd name="connsiteX69" fmla="*/ 167 w 10006"/>
                          <a:gd name="connsiteY69" fmla="*/ 6089 h 10000"/>
                          <a:gd name="connsiteX70" fmla="*/ 167 w 10006"/>
                          <a:gd name="connsiteY70" fmla="*/ 6215 h 10000"/>
                          <a:gd name="connsiteX71" fmla="*/ 167 w 10006"/>
                          <a:gd name="connsiteY71" fmla="*/ 6424 h 10000"/>
                          <a:gd name="connsiteX72" fmla="*/ 167 w 10006"/>
                          <a:gd name="connsiteY72" fmla="*/ 6684 h 10000"/>
                          <a:gd name="connsiteX73" fmla="*/ 167 w 10006"/>
                          <a:gd name="connsiteY73" fmla="*/ 6989 h 10000"/>
                          <a:gd name="connsiteX74" fmla="*/ 167 w 10006"/>
                          <a:gd name="connsiteY74" fmla="*/ 7324 h 10000"/>
                          <a:gd name="connsiteX75" fmla="*/ 180 w 10006"/>
                          <a:gd name="connsiteY75" fmla="*/ 7674 h 10000"/>
                          <a:gd name="connsiteX76" fmla="*/ 180 w 10006"/>
                          <a:gd name="connsiteY76" fmla="*/ 8031 h 10000"/>
                          <a:gd name="connsiteX77" fmla="*/ 180 w 10006"/>
                          <a:gd name="connsiteY77" fmla="*/ 8381 h 10000"/>
                          <a:gd name="connsiteX78" fmla="*/ 180 w 10006"/>
                          <a:gd name="connsiteY78" fmla="*/ 8709 h 10000"/>
                          <a:gd name="connsiteX79" fmla="*/ 180 w 10006"/>
                          <a:gd name="connsiteY79" fmla="*/ 9006 h 10000"/>
                          <a:gd name="connsiteX80" fmla="*/ 192 w 10006"/>
                          <a:gd name="connsiteY80" fmla="*/ 9267 h 10000"/>
                          <a:gd name="connsiteX81" fmla="*/ 192 w 10006"/>
                          <a:gd name="connsiteY81" fmla="*/ 9461 h 10000"/>
                          <a:gd name="connsiteX82" fmla="*/ 192 w 10006"/>
                          <a:gd name="connsiteY82" fmla="*/ 9580 h 10000"/>
                          <a:gd name="connsiteX83" fmla="*/ 192 w 10006"/>
                          <a:gd name="connsiteY83" fmla="*/ 9632 h 10000"/>
                          <a:gd name="connsiteX84" fmla="*/ 8975 w 10006"/>
                          <a:gd name="connsiteY84" fmla="*/ 4630 h 10000"/>
                          <a:gd name="connsiteX85" fmla="*/ 8863 w 10006"/>
                          <a:gd name="connsiteY85" fmla="*/ 5150 h 10000"/>
                          <a:gd name="connsiteX86" fmla="*/ 243 w 10006"/>
                          <a:gd name="connsiteY86" fmla="*/ 10000 h 10000"/>
                          <a:gd name="connsiteX87" fmla="*/ 18 w 10006"/>
                          <a:gd name="connsiteY87" fmla="*/ 9304 h 10000"/>
                          <a:gd name="connsiteX88" fmla="*/ 18 w 10006"/>
                          <a:gd name="connsiteY88" fmla="*/ 5985 h 10000"/>
                          <a:gd name="connsiteX89" fmla="*/ 81 w 10006"/>
                          <a:gd name="connsiteY89" fmla="*/ 5709 h 10000"/>
                          <a:gd name="connsiteX90" fmla="*/ 279 w 10006"/>
                          <a:gd name="connsiteY90" fmla="*/ 5396 h 10000"/>
                          <a:gd name="connsiteX91" fmla="*/ 1540 w 10006"/>
                          <a:gd name="connsiteY91" fmla="*/ 4615 h 10000"/>
                          <a:gd name="connsiteX92" fmla="*/ 3366 w 10006"/>
                          <a:gd name="connsiteY92" fmla="*/ 3595 h 10000"/>
                          <a:gd name="connsiteX93" fmla="*/ 9453 w 10006"/>
                          <a:gd name="connsiteY93" fmla="*/ 205 h 10000"/>
                          <a:gd name="connsiteX94" fmla="*/ 9851 w 10006"/>
                          <a:gd name="connsiteY94" fmla="*/ 0 h 10000"/>
                          <a:gd name="connsiteX0" fmla="*/ 9851 w 10006"/>
                          <a:gd name="connsiteY0" fmla="*/ 0 h 10000"/>
                          <a:gd name="connsiteX1" fmla="*/ 9931 w 10006"/>
                          <a:gd name="connsiteY1" fmla="*/ 0 h 10000"/>
                          <a:gd name="connsiteX2" fmla="*/ 10006 w 10006"/>
                          <a:gd name="connsiteY2" fmla="*/ 119 h 10000"/>
                          <a:gd name="connsiteX3" fmla="*/ 9994 w 10006"/>
                          <a:gd name="connsiteY3" fmla="*/ 141 h 10000"/>
                          <a:gd name="connsiteX4" fmla="*/ 9981 w 10006"/>
                          <a:gd name="connsiteY4" fmla="*/ 171 h 10000"/>
                          <a:gd name="connsiteX5" fmla="*/ 9963 w 10006"/>
                          <a:gd name="connsiteY5" fmla="*/ 194 h 10000"/>
                          <a:gd name="connsiteX6" fmla="*/ 9931 w 10006"/>
                          <a:gd name="connsiteY6" fmla="*/ 224 h 10000"/>
                          <a:gd name="connsiteX7" fmla="*/ 9894 w 10006"/>
                          <a:gd name="connsiteY7" fmla="*/ 261 h 10000"/>
                          <a:gd name="connsiteX8" fmla="*/ 9820 w 10006"/>
                          <a:gd name="connsiteY8" fmla="*/ 313 h 10000"/>
                          <a:gd name="connsiteX9" fmla="*/ 9714 w 10006"/>
                          <a:gd name="connsiteY9" fmla="*/ 394 h 10000"/>
                          <a:gd name="connsiteX10" fmla="*/ 9584 w 10006"/>
                          <a:gd name="connsiteY10" fmla="*/ 484 h 10000"/>
                          <a:gd name="connsiteX11" fmla="*/ 9441 w 10006"/>
                          <a:gd name="connsiteY11" fmla="*/ 573 h 10000"/>
                          <a:gd name="connsiteX12" fmla="*/ 9298 w 10006"/>
                          <a:gd name="connsiteY12" fmla="*/ 663 h 10000"/>
                          <a:gd name="connsiteX13" fmla="*/ 9155 w 10006"/>
                          <a:gd name="connsiteY13" fmla="*/ 767 h 10000"/>
                          <a:gd name="connsiteX14" fmla="*/ 9037 w 10006"/>
                          <a:gd name="connsiteY14" fmla="*/ 848 h 10000"/>
                          <a:gd name="connsiteX15" fmla="*/ 8938 w 10006"/>
                          <a:gd name="connsiteY15" fmla="*/ 915 h 10000"/>
                          <a:gd name="connsiteX16" fmla="*/ 8876 w 10006"/>
                          <a:gd name="connsiteY16" fmla="*/ 952 h 10000"/>
                          <a:gd name="connsiteX17" fmla="*/ 8851 w 10006"/>
                          <a:gd name="connsiteY17" fmla="*/ 976 h 10000"/>
                          <a:gd name="connsiteX18" fmla="*/ 6428 w 10006"/>
                          <a:gd name="connsiteY18" fmla="*/ 2448 h 10000"/>
                          <a:gd name="connsiteX19" fmla="*/ 6211 w 10006"/>
                          <a:gd name="connsiteY19" fmla="*/ 2293 h 10000"/>
                          <a:gd name="connsiteX20" fmla="*/ 9807 w 10006"/>
                          <a:gd name="connsiteY20" fmla="*/ 224 h 10000"/>
                          <a:gd name="connsiteX21" fmla="*/ 9807 w 10006"/>
                          <a:gd name="connsiteY21" fmla="*/ 224 h 10000"/>
                          <a:gd name="connsiteX22" fmla="*/ 9807 w 10006"/>
                          <a:gd name="connsiteY22" fmla="*/ 209 h 10000"/>
                          <a:gd name="connsiteX23" fmla="*/ 9820 w 10006"/>
                          <a:gd name="connsiteY23" fmla="*/ 209 h 10000"/>
                          <a:gd name="connsiteX24" fmla="*/ 9832 w 10006"/>
                          <a:gd name="connsiteY24" fmla="*/ 194 h 10000"/>
                          <a:gd name="connsiteX25" fmla="*/ 9832 w 10006"/>
                          <a:gd name="connsiteY25" fmla="*/ 178 h 10000"/>
                          <a:gd name="connsiteX26" fmla="*/ 9845 w 10006"/>
                          <a:gd name="connsiteY26" fmla="*/ 171 h 10000"/>
                          <a:gd name="connsiteX27" fmla="*/ 9845 w 10006"/>
                          <a:gd name="connsiteY27" fmla="*/ 156 h 10000"/>
                          <a:gd name="connsiteX28" fmla="*/ 9832 w 10006"/>
                          <a:gd name="connsiteY28" fmla="*/ 141 h 10000"/>
                          <a:gd name="connsiteX29" fmla="*/ 9832 w 10006"/>
                          <a:gd name="connsiteY29" fmla="*/ 126 h 10000"/>
                          <a:gd name="connsiteX30" fmla="*/ 9807 w 10006"/>
                          <a:gd name="connsiteY30" fmla="*/ 126 h 10000"/>
                          <a:gd name="connsiteX31" fmla="*/ 9776 w 10006"/>
                          <a:gd name="connsiteY31" fmla="*/ 141 h 10000"/>
                          <a:gd name="connsiteX32" fmla="*/ 9745 w 10006"/>
                          <a:gd name="connsiteY32" fmla="*/ 156 h 10000"/>
                          <a:gd name="connsiteX33" fmla="*/ 9714 w 10006"/>
                          <a:gd name="connsiteY33" fmla="*/ 171 h 10000"/>
                          <a:gd name="connsiteX34" fmla="*/ 9633 w 10006"/>
                          <a:gd name="connsiteY34" fmla="*/ 224 h 10000"/>
                          <a:gd name="connsiteX35" fmla="*/ 9497 w 10006"/>
                          <a:gd name="connsiteY35" fmla="*/ 283 h 10000"/>
                          <a:gd name="connsiteX36" fmla="*/ 9323 w 10006"/>
                          <a:gd name="connsiteY36" fmla="*/ 394 h 10000"/>
                          <a:gd name="connsiteX37" fmla="*/ 9093 w 10006"/>
                          <a:gd name="connsiteY37" fmla="*/ 506 h 10000"/>
                          <a:gd name="connsiteX38" fmla="*/ 8832 w 10006"/>
                          <a:gd name="connsiteY38" fmla="*/ 655 h 10000"/>
                          <a:gd name="connsiteX39" fmla="*/ 8540 w 10006"/>
                          <a:gd name="connsiteY39" fmla="*/ 811 h 10000"/>
                          <a:gd name="connsiteX40" fmla="*/ 8211 w 10006"/>
                          <a:gd name="connsiteY40" fmla="*/ 990 h 10000"/>
                          <a:gd name="connsiteX41" fmla="*/ 7851 w 10006"/>
                          <a:gd name="connsiteY41" fmla="*/ 1183 h 10000"/>
                          <a:gd name="connsiteX42" fmla="*/ 7459 w 10006"/>
                          <a:gd name="connsiteY42" fmla="*/ 1392 h 10000"/>
                          <a:gd name="connsiteX43" fmla="*/ 7062 w 10006"/>
                          <a:gd name="connsiteY43" fmla="*/ 1615 h 10000"/>
                          <a:gd name="connsiteX44" fmla="*/ 6646 w 10006"/>
                          <a:gd name="connsiteY44" fmla="*/ 1854 h 10000"/>
                          <a:gd name="connsiteX45" fmla="*/ 6211 w 10006"/>
                          <a:gd name="connsiteY45" fmla="*/ 2084 h 10000"/>
                          <a:gd name="connsiteX46" fmla="*/ 5764 w 10006"/>
                          <a:gd name="connsiteY46" fmla="*/ 2330 h 10000"/>
                          <a:gd name="connsiteX47" fmla="*/ 5323 w 10006"/>
                          <a:gd name="connsiteY47" fmla="*/ 2583 h 10000"/>
                          <a:gd name="connsiteX48" fmla="*/ 4863 w 10006"/>
                          <a:gd name="connsiteY48" fmla="*/ 2843 h 10000"/>
                          <a:gd name="connsiteX49" fmla="*/ 4416 w 10006"/>
                          <a:gd name="connsiteY49" fmla="*/ 3089 h 10000"/>
                          <a:gd name="connsiteX50" fmla="*/ 3975 w 10006"/>
                          <a:gd name="connsiteY50" fmla="*/ 3335 h 10000"/>
                          <a:gd name="connsiteX51" fmla="*/ 3540 w 10006"/>
                          <a:gd name="connsiteY51" fmla="*/ 3587 h 10000"/>
                          <a:gd name="connsiteX52" fmla="*/ 3112 w 10006"/>
                          <a:gd name="connsiteY52" fmla="*/ 3818 h 10000"/>
                          <a:gd name="connsiteX53" fmla="*/ 2702 w 10006"/>
                          <a:gd name="connsiteY53" fmla="*/ 4057 h 10000"/>
                          <a:gd name="connsiteX54" fmla="*/ 2323 w 10006"/>
                          <a:gd name="connsiteY54" fmla="*/ 4272 h 10000"/>
                          <a:gd name="connsiteX55" fmla="*/ 1963 w 10006"/>
                          <a:gd name="connsiteY55" fmla="*/ 4481 h 10000"/>
                          <a:gd name="connsiteX56" fmla="*/ 1627 w 10006"/>
                          <a:gd name="connsiteY56" fmla="*/ 4682 h 10000"/>
                          <a:gd name="connsiteX57" fmla="*/ 1323 w 10006"/>
                          <a:gd name="connsiteY57" fmla="*/ 4846 h 10000"/>
                          <a:gd name="connsiteX58" fmla="*/ 1049 w 10006"/>
                          <a:gd name="connsiteY58" fmla="*/ 5017 h 10000"/>
                          <a:gd name="connsiteX59" fmla="*/ 820 w 10006"/>
                          <a:gd name="connsiteY59" fmla="*/ 5150 h 10000"/>
                          <a:gd name="connsiteX60" fmla="*/ 640 w 10006"/>
                          <a:gd name="connsiteY60" fmla="*/ 5278 h 10000"/>
                          <a:gd name="connsiteX61" fmla="*/ 497 w 10006"/>
                          <a:gd name="connsiteY61" fmla="*/ 5367 h 10000"/>
                          <a:gd name="connsiteX62" fmla="*/ 472 w 10006"/>
                          <a:gd name="connsiteY62" fmla="*/ 5381 h 10000"/>
                          <a:gd name="connsiteX63" fmla="*/ 428 w 10006"/>
                          <a:gd name="connsiteY63" fmla="*/ 5433 h 10000"/>
                          <a:gd name="connsiteX64" fmla="*/ 366 w 10006"/>
                          <a:gd name="connsiteY64" fmla="*/ 5500 h 10000"/>
                          <a:gd name="connsiteX65" fmla="*/ 298 w 10006"/>
                          <a:gd name="connsiteY65" fmla="*/ 5605 h 10000"/>
                          <a:gd name="connsiteX66" fmla="*/ 236 w 10006"/>
                          <a:gd name="connsiteY66" fmla="*/ 5731 h 10000"/>
                          <a:gd name="connsiteX67" fmla="*/ 180 w 10006"/>
                          <a:gd name="connsiteY67" fmla="*/ 5895 h 10000"/>
                          <a:gd name="connsiteX68" fmla="*/ 167 w 10006"/>
                          <a:gd name="connsiteY68" fmla="*/ 6089 h 10000"/>
                          <a:gd name="connsiteX69" fmla="*/ 167 w 10006"/>
                          <a:gd name="connsiteY69" fmla="*/ 6215 h 10000"/>
                          <a:gd name="connsiteX70" fmla="*/ 167 w 10006"/>
                          <a:gd name="connsiteY70" fmla="*/ 6424 h 10000"/>
                          <a:gd name="connsiteX71" fmla="*/ 167 w 10006"/>
                          <a:gd name="connsiteY71" fmla="*/ 6684 h 10000"/>
                          <a:gd name="connsiteX72" fmla="*/ 167 w 10006"/>
                          <a:gd name="connsiteY72" fmla="*/ 6989 h 10000"/>
                          <a:gd name="connsiteX73" fmla="*/ 167 w 10006"/>
                          <a:gd name="connsiteY73" fmla="*/ 7324 h 10000"/>
                          <a:gd name="connsiteX74" fmla="*/ 180 w 10006"/>
                          <a:gd name="connsiteY74" fmla="*/ 7674 h 10000"/>
                          <a:gd name="connsiteX75" fmla="*/ 180 w 10006"/>
                          <a:gd name="connsiteY75" fmla="*/ 8031 h 10000"/>
                          <a:gd name="connsiteX76" fmla="*/ 180 w 10006"/>
                          <a:gd name="connsiteY76" fmla="*/ 8381 h 10000"/>
                          <a:gd name="connsiteX77" fmla="*/ 180 w 10006"/>
                          <a:gd name="connsiteY77" fmla="*/ 8709 h 10000"/>
                          <a:gd name="connsiteX78" fmla="*/ 180 w 10006"/>
                          <a:gd name="connsiteY78" fmla="*/ 9006 h 10000"/>
                          <a:gd name="connsiteX79" fmla="*/ 192 w 10006"/>
                          <a:gd name="connsiteY79" fmla="*/ 9267 h 10000"/>
                          <a:gd name="connsiteX80" fmla="*/ 192 w 10006"/>
                          <a:gd name="connsiteY80" fmla="*/ 9461 h 10000"/>
                          <a:gd name="connsiteX81" fmla="*/ 192 w 10006"/>
                          <a:gd name="connsiteY81" fmla="*/ 9580 h 10000"/>
                          <a:gd name="connsiteX82" fmla="*/ 192 w 10006"/>
                          <a:gd name="connsiteY82" fmla="*/ 9632 h 10000"/>
                          <a:gd name="connsiteX83" fmla="*/ 8975 w 10006"/>
                          <a:gd name="connsiteY83" fmla="*/ 4630 h 10000"/>
                          <a:gd name="connsiteX84" fmla="*/ 8863 w 10006"/>
                          <a:gd name="connsiteY84" fmla="*/ 5150 h 10000"/>
                          <a:gd name="connsiteX85" fmla="*/ 243 w 10006"/>
                          <a:gd name="connsiteY85" fmla="*/ 10000 h 10000"/>
                          <a:gd name="connsiteX86" fmla="*/ 18 w 10006"/>
                          <a:gd name="connsiteY86" fmla="*/ 9304 h 10000"/>
                          <a:gd name="connsiteX87" fmla="*/ 18 w 10006"/>
                          <a:gd name="connsiteY87" fmla="*/ 5985 h 10000"/>
                          <a:gd name="connsiteX88" fmla="*/ 81 w 10006"/>
                          <a:gd name="connsiteY88" fmla="*/ 5709 h 10000"/>
                          <a:gd name="connsiteX89" fmla="*/ 279 w 10006"/>
                          <a:gd name="connsiteY89" fmla="*/ 5396 h 10000"/>
                          <a:gd name="connsiteX90" fmla="*/ 1540 w 10006"/>
                          <a:gd name="connsiteY90" fmla="*/ 4615 h 10000"/>
                          <a:gd name="connsiteX91" fmla="*/ 3366 w 10006"/>
                          <a:gd name="connsiteY91" fmla="*/ 3595 h 10000"/>
                          <a:gd name="connsiteX92" fmla="*/ 9453 w 10006"/>
                          <a:gd name="connsiteY92" fmla="*/ 205 h 10000"/>
                          <a:gd name="connsiteX93" fmla="*/ 9851 w 10006"/>
                          <a:gd name="connsiteY93" fmla="*/ 0 h 10000"/>
                          <a:gd name="connsiteX0" fmla="*/ 9851 w 10006"/>
                          <a:gd name="connsiteY0" fmla="*/ 0 h 10000"/>
                          <a:gd name="connsiteX1" fmla="*/ 10006 w 10006"/>
                          <a:gd name="connsiteY1" fmla="*/ 119 h 10000"/>
                          <a:gd name="connsiteX2" fmla="*/ 9994 w 10006"/>
                          <a:gd name="connsiteY2" fmla="*/ 141 h 10000"/>
                          <a:gd name="connsiteX3" fmla="*/ 9981 w 10006"/>
                          <a:gd name="connsiteY3" fmla="*/ 171 h 10000"/>
                          <a:gd name="connsiteX4" fmla="*/ 9963 w 10006"/>
                          <a:gd name="connsiteY4" fmla="*/ 194 h 10000"/>
                          <a:gd name="connsiteX5" fmla="*/ 9931 w 10006"/>
                          <a:gd name="connsiteY5" fmla="*/ 224 h 10000"/>
                          <a:gd name="connsiteX6" fmla="*/ 9894 w 10006"/>
                          <a:gd name="connsiteY6" fmla="*/ 261 h 10000"/>
                          <a:gd name="connsiteX7" fmla="*/ 9820 w 10006"/>
                          <a:gd name="connsiteY7" fmla="*/ 313 h 10000"/>
                          <a:gd name="connsiteX8" fmla="*/ 9714 w 10006"/>
                          <a:gd name="connsiteY8" fmla="*/ 394 h 10000"/>
                          <a:gd name="connsiteX9" fmla="*/ 9584 w 10006"/>
                          <a:gd name="connsiteY9" fmla="*/ 484 h 10000"/>
                          <a:gd name="connsiteX10" fmla="*/ 9441 w 10006"/>
                          <a:gd name="connsiteY10" fmla="*/ 573 h 10000"/>
                          <a:gd name="connsiteX11" fmla="*/ 9298 w 10006"/>
                          <a:gd name="connsiteY11" fmla="*/ 663 h 10000"/>
                          <a:gd name="connsiteX12" fmla="*/ 9155 w 10006"/>
                          <a:gd name="connsiteY12" fmla="*/ 767 h 10000"/>
                          <a:gd name="connsiteX13" fmla="*/ 9037 w 10006"/>
                          <a:gd name="connsiteY13" fmla="*/ 848 h 10000"/>
                          <a:gd name="connsiteX14" fmla="*/ 8938 w 10006"/>
                          <a:gd name="connsiteY14" fmla="*/ 915 h 10000"/>
                          <a:gd name="connsiteX15" fmla="*/ 8876 w 10006"/>
                          <a:gd name="connsiteY15" fmla="*/ 952 h 10000"/>
                          <a:gd name="connsiteX16" fmla="*/ 8851 w 10006"/>
                          <a:gd name="connsiteY16" fmla="*/ 976 h 10000"/>
                          <a:gd name="connsiteX17" fmla="*/ 6428 w 10006"/>
                          <a:gd name="connsiteY17" fmla="*/ 2448 h 10000"/>
                          <a:gd name="connsiteX18" fmla="*/ 6211 w 10006"/>
                          <a:gd name="connsiteY18" fmla="*/ 2293 h 10000"/>
                          <a:gd name="connsiteX19" fmla="*/ 9807 w 10006"/>
                          <a:gd name="connsiteY19" fmla="*/ 224 h 10000"/>
                          <a:gd name="connsiteX20" fmla="*/ 9807 w 10006"/>
                          <a:gd name="connsiteY20" fmla="*/ 224 h 10000"/>
                          <a:gd name="connsiteX21" fmla="*/ 9807 w 10006"/>
                          <a:gd name="connsiteY21" fmla="*/ 209 h 10000"/>
                          <a:gd name="connsiteX22" fmla="*/ 9820 w 10006"/>
                          <a:gd name="connsiteY22" fmla="*/ 209 h 10000"/>
                          <a:gd name="connsiteX23" fmla="*/ 9832 w 10006"/>
                          <a:gd name="connsiteY23" fmla="*/ 194 h 10000"/>
                          <a:gd name="connsiteX24" fmla="*/ 9832 w 10006"/>
                          <a:gd name="connsiteY24" fmla="*/ 178 h 10000"/>
                          <a:gd name="connsiteX25" fmla="*/ 9845 w 10006"/>
                          <a:gd name="connsiteY25" fmla="*/ 171 h 10000"/>
                          <a:gd name="connsiteX26" fmla="*/ 9845 w 10006"/>
                          <a:gd name="connsiteY26" fmla="*/ 156 h 10000"/>
                          <a:gd name="connsiteX27" fmla="*/ 9832 w 10006"/>
                          <a:gd name="connsiteY27" fmla="*/ 141 h 10000"/>
                          <a:gd name="connsiteX28" fmla="*/ 9832 w 10006"/>
                          <a:gd name="connsiteY28" fmla="*/ 126 h 10000"/>
                          <a:gd name="connsiteX29" fmla="*/ 9807 w 10006"/>
                          <a:gd name="connsiteY29" fmla="*/ 126 h 10000"/>
                          <a:gd name="connsiteX30" fmla="*/ 9776 w 10006"/>
                          <a:gd name="connsiteY30" fmla="*/ 141 h 10000"/>
                          <a:gd name="connsiteX31" fmla="*/ 9745 w 10006"/>
                          <a:gd name="connsiteY31" fmla="*/ 156 h 10000"/>
                          <a:gd name="connsiteX32" fmla="*/ 9714 w 10006"/>
                          <a:gd name="connsiteY32" fmla="*/ 171 h 10000"/>
                          <a:gd name="connsiteX33" fmla="*/ 9633 w 10006"/>
                          <a:gd name="connsiteY33" fmla="*/ 224 h 10000"/>
                          <a:gd name="connsiteX34" fmla="*/ 9497 w 10006"/>
                          <a:gd name="connsiteY34" fmla="*/ 283 h 10000"/>
                          <a:gd name="connsiteX35" fmla="*/ 9323 w 10006"/>
                          <a:gd name="connsiteY35" fmla="*/ 394 h 10000"/>
                          <a:gd name="connsiteX36" fmla="*/ 9093 w 10006"/>
                          <a:gd name="connsiteY36" fmla="*/ 506 h 10000"/>
                          <a:gd name="connsiteX37" fmla="*/ 8832 w 10006"/>
                          <a:gd name="connsiteY37" fmla="*/ 655 h 10000"/>
                          <a:gd name="connsiteX38" fmla="*/ 8540 w 10006"/>
                          <a:gd name="connsiteY38" fmla="*/ 811 h 10000"/>
                          <a:gd name="connsiteX39" fmla="*/ 8211 w 10006"/>
                          <a:gd name="connsiteY39" fmla="*/ 990 h 10000"/>
                          <a:gd name="connsiteX40" fmla="*/ 7851 w 10006"/>
                          <a:gd name="connsiteY40" fmla="*/ 1183 h 10000"/>
                          <a:gd name="connsiteX41" fmla="*/ 7459 w 10006"/>
                          <a:gd name="connsiteY41" fmla="*/ 1392 h 10000"/>
                          <a:gd name="connsiteX42" fmla="*/ 7062 w 10006"/>
                          <a:gd name="connsiteY42" fmla="*/ 1615 h 10000"/>
                          <a:gd name="connsiteX43" fmla="*/ 6646 w 10006"/>
                          <a:gd name="connsiteY43" fmla="*/ 1854 h 10000"/>
                          <a:gd name="connsiteX44" fmla="*/ 6211 w 10006"/>
                          <a:gd name="connsiteY44" fmla="*/ 2084 h 10000"/>
                          <a:gd name="connsiteX45" fmla="*/ 5764 w 10006"/>
                          <a:gd name="connsiteY45" fmla="*/ 2330 h 10000"/>
                          <a:gd name="connsiteX46" fmla="*/ 5323 w 10006"/>
                          <a:gd name="connsiteY46" fmla="*/ 2583 h 10000"/>
                          <a:gd name="connsiteX47" fmla="*/ 4863 w 10006"/>
                          <a:gd name="connsiteY47" fmla="*/ 2843 h 10000"/>
                          <a:gd name="connsiteX48" fmla="*/ 4416 w 10006"/>
                          <a:gd name="connsiteY48" fmla="*/ 3089 h 10000"/>
                          <a:gd name="connsiteX49" fmla="*/ 3975 w 10006"/>
                          <a:gd name="connsiteY49" fmla="*/ 3335 h 10000"/>
                          <a:gd name="connsiteX50" fmla="*/ 3540 w 10006"/>
                          <a:gd name="connsiteY50" fmla="*/ 3587 h 10000"/>
                          <a:gd name="connsiteX51" fmla="*/ 3112 w 10006"/>
                          <a:gd name="connsiteY51" fmla="*/ 3818 h 10000"/>
                          <a:gd name="connsiteX52" fmla="*/ 2702 w 10006"/>
                          <a:gd name="connsiteY52" fmla="*/ 4057 h 10000"/>
                          <a:gd name="connsiteX53" fmla="*/ 2323 w 10006"/>
                          <a:gd name="connsiteY53" fmla="*/ 4272 h 10000"/>
                          <a:gd name="connsiteX54" fmla="*/ 1963 w 10006"/>
                          <a:gd name="connsiteY54" fmla="*/ 4481 h 10000"/>
                          <a:gd name="connsiteX55" fmla="*/ 1627 w 10006"/>
                          <a:gd name="connsiteY55" fmla="*/ 4682 h 10000"/>
                          <a:gd name="connsiteX56" fmla="*/ 1323 w 10006"/>
                          <a:gd name="connsiteY56" fmla="*/ 4846 h 10000"/>
                          <a:gd name="connsiteX57" fmla="*/ 1049 w 10006"/>
                          <a:gd name="connsiteY57" fmla="*/ 5017 h 10000"/>
                          <a:gd name="connsiteX58" fmla="*/ 820 w 10006"/>
                          <a:gd name="connsiteY58" fmla="*/ 5150 h 10000"/>
                          <a:gd name="connsiteX59" fmla="*/ 640 w 10006"/>
                          <a:gd name="connsiteY59" fmla="*/ 5278 h 10000"/>
                          <a:gd name="connsiteX60" fmla="*/ 497 w 10006"/>
                          <a:gd name="connsiteY60" fmla="*/ 5367 h 10000"/>
                          <a:gd name="connsiteX61" fmla="*/ 472 w 10006"/>
                          <a:gd name="connsiteY61" fmla="*/ 5381 h 10000"/>
                          <a:gd name="connsiteX62" fmla="*/ 428 w 10006"/>
                          <a:gd name="connsiteY62" fmla="*/ 5433 h 10000"/>
                          <a:gd name="connsiteX63" fmla="*/ 366 w 10006"/>
                          <a:gd name="connsiteY63" fmla="*/ 5500 h 10000"/>
                          <a:gd name="connsiteX64" fmla="*/ 298 w 10006"/>
                          <a:gd name="connsiteY64" fmla="*/ 5605 h 10000"/>
                          <a:gd name="connsiteX65" fmla="*/ 236 w 10006"/>
                          <a:gd name="connsiteY65" fmla="*/ 5731 h 10000"/>
                          <a:gd name="connsiteX66" fmla="*/ 180 w 10006"/>
                          <a:gd name="connsiteY66" fmla="*/ 5895 h 10000"/>
                          <a:gd name="connsiteX67" fmla="*/ 167 w 10006"/>
                          <a:gd name="connsiteY67" fmla="*/ 6089 h 10000"/>
                          <a:gd name="connsiteX68" fmla="*/ 167 w 10006"/>
                          <a:gd name="connsiteY68" fmla="*/ 6215 h 10000"/>
                          <a:gd name="connsiteX69" fmla="*/ 167 w 10006"/>
                          <a:gd name="connsiteY69" fmla="*/ 6424 h 10000"/>
                          <a:gd name="connsiteX70" fmla="*/ 167 w 10006"/>
                          <a:gd name="connsiteY70" fmla="*/ 6684 h 10000"/>
                          <a:gd name="connsiteX71" fmla="*/ 167 w 10006"/>
                          <a:gd name="connsiteY71" fmla="*/ 6989 h 10000"/>
                          <a:gd name="connsiteX72" fmla="*/ 167 w 10006"/>
                          <a:gd name="connsiteY72" fmla="*/ 7324 h 10000"/>
                          <a:gd name="connsiteX73" fmla="*/ 180 w 10006"/>
                          <a:gd name="connsiteY73" fmla="*/ 7674 h 10000"/>
                          <a:gd name="connsiteX74" fmla="*/ 180 w 10006"/>
                          <a:gd name="connsiteY74" fmla="*/ 8031 h 10000"/>
                          <a:gd name="connsiteX75" fmla="*/ 180 w 10006"/>
                          <a:gd name="connsiteY75" fmla="*/ 8381 h 10000"/>
                          <a:gd name="connsiteX76" fmla="*/ 180 w 10006"/>
                          <a:gd name="connsiteY76" fmla="*/ 8709 h 10000"/>
                          <a:gd name="connsiteX77" fmla="*/ 180 w 10006"/>
                          <a:gd name="connsiteY77" fmla="*/ 9006 h 10000"/>
                          <a:gd name="connsiteX78" fmla="*/ 192 w 10006"/>
                          <a:gd name="connsiteY78" fmla="*/ 9267 h 10000"/>
                          <a:gd name="connsiteX79" fmla="*/ 192 w 10006"/>
                          <a:gd name="connsiteY79" fmla="*/ 9461 h 10000"/>
                          <a:gd name="connsiteX80" fmla="*/ 192 w 10006"/>
                          <a:gd name="connsiteY80" fmla="*/ 9580 h 10000"/>
                          <a:gd name="connsiteX81" fmla="*/ 192 w 10006"/>
                          <a:gd name="connsiteY81" fmla="*/ 9632 h 10000"/>
                          <a:gd name="connsiteX82" fmla="*/ 8975 w 10006"/>
                          <a:gd name="connsiteY82" fmla="*/ 4630 h 10000"/>
                          <a:gd name="connsiteX83" fmla="*/ 8863 w 10006"/>
                          <a:gd name="connsiteY83" fmla="*/ 5150 h 10000"/>
                          <a:gd name="connsiteX84" fmla="*/ 243 w 10006"/>
                          <a:gd name="connsiteY84" fmla="*/ 10000 h 10000"/>
                          <a:gd name="connsiteX85" fmla="*/ 18 w 10006"/>
                          <a:gd name="connsiteY85" fmla="*/ 9304 h 10000"/>
                          <a:gd name="connsiteX86" fmla="*/ 18 w 10006"/>
                          <a:gd name="connsiteY86" fmla="*/ 5985 h 10000"/>
                          <a:gd name="connsiteX87" fmla="*/ 81 w 10006"/>
                          <a:gd name="connsiteY87" fmla="*/ 5709 h 10000"/>
                          <a:gd name="connsiteX88" fmla="*/ 279 w 10006"/>
                          <a:gd name="connsiteY88" fmla="*/ 5396 h 10000"/>
                          <a:gd name="connsiteX89" fmla="*/ 1540 w 10006"/>
                          <a:gd name="connsiteY89" fmla="*/ 4615 h 10000"/>
                          <a:gd name="connsiteX90" fmla="*/ 3366 w 10006"/>
                          <a:gd name="connsiteY90" fmla="*/ 3595 h 10000"/>
                          <a:gd name="connsiteX91" fmla="*/ 9453 w 10006"/>
                          <a:gd name="connsiteY91" fmla="*/ 205 h 10000"/>
                          <a:gd name="connsiteX92" fmla="*/ 9851 w 10006"/>
                          <a:gd name="connsiteY92" fmla="*/ 0 h 10000"/>
                          <a:gd name="connsiteX0" fmla="*/ 9851 w 9994"/>
                          <a:gd name="connsiteY0" fmla="*/ 0 h 10000"/>
                          <a:gd name="connsiteX1" fmla="*/ 9994 w 9994"/>
                          <a:gd name="connsiteY1" fmla="*/ 141 h 10000"/>
                          <a:gd name="connsiteX2" fmla="*/ 9981 w 9994"/>
                          <a:gd name="connsiteY2" fmla="*/ 171 h 10000"/>
                          <a:gd name="connsiteX3" fmla="*/ 9963 w 9994"/>
                          <a:gd name="connsiteY3" fmla="*/ 194 h 10000"/>
                          <a:gd name="connsiteX4" fmla="*/ 9931 w 9994"/>
                          <a:gd name="connsiteY4" fmla="*/ 224 h 10000"/>
                          <a:gd name="connsiteX5" fmla="*/ 9894 w 9994"/>
                          <a:gd name="connsiteY5" fmla="*/ 261 h 10000"/>
                          <a:gd name="connsiteX6" fmla="*/ 9820 w 9994"/>
                          <a:gd name="connsiteY6" fmla="*/ 313 h 10000"/>
                          <a:gd name="connsiteX7" fmla="*/ 9714 w 9994"/>
                          <a:gd name="connsiteY7" fmla="*/ 394 h 10000"/>
                          <a:gd name="connsiteX8" fmla="*/ 9584 w 9994"/>
                          <a:gd name="connsiteY8" fmla="*/ 484 h 10000"/>
                          <a:gd name="connsiteX9" fmla="*/ 9441 w 9994"/>
                          <a:gd name="connsiteY9" fmla="*/ 573 h 10000"/>
                          <a:gd name="connsiteX10" fmla="*/ 9298 w 9994"/>
                          <a:gd name="connsiteY10" fmla="*/ 663 h 10000"/>
                          <a:gd name="connsiteX11" fmla="*/ 9155 w 9994"/>
                          <a:gd name="connsiteY11" fmla="*/ 767 h 10000"/>
                          <a:gd name="connsiteX12" fmla="*/ 9037 w 9994"/>
                          <a:gd name="connsiteY12" fmla="*/ 848 h 10000"/>
                          <a:gd name="connsiteX13" fmla="*/ 8938 w 9994"/>
                          <a:gd name="connsiteY13" fmla="*/ 915 h 10000"/>
                          <a:gd name="connsiteX14" fmla="*/ 8876 w 9994"/>
                          <a:gd name="connsiteY14" fmla="*/ 952 h 10000"/>
                          <a:gd name="connsiteX15" fmla="*/ 8851 w 9994"/>
                          <a:gd name="connsiteY15" fmla="*/ 976 h 10000"/>
                          <a:gd name="connsiteX16" fmla="*/ 6428 w 9994"/>
                          <a:gd name="connsiteY16" fmla="*/ 2448 h 10000"/>
                          <a:gd name="connsiteX17" fmla="*/ 6211 w 9994"/>
                          <a:gd name="connsiteY17" fmla="*/ 2293 h 10000"/>
                          <a:gd name="connsiteX18" fmla="*/ 9807 w 9994"/>
                          <a:gd name="connsiteY18" fmla="*/ 224 h 10000"/>
                          <a:gd name="connsiteX19" fmla="*/ 9807 w 9994"/>
                          <a:gd name="connsiteY19" fmla="*/ 224 h 10000"/>
                          <a:gd name="connsiteX20" fmla="*/ 9807 w 9994"/>
                          <a:gd name="connsiteY20" fmla="*/ 209 h 10000"/>
                          <a:gd name="connsiteX21" fmla="*/ 9820 w 9994"/>
                          <a:gd name="connsiteY21" fmla="*/ 209 h 10000"/>
                          <a:gd name="connsiteX22" fmla="*/ 9832 w 9994"/>
                          <a:gd name="connsiteY22" fmla="*/ 194 h 10000"/>
                          <a:gd name="connsiteX23" fmla="*/ 9832 w 9994"/>
                          <a:gd name="connsiteY23" fmla="*/ 178 h 10000"/>
                          <a:gd name="connsiteX24" fmla="*/ 9845 w 9994"/>
                          <a:gd name="connsiteY24" fmla="*/ 171 h 10000"/>
                          <a:gd name="connsiteX25" fmla="*/ 9845 w 9994"/>
                          <a:gd name="connsiteY25" fmla="*/ 156 h 10000"/>
                          <a:gd name="connsiteX26" fmla="*/ 9832 w 9994"/>
                          <a:gd name="connsiteY26" fmla="*/ 141 h 10000"/>
                          <a:gd name="connsiteX27" fmla="*/ 9832 w 9994"/>
                          <a:gd name="connsiteY27" fmla="*/ 126 h 10000"/>
                          <a:gd name="connsiteX28" fmla="*/ 9807 w 9994"/>
                          <a:gd name="connsiteY28" fmla="*/ 126 h 10000"/>
                          <a:gd name="connsiteX29" fmla="*/ 9776 w 9994"/>
                          <a:gd name="connsiteY29" fmla="*/ 141 h 10000"/>
                          <a:gd name="connsiteX30" fmla="*/ 9745 w 9994"/>
                          <a:gd name="connsiteY30" fmla="*/ 156 h 10000"/>
                          <a:gd name="connsiteX31" fmla="*/ 9714 w 9994"/>
                          <a:gd name="connsiteY31" fmla="*/ 171 h 10000"/>
                          <a:gd name="connsiteX32" fmla="*/ 9633 w 9994"/>
                          <a:gd name="connsiteY32" fmla="*/ 224 h 10000"/>
                          <a:gd name="connsiteX33" fmla="*/ 9497 w 9994"/>
                          <a:gd name="connsiteY33" fmla="*/ 283 h 10000"/>
                          <a:gd name="connsiteX34" fmla="*/ 9323 w 9994"/>
                          <a:gd name="connsiteY34" fmla="*/ 394 h 10000"/>
                          <a:gd name="connsiteX35" fmla="*/ 9093 w 9994"/>
                          <a:gd name="connsiteY35" fmla="*/ 506 h 10000"/>
                          <a:gd name="connsiteX36" fmla="*/ 8832 w 9994"/>
                          <a:gd name="connsiteY36" fmla="*/ 655 h 10000"/>
                          <a:gd name="connsiteX37" fmla="*/ 8540 w 9994"/>
                          <a:gd name="connsiteY37" fmla="*/ 811 h 10000"/>
                          <a:gd name="connsiteX38" fmla="*/ 8211 w 9994"/>
                          <a:gd name="connsiteY38" fmla="*/ 990 h 10000"/>
                          <a:gd name="connsiteX39" fmla="*/ 7851 w 9994"/>
                          <a:gd name="connsiteY39" fmla="*/ 1183 h 10000"/>
                          <a:gd name="connsiteX40" fmla="*/ 7459 w 9994"/>
                          <a:gd name="connsiteY40" fmla="*/ 1392 h 10000"/>
                          <a:gd name="connsiteX41" fmla="*/ 7062 w 9994"/>
                          <a:gd name="connsiteY41" fmla="*/ 1615 h 10000"/>
                          <a:gd name="connsiteX42" fmla="*/ 6646 w 9994"/>
                          <a:gd name="connsiteY42" fmla="*/ 1854 h 10000"/>
                          <a:gd name="connsiteX43" fmla="*/ 6211 w 9994"/>
                          <a:gd name="connsiteY43" fmla="*/ 2084 h 10000"/>
                          <a:gd name="connsiteX44" fmla="*/ 5764 w 9994"/>
                          <a:gd name="connsiteY44" fmla="*/ 2330 h 10000"/>
                          <a:gd name="connsiteX45" fmla="*/ 5323 w 9994"/>
                          <a:gd name="connsiteY45" fmla="*/ 2583 h 10000"/>
                          <a:gd name="connsiteX46" fmla="*/ 4863 w 9994"/>
                          <a:gd name="connsiteY46" fmla="*/ 2843 h 10000"/>
                          <a:gd name="connsiteX47" fmla="*/ 4416 w 9994"/>
                          <a:gd name="connsiteY47" fmla="*/ 3089 h 10000"/>
                          <a:gd name="connsiteX48" fmla="*/ 3975 w 9994"/>
                          <a:gd name="connsiteY48" fmla="*/ 3335 h 10000"/>
                          <a:gd name="connsiteX49" fmla="*/ 3540 w 9994"/>
                          <a:gd name="connsiteY49" fmla="*/ 3587 h 10000"/>
                          <a:gd name="connsiteX50" fmla="*/ 3112 w 9994"/>
                          <a:gd name="connsiteY50" fmla="*/ 3818 h 10000"/>
                          <a:gd name="connsiteX51" fmla="*/ 2702 w 9994"/>
                          <a:gd name="connsiteY51" fmla="*/ 4057 h 10000"/>
                          <a:gd name="connsiteX52" fmla="*/ 2323 w 9994"/>
                          <a:gd name="connsiteY52" fmla="*/ 4272 h 10000"/>
                          <a:gd name="connsiteX53" fmla="*/ 1963 w 9994"/>
                          <a:gd name="connsiteY53" fmla="*/ 4481 h 10000"/>
                          <a:gd name="connsiteX54" fmla="*/ 1627 w 9994"/>
                          <a:gd name="connsiteY54" fmla="*/ 4682 h 10000"/>
                          <a:gd name="connsiteX55" fmla="*/ 1323 w 9994"/>
                          <a:gd name="connsiteY55" fmla="*/ 4846 h 10000"/>
                          <a:gd name="connsiteX56" fmla="*/ 1049 w 9994"/>
                          <a:gd name="connsiteY56" fmla="*/ 5017 h 10000"/>
                          <a:gd name="connsiteX57" fmla="*/ 820 w 9994"/>
                          <a:gd name="connsiteY57" fmla="*/ 5150 h 10000"/>
                          <a:gd name="connsiteX58" fmla="*/ 640 w 9994"/>
                          <a:gd name="connsiteY58" fmla="*/ 5278 h 10000"/>
                          <a:gd name="connsiteX59" fmla="*/ 497 w 9994"/>
                          <a:gd name="connsiteY59" fmla="*/ 5367 h 10000"/>
                          <a:gd name="connsiteX60" fmla="*/ 472 w 9994"/>
                          <a:gd name="connsiteY60" fmla="*/ 5381 h 10000"/>
                          <a:gd name="connsiteX61" fmla="*/ 428 w 9994"/>
                          <a:gd name="connsiteY61" fmla="*/ 5433 h 10000"/>
                          <a:gd name="connsiteX62" fmla="*/ 366 w 9994"/>
                          <a:gd name="connsiteY62" fmla="*/ 5500 h 10000"/>
                          <a:gd name="connsiteX63" fmla="*/ 298 w 9994"/>
                          <a:gd name="connsiteY63" fmla="*/ 5605 h 10000"/>
                          <a:gd name="connsiteX64" fmla="*/ 236 w 9994"/>
                          <a:gd name="connsiteY64" fmla="*/ 5731 h 10000"/>
                          <a:gd name="connsiteX65" fmla="*/ 180 w 9994"/>
                          <a:gd name="connsiteY65" fmla="*/ 5895 h 10000"/>
                          <a:gd name="connsiteX66" fmla="*/ 167 w 9994"/>
                          <a:gd name="connsiteY66" fmla="*/ 6089 h 10000"/>
                          <a:gd name="connsiteX67" fmla="*/ 167 w 9994"/>
                          <a:gd name="connsiteY67" fmla="*/ 6215 h 10000"/>
                          <a:gd name="connsiteX68" fmla="*/ 167 w 9994"/>
                          <a:gd name="connsiteY68" fmla="*/ 6424 h 10000"/>
                          <a:gd name="connsiteX69" fmla="*/ 167 w 9994"/>
                          <a:gd name="connsiteY69" fmla="*/ 6684 h 10000"/>
                          <a:gd name="connsiteX70" fmla="*/ 167 w 9994"/>
                          <a:gd name="connsiteY70" fmla="*/ 6989 h 10000"/>
                          <a:gd name="connsiteX71" fmla="*/ 167 w 9994"/>
                          <a:gd name="connsiteY71" fmla="*/ 7324 h 10000"/>
                          <a:gd name="connsiteX72" fmla="*/ 180 w 9994"/>
                          <a:gd name="connsiteY72" fmla="*/ 7674 h 10000"/>
                          <a:gd name="connsiteX73" fmla="*/ 180 w 9994"/>
                          <a:gd name="connsiteY73" fmla="*/ 8031 h 10000"/>
                          <a:gd name="connsiteX74" fmla="*/ 180 w 9994"/>
                          <a:gd name="connsiteY74" fmla="*/ 8381 h 10000"/>
                          <a:gd name="connsiteX75" fmla="*/ 180 w 9994"/>
                          <a:gd name="connsiteY75" fmla="*/ 8709 h 10000"/>
                          <a:gd name="connsiteX76" fmla="*/ 180 w 9994"/>
                          <a:gd name="connsiteY76" fmla="*/ 9006 h 10000"/>
                          <a:gd name="connsiteX77" fmla="*/ 192 w 9994"/>
                          <a:gd name="connsiteY77" fmla="*/ 9267 h 10000"/>
                          <a:gd name="connsiteX78" fmla="*/ 192 w 9994"/>
                          <a:gd name="connsiteY78" fmla="*/ 9461 h 10000"/>
                          <a:gd name="connsiteX79" fmla="*/ 192 w 9994"/>
                          <a:gd name="connsiteY79" fmla="*/ 9580 h 10000"/>
                          <a:gd name="connsiteX80" fmla="*/ 192 w 9994"/>
                          <a:gd name="connsiteY80" fmla="*/ 9632 h 10000"/>
                          <a:gd name="connsiteX81" fmla="*/ 8975 w 9994"/>
                          <a:gd name="connsiteY81" fmla="*/ 4630 h 10000"/>
                          <a:gd name="connsiteX82" fmla="*/ 8863 w 9994"/>
                          <a:gd name="connsiteY82" fmla="*/ 5150 h 10000"/>
                          <a:gd name="connsiteX83" fmla="*/ 243 w 9994"/>
                          <a:gd name="connsiteY83" fmla="*/ 10000 h 10000"/>
                          <a:gd name="connsiteX84" fmla="*/ 18 w 9994"/>
                          <a:gd name="connsiteY84" fmla="*/ 9304 h 10000"/>
                          <a:gd name="connsiteX85" fmla="*/ 18 w 9994"/>
                          <a:gd name="connsiteY85" fmla="*/ 5985 h 10000"/>
                          <a:gd name="connsiteX86" fmla="*/ 81 w 9994"/>
                          <a:gd name="connsiteY86" fmla="*/ 5709 h 10000"/>
                          <a:gd name="connsiteX87" fmla="*/ 279 w 9994"/>
                          <a:gd name="connsiteY87" fmla="*/ 5396 h 10000"/>
                          <a:gd name="connsiteX88" fmla="*/ 1540 w 9994"/>
                          <a:gd name="connsiteY88" fmla="*/ 4615 h 10000"/>
                          <a:gd name="connsiteX89" fmla="*/ 3366 w 9994"/>
                          <a:gd name="connsiteY89" fmla="*/ 3595 h 10000"/>
                          <a:gd name="connsiteX90" fmla="*/ 9453 w 9994"/>
                          <a:gd name="connsiteY90" fmla="*/ 205 h 10000"/>
                          <a:gd name="connsiteX91" fmla="*/ 9851 w 9994"/>
                          <a:gd name="connsiteY91" fmla="*/ 0 h 10000"/>
                          <a:gd name="connsiteX0" fmla="*/ 9857 w 10000"/>
                          <a:gd name="connsiteY0" fmla="*/ 0 h 10000"/>
                          <a:gd name="connsiteX1" fmla="*/ 10000 w 10000"/>
                          <a:gd name="connsiteY1" fmla="*/ 141 h 10000"/>
                          <a:gd name="connsiteX2" fmla="*/ 9987 w 10000"/>
                          <a:gd name="connsiteY2" fmla="*/ 171 h 10000"/>
                          <a:gd name="connsiteX3" fmla="*/ 9969 w 10000"/>
                          <a:gd name="connsiteY3" fmla="*/ 194 h 10000"/>
                          <a:gd name="connsiteX4" fmla="*/ 9900 w 10000"/>
                          <a:gd name="connsiteY4" fmla="*/ 261 h 10000"/>
                          <a:gd name="connsiteX5" fmla="*/ 9826 w 10000"/>
                          <a:gd name="connsiteY5" fmla="*/ 313 h 10000"/>
                          <a:gd name="connsiteX6" fmla="*/ 9720 w 10000"/>
                          <a:gd name="connsiteY6" fmla="*/ 394 h 10000"/>
                          <a:gd name="connsiteX7" fmla="*/ 9590 w 10000"/>
                          <a:gd name="connsiteY7" fmla="*/ 484 h 10000"/>
                          <a:gd name="connsiteX8" fmla="*/ 9447 w 10000"/>
                          <a:gd name="connsiteY8" fmla="*/ 573 h 10000"/>
                          <a:gd name="connsiteX9" fmla="*/ 9304 w 10000"/>
                          <a:gd name="connsiteY9" fmla="*/ 663 h 10000"/>
                          <a:gd name="connsiteX10" fmla="*/ 9160 w 10000"/>
                          <a:gd name="connsiteY10" fmla="*/ 767 h 10000"/>
                          <a:gd name="connsiteX11" fmla="*/ 9042 w 10000"/>
                          <a:gd name="connsiteY11" fmla="*/ 848 h 10000"/>
                          <a:gd name="connsiteX12" fmla="*/ 8943 w 10000"/>
                          <a:gd name="connsiteY12" fmla="*/ 915 h 10000"/>
                          <a:gd name="connsiteX13" fmla="*/ 8881 w 10000"/>
                          <a:gd name="connsiteY13" fmla="*/ 952 h 10000"/>
                          <a:gd name="connsiteX14" fmla="*/ 8856 w 10000"/>
                          <a:gd name="connsiteY14" fmla="*/ 976 h 10000"/>
                          <a:gd name="connsiteX15" fmla="*/ 6432 w 10000"/>
                          <a:gd name="connsiteY15" fmla="*/ 2448 h 10000"/>
                          <a:gd name="connsiteX16" fmla="*/ 6215 w 10000"/>
                          <a:gd name="connsiteY16" fmla="*/ 2293 h 10000"/>
                          <a:gd name="connsiteX17" fmla="*/ 9813 w 10000"/>
                          <a:gd name="connsiteY17" fmla="*/ 224 h 10000"/>
                          <a:gd name="connsiteX18" fmla="*/ 9813 w 10000"/>
                          <a:gd name="connsiteY18" fmla="*/ 224 h 10000"/>
                          <a:gd name="connsiteX19" fmla="*/ 9813 w 10000"/>
                          <a:gd name="connsiteY19" fmla="*/ 209 h 10000"/>
                          <a:gd name="connsiteX20" fmla="*/ 9826 w 10000"/>
                          <a:gd name="connsiteY20" fmla="*/ 209 h 10000"/>
                          <a:gd name="connsiteX21" fmla="*/ 9838 w 10000"/>
                          <a:gd name="connsiteY21" fmla="*/ 194 h 10000"/>
                          <a:gd name="connsiteX22" fmla="*/ 9838 w 10000"/>
                          <a:gd name="connsiteY22" fmla="*/ 178 h 10000"/>
                          <a:gd name="connsiteX23" fmla="*/ 9851 w 10000"/>
                          <a:gd name="connsiteY23" fmla="*/ 171 h 10000"/>
                          <a:gd name="connsiteX24" fmla="*/ 9851 w 10000"/>
                          <a:gd name="connsiteY24" fmla="*/ 156 h 10000"/>
                          <a:gd name="connsiteX25" fmla="*/ 9838 w 10000"/>
                          <a:gd name="connsiteY25" fmla="*/ 141 h 10000"/>
                          <a:gd name="connsiteX26" fmla="*/ 9838 w 10000"/>
                          <a:gd name="connsiteY26" fmla="*/ 126 h 10000"/>
                          <a:gd name="connsiteX27" fmla="*/ 9813 w 10000"/>
                          <a:gd name="connsiteY27" fmla="*/ 126 h 10000"/>
                          <a:gd name="connsiteX28" fmla="*/ 9782 w 10000"/>
                          <a:gd name="connsiteY28" fmla="*/ 141 h 10000"/>
                          <a:gd name="connsiteX29" fmla="*/ 9751 w 10000"/>
                          <a:gd name="connsiteY29" fmla="*/ 156 h 10000"/>
                          <a:gd name="connsiteX30" fmla="*/ 9720 w 10000"/>
                          <a:gd name="connsiteY30" fmla="*/ 171 h 10000"/>
                          <a:gd name="connsiteX31" fmla="*/ 9639 w 10000"/>
                          <a:gd name="connsiteY31" fmla="*/ 224 h 10000"/>
                          <a:gd name="connsiteX32" fmla="*/ 9503 w 10000"/>
                          <a:gd name="connsiteY32" fmla="*/ 283 h 10000"/>
                          <a:gd name="connsiteX33" fmla="*/ 9329 w 10000"/>
                          <a:gd name="connsiteY33" fmla="*/ 394 h 10000"/>
                          <a:gd name="connsiteX34" fmla="*/ 9098 w 10000"/>
                          <a:gd name="connsiteY34" fmla="*/ 506 h 10000"/>
                          <a:gd name="connsiteX35" fmla="*/ 8837 w 10000"/>
                          <a:gd name="connsiteY35" fmla="*/ 655 h 10000"/>
                          <a:gd name="connsiteX36" fmla="*/ 8545 w 10000"/>
                          <a:gd name="connsiteY36" fmla="*/ 811 h 10000"/>
                          <a:gd name="connsiteX37" fmla="*/ 8216 w 10000"/>
                          <a:gd name="connsiteY37" fmla="*/ 990 h 10000"/>
                          <a:gd name="connsiteX38" fmla="*/ 7856 w 10000"/>
                          <a:gd name="connsiteY38" fmla="*/ 1183 h 10000"/>
                          <a:gd name="connsiteX39" fmla="*/ 7463 w 10000"/>
                          <a:gd name="connsiteY39" fmla="*/ 1392 h 10000"/>
                          <a:gd name="connsiteX40" fmla="*/ 7066 w 10000"/>
                          <a:gd name="connsiteY40" fmla="*/ 1615 h 10000"/>
                          <a:gd name="connsiteX41" fmla="*/ 6650 w 10000"/>
                          <a:gd name="connsiteY41" fmla="*/ 1854 h 10000"/>
                          <a:gd name="connsiteX42" fmla="*/ 6215 w 10000"/>
                          <a:gd name="connsiteY42" fmla="*/ 2084 h 10000"/>
                          <a:gd name="connsiteX43" fmla="*/ 5767 w 10000"/>
                          <a:gd name="connsiteY43" fmla="*/ 2330 h 10000"/>
                          <a:gd name="connsiteX44" fmla="*/ 5326 w 10000"/>
                          <a:gd name="connsiteY44" fmla="*/ 2583 h 10000"/>
                          <a:gd name="connsiteX45" fmla="*/ 4866 w 10000"/>
                          <a:gd name="connsiteY45" fmla="*/ 2843 h 10000"/>
                          <a:gd name="connsiteX46" fmla="*/ 4419 w 10000"/>
                          <a:gd name="connsiteY46" fmla="*/ 3089 h 10000"/>
                          <a:gd name="connsiteX47" fmla="*/ 3977 w 10000"/>
                          <a:gd name="connsiteY47" fmla="*/ 3335 h 10000"/>
                          <a:gd name="connsiteX48" fmla="*/ 3542 w 10000"/>
                          <a:gd name="connsiteY48" fmla="*/ 3587 h 10000"/>
                          <a:gd name="connsiteX49" fmla="*/ 3114 w 10000"/>
                          <a:gd name="connsiteY49" fmla="*/ 3818 h 10000"/>
                          <a:gd name="connsiteX50" fmla="*/ 2704 w 10000"/>
                          <a:gd name="connsiteY50" fmla="*/ 4057 h 10000"/>
                          <a:gd name="connsiteX51" fmla="*/ 2324 w 10000"/>
                          <a:gd name="connsiteY51" fmla="*/ 4272 h 10000"/>
                          <a:gd name="connsiteX52" fmla="*/ 1964 w 10000"/>
                          <a:gd name="connsiteY52" fmla="*/ 4481 h 10000"/>
                          <a:gd name="connsiteX53" fmla="*/ 1628 w 10000"/>
                          <a:gd name="connsiteY53" fmla="*/ 4682 h 10000"/>
                          <a:gd name="connsiteX54" fmla="*/ 1324 w 10000"/>
                          <a:gd name="connsiteY54" fmla="*/ 4846 h 10000"/>
                          <a:gd name="connsiteX55" fmla="*/ 1050 w 10000"/>
                          <a:gd name="connsiteY55" fmla="*/ 5017 h 10000"/>
                          <a:gd name="connsiteX56" fmla="*/ 820 w 10000"/>
                          <a:gd name="connsiteY56" fmla="*/ 5150 h 10000"/>
                          <a:gd name="connsiteX57" fmla="*/ 640 w 10000"/>
                          <a:gd name="connsiteY57" fmla="*/ 5278 h 10000"/>
                          <a:gd name="connsiteX58" fmla="*/ 497 w 10000"/>
                          <a:gd name="connsiteY58" fmla="*/ 5367 h 10000"/>
                          <a:gd name="connsiteX59" fmla="*/ 472 w 10000"/>
                          <a:gd name="connsiteY59" fmla="*/ 5381 h 10000"/>
                          <a:gd name="connsiteX60" fmla="*/ 428 w 10000"/>
                          <a:gd name="connsiteY60" fmla="*/ 5433 h 10000"/>
                          <a:gd name="connsiteX61" fmla="*/ 366 w 10000"/>
                          <a:gd name="connsiteY61" fmla="*/ 5500 h 10000"/>
                          <a:gd name="connsiteX62" fmla="*/ 298 w 10000"/>
                          <a:gd name="connsiteY62" fmla="*/ 5605 h 10000"/>
                          <a:gd name="connsiteX63" fmla="*/ 236 w 10000"/>
                          <a:gd name="connsiteY63" fmla="*/ 5731 h 10000"/>
                          <a:gd name="connsiteX64" fmla="*/ 180 w 10000"/>
                          <a:gd name="connsiteY64" fmla="*/ 5895 h 10000"/>
                          <a:gd name="connsiteX65" fmla="*/ 167 w 10000"/>
                          <a:gd name="connsiteY65" fmla="*/ 6089 h 10000"/>
                          <a:gd name="connsiteX66" fmla="*/ 167 w 10000"/>
                          <a:gd name="connsiteY66" fmla="*/ 6215 h 10000"/>
                          <a:gd name="connsiteX67" fmla="*/ 167 w 10000"/>
                          <a:gd name="connsiteY67" fmla="*/ 6424 h 10000"/>
                          <a:gd name="connsiteX68" fmla="*/ 167 w 10000"/>
                          <a:gd name="connsiteY68" fmla="*/ 6684 h 10000"/>
                          <a:gd name="connsiteX69" fmla="*/ 167 w 10000"/>
                          <a:gd name="connsiteY69" fmla="*/ 6989 h 10000"/>
                          <a:gd name="connsiteX70" fmla="*/ 167 w 10000"/>
                          <a:gd name="connsiteY70" fmla="*/ 7324 h 10000"/>
                          <a:gd name="connsiteX71" fmla="*/ 180 w 10000"/>
                          <a:gd name="connsiteY71" fmla="*/ 7674 h 10000"/>
                          <a:gd name="connsiteX72" fmla="*/ 180 w 10000"/>
                          <a:gd name="connsiteY72" fmla="*/ 8031 h 10000"/>
                          <a:gd name="connsiteX73" fmla="*/ 180 w 10000"/>
                          <a:gd name="connsiteY73" fmla="*/ 8381 h 10000"/>
                          <a:gd name="connsiteX74" fmla="*/ 180 w 10000"/>
                          <a:gd name="connsiteY74" fmla="*/ 8709 h 10000"/>
                          <a:gd name="connsiteX75" fmla="*/ 180 w 10000"/>
                          <a:gd name="connsiteY75" fmla="*/ 9006 h 10000"/>
                          <a:gd name="connsiteX76" fmla="*/ 192 w 10000"/>
                          <a:gd name="connsiteY76" fmla="*/ 9267 h 10000"/>
                          <a:gd name="connsiteX77" fmla="*/ 192 w 10000"/>
                          <a:gd name="connsiteY77" fmla="*/ 9461 h 10000"/>
                          <a:gd name="connsiteX78" fmla="*/ 192 w 10000"/>
                          <a:gd name="connsiteY78" fmla="*/ 9580 h 10000"/>
                          <a:gd name="connsiteX79" fmla="*/ 192 w 10000"/>
                          <a:gd name="connsiteY79" fmla="*/ 9632 h 10000"/>
                          <a:gd name="connsiteX80" fmla="*/ 8980 w 10000"/>
                          <a:gd name="connsiteY80" fmla="*/ 4630 h 10000"/>
                          <a:gd name="connsiteX81" fmla="*/ 8868 w 10000"/>
                          <a:gd name="connsiteY81" fmla="*/ 5150 h 10000"/>
                          <a:gd name="connsiteX82" fmla="*/ 243 w 10000"/>
                          <a:gd name="connsiteY82" fmla="*/ 10000 h 10000"/>
                          <a:gd name="connsiteX83" fmla="*/ 18 w 10000"/>
                          <a:gd name="connsiteY83" fmla="*/ 9304 h 10000"/>
                          <a:gd name="connsiteX84" fmla="*/ 18 w 10000"/>
                          <a:gd name="connsiteY84" fmla="*/ 5985 h 10000"/>
                          <a:gd name="connsiteX85" fmla="*/ 81 w 10000"/>
                          <a:gd name="connsiteY85" fmla="*/ 5709 h 10000"/>
                          <a:gd name="connsiteX86" fmla="*/ 279 w 10000"/>
                          <a:gd name="connsiteY86" fmla="*/ 5396 h 10000"/>
                          <a:gd name="connsiteX87" fmla="*/ 1541 w 10000"/>
                          <a:gd name="connsiteY87" fmla="*/ 4615 h 10000"/>
                          <a:gd name="connsiteX88" fmla="*/ 3368 w 10000"/>
                          <a:gd name="connsiteY88" fmla="*/ 3595 h 10000"/>
                          <a:gd name="connsiteX89" fmla="*/ 9459 w 10000"/>
                          <a:gd name="connsiteY89" fmla="*/ 205 h 10000"/>
                          <a:gd name="connsiteX90" fmla="*/ 9857 w 10000"/>
                          <a:gd name="connsiteY90" fmla="*/ 0 h 10000"/>
                          <a:gd name="connsiteX0" fmla="*/ 9857 w 10000"/>
                          <a:gd name="connsiteY0" fmla="*/ 0 h 10000"/>
                          <a:gd name="connsiteX1" fmla="*/ 10000 w 10000"/>
                          <a:gd name="connsiteY1" fmla="*/ 141 h 10000"/>
                          <a:gd name="connsiteX2" fmla="*/ 9987 w 10000"/>
                          <a:gd name="connsiteY2" fmla="*/ 171 h 10000"/>
                          <a:gd name="connsiteX3" fmla="*/ 9900 w 10000"/>
                          <a:gd name="connsiteY3" fmla="*/ 261 h 10000"/>
                          <a:gd name="connsiteX4" fmla="*/ 9826 w 10000"/>
                          <a:gd name="connsiteY4" fmla="*/ 313 h 10000"/>
                          <a:gd name="connsiteX5" fmla="*/ 9720 w 10000"/>
                          <a:gd name="connsiteY5" fmla="*/ 394 h 10000"/>
                          <a:gd name="connsiteX6" fmla="*/ 9590 w 10000"/>
                          <a:gd name="connsiteY6" fmla="*/ 484 h 10000"/>
                          <a:gd name="connsiteX7" fmla="*/ 9447 w 10000"/>
                          <a:gd name="connsiteY7" fmla="*/ 573 h 10000"/>
                          <a:gd name="connsiteX8" fmla="*/ 9304 w 10000"/>
                          <a:gd name="connsiteY8" fmla="*/ 663 h 10000"/>
                          <a:gd name="connsiteX9" fmla="*/ 9160 w 10000"/>
                          <a:gd name="connsiteY9" fmla="*/ 767 h 10000"/>
                          <a:gd name="connsiteX10" fmla="*/ 9042 w 10000"/>
                          <a:gd name="connsiteY10" fmla="*/ 848 h 10000"/>
                          <a:gd name="connsiteX11" fmla="*/ 8943 w 10000"/>
                          <a:gd name="connsiteY11" fmla="*/ 915 h 10000"/>
                          <a:gd name="connsiteX12" fmla="*/ 8881 w 10000"/>
                          <a:gd name="connsiteY12" fmla="*/ 952 h 10000"/>
                          <a:gd name="connsiteX13" fmla="*/ 8856 w 10000"/>
                          <a:gd name="connsiteY13" fmla="*/ 976 h 10000"/>
                          <a:gd name="connsiteX14" fmla="*/ 6432 w 10000"/>
                          <a:gd name="connsiteY14" fmla="*/ 2448 h 10000"/>
                          <a:gd name="connsiteX15" fmla="*/ 6215 w 10000"/>
                          <a:gd name="connsiteY15" fmla="*/ 2293 h 10000"/>
                          <a:gd name="connsiteX16" fmla="*/ 9813 w 10000"/>
                          <a:gd name="connsiteY16" fmla="*/ 224 h 10000"/>
                          <a:gd name="connsiteX17" fmla="*/ 9813 w 10000"/>
                          <a:gd name="connsiteY17" fmla="*/ 224 h 10000"/>
                          <a:gd name="connsiteX18" fmla="*/ 9813 w 10000"/>
                          <a:gd name="connsiteY18" fmla="*/ 209 h 10000"/>
                          <a:gd name="connsiteX19" fmla="*/ 9826 w 10000"/>
                          <a:gd name="connsiteY19" fmla="*/ 209 h 10000"/>
                          <a:gd name="connsiteX20" fmla="*/ 9838 w 10000"/>
                          <a:gd name="connsiteY20" fmla="*/ 194 h 10000"/>
                          <a:gd name="connsiteX21" fmla="*/ 9838 w 10000"/>
                          <a:gd name="connsiteY21" fmla="*/ 178 h 10000"/>
                          <a:gd name="connsiteX22" fmla="*/ 9851 w 10000"/>
                          <a:gd name="connsiteY22" fmla="*/ 171 h 10000"/>
                          <a:gd name="connsiteX23" fmla="*/ 9851 w 10000"/>
                          <a:gd name="connsiteY23" fmla="*/ 156 h 10000"/>
                          <a:gd name="connsiteX24" fmla="*/ 9838 w 10000"/>
                          <a:gd name="connsiteY24" fmla="*/ 141 h 10000"/>
                          <a:gd name="connsiteX25" fmla="*/ 9838 w 10000"/>
                          <a:gd name="connsiteY25" fmla="*/ 126 h 10000"/>
                          <a:gd name="connsiteX26" fmla="*/ 9813 w 10000"/>
                          <a:gd name="connsiteY26" fmla="*/ 126 h 10000"/>
                          <a:gd name="connsiteX27" fmla="*/ 9782 w 10000"/>
                          <a:gd name="connsiteY27" fmla="*/ 141 h 10000"/>
                          <a:gd name="connsiteX28" fmla="*/ 9751 w 10000"/>
                          <a:gd name="connsiteY28" fmla="*/ 156 h 10000"/>
                          <a:gd name="connsiteX29" fmla="*/ 9720 w 10000"/>
                          <a:gd name="connsiteY29" fmla="*/ 171 h 10000"/>
                          <a:gd name="connsiteX30" fmla="*/ 9639 w 10000"/>
                          <a:gd name="connsiteY30" fmla="*/ 224 h 10000"/>
                          <a:gd name="connsiteX31" fmla="*/ 9503 w 10000"/>
                          <a:gd name="connsiteY31" fmla="*/ 283 h 10000"/>
                          <a:gd name="connsiteX32" fmla="*/ 9329 w 10000"/>
                          <a:gd name="connsiteY32" fmla="*/ 394 h 10000"/>
                          <a:gd name="connsiteX33" fmla="*/ 9098 w 10000"/>
                          <a:gd name="connsiteY33" fmla="*/ 506 h 10000"/>
                          <a:gd name="connsiteX34" fmla="*/ 8837 w 10000"/>
                          <a:gd name="connsiteY34" fmla="*/ 655 h 10000"/>
                          <a:gd name="connsiteX35" fmla="*/ 8545 w 10000"/>
                          <a:gd name="connsiteY35" fmla="*/ 811 h 10000"/>
                          <a:gd name="connsiteX36" fmla="*/ 8216 w 10000"/>
                          <a:gd name="connsiteY36" fmla="*/ 990 h 10000"/>
                          <a:gd name="connsiteX37" fmla="*/ 7856 w 10000"/>
                          <a:gd name="connsiteY37" fmla="*/ 1183 h 10000"/>
                          <a:gd name="connsiteX38" fmla="*/ 7463 w 10000"/>
                          <a:gd name="connsiteY38" fmla="*/ 1392 h 10000"/>
                          <a:gd name="connsiteX39" fmla="*/ 7066 w 10000"/>
                          <a:gd name="connsiteY39" fmla="*/ 1615 h 10000"/>
                          <a:gd name="connsiteX40" fmla="*/ 6650 w 10000"/>
                          <a:gd name="connsiteY40" fmla="*/ 1854 h 10000"/>
                          <a:gd name="connsiteX41" fmla="*/ 6215 w 10000"/>
                          <a:gd name="connsiteY41" fmla="*/ 2084 h 10000"/>
                          <a:gd name="connsiteX42" fmla="*/ 5767 w 10000"/>
                          <a:gd name="connsiteY42" fmla="*/ 2330 h 10000"/>
                          <a:gd name="connsiteX43" fmla="*/ 5326 w 10000"/>
                          <a:gd name="connsiteY43" fmla="*/ 2583 h 10000"/>
                          <a:gd name="connsiteX44" fmla="*/ 4866 w 10000"/>
                          <a:gd name="connsiteY44" fmla="*/ 2843 h 10000"/>
                          <a:gd name="connsiteX45" fmla="*/ 4419 w 10000"/>
                          <a:gd name="connsiteY45" fmla="*/ 3089 h 10000"/>
                          <a:gd name="connsiteX46" fmla="*/ 3977 w 10000"/>
                          <a:gd name="connsiteY46" fmla="*/ 3335 h 10000"/>
                          <a:gd name="connsiteX47" fmla="*/ 3542 w 10000"/>
                          <a:gd name="connsiteY47" fmla="*/ 3587 h 10000"/>
                          <a:gd name="connsiteX48" fmla="*/ 3114 w 10000"/>
                          <a:gd name="connsiteY48" fmla="*/ 3818 h 10000"/>
                          <a:gd name="connsiteX49" fmla="*/ 2704 w 10000"/>
                          <a:gd name="connsiteY49" fmla="*/ 4057 h 10000"/>
                          <a:gd name="connsiteX50" fmla="*/ 2324 w 10000"/>
                          <a:gd name="connsiteY50" fmla="*/ 4272 h 10000"/>
                          <a:gd name="connsiteX51" fmla="*/ 1964 w 10000"/>
                          <a:gd name="connsiteY51" fmla="*/ 4481 h 10000"/>
                          <a:gd name="connsiteX52" fmla="*/ 1628 w 10000"/>
                          <a:gd name="connsiteY52" fmla="*/ 4682 h 10000"/>
                          <a:gd name="connsiteX53" fmla="*/ 1324 w 10000"/>
                          <a:gd name="connsiteY53" fmla="*/ 4846 h 10000"/>
                          <a:gd name="connsiteX54" fmla="*/ 1050 w 10000"/>
                          <a:gd name="connsiteY54" fmla="*/ 5017 h 10000"/>
                          <a:gd name="connsiteX55" fmla="*/ 820 w 10000"/>
                          <a:gd name="connsiteY55" fmla="*/ 5150 h 10000"/>
                          <a:gd name="connsiteX56" fmla="*/ 640 w 10000"/>
                          <a:gd name="connsiteY56" fmla="*/ 5278 h 10000"/>
                          <a:gd name="connsiteX57" fmla="*/ 497 w 10000"/>
                          <a:gd name="connsiteY57" fmla="*/ 5367 h 10000"/>
                          <a:gd name="connsiteX58" fmla="*/ 472 w 10000"/>
                          <a:gd name="connsiteY58" fmla="*/ 5381 h 10000"/>
                          <a:gd name="connsiteX59" fmla="*/ 428 w 10000"/>
                          <a:gd name="connsiteY59" fmla="*/ 5433 h 10000"/>
                          <a:gd name="connsiteX60" fmla="*/ 366 w 10000"/>
                          <a:gd name="connsiteY60" fmla="*/ 5500 h 10000"/>
                          <a:gd name="connsiteX61" fmla="*/ 298 w 10000"/>
                          <a:gd name="connsiteY61" fmla="*/ 5605 h 10000"/>
                          <a:gd name="connsiteX62" fmla="*/ 236 w 10000"/>
                          <a:gd name="connsiteY62" fmla="*/ 5731 h 10000"/>
                          <a:gd name="connsiteX63" fmla="*/ 180 w 10000"/>
                          <a:gd name="connsiteY63" fmla="*/ 5895 h 10000"/>
                          <a:gd name="connsiteX64" fmla="*/ 167 w 10000"/>
                          <a:gd name="connsiteY64" fmla="*/ 6089 h 10000"/>
                          <a:gd name="connsiteX65" fmla="*/ 167 w 10000"/>
                          <a:gd name="connsiteY65" fmla="*/ 6215 h 10000"/>
                          <a:gd name="connsiteX66" fmla="*/ 167 w 10000"/>
                          <a:gd name="connsiteY66" fmla="*/ 6424 h 10000"/>
                          <a:gd name="connsiteX67" fmla="*/ 167 w 10000"/>
                          <a:gd name="connsiteY67" fmla="*/ 6684 h 10000"/>
                          <a:gd name="connsiteX68" fmla="*/ 167 w 10000"/>
                          <a:gd name="connsiteY68" fmla="*/ 6989 h 10000"/>
                          <a:gd name="connsiteX69" fmla="*/ 167 w 10000"/>
                          <a:gd name="connsiteY69" fmla="*/ 7324 h 10000"/>
                          <a:gd name="connsiteX70" fmla="*/ 180 w 10000"/>
                          <a:gd name="connsiteY70" fmla="*/ 7674 h 10000"/>
                          <a:gd name="connsiteX71" fmla="*/ 180 w 10000"/>
                          <a:gd name="connsiteY71" fmla="*/ 8031 h 10000"/>
                          <a:gd name="connsiteX72" fmla="*/ 180 w 10000"/>
                          <a:gd name="connsiteY72" fmla="*/ 8381 h 10000"/>
                          <a:gd name="connsiteX73" fmla="*/ 180 w 10000"/>
                          <a:gd name="connsiteY73" fmla="*/ 8709 h 10000"/>
                          <a:gd name="connsiteX74" fmla="*/ 180 w 10000"/>
                          <a:gd name="connsiteY74" fmla="*/ 9006 h 10000"/>
                          <a:gd name="connsiteX75" fmla="*/ 192 w 10000"/>
                          <a:gd name="connsiteY75" fmla="*/ 9267 h 10000"/>
                          <a:gd name="connsiteX76" fmla="*/ 192 w 10000"/>
                          <a:gd name="connsiteY76" fmla="*/ 9461 h 10000"/>
                          <a:gd name="connsiteX77" fmla="*/ 192 w 10000"/>
                          <a:gd name="connsiteY77" fmla="*/ 9580 h 10000"/>
                          <a:gd name="connsiteX78" fmla="*/ 192 w 10000"/>
                          <a:gd name="connsiteY78" fmla="*/ 9632 h 10000"/>
                          <a:gd name="connsiteX79" fmla="*/ 8980 w 10000"/>
                          <a:gd name="connsiteY79" fmla="*/ 4630 h 10000"/>
                          <a:gd name="connsiteX80" fmla="*/ 8868 w 10000"/>
                          <a:gd name="connsiteY80" fmla="*/ 5150 h 10000"/>
                          <a:gd name="connsiteX81" fmla="*/ 243 w 10000"/>
                          <a:gd name="connsiteY81" fmla="*/ 10000 h 10000"/>
                          <a:gd name="connsiteX82" fmla="*/ 18 w 10000"/>
                          <a:gd name="connsiteY82" fmla="*/ 9304 h 10000"/>
                          <a:gd name="connsiteX83" fmla="*/ 18 w 10000"/>
                          <a:gd name="connsiteY83" fmla="*/ 5985 h 10000"/>
                          <a:gd name="connsiteX84" fmla="*/ 81 w 10000"/>
                          <a:gd name="connsiteY84" fmla="*/ 5709 h 10000"/>
                          <a:gd name="connsiteX85" fmla="*/ 279 w 10000"/>
                          <a:gd name="connsiteY85" fmla="*/ 5396 h 10000"/>
                          <a:gd name="connsiteX86" fmla="*/ 1541 w 10000"/>
                          <a:gd name="connsiteY86" fmla="*/ 4615 h 10000"/>
                          <a:gd name="connsiteX87" fmla="*/ 3368 w 10000"/>
                          <a:gd name="connsiteY87" fmla="*/ 3595 h 10000"/>
                          <a:gd name="connsiteX88" fmla="*/ 9459 w 10000"/>
                          <a:gd name="connsiteY88" fmla="*/ 205 h 10000"/>
                          <a:gd name="connsiteX89" fmla="*/ 9857 w 10000"/>
                          <a:gd name="connsiteY89" fmla="*/ 0 h 10000"/>
                          <a:gd name="connsiteX0" fmla="*/ 9857 w 10000"/>
                          <a:gd name="connsiteY0" fmla="*/ 0 h 10000"/>
                          <a:gd name="connsiteX1" fmla="*/ 10000 w 10000"/>
                          <a:gd name="connsiteY1" fmla="*/ 141 h 10000"/>
                          <a:gd name="connsiteX2" fmla="*/ 9900 w 10000"/>
                          <a:gd name="connsiteY2" fmla="*/ 261 h 10000"/>
                          <a:gd name="connsiteX3" fmla="*/ 9826 w 10000"/>
                          <a:gd name="connsiteY3" fmla="*/ 313 h 10000"/>
                          <a:gd name="connsiteX4" fmla="*/ 9720 w 10000"/>
                          <a:gd name="connsiteY4" fmla="*/ 394 h 10000"/>
                          <a:gd name="connsiteX5" fmla="*/ 9590 w 10000"/>
                          <a:gd name="connsiteY5" fmla="*/ 484 h 10000"/>
                          <a:gd name="connsiteX6" fmla="*/ 9447 w 10000"/>
                          <a:gd name="connsiteY6" fmla="*/ 573 h 10000"/>
                          <a:gd name="connsiteX7" fmla="*/ 9304 w 10000"/>
                          <a:gd name="connsiteY7" fmla="*/ 663 h 10000"/>
                          <a:gd name="connsiteX8" fmla="*/ 9160 w 10000"/>
                          <a:gd name="connsiteY8" fmla="*/ 767 h 10000"/>
                          <a:gd name="connsiteX9" fmla="*/ 9042 w 10000"/>
                          <a:gd name="connsiteY9" fmla="*/ 848 h 10000"/>
                          <a:gd name="connsiteX10" fmla="*/ 8943 w 10000"/>
                          <a:gd name="connsiteY10" fmla="*/ 915 h 10000"/>
                          <a:gd name="connsiteX11" fmla="*/ 8881 w 10000"/>
                          <a:gd name="connsiteY11" fmla="*/ 952 h 10000"/>
                          <a:gd name="connsiteX12" fmla="*/ 8856 w 10000"/>
                          <a:gd name="connsiteY12" fmla="*/ 976 h 10000"/>
                          <a:gd name="connsiteX13" fmla="*/ 6432 w 10000"/>
                          <a:gd name="connsiteY13" fmla="*/ 2448 h 10000"/>
                          <a:gd name="connsiteX14" fmla="*/ 6215 w 10000"/>
                          <a:gd name="connsiteY14" fmla="*/ 2293 h 10000"/>
                          <a:gd name="connsiteX15" fmla="*/ 9813 w 10000"/>
                          <a:gd name="connsiteY15" fmla="*/ 224 h 10000"/>
                          <a:gd name="connsiteX16" fmla="*/ 9813 w 10000"/>
                          <a:gd name="connsiteY16" fmla="*/ 224 h 10000"/>
                          <a:gd name="connsiteX17" fmla="*/ 9813 w 10000"/>
                          <a:gd name="connsiteY17" fmla="*/ 209 h 10000"/>
                          <a:gd name="connsiteX18" fmla="*/ 9826 w 10000"/>
                          <a:gd name="connsiteY18" fmla="*/ 209 h 10000"/>
                          <a:gd name="connsiteX19" fmla="*/ 9838 w 10000"/>
                          <a:gd name="connsiteY19" fmla="*/ 194 h 10000"/>
                          <a:gd name="connsiteX20" fmla="*/ 9838 w 10000"/>
                          <a:gd name="connsiteY20" fmla="*/ 178 h 10000"/>
                          <a:gd name="connsiteX21" fmla="*/ 9851 w 10000"/>
                          <a:gd name="connsiteY21" fmla="*/ 171 h 10000"/>
                          <a:gd name="connsiteX22" fmla="*/ 9851 w 10000"/>
                          <a:gd name="connsiteY22" fmla="*/ 156 h 10000"/>
                          <a:gd name="connsiteX23" fmla="*/ 9838 w 10000"/>
                          <a:gd name="connsiteY23" fmla="*/ 141 h 10000"/>
                          <a:gd name="connsiteX24" fmla="*/ 9838 w 10000"/>
                          <a:gd name="connsiteY24" fmla="*/ 126 h 10000"/>
                          <a:gd name="connsiteX25" fmla="*/ 9813 w 10000"/>
                          <a:gd name="connsiteY25" fmla="*/ 126 h 10000"/>
                          <a:gd name="connsiteX26" fmla="*/ 9782 w 10000"/>
                          <a:gd name="connsiteY26" fmla="*/ 141 h 10000"/>
                          <a:gd name="connsiteX27" fmla="*/ 9751 w 10000"/>
                          <a:gd name="connsiteY27" fmla="*/ 156 h 10000"/>
                          <a:gd name="connsiteX28" fmla="*/ 9720 w 10000"/>
                          <a:gd name="connsiteY28" fmla="*/ 171 h 10000"/>
                          <a:gd name="connsiteX29" fmla="*/ 9639 w 10000"/>
                          <a:gd name="connsiteY29" fmla="*/ 224 h 10000"/>
                          <a:gd name="connsiteX30" fmla="*/ 9503 w 10000"/>
                          <a:gd name="connsiteY30" fmla="*/ 283 h 10000"/>
                          <a:gd name="connsiteX31" fmla="*/ 9329 w 10000"/>
                          <a:gd name="connsiteY31" fmla="*/ 394 h 10000"/>
                          <a:gd name="connsiteX32" fmla="*/ 9098 w 10000"/>
                          <a:gd name="connsiteY32" fmla="*/ 506 h 10000"/>
                          <a:gd name="connsiteX33" fmla="*/ 8837 w 10000"/>
                          <a:gd name="connsiteY33" fmla="*/ 655 h 10000"/>
                          <a:gd name="connsiteX34" fmla="*/ 8545 w 10000"/>
                          <a:gd name="connsiteY34" fmla="*/ 811 h 10000"/>
                          <a:gd name="connsiteX35" fmla="*/ 8216 w 10000"/>
                          <a:gd name="connsiteY35" fmla="*/ 990 h 10000"/>
                          <a:gd name="connsiteX36" fmla="*/ 7856 w 10000"/>
                          <a:gd name="connsiteY36" fmla="*/ 1183 h 10000"/>
                          <a:gd name="connsiteX37" fmla="*/ 7463 w 10000"/>
                          <a:gd name="connsiteY37" fmla="*/ 1392 h 10000"/>
                          <a:gd name="connsiteX38" fmla="*/ 7066 w 10000"/>
                          <a:gd name="connsiteY38" fmla="*/ 1615 h 10000"/>
                          <a:gd name="connsiteX39" fmla="*/ 6650 w 10000"/>
                          <a:gd name="connsiteY39" fmla="*/ 1854 h 10000"/>
                          <a:gd name="connsiteX40" fmla="*/ 6215 w 10000"/>
                          <a:gd name="connsiteY40" fmla="*/ 2084 h 10000"/>
                          <a:gd name="connsiteX41" fmla="*/ 5767 w 10000"/>
                          <a:gd name="connsiteY41" fmla="*/ 2330 h 10000"/>
                          <a:gd name="connsiteX42" fmla="*/ 5326 w 10000"/>
                          <a:gd name="connsiteY42" fmla="*/ 2583 h 10000"/>
                          <a:gd name="connsiteX43" fmla="*/ 4866 w 10000"/>
                          <a:gd name="connsiteY43" fmla="*/ 2843 h 10000"/>
                          <a:gd name="connsiteX44" fmla="*/ 4419 w 10000"/>
                          <a:gd name="connsiteY44" fmla="*/ 3089 h 10000"/>
                          <a:gd name="connsiteX45" fmla="*/ 3977 w 10000"/>
                          <a:gd name="connsiteY45" fmla="*/ 3335 h 10000"/>
                          <a:gd name="connsiteX46" fmla="*/ 3542 w 10000"/>
                          <a:gd name="connsiteY46" fmla="*/ 3587 h 10000"/>
                          <a:gd name="connsiteX47" fmla="*/ 3114 w 10000"/>
                          <a:gd name="connsiteY47" fmla="*/ 3818 h 10000"/>
                          <a:gd name="connsiteX48" fmla="*/ 2704 w 10000"/>
                          <a:gd name="connsiteY48" fmla="*/ 4057 h 10000"/>
                          <a:gd name="connsiteX49" fmla="*/ 2324 w 10000"/>
                          <a:gd name="connsiteY49" fmla="*/ 4272 h 10000"/>
                          <a:gd name="connsiteX50" fmla="*/ 1964 w 10000"/>
                          <a:gd name="connsiteY50" fmla="*/ 4481 h 10000"/>
                          <a:gd name="connsiteX51" fmla="*/ 1628 w 10000"/>
                          <a:gd name="connsiteY51" fmla="*/ 4682 h 10000"/>
                          <a:gd name="connsiteX52" fmla="*/ 1324 w 10000"/>
                          <a:gd name="connsiteY52" fmla="*/ 4846 h 10000"/>
                          <a:gd name="connsiteX53" fmla="*/ 1050 w 10000"/>
                          <a:gd name="connsiteY53" fmla="*/ 5017 h 10000"/>
                          <a:gd name="connsiteX54" fmla="*/ 820 w 10000"/>
                          <a:gd name="connsiteY54" fmla="*/ 5150 h 10000"/>
                          <a:gd name="connsiteX55" fmla="*/ 640 w 10000"/>
                          <a:gd name="connsiteY55" fmla="*/ 5278 h 10000"/>
                          <a:gd name="connsiteX56" fmla="*/ 497 w 10000"/>
                          <a:gd name="connsiteY56" fmla="*/ 5367 h 10000"/>
                          <a:gd name="connsiteX57" fmla="*/ 472 w 10000"/>
                          <a:gd name="connsiteY57" fmla="*/ 5381 h 10000"/>
                          <a:gd name="connsiteX58" fmla="*/ 428 w 10000"/>
                          <a:gd name="connsiteY58" fmla="*/ 5433 h 10000"/>
                          <a:gd name="connsiteX59" fmla="*/ 366 w 10000"/>
                          <a:gd name="connsiteY59" fmla="*/ 5500 h 10000"/>
                          <a:gd name="connsiteX60" fmla="*/ 298 w 10000"/>
                          <a:gd name="connsiteY60" fmla="*/ 5605 h 10000"/>
                          <a:gd name="connsiteX61" fmla="*/ 236 w 10000"/>
                          <a:gd name="connsiteY61" fmla="*/ 5731 h 10000"/>
                          <a:gd name="connsiteX62" fmla="*/ 180 w 10000"/>
                          <a:gd name="connsiteY62" fmla="*/ 5895 h 10000"/>
                          <a:gd name="connsiteX63" fmla="*/ 167 w 10000"/>
                          <a:gd name="connsiteY63" fmla="*/ 6089 h 10000"/>
                          <a:gd name="connsiteX64" fmla="*/ 167 w 10000"/>
                          <a:gd name="connsiteY64" fmla="*/ 6215 h 10000"/>
                          <a:gd name="connsiteX65" fmla="*/ 167 w 10000"/>
                          <a:gd name="connsiteY65" fmla="*/ 6424 h 10000"/>
                          <a:gd name="connsiteX66" fmla="*/ 167 w 10000"/>
                          <a:gd name="connsiteY66" fmla="*/ 6684 h 10000"/>
                          <a:gd name="connsiteX67" fmla="*/ 167 w 10000"/>
                          <a:gd name="connsiteY67" fmla="*/ 6989 h 10000"/>
                          <a:gd name="connsiteX68" fmla="*/ 167 w 10000"/>
                          <a:gd name="connsiteY68" fmla="*/ 7324 h 10000"/>
                          <a:gd name="connsiteX69" fmla="*/ 180 w 10000"/>
                          <a:gd name="connsiteY69" fmla="*/ 7674 h 10000"/>
                          <a:gd name="connsiteX70" fmla="*/ 180 w 10000"/>
                          <a:gd name="connsiteY70" fmla="*/ 8031 h 10000"/>
                          <a:gd name="connsiteX71" fmla="*/ 180 w 10000"/>
                          <a:gd name="connsiteY71" fmla="*/ 8381 h 10000"/>
                          <a:gd name="connsiteX72" fmla="*/ 180 w 10000"/>
                          <a:gd name="connsiteY72" fmla="*/ 8709 h 10000"/>
                          <a:gd name="connsiteX73" fmla="*/ 180 w 10000"/>
                          <a:gd name="connsiteY73" fmla="*/ 9006 h 10000"/>
                          <a:gd name="connsiteX74" fmla="*/ 192 w 10000"/>
                          <a:gd name="connsiteY74" fmla="*/ 9267 h 10000"/>
                          <a:gd name="connsiteX75" fmla="*/ 192 w 10000"/>
                          <a:gd name="connsiteY75" fmla="*/ 9461 h 10000"/>
                          <a:gd name="connsiteX76" fmla="*/ 192 w 10000"/>
                          <a:gd name="connsiteY76" fmla="*/ 9580 h 10000"/>
                          <a:gd name="connsiteX77" fmla="*/ 192 w 10000"/>
                          <a:gd name="connsiteY77" fmla="*/ 9632 h 10000"/>
                          <a:gd name="connsiteX78" fmla="*/ 8980 w 10000"/>
                          <a:gd name="connsiteY78" fmla="*/ 4630 h 10000"/>
                          <a:gd name="connsiteX79" fmla="*/ 8868 w 10000"/>
                          <a:gd name="connsiteY79" fmla="*/ 5150 h 10000"/>
                          <a:gd name="connsiteX80" fmla="*/ 243 w 10000"/>
                          <a:gd name="connsiteY80" fmla="*/ 10000 h 10000"/>
                          <a:gd name="connsiteX81" fmla="*/ 18 w 10000"/>
                          <a:gd name="connsiteY81" fmla="*/ 9304 h 10000"/>
                          <a:gd name="connsiteX82" fmla="*/ 18 w 10000"/>
                          <a:gd name="connsiteY82" fmla="*/ 5985 h 10000"/>
                          <a:gd name="connsiteX83" fmla="*/ 81 w 10000"/>
                          <a:gd name="connsiteY83" fmla="*/ 5709 h 10000"/>
                          <a:gd name="connsiteX84" fmla="*/ 279 w 10000"/>
                          <a:gd name="connsiteY84" fmla="*/ 5396 h 10000"/>
                          <a:gd name="connsiteX85" fmla="*/ 1541 w 10000"/>
                          <a:gd name="connsiteY85" fmla="*/ 4615 h 10000"/>
                          <a:gd name="connsiteX86" fmla="*/ 3368 w 10000"/>
                          <a:gd name="connsiteY86" fmla="*/ 3595 h 10000"/>
                          <a:gd name="connsiteX87" fmla="*/ 9459 w 10000"/>
                          <a:gd name="connsiteY87" fmla="*/ 205 h 10000"/>
                          <a:gd name="connsiteX88" fmla="*/ 9857 w 10000"/>
                          <a:gd name="connsiteY88" fmla="*/ 0 h 10000"/>
                          <a:gd name="connsiteX0" fmla="*/ 9857 w 10000"/>
                          <a:gd name="connsiteY0" fmla="*/ 0 h 10000"/>
                          <a:gd name="connsiteX1" fmla="*/ 10000 w 10000"/>
                          <a:gd name="connsiteY1" fmla="*/ 141 h 10000"/>
                          <a:gd name="connsiteX2" fmla="*/ 9826 w 10000"/>
                          <a:gd name="connsiteY2" fmla="*/ 313 h 10000"/>
                          <a:gd name="connsiteX3" fmla="*/ 9720 w 10000"/>
                          <a:gd name="connsiteY3" fmla="*/ 394 h 10000"/>
                          <a:gd name="connsiteX4" fmla="*/ 9590 w 10000"/>
                          <a:gd name="connsiteY4" fmla="*/ 484 h 10000"/>
                          <a:gd name="connsiteX5" fmla="*/ 9447 w 10000"/>
                          <a:gd name="connsiteY5" fmla="*/ 573 h 10000"/>
                          <a:gd name="connsiteX6" fmla="*/ 9304 w 10000"/>
                          <a:gd name="connsiteY6" fmla="*/ 663 h 10000"/>
                          <a:gd name="connsiteX7" fmla="*/ 9160 w 10000"/>
                          <a:gd name="connsiteY7" fmla="*/ 767 h 10000"/>
                          <a:gd name="connsiteX8" fmla="*/ 9042 w 10000"/>
                          <a:gd name="connsiteY8" fmla="*/ 848 h 10000"/>
                          <a:gd name="connsiteX9" fmla="*/ 8943 w 10000"/>
                          <a:gd name="connsiteY9" fmla="*/ 915 h 10000"/>
                          <a:gd name="connsiteX10" fmla="*/ 8881 w 10000"/>
                          <a:gd name="connsiteY10" fmla="*/ 952 h 10000"/>
                          <a:gd name="connsiteX11" fmla="*/ 8856 w 10000"/>
                          <a:gd name="connsiteY11" fmla="*/ 976 h 10000"/>
                          <a:gd name="connsiteX12" fmla="*/ 6432 w 10000"/>
                          <a:gd name="connsiteY12" fmla="*/ 2448 h 10000"/>
                          <a:gd name="connsiteX13" fmla="*/ 6215 w 10000"/>
                          <a:gd name="connsiteY13" fmla="*/ 2293 h 10000"/>
                          <a:gd name="connsiteX14" fmla="*/ 9813 w 10000"/>
                          <a:gd name="connsiteY14" fmla="*/ 224 h 10000"/>
                          <a:gd name="connsiteX15" fmla="*/ 9813 w 10000"/>
                          <a:gd name="connsiteY15" fmla="*/ 224 h 10000"/>
                          <a:gd name="connsiteX16" fmla="*/ 9813 w 10000"/>
                          <a:gd name="connsiteY16" fmla="*/ 209 h 10000"/>
                          <a:gd name="connsiteX17" fmla="*/ 9826 w 10000"/>
                          <a:gd name="connsiteY17" fmla="*/ 209 h 10000"/>
                          <a:gd name="connsiteX18" fmla="*/ 9838 w 10000"/>
                          <a:gd name="connsiteY18" fmla="*/ 194 h 10000"/>
                          <a:gd name="connsiteX19" fmla="*/ 9838 w 10000"/>
                          <a:gd name="connsiteY19" fmla="*/ 178 h 10000"/>
                          <a:gd name="connsiteX20" fmla="*/ 9851 w 10000"/>
                          <a:gd name="connsiteY20" fmla="*/ 171 h 10000"/>
                          <a:gd name="connsiteX21" fmla="*/ 9851 w 10000"/>
                          <a:gd name="connsiteY21" fmla="*/ 156 h 10000"/>
                          <a:gd name="connsiteX22" fmla="*/ 9838 w 10000"/>
                          <a:gd name="connsiteY22" fmla="*/ 141 h 10000"/>
                          <a:gd name="connsiteX23" fmla="*/ 9838 w 10000"/>
                          <a:gd name="connsiteY23" fmla="*/ 126 h 10000"/>
                          <a:gd name="connsiteX24" fmla="*/ 9813 w 10000"/>
                          <a:gd name="connsiteY24" fmla="*/ 126 h 10000"/>
                          <a:gd name="connsiteX25" fmla="*/ 9782 w 10000"/>
                          <a:gd name="connsiteY25" fmla="*/ 141 h 10000"/>
                          <a:gd name="connsiteX26" fmla="*/ 9751 w 10000"/>
                          <a:gd name="connsiteY26" fmla="*/ 156 h 10000"/>
                          <a:gd name="connsiteX27" fmla="*/ 9720 w 10000"/>
                          <a:gd name="connsiteY27" fmla="*/ 171 h 10000"/>
                          <a:gd name="connsiteX28" fmla="*/ 9639 w 10000"/>
                          <a:gd name="connsiteY28" fmla="*/ 224 h 10000"/>
                          <a:gd name="connsiteX29" fmla="*/ 9503 w 10000"/>
                          <a:gd name="connsiteY29" fmla="*/ 283 h 10000"/>
                          <a:gd name="connsiteX30" fmla="*/ 9329 w 10000"/>
                          <a:gd name="connsiteY30" fmla="*/ 394 h 10000"/>
                          <a:gd name="connsiteX31" fmla="*/ 9098 w 10000"/>
                          <a:gd name="connsiteY31" fmla="*/ 506 h 10000"/>
                          <a:gd name="connsiteX32" fmla="*/ 8837 w 10000"/>
                          <a:gd name="connsiteY32" fmla="*/ 655 h 10000"/>
                          <a:gd name="connsiteX33" fmla="*/ 8545 w 10000"/>
                          <a:gd name="connsiteY33" fmla="*/ 811 h 10000"/>
                          <a:gd name="connsiteX34" fmla="*/ 8216 w 10000"/>
                          <a:gd name="connsiteY34" fmla="*/ 990 h 10000"/>
                          <a:gd name="connsiteX35" fmla="*/ 7856 w 10000"/>
                          <a:gd name="connsiteY35" fmla="*/ 1183 h 10000"/>
                          <a:gd name="connsiteX36" fmla="*/ 7463 w 10000"/>
                          <a:gd name="connsiteY36" fmla="*/ 1392 h 10000"/>
                          <a:gd name="connsiteX37" fmla="*/ 7066 w 10000"/>
                          <a:gd name="connsiteY37" fmla="*/ 1615 h 10000"/>
                          <a:gd name="connsiteX38" fmla="*/ 6650 w 10000"/>
                          <a:gd name="connsiteY38" fmla="*/ 1854 h 10000"/>
                          <a:gd name="connsiteX39" fmla="*/ 6215 w 10000"/>
                          <a:gd name="connsiteY39" fmla="*/ 2084 h 10000"/>
                          <a:gd name="connsiteX40" fmla="*/ 5767 w 10000"/>
                          <a:gd name="connsiteY40" fmla="*/ 2330 h 10000"/>
                          <a:gd name="connsiteX41" fmla="*/ 5326 w 10000"/>
                          <a:gd name="connsiteY41" fmla="*/ 2583 h 10000"/>
                          <a:gd name="connsiteX42" fmla="*/ 4866 w 10000"/>
                          <a:gd name="connsiteY42" fmla="*/ 2843 h 10000"/>
                          <a:gd name="connsiteX43" fmla="*/ 4419 w 10000"/>
                          <a:gd name="connsiteY43" fmla="*/ 3089 h 10000"/>
                          <a:gd name="connsiteX44" fmla="*/ 3977 w 10000"/>
                          <a:gd name="connsiteY44" fmla="*/ 3335 h 10000"/>
                          <a:gd name="connsiteX45" fmla="*/ 3542 w 10000"/>
                          <a:gd name="connsiteY45" fmla="*/ 3587 h 10000"/>
                          <a:gd name="connsiteX46" fmla="*/ 3114 w 10000"/>
                          <a:gd name="connsiteY46" fmla="*/ 3818 h 10000"/>
                          <a:gd name="connsiteX47" fmla="*/ 2704 w 10000"/>
                          <a:gd name="connsiteY47" fmla="*/ 4057 h 10000"/>
                          <a:gd name="connsiteX48" fmla="*/ 2324 w 10000"/>
                          <a:gd name="connsiteY48" fmla="*/ 4272 h 10000"/>
                          <a:gd name="connsiteX49" fmla="*/ 1964 w 10000"/>
                          <a:gd name="connsiteY49" fmla="*/ 4481 h 10000"/>
                          <a:gd name="connsiteX50" fmla="*/ 1628 w 10000"/>
                          <a:gd name="connsiteY50" fmla="*/ 4682 h 10000"/>
                          <a:gd name="connsiteX51" fmla="*/ 1324 w 10000"/>
                          <a:gd name="connsiteY51" fmla="*/ 4846 h 10000"/>
                          <a:gd name="connsiteX52" fmla="*/ 1050 w 10000"/>
                          <a:gd name="connsiteY52" fmla="*/ 5017 h 10000"/>
                          <a:gd name="connsiteX53" fmla="*/ 820 w 10000"/>
                          <a:gd name="connsiteY53" fmla="*/ 5150 h 10000"/>
                          <a:gd name="connsiteX54" fmla="*/ 640 w 10000"/>
                          <a:gd name="connsiteY54" fmla="*/ 5278 h 10000"/>
                          <a:gd name="connsiteX55" fmla="*/ 497 w 10000"/>
                          <a:gd name="connsiteY55" fmla="*/ 5367 h 10000"/>
                          <a:gd name="connsiteX56" fmla="*/ 472 w 10000"/>
                          <a:gd name="connsiteY56" fmla="*/ 5381 h 10000"/>
                          <a:gd name="connsiteX57" fmla="*/ 428 w 10000"/>
                          <a:gd name="connsiteY57" fmla="*/ 5433 h 10000"/>
                          <a:gd name="connsiteX58" fmla="*/ 366 w 10000"/>
                          <a:gd name="connsiteY58" fmla="*/ 5500 h 10000"/>
                          <a:gd name="connsiteX59" fmla="*/ 298 w 10000"/>
                          <a:gd name="connsiteY59" fmla="*/ 5605 h 10000"/>
                          <a:gd name="connsiteX60" fmla="*/ 236 w 10000"/>
                          <a:gd name="connsiteY60" fmla="*/ 5731 h 10000"/>
                          <a:gd name="connsiteX61" fmla="*/ 180 w 10000"/>
                          <a:gd name="connsiteY61" fmla="*/ 5895 h 10000"/>
                          <a:gd name="connsiteX62" fmla="*/ 167 w 10000"/>
                          <a:gd name="connsiteY62" fmla="*/ 6089 h 10000"/>
                          <a:gd name="connsiteX63" fmla="*/ 167 w 10000"/>
                          <a:gd name="connsiteY63" fmla="*/ 6215 h 10000"/>
                          <a:gd name="connsiteX64" fmla="*/ 167 w 10000"/>
                          <a:gd name="connsiteY64" fmla="*/ 6424 h 10000"/>
                          <a:gd name="connsiteX65" fmla="*/ 167 w 10000"/>
                          <a:gd name="connsiteY65" fmla="*/ 6684 h 10000"/>
                          <a:gd name="connsiteX66" fmla="*/ 167 w 10000"/>
                          <a:gd name="connsiteY66" fmla="*/ 6989 h 10000"/>
                          <a:gd name="connsiteX67" fmla="*/ 167 w 10000"/>
                          <a:gd name="connsiteY67" fmla="*/ 7324 h 10000"/>
                          <a:gd name="connsiteX68" fmla="*/ 180 w 10000"/>
                          <a:gd name="connsiteY68" fmla="*/ 7674 h 10000"/>
                          <a:gd name="connsiteX69" fmla="*/ 180 w 10000"/>
                          <a:gd name="connsiteY69" fmla="*/ 8031 h 10000"/>
                          <a:gd name="connsiteX70" fmla="*/ 180 w 10000"/>
                          <a:gd name="connsiteY70" fmla="*/ 8381 h 10000"/>
                          <a:gd name="connsiteX71" fmla="*/ 180 w 10000"/>
                          <a:gd name="connsiteY71" fmla="*/ 8709 h 10000"/>
                          <a:gd name="connsiteX72" fmla="*/ 180 w 10000"/>
                          <a:gd name="connsiteY72" fmla="*/ 9006 h 10000"/>
                          <a:gd name="connsiteX73" fmla="*/ 192 w 10000"/>
                          <a:gd name="connsiteY73" fmla="*/ 9267 h 10000"/>
                          <a:gd name="connsiteX74" fmla="*/ 192 w 10000"/>
                          <a:gd name="connsiteY74" fmla="*/ 9461 h 10000"/>
                          <a:gd name="connsiteX75" fmla="*/ 192 w 10000"/>
                          <a:gd name="connsiteY75" fmla="*/ 9580 h 10000"/>
                          <a:gd name="connsiteX76" fmla="*/ 192 w 10000"/>
                          <a:gd name="connsiteY76" fmla="*/ 9632 h 10000"/>
                          <a:gd name="connsiteX77" fmla="*/ 8980 w 10000"/>
                          <a:gd name="connsiteY77" fmla="*/ 4630 h 10000"/>
                          <a:gd name="connsiteX78" fmla="*/ 8868 w 10000"/>
                          <a:gd name="connsiteY78" fmla="*/ 5150 h 10000"/>
                          <a:gd name="connsiteX79" fmla="*/ 243 w 10000"/>
                          <a:gd name="connsiteY79" fmla="*/ 10000 h 10000"/>
                          <a:gd name="connsiteX80" fmla="*/ 18 w 10000"/>
                          <a:gd name="connsiteY80" fmla="*/ 9304 h 10000"/>
                          <a:gd name="connsiteX81" fmla="*/ 18 w 10000"/>
                          <a:gd name="connsiteY81" fmla="*/ 5985 h 10000"/>
                          <a:gd name="connsiteX82" fmla="*/ 81 w 10000"/>
                          <a:gd name="connsiteY82" fmla="*/ 5709 h 10000"/>
                          <a:gd name="connsiteX83" fmla="*/ 279 w 10000"/>
                          <a:gd name="connsiteY83" fmla="*/ 5396 h 10000"/>
                          <a:gd name="connsiteX84" fmla="*/ 1541 w 10000"/>
                          <a:gd name="connsiteY84" fmla="*/ 4615 h 10000"/>
                          <a:gd name="connsiteX85" fmla="*/ 3368 w 10000"/>
                          <a:gd name="connsiteY85" fmla="*/ 3595 h 10000"/>
                          <a:gd name="connsiteX86" fmla="*/ 9459 w 10000"/>
                          <a:gd name="connsiteY86" fmla="*/ 205 h 10000"/>
                          <a:gd name="connsiteX87" fmla="*/ 9857 w 10000"/>
                          <a:gd name="connsiteY87" fmla="*/ 0 h 10000"/>
                          <a:gd name="connsiteX0" fmla="*/ 9857 w 10000"/>
                          <a:gd name="connsiteY0" fmla="*/ 0 h 10000"/>
                          <a:gd name="connsiteX1" fmla="*/ 10000 w 10000"/>
                          <a:gd name="connsiteY1" fmla="*/ 141 h 10000"/>
                          <a:gd name="connsiteX2" fmla="*/ 9720 w 10000"/>
                          <a:gd name="connsiteY2" fmla="*/ 394 h 10000"/>
                          <a:gd name="connsiteX3" fmla="*/ 9590 w 10000"/>
                          <a:gd name="connsiteY3" fmla="*/ 484 h 10000"/>
                          <a:gd name="connsiteX4" fmla="*/ 9447 w 10000"/>
                          <a:gd name="connsiteY4" fmla="*/ 573 h 10000"/>
                          <a:gd name="connsiteX5" fmla="*/ 9304 w 10000"/>
                          <a:gd name="connsiteY5" fmla="*/ 663 h 10000"/>
                          <a:gd name="connsiteX6" fmla="*/ 9160 w 10000"/>
                          <a:gd name="connsiteY6" fmla="*/ 767 h 10000"/>
                          <a:gd name="connsiteX7" fmla="*/ 9042 w 10000"/>
                          <a:gd name="connsiteY7" fmla="*/ 848 h 10000"/>
                          <a:gd name="connsiteX8" fmla="*/ 8943 w 10000"/>
                          <a:gd name="connsiteY8" fmla="*/ 915 h 10000"/>
                          <a:gd name="connsiteX9" fmla="*/ 8881 w 10000"/>
                          <a:gd name="connsiteY9" fmla="*/ 952 h 10000"/>
                          <a:gd name="connsiteX10" fmla="*/ 8856 w 10000"/>
                          <a:gd name="connsiteY10" fmla="*/ 976 h 10000"/>
                          <a:gd name="connsiteX11" fmla="*/ 6432 w 10000"/>
                          <a:gd name="connsiteY11" fmla="*/ 2448 h 10000"/>
                          <a:gd name="connsiteX12" fmla="*/ 6215 w 10000"/>
                          <a:gd name="connsiteY12" fmla="*/ 2293 h 10000"/>
                          <a:gd name="connsiteX13" fmla="*/ 9813 w 10000"/>
                          <a:gd name="connsiteY13" fmla="*/ 224 h 10000"/>
                          <a:gd name="connsiteX14" fmla="*/ 9813 w 10000"/>
                          <a:gd name="connsiteY14" fmla="*/ 224 h 10000"/>
                          <a:gd name="connsiteX15" fmla="*/ 9813 w 10000"/>
                          <a:gd name="connsiteY15" fmla="*/ 209 h 10000"/>
                          <a:gd name="connsiteX16" fmla="*/ 9826 w 10000"/>
                          <a:gd name="connsiteY16" fmla="*/ 209 h 10000"/>
                          <a:gd name="connsiteX17" fmla="*/ 9838 w 10000"/>
                          <a:gd name="connsiteY17" fmla="*/ 194 h 10000"/>
                          <a:gd name="connsiteX18" fmla="*/ 9838 w 10000"/>
                          <a:gd name="connsiteY18" fmla="*/ 178 h 10000"/>
                          <a:gd name="connsiteX19" fmla="*/ 9851 w 10000"/>
                          <a:gd name="connsiteY19" fmla="*/ 171 h 10000"/>
                          <a:gd name="connsiteX20" fmla="*/ 9851 w 10000"/>
                          <a:gd name="connsiteY20" fmla="*/ 156 h 10000"/>
                          <a:gd name="connsiteX21" fmla="*/ 9838 w 10000"/>
                          <a:gd name="connsiteY21" fmla="*/ 141 h 10000"/>
                          <a:gd name="connsiteX22" fmla="*/ 9838 w 10000"/>
                          <a:gd name="connsiteY22" fmla="*/ 126 h 10000"/>
                          <a:gd name="connsiteX23" fmla="*/ 9813 w 10000"/>
                          <a:gd name="connsiteY23" fmla="*/ 126 h 10000"/>
                          <a:gd name="connsiteX24" fmla="*/ 9782 w 10000"/>
                          <a:gd name="connsiteY24" fmla="*/ 141 h 10000"/>
                          <a:gd name="connsiteX25" fmla="*/ 9751 w 10000"/>
                          <a:gd name="connsiteY25" fmla="*/ 156 h 10000"/>
                          <a:gd name="connsiteX26" fmla="*/ 9720 w 10000"/>
                          <a:gd name="connsiteY26" fmla="*/ 171 h 10000"/>
                          <a:gd name="connsiteX27" fmla="*/ 9639 w 10000"/>
                          <a:gd name="connsiteY27" fmla="*/ 224 h 10000"/>
                          <a:gd name="connsiteX28" fmla="*/ 9503 w 10000"/>
                          <a:gd name="connsiteY28" fmla="*/ 283 h 10000"/>
                          <a:gd name="connsiteX29" fmla="*/ 9329 w 10000"/>
                          <a:gd name="connsiteY29" fmla="*/ 394 h 10000"/>
                          <a:gd name="connsiteX30" fmla="*/ 9098 w 10000"/>
                          <a:gd name="connsiteY30" fmla="*/ 506 h 10000"/>
                          <a:gd name="connsiteX31" fmla="*/ 8837 w 10000"/>
                          <a:gd name="connsiteY31" fmla="*/ 655 h 10000"/>
                          <a:gd name="connsiteX32" fmla="*/ 8545 w 10000"/>
                          <a:gd name="connsiteY32" fmla="*/ 811 h 10000"/>
                          <a:gd name="connsiteX33" fmla="*/ 8216 w 10000"/>
                          <a:gd name="connsiteY33" fmla="*/ 990 h 10000"/>
                          <a:gd name="connsiteX34" fmla="*/ 7856 w 10000"/>
                          <a:gd name="connsiteY34" fmla="*/ 1183 h 10000"/>
                          <a:gd name="connsiteX35" fmla="*/ 7463 w 10000"/>
                          <a:gd name="connsiteY35" fmla="*/ 1392 h 10000"/>
                          <a:gd name="connsiteX36" fmla="*/ 7066 w 10000"/>
                          <a:gd name="connsiteY36" fmla="*/ 1615 h 10000"/>
                          <a:gd name="connsiteX37" fmla="*/ 6650 w 10000"/>
                          <a:gd name="connsiteY37" fmla="*/ 1854 h 10000"/>
                          <a:gd name="connsiteX38" fmla="*/ 6215 w 10000"/>
                          <a:gd name="connsiteY38" fmla="*/ 2084 h 10000"/>
                          <a:gd name="connsiteX39" fmla="*/ 5767 w 10000"/>
                          <a:gd name="connsiteY39" fmla="*/ 2330 h 10000"/>
                          <a:gd name="connsiteX40" fmla="*/ 5326 w 10000"/>
                          <a:gd name="connsiteY40" fmla="*/ 2583 h 10000"/>
                          <a:gd name="connsiteX41" fmla="*/ 4866 w 10000"/>
                          <a:gd name="connsiteY41" fmla="*/ 2843 h 10000"/>
                          <a:gd name="connsiteX42" fmla="*/ 4419 w 10000"/>
                          <a:gd name="connsiteY42" fmla="*/ 3089 h 10000"/>
                          <a:gd name="connsiteX43" fmla="*/ 3977 w 10000"/>
                          <a:gd name="connsiteY43" fmla="*/ 3335 h 10000"/>
                          <a:gd name="connsiteX44" fmla="*/ 3542 w 10000"/>
                          <a:gd name="connsiteY44" fmla="*/ 3587 h 10000"/>
                          <a:gd name="connsiteX45" fmla="*/ 3114 w 10000"/>
                          <a:gd name="connsiteY45" fmla="*/ 3818 h 10000"/>
                          <a:gd name="connsiteX46" fmla="*/ 2704 w 10000"/>
                          <a:gd name="connsiteY46" fmla="*/ 4057 h 10000"/>
                          <a:gd name="connsiteX47" fmla="*/ 2324 w 10000"/>
                          <a:gd name="connsiteY47" fmla="*/ 4272 h 10000"/>
                          <a:gd name="connsiteX48" fmla="*/ 1964 w 10000"/>
                          <a:gd name="connsiteY48" fmla="*/ 4481 h 10000"/>
                          <a:gd name="connsiteX49" fmla="*/ 1628 w 10000"/>
                          <a:gd name="connsiteY49" fmla="*/ 4682 h 10000"/>
                          <a:gd name="connsiteX50" fmla="*/ 1324 w 10000"/>
                          <a:gd name="connsiteY50" fmla="*/ 4846 h 10000"/>
                          <a:gd name="connsiteX51" fmla="*/ 1050 w 10000"/>
                          <a:gd name="connsiteY51" fmla="*/ 5017 h 10000"/>
                          <a:gd name="connsiteX52" fmla="*/ 820 w 10000"/>
                          <a:gd name="connsiteY52" fmla="*/ 5150 h 10000"/>
                          <a:gd name="connsiteX53" fmla="*/ 640 w 10000"/>
                          <a:gd name="connsiteY53" fmla="*/ 5278 h 10000"/>
                          <a:gd name="connsiteX54" fmla="*/ 497 w 10000"/>
                          <a:gd name="connsiteY54" fmla="*/ 5367 h 10000"/>
                          <a:gd name="connsiteX55" fmla="*/ 472 w 10000"/>
                          <a:gd name="connsiteY55" fmla="*/ 5381 h 10000"/>
                          <a:gd name="connsiteX56" fmla="*/ 428 w 10000"/>
                          <a:gd name="connsiteY56" fmla="*/ 5433 h 10000"/>
                          <a:gd name="connsiteX57" fmla="*/ 366 w 10000"/>
                          <a:gd name="connsiteY57" fmla="*/ 5500 h 10000"/>
                          <a:gd name="connsiteX58" fmla="*/ 298 w 10000"/>
                          <a:gd name="connsiteY58" fmla="*/ 5605 h 10000"/>
                          <a:gd name="connsiteX59" fmla="*/ 236 w 10000"/>
                          <a:gd name="connsiteY59" fmla="*/ 5731 h 10000"/>
                          <a:gd name="connsiteX60" fmla="*/ 180 w 10000"/>
                          <a:gd name="connsiteY60" fmla="*/ 5895 h 10000"/>
                          <a:gd name="connsiteX61" fmla="*/ 167 w 10000"/>
                          <a:gd name="connsiteY61" fmla="*/ 6089 h 10000"/>
                          <a:gd name="connsiteX62" fmla="*/ 167 w 10000"/>
                          <a:gd name="connsiteY62" fmla="*/ 6215 h 10000"/>
                          <a:gd name="connsiteX63" fmla="*/ 167 w 10000"/>
                          <a:gd name="connsiteY63" fmla="*/ 6424 h 10000"/>
                          <a:gd name="connsiteX64" fmla="*/ 167 w 10000"/>
                          <a:gd name="connsiteY64" fmla="*/ 6684 h 10000"/>
                          <a:gd name="connsiteX65" fmla="*/ 167 w 10000"/>
                          <a:gd name="connsiteY65" fmla="*/ 6989 h 10000"/>
                          <a:gd name="connsiteX66" fmla="*/ 167 w 10000"/>
                          <a:gd name="connsiteY66" fmla="*/ 7324 h 10000"/>
                          <a:gd name="connsiteX67" fmla="*/ 180 w 10000"/>
                          <a:gd name="connsiteY67" fmla="*/ 7674 h 10000"/>
                          <a:gd name="connsiteX68" fmla="*/ 180 w 10000"/>
                          <a:gd name="connsiteY68" fmla="*/ 8031 h 10000"/>
                          <a:gd name="connsiteX69" fmla="*/ 180 w 10000"/>
                          <a:gd name="connsiteY69" fmla="*/ 8381 h 10000"/>
                          <a:gd name="connsiteX70" fmla="*/ 180 w 10000"/>
                          <a:gd name="connsiteY70" fmla="*/ 8709 h 10000"/>
                          <a:gd name="connsiteX71" fmla="*/ 180 w 10000"/>
                          <a:gd name="connsiteY71" fmla="*/ 9006 h 10000"/>
                          <a:gd name="connsiteX72" fmla="*/ 192 w 10000"/>
                          <a:gd name="connsiteY72" fmla="*/ 9267 h 10000"/>
                          <a:gd name="connsiteX73" fmla="*/ 192 w 10000"/>
                          <a:gd name="connsiteY73" fmla="*/ 9461 h 10000"/>
                          <a:gd name="connsiteX74" fmla="*/ 192 w 10000"/>
                          <a:gd name="connsiteY74" fmla="*/ 9580 h 10000"/>
                          <a:gd name="connsiteX75" fmla="*/ 192 w 10000"/>
                          <a:gd name="connsiteY75" fmla="*/ 9632 h 10000"/>
                          <a:gd name="connsiteX76" fmla="*/ 8980 w 10000"/>
                          <a:gd name="connsiteY76" fmla="*/ 4630 h 10000"/>
                          <a:gd name="connsiteX77" fmla="*/ 8868 w 10000"/>
                          <a:gd name="connsiteY77" fmla="*/ 5150 h 10000"/>
                          <a:gd name="connsiteX78" fmla="*/ 243 w 10000"/>
                          <a:gd name="connsiteY78" fmla="*/ 10000 h 10000"/>
                          <a:gd name="connsiteX79" fmla="*/ 18 w 10000"/>
                          <a:gd name="connsiteY79" fmla="*/ 9304 h 10000"/>
                          <a:gd name="connsiteX80" fmla="*/ 18 w 10000"/>
                          <a:gd name="connsiteY80" fmla="*/ 5985 h 10000"/>
                          <a:gd name="connsiteX81" fmla="*/ 81 w 10000"/>
                          <a:gd name="connsiteY81" fmla="*/ 5709 h 10000"/>
                          <a:gd name="connsiteX82" fmla="*/ 279 w 10000"/>
                          <a:gd name="connsiteY82" fmla="*/ 5396 h 10000"/>
                          <a:gd name="connsiteX83" fmla="*/ 1541 w 10000"/>
                          <a:gd name="connsiteY83" fmla="*/ 4615 h 10000"/>
                          <a:gd name="connsiteX84" fmla="*/ 3368 w 10000"/>
                          <a:gd name="connsiteY84" fmla="*/ 3595 h 10000"/>
                          <a:gd name="connsiteX85" fmla="*/ 9459 w 10000"/>
                          <a:gd name="connsiteY85" fmla="*/ 205 h 10000"/>
                          <a:gd name="connsiteX86" fmla="*/ 9857 w 10000"/>
                          <a:gd name="connsiteY86" fmla="*/ 0 h 10000"/>
                          <a:gd name="connsiteX0" fmla="*/ 9857 w 10000"/>
                          <a:gd name="connsiteY0" fmla="*/ 0 h 10000"/>
                          <a:gd name="connsiteX1" fmla="*/ 10000 w 10000"/>
                          <a:gd name="connsiteY1" fmla="*/ 141 h 10000"/>
                          <a:gd name="connsiteX2" fmla="*/ 9590 w 10000"/>
                          <a:gd name="connsiteY2" fmla="*/ 484 h 10000"/>
                          <a:gd name="connsiteX3" fmla="*/ 9447 w 10000"/>
                          <a:gd name="connsiteY3" fmla="*/ 573 h 10000"/>
                          <a:gd name="connsiteX4" fmla="*/ 9304 w 10000"/>
                          <a:gd name="connsiteY4" fmla="*/ 663 h 10000"/>
                          <a:gd name="connsiteX5" fmla="*/ 9160 w 10000"/>
                          <a:gd name="connsiteY5" fmla="*/ 767 h 10000"/>
                          <a:gd name="connsiteX6" fmla="*/ 9042 w 10000"/>
                          <a:gd name="connsiteY6" fmla="*/ 848 h 10000"/>
                          <a:gd name="connsiteX7" fmla="*/ 8943 w 10000"/>
                          <a:gd name="connsiteY7" fmla="*/ 915 h 10000"/>
                          <a:gd name="connsiteX8" fmla="*/ 8881 w 10000"/>
                          <a:gd name="connsiteY8" fmla="*/ 952 h 10000"/>
                          <a:gd name="connsiteX9" fmla="*/ 8856 w 10000"/>
                          <a:gd name="connsiteY9" fmla="*/ 976 h 10000"/>
                          <a:gd name="connsiteX10" fmla="*/ 6432 w 10000"/>
                          <a:gd name="connsiteY10" fmla="*/ 2448 h 10000"/>
                          <a:gd name="connsiteX11" fmla="*/ 6215 w 10000"/>
                          <a:gd name="connsiteY11" fmla="*/ 2293 h 10000"/>
                          <a:gd name="connsiteX12" fmla="*/ 9813 w 10000"/>
                          <a:gd name="connsiteY12" fmla="*/ 224 h 10000"/>
                          <a:gd name="connsiteX13" fmla="*/ 9813 w 10000"/>
                          <a:gd name="connsiteY13" fmla="*/ 224 h 10000"/>
                          <a:gd name="connsiteX14" fmla="*/ 9813 w 10000"/>
                          <a:gd name="connsiteY14" fmla="*/ 209 h 10000"/>
                          <a:gd name="connsiteX15" fmla="*/ 9826 w 10000"/>
                          <a:gd name="connsiteY15" fmla="*/ 209 h 10000"/>
                          <a:gd name="connsiteX16" fmla="*/ 9838 w 10000"/>
                          <a:gd name="connsiteY16" fmla="*/ 194 h 10000"/>
                          <a:gd name="connsiteX17" fmla="*/ 9838 w 10000"/>
                          <a:gd name="connsiteY17" fmla="*/ 178 h 10000"/>
                          <a:gd name="connsiteX18" fmla="*/ 9851 w 10000"/>
                          <a:gd name="connsiteY18" fmla="*/ 171 h 10000"/>
                          <a:gd name="connsiteX19" fmla="*/ 9851 w 10000"/>
                          <a:gd name="connsiteY19" fmla="*/ 156 h 10000"/>
                          <a:gd name="connsiteX20" fmla="*/ 9838 w 10000"/>
                          <a:gd name="connsiteY20" fmla="*/ 141 h 10000"/>
                          <a:gd name="connsiteX21" fmla="*/ 9838 w 10000"/>
                          <a:gd name="connsiteY21" fmla="*/ 126 h 10000"/>
                          <a:gd name="connsiteX22" fmla="*/ 9813 w 10000"/>
                          <a:gd name="connsiteY22" fmla="*/ 126 h 10000"/>
                          <a:gd name="connsiteX23" fmla="*/ 9782 w 10000"/>
                          <a:gd name="connsiteY23" fmla="*/ 141 h 10000"/>
                          <a:gd name="connsiteX24" fmla="*/ 9751 w 10000"/>
                          <a:gd name="connsiteY24" fmla="*/ 156 h 10000"/>
                          <a:gd name="connsiteX25" fmla="*/ 9720 w 10000"/>
                          <a:gd name="connsiteY25" fmla="*/ 171 h 10000"/>
                          <a:gd name="connsiteX26" fmla="*/ 9639 w 10000"/>
                          <a:gd name="connsiteY26" fmla="*/ 224 h 10000"/>
                          <a:gd name="connsiteX27" fmla="*/ 9503 w 10000"/>
                          <a:gd name="connsiteY27" fmla="*/ 283 h 10000"/>
                          <a:gd name="connsiteX28" fmla="*/ 9329 w 10000"/>
                          <a:gd name="connsiteY28" fmla="*/ 394 h 10000"/>
                          <a:gd name="connsiteX29" fmla="*/ 9098 w 10000"/>
                          <a:gd name="connsiteY29" fmla="*/ 506 h 10000"/>
                          <a:gd name="connsiteX30" fmla="*/ 8837 w 10000"/>
                          <a:gd name="connsiteY30" fmla="*/ 655 h 10000"/>
                          <a:gd name="connsiteX31" fmla="*/ 8545 w 10000"/>
                          <a:gd name="connsiteY31" fmla="*/ 811 h 10000"/>
                          <a:gd name="connsiteX32" fmla="*/ 8216 w 10000"/>
                          <a:gd name="connsiteY32" fmla="*/ 990 h 10000"/>
                          <a:gd name="connsiteX33" fmla="*/ 7856 w 10000"/>
                          <a:gd name="connsiteY33" fmla="*/ 1183 h 10000"/>
                          <a:gd name="connsiteX34" fmla="*/ 7463 w 10000"/>
                          <a:gd name="connsiteY34" fmla="*/ 1392 h 10000"/>
                          <a:gd name="connsiteX35" fmla="*/ 7066 w 10000"/>
                          <a:gd name="connsiteY35" fmla="*/ 1615 h 10000"/>
                          <a:gd name="connsiteX36" fmla="*/ 6650 w 10000"/>
                          <a:gd name="connsiteY36" fmla="*/ 1854 h 10000"/>
                          <a:gd name="connsiteX37" fmla="*/ 6215 w 10000"/>
                          <a:gd name="connsiteY37" fmla="*/ 2084 h 10000"/>
                          <a:gd name="connsiteX38" fmla="*/ 5767 w 10000"/>
                          <a:gd name="connsiteY38" fmla="*/ 2330 h 10000"/>
                          <a:gd name="connsiteX39" fmla="*/ 5326 w 10000"/>
                          <a:gd name="connsiteY39" fmla="*/ 2583 h 10000"/>
                          <a:gd name="connsiteX40" fmla="*/ 4866 w 10000"/>
                          <a:gd name="connsiteY40" fmla="*/ 2843 h 10000"/>
                          <a:gd name="connsiteX41" fmla="*/ 4419 w 10000"/>
                          <a:gd name="connsiteY41" fmla="*/ 3089 h 10000"/>
                          <a:gd name="connsiteX42" fmla="*/ 3977 w 10000"/>
                          <a:gd name="connsiteY42" fmla="*/ 3335 h 10000"/>
                          <a:gd name="connsiteX43" fmla="*/ 3542 w 10000"/>
                          <a:gd name="connsiteY43" fmla="*/ 3587 h 10000"/>
                          <a:gd name="connsiteX44" fmla="*/ 3114 w 10000"/>
                          <a:gd name="connsiteY44" fmla="*/ 3818 h 10000"/>
                          <a:gd name="connsiteX45" fmla="*/ 2704 w 10000"/>
                          <a:gd name="connsiteY45" fmla="*/ 4057 h 10000"/>
                          <a:gd name="connsiteX46" fmla="*/ 2324 w 10000"/>
                          <a:gd name="connsiteY46" fmla="*/ 4272 h 10000"/>
                          <a:gd name="connsiteX47" fmla="*/ 1964 w 10000"/>
                          <a:gd name="connsiteY47" fmla="*/ 4481 h 10000"/>
                          <a:gd name="connsiteX48" fmla="*/ 1628 w 10000"/>
                          <a:gd name="connsiteY48" fmla="*/ 4682 h 10000"/>
                          <a:gd name="connsiteX49" fmla="*/ 1324 w 10000"/>
                          <a:gd name="connsiteY49" fmla="*/ 4846 h 10000"/>
                          <a:gd name="connsiteX50" fmla="*/ 1050 w 10000"/>
                          <a:gd name="connsiteY50" fmla="*/ 5017 h 10000"/>
                          <a:gd name="connsiteX51" fmla="*/ 820 w 10000"/>
                          <a:gd name="connsiteY51" fmla="*/ 5150 h 10000"/>
                          <a:gd name="connsiteX52" fmla="*/ 640 w 10000"/>
                          <a:gd name="connsiteY52" fmla="*/ 5278 h 10000"/>
                          <a:gd name="connsiteX53" fmla="*/ 497 w 10000"/>
                          <a:gd name="connsiteY53" fmla="*/ 5367 h 10000"/>
                          <a:gd name="connsiteX54" fmla="*/ 472 w 10000"/>
                          <a:gd name="connsiteY54" fmla="*/ 5381 h 10000"/>
                          <a:gd name="connsiteX55" fmla="*/ 428 w 10000"/>
                          <a:gd name="connsiteY55" fmla="*/ 5433 h 10000"/>
                          <a:gd name="connsiteX56" fmla="*/ 366 w 10000"/>
                          <a:gd name="connsiteY56" fmla="*/ 5500 h 10000"/>
                          <a:gd name="connsiteX57" fmla="*/ 298 w 10000"/>
                          <a:gd name="connsiteY57" fmla="*/ 5605 h 10000"/>
                          <a:gd name="connsiteX58" fmla="*/ 236 w 10000"/>
                          <a:gd name="connsiteY58" fmla="*/ 5731 h 10000"/>
                          <a:gd name="connsiteX59" fmla="*/ 180 w 10000"/>
                          <a:gd name="connsiteY59" fmla="*/ 5895 h 10000"/>
                          <a:gd name="connsiteX60" fmla="*/ 167 w 10000"/>
                          <a:gd name="connsiteY60" fmla="*/ 6089 h 10000"/>
                          <a:gd name="connsiteX61" fmla="*/ 167 w 10000"/>
                          <a:gd name="connsiteY61" fmla="*/ 6215 h 10000"/>
                          <a:gd name="connsiteX62" fmla="*/ 167 w 10000"/>
                          <a:gd name="connsiteY62" fmla="*/ 6424 h 10000"/>
                          <a:gd name="connsiteX63" fmla="*/ 167 w 10000"/>
                          <a:gd name="connsiteY63" fmla="*/ 6684 h 10000"/>
                          <a:gd name="connsiteX64" fmla="*/ 167 w 10000"/>
                          <a:gd name="connsiteY64" fmla="*/ 6989 h 10000"/>
                          <a:gd name="connsiteX65" fmla="*/ 167 w 10000"/>
                          <a:gd name="connsiteY65" fmla="*/ 7324 h 10000"/>
                          <a:gd name="connsiteX66" fmla="*/ 180 w 10000"/>
                          <a:gd name="connsiteY66" fmla="*/ 7674 h 10000"/>
                          <a:gd name="connsiteX67" fmla="*/ 180 w 10000"/>
                          <a:gd name="connsiteY67" fmla="*/ 8031 h 10000"/>
                          <a:gd name="connsiteX68" fmla="*/ 180 w 10000"/>
                          <a:gd name="connsiteY68" fmla="*/ 8381 h 10000"/>
                          <a:gd name="connsiteX69" fmla="*/ 180 w 10000"/>
                          <a:gd name="connsiteY69" fmla="*/ 8709 h 10000"/>
                          <a:gd name="connsiteX70" fmla="*/ 180 w 10000"/>
                          <a:gd name="connsiteY70" fmla="*/ 9006 h 10000"/>
                          <a:gd name="connsiteX71" fmla="*/ 192 w 10000"/>
                          <a:gd name="connsiteY71" fmla="*/ 9267 h 10000"/>
                          <a:gd name="connsiteX72" fmla="*/ 192 w 10000"/>
                          <a:gd name="connsiteY72" fmla="*/ 9461 h 10000"/>
                          <a:gd name="connsiteX73" fmla="*/ 192 w 10000"/>
                          <a:gd name="connsiteY73" fmla="*/ 9580 h 10000"/>
                          <a:gd name="connsiteX74" fmla="*/ 192 w 10000"/>
                          <a:gd name="connsiteY74" fmla="*/ 9632 h 10000"/>
                          <a:gd name="connsiteX75" fmla="*/ 8980 w 10000"/>
                          <a:gd name="connsiteY75" fmla="*/ 4630 h 10000"/>
                          <a:gd name="connsiteX76" fmla="*/ 8868 w 10000"/>
                          <a:gd name="connsiteY76" fmla="*/ 5150 h 10000"/>
                          <a:gd name="connsiteX77" fmla="*/ 243 w 10000"/>
                          <a:gd name="connsiteY77" fmla="*/ 10000 h 10000"/>
                          <a:gd name="connsiteX78" fmla="*/ 18 w 10000"/>
                          <a:gd name="connsiteY78" fmla="*/ 9304 h 10000"/>
                          <a:gd name="connsiteX79" fmla="*/ 18 w 10000"/>
                          <a:gd name="connsiteY79" fmla="*/ 5985 h 10000"/>
                          <a:gd name="connsiteX80" fmla="*/ 81 w 10000"/>
                          <a:gd name="connsiteY80" fmla="*/ 5709 h 10000"/>
                          <a:gd name="connsiteX81" fmla="*/ 279 w 10000"/>
                          <a:gd name="connsiteY81" fmla="*/ 5396 h 10000"/>
                          <a:gd name="connsiteX82" fmla="*/ 1541 w 10000"/>
                          <a:gd name="connsiteY82" fmla="*/ 4615 h 10000"/>
                          <a:gd name="connsiteX83" fmla="*/ 3368 w 10000"/>
                          <a:gd name="connsiteY83" fmla="*/ 3595 h 10000"/>
                          <a:gd name="connsiteX84" fmla="*/ 9459 w 10000"/>
                          <a:gd name="connsiteY84" fmla="*/ 205 h 10000"/>
                          <a:gd name="connsiteX85" fmla="*/ 9857 w 10000"/>
                          <a:gd name="connsiteY85" fmla="*/ 0 h 10000"/>
                          <a:gd name="connsiteX0" fmla="*/ 9857 w 10000"/>
                          <a:gd name="connsiteY0" fmla="*/ 0 h 10000"/>
                          <a:gd name="connsiteX1" fmla="*/ 10000 w 10000"/>
                          <a:gd name="connsiteY1" fmla="*/ 141 h 10000"/>
                          <a:gd name="connsiteX2" fmla="*/ 9447 w 10000"/>
                          <a:gd name="connsiteY2" fmla="*/ 573 h 10000"/>
                          <a:gd name="connsiteX3" fmla="*/ 9304 w 10000"/>
                          <a:gd name="connsiteY3" fmla="*/ 663 h 10000"/>
                          <a:gd name="connsiteX4" fmla="*/ 9160 w 10000"/>
                          <a:gd name="connsiteY4" fmla="*/ 767 h 10000"/>
                          <a:gd name="connsiteX5" fmla="*/ 9042 w 10000"/>
                          <a:gd name="connsiteY5" fmla="*/ 848 h 10000"/>
                          <a:gd name="connsiteX6" fmla="*/ 8943 w 10000"/>
                          <a:gd name="connsiteY6" fmla="*/ 915 h 10000"/>
                          <a:gd name="connsiteX7" fmla="*/ 8881 w 10000"/>
                          <a:gd name="connsiteY7" fmla="*/ 952 h 10000"/>
                          <a:gd name="connsiteX8" fmla="*/ 8856 w 10000"/>
                          <a:gd name="connsiteY8" fmla="*/ 976 h 10000"/>
                          <a:gd name="connsiteX9" fmla="*/ 6432 w 10000"/>
                          <a:gd name="connsiteY9" fmla="*/ 2448 h 10000"/>
                          <a:gd name="connsiteX10" fmla="*/ 6215 w 10000"/>
                          <a:gd name="connsiteY10" fmla="*/ 2293 h 10000"/>
                          <a:gd name="connsiteX11" fmla="*/ 9813 w 10000"/>
                          <a:gd name="connsiteY11" fmla="*/ 224 h 10000"/>
                          <a:gd name="connsiteX12" fmla="*/ 9813 w 10000"/>
                          <a:gd name="connsiteY12" fmla="*/ 224 h 10000"/>
                          <a:gd name="connsiteX13" fmla="*/ 9813 w 10000"/>
                          <a:gd name="connsiteY13" fmla="*/ 209 h 10000"/>
                          <a:gd name="connsiteX14" fmla="*/ 9826 w 10000"/>
                          <a:gd name="connsiteY14" fmla="*/ 209 h 10000"/>
                          <a:gd name="connsiteX15" fmla="*/ 9838 w 10000"/>
                          <a:gd name="connsiteY15" fmla="*/ 194 h 10000"/>
                          <a:gd name="connsiteX16" fmla="*/ 9838 w 10000"/>
                          <a:gd name="connsiteY16" fmla="*/ 178 h 10000"/>
                          <a:gd name="connsiteX17" fmla="*/ 9851 w 10000"/>
                          <a:gd name="connsiteY17" fmla="*/ 171 h 10000"/>
                          <a:gd name="connsiteX18" fmla="*/ 9851 w 10000"/>
                          <a:gd name="connsiteY18" fmla="*/ 156 h 10000"/>
                          <a:gd name="connsiteX19" fmla="*/ 9838 w 10000"/>
                          <a:gd name="connsiteY19" fmla="*/ 141 h 10000"/>
                          <a:gd name="connsiteX20" fmla="*/ 9838 w 10000"/>
                          <a:gd name="connsiteY20" fmla="*/ 126 h 10000"/>
                          <a:gd name="connsiteX21" fmla="*/ 9813 w 10000"/>
                          <a:gd name="connsiteY21" fmla="*/ 126 h 10000"/>
                          <a:gd name="connsiteX22" fmla="*/ 9782 w 10000"/>
                          <a:gd name="connsiteY22" fmla="*/ 141 h 10000"/>
                          <a:gd name="connsiteX23" fmla="*/ 9751 w 10000"/>
                          <a:gd name="connsiteY23" fmla="*/ 156 h 10000"/>
                          <a:gd name="connsiteX24" fmla="*/ 9720 w 10000"/>
                          <a:gd name="connsiteY24" fmla="*/ 171 h 10000"/>
                          <a:gd name="connsiteX25" fmla="*/ 9639 w 10000"/>
                          <a:gd name="connsiteY25" fmla="*/ 224 h 10000"/>
                          <a:gd name="connsiteX26" fmla="*/ 9503 w 10000"/>
                          <a:gd name="connsiteY26" fmla="*/ 283 h 10000"/>
                          <a:gd name="connsiteX27" fmla="*/ 9329 w 10000"/>
                          <a:gd name="connsiteY27" fmla="*/ 394 h 10000"/>
                          <a:gd name="connsiteX28" fmla="*/ 9098 w 10000"/>
                          <a:gd name="connsiteY28" fmla="*/ 506 h 10000"/>
                          <a:gd name="connsiteX29" fmla="*/ 8837 w 10000"/>
                          <a:gd name="connsiteY29" fmla="*/ 655 h 10000"/>
                          <a:gd name="connsiteX30" fmla="*/ 8545 w 10000"/>
                          <a:gd name="connsiteY30" fmla="*/ 811 h 10000"/>
                          <a:gd name="connsiteX31" fmla="*/ 8216 w 10000"/>
                          <a:gd name="connsiteY31" fmla="*/ 990 h 10000"/>
                          <a:gd name="connsiteX32" fmla="*/ 7856 w 10000"/>
                          <a:gd name="connsiteY32" fmla="*/ 1183 h 10000"/>
                          <a:gd name="connsiteX33" fmla="*/ 7463 w 10000"/>
                          <a:gd name="connsiteY33" fmla="*/ 1392 h 10000"/>
                          <a:gd name="connsiteX34" fmla="*/ 7066 w 10000"/>
                          <a:gd name="connsiteY34" fmla="*/ 1615 h 10000"/>
                          <a:gd name="connsiteX35" fmla="*/ 6650 w 10000"/>
                          <a:gd name="connsiteY35" fmla="*/ 1854 h 10000"/>
                          <a:gd name="connsiteX36" fmla="*/ 6215 w 10000"/>
                          <a:gd name="connsiteY36" fmla="*/ 2084 h 10000"/>
                          <a:gd name="connsiteX37" fmla="*/ 5767 w 10000"/>
                          <a:gd name="connsiteY37" fmla="*/ 2330 h 10000"/>
                          <a:gd name="connsiteX38" fmla="*/ 5326 w 10000"/>
                          <a:gd name="connsiteY38" fmla="*/ 2583 h 10000"/>
                          <a:gd name="connsiteX39" fmla="*/ 4866 w 10000"/>
                          <a:gd name="connsiteY39" fmla="*/ 2843 h 10000"/>
                          <a:gd name="connsiteX40" fmla="*/ 4419 w 10000"/>
                          <a:gd name="connsiteY40" fmla="*/ 3089 h 10000"/>
                          <a:gd name="connsiteX41" fmla="*/ 3977 w 10000"/>
                          <a:gd name="connsiteY41" fmla="*/ 3335 h 10000"/>
                          <a:gd name="connsiteX42" fmla="*/ 3542 w 10000"/>
                          <a:gd name="connsiteY42" fmla="*/ 3587 h 10000"/>
                          <a:gd name="connsiteX43" fmla="*/ 3114 w 10000"/>
                          <a:gd name="connsiteY43" fmla="*/ 3818 h 10000"/>
                          <a:gd name="connsiteX44" fmla="*/ 2704 w 10000"/>
                          <a:gd name="connsiteY44" fmla="*/ 4057 h 10000"/>
                          <a:gd name="connsiteX45" fmla="*/ 2324 w 10000"/>
                          <a:gd name="connsiteY45" fmla="*/ 4272 h 10000"/>
                          <a:gd name="connsiteX46" fmla="*/ 1964 w 10000"/>
                          <a:gd name="connsiteY46" fmla="*/ 4481 h 10000"/>
                          <a:gd name="connsiteX47" fmla="*/ 1628 w 10000"/>
                          <a:gd name="connsiteY47" fmla="*/ 4682 h 10000"/>
                          <a:gd name="connsiteX48" fmla="*/ 1324 w 10000"/>
                          <a:gd name="connsiteY48" fmla="*/ 4846 h 10000"/>
                          <a:gd name="connsiteX49" fmla="*/ 1050 w 10000"/>
                          <a:gd name="connsiteY49" fmla="*/ 5017 h 10000"/>
                          <a:gd name="connsiteX50" fmla="*/ 820 w 10000"/>
                          <a:gd name="connsiteY50" fmla="*/ 5150 h 10000"/>
                          <a:gd name="connsiteX51" fmla="*/ 640 w 10000"/>
                          <a:gd name="connsiteY51" fmla="*/ 5278 h 10000"/>
                          <a:gd name="connsiteX52" fmla="*/ 497 w 10000"/>
                          <a:gd name="connsiteY52" fmla="*/ 5367 h 10000"/>
                          <a:gd name="connsiteX53" fmla="*/ 472 w 10000"/>
                          <a:gd name="connsiteY53" fmla="*/ 5381 h 10000"/>
                          <a:gd name="connsiteX54" fmla="*/ 428 w 10000"/>
                          <a:gd name="connsiteY54" fmla="*/ 5433 h 10000"/>
                          <a:gd name="connsiteX55" fmla="*/ 366 w 10000"/>
                          <a:gd name="connsiteY55" fmla="*/ 5500 h 10000"/>
                          <a:gd name="connsiteX56" fmla="*/ 298 w 10000"/>
                          <a:gd name="connsiteY56" fmla="*/ 5605 h 10000"/>
                          <a:gd name="connsiteX57" fmla="*/ 236 w 10000"/>
                          <a:gd name="connsiteY57" fmla="*/ 5731 h 10000"/>
                          <a:gd name="connsiteX58" fmla="*/ 180 w 10000"/>
                          <a:gd name="connsiteY58" fmla="*/ 5895 h 10000"/>
                          <a:gd name="connsiteX59" fmla="*/ 167 w 10000"/>
                          <a:gd name="connsiteY59" fmla="*/ 6089 h 10000"/>
                          <a:gd name="connsiteX60" fmla="*/ 167 w 10000"/>
                          <a:gd name="connsiteY60" fmla="*/ 6215 h 10000"/>
                          <a:gd name="connsiteX61" fmla="*/ 167 w 10000"/>
                          <a:gd name="connsiteY61" fmla="*/ 6424 h 10000"/>
                          <a:gd name="connsiteX62" fmla="*/ 167 w 10000"/>
                          <a:gd name="connsiteY62" fmla="*/ 6684 h 10000"/>
                          <a:gd name="connsiteX63" fmla="*/ 167 w 10000"/>
                          <a:gd name="connsiteY63" fmla="*/ 6989 h 10000"/>
                          <a:gd name="connsiteX64" fmla="*/ 167 w 10000"/>
                          <a:gd name="connsiteY64" fmla="*/ 7324 h 10000"/>
                          <a:gd name="connsiteX65" fmla="*/ 180 w 10000"/>
                          <a:gd name="connsiteY65" fmla="*/ 7674 h 10000"/>
                          <a:gd name="connsiteX66" fmla="*/ 180 w 10000"/>
                          <a:gd name="connsiteY66" fmla="*/ 8031 h 10000"/>
                          <a:gd name="connsiteX67" fmla="*/ 180 w 10000"/>
                          <a:gd name="connsiteY67" fmla="*/ 8381 h 10000"/>
                          <a:gd name="connsiteX68" fmla="*/ 180 w 10000"/>
                          <a:gd name="connsiteY68" fmla="*/ 8709 h 10000"/>
                          <a:gd name="connsiteX69" fmla="*/ 180 w 10000"/>
                          <a:gd name="connsiteY69" fmla="*/ 9006 h 10000"/>
                          <a:gd name="connsiteX70" fmla="*/ 192 w 10000"/>
                          <a:gd name="connsiteY70" fmla="*/ 9267 h 10000"/>
                          <a:gd name="connsiteX71" fmla="*/ 192 w 10000"/>
                          <a:gd name="connsiteY71" fmla="*/ 9461 h 10000"/>
                          <a:gd name="connsiteX72" fmla="*/ 192 w 10000"/>
                          <a:gd name="connsiteY72" fmla="*/ 9580 h 10000"/>
                          <a:gd name="connsiteX73" fmla="*/ 192 w 10000"/>
                          <a:gd name="connsiteY73" fmla="*/ 9632 h 10000"/>
                          <a:gd name="connsiteX74" fmla="*/ 8980 w 10000"/>
                          <a:gd name="connsiteY74" fmla="*/ 4630 h 10000"/>
                          <a:gd name="connsiteX75" fmla="*/ 8868 w 10000"/>
                          <a:gd name="connsiteY75" fmla="*/ 5150 h 10000"/>
                          <a:gd name="connsiteX76" fmla="*/ 243 w 10000"/>
                          <a:gd name="connsiteY76" fmla="*/ 10000 h 10000"/>
                          <a:gd name="connsiteX77" fmla="*/ 18 w 10000"/>
                          <a:gd name="connsiteY77" fmla="*/ 9304 h 10000"/>
                          <a:gd name="connsiteX78" fmla="*/ 18 w 10000"/>
                          <a:gd name="connsiteY78" fmla="*/ 5985 h 10000"/>
                          <a:gd name="connsiteX79" fmla="*/ 81 w 10000"/>
                          <a:gd name="connsiteY79" fmla="*/ 5709 h 10000"/>
                          <a:gd name="connsiteX80" fmla="*/ 279 w 10000"/>
                          <a:gd name="connsiteY80" fmla="*/ 5396 h 10000"/>
                          <a:gd name="connsiteX81" fmla="*/ 1541 w 10000"/>
                          <a:gd name="connsiteY81" fmla="*/ 4615 h 10000"/>
                          <a:gd name="connsiteX82" fmla="*/ 3368 w 10000"/>
                          <a:gd name="connsiteY82" fmla="*/ 3595 h 10000"/>
                          <a:gd name="connsiteX83" fmla="*/ 9459 w 10000"/>
                          <a:gd name="connsiteY83" fmla="*/ 205 h 10000"/>
                          <a:gd name="connsiteX84" fmla="*/ 9857 w 10000"/>
                          <a:gd name="connsiteY84" fmla="*/ 0 h 10000"/>
                          <a:gd name="connsiteX0" fmla="*/ 9857 w 10000"/>
                          <a:gd name="connsiteY0" fmla="*/ 0 h 10000"/>
                          <a:gd name="connsiteX1" fmla="*/ 10000 w 10000"/>
                          <a:gd name="connsiteY1" fmla="*/ 141 h 10000"/>
                          <a:gd name="connsiteX2" fmla="*/ 9304 w 10000"/>
                          <a:gd name="connsiteY2" fmla="*/ 663 h 10000"/>
                          <a:gd name="connsiteX3" fmla="*/ 9160 w 10000"/>
                          <a:gd name="connsiteY3" fmla="*/ 767 h 10000"/>
                          <a:gd name="connsiteX4" fmla="*/ 9042 w 10000"/>
                          <a:gd name="connsiteY4" fmla="*/ 848 h 10000"/>
                          <a:gd name="connsiteX5" fmla="*/ 8943 w 10000"/>
                          <a:gd name="connsiteY5" fmla="*/ 915 h 10000"/>
                          <a:gd name="connsiteX6" fmla="*/ 8881 w 10000"/>
                          <a:gd name="connsiteY6" fmla="*/ 952 h 10000"/>
                          <a:gd name="connsiteX7" fmla="*/ 8856 w 10000"/>
                          <a:gd name="connsiteY7" fmla="*/ 976 h 10000"/>
                          <a:gd name="connsiteX8" fmla="*/ 6432 w 10000"/>
                          <a:gd name="connsiteY8" fmla="*/ 2448 h 10000"/>
                          <a:gd name="connsiteX9" fmla="*/ 6215 w 10000"/>
                          <a:gd name="connsiteY9" fmla="*/ 2293 h 10000"/>
                          <a:gd name="connsiteX10" fmla="*/ 9813 w 10000"/>
                          <a:gd name="connsiteY10" fmla="*/ 224 h 10000"/>
                          <a:gd name="connsiteX11" fmla="*/ 9813 w 10000"/>
                          <a:gd name="connsiteY11" fmla="*/ 224 h 10000"/>
                          <a:gd name="connsiteX12" fmla="*/ 9813 w 10000"/>
                          <a:gd name="connsiteY12" fmla="*/ 209 h 10000"/>
                          <a:gd name="connsiteX13" fmla="*/ 9826 w 10000"/>
                          <a:gd name="connsiteY13" fmla="*/ 209 h 10000"/>
                          <a:gd name="connsiteX14" fmla="*/ 9838 w 10000"/>
                          <a:gd name="connsiteY14" fmla="*/ 194 h 10000"/>
                          <a:gd name="connsiteX15" fmla="*/ 9838 w 10000"/>
                          <a:gd name="connsiteY15" fmla="*/ 178 h 10000"/>
                          <a:gd name="connsiteX16" fmla="*/ 9851 w 10000"/>
                          <a:gd name="connsiteY16" fmla="*/ 171 h 10000"/>
                          <a:gd name="connsiteX17" fmla="*/ 9851 w 10000"/>
                          <a:gd name="connsiteY17" fmla="*/ 156 h 10000"/>
                          <a:gd name="connsiteX18" fmla="*/ 9838 w 10000"/>
                          <a:gd name="connsiteY18" fmla="*/ 141 h 10000"/>
                          <a:gd name="connsiteX19" fmla="*/ 9838 w 10000"/>
                          <a:gd name="connsiteY19" fmla="*/ 126 h 10000"/>
                          <a:gd name="connsiteX20" fmla="*/ 9813 w 10000"/>
                          <a:gd name="connsiteY20" fmla="*/ 126 h 10000"/>
                          <a:gd name="connsiteX21" fmla="*/ 9782 w 10000"/>
                          <a:gd name="connsiteY21" fmla="*/ 141 h 10000"/>
                          <a:gd name="connsiteX22" fmla="*/ 9751 w 10000"/>
                          <a:gd name="connsiteY22" fmla="*/ 156 h 10000"/>
                          <a:gd name="connsiteX23" fmla="*/ 9720 w 10000"/>
                          <a:gd name="connsiteY23" fmla="*/ 171 h 10000"/>
                          <a:gd name="connsiteX24" fmla="*/ 9639 w 10000"/>
                          <a:gd name="connsiteY24" fmla="*/ 224 h 10000"/>
                          <a:gd name="connsiteX25" fmla="*/ 9503 w 10000"/>
                          <a:gd name="connsiteY25" fmla="*/ 283 h 10000"/>
                          <a:gd name="connsiteX26" fmla="*/ 9329 w 10000"/>
                          <a:gd name="connsiteY26" fmla="*/ 394 h 10000"/>
                          <a:gd name="connsiteX27" fmla="*/ 9098 w 10000"/>
                          <a:gd name="connsiteY27" fmla="*/ 506 h 10000"/>
                          <a:gd name="connsiteX28" fmla="*/ 8837 w 10000"/>
                          <a:gd name="connsiteY28" fmla="*/ 655 h 10000"/>
                          <a:gd name="connsiteX29" fmla="*/ 8545 w 10000"/>
                          <a:gd name="connsiteY29" fmla="*/ 811 h 10000"/>
                          <a:gd name="connsiteX30" fmla="*/ 8216 w 10000"/>
                          <a:gd name="connsiteY30" fmla="*/ 990 h 10000"/>
                          <a:gd name="connsiteX31" fmla="*/ 7856 w 10000"/>
                          <a:gd name="connsiteY31" fmla="*/ 1183 h 10000"/>
                          <a:gd name="connsiteX32" fmla="*/ 7463 w 10000"/>
                          <a:gd name="connsiteY32" fmla="*/ 1392 h 10000"/>
                          <a:gd name="connsiteX33" fmla="*/ 7066 w 10000"/>
                          <a:gd name="connsiteY33" fmla="*/ 1615 h 10000"/>
                          <a:gd name="connsiteX34" fmla="*/ 6650 w 10000"/>
                          <a:gd name="connsiteY34" fmla="*/ 1854 h 10000"/>
                          <a:gd name="connsiteX35" fmla="*/ 6215 w 10000"/>
                          <a:gd name="connsiteY35" fmla="*/ 2084 h 10000"/>
                          <a:gd name="connsiteX36" fmla="*/ 5767 w 10000"/>
                          <a:gd name="connsiteY36" fmla="*/ 2330 h 10000"/>
                          <a:gd name="connsiteX37" fmla="*/ 5326 w 10000"/>
                          <a:gd name="connsiteY37" fmla="*/ 2583 h 10000"/>
                          <a:gd name="connsiteX38" fmla="*/ 4866 w 10000"/>
                          <a:gd name="connsiteY38" fmla="*/ 2843 h 10000"/>
                          <a:gd name="connsiteX39" fmla="*/ 4419 w 10000"/>
                          <a:gd name="connsiteY39" fmla="*/ 3089 h 10000"/>
                          <a:gd name="connsiteX40" fmla="*/ 3977 w 10000"/>
                          <a:gd name="connsiteY40" fmla="*/ 3335 h 10000"/>
                          <a:gd name="connsiteX41" fmla="*/ 3542 w 10000"/>
                          <a:gd name="connsiteY41" fmla="*/ 3587 h 10000"/>
                          <a:gd name="connsiteX42" fmla="*/ 3114 w 10000"/>
                          <a:gd name="connsiteY42" fmla="*/ 3818 h 10000"/>
                          <a:gd name="connsiteX43" fmla="*/ 2704 w 10000"/>
                          <a:gd name="connsiteY43" fmla="*/ 4057 h 10000"/>
                          <a:gd name="connsiteX44" fmla="*/ 2324 w 10000"/>
                          <a:gd name="connsiteY44" fmla="*/ 4272 h 10000"/>
                          <a:gd name="connsiteX45" fmla="*/ 1964 w 10000"/>
                          <a:gd name="connsiteY45" fmla="*/ 4481 h 10000"/>
                          <a:gd name="connsiteX46" fmla="*/ 1628 w 10000"/>
                          <a:gd name="connsiteY46" fmla="*/ 4682 h 10000"/>
                          <a:gd name="connsiteX47" fmla="*/ 1324 w 10000"/>
                          <a:gd name="connsiteY47" fmla="*/ 4846 h 10000"/>
                          <a:gd name="connsiteX48" fmla="*/ 1050 w 10000"/>
                          <a:gd name="connsiteY48" fmla="*/ 5017 h 10000"/>
                          <a:gd name="connsiteX49" fmla="*/ 820 w 10000"/>
                          <a:gd name="connsiteY49" fmla="*/ 5150 h 10000"/>
                          <a:gd name="connsiteX50" fmla="*/ 640 w 10000"/>
                          <a:gd name="connsiteY50" fmla="*/ 5278 h 10000"/>
                          <a:gd name="connsiteX51" fmla="*/ 497 w 10000"/>
                          <a:gd name="connsiteY51" fmla="*/ 5367 h 10000"/>
                          <a:gd name="connsiteX52" fmla="*/ 472 w 10000"/>
                          <a:gd name="connsiteY52" fmla="*/ 5381 h 10000"/>
                          <a:gd name="connsiteX53" fmla="*/ 428 w 10000"/>
                          <a:gd name="connsiteY53" fmla="*/ 5433 h 10000"/>
                          <a:gd name="connsiteX54" fmla="*/ 366 w 10000"/>
                          <a:gd name="connsiteY54" fmla="*/ 5500 h 10000"/>
                          <a:gd name="connsiteX55" fmla="*/ 298 w 10000"/>
                          <a:gd name="connsiteY55" fmla="*/ 5605 h 10000"/>
                          <a:gd name="connsiteX56" fmla="*/ 236 w 10000"/>
                          <a:gd name="connsiteY56" fmla="*/ 5731 h 10000"/>
                          <a:gd name="connsiteX57" fmla="*/ 180 w 10000"/>
                          <a:gd name="connsiteY57" fmla="*/ 5895 h 10000"/>
                          <a:gd name="connsiteX58" fmla="*/ 167 w 10000"/>
                          <a:gd name="connsiteY58" fmla="*/ 6089 h 10000"/>
                          <a:gd name="connsiteX59" fmla="*/ 167 w 10000"/>
                          <a:gd name="connsiteY59" fmla="*/ 6215 h 10000"/>
                          <a:gd name="connsiteX60" fmla="*/ 167 w 10000"/>
                          <a:gd name="connsiteY60" fmla="*/ 6424 h 10000"/>
                          <a:gd name="connsiteX61" fmla="*/ 167 w 10000"/>
                          <a:gd name="connsiteY61" fmla="*/ 6684 h 10000"/>
                          <a:gd name="connsiteX62" fmla="*/ 167 w 10000"/>
                          <a:gd name="connsiteY62" fmla="*/ 6989 h 10000"/>
                          <a:gd name="connsiteX63" fmla="*/ 167 w 10000"/>
                          <a:gd name="connsiteY63" fmla="*/ 7324 h 10000"/>
                          <a:gd name="connsiteX64" fmla="*/ 180 w 10000"/>
                          <a:gd name="connsiteY64" fmla="*/ 7674 h 10000"/>
                          <a:gd name="connsiteX65" fmla="*/ 180 w 10000"/>
                          <a:gd name="connsiteY65" fmla="*/ 8031 h 10000"/>
                          <a:gd name="connsiteX66" fmla="*/ 180 w 10000"/>
                          <a:gd name="connsiteY66" fmla="*/ 8381 h 10000"/>
                          <a:gd name="connsiteX67" fmla="*/ 180 w 10000"/>
                          <a:gd name="connsiteY67" fmla="*/ 8709 h 10000"/>
                          <a:gd name="connsiteX68" fmla="*/ 180 w 10000"/>
                          <a:gd name="connsiteY68" fmla="*/ 9006 h 10000"/>
                          <a:gd name="connsiteX69" fmla="*/ 192 w 10000"/>
                          <a:gd name="connsiteY69" fmla="*/ 9267 h 10000"/>
                          <a:gd name="connsiteX70" fmla="*/ 192 w 10000"/>
                          <a:gd name="connsiteY70" fmla="*/ 9461 h 10000"/>
                          <a:gd name="connsiteX71" fmla="*/ 192 w 10000"/>
                          <a:gd name="connsiteY71" fmla="*/ 9580 h 10000"/>
                          <a:gd name="connsiteX72" fmla="*/ 192 w 10000"/>
                          <a:gd name="connsiteY72" fmla="*/ 9632 h 10000"/>
                          <a:gd name="connsiteX73" fmla="*/ 8980 w 10000"/>
                          <a:gd name="connsiteY73" fmla="*/ 4630 h 10000"/>
                          <a:gd name="connsiteX74" fmla="*/ 8868 w 10000"/>
                          <a:gd name="connsiteY74" fmla="*/ 5150 h 10000"/>
                          <a:gd name="connsiteX75" fmla="*/ 243 w 10000"/>
                          <a:gd name="connsiteY75" fmla="*/ 10000 h 10000"/>
                          <a:gd name="connsiteX76" fmla="*/ 18 w 10000"/>
                          <a:gd name="connsiteY76" fmla="*/ 9304 h 10000"/>
                          <a:gd name="connsiteX77" fmla="*/ 18 w 10000"/>
                          <a:gd name="connsiteY77" fmla="*/ 5985 h 10000"/>
                          <a:gd name="connsiteX78" fmla="*/ 81 w 10000"/>
                          <a:gd name="connsiteY78" fmla="*/ 5709 h 10000"/>
                          <a:gd name="connsiteX79" fmla="*/ 279 w 10000"/>
                          <a:gd name="connsiteY79" fmla="*/ 5396 h 10000"/>
                          <a:gd name="connsiteX80" fmla="*/ 1541 w 10000"/>
                          <a:gd name="connsiteY80" fmla="*/ 4615 h 10000"/>
                          <a:gd name="connsiteX81" fmla="*/ 3368 w 10000"/>
                          <a:gd name="connsiteY81" fmla="*/ 3595 h 10000"/>
                          <a:gd name="connsiteX82" fmla="*/ 9459 w 10000"/>
                          <a:gd name="connsiteY82" fmla="*/ 205 h 10000"/>
                          <a:gd name="connsiteX83" fmla="*/ 9857 w 10000"/>
                          <a:gd name="connsiteY83" fmla="*/ 0 h 10000"/>
                          <a:gd name="connsiteX0" fmla="*/ 9857 w 10000"/>
                          <a:gd name="connsiteY0" fmla="*/ 0 h 10000"/>
                          <a:gd name="connsiteX1" fmla="*/ 10000 w 10000"/>
                          <a:gd name="connsiteY1" fmla="*/ 141 h 10000"/>
                          <a:gd name="connsiteX2" fmla="*/ 9160 w 10000"/>
                          <a:gd name="connsiteY2" fmla="*/ 767 h 10000"/>
                          <a:gd name="connsiteX3" fmla="*/ 9042 w 10000"/>
                          <a:gd name="connsiteY3" fmla="*/ 848 h 10000"/>
                          <a:gd name="connsiteX4" fmla="*/ 8943 w 10000"/>
                          <a:gd name="connsiteY4" fmla="*/ 915 h 10000"/>
                          <a:gd name="connsiteX5" fmla="*/ 8881 w 10000"/>
                          <a:gd name="connsiteY5" fmla="*/ 952 h 10000"/>
                          <a:gd name="connsiteX6" fmla="*/ 8856 w 10000"/>
                          <a:gd name="connsiteY6" fmla="*/ 976 h 10000"/>
                          <a:gd name="connsiteX7" fmla="*/ 6432 w 10000"/>
                          <a:gd name="connsiteY7" fmla="*/ 2448 h 10000"/>
                          <a:gd name="connsiteX8" fmla="*/ 6215 w 10000"/>
                          <a:gd name="connsiteY8" fmla="*/ 2293 h 10000"/>
                          <a:gd name="connsiteX9" fmla="*/ 9813 w 10000"/>
                          <a:gd name="connsiteY9" fmla="*/ 224 h 10000"/>
                          <a:gd name="connsiteX10" fmla="*/ 9813 w 10000"/>
                          <a:gd name="connsiteY10" fmla="*/ 224 h 10000"/>
                          <a:gd name="connsiteX11" fmla="*/ 9813 w 10000"/>
                          <a:gd name="connsiteY11" fmla="*/ 209 h 10000"/>
                          <a:gd name="connsiteX12" fmla="*/ 9826 w 10000"/>
                          <a:gd name="connsiteY12" fmla="*/ 209 h 10000"/>
                          <a:gd name="connsiteX13" fmla="*/ 9838 w 10000"/>
                          <a:gd name="connsiteY13" fmla="*/ 194 h 10000"/>
                          <a:gd name="connsiteX14" fmla="*/ 9838 w 10000"/>
                          <a:gd name="connsiteY14" fmla="*/ 178 h 10000"/>
                          <a:gd name="connsiteX15" fmla="*/ 9851 w 10000"/>
                          <a:gd name="connsiteY15" fmla="*/ 171 h 10000"/>
                          <a:gd name="connsiteX16" fmla="*/ 9851 w 10000"/>
                          <a:gd name="connsiteY16" fmla="*/ 156 h 10000"/>
                          <a:gd name="connsiteX17" fmla="*/ 9838 w 10000"/>
                          <a:gd name="connsiteY17" fmla="*/ 141 h 10000"/>
                          <a:gd name="connsiteX18" fmla="*/ 9838 w 10000"/>
                          <a:gd name="connsiteY18" fmla="*/ 126 h 10000"/>
                          <a:gd name="connsiteX19" fmla="*/ 9813 w 10000"/>
                          <a:gd name="connsiteY19" fmla="*/ 126 h 10000"/>
                          <a:gd name="connsiteX20" fmla="*/ 9782 w 10000"/>
                          <a:gd name="connsiteY20" fmla="*/ 141 h 10000"/>
                          <a:gd name="connsiteX21" fmla="*/ 9751 w 10000"/>
                          <a:gd name="connsiteY21" fmla="*/ 156 h 10000"/>
                          <a:gd name="connsiteX22" fmla="*/ 9720 w 10000"/>
                          <a:gd name="connsiteY22" fmla="*/ 171 h 10000"/>
                          <a:gd name="connsiteX23" fmla="*/ 9639 w 10000"/>
                          <a:gd name="connsiteY23" fmla="*/ 224 h 10000"/>
                          <a:gd name="connsiteX24" fmla="*/ 9503 w 10000"/>
                          <a:gd name="connsiteY24" fmla="*/ 283 h 10000"/>
                          <a:gd name="connsiteX25" fmla="*/ 9329 w 10000"/>
                          <a:gd name="connsiteY25" fmla="*/ 394 h 10000"/>
                          <a:gd name="connsiteX26" fmla="*/ 9098 w 10000"/>
                          <a:gd name="connsiteY26" fmla="*/ 506 h 10000"/>
                          <a:gd name="connsiteX27" fmla="*/ 8837 w 10000"/>
                          <a:gd name="connsiteY27" fmla="*/ 655 h 10000"/>
                          <a:gd name="connsiteX28" fmla="*/ 8545 w 10000"/>
                          <a:gd name="connsiteY28" fmla="*/ 811 h 10000"/>
                          <a:gd name="connsiteX29" fmla="*/ 8216 w 10000"/>
                          <a:gd name="connsiteY29" fmla="*/ 990 h 10000"/>
                          <a:gd name="connsiteX30" fmla="*/ 7856 w 10000"/>
                          <a:gd name="connsiteY30" fmla="*/ 1183 h 10000"/>
                          <a:gd name="connsiteX31" fmla="*/ 7463 w 10000"/>
                          <a:gd name="connsiteY31" fmla="*/ 1392 h 10000"/>
                          <a:gd name="connsiteX32" fmla="*/ 7066 w 10000"/>
                          <a:gd name="connsiteY32" fmla="*/ 1615 h 10000"/>
                          <a:gd name="connsiteX33" fmla="*/ 6650 w 10000"/>
                          <a:gd name="connsiteY33" fmla="*/ 1854 h 10000"/>
                          <a:gd name="connsiteX34" fmla="*/ 6215 w 10000"/>
                          <a:gd name="connsiteY34" fmla="*/ 2084 h 10000"/>
                          <a:gd name="connsiteX35" fmla="*/ 5767 w 10000"/>
                          <a:gd name="connsiteY35" fmla="*/ 2330 h 10000"/>
                          <a:gd name="connsiteX36" fmla="*/ 5326 w 10000"/>
                          <a:gd name="connsiteY36" fmla="*/ 2583 h 10000"/>
                          <a:gd name="connsiteX37" fmla="*/ 4866 w 10000"/>
                          <a:gd name="connsiteY37" fmla="*/ 2843 h 10000"/>
                          <a:gd name="connsiteX38" fmla="*/ 4419 w 10000"/>
                          <a:gd name="connsiteY38" fmla="*/ 3089 h 10000"/>
                          <a:gd name="connsiteX39" fmla="*/ 3977 w 10000"/>
                          <a:gd name="connsiteY39" fmla="*/ 3335 h 10000"/>
                          <a:gd name="connsiteX40" fmla="*/ 3542 w 10000"/>
                          <a:gd name="connsiteY40" fmla="*/ 3587 h 10000"/>
                          <a:gd name="connsiteX41" fmla="*/ 3114 w 10000"/>
                          <a:gd name="connsiteY41" fmla="*/ 3818 h 10000"/>
                          <a:gd name="connsiteX42" fmla="*/ 2704 w 10000"/>
                          <a:gd name="connsiteY42" fmla="*/ 4057 h 10000"/>
                          <a:gd name="connsiteX43" fmla="*/ 2324 w 10000"/>
                          <a:gd name="connsiteY43" fmla="*/ 4272 h 10000"/>
                          <a:gd name="connsiteX44" fmla="*/ 1964 w 10000"/>
                          <a:gd name="connsiteY44" fmla="*/ 4481 h 10000"/>
                          <a:gd name="connsiteX45" fmla="*/ 1628 w 10000"/>
                          <a:gd name="connsiteY45" fmla="*/ 4682 h 10000"/>
                          <a:gd name="connsiteX46" fmla="*/ 1324 w 10000"/>
                          <a:gd name="connsiteY46" fmla="*/ 4846 h 10000"/>
                          <a:gd name="connsiteX47" fmla="*/ 1050 w 10000"/>
                          <a:gd name="connsiteY47" fmla="*/ 5017 h 10000"/>
                          <a:gd name="connsiteX48" fmla="*/ 820 w 10000"/>
                          <a:gd name="connsiteY48" fmla="*/ 5150 h 10000"/>
                          <a:gd name="connsiteX49" fmla="*/ 640 w 10000"/>
                          <a:gd name="connsiteY49" fmla="*/ 5278 h 10000"/>
                          <a:gd name="connsiteX50" fmla="*/ 497 w 10000"/>
                          <a:gd name="connsiteY50" fmla="*/ 5367 h 10000"/>
                          <a:gd name="connsiteX51" fmla="*/ 472 w 10000"/>
                          <a:gd name="connsiteY51" fmla="*/ 5381 h 10000"/>
                          <a:gd name="connsiteX52" fmla="*/ 428 w 10000"/>
                          <a:gd name="connsiteY52" fmla="*/ 5433 h 10000"/>
                          <a:gd name="connsiteX53" fmla="*/ 366 w 10000"/>
                          <a:gd name="connsiteY53" fmla="*/ 5500 h 10000"/>
                          <a:gd name="connsiteX54" fmla="*/ 298 w 10000"/>
                          <a:gd name="connsiteY54" fmla="*/ 5605 h 10000"/>
                          <a:gd name="connsiteX55" fmla="*/ 236 w 10000"/>
                          <a:gd name="connsiteY55" fmla="*/ 5731 h 10000"/>
                          <a:gd name="connsiteX56" fmla="*/ 180 w 10000"/>
                          <a:gd name="connsiteY56" fmla="*/ 5895 h 10000"/>
                          <a:gd name="connsiteX57" fmla="*/ 167 w 10000"/>
                          <a:gd name="connsiteY57" fmla="*/ 6089 h 10000"/>
                          <a:gd name="connsiteX58" fmla="*/ 167 w 10000"/>
                          <a:gd name="connsiteY58" fmla="*/ 6215 h 10000"/>
                          <a:gd name="connsiteX59" fmla="*/ 167 w 10000"/>
                          <a:gd name="connsiteY59" fmla="*/ 6424 h 10000"/>
                          <a:gd name="connsiteX60" fmla="*/ 167 w 10000"/>
                          <a:gd name="connsiteY60" fmla="*/ 6684 h 10000"/>
                          <a:gd name="connsiteX61" fmla="*/ 167 w 10000"/>
                          <a:gd name="connsiteY61" fmla="*/ 6989 h 10000"/>
                          <a:gd name="connsiteX62" fmla="*/ 167 w 10000"/>
                          <a:gd name="connsiteY62" fmla="*/ 7324 h 10000"/>
                          <a:gd name="connsiteX63" fmla="*/ 180 w 10000"/>
                          <a:gd name="connsiteY63" fmla="*/ 7674 h 10000"/>
                          <a:gd name="connsiteX64" fmla="*/ 180 w 10000"/>
                          <a:gd name="connsiteY64" fmla="*/ 8031 h 10000"/>
                          <a:gd name="connsiteX65" fmla="*/ 180 w 10000"/>
                          <a:gd name="connsiteY65" fmla="*/ 8381 h 10000"/>
                          <a:gd name="connsiteX66" fmla="*/ 180 w 10000"/>
                          <a:gd name="connsiteY66" fmla="*/ 8709 h 10000"/>
                          <a:gd name="connsiteX67" fmla="*/ 180 w 10000"/>
                          <a:gd name="connsiteY67" fmla="*/ 9006 h 10000"/>
                          <a:gd name="connsiteX68" fmla="*/ 192 w 10000"/>
                          <a:gd name="connsiteY68" fmla="*/ 9267 h 10000"/>
                          <a:gd name="connsiteX69" fmla="*/ 192 w 10000"/>
                          <a:gd name="connsiteY69" fmla="*/ 9461 h 10000"/>
                          <a:gd name="connsiteX70" fmla="*/ 192 w 10000"/>
                          <a:gd name="connsiteY70" fmla="*/ 9580 h 10000"/>
                          <a:gd name="connsiteX71" fmla="*/ 192 w 10000"/>
                          <a:gd name="connsiteY71" fmla="*/ 9632 h 10000"/>
                          <a:gd name="connsiteX72" fmla="*/ 8980 w 10000"/>
                          <a:gd name="connsiteY72" fmla="*/ 4630 h 10000"/>
                          <a:gd name="connsiteX73" fmla="*/ 8868 w 10000"/>
                          <a:gd name="connsiteY73" fmla="*/ 5150 h 10000"/>
                          <a:gd name="connsiteX74" fmla="*/ 243 w 10000"/>
                          <a:gd name="connsiteY74" fmla="*/ 10000 h 10000"/>
                          <a:gd name="connsiteX75" fmla="*/ 18 w 10000"/>
                          <a:gd name="connsiteY75" fmla="*/ 9304 h 10000"/>
                          <a:gd name="connsiteX76" fmla="*/ 18 w 10000"/>
                          <a:gd name="connsiteY76" fmla="*/ 5985 h 10000"/>
                          <a:gd name="connsiteX77" fmla="*/ 81 w 10000"/>
                          <a:gd name="connsiteY77" fmla="*/ 5709 h 10000"/>
                          <a:gd name="connsiteX78" fmla="*/ 279 w 10000"/>
                          <a:gd name="connsiteY78" fmla="*/ 5396 h 10000"/>
                          <a:gd name="connsiteX79" fmla="*/ 1541 w 10000"/>
                          <a:gd name="connsiteY79" fmla="*/ 4615 h 10000"/>
                          <a:gd name="connsiteX80" fmla="*/ 3368 w 10000"/>
                          <a:gd name="connsiteY80" fmla="*/ 3595 h 10000"/>
                          <a:gd name="connsiteX81" fmla="*/ 9459 w 10000"/>
                          <a:gd name="connsiteY81" fmla="*/ 205 h 10000"/>
                          <a:gd name="connsiteX82" fmla="*/ 9857 w 10000"/>
                          <a:gd name="connsiteY82" fmla="*/ 0 h 10000"/>
                          <a:gd name="connsiteX0" fmla="*/ 9857 w 10000"/>
                          <a:gd name="connsiteY0" fmla="*/ 0 h 10000"/>
                          <a:gd name="connsiteX1" fmla="*/ 10000 w 10000"/>
                          <a:gd name="connsiteY1" fmla="*/ 141 h 10000"/>
                          <a:gd name="connsiteX2" fmla="*/ 9042 w 10000"/>
                          <a:gd name="connsiteY2" fmla="*/ 848 h 10000"/>
                          <a:gd name="connsiteX3" fmla="*/ 8943 w 10000"/>
                          <a:gd name="connsiteY3" fmla="*/ 915 h 10000"/>
                          <a:gd name="connsiteX4" fmla="*/ 8881 w 10000"/>
                          <a:gd name="connsiteY4" fmla="*/ 952 h 10000"/>
                          <a:gd name="connsiteX5" fmla="*/ 8856 w 10000"/>
                          <a:gd name="connsiteY5" fmla="*/ 976 h 10000"/>
                          <a:gd name="connsiteX6" fmla="*/ 6432 w 10000"/>
                          <a:gd name="connsiteY6" fmla="*/ 2448 h 10000"/>
                          <a:gd name="connsiteX7" fmla="*/ 6215 w 10000"/>
                          <a:gd name="connsiteY7" fmla="*/ 2293 h 10000"/>
                          <a:gd name="connsiteX8" fmla="*/ 9813 w 10000"/>
                          <a:gd name="connsiteY8" fmla="*/ 224 h 10000"/>
                          <a:gd name="connsiteX9" fmla="*/ 9813 w 10000"/>
                          <a:gd name="connsiteY9" fmla="*/ 224 h 10000"/>
                          <a:gd name="connsiteX10" fmla="*/ 9813 w 10000"/>
                          <a:gd name="connsiteY10" fmla="*/ 209 h 10000"/>
                          <a:gd name="connsiteX11" fmla="*/ 9826 w 10000"/>
                          <a:gd name="connsiteY11" fmla="*/ 209 h 10000"/>
                          <a:gd name="connsiteX12" fmla="*/ 9838 w 10000"/>
                          <a:gd name="connsiteY12" fmla="*/ 194 h 10000"/>
                          <a:gd name="connsiteX13" fmla="*/ 9838 w 10000"/>
                          <a:gd name="connsiteY13" fmla="*/ 178 h 10000"/>
                          <a:gd name="connsiteX14" fmla="*/ 9851 w 10000"/>
                          <a:gd name="connsiteY14" fmla="*/ 171 h 10000"/>
                          <a:gd name="connsiteX15" fmla="*/ 9851 w 10000"/>
                          <a:gd name="connsiteY15" fmla="*/ 156 h 10000"/>
                          <a:gd name="connsiteX16" fmla="*/ 9838 w 10000"/>
                          <a:gd name="connsiteY16" fmla="*/ 141 h 10000"/>
                          <a:gd name="connsiteX17" fmla="*/ 9838 w 10000"/>
                          <a:gd name="connsiteY17" fmla="*/ 126 h 10000"/>
                          <a:gd name="connsiteX18" fmla="*/ 9813 w 10000"/>
                          <a:gd name="connsiteY18" fmla="*/ 126 h 10000"/>
                          <a:gd name="connsiteX19" fmla="*/ 9782 w 10000"/>
                          <a:gd name="connsiteY19" fmla="*/ 141 h 10000"/>
                          <a:gd name="connsiteX20" fmla="*/ 9751 w 10000"/>
                          <a:gd name="connsiteY20" fmla="*/ 156 h 10000"/>
                          <a:gd name="connsiteX21" fmla="*/ 9720 w 10000"/>
                          <a:gd name="connsiteY21" fmla="*/ 171 h 10000"/>
                          <a:gd name="connsiteX22" fmla="*/ 9639 w 10000"/>
                          <a:gd name="connsiteY22" fmla="*/ 224 h 10000"/>
                          <a:gd name="connsiteX23" fmla="*/ 9503 w 10000"/>
                          <a:gd name="connsiteY23" fmla="*/ 283 h 10000"/>
                          <a:gd name="connsiteX24" fmla="*/ 9329 w 10000"/>
                          <a:gd name="connsiteY24" fmla="*/ 394 h 10000"/>
                          <a:gd name="connsiteX25" fmla="*/ 9098 w 10000"/>
                          <a:gd name="connsiteY25" fmla="*/ 506 h 10000"/>
                          <a:gd name="connsiteX26" fmla="*/ 8837 w 10000"/>
                          <a:gd name="connsiteY26" fmla="*/ 655 h 10000"/>
                          <a:gd name="connsiteX27" fmla="*/ 8545 w 10000"/>
                          <a:gd name="connsiteY27" fmla="*/ 811 h 10000"/>
                          <a:gd name="connsiteX28" fmla="*/ 8216 w 10000"/>
                          <a:gd name="connsiteY28" fmla="*/ 990 h 10000"/>
                          <a:gd name="connsiteX29" fmla="*/ 7856 w 10000"/>
                          <a:gd name="connsiteY29" fmla="*/ 1183 h 10000"/>
                          <a:gd name="connsiteX30" fmla="*/ 7463 w 10000"/>
                          <a:gd name="connsiteY30" fmla="*/ 1392 h 10000"/>
                          <a:gd name="connsiteX31" fmla="*/ 7066 w 10000"/>
                          <a:gd name="connsiteY31" fmla="*/ 1615 h 10000"/>
                          <a:gd name="connsiteX32" fmla="*/ 6650 w 10000"/>
                          <a:gd name="connsiteY32" fmla="*/ 1854 h 10000"/>
                          <a:gd name="connsiteX33" fmla="*/ 6215 w 10000"/>
                          <a:gd name="connsiteY33" fmla="*/ 2084 h 10000"/>
                          <a:gd name="connsiteX34" fmla="*/ 5767 w 10000"/>
                          <a:gd name="connsiteY34" fmla="*/ 2330 h 10000"/>
                          <a:gd name="connsiteX35" fmla="*/ 5326 w 10000"/>
                          <a:gd name="connsiteY35" fmla="*/ 2583 h 10000"/>
                          <a:gd name="connsiteX36" fmla="*/ 4866 w 10000"/>
                          <a:gd name="connsiteY36" fmla="*/ 2843 h 10000"/>
                          <a:gd name="connsiteX37" fmla="*/ 4419 w 10000"/>
                          <a:gd name="connsiteY37" fmla="*/ 3089 h 10000"/>
                          <a:gd name="connsiteX38" fmla="*/ 3977 w 10000"/>
                          <a:gd name="connsiteY38" fmla="*/ 3335 h 10000"/>
                          <a:gd name="connsiteX39" fmla="*/ 3542 w 10000"/>
                          <a:gd name="connsiteY39" fmla="*/ 3587 h 10000"/>
                          <a:gd name="connsiteX40" fmla="*/ 3114 w 10000"/>
                          <a:gd name="connsiteY40" fmla="*/ 3818 h 10000"/>
                          <a:gd name="connsiteX41" fmla="*/ 2704 w 10000"/>
                          <a:gd name="connsiteY41" fmla="*/ 4057 h 10000"/>
                          <a:gd name="connsiteX42" fmla="*/ 2324 w 10000"/>
                          <a:gd name="connsiteY42" fmla="*/ 4272 h 10000"/>
                          <a:gd name="connsiteX43" fmla="*/ 1964 w 10000"/>
                          <a:gd name="connsiteY43" fmla="*/ 4481 h 10000"/>
                          <a:gd name="connsiteX44" fmla="*/ 1628 w 10000"/>
                          <a:gd name="connsiteY44" fmla="*/ 4682 h 10000"/>
                          <a:gd name="connsiteX45" fmla="*/ 1324 w 10000"/>
                          <a:gd name="connsiteY45" fmla="*/ 4846 h 10000"/>
                          <a:gd name="connsiteX46" fmla="*/ 1050 w 10000"/>
                          <a:gd name="connsiteY46" fmla="*/ 5017 h 10000"/>
                          <a:gd name="connsiteX47" fmla="*/ 820 w 10000"/>
                          <a:gd name="connsiteY47" fmla="*/ 5150 h 10000"/>
                          <a:gd name="connsiteX48" fmla="*/ 640 w 10000"/>
                          <a:gd name="connsiteY48" fmla="*/ 5278 h 10000"/>
                          <a:gd name="connsiteX49" fmla="*/ 497 w 10000"/>
                          <a:gd name="connsiteY49" fmla="*/ 5367 h 10000"/>
                          <a:gd name="connsiteX50" fmla="*/ 472 w 10000"/>
                          <a:gd name="connsiteY50" fmla="*/ 5381 h 10000"/>
                          <a:gd name="connsiteX51" fmla="*/ 428 w 10000"/>
                          <a:gd name="connsiteY51" fmla="*/ 5433 h 10000"/>
                          <a:gd name="connsiteX52" fmla="*/ 366 w 10000"/>
                          <a:gd name="connsiteY52" fmla="*/ 5500 h 10000"/>
                          <a:gd name="connsiteX53" fmla="*/ 298 w 10000"/>
                          <a:gd name="connsiteY53" fmla="*/ 5605 h 10000"/>
                          <a:gd name="connsiteX54" fmla="*/ 236 w 10000"/>
                          <a:gd name="connsiteY54" fmla="*/ 5731 h 10000"/>
                          <a:gd name="connsiteX55" fmla="*/ 180 w 10000"/>
                          <a:gd name="connsiteY55" fmla="*/ 5895 h 10000"/>
                          <a:gd name="connsiteX56" fmla="*/ 167 w 10000"/>
                          <a:gd name="connsiteY56" fmla="*/ 6089 h 10000"/>
                          <a:gd name="connsiteX57" fmla="*/ 167 w 10000"/>
                          <a:gd name="connsiteY57" fmla="*/ 6215 h 10000"/>
                          <a:gd name="connsiteX58" fmla="*/ 167 w 10000"/>
                          <a:gd name="connsiteY58" fmla="*/ 6424 h 10000"/>
                          <a:gd name="connsiteX59" fmla="*/ 167 w 10000"/>
                          <a:gd name="connsiteY59" fmla="*/ 6684 h 10000"/>
                          <a:gd name="connsiteX60" fmla="*/ 167 w 10000"/>
                          <a:gd name="connsiteY60" fmla="*/ 6989 h 10000"/>
                          <a:gd name="connsiteX61" fmla="*/ 167 w 10000"/>
                          <a:gd name="connsiteY61" fmla="*/ 7324 h 10000"/>
                          <a:gd name="connsiteX62" fmla="*/ 180 w 10000"/>
                          <a:gd name="connsiteY62" fmla="*/ 7674 h 10000"/>
                          <a:gd name="connsiteX63" fmla="*/ 180 w 10000"/>
                          <a:gd name="connsiteY63" fmla="*/ 8031 h 10000"/>
                          <a:gd name="connsiteX64" fmla="*/ 180 w 10000"/>
                          <a:gd name="connsiteY64" fmla="*/ 8381 h 10000"/>
                          <a:gd name="connsiteX65" fmla="*/ 180 w 10000"/>
                          <a:gd name="connsiteY65" fmla="*/ 8709 h 10000"/>
                          <a:gd name="connsiteX66" fmla="*/ 180 w 10000"/>
                          <a:gd name="connsiteY66" fmla="*/ 9006 h 10000"/>
                          <a:gd name="connsiteX67" fmla="*/ 192 w 10000"/>
                          <a:gd name="connsiteY67" fmla="*/ 9267 h 10000"/>
                          <a:gd name="connsiteX68" fmla="*/ 192 w 10000"/>
                          <a:gd name="connsiteY68" fmla="*/ 9461 h 10000"/>
                          <a:gd name="connsiteX69" fmla="*/ 192 w 10000"/>
                          <a:gd name="connsiteY69" fmla="*/ 9580 h 10000"/>
                          <a:gd name="connsiteX70" fmla="*/ 192 w 10000"/>
                          <a:gd name="connsiteY70" fmla="*/ 9632 h 10000"/>
                          <a:gd name="connsiteX71" fmla="*/ 8980 w 10000"/>
                          <a:gd name="connsiteY71" fmla="*/ 4630 h 10000"/>
                          <a:gd name="connsiteX72" fmla="*/ 8868 w 10000"/>
                          <a:gd name="connsiteY72" fmla="*/ 5150 h 10000"/>
                          <a:gd name="connsiteX73" fmla="*/ 243 w 10000"/>
                          <a:gd name="connsiteY73" fmla="*/ 10000 h 10000"/>
                          <a:gd name="connsiteX74" fmla="*/ 18 w 10000"/>
                          <a:gd name="connsiteY74" fmla="*/ 9304 h 10000"/>
                          <a:gd name="connsiteX75" fmla="*/ 18 w 10000"/>
                          <a:gd name="connsiteY75" fmla="*/ 5985 h 10000"/>
                          <a:gd name="connsiteX76" fmla="*/ 81 w 10000"/>
                          <a:gd name="connsiteY76" fmla="*/ 5709 h 10000"/>
                          <a:gd name="connsiteX77" fmla="*/ 279 w 10000"/>
                          <a:gd name="connsiteY77" fmla="*/ 5396 h 10000"/>
                          <a:gd name="connsiteX78" fmla="*/ 1541 w 10000"/>
                          <a:gd name="connsiteY78" fmla="*/ 4615 h 10000"/>
                          <a:gd name="connsiteX79" fmla="*/ 3368 w 10000"/>
                          <a:gd name="connsiteY79" fmla="*/ 3595 h 10000"/>
                          <a:gd name="connsiteX80" fmla="*/ 9459 w 10000"/>
                          <a:gd name="connsiteY80" fmla="*/ 205 h 10000"/>
                          <a:gd name="connsiteX81" fmla="*/ 9857 w 10000"/>
                          <a:gd name="connsiteY81" fmla="*/ 0 h 10000"/>
                          <a:gd name="connsiteX0" fmla="*/ 9857 w 10000"/>
                          <a:gd name="connsiteY0" fmla="*/ 0 h 10000"/>
                          <a:gd name="connsiteX1" fmla="*/ 10000 w 10000"/>
                          <a:gd name="connsiteY1" fmla="*/ 141 h 10000"/>
                          <a:gd name="connsiteX2" fmla="*/ 8943 w 10000"/>
                          <a:gd name="connsiteY2" fmla="*/ 915 h 10000"/>
                          <a:gd name="connsiteX3" fmla="*/ 8881 w 10000"/>
                          <a:gd name="connsiteY3" fmla="*/ 952 h 10000"/>
                          <a:gd name="connsiteX4" fmla="*/ 8856 w 10000"/>
                          <a:gd name="connsiteY4" fmla="*/ 976 h 10000"/>
                          <a:gd name="connsiteX5" fmla="*/ 6432 w 10000"/>
                          <a:gd name="connsiteY5" fmla="*/ 2448 h 10000"/>
                          <a:gd name="connsiteX6" fmla="*/ 6215 w 10000"/>
                          <a:gd name="connsiteY6" fmla="*/ 2293 h 10000"/>
                          <a:gd name="connsiteX7" fmla="*/ 9813 w 10000"/>
                          <a:gd name="connsiteY7" fmla="*/ 224 h 10000"/>
                          <a:gd name="connsiteX8" fmla="*/ 9813 w 10000"/>
                          <a:gd name="connsiteY8" fmla="*/ 224 h 10000"/>
                          <a:gd name="connsiteX9" fmla="*/ 9813 w 10000"/>
                          <a:gd name="connsiteY9" fmla="*/ 209 h 10000"/>
                          <a:gd name="connsiteX10" fmla="*/ 9826 w 10000"/>
                          <a:gd name="connsiteY10" fmla="*/ 209 h 10000"/>
                          <a:gd name="connsiteX11" fmla="*/ 9838 w 10000"/>
                          <a:gd name="connsiteY11" fmla="*/ 194 h 10000"/>
                          <a:gd name="connsiteX12" fmla="*/ 9838 w 10000"/>
                          <a:gd name="connsiteY12" fmla="*/ 178 h 10000"/>
                          <a:gd name="connsiteX13" fmla="*/ 9851 w 10000"/>
                          <a:gd name="connsiteY13" fmla="*/ 171 h 10000"/>
                          <a:gd name="connsiteX14" fmla="*/ 9851 w 10000"/>
                          <a:gd name="connsiteY14" fmla="*/ 156 h 10000"/>
                          <a:gd name="connsiteX15" fmla="*/ 9838 w 10000"/>
                          <a:gd name="connsiteY15" fmla="*/ 141 h 10000"/>
                          <a:gd name="connsiteX16" fmla="*/ 9838 w 10000"/>
                          <a:gd name="connsiteY16" fmla="*/ 126 h 10000"/>
                          <a:gd name="connsiteX17" fmla="*/ 9813 w 10000"/>
                          <a:gd name="connsiteY17" fmla="*/ 126 h 10000"/>
                          <a:gd name="connsiteX18" fmla="*/ 9782 w 10000"/>
                          <a:gd name="connsiteY18" fmla="*/ 141 h 10000"/>
                          <a:gd name="connsiteX19" fmla="*/ 9751 w 10000"/>
                          <a:gd name="connsiteY19" fmla="*/ 156 h 10000"/>
                          <a:gd name="connsiteX20" fmla="*/ 9720 w 10000"/>
                          <a:gd name="connsiteY20" fmla="*/ 171 h 10000"/>
                          <a:gd name="connsiteX21" fmla="*/ 9639 w 10000"/>
                          <a:gd name="connsiteY21" fmla="*/ 224 h 10000"/>
                          <a:gd name="connsiteX22" fmla="*/ 9503 w 10000"/>
                          <a:gd name="connsiteY22" fmla="*/ 283 h 10000"/>
                          <a:gd name="connsiteX23" fmla="*/ 9329 w 10000"/>
                          <a:gd name="connsiteY23" fmla="*/ 394 h 10000"/>
                          <a:gd name="connsiteX24" fmla="*/ 9098 w 10000"/>
                          <a:gd name="connsiteY24" fmla="*/ 506 h 10000"/>
                          <a:gd name="connsiteX25" fmla="*/ 8837 w 10000"/>
                          <a:gd name="connsiteY25" fmla="*/ 655 h 10000"/>
                          <a:gd name="connsiteX26" fmla="*/ 8545 w 10000"/>
                          <a:gd name="connsiteY26" fmla="*/ 811 h 10000"/>
                          <a:gd name="connsiteX27" fmla="*/ 8216 w 10000"/>
                          <a:gd name="connsiteY27" fmla="*/ 990 h 10000"/>
                          <a:gd name="connsiteX28" fmla="*/ 7856 w 10000"/>
                          <a:gd name="connsiteY28" fmla="*/ 1183 h 10000"/>
                          <a:gd name="connsiteX29" fmla="*/ 7463 w 10000"/>
                          <a:gd name="connsiteY29" fmla="*/ 1392 h 10000"/>
                          <a:gd name="connsiteX30" fmla="*/ 7066 w 10000"/>
                          <a:gd name="connsiteY30" fmla="*/ 1615 h 10000"/>
                          <a:gd name="connsiteX31" fmla="*/ 6650 w 10000"/>
                          <a:gd name="connsiteY31" fmla="*/ 1854 h 10000"/>
                          <a:gd name="connsiteX32" fmla="*/ 6215 w 10000"/>
                          <a:gd name="connsiteY32" fmla="*/ 2084 h 10000"/>
                          <a:gd name="connsiteX33" fmla="*/ 5767 w 10000"/>
                          <a:gd name="connsiteY33" fmla="*/ 2330 h 10000"/>
                          <a:gd name="connsiteX34" fmla="*/ 5326 w 10000"/>
                          <a:gd name="connsiteY34" fmla="*/ 2583 h 10000"/>
                          <a:gd name="connsiteX35" fmla="*/ 4866 w 10000"/>
                          <a:gd name="connsiteY35" fmla="*/ 2843 h 10000"/>
                          <a:gd name="connsiteX36" fmla="*/ 4419 w 10000"/>
                          <a:gd name="connsiteY36" fmla="*/ 3089 h 10000"/>
                          <a:gd name="connsiteX37" fmla="*/ 3977 w 10000"/>
                          <a:gd name="connsiteY37" fmla="*/ 3335 h 10000"/>
                          <a:gd name="connsiteX38" fmla="*/ 3542 w 10000"/>
                          <a:gd name="connsiteY38" fmla="*/ 3587 h 10000"/>
                          <a:gd name="connsiteX39" fmla="*/ 3114 w 10000"/>
                          <a:gd name="connsiteY39" fmla="*/ 3818 h 10000"/>
                          <a:gd name="connsiteX40" fmla="*/ 2704 w 10000"/>
                          <a:gd name="connsiteY40" fmla="*/ 4057 h 10000"/>
                          <a:gd name="connsiteX41" fmla="*/ 2324 w 10000"/>
                          <a:gd name="connsiteY41" fmla="*/ 4272 h 10000"/>
                          <a:gd name="connsiteX42" fmla="*/ 1964 w 10000"/>
                          <a:gd name="connsiteY42" fmla="*/ 4481 h 10000"/>
                          <a:gd name="connsiteX43" fmla="*/ 1628 w 10000"/>
                          <a:gd name="connsiteY43" fmla="*/ 4682 h 10000"/>
                          <a:gd name="connsiteX44" fmla="*/ 1324 w 10000"/>
                          <a:gd name="connsiteY44" fmla="*/ 4846 h 10000"/>
                          <a:gd name="connsiteX45" fmla="*/ 1050 w 10000"/>
                          <a:gd name="connsiteY45" fmla="*/ 5017 h 10000"/>
                          <a:gd name="connsiteX46" fmla="*/ 820 w 10000"/>
                          <a:gd name="connsiteY46" fmla="*/ 5150 h 10000"/>
                          <a:gd name="connsiteX47" fmla="*/ 640 w 10000"/>
                          <a:gd name="connsiteY47" fmla="*/ 5278 h 10000"/>
                          <a:gd name="connsiteX48" fmla="*/ 497 w 10000"/>
                          <a:gd name="connsiteY48" fmla="*/ 5367 h 10000"/>
                          <a:gd name="connsiteX49" fmla="*/ 472 w 10000"/>
                          <a:gd name="connsiteY49" fmla="*/ 5381 h 10000"/>
                          <a:gd name="connsiteX50" fmla="*/ 428 w 10000"/>
                          <a:gd name="connsiteY50" fmla="*/ 5433 h 10000"/>
                          <a:gd name="connsiteX51" fmla="*/ 366 w 10000"/>
                          <a:gd name="connsiteY51" fmla="*/ 5500 h 10000"/>
                          <a:gd name="connsiteX52" fmla="*/ 298 w 10000"/>
                          <a:gd name="connsiteY52" fmla="*/ 5605 h 10000"/>
                          <a:gd name="connsiteX53" fmla="*/ 236 w 10000"/>
                          <a:gd name="connsiteY53" fmla="*/ 5731 h 10000"/>
                          <a:gd name="connsiteX54" fmla="*/ 180 w 10000"/>
                          <a:gd name="connsiteY54" fmla="*/ 5895 h 10000"/>
                          <a:gd name="connsiteX55" fmla="*/ 167 w 10000"/>
                          <a:gd name="connsiteY55" fmla="*/ 6089 h 10000"/>
                          <a:gd name="connsiteX56" fmla="*/ 167 w 10000"/>
                          <a:gd name="connsiteY56" fmla="*/ 6215 h 10000"/>
                          <a:gd name="connsiteX57" fmla="*/ 167 w 10000"/>
                          <a:gd name="connsiteY57" fmla="*/ 6424 h 10000"/>
                          <a:gd name="connsiteX58" fmla="*/ 167 w 10000"/>
                          <a:gd name="connsiteY58" fmla="*/ 6684 h 10000"/>
                          <a:gd name="connsiteX59" fmla="*/ 167 w 10000"/>
                          <a:gd name="connsiteY59" fmla="*/ 6989 h 10000"/>
                          <a:gd name="connsiteX60" fmla="*/ 167 w 10000"/>
                          <a:gd name="connsiteY60" fmla="*/ 7324 h 10000"/>
                          <a:gd name="connsiteX61" fmla="*/ 180 w 10000"/>
                          <a:gd name="connsiteY61" fmla="*/ 7674 h 10000"/>
                          <a:gd name="connsiteX62" fmla="*/ 180 w 10000"/>
                          <a:gd name="connsiteY62" fmla="*/ 8031 h 10000"/>
                          <a:gd name="connsiteX63" fmla="*/ 180 w 10000"/>
                          <a:gd name="connsiteY63" fmla="*/ 8381 h 10000"/>
                          <a:gd name="connsiteX64" fmla="*/ 180 w 10000"/>
                          <a:gd name="connsiteY64" fmla="*/ 8709 h 10000"/>
                          <a:gd name="connsiteX65" fmla="*/ 180 w 10000"/>
                          <a:gd name="connsiteY65" fmla="*/ 9006 h 10000"/>
                          <a:gd name="connsiteX66" fmla="*/ 192 w 10000"/>
                          <a:gd name="connsiteY66" fmla="*/ 9267 h 10000"/>
                          <a:gd name="connsiteX67" fmla="*/ 192 w 10000"/>
                          <a:gd name="connsiteY67" fmla="*/ 9461 h 10000"/>
                          <a:gd name="connsiteX68" fmla="*/ 192 w 10000"/>
                          <a:gd name="connsiteY68" fmla="*/ 9580 h 10000"/>
                          <a:gd name="connsiteX69" fmla="*/ 192 w 10000"/>
                          <a:gd name="connsiteY69" fmla="*/ 9632 h 10000"/>
                          <a:gd name="connsiteX70" fmla="*/ 8980 w 10000"/>
                          <a:gd name="connsiteY70" fmla="*/ 4630 h 10000"/>
                          <a:gd name="connsiteX71" fmla="*/ 8868 w 10000"/>
                          <a:gd name="connsiteY71" fmla="*/ 5150 h 10000"/>
                          <a:gd name="connsiteX72" fmla="*/ 243 w 10000"/>
                          <a:gd name="connsiteY72" fmla="*/ 10000 h 10000"/>
                          <a:gd name="connsiteX73" fmla="*/ 18 w 10000"/>
                          <a:gd name="connsiteY73" fmla="*/ 9304 h 10000"/>
                          <a:gd name="connsiteX74" fmla="*/ 18 w 10000"/>
                          <a:gd name="connsiteY74" fmla="*/ 5985 h 10000"/>
                          <a:gd name="connsiteX75" fmla="*/ 81 w 10000"/>
                          <a:gd name="connsiteY75" fmla="*/ 5709 h 10000"/>
                          <a:gd name="connsiteX76" fmla="*/ 279 w 10000"/>
                          <a:gd name="connsiteY76" fmla="*/ 5396 h 10000"/>
                          <a:gd name="connsiteX77" fmla="*/ 1541 w 10000"/>
                          <a:gd name="connsiteY77" fmla="*/ 4615 h 10000"/>
                          <a:gd name="connsiteX78" fmla="*/ 3368 w 10000"/>
                          <a:gd name="connsiteY78" fmla="*/ 3595 h 10000"/>
                          <a:gd name="connsiteX79" fmla="*/ 9459 w 10000"/>
                          <a:gd name="connsiteY79" fmla="*/ 205 h 10000"/>
                          <a:gd name="connsiteX80" fmla="*/ 9857 w 10000"/>
                          <a:gd name="connsiteY80" fmla="*/ 0 h 10000"/>
                          <a:gd name="connsiteX0" fmla="*/ 9857 w 10000"/>
                          <a:gd name="connsiteY0" fmla="*/ 0 h 10000"/>
                          <a:gd name="connsiteX1" fmla="*/ 10000 w 10000"/>
                          <a:gd name="connsiteY1" fmla="*/ 141 h 10000"/>
                          <a:gd name="connsiteX2" fmla="*/ 8881 w 10000"/>
                          <a:gd name="connsiteY2" fmla="*/ 952 h 10000"/>
                          <a:gd name="connsiteX3" fmla="*/ 8856 w 10000"/>
                          <a:gd name="connsiteY3" fmla="*/ 976 h 10000"/>
                          <a:gd name="connsiteX4" fmla="*/ 6432 w 10000"/>
                          <a:gd name="connsiteY4" fmla="*/ 2448 h 10000"/>
                          <a:gd name="connsiteX5" fmla="*/ 6215 w 10000"/>
                          <a:gd name="connsiteY5" fmla="*/ 2293 h 10000"/>
                          <a:gd name="connsiteX6" fmla="*/ 9813 w 10000"/>
                          <a:gd name="connsiteY6" fmla="*/ 224 h 10000"/>
                          <a:gd name="connsiteX7" fmla="*/ 9813 w 10000"/>
                          <a:gd name="connsiteY7" fmla="*/ 224 h 10000"/>
                          <a:gd name="connsiteX8" fmla="*/ 9813 w 10000"/>
                          <a:gd name="connsiteY8" fmla="*/ 209 h 10000"/>
                          <a:gd name="connsiteX9" fmla="*/ 9826 w 10000"/>
                          <a:gd name="connsiteY9" fmla="*/ 209 h 10000"/>
                          <a:gd name="connsiteX10" fmla="*/ 9838 w 10000"/>
                          <a:gd name="connsiteY10" fmla="*/ 194 h 10000"/>
                          <a:gd name="connsiteX11" fmla="*/ 9838 w 10000"/>
                          <a:gd name="connsiteY11" fmla="*/ 178 h 10000"/>
                          <a:gd name="connsiteX12" fmla="*/ 9851 w 10000"/>
                          <a:gd name="connsiteY12" fmla="*/ 171 h 10000"/>
                          <a:gd name="connsiteX13" fmla="*/ 9851 w 10000"/>
                          <a:gd name="connsiteY13" fmla="*/ 156 h 10000"/>
                          <a:gd name="connsiteX14" fmla="*/ 9838 w 10000"/>
                          <a:gd name="connsiteY14" fmla="*/ 141 h 10000"/>
                          <a:gd name="connsiteX15" fmla="*/ 9838 w 10000"/>
                          <a:gd name="connsiteY15" fmla="*/ 126 h 10000"/>
                          <a:gd name="connsiteX16" fmla="*/ 9813 w 10000"/>
                          <a:gd name="connsiteY16" fmla="*/ 126 h 10000"/>
                          <a:gd name="connsiteX17" fmla="*/ 9782 w 10000"/>
                          <a:gd name="connsiteY17" fmla="*/ 141 h 10000"/>
                          <a:gd name="connsiteX18" fmla="*/ 9751 w 10000"/>
                          <a:gd name="connsiteY18" fmla="*/ 156 h 10000"/>
                          <a:gd name="connsiteX19" fmla="*/ 9720 w 10000"/>
                          <a:gd name="connsiteY19" fmla="*/ 171 h 10000"/>
                          <a:gd name="connsiteX20" fmla="*/ 9639 w 10000"/>
                          <a:gd name="connsiteY20" fmla="*/ 224 h 10000"/>
                          <a:gd name="connsiteX21" fmla="*/ 9503 w 10000"/>
                          <a:gd name="connsiteY21" fmla="*/ 283 h 10000"/>
                          <a:gd name="connsiteX22" fmla="*/ 9329 w 10000"/>
                          <a:gd name="connsiteY22" fmla="*/ 394 h 10000"/>
                          <a:gd name="connsiteX23" fmla="*/ 9098 w 10000"/>
                          <a:gd name="connsiteY23" fmla="*/ 506 h 10000"/>
                          <a:gd name="connsiteX24" fmla="*/ 8837 w 10000"/>
                          <a:gd name="connsiteY24" fmla="*/ 655 h 10000"/>
                          <a:gd name="connsiteX25" fmla="*/ 8545 w 10000"/>
                          <a:gd name="connsiteY25" fmla="*/ 811 h 10000"/>
                          <a:gd name="connsiteX26" fmla="*/ 8216 w 10000"/>
                          <a:gd name="connsiteY26" fmla="*/ 990 h 10000"/>
                          <a:gd name="connsiteX27" fmla="*/ 7856 w 10000"/>
                          <a:gd name="connsiteY27" fmla="*/ 1183 h 10000"/>
                          <a:gd name="connsiteX28" fmla="*/ 7463 w 10000"/>
                          <a:gd name="connsiteY28" fmla="*/ 1392 h 10000"/>
                          <a:gd name="connsiteX29" fmla="*/ 7066 w 10000"/>
                          <a:gd name="connsiteY29" fmla="*/ 1615 h 10000"/>
                          <a:gd name="connsiteX30" fmla="*/ 6650 w 10000"/>
                          <a:gd name="connsiteY30" fmla="*/ 1854 h 10000"/>
                          <a:gd name="connsiteX31" fmla="*/ 6215 w 10000"/>
                          <a:gd name="connsiteY31" fmla="*/ 2084 h 10000"/>
                          <a:gd name="connsiteX32" fmla="*/ 5767 w 10000"/>
                          <a:gd name="connsiteY32" fmla="*/ 2330 h 10000"/>
                          <a:gd name="connsiteX33" fmla="*/ 5326 w 10000"/>
                          <a:gd name="connsiteY33" fmla="*/ 2583 h 10000"/>
                          <a:gd name="connsiteX34" fmla="*/ 4866 w 10000"/>
                          <a:gd name="connsiteY34" fmla="*/ 2843 h 10000"/>
                          <a:gd name="connsiteX35" fmla="*/ 4419 w 10000"/>
                          <a:gd name="connsiteY35" fmla="*/ 3089 h 10000"/>
                          <a:gd name="connsiteX36" fmla="*/ 3977 w 10000"/>
                          <a:gd name="connsiteY36" fmla="*/ 3335 h 10000"/>
                          <a:gd name="connsiteX37" fmla="*/ 3542 w 10000"/>
                          <a:gd name="connsiteY37" fmla="*/ 3587 h 10000"/>
                          <a:gd name="connsiteX38" fmla="*/ 3114 w 10000"/>
                          <a:gd name="connsiteY38" fmla="*/ 3818 h 10000"/>
                          <a:gd name="connsiteX39" fmla="*/ 2704 w 10000"/>
                          <a:gd name="connsiteY39" fmla="*/ 4057 h 10000"/>
                          <a:gd name="connsiteX40" fmla="*/ 2324 w 10000"/>
                          <a:gd name="connsiteY40" fmla="*/ 4272 h 10000"/>
                          <a:gd name="connsiteX41" fmla="*/ 1964 w 10000"/>
                          <a:gd name="connsiteY41" fmla="*/ 4481 h 10000"/>
                          <a:gd name="connsiteX42" fmla="*/ 1628 w 10000"/>
                          <a:gd name="connsiteY42" fmla="*/ 4682 h 10000"/>
                          <a:gd name="connsiteX43" fmla="*/ 1324 w 10000"/>
                          <a:gd name="connsiteY43" fmla="*/ 4846 h 10000"/>
                          <a:gd name="connsiteX44" fmla="*/ 1050 w 10000"/>
                          <a:gd name="connsiteY44" fmla="*/ 5017 h 10000"/>
                          <a:gd name="connsiteX45" fmla="*/ 820 w 10000"/>
                          <a:gd name="connsiteY45" fmla="*/ 5150 h 10000"/>
                          <a:gd name="connsiteX46" fmla="*/ 640 w 10000"/>
                          <a:gd name="connsiteY46" fmla="*/ 5278 h 10000"/>
                          <a:gd name="connsiteX47" fmla="*/ 497 w 10000"/>
                          <a:gd name="connsiteY47" fmla="*/ 5367 h 10000"/>
                          <a:gd name="connsiteX48" fmla="*/ 472 w 10000"/>
                          <a:gd name="connsiteY48" fmla="*/ 5381 h 10000"/>
                          <a:gd name="connsiteX49" fmla="*/ 428 w 10000"/>
                          <a:gd name="connsiteY49" fmla="*/ 5433 h 10000"/>
                          <a:gd name="connsiteX50" fmla="*/ 366 w 10000"/>
                          <a:gd name="connsiteY50" fmla="*/ 5500 h 10000"/>
                          <a:gd name="connsiteX51" fmla="*/ 298 w 10000"/>
                          <a:gd name="connsiteY51" fmla="*/ 5605 h 10000"/>
                          <a:gd name="connsiteX52" fmla="*/ 236 w 10000"/>
                          <a:gd name="connsiteY52" fmla="*/ 5731 h 10000"/>
                          <a:gd name="connsiteX53" fmla="*/ 180 w 10000"/>
                          <a:gd name="connsiteY53" fmla="*/ 5895 h 10000"/>
                          <a:gd name="connsiteX54" fmla="*/ 167 w 10000"/>
                          <a:gd name="connsiteY54" fmla="*/ 6089 h 10000"/>
                          <a:gd name="connsiteX55" fmla="*/ 167 w 10000"/>
                          <a:gd name="connsiteY55" fmla="*/ 6215 h 10000"/>
                          <a:gd name="connsiteX56" fmla="*/ 167 w 10000"/>
                          <a:gd name="connsiteY56" fmla="*/ 6424 h 10000"/>
                          <a:gd name="connsiteX57" fmla="*/ 167 w 10000"/>
                          <a:gd name="connsiteY57" fmla="*/ 6684 h 10000"/>
                          <a:gd name="connsiteX58" fmla="*/ 167 w 10000"/>
                          <a:gd name="connsiteY58" fmla="*/ 6989 h 10000"/>
                          <a:gd name="connsiteX59" fmla="*/ 167 w 10000"/>
                          <a:gd name="connsiteY59" fmla="*/ 7324 h 10000"/>
                          <a:gd name="connsiteX60" fmla="*/ 180 w 10000"/>
                          <a:gd name="connsiteY60" fmla="*/ 7674 h 10000"/>
                          <a:gd name="connsiteX61" fmla="*/ 180 w 10000"/>
                          <a:gd name="connsiteY61" fmla="*/ 8031 h 10000"/>
                          <a:gd name="connsiteX62" fmla="*/ 180 w 10000"/>
                          <a:gd name="connsiteY62" fmla="*/ 8381 h 10000"/>
                          <a:gd name="connsiteX63" fmla="*/ 180 w 10000"/>
                          <a:gd name="connsiteY63" fmla="*/ 8709 h 10000"/>
                          <a:gd name="connsiteX64" fmla="*/ 180 w 10000"/>
                          <a:gd name="connsiteY64" fmla="*/ 9006 h 10000"/>
                          <a:gd name="connsiteX65" fmla="*/ 192 w 10000"/>
                          <a:gd name="connsiteY65" fmla="*/ 9267 h 10000"/>
                          <a:gd name="connsiteX66" fmla="*/ 192 w 10000"/>
                          <a:gd name="connsiteY66" fmla="*/ 9461 h 10000"/>
                          <a:gd name="connsiteX67" fmla="*/ 192 w 10000"/>
                          <a:gd name="connsiteY67" fmla="*/ 9580 h 10000"/>
                          <a:gd name="connsiteX68" fmla="*/ 192 w 10000"/>
                          <a:gd name="connsiteY68" fmla="*/ 9632 h 10000"/>
                          <a:gd name="connsiteX69" fmla="*/ 8980 w 10000"/>
                          <a:gd name="connsiteY69" fmla="*/ 4630 h 10000"/>
                          <a:gd name="connsiteX70" fmla="*/ 8868 w 10000"/>
                          <a:gd name="connsiteY70" fmla="*/ 5150 h 10000"/>
                          <a:gd name="connsiteX71" fmla="*/ 243 w 10000"/>
                          <a:gd name="connsiteY71" fmla="*/ 10000 h 10000"/>
                          <a:gd name="connsiteX72" fmla="*/ 18 w 10000"/>
                          <a:gd name="connsiteY72" fmla="*/ 9304 h 10000"/>
                          <a:gd name="connsiteX73" fmla="*/ 18 w 10000"/>
                          <a:gd name="connsiteY73" fmla="*/ 5985 h 10000"/>
                          <a:gd name="connsiteX74" fmla="*/ 81 w 10000"/>
                          <a:gd name="connsiteY74" fmla="*/ 5709 h 10000"/>
                          <a:gd name="connsiteX75" fmla="*/ 279 w 10000"/>
                          <a:gd name="connsiteY75" fmla="*/ 5396 h 10000"/>
                          <a:gd name="connsiteX76" fmla="*/ 1541 w 10000"/>
                          <a:gd name="connsiteY76" fmla="*/ 4615 h 10000"/>
                          <a:gd name="connsiteX77" fmla="*/ 3368 w 10000"/>
                          <a:gd name="connsiteY77" fmla="*/ 3595 h 10000"/>
                          <a:gd name="connsiteX78" fmla="*/ 9459 w 10000"/>
                          <a:gd name="connsiteY78" fmla="*/ 205 h 10000"/>
                          <a:gd name="connsiteX79" fmla="*/ 9857 w 10000"/>
                          <a:gd name="connsiteY79" fmla="*/ 0 h 10000"/>
                          <a:gd name="connsiteX0" fmla="*/ 9857 w 10000"/>
                          <a:gd name="connsiteY0" fmla="*/ 0 h 10000"/>
                          <a:gd name="connsiteX1" fmla="*/ 10000 w 10000"/>
                          <a:gd name="connsiteY1" fmla="*/ 141 h 10000"/>
                          <a:gd name="connsiteX2" fmla="*/ 8881 w 10000"/>
                          <a:gd name="connsiteY2" fmla="*/ 952 h 10000"/>
                          <a:gd name="connsiteX3" fmla="*/ 6432 w 10000"/>
                          <a:gd name="connsiteY3" fmla="*/ 2448 h 10000"/>
                          <a:gd name="connsiteX4" fmla="*/ 6215 w 10000"/>
                          <a:gd name="connsiteY4" fmla="*/ 2293 h 10000"/>
                          <a:gd name="connsiteX5" fmla="*/ 9813 w 10000"/>
                          <a:gd name="connsiteY5" fmla="*/ 224 h 10000"/>
                          <a:gd name="connsiteX6" fmla="*/ 9813 w 10000"/>
                          <a:gd name="connsiteY6" fmla="*/ 224 h 10000"/>
                          <a:gd name="connsiteX7" fmla="*/ 9813 w 10000"/>
                          <a:gd name="connsiteY7" fmla="*/ 209 h 10000"/>
                          <a:gd name="connsiteX8" fmla="*/ 9826 w 10000"/>
                          <a:gd name="connsiteY8" fmla="*/ 209 h 10000"/>
                          <a:gd name="connsiteX9" fmla="*/ 9838 w 10000"/>
                          <a:gd name="connsiteY9" fmla="*/ 194 h 10000"/>
                          <a:gd name="connsiteX10" fmla="*/ 9838 w 10000"/>
                          <a:gd name="connsiteY10" fmla="*/ 178 h 10000"/>
                          <a:gd name="connsiteX11" fmla="*/ 9851 w 10000"/>
                          <a:gd name="connsiteY11" fmla="*/ 171 h 10000"/>
                          <a:gd name="connsiteX12" fmla="*/ 9851 w 10000"/>
                          <a:gd name="connsiteY12" fmla="*/ 156 h 10000"/>
                          <a:gd name="connsiteX13" fmla="*/ 9838 w 10000"/>
                          <a:gd name="connsiteY13" fmla="*/ 141 h 10000"/>
                          <a:gd name="connsiteX14" fmla="*/ 9838 w 10000"/>
                          <a:gd name="connsiteY14" fmla="*/ 126 h 10000"/>
                          <a:gd name="connsiteX15" fmla="*/ 9813 w 10000"/>
                          <a:gd name="connsiteY15" fmla="*/ 126 h 10000"/>
                          <a:gd name="connsiteX16" fmla="*/ 9782 w 10000"/>
                          <a:gd name="connsiteY16" fmla="*/ 141 h 10000"/>
                          <a:gd name="connsiteX17" fmla="*/ 9751 w 10000"/>
                          <a:gd name="connsiteY17" fmla="*/ 156 h 10000"/>
                          <a:gd name="connsiteX18" fmla="*/ 9720 w 10000"/>
                          <a:gd name="connsiteY18" fmla="*/ 171 h 10000"/>
                          <a:gd name="connsiteX19" fmla="*/ 9639 w 10000"/>
                          <a:gd name="connsiteY19" fmla="*/ 224 h 10000"/>
                          <a:gd name="connsiteX20" fmla="*/ 9503 w 10000"/>
                          <a:gd name="connsiteY20" fmla="*/ 283 h 10000"/>
                          <a:gd name="connsiteX21" fmla="*/ 9329 w 10000"/>
                          <a:gd name="connsiteY21" fmla="*/ 394 h 10000"/>
                          <a:gd name="connsiteX22" fmla="*/ 9098 w 10000"/>
                          <a:gd name="connsiteY22" fmla="*/ 506 h 10000"/>
                          <a:gd name="connsiteX23" fmla="*/ 8837 w 10000"/>
                          <a:gd name="connsiteY23" fmla="*/ 655 h 10000"/>
                          <a:gd name="connsiteX24" fmla="*/ 8545 w 10000"/>
                          <a:gd name="connsiteY24" fmla="*/ 811 h 10000"/>
                          <a:gd name="connsiteX25" fmla="*/ 8216 w 10000"/>
                          <a:gd name="connsiteY25" fmla="*/ 990 h 10000"/>
                          <a:gd name="connsiteX26" fmla="*/ 7856 w 10000"/>
                          <a:gd name="connsiteY26" fmla="*/ 1183 h 10000"/>
                          <a:gd name="connsiteX27" fmla="*/ 7463 w 10000"/>
                          <a:gd name="connsiteY27" fmla="*/ 1392 h 10000"/>
                          <a:gd name="connsiteX28" fmla="*/ 7066 w 10000"/>
                          <a:gd name="connsiteY28" fmla="*/ 1615 h 10000"/>
                          <a:gd name="connsiteX29" fmla="*/ 6650 w 10000"/>
                          <a:gd name="connsiteY29" fmla="*/ 1854 h 10000"/>
                          <a:gd name="connsiteX30" fmla="*/ 6215 w 10000"/>
                          <a:gd name="connsiteY30" fmla="*/ 2084 h 10000"/>
                          <a:gd name="connsiteX31" fmla="*/ 5767 w 10000"/>
                          <a:gd name="connsiteY31" fmla="*/ 2330 h 10000"/>
                          <a:gd name="connsiteX32" fmla="*/ 5326 w 10000"/>
                          <a:gd name="connsiteY32" fmla="*/ 2583 h 10000"/>
                          <a:gd name="connsiteX33" fmla="*/ 4866 w 10000"/>
                          <a:gd name="connsiteY33" fmla="*/ 2843 h 10000"/>
                          <a:gd name="connsiteX34" fmla="*/ 4419 w 10000"/>
                          <a:gd name="connsiteY34" fmla="*/ 3089 h 10000"/>
                          <a:gd name="connsiteX35" fmla="*/ 3977 w 10000"/>
                          <a:gd name="connsiteY35" fmla="*/ 3335 h 10000"/>
                          <a:gd name="connsiteX36" fmla="*/ 3542 w 10000"/>
                          <a:gd name="connsiteY36" fmla="*/ 3587 h 10000"/>
                          <a:gd name="connsiteX37" fmla="*/ 3114 w 10000"/>
                          <a:gd name="connsiteY37" fmla="*/ 3818 h 10000"/>
                          <a:gd name="connsiteX38" fmla="*/ 2704 w 10000"/>
                          <a:gd name="connsiteY38" fmla="*/ 4057 h 10000"/>
                          <a:gd name="connsiteX39" fmla="*/ 2324 w 10000"/>
                          <a:gd name="connsiteY39" fmla="*/ 4272 h 10000"/>
                          <a:gd name="connsiteX40" fmla="*/ 1964 w 10000"/>
                          <a:gd name="connsiteY40" fmla="*/ 4481 h 10000"/>
                          <a:gd name="connsiteX41" fmla="*/ 1628 w 10000"/>
                          <a:gd name="connsiteY41" fmla="*/ 4682 h 10000"/>
                          <a:gd name="connsiteX42" fmla="*/ 1324 w 10000"/>
                          <a:gd name="connsiteY42" fmla="*/ 4846 h 10000"/>
                          <a:gd name="connsiteX43" fmla="*/ 1050 w 10000"/>
                          <a:gd name="connsiteY43" fmla="*/ 5017 h 10000"/>
                          <a:gd name="connsiteX44" fmla="*/ 820 w 10000"/>
                          <a:gd name="connsiteY44" fmla="*/ 5150 h 10000"/>
                          <a:gd name="connsiteX45" fmla="*/ 640 w 10000"/>
                          <a:gd name="connsiteY45" fmla="*/ 5278 h 10000"/>
                          <a:gd name="connsiteX46" fmla="*/ 497 w 10000"/>
                          <a:gd name="connsiteY46" fmla="*/ 5367 h 10000"/>
                          <a:gd name="connsiteX47" fmla="*/ 472 w 10000"/>
                          <a:gd name="connsiteY47" fmla="*/ 5381 h 10000"/>
                          <a:gd name="connsiteX48" fmla="*/ 428 w 10000"/>
                          <a:gd name="connsiteY48" fmla="*/ 5433 h 10000"/>
                          <a:gd name="connsiteX49" fmla="*/ 366 w 10000"/>
                          <a:gd name="connsiteY49" fmla="*/ 5500 h 10000"/>
                          <a:gd name="connsiteX50" fmla="*/ 298 w 10000"/>
                          <a:gd name="connsiteY50" fmla="*/ 5605 h 10000"/>
                          <a:gd name="connsiteX51" fmla="*/ 236 w 10000"/>
                          <a:gd name="connsiteY51" fmla="*/ 5731 h 10000"/>
                          <a:gd name="connsiteX52" fmla="*/ 180 w 10000"/>
                          <a:gd name="connsiteY52" fmla="*/ 5895 h 10000"/>
                          <a:gd name="connsiteX53" fmla="*/ 167 w 10000"/>
                          <a:gd name="connsiteY53" fmla="*/ 6089 h 10000"/>
                          <a:gd name="connsiteX54" fmla="*/ 167 w 10000"/>
                          <a:gd name="connsiteY54" fmla="*/ 6215 h 10000"/>
                          <a:gd name="connsiteX55" fmla="*/ 167 w 10000"/>
                          <a:gd name="connsiteY55" fmla="*/ 6424 h 10000"/>
                          <a:gd name="connsiteX56" fmla="*/ 167 w 10000"/>
                          <a:gd name="connsiteY56" fmla="*/ 6684 h 10000"/>
                          <a:gd name="connsiteX57" fmla="*/ 167 w 10000"/>
                          <a:gd name="connsiteY57" fmla="*/ 6989 h 10000"/>
                          <a:gd name="connsiteX58" fmla="*/ 167 w 10000"/>
                          <a:gd name="connsiteY58" fmla="*/ 7324 h 10000"/>
                          <a:gd name="connsiteX59" fmla="*/ 180 w 10000"/>
                          <a:gd name="connsiteY59" fmla="*/ 7674 h 10000"/>
                          <a:gd name="connsiteX60" fmla="*/ 180 w 10000"/>
                          <a:gd name="connsiteY60" fmla="*/ 8031 h 10000"/>
                          <a:gd name="connsiteX61" fmla="*/ 180 w 10000"/>
                          <a:gd name="connsiteY61" fmla="*/ 8381 h 10000"/>
                          <a:gd name="connsiteX62" fmla="*/ 180 w 10000"/>
                          <a:gd name="connsiteY62" fmla="*/ 8709 h 10000"/>
                          <a:gd name="connsiteX63" fmla="*/ 180 w 10000"/>
                          <a:gd name="connsiteY63" fmla="*/ 9006 h 10000"/>
                          <a:gd name="connsiteX64" fmla="*/ 192 w 10000"/>
                          <a:gd name="connsiteY64" fmla="*/ 9267 h 10000"/>
                          <a:gd name="connsiteX65" fmla="*/ 192 w 10000"/>
                          <a:gd name="connsiteY65" fmla="*/ 9461 h 10000"/>
                          <a:gd name="connsiteX66" fmla="*/ 192 w 10000"/>
                          <a:gd name="connsiteY66" fmla="*/ 9580 h 10000"/>
                          <a:gd name="connsiteX67" fmla="*/ 192 w 10000"/>
                          <a:gd name="connsiteY67" fmla="*/ 9632 h 10000"/>
                          <a:gd name="connsiteX68" fmla="*/ 8980 w 10000"/>
                          <a:gd name="connsiteY68" fmla="*/ 4630 h 10000"/>
                          <a:gd name="connsiteX69" fmla="*/ 8868 w 10000"/>
                          <a:gd name="connsiteY69" fmla="*/ 5150 h 10000"/>
                          <a:gd name="connsiteX70" fmla="*/ 243 w 10000"/>
                          <a:gd name="connsiteY70" fmla="*/ 10000 h 10000"/>
                          <a:gd name="connsiteX71" fmla="*/ 18 w 10000"/>
                          <a:gd name="connsiteY71" fmla="*/ 9304 h 10000"/>
                          <a:gd name="connsiteX72" fmla="*/ 18 w 10000"/>
                          <a:gd name="connsiteY72" fmla="*/ 5985 h 10000"/>
                          <a:gd name="connsiteX73" fmla="*/ 81 w 10000"/>
                          <a:gd name="connsiteY73" fmla="*/ 5709 h 10000"/>
                          <a:gd name="connsiteX74" fmla="*/ 279 w 10000"/>
                          <a:gd name="connsiteY74" fmla="*/ 5396 h 10000"/>
                          <a:gd name="connsiteX75" fmla="*/ 1541 w 10000"/>
                          <a:gd name="connsiteY75" fmla="*/ 4615 h 10000"/>
                          <a:gd name="connsiteX76" fmla="*/ 3368 w 10000"/>
                          <a:gd name="connsiteY76" fmla="*/ 3595 h 10000"/>
                          <a:gd name="connsiteX77" fmla="*/ 9459 w 10000"/>
                          <a:gd name="connsiteY77" fmla="*/ 205 h 10000"/>
                          <a:gd name="connsiteX78" fmla="*/ 9857 w 10000"/>
                          <a:gd name="connsiteY7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720 w 10000"/>
                          <a:gd name="connsiteY17" fmla="*/ 171 h 10000"/>
                          <a:gd name="connsiteX18" fmla="*/ 9639 w 10000"/>
                          <a:gd name="connsiteY18" fmla="*/ 224 h 10000"/>
                          <a:gd name="connsiteX19" fmla="*/ 9503 w 10000"/>
                          <a:gd name="connsiteY19" fmla="*/ 283 h 10000"/>
                          <a:gd name="connsiteX20" fmla="*/ 9329 w 10000"/>
                          <a:gd name="connsiteY20" fmla="*/ 394 h 10000"/>
                          <a:gd name="connsiteX21" fmla="*/ 9098 w 10000"/>
                          <a:gd name="connsiteY21" fmla="*/ 506 h 10000"/>
                          <a:gd name="connsiteX22" fmla="*/ 8837 w 10000"/>
                          <a:gd name="connsiteY22" fmla="*/ 655 h 10000"/>
                          <a:gd name="connsiteX23" fmla="*/ 8545 w 10000"/>
                          <a:gd name="connsiteY23" fmla="*/ 811 h 10000"/>
                          <a:gd name="connsiteX24" fmla="*/ 8216 w 10000"/>
                          <a:gd name="connsiteY24" fmla="*/ 990 h 10000"/>
                          <a:gd name="connsiteX25" fmla="*/ 7856 w 10000"/>
                          <a:gd name="connsiteY25" fmla="*/ 1183 h 10000"/>
                          <a:gd name="connsiteX26" fmla="*/ 7463 w 10000"/>
                          <a:gd name="connsiteY26" fmla="*/ 1392 h 10000"/>
                          <a:gd name="connsiteX27" fmla="*/ 7066 w 10000"/>
                          <a:gd name="connsiteY27" fmla="*/ 1615 h 10000"/>
                          <a:gd name="connsiteX28" fmla="*/ 6650 w 10000"/>
                          <a:gd name="connsiteY28" fmla="*/ 1854 h 10000"/>
                          <a:gd name="connsiteX29" fmla="*/ 6215 w 10000"/>
                          <a:gd name="connsiteY29" fmla="*/ 2084 h 10000"/>
                          <a:gd name="connsiteX30" fmla="*/ 5767 w 10000"/>
                          <a:gd name="connsiteY30" fmla="*/ 2330 h 10000"/>
                          <a:gd name="connsiteX31" fmla="*/ 5326 w 10000"/>
                          <a:gd name="connsiteY31" fmla="*/ 2583 h 10000"/>
                          <a:gd name="connsiteX32" fmla="*/ 4866 w 10000"/>
                          <a:gd name="connsiteY32" fmla="*/ 2843 h 10000"/>
                          <a:gd name="connsiteX33" fmla="*/ 4419 w 10000"/>
                          <a:gd name="connsiteY33" fmla="*/ 3089 h 10000"/>
                          <a:gd name="connsiteX34" fmla="*/ 3977 w 10000"/>
                          <a:gd name="connsiteY34" fmla="*/ 3335 h 10000"/>
                          <a:gd name="connsiteX35" fmla="*/ 3542 w 10000"/>
                          <a:gd name="connsiteY35" fmla="*/ 3587 h 10000"/>
                          <a:gd name="connsiteX36" fmla="*/ 3114 w 10000"/>
                          <a:gd name="connsiteY36" fmla="*/ 3818 h 10000"/>
                          <a:gd name="connsiteX37" fmla="*/ 2704 w 10000"/>
                          <a:gd name="connsiteY37" fmla="*/ 4057 h 10000"/>
                          <a:gd name="connsiteX38" fmla="*/ 2324 w 10000"/>
                          <a:gd name="connsiteY38" fmla="*/ 4272 h 10000"/>
                          <a:gd name="connsiteX39" fmla="*/ 1964 w 10000"/>
                          <a:gd name="connsiteY39" fmla="*/ 4481 h 10000"/>
                          <a:gd name="connsiteX40" fmla="*/ 1628 w 10000"/>
                          <a:gd name="connsiteY40" fmla="*/ 4682 h 10000"/>
                          <a:gd name="connsiteX41" fmla="*/ 1324 w 10000"/>
                          <a:gd name="connsiteY41" fmla="*/ 4846 h 10000"/>
                          <a:gd name="connsiteX42" fmla="*/ 1050 w 10000"/>
                          <a:gd name="connsiteY42" fmla="*/ 5017 h 10000"/>
                          <a:gd name="connsiteX43" fmla="*/ 820 w 10000"/>
                          <a:gd name="connsiteY43" fmla="*/ 5150 h 10000"/>
                          <a:gd name="connsiteX44" fmla="*/ 640 w 10000"/>
                          <a:gd name="connsiteY44" fmla="*/ 5278 h 10000"/>
                          <a:gd name="connsiteX45" fmla="*/ 497 w 10000"/>
                          <a:gd name="connsiteY45" fmla="*/ 5367 h 10000"/>
                          <a:gd name="connsiteX46" fmla="*/ 472 w 10000"/>
                          <a:gd name="connsiteY46" fmla="*/ 5381 h 10000"/>
                          <a:gd name="connsiteX47" fmla="*/ 428 w 10000"/>
                          <a:gd name="connsiteY47" fmla="*/ 5433 h 10000"/>
                          <a:gd name="connsiteX48" fmla="*/ 366 w 10000"/>
                          <a:gd name="connsiteY48" fmla="*/ 5500 h 10000"/>
                          <a:gd name="connsiteX49" fmla="*/ 298 w 10000"/>
                          <a:gd name="connsiteY49" fmla="*/ 5605 h 10000"/>
                          <a:gd name="connsiteX50" fmla="*/ 236 w 10000"/>
                          <a:gd name="connsiteY50" fmla="*/ 5731 h 10000"/>
                          <a:gd name="connsiteX51" fmla="*/ 180 w 10000"/>
                          <a:gd name="connsiteY51" fmla="*/ 5895 h 10000"/>
                          <a:gd name="connsiteX52" fmla="*/ 167 w 10000"/>
                          <a:gd name="connsiteY52" fmla="*/ 6089 h 10000"/>
                          <a:gd name="connsiteX53" fmla="*/ 167 w 10000"/>
                          <a:gd name="connsiteY53" fmla="*/ 6215 h 10000"/>
                          <a:gd name="connsiteX54" fmla="*/ 167 w 10000"/>
                          <a:gd name="connsiteY54" fmla="*/ 6424 h 10000"/>
                          <a:gd name="connsiteX55" fmla="*/ 167 w 10000"/>
                          <a:gd name="connsiteY55" fmla="*/ 6684 h 10000"/>
                          <a:gd name="connsiteX56" fmla="*/ 167 w 10000"/>
                          <a:gd name="connsiteY56" fmla="*/ 6989 h 10000"/>
                          <a:gd name="connsiteX57" fmla="*/ 167 w 10000"/>
                          <a:gd name="connsiteY57" fmla="*/ 7324 h 10000"/>
                          <a:gd name="connsiteX58" fmla="*/ 180 w 10000"/>
                          <a:gd name="connsiteY58" fmla="*/ 7674 h 10000"/>
                          <a:gd name="connsiteX59" fmla="*/ 180 w 10000"/>
                          <a:gd name="connsiteY59" fmla="*/ 8031 h 10000"/>
                          <a:gd name="connsiteX60" fmla="*/ 180 w 10000"/>
                          <a:gd name="connsiteY60" fmla="*/ 8381 h 10000"/>
                          <a:gd name="connsiteX61" fmla="*/ 180 w 10000"/>
                          <a:gd name="connsiteY61" fmla="*/ 8709 h 10000"/>
                          <a:gd name="connsiteX62" fmla="*/ 180 w 10000"/>
                          <a:gd name="connsiteY62" fmla="*/ 9006 h 10000"/>
                          <a:gd name="connsiteX63" fmla="*/ 192 w 10000"/>
                          <a:gd name="connsiteY63" fmla="*/ 9267 h 10000"/>
                          <a:gd name="connsiteX64" fmla="*/ 192 w 10000"/>
                          <a:gd name="connsiteY64" fmla="*/ 9461 h 10000"/>
                          <a:gd name="connsiteX65" fmla="*/ 192 w 10000"/>
                          <a:gd name="connsiteY65" fmla="*/ 9580 h 10000"/>
                          <a:gd name="connsiteX66" fmla="*/ 192 w 10000"/>
                          <a:gd name="connsiteY66" fmla="*/ 9632 h 10000"/>
                          <a:gd name="connsiteX67" fmla="*/ 8980 w 10000"/>
                          <a:gd name="connsiteY67" fmla="*/ 4630 h 10000"/>
                          <a:gd name="connsiteX68" fmla="*/ 8868 w 10000"/>
                          <a:gd name="connsiteY68" fmla="*/ 5150 h 10000"/>
                          <a:gd name="connsiteX69" fmla="*/ 243 w 10000"/>
                          <a:gd name="connsiteY69" fmla="*/ 10000 h 10000"/>
                          <a:gd name="connsiteX70" fmla="*/ 18 w 10000"/>
                          <a:gd name="connsiteY70" fmla="*/ 9304 h 10000"/>
                          <a:gd name="connsiteX71" fmla="*/ 18 w 10000"/>
                          <a:gd name="connsiteY71" fmla="*/ 5985 h 10000"/>
                          <a:gd name="connsiteX72" fmla="*/ 81 w 10000"/>
                          <a:gd name="connsiteY72" fmla="*/ 5709 h 10000"/>
                          <a:gd name="connsiteX73" fmla="*/ 279 w 10000"/>
                          <a:gd name="connsiteY73" fmla="*/ 5396 h 10000"/>
                          <a:gd name="connsiteX74" fmla="*/ 1541 w 10000"/>
                          <a:gd name="connsiteY74" fmla="*/ 4615 h 10000"/>
                          <a:gd name="connsiteX75" fmla="*/ 3368 w 10000"/>
                          <a:gd name="connsiteY75" fmla="*/ 3595 h 10000"/>
                          <a:gd name="connsiteX76" fmla="*/ 9459 w 10000"/>
                          <a:gd name="connsiteY76" fmla="*/ 205 h 10000"/>
                          <a:gd name="connsiteX77" fmla="*/ 9857 w 10000"/>
                          <a:gd name="connsiteY7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751 w 10000"/>
                          <a:gd name="connsiteY16" fmla="*/ 156 h 10000"/>
                          <a:gd name="connsiteX17" fmla="*/ 9639 w 10000"/>
                          <a:gd name="connsiteY17" fmla="*/ 224 h 10000"/>
                          <a:gd name="connsiteX18" fmla="*/ 9503 w 10000"/>
                          <a:gd name="connsiteY18" fmla="*/ 283 h 10000"/>
                          <a:gd name="connsiteX19" fmla="*/ 9329 w 10000"/>
                          <a:gd name="connsiteY19" fmla="*/ 394 h 10000"/>
                          <a:gd name="connsiteX20" fmla="*/ 9098 w 10000"/>
                          <a:gd name="connsiteY20" fmla="*/ 506 h 10000"/>
                          <a:gd name="connsiteX21" fmla="*/ 8837 w 10000"/>
                          <a:gd name="connsiteY21" fmla="*/ 655 h 10000"/>
                          <a:gd name="connsiteX22" fmla="*/ 8545 w 10000"/>
                          <a:gd name="connsiteY22" fmla="*/ 811 h 10000"/>
                          <a:gd name="connsiteX23" fmla="*/ 8216 w 10000"/>
                          <a:gd name="connsiteY23" fmla="*/ 990 h 10000"/>
                          <a:gd name="connsiteX24" fmla="*/ 7856 w 10000"/>
                          <a:gd name="connsiteY24" fmla="*/ 1183 h 10000"/>
                          <a:gd name="connsiteX25" fmla="*/ 7463 w 10000"/>
                          <a:gd name="connsiteY25" fmla="*/ 1392 h 10000"/>
                          <a:gd name="connsiteX26" fmla="*/ 7066 w 10000"/>
                          <a:gd name="connsiteY26" fmla="*/ 1615 h 10000"/>
                          <a:gd name="connsiteX27" fmla="*/ 6650 w 10000"/>
                          <a:gd name="connsiteY27" fmla="*/ 1854 h 10000"/>
                          <a:gd name="connsiteX28" fmla="*/ 6215 w 10000"/>
                          <a:gd name="connsiteY28" fmla="*/ 2084 h 10000"/>
                          <a:gd name="connsiteX29" fmla="*/ 5767 w 10000"/>
                          <a:gd name="connsiteY29" fmla="*/ 2330 h 10000"/>
                          <a:gd name="connsiteX30" fmla="*/ 5326 w 10000"/>
                          <a:gd name="connsiteY30" fmla="*/ 2583 h 10000"/>
                          <a:gd name="connsiteX31" fmla="*/ 4866 w 10000"/>
                          <a:gd name="connsiteY31" fmla="*/ 2843 h 10000"/>
                          <a:gd name="connsiteX32" fmla="*/ 4419 w 10000"/>
                          <a:gd name="connsiteY32" fmla="*/ 3089 h 10000"/>
                          <a:gd name="connsiteX33" fmla="*/ 3977 w 10000"/>
                          <a:gd name="connsiteY33" fmla="*/ 3335 h 10000"/>
                          <a:gd name="connsiteX34" fmla="*/ 3542 w 10000"/>
                          <a:gd name="connsiteY34" fmla="*/ 3587 h 10000"/>
                          <a:gd name="connsiteX35" fmla="*/ 3114 w 10000"/>
                          <a:gd name="connsiteY35" fmla="*/ 3818 h 10000"/>
                          <a:gd name="connsiteX36" fmla="*/ 2704 w 10000"/>
                          <a:gd name="connsiteY36" fmla="*/ 4057 h 10000"/>
                          <a:gd name="connsiteX37" fmla="*/ 2324 w 10000"/>
                          <a:gd name="connsiteY37" fmla="*/ 4272 h 10000"/>
                          <a:gd name="connsiteX38" fmla="*/ 1964 w 10000"/>
                          <a:gd name="connsiteY38" fmla="*/ 4481 h 10000"/>
                          <a:gd name="connsiteX39" fmla="*/ 1628 w 10000"/>
                          <a:gd name="connsiteY39" fmla="*/ 4682 h 10000"/>
                          <a:gd name="connsiteX40" fmla="*/ 1324 w 10000"/>
                          <a:gd name="connsiteY40" fmla="*/ 4846 h 10000"/>
                          <a:gd name="connsiteX41" fmla="*/ 1050 w 10000"/>
                          <a:gd name="connsiteY41" fmla="*/ 5017 h 10000"/>
                          <a:gd name="connsiteX42" fmla="*/ 820 w 10000"/>
                          <a:gd name="connsiteY42" fmla="*/ 5150 h 10000"/>
                          <a:gd name="connsiteX43" fmla="*/ 640 w 10000"/>
                          <a:gd name="connsiteY43" fmla="*/ 5278 h 10000"/>
                          <a:gd name="connsiteX44" fmla="*/ 497 w 10000"/>
                          <a:gd name="connsiteY44" fmla="*/ 5367 h 10000"/>
                          <a:gd name="connsiteX45" fmla="*/ 472 w 10000"/>
                          <a:gd name="connsiteY45" fmla="*/ 5381 h 10000"/>
                          <a:gd name="connsiteX46" fmla="*/ 428 w 10000"/>
                          <a:gd name="connsiteY46" fmla="*/ 5433 h 10000"/>
                          <a:gd name="connsiteX47" fmla="*/ 366 w 10000"/>
                          <a:gd name="connsiteY47" fmla="*/ 5500 h 10000"/>
                          <a:gd name="connsiteX48" fmla="*/ 298 w 10000"/>
                          <a:gd name="connsiteY48" fmla="*/ 5605 h 10000"/>
                          <a:gd name="connsiteX49" fmla="*/ 236 w 10000"/>
                          <a:gd name="connsiteY49" fmla="*/ 5731 h 10000"/>
                          <a:gd name="connsiteX50" fmla="*/ 180 w 10000"/>
                          <a:gd name="connsiteY50" fmla="*/ 5895 h 10000"/>
                          <a:gd name="connsiteX51" fmla="*/ 167 w 10000"/>
                          <a:gd name="connsiteY51" fmla="*/ 6089 h 10000"/>
                          <a:gd name="connsiteX52" fmla="*/ 167 w 10000"/>
                          <a:gd name="connsiteY52" fmla="*/ 6215 h 10000"/>
                          <a:gd name="connsiteX53" fmla="*/ 167 w 10000"/>
                          <a:gd name="connsiteY53" fmla="*/ 6424 h 10000"/>
                          <a:gd name="connsiteX54" fmla="*/ 167 w 10000"/>
                          <a:gd name="connsiteY54" fmla="*/ 6684 h 10000"/>
                          <a:gd name="connsiteX55" fmla="*/ 167 w 10000"/>
                          <a:gd name="connsiteY55" fmla="*/ 6989 h 10000"/>
                          <a:gd name="connsiteX56" fmla="*/ 167 w 10000"/>
                          <a:gd name="connsiteY56" fmla="*/ 7324 h 10000"/>
                          <a:gd name="connsiteX57" fmla="*/ 180 w 10000"/>
                          <a:gd name="connsiteY57" fmla="*/ 7674 h 10000"/>
                          <a:gd name="connsiteX58" fmla="*/ 180 w 10000"/>
                          <a:gd name="connsiteY58" fmla="*/ 8031 h 10000"/>
                          <a:gd name="connsiteX59" fmla="*/ 180 w 10000"/>
                          <a:gd name="connsiteY59" fmla="*/ 8381 h 10000"/>
                          <a:gd name="connsiteX60" fmla="*/ 180 w 10000"/>
                          <a:gd name="connsiteY60" fmla="*/ 8709 h 10000"/>
                          <a:gd name="connsiteX61" fmla="*/ 180 w 10000"/>
                          <a:gd name="connsiteY61" fmla="*/ 9006 h 10000"/>
                          <a:gd name="connsiteX62" fmla="*/ 192 w 10000"/>
                          <a:gd name="connsiteY62" fmla="*/ 9267 h 10000"/>
                          <a:gd name="connsiteX63" fmla="*/ 192 w 10000"/>
                          <a:gd name="connsiteY63" fmla="*/ 9461 h 10000"/>
                          <a:gd name="connsiteX64" fmla="*/ 192 w 10000"/>
                          <a:gd name="connsiteY64" fmla="*/ 9580 h 10000"/>
                          <a:gd name="connsiteX65" fmla="*/ 192 w 10000"/>
                          <a:gd name="connsiteY65" fmla="*/ 9632 h 10000"/>
                          <a:gd name="connsiteX66" fmla="*/ 8980 w 10000"/>
                          <a:gd name="connsiteY66" fmla="*/ 4630 h 10000"/>
                          <a:gd name="connsiteX67" fmla="*/ 8868 w 10000"/>
                          <a:gd name="connsiteY67" fmla="*/ 5150 h 10000"/>
                          <a:gd name="connsiteX68" fmla="*/ 243 w 10000"/>
                          <a:gd name="connsiteY68" fmla="*/ 10000 h 10000"/>
                          <a:gd name="connsiteX69" fmla="*/ 18 w 10000"/>
                          <a:gd name="connsiteY69" fmla="*/ 9304 h 10000"/>
                          <a:gd name="connsiteX70" fmla="*/ 18 w 10000"/>
                          <a:gd name="connsiteY70" fmla="*/ 5985 h 10000"/>
                          <a:gd name="connsiteX71" fmla="*/ 81 w 10000"/>
                          <a:gd name="connsiteY71" fmla="*/ 5709 h 10000"/>
                          <a:gd name="connsiteX72" fmla="*/ 279 w 10000"/>
                          <a:gd name="connsiteY72" fmla="*/ 5396 h 10000"/>
                          <a:gd name="connsiteX73" fmla="*/ 1541 w 10000"/>
                          <a:gd name="connsiteY73" fmla="*/ 4615 h 10000"/>
                          <a:gd name="connsiteX74" fmla="*/ 3368 w 10000"/>
                          <a:gd name="connsiteY74" fmla="*/ 3595 h 10000"/>
                          <a:gd name="connsiteX75" fmla="*/ 9459 w 10000"/>
                          <a:gd name="connsiteY75" fmla="*/ 205 h 10000"/>
                          <a:gd name="connsiteX76" fmla="*/ 9857 w 10000"/>
                          <a:gd name="connsiteY7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782 w 10000"/>
                          <a:gd name="connsiteY15" fmla="*/ 141 h 10000"/>
                          <a:gd name="connsiteX16" fmla="*/ 9639 w 10000"/>
                          <a:gd name="connsiteY16" fmla="*/ 224 h 10000"/>
                          <a:gd name="connsiteX17" fmla="*/ 9503 w 10000"/>
                          <a:gd name="connsiteY17" fmla="*/ 283 h 10000"/>
                          <a:gd name="connsiteX18" fmla="*/ 9329 w 10000"/>
                          <a:gd name="connsiteY18" fmla="*/ 394 h 10000"/>
                          <a:gd name="connsiteX19" fmla="*/ 9098 w 10000"/>
                          <a:gd name="connsiteY19" fmla="*/ 506 h 10000"/>
                          <a:gd name="connsiteX20" fmla="*/ 8837 w 10000"/>
                          <a:gd name="connsiteY20" fmla="*/ 655 h 10000"/>
                          <a:gd name="connsiteX21" fmla="*/ 8545 w 10000"/>
                          <a:gd name="connsiteY21" fmla="*/ 811 h 10000"/>
                          <a:gd name="connsiteX22" fmla="*/ 8216 w 10000"/>
                          <a:gd name="connsiteY22" fmla="*/ 990 h 10000"/>
                          <a:gd name="connsiteX23" fmla="*/ 7856 w 10000"/>
                          <a:gd name="connsiteY23" fmla="*/ 1183 h 10000"/>
                          <a:gd name="connsiteX24" fmla="*/ 7463 w 10000"/>
                          <a:gd name="connsiteY24" fmla="*/ 1392 h 10000"/>
                          <a:gd name="connsiteX25" fmla="*/ 7066 w 10000"/>
                          <a:gd name="connsiteY25" fmla="*/ 1615 h 10000"/>
                          <a:gd name="connsiteX26" fmla="*/ 6650 w 10000"/>
                          <a:gd name="connsiteY26" fmla="*/ 1854 h 10000"/>
                          <a:gd name="connsiteX27" fmla="*/ 6215 w 10000"/>
                          <a:gd name="connsiteY27" fmla="*/ 2084 h 10000"/>
                          <a:gd name="connsiteX28" fmla="*/ 5767 w 10000"/>
                          <a:gd name="connsiteY28" fmla="*/ 2330 h 10000"/>
                          <a:gd name="connsiteX29" fmla="*/ 5326 w 10000"/>
                          <a:gd name="connsiteY29" fmla="*/ 2583 h 10000"/>
                          <a:gd name="connsiteX30" fmla="*/ 4866 w 10000"/>
                          <a:gd name="connsiteY30" fmla="*/ 2843 h 10000"/>
                          <a:gd name="connsiteX31" fmla="*/ 4419 w 10000"/>
                          <a:gd name="connsiteY31" fmla="*/ 3089 h 10000"/>
                          <a:gd name="connsiteX32" fmla="*/ 3977 w 10000"/>
                          <a:gd name="connsiteY32" fmla="*/ 3335 h 10000"/>
                          <a:gd name="connsiteX33" fmla="*/ 3542 w 10000"/>
                          <a:gd name="connsiteY33" fmla="*/ 3587 h 10000"/>
                          <a:gd name="connsiteX34" fmla="*/ 3114 w 10000"/>
                          <a:gd name="connsiteY34" fmla="*/ 3818 h 10000"/>
                          <a:gd name="connsiteX35" fmla="*/ 2704 w 10000"/>
                          <a:gd name="connsiteY35" fmla="*/ 4057 h 10000"/>
                          <a:gd name="connsiteX36" fmla="*/ 2324 w 10000"/>
                          <a:gd name="connsiteY36" fmla="*/ 4272 h 10000"/>
                          <a:gd name="connsiteX37" fmla="*/ 1964 w 10000"/>
                          <a:gd name="connsiteY37" fmla="*/ 4481 h 10000"/>
                          <a:gd name="connsiteX38" fmla="*/ 1628 w 10000"/>
                          <a:gd name="connsiteY38" fmla="*/ 4682 h 10000"/>
                          <a:gd name="connsiteX39" fmla="*/ 1324 w 10000"/>
                          <a:gd name="connsiteY39" fmla="*/ 4846 h 10000"/>
                          <a:gd name="connsiteX40" fmla="*/ 1050 w 10000"/>
                          <a:gd name="connsiteY40" fmla="*/ 5017 h 10000"/>
                          <a:gd name="connsiteX41" fmla="*/ 820 w 10000"/>
                          <a:gd name="connsiteY41" fmla="*/ 5150 h 10000"/>
                          <a:gd name="connsiteX42" fmla="*/ 640 w 10000"/>
                          <a:gd name="connsiteY42" fmla="*/ 5278 h 10000"/>
                          <a:gd name="connsiteX43" fmla="*/ 497 w 10000"/>
                          <a:gd name="connsiteY43" fmla="*/ 5367 h 10000"/>
                          <a:gd name="connsiteX44" fmla="*/ 472 w 10000"/>
                          <a:gd name="connsiteY44" fmla="*/ 5381 h 10000"/>
                          <a:gd name="connsiteX45" fmla="*/ 428 w 10000"/>
                          <a:gd name="connsiteY45" fmla="*/ 5433 h 10000"/>
                          <a:gd name="connsiteX46" fmla="*/ 366 w 10000"/>
                          <a:gd name="connsiteY46" fmla="*/ 5500 h 10000"/>
                          <a:gd name="connsiteX47" fmla="*/ 298 w 10000"/>
                          <a:gd name="connsiteY47" fmla="*/ 5605 h 10000"/>
                          <a:gd name="connsiteX48" fmla="*/ 236 w 10000"/>
                          <a:gd name="connsiteY48" fmla="*/ 5731 h 10000"/>
                          <a:gd name="connsiteX49" fmla="*/ 180 w 10000"/>
                          <a:gd name="connsiteY49" fmla="*/ 5895 h 10000"/>
                          <a:gd name="connsiteX50" fmla="*/ 167 w 10000"/>
                          <a:gd name="connsiteY50" fmla="*/ 6089 h 10000"/>
                          <a:gd name="connsiteX51" fmla="*/ 167 w 10000"/>
                          <a:gd name="connsiteY51" fmla="*/ 6215 h 10000"/>
                          <a:gd name="connsiteX52" fmla="*/ 167 w 10000"/>
                          <a:gd name="connsiteY52" fmla="*/ 6424 h 10000"/>
                          <a:gd name="connsiteX53" fmla="*/ 167 w 10000"/>
                          <a:gd name="connsiteY53" fmla="*/ 6684 h 10000"/>
                          <a:gd name="connsiteX54" fmla="*/ 167 w 10000"/>
                          <a:gd name="connsiteY54" fmla="*/ 6989 h 10000"/>
                          <a:gd name="connsiteX55" fmla="*/ 167 w 10000"/>
                          <a:gd name="connsiteY55" fmla="*/ 7324 h 10000"/>
                          <a:gd name="connsiteX56" fmla="*/ 180 w 10000"/>
                          <a:gd name="connsiteY56" fmla="*/ 7674 h 10000"/>
                          <a:gd name="connsiteX57" fmla="*/ 180 w 10000"/>
                          <a:gd name="connsiteY57" fmla="*/ 8031 h 10000"/>
                          <a:gd name="connsiteX58" fmla="*/ 180 w 10000"/>
                          <a:gd name="connsiteY58" fmla="*/ 8381 h 10000"/>
                          <a:gd name="connsiteX59" fmla="*/ 180 w 10000"/>
                          <a:gd name="connsiteY59" fmla="*/ 8709 h 10000"/>
                          <a:gd name="connsiteX60" fmla="*/ 180 w 10000"/>
                          <a:gd name="connsiteY60" fmla="*/ 9006 h 10000"/>
                          <a:gd name="connsiteX61" fmla="*/ 192 w 10000"/>
                          <a:gd name="connsiteY61" fmla="*/ 9267 h 10000"/>
                          <a:gd name="connsiteX62" fmla="*/ 192 w 10000"/>
                          <a:gd name="connsiteY62" fmla="*/ 9461 h 10000"/>
                          <a:gd name="connsiteX63" fmla="*/ 192 w 10000"/>
                          <a:gd name="connsiteY63" fmla="*/ 9580 h 10000"/>
                          <a:gd name="connsiteX64" fmla="*/ 192 w 10000"/>
                          <a:gd name="connsiteY64" fmla="*/ 9632 h 10000"/>
                          <a:gd name="connsiteX65" fmla="*/ 8980 w 10000"/>
                          <a:gd name="connsiteY65" fmla="*/ 4630 h 10000"/>
                          <a:gd name="connsiteX66" fmla="*/ 8868 w 10000"/>
                          <a:gd name="connsiteY66" fmla="*/ 5150 h 10000"/>
                          <a:gd name="connsiteX67" fmla="*/ 243 w 10000"/>
                          <a:gd name="connsiteY67" fmla="*/ 10000 h 10000"/>
                          <a:gd name="connsiteX68" fmla="*/ 18 w 10000"/>
                          <a:gd name="connsiteY68" fmla="*/ 9304 h 10000"/>
                          <a:gd name="connsiteX69" fmla="*/ 18 w 10000"/>
                          <a:gd name="connsiteY69" fmla="*/ 5985 h 10000"/>
                          <a:gd name="connsiteX70" fmla="*/ 81 w 10000"/>
                          <a:gd name="connsiteY70" fmla="*/ 5709 h 10000"/>
                          <a:gd name="connsiteX71" fmla="*/ 279 w 10000"/>
                          <a:gd name="connsiteY71" fmla="*/ 5396 h 10000"/>
                          <a:gd name="connsiteX72" fmla="*/ 1541 w 10000"/>
                          <a:gd name="connsiteY72" fmla="*/ 4615 h 10000"/>
                          <a:gd name="connsiteX73" fmla="*/ 3368 w 10000"/>
                          <a:gd name="connsiteY73" fmla="*/ 3595 h 10000"/>
                          <a:gd name="connsiteX74" fmla="*/ 9459 w 10000"/>
                          <a:gd name="connsiteY74" fmla="*/ 205 h 10000"/>
                          <a:gd name="connsiteX75" fmla="*/ 9857 w 10000"/>
                          <a:gd name="connsiteY7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813 w 10000"/>
                          <a:gd name="connsiteY14" fmla="*/ 126 h 10000"/>
                          <a:gd name="connsiteX15" fmla="*/ 9639 w 10000"/>
                          <a:gd name="connsiteY15" fmla="*/ 224 h 10000"/>
                          <a:gd name="connsiteX16" fmla="*/ 9503 w 10000"/>
                          <a:gd name="connsiteY16" fmla="*/ 283 h 10000"/>
                          <a:gd name="connsiteX17" fmla="*/ 9329 w 10000"/>
                          <a:gd name="connsiteY17" fmla="*/ 394 h 10000"/>
                          <a:gd name="connsiteX18" fmla="*/ 9098 w 10000"/>
                          <a:gd name="connsiteY18" fmla="*/ 506 h 10000"/>
                          <a:gd name="connsiteX19" fmla="*/ 8837 w 10000"/>
                          <a:gd name="connsiteY19" fmla="*/ 655 h 10000"/>
                          <a:gd name="connsiteX20" fmla="*/ 8545 w 10000"/>
                          <a:gd name="connsiteY20" fmla="*/ 811 h 10000"/>
                          <a:gd name="connsiteX21" fmla="*/ 8216 w 10000"/>
                          <a:gd name="connsiteY21" fmla="*/ 990 h 10000"/>
                          <a:gd name="connsiteX22" fmla="*/ 7856 w 10000"/>
                          <a:gd name="connsiteY22" fmla="*/ 1183 h 10000"/>
                          <a:gd name="connsiteX23" fmla="*/ 7463 w 10000"/>
                          <a:gd name="connsiteY23" fmla="*/ 1392 h 10000"/>
                          <a:gd name="connsiteX24" fmla="*/ 7066 w 10000"/>
                          <a:gd name="connsiteY24" fmla="*/ 1615 h 10000"/>
                          <a:gd name="connsiteX25" fmla="*/ 6650 w 10000"/>
                          <a:gd name="connsiteY25" fmla="*/ 1854 h 10000"/>
                          <a:gd name="connsiteX26" fmla="*/ 6215 w 10000"/>
                          <a:gd name="connsiteY26" fmla="*/ 2084 h 10000"/>
                          <a:gd name="connsiteX27" fmla="*/ 5767 w 10000"/>
                          <a:gd name="connsiteY27" fmla="*/ 2330 h 10000"/>
                          <a:gd name="connsiteX28" fmla="*/ 5326 w 10000"/>
                          <a:gd name="connsiteY28" fmla="*/ 2583 h 10000"/>
                          <a:gd name="connsiteX29" fmla="*/ 4866 w 10000"/>
                          <a:gd name="connsiteY29" fmla="*/ 2843 h 10000"/>
                          <a:gd name="connsiteX30" fmla="*/ 4419 w 10000"/>
                          <a:gd name="connsiteY30" fmla="*/ 3089 h 10000"/>
                          <a:gd name="connsiteX31" fmla="*/ 3977 w 10000"/>
                          <a:gd name="connsiteY31" fmla="*/ 3335 h 10000"/>
                          <a:gd name="connsiteX32" fmla="*/ 3542 w 10000"/>
                          <a:gd name="connsiteY32" fmla="*/ 3587 h 10000"/>
                          <a:gd name="connsiteX33" fmla="*/ 3114 w 10000"/>
                          <a:gd name="connsiteY33" fmla="*/ 3818 h 10000"/>
                          <a:gd name="connsiteX34" fmla="*/ 2704 w 10000"/>
                          <a:gd name="connsiteY34" fmla="*/ 4057 h 10000"/>
                          <a:gd name="connsiteX35" fmla="*/ 2324 w 10000"/>
                          <a:gd name="connsiteY35" fmla="*/ 4272 h 10000"/>
                          <a:gd name="connsiteX36" fmla="*/ 1964 w 10000"/>
                          <a:gd name="connsiteY36" fmla="*/ 4481 h 10000"/>
                          <a:gd name="connsiteX37" fmla="*/ 1628 w 10000"/>
                          <a:gd name="connsiteY37" fmla="*/ 4682 h 10000"/>
                          <a:gd name="connsiteX38" fmla="*/ 1324 w 10000"/>
                          <a:gd name="connsiteY38" fmla="*/ 4846 h 10000"/>
                          <a:gd name="connsiteX39" fmla="*/ 1050 w 10000"/>
                          <a:gd name="connsiteY39" fmla="*/ 5017 h 10000"/>
                          <a:gd name="connsiteX40" fmla="*/ 820 w 10000"/>
                          <a:gd name="connsiteY40" fmla="*/ 5150 h 10000"/>
                          <a:gd name="connsiteX41" fmla="*/ 640 w 10000"/>
                          <a:gd name="connsiteY41" fmla="*/ 5278 h 10000"/>
                          <a:gd name="connsiteX42" fmla="*/ 497 w 10000"/>
                          <a:gd name="connsiteY42" fmla="*/ 5367 h 10000"/>
                          <a:gd name="connsiteX43" fmla="*/ 472 w 10000"/>
                          <a:gd name="connsiteY43" fmla="*/ 5381 h 10000"/>
                          <a:gd name="connsiteX44" fmla="*/ 428 w 10000"/>
                          <a:gd name="connsiteY44" fmla="*/ 5433 h 10000"/>
                          <a:gd name="connsiteX45" fmla="*/ 366 w 10000"/>
                          <a:gd name="connsiteY45" fmla="*/ 5500 h 10000"/>
                          <a:gd name="connsiteX46" fmla="*/ 298 w 10000"/>
                          <a:gd name="connsiteY46" fmla="*/ 5605 h 10000"/>
                          <a:gd name="connsiteX47" fmla="*/ 236 w 10000"/>
                          <a:gd name="connsiteY47" fmla="*/ 5731 h 10000"/>
                          <a:gd name="connsiteX48" fmla="*/ 180 w 10000"/>
                          <a:gd name="connsiteY48" fmla="*/ 5895 h 10000"/>
                          <a:gd name="connsiteX49" fmla="*/ 167 w 10000"/>
                          <a:gd name="connsiteY49" fmla="*/ 6089 h 10000"/>
                          <a:gd name="connsiteX50" fmla="*/ 167 w 10000"/>
                          <a:gd name="connsiteY50" fmla="*/ 6215 h 10000"/>
                          <a:gd name="connsiteX51" fmla="*/ 167 w 10000"/>
                          <a:gd name="connsiteY51" fmla="*/ 6424 h 10000"/>
                          <a:gd name="connsiteX52" fmla="*/ 167 w 10000"/>
                          <a:gd name="connsiteY52" fmla="*/ 6684 h 10000"/>
                          <a:gd name="connsiteX53" fmla="*/ 167 w 10000"/>
                          <a:gd name="connsiteY53" fmla="*/ 6989 h 10000"/>
                          <a:gd name="connsiteX54" fmla="*/ 167 w 10000"/>
                          <a:gd name="connsiteY54" fmla="*/ 7324 h 10000"/>
                          <a:gd name="connsiteX55" fmla="*/ 180 w 10000"/>
                          <a:gd name="connsiteY55" fmla="*/ 7674 h 10000"/>
                          <a:gd name="connsiteX56" fmla="*/ 180 w 10000"/>
                          <a:gd name="connsiteY56" fmla="*/ 8031 h 10000"/>
                          <a:gd name="connsiteX57" fmla="*/ 180 w 10000"/>
                          <a:gd name="connsiteY57" fmla="*/ 8381 h 10000"/>
                          <a:gd name="connsiteX58" fmla="*/ 180 w 10000"/>
                          <a:gd name="connsiteY58" fmla="*/ 8709 h 10000"/>
                          <a:gd name="connsiteX59" fmla="*/ 180 w 10000"/>
                          <a:gd name="connsiteY59" fmla="*/ 9006 h 10000"/>
                          <a:gd name="connsiteX60" fmla="*/ 192 w 10000"/>
                          <a:gd name="connsiteY60" fmla="*/ 9267 h 10000"/>
                          <a:gd name="connsiteX61" fmla="*/ 192 w 10000"/>
                          <a:gd name="connsiteY61" fmla="*/ 9461 h 10000"/>
                          <a:gd name="connsiteX62" fmla="*/ 192 w 10000"/>
                          <a:gd name="connsiteY62" fmla="*/ 9580 h 10000"/>
                          <a:gd name="connsiteX63" fmla="*/ 192 w 10000"/>
                          <a:gd name="connsiteY63" fmla="*/ 9632 h 10000"/>
                          <a:gd name="connsiteX64" fmla="*/ 8980 w 10000"/>
                          <a:gd name="connsiteY64" fmla="*/ 4630 h 10000"/>
                          <a:gd name="connsiteX65" fmla="*/ 8868 w 10000"/>
                          <a:gd name="connsiteY65" fmla="*/ 5150 h 10000"/>
                          <a:gd name="connsiteX66" fmla="*/ 243 w 10000"/>
                          <a:gd name="connsiteY66" fmla="*/ 10000 h 10000"/>
                          <a:gd name="connsiteX67" fmla="*/ 18 w 10000"/>
                          <a:gd name="connsiteY67" fmla="*/ 9304 h 10000"/>
                          <a:gd name="connsiteX68" fmla="*/ 18 w 10000"/>
                          <a:gd name="connsiteY68" fmla="*/ 5985 h 10000"/>
                          <a:gd name="connsiteX69" fmla="*/ 81 w 10000"/>
                          <a:gd name="connsiteY69" fmla="*/ 5709 h 10000"/>
                          <a:gd name="connsiteX70" fmla="*/ 279 w 10000"/>
                          <a:gd name="connsiteY70" fmla="*/ 5396 h 10000"/>
                          <a:gd name="connsiteX71" fmla="*/ 1541 w 10000"/>
                          <a:gd name="connsiteY71" fmla="*/ 4615 h 10000"/>
                          <a:gd name="connsiteX72" fmla="*/ 3368 w 10000"/>
                          <a:gd name="connsiteY72" fmla="*/ 3595 h 10000"/>
                          <a:gd name="connsiteX73" fmla="*/ 9459 w 10000"/>
                          <a:gd name="connsiteY73" fmla="*/ 205 h 10000"/>
                          <a:gd name="connsiteX74" fmla="*/ 9857 w 10000"/>
                          <a:gd name="connsiteY7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41 h 10000"/>
                          <a:gd name="connsiteX13" fmla="*/ 9838 w 10000"/>
                          <a:gd name="connsiteY13" fmla="*/ 126 h 10000"/>
                          <a:gd name="connsiteX14" fmla="*/ 9639 w 10000"/>
                          <a:gd name="connsiteY14" fmla="*/ 224 h 10000"/>
                          <a:gd name="connsiteX15" fmla="*/ 9503 w 10000"/>
                          <a:gd name="connsiteY15" fmla="*/ 283 h 10000"/>
                          <a:gd name="connsiteX16" fmla="*/ 9329 w 10000"/>
                          <a:gd name="connsiteY16" fmla="*/ 394 h 10000"/>
                          <a:gd name="connsiteX17" fmla="*/ 9098 w 10000"/>
                          <a:gd name="connsiteY17" fmla="*/ 506 h 10000"/>
                          <a:gd name="connsiteX18" fmla="*/ 8837 w 10000"/>
                          <a:gd name="connsiteY18" fmla="*/ 655 h 10000"/>
                          <a:gd name="connsiteX19" fmla="*/ 8545 w 10000"/>
                          <a:gd name="connsiteY19" fmla="*/ 811 h 10000"/>
                          <a:gd name="connsiteX20" fmla="*/ 8216 w 10000"/>
                          <a:gd name="connsiteY20" fmla="*/ 990 h 10000"/>
                          <a:gd name="connsiteX21" fmla="*/ 7856 w 10000"/>
                          <a:gd name="connsiteY21" fmla="*/ 1183 h 10000"/>
                          <a:gd name="connsiteX22" fmla="*/ 7463 w 10000"/>
                          <a:gd name="connsiteY22" fmla="*/ 1392 h 10000"/>
                          <a:gd name="connsiteX23" fmla="*/ 7066 w 10000"/>
                          <a:gd name="connsiteY23" fmla="*/ 1615 h 10000"/>
                          <a:gd name="connsiteX24" fmla="*/ 6650 w 10000"/>
                          <a:gd name="connsiteY24" fmla="*/ 1854 h 10000"/>
                          <a:gd name="connsiteX25" fmla="*/ 6215 w 10000"/>
                          <a:gd name="connsiteY25" fmla="*/ 2084 h 10000"/>
                          <a:gd name="connsiteX26" fmla="*/ 5767 w 10000"/>
                          <a:gd name="connsiteY26" fmla="*/ 2330 h 10000"/>
                          <a:gd name="connsiteX27" fmla="*/ 5326 w 10000"/>
                          <a:gd name="connsiteY27" fmla="*/ 2583 h 10000"/>
                          <a:gd name="connsiteX28" fmla="*/ 4866 w 10000"/>
                          <a:gd name="connsiteY28" fmla="*/ 2843 h 10000"/>
                          <a:gd name="connsiteX29" fmla="*/ 4419 w 10000"/>
                          <a:gd name="connsiteY29" fmla="*/ 3089 h 10000"/>
                          <a:gd name="connsiteX30" fmla="*/ 3977 w 10000"/>
                          <a:gd name="connsiteY30" fmla="*/ 3335 h 10000"/>
                          <a:gd name="connsiteX31" fmla="*/ 3542 w 10000"/>
                          <a:gd name="connsiteY31" fmla="*/ 3587 h 10000"/>
                          <a:gd name="connsiteX32" fmla="*/ 3114 w 10000"/>
                          <a:gd name="connsiteY32" fmla="*/ 3818 h 10000"/>
                          <a:gd name="connsiteX33" fmla="*/ 2704 w 10000"/>
                          <a:gd name="connsiteY33" fmla="*/ 4057 h 10000"/>
                          <a:gd name="connsiteX34" fmla="*/ 2324 w 10000"/>
                          <a:gd name="connsiteY34" fmla="*/ 4272 h 10000"/>
                          <a:gd name="connsiteX35" fmla="*/ 1964 w 10000"/>
                          <a:gd name="connsiteY35" fmla="*/ 4481 h 10000"/>
                          <a:gd name="connsiteX36" fmla="*/ 1628 w 10000"/>
                          <a:gd name="connsiteY36" fmla="*/ 4682 h 10000"/>
                          <a:gd name="connsiteX37" fmla="*/ 1324 w 10000"/>
                          <a:gd name="connsiteY37" fmla="*/ 4846 h 10000"/>
                          <a:gd name="connsiteX38" fmla="*/ 1050 w 10000"/>
                          <a:gd name="connsiteY38" fmla="*/ 5017 h 10000"/>
                          <a:gd name="connsiteX39" fmla="*/ 820 w 10000"/>
                          <a:gd name="connsiteY39" fmla="*/ 5150 h 10000"/>
                          <a:gd name="connsiteX40" fmla="*/ 640 w 10000"/>
                          <a:gd name="connsiteY40" fmla="*/ 5278 h 10000"/>
                          <a:gd name="connsiteX41" fmla="*/ 497 w 10000"/>
                          <a:gd name="connsiteY41" fmla="*/ 5367 h 10000"/>
                          <a:gd name="connsiteX42" fmla="*/ 472 w 10000"/>
                          <a:gd name="connsiteY42" fmla="*/ 5381 h 10000"/>
                          <a:gd name="connsiteX43" fmla="*/ 428 w 10000"/>
                          <a:gd name="connsiteY43" fmla="*/ 5433 h 10000"/>
                          <a:gd name="connsiteX44" fmla="*/ 366 w 10000"/>
                          <a:gd name="connsiteY44" fmla="*/ 5500 h 10000"/>
                          <a:gd name="connsiteX45" fmla="*/ 298 w 10000"/>
                          <a:gd name="connsiteY45" fmla="*/ 5605 h 10000"/>
                          <a:gd name="connsiteX46" fmla="*/ 236 w 10000"/>
                          <a:gd name="connsiteY46" fmla="*/ 5731 h 10000"/>
                          <a:gd name="connsiteX47" fmla="*/ 180 w 10000"/>
                          <a:gd name="connsiteY47" fmla="*/ 5895 h 10000"/>
                          <a:gd name="connsiteX48" fmla="*/ 167 w 10000"/>
                          <a:gd name="connsiteY48" fmla="*/ 6089 h 10000"/>
                          <a:gd name="connsiteX49" fmla="*/ 167 w 10000"/>
                          <a:gd name="connsiteY49" fmla="*/ 6215 h 10000"/>
                          <a:gd name="connsiteX50" fmla="*/ 167 w 10000"/>
                          <a:gd name="connsiteY50" fmla="*/ 6424 h 10000"/>
                          <a:gd name="connsiteX51" fmla="*/ 167 w 10000"/>
                          <a:gd name="connsiteY51" fmla="*/ 6684 h 10000"/>
                          <a:gd name="connsiteX52" fmla="*/ 167 w 10000"/>
                          <a:gd name="connsiteY52" fmla="*/ 6989 h 10000"/>
                          <a:gd name="connsiteX53" fmla="*/ 167 w 10000"/>
                          <a:gd name="connsiteY53" fmla="*/ 7324 h 10000"/>
                          <a:gd name="connsiteX54" fmla="*/ 180 w 10000"/>
                          <a:gd name="connsiteY54" fmla="*/ 7674 h 10000"/>
                          <a:gd name="connsiteX55" fmla="*/ 180 w 10000"/>
                          <a:gd name="connsiteY55" fmla="*/ 8031 h 10000"/>
                          <a:gd name="connsiteX56" fmla="*/ 180 w 10000"/>
                          <a:gd name="connsiteY56" fmla="*/ 8381 h 10000"/>
                          <a:gd name="connsiteX57" fmla="*/ 180 w 10000"/>
                          <a:gd name="connsiteY57" fmla="*/ 8709 h 10000"/>
                          <a:gd name="connsiteX58" fmla="*/ 180 w 10000"/>
                          <a:gd name="connsiteY58" fmla="*/ 9006 h 10000"/>
                          <a:gd name="connsiteX59" fmla="*/ 192 w 10000"/>
                          <a:gd name="connsiteY59" fmla="*/ 9267 h 10000"/>
                          <a:gd name="connsiteX60" fmla="*/ 192 w 10000"/>
                          <a:gd name="connsiteY60" fmla="*/ 9461 h 10000"/>
                          <a:gd name="connsiteX61" fmla="*/ 192 w 10000"/>
                          <a:gd name="connsiteY61" fmla="*/ 9580 h 10000"/>
                          <a:gd name="connsiteX62" fmla="*/ 192 w 10000"/>
                          <a:gd name="connsiteY62" fmla="*/ 9632 h 10000"/>
                          <a:gd name="connsiteX63" fmla="*/ 8980 w 10000"/>
                          <a:gd name="connsiteY63" fmla="*/ 4630 h 10000"/>
                          <a:gd name="connsiteX64" fmla="*/ 8868 w 10000"/>
                          <a:gd name="connsiteY64" fmla="*/ 5150 h 10000"/>
                          <a:gd name="connsiteX65" fmla="*/ 243 w 10000"/>
                          <a:gd name="connsiteY65" fmla="*/ 10000 h 10000"/>
                          <a:gd name="connsiteX66" fmla="*/ 18 w 10000"/>
                          <a:gd name="connsiteY66" fmla="*/ 9304 h 10000"/>
                          <a:gd name="connsiteX67" fmla="*/ 18 w 10000"/>
                          <a:gd name="connsiteY67" fmla="*/ 5985 h 10000"/>
                          <a:gd name="connsiteX68" fmla="*/ 81 w 10000"/>
                          <a:gd name="connsiteY68" fmla="*/ 5709 h 10000"/>
                          <a:gd name="connsiteX69" fmla="*/ 279 w 10000"/>
                          <a:gd name="connsiteY69" fmla="*/ 5396 h 10000"/>
                          <a:gd name="connsiteX70" fmla="*/ 1541 w 10000"/>
                          <a:gd name="connsiteY70" fmla="*/ 4615 h 10000"/>
                          <a:gd name="connsiteX71" fmla="*/ 3368 w 10000"/>
                          <a:gd name="connsiteY71" fmla="*/ 3595 h 10000"/>
                          <a:gd name="connsiteX72" fmla="*/ 9459 w 10000"/>
                          <a:gd name="connsiteY72" fmla="*/ 205 h 10000"/>
                          <a:gd name="connsiteX73" fmla="*/ 9857 w 10000"/>
                          <a:gd name="connsiteY7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838 w 10000"/>
                          <a:gd name="connsiteY12" fmla="*/ 126 h 10000"/>
                          <a:gd name="connsiteX13" fmla="*/ 9639 w 10000"/>
                          <a:gd name="connsiteY13" fmla="*/ 224 h 10000"/>
                          <a:gd name="connsiteX14" fmla="*/ 9503 w 10000"/>
                          <a:gd name="connsiteY14" fmla="*/ 283 h 10000"/>
                          <a:gd name="connsiteX15" fmla="*/ 9329 w 10000"/>
                          <a:gd name="connsiteY15" fmla="*/ 394 h 10000"/>
                          <a:gd name="connsiteX16" fmla="*/ 9098 w 10000"/>
                          <a:gd name="connsiteY16" fmla="*/ 506 h 10000"/>
                          <a:gd name="connsiteX17" fmla="*/ 8837 w 10000"/>
                          <a:gd name="connsiteY17" fmla="*/ 655 h 10000"/>
                          <a:gd name="connsiteX18" fmla="*/ 8545 w 10000"/>
                          <a:gd name="connsiteY18" fmla="*/ 811 h 10000"/>
                          <a:gd name="connsiteX19" fmla="*/ 8216 w 10000"/>
                          <a:gd name="connsiteY19" fmla="*/ 990 h 10000"/>
                          <a:gd name="connsiteX20" fmla="*/ 7856 w 10000"/>
                          <a:gd name="connsiteY20" fmla="*/ 1183 h 10000"/>
                          <a:gd name="connsiteX21" fmla="*/ 7463 w 10000"/>
                          <a:gd name="connsiteY21" fmla="*/ 1392 h 10000"/>
                          <a:gd name="connsiteX22" fmla="*/ 7066 w 10000"/>
                          <a:gd name="connsiteY22" fmla="*/ 1615 h 10000"/>
                          <a:gd name="connsiteX23" fmla="*/ 6650 w 10000"/>
                          <a:gd name="connsiteY23" fmla="*/ 1854 h 10000"/>
                          <a:gd name="connsiteX24" fmla="*/ 6215 w 10000"/>
                          <a:gd name="connsiteY24" fmla="*/ 2084 h 10000"/>
                          <a:gd name="connsiteX25" fmla="*/ 5767 w 10000"/>
                          <a:gd name="connsiteY25" fmla="*/ 2330 h 10000"/>
                          <a:gd name="connsiteX26" fmla="*/ 5326 w 10000"/>
                          <a:gd name="connsiteY26" fmla="*/ 2583 h 10000"/>
                          <a:gd name="connsiteX27" fmla="*/ 4866 w 10000"/>
                          <a:gd name="connsiteY27" fmla="*/ 2843 h 10000"/>
                          <a:gd name="connsiteX28" fmla="*/ 4419 w 10000"/>
                          <a:gd name="connsiteY28" fmla="*/ 3089 h 10000"/>
                          <a:gd name="connsiteX29" fmla="*/ 3977 w 10000"/>
                          <a:gd name="connsiteY29" fmla="*/ 3335 h 10000"/>
                          <a:gd name="connsiteX30" fmla="*/ 3542 w 10000"/>
                          <a:gd name="connsiteY30" fmla="*/ 3587 h 10000"/>
                          <a:gd name="connsiteX31" fmla="*/ 3114 w 10000"/>
                          <a:gd name="connsiteY31" fmla="*/ 3818 h 10000"/>
                          <a:gd name="connsiteX32" fmla="*/ 2704 w 10000"/>
                          <a:gd name="connsiteY32" fmla="*/ 4057 h 10000"/>
                          <a:gd name="connsiteX33" fmla="*/ 2324 w 10000"/>
                          <a:gd name="connsiteY33" fmla="*/ 4272 h 10000"/>
                          <a:gd name="connsiteX34" fmla="*/ 1964 w 10000"/>
                          <a:gd name="connsiteY34" fmla="*/ 4481 h 10000"/>
                          <a:gd name="connsiteX35" fmla="*/ 1628 w 10000"/>
                          <a:gd name="connsiteY35" fmla="*/ 4682 h 10000"/>
                          <a:gd name="connsiteX36" fmla="*/ 1324 w 10000"/>
                          <a:gd name="connsiteY36" fmla="*/ 4846 h 10000"/>
                          <a:gd name="connsiteX37" fmla="*/ 1050 w 10000"/>
                          <a:gd name="connsiteY37" fmla="*/ 5017 h 10000"/>
                          <a:gd name="connsiteX38" fmla="*/ 820 w 10000"/>
                          <a:gd name="connsiteY38" fmla="*/ 5150 h 10000"/>
                          <a:gd name="connsiteX39" fmla="*/ 640 w 10000"/>
                          <a:gd name="connsiteY39" fmla="*/ 5278 h 10000"/>
                          <a:gd name="connsiteX40" fmla="*/ 497 w 10000"/>
                          <a:gd name="connsiteY40" fmla="*/ 5367 h 10000"/>
                          <a:gd name="connsiteX41" fmla="*/ 472 w 10000"/>
                          <a:gd name="connsiteY41" fmla="*/ 5381 h 10000"/>
                          <a:gd name="connsiteX42" fmla="*/ 428 w 10000"/>
                          <a:gd name="connsiteY42" fmla="*/ 5433 h 10000"/>
                          <a:gd name="connsiteX43" fmla="*/ 366 w 10000"/>
                          <a:gd name="connsiteY43" fmla="*/ 5500 h 10000"/>
                          <a:gd name="connsiteX44" fmla="*/ 298 w 10000"/>
                          <a:gd name="connsiteY44" fmla="*/ 5605 h 10000"/>
                          <a:gd name="connsiteX45" fmla="*/ 236 w 10000"/>
                          <a:gd name="connsiteY45" fmla="*/ 5731 h 10000"/>
                          <a:gd name="connsiteX46" fmla="*/ 180 w 10000"/>
                          <a:gd name="connsiteY46" fmla="*/ 5895 h 10000"/>
                          <a:gd name="connsiteX47" fmla="*/ 167 w 10000"/>
                          <a:gd name="connsiteY47" fmla="*/ 6089 h 10000"/>
                          <a:gd name="connsiteX48" fmla="*/ 167 w 10000"/>
                          <a:gd name="connsiteY48" fmla="*/ 6215 h 10000"/>
                          <a:gd name="connsiteX49" fmla="*/ 167 w 10000"/>
                          <a:gd name="connsiteY49" fmla="*/ 6424 h 10000"/>
                          <a:gd name="connsiteX50" fmla="*/ 167 w 10000"/>
                          <a:gd name="connsiteY50" fmla="*/ 6684 h 10000"/>
                          <a:gd name="connsiteX51" fmla="*/ 167 w 10000"/>
                          <a:gd name="connsiteY51" fmla="*/ 6989 h 10000"/>
                          <a:gd name="connsiteX52" fmla="*/ 167 w 10000"/>
                          <a:gd name="connsiteY52" fmla="*/ 7324 h 10000"/>
                          <a:gd name="connsiteX53" fmla="*/ 180 w 10000"/>
                          <a:gd name="connsiteY53" fmla="*/ 7674 h 10000"/>
                          <a:gd name="connsiteX54" fmla="*/ 180 w 10000"/>
                          <a:gd name="connsiteY54" fmla="*/ 8031 h 10000"/>
                          <a:gd name="connsiteX55" fmla="*/ 180 w 10000"/>
                          <a:gd name="connsiteY55" fmla="*/ 8381 h 10000"/>
                          <a:gd name="connsiteX56" fmla="*/ 180 w 10000"/>
                          <a:gd name="connsiteY56" fmla="*/ 8709 h 10000"/>
                          <a:gd name="connsiteX57" fmla="*/ 180 w 10000"/>
                          <a:gd name="connsiteY57" fmla="*/ 9006 h 10000"/>
                          <a:gd name="connsiteX58" fmla="*/ 192 w 10000"/>
                          <a:gd name="connsiteY58" fmla="*/ 9267 h 10000"/>
                          <a:gd name="connsiteX59" fmla="*/ 192 w 10000"/>
                          <a:gd name="connsiteY59" fmla="*/ 9461 h 10000"/>
                          <a:gd name="connsiteX60" fmla="*/ 192 w 10000"/>
                          <a:gd name="connsiteY60" fmla="*/ 9580 h 10000"/>
                          <a:gd name="connsiteX61" fmla="*/ 192 w 10000"/>
                          <a:gd name="connsiteY61" fmla="*/ 9632 h 10000"/>
                          <a:gd name="connsiteX62" fmla="*/ 8980 w 10000"/>
                          <a:gd name="connsiteY62" fmla="*/ 4630 h 10000"/>
                          <a:gd name="connsiteX63" fmla="*/ 8868 w 10000"/>
                          <a:gd name="connsiteY63" fmla="*/ 5150 h 10000"/>
                          <a:gd name="connsiteX64" fmla="*/ 243 w 10000"/>
                          <a:gd name="connsiteY64" fmla="*/ 10000 h 10000"/>
                          <a:gd name="connsiteX65" fmla="*/ 18 w 10000"/>
                          <a:gd name="connsiteY65" fmla="*/ 9304 h 10000"/>
                          <a:gd name="connsiteX66" fmla="*/ 18 w 10000"/>
                          <a:gd name="connsiteY66" fmla="*/ 5985 h 10000"/>
                          <a:gd name="connsiteX67" fmla="*/ 81 w 10000"/>
                          <a:gd name="connsiteY67" fmla="*/ 5709 h 10000"/>
                          <a:gd name="connsiteX68" fmla="*/ 279 w 10000"/>
                          <a:gd name="connsiteY68" fmla="*/ 5396 h 10000"/>
                          <a:gd name="connsiteX69" fmla="*/ 1541 w 10000"/>
                          <a:gd name="connsiteY69" fmla="*/ 4615 h 10000"/>
                          <a:gd name="connsiteX70" fmla="*/ 3368 w 10000"/>
                          <a:gd name="connsiteY70" fmla="*/ 3595 h 10000"/>
                          <a:gd name="connsiteX71" fmla="*/ 9459 w 10000"/>
                          <a:gd name="connsiteY71" fmla="*/ 205 h 10000"/>
                          <a:gd name="connsiteX72" fmla="*/ 9857 w 10000"/>
                          <a:gd name="connsiteY7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38 w 10000"/>
                          <a:gd name="connsiteY9" fmla="*/ 178 h 10000"/>
                          <a:gd name="connsiteX10" fmla="*/ 9851 w 10000"/>
                          <a:gd name="connsiteY10" fmla="*/ 171 h 10000"/>
                          <a:gd name="connsiteX11" fmla="*/ 9851 w 10000"/>
                          <a:gd name="connsiteY11" fmla="*/ 156 h 10000"/>
                          <a:gd name="connsiteX12" fmla="*/ 9639 w 10000"/>
                          <a:gd name="connsiteY12" fmla="*/ 224 h 10000"/>
                          <a:gd name="connsiteX13" fmla="*/ 9503 w 10000"/>
                          <a:gd name="connsiteY13" fmla="*/ 283 h 10000"/>
                          <a:gd name="connsiteX14" fmla="*/ 9329 w 10000"/>
                          <a:gd name="connsiteY14" fmla="*/ 394 h 10000"/>
                          <a:gd name="connsiteX15" fmla="*/ 9098 w 10000"/>
                          <a:gd name="connsiteY15" fmla="*/ 506 h 10000"/>
                          <a:gd name="connsiteX16" fmla="*/ 8837 w 10000"/>
                          <a:gd name="connsiteY16" fmla="*/ 655 h 10000"/>
                          <a:gd name="connsiteX17" fmla="*/ 8545 w 10000"/>
                          <a:gd name="connsiteY17" fmla="*/ 811 h 10000"/>
                          <a:gd name="connsiteX18" fmla="*/ 8216 w 10000"/>
                          <a:gd name="connsiteY18" fmla="*/ 990 h 10000"/>
                          <a:gd name="connsiteX19" fmla="*/ 7856 w 10000"/>
                          <a:gd name="connsiteY19" fmla="*/ 1183 h 10000"/>
                          <a:gd name="connsiteX20" fmla="*/ 7463 w 10000"/>
                          <a:gd name="connsiteY20" fmla="*/ 1392 h 10000"/>
                          <a:gd name="connsiteX21" fmla="*/ 7066 w 10000"/>
                          <a:gd name="connsiteY21" fmla="*/ 1615 h 10000"/>
                          <a:gd name="connsiteX22" fmla="*/ 6650 w 10000"/>
                          <a:gd name="connsiteY22" fmla="*/ 1854 h 10000"/>
                          <a:gd name="connsiteX23" fmla="*/ 6215 w 10000"/>
                          <a:gd name="connsiteY23" fmla="*/ 2084 h 10000"/>
                          <a:gd name="connsiteX24" fmla="*/ 5767 w 10000"/>
                          <a:gd name="connsiteY24" fmla="*/ 2330 h 10000"/>
                          <a:gd name="connsiteX25" fmla="*/ 5326 w 10000"/>
                          <a:gd name="connsiteY25" fmla="*/ 2583 h 10000"/>
                          <a:gd name="connsiteX26" fmla="*/ 4866 w 10000"/>
                          <a:gd name="connsiteY26" fmla="*/ 2843 h 10000"/>
                          <a:gd name="connsiteX27" fmla="*/ 4419 w 10000"/>
                          <a:gd name="connsiteY27" fmla="*/ 3089 h 10000"/>
                          <a:gd name="connsiteX28" fmla="*/ 3977 w 10000"/>
                          <a:gd name="connsiteY28" fmla="*/ 3335 h 10000"/>
                          <a:gd name="connsiteX29" fmla="*/ 3542 w 10000"/>
                          <a:gd name="connsiteY29" fmla="*/ 3587 h 10000"/>
                          <a:gd name="connsiteX30" fmla="*/ 3114 w 10000"/>
                          <a:gd name="connsiteY30" fmla="*/ 3818 h 10000"/>
                          <a:gd name="connsiteX31" fmla="*/ 2704 w 10000"/>
                          <a:gd name="connsiteY31" fmla="*/ 4057 h 10000"/>
                          <a:gd name="connsiteX32" fmla="*/ 2324 w 10000"/>
                          <a:gd name="connsiteY32" fmla="*/ 4272 h 10000"/>
                          <a:gd name="connsiteX33" fmla="*/ 1964 w 10000"/>
                          <a:gd name="connsiteY33" fmla="*/ 4481 h 10000"/>
                          <a:gd name="connsiteX34" fmla="*/ 1628 w 10000"/>
                          <a:gd name="connsiteY34" fmla="*/ 4682 h 10000"/>
                          <a:gd name="connsiteX35" fmla="*/ 1324 w 10000"/>
                          <a:gd name="connsiteY35" fmla="*/ 4846 h 10000"/>
                          <a:gd name="connsiteX36" fmla="*/ 1050 w 10000"/>
                          <a:gd name="connsiteY36" fmla="*/ 5017 h 10000"/>
                          <a:gd name="connsiteX37" fmla="*/ 820 w 10000"/>
                          <a:gd name="connsiteY37" fmla="*/ 5150 h 10000"/>
                          <a:gd name="connsiteX38" fmla="*/ 640 w 10000"/>
                          <a:gd name="connsiteY38" fmla="*/ 5278 h 10000"/>
                          <a:gd name="connsiteX39" fmla="*/ 497 w 10000"/>
                          <a:gd name="connsiteY39" fmla="*/ 5367 h 10000"/>
                          <a:gd name="connsiteX40" fmla="*/ 472 w 10000"/>
                          <a:gd name="connsiteY40" fmla="*/ 5381 h 10000"/>
                          <a:gd name="connsiteX41" fmla="*/ 428 w 10000"/>
                          <a:gd name="connsiteY41" fmla="*/ 5433 h 10000"/>
                          <a:gd name="connsiteX42" fmla="*/ 366 w 10000"/>
                          <a:gd name="connsiteY42" fmla="*/ 5500 h 10000"/>
                          <a:gd name="connsiteX43" fmla="*/ 298 w 10000"/>
                          <a:gd name="connsiteY43" fmla="*/ 5605 h 10000"/>
                          <a:gd name="connsiteX44" fmla="*/ 236 w 10000"/>
                          <a:gd name="connsiteY44" fmla="*/ 5731 h 10000"/>
                          <a:gd name="connsiteX45" fmla="*/ 180 w 10000"/>
                          <a:gd name="connsiteY45" fmla="*/ 5895 h 10000"/>
                          <a:gd name="connsiteX46" fmla="*/ 167 w 10000"/>
                          <a:gd name="connsiteY46" fmla="*/ 6089 h 10000"/>
                          <a:gd name="connsiteX47" fmla="*/ 167 w 10000"/>
                          <a:gd name="connsiteY47" fmla="*/ 6215 h 10000"/>
                          <a:gd name="connsiteX48" fmla="*/ 167 w 10000"/>
                          <a:gd name="connsiteY48" fmla="*/ 6424 h 10000"/>
                          <a:gd name="connsiteX49" fmla="*/ 167 w 10000"/>
                          <a:gd name="connsiteY49" fmla="*/ 6684 h 10000"/>
                          <a:gd name="connsiteX50" fmla="*/ 167 w 10000"/>
                          <a:gd name="connsiteY50" fmla="*/ 6989 h 10000"/>
                          <a:gd name="connsiteX51" fmla="*/ 167 w 10000"/>
                          <a:gd name="connsiteY51" fmla="*/ 7324 h 10000"/>
                          <a:gd name="connsiteX52" fmla="*/ 180 w 10000"/>
                          <a:gd name="connsiteY52" fmla="*/ 7674 h 10000"/>
                          <a:gd name="connsiteX53" fmla="*/ 180 w 10000"/>
                          <a:gd name="connsiteY53" fmla="*/ 8031 h 10000"/>
                          <a:gd name="connsiteX54" fmla="*/ 180 w 10000"/>
                          <a:gd name="connsiteY54" fmla="*/ 8381 h 10000"/>
                          <a:gd name="connsiteX55" fmla="*/ 180 w 10000"/>
                          <a:gd name="connsiteY55" fmla="*/ 8709 h 10000"/>
                          <a:gd name="connsiteX56" fmla="*/ 180 w 10000"/>
                          <a:gd name="connsiteY56" fmla="*/ 9006 h 10000"/>
                          <a:gd name="connsiteX57" fmla="*/ 192 w 10000"/>
                          <a:gd name="connsiteY57" fmla="*/ 9267 h 10000"/>
                          <a:gd name="connsiteX58" fmla="*/ 192 w 10000"/>
                          <a:gd name="connsiteY58" fmla="*/ 9461 h 10000"/>
                          <a:gd name="connsiteX59" fmla="*/ 192 w 10000"/>
                          <a:gd name="connsiteY59" fmla="*/ 9580 h 10000"/>
                          <a:gd name="connsiteX60" fmla="*/ 192 w 10000"/>
                          <a:gd name="connsiteY60" fmla="*/ 9632 h 10000"/>
                          <a:gd name="connsiteX61" fmla="*/ 8980 w 10000"/>
                          <a:gd name="connsiteY61" fmla="*/ 4630 h 10000"/>
                          <a:gd name="connsiteX62" fmla="*/ 8868 w 10000"/>
                          <a:gd name="connsiteY62" fmla="*/ 5150 h 10000"/>
                          <a:gd name="connsiteX63" fmla="*/ 243 w 10000"/>
                          <a:gd name="connsiteY63" fmla="*/ 10000 h 10000"/>
                          <a:gd name="connsiteX64" fmla="*/ 18 w 10000"/>
                          <a:gd name="connsiteY64" fmla="*/ 9304 h 10000"/>
                          <a:gd name="connsiteX65" fmla="*/ 18 w 10000"/>
                          <a:gd name="connsiteY65" fmla="*/ 5985 h 10000"/>
                          <a:gd name="connsiteX66" fmla="*/ 81 w 10000"/>
                          <a:gd name="connsiteY66" fmla="*/ 5709 h 10000"/>
                          <a:gd name="connsiteX67" fmla="*/ 279 w 10000"/>
                          <a:gd name="connsiteY67" fmla="*/ 5396 h 10000"/>
                          <a:gd name="connsiteX68" fmla="*/ 1541 w 10000"/>
                          <a:gd name="connsiteY68" fmla="*/ 4615 h 10000"/>
                          <a:gd name="connsiteX69" fmla="*/ 3368 w 10000"/>
                          <a:gd name="connsiteY69" fmla="*/ 3595 h 10000"/>
                          <a:gd name="connsiteX70" fmla="*/ 9459 w 10000"/>
                          <a:gd name="connsiteY70" fmla="*/ 205 h 10000"/>
                          <a:gd name="connsiteX71" fmla="*/ 9857 w 10000"/>
                          <a:gd name="connsiteY7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851 w 10000"/>
                          <a:gd name="connsiteY10" fmla="*/ 156 h 10000"/>
                          <a:gd name="connsiteX11" fmla="*/ 9639 w 10000"/>
                          <a:gd name="connsiteY11" fmla="*/ 224 h 10000"/>
                          <a:gd name="connsiteX12" fmla="*/ 9503 w 10000"/>
                          <a:gd name="connsiteY12" fmla="*/ 283 h 10000"/>
                          <a:gd name="connsiteX13" fmla="*/ 9329 w 10000"/>
                          <a:gd name="connsiteY13" fmla="*/ 394 h 10000"/>
                          <a:gd name="connsiteX14" fmla="*/ 9098 w 10000"/>
                          <a:gd name="connsiteY14" fmla="*/ 506 h 10000"/>
                          <a:gd name="connsiteX15" fmla="*/ 8837 w 10000"/>
                          <a:gd name="connsiteY15" fmla="*/ 655 h 10000"/>
                          <a:gd name="connsiteX16" fmla="*/ 8545 w 10000"/>
                          <a:gd name="connsiteY16" fmla="*/ 811 h 10000"/>
                          <a:gd name="connsiteX17" fmla="*/ 8216 w 10000"/>
                          <a:gd name="connsiteY17" fmla="*/ 990 h 10000"/>
                          <a:gd name="connsiteX18" fmla="*/ 7856 w 10000"/>
                          <a:gd name="connsiteY18" fmla="*/ 1183 h 10000"/>
                          <a:gd name="connsiteX19" fmla="*/ 7463 w 10000"/>
                          <a:gd name="connsiteY19" fmla="*/ 1392 h 10000"/>
                          <a:gd name="connsiteX20" fmla="*/ 7066 w 10000"/>
                          <a:gd name="connsiteY20" fmla="*/ 1615 h 10000"/>
                          <a:gd name="connsiteX21" fmla="*/ 6650 w 10000"/>
                          <a:gd name="connsiteY21" fmla="*/ 1854 h 10000"/>
                          <a:gd name="connsiteX22" fmla="*/ 6215 w 10000"/>
                          <a:gd name="connsiteY22" fmla="*/ 2084 h 10000"/>
                          <a:gd name="connsiteX23" fmla="*/ 5767 w 10000"/>
                          <a:gd name="connsiteY23" fmla="*/ 2330 h 10000"/>
                          <a:gd name="connsiteX24" fmla="*/ 5326 w 10000"/>
                          <a:gd name="connsiteY24" fmla="*/ 2583 h 10000"/>
                          <a:gd name="connsiteX25" fmla="*/ 4866 w 10000"/>
                          <a:gd name="connsiteY25" fmla="*/ 2843 h 10000"/>
                          <a:gd name="connsiteX26" fmla="*/ 4419 w 10000"/>
                          <a:gd name="connsiteY26" fmla="*/ 3089 h 10000"/>
                          <a:gd name="connsiteX27" fmla="*/ 3977 w 10000"/>
                          <a:gd name="connsiteY27" fmla="*/ 3335 h 10000"/>
                          <a:gd name="connsiteX28" fmla="*/ 3542 w 10000"/>
                          <a:gd name="connsiteY28" fmla="*/ 3587 h 10000"/>
                          <a:gd name="connsiteX29" fmla="*/ 3114 w 10000"/>
                          <a:gd name="connsiteY29" fmla="*/ 3818 h 10000"/>
                          <a:gd name="connsiteX30" fmla="*/ 2704 w 10000"/>
                          <a:gd name="connsiteY30" fmla="*/ 4057 h 10000"/>
                          <a:gd name="connsiteX31" fmla="*/ 2324 w 10000"/>
                          <a:gd name="connsiteY31" fmla="*/ 4272 h 10000"/>
                          <a:gd name="connsiteX32" fmla="*/ 1964 w 10000"/>
                          <a:gd name="connsiteY32" fmla="*/ 4481 h 10000"/>
                          <a:gd name="connsiteX33" fmla="*/ 1628 w 10000"/>
                          <a:gd name="connsiteY33" fmla="*/ 4682 h 10000"/>
                          <a:gd name="connsiteX34" fmla="*/ 1324 w 10000"/>
                          <a:gd name="connsiteY34" fmla="*/ 4846 h 10000"/>
                          <a:gd name="connsiteX35" fmla="*/ 1050 w 10000"/>
                          <a:gd name="connsiteY35" fmla="*/ 5017 h 10000"/>
                          <a:gd name="connsiteX36" fmla="*/ 820 w 10000"/>
                          <a:gd name="connsiteY36" fmla="*/ 5150 h 10000"/>
                          <a:gd name="connsiteX37" fmla="*/ 640 w 10000"/>
                          <a:gd name="connsiteY37" fmla="*/ 5278 h 10000"/>
                          <a:gd name="connsiteX38" fmla="*/ 497 w 10000"/>
                          <a:gd name="connsiteY38" fmla="*/ 5367 h 10000"/>
                          <a:gd name="connsiteX39" fmla="*/ 472 w 10000"/>
                          <a:gd name="connsiteY39" fmla="*/ 5381 h 10000"/>
                          <a:gd name="connsiteX40" fmla="*/ 428 w 10000"/>
                          <a:gd name="connsiteY40" fmla="*/ 5433 h 10000"/>
                          <a:gd name="connsiteX41" fmla="*/ 366 w 10000"/>
                          <a:gd name="connsiteY41" fmla="*/ 5500 h 10000"/>
                          <a:gd name="connsiteX42" fmla="*/ 298 w 10000"/>
                          <a:gd name="connsiteY42" fmla="*/ 5605 h 10000"/>
                          <a:gd name="connsiteX43" fmla="*/ 236 w 10000"/>
                          <a:gd name="connsiteY43" fmla="*/ 5731 h 10000"/>
                          <a:gd name="connsiteX44" fmla="*/ 180 w 10000"/>
                          <a:gd name="connsiteY44" fmla="*/ 5895 h 10000"/>
                          <a:gd name="connsiteX45" fmla="*/ 167 w 10000"/>
                          <a:gd name="connsiteY45" fmla="*/ 6089 h 10000"/>
                          <a:gd name="connsiteX46" fmla="*/ 167 w 10000"/>
                          <a:gd name="connsiteY46" fmla="*/ 6215 h 10000"/>
                          <a:gd name="connsiteX47" fmla="*/ 167 w 10000"/>
                          <a:gd name="connsiteY47" fmla="*/ 6424 h 10000"/>
                          <a:gd name="connsiteX48" fmla="*/ 167 w 10000"/>
                          <a:gd name="connsiteY48" fmla="*/ 6684 h 10000"/>
                          <a:gd name="connsiteX49" fmla="*/ 167 w 10000"/>
                          <a:gd name="connsiteY49" fmla="*/ 6989 h 10000"/>
                          <a:gd name="connsiteX50" fmla="*/ 167 w 10000"/>
                          <a:gd name="connsiteY50" fmla="*/ 7324 h 10000"/>
                          <a:gd name="connsiteX51" fmla="*/ 180 w 10000"/>
                          <a:gd name="connsiteY51" fmla="*/ 7674 h 10000"/>
                          <a:gd name="connsiteX52" fmla="*/ 180 w 10000"/>
                          <a:gd name="connsiteY52" fmla="*/ 8031 h 10000"/>
                          <a:gd name="connsiteX53" fmla="*/ 180 w 10000"/>
                          <a:gd name="connsiteY53" fmla="*/ 8381 h 10000"/>
                          <a:gd name="connsiteX54" fmla="*/ 180 w 10000"/>
                          <a:gd name="connsiteY54" fmla="*/ 8709 h 10000"/>
                          <a:gd name="connsiteX55" fmla="*/ 180 w 10000"/>
                          <a:gd name="connsiteY55" fmla="*/ 9006 h 10000"/>
                          <a:gd name="connsiteX56" fmla="*/ 192 w 10000"/>
                          <a:gd name="connsiteY56" fmla="*/ 9267 h 10000"/>
                          <a:gd name="connsiteX57" fmla="*/ 192 w 10000"/>
                          <a:gd name="connsiteY57" fmla="*/ 9461 h 10000"/>
                          <a:gd name="connsiteX58" fmla="*/ 192 w 10000"/>
                          <a:gd name="connsiteY58" fmla="*/ 9580 h 10000"/>
                          <a:gd name="connsiteX59" fmla="*/ 192 w 10000"/>
                          <a:gd name="connsiteY59" fmla="*/ 9632 h 10000"/>
                          <a:gd name="connsiteX60" fmla="*/ 8980 w 10000"/>
                          <a:gd name="connsiteY60" fmla="*/ 4630 h 10000"/>
                          <a:gd name="connsiteX61" fmla="*/ 8868 w 10000"/>
                          <a:gd name="connsiteY61" fmla="*/ 5150 h 10000"/>
                          <a:gd name="connsiteX62" fmla="*/ 243 w 10000"/>
                          <a:gd name="connsiteY62" fmla="*/ 10000 h 10000"/>
                          <a:gd name="connsiteX63" fmla="*/ 18 w 10000"/>
                          <a:gd name="connsiteY63" fmla="*/ 9304 h 10000"/>
                          <a:gd name="connsiteX64" fmla="*/ 18 w 10000"/>
                          <a:gd name="connsiteY64" fmla="*/ 5985 h 10000"/>
                          <a:gd name="connsiteX65" fmla="*/ 81 w 10000"/>
                          <a:gd name="connsiteY65" fmla="*/ 5709 h 10000"/>
                          <a:gd name="connsiteX66" fmla="*/ 279 w 10000"/>
                          <a:gd name="connsiteY66" fmla="*/ 5396 h 10000"/>
                          <a:gd name="connsiteX67" fmla="*/ 1541 w 10000"/>
                          <a:gd name="connsiteY67" fmla="*/ 4615 h 10000"/>
                          <a:gd name="connsiteX68" fmla="*/ 3368 w 10000"/>
                          <a:gd name="connsiteY68" fmla="*/ 3595 h 10000"/>
                          <a:gd name="connsiteX69" fmla="*/ 9459 w 10000"/>
                          <a:gd name="connsiteY69" fmla="*/ 205 h 10000"/>
                          <a:gd name="connsiteX70" fmla="*/ 9857 w 10000"/>
                          <a:gd name="connsiteY7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851 w 10000"/>
                          <a:gd name="connsiteY9" fmla="*/ 171 h 10000"/>
                          <a:gd name="connsiteX10" fmla="*/ 9639 w 10000"/>
                          <a:gd name="connsiteY10" fmla="*/ 224 h 10000"/>
                          <a:gd name="connsiteX11" fmla="*/ 9503 w 10000"/>
                          <a:gd name="connsiteY11" fmla="*/ 283 h 10000"/>
                          <a:gd name="connsiteX12" fmla="*/ 9329 w 10000"/>
                          <a:gd name="connsiteY12" fmla="*/ 394 h 10000"/>
                          <a:gd name="connsiteX13" fmla="*/ 9098 w 10000"/>
                          <a:gd name="connsiteY13" fmla="*/ 506 h 10000"/>
                          <a:gd name="connsiteX14" fmla="*/ 8837 w 10000"/>
                          <a:gd name="connsiteY14" fmla="*/ 655 h 10000"/>
                          <a:gd name="connsiteX15" fmla="*/ 8545 w 10000"/>
                          <a:gd name="connsiteY15" fmla="*/ 811 h 10000"/>
                          <a:gd name="connsiteX16" fmla="*/ 8216 w 10000"/>
                          <a:gd name="connsiteY16" fmla="*/ 990 h 10000"/>
                          <a:gd name="connsiteX17" fmla="*/ 7856 w 10000"/>
                          <a:gd name="connsiteY17" fmla="*/ 1183 h 10000"/>
                          <a:gd name="connsiteX18" fmla="*/ 7463 w 10000"/>
                          <a:gd name="connsiteY18" fmla="*/ 1392 h 10000"/>
                          <a:gd name="connsiteX19" fmla="*/ 7066 w 10000"/>
                          <a:gd name="connsiteY19" fmla="*/ 1615 h 10000"/>
                          <a:gd name="connsiteX20" fmla="*/ 6650 w 10000"/>
                          <a:gd name="connsiteY20" fmla="*/ 1854 h 10000"/>
                          <a:gd name="connsiteX21" fmla="*/ 6215 w 10000"/>
                          <a:gd name="connsiteY21" fmla="*/ 2084 h 10000"/>
                          <a:gd name="connsiteX22" fmla="*/ 5767 w 10000"/>
                          <a:gd name="connsiteY22" fmla="*/ 2330 h 10000"/>
                          <a:gd name="connsiteX23" fmla="*/ 5326 w 10000"/>
                          <a:gd name="connsiteY23" fmla="*/ 2583 h 10000"/>
                          <a:gd name="connsiteX24" fmla="*/ 4866 w 10000"/>
                          <a:gd name="connsiteY24" fmla="*/ 2843 h 10000"/>
                          <a:gd name="connsiteX25" fmla="*/ 4419 w 10000"/>
                          <a:gd name="connsiteY25" fmla="*/ 3089 h 10000"/>
                          <a:gd name="connsiteX26" fmla="*/ 3977 w 10000"/>
                          <a:gd name="connsiteY26" fmla="*/ 3335 h 10000"/>
                          <a:gd name="connsiteX27" fmla="*/ 3542 w 10000"/>
                          <a:gd name="connsiteY27" fmla="*/ 3587 h 10000"/>
                          <a:gd name="connsiteX28" fmla="*/ 3114 w 10000"/>
                          <a:gd name="connsiteY28" fmla="*/ 3818 h 10000"/>
                          <a:gd name="connsiteX29" fmla="*/ 2704 w 10000"/>
                          <a:gd name="connsiteY29" fmla="*/ 4057 h 10000"/>
                          <a:gd name="connsiteX30" fmla="*/ 2324 w 10000"/>
                          <a:gd name="connsiteY30" fmla="*/ 4272 h 10000"/>
                          <a:gd name="connsiteX31" fmla="*/ 1964 w 10000"/>
                          <a:gd name="connsiteY31" fmla="*/ 4481 h 10000"/>
                          <a:gd name="connsiteX32" fmla="*/ 1628 w 10000"/>
                          <a:gd name="connsiteY32" fmla="*/ 4682 h 10000"/>
                          <a:gd name="connsiteX33" fmla="*/ 1324 w 10000"/>
                          <a:gd name="connsiteY33" fmla="*/ 4846 h 10000"/>
                          <a:gd name="connsiteX34" fmla="*/ 1050 w 10000"/>
                          <a:gd name="connsiteY34" fmla="*/ 5017 h 10000"/>
                          <a:gd name="connsiteX35" fmla="*/ 820 w 10000"/>
                          <a:gd name="connsiteY35" fmla="*/ 5150 h 10000"/>
                          <a:gd name="connsiteX36" fmla="*/ 640 w 10000"/>
                          <a:gd name="connsiteY36" fmla="*/ 5278 h 10000"/>
                          <a:gd name="connsiteX37" fmla="*/ 497 w 10000"/>
                          <a:gd name="connsiteY37" fmla="*/ 5367 h 10000"/>
                          <a:gd name="connsiteX38" fmla="*/ 472 w 10000"/>
                          <a:gd name="connsiteY38" fmla="*/ 5381 h 10000"/>
                          <a:gd name="connsiteX39" fmla="*/ 428 w 10000"/>
                          <a:gd name="connsiteY39" fmla="*/ 5433 h 10000"/>
                          <a:gd name="connsiteX40" fmla="*/ 366 w 10000"/>
                          <a:gd name="connsiteY40" fmla="*/ 5500 h 10000"/>
                          <a:gd name="connsiteX41" fmla="*/ 298 w 10000"/>
                          <a:gd name="connsiteY41" fmla="*/ 5605 h 10000"/>
                          <a:gd name="connsiteX42" fmla="*/ 236 w 10000"/>
                          <a:gd name="connsiteY42" fmla="*/ 5731 h 10000"/>
                          <a:gd name="connsiteX43" fmla="*/ 180 w 10000"/>
                          <a:gd name="connsiteY43" fmla="*/ 5895 h 10000"/>
                          <a:gd name="connsiteX44" fmla="*/ 167 w 10000"/>
                          <a:gd name="connsiteY44" fmla="*/ 6089 h 10000"/>
                          <a:gd name="connsiteX45" fmla="*/ 167 w 10000"/>
                          <a:gd name="connsiteY45" fmla="*/ 6215 h 10000"/>
                          <a:gd name="connsiteX46" fmla="*/ 167 w 10000"/>
                          <a:gd name="connsiteY46" fmla="*/ 6424 h 10000"/>
                          <a:gd name="connsiteX47" fmla="*/ 167 w 10000"/>
                          <a:gd name="connsiteY47" fmla="*/ 6684 h 10000"/>
                          <a:gd name="connsiteX48" fmla="*/ 167 w 10000"/>
                          <a:gd name="connsiteY48" fmla="*/ 6989 h 10000"/>
                          <a:gd name="connsiteX49" fmla="*/ 167 w 10000"/>
                          <a:gd name="connsiteY49" fmla="*/ 7324 h 10000"/>
                          <a:gd name="connsiteX50" fmla="*/ 180 w 10000"/>
                          <a:gd name="connsiteY50" fmla="*/ 7674 h 10000"/>
                          <a:gd name="connsiteX51" fmla="*/ 180 w 10000"/>
                          <a:gd name="connsiteY51" fmla="*/ 8031 h 10000"/>
                          <a:gd name="connsiteX52" fmla="*/ 180 w 10000"/>
                          <a:gd name="connsiteY52" fmla="*/ 8381 h 10000"/>
                          <a:gd name="connsiteX53" fmla="*/ 180 w 10000"/>
                          <a:gd name="connsiteY53" fmla="*/ 8709 h 10000"/>
                          <a:gd name="connsiteX54" fmla="*/ 180 w 10000"/>
                          <a:gd name="connsiteY54" fmla="*/ 9006 h 10000"/>
                          <a:gd name="connsiteX55" fmla="*/ 192 w 10000"/>
                          <a:gd name="connsiteY55" fmla="*/ 9267 h 10000"/>
                          <a:gd name="connsiteX56" fmla="*/ 192 w 10000"/>
                          <a:gd name="connsiteY56" fmla="*/ 9461 h 10000"/>
                          <a:gd name="connsiteX57" fmla="*/ 192 w 10000"/>
                          <a:gd name="connsiteY57" fmla="*/ 9580 h 10000"/>
                          <a:gd name="connsiteX58" fmla="*/ 192 w 10000"/>
                          <a:gd name="connsiteY58" fmla="*/ 9632 h 10000"/>
                          <a:gd name="connsiteX59" fmla="*/ 8980 w 10000"/>
                          <a:gd name="connsiteY59" fmla="*/ 4630 h 10000"/>
                          <a:gd name="connsiteX60" fmla="*/ 8868 w 10000"/>
                          <a:gd name="connsiteY60" fmla="*/ 5150 h 10000"/>
                          <a:gd name="connsiteX61" fmla="*/ 243 w 10000"/>
                          <a:gd name="connsiteY61" fmla="*/ 10000 h 10000"/>
                          <a:gd name="connsiteX62" fmla="*/ 18 w 10000"/>
                          <a:gd name="connsiteY62" fmla="*/ 9304 h 10000"/>
                          <a:gd name="connsiteX63" fmla="*/ 18 w 10000"/>
                          <a:gd name="connsiteY63" fmla="*/ 5985 h 10000"/>
                          <a:gd name="connsiteX64" fmla="*/ 81 w 10000"/>
                          <a:gd name="connsiteY64" fmla="*/ 5709 h 10000"/>
                          <a:gd name="connsiteX65" fmla="*/ 279 w 10000"/>
                          <a:gd name="connsiteY65" fmla="*/ 5396 h 10000"/>
                          <a:gd name="connsiteX66" fmla="*/ 1541 w 10000"/>
                          <a:gd name="connsiteY66" fmla="*/ 4615 h 10000"/>
                          <a:gd name="connsiteX67" fmla="*/ 3368 w 10000"/>
                          <a:gd name="connsiteY67" fmla="*/ 3595 h 10000"/>
                          <a:gd name="connsiteX68" fmla="*/ 9459 w 10000"/>
                          <a:gd name="connsiteY68" fmla="*/ 205 h 10000"/>
                          <a:gd name="connsiteX69" fmla="*/ 9857 w 10000"/>
                          <a:gd name="connsiteY6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838 w 10000"/>
                          <a:gd name="connsiteY8" fmla="*/ 194 h 10000"/>
                          <a:gd name="connsiteX9" fmla="*/ 9639 w 10000"/>
                          <a:gd name="connsiteY9" fmla="*/ 224 h 10000"/>
                          <a:gd name="connsiteX10" fmla="*/ 9503 w 10000"/>
                          <a:gd name="connsiteY10" fmla="*/ 283 h 10000"/>
                          <a:gd name="connsiteX11" fmla="*/ 9329 w 10000"/>
                          <a:gd name="connsiteY11" fmla="*/ 394 h 10000"/>
                          <a:gd name="connsiteX12" fmla="*/ 9098 w 10000"/>
                          <a:gd name="connsiteY12" fmla="*/ 506 h 10000"/>
                          <a:gd name="connsiteX13" fmla="*/ 8837 w 10000"/>
                          <a:gd name="connsiteY13" fmla="*/ 655 h 10000"/>
                          <a:gd name="connsiteX14" fmla="*/ 8545 w 10000"/>
                          <a:gd name="connsiteY14" fmla="*/ 811 h 10000"/>
                          <a:gd name="connsiteX15" fmla="*/ 8216 w 10000"/>
                          <a:gd name="connsiteY15" fmla="*/ 990 h 10000"/>
                          <a:gd name="connsiteX16" fmla="*/ 7856 w 10000"/>
                          <a:gd name="connsiteY16" fmla="*/ 1183 h 10000"/>
                          <a:gd name="connsiteX17" fmla="*/ 7463 w 10000"/>
                          <a:gd name="connsiteY17" fmla="*/ 1392 h 10000"/>
                          <a:gd name="connsiteX18" fmla="*/ 7066 w 10000"/>
                          <a:gd name="connsiteY18" fmla="*/ 1615 h 10000"/>
                          <a:gd name="connsiteX19" fmla="*/ 6650 w 10000"/>
                          <a:gd name="connsiteY19" fmla="*/ 1854 h 10000"/>
                          <a:gd name="connsiteX20" fmla="*/ 6215 w 10000"/>
                          <a:gd name="connsiteY20" fmla="*/ 2084 h 10000"/>
                          <a:gd name="connsiteX21" fmla="*/ 5767 w 10000"/>
                          <a:gd name="connsiteY21" fmla="*/ 2330 h 10000"/>
                          <a:gd name="connsiteX22" fmla="*/ 5326 w 10000"/>
                          <a:gd name="connsiteY22" fmla="*/ 2583 h 10000"/>
                          <a:gd name="connsiteX23" fmla="*/ 4866 w 10000"/>
                          <a:gd name="connsiteY23" fmla="*/ 2843 h 10000"/>
                          <a:gd name="connsiteX24" fmla="*/ 4419 w 10000"/>
                          <a:gd name="connsiteY24" fmla="*/ 3089 h 10000"/>
                          <a:gd name="connsiteX25" fmla="*/ 3977 w 10000"/>
                          <a:gd name="connsiteY25" fmla="*/ 3335 h 10000"/>
                          <a:gd name="connsiteX26" fmla="*/ 3542 w 10000"/>
                          <a:gd name="connsiteY26" fmla="*/ 3587 h 10000"/>
                          <a:gd name="connsiteX27" fmla="*/ 3114 w 10000"/>
                          <a:gd name="connsiteY27" fmla="*/ 3818 h 10000"/>
                          <a:gd name="connsiteX28" fmla="*/ 2704 w 10000"/>
                          <a:gd name="connsiteY28" fmla="*/ 4057 h 10000"/>
                          <a:gd name="connsiteX29" fmla="*/ 2324 w 10000"/>
                          <a:gd name="connsiteY29" fmla="*/ 4272 h 10000"/>
                          <a:gd name="connsiteX30" fmla="*/ 1964 w 10000"/>
                          <a:gd name="connsiteY30" fmla="*/ 4481 h 10000"/>
                          <a:gd name="connsiteX31" fmla="*/ 1628 w 10000"/>
                          <a:gd name="connsiteY31" fmla="*/ 4682 h 10000"/>
                          <a:gd name="connsiteX32" fmla="*/ 1324 w 10000"/>
                          <a:gd name="connsiteY32" fmla="*/ 4846 h 10000"/>
                          <a:gd name="connsiteX33" fmla="*/ 1050 w 10000"/>
                          <a:gd name="connsiteY33" fmla="*/ 5017 h 10000"/>
                          <a:gd name="connsiteX34" fmla="*/ 820 w 10000"/>
                          <a:gd name="connsiteY34" fmla="*/ 5150 h 10000"/>
                          <a:gd name="connsiteX35" fmla="*/ 640 w 10000"/>
                          <a:gd name="connsiteY35" fmla="*/ 5278 h 10000"/>
                          <a:gd name="connsiteX36" fmla="*/ 497 w 10000"/>
                          <a:gd name="connsiteY36" fmla="*/ 5367 h 10000"/>
                          <a:gd name="connsiteX37" fmla="*/ 472 w 10000"/>
                          <a:gd name="connsiteY37" fmla="*/ 5381 h 10000"/>
                          <a:gd name="connsiteX38" fmla="*/ 428 w 10000"/>
                          <a:gd name="connsiteY38" fmla="*/ 5433 h 10000"/>
                          <a:gd name="connsiteX39" fmla="*/ 366 w 10000"/>
                          <a:gd name="connsiteY39" fmla="*/ 5500 h 10000"/>
                          <a:gd name="connsiteX40" fmla="*/ 298 w 10000"/>
                          <a:gd name="connsiteY40" fmla="*/ 5605 h 10000"/>
                          <a:gd name="connsiteX41" fmla="*/ 236 w 10000"/>
                          <a:gd name="connsiteY41" fmla="*/ 5731 h 10000"/>
                          <a:gd name="connsiteX42" fmla="*/ 180 w 10000"/>
                          <a:gd name="connsiteY42" fmla="*/ 5895 h 10000"/>
                          <a:gd name="connsiteX43" fmla="*/ 167 w 10000"/>
                          <a:gd name="connsiteY43" fmla="*/ 6089 h 10000"/>
                          <a:gd name="connsiteX44" fmla="*/ 167 w 10000"/>
                          <a:gd name="connsiteY44" fmla="*/ 6215 h 10000"/>
                          <a:gd name="connsiteX45" fmla="*/ 167 w 10000"/>
                          <a:gd name="connsiteY45" fmla="*/ 6424 h 10000"/>
                          <a:gd name="connsiteX46" fmla="*/ 167 w 10000"/>
                          <a:gd name="connsiteY46" fmla="*/ 6684 h 10000"/>
                          <a:gd name="connsiteX47" fmla="*/ 167 w 10000"/>
                          <a:gd name="connsiteY47" fmla="*/ 6989 h 10000"/>
                          <a:gd name="connsiteX48" fmla="*/ 167 w 10000"/>
                          <a:gd name="connsiteY48" fmla="*/ 7324 h 10000"/>
                          <a:gd name="connsiteX49" fmla="*/ 180 w 10000"/>
                          <a:gd name="connsiteY49" fmla="*/ 7674 h 10000"/>
                          <a:gd name="connsiteX50" fmla="*/ 180 w 10000"/>
                          <a:gd name="connsiteY50" fmla="*/ 8031 h 10000"/>
                          <a:gd name="connsiteX51" fmla="*/ 180 w 10000"/>
                          <a:gd name="connsiteY51" fmla="*/ 8381 h 10000"/>
                          <a:gd name="connsiteX52" fmla="*/ 180 w 10000"/>
                          <a:gd name="connsiteY52" fmla="*/ 8709 h 10000"/>
                          <a:gd name="connsiteX53" fmla="*/ 180 w 10000"/>
                          <a:gd name="connsiteY53" fmla="*/ 9006 h 10000"/>
                          <a:gd name="connsiteX54" fmla="*/ 192 w 10000"/>
                          <a:gd name="connsiteY54" fmla="*/ 9267 h 10000"/>
                          <a:gd name="connsiteX55" fmla="*/ 192 w 10000"/>
                          <a:gd name="connsiteY55" fmla="*/ 9461 h 10000"/>
                          <a:gd name="connsiteX56" fmla="*/ 192 w 10000"/>
                          <a:gd name="connsiteY56" fmla="*/ 9580 h 10000"/>
                          <a:gd name="connsiteX57" fmla="*/ 192 w 10000"/>
                          <a:gd name="connsiteY57" fmla="*/ 9632 h 10000"/>
                          <a:gd name="connsiteX58" fmla="*/ 8980 w 10000"/>
                          <a:gd name="connsiteY58" fmla="*/ 4630 h 10000"/>
                          <a:gd name="connsiteX59" fmla="*/ 8868 w 10000"/>
                          <a:gd name="connsiteY59" fmla="*/ 5150 h 10000"/>
                          <a:gd name="connsiteX60" fmla="*/ 243 w 10000"/>
                          <a:gd name="connsiteY60" fmla="*/ 10000 h 10000"/>
                          <a:gd name="connsiteX61" fmla="*/ 18 w 10000"/>
                          <a:gd name="connsiteY61" fmla="*/ 9304 h 10000"/>
                          <a:gd name="connsiteX62" fmla="*/ 18 w 10000"/>
                          <a:gd name="connsiteY62" fmla="*/ 5985 h 10000"/>
                          <a:gd name="connsiteX63" fmla="*/ 81 w 10000"/>
                          <a:gd name="connsiteY63" fmla="*/ 5709 h 10000"/>
                          <a:gd name="connsiteX64" fmla="*/ 279 w 10000"/>
                          <a:gd name="connsiteY64" fmla="*/ 5396 h 10000"/>
                          <a:gd name="connsiteX65" fmla="*/ 1541 w 10000"/>
                          <a:gd name="connsiteY65" fmla="*/ 4615 h 10000"/>
                          <a:gd name="connsiteX66" fmla="*/ 3368 w 10000"/>
                          <a:gd name="connsiteY66" fmla="*/ 3595 h 10000"/>
                          <a:gd name="connsiteX67" fmla="*/ 9459 w 10000"/>
                          <a:gd name="connsiteY67" fmla="*/ 205 h 10000"/>
                          <a:gd name="connsiteX68" fmla="*/ 9857 w 10000"/>
                          <a:gd name="connsiteY6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826 w 10000"/>
                          <a:gd name="connsiteY7" fmla="*/ 209 h 10000"/>
                          <a:gd name="connsiteX8" fmla="*/ 9639 w 10000"/>
                          <a:gd name="connsiteY8" fmla="*/ 224 h 10000"/>
                          <a:gd name="connsiteX9" fmla="*/ 9503 w 10000"/>
                          <a:gd name="connsiteY9" fmla="*/ 283 h 10000"/>
                          <a:gd name="connsiteX10" fmla="*/ 9329 w 10000"/>
                          <a:gd name="connsiteY10" fmla="*/ 394 h 10000"/>
                          <a:gd name="connsiteX11" fmla="*/ 9098 w 10000"/>
                          <a:gd name="connsiteY11" fmla="*/ 506 h 10000"/>
                          <a:gd name="connsiteX12" fmla="*/ 8837 w 10000"/>
                          <a:gd name="connsiteY12" fmla="*/ 655 h 10000"/>
                          <a:gd name="connsiteX13" fmla="*/ 8545 w 10000"/>
                          <a:gd name="connsiteY13" fmla="*/ 811 h 10000"/>
                          <a:gd name="connsiteX14" fmla="*/ 8216 w 10000"/>
                          <a:gd name="connsiteY14" fmla="*/ 990 h 10000"/>
                          <a:gd name="connsiteX15" fmla="*/ 7856 w 10000"/>
                          <a:gd name="connsiteY15" fmla="*/ 1183 h 10000"/>
                          <a:gd name="connsiteX16" fmla="*/ 7463 w 10000"/>
                          <a:gd name="connsiteY16" fmla="*/ 1392 h 10000"/>
                          <a:gd name="connsiteX17" fmla="*/ 7066 w 10000"/>
                          <a:gd name="connsiteY17" fmla="*/ 1615 h 10000"/>
                          <a:gd name="connsiteX18" fmla="*/ 6650 w 10000"/>
                          <a:gd name="connsiteY18" fmla="*/ 1854 h 10000"/>
                          <a:gd name="connsiteX19" fmla="*/ 6215 w 10000"/>
                          <a:gd name="connsiteY19" fmla="*/ 2084 h 10000"/>
                          <a:gd name="connsiteX20" fmla="*/ 5767 w 10000"/>
                          <a:gd name="connsiteY20" fmla="*/ 2330 h 10000"/>
                          <a:gd name="connsiteX21" fmla="*/ 5326 w 10000"/>
                          <a:gd name="connsiteY21" fmla="*/ 2583 h 10000"/>
                          <a:gd name="connsiteX22" fmla="*/ 4866 w 10000"/>
                          <a:gd name="connsiteY22" fmla="*/ 2843 h 10000"/>
                          <a:gd name="connsiteX23" fmla="*/ 4419 w 10000"/>
                          <a:gd name="connsiteY23" fmla="*/ 3089 h 10000"/>
                          <a:gd name="connsiteX24" fmla="*/ 3977 w 10000"/>
                          <a:gd name="connsiteY24" fmla="*/ 3335 h 10000"/>
                          <a:gd name="connsiteX25" fmla="*/ 3542 w 10000"/>
                          <a:gd name="connsiteY25" fmla="*/ 3587 h 10000"/>
                          <a:gd name="connsiteX26" fmla="*/ 3114 w 10000"/>
                          <a:gd name="connsiteY26" fmla="*/ 3818 h 10000"/>
                          <a:gd name="connsiteX27" fmla="*/ 2704 w 10000"/>
                          <a:gd name="connsiteY27" fmla="*/ 4057 h 10000"/>
                          <a:gd name="connsiteX28" fmla="*/ 2324 w 10000"/>
                          <a:gd name="connsiteY28" fmla="*/ 4272 h 10000"/>
                          <a:gd name="connsiteX29" fmla="*/ 1964 w 10000"/>
                          <a:gd name="connsiteY29" fmla="*/ 4481 h 10000"/>
                          <a:gd name="connsiteX30" fmla="*/ 1628 w 10000"/>
                          <a:gd name="connsiteY30" fmla="*/ 4682 h 10000"/>
                          <a:gd name="connsiteX31" fmla="*/ 1324 w 10000"/>
                          <a:gd name="connsiteY31" fmla="*/ 4846 h 10000"/>
                          <a:gd name="connsiteX32" fmla="*/ 1050 w 10000"/>
                          <a:gd name="connsiteY32" fmla="*/ 5017 h 10000"/>
                          <a:gd name="connsiteX33" fmla="*/ 820 w 10000"/>
                          <a:gd name="connsiteY33" fmla="*/ 5150 h 10000"/>
                          <a:gd name="connsiteX34" fmla="*/ 640 w 10000"/>
                          <a:gd name="connsiteY34" fmla="*/ 5278 h 10000"/>
                          <a:gd name="connsiteX35" fmla="*/ 497 w 10000"/>
                          <a:gd name="connsiteY35" fmla="*/ 5367 h 10000"/>
                          <a:gd name="connsiteX36" fmla="*/ 472 w 10000"/>
                          <a:gd name="connsiteY36" fmla="*/ 5381 h 10000"/>
                          <a:gd name="connsiteX37" fmla="*/ 428 w 10000"/>
                          <a:gd name="connsiteY37" fmla="*/ 5433 h 10000"/>
                          <a:gd name="connsiteX38" fmla="*/ 366 w 10000"/>
                          <a:gd name="connsiteY38" fmla="*/ 5500 h 10000"/>
                          <a:gd name="connsiteX39" fmla="*/ 298 w 10000"/>
                          <a:gd name="connsiteY39" fmla="*/ 5605 h 10000"/>
                          <a:gd name="connsiteX40" fmla="*/ 236 w 10000"/>
                          <a:gd name="connsiteY40" fmla="*/ 5731 h 10000"/>
                          <a:gd name="connsiteX41" fmla="*/ 180 w 10000"/>
                          <a:gd name="connsiteY41" fmla="*/ 5895 h 10000"/>
                          <a:gd name="connsiteX42" fmla="*/ 167 w 10000"/>
                          <a:gd name="connsiteY42" fmla="*/ 6089 h 10000"/>
                          <a:gd name="connsiteX43" fmla="*/ 167 w 10000"/>
                          <a:gd name="connsiteY43" fmla="*/ 6215 h 10000"/>
                          <a:gd name="connsiteX44" fmla="*/ 167 w 10000"/>
                          <a:gd name="connsiteY44" fmla="*/ 6424 h 10000"/>
                          <a:gd name="connsiteX45" fmla="*/ 167 w 10000"/>
                          <a:gd name="connsiteY45" fmla="*/ 6684 h 10000"/>
                          <a:gd name="connsiteX46" fmla="*/ 167 w 10000"/>
                          <a:gd name="connsiteY46" fmla="*/ 6989 h 10000"/>
                          <a:gd name="connsiteX47" fmla="*/ 167 w 10000"/>
                          <a:gd name="connsiteY47" fmla="*/ 7324 h 10000"/>
                          <a:gd name="connsiteX48" fmla="*/ 180 w 10000"/>
                          <a:gd name="connsiteY48" fmla="*/ 7674 h 10000"/>
                          <a:gd name="connsiteX49" fmla="*/ 180 w 10000"/>
                          <a:gd name="connsiteY49" fmla="*/ 8031 h 10000"/>
                          <a:gd name="connsiteX50" fmla="*/ 180 w 10000"/>
                          <a:gd name="connsiteY50" fmla="*/ 8381 h 10000"/>
                          <a:gd name="connsiteX51" fmla="*/ 180 w 10000"/>
                          <a:gd name="connsiteY51" fmla="*/ 8709 h 10000"/>
                          <a:gd name="connsiteX52" fmla="*/ 180 w 10000"/>
                          <a:gd name="connsiteY52" fmla="*/ 9006 h 10000"/>
                          <a:gd name="connsiteX53" fmla="*/ 192 w 10000"/>
                          <a:gd name="connsiteY53" fmla="*/ 9267 h 10000"/>
                          <a:gd name="connsiteX54" fmla="*/ 192 w 10000"/>
                          <a:gd name="connsiteY54" fmla="*/ 9461 h 10000"/>
                          <a:gd name="connsiteX55" fmla="*/ 192 w 10000"/>
                          <a:gd name="connsiteY55" fmla="*/ 9580 h 10000"/>
                          <a:gd name="connsiteX56" fmla="*/ 192 w 10000"/>
                          <a:gd name="connsiteY56" fmla="*/ 9632 h 10000"/>
                          <a:gd name="connsiteX57" fmla="*/ 8980 w 10000"/>
                          <a:gd name="connsiteY57" fmla="*/ 4630 h 10000"/>
                          <a:gd name="connsiteX58" fmla="*/ 8868 w 10000"/>
                          <a:gd name="connsiteY58" fmla="*/ 5150 h 10000"/>
                          <a:gd name="connsiteX59" fmla="*/ 243 w 10000"/>
                          <a:gd name="connsiteY59" fmla="*/ 10000 h 10000"/>
                          <a:gd name="connsiteX60" fmla="*/ 18 w 10000"/>
                          <a:gd name="connsiteY60" fmla="*/ 9304 h 10000"/>
                          <a:gd name="connsiteX61" fmla="*/ 18 w 10000"/>
                          <a:gd name="connsiteY61" fmla="*/ 5985 h 10000"/>
                          <a:gd name="connsiteX62" fmla="*/ 81 w 10000"/>
                          <a:gd name="connsiteY62" fmla="*/ 5709 h 10000"/>
                          <a:gd name="connsiteX63" fmla="*/ 279 w 10000"/>
                          <a:gd name="connsiteY63" fmla="*/ 5396 h 10000"/>
                          <a:gd name="connsiteX64" fmla="*/ 1541 w 10000"/>
                          <a:gd name="connsiteY64" fmla="*/ 4615 h 10000"/>
                          <a:gd name="connsiteX65" fmla="*/ 3368 w 10000"/>
                          <a:gd name="connsiteY65" fmla="*/ 3595 h 10000"/>
                          <a:gd name="connsiteX66" fmla="*/ 9459 w 10000"/>
                          <a:gd name="connsiteY66" fmla="*/ 205 h 10000"/>
                          <a:gd name="connsiteX67" fmla="*/ 9857 w 10000"/>
                          <a:gd name="connsiteY6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209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813 w 10000"/>
                          <a:gd name="connsiteY6" fmla="*/ 170 h 10000"/>
                          <a:gd name="connsiteX7" fmla="*/ 9639 w 10000"/>
                          <a:gd name="connsiteY7" fmla="*/ 224 h 10000"/>
                          <a:gd name="connsiteX8" fmla="*/ 9503 w 10000"/>
                          <a:gd name="connsiteY8" fmla="*/ 283 h 10000"/>
                          <a:gd name="connsiteX9" fmla="*/ 9329 w 10000"/>
                          <a:gd name="connsiteY9" fmla="*/ 394 h 10000"/>
                          <a:gd name="connsiteX10" fmla="*/ 9098 w 10000"/>
                          <a:gd name="connsiteY10" fmla="*/ 506 h 10000"/>
                          <a:gd name="connsiteX11" fmla="*/ 8837 w 10000"/>
                          <a:gd name="connsiteY11" fmla="*/ 655 h 10000"/>
                          <a:gd name="connsiteX12" fmla="*/ 8545 w 10000"/>
                          <a:gd name="connsiteY12" fmla="*/ 811 h 10000"/>
                          <a:gd name="connsiteX13" fmla="*/ 8216 w 10000"/>
                          <a:gd name="connsiteY13" fmla="*/ 990 h 10000"/>
                          <a:gd name="connsiteX14" fmla="*/ 7856 w 10000"/>
                          <a:gd name="connsiteY14" fmla="*/ 1183 h 10000"/>
                          <a:gd name="connsiteX15" fmla="*/ 7463 w 10000"/>
                          <a:gd name="connsiteY15" fmla="*/ 1392 h 10000"/>
                          <a:gd name="connsiteX16" fmla="*/ 7066 w 10000"/>
                          <a:gd name="connsiteY16" fmla="*/ 1615 h 10000"/>
                          <a:gd name="connsiteX17" fmla="*/ 6650 w 10000"/>
                          <a:gd name="connsiteY17" fmla="*/ 1854 h 10000"/>
                          <a:gd name="connsiteX18" fmla="*/ 6215 w 10000"/>
                          <a:gd name="connsiteY18" fmla="*/ 2084 h 10000"/>
                          <a:gd name="connsiteX19" fmla="*/ 5767 w 10000"/>
                          <a:gd name="connsiteY19" fmla="*/ 2330 h 10000"/>
                          <a:gd name="connsiteX20" fmla="*/ 5326 w 10000"/>
                          <a:gd name="connsiteY20" fmla="*/ 2583 h 10000"/>
                          <a:gd name="connsiteX21" fmla="*/ 4866 w 10000"/>
                          <a:gd name="connsiteY21" fmla="*/ 2843 h 10000"/>
                          <a:gd name="connsiteX22" fmla="*/ 4419 w 10000"/>
                          <a:gd name="connsiteY22" fmla="*/ 3089 h 10000"/>
                          <a:gd name="connsiteX23" fmla="*/ 3977 w 10000"/>
                          <a:gd name="connsiteY23" fmla="*/ 3335 h 10000"/>
                          <a:gd name="connsiteX24" fmla="*/ 3542 w 10000"/>
                          <a:gd name="connsiteY24" fmla="*/ 3587 h 10000"/>
                          <a:gd name="connsiteX25" fmla="*/ 3114 w 10000"/>
                          <a:gd name="connsiteY25" fmla="*/ 3818 h 10000"/>
                          <a:gd name="connsiteX26" fmla="*/ 2704 w 10000"/>
                          <a:gd name="connsiteY26" fmla="*/ 4057 h 10000"/>
                          <a:gd name="connsiteX27" fmla="*/ 2324 w 10000"/>
                          <a:gd name="connsiteY27" fmla="*/ 4272 h 10000"/>
                          <a:gd name="connsiteX28" fmla="*/ 1964 w 10000"/>
                          <a:gd name="connsiteY28" fmla="*/ 4481 h 10000"/>
                          <a:gd name="connsiteX29" fmla="*/ 1628 w 10000"/>
                          <a:gd name="connsiteY29" fmla="*/ 4682 h 10000"/>
                          <a:gd name="connsiteX30" fmla="*/ 1324 w 10000"/>
                          <a:gd name="connsiteY30" fmla="*/ 4846 h 10000"/>
                          <a:gd name="connsiteX31" fmla="*/ 1050 w 10000"/>
                          <a:gd name="connsiteY31" fmla="*/ 5017 h 10000"/>
                          <a:gd name="connsiteX32" fmla="*/ 820 w 10000"/>
                          <a:gd name="connsiteY32" fmla="*/ 5150 h 10000"/>
                          <a:gd name="connsiteX33" fmla="*/ 640 w 10000"/>
                          <a:gd name="connsiteY33" fmla="*/ 5278 h 10000"/>
                          <a:gd name="connsiteX34" fmla="*/ 497 w 10000"/>
                          <a:gd name="connsiteY34" fmla="*/ 5367 h 10000"/>
                          <a:gd name="connsiteX35" fmla="*/ 472 w 10000"/>
                          <a:gd name="connsiteY35" fmla="*/ 5381 h 10000"/>
                          <a:gd name="connsiteX36" fmla="*/ 428 w 10000"/>
                          <a:gd name="connsiteY36" fmla="*/ 5433 h 10000"/>
                          <a:gd name="connsiteX37" fmla="*/ 366 w 10000"/>
                          <a:gd name="connsiteY37" fmla="*/ 5500 h 10000"/>
                          <a:gd name="connsiteX38" fmla="*/ 298 w 10000"/>
                          <a:gd name="connsiteY38" fmla="*/ 5605 h 10000"/>
                          <a:gd name="connsiteX39" fmla="*/ 236 w 10000"/>
                          <a:gd name="connsiteY39" fmla="*/ 5731 h 10000"/>
                          <a:gd name="connsiteX40" fmla="*/ 180 w 10000"/>
                          <a:gd name="connsiteY40" fmla="*/ 5895 h 10000"/>
                          <a:gd name="connsiteX41" fmla="*/ 167 w 10000"/>
                          <a:gd name="connsiteY41" fmla="*/ 6089 h 10000"/>
                          <a:gd name="connsiteX42" fmla="*/ 167 w 10000"/>
                          <a:gd name="connsiteY42" fmla="*/ 6215 h 10000"/>
                          <a:gd name="connsiteX43" fmla="*/ 167 w 10000"/>
                          <a:gd name="connsiteY43" fmla="*/ 6424 h 10000"/>
                          <a:gd name="connsiteX44" fmla="*/ 167 w 10000"/>
                          <a:gd name="connsiteY44" fmla="*/ 6684 h 10000"/>
                          <a:gd name="connsiteX45" fmla="*/ 167 w 10000"/>
                          <a:gd name="connsiteY45" fmla="*/ 6989 h 10000"/>
                          <a:gd name="connsiteX46" fmla="*/ 167 w 10000"/>
                          <a:gd name="connsiteY46" fmla="*/ 7324 h 10000"/>
                          <a:gd name="connsiteX47" fmla="*/ 180 w 10000"/>
                          <a:gd name="connsiteY47" fmla="*/ 7674 h 10000"/>
                          <a:gd name="connsiteX48" fmla="*/ 180 w 10000"/>
                          <a:gd name="connsiteY48" fmla="*/ 8031 h 10000"/>
                          <a:gd name="connsiteX49" fmla="*/ 180 w 10000"/>
                          <a:gd name="connsiteY49" fmla="*/ 8381 h 10000"/>
                          <a:gd name="connsiteX50" fmla="*/ 180 w 10000"/>
                          <a:gd name="connsiteY50" fmla="*/ 8709 h 10000"/>
                          <a:gd name="connsiteX51" fmla="*/ 180 w 10000"/>
                          <a:gd name="connsiteY51" fmla="*/ 9006 h 10000"/>
                          <a:gd name="connsiteX52" fmla="*/ 192 w 10000"/>
                          <a:gd name="connsiteY52" fmla="*/ 9267 h 10000"/>
                          <a:gd name="connsiteX53" fmla="*/ 192 w 10000"/>
                          <a:gd name="connsiteY53" fmla="*/ 9461 h 10000"/>
                          <a:gd name="connsiteX54" fmla="*/ 192 w 10000"/>
                          <a:gd name="connsiteY54" fmla="*/ 9580 h 10000"/>
                          <a:gd name="connsiteX55" fmla="*/ 192 w 10000"/>
                          <a:gd name="connsiteY55" fmla="*/ 9632 h 10000"/>
                          <a:gd name="connsiteX56" fmla="*/ 8980 w 10000"/>
                          <a:gd name="connsiteY56" fmla="*/ 4630 h 10000"/>
                          <a:gd name="connsiteX57" fmla="*/ 8868 w 10000"/>
                          <a:gd name="connsiteY57" fmla="*/ 5150 h 10000"/>
                          <a:gd name="connsiteX58" fmla="*/ 243 w 10000"/>
                          <a:gd name="connsiteY58" fmla="*/ 10000 h 10000"/>
                          <a:gd name="connsiteX59" fmla="*/ 18 w 10000"/>
                          <a:gd name="connsiteY59" fmla="*/ 9304 h 10000"/>
                          <a:gd name="connsiteX60" fmla="*/ 18 w 10000"/>
                          <a:gd name="connsiteY60" fmla="*/ 5985 h 10000"/>
                          <a:gd name="connsiteX61" fmla="*/ 81 w 10000"/>
                          <a:gd name="connsiteY61" fmla="*/ 5709 h 10000"/>
                          <a:gd name="connsiteX62" fmla="*/ 279 w 10000"/>
                          <a:gd name="connsiteY62" fmla="*/ 5396 h 10000"/>
                          <a:gd name="connsiteX63" fmla="*/ 1541 w 10000"/>
                          <a:gd name="connsiteY63" fmla="*/ 4615 h 10000"/>
                          <a:gd name="connsiteX64" fmla="*/ 3368 w 10000"/>
                          <a:gd name="connsiteY64" fmla="*/ 3595 h 10000"/>
                          <a:gd name="connsiteX65" fmla="*/ 9459 w 10000"/>
                          <a:gd name="connsiteY65" fmla="*/ 205 h 10000"/>
                          <a:gd name="connsiteX66" fmla="*/ 9857 w 10000"/>
                          <a:gd name="connsiteY6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224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85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639 w 10000"/>
                          <a:gd name="connsiteY6" fmla="*/ 224 h 10000"/>
                          <a:gd name="connsiteX7" fmla="*/ 9503 w 10000"/>
                          <a:gd name="connsiteY7" fmla="*/ 283 h 10000"/>
                          <a:gd name="connsiteX8" fmla="*/ 9329 w 10000"/>
                          <a:gd name="connsiteY8" fmla="*/ 394 h 10000"/>
                          <a:gd name="connsiteX9" fmla="*/ 9098 w 10000"/>
                          <a:gd name="connsiteY9" fmla="*/ 506 h 10000"/>
                          <a:gd name="connsiteX10" fmla="*/ 8837 w 10000"/>
                          <a:gd name="connsiteY10" fmla="*/ 655 h 10000"/>
                          <a:gd name="connsiteX11" fmla="*/ 8545 w 10000"/>
                          <a:gd name="connsiteY11" fmla="*/ 811 h 10000"/>
                          <a:gd name="connsiteX12" fmla="*/ 8216 w 10000"/>
                          <a:gd name="connsiteY12" fmla="*/ 990 h 10000"/>
                          <a:gd name="connsiteX13" fmla="*/ 7856 w 10000"/>
                          <a:gd name="connsiteY13" fmla="*/ 1183 h 10000"/>
                          <a:gd name="connsiteX14" fmla="*/ 7463 w 10000"/>
                          <a:gd name="connsiteY14" fmla="*/ 1392 h 10000"/>
                          <a:gd name="connsiteX15" fmla="*/ 7066 w 10000"/>
                          <a:gd name="connsiteY15" fmla="*/ 1615 h 10000"/>
                          <a:gd name="connsiteX16" fmla="*/ 6650 w 10000"/>
                          <a:gd name="connsiteY16" fmla="*/ 1854 h 10000"/>
                          <a:gd name="connsiteX17" fmla="*/ 6215 w 10000"/>
                          <a:gd name="connsiteY17" fmla="*/ 2084 h 10000"/>
                          <a:gd name="connsiteX18" fmla="*/ 5767 w 10000"/>
                          <a:gd name="connsiteY18" fmla="*/ 2330 h 10000"/>
                          <a:gd name="connsiteX19" fmla="*/ 5326 w 10000"/>
                          <a:gd name="connsiteY19" fmla="*/ 2583 h 10000"/>
                          <a:gd name="connsiteX20" fmla="*/ 4866 w 10000"/>
                          <a:gd name="connsiteY20" fmla="*/ 2843 h 10000"/>
                          <a:gd name="connsiteX21" fmla="*/ 4419 w 10000"/>
                          <a:gd name="connsiteY21" fmla="*/ 3089 h 10000"/>
                          <a:gd name="connsiteX22" fmla="*/ 3977 w 10000"/>
                          <a:gd name="connsiteY22" fmla="*/ 3335 h 10000"/>
                          <a:gd name="connsiteX23" fmla="*/ 3542 w 10000"/>
                          <a:gd name="connsiteY23" fmla="*/ 3587 h 10000"/>
                          <a:gd name="connsiteX24" fmla="*/ 3114 w 10000"/>
                          <a:gd name="connsiteY24" fmla="*/ 3818 h 10000"/>
                          <a:gd name="connsiteX25" fmla="*/ 2704 w 10000"/>
                          <a:gd name="connsiteY25" fmla="*/ 4057 h 10000"/>
                          <a:gd name="connsiteX26" fmla="*/ 2324 w 10000"/>
                          <a:gd name="connsiteY26" fmla="*/ 4272 h 10000"/>
                          <a:gd name="connsiteX27" fmla="*/ 1964 w 10000"/>
                          <a:gd name="connsiteY27" fmla="*/ 4481 h 10000"/>
                          <a:gd name="connsiteX28" fmla="*/ 1628 w 10000"/>
                          <a:gd name="connsiteY28" fmla="*/ 4682 h 10000"/>
                          <a:gd name="connsiteX29" fmla="*/ 1324 w 10000"/>
                          <a:gd name="connsiteY29" fmla="*/ 4846 h 10000"/>
                          <a:gd name="connsiteX30" fmla="*/ 1050 w 10000"/>
                          <a:gd name="connsiteY30" fmla="*/ 5017 h 10000"/>
                          <a:gd name="connsiteX31" fmla="*/ 820 w 10000"/>
                          <a:gd name="connsiteY31" fmla="*/ 5150 h 10000"/>
                          <a:gd name="connsiteX32" fmla="*/ 640 w 10000"/>
                          <a:gd name="connsiteY32" fmla="*/ 5278 h 10000"/>
                          <a:gd name="connsiteX33" fmla="*/ 497 w 10000"/>
                          <a:gd name="connsiteY33" fmla="*/ 5367 h 10000"/>
                          <a:gd name="connsiteX34" fmla="*/ 472 w 10000"/>
                          <a:gd name="connsiteY34" fmla="*/ 5381 h 10000"/>
                          <a:gd name="connsiteX35" fmla="*/ 428 w 10000"/>
                          <a:gd name="connsiteY35" fmla="*/ 5433 h 10000"/>
                          <a:gd name="connsiteX36" fmla="*/ 366 w 10000"/>
                          <a:gd name="connsiteY36" fmla="*/ 5500 h 10000"/>
                          <a:gd name="connsiteX37" fmla="*/ 298 w 10000"/>
                          <a:gd name="connsiteY37" fmla="*/ 5605 h 10000"/>
                          <a:gd name="connsiteX38" fmla="*/ 236 w 10000"/>
                          <a:gd name="connsiteY38" fmla="*/ 5731 h 10000"/>
                          <a:gd name="connsiteX39" fmla="*/ 180 w 10000"/>
                          <a:gd name="connsiteY39" fmla="*/ 5895 h 10000"/>
                          <a:gd name="connsiteX40" fmla="*/ 167 w 10000"/>
                          <a:gd name="connsiteY40" fmla="*/ 6089 h 10000"/>
                          <a:gd name="connsiteX41" fmla="*/ 167 w 10000"/>
                          <a:gd name="connsiteY41" fmla="*/ 6215 h 10000"/>
                          <a:gd name="connsiteX42" fmla="*/ 167 w 10000"/>
                          <a:gd name="connsiteY42" fmla="*/ 6424 h 10000"/>
                          <a:gd name="connsiteX43" fmla="*/ 167 w 10000"/>
                          <a:gd name="connsiteY43" fmla="*/ 6684 h 10000"/>
                          <a:gd name="connsiteX44" fmla="*/ 167 w 10000"/>
                          <a:gd name="connsiteY44" fmla="*/ 6989 h 10000"/>
                          <a:gd name="connsiteX45" fmla="*/ 167 w 10000"/>
                          <a:gd name="connsiteY45" fmla="*/ 7324 h 10000"/>
                          <a:gd name="connsiteX46" fmla="*/ 180 w 10000"/>
                          <a:gd name="connsiteY46" fmla="*/ 7674 h 10000"/>
                          <a:gd name="connsiteX47" fmla="*/ 180 w 10000"/>
                          <a:gd name="connsiteY47" fmla="*/ 8031 h 10000"/>
                          <a:gd name="connsiteX48" fmla="*/ 180 w 10000"/>
                          <a:gd name="connsiteY48" fmla="*/ 8381 h 10000"/>
                          <a:gd name="connsiteX49" fmla="*/ 180 w 10000"/>
                          <a:gd name="connsiteY49" fmla="*/ 8709 h 10000"/>
                          <a:gd name="connsiteX50" fmla="*/ 180 w 10000"/>
                          <a:gd name="connsiteY50" fmla="*/ 9006 h 10000"/>
                          <a:gd name="connsiteX51" fmla="*/ 192 w 10000"/>
                          <a:gd name="connsiteY51" fmla="*/ 9267 h 10000"/>
                          <a:gd name="connsiteX52" fmla="*/ 192 w 10000"/>
                          <a:gd name="connsiteY52" fmla="*/ 9461 h 10000"/>
                          <a:gd name="connsiteX53" fmla="*/ 192 w 10000"/>
                          <a:gd name="connsiteY53" fmla="*/ 9580 h 10000"/>
                          <a:gd name="connsiteX54" fmla="*/ 192 w 10000"/>
                          <a:gd name="connsiteY54" fmla="*/ 9632 h 10000"/>
                          <a:gd name="connsiteX55" fmla="*/ 8980 w 10000"/>
                          <a:gd name="connsiteY55" fmla="*/ 4630 h 10000"/>
                          <a:gd name="connsiteX56" fmla="*/ 8868 w 10000"/>
                          <a:gd name="connsiteY56" fmla="*/ 5150 h 10000"/>
                          <a:gd name="connsiteX57" fmla="*/ 243 w 10000"/>
                          <a:gd name="connsiteY57" fmla="*/ 10000 h 10000"/>
                          <a:gd name="connsiteX58" fmla="*/ 18 w 10000"/>
                          <a:gd name="connsiteY58" fmla="*/ 9304 h 10000"/>
                          <a:gd name="connsiteX59" fmla="*/ 18 w 10000"/>
                          <a:gd name="connsiteY59" fmla="*/ 5985 h 10000"/>
                          <a:gd name="connsiteX60" fmla="*/ 81 w 10000"/>
                          <a:gd name="connsiteY60" fmla="*/ 5709 h 10000"/>
                          <a:gd name="connsiteX61" fmla="*/ 279 w 10000"/>
                          <a:gd name="connsiteY61" fmla="*/ 5396 h 10000"/>
                          <a:gd name="connsiteX62" fmla="*/ 1541 w 10000"/>
                          <a:gd name="connsiteY62" fmla="*/ 4615 h 10000"/>
                          <a:gd name="connsiteX63" fmla="*/ 3368 w 10000"/>
                          <a:gd name="connsiteY63" fmla="*/ 3595 h 10000"/>
                          <a:gd name="connsiteX64" fmla="*/ 9459 w 10000"/>
                          <a:gd name="connsiteY64" fmla="*/ 205 h 10000"/>
                          <a:gd name="connsiteX65" fmla="*/ 9857 w 10000"/>
                          <a:gd name="connsiteY6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503 w 10000"/>
                          <a:gd name="connsiteY6" fmla="*/ 283 h 10000"/>
                          <a:gd name="connsiteX7" fmla="*/ 9329 w 10000"/>
                          <a:gd name="connsiteY7" fmla="*/ 394 h 10000"/>
                          <a:gd name="connsiteX8" fmla="*/ 9098 w 10000"/>
                          <a:gd name="connsiteY8" fmla="*/ 506 h 10000"/>
                          <a:gd name="connsiteX9" fmla="*/ 8837 w 10000"/>
                          <a:gd name="connsiteY9" fmla="*/ 655 h 10000"/>
                          <a:gd name="connsiteX10" fmla="*/ 8545 w 10000"/>
                          <a:gd name="connsiteY10" fmla="*/ 811 h 10000"/>
                          <a:gd name="connsiteX11" fmla="*/ 8216 w 10000"/>
                          <a:gd name="connsiteY11" fmla="*/ 990 h 10000"/>
                          <a:gd name="connsiteX12" fmla="*/ 7856 w 10000"/>
                          <a:gd name="connsiteY12" fmla="*/ 1183 h 10000"/>
                          <a:gd name="connsiteX13" fmla="*/ 7463 w 10000"/>
                          <a:gd name="connsiteY13" fmla="*/ 1392 h 10000"/>
                          <a:gd name="connsiteX14" fmla="*/ 7066 w 10000"/>
                          <a:gd name="connsiteY14" fmla="*/ 1615 h 10000"/>
                          <a:gd name="connsiteX15" fmla="*/ 6650 w 10000"/>
                          <a:gd name="connsiteY15" fmla="*/ 1854 h 10000"/>
                          <a:gd name="connsiteX16" fmla="*/ 6215 w 10000"/>
                          <a:gd name="connsiteY16" fmla="*/ 2084 h 10000"/>
                          <a:gd name="connsiteX17" fmla="*/ 5767 w 10000"/>
                          <a:gd name="connsiteY17" fmla="*/ 2330 h 10000"/>
                          <a:gd name="connsiteX18" fmla="*/ 5326 w 10000"/>
                          <a:gd name="connsiteY18" fmla="*/ 2583 h 10000"/>
                          <a:gd name="connsiteX19" fmla="*/ 4866 w 10000"/>
                          <a:gd name="connsiteY19" fmla="*/ 2843 h 10000"/>
                          <a:gd name="connsiteX20" fmla="*/ 4419 w 10000"/>
                          <a:gd name="connsiteY20" fmla="*/ 3089 h 10000"/>
                          <a:gd name="connsiteX21" fmla="*/ 3977 w 10000"/>
                          <a:gd name="connsiteY21" fmla="*/ 3335 h 10000"/>
                          <a:gd name="connsiteX22" fmla="*/ 3542 w 10000"/>
                          <a:gd name="connsiteY22" fmla="*/ 3587 h 10000"/>
                          <a:gd name="connsiteX23" fmla="*/ 3114 w 10000"/>
                          <a:gd name="connsiteY23" fmla="*/ 3818 h 10000"/>
                          <a:gd name="connsiteX24" fmla="*/ 2704 w 10000"/>
                          <a:gd name="connsiteY24" fmla="*/ 4057 h 10000"/>
                          <a:gd name="connsiteX25" fmla="*/ 2324 w 10000"/>
                          <a:gd name="connsiteY25" fmla="*/ 4272 h 10000"/>
                          <a:gd name="connsiteX26" fmla="*/ 1964 w 10000"/>
                          <a:gd name="connsiteY26" fmla="*/ 4481 h 10000"/>
                          <a:gd name="connsiteX27" fmla="*/ 1628 w 10000"/>
                          <a:gd name="connsiteY27" fmla="*/ 4682 h 10000"/>
                          <a:gd name="connsiteX28" fmla="*/ 1324 w 10000"/>
                          <a:gd name="connsiteY28" fmla="*/ 4846 h 10000"/>
                          <a:gd name="connsiteX29" fmla="*/ 1050 w 10000"/>
                          <a:gd name="connsiteY29" fmla="*/ 5017 h 10000"/>
                          <a:gd name="connsiteX30" fmla="*/ 820 w 10000"/>
                          <a:gd name="connsiteY30" fmla="*/ 5150 h 10000"/>
                          <a:gd name="connsiteX31" fmla="*/ 640 w 10000"/>
                          <a:gd name="connsiteY31" fmla="*/ 5278 h 10000"/>
                          <a:gd name="connsiteX32" fmla="*/ 497 w 10000"/>
                          <a:gd name="connsiteY32" fmla="*/ 5367 h 10000"/>
                          <a:gd name="connsiteX33" fmla="*/ 472 w 10000"/>
                          <a:gd name="connsiteY33" fmla="*/ 5381 h 10000"/>
                          <a:gd name="connsiteX34" fmla="*/ 428 w 10000"/>
                          <a:gd name="connsiteY34" fmla="*/ 5433 h 10000"/>
                          <a:gd name="connsiteX35" fmla="*/ 366 w 10000"/>
                          <a:gd name="connsiteY35" fmla="*/ 5500 h 10000"/>
                          <a:gd name="connsiteX36" fmla="*/ 298 w 10000"/>
                          <a:gd name="connsiteY36" fmla="*/ 5605 h 10000"/>
                          <a:gd name="connsiteX37" fmla="*/ 236 w 10000"/>
                          <a:gd name="connsiteY37" fmla="*/ 5731 h 10000"/>
                          <a:gd name="connsiteX38" fmla="*/ 180 w 10000"/>
                          <a:gd name="connsiteY38" fmla="*/ 5895 h 10000"/>
                          <a:gd name="connsiteX39" fmla="*/ 167 w 10000"/>
                          <a:gd name="connsiteY39" fmla="*/ 6089 h 10000"/>
                          <a:gd name="connsiteX40" fmla="*/ 167 w 10000"/>
                          <a:gd name="connsiteY40" fmla="*/ 6215 h 10000"/>
                          <a:gd name="connsiteX41" fmla="*/ 167 w 10000"/>
                          <a:gd name="connsiteY41" fmla="*/ 6424 h 10000"/>
                          <a:gd name="connsiteX42" fmla="*/ 167 w 10000"/>
                          <a:gd name="connsiteY42" fmla="*/ 6684 h 10000"/>
                          <a:gd name="connsiteX43" fmla="*/ 167 w 10000"/>
                          <a:gd name="connsiteY43" fmla="*/ 6989 h 10000"/>
                          <a:gd name="connsiteX44" fmla="*/ 167 w 10000"/>
                          <a:gd name="connsiteY44" fmla="*/ 7324 h 10000"/>
                          <a:gd name="connsiteX45" fmla="*/ 180 w 10000"/>
                          <a:gd name="connsiteY45" fmla="*/ 7674 h 10000"/>
                          <a:gd name="connsiteX46" fmla="*/ 180 w 10000"/>
                          <a:gd name="connsiteY46" fmla="*/ 8031 h 10000"/>
                          <a:gd name="connsiteX47" fmla="*/ 180 w 10000"/>
                          <a:gd name="connsiteY47" fmla="*/ 8381 h 10000"/>
                          <a:gd name="connsiteX48" fmla="*/ 180 w 10000"/>
                          <a:gd name="connsiteY48" fmla="*/ 8709 h 10000"/>
                          <a:gd name="connsiteX49" fmla="*/ 180 w 10000"/>
                          <a:gd name="connsiteY49" fmla="*/ 9006 h 10000"/>
                          <a:gd name="connsiteX50" fmla="*/ 192 w 10000"/>
                          <a:gd name="connsiteY50" fmla="*/ 9267 h 10000"/>
                          <a:gd name="connsiteX51" fmla="*/ 192 w 10000"/>
                          <a:gd name="connsiteY51" fmla="*/ 9461 h 10000"/>
                          <a:gd name="connsiteX52" fmla="*/ 192 w 10000"/>
                          <a:gd name="connsiteY52" fmla="*/ 9580 h 10000"/>
                          <a:gd name="connsiteX53" fmla="*/ 192 w 10000"/>
                          <a:gd name="connsiteY53" fmla="*/ 9632 h 10000"/>
                          <a:gd name="connsiteX54" fmla="*/ 8980 w 10000"/>
                          <a:gd name="connsiteY54" fmla="*/ 4630 h 10000"/>
                          <a:gd name="connsiteX55" fmla="*/ 8868 w 10000"/>
                          <a:gd name="connsiteY55" fmla="*/ 5150 h 10000"/>
                          <a:gd name="connsiteX56" fmla="*/ 243 w 10000"/>
                          <a:gd name="connsiteY56" fmla="*/ 10000 h 10000"/>
                          <a:gd name="connsiteX57" fmla="*/ 18 w 10000"/>
                          <a:gd name="connsiteY57" fmla="*/ 9304 h 10000"/>
                          <a:gd name="connsiteX58" fmla="*/ 18 w 10000"/>
                          <a:gd name="connsiteY58" fmla="*/ 5985 h 10000"/>
                          <a:gd name="connsiteX59" fmla="*/ 81 w 10000"/>
                          <a:gd name="connsiteY59" fmla="*/ 5709 h 10000"/>
                          <a:gd name="connsiteX60" fmla="*/ 279 w 10000"/>
                          <a:gd name="connsiteY60" fmla="*/ 5396 h 10000"/>
                          <a:gd name="connsiteX61" fmla="*/ 1541 w 10000"/>
                          <a:gd name="connsiteY61" fmla="*/ 4615 h 10000"/>
                          <a:gd name="connsiteX62" fmla="*/ 3368 w 10000"/>
                          <a:gd name="connsiteY62" fmla="*/ 3595 h 10000"/>
                          <a:gd name="connsiteX63" fmla="*/ 9459 w 10000"/>
                          <a:gd name="connsiteY63" fmla="*/ 205 h 10000"/>
                          <a:gd name="connsiteX64" fmla="*/ 9857 w 10000"/>
                          <a:gd name="connsiteY6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329 w 10000"/>
                          <a:gd name="connsiteY6" fmla="*/ 394 h 10000"/>
                          <a:gd name="connsiteX7" fmla="*/ 9098 w 10000"/>
                          <a:gd name="connsiteY7" fmla="*/ 506 h 10000"/>
                          <a:gd name="connsiteX8" fmla="*/ 8837 w 10000"/>
                          <a:gd name="connsiteY8" fmla="*/ 655 h 10000"/>
                          <a:gd name="connsiteX9" fmla="*/ 8545 w 10000"/>
                          <a:gd name="connsiteY9" fmla="*/ 811 h 10000"/>
                          <a:gd name="connsiteX10" fmla="*/ 8216 w 10000"/>
                          <a:gd name="connsiteY10" fmla="*/ 990 h 10000"/>
                          <a:gd name="connsiteX11" fmla="*/ 7856 w 10000"/>
                          <a:gd name="connsiteY11" fmla="*/ 1183 h 10000"/>
                          <a:gd name="connsiteX12" fmla="*/ 7463 w 10000"/>
                          <a:gd name="connsiteY12" fmla="*/ 1392 h 10000"/>
                          <a:gd name="connsiteX13" fmla="*/ 7066 w 10000"/>
                          <a:gd name="connsiteY13" fmla="*/ 1615 h 10000"/>
                          <a:gd name="connsiteX14" fmla="*/ 6650 w 10000"/>
                          <a:gd name="connsiteY14" fmla="*/ 1854 h 10000"/>
                          <a:gd name="connsiteX15" fmla="*/ 6215 w 10000"/>
                          <a:gd name="connsiteY15" fmla="*/ 2084 h 10000"/>
                          <a:gd name="connsiteX16" fmla="*/ 5767 w 10000"/>
                          <a:gd name="connsiteY16" fmla="*/ 2330 h 10000"/>
                          <a:gd name="connsiteX17" fmla="*/ 5326 w 10000"/>
                          <a:gd name="connsiteY17" fmla="*/ 2583 h 10000"/>
                          <a:gd name="connsiteX18" fmla="*/ 4866 w 10000"/>
                          <a:gd name="connsiteY18" fmla="*/ 2843 h 10000"/>
                          <a:gd name="connsiteX19" fmla="*/ 4419 w 10000"/>
                          <a:gd name="connsiteY19" fmla="*/ 3089 h 10000"/>
                          <a:gd name="connsiteX20" fmla="*/ 3977 w 10000"/>
                          <a:gd name="connsiteY20" fmla="*/ 3335 h 10000"/>
                          <a:gd name="connsiteX21" fmla="*/ 3542 w 10000"/>
                          <a:gd name="connsiteY21" fmla="*/ 3587 h 10000"/>
                          <a:gd name="connsiteX22" fmla="*/ 3114 w 10000"/>
                          <a:gd name="connsiteY22" fmla="*/ 3818 h 10000"/>
                          <a:gd name="connsiteX23" fmla="*/ 2704 w 10000"/>
                          <a:gd name="connsiteY23" fmla="*/ 4057 h 10000"/>
                          <a:gd name="connsiteX24" fmla="*/ 2324 w 10000"/>
                          <a:gd name="connsiteY24" fmla="*/ 4272 h 10000"/>
                          <a:gd name="connsiteX25" fmla="*/ 1964 w 10000"/>
                          <a:gd name="connsiteY25" fmla="*/ 4481 h 10000"/>
                          <a:gd name="connsiteX26" fmla="*/ 1628 w 10000"/>
                          <a:gd name="connsiteY26" fmla="*/ 4682 h 10000"/>
                          <a:gd name="connsiteX27" fmla="*/ 1324 w 10000"/>
                          <a:gd name="connsiteY27" fmla="*/ 4846 h 10000"/>
                          <a:gd name="connsiteX28" fmla="*/ 1050 w 10000"/>
                          <a:gd name="connsiteY28" fmla="*/ 5017 h 10000"/>
                          <a:gd name="connsiteX29" fmla="*/ 820 w 10000"/>
                          <a:gd name="connsiteY29" fmla="*/ 5150 h 10000"/>
                          <a:gd name="connsiteX30" fmla="*/ 640 w 10000"/>
                          <a:gd name="connsiteY30" fmla="*/ 5278 h 10000"/>
                          <a:gd name="connsiteX31" fmla="*/ 497 w 10000"/>
                          <a:gd name="connsiteY31" fmla="*/ 5367 h 10000"/>
                          <a:gd name="connsiteX32" fmla="*/ 472 w 10000"/>
                          <a:gd name="connsiteY32" fmla="*/ 5381 h 10000"/>
                          <a:gd name="connsiteX33" fmla="*/ 428 w 10000"/>
                          <a:gd name="connsiteY33" fmla="*/ 5433 h 10000"/>
                          <a:gd name="connsiteX34" fmla="*/ 366 w 10000"/>
                          <a:gd name="connsiteY34" fmla="*/ 5500 h 10000"/>
                          <a:gd name="connsiteX35" fmla="*/ 298 w 10000"/>
                          <a:gd name="connsiteY35" fmla="*/ 5605 h 10000"/>
                          <a:gd name="connsiteX36" fmla="*/ 236 w 10000"/>
                          <a:gd name="connsiteY36" fmla="*/ 5731 h 10000"/>
                          <a:gd name="connsiteX37" fmla="*/ 180 w 10000"/>
                          <a:gd name="connsiteY37" fmla="*/ 5895 h 10000"/>
                          <a:gd name="connsiteX38" fmla="*/ 167 w 10000"/>
                          <a:gd name="connsiteY38" fmla="*/ 6089 h 10000"/>
                          <a:gd name="connsiteX39" fmla="*/ 167 w 10000"/>
                          <a:gd name="connsiteY39" fmla="*/ 6215 h 10000"/>
                          <a:gd name="connsiteX40" fmla="*/ 167 w 10000"/>
                          <a:gd name="connsiteY40" fmla="*/ 6424 h 10000"/>
                          <a:gd name="connsiteX41" fmla="*/ 167 w 10000"/>
                          <a:gd name="connsiteY41" fmla="*/ 6684 h 10000"/>
                          <a:gd name="connsiteX42" fmla="*/ 167 w 10000"/>
                          <a:gd name="connsiteY42" fmla="*/ 6989 h 10000"/>
                          <a:gd name="connsiteX43" fmla="*/ 167 w 10000"/>
                          <a:gd name="connsiteY43" fmla="*/ 7324 h 10000"/>
                          <a:gd name="connsiteX44" fmla="*/ 180 w 10000"/>
                          <a:gd name="connsiteY44" fmla="*/ 7674 h 10000"/>
                          <a:gd name="connsiteX45" fmla="*/ 180 w 10000"/>
                          <a:gd name="connsiteY45" fmla="*/ 8031 h 10000"/>
                          <a:gd name="connsiteX46" fmla="*/ 180 w 10000"/>
                          <a:gd name="connsiteY46" fmla="*/ 8381 h 10000"/>
                          <a:gd name="connsiteX47" fmla="*/ 180 w 10000"/>
                          <a:gd name="connsiteY47" fmla="*/ 8709 h 10000"/>
                          <a:gd name="connsiteX48" fmla="*/ 180 w 10000"/>
                          <a:gd name="connsiteY48" fmla="*/ 9006 h 10000"/>
                          <a:gd name="connsiteX49" fmla="*/ 192 w 10000"/>
                          <a:gd name="connsiteY49" fmla="*/ 9267 h 10000"/>
                          <a:gd name="connsiteX50" fmla="*/ 192 w 10000"/>
                          <a:gd name="connsiteY50" fmla="*/ 9461 h 10000"/>
                          <a:gd name="connsiteX51" fmla="*/ 192 w 10000"/>
                          <a:gd name="connsiteY51" fmla="*/ 9580 h 10000"/>
                          <a:gd name="connsiteX52" fmla="*/ 192 w 10000"/>
                          <a:gd name="connsiteY52" fmla="*/ 9632 h 10000"/>
                          <a:gd name="connsiteX53" fmla="*/ 8980 w 10000"/>
                          <a:gd name="connsiteY53" fmla="*/ 4630 h 10000"/>
                          <a:gd name="connsiteX54" fmla="*/ 8868 w 10000"/>
                          <a:gd name="connsiteY54" fmla="*/ 5150 h 10000"/>
                          <a:gd name="connsiteX55" fmla="*/ 243 w 10000"/>
                          <a:gd name="connsiteY55" fmla="*/ 10000 h 10000"/>
                          <a:gd name="connsiteX56" fmla="*/ 18 w 10000"/>
                          <a:gd name="connsiteY56" fmla="*/ 9304 h 10000"/>
                          <a:gd name="connsiteX57" fmla="*/ 18 w 10000"/>
                          <a:gd name="connsiteY57" fmla="*/ 5985 h 10000"/>
                          <a:gd name="connsiteX58" fmla="*/ 81 w 10000"/>
                          <a:gd name="connsiteY58" fmla="*/ 5709 h 10000"/>
                          <a:gd name="connsiteX59" fmla="*/ 279 w 10000"/>
                          <a:gd name="connsiteY59" fmla="*/ 5396 h 10000"/>
                          <a:gd name="connsiteX60" fmla="*/ 1541 w 10000"/>
                          <a:gd name="connsiteY60" fmla="*/ 4615 h 10000"/>
                          <a:gd name="connsiteX61" fmla="*/ 3368 w 10000"/>
                          <a:gd name="connsiteY61" fmla="*/ 3595 h 10000"/>
                          <a:gd name="connsiteX62" fmla="*/ 9459 w 10000"/>
                          <a:gd name="connsiteY62" fmla="*/ 205 h 10000"/>
                          <a:gd name="connsiteX63" fmla="*/ 9857 w 10000"/>
                          <a:gd name="connsiteY6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9098 w 10000"/>
                          <a:gd name="connsiteY6" fmla="*/ 506 h 10000"/>
                          <a:gd name="connsiteX7" fmla="*/ 8837 w 10000"/>
                          <a:gd name="connsiteY7" fmla="*/ 655 h 10000"/>
                          <a:gd name="connsiteX8" fmla="*/ 8545 w 10000"/>
                          <a:gd name="connsiteY8" fmla="*/ 811 h 10000"/>
                          <a:gd name="connsiteX9" fmla="*/ 8216 w 10000"/>
                          <a:gd name="connsiteY9" fmla="*/ 990 h 10000"/>
                          <a:gd name="connsiteX10" fmla="*/ 7856 w 10000"/>
                          <a:gd name="connsiteY10" fmla="*/ 1183 h 10000"/>
                          <a:gd name="connsiteX11" fmla="*/ 7463 w 10000"/>
                          <a:gd name="connsiteY11" fmla="*/ 1392 h 10000"/>
                          <a:gd name="connsiteX12" fmla="*/ 7066 w 10000"/>
                          <a:gd name="connsiteY12" fmla="*/ 1615 h 10000"/>
                          <a:gd name="connsiteX13" fmla="*/ 6650 w 10000"/>
                          <a:gd name="connsiteY13" fmla="*/ 1854 h 10000"/>
                          <a:gd name="connsiteX14" fmla="*/ 6215 w 10000"/>
                          <a:gd name="connsiteY14" fmla="*/ 2084 h 10000"/>
                          <a:gd name="connsiteX15" fmla="*/ 5767 w 10000"/>
                          <a:gd name="connsiteY15" fmla="*/ 2330 h 10000"/>
                          <a:gd name="connsiteX16" fmla="*/ 5326 w 10000"/>
                          <a:gd name="connsiteY16" fmla="*/ 2583 h 10000"/>
                          <a:gd name="connsiteX17" fmla="*/ 4866 w 10000"/>
                          <a:gd name="connsiteY17" fmla="*/ 2843 h 10000"/>
                          <a:gd name="connsiteX18" fmla="*/ 4419 w 10000"/>
                          <a:gd name="connsiteY18" fmla="*/ 3089 h 10000"/>
                          <a:gd name="connsiteX19" fmla="*/ 3977 w 10000"/>
                          <a:gd name="connsiteY19" fmla="*/ 3335 h 10000"/>
                          <a:gd name="connsiteX20" fmla="*/ 3542 w 10000"/>
                          <a:gd name="connsiteY20" fmla="*/ 3587 h 10000"/>
                          <a:gd name="connsiteX21" fmla="*/ 3114 w 10000"/>
                          <a:gd name="connsiteY21" fmla="*/ 3818 h 10000"/>
                          <a:gd name="connsiteX22" fmla="*/ 2704 w 10000"/>
                          <a:gd name="connsiteY22" fmla="*/ 4057 h 10000"/>
                          <a:gd name="connsiteX23" fmla="*/ 2324 w 10000"/>
                          <a:gd name="connsiteY23" fmla="*/ 4272 h 10000"/>
                          <a:gd name="connsiteX24" fmla="*/ 1964 w 10000"/>
                          <a:gd name="connsiteY24" fmla="*/ 4481 h 10000"/>
                          <a:gd name="connsiteX25" fmla="*/ 1628 w 10000"/>
                          <a:gd name="connsiteY25" fmla="*/ 4682 h 10000"/>
                          <a:gd name="connsiteX26" fmla="*/ 1324 w 10000"/>
                          <a:gd name="connsiteY26" fmla="*/ 4846 h 10000"/>
                          <a:gd name="connsiteX27" fmla="*/ 1050 w 10000"/>
                          <a:gd name="connsiteY27" fmla="*/ 5017 h 10000"/>
                          <a:gd name="connsiteX28" fmla="*/ 820 w 10000"/>
                          <a:gd name="connsiteY28" fmla="*/ 5150 h 10000"/>
                          <a:gd name="connsiteX29" fmla="*/ 640 w 10000"/>
                          <a:gd name="connsiteY29" fmla="*/ 5278 h 10000"/>
                          <a:gd name="connsiteX30" fmla="*/ 497 w 10000"/>
                          <a:gd name="connsiteY30" fmla="*/ 5367 h 10000"/>
                          <a:gd name="connsiteX31" fmla="*/ 472 w 10000"/>
                          <a:gd name="connsiteY31" fmla="*/ 5381 h 10000"/>
                          <a:gd name="connsiteX32" fmla="*/ 428 w 10000"/>
                          <a:gd name="connsiteY32" fmla="*/ 5433 h 10000"/>
                          <a:gd name="connsiteX33" fmla="*/ 366 w 10000"/>
                          <a:gd name="connsiteY33" fmla="*/ 5500 h 10000"/>
                          <a:gd name="connsiteX34" fmla="*/ 298 w 10000"/>
                          <a:gd name="connsiteY34" fmla="*/ 5605 h 10000"/>
                          <a:gd name="connsiteX35" fmla="*/ 236 w 10000"/>
                          <a:gd name="connsiteY35" fmla="*/ 5731 h 10000"/>
                          <a:gd name="connsiteX36" fmla="*/ 180 w 10000"/>
                          <a:gd name="connsiteY36" fmla="*/ 5895 h 10000"/>
                          <a:gd name="connsiteX37" fmla="*/ 167 w 10000"/>
                          <a:gd name="connsiteY37" fmla="*/ 6089 h 10000"/>
                          <a:gd name="connsiteX38" fmla="*/ 167 w 10000"/>
                          <a:gd name="connsiteY38" fmla="*/ 6215 h 10000"/>
                          <a:gd name="connsiteX39" fmla="*/ 167 w 10000"/>
                          <a:gd name="connsiteY39" fmla="*/ 6424 h 10000"/>
                          <a:gd name="connsiteX40" fmla="*/ 167 w 10000"/>
                          <a:gd name="connsiteY40" fmla="*/ 6684 h 10000"/>
                          <a:gd name="connsiteX41" fmla="*/ 167 w 10000"/>
                          <a:gd name="connsiteY41" fmla="*/ 6989 h 10000"/>
                          <a:gd name="connsiteX42" fmla="*/ 167 w 10000"/>
                          <a:gd name="connsiteY42" fmla="*/ 7324 h 10000"/>
                          <a:gd name="connsiteX43" fmla="*/ 180 w 10000"/>
                          <a:gd name="connsiteY43" fmla="*/ 7674 h 10000"/>
                          <a:gd name="connsiteX44" fmla="*/ 180 w 10000"/>
                          <a:gd name="connsiteY44" fmla="*/ 8031 h 10000"/>
                          <a:gd name="connsiteX45" fmla="*/ 180 w 10000"/>
                          <a:gd name="connsiteY45" fmla="*/ 8381 h 10000"/>
                          <a:gd name="connsiteX46" fmla="*/ 180 w 10000"/>
                          <a:gd name="connsiteY46" fmla="*/ 8709 h 10000"/>
                          <a:gd name="connsiteX47" fmla="*/ 180 w 10000"/>
                          <a:gd name="connsiteY47" fmla="*/ 9006 h 10000"/>
                          <a:gd name="connsiteX48" fmla="*/ 192 w 10000"/>
                          <a:gd name="connsiteY48" fmla="*/ 9267 h 10000"/>
                          <a:gd name="connsiteX49" fmla="*/ 192 w 10000"/>
                          <a:gd name="connsiteY49" fmla="*/ 9461 h 10000"/>
                          <a:gd name="connsiteX50" fmla="*/ 192 w 10000"/>
                          <a:gd name="connsiteY50" fmla="*/ 9580 h 10000"/>
                          <a:gd name="connsiteX51" fmla="*/ 192 w 10000"/>
                          <a:gd name="connsiteY51" fmla="*/ 9632 h 10000"/>
                          <a:gd name="connsiteX52" fmla="*/ 8980 w 10000"/>
                          <a:gd name="connsiteY52" fmla="*/ 4630 h 10000"/>
                          <a:gd name="connsiteX53" fmla="*/ 8868 w 10000"/>
                          <a:gd name="connsiteY53" fmla="*/ 5150 h 10000"/>
                          <a:gd name="connsiteX54" fmla="*/ 243 w 10000"/>
                          <a:gd name="connsiteY54" fmla="*/ 10000 h 10000"/>
                          <a:gd name="connsiteX55" fmla="*/ 18 w 10000"/>
                          <a:gd name="connsiteY55" fmla="*/ 9304 h 10000"/>
                          <a:gd name="connsiteX56" fmla="*/ 18 w 10000"/>
                          <a:gd name="connsiteY56" fmla="*/ 5985 h 10000"/>
                          <a:gd name="connsiteX57" fmla="*/ 81 w 10000"/>
                          <a:gd name="connsiteY57" fmla="*/ 5709 h 10000"/>
                          <a:gd name="connsiteX58" fmla="*/ 279 w 10000"/>
                          <a:gd name="connsiteY58" fmla="*/ 5396 h 10000"/>
                          <a:gd name="connsiteX59" fmla="*/ 1541 w 10000"/>
                          <a:gd name="connsiteY59" fmla="*/ 4615 h 10000"/>
                          <a:gd name="connsiteX60" fmla="*/ 3368 w 10000"/>
                          <a:gd name="connsiteY60" fmla="*/ 3595 h 10000"/>
                          <a:gd name="connsiteX61" fmla="*/ 9459 w 10000"/>
                          <a:gd name="connsiteY61" fmla="*/ 205 h 10000"/>
                          <a:gd name="connsiteX62" fmla="*/ 9857 w 10000"/>
                          <a:gd name="connsiteY6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837 w 10000"/>
                          <a:gd name="connsiteY6" fmla="*/ 655 h 10000"/>
                          <a:gd name="connsiteX7" fmla="*/ 8545 w 10000"/>
                          <a:gd name="connsiteY7" fmla="*/ 811 h 10000"/>
                          <a:gd name="connsiteX8" fmla="*/ 8216 w 10000"/>
                          <a:gd name="connsiteY8" fmla="*/ 990 h 10000"/>
                          <a:gd name="connsiteX9" fmla="*/ 7856 w 10000"/>
                          <a:gd name="connsiteY9" fmla="*/ 1183 h 10000"/>
                          <a:gd name="connsiteX10" fmla="*/ 7463 w 10000"/>
                          <a:gd name="connsiteY10" fmla="*/ 1392 h 10000"/>
                          <a:gd name="connsiteX11" fmla="*/ 7066 w 10000"/>
                          <a:gd name="connsiteY11" fmla="*/ 1615 h 10000"/>
                          <a:gd name="connsiteX12" fmla="*/ 6650 w 10000"/>
                          <a:gd name="connsiteY12" fmla="*/ 1854 h 10000"/>
                          <a:gd name="connsiteX13" fmla="*/ 6215 w 10000"/>
                          <a:gd name="connsiteY13" fmla="*/ 2084 h 10000"/>
                          <a:gd name="connsiteX14" fmla="*/ 5767 w 10000"/>
                          <a:gd name="connsiteY14" fmla="*/ 2330 h 10000"/>
                          <a:gd name="connsiteX15" fmla="*/ 5326 w 10000"/>
                          <a:gd name="connsiteY15" fmla="*/ 2583 h 10000"/>
                          <a:gd name="connsiteX16" fmla="*/ 4866 w 10000"/>
                          <a:gd name="connsiteY16" fmla="*/ 2843 h 10000"/>
                          <a:gd name="connsiteX17" fmla="*/ 4419 w 10000"/>
                          <a:gd name="connsiteY17" fmla="*/ 3089 h 10000"/>
                          <a:gd name="connsiteX18" fmla="*/ 3977 w 10000"/>
                          <a:gd name="connsiteY18" fmla="*/ 3335 h 10000"/>
                          <a:gd name="connsiteX19" fmla="*/ 3542 w 10000"/>
                          <a:gd name="connsiteY19" fmla="*/ 3587 h 10000"/>
                          <a:gd name="connsiteX20" fmla="*/ 3114 w 10000"/>
                          <a:gd name="connsiteY20" fmla="*/ 3818 h 10000"/>
                          <a:gd name="connsiteX21" fmla="*/ 2704 w 10000"/>
                          <a:gd name="connsiteY21" fmla="*/ 4057 h 10000"/>
                          <a:gd name="connsiteX22" fmla="*/ 2324 w 10000"/>
                          <a:gd name="connsiteY22" fmla="*/ 4272 h 10000"/>
                          <a:gd name="connsiteX23" fmla="*/ 1964 w 10000"/>
                          <a:gd name="connsiteY23" fmla="*/ 4481 h 10000"/>
                          <a:gd name="connsiteX24" fmla="*/ 1628 w 10000"/>
                          <a:gd name="connsiteY24" fmla="*/ 4682 h 10000"/>
                          <a:gd name="connsiteX25" fmla="*/ 1324 w 10000"/>
                          <a:gd name="connsiteY25" fmla="*/ 4846 h 10000"/>
                          <a:gd name="connsiteX26" fmla="*/ 1050 w 10000"/>
                          <a:gd name="connsiteY26" fmla="*/ 5017 h 10000"/>
                          <a:gd name="connsiteX27" fmla="*/ 820 w 10000"/>
                          <a:gd name="connsiteY27" fmla="*/ 5150 h 10000"/>
                          <a:gd name="connsiteX28" fmla="*/ 640 w 10000"/>
                          <a:gd name="connsiteY28" fmla="*/ 5278 h 10000"/>
                          <a:gd name="connsiteX29" fmla="*/ 497 w 10000"/>
                          <a:gd name="connsiteY29" fmla="*/ 5367 h 10000"/>
                          <a:gd name="connsiteX30" fmla="*/ 472 w 10000"/>
                          <a:gd name="connsiteY30" fmla="*/ 5381 h 10000"/>
                          <a:gd name="connsiteX31" fmla="*/ 428 w 10000"/>
                          <a:gd name="connsiteY31" fmla="*/ 5433 h 10000"/>
                          <a:gd name="connsiteX32" fmla="*/ 366 w 10000"/>
                          <a:gd name="connsiteY32" fmla="*/ 5500 h 10000"/>
                          <a:gd name="connsiteX33" fmla="*/ 298 w 10000"/>
                          <a:gd name="connsiteY33" fmla="*/ 5605 h 10000"/>
                          <a:gd name="connsiteX34" fmla="*/ 236 w 10000"/>
                          <a:gd name="connsiteY34" fmla="*/ 5731 h 10000"/>
                          <a:gd name="connsiteX35" fmla="*/ 180 w 10000"/>
                          <a:gd name="connsiteY35" fmla="*/ 5895 h 10000"/>
                          <a:gd name="connsiteX36" fmla="*/ 167 w 10000"/>
                          <a:gd name="connsiteY36" fmla="*/ 6089 h 10000"/>
                          <a:gd name="connsiteX37" fmla="*/ 167 w 10000"/>
                          <a:gd name="connsiteY37" fmla="*/ 6215 h 10000"/>
                          <a:gd name="connsiteX38" fmla="*/ 167 w 10000"/>
                          <a:gd name="connsiteY38" fmla="*/ 6424 h 10000"/>
                          <a:gd name="connsiteX39" fmla="*/ 167 w 10000"/>
                          <a:gd name="connsiteY39" fmla="*/ 6684 h 10000"/>
                          <a:gd name="connsiteX40" fmla="*/ 167 w 10000"/>
                          <a:gd name="connsiteY40" fmla="*/ 6989 h 10000"/>
                          <a:gd name="connsiteX41" fmla="*/ 167 w 10000"/>
                          <a:gd name="connsiteY41" fmla="*/ 7324 h 10000"/>
                          <a:gd name="connsiteX42" fmla="*/ 180 w 10000"/>
                          <a:gd name="connsiteY42" fmla="*/ 7674 h 10000"/>
                          <a:gd name="connsiteX43" fmla="*/ 180 w 10000"/>
                          <a:gd name="connsiteY43" fmla="*/ 8031 h 10000"/>
                          <a:gd name="connsiteX44" fmla="*/ 180 w 10000"/>
                          <a:gd name="connsiteY44" fmla="*/ 8381 h 10000"/>
                          <a:gd name="connsiteX45" fmla="*/ 180 w 10000"/>
                          <a:gd name="connsiteY45" fmla="*/ 8709 h 10000"/>
                          <a:gd name="connsiteX46" fmla="*/ 180 w 10000"/>
                          <a:gd name="connsiteY46" fmla="*/ 9006 h 10000"/>
                          <a:gd name="connsiteX47" fmla="*/ 192 w 10000"/>
                          <a:gd name="connsiteY47" fmla="*/ 9267 h 10000"/>
                          <a:gd name="connsiteX48" fmla="*/ 192 w 10000"/>
                          <a:gd name="connsiteY48" fmla="*/ 9461 h 10000"/>
                          <a:gd name="connsiteX49" fmla="*/ 192 w 10000"/>
                          <a:gd name="connsiteY49" fmla="*/ 9580 h 10000"/>
                          <a:gd name="connsiteX50" fmla="*/ 192 w 10000"/>
                          <a:gd name="connsiteY50" fmla="*/ 9632 h 10000"/>
                          <a:gd name="connsiteX51" fmla="*/ 8980 w 10000"/>
                          <a:gd name="connsiteY51" fmla="*/ 4630 h 10000"/>
                          <a:gd name="connsiteX52" fmla="*/ 8868 w 10000"/>
                          <a:gd name="connsiteY52" fmla="*/ 5150 h 10000"/>
                          <a:gd name="connsiteX53" fmla="*/ 243 w 10000"/>
                          <a:gd name="connsiteY53" fmla="*/ 10000 h 10000"/>
                          <a:gd name="connsiteX54" fmla="*/ 18 w 10000"/>
                          <a:gd name="connsiteY54" fmla="*/ 9304 h 10000"/>
                          <a:gd name="connsiteX55" fmla="*/ 18 w 10000"/>
                          <a:gd name="connsiteY55" fmla="*/ 5985 h 10000"/>
                          <a:gd name="connsiteX56" fmla="*/ 81 w 10000"/>
                          <a:gd name="connsiteY56" fmla="*/ 5709 h 10000"/>
                          <a:gd name="connsiteX57" fmla="*/ 279 w 10000"/>
                          <a:gd name="connsiteY57" fmla="*/ 5396 h 10000"/>
                          <a:gd name="connsiteX58" fmla="*/ 1541 w 10000"/>
                          <a:gd name="connsiteY58" fmla="*/ 4615 h 10000"/>
                          <a:gd name="connsiteX59" fmla="*/ 3368 w 10000"/>
                          <a:gd name="connsiteY59" fmla="*/ 3595 h 10000"/>
                          <a:gd name="connsiteX60" fmla="*/ 9459 w 10000"/>
                          <a:gd name="connsiteY60" fmla="*/ 205 h 10000"/>
                          <a:gd name="connsiteX61" fmla="*/ 9857 w 10000"/>
                          <a:gd name="connsiteY6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9813 w 10000"/>
                          <a:gd name="connsiteY5" fmla="*/ 172 h 10000"/>
                          <a:gd name="connsiteX6" fmla="*/ 8545 w 10000"/>
                          <a:gd name="connsiteY6" fmla="*/ 811 h 10000"/>
                          <a:gd name="connsiteX7" fmla="*/ 8216 w 10000"/>
                          <a:gd name="connsiteY7" fmla="*/ 990 h 10000"/>
                          <a:gd name="connsiteX8" fmla="*/ 7856 w 10000"/>
                          <a:gd name="connsiteY8" fmla="*/ 1183 h 10000"/>
                          <a:gd name="connsiteX9" fmla="*/ 7463 w 10000"/>
                          <a:gd name="connsiteY9" fmla="*/ 1392 h 10000"/>
                          <a:gd name="connsiteX10" fmla="*/ 7066 w 10000"/>
                          <a:gd name="connsiteY10" fmla="*/ 1615 h 10000"/>
                          <a:gd name="connsiteX11" fmla="*/ 6650 w 10000"/>
                          <a:gd name="connsiteY11" fmla="*/ 1854 h 10000"/>
                          <a:gd name="connsiteX12" fmla="*/ 6215 w 10000"/>
                          <a:gd name="connsiteY12" fmla="*/ 2084 h 10000"/>
                          <a:gd name="connsiteX13" fmla="*/ 5767 w 10000"/>
                          <a:gd name="connsiteY13" fmla="*/ 2330 h 10000"/>
                          <a:gd name="connsiteX14" fmla="*/ 5326 w 10000"/>
                          <a:gd name="connsiteY14" fmla="*/ 2583 h 10000"/>
                          <a:gd name="connsiteX15" fmla="*/ 4866 w 10000"/>
                          <a:gd name="connsiteY15" fmla="*/ 2843 h 10000"/>
                          <a:gd name="connsiteX16" fmla="*/ 4419 w 10000"/>
                          <a:gd name="connsiteY16" fmla="*/ 3089 h 10000"/>
                          <a:gd name="connsiteX17" fmla="*/ 3977 w 10000"/>
                          <a:gd name="connsiteY17" fmla="*/ 3335 h 10000"/>
                          <a:gd name="connsiteX18" fmla="*/ 3542 w 10000"/>
                          <a:gd name="connsiteY18" fmla="*/ 3587 h 10000"/>
                          <a:gd name="connsiteX19" fmla="*/ 3114 w 10000"/>
                          <a:gd name="connsiteY19" fmla="*/ 3818 h 10000"/>
                          <a:gd name="connsiteX20" fmla="*/ 2704 w 10000"/>
                          <a:gd name="connsiteY20" fmla="*/ 4057 h 10000"/>
                          <a:gd name="connsiteX21" fmla="*/ 2324 w 10000"/>
                          <a:gd name="connsiteY21" fmla="*/ 4272 h 10000"/>
                          <a:gd name="connsiteX22" fmla="*/ 1964 w 10000"/>
                          <a:gd name="connsiteY22" fmla="*/ 4481 h 10000"/>
                          <a:gd name="connsiteX23" fmla="*/ 1628 w 10000"/>
                          <a:gd name="connsiteY23" fmla="*/ 4682 h 10000"/>
                          <a:gd name="connsiteX24" fmla="*/ 1324 w 10000"/>
                          <a:gd name="connsiteY24" fmla="*/ 4846 h 10000"/>
                          <a:gd name="connsiteX25" fmla="*/ 1050 w 10000"/>
                          <a:gd name="connsiteY25" fmla="*/ 5017 h 10000"/>
                          <a:gd name="connsiteX26" fmla="*/ 820 w 10000"/>
                          <a:gd name="connsiteY26" fmla="*/ 5150 h 10000"/>
                          <a:gd name="connsiteX27" fmla="*/ 640 w 10000"/>
                          <a:gd name="connsiteY27" fmla="*/ 5278 h 10000"/>
                          <a:gd name="connsiteX28" fmla="*/ 497 w 10000"/>
                          <a:gd name="connsiteY28" fmla="*/ 5367 h 10000"/>
                          <a:gd name="connsiteX29" fmla="*/ 472 w 10000"/>
                          <a:gd name="connsiteY29" fmla="*/ 5381 h 10000"/>
                          <a:gd name="connsiteX30" fmla="*/ 428 w 10000"/>
                          <a:gd name="connsiteY30" fmla="*/ 5433 h 10000"/>
                          <a:gd name="connsiteX31" fmla="*/ 366 w 10000"/>
                          <a:gd name="connsiteY31" fmla="*/ 5500 h 10000"/>
                          <a:gd name="connsiteX32" fmla="*/ 298 w 10000"/>
                          <a:gd name="connsiteY32" fmla="*/ 5605 h 10000"/>
                          <a:gd name="connsiteX33" fmla="*/ 236 w 10000"/>
                          <a:gd name="connsiteY33" fmla="*/ 5731 h 10000"/>
                          <a:gd name="connsiteX34" fmla="*/ 180 w 10000"/>
                          <a:gd name="connsiteY34" fmla="*/ 5895 h 10000"/>
                          <a:gd name="connsiteX35" fmla="*/ 167 w 10000"/>
                          <a:gd name="connsiteY35" fmla="*/ 6089 h 10000"/>
                          <a:gd name="connsiteX36" fmla="*/ 167 w 10000"/>
                          <a:gd name="connsiteY36" fmla="*/ 6215 h 10000"/>
                          <a:gd name="connsiteX37" fmla="*/ 167 w 10000"/>
                          <a:gd name="connsiteY37" fmla="*/ 6424 h 10000"/>
                          <a:gd name="connsiteX38" fmla="*/ 167 w 10000"/>
                          <a:gd name="connsiteY38" fmla="*/ 6684 h 10000"/>
                          <a:gd name="connsiteX39" fmla="*/ 167 w 10000"/>
                          <a:gd name="connsiteY39" fmla="*/ 6989 h 10000"/>
                          <a:gd name="connsiteX40" fmla="*/ 167 w 10000"/>
                          <a:gd name="connsiteY40" fmla="*/ 7324 h 10000"/>
                          <a:gd name="connsiteX41" fmla="*/ 180 w 10000"/>
                          <a:gd name="connsiteY41" fmla="*/ 7674 h 10000"/>
                          <a:gd name="connsiteX42" fmla="*/ 180 w 10000"/>
                          <a:gd name="connsiteY42" fmla="*/ 8031 h 10000"/>
                          <a:gd name="connsiteX43" fmla="*/ 180 w 10000"/>
                          <a:gd name="connsiteY43" fmla="*/ 8381 h 10000"/>
                          <a:gd name="connsiteX44" fmla="*/ 180 w 10000"/>
                          <a:gd name="connsiteY44" fmla="*/ 8709 h 10000"/>
                          <a:gd name="connsiteX45" fmla="*/ 180 w 10000"/>
                          <a:gd name="connsiteY45" fmla="*/ 9006 h 10000"/>
                          <a:gd name="connsiteX46" fmla="*/ 192 w 10000"/>
                          <a:gd name="connsiteY46" fmla="*/ 9267 h 10000"/>
                          <a:gd name="connsiteX47" fmla="*/ 192 w 10000"/>
                          <a:gd name="connsiteY47" fmla="*/ 9461 h 10000"/>
                          <a:gd name="connsiteX48" fmla="*/ 192 w 10000"/>
                          <a:gd name="connsiteY48" fmla="*/ 9580 h 10000"/>
                          <a:gd name="connsiteX49" fmla="*/ 192 w 10000"/>
                          <a:gd name="connsiteY49" fmla="*/ 9632 h 10000"/>
                          <a:gd name="connsiteX50" fmla="*/ 8980 w 10000"/>
                          <a:gd name="connsiteY50" fmla="*/ 4630 h 10000"/>
                          <a:gd name="connsiteX51" fmla="*/ 8868 w 10000"/>
                          <a:gd name="connsiteY51" fmla="*/ 5150 h 10000"/>
                          <a:gd name="connsiteX52" fmla="*/ 243 w 10000"/>
                          <a:gd name="connsiteY52" fmla="*/ 10000 h 10000"/>
                          <a:gd name="connsiteX53" fmla="*/ 18 w 10000"/>
                          <a:gd name="connsiteY53" fmla="*/ 9304 h 10000"/>
                          <a:gd name="connsiteX54" fmla="*/ 18 w 10000"/>
                          <a:gd name="connsiteY54" fmla="*/ 5985 h 10000"/>
                          <a:gd name="connsiteX55" fmla="*/ 81 w 10000"/>
                          <a:gd name="connsiteY55" fmla="*/ 5709 h 10000"/>
                          <a:gd name="connsiteX56" fmla="*/ 279 w 10000"/>
                          <a:gd name="connsiteY56" fmla="*/ 5396 h 10000"/>
                          <a:gd name="connsiteX57" fmla="*/ 1541 w 10000"/>
                          <a:gd name="connsiteY57" fmla="*/ 4615 h 10000"/>
                          <a:gd name="connsiteX58" fmla="*/ 3368 w 10000"/>
                          <a:gd name="connsiteY58" fmla="*/ 3595 h 10000"/>
                          <a:gd name="connsiteX59" fmla="*/ 9459 w 10000"/>
                          <a:gd name="connsiteY59" fmla="*/ 205 h 10000"/>
                          <a:gd name="connsiteX60" fmla="*/ 9857 w 10000"/>
                          <a:gd name="connsiteY6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224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8216 w 10000"/>
                          <a:gd name="connsiteY6" fmla="*/ 990 h 10000"/>
                          <a:gd name="connsiteX7" fmla="*/ 7856 w 10000"/>
                          <a:gd name="connsiteY7" fmla="*/ 1183 h 10000"/>
                          <a:gd name="connsiteX8" fmla="*/ 7463 w 10000"/>
                          <a:gd name="connsiteY8" fmla="*/ 1392 h 10000"/>
                          <a:gd name="connsiteX9" fmla="*/ 7066 w 10000"/>
                          <a:gd name="connsiteY9" fmla="*/ 1615 h 10000"/>
                          <a:gd name="connsiteX10" fmla="*/ 6650 w 10000"/>
                          <a:gd name="connsiteY10" fmla="*/ 1854 h 10000"/>
                          <a:gd name="connsiteX11" fmla="*/ 6215 w 10000"/>
                          <a:gd name="connsiteY11" fmla="*/ 2084 h 10000"/>
                          <a:gd name="connsiteX12" fmla="*/ 5767 w 10000"/>
                          <a:gd name="connsiteY12" fmla="*/ 2330 h 10000"/>
                          <a:gd name="connsiteX13" fmla="*/ 5326 w 10000"/>
                          <a:gd name="connsiteY13" fmla="*/ 2583 h 10000"/>
                          <a:gd name="connsiteX14" fmla="*/ 4866 w 10000"/>
                          <a:gd name="connsiteY14" fmla="*/ 2843 h 10000"/>
                          <a:gd name="connsiteX15" fmla="*/ 4419 w 10000"/>
                          <a:gd name="connsiteY15" fmla="*/ 3089 h 10000"/>
                          <a:gd name="connsiteX16" fmla="*/ 3977 w 10000"/>
                          <a:gd name="connsiteY16" fmla="*/ 3335 h 10000"/>
                          <a:gd name="connsiteX17" fmla="*/ 3542 w 10000"/>
                          <a:gd name="connsiteY17" fmla="*/ 3587 h 10000"/>
                          <a:gd name="connsiteX18" fmla="*/ 3114 w 10000"/>
                          <a:gd name="connsiteY18" fmla="*/ 3818 h 10000"/>
                          <a:gd name="connsiteX19" fmla="*/ 2704 w 10000"/>
                          <a:gd name="connsiteY19" fmla="*/ 4057 h 10000"/>
                          <a:gd name="connsiteX20" fmla="*/ 2324 w 10000"/>
                          <a:gd name="connsiteY20" fmla="*/ 4272 h 10000"/>
                          <a:gd name="connsiteX21" fmla="*/ 1964 w 10000"/>
                          <a:gd name="connsiteY21" fmla="*/ 4481 h 10000"/>
                          <a:gd name="connsiteX22" fmla="*/ 1628 w 10000"/>
                          <a:gd name="connsiteY22" fmla="*/ 4682 h 10000"/>
                          <a:gd name="connsiteX23" fmla="*/ 1324 w 10000"/>
                          <a:gd name="connsiteY23" fmla="*/ 4846 h 10000"/>
                          <a:gd name="connsiteX24" fmla="*/ 1050 w 10000"/>
                          <a:gd name="connsiteY24" fmla="*/ 5017 h 10000"/>
                          <a:gd name="connsiteX25" fmla="*/ 820 w 10000"/>
                          <a:gd name="connsiteY25" fmla="*/ 5150 h 10000"/>
                          <a:gd name="connsiteX26" fmla="*/ 640 w 10000"/>
                          <a:gd name="connsiteY26" fmla="*/ 5278 h 10000"/>
                          <a:gd name="connsiteX27" fmla="*/ 497 w 10000"/>
                          <a:gd name="connsiteY27" fmla="*/ 5367 h 10000"/>
                          <a:gd name="connsiteX28" fmla="*/ 472 w 10000"/>
                          <a:gd name="connsiteY28" fmla="*/ 5381 h 10000"/>
                          <a:gd name="connsiteX29" fmla="*/ 428 w 10000"/>
                          <a:gd name="connsiteY29" fmla="*/ 5433 h 10000"/>
                          <a:gd name="connsiteX30" fmla="*/ 366 w 10000"/>
                          <a:gd name="connsiteY30" fmla="*/ 5500 h 10000"/>
                          <a:gd name="connsiteX31" fmla="*/ 298 w 10000"/>
                          <a:gd name="connsiteY31" fmla="*/ 5605 h 10000"/>
                          <a:gd name="connsiteX32" fmla="*/ 236 w 10000"/>
                          <a:gd name="connsiteY32" fmla="*/ 5731 h 10000"/>
                          <a:gd name="connsiteX33" fmla="*/ 180 w 10000"/>
                          <a:gd name="connsiteY33" fmla="*/ 5895 h 10000"/>
                          <a:gd name="connsiteX34" fmla="*/ 167 w 10000"/>
                          <a:gd name="connsiteY34" fmla="*/ 6089 h 10000"/>
                          <a:gd name="connsiteX35" fmla="*/ 167 w 10000"/>
                          <a:gd name="connsiteY35" fmla="*/ 6215 h 10000"/>
                          <a:gd name="connsiteX36" fmla="*/ 167 w 10000"/>
                          <a:gd name="connsiteY36" fmla="*/ 6424 h 10000"/>
                          <a:gd name="connsiteX37" fmla="*/ 167 w 10000"/>
                          <a:gd name="connsiteY37" fmla="*/ 6684 h 10000"/>
                          <a:gd name="connsiteX38" fmla="*/ 167 w 10000"/>
                          <a:gd name="connsiteY38" fmla="*/ 6989 h 10000"/>
                          <a:gd name="connsiteX39" fmla="*/ 167 w 10000"/>
                          <a:gd name="connsiteY39" fmla="*/ 7324 h 10000"/>
                          <a:gd name="connsiteX40" fmla="*/ 180 w 10000"/>
                          <a:gd name="connsiteY40" fmla="*/ 7674 h 10000"/>
                          <a:gd name="connsiteX41" fmla="*/ 180 w 10000"/>
                          <a:gd name="connsiteY41" fmla="*/ 8031 h 10000"/>
                          <a:gd name="connsiteX42" fmla="*/ 180 w 10000"/>
                          <a:gd name="connsiteY42" fmla="*/ 8381 h 10000"/>
                          <a:gd name="connsiteX43" fmla="*/ 180 w 10000"/>
                          <a:gd name="connsiteY43" fmla="*/ 8709 h 10000"/>
                          <a:gd name="connsiteX44" fmla="*/ 180 w 10000"/>
                          <a:gd name="connsiteY44" fmla="*/ 9006 h 10000"/>
                          <a:gd name="connsiteX45" fmla="*/ 192 w 10000"/>
                          <a:gd name="connsiteY45" fmla="*/ 9267 h 10000"/>
                          <a:gd name="connsiteX46" fmla="*/ 192 w 10000"/>
                          <a:gd name="connsiteY46" fmla="*/ 9461 h 10000"/>
                          <a:gd name="connsiteX47" fmla="*/ 192 w 10000"/>
                          <a:gd name="connsiteY47" fmla="*/ 9580 h 10000"/>
                          <a:gd name="connsiteX48" fmla="*/ 192 w 10000"/>
                          <a:gd name="connsiteY48" fmla="*/ 9632 h 10000"/>
                          <a:gd name="connsiteX49" fmla="*/ 8980 w 10000"/>
                          <a:gd name="connsiteY49" fmla="*/ 4630 h 10000"/>
                          <a:gd name="connsiteX50" fmla="*/ 8868 w 10000"/>
                          <a:gd name="connsiteY50" fmla="*/ 5150 h 10000"/>
                          <a:gd name="connsiteX51" fmla="*/ 243 w 10000"/>
                          <a:gd name="connsiteY51" fmla="*/ 10000 h 10000"/>
                          <a:gd name="connsiteX52" fmla="*/ 18 w 10000"/>
                          <a:gd name="connsiteY52" fmla="*/ 9304 h 10000"/>
                          <a:gd name="connsiteX53" fmla="*/ 18 w 10000"/>
                          <a:gd name="connsiteY53" fmla="*/ 5985 h 10000"/>
                          <a:gd name="connsiteX54" fmla="*/ 81 w 10000"/>
                          <a:gd name="connsiteY54" fmla="*/ 5709 h 10000"/>
                          <a:gd name="connsiteX55" fmla="*/ 279 w 10000"/>
                          <a:gd name="connsiteY55" fmla="*/ 5396 h 10000"/>
                          <a:gd name="connsiteX56" fmla="*/ 1541 w 10000"/>
                          <a:gd name="connsiteY56" fmla="*/ 4615 h 10000"/>
                          <a:gd name="connsiteX57" fmla="*/ 3368 w 10000"/>
                          <a:gd name="connsiteY57" fmla="*/ 3595 h 10000"/>
                          <a:gd name="connsiteX58" fmla="*/ 9459 w 10000"/>
                          <a:gd name="connsiteY58" fmla="*/ 205 h 10000"/>
                          <a:gd name="connsiteX59" fmla="*/ 9857 w 10000"/>
                          <a:gd name="connsiteY5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856 w 10000"/>
                          <a:gd name="connsiteY6" fmla="*/ 1183 h 10000"/>
                          <a:gd name="connsiteX7" fmla="*/ 7463 w 10000"/>
                          <a:gd name="connsiteY7" fmla="*/ 1392 h 10000"/>
                          <a:gd name="connsiteX8" fmla="*/ 7066 w 10000"/>
                          <a:gd name="connsiteY8" fmla="*/ 1615 h 10000"/>
                          <a:gd name="connsiteX9" fmla="*/ 6650 w 10000"/>
                          <a:gd name="connsiteY9" fmla="*/ 1854 h 10000"/>
                          <a:gd name="connsiteX10" fmla="*/ 6215 w 10000"/>
                          <a:gd name="connsiteY10" fmla="*/ 2084 h 10000"/>
                          <a:gd name="connsiteX11" fmla="*/ 5767 w 10000"/>
                          <a:gd name="connsiteY11" fmla="*/ 2330 h 10000"/>
                          <a:gd name="connsiteX12" fmla="*/ 5326 w 10000"/>
                          <a:gd name="connsiteY12" fmla="*/ 2583 h 10000"/>
                          <a:gd name="connsiteX13" fmla="*/ 4866 w 10000"/>
                          <a:gd name="connsiteY13" fmla="*/ 2843 h 10000"/>
                          <a:gd name="connsiteX14" fmla="*/ 4419 w 10000"/>
                          <a:gd name="connsiteY14" fmla="*/ 3089 h 10000"/>
                          <a:gd name="connsiteX15" fmla="*/ 3977 w 10000"/>
                          <a:gd name="connsiteY15" fmla="*/ 3335 h 10000"/>
                          <a:gd name="connsiteX16" fmla="*/ 3542 w 10000"/>
                          <a:gd name="connsiteY16" fmla="*/ 3587 h 10000"/>
                          <a:gd name="connsiteX17" fmla="*/ 3114 w 10000"/>
                          <a:gd name="connsiteY17" fmla="*/ 3818 h 10000"/>
                          <a:gd name="connsiteX18" fmla="*/ 2704 w 10000"/>
                          <a:gd name="connsiteY18" fmla="*/ 4057 h 10000"/>
                          <a:gd name="connsiteX19" fmla="*/ 2324 w 10000"/>
                          <a:gd name="connsiteY19" fmla="*/ 4272 h 10000"/>
                          <a:gd name="connsiteX20" fmla="*/ 1964 w 10000"/>
                          <a:gd name="connsiteY20" fmla="*/ 4481 h 10000"/>
                          <a:gd name="connsiteX21" fmla="*/ 1628 w 10000"/>
                          <a:gd name="connsiteY21" fmla="*/ 4682 h 10000"/>
                          <a:gd name="connsiteX22" fmla="*/ 1324 w 10000"/>
                          <a:gd name="connsiteY22" fmla="*/ 4846 h 10000"/>
                          <a:gd name="connsiteX23" fmla="*/ 1050 w 10000"/>
                          <a:gd name="connsiteY23" fmla="*/ 5017 h 10000"/>
                          <a:gd name="connsiteX24" fmla="*/ 820 w 10000"/>
                          <a:gd name="connsiteY24" fmla="*/ 5150 h 10000"/>
                          <a:gd name="connsiteX25" fmla="*/ 640 w 10000"/>
                          <a:gd name="connsiteY25" fmla="*/ 5278 h 10000"/>
                          <a:gd name="connsiteX26" fmla="*/ 497 w 10000"/>
                          <a:gd name="connsiteY26" fmla="*/ 5367 h 10000"/>
                          <a:gd name="connsiteX27" fmla="*/ 472 w 10000"/>
                          <a:gd name="connsiteY27" fmla="*/ 5381 h 10000"/>
                          <a:gd name="connsiteX28" fmla="*/ 428 w 10000"/>
                          <a:gd name="connsiteY28" fmla="*/ 5433 h 10000"/>
                          <a:gd name="connsiteX29" fmla="*/ 366 w 10000"/>
                          <a:gd name="connsiteY29" fmla="*/ 5500 h 10000"/>
                          <a:gd name="connsiteX30" fmla="*/ 298 w 10000"/>
                          <a:gd name="connsiteY30" fmla="*/ 5605 h 10000"/>
                          <a:gd name="connsiteX31" fmla="*/ 236 w 10000"/>
                          <a:gd name="connsiteY31" fmla="*/ 5731 h 10000"/>
                          <a:gd name="connsiteX32" fmla="*/ 180 w 10000"/>
                          <a:gd name="connsiteY32" fmla="*/ 5895 h 10000"/>
                          <a:gd name="connsiteX33" fmla="*/ 167 w 10000"/>
                          <a:gd name="connsiteY33" fmla="*/ 6089 h 10000"/>
                          <a:gd name="connsiteX34" fmla="*/ 167 w 10000"/>
                          <a:gd name="connsiteY34" fmla="*/ 6215 h 10000"/>
                          <a:gd name="connsiteX35" fmla="*/ 167 w 10000"/>
                          <a:gd name="connsiteY35" fmla="*/ 6424 h 10000"/>
                          <a:gd name="connsiteX36" fmla="*/ 167 w 10000"/>
                          <a:gd name="connsiteY36" fmla="*/ 6684 h 10000"/>
                          <a:gd name="connsiteX37" fmla="*/ 167 w 10000"/>
                          <a:gd name="connsiteY37" fmla="*/ 6989 h 10000"/>
                          <a:gd name="connsiteX38" fmla="*/ 167 w 10000"/>
                          <a:gd name="connsiteY38" fmla="*/ 7324 h 10000"/>
                          <a:gd name="connsiteX39" fmla="*/ 180 w 10000"/>
                          <a:gd name="connsiteY39" fmla="*/ 7674 h 10000"/>
                          <a:gd name="connsiteX40" fmla="*/ 180 w 10000"/>
                          <a:gd name="connsiteY40" fmla="*/ 8031 h 10000"/>
                          <a:gd name="connsiteX41" fmla="*/ 180 w 10000"/>
                          <a:gd name="connsiteY41" fmla="*/ 8381 h 10000"/>
                          <a:gd name="connsiteX42" fmla="*/ 180 w 10000"/>
                          <a:gd name="connsiteY42" fmla="*/ 8709 h 10000"/>
                          <a:gd name="connsiteX43" fmla="*/ 180 w 10000"/>
                          <a:gd name="connsiteY43" fmla="*/ 9006 h 10000"/>
                          <a:gd name="connsiteX44" fmla="*/ 192 w 10000"/>
                          <a:gd name="connsiteY44" fmla="*/ 9267 h 10000"/>
                          <a:gd name="connsiteX45" fmla="*/ 192 w 10000"/>
                          <a:gd name="connsiteY45" fmla="*/ 9461 h 10000"/>
                          <a:gd name="connsiteX46" fmla="*/ 192 w 10000"/>
                          <a:gd name="connsiteY46" fmla="*/ 9580 h 10000"/>
                          <a:gd name="connsiteX47" fmla="*/ 192 w 10000"/>
                          <a:gd name="connsiteY47" fmla="*/ 9632 h 10000"/>
                          <a:gd name="connsiteX48" fmla="*/ 8980 w 10000"/>
                          <a:gd name="connsiteY48" fmla="*/ 4630 h 10000"/>
                          <a:gd name="connsiteX49" fmla="*/ 8868 w 10000"/>
                          <a:gd name="connsiteY49" fmla="*/ 5150 h 10000"/>
                          <a:gd name="connsiteX50" fmla="*/ 243 w 10000"/>
                          <a:gd name="connsiteY50" fmla="*/ 10000 h 10000"/>
                          <a:gd name="connsiteX51" fmla="*/ 18 w 10000"/>
                          <a:gd name="connsiteY51" fmla="*/ 9304 h 10000"/>
                          <a:gd name="connsiteX52" fmla="*/ 18 w 10000"/>
                          <a:gd name="connsiteY52" fmla="*/ 5985 h 10000"/>
                          <a:gd name="connsiteX53" fmla="*/ 81 w 10000"/>
                          <a:gd name="connsiteY53" fmla="*/ 5709 h 10000"/>
                          <a:gd name="connsiteX54" fmla="*/ 279 w 10000"/>
                          <a:gd name="connsiteY54" fmla="*/ 5396 h 10000"/>
                          <a:gd name="connsiteX55" fmla="*/ 1541 w 10000"/>
                          <a:gd name="connsiteY55" fmla="*/ 4615 h 10000"/>
                          <a:gd name="connsiteX56" fmla="*/ 3368 w 10000"/>
                          <a:gd name="connsiteY56" fmla="*/ 3595 h 10000"/>
                          <a:gd name="connsiteX57" fmla="*/ 9459 w 10000"/>
                          <a:gd name="connsiteY57" fmla="*/ 205 h 10000"/>
                          <a:gd name="connsiteX58" fmla="*/ 9857 w 10000"/>
                          <a:gd name="connsiteY5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463 w 10000"/>
                          <a:gd name="connsiteY6" fmla="*/ 1392 h 10000"/>
                          <a:gd name="connsiteX7" fmla="*/ 7066 w 10000"/>
                          <a:gd name="connsiteY7" fmla="*/ 1615 h 10000"/>
                          <a:gd name="connsiteX8" fmla="*/ 6650 w 10000"/>
                          <a:gd name="connsiteY8" fmla="*/ 1854 h 10000"/>
                          <a:gd name="connsiteX9" fmla="*/ 6215 w 10000"/>
                          <a:gd name="connsiteY9" fmla="*/ 2084 h 10000"/>
                          <a:gd name="connsiteX10" fmla="*/ 5767 w 10000"/>
                          <a:gd name="connsiteY10" fmla="*/ 2330 h 10000"/>
                          <a:gd name="connsiteX11" fmla="*/ 5326 w 10000"/>
                          <a:gd name="connsiteY11" fmla="*/ 2583 h 10000"/>
                          <a:gd name="connsiteX12" fmla="*/ 4866 w 10000"/>
                          <a:gd name="connsiteY12" fmla="*/ 2843 h 10000"/>
                          <a:gd name="connsiteX13" fmla="*/ 4419 w 10000"/>
                          <a:gd name="connsiteY13" fmla="*/ 3089 h 10000"/>
                          <a:gd name="connsiteX14" fmla="*/ 3977 w 10000"/>
                          <a:gd name="connsiteY14" fmla="*/ 3335 h 10000"/>
                          <a:gd name="connsiteX15" fmla="*/ 3542 w 10000"/>
                          <a:gd name="connsiteY15" fmla="*/ 3587 h 10000"/>
                          <a:gd name="connsiteX16" fmla="*/ 3114 w 10000"/>
                          <a:gd name="connsiteY16" fmla="*/ 3818 h 10000"/>
                          <a:gd name="connsiteX17" fmla="*/ 2704 w 10000"/>
                          <a:gd name="connsiteY17" fmla="*/ 4057 h 10000"/>
                          <a:gd name="connsiteX18" fmla="*/ 2324 w 10000"/>
                          <a:gd name="connsiteY18" fmla="*/ 4272 h 10000"/>
                          <a:gd name="connsiteX19" fmla="*/ 1964 w 10000"/>
                          <a:gd name="connsiteY19" fmla="*/ 4481 h 10000"/>
                          <a:gd name="connsiteX20" fmla="*/ 1628 w 10000"/>
                          <a:gd name="connsiteY20" fmla="*/ 4682 h 10000"/>
                          <a:gd name="connsiteX21" fmla="*/ 1324 w 10000"/>
                          <a:gd name="connsiteY21" fmla="*/ 4846 h 10000"/>
                          <a:gd name="connsiteX22" fmla="*/ 1050 w 10000"/>
                          <a:gd name="connsiteY22" fmla="*/ 5017 h 10000"/>
                          <a:gd name="connsiteX23" fmla="*/ 820 w 10000"/>
                          <a:gd name="connsiteY23" fmla="*/ 5150 h 10000"/>
                          <a:gd name="connsiteX24" fmla="*/ 640 w 10000"/>
                          <a:gd name="connsiteY24" fmla="*/ 5278 h 10000"/>
                          <a:gd name="connsiteX25" fmla="*/ 497 w 10000"/>
                          <a:gd name="connsiteY25" fmla="*/ 5367 h 10000"/>
                          <a:gd name="connsiteX26" fmla="*/ 472 w 10000"/>
                          <a:gd name="connsiteY26" fmla="*/ 5381 h 10000"/>
                          <a:gd name="connsiteX27" fmla="*/ 428 w 10000"/>
                          <a:gd name="connsiteY27" fmla="*/ 5433 h 10000"/>
                          <a:gd name="connsiteX28" fmla="*/ 366 w 10000"/>
                          <a:gd name="connsiteY28" fmla="*/ 5500 h 10000"/>
                          <a:gd name="connsiteX29" fmla="*/ 298 w 10000"/>
                          <a:gd name="connsiteY29" fmla="*/ 5605 h 10000"/>
                          <a:gd name="connsiteX30" fmla="*/ 236 w 10000"/>
                          <a:gd name="connsiteY30" fmla="*/ 5731 h 10000"/>
                          <a:gd name="connsiteX31" fmla="*/ 180 w 10000"/>
                          <a:gd name="connsiteY31" fmla="*/ 5895 h 10000"/>
                          <a:gd name="connsiteX32" fmla="*/ 167 w 10000"/>
                          <a:gd name="connsiteY32" fmla="*/ 6089 h 10000"/>
                          <a:gd name="connsiteX33" fmla="*/ 167 w 10000"/>
                          <a:gd name="connsiteY33" fmla="*/ 6215 h 10000"/>
                          <a:gd name="connsiteX34" fmla="*/ 167 w 10000"/>
                          <a:gd name="connsiteY34" fmla="*/ 6424 h 10000"/>
                          <a:gd name="connsiteX35" fmla="*/ 167 w 10000"/>
                          <a:gd name="connsiteY35" fmla="*/ 6684 h 10000"/>
                          <a:gd name="connsiteX36" fmla="*/ 167 w 10000"/>
                          <a:gd name="connsiteY36" fmla="*/ 6989 h 10000"/>
                          <a:gd name="connsiteX37" fmla="*/ 167 w 10000"/>
                          <a:gd name="connsiteY37" fmla="*/ 7324 h 10000"/>
                          <a:gd name="connsiteX38" fmla="*/ 180 w 10000"/>
                          <a:gd name="connsiteY38" fmla="*/ 7674 h 10000"/>
                          <a:gd name="connsiteX39" fmla="*/ 180 w 10000"/>
                          <a:gd name="connsiteY39" fmla="*/ 8031 h 10000"/>
                          <a:gd name="connsiteX40" fmla="*/ 180 w 10000"/>
                          <a:gd name="connsiteY40" fmla="*/ 8381 h 10000"/>
                          <a:gd name="connsiteX41" fmla="*/ 180 w 10000"/>
                          <a:gd name="connsiteY41" fmla="*/ 8709 h 10000"/>
                          <a:gd name="connsiteX42" fmla="*/ 180 w 10000"/>
                          <a:gd name="connsiteY42" fmla="*/ 9006 h 10000"/>
                          <a:gd name="connsiteX43" fmla="*/ 192 w 10000"/>
                          <a:gd name="connsiteY43" fmla="*/ 9267 h 10000"/>
                          <a:gd name="connsiteX44" fmla="*/ 192 w 10000"/>
                          <a:gd name="connsiteY44" fmla="*/ 9461 h 10000"/>
                          <a:gd name="connsiteX45" fmla="*/ 192 w 10000"/>
                          <a:gd name="connsiteY45" fmla="*/ 9580 h 10000"/>
                          <a:gd name="connsiteX46" fmla="*/ 192 w 10000"/>
                          <a:gd name="connsiteY46" fmla="*/ 9632 h 10000"/>
                          <a:gd name="connsiteX47" fmla="*/ 8980 w 10000"/>
                          <a:gd name="connsiteY47" fmla="*/ 4630 h 10000"/>
                          <a:gd name="connsiteX48" fmla="*/ 8868 w 10000"/>
                          <a:gd name="connsiteY48" fmla="*/ 5150 h 10000"/>
                          <a:gd name="connsiteX49" fmla="*/ 243 w 10000"/>
                          <a:gd name="connsiteY49" fmla="*/ 10000 h 10000"/>
                          <a:gd name="connsiteX50" fmla="*/ 18 w 10000"/>
                          <a:gd name="connsiteY50" fmla="*/ 9304 h 10000"/>
                          <a:gd name="connsiteX51" fmla="*/ 18 w 10000"/>
                          <a:gd name="connsiteY51" fmla="*/ 5985 h 10000"/>
                          <a:gd name="connsiteX52" fmla="*/ 81 w 10000"/>
                          <a:gd name="connsiteY52" fmla="*/ 5709 h 10000"/>
                          <a:gd name="connsiteX53" fmla="*/ 279 w 10000"/>
                          <a:gd name="connsiteY53" fmla="*/ 5396 h 10000"/>
                          <a:gd name="connsiteX54" fmla="*/ 1541 w 10000"/>
                          <a:gd name="connsiteY54" fmla="*/ 4615 h 10000"/>
                          <a:gd name="connsiteX55" fmla="*/ 3368 w 10000"/>
                          <a:gd name="connsiteY55" fmla="*/ 3595 h 10000"/>
                          <a:gd name="connsiteX56" fmla="*/ 9459 w 10000"/>
                          <a:gd name="connsiteY56" fmla="*/ 205 h 10000"/>
                          <a:gd name="connsiteX57" fmla="*/ 9857 w 10000"/>
                          <a:gd name="connsiteY5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7066 w 10000"/>
                          <a:gd name="connsiteY6" fmla="*/ 1615 h 10000"/>
                          <a:gd name="connsiteX7" fmla="*/ 6650 w 10000"/>
                          <a:gd name="connsiteY7" fmla="*/ 1854 h 10000"/>
                          <a:gd name="connsiteX8" fmla="*/ 6215 w 10000"/>
                          <a:gd name="connsiteY8" fmla="*/ 2084 h 10000"/>
                          <a:gd name="connsiteX9" fmla="*/ 5767 w 10000"/>
                          <a:gd name="connsiteY9" fmla="*/ 2330 h 10000"/>
                          <a:gd name="connsiteX10" fmla="*/ 5326 w 10000"/>
                          <a:gd name="connsiteY10" fmla="*/ 2583 h 10000"/>
                          <a:gd name="connsiteX11" fmla="*/ 4866 w 10000"/>
                          <a:gd name="connsiteY11" fmla="*/ 2843 h 10000"/>
                          <a:gd name="connsiteX12" fmla="*/ 4419 w 10000"/>
                          <a:gd name="connsiteY12" fmla="*/ 3089 h 10000"/>
                          <a:gd name="connsiteX13" fmla="*/ 3977 w 10000"/>
                          <a:gd name="connsiteY13" fmla="*/ 3335 h 10000"/>
                          <a:gd name="connsiteX14" fmla="*/ 3542 w 10000"/>
                          <a:gd name="connsiteY14" fmla="*/ 3587 h 10000"/>
                          <a:gd name="connsiteX15" fmla="*/ 3114 w 10000"/>
                          <a:gd name="connsiteY15" fmla="*/ 3818 h 10000"/>
                          <a:gd name="connsiteX16" fmla="*/ 2704 w 10000"/>
                          <a:gd name="connsiteY16" fmla="*/ 4057 h 10000"/>
                          <a:gd name="connsiteX17" fmla="*/ 2324 w 10000"/>
                          <a:gd name="connsiteY17" fmla="*/ 4272 h 10000"/>
                          <a:gd name="connsiteX18" fmla="*/ 1964 w 10000"/>
                          <a:gd name="connsiteY18" fmla="*/ 4481 h 10000"/>
                          <a:gd name="connsiteX19" fmla="*/ 1628 w 10000"/>
                          <a:gd name="connsiteY19" fmla="*/ 4682 h 10000"/>
                          <a:gd name="connsiteX20" fmla="*/ 1324 w 10000"/>
                          <a:gd name="connsiteY20" fmla="*/ 4846 h 10000"/>
                          <a:gd name="connsiteX21" fmla="*/ 1050 w 10000"/>
                          <a:gd name="connsiteY21" fmla="*/ 5017 h 10000"/>
                          <a:gd name="connsiteX22" fmla="*/ 820 w 10000"/>
                          <a:gd name="connsiteY22" fmla="*/ 5150 h 10000"/>
                          <a:gd name="connsiteX23" fmla="*/ 640 w 10000"/>
                          <a:gd name="connsiteY23" fmla="*/ 5278 h 10000"/>
                          <a:gd name="connsiteX24" fmla="*/ 497 w 10000"/>
                          <a:gd name="connsiteY24" fmla="*/ 5367 h 10000"/>
                          <a:gd name="connsiteX25" fmla="*/ 472 w 10000"/>
                          <a:gd name="connsiteY25" fmla="*/ 5381 h 10000"/>
                          <a:gd name="connsiteX26" fmla="*/ 428 w 10000"/>
                          <a:gd name="connsiteY26" fmla="*/ 5433 h 10000"/>
                          <a:gd name="connsiteX27" fmla="*/ 366 w 10000"/>
                          <a:gd name="connsiteY27" fmla="*/ 5500 h 10000"/>
                          <a:gd name="connsiteX28" fmla="*/ 298 w 10000"/>
                          <a:gd name="connsiteY28" fmla="*/ 5605 h 10000"/>
                          <a:gd name="connsiteX29" fmla="*/ 236 w 10000"/>
                          <a:gd name="connsiteY29" fmla="*/ 5731 h 10000"/>
                          <a:gd name="connsiteX30" fmla="*/ 180 w 10000"/>
                          <a:gd name="connsiteY30" fmla="*/ 5895 h 10000"/>
                          <a:gd name="connsiteX31" fmla="*/ 167 w 10000"/>
                          <a:gd name="connsiteY31" fmla="*/ 6089 h 10000"/>
                          <a:gd name="connsiteX32" fmla="*/ 167 w 10000"/>
                          <a:gd name="connsiteY32" fmla="*/ 6215 h 10000"/>
                          <a:gd name="connsiteX33" fmla="*/ 167 w 10000"/>
                          <a:gd name="connsiteY33" fmla="*/ 6424 h 10000"/>
                          <a:gd name="connsiteX34" fmla="*/ 167 w 10000"/>
                          <a:gd name="connsiteY34" fmla="*/ 6684 h 10000"/>
                          <a:gd name="connsiteX35" fmla="*/ 167 w 10000"/>
                          <a:gd name="connsiteY35" fmla="*/ 6989 h 10000"/>
                          <a:gd name="connsiteX36" fmla="*/ 167 w 10000"/>
                          <a:gd name="connsiteY36" fmla="*/ 7324 h 10000"/>
                          <a:gd name="connsiteX37" fmla="*/ 180 w 10000"/>
                          <a:gd name="connsiteY37" fmla="*/ 7674 h 10000"/>
                          <a:gd name="connsiteX38" fmla="*/ 180 w 10000"/>
                          <a:gd name="connsiteY38" fmla="*/ 8031 h 10000"/>
                          <a:gd name="connsiteX39" fmla="*/ 180 w 10000"/>
                          <a:gd name="connsiteY39" fmla="*/ 8381 h 10000"/>
                          <a:gd name="connsiteX40" fmla="*/ 180 w 10000"/>
                          <a:gd name="connsiteY40" fmla="*/ 8709 h 10000"/>
                          <a:gd name="connsiteX41" fmla="*/ 180 w 10000"/>
                          <a:gd name="connsiteY41" fmla="*/ 9006 h 10000"/>
                          <a:gd name="connsiteX42" fmla="*/ 192 w 10000"/>
                          <a:gd name="connsiteY42" fmla="*/ 9267 h 10000"/>
                          <a:gd name="connsiteX43" fmla="*/ 192 w 10000"/>
                          <a:gd name="connsiteY43" fmla="*/ 9461 h 10000"/>
                          <a:gd name="connsiteX44" fmla="*/ 192 w 10000"/>
                          <a:gd name="connsiteY44" fmla="*/ 9580 h 10000"/>
                          <a:gd name="connsiteX45" fmla="*/ 192 w 10000"/>
                          <a:gd name="connsiteY45" fmla="*/ 9632 h 10000"/>
                          <a:gd name="connsiteX46" fmla="*/ 8980 w 10000"/>
                          <a:gd name="connsiteY46" fmla="*/ 4630 h 10000"/>
                          <a:gd name="connsiteX47" fmla="*/ 8868 w 10000"/>
                          <a:gd name="connsiteY47" fmla="*/ 5150 h 10000"/>
                          <a:gd name="connsiteX48" fmla="*/ 243 w 10000"/>
                          <a:gd name="connsiteY48" fmla="*/ 10000 h 10000"/>
                          <a:gd name="connsiteX49" fmla="*/ 18 w 10000"/>
                          <a:gd name="connsiteY49" fmla="*/ 9304 h 10000"/>
                          <a:gd name="connsiteX50" fmla="*/ 18 w 10000"/>
                          <a:gd name="connsiteY50" fmla="*/ 5985 h 10000"/>
                          <a:gd name="connsiteX51" fmla="*/ 81 w 10000"/>
                          <a:gd name="connsiteY51" fmla="*/ 5709 h 10000"/>
                          <a:gd name="connsiteX52" fmla="*/ 279 w 10000"/>
                          <a:gd name="connsiteY52" fmla="*/ 5396 h 10000"/>
                          <a:gd name="connsiteX53" fmla="*/ 1541 w 10000"/>
                          <a:gd name="connsiteY53" fmla="*/ 4615 h 10000"/>
                          <a:gd name="connsiteX54" fmla="*/ 3368 w 10000"/>
                          <a:gd name="connsiteY54" fmla="*/ 3595 h 10000"/>
                          <a:gd name="connsiteX55" fmla="*/ 9459 w 10000"/>
                          <a:gd name="connsiteY55" fmla="*/ 205 h 10000"/>
                          <a:gd name="connsiteX56" fmla="*/ 9857 w 10000"/>
                          <a:gd name="connsiteY5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215 w 10000"/>
                          <a:gd name="connsiteY7" fmla="*/ 2084 h 10000"/>
                          <a:gd name="connsiteX8" fmla="*/ 5767 w 10000"/>
                          <a:gd name="connsiteY8" fmla="*/ 2330 h 10000"/>
                          <a:gd name="connsiteX9" fmla="*/ 5326 w 10000"/>
                          <a:gd name="connsiteY9" fmla="*/ 2583 h 10000"/>
                          <a:gd name="connsiteX10" fmla="*/ 4866 w 10000"/>
                          <a:gd name="connsiteY10" fmla="*/ 2843 h 10000"/>
                          <a:gd name="connsiteX11" fmla="*/ 4419 w 10000"/>
                          <a:gd name="connsiteY11" fmla="*/ 3089 h 10000"/>
                          <a:gd name="connsiteX12" fmla="*/ 3977 w 10000"/>
                          <a:gd name="connsiteY12" fmla="*/ 3335 h 10000"/>
                          <a:gd name="connsiteX13" fmla="*/ 3542 w 10000"/>
                          <a:gd name="connsiteY13" fmla="*/ 3587 h 10000"/>
                          <a:gd name="connsiteX14" fmla="*/ 3114 w 10000"/>
                          <a:gd name="connsiteY14" fmla="*/ 3818 h 10000"/>
                          <a:gd name="connsiteX15" fmla="*/ 2704 w 10000"/>
                          <a:gd name="connsiteY15" fmla="*/ 4057 h 10000"/>
                          <a:gd name="connsiteX16" fmla="*/ 2324 w 10000"/>
                          <a:gd name="connsiteY16" fmla="*/ 4272 h 10000"/>
                          <a:gd name="connsiteX17" fmla="*/ 1964 w 10000"/>
                          <a:gd name="connsiteY17" fmla="*/ 4481 h 10000"/>
                          <a:gd name="connsiteX18" fmla="*/ 1628 w 10000"/>
                          <a:gd name="connsiteY18" fmla="*/ 4682 h 10000"/>
                          <a:gd name="connsiteX19" fmla="*/ 1324 w 10000"/>
                          <a:gd name="connsiteY19" fmla="*/ 4846 h 10000"/>
                          <a:gd name="connsiteX20" fmla="*/ 1050 w 10000"/>
                          <a:gd name="connsiteY20" fmla="*/ 5017 h 10000"/>
                          <a:gd name="connsiteX21" fmla="*/ 820 w 10000"/>
                          <a:gd name="connsiteY21" fmla="*/ 5150 h 10000"/>
                          <a:gd name="connsiteX22" fmla="*/ 640 w 10000"/>
                          <a:gd name="connsiteY22" fmla="*/ 5278 h 10000"/>
                          <a:gd name="connsiteX23" fmla="*/ 497 w 10000"/>
                          <a:gd name="connsiteY23" fmla="*/ 5367 h 10000"/>
                          <a:gd name="connsiteX24" fmla="*/ 472 w 10000"/>
                          <a:gd name="connsiteY24" fmla="*/ 5381 h 10000"/>
                          <a:gd name="connsiteX25" fmla="*/ 428 w 10000"/>
                          <a:gd name="connsiteY25" fmla="*/ 5433 h 10000"/>
                          <a:gd name="connsiteX26" fmla="*/ 366 w 10000"/>
                          <a:gd name="connsiteY26" fmla="*/ 5500 h 10000"/>
                          <a:gd name="connsiteX27" fmla="*/ 298 w 10000"/>
                          <a:gd name="connsiteY27" fmla="*/ 5605 h 10000"/>
                          <a:gd name="connsiteX28" fmla="*/ 236 w 10000"/>
                          <a:gd name="connsiteY28" fmla="*/ 5731 h 10000"/>
                          <a:gd name="connsiteX29" fmla="*/ 180 w 10000"/>
                          <a:gd name="connsiteY29" fmla="*/ 5895 h 10000"/>
                          <a:gd name="connsiteX30" fmla="*/ 167 w 10000"/>
                          <a:gd name="connsiteY30" fmla="*/ 6089 h 10000"/>
                          <a:gd name="connsiteX31" fmla="*/ 167 w 10000"/>
                          <a:gd name="connsiteY31" fmla="*/ 6215 h 10000"/>
                          <a:gd name="connsiteX32" fmla="*/ 167 w 10000"/>
                          <a:gd name="connsiteY32" fmla="*/ 6424 h 10000"/>
                          <a:gd name="connsiteX33" fmla="*/ 167 w 10000"/>
                          <a:gd name="connsiteY33" fmla="*/ 6684 h 10000"/>
                          <a:gd name="connsiteX34" fmla="*/ 167 w 10000"/>
                          <a:gd name="connsiteY34" fmla="*/ 6989 h 10000"/>
                          <a:gd name="connsiteX35" fmla="*/ 167 w 10000"/>
                          <a:gd name="connsiteY35" fmla="*/ 7324 h 10000"/>
                          <a:gd name="connsiteX36" fmla="*/ 180 w 10000"/>
                          <a:gd name="connsiteY36" fmla="*/ 7674 h 10000"/>
                          <a:gd name="connsiteX37" fmla="*/ 180 w 10000"/>
                          <a:gd name="connsiteY37" fmla="*/ 8031 h 10000"/>
                          <a:gd name="connsiteX38" fmla="*/ 180 w 10000"/>
                          <a:gd name="connsiteY38" fmla="*/ 8381 h 10000"/>
                          <a:gd name="connsiteX39" fmla="*/ 180 w 10000"/>
                          <a:gd name="connsiteY39" fmla="*/ 8709 h 10000"/>
                          <a:gd name="connsiteX40" fmla="*/ 180 w 10000"/>
                          <a:gd name="connsiteY40" fmla="*/ 9006 h 10000"/>
                          <a:gd name="connsiteX41" fmla="*/ 192 w 10000"/>
                          <a:gd name="connsiteY41" fmla="*/ 9267 h 10000"/>
                          <a:gd name="connsiteX42" fmla="*/ 192 w 10000"/>
                          <a:gd name="connsiteY42" fmla="*/ 9461 h 10000"/>
                          <a:gd name="connsiteX43" fmla="*/ 192 w 10000"/>
                          <a:gd name="connsiteY43" fmla="*/ 9580 h 10000"/>
                          <a:gd name="connsiteX44" fmla="*/ 192 w 10000"/>
                          <a:gd name="connsiteY44" fmla="*/ 9632 h 10000"/>
                          <a:gd name="connsiteX45" fmla="*/ 8980 w 10000"/>
                          <a:gd name="connsiteY45" fmla="*/ 4630 h 10000"/>
                          <a:gd name="connsiteX46" fmla="*/ 8868 w 10000"/>
                          <a:gd name="connsiteY46" fmla="*/ 5150 h 10000"/>
                          <a:gd name="connsiteX47" fmla="*/ 243 w 10000"/>
                          <a:gd name="connsiteY47" fmla="*/ 10000 h 10000"/>
                          <a:gd name="connsiteX48" fmla="*/ 18 w 10000"/>
                          <a:gd name="connsiteY48" fmla="*/ 9304 h 10000"/>
                          <a:gd name="connsiteX49" fmla="*/ 18 w 10000"/>
                          <a:gd name="connsiteY49" fmla="*/ 5985 h 10000"/>
                          <a:gd name="connsiteX50" fmla="*/ 81 w 10000"/>
                          <a:gd name="connsiteY50" fmla="*/ 5709 h 10000"/>
                          <a:gd name="connsiteX51" fmla="*/ 279 w 10000"/>
                          <a:gd name="connsiteY51" fmla="*/ 5396 h 10000"/>
                          <a:gd name="connsiteX52" fmla="*/ 1541 w 10000"/>
                          <a:gd name="connsiteY52" fmla="*/ 4615 h 10000"/>
                          <a:gd name="connsiteX53" fmla="*/ 3368 w 10000"/>
                          <a:gd name="connsiteY53" fmla="*/ 3595 h 10000"/>
                          <a:gd name="connsiteX54" fmla="*/ 9459 w 10000"/>
                          <a:gd name="connsiteY54" fmla="*/ 205 h 10000"/>
                          <a:gd name="connsiteX55" fmla="*/ 9857 w 10000"/>
                          <a:gd name="connsiteY5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767 w 10000"/>
                          <a:gd name="connsiteY7" fmla="*/ 2330 h 10000"/>
                          <a:gd name="connsiteX8" fmla="*/ 5326 w 10000"/>
                          <a:gd name="connsiteY8" fmla="*/ 2583 h 10000"/>
                          <a:gd name="connsiteX9" fmla="*/ 4866 w 10000"/>
                          <a:gd name="connsiteY9" fmla="*/ 2843 h 10000"/>
                          <a:gd name="connsiteX10" fmla="*/ 4419 w 10000"/>
                          <a:gd name="connsiteY10" fmla="*/ 3089 h 10000"/>
                          <a:gd name="connsiteX11" fmla="*/ 3977 w 10000"/>
                          <a:gd name="connsiteY11" fmla="*/ 3335 h 10000"/>
                          <a:gd name="connsiteX12" fmla="*/ 3542 w 10000"/>
                          <a:gd name="connsiteY12" fmla="*/ 3587 h 10000"/>
                          <a:gd name="connsiteX13" fmla="*/ 3114 w 10000"/>
                          <a:gd name="connsiteY13" fmla="*/ 3818 h 10000"/>
                          <a:gd name="connsiteX14" fmla="*/ 2704 w 10000"/>
                          <a:gd name="connsiteY14" fmla="*/ 4057 h 10000"/>
                          <a:gd name="connsiteX15" fmla="*/ 2324 w 10000"/>
                          <a:gd name="connsiteY15" fmla="*/ 4272 h 10000"/>
                          <a:gd name="connsiteX16" fmla="*/ 1964 w 10000"/>
                          <a:gd name="connsiteY16" fmla="*/ 4481 h 10000"/>
                          <a:gd name="connsiteX17" fmla="*/ 1628 w 10000"/>
                          <a:gd name="connsiteY17" fmla="*/ 4682 h 10000"/>
                          <a:gd name="connsiteX18" fmla="*/ 1324 w 10000"/>
                          <a:gd name="connsiteY18" fmla="*/ 4846 h 10000"/>
                          <a:gd name="connsiteX19" fmla="*/ 1050 w 10000"/>
                          <a:gd name="connsiteY19" fmla="*/ 5017 h 10000"/>
                          <a:gd name="connsiteX20" fmla="*/ 820 w 10000"/>
                          <a:gd name="connsiteY20" fmla="*/ 5150 h 10000"/>
                          <a:gd name="connsiteX21" fmla="*/ 640 w 10000"/>
                          <a:gd name="connsiteY21" fmla="*/ 5278 h 10000"/>
                          <a:gd name="connsiteX22" fmla="*/ 497 w 10000"/>
                          <a:gd name="connsiteY22" fmla="*/ 5367 h 10000"/>
                          <a:gd name="connsiteX23" fmla="*/ 472 w 10000"/>
                          <a:gd name="connsiteY23" fmla="*/ 5381 h 10000"/>
                          <a:gd name="connsiteX24" fmla="*/ 428 w 10000"/>
                          <a:gd name="connsiteY24" fmla="*/ 5433 h 10000"/>
                          <a:gd name="connsiteX25" fmla="*/ 366 w 10000"/>
                          <a:gd name="connsiteY25" fmla="*/ 5500 h 10000"/>
                          <a:gd name="connsiteX26" fmla="*/ 298 w 10000"/>
                          <a:gd name="connsiteY26" fmla="*/ 5605 h 10000"/>
                          <a:gd name="connsiteX27" fmla="*/ 236 w 10000"/>
                          <a:gd name="connsiteY27" fmla="*/ 5731 h 10000"/>
                          <a:gd name="connsiteX28" fmla="*/ 180 w 10000"/>
                          <a:gd name="connsiteY28" fmla="*/ 5895 h 10000"/>
                          <a:gd name="connsiteX29" fmla="*/ 167 w 10000"/>
                          <a:gd name="connsiteY29" fmla="*/ 6089 h 10000"/>
                          <a:gd name="connsiteX30" fmla="*/ 167 w 10000"/>
                          <a:gd name="connsiteY30" fmla="*/ 6215 h 10000"/>
                          <a:gd name="connsiteX31" fmla="*/ 167 w 10000"/>
                          <a:gd name="connsiteY31" fmla="*/ 6424 h 10000"/>
                          <a:gd name="connsiteX32" fmla="*/ 167 w 10000"/>
                          <a:gd name="connsiteY32" fmla="*/ 6684 h 10000"/>
                          <a:gd name="connsiteX33" fmla="*/ 167 w 10000"/>
                          <a:gd name="connsiteY33" fmla="*/ 6989 h 10000"/>
                          <a:gd name="connsiteX34" fmla="*/ 167 w 10000"/>
                          <a:gd name="connsiteY34" fmla="*/ 7324 h 10000"/>
                          <a:gd name="connsiteX35" fmla="*/ 180 w 10000"/>
                          <a:gd name="connsiteY35" fmla="*/ 7674 h 10000"/>
                          <a:gd name="connsiteX36" fmla="*/ 180 w 10000"/>
                          <a:gd name="connsiteY36" fmla="*/ 8031 h 10000"/>
                          <a:gd name="connsiteX37" fmla="*/ 180 w 10000"/>
                          <a:gd name="connsiteY37" fmla="*/ 8381 h 10000"/>
                          <a:gd name="connsiteX38" fmla="*/ 180 w 10000"/>
                          <a:gd name="connsiteY38" fmla="*/ 8709 h 10000"/>
                          <a:gd name="connsiteX39" fmla="*/ 180 w 10000"/>
                          <a:gd name="connsiteY39" fmla="*/ 9006 h 10000"/>
                          <a:gd name="connsiteX40" fmla="*/ 192 w 10000"/>
                          <a:gd name="connsiteY40" fmla="*/ 9267 h 10000"/>
                          <a:gd name="connsiteX41" fmla="*/ 192 w 10000"/>
                          <a:gd name="connsiteY41" fmla="*/ 9461 h 10000"/>
                          <a:gd name="connsiteX42" fmla="*/ 192 w 10000"/>
                          <a:gd name="connsiteY42" fmla="*/ 9580 h 10000"/>
                          <a:gd name="connsiteX43" fmla="*/ 192 w 10000"/>
                          <a:gd name="connsiteY43" fmla="*/ 9632 h 10000"/>
                          <a:gd name="connsiteX44" fmla="*/ 8980 w 10000"/>
                          <a:gd name="connsiteY44" fmla="*/ 4630 h 10000"/>
                          <a:gd name="connsiteX45" fmla="*/ 8868 w 10000"/>
                          <a:gd name="connsiteY45" fmla="*/ 5150 h 10000"/>
                          <a:gd name="connsiteX46" fmla="*/ 243 w 10000"/>
                          <a:gd name="connsiteY46" fmla="*/ 10000 h 10000"/>
                          <a:gd name="connsiteX47" fmla="*/ 18 w 10000"/>
                          <a:gd name="connsiteY47" fmla="*/ 9304 h 10000"/>
                          <a:gd name="connsiteX48" fmla="*/ 18 w 10000"/>
                          <a:gd name="connsiteY48" fmla="*/ 5985 h 10000"/>
                          <a:gd name="connsiteX49" fmla="*/ 81 w 10000"/>
                          <a:gd name="connsiteY49" fmla="*/ 5709 h 10000"/>
                          <a:gd name="connsiteX50" fmla="*/ 279 w 10000"/>
                          <a:gd name="connsiteY50" fmla="*/ 5396 h 10000"/>
                          <a:gd name="connsiteX51" fmla="*/ 1541 w 10000"/>
                          <a:gd name="connsiteY51" fmla="*/ 4615 h 10000"/>
                          <a:gd name="connsiteX52" fmla="*/ 3368 w 10000"/>
                          <a:gd name="connsiteY52" fmla="*/ 3595 h 10000"/>
                          <a:gd name="connsiteX53" fmla="*/ 9459 w 10000"/>
                          <a:gd name="connsiteY53" fmla="*/ 205 h 10000"/>
                          <a:gd name="connsiteX54" fmla="*/ 9857 w 10000"/>
                          <a:gd name="connsiteY5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5326 w 10000"/>
                          <a:gd name="connsiteY7" fmla="*/ 2583 h 10000"/>
                          <a:gd name="connsiteX8" fmla="*/ 4866 w 10000"/>
                          <a:gd name="connsiteY8" fmla="*/ 2843 h 10000"/>
                          <a:gd name="connsiteX9" fmla="*/ 4419 w 10000"/>
                          <a:gd name="connsiteY9" fmla="*/ 3089 h 10000"/>
                          <a:gd name="connsiteX10" fmla="*/ 3977 w 10000"/>
                          <a:gd name="connsiteY10" fmla="*/ 3335 h 10000"/>
                          <a:gd name="connsiteX11" fmla="*/ 3542 w 10000"/>
                          <a:gd name="connsiteY11" fmla="*/ 3587 h 10000"/>
                          <a:gd name="connsiteX12" fmla="*/ 3114 w 10000"/>
                          <a:gd name="connsiteY12" fmla="*/ 3818 h 10000"/>
                          <a:gd name="connsiteX13" fmla="*/ 2704 w 10000"/>
                          <a:gd name="connsiteY13" fmla="*/ 4057 h 10000"/>
                          <a:gd name="connsiteX14" fmla="*/ 2324 w 10000"/>
                          <a:gd name="connsiteY14" fmla="*/ 4272 h 10000"/>
                          <a:gd name="connsiteX15" fmla="*/ 1964 w 10000"/>
                          <a:gd name="connsiteY15" fmla="*/ 4481 h 10000"/>
                          <a:gd name="connsiteX16" fmla="*/ 1628 w 10000"/>
                          <a:gd name="connsiteY16" fmla="*/ 4682 h 10000"/>
                          <a:gd name="connsiteX17" fmla="*/ 1324 w 10000"/>
                          <a:gd name="connsiteY17" fmla="*/ 4846 h 10000"/>
                          <a:gd name="connsiteX18" fmla="*/ 1050 w 10000"/>
                          <a:gd name="connsiteY18" fmla="*/ 5017 h 10000"/>
                          <a:gd name="connsiteX19" fmla="*/ 820 w 10000"/>
                          <a:gd name="connsiteY19" fmla="*/ 5150 h 10000"/>
                          <a:gd name="connsiteX20" fmla="*/ 640 w 10000"/>
                          <a:gd name="connsiteY20" fmla="*/ 5278 h 10000"/>
                          <a:gd name="connsiteX21" fmla="*/ 497 w 10000"/>
                          <a:gd name="connsiteY21" fmla="*/ 5367 h 10000"/>
                          <a:gd name="connsiteX22" fmla="*/ 472 w 10000"/>
                          <a:gd name="connsiteY22" fmla="*/ 5381 h 10000"/>
                          <a:gd name="connsiteX23" fmla="*/ 428 w 10000"/>
                          <a:gd name="connsiteY23" fmla="*/ 5433 h 10000"/>
                          <a:gd name="connsiteX24" fmla="*/ 366 w 10000"/>
                          <a:gd name="connsiteY24" fmla="*/ 5500 h 10000"/>
                          <a:gd name="connsiteX25" fmla="*/ 298 w 10000"/>
                          <a:gd name="connsiteY25" fmla="*/ 5605 h 10000"/>
                          <a:gd name="connsiteX26" fmla="*/ 236 w 10000"/>
                          <a:gd name="connsiteY26" fmla="*/ 5731 h 10000"/>
                          <a:gd name="connsiteX27" fmla="*/ 180 w 10000"/>
                          <a:gd name="connsiteY27" fmla="*/ 5895 h 10000"/>
                          <a:gd name="connsiteX28" fmla="*/ 167 w 10000"/>
                          <a:gd name="connsiteY28" fmla="*/ 6089 h 10000"/>
                          <a:gd name="connsiteX29" fmla="*/ 167 w 10000"/>
                          <a:gd name="connsiteY29" fmla="*/ 6215 h 10000"/>
                          <a:gd name="connsiteX30" fmla="*/ 167 w 10000"/>
                          <a:gd name="connsiteY30" fmla="*/ 6424 h 10000"/>
                          <a:gd name="connsiteX31" fmla="*/ 167 w 10000"/>
                          <a:gd name="connsiteY31" fmla="*/ 6684 h 10000"/>
                          <a:gd name="connsiteX32" fmla="*/ 167 w 10000"/>
                          <a:gd name="connsiteY32" fmla="*/ 6989 h 10000"/>
                          <a:gd name="connsiteX33" fmla="*/ 167 w 10000"/>
                          <a:gd name="connsiteY33" fmla="*/ 7324 h 10000"/>
                          <a:gd name="connsiteX34" fmla="*/ 180 w 10000"/>
                          <a:gd name="connsiteY34" fmla="*/ 7674 h 10000"/>
                          <a:gd name="connsiteX35" fmla="*/ 180 w 10000"/>
                          <a:gd name="connsiteY35" fmla="*/ 8031 h 10000"/>
                          <a:gd name="connsiteX36" fmla="*/ 180 w 10000"/>
                          <a:gd name="connsiteY36" fmla="*/ 8381 h 10000"/>
                          <a:gd name="connsiteX37" fmla="*/ 180 w 10000"/>
                          <a:gd name="connsiteY37" fmla="*/ 8709 h 10000"/>
                          <a:gd name="connsiteX38" fmla="*/ 180 w 10000"/>
                          <a:gd name="connsiteY38" fmla="*/ 9006 h 10000"/>
                          <a:gd name="connsiteX39" fmla="*/ 192 w 10000"/>
                          <a:gd name="connsiteY39" fmla="*/ 9267 h 10000"/>
                          <a:gd name="connsiteX40" fmla="*/ 192 w 10000"/>
                          <a:gd name="connsiteY40" fmla="*/ 9461 h 10000"/>
                          <a:gd name="connsiteX41" fmla="*/ 192 w 10000"/>
                          <a:gd name="connsiteY41" fmla="*/ 9580 h 10000"/>
                          <a:gd name="connsiteX42" fmla="*/ 192 w 10000"/>
                          <a:gd name="connsiteY42" fmla="*/ 9632 h 10000"/>
                          <a:gd name="connsiteX43" fmla="*/ 8980 w 10000"/>
                          <a:gd name="connsiteY43" fmla="*/ 4630 h 10000"/>
                          <a:gd name="connsiteX44" fmla="*/ 8868 w 10000"/>
                          <a:gd name="connsiteY44" fmla="*/ 5150 h 10000"/>
                          <a:gd name="connsiteX45" fmla="*/ 243 w 10000"/>
                          <a:gd name="connsiteY45" fmla="*/ 10000 h 10000"/>
                          <a:gd name="connsiteX46" fmla="*/ 18 w 10000"/>
                          <a:gd name="connsiteY46" fmla="*/ 9304 h 10000"/>
                          <a:gd name="connsiteX47" fmla="*/ 18 w 10000"/>
                          <a:gd name="connsiteY47" fmla="*/ 5985 h 10000"/>
                          <a:gd name="connsiteX48" fmla="*/ 81 w 10000"/>
                          <a:gd name="connsiteY48" fmla="*/ 5709 h 10000"/>
                          <a:gd name="connsiteX49" fmla="*/ 279 w 10000"/>
                          <a:gd name="connsiteY49" fmla="*/ 5396 h 10000"/>
                          <a:gd name="connsiteX50" fmla="*/ 1541 w 10000"/>
                          <a:gd name="connsiteY50" fmla="*/ 4615 h 10000"/>
                          <a:gd name="connsiteX51" fmla="*/ 3368 w 10000"/>
                          <a:gd name="connsiteY51" fmla="*/ 3595 h 10000"/>
                          <a:gd name="connsiteX52" fmla="*/ 9459 w 10000"/>
                          <a:gd name="connsiteY52" fmla="*/ 205 h 10000"/>
                          <a:gd name="connsiteX53" fmla="*/ 9857 w 10000"/>
                          <a:gd name="connsiteY5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866 w 10000"/>
                          <a:gd name="connsiteY7" fmla="*/ 2843 h 10000"/>
                          <a:gd name="connsiteX8" fmla="*/ 4419 w 10000"/>
                          <a:gd name="connsiteY8" fmla="*/ 3089 h 10000"/>
                          <a:gd name="connsiteX9" fmla="*/ 3977 w 10000"/>
                          <a:gd name="connsiteY9" fmla="*/ 3335 h 10000"/>
                          <a:gd name="connsiteX10" fmla="*/ 3542 w 10000"/>
                          <a:gd name="connsiteY10" fmla="*/ 3587 h 10000"/>
                          <a:gd name="connsiteX11" fmla="*/ 3114 w 10000"/>
                          <a:gd name="connsiteY11" fmla="*/ 3818 h 10000"/>
                          <a:gd name="connsiteX12" fmla="*/ 2704 w 10000"/>
                          <a:gd name="connsiteY12" fmla="*/ 4057 h 10000"/>
                          <a:gd name="connsiteX13" fmla="*/ 2324 w 10000"/>
                          <a:gd name="connsiteY13" fmla="*/ 4272 h 10000"/>
                          <a:gd name="connsiteX14" fmla="*/ 1964 w 10000"/>
                          <a:gd name="connsiteY14" fmla="*/ 4481 h 10000"/>
                          <a:gd name="connsiteX15" fmla="*/ 1628 w 10000"/>
                          <a:gd name="connsiteY15" fmla="*/ 4682 h 10000"/>
                          <a:gd name="connsiteX16" fmla="*/ 1324 w 10000"/>
                          <a:gd name="connsiteY16" fmla="*/ 4846 h 10000"/>
                          <a:gd name="connsiteX17" fmla="*/ 1050 w 10000"/>
                          <a:gd name="connsiteY17" fmla="*/ 5017 h 10000"/>
                          <a:gd name="connsiteX18" fmla="*/ 820 w 10000"/>
                          <a:gd name="connsiteY18" fmla="*/ 5150 h 10000"/>
                          <a:gd name="connsiteX19" fmla="*/ 640 w 10000"/>
                          <a:gd name="connsiteY19" fmla="*/ 5278 h 10000"/>
                          <a:gd name="connsiteX20" fmla="*/ 497 w 10000"/>
                          <a:gd name="connsiteY20" fmla="*/ 5367 h 10000"/>
                          <a:gd name="connsiteX21" fmla="*/ 472 w 10000"/>
                          <a:gd name="connsiteY21" fmla="*/ 5381 h 10000"/>
                          <a:gd name="connsiteX22" fmla="*/ 428 w 10000"/>
                          <a:gd name="connsiteY22" fmla="*/ 5433 h 10000"/>
                          <a:gd name="connsiteX23" fmla="*/ 366 w 10000"/>
                          <a:gd name="connsiteY23" fmla="*/ 5500 h 10000"/>
                          <a:gd name="connsiteX24" fmla="*/ 298 w 10000"/>
                          <a:gd name="connsiteY24" fmla="*/ 5605 h 10000"/>
                          <a:gd name="connsiteX25" fmla="*/ 236 w 10000"/>
                          <a:gd name="connsiteY25" fmla="*/ 5731 h 10000"/>
                          <a:gd name="connsiteX26" fmla="*/ 180 w 10000"/>
                          <a:gd name="connsiteY26" fmla="*/ 5895 h 10000"/>
                          <a:gd name="connsiteX27" fmla="*/ 167 w 10000"/>
                          <a:gd name="connsiteY27" fmla="*/ 6089 h 10000"/>
                          <a:gd name="connsiteX28" fmla="*/ 167 w 10000"/>
                          <a:gd name="connsiteY28" fmla="*/ 6215 h 10000"/>
                          <a:gd name="connsiteX29" fmla="*/ 167 w 10000"/>
                          <a:gd name="connsiteY29" fmla="*/ 6424 h 10000"/>
                          <a:gd name="connsiteX30" fmla="*/ 167 w 10000"/>
                          <a:gd name="connsiteY30" fmla="*/ 6684 h 10000"/>
                          <a:gd name="connsiteX31" fmla="*/ 167 w 10000"/>
                          <a:gd name="connsiteY31" fmla="*/ 6989 h 10000"/>
                          <a:gd name="connsiteX32" fmla="*/ 167 w 10000"/>
                          <a:gd name="connsiteY32" fmla="*/ 7324 h 10000"/>
                          <a:gd name="connsiteX33" fmla="*/ 180 w 10000"/>
                          <a:gd name="connsiteY33" fmla="*/ 7674 h 10000"/>
                          <a:gd name="connsiteX34" fmla="*/ 180 w 10000"/>
                          <a:gd name="connsiteY34" fmla="*/ 8031 h 10000"/>
                          <a:gd name="connsiteX35" fmla="*/ 180 w 10000"/>
                          <a:gd name="connsiteY35" fmla="*/ 8381 h 10000"/>
                          <a:gd name="connsiteX36" fmla="*/ 180 w 10000"/>
                          <a:gd name="connsiteY36" fmla="*/ 8709 h 10000"/>
                          <a:gd name="connsiteX37" fmla="*/ 180 w 10000"/>
                          <a:gd name="connsiteY37" fmla="*/ 9006 h 10000"/>
                          <a:gd name="connsiteX38" fmla="*/ 192 w 10000"/>
                          <a:gd name="connsiteY38" fmla="*/ 9267 h 10000"/>
                          <a:gd name="connsiteX39" fmla="*/ 192 w 10000"/>
                          <a:gd name="connsiteY39" fmla="*/ 9461 h 10000"/>
                          <a:gd name="connsiteX40" fmla="*/ 192 w 10000"/>
                          <a:gd name="connsiteY40" fmla="*/ 9580 h 10000"/>
                          <a:gd name="connsiteX41" fmla="*/ 192 w 10000"/>
                          <a:gd name="connsiteY41" fmla="*/ 9632 h 10000"/>
                          <a:gd name="connsiteX42" fmla="*/ 8980 w 10000"/>
                          <a:gd name="connsiteY42" fmla="*/ 4630 h 10000"/>
                          <a:gd name="connsiteX43" fmla="*/ 8868 w 10000"/>
                          <a:gd name="connsiteY43" fmla="*/ 5150 h 10000"/>
                          <a:gd name="connsiteX44" fmla="*/ 243 w 10000"/>
                          <a:gd name="connsiteY44" fmla="*/ 10000 h 10000"/>
                          <a:gd name="connsiteX45" fmla="*/ 18 w 10000"/>
                          <a:gd name="connsiteY45" fmla="*/ 9304 h 10000"/>
                          <a:gd name="connsiteX46" fmla="*/ 18 w 10000"/>
                          <a:gd name="connsiteY46" fmla="*/ 5985 h 10000"/>
                          <a:gd name="connsiteX47" fmla="*/ 81 w 10000"/>
                          <a:gd name="connsiteY47" fmla="*/ 5709 h 10000"/>
                          <a:gd name="connsiteX48" fmla="*/ 279 w 10000"/>
                          <a:gd name="connsiteY48" fmla="*/ 5396 h 10000"/>
                          <a:gd name="connsiteX49" fmla="*/ 1541 w 10000"/>
                          <a:gd name="connsiteY49" fmla="*/ 4615 h 10000"/>
                          <a:gd name="connsiteX50" fmla="*/ 3368 w 10000"/>
                          <a:gd name="connsiteY50" fmla="*/ 3595 h 10000"/>
                          <a:gd name="connsiteX51" fmla="*/ 9459 w 10000"/>
                          <a:gd name="connsiteY51" fmla="*/ 205 h 10000"/>
                          <a:gd name="connsiteX52" fmla="*/ 9857 w 10000"/>
                          <a:gd name="connsiteY5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419 w 10000"/>
                          <a:gd name="connsiteY7" fmla="*/ 3089 h 10000"/>
                          <a:gd name="connsiteX8" fmla="*/ 3977 w 10000"/>
                          <a:gd name="connsiteY8" fmla="*/ 3335 h 10000"/>
                          <a:gd name="connsiteX9" fmla="*/ 3542 w 10000"/>
                          <a:gd name="connsiteY9" fmla="*/ 3587 h 10000"/>
                          <a:gd name="connsiteX10" fmla="*/ 3114 w 10000"/>
                          <a:gd name="connsiteY10" fmla="*/ 3818 h 10000"/>
                          <a:gd name="connsiteX11" fmla="*/ 2704 w 10000"/>
                          <a:gd name="connsiteY11" fmla="*/ 4057 h 10000"/>
                          <a:gd name="connsiteX12" fmla="*/ 2324 w 10000"/>
                          <a:gd name="connsiteY12" fmla="*/ 4272 h 10000"/>
                          <a:gd name="connsiteX13" fmla="*/ 1964 w 10000"/>
                          <a:gd name="connsiteY13" fmla="*/ 4481 h 10000"/>
                          <a:gd name="connsiteX14" fmla="*/ 1628 w 10000"/>
                          <a:gd name="connsiteY14" fmla="*/ 4682 h 10000"/>
                          <a:gd name="connsiteX15" fmla="*/ 1324 w 10000"/>
                          <a:gd name="connsiteY15" fmla="*/ 4846 h 10000"/>
                          <a:gd name="connsiteX16" fmla="*/ 1050 w 10000"/>
                          <a:gd name="connsiteY16" fmla="*/ 5017 h 10000"/>
                          <a:gd name="connsiteX17" fmla="*/ 820 w 10000"/>
                          <a:gd name="connsiteY17" fmla="*/ 5150 h 10000"/>
                          <a:gd name="connsiteX18" fmla="*/ 640 w 10000"/>
                          <a:gd name="connsiteY18" fmla="*/ 5278 h 10000"/>
                          <a:gd name="connsiteX19" fmla="*/ 497 w 10000"/>
                          <a:gd name="connsiteY19" fmla="*/ 5367 h 10000"/>
                          <a:gd name="connsiteX20" fmla="*/ 472 w 10000"/>
                          <a:gd name="connsiteY20" fmla="*/ 5381 h 10000"/>
                          <a:gd name="connsiteX21" fmla="*/ 428 w 10000"/>
                          <a:gd name="connsiteY21" fmla="*/ 5433 h 10000"/>
                          <a:gd name="connsiteX22" fmla="*/ 366 w 10000"/>
                          <a:gd name="connsiteY22" fmla="*/ 5500 h 10000"/>
                          <a:gd name="connsiteX23" fmla="*/ 298 w 10000"/>
                          <a:gd name="connsiteY23" fmla="*/ 5605 h 10000"/>
                          <a:gd name="connsiteX24" fmla="*/ 236 w 10000"/>
                          <a:gd name="connsiteY24" fmla="*/ 5731 h 10000"/>
                          <a:gd name="connsiteX25" fmla="*/ 180 w 10000"/>
                          <a:gd name="connsiteY25" fmla="*/ 5895 h 10000"/>
                          <a:gd name="connsiteX26" fmla="*/ 167 w 10000"/>
                          <a:gd name="connsiteY26" fmla="*/ 6089 h 10000"/>
                          <a:gd name="connsiteX27" fmla="*/ 167 w 10000"/>
                          <a:gd name="connsiteY27" fmla="*/ 6215 h 10000"/>
                          <a:gd name="connsiteX28" fmla="*/ 167 w 10000"/>
                          <a:gd name="connsiteY28" fmla="*/ 6424 h 10000"/>
                          <a:gd name="connsiteX29" fmla="*/ 167 w 10000"/>
                          <a:gd name="connsiteY29" fmla="*/ 6684 h 10000"/>
                          <a:gd name="connsiteX30" fmla="*/ 167 w 10000"/>
                          <a:gd name="connsiteY30" fmla="*/ 6989 h 10000"/>
                          <a:gd name="connsiteX31" fmla="*/ 167 w 10000"/>
                          <a:gd name="connsiteY31" fmla="*/ 7324 h 10000"/>
                          <a:gd name="connsiteX32" fmla="*/ 180 w 10000"/>
                          <a:gd name="connsiteY32" fmla="*/ 7674 h 10000"/>
                          <a:gd name="connsiteX33" fmla="*/ 180 w 10000"/>
                          <a:gd name="connsiteY33" fmla="*/ 8031 h 10000"/>
                          <a:gd name="connsiteX34" fmla="*/ 180 w 10000"/>
                          <a:gd name="connsiteY34" fmla="*/ 8381 h 10000"/>
                          <a:gd name="connsiteX35" fmla="*/ 180 w 10000"/>
                          <a:gd name="connsiteY35" fmla="*/ 8709 h 10000"/>
                          <a:gd name="connsiteX36" fmla="*/ 180 w 10000"/>
                          <a:gd name="connsiteY36" fmla="*/ 9006 h 10000"/>
                          <a:gd name="connsiteX37" fmla="*/ 192 w 10000"/>
                          <a:gd name="connsiteY37" fmla="*/ 9267 h 10000"/>
                          <a:gd name="connsiteX38" fmla="*/ 192 w 10000"/>
                          <a:gd name="connsiteY38" fmla="*/ 9461 h 10000"/>
                          <a:gd name="connsiteX39" fmla="*/ 192 w 10000"/>
                          <a:gd name="connsiteY39" fmla="*/ 9580 h 10000"/>
                          <a:gd name="connsiteX40" fmla="*/ 192 w 10000"/>
                          <a:gd name="connsiteY40" fmla="*/ 9632 h 10000"/>
                          <a:gd name="connsiteX41" fmla="*/ 8980 w 10000"/>
                          <a:gd name="connsiteY41" fmla="*/ 4630 h 10000"/>
                          <a:gd name="connsiteX42" fmla="*/ 8868 w 10000"/>
                          <a:gd name="connsiteY42" fmla="*/ 5150 h 10000"/>
                          <a:gd name="connsiteX43" fmla="*/ 243 w 10000"/>
                          <a:gd name="connsiteY43" fmla="*/ 10000 h 10000"/>
                          <a:gd name="connsiteX44" fmla="*/ 18 w 10000"/>
                          <a:gd name="connsiteY44" fmla="*/ 9304 h 10000"/>
                          <a:gd name="connsiteX45" fmla="*/ 18 w 10000"/>
                          <a:gd name="connsiteY45" fmla="*/ 5985 h 10000"/>
                          <a:gd name="connsiteX46" fmla="*/ 81 w 10000"/>
                          <a:gd name="connsiteY46" fmla="*/ 5709 h 10000"/>
                          <a:gd name="connsiteX47" fmla="*/ 279 w 10000"/>
                          <a:gd name="connsiteY47" fmla="*/ 5396 h 10000"/>
                          <a:gd name="connsiteX48" fmla="*/ 1541 w 10000"/>
                          <a:gd name="connsiteY48" fmla="*/ 4615 h 10000"/>
                          <a:gd name="connsiteX49" fmla="*/ 3368 w 10000"/>
                          <a:gd name="connsiteY49" fmla="*/ 3595 h 10000"/>
                          <a:gd name="connsiteX50" fmla="*/ 9459 w 10000"/>
                          <a:gd name="connsiteY50" fmla="*/ 205 h 10000"/>
                          <a:gd name="connsiteX51" fmla="*/ 9857 w 10000"/>
                          <a:gd name="connsiteY5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977 w 10000"/>
                          <a:gd name="connsiteY7" fmla="*/ 3335 h 10000"/>
                          <a:gd name="connsiteX8" fmla="*/ 3542 w 10000"/>
                          <a:gd name="connsiteY8" fmla="*/ 3587 h 10000"/>
                          <a:gd name="connsiteX9" fmla="*/ 3114 w 10000"/>
                          <a:gd name="connsiteY9" fmla="*/ 3818 h 10000"/>
                          <a:gd name="connsiteX10" fmla="*/ 2704 w 10000"/>
                          <a:gd name="connsiteY10" fmla="*/ 4057 h 10000"/>
                          <a:gd name="connsiteX11" fmla="*/ 2324 w 10000"/>
                          <a:gd name="connsiteY11" fmla="*/ 4272 h 10000"/>
                          <a:gd name="connsiteX12" fmla="*/ 1964 w 10000"/>
                          <a:gd name="connsiteY12" fmla="*/ 4481 h 10000"/>
                          <a:gd name="connsiteX13" fmla="*/ 1628 w 10000"/>
                          <a:gd name="connsiteY13" fmla="*/ 4682 h 10000"/>
                          <a:gd name="connsiteX14" fmla="*/ 1324 w 10000"/>
                          <a:gd name="connsiteY14" fmla="*/ 4846 h 10000"/>
                          <a:gd name="connsiteX15" fmla="*/ 1050 w 10000"/>
                          <a:gd name="connsiteY15" fmla="*/ 5017 h 10000"/>
                          <a:gd name="connsiteX16" fmla="*/ 820 w 10000"/>
                          <a:gd name="connsiteY16" fmla="*/ 5150 h 10000"/>
                          <a:gd name="connsiteX17" fmla="*/ 640 w 10000"/>
                          <a:gd name="connsiteY17" fmla="*/ 5278 h 10000"/>
                          <a:gd name="connsiteX18" fmla="*/ 497 w 10000"/>
                          <a:gd name="connsiteY18" fmla="*/ 5367 h 10000"/>
                          <a:gd name="connsiteX19" fmla="*/ 472 w 10000"/>
                          <a:gd name="connsiteY19" fmla="*/ 5381 h 10000"/>
                          <a:gd name="connsiteX20" fmla="*/ 428 w 10000"/>
                          <a:gd name="connsiteY20" fmla="*/ 5433 h 10000"/>
                          <a:gd name="connsiteX21" fmla="*/ 366 w 10000"/>
                          <a:gd name="connsiteY21" fmla="*/ 5500 h 10000"/>
                          <a:gd name="connsiteX22" fmla="*/ 298 w 10000"/>
                          <a:gd name="connsiteY22" fmla="*/ 5605 h 10000"/>
                          <a:gd name="connsiteX23" fmla="*/ 236 w 10000"/>
                          <a:gd name="connsiteY23" fmla="*/ 5731 h 10000"/>
                          <a:gd name="connsiteX24" fmla="*/ 180 w 10000"/>
                          <a:gd name="connsiteY24" fmla="*/ 5895 h 10000"/>
                          <a:gd name="connsiteX25" fmla="*/ 167 w 10000"/>
                          <a:gd name="connsiteY25" fmla="*/ 6089 h 10000"/>
                          <a:gd name="connsiteX26" fmla="*/ 167 w 10000"/>
                          <a:gd name="connsiteY26" fmla="*/ 6215 h 10000"/>
                          <a:gd name="connsiteX27" fmla="*/ 167 w 10000"/>
                          <a:gd name="connsiteY27" fmla="*/ 6424 h 10000"/>
                          <a:gd name="connsiteX28" fmla="*/ 167 w 10000"/>
                          <a:gd name="connsiteY28" fmla="*/ 6684 h 10000"/>
                          <a:gd name="connsiteX29" fmla="*/ 167 w 10000"/>
                          <a:gd name="connsiteY29" fmla="*/ 6989 h 10000"/>
                          <a:gd name="connsiteX30" fmla="*/ 167 w 10000"/>
                          <a:gd name="connsiteY30" fmla="*/ 7324 h 10000"/>
                          <a:gd name="connsiteX31" fmla="*/ 180 w 10000"/>
                          <a:gd name="connsiteY31" fmla="*/ 7674 h 10000"/>
                          <a:gd name="connsiteX32" fmla="*/ 180 w 10000"/>
                          <a:gd name="connsiteY32" fmla="*/ 8031 h 10000"/>
                          <a:gd name="connsiteX33" fmla="*/ 180 w 10000"/>
                          <a:gd name="connsiteY33" fmla="*/ 8381 h 10000"/>
                          <a:gd name="connsiteX34" fmla="*/ 180 w 10000"/>
                          <a:gd name="connsiteY34" fmla="*/ 8709 h 10000"/>
                          <a:gd name="connsiteX35" fmla="*/ 180 w 10000"/>
                          <a:gd name="connsiteY35" fmla="*/ 9006 h 10000"/>
                          <a:gd name="connsiteX36" fmla="*/ 192 w 10000"/>
                          <a:gd name="connsiteY36" fmla="*/ 9267 h 10000"/>
                          <a:gd name="connsiteX37" fmla="*/ 192 w 10000"/>
                          <a:gd name="connsiteY37" fmla="*/ 9461 h 10000"/>
                          <a:gd name="connsiteX38" fmla="*/ 192 w 10000"/>
                          <a:gd name="connsiteY38" fmla="*/ 9580 h 10000"/>
                          <a:gd name="connsiteX39" fmla="*/ 192 w 10000"/>
                          <a:gd name="connsiteY39" fmla="*/ 9632 h 10000"/>
                          <a:gd name="connsiteX40" fmla="*/ 8980 w 10000"/>
                          <a:gd name="connsiteY40" fmla="*/ 4630 h 10000"/>
                          <a:gd name="connsiteX41" fmla="*/ 8868 w 10000"/>
                          <a:gd name="connsiteY41" fmla="*/ 5150 h 10000"/>
                          <a:gd name="connsiteX42" fmla="*/ 243 w 10000"/>
                          <a:gd name="connsiteY42" fmla="*/ 10000 h 10000"/>
                          <a:gd name="connsiteX43" fmla="*/ 18 w 10000"/>
                          <a:gd name="connsiteY43" fmla="*/ 9304 h 10000"/>
                          <a:gd name="connsiteX44" fmla="*/ 18 w 10000"/>
                          <a:gd name="connsiteY44" fmla="*/ 5985 h 10000"/>
                          <a:gd name="connsiteX45" fmla="*/ 81 w 10000"/>
                          <a:gd name="connsiteY45" fmla="*/ 5709 h 10000"/>
                          <a:gd name="connsiteX46" fmla="*/ 279 w 10000"/>
                          <a:gd name="connsiteY46" fmla="*/ 5396 h 10000"/>
                          <a:gd name="connsiteX47" fmla="*/ 1541 w 10000"/>
                          <a:gd name="connsiteY47" fmla="*/ 4615 h 10000"/>
                          <a:gd name="connsiteX48" fmla="*/ 3368 w 10000"/>
                          <a:gd name="connsiteY48" fmla="*/ 3595 h 10000"/>
                          <a:gd name="connsiteX49" fmla="*/ 9459 w 10000"/>
                          <a:gd name="connsiteY49" fmla="*/ 205 h 10000"/>
                          <a:gd name="connsiteX50" fmla="*/ 9857 w 10000"/>
                          <a:gd name="connsiteY5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542 w 10000"/>
                          <a:gd name="connsiteY7" fmla="*/ 3587 h 10000"/>
                          <a:gd name="connsiteX8" fmla="*/ 3114 w 10000"/>
                          <a:gd name="connsiteY8" fmla="*/ 3818 h 10000"/>
                          <a:gd name="connsiteX9" fmla="*/ 2704 w 10000"/>
                          <a:gd name="connsiteY9" fmla="*/ 4057 h 10000"/>
                          <a:gd name="connsiteX10" fmla="*/ 2324 w 10000"/>
                          <a:gd name="connsiteY10" fmla="*/ 4272 h 10000"/>
                          <a:gd name="connsiteX11" fmla="*/ 1964 w 10000"/>
                          <a:gd name="connsiteY11" fmla="*/ 4481 h 10000"/>
                          <a:gd name="connsiteX12" fmla="*/ 1628 w 10000"/>
                          <a:gd name="connsiteY12" fmla="*/ 4682 h 10000"/>
                          <a:gd name="connsiteX13" fmla="*/ 1324 w 10000"/>
                          <a:gd name="connsiteY13" fmla="*/ 4846 h 10000"/>
                          <a:gd name="connsiteX14" fmla="*/ 1050 w 10000"/>
                          <a:gd name="connsiteY14" fmla="*/ 5017 h 10000"/>
                          <a:gd name="connsiteX15" fmla="*/ 820 w 10000"/>
                          <a:gd name="connsiteY15" fmla="*/ 5150 h 10000"/>
                          <a:gd name="connsiteX16" fmla="*/ 640 w 10000"/>
                          <a:gd name="connsiteY16" fmla="*/ 5278 h 10000"/>
                          <a:gd name="connsiteX17" fmla="*/ 497 w 10000"/>
                          <a:gd name="connsiteY17" fmla="*/ 5367 h 10000"/>
                          <a:gd name="connsiteX18" fmla="*/ 472 w 10000"/>
                          <a:gd name="connsiteY18" fmla="*/ 5381 h 10000"/>
                          <a:gd name="connsiteX19" fmla="*/ 428 w 10000"/>
                          <a:gd name="connsiteY19" fmla="*/ 5433 h 10000"/>
                          <a:gd name="connsiteX20" fmla="*/ 366 w 10000"/>
                          <a:gd name="connsiteY20" fmla="*/ 5500 h 10000"/>
                          <a:gd name="connsiteX21" fmla="*/ 298 w 10000"/>
                          <a:gd name="connsiteY21" fmla="*/ 5605 h 10000"/>
                          <a:gd name="connsiteX22" fmla="*/ 236 w 10000"/>
                          <a:gd name="connsiteY22" fmla="*/ 5731 h 10000"/>
                          <a:gd name="connsiteX23" fmla="*/ 180 w 10000"/>
                          <a:gd name="connsiteY23" fmla="*/ 5895 h 10000"/>
                          <a:gd name="connsiteX24" fmla="*/ 167 w 10000"/>
                          <a:gd name="connsiteY24" fmla="*/ 6089 h 10000"/>
                          <a:gd name="connsiteX25" fmla="*/ 167 w 10000"/>
                          <a:gd name="connsiteY25" fmla="*/ 6215 h 10000"/>
                          <a:gd name="connsiteX26" fmla="*/ 167 w 10000"/>
                          <a:gd name="connsiteY26" fmla="*/ 6424 h 10000"/>
                          <a:gd name="connsiteX27" fmla="*/ 167 w 10000"/>
                          <a:gd name="connsiteY27" fmla="*/ 6684 h 10000"/>
                          <a:gd name="connsiteX28" fmla="*/ 167 w 10000"/>
                          <a:gd name="connsiteY28" fmla="*/ 6989 h 10000"/>
                          <a:gd name="connsiteX29" fmla="*/ 167 w 10000"/>
                          <a:gd name="connsiteY29" fmla="*/ 7324 h 10000"/>
                          <a:gd name="connsiteX30" fmla="*/ 180 w 10000"/>
                          <a:gd name="connsiteY30" fmla="*/ 7674 h 10000"/>
                          <a:gd name="connsiteX31" fmla="*/ 180 w 10000"/>
                          <a:gd name="connsiteY31" fmla="*/ 8031 h 10000"/>
                          <a:gd name="connsiteX32" fmla="*/ 180 w 10000"/>
                          <a:gd name="connsiteY32" fmla="*/ 8381 h 10000"/>
                          <a:gd name="connsiteX33" fmla="*/ 180 w 10000"/>
                          <a:gd name="connsiteY33" fmla="*/ 8709 h 10000"/>
                          <a:gd name="connsiteX34" fmla="*/ 180 w 10000"/>
                          <a:gd name="connsiteY34" fmla="*/ 9006 h 10000"/>
                          <a:gd name="connsiteX35" fmla="*/ 192 w 10000"/>
                          <a:gd name="connsiteY35" fmla="*/ 9267 h 10000"/>
                          <a:gd name="connsiteX36" fmla="*/ 192 w 10000"/>
                          <a:gd name="connsiteY36" fmla="*/ 9461 h 10000"/>
                          <a:gd name="connsiteX37" fmla="*/ 192 w 10000"/>
                          <a:gd name="connsiteY37" fmla="*/ 9580 h 10000"/>
                          <a:gd name="connsiteX38" fmla="*/ 192 w 10000"/>
                          <a:gd name="connsiteY38" fmla="*/ 9632 h 10000"/>
                          <a:gd name="connsiteX39" fmla="*/ 8980 w 10000"/>
                          <a:gd name="connsiteY39" fmla="*/ 4630 h 10000"/>
                          <a:gd name="connsiteX40" fmla="*/ 8868 w 10000"/>
                          <a:gd name="connsiteY40" fmla="*/ 5150 h 10000"/>
                          <a:gd name="connsiteX41" fmla="*/ 243 w 10000"/>
                          <a:gd name="connsiteY41" fmla="*/ 10000 h 10000"/>
                          <a:gd name="connsiteX42" fmla="*/ 18 w 10000"/>
                          <a:gd name="connsiteY42" fmla="*/ 9304 h 10000"/>
                          <a:gd name="connsiteX43" fmla="*/ 18 w 10000"/>
                          <a:gd name="connsiteY43" fmla="*/ 5985 h 10000"/>
                          <a:gd name="connsiteX44" fmla="*/ 81 w 10000"/>
                          <a:gd name="connsiteY44" fmla="*/ 5709 h 10000"/>
                          <a:gd name="connsiteX45" fmla="*/ 279 w 10000"/>
                          <a:gd name="connsiteY45" fmla="*/ 5396 h 10000"/>
                          <a:gd name="connsiteX46" fmla="*/ 1541 w 10000"/>
                          <a:gd name="connsiteY46" fmla="*/ 4615 h 10000"/>
                          <a:gd name="connsiteX47" fmla="*/ 3368 w 10000"/>
                          <a:gd name="connsiteY47" fmla="*/ 3595 h 10000"/>
                          <a:gd name="connsiteX48" fmla="*/ 9459 w 10000"/>
                          <a:gd name="connsiteY48" fmla="*/ 205 h 10000"/>
                          <a:gd name="connsiteX49" fmla="*/ 9857 w 10000"/>
                          <a:gd name="connsiteY4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114 w 10000"/>
                          <a:gd name="connsiteY7" fmla="*/ 3818 h 10000"/>
                          <a:gd name="connsiteX8" fmla="*/ 2704 w 10000"/>
                          <a:gd name="connsiteY8" fmla="*/ 4057 h 10000"/>
                          <a:gd name="connsiteX9" fmla="*/ 2324 w 10000"/>
                          <a:gd name="connsiteY9" fmla="*/ 4272 h 10000"/>
                          <a:gd name="connsiteX10" fmla="*/ 1964 w 10000"/>
                          <a:gd name="connsiteY10" fmla="*/ 4481 h 10000"/>
                          <a:gd name="connsiteX11" fmla="*/ 1628 w 10000"/>
                          <a:gd name="connsiteY11" fmla="*/ 4682 h 10000"/>
                          <a:gd name="connsiteX12" fmla="*/ 1324 w 10000"/>
                          <a:gd name="connsiteY12" fmla="*/ 4846 h 10000"/>
                          <a:gd name="connsiteX13" fmla="*/ 1050 w 10000"/>
                          <a:gd name="connsiteY13" fmla="*/ 5017 h 10000"/>
                          <a:gd name="connsiteX14" fmla="*/ 820 w 10000"/>
                          <a:gd name="connsiteY14" fmla="*/ 5150 h 10000"/>
                          <a:gd name="connsiteX15" fmla="*/ 640 w 10000"/>
                          <a:gd name="connsiteY15" fmla="*/ 5278 h 10000"/>
                          <a:gd name="connsiteX16" fmla="*/ 497 w 10000"/>
                          <a:gd name="connsiteY16" fmla="*/ 5367 h 10000"/>
                          <a:gd name="connsiteX17" fmla="*/ 472 w 10000"/>
                          <a:gd name="connsiteY17" fmla="*/ 5381 h 10000"/>
                          <a:gd name="connsiteX18" fmla="*/ 428 w 10000"/>
                          <a:gd name="connsiteY18" fmla="*/ 5433 h 10000"/>
                          <a:gd name="connsiteX19" fmla="*/ 366 w 10000"/>
                          <a:gd name="connsiteY19" fmla="*/ 5500 h 10000"/>
                          <a:gd name="connsiteX20" fmla="*/ 298 w 10000"/>
                          <a:gd name="connsiteY20" fmla="*/ 5605 h 10000"/>
                          <a:gd name="connsiteX21" fmla="*/ 236 w 10000"/>
                          <a:gd name="connsiteY21" fmla="*/ 5731 h 10000"/>
                          <a:gd name="connsiteX22" fmla="*/ 180 w 10000"/>
                          <a:gd name="connsiteY22" fmla="*/ 5895 h 10000"/>
                          <a:gd name="connsiteX23" fmla="*/ 167 w 10000"/>
                          <a:gd name="connsiteY23" fmla="*/ 6089 h 10000"/>
                          <a:gd name="connsiteX24" fmla="*/ 167 w 10000"/>
                          <a:gd name="connsiteY24" fmla="*/ 6215 h 10000"/>
                          <a:gd name="connsiteX25" fmla="*/ 167 w 10000"/>
                          <a:gd name="connsiteY25" fmla="*/ 6424 h 10000"/>
                          <a:gd name="connsiteX26" fmla="*/ 167 w 10000"/>
                          <a:gd name="connsiteY26" fmla="*/ 6684 h 10000"/>
                          <a:gd name="connsiteX27" fmla="*/ 167 w 10000"/>
                          <a:gd name="connsiteY27" fmla="*/ 6989 h 10000"/>
                          <a:gd name="connsiteX28" fmla="*/ 167 w 10000"/>
                          <a:gd name="connsiteY28" fmla="*/ 7324 h 10000"/>
                          <a:gd name="connsiteX29" fmla="*/ 180 w 10000"/>
                          <a:gd name="connsiteY29" fmla="*/ 7674 h 10000"/>
                          <a:gd name="connsiteX30" fmla="*/ 180 w 10000"/>
                          <a:gd name="connsiteY30" fmla="*/ 8031 h 10000"/>
                          <a:gd name="connsiteX31" fmla="*/ 180 w 10000"/>
                          <a:gd name="connsiteY31" fmla="*/ 8381 h 10000"/>
                          <a:gd name="connsiteX32" fmla="*/ 180 w 10000"/>
                          <a:gd name="connsiteY32" fmla="*/ 8709 h 10000"/>
                          <a:gd name="connsiteX33" fmla="*/ 180 w 10000"/>
                          <a:gd name="connsiteY33" fmla="*/ 9006 h 10000"/>
                          <a:gd name="connsiteX34" fmla="*/ 192 w 10000"/>
                          <a:gd name="connsiteY34" fmla="*/ 9267 h 10000"/>
                          <a:gd name="connsiteX35" fmla="*/ 192 w 10000"/>
                          <a:gd name="connsiteY35" fmla="*/ 9461 h 10000"/>
                          <a:gd name="connsiteX36" fmla="*/ 192 w 10000"/>
                          <a:gd name="connsiteY36" fmla="*/ 9580 h 10000"/>
                          <a:gd name="connsiteX37" fmla="*/ 192 w 10000"/>
                          <a:gd name="connsiteY37" fmla="*/ 9632 h 10000"/>
                          <a:gd name="connsiteX38" fmla="*/ 8980 w 10000"/>
                          <a:gd name="connsiteY38" fmla="*/ 4630 h 10000"/>
                          <a:gd name="connsiteX39" fmla="*/ 8868 w 10000"/>
                          <a:gd name="connsiteY39" fmla="*/ 5150 h 10000"/>
                          <a:gd name="connsiteX40" fmla="*/ 243 w 10000"/>
                          <a:gd name="connsiteY40" fmla="*/ 10000 h 10000"/>
                          <a:gd name="connsiteX41" fmla="*/ 18 w 10000"/>
                          <a:gd name="connsiteY41" fmla="*/ 9304 h 10000"/>
                          <a:gd name="connsiteX42" fmla="*/ 18 w 10000"/>
                          <a:gd name="connsiteY42" fmla="*/ 5985 h 10000"/>
                          <a:gd name="connsiteX43" fmla="*/ 81 w 10000"/>
                          <a:gd name="connsiteY43" fmla="*/ 5709 h 10000"/>
                          <a:gd name="connsiteX44" fmla="*/ 279 w 10000"/>
                          <a:gd name="connsiteY44" fmla="*/ 5396 h 10000"/>
                          <a:gd name="connsiteX45" fmla="*/ 1541 w 10000"/>
                          <a:gd name="connsiteY45" fmla="*/ 4615 h 10000"/>
                          <a:gd name="connsiteX46" fmla="*/ 3368 w 10000"/>
                          <a:gd name="connsiteY46" fmla="*/ 3595 h 10000"/>
                          <a:gd name="connsiteX47" fmla="*/ 9459 w 10000"/>
                          <a:gd name="connsiteY47" fmla="*/ 205 h 10000"/>
                          <a:gd name="connsiteX48" fmla="*/ 9857 w 10000"/>
                          <a:gd name="connsiteY4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704 w 10000"/>
                          <a:gd name="connsiteY7" fmla="*/ 4057 h 10000"/>
                          <a:gd name="connsiteX8" fmla="*/ 2324 w 10000"/>
                          <a:gd name="connsiteY8" fmla="*/ 4272 h 10000"/>
                          <a:gd name="connsiteX9" fmla="*/ 1964 w 10000"/>
                          <a:gd name="connsiteY9" fmla="*/ 4481 h 10000"/>
                          <a:gd name="connsiteX10" fmla="*/ 1628 w 10000"/>
                          <a:gd name="connsiteY10" fmla="*/ 4682 h 10000"/>
                          <a:gd name="connsiteX11" fmla="*/ 1324 w 10000"/>
                          <a:gd name="connsiteY11" fmla="*/ 4846 h 10000"/>
                          <a:gd name="connsiteX12" fmla="*/ 1050 w 10000"/>
                          <a:gd name="connsiteY12" fmla="*/ 5017 h 10000"/>
                          <a:gd name="connsiteX13" fmla="*/ 820 w 10000"/>
                          <a:gd name="connsiteY13" fmla="*/ 5150 h 10000"/>
                          <a:gd name="connsiteX14" fmla="*/ 640 w 10000"/>
                          <a:gd name="connsiteY14" fmla="*/ 5278 h 10000"/>
                          <a:gd name="connsiteX15" fmla="*/ 497 w 10000"/>
                          <a:gd name="connsiteY15" fmla="*/ 5367 h 10000"/>
                          <a:gd name="connsiteX16" fmla="*/ 472 w 10000"/>
                          <a:gd name="connsiteY16" fmla="*/ 5381 h 10000"/>
                          <a:gd name="connsiteX17" fmla="*/ 428 w 10000"/>
                          <a:gd name="connsiteY17" fmla="*/ 5433 h 10000"/>
                          <a:gd name="connsiteX18" fmla="*/ 366 w 10000"/>
                          <a:gd name="connsiteY18" fmla="*/ 5500 h 10000"/>
                          <a:gd name="connsiteX19" fmla="*/ 298 w 10000"/>
                          <a:gd name="connsiteY19" fmla="*/ 5605 h 10000"/>
                          <a:gd name="connsiteX20" fmla="*/ 236 w 10000"/>
                          <a:gd name="connsiteY20" fmla="*/ 5731 h 10000"/>
                          <a:gd name="connsiteX21" fmla="*/ 180 w 10000"/>
                          <a:gd name="connsiteY21" fmla="*/ 5895 h 10000"/>
                          <a:gd name="connsiteX22" fmla="*/ 167 w 10000"/>
                          <a:gd name="connsiteY22" fmla="*/ 6089 h 10000"/>
                          <a:gd name="connsiteX23" fmla="*/ 167 w 10000"/>
                          <a:gd name="connsiteY23" fmla="*/ 6215 h 10000"/>
                          <a:gd name="connsiteX24" fmla="*/ 167 w 10000"/>
                          <a:gd name="connsiteY24" fmla="*/ 6424 h 10000"/>
                          <a:gd name="connsiteX25" fmla="*/ 167 w 10000"/>
                          <a:gd name="connsiteY25" fmla="*/ 6684 h 10000"/>
                          <a:gd name="connsiteX26" fmla="*/ 167 w 10000"/>
                          <a:gd name="connsiteY26" fmla="*/ 6989 h 10000"/>
                          <a:gd name="connsiteX27" fmla="*/ 167 w 10000"/>
                          <a:gd name="connsiteY27" fmla="*/ 7324 h 10000"/>
                          <a:gd name="connsiteX28" fmla="*/ 180 w 10000"/>
                          <a:gd name="connsiteY28" fmla="*/ 7674 h 10000"/>
                          <a:gd name="connsiteX29" fmla="*/ 180 w 10000"/>
                          <a:gd name="connsiteY29" fmla="*/ 8031 h 10000"/>
                          <a:gd name="connsiteX30" fmla="*/ 180 w 10000"/>
                          <a:gd name="connsiteY30" fmla="*/ 8381 h 10000"/>
                          <a:gd name="connsiteX31" fmla="*/ 180 w 10000"/>
                          <a:gd name="connsiteY31" fmla="*/ 8709 h 10000"/>
                          <a:gd name="connsiteX32" fmla="*/ 180 w 10000"/>
                          <a:gd name="connsiteY32" fmla="*/ 9006 h 10000"/>
                          <a:gd name="connsiteX33" fmla="*/ 192 w 10000"/>
                          <a:gd name="connsiteY33" fmla="*/ 9267 h 10000"/>
                          <a:gd name="connsiteX34" fmla="*/ 192 w 10000"/>
                          <a:gd name="connsiteY34" fmla="*/ 9461 h 10000"/>
                          <a:gd name="connsiteX35" fmla="*/ 192 w 10000"/>
                          <a:gd name="connsiteY35" fmla="*/ 9580 h 10000"/>
                          <a:gd name="connsiteX36" fmla="*/ 192 w 10000"/>
                          <a:gd name="connsiteY36" fmla="*/ 9632 h 10000"/>
                          <a:gd name="connsiteX37" fmla="*/ 8980 w 10000"/>
                          <a:gd name="connsiteY37" fmla="*/ 4630 h 10000"/>
                          <a:gd name="connsiteX38" fmla="*/ 8868 w 10000"/>
                          <a:gd name="connsiteY38" fmla="*/ 5150 h 10000"/>
                          <a:gd name="connsiteX39" fmla="*/ 243 w 10000"/>
                          <a:gd name="connsiteY39" fmla="*/ 10000 h 10000"/>
                          <a:gd name="connsiteX40" fmla="*/ 18 w 10000"/>
                          <a:gd name="connsiteY40" fmla="*/ 9304 h 10000"/>
                          <a:gd name="connsiteX41" fmla="*/ 18 w 10000"/>
                          <a:gd name="connsiteY41" fmla="*/ 5985 h 10000"/>
                          <a:gd name="connsiteX42" fmla="*/ 81 w 10000"/>
                          <a:gd name="connsiteY42" fmla="*/ 5709 h 10000"/>
                          <a:gd name="connsiteX43" fmla="*/ 279 w 10000"/>
                          <a:gd name="connsiteY43" fmla="*/ 5396 h 10000"/>
                          <a:gd name="connsiteX44" fmla="*/ 1541 w 10000"/>
                          <a:gd name="connsiteY44" fmla="*/ 4615 h 10000"/>
                          <a:gd name="connsiteX45" fmla="*/ 3368 w 10000"/>
                          <a:gd name="connsiteY45" fmla="*/ 3595 h 10000"/>
                          <a:gd name="connsiteX46" fmla="*/ 9459 w 10000"/>
                          <a:gd name="connsiteY46" fmla="*/ 205 h 10000"/>
                          <a:gd name="connsiteX47" fmla="*/ 9857 w 10000"/>
                          <a:gd name="connsiteY4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2324 w 10000"/>
                          <a:gd name="connsiteY7" fmla="*/ 4272 h 10000"/>
                          <a:gd name="connsiteX8" fmla="*/ 1964 w 10000"/>
                          <a:gd name="connsiteY8" fmla="*/ 4481 h 10000"/>
                          <a:gd name="connsiteX9" fmla="*/ 1628 w 10000"/>
                          <a:gd name="connsiteY9" fmla="*/ 4682 h 10000"/>
                          <a:gd name="connsiteX10" fmla="*/ 1324 w 10000"/>
                          <a:gd name="connsiteY10" fmla="*/ 4846 h 10000"/>
                          <a:gd name="connsiteX11" fmla="*/ 1050 w 10000"/>
                          <a:gd name="connsiteY11" fmla="*/ 5017 h 10000"/>
                          <a:gd name="connsiteX12" fmla="*/ 820 w 10000"/>
                          <a:gd name="connsiteY12" fmla="*/ 5150 h 10000"/>
                          <a:gd name="connsiteX13" fmla="*/ 640 w 10000"/>
                          <a:gd name="connsiteY13" fmla="*/ 5278 h 10000"/>
                          <a:gd name="connsiteX14" fmla="*/ 497 w 10000"/>
                          <a:gd name="connsiteY14" fmla="*/ 5367 h 10000"/>
                          <a:gd name="connsiteX15" fmla="*/ 472 w 10000"/>
                          <a:gd name="connsiteY15" fmla="*/ 5381 h 10000"/>
                          <a:gd name="connsiteX16" fmla="*/ 428 w 10000"/>
                          <a:gd name="connsiteY16" fmla="*/ 5433 h 10000"/>
                          <a:gd name="connsiteX17" fmla="*/ 366 w 10000"/>
                          <a:gd name="connsiteY17" fmla="*/ 5500 h 10000"/>
                          <a:gd name="connsiteX18" fmla="*/ 298 w 10000"/>
                          <a:gd name="connsiteY18" fmla="*/ 5605 h 10000"/>
                          <a:gd name="connsiteX19" fmla="*/ 236 w 10000"/>
                          <a:gd name="connsiteY19" fmla="*/ 5731 h 10000"/>
                          <a:gd name="connsiteX20" fmla="*/ 180 w 10000"/>
                          <a:gd name="connsiteY20" fmla="*/ 5895 h 10000"/>
                          <a:gd name="connsiteX21" fmla="*/ 167 w 10000"/>
                          <a:gd name="connsiteY21" fmla="*/ 6089 h 10000"/>
                          <a:gd name="connsiteX22" fmla="*/ 167 w 10000"/>
                          <a:gd name="connsiteY22" fmla="*/ 6215 h 10000"/>
                          <a:gd name="connsiteX23" fmla="*/ 167 w 10000"/>
                          <a:gd name="connsiteY23" fmla="*/ 6424 h 10000"/>
                          <a:gd name="connsiteX24" fmla="*/ 167 w 10000"/>
                          <a:gd name="connsiteY24" fmla="*/ 6684 h 10000"/>
                          <a:gd name="connsiteX25" fmla="*/ 167 w 10000"/>
                          <a:gd name="connsiteY25" fmla="*/ 6989 h 10000"/>
                          <a:gd name="connsiteX26" fmla="*/ 167 w 10000"/>
                          <a:gd name="connsiteY26" fmla="*/ 7324 h 10000"/>
                          <a:gd name="connsiteX27" fmla="*/ 180 w 10000"/>
                          <a:gd name="connsiteY27" fmla="*/ 7674 h 10000"/>
                          <a:gd name="connsiteX28" fmla="*/ 180 w 10000"/>
                          <a:gd name="connsiteY28" fmla="*/ 8031 h 10000"/>
                          <a:gd name="connsiteX29" fmla="*/ 180 w 10000"/>
                          <a:gd name="connsiteY29" fmla="*/ 8381 h 10000"/>
                          <a:gd name="connsiteX30" fmla="*/ 180 w 10000"/>
                          <a:gd name="connsiteY30" fmla="*/ 8709 h 10000"/>
                          <a:gd name="connsiteX31" fmla="*/ 180 w 10000"/>
                          <a:gd name="connsiteY31" fmla="*/ 9006 h 10000"/>
                          <a:gd name="connsiteX32" fmla="*/ 192 w 10000"/>
                          <a:gd name="connsiteY32" fmla="*/ 9267 h 10000"/>
                          <a:gd name="connsiteX33" fmla="*/ 192 w 10000"/>
                          <a:gd name="connsiteY33" fmla="*/ 9461 h 10000"/>
                          <a:gd name="connsiteX34" fmla="*/ 192 w 10000"/>
                          <a:gd name="connsiteY34" fmla="*/ 9580 h 10000"/>
                          <a:gd name="connsiteX35" fmla="*/ 192 w 10000"/>
                          <a:gd name="connsiteY35" fmla="*/ 9632 h 10000"/>
                          <a:gd name="connsiteX36" fmla="*/ 8980 w 10000"/>
                          <a:gd name="connsiteY36" fmla="*/ 4630 h 10000"/>
                          <a:gd name="connsiteX37" fmla="*/ 8868 w 10000"/>
                          <a:gd name="connsiteY37" fmla="*/ 5150 h 10000"/>
                          <a:gd name="connsiteX38" fmla="*/ 243 w 10000"/>
                          <a:gd name="connsiteY38" fmla="*/ 10000 h 10000"/>
                          <a:gd name="connsiteX39" fmla="*/ 18 w 10000"/>
                          <a:gd name="connsiteY39" fmla="*/ 9304 h 10000"/>
                          <a:gd name="connsiteX40" fmla="*/ 18 w 10000"/>
                          <a:gd name="connsiteY40" fmla="*/ 5985 h 10000"/>
                          <a:gd name="connsiteX41" fmla="*/ 81 w 10000"/>
                          <a:gd name="connsiteY41" fmla="*/ 5709 h 10000"/>
                          <a:gd name="connsiteX42" fmla="*/ 279 w 10000"/>
                          <a:gd name="connsiteY42" fmla="*/ 5396 h 10000"/>
                          <a:gd name="connsiteX43" fmla="*/ 1541 w 10000"/>
                          <a:gd name="connsiteY43" fmla="*/ 4615 h 10000"/>
                          <a:gd name="connsiteX44" fmla="*/ 3368 w 10000"/>
                          <a:gd name="connsiteY44" fmla="*/ 3595 h 10000"/>
                          <a:gd name="connsiteX45" fmla="*/ 9459 w 10000"/>
                          <a:gd name="connsiteY45" fmla="*/ 205 h 10000"/>
                          <a:gd name="connsiteX46" fmla="*/ 9857 w 10000"/>
                          <a:gd name="connsiteY4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964 w 10000"/>
                          <a:gd name="connsiteY7" fmla="*/ 4481 h 10000"/>
                          <a:gd name="connsiteX8" fmla="*/ 1628 w 10000"/>
                          <a:gd name="connsiteY8" fmla="*/ 4682 h 10000"/>
                          <a:gd name="connsiteX9" fmla="*/ 1324 w 10000"/>
                          <a:gd name="connsiteY9" fmla="*/ 4846 h 10000"/>
                          <a:gd name="connsiteX10" fmla="*/ 1050 w 10000"/>
                          <a:gd name="connsiteY10" fmla="*/ 5017 h 10000"/>
                          <a:gd name="connsiteX11" fmla="*/ 820 w 10000"/>
                          <a:gd name="connsiteY11" fmla="*/ 5150 h 10000"/>
                          <a:gd name="connsiteX12" fmla="*/ 640 w 10000"/>
                          <a:gd name="connsiteY12" fmla="*/ 5278 h 10000"/>
                          <a:gd name="connsiteX13" fmla="*/ 497 w 10000"/>
                          <a:gd name="connsiteY13" fmla="*/ 5367 h 10000"/>
                          <a:gd name="connsiteX14" fmla="*/ 472 w 10000"/>
                          <a:gd name="connsiteY14" fmla="*/ 5381 h 10000"/>
                          <a:gd name="connsiteX15" fmla="*/ 428 w 10000"/>
                          <a:gd name="connsiteY15" fmla="*/ 5433 h 10000"/>
                          <a:gd name="connsiteX16" fmla="*/ 366 w 10000"/>
                          <a:gd name="connsiteY16" fmla="*/ 5500 h 10000"/>
                          <a:gd name="connsiteX17" fmla="*/ 298 w 10000"/>
                          <a:gd name="connsiteY17" fmla="*/ 5605 h 10000"/>
                          <a:gd name="connsiteX18" fmla="*/ 236 w 10000"/>
                          <a:gd name="connsiteY18" fmla="*/ 5731 h 10000"/>
                          <a:gd name="connsiteX19" fmla="*/ 180 w 10000"/>
                          <a:gd name="connsiteY19" fmla="*/ 5895 h 10000"/>
                          <a:gd name="connsiteX20" fmla="*/ 167 w 10000"/>
                          <a:gd name="connsiteY20" fmla="*/ 6089 h 10000"/>
                          <a:gd name="connsiteX21" fmla="*/ 167 w 10000"/>
                          <a:gd name="connsiteY21" fmla="*/ 6215 h 10000"/>
                          <a:gd name="connsiteX22" fmla="*/ 167 w 10000"/>
                          <a:gd name="connsiteY22" fmla="*/ 6424 h 10000"/>
                          <a:gd name="connsiteX23" fmla="*/ 167 w 10000"/>
                          <a:gd name="connsiteY23" fmla="*/ 6684 h 10000"/>
                          <a:gd name="connsiteX24" fmla="*/ 167 w 10000"/>
                          <a:gd name="connsiteY24" fmla="*/ 6989 h 10000"/>
                          <a:gd name="connsiteX25" fmla="*/ 167 w 10000"/>
                          <a:gd name="connsiteY25" fmla="*/ 7324 h 10000"/>
                          <a:gd name="connsiteX26" fmla="*/ 180 w 10000"/>
                          <a:gd name="connsiteY26" fmla="*/ 7674 h 10000"/>
                          <a:gd name="connsiteX27" fmla="*/ 180 w 10000"/>
                          <a:gd name="connsiteY27" fmla="*/ 8031 h 10000"/>
                          <a:gd name="connsiteX28" fmla="*/ 180 w 10000"/>
                          <a:gd name="connsiteY28" fmla="*/ 8381 h 10000"/>
                          <a:gd name="connsiteX29" fmla="*/ 180 w 10000"/>
                          <a:gd name="connsiteY29" fmla="*/ 8709 h 10000"/>
                          <a:gd name="connsiteX30" fmla="*/ 180 w 10000"/>
                          <a:gd name="connsiteY30" fmla="*/ 9006 h 10000"/>
                          <a:gd name="connsiteX31" fmla="*/ 192 w 10000"/>
                          <a:gd name="connsiteY31" fmla="*/ 9267 h 10000"/>
                          <a:gd name="connsiteX32" fmla="*/ 192 w 10000"/>
                          <a:gd name="connsiteY32" fmla="*/ 9461 h 10000"/>
                          <a:gd name="connsiteX33" fmla="*/ 192 w 10000"/>
                          <a:gd name="connsiteY33" fmla="*/ 9580 h 10000"/>
                          <a:gd name="connsiteX34" fmla="*/ 192 w 10000"/>
                          <a:gd name="connsiteY34" fmla="*/ 9632 h 10000"/>
                          <a:gd name="connsiteX35" fmla="*/ 8980 w 10000"/>
                          <a:gd name="connsiteY35" fmla="*/ 4630 h 10000"/>
                          <a:gd name="connsiteX36" fmla="*/ 8868 w 10000"/>
                          <a:gd name="connsiteY36" fmla="*/ 5150 h 10000"/>
                          <a:gd name="connsiteX37" fmla="*/ 243 w 10000"/>
                          <a:gd name="connsiteY37" fmla="*/ 10000 h 10000"/>
                          <a:gd name="connsiteX38" fmla="*/ 18 w 10000"/>
                          <a:gd name="connsiteY38" fmla="*/ 9304 h 10000"/>
                          <a:gd name="connsiteX39" fmla="*/ 18 w 10000"/>
                          <a:gd name="connsiteY39" fmla="*/ 5985 h 10000"/>
                          <a:gd name="connsiteX40" fmla="*/ 81 w 10000"/>
                          <a:gd name="connsiteY40" fmla="*/ 5709 h 10000"/>
                          <a:gd name="connsiteX41" fmla="*/ 279 w 10000"/>
                          <a:gd name="connsiteY41" fmla="*/ 5396 h 10000"/>
                          <a:gd name="connsiteX42" fmla="*/ 1541 w 10000"/>
                          <a:gd name="connsiteY42" fmla="*/ 4615 h 10000"/>
                          <a:gd name="connsiteX43" fmla="*/ 3368 w 10000"/>
                          <a:gd name="connsiteY43" fmla="*/ 3595 h 10000"/>
                          <a:gd name="connsiteX44" fmla="*/ 9459 w 10000"/>
                          <a:gd name="connsiteY44" fmla="*/ 205 h 10000"/>
                          <a:gd name="connsiteX45" fmla="*/ 9857 w 10000"/>
                          <a:gd name="connsiteY4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628 w 10000"/>
                          <a:gd name="connsiteY7" fmla="*/ 4682 h 10000"/>
                          <a:gd name="connsiteX8" fmla="*/ 1324 w 10000"/>
                          <a:gd name="connsiteY8" fmla="*/ 4846 h 10000"/>
                          <a:gd name="connsiteX9" fmla="*/ 1050 w 10000"/>
                          <a:gd name="connsiteY9" fmla="*/ 5017 h 10000"/>
                          <a:gd name="connsiteX10" fmla="*/ 820 w 10000"/>
                          <a:gd name="connsiteY10" fmla="*/ 5150 h 10000"/>
                          <a:gd name="connsiteX11" fmla="*/ 640 w 10000"/>
                          <a:gd name="connsiteY11" fmla="*/ 5278 h 10000"/>
                          <a:gd name="connsiteX12" fmla="*/ 497 w 10000"/>
                          <a:gd name="connsiteY12" fmla="*/ 5367 h 10000"/>
                          <a:gd name="connsiteX13" fmla="*/ 472 w 10000"/>
                          <a:gd name="connsiteY13" fmla="*/ 5381 h 10000"/>
                          <a:gd name="connsiteX14" fmla="*/ 428 w 10000"/>
                          <a:gd name="connsiteY14" fmla="*/ 5433 h 10000"/>
                          <a:gd name="connsiteX15" fmla="*/ 366 w 10000"/>
                          <a:gd name="connsiteY15" fmla="*/ 5500 h 10000"/>
                          <a:gd name="connsiteX16" fmla="*/ 298 w 10000"/>
                          <a:gd name="connsiteY16" fmla="*/ 5605 h 10000"/>
                          <a:gd name="connsiteX17" fmla="*/ 236 w 10000"/>
                          <a:gd name="connsiteY17" fmla="*/ 5731 h 10000"/>
                          <a:gd name="connsiteX18" fmla="*/ 180 w 10000"/>
                          <a:gd name="connsiteY18" fmla="*/ 5895 h 10000"/>
                          <a:gd name="connsiteX19" fmla="*/ 167 w 10000"/>
                          <a:gd name="connsiteY19" fmla="*/ 6089 h 10000"/>
                          <a:gd name="connsiteX20" fmla="*/ 167 w 10000"/>
                          <a:gd name="connsiteY20" fmla="*/ 6215 h 10000"/>
                          <a:gd name="connsiteX21" fmla="*/ 167 w 10000"/>
                          <a:gd name="connsiteY21" fmla="*/ 6424 h 10000"/>
                          <a:gd name="connsiteX22" fmla="*/ 167 w 10000"/>
                          <a:gd name="connsiteY22" fmla="*/ 6684 h 10000"/>
                          <a:gd name="connsiteX23" fmla="*/ 167 w 10000"/>
                          <a:gd name="connsiteY23" fmla="*/ 6989 h 10000"/>
                          <a:gd name="connsiteX24" fmla="*/ 167 w 10000"/>
                          <a:gd name="connsiteY24" fmla="*/ 7324 h 10000"/>
                          <a:gd name="connsiteX25" fmla="*/ 180 w 10000"/>
                          <a:gd name="connsiteY25" fmla="*/ 7674 h 10000"/>
                          <a:gd name="connsiteX26" fmla="*/ 180 w 10000"/>
                          <a:gd name="connsiteY26" fmla="*/ 8031 h 10000"/>
                          <a:gd name="connsiteX27" fmla="*/ 180 w 10000"/>
                          <a:gd name="connsiteY27" fmla="*/ 8381 h 10000"/>
                          <a:gd name="connsiteX28" fmla="*/ 180 w 10000"/>
                          <a:gd name="connsiteY28" fmla="*/ 8709 h 10000"/>
                          <a:gd name="connsiteX29" fmla="*/ 180 w 10000"/>
                          <a:gd name="connsiteY29" fmla="*/ 9006 h 10000"/>
                          <a:gd name="connsiteX30" fmla="*/ 192 w 10000"/>
                          <a:gd name="connsiteY30" fmla="*/ 9267 h 10000"/>
                          <a:gd name="connsiteX31" fmla="*/ 192 w 10000"/>
                          <a:gd name="connsiteY31" fmla="*/ 9461 h 10000"/>
                          <a:gd name="connsiteX32" fmla="*/ 192 w 10000"/>
                          <a:gd name="connsiteY32" fmla="*/ 9580 h 10000"/>
                          <a:gd name="connsiteX33" fmla="*/ 192 w 10000"/>
                          <a:gd name="connsiteY33" fmla="*/ 9632 h 10000"/>
                          <a:gd name="connsiteX34" fmla="*/ 8980 w 10000"/>
                          <a:gd name="connsiteY34" fmla="*/ 4630 h 10000"/>
                          <a:gd name="connsiteX35" fmla="*/ 8868 w 10000"/>
                          <a:gd name="connsiteY35" fmla="*/ 5150 h 10000"/>
                          <a:gd name="connsiteX36" fmla="*/ 243 w 10000"/>
                          <a:gd name="connsiteY36" fmla="*/ 10000 h 10000"/>
                          <a:gd name="connsiteX37" fmla="*/ 18 w 10000"/>
                          <a:gd name="connsiteY37" fmla="*/ 9304 h 10000"/>
                          <a:gd name="connsiteX38" fmla="*/ 18 w 10000"/>
                          <a:gd name="connsiteY38" fmla="*/ 5985 h 10000"/>
                          <a:gd name="connsiteX39" fmla="*/ 81 w 10000"/>
                          <a:gd name="connsiteY39" fmla="*/ 5709 h 10000"/>
                          <a:gd name="connsiteX40" fmla="*/ 279 w 10000"/>
                          <a:gd name="connsiteY40" fmla="*/ 5396 h 10000"/>
                          <a:gd name="connsiteX41" fmla="*/ 1541 w 10000"/>
                          <a:gd name="connsiteY41" fmla="*/ 4615 h 10000"/>
                          <a:gd name="connsiteX42" fmla="*/ 3368 w 10000"/>
                          <a:gd name="connsiteY42" fmla="*/ 3595 h 10000"/>
                          <a:gd name="connsiteX43" fmla="*/ 9459 w 10000"/>
                          <a:gd name="connsiteY43" fmla="*/ 205 h 10000"/>
                          <a:gd name="connsiteX44" fmla="*/ 9857 w 10000"/>
                          <a:gd name="connsiteY4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324 w 10000"/>
                          <a:gd name="connsiteY7" fmla="*/ 4846 h 10000"/>
                          <a:gd name="connsiteX8" fmla="*/ 1050 w 10000"/>
                          <a:gd name="connsiteY8" fmla="*/ 5017 h 10000"/>
                          <a:gd name="connsiteX9" fmla="*/ 820 w 10000"/>
                          <a:gd name="connsiteY9" fmla="*/ 5150 h 10000"/>
                          <a:gd name="connsiteX10" fmla="*/ 640 w 10000"/>
                          <a:gd name="connsiteY10" fmla="*/ 5278 h 10000"/>
                          <a:gd name="connsiteX11" fmla="*/ 497 w 10000"/>
                          <a:gd name="connsiteY11" fmla="*/ 5367 h 10000"/>
                          <a:gd name="connsiteX12" fmla="*/ 472 w 10000"/>
                          <a:gd name="connsiteY12" fmla="*/ 5381 h 10000"/>
                          <a:gd name="connsiteX13" fmla="*/ 428 w 10000"/>
                          <a:gd name="connsiteY13" fmla="*/ 5433 h 10000"/>
                          <a:gd name="connsiteX14" fmla="*/ 366 w 10000"/>
                          <a:gd name="connsiteY14" fmla="*/ 5500 h 10000"/>
                          <a:gd name="connsiteX15" fmla="*/ 298 w 10000"/>
                          <a:gd name="connsiteY15" fmla="*/ 5605 h 10000"/>
                          <a:gd name="connsiteX16" fmla="*/ 236 w 10000"/>
                          <a:gd name="connsiteY16" fmla="*/ 5731 h 10000"/>
                          <a:gd name="connsiteX17" fmla="*/ 180 w 10000"/>
                          <a:gd name="connsiteY17" fmla="*/ 5895 h 10000"/>
                          <a:gd name="connsiteX18" fmla="*/ 167 w 10000"/>
                          <a:gd name="connsiteY18" fmla="*/ 6089 h 10000"/>
                          <a:gd name="connsiteX19" fmla="*/ 167 w 10000"/>
                          <a:gd name="connsiteY19" fmla="*/ 6215 h 10000"/>
                          <a:gd name="connsiteX20" fmla="*/ 167 w 10000"/>
                          <a:gd name="connsiteY20" fmla="*/ 6424 h 10000"/>
                          <a:gd name="connsiteX21" fmla="*/ 167 w 10000"/>
                          <a:gd name="connsiteY21" fmla="*/ 6684 h 10000"/>
                          <a:gd name="connsiteX22" fmla="*/ 167 w 10000"/>
                          <a:gd name="connsiteY22" fmla="*/ 6989 h 10000"/>
                          <a:gd name="connsiteX23" fmla="*/ 167 w 10000"/>
                          <a:gd name="connsiteY23" fmla="*/ 7324 h 10000"/>
                          <a:gd name="connsiteX24" fmla="*/ 180 w 10000"/>
                          <a:gd name="connsiteY24" fmla="*/ 7674 h 10000"/>
                          <a:gd name="connsiteX25" fmla="*/ 180 w 10000"/>
                          <a:gd name="connsiteY25" fmla="*/ 8031 h 10000"/>
                          <a:gd name="connsiteX26" fmla="*/ 180 w 10000"/>
                          <a:gd name="connsiteY26" fmla="*/ 8381 h 10000"/>
                          <a:gd name="connsiteX27" fmla="*/ 180 w 10000"/>
                          <a:gd name="connsiteY27" fmla="*/ 8709 h 10000"/>
                          <a:gd name="connsiteX28" fmla="*/ 180 w 10000"/>
                          <a:gd name="connsiteY28" fmla="*/ 9006 h 10000"/>
                          <a:gd name="connsiteX29" fmla="*/ 192 w 10000"/>
                          <a:gd name="connsiteY29" fmla="*/ 9267 h 10000"/>
                          <a:gd name="connsiteX30" fmla="*/ 192 w 10000"/>
                          <a:gd name="connsiteY30" fmla="*/ 9461 h 10000"/>
                          <a:gd name="connsiteX31" fmla="*/ 192 w 10000"/>
                          <a:gd name="connsiteY31" fmla="*/ 9580 h 10000"/>
                          <a:gd name="connsiteX32" fmla="*/ 192 w 10000"/>
                          <a:gd name="connsiteY32" fmla="*/ 9632 h 10000"/>
                          <a:gd name="connsiteX33" fmla="*/ 8980 w 10000"/>
                          <a:gd name="connsiteY33" fmla="*/ 4630 h 10000"/>
                          <a:gd name="connsiteX34" fmla="*/ 8868 w 10000"/>
                          <a:gd name="connsiteY34" fmla="*/ 5150 h 10000"/>
                          <a:gd name="connsiteX35" fmla="*/ 243 w 10000"/>
                          <a:gd name="connsiteY35" fmla="*/ 10000 h 10000"/>
                          <a:gd name="connsiteX36" fmla="*/ 18 w 10000"/>
                          <a:gd name="connsiteY36" fmla="*/ 9304 h 10000"/>
                          <a:gd name="connsiteX37" fmla="*/ 18 w 10000"/>
                          <a:gd name="connsiteY37" fmla="*/ 5985 h 10000"/>
                          <a:gd name="connsiteX38" fmla="*/ 81 w 10000"/>
                          <a:gd name="connsiteY38" fmla="*/ 5709 h 10000"/>
                          <a:gd name="connsiteX39" fmla="*/ 279 w 10000"/>
                          <a:gd name="connsiteY39" fmla="*/ 5396 h 10000"/>
                          <a:gd name="connsiteX40" fmla="*/ 1541 w 10000"/>
                          <a:gd name="connsiteY40" fmla="*/ 4615 h 10000"/>
                          <a:gd name="connsiteX41" fmla="*/ 3368 w 10000"/>
                          <a:gd name="connsiteY41" fmla="*/ 3595 h 10000"/>
                          <a:gd name="connsiteX42" fmla="*/ 9459 w 10000"/>
                          <a:gd name="connsiteY42" fmla="*/ 205 h 10000"/>
                          <a:gd name="connsiteX43" fmla="*/ 9857 w 10000"/>
                          <a:gd name="connsiteY4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1050 w 10000"/>
                          <a:gd name="connsiteY7" fmla="*/ 5017 h 10000"/>
                          <a:gd name="connsiteX8" fmla="*/ 820 w 10000"/>
                          <a:gd name="connsiteY8" fmla="*/ 5150 h 10000"/>
                          <a:gd name="connsiteX9" fmla="*/ 640 w 10000"/>
                          <a:gd name="connsiteY9" fmla="*/ 5278 h 10000"/>
                          <a:gd name="connsiteX10" fmla="*/ 497 w 10000"/>
                          <a:gd name="connsiteY10" fmla="*/ 5367 h 10000"/>
                          <a:gd name="connsiteX11" fmla="*/ 472 w 10000"/>
                          <a:gd name="connsiteY11" fmla="*/ 5381 h 10000"/>
                          <a:gd name="connsiteX12" fmla="*/ 428 w 10000"/>
                          <a:gd name="connsiteY12" fmla="*/ 5433 h 10000"/>
                          <a:gd name="connsiteX13" fmla="*/ 366 w 10000"/>
                          <a:gd name="connsiteY13" fmla="*/ 5500 h 10000"/>
                          <a:gd name="connsiteX14" fmla="*/ 298 w 10000"/>
                          <a:gd name="connsiteY14" fmla="*/ 5605 h 10000"/>
                          <a:gd name="connsiteX15" fmla="*/ 236 w 10000"/>
                          <a:gd name="connsiteY15" fmla="*/ 5731 h 10000"/>
                          <a:gd name="connsiteX16" fmla="*/ 180 w 10000"/>
                          <a:gd name="connsiteY16" fmla="*/ 5895 h 10000"/>
                          <a:gd name="connsiteX17" fmla="*/ 167 w 10000"/>
                          <a:gd name="connsiteY17" fmla="*/ 6089 h 10000"/>
                          <a:gd name="connsiteX18" fmla="*/ 167 w 10000"/>
                          <a:gd name="connsiteY18" fmla="*/ 6215 h 10000"/>
                          <a:gd name="connsiteX19" fmla="*/ 167 w 10000"/>
                          <a:gd name="connsiteY19" fmla="*/ 6424 h 10000"/>
                          <a:gd name="connsiteX20" fmla="*/ 167 w 10000"/>
                          <a:gd name="connsiteY20" fmla="*/ 6684 h 10000"/>
                          <a:gd name="connsiteX21" fmla="*/ 167 w 10000"/>
                          <a:gd name="connsiteY21" fmla="*/ 6989 h 10000"/>
                          <a:gd name="connsiteX22" fmla="*/ 167 w 10000"/>
                          <a:gd name="connsiteY22" fmla="*/ 7324 h 10000"/>
                          <a:gd name="connsiteX23" fmla="*/ 180 w 10000"/>
                          <a:gd name="connsiteY23" fmla="*/ 7674 h 10000"/>
                          <a:gd name="connsiteX24" fmla="*/ 180 w 10000"/>
                          <a:gd name="connsiteY24" fmla="*/ 8031 h 10000"/>
                          <a:gd name="connsiteX25" fmla="*/ 180 w 10000"/>
                          <a:gd name="connsiteY25" fmla="*/ 8381 h 10000"/>
                          <a:gd name="connsiteX26" fmla="*/ 180 w 10000"/>
                          <a:gd name="connsiteY26" fmla="*/ 8709 h 10000"/>
                          <a:gd name="connsiteX27" fmla="*/ 180 w 10000"/>
                          <a:gd name="connsiteY27" fmla="*/ 9006 h 10000"/>
                          <a:gd name="connsiteX28" fmla="*/ 192 w 10000"/>
                          <a:gd name="connsiteY28" fmla="*/ 9267 h 10000"/>
                          <a:gd name="connsiteX29" fmla="*/ 192 w 10000"/>
                          <a:gd name="connsiteY29" fmla="*/ 9461 h 10000"/>
                          <a:gd name="connsiteX30" fmla="*/ 192 w 10000"/>
                          <a:gd name="connsiteY30" fmla="*/ 9580 h 10000"/>
                          <a:gd name="connsiteX31" fmla="*/ 192 w 10000"/>
                          <a:gd name="connsiteY31" fmla="*/ 9632 h 10000"/>
                          <a:gd name="connsiteX32" fmla="*/ 8980 w 10000"/>
                          <a:gd name="connsiteY32" fmla="*/ 4630 h 10000"/>
                          <a:gd name="connsiteX33" fmla="*/ 8868 w 10000"/>
                          <a:gd name="connsiteY33" fmla="*/ 5150 h 10000"/>
                          <a:gd name="connsiteX34" fmla="*/ 243 w 10000"/>
                          <a:gd name="connsiteY34" fmla="*/ 10000 h 10000"/>
                          <a:gd name="connsiteX35" fmla="*/ 18 w 10000"/>
                          <a:gd name="connsiteY35" fmla="*/ 9304 h 10000"/>
                          <a:gd name="connsiteX36" fmla="*/ 18 w 10000"/>
                          <a:gd name="connsiteY36" fmla="*/ 5985 h 10000"/>
                          <a:gd name="connsiteX37" fmla="*/ 81 w 10000"/>
                          <a:gd name="connsiteY37" fmla="*/ 5709 h 10000"/>
                          <a:gd name="connsiteX38" fmla="*/ 279 w 10000"/>
                          <a:gd name="connsiteY38" fmla="*/ 5396 h 10000"/>
                          <a:gd name="connsiteX39" fmla="*/ 1541 w 10000"/>
                          <a:gd name="connsiteY39" fmla="*/ 4615 h 10000"/>
                          <a:gd name="connsiteX40" fmla="*/ 3368 w 10000"/>
                          <a:gd name="connsiteY40" fmla="*/ 3595 h 10000"/>
                          <a:gd name="connsiteX41" fmla="*/ 9459 w 10000"/>
                          <a:gd name="connsiteY41" fmla="*/ 205 h 10000"/>
                          <a:gd name="connsiteX42" fmla="*/ 9857 w 10000"/>
                          <a:gd name="connsiteY4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820 w 10000"/>
                          <a:gd name="connsiteY7" fmla="*/ 5150 h 10000"/>
                          <a:gd name="connsiteX8" fmla="*/ 640 w 10000"/>
                          <a:gd name="connsiteY8" fmla="*/ 5278 h 10000"/>
                          <a:gd name="connsiteX9" fmla="*/ 497 w 10000"/>
                          <a:gd name="connsiteY9" fmla="*/ 5367 h 10000"/>
                          <a:gd name="connsiteX10" fmla="*/ 472 w 10000"/>
                          <a:gd name="connsiteY10" fmla="*/ 5381 h 10000"/>
                          <a:gd name="connsiteX11" fmla="*/ 428 w 10000"/>
                          <a:gd name="connsiteY11" fmla="*/ 5433 h 10000"/>
                          <a:gd name="connsiteX12" fmla="*/ 366 w 10000"/>
                          <a:gd name="connsiteY12" fmla="*/ 5500 h 10000"/>
                          <a:gd name="connsiteX13" fmla="*/ 298 w 10000"/>
                          <a:gd name="connsiteY13" fmla="*/ 5605 h 10000"/>
                          <a:gd name="connsiteX14" fmla="*/ 236 w 10000"/>
                          <a:gd name="connsiteY14" fmla="*/ 5731 h 10000"/>
                          <a:gd name="connsiteX15" fmla="*/ 180 w 10000"/>
                          <a:gd name="connsiteY15" fmla="*/ 5895 h 10000"/>
                          <a:gd name="connsiteX16" fmla="*/ 167 w 10000"/>
                          <a:gd name="connsiteY16" fmla="*/ 6089 h 10000"/>
                          <a:gd name="connsiteX17" fmla="*/ 167 w 10000"/>
                          <a:gd name="connsiteY17" fmla="*/ 6215 h 10000"/>
                          <a:gd name="connsiteX18" fmla="*/ 167 w 10000"/>
                          <a:gd name="connsiteY18" fmla="*/ 6424 h 10000"/>
                          <a:gd name="connsiteX19" fmla="*/ 167 w 10000"/>
                          <a:gd name="connsiteY19" fmla="*/ 6684 h 10000"/>
                          <a:gd name="connsiteX20" fmla="*/ 167 w 10000"/>
                          <a:gd name="connsiteY20" fmla="*/ 6989 h 10000"/>
                          <a:gd name="connsiteX21" fmla="*/ 167 w 10000"/>
                          <a:gd name="connsiteY21" fmla="*/ 7324 h 10000"/>
                          <a:gd name="connsiteX22" fmla="*/ 180 w 10000"/>
                          <a:gd name="connsiteY22" fmla="*/ 7674 h 10000"/>
                          <a:gd name="connsiteX23" fmla="*/ 180 w 10000"/>
                          <a:gd name="connsiteY23" fmla="*/ 8031 h 10000"/>
                          <a:gd name="connsiteX24" fmla="*/ 180 w 10000"/>
                          <a:gd name="connsiteY24" fmla="*/ 8381 h 10000"/>
                          <a:gd name="connsiteX25" fmla="*/ 180 w 10000"/>
                          <a:gd name="connsiteY25" fmla="*/ 8709 h 10000"/>
                          <a:gd name="connsiteX26" fmla="*/ 180 w 10000"/>
                          <a:gd name="connsiteY26" fmla="*/ 9006 h 10000"/>
                          <a:gd name="connsiteX27" fmla="*/ 192 w 10000"/>
                          <a:gd name="connsiteY27" fmla="*/ 9267 h 10000"/>
                          <a:gd name="connsiteX28" fmla="*/ 192 w 10000"/>
                          <a:gd name="connsiteY28" fmla="*/ 9461 h 10000"/>
                          <a:gd name="connsiteX29" fmla="*/ 192 w 10000"/>
                          <a:gd name="connsiteY29" fmla="*/ 9580 h 10000"/>
                          <a:gd name="connsiteX30" fmla="*/ 192 w 10000"/>
                          <a:gd name="connsiteY30" fmla="*/ 9632 h 10000"/>
                          <a:gd name="connsiteX31" fmla="*/ 8980 w 10000"/>
                          <a:gd name="connsiteY31" fmla="*/ 4630 h 10000"/>
                          <a:gd name="connsiteX32" fmla="*/ 8868 w 10000"/>
                          <a:gd name="connsiteY32" fmla="*/ 5150 h 10000"/>
                          <a:gd name="connsiteX33" fmla="*/ 243 w 10000"/>
                          <a:gd name="connsiteY33" fmla="*/ 10000 h 10000"/>
                          <a:gd name="connsiteX34" fmla="*/ 18 w 10000"/>
                          <a:gd name="connsiteY34" fmla="*/ 9304 h 10000"/>
                          <a:gd name="connsiteX35" fmla="*/ 18 w 10000"/>
                          <a:gd name="connsiteY35" fmla="*/ 5985 h 10000"/>
                          <a:gd name="connsiteX36" fmla="*/ 81 w 10000"/>
                          <a:gd name="connsiteY36" fmla="*/ 5709 h 10000"/>
                          <a:gd name="connsiteX37" fmla="*/ 279 w 10000"/>
                          <a:gd name="connsiteY37" fmla="*/ 5396 h 10000"/>
                          <a:gd name="connsiteX38" fmla="*/ 1541 w 10000"/>
                          <a:gd name="connsiteY38" fmla="*/ 4615 h 10000"/>
                          <a:gd name="connsiteX39" fmla="*/ 3368 w 10000"/>
                          <a:gd name="connsiteY39" fmla="*/ 3595 h 10000"/>
                          <a:gd name="connsiteX40" fmla="*/ 9459 w 10000"/>
                          <a:gd name="connsiteY40" fmla="*/ 205 h 10000"/>
                          <a:gd name="connsiteX41" fmla="*/ 9857 w 10000"/>
                          <a:gd name="connsiteY4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640 w 10000"/>
                          <a:gd name="connsiteY7" fmla="*/ 5278 h 10000"/>
                          <a:gd name="connsiteX8" fmla="*/ 497 w 10000"/>
                          <a:gd name="connsiteY8" fmla="*/ 5367 h 10000"/>
                          <a:gd name="connsiteX9" fmla="*/ 472 w 10000"/>
                          <a:gd name="connsiteY9" fmla="*/ 5381 h 10000"/>
                          <a:gd name="connsiteX10" fmla="*/ 428 w 10000"/>
                          <a:gd name="connsiteY10" fmla="*/ 5433 h 10000"/>
                          <a:gd name="connsiteX11" fmla="*/ 366 w 10000"/>
                          <a:gd name="connsiteY11" fmla="*/ 5500 h 10000"/>
                          <a:gd name="connsiteX12" fmla="*/ 298 w 10000"/>
                          <a:gd name="connsiteY12" fmla="*/ 5605 h 10000"/>
                          <a:gd name="connsiteX13" fmla="*/ 236 w 10000"/>
                          <a:gd name="connsiteY13" fmla="*/ 5731 h 10000"/>
                          <a:gd name="connsiteX14" fmla="*/ 180 w 10000"/>
                          <a:gd name="connsiteY14" fmla="*/ 5895 h 10000"/>
                          <a:gd name="connsiteX15" fmla="*/ 167 w 10000"/>
                          <a:gd name="connsiteY15" fmla="*/ 6089 h 10000"/>
                          <a:gd name="connsiteX16" fmla="*/ 167 w 10000"/>
                          <a:gd name="connsiteY16" fmla="*/ 6215 h 10000"/>
                          <a:gd name="connsiteX17" fmla="*/ 167 w 10000"/>
                          <a:gd name="connsiteY17" fmla="*/ 6424 h 10000"/>
                          <a:gd name="connsiteX18" fmla="*/ 167 w 10000"/>
                          <a:gd name="connsiteY18" fmla="*/ 6684 h 10000"/>
                          <a:gd name="connsiteX19" fmla="*/ 167 w 10000"/>
                          <a:gd name="connsiteY19" fmla="*/ 6989 h 10000"/>
                          <a:gd name="connsiteX20" fmla="*/ 167 w 10000"/>
                          <a:gd name="connsiteY20" fmla="*/ 7324 h 10000"/>
                          <a:gd name="connsiteX21" fmla="*/ 180 w 10000"/>
                          <a:gd name="connsiteY21" fmla="*/ 7674 h 10000"/>
                          <a:gd name="connsiteX22" fmla="*/ 180 w 10000"/>
                          <a:gd name="connsiteY22" fmla="*/ 8031 h 10000"/>
                          <a:gd name="connsiteX23" fmla="*/ 180 w 10000"/>
                          <a:gd name="connsiteY23" fmla="*/ 8381 h 10000"/>
                          <a:gd name="connsiteX24" fmla="*/ 180 w 10000"/>
                          <a:gd name="connsiteY24" fmla="*/ 8709 h 10000"/>
                          <a:gd name="connsiteX25" fmla="*/ 180 w 10000"/>
                          <a:gd name="connsiteY25" fmla="*/ 9006 h 10000"/>
                          <a:gd name="connsiteX26" fmla="*/ 192 w 10000"/>
                          <a:gd name="connsiteY26" fmla="*/ 9267 h 10000"/>
                          <a:gd name="connsiteX27" fmla="*/ 192 w 10000"/>
                          <a:gd name="connsiteY27" fmla="*/ 9461 h 10000"/>
                          <a:gd name="connsiteX28" fmla="*/ 192 w 10000"/>
                          <a:gd name="connsiteY28" fmla="*/ 9580 h 10000"/>
                          <a:gd name="connsiteX29" fmla="*/ 192 w 10000"/>
                          <a:gd name="connsiteY29" fmla="*/ 9632 h 10000"/>
                          <a:gd name="connsiteX30" fmla="*/ 8980 w 10000"/>
                          <a:gd name="connsiteY30" fmla="*/ 4630 h 10000"/>
                          <a:gd name="connsiteX31" fmla="*/ 8868 w 10000"/>
                          <a:gd name="connsiteY31" fmla="*/ 5150 h 10000"/>
                          <a:gd name="connsiteX32" fmla="*/ 243 w 10000"/>
                          <a:gd name="connsiteY32" fmla="*/ 10000 h 10000"/>
                          <a:gd name="connsiteX33" fmla="*/ 18 w 10000"/>
                          <a:gd name="connsiteY33" fmla="*/ 9304 h 10000"/>
                          <a:gd name="connsiteX34" fmla="*/ 18 w 10000"/>
                          <a:gd name="connsiteY34" fmla="*/ 5985 h 10000"/>
                          <a:gd name="connsiteX35" fmla="*/ 81 w 10000"/>
                          <a:gd name="connsiteY35" fmla="*/ 5709 h 10000"/>
                          <a:gd name="connsiteX36" fmla="*/ 279 w 10000"/>
                          <a:gd name="connsiteY36" fmla="*/ 5396 h 10000"/>
                          <a:gd name="connsiteX37" fmla="*/ 1541 w 10000"/>
                          <a:gd name="connsiteY37" fmla="*/ 4615 h 10000"/>
                          <a:gd name="connsiteX38" fmla="*/ 3368 w 10000"/>
                          <a:gd name="connsiteY38" fmla="*/ 3595 h 10000"/>
                          <a:gd name="connsiteX39" fmla="*/ 9459 w 10000"/>
                          <a:gd name="connsiteY39" fmla="*/ 205 h 10000"/>
                          <a:gd name="connsiteX40" fmla="*/ 9857 w 10000"/>
                          <a:gd name="connsiteY4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428 w 10000"/>
                          <a:gd name="connsiteY9" fmla="*/ 5433 h 10000"/>
                          <a:gd name="connsiteX10" fmla="*/ 366 w 10000"/>
                          <a:gd name="connsiteY10" fmla="*/ 5500 h 10000"/>
                          <a:gd name="connsiteX11" fmla="*/ 298 w 10000"/>
                          <a:gd name="connsiteY11" fmla="*/ 5605 h 10000"/>
                          <a:gd name="connsiteX12" fmla="*/ 236 w 10000"/>
                          <a:gd name="connsiteY12" fmla="*/ 5731 h 10000"/>
                          <a:gd name="connsiteX13" fmla="*/ 180 w 10000"/>
                          <a:gd name="connsiteY13" fmla="*/ 5895 h 10000"/>
                          <a:gd name="connsiteX14" fmla="*/ 167 w 10000"/>
                          <a:gd name="connsiteY14" fmla="*/ 6089 h 10000"/>
                          <a:gd name="connsiteX15" fmla="*/ 167 w 10000"/>
                          <a:gd name="connsiteY15" fmla="*/ 6215 h 10000"/>
                          <a:gd name="connsiteX16" fmla="*/ 167 w 10000"/>
                          <a:gd name="connsiteY16" fmla="*/ 6424 h 10000"/>
                          <a:gd name="connsiteX17" fmla="*/ 167 w 10000"/>
                          <a:gd name="connsiteY17" fmla="*/ 6684 h 10000"/>
                          <a:gd name="connsiteX18" fmla="*/ 167 w 10000"/>
                          <a:gd name="connsiteY18" fmla="*/ 6989 h 10000"/>
                          <a:gd name="connsiteX19" fmla="*/ 167 w 10000"/>
                          <a:gd name="connsiteY19" fmla="*/ 7324 h 10000"/>
                          <a:gd name="connsiteX20" fmla="*/ 180 w 10000"/>
                          <a:gd name="connsiteY20" fmla="*/ 7674 h 10000"/>
                          <a:gd name="connsiteX21" fmla="*/ 180 w 10000"/>
                          <a:gd name="connsiteY21" fmla="*/ 8031 h 10000"/>
                          <a:gd name="connsiteX22" fmla="*/ 180 w 10000"/>
                          <a:gd name="connsiteY22" fmla="*/ 8381 h 10000"/>
                          <a:gd name="connsiteX23" fmla="*/ 180 w 10000"/>
                          <a:gd name="connsiteY23" fmla="*/ 8709 h 10000"/>
                          <a:gd name="connsiteX24" fmla="*/ 180 w 10000"/>
                          <a:gd name="connsiteY24" fmla="*/ 9006 h 10000"/>
                          <a:gd name="connsiteX25" fmla="*/ 192 w 10000"/>
                          <a:gd name="connsiteY25" fmla="*/ 9267 h 10000"/>
                          <a:gd name="connsiteX26" fmla="*/ 192 w 10000"/>
                          <a:gd name="connsiteY26" fmla="*/ 9461 h 10000"/>
                          <a:gd name="connsiteX27" fmla="*/ 192 w 10000"/>
                          <a:gd name="connsiteY27" fmla="*/ 9580 h 10000"/>
                          <a:gd name="connsiteX28" fmla="*/ 192 w 10000"/>
                          <a:gd name="connsiteY28" fmla="*/ 9632 h 10000"/>
                          <a:gd name="connsiteX29" fmla="*/ 8980 w 10000"/>
                          <a:gd name="connsiteY29" fmla="*/ 4630 h 10000"/>
                          <a:gd name="connsiteX30" fmla="*/ 8868 w 10000"/>
                          <a:gd name="connsiteY30" fmla="*/ 5150 h 10000"/>
                          <a:gd name="connsiteX31" fmla="*/ 243 w 10000"/>
                          <a:gd name="connsiteY31" fmla="*/ 10000 h 10000"/>
                          <a:gd name="connsiteX32" fmla="*/ 18 w 10000"/>
                          <a:gd name="connsiteY32" fmla="*/ 9304 h 10000"/>
                          <a:gd name="connsiteX33" fmla="*/ 18 w 10000"/>
                          <a:gd name="connsiteY33" fmla="*/ 5985 h 10000"/>
                          <a:gd name="connsiteX34" fmla="*/ 81 w 10000"/>
                          <a:gd name="connsiteY34" fmla="*/ 5709 h 10000"/>
                          <a:gd name="connsiteX35" fmla="*/ 279 w 10000"/>
                          <a:gd name="connsiteY35" fmla="*/ 5396 h 10000"/>
                          <a:gd name="connsiteX36" fmla="*/ 1541 w 10000"/>
                          <a:gd name="connsiteY36" fmla="*/ 4615 h 10000"/>
                          <a:gd name="connsiteX37" fmla="*/ 3368 w 10000"/>
                          <a:gd name="connsiteY37" fmla="*/ 3595 h 10000"/>
                          <a:gd name="connsiteX38" fmla="*/ 9459 w 10000"/>
                          <a:gd name="connsiteY38" fmla="*/ 205 h 10000"/>
                          <a:gd name="connsiteX39" fmla="*/ 9857 w 10000"/>
                          <a:gd name="connsiteY3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472 w 10000"/>
                          <a:gd name="connsiteY8" fmla="*/ 5381 h 10000"/>
                          <a:gd name="connsiteX9" fmla="*/ 366 w 10000"/>
                          <a:gd name="connsiteY9" fmla="*/ 5500 h 10000"/>
                          <a:gd name="connsiteX10" fmla="*/ 298 w 10000"/>
                          <a:gd name="connsiteY10" fmla="*/ 5605 h 10000"/>
                          <a:gd name="connsiteX11" fmla="*/ 236 w 10000"/>
                          <a:gd name="connsiteY11" fmla="*/ 5731 h 10000"/>
                          <a:gd name="connsiteX12" fmla="*/ 180 w 10000"/>
                          <a:gd name="connsiteY12" fmla="*/ 5895 h 10000"/>
                          <a:gd name="connsiteX13" fmla="*/ 167 w 10000"/>
                          <a:gd name="connsiteY13" fmla="*/ 6089 h 10000"/>
                          <a:gd name="connsiteX14" fmla="*/ 167 w 10000"/>
                          <a:gd name="connsiteY14" fmla="*/ 6215 h 10000"/>
                          <a:gd name="connsiteX15" fmla="*/ 167 w 10000"/>
                          <a:gd name="connsiteY15" fmla="*/ 6424 h 10000"/>
                          <a:gd name="connsiteX16" fmla="*/ 167 w 10000"/>
                          <a:gd name="connsiteY16" fmla="*/ 6684 h 10000"/>
                          <a:gd name="connsiteX17" fmla="*/ 167 w 10000"/>
                          <a:gd name="connsiteY17" fmla="*/ 6989 h 10000"/>
                          <a:gd name="connsiteX18" fmla="*/ 167 w 10000"/>
                          <a:gd name="connsiteY18" fmla="*/ 7324 h 10000"/>
                          <a:gd name="connsiteX19" fmla="*/ 180 w 10000"/>
                          <a:gd name="connsiteY19" fmla="*/ 7674 h 10000"/>
                          <a:gd name="connsiteX20" fmla="*/ 180 w 10000"/>
                          <a:gd name="connsiteY20" fmla="*/ 8031 h 10000"/>
                          <a:gd name="connsiteX21" fmla="*/ 180 w 10000"/>
                          <a:gd name="connsiteY21" fmla="*/ 8381 h 10000"/>
                          <a:gd name="connsiteX22" fmla="*/ 180 w 10000"/>
                          <a:gd name="connsiteY22" fmla="*/ 8709 h 10000"/>
                          <a:gd name="connsiteX23" fmla="*/ 180 w 10000"/>
                          <a:gd name="connsiteY23" fmla="*/ 9006 h 10000"/>
                          <a:gd name="connsiteX24" fmla="*/ 192 w 10000"/>
                          <a:gd name="connsiteY24" fmla="*/ 9267 h 10000"/>
                          <a:gd name="connsiteX25" fmla="*/ 192 w 10000"/>
                          <a:gd name="connsiteY25" fmla="*/ 9461 h 10000"/>
                          <a:gd name="connsiteX26" fmla="*/ 192 w 10000"/>
                          <a:gd name="connsiteY26" fmla="*/ 9580 h 10000"/>
                          <a:gd name="connsiteX27" fmla="*/ 192 w 10000"/>
                          <a:gd name="connsiteY27" fmla="*/ 9632 h 10000"/>
                          <a:gd name="connsiteX28" fmla="*/ 8980 w 10000"/>
                          <a:gd name="connsiteY28" fmla="*/ 4630 h 10000"/>
                          <a:gd name="connsiteX29" fmla="*/ 8868 w 10000"/>
                          <a:gd name="connsiteY29" fmla="*/ 5150 h 10000"/>
                          <a:gd name="connsiteX30" fmla="*/ 243 w 10000"/>
                          <a:gd name="connsiteY30" fmla="*/ 10000 h 10000"/>
                          <a:gd name="connsiteX31" fmla="*/ 18 w 10000"/>
                          <a:gd name="connsiteY31" fmla="*/ 9304 h 10000"/>
                          <a:gd name="connsiteX32" fmla="*/ 18 w 10000"/>
                          <a:gd name="connsiteY32" fmla="*/ 5985 h 10000"/>
                          <a:gd name="connsiteX33" fmla="*/ 81 w 10000"/>
                          <a:gd name="connsiteY33" fmla="*/ 5709 h 10000"/>
                          <a:gd name="connsiteX34" fmla="*/ 279 w 10000"/>
                          <a:gd name="connsiteY34" fmla="*/ 5396 h 10000"/>
                          <a:gd name="connsiteX35" fmla="*/ 1541 w 10000"/>
                          <a:gd name="connsiteY35" fmla="*/ 4615 h 10000"/>
                          <a:gd name="connsiteX36" fmla="*/ 3368 w 10000"/>
                          <a:gd name="connsiteY36" fmla="*/ 3595 h 10000"/>
                          <a:gd name="connsiteX37" fmla="*/ 9459 w 10000"/>
                          <a:gd name="connsiteY37" fmla="*/ 205 h 10000"/>
                          <a:gd name="connsiteX38" fmla="*/ 9857 w 10000"/>
                          <a:gd name="connsiteY3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497 w 10000"/>
                          <a:gd name="connsiteY7" fmla="*/ 5367 h 10000"/>
                          <a:gd name="connsiteX8" fmla="*/ 366 w 10000"/>
                          <a:gd name="connsiteY8" fmla="*/ 5500 h 10000"/>
                          <a:gd name="connsiteX9" fmla="*/ 298 w 10000"/>
                          <a:gd name="connsiteY9" fmla="*/ 5605 h 10000"/>
                          <a:gd name="connsiteX10" fmla="*/ 236 w 10000"/>
                          <a:gd name="connsiteY10" fmla="*/ 5731 h 10000"/>
                          <a:gd name="connsiteX11" fmla="*/ 180 w 10000"/>
                          <a:gd name="connsiteY11" fmla="*/ 5895 h 10000"/>
                          <a:gd name="connsiteX12" fmla="*/ 167 w 10000"/>
                          <a:gd name="connsiteY12" fmla="*/ 6089 h 10000"/>
                          <a:gd name="connsiteX13" fmla="*/ 167 w 10000"/>
                          <a:gd name="connsiteY13" fmla="*/ 6215 h 10000"/>
                          <a:gd name="connsiteX14" fmla="*/ 167 w 10000"/>
                          <a:gd name="connsiteY14" fmla="*/ 6424 h 10000"/>
                          <a:gd name="connsiteX15" fmla="*/ 167 w 10000"/>
                          <a:gd name="connsiteY15" fmla="*/ 6684 h 10000"/>
                          <a:gd name="connsiteX16" fmla="*/ 167 w 10000"/>
                          <a:gd name="connsiteY16" fmla="*/ 6989 h 10000"/>
                          <a:gd name="connsiteX17" fmla="*/ 167 w 10000"/>
                          <a:gd name="connsiteY17" fmla="*/ 7324 h 10000"/>
                          <a:gd name="connsiteX18" fmla="*/ 180 w 10000"/>
                          <a:gd name="connsiteY18" fmla="*/ 7674 h 10000"/>
                          <a:gd name="connsiteX19" fmla="*/ 180 w 10000"/>
                          <a:gd name="connsiteY19" fmla="*/ 8031 h 10000"/>
                          <a:gd name="connsiteX20" fmla="*/ 180 w 10000"/>
                          <a:gd name="connsiteY20" fmla="*/ 8381 h 10000"/>
                          <a:gd name="connsiteX21" fmla="*/ 180 w 10000"/>
                          <a:gd name="connsiteY21" fmla="*/ 8709 h 10000"/>
                          <a:gd name="connsiteX22" fmla="*/ 180 w 10000"/>
                          <a:gd name="connsiteY22" fmla="*/ 9006 h 10000"/>
                          <a:gd name="connsiteX23" fmla="*/ 192 w 10000"/>
                          <a:gd name="connsiteY23" fmla="*/ 9267 h 10000"/>
                          <a:gd name="connsiteX24" fmla="*/ 192 w 10000"/>
                          <a:gd name="connsiteY24" fmla="*/ 9461 h 10000"/>
                          <a:gd name="connsiteX25" fmla="*/ 192 w 10000"/>
                          <a:gd name="connsiteY25" fmla="*/ 9580 h 10000"/>
                          <a:gd name="connsiteX26" fmla="*/ 192 w 10000"/>
                          <a:gd name="connsiteY26" fmla="*/ 9632 h 10000"/>
                          <a:gd name="connsiteX27" fmla="*/ 8980 w 10000"/>
                          <a:gd name="connsiteY27" fmla="*/ 4630 h 10000"/>
                          <a:gd name="connsiteX28" fmla="*/ 8868 w 10000"/>
                          <a:gd name="connsiteY28" fmla="*/ 5150 h 10000"/>
                          <a:gd name="connsiteX29" fmla="*/ 243 w 10000"/>
                          <a:gd name="connsiteY29" fmla="*/ 10000 h 10000"/>
                          <a:gd name="connsiteX30" fmla="*/ 18 w 10000"/>
                          <a:gd name="connsiteY30" fmla="*/ 9304 h 10000"/>
                          <a:gd name="connsiteX31" fmla="*/ 18 w 10000"/>
                          <a:gd name="connsiteY31" fmla="*/ 5985 h 10000"/>
                          <a:gd name="connsiteX32" fmla="*/ 81 w 10000"/>
                          <a:gd name="connsiteY32" fmla="*/ 5709 h 10000"/>
                          <a:gd name="connsiteX33" fmla="*/ 279 w 10000"/>
                          <a:gd name="connsiteY33" fmla="*/ 5396 h 10000"/>
                          <a:gd name="connsiteX34" fmla="*/ 1541 w 10000"/>
                          <a:gd name="connsiteY34" fmla="*/ 4615 h 10000"/>
                          <a:gd name="connsiteX35" fmla="*/ 3368 w 10000"/>
                          <a:gd name="connsiteY35" fmla="*/ 3595 h 10000"/>
                          <a:gd name="connsiteX36" fmla="*/ 9459 w 10000"/>
                          <a:gd name="connsiteY36" fmla="*/ 205 h 10000"/>
                          <a:gd name="connsiteX37" fmla="*/ 9857 w 10000"/>
                          <a:gd name="connsiteY3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1541 w 10000"/>
                          <a:gd name="connsiteY33" fmla="*/ 4615 h 10000"/>
                          <a:gd name="connsiteX34" fmla="*/ 3368 w 10000"/>
                          <a:gd name="connsiteY34" fmla="*/ 3595 h 10000"/>
                          <a:gd name="connsiteX35" fmla="*/ 9459 w 10000"/>
                          <a:gd name="connsiteY35" fmla="*/ 205 h 10000"/>
                          <a:gd name="connsiteX36" fmla="*/ 9857 w 10000"/>
                          <a:gd name="connsiteY3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298 w 10000"/>
                          <a:gd name="connsiteY8" fmla="*/ 5605 h 10000"/>
                          <a:gd name="connsiteX9" fmla="*/ 236 w 10000"/>
                          <a:gd name="connsiteY9" fmla="*/ 5731 h 10000"/>
                          <a:gd name="connsiteX10" fmla="*/ 180 w 10000"/>
                          <a:gd name="connsiteY10" fmla="*/ 5895 h 10000"/>
                          <a:gd name="connsiteX11" fmla="*/ 167 w 10000"/>
                          <a:gd name="connsiteY11" fmla="*/ 6089 h 10000"/>
                          <a:gd name="connsiteX12" fmla="*/ 167 w 10000"/>
                          <a:gd name="connsiteY12" fmla="*/ 6215 h 10000"/>
                          <a:gd name="connsiteX13" fmla="*/ 167 w 10000"/>
                          <a:gd name="connsiteY13" fmla="*/ 6424 h 10000"/>
                          <a:gd name="connsiteX14" fmla="*/ 167 w 10000"/>
                          <a:gd name="connsiteY14" fmla="*/ 6684 h 10000"/>
                          <a:gd name="connsiteX15" fmla="*/ 167 w 10000"/>
                          <a:gd name="connsiteY15" fmla="*/ 6989 h 10000"/>
                          <a:gd name="connsiteX16" fmla="*/ 167 w 10000"/>
                          <a:gd name="connsiteY16" fmla="*/ 7324 h 10000"/>
                          <a:gd name="connsiteX17" fmla="*/ 180 w 10000"/>
                          <a:gd name="connsiteY17" fmla="*/ 7674 h 10000"/>
                          <a:gd name="connsiteX18" fmla="*/ 180 w 10000"/>
                          <a:gd name="connsiteY18" fmla="*/ 8031 h 10000"/>
                          <a:gd name="connsiteX19" fmla="*/ 180 w 10000"/>
                          <a:gd name="connsiteY19" fmla="*/ 8381 h 10000"/>
                          <a:gd name="connsiteX20" fmla="*/ 180 w 10000"/>
                          <a:gd name="connsiteY20" fmla="*/ 8709 h 10000"/>
                          <a:gd name="connsiteX21" fmla="*/ 180 w 10000"/>
                          <a:gd name="connsiteY21" fmla="*/ 9006 h 10000"/>
                          <a:gd name="connsiteX22" fmla="*/ 192 w 10000"/>
                          <a:gd name="connsiteY22" fmla="*/ 9267 h 10000"/>
                          <a:gd name="connsiteX23" fmla="*/ 192 w 10000"/>
                          <a:gd name="connsiteY23" fmla="*/ 9461 h 10000"/>
                          <a:gd name="connsiteX24" fmla="*/ 192 w 10000"/>
                          <a:gd name="connsiteY24" fmla="*/ 9580 h 10000"/>
                          <a:gd name="connsiteX25" fmla="*/ 192 w 10000"/>
                          <a:gd name="connsiteY25" fmla="*/ 9632 h 10000"/>
                          <a:gd name="connsiteX26" fmla="*/ 8980 w 10000"/>
                          <a:gd name="connsiteY26" fmla="*/ 4630 h 10000"/>
                          <a:gd name="connsiteX27" fmla="*/ 8868 w 10000"/>
                          <a:gd name="connsiteY27" fmla="*/ 5150 h 10000"/>
                          <a:gd name="connsiteX28" fmla="*/ 243 w 10000"/>
                          <a:gd name="connsiteY28" fmla="*/ 10000 h 10000"/>
                          <a:gd name="connsiteX29" fmla="*/ 18 w 10000"/>
                          <a:gd name="connsiteY29" fmla="*/ 9304 h 10000"/>
                          <a:gd name="connsiteX30" fmla="*/ 18 w 10000"/>
                          <a:gd name="connsiteY30" fmla="*/ 5985 h 10000"/>
                          <a:gd name="connsiteX31" fmla="*/ 81 w 10000"/>
                          <a:gd name="connsiteY31" fmla="*/ 5709 h 10000"/>
                          <a:gd name="connsiteX32" fmla="*/ 279 w 10000"/>
                          <a:gd name="connsiteY32" fmla="*/ 5396 h 10000"/>
                          <a:gd name="connsiteX33" fmla="*/ 3368 w 10000"/>
                          <a:gd name="connsiteY33" fmla="*/ 3595 h 10000"/>
                          <a:gd name="connsiteX34" fmla="*/ 9459 w 10000"/>
                          <a:gd name="connsiteY34" fmla="*/ 205 h 10000"/>
                          <a:gd name="connsiteX35" fmla="*/ 9857 w 10000"/>
                          <a:gd name="connsiteY35" fmla="*/ 0 h 10000"/>
                          <a:gd name="connsiteX0" fmla="*/ 9994 w 10137"/>
                          <a:gd name="connsiteY0" fmla="*/ 0 h 10000"/>
                          <a:gd name="connsiteX1" fmla="*/ 10137 w 10137"/>
                          <a:gd name="connsiteY1" fmla="*/ 141 h 10000"/>
                          <a:gd name="connsiteX2" fmla="*/ 6569 w 10137"/>
                          <a:gd name="connsiteY2" fmla="*/ 2448 h 10000"/>
                          <a:gd name="connsiteX3" fmla="*/ 6352 w 10137"/>
                          <a:gd name="connsiteY3" fmla="*/ 2293 h 10000"/>
                          <a:gd name="connsiteX4" fmla="*/ 9950 w 10137"/>
                          <a:gd name="connsiteY4" fmla="*/ 147 h 10000"/>
                          <a:gd name="connsiteX5" fmla="*/ 8682 w 10137"/>
                          <a:gd name="connsiteY5" fmla="*/ 811 h 10000"/>
                          <a:gd name="connsiteX6" fmla="*/ 6787 w 10137"/>
                          <a:gd name="connsiteY6" fmla="*/ 1854 h 10000"/>
                          <a:gd name="connsiteX7" fmla="*/ 503 w 10137"/>
                          <a:gd name="connsiteY7" fmla="*/ 5500 h 10000"/>
                          <a:gd name="connsiteX8" fmla="*/ 373 w 10137"/>
                          <a:gd name="connsiteY8" fmla="*/ 5731 h 10000"/>
                          <a:gd name="connsiteX9" fmla="*/ 317 w 10137"/>
                          <a:gd name="connsiteY9" fmla="*/ 5895 h 10000"/>
                          <a:gd name="connsiteX10" fmla="*/ 304 w 10137"/>
                          <a:gd name="connsiteY10" fmla="*/ 6089 h 10000"/>
                          <a:gd name="connsiteX11" fmla="*/ 304 w 10137"/>
                          <a:gd name="connsiteY11" fmla="*/ 6215 h 10000"/>
                          <a:gd name="connsiteX12" fmla="*/ 304 w 10137"/>
                          <a:gd name="connsiteY12" fmla="*/ 6424 h 10000"/>
                          <a:gd name="connsiteX13" fmla="*/ 304 w 10137"/>
                          <a:gd name="connsiteY13" fmla="*/ 6684 h 10000"/>
                          <a:gd name="connsiteX14" fmla="*/ 304 w 10137"/>
                          <a:gd name="connsiteY14" fmla="*/ 6989 h 10000"/>
                          <a:gd name="connsiteX15" fmla="*/ 304 w 10137"/>
                          <a:gd name="connsiteY15" fmla="*/ 7324 h 10000"/>
                          <a:gd name="connsiteX16" fmla="*/ 317 w 10137"/>
                          <a:gd name="connsiteY16" fmla="*/ 7674 h 10000"/>
                          <a:gd name="connsiteX17" fmla="*/ 317 w 10137"/>
                          <a:gd name="connsiteY17" fmla="*/ 8031 h 10000"/>
                          <a:gd name="connsiteX18" fmla="*/ 317 w 10137"/>
                          <a:gd name="connsiteY18" fmla="*/ 8381 h 10000"/>
                          <a:gd name="connsiteX19" fmla="*/ 317 w 10137"/>
                          <a:gd name="connsiteY19" fmla="*/ 8709 h 10000"/>
                          <a:gd name="connsiteX20" fmla="*/ 317 w 10137"/>
                          <a:gd name="connsiteY20" fmla="*/ 9006 h 10000"/>
                          <a:gd name="connsiteX21" fmla="*/ 329 w 10137"/>
                          <a:gd name="connsiteY21" fmla="*/ 9267 h 10000"/>
                          <a:gd name="connsiteX22" fmla="*/ 329 w 10137"/>
                          <a:gd name="connsiteY22" fmla="*/ 9461 h 10000"/>
                          <a:gd name="connsiteX23" fmla="*/ 329 w 10137"/>
                          <a:gd name="connsiteY23" fmla="*/ 9580 h 10000"/>
                          <a:gd name="connsiteX24" fmla="*/ 329 w 10137"/>
                          <a:gd name="connsiteY24" fmla="*/ 9632 h 10000"/>
                          <a:gd name="connsiteX25" fmla="*/ 9117 w 10137"/>
                          <a:gd name="connsiteY25" fmla="*/ 4630 h 10000"/>
                          <a:gd name="connsiteX26" fmla="*/ 9005 w 10137"/>
                          <a:gd name="connsiteY26" fmla="*/ 5150 h 10000"/>
                          <a:gd name="connsiteX27" fmla="*/ 380 w 10137"/>
                          <a:gd name="connsiteY27" fmla="*/ 10000 h 10000"/>
                          <a:gd name="connsiteX28" fmla="*/ 155 w 10137"/>
                          <a:gd name="connsiteY28" fmla="*/ 9304 h 10000"/>
                          <a:gd name="connsiteX29" fmla="*/ 155 w 10137"/>
                          <a:gd name="connsiteY29" fmla="*/ 5985 h 10000"/>
                          <a:gd name="connsiteX30" fmla="*/ 218 w 10137"/>
                          <a:gd name="connsiteY30" fmla="*/ 5709 h 10000"/>
                          <a:gd name="connsiteX31" fmla="*/ 416 w 10137"/>
                          <a:gd name="connsiteY31" fmla="*/ 5396 h 10000"/>
                          <a:gd name="connsiteX32" fmla="*/ 3505 w 10137"/>
                          <a:gd name="connsiteY32" fmla="*/ 3595 h 10000"/>
                          <a:gd name="connsiteX33" fmla="*/ 9596 w 10137"/>
                          <a:gd name="connsiteY33" fmla="*/ 205 h 10000"/>
                          <a:gd name="connsiteX34" fmla="*/ 9994 w 10137"/>
                          <a:gd name="connsiteY34" fmla="*/ 0 h 10000"/>
                          <a:gd name="connsiteX0" fmla="*/ 10014 w 10157"/>
                          <a:gd name="connsiteY0" fmla="*/ 0 h 10000"/>
                          <a:gd name="connsiteX1" fmla="*/ 10157 w 10157"/>
                          <a:gd name="connsiteY1" fmla="*/ 141 h 10000"/>
                          <a:gd name="connsiteX2" fmla="*/ 6589 w 10157"/>
                          <a:gd name="connsiteY2" fmla="*/ 2448 h 10000"/>
                          <a:gd name="connsiteX3" fmla="*/ 6372 w 10157"/>
                          <a:gd name="connsiteY3" fmla="*/ 2293 h 10000"/>
                          <a:gd name="connsiteX4" fmla="*/ 9970 w 10157"/>
                          <a:gd name="connsiteY4" fmla="*/ 147 h 10000"/>
                          <a:gd name="connsiteX5" fmla="*/ 8702 w 10157"/>
                          <a:gd name="connsiteY5" fmla="*/ 811 h 10000"/>
                          <a:gd name="connsiteX6" fmla="*/ 6807 w 10157"/>
                          <a:gd name="connsiteY6" fmla="*/ 1854 h 10000"/>
                          <a:gd name="connsiteX7" fmla="*/ 523 w 10157"/>
                          <a:gd name="connsiteY7" fmla="*/ 5500 h 10000"/>
                          <a:gd name="connsiteX8" fmla="*/ 337 w 10157"/>
                          <a:gd name="connsiteY8" fmla="*/ 5895 h 10000"/>
                          <a:gd name="connsiteX9" fmla="*/ 324 w 10157"/>
                          <a:gd name="connsiteY9" fmla="*/ 6089 h 10000"/>
                          <a:gd name="connsiteX10" fmla="*/ 324 w 10157"/>
                          <a:gd name="connsiteY10" fmla="*/ 6215 h 10000"/>
                          <a:gd name="connsiteX11" fmla="*/ 324 w 10157"/>
                          <a:gd name="connsiteY11" fmla="*/ 6424 h 10000"/>
                          <a:gd name="connsiteX12" fmla="*/ 324 w 10157"/>
                          <a:gd name="connsiteY12" fmla="*/ 6684 h 10000"/>
                          <a:gd name="connsiteX13" fmla="*/ 324 w 10157"/>
                          <a:gd name="connsiteY13" fmla="*/ 6989 h 10000"/>
                          <a:gd name="connsiteX14" fmla="*/ 324 w 10157"/>
                          <a:gd name="connsiteY14" fmla="*/ 7324 h 10000"/>
                          <a:gd name="connsiteX15" fmla="*/ 337 w 10157"/>
                          <a:gd name="connsiteY15" fmla="*/ 7674 h 10000"/>
                          <a:gd name="connsiteX16" fmla="*/ 337 w 10157"/>
                          <a:gd name="connsiteY16" fmla="*/ 8031 h 10000"/>
                          <a:gd name="connsiteX17" fmla="*/ 337 w 10157"/>
                          <a:gd name="connsiteY17" fmla="*/ 8381 h 10000"/>
                          <a:gd name="connsiteX18" fmla="*/ 337 w 10157"/>
                          <a:gd name="connsiteY18" fmla="*/ 8709 h 10000"/>
                          <a:gd name="connsiteX19" fmla="*/ 337 w 10157"/>
                          <a:gd name="connsiteY19" fmla="*/ 9006 h 10000"/>
                          <a:gd name="connsiteX20" fmla="*/ 349 w 10157"/>
                          <a:gd name="connsiteY20" fmla="*/ 9267 h 10000"/>
                          <a:gd name="connsiteX21" fmla="*/ 349 w 10157"/>
                          <a:gd name="connsiteY21" fmla="*/ 9461 h 10000"/>
                          <a:gd name="connsiteX22" fmla="*/ 349 w 10157"/>
                          <a:gd name="connsiteY22" fmla="*/ 9580 h 10000"/>
                          <a:gd name="connsiteX23" fmla="*/ 349 w 10157"/>
                          <a:gd name="connsiteY23" fmla="*/ 9632 h 10000"/>
                          <a:gd name="connsiteX24" fmla="*/ 9137 w 10157"/>
                          <a:gd name="connsiteY24" fmla="*/ 4630 h 10000"/>
                          <a:gd name="connsiteX25" fmla="*/ 9025 w 10157"/>
                          <a:gd name="connsiteY25" fmla="*/ 5150 h 10000"/>
                          <a:gd name="connsiteX26" fmla="*/ 400 w 10157"/>
                          <a:gd name="connsiteY26" fmla="*/ 10000 h 10000"/>
                          <a:gd name="connsiteX27" fmla="*/ 175 w 10157"/>
                          <a:gd name="connsiteY27" fmla="*/ 9304 h 10000"/>
                          <a:gd name="connsiteX28" fmla="*/ 175 w 10157"/>
                          <a:gd name="connsiteY28" fmla="*/ 5985 h 10000"/>
                          <a:gd name="connsiteX29" fmla="*/ 238 w 10157"/>
                          <a:gd name="connsiteY29" fmla="*/ 5709 h 10000"/>
                          <a:gd name="connsiteX30" fmla="*/ 436 w 10157"/>
                          <a:gd name="connsiteY30" fmla="*/ 5396 h 10000"/>
                          <a:gd name="connsiteX31" fmla="*/ 3525 w 10157"/>
                          <a:gd name="connsiteY31" fmla="*/ 3595 h 10000"/>
                          <a:gd name="connsiteX32" fmla="*/ 9616 w 10157"/>
                          <a:gd name="connsiteY32" fmla="*/ 205 h 10000"/>
                          <a:gd name="connsiteX33" fmla="*/ 10014 w 10157"/>
                          <a:gd name="connsiteY33"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089 h 10000"/>
                          <a:gd name="connsiteX9" fmla="*/ 329 w 10162"/>
                          <a:gd name="connsiteY9" fmla="*/ 6215 h 10000"/>
                          <a:gd name="connsiteX10" fmla="*/ 329 w 10162"/>
                          <a:gd name="connsiteY10" fmla="*/ 6424 h 10000"/>
                          <a:gd name="connsiteX11" fmla="*/ 329 w 10162"/>
                          <a:gd name="connsiteY11" fmla="*/ 6684 h 10000"/>
                          <a:gd name="connsiteX12" fmla="*/ 329 w 10162"/>
                          <a:gd name="connsiteY12" fmla="*/ 6989 h 10000"/>
                          <a:gd name="connsiteX13" fmla="*/ 329 w 10162"/>
                          <a:gd name="connsiteY13" fmla="*/ 7324 h 10000"/>
                          <a:gd name="connsiteX14" fmla="*/ 342 w 10162"/>
                          <a:gd name="connsiteY14" fmla="*/ 7674 h 10000"/>
                          <a:gd name="connsiteX15" fmla="*/ 342 w 10162"/>
                          <a:gd name="connsiteY15" fmla="*/ 8031 h 10000"/>
                          <a:gd name="connsiteX16" fmla="*/ 342 w 10162"/>
                          <a:gd name="connsiteY16" fmla="*/ 8381 h 10000"/>
                          <a:gd name="connsiteX17" fmla="*/ 342 w 10162"/>
                          <a:gd name="connsiteY17" fmla="*/ 8709 h 10000"/>
                          <a:gd name="connsiteX18" fmla="*/ 342 w 10162"/>
                          <a:gd name="connsiteY18" fmla="*/ 9006 h 10000"/>
                          <a:gd name="connsiteX19" fmla="*/ 354 w 10162"/>
                          <a:gd name="connsiteY19" fmla="*/ 9267 h 10000"/>
                          <a:gd name="connsiteX20" fmla="*/ 354 w 10162"/>
                          <a:gd name="connsiteY20" fmla="*/ 9461 h 10000"/>
                          <a:gd name="connsiteX21" fmla="*/ 354 w 10162"/>
                          <a:gd name="connsiteY21" fmla="*/ 9580 h 10000"/>
                          <a:gd name="connsiteX22" fmla="*/ 354 w 10162"/>
                          <a:gd name="connsiteY22" fmla="*/ 9632 h 10000"/>
                          <a:gd name="connsiteX23" fmla="*/ 9142 w 10162"/>
                          <a:gd name="connsiteY23" fmla="*/ 4630 h 10000"/>
                          <a:gd name="connsiteX24" fmla="*/ 9030 w 10162"/>
                          <a:gd name="connsiteY24" fmla="*/ 5150 h 10000"/>
                          <a:gd name="connsiteX25" fmla="*/ 405 w 10162"/>
                          <a:gd name="connsiteY25" fmla="*/ 10000 h 10000"/>
                          <a:gd name="connsiteX26" fmla="*/ 180 w 10162"/>
                          <a:gd name="connsiteY26" fmla="*/ 9304 h 10000"/>
                          <a:gd name="connsiteX27" fmla="*/ 180 w 10162"/>
                          <a:gd name="connsiteY27" fmla="*/ 5985 h 10000"/>
                          <a:gd name="connsiteX28" fmla="*/ 243 w 10162"/>
                          <a:gd name="connsiteY28" fmla="*/ 5709 h 10000"/>
                          <a:gd name="connsiteX29" fmla="*/ 441 w 10162"/>
                          <a:gd name="connsiteY29" fmla="*/ 5396 h 10000"/>
                          <a:gd name="connsiteX30" fmla="*/ 3530 w 10162"/>
                          <a:gd name="connsiteY30" fmla="*/ 3595 h 10000"/>
                          <a:gd name="connsiteX31" fmla="*/ 9621 w 10162"/>
                          <a:gd name="connsiteY31" fmla="*/ 205 h 10000"/>
                          <a:gd name="connsiteX32" fmla="*/ 10019 w 10162"/>
                          <a:gd name="connsiteY32" fmla="*/ 0 h 10000"/>
                          <a:gd name="connsiteX0" fmla="*/ 10019 w 10162"/>
                          <a:gd name="connsiteY0" fmla="*/ 0 h 10000"/>
                          <a:gd name="connsiteX1" fmla="*/ 10162 w 10162"/>
                          <a:gd name="connsiteY1" fmla="*/ 141 h 10000"/>
                          <a:gd name="connsiteX2" fmla="*/ 6594 w 10162"/>
                          <a:gd name="connsiteY2" fmla="*/ 2448 h 10000"/>
                          <a:gd name="connsiteX3" fmla="*/ 6377 w 10162"/>
                          <a:gd name="connsiteY3" fmla="*/ 2293 h 10000"/>
                          <a:gd name="connsiteX4" fmla="*/ 9975 w 10162"/>
                          <a:gd name="connsiteY4" fmla="*/ 147 h 10000"/>
                          <a:gd name="connsiteX5" fmla="*/ 8707 w 10162"/>
                          <a:gd name="connsiteY5" fmla="*/ 811 h 10000"/>
                          <a:gd name="connsiteX6" fmla="*/ 6812 w 10162"/>
                          <a:gd name="connsiteY6" fmla="*/ 1854 h 10000"/>
                          <a:gd name="connsiteX7" fmla="*/ 528 w 10162"/>
                          <a:gd name="connsiteY7" fmla="*/ 5500 h 10000"/>
                          <a:gd name="connsiteX8" fmla="*/ 329 w 10162"/>
                          <a:gd name="connsiteY8" fmla="*/ 6215 h 10000"/>
                          <a:gd name="connsiteX9" fmla="*/ 329 w 10162"/>
                          <a:gd name="connsiteY9" fmla="*/ 6424 h 10000"/>
                          <a:gd name="connsiteX10" fmla="*/ 329 w 10162"/>
                          <a:gd name="connsiteY10" fmla="*/ 6684 h 10000"/>
                          <a:gd name="connsiteX11" fmla="*/ 329 w 10162"/>
                          <a:gd name="connsiteY11" fmla="*/ 6989 h 10000"/>
                          <a:gd name="connsiteX12" fmla="*/ 329 w 10162"/>
                          <a:gd name="connsiteY12" fmla="*/ 7324 h 10000"/>
                          <a:gd name="connsiteX13" fmla="*/ 342 w 10162"/>
                          <a:gd name="connsiteY13" fmla="*/ 7674 h 10000"/>
                          <a:gd name="connsiteX14" fmla="*/ 342 w 10162"/>
                          <a:gd name="connsiteY14" fmla="*/ 8031 h 10000"/>
                          <a:gd name="connsiteX15" fmla="*/ 342 w 10162"/>
                          <a:gd name="connsiteY15" fmla="*/ 8381 h 10000"/>
                          <a:gd name="connsiteX16" fmla="*/ 342 w 10162"/>
                          <a:gd name="connsiteY16" fmla="*/ 8709 h 10000"/>
                          <a:gd name="connsiteX17" fmla="*/ 342 w 10162"/>
                          <a:gd name="connsiteY17" fmla="*/ 9006 h 10000"/>
                          <a:gd name="connsiteX18" fmla="*/ 354 w 10162"/>
                          <a:gd name="connsiteY18" fmla="*/ 9267 h 10000"/>
                          <a:gd name="connsiteX19" fmla="*/ 354 w 10162"/>
                          <a:gd name="connsiteY19" fmla="*/ 9461 h 10000"/>
                          <a:gd name="connsiteX20" fmla="*/ 354 w 10162"/>
                          <a:gd name="connsiteY20" fmla="*/ 9580 h 10000"/>
                          <a:gd name="connsiteX21" fmla="*/ 354 w 10162"/>
                          <a:gd name="connsiteY21" fmla="*/ 9632 h 10000"/>
                          <a:gd name="connsiteX22" fmla="*/ 9142 w 10162"/>
                          <a:gd name="connsiteY22" fmla="*/ 4630 h 10000"/>
                          <a:gd name="connsiteX23" fmla="*/ 9030 w 10162"/>
                          <a:gd name="connsiteY23" fmla="*/ 5150 h 10000"/>
                          <a:gd name="connsiteX24" fmla="*/ 405 w 10162"/>
                          <a:gd name="connsiteY24" fmla="*/ 10000 h 10000"/>
                          <a:gd name="connsiteX25" fmla="*/ 180 w 10162"/>
                          <a:gd name="connsiteY25" fmla="*/ 9304 h 10000"/>
                          <a:gd name="connsiteX26" fmla="*/ 180 w 10162"/>
                          <a:gd name="connsiteY26" fmla="*/ 5985 h 10000"/>
                          <a:gd name="connsiteX27" fmla="*/ 243 w 10162"/>
                          <a:gd name="connsiteY27" fmla="*/ 5709 h 10000"/>
                          <a:gd name="connsiteX28" fmla="*/ 441 w 10162"/>
                          <a:gd name="connsiteY28" fmla="*/ 5396 h 10000"/>
                          <a:gd name="connsiteX29" fmla="*/ 3530 w 10162"/>
                          <a:gd name="connsiteY29" fmla="*/ 3595 h 10000"/>
                          <a:gd name="connsiteX30" fmla="*/ 9621 w 10162"/>
                          <a:gd name="connsiteY30" fmla="*/ 205 h 10000"/>
                          <a:gd name="connsiteX31" fmla="*/ 10019 w 10162"/>
                          <a:gd name="connsiteY31"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424 h 10000"/>
                          <a:gd name="connsiteX9" fmla="*/ 330 w 10163"/>
                          <a:gd name="connsiteY9" fmla="*/ 6684 h 10000"/>
                          <a:gd name="connsiteX10" fmla="*/ 330 w 10163"/>
                          <a:gd name="connsiteY10" fmla="*/ 6989 h 10000"/>
                          <a:gd name="connsiteX11" fmla="*/ 330 w 10163"/>
                          <a:gd name="connsiteY11" fmla="*/ 7324 h 10000"/>
                          <a:gd name="connsiteX12" fmla="*/ 343 w 10163"/>
                          <a:gd name="connsiteY12" fmla="*/ 7674 h 10000"/>
                          <a:gd name="connsiteX13" fmla="*/ 343 w 10163"/>
                          <a:gd name="connsiteY13" fmla="*/ 8031 h 10000"/>
                          <a:gd name="connsiteX14" fmla="*/ 343 w 10163"/>
                          <a:gd name="connsiteY14" fmla="*/ 8381 h 10000"/>
                          <a:gd name="connsiteX15" fmla="*/ 343 w 10163"/>
                          <a:gd name="connsiteY15" fmla="*/ 8709 h 10000"/>
                          <a:gd name="connsiteX16" fmla="*/ 343 w 10163"/>
                          <a:gd name="connsiteY16" fmla="*/ 9006 h 10000"/>
                          <a:gd name="connsiteX17" fmla="*/ 355 w 10163"/>
                          <a:gd name="connsiteY17" fmla="*/ 9267 h 10000"/>
                          <a:gd name="connsiteX18" fmla="*/ 355 w 10163"/>
                          <a:gd name="connsiteY18" fmla="*/ 9461 h 10000"/>
                          <a:gd name="connsiteX19" fmla="*/ 355 w 10163"/>
                          <a:gd name="connsiteY19" fmla="*/ 9580 h 10000"/>
                          <a:gd name="connsiteX20" fmla="*/ 355 w 10163"/>
                          <a:gd name="connsiteY20" fmla="*/ 9632 h 10000"/>
                          <a:gd name="connsiteX21" fmla="*/ 9143 w 10163"/>
                          <a:gd name="connsiteY21" fmla="*/ 4630 h 10000"/>
                          <a:gd name="connsiteX22" fmla="*/ 9031 w 10163"/>
                          <a:gd name="connsiteY22" fmla="*/ 5150 h 10000"/>
                          <a:gd name="connsiteX23" fmla="*/ 406 w 10163"/>
                          <a:gd name="connsiteY23" fmla="*/ 10000 h 10000"/>
                          <a:gd name="connsiteX24" fmla="*/ 181 w 10163"/>
                          <a:gd name="connsiteY24" fmla="*/ 9304 h 10000"/>
                          <a:gd name="connsiteX25" fmla="*/ 181 w 10163"/>
                          <a:gd name="connsiteY25" fmla="*/ 5985 h 10000"/>
                          <a:gd name="connsiteX26" fmla="*/ 244 w 10163"/>
                          <a:gd name="connsiteY26" fmla="*/ 5709 h 10000"/>
                          <a:gd name="connsiteX27" fmla="*/ 442 w 10163"/>
                          <a:gd name="connsiteY27" fmla="*/ 5396 h 10000"/>
                          <a:gd name="connsiteX28" fmla="*/ 3531 w 10163"/>
                          <a:gd name="connsiteY28" fmla="*/ 3595 h 10000"/>
                          <a:gd name="connsiteX29" fmla="*/ 9622 w 10163"/>
                          <a:gd name="connsiteY29" fmla="*/ 205 h 10000"/>
                          <a:gd name="connsiteX30" fmla="*/ 10020 w 10163"/>
                          <a:gd name="connsiteY30"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684 h 10000"/>
                          <a:gd name="connsiteX9" fmla="*/ 330 w 10163"/>
                          <a:gd name="connsiteY9" fmla="*/ 6989 h 10000"/>
                          <a:gd name="connsiteX10" fmla="*/ 330 w 10163"/>
                          <a:gd name="connsiteY10" fmla="*/ 7324 h 10000"/>
                          <a:gd name="connsiteX11" fmla="*/ 343 w 10163"/>
                          <a:gd name="connsiteY11" fmla="*/ 7674 h 10000"/>
                          <a:gd name="connsiteX12" fmla="*/ 343 w 10163"/>
                          <a:gd name="connsiteY12" fmla="*/ 8031 h 10000"/>
                          <a:gd name="connsiteX13" fmla="*/ 343 w 10163"/>
                          <a:gd name="connsiteY13" fmla="*/ 8381 h 10000"/>
                          <a:gd name="connsiteX14" fmla="*/ 343 w 10163"/>
                          <a:gd name="connsiteY14" fmla="*/ 8709 h 10000"/>
                          <a:gd name="connsiteX15" fmla="*/ 343 w 10163"/>
                          <a:gd name="connsiteY15" fmla="*/ 9006 h 10000"/>
                          <a:gd name="connsiteX16" fmla="*/ 355 w 10163"/>
                          <a:gd name="connsiteY16" fmla="*/ 9267 h 10000"/>
                          <a:gd name="connsiteX17" fmla="*/ 355 w 10163"/>
                          <a:gd name="connsiteY17" fmla="*/ 9461 h 10000"/>
                          <a:gd name="connsiteX18" fmla="*/ 355 w 10163"/>
                          <a:gd name="connsiteY18" fmla="*/ 9580 h 10000"/>
                          <a:gd name="connsiteX19" fmla="*/ 355 w 10163"/>
                          <a:gd name="connsiteY19" fmla="*/ 9632 h 10000"/>
                          <a:gd name="connsiteX20" fmla="*/ 9143 w 10163"/>
                          <a:gd name="connsiteY20" fmla="*/ 4630 h 10000"/>
                          <a:gd name="connsiteX21" fmla="*/ 9031 w 10163"/>
                          <a:gd name="connsiteY21" fmla="*/ 5150 h 10000"/>
                          <a:gd name="connsiteX22" fmla="*/ 406 w 10163"/>
                          <a:gd name="connsiteY22" fmla="*/ 10000 h 10000"/>
                          <a:gd name="connsiteX23" fmla="*/ 181 w 10163"/>
                          <a:gd name="connsiteY23" fmla="*/ 9304 h 10000"/>
                          <a:gd name="connsiteX24" fmla="*/ 181 w 10163"/>
                          <a:gd name="connsiteY24" fmla="*/ 5985 h 10000"/>
                          <a:gd name="connsiteX25" fmla="*/ 244 w 10163"/>
                          <a:gd name="connsiteY25" fmla="*/ 5709 h 10000"/>
                          <a:gd name="connsiteX26" fmla="*/ 442 w 10163"/>
                          <a:gd name="connsiteY26" fmla="*/ 5396 h 10000"/>
                          <a:gd name="connsiteX27" fmla="*/ 3531 w 10163"/>
                          <a:gd name="connsiteY27" fmla="*/ 3595 h 10000"/>
                          <a:gd name="connsiteX28" fmla="*/ 9622 w 10163"/>
                          <a:gd name="connsiteY28" fmla="*/ 205 h 10000"/>
                          <a:gd name="connsiteX29" fmla="*/ 10020 w 10163"/>
                          <a:gd name="connsiteY29"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6989 h 10000"/>
                          <a:gd name="connsiteX9" fmla="*/ 330 w 10163"/>
                          <a:gd name="connsiteY9" fmla="*/ 7324 h 10000"/>
                          <a:gd name="connsiteX10" fmla="*/ 343 w 10163"/>
                          <a:gd name="connsiteY10" fmla="*/ 7674 h 10000"/>
                          <a:gd name="connsiteX11" fmla="*/ 343 w 10163"/>
                          <a:gd name="connsiteY11" fmla="*/ 8031 h 10000"/>
                          <a:gd name="connsiteX12" fmla="*/ 343 w 10163"/>
                          <a:gd name="connsiteY12" fmla="*/ 8381 h 10000"/>
                          <a:gd name="connsiteX13" fmla="*/ 343 w 10163"/>
                          <a:gd name="connsiteY13" fmla="*/ 8709 h 10000"/>
                          <a:gd name="connsiteX14" fmla="*/ 343 w 10163"/>
                          <a:gd name="connsiteY14" fmla="*/ 9006 h 10000"/>
                          <a:gd name="connsiteX15" fmla="*/ 355 w 10163"/>
                          <a:gd name="connsiteY15" fmla="*/ 9267 h 10000"/>
                          <a:gd name="connsiteX16" fmla="*/ 355 w 10163"/>
                          <a:gd name="connsiteY16" fmla="*/ 9461 h 10000"/>
                          <a:gd name="connsiteX17" fmla="*/ 355 w 10163"/>
                          <a:gd name="connsiteY17" fmla="*/ 9580 h 10000"/>
                          <a:gd name="connsiteX18" fmla="*/ 355 w 10163"/>
                          <a:gd name="connsiteY18" fmla="*/ 9632 h 10000"/>
                          <a:gd name="connsiteX19" fmla="*/ 9143 w 10163"/>
                          <a:gd name="connsiteY19" fmla="*/ 4630 h 10000"/>
                          <a:gd name="connsiteX20" fmla="*/ 9031 w 10163"/>
                          <a:gd name="connsiteY20" fmla="*/ 5150 h 10000"/>
                          <a:gd name="connsiteX21" fmla="*/ 406 w 10163"/>
                          <a:gd name="connsiteY21" fmla="*/ 10000 h 10000"/>
                          <a:gd name="connsiteX22" fmla="*/ 181 w 10163"/>
                          <a:gd name="connsiteY22" fmla="*/ 9304 h 10000"/>
                          <a:gd name="connsiteX23" fmla="*/ 181 w 10163"/>
                          <a:gd name="connsiteY23" fmla="*/ 5985 h 10000"/>
                          <a:gd name="connsiteX24" fmla="*/ 244 w 10163"/>
                          <a:gd name="connsiteY24" fmla="*/ 5709 h 10000"/>
                          <a:gd name="connsiteX25" fmla="*/ 442 w 10163"/>
                          <a:gd name="connsiteY25" fmla="*/ 5396 h 10000"/>
                          <a:gd name="connsiteX26" fmla="*/ 3531 w 10163"/>
                          <a:gd name="connsiteY26" fmla="*/ 3595 h 10000"/>
                          <a:gd name="connsiteX27" fmla="*/ 9622 w 10163"/>
                          <a:gd name="connsiteY27" fmla="*/ 205 h 10000"/>
                          <a:gd name="connsiteX28" fmla="*/ 10020 w 10163"/>
                          <a:gd name="connsiteY28" fmla="*/ 0 h 10000"/>
                          <a:gd name="connsiteX0" fmla="*/ 10020 w 10163"/>
                          <a:gd name="connsiteY0" fmla="*/ 0 h 10000"/>
                          <a:gd name="connsiteX1" fmla="*/ 10163 w 10163"/>
                          <a:gd name="connsiteY1" fmla="*/ 141 h 10000"/>
                          <a:gd name="connsiteX2" fmla="*/ 6595 w 10163"/>
                          <a:gd name="connsiteY2" fmla="*/ 2448 h 10000"/>
                          <a:gd name="connsiteX3" fmla="*/ 6378 w 10163"/>
                          <a:gd name="connsiteY3" fmla="*/ 2293 h 10000"/>
                          <a:gd name="connsiteX4" fmla="*/ 9976 w 10163"/>
                          <a:gd name="connsiteY4" fmla="*/ 147 h 10000"/>
                          <a:gd name="connsiteX5" fmla="*/ 8708 w 10163"/>
                          <a:gd name="connsiteY5" fmla="*/ 811 h 10000"/>
                          <a:gd name="connsiteX6" fmla="*/ 6813 w 10163"/>
                          <a:gd name="connsiteY6" fmla="*/ 1854 h 10000"/>
                          <a:gd name="connsiteX7" fmla="*/ 529 w 10163"/>
                          <a:gd name="connsiteY7" fmla="*/ 5500 h 10000"/>
                          <a:gd name="connsiteX8" fmla="*/ 330 w 10163"/>
                          <a:gd name="connsiteY8" fmla="*/ 7324 h 10000"/>
                          <a:gd name="connsiteX9" fmla="*/ 343 w 10163"/>
                          <a:gd name="connsiteY9" fmla="*/ 7674 h 10000"/>
                          <a:gd name="connsiteX10" fmla="*/ 343 w 10163"/>
                          <a:gd name="connsiteY10" fmla="*/ 8031 h 10000"/>
                          <a:gd name="connsiteX11" fmla="*/ 343 w 10163"/>
                          <a:gd name="connsiteY11" fmla="*/ 8381 h 10000"/>
                          <a:gd name="connsiteX12" fmla="*/ 343 w 10163"/>
                          <a:gd name="connsiteY12" fmla="*/ 8709 h 10000"/>
                          <a:gd name="connsiteX13" fmla="*/ 343 w 10163"/>
                          <a:gd name="connsiteY13" fmla="*/ 9006 h 10000"/>
                          <a:gd name="connsiteX14" fmla="*/ 355 w 10163"/>
                          <a:gd name="connsiteY14" fmla="*/ 9267 h 10000"/>
                          <a:gd name="connsiteX15" fmla="*/ 355 w 10163"/>
                          <a:gd name="connsiteY15" fmla="*/ 9461 h 10000"/>
                          <a:gd name="connsiteX16" fmla="*/ 355 w 10163"/>
                          <a:gd name="connsiteY16" fmla="*/ 9580 h 10000"/>
                          <a:gd name="connsiteX17" fmla="*/ 355 w 10163"/>
                          <a:gd name="connsiteY17" fmla="*/ 9632 h 10000"/>
                          <a:gd name="connsiteX18" fmla="*/ 9143 w 10163"/>
                          <a:gd name="connsiteY18" fmla="*/ 4630 h 10000"/>
                          <a:gd name="connsiteX19" fmla="*/ 9031 w 10163"/>
                          <a:gd name="connsiteY19" fmla="*/ 5150 h 10000"/>
                          <a:gd name="connsiteX20" fmla="*/ 406 w 10163"/>
                          <a:gd name="connsiteY20" fmla="*/ 10000 h 10000"/>
                          <a:gd name="connsiteX21" fmla="*/ 181 w 10163"/>
                          <a:gd name="connsiteY21" fmla="*/ 9304 h 10000"/>
                          <a:gd name="connsiteX22" fmla="*/ 181 w 10163"/>
                          <a:gd name="connsiteY22" fmla="*/ 5985 h 10000"/>
                          <a:gd name="connsiteX23" fmla="*/ 244 w 10163"/>
                          <a:gd name="connsiteY23" fmla="*/ 5709 h 10000"/>
                          <a:gd name="connsiteX24" fmla="*/ 442 w 10163"/>
                          <a:gd name="connsiteY24" fmla="*/ 5396 h 10000"/>
                          <a:gd name="connsiteX25" fmla="*/ 3531 w 10163"/>
                          <a:gd name="connsiteY25" fmla="*/ 3595 h 10000"/>
                          <a:gd name="connsiteX26" fmla="*/ 9622 w 10163"/>
                          <a:gd name="connsiteY26" fmla="*/ 205 h 10000"/>
                          <a:gd name="connsiteX27" fmla="*/ 10020 w 10163"/>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7674 h 10000"/>
                          <a:gd name="connsiteX10" fmla="*/ 180 w 10000"/>
                          <a:gd name="connsiteY10" fmla="*/ 8031 h 10000"/>
                          <a:gd name="connsiteX11" fmla="*/ 180 w 10000"/>
                          <a:gd name="connsiteY11" fmla="*/ 8381 h 10000"/>
                          <a:gd name="connsiteX12" fmla="*/ 180 w 10000"/>
                          <a:gd name="connsiteY12" fmla="*/ 8709 h 10000"/>
                          <a:gd name="connsiteX13" fmla="*/ 180 w 10000"/>
                          <a:gd name="connsiteY13" fmla="*/ 9006 h 10000"/>
                          <a:gd name="connsiteX14" fmla="*/ 192 w 10000"/>
                          <a:gd name="connsiteY14" fmla="*/ 9267 h 10000"/>
                          <a:gd name="connsiteX15" fmla="*/ 192 w 10000"/>
                          <a:gd name="connsiteY15" fmla="*/ 9461 h 10000"/>
                          <a:gd name="connsiteX16" fmla="*/ 192 w 10000"/>
                          <a:gd name="connsiteY16" fmla="*/ 9580 h 10000"/>
                          <a:gd name="connsiteX17" fmla="*/ 192 w 10000"/>
                          <a:gd name="connsiteY17" fmla="*/ 9632 h 10000"/>
                          <a:gd name="connsiteX18" fmla="*/ 8980 w 10000"/>
                          <a:gd name="connsiteY18" fmla="*/ 4630 h 10000"/>
                          <a:gd name="connsiteX19" fmla="*/ 8868 w 10000"/>
                          <a:gd name="connsiteY19" fmla="*/ 5150 h 10000"/>
                          <a:gd name="connsiteX20" fmla="*/ 243 w 10000"/>
                          <a:gd name="connsiteY20" fmla="*/ 10000 h 10000"/>
                          <a:gd name="connsiteX21" fmla="*/ 18 w 10000"/>
                          <a:gd name="connsiteY21" fmla="*/ 9304 h 10000"/>
                          <a:gd name="connsiteX22" fmla="*/ 18 w 10000"/>
                          <a:gd name="connsiteY22" fmla="*/ 5985 h 10000"/>
                          <a:gd name="connsiteX23" fmla="*/ 81 w 10000"/>
                          <a:gd name="connsiteY23" fmla="*/ 5709 h 10000"/>
                          <a:gd name="connsiteX24" fmla="*/ 279 w 10000"/>
                          <a:gd name="connsiteY24" fmla="*/ 5396 h 10000"/>
                          <a:gd name="connsiteX25" fmla="*/ 3368 w 10000"/>
                          <a:gd name="connsiteY25" fmla="*/ 3595 h 10000"/>
                          <a:gd name="connsiteX26" fmla="*/ 9459 w 10000"/>
                          <a:gd name="connsiteY26" fmla="*/ 205 h 10000"/>
                          <a:gd name="connsiteX27" fmla="*/ 9857 w 10000"/>
                          <a:gd name="connsiteY27"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031 h 10000"/>
                          <a:gd name="connsiteX10" fmla="*/ 180 w 10000"/>
                          <a:gd name="connsiteY10" fmla="*/ 8381 h 10000"/>
                          <a:gd name="connsiteX11" fmla="*/ 180 w 10000"/>
                          <a:gd name="connsiteY11" fmla="*/ 8709 h 10000"/>
                          <a:gd name="connsiteX12" fmla="*/ 180 w 10000"/>
                          <a:gd name="connsiteY12" fmla="*/ 9006 h 10000"/>
                          <a:gd name="connsiteX13" fmla="*/ 192 w 10000"/>
                          <a:gd name="connsiteY13" fmla="*/ 9267 h 10000"/>
                          <a:gd name="connsiteX14" fmla="*/ 192 w 10000"/>
                          <a:gd name="connsiteY14" fmla="*/ 9461 h 10000"/>
                          <a:gd name="connsiteX15" fmla="*/ 192 w 10000"/>
                          <a:gd name="connsiteY15" fmla="*/ 9580 h 10000"/>
                          <a:gd name="connsiteX16" fmla="*/ 192 w 10000"/>
                          <a:gd name="connsiteY16" fmla="*/ 9632 h 10000"/>
                          <a:gd name="connsiteX17" fmla="*/ 8980 w 10000"/>
                          <a:gd name="connsiteY17" fmla="*/ 4630 h 10000"/>
                          <a:gd name="connsiteX18" fmla="*/ 8868 w 10000"/>
                          <a:gd name="connsiteY18" fmla="*/ 5150 h 10000"/>
                          <a:gd name="connsiteX19" fmla="*/ 243 w 10000"/>
                          <a:gd name="connsiteY19" fmla="*/ 10000 h 10000"/>
                          <a:gd name="connsiteX20" fmla="*/ 18 w 10000"/>
                          <a:gd name="connsiteY20" fmla="*/ 9304 h 10000"/>
                          <a:gd name="connsiteX21" fmla="*/ 18 w 10000"/>
                          <a:gd name="connsiteY21" fmla="*/ 5985 h 10000"/>
                          <a:gd name="connsiteX22" fmla="*/ 81 w 10000"/>
                          <a:gd name="connsiteY22" fmla="*/ 5709 h 10000"/>
                          <a:gd name="connsiteX23" fmla="*/ 279 w 10000"/>
                          <a:gd name="connsiteY23" fmla="*/ 5396 h 10000"/>
                          <a:gd name="connsiteX24" fmla="*/ 3368 w 10000"/>
                          <a:gd name="connsiteY24" fmla="*/ 3595 h 10000"/>
                          <a:gd name="connsiteX25" fmla="*/ 9459 w 10000"/>
                          <a:gd name="connsiteY25" fmla="*/ 205 h 10000"/>
                          <a:gd name="connsiteX26" fmla="*/ 9857 w 10000"/>
                          <a:gd name="connsiteY26"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381 h 10000"/>
                          <a:gd name="connsiteX10" fmla="*/ 180 w 10000"/>
                          <a:gd name="connsiteY10" fmla="*/ 8709 h 10000"/>
                          <a:gd name="connsiteX11" fmla="*/ 180 w 10000"/>
                          <a:gd name="connsiteY11" fmla="*/ 9006 h 10000"/>
                          <a:gd name="connsiteX12" fmla="*/ 192 w 10000"/>
                          <a:gd name="connsiteY12" fmla="*/ 9267 h 10000"/>
                          <a:gd name="connsiteX13" fmla="*/ 192 w 10000"/>
                          <a:gd name="connsiteY13" fmla="*/ 9461 h 10000"/>
                          <a:gd name="connsiteX14" fmla="*/ 192 w 10000"/>
                          <a:gd name="connsiteY14" fmla="*/ 9580 h 10000"/>
                          <a:gd name="connsiteX15" fmla="*/ 192 w 10000"/>
                          <a:gd name="connsiteY15" fmla="*/ 9632 h 10000"/>
                          <a:gd name="connsiteX16" fmla="*/ 8980 w 10000"/>
                          <a:gd name="connsiteY16" fmla="*/ 4630 h 10000"/>
                          <a:gd name="connsiteX17" fmla="*/ 8868 w 10000"/>
                          <a:gd name="connsiteY17" fmla="*/ 5150 h 10000"/>
                          <a:gd name="connsiteX18" fmla="*/ 243 w 10000"/>
                          <a:gd name="connsiteY18" fmla="*/ 10000 h 10000"/>
                          <a:gd name="connsiteX19" fmla="*/ 18 w 10000"/>
                          <a:gd name="connsiteY19" fmla="*/ 9304 h 10000"/>
                          <a:gd name="connsiteX20" fmla="*/ 18 w 10000"/>
                          <a:gd name="connsiteY20" fmla="*/ 5985 h 10000"/>
                          <a:gd name="connsiteX21" fmla="*/ 81 w 10000"/>
                          <a:gd name="connsiteY21" fmla="*/ 5709 h 10000"/>
                          <a:gd name="connsiteX22" fmla="*/ 279 w 10000"/>
                          <a:gd name="connsiteY22" fmla="*/ 5396 h 10000"/>
                          <a:gd name="connsiteX23" fmla="*/ 3368 w 10000"/>
                          <a:gd name="connsiteY23" fmla="*/ 3595 h 10000"/>
                          <a:gd name="connsiteX24" fmla="*/ 9459 w 10000"/>
                          <a:gd name="connsiteY24" fmla="*/ 205 h 10000"/>
                          <a:gd name="connsiteX25" fmla="*/ 9857 w 10000"/>
                          <a:gd name="connsiteY25"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8709 h 10000"/>
                          <a:gd name="connsiteX10" fmla="*/ 180 w 10000"/>
                          <a:gd name="connsiteY10" fmla="*/ 9006 h 10000"/>
                          <a:gd name="connsiteX11" fmla="*/ 192 w 10000"/>
                          <a:gd name="connsiteY11" fmla="*/ 9267 h 10000"/>
                          <a:gd name="connsiteX12" fmla="*/ 192 w 10000"/>
                          <a:gd name="connsiteY12" fmla="*/ 9461 h 10000"/>
                          <a:gd name="connsiteX13" fmla="*/ 192 w 10000"/>
                          <a:gd name="connsiteY13" fmla="*/ 9580 h 10000"/>
                          <a:gd name="connsiteX14" fmla="*/ 192 w 10000"/>
                          <a:gd name="connsiteY14" fmla="*/ 9632 h 10000"/>
                          <a:gd name="connsiteX15" fmla="*/ 8980 w 10000"/>
                          <a:gd name="connsiteY15" fmla="*/ 4630 h 10000"/>
                          <a:gd name="connsiteX16" fmla="*/ 8868 w 10000"/>
                          <a:gd name="connsiteY16" fmla="*/ 5150 h 10000"/>
                          <a:gd name="connsiteX17" fmla="*/ 243 w 10000"/>
                          <a:gd name="connsiteY17" fmla="*/ 10000 h 10000"/>
                          <a:gd name="connsiteX18" fmla="*/ 18 w 10000"/>
                          <a:gd name="connsiteY18" fmla="*/ 9304 h 10000"/>
                          <a:gd name="connsiteX19" fmla="*/ 18 w 10000"/>
                          <a:gd name="connsiteY19" fmla="*/ 5985 h 10000"/>
                          <a:gd name="connsiteX20" fmla="*/ 81 w 10000"/>
                          <a:gd name="connsiteY20" fmla="*/ 5709 h 10000"/>
                          <a:gd name="connsiteX21" fmla="*/ 279 w 10000"/>
                          <a:gd name="connsiteY21" fmla="*/ 5396 h 10000"/>
                          <a:gd name="connsiteX22" fmla="*/ 3368 w 10000"/>
                          <a:gd name="connsiteY22" fmla="*/ 3595 h 10000"/>
                          <a:gd name="connsiteX23" fmla="*/ 9459 w 10000"/>
                          <a:gd name="connsiteY23" fmla="*/ 205 h 10000"/>
                          <a:gd name="connsiteX24" fmla="*/ 9857 w 10000"/>
                          <a:gd name="connsiteY24"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80 w 10000"/>
                          <a:gd name="connsiteY9" fmla="*/ 9006 h 10000"/>
                          <a:gd name="connsiteX10" fmla="*/ 192 w 10000"/>
                          <a:gd name="connsiteY10" fmla="*/ 9267 h 10000"/>
                          <a:gd name="connsiteX11" fmla="*/ 192 w 10000"/>
                          <a:gd name="connsiteY11" fmla="*/ 9461 h 10000"/>
                          <a:gd name="connsiteX12" fmla="*/ 192 w 10000"/>
                          <a:gd name="connsiteY12" fmla="*/ 9580 h 10000"/>
                          <a:gd name="connsiteX13" fmla="*/ 192 w 10000"/>
                          <a:gd name="connsiteY13" fmla="*/ 9632 h 10000"/>
                          <a:gd name="connsiteX14" fmla="*/ 8980 w 10000"/>
                          <a:gd name="connsiteY14" fmla="*/ 4630 h 10000"/>
                          <a:gd name="connsiteX15" fmla="*/ 8868 w 10000"/>
                          <a:gd name="connsiteY15" fmla="*/ 5150 h 10000"/>
                          <a:gd name="connsiteX16" fmla="*/ 243 w 10000"/>
                          <a:gd name="connsiteY16" fmla="*/ 10000 h 10000"/>
                          <a:gd name="connsiteX17" fmla="*/ 18 w 10000"/>
                          <a:gd name="connsiteY17" fmla="*/ 9304 h 10000"/>
                          <a:gd name="connsiteX18" fmla="*/ 18 w 10000"/>
                          <a:gd name="connsiteY18" fmla="*/ 5985 h 10000"/>
                          <a:gd name="connsiteX19" fmla="*/ 81 w 10000"/>
                          <a:gd name="connsiteY19" fmla="*/ 5709 h 10000"/>
                          <a:gd name="connsiteX20" fmla="*/ 279 w 10000"/>
                          <a:gd name="connsiteY20" fmla="*/ 5396 h 10000"/>
                          <a:gd name="connsiteX21" fmla="*/ 3368 w 10000"/>
                          <a:gd name="connsiteY21" fmla="*/ 3595 h 10000"/>
                          <a:gd name="connsiteX22" fmla="*/ 9459 w 10000"/>
                          <a:gd name="connsiteY22" fmla="*/ 205 h 10000"/>
                          <a:gd name="connsiteX23" fmla="*/ 9857 w 10000"/>
                          <a:gd name="connsiteY23"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267 h 10000"/>
                          <a:gd name="connsiteX10" fmla="*/ 192 w 10000"/>
                          <a:gd name="connsiteY10" fmla="*/ 9461 h 10000"/>
                          <a:gd name="connsiteX11" fmla="*/ 192 w 10000"/>
                          <a:gd name="connsiteY11" fmla="*/ 9580 h 10000"/>
                          <a:gd name="connsiteX12" fmla="*/ 192 w 10000"/>
                          <a:gd name="connsiteY12" fmla="*/ 9632 h 10000"/>
                          <a:gd name="connsiteX13" fmla="*/ 8980 w 10000"/>
                          <a:gd name="connsiteY13" fmla="*/ 4630 h 10000"/>
                          <a:gd name="connsiteX14" fmla="*/ 8868 w 10000"/>
                          <a:gd name="connsiteY14" fmla="*/ 5150 h 10000"/>
                          <a:gd name="connsiteX15" fmla="*/ 243 w 10000"/>
                          <a:gd name="connsiteY15" fmla="*/ 10000 h 10000"/>
                          <a:gd name="connsiteX16" fmla="*/ 18 w 10000"/>
                          <a:gd name="connsiteY16" fmla="*/ 9304 h 10000"/>
                          <a:gd name="connsiteX17" fmla="*/ 18 w 10000"/>
                          <a:gd name="connsiteY17" fmla="*/ 5985 h 10000"/>
                          <a:gd name="connsiteX18" fmla="*/ 81 w 10000"/>
                          <a:gd name="connsiteY18" fmla="*/ 5709 h 10000"/>
                          <a:gd name="connsiteX19" fmla="*/ 279 w 10000"/>
                          <a:gd name="connsiteY19" fmla="*/ 5396 h 10000"/>
                          <a:gd name="connsiteX20" fmla="*/ 3368 w 10000"/>
                          <a:gd name="connsiteY20" fmla="*/ 3595 h 10000"/>
                          <a:gd name="connsiteX21" fmla="*/ 9459 w 10000"/>
                          <a:gd name="connsiteY21" fmla="*/ 205 h 10000"/>
                          <a:gd name="connsiteX22" fmla="*/ 9857 w 10000"/>
                          <a:gd name="connsiteY22"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461 h 10000"/>
                          <a:gd name="connsiteX10" fmla="*/ 192 w 10000"/>
                          <a:gd name="connsiteY10" fmla="*/ 9580 h 10000"/>
                          <a:gd name="connsiteX11" fmla="*/ 192 w 10000"/>
                          <a:gd name="connsiteY11" fmla="*/ 9632 h 10000"/>
                          <a:gd name="connsiteX12" fmla="*/ 8980 w 10000"/>
                          <a:gd name="connsiteY12" fmla="*/ 4630 h 10000"/>
                          <a:gd name="connsiteX13" fmla="*/ 8868 w 10000"/>
                          <a:gd name="connsiteY13" fmla="*/ 5150 h 10000"/>
                          <a:gd name="connsiteX14" fmla="*/ 243 w 10000"/>
                          <a:gd name="connsiteY14" fmla="*/ 10000 h 10000"/>
                          <a:gd name="connsiteX15" fmla="*/ 18 w 10000"/>
                          <a:gd name="connsiteY15" fmla="*/ 9304 h 10000"/>
                          <a:gd name="connsiteX16" fmla="*/ 18 w 10000"/>
                          <a:gd name="connsiteY16" fmla="*/ 5985 h 10000"/>
                          <a:gd name="connsiteX17" fmla="*/ 81 w 10000"/>
                          <a:gd name="connsiteY17" fmla="*/ 5709 h 10000"/>
                          <a:gd name="connsiteX18" fmla="*/ 279 w 10000"/>
                          <a:gd name="connsiteY18" fmla="*/ 5396 h 10000"/>
                          <a:gd name="connsiteX19" fmla="*/ 3368 w 10000"/>
                          <a:gd name="connsiteY19" fmla="*/ 3595 h 10000"/>
                          <a:gd name="connsiteX20" fmla="*/ 9459 w 10000"/>
                          <a:gd name="connsiteY20" fmla="*/ 205 h 10000"/>
                          <a:gd name="connsiteX21" fmla="*/ 9857 w 10000"/>
                          <a:gd name="connsiteY21"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192 w 10000"/>
                          <a:gd name="connsiteY10" fmla="*/ 9632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81 w 10000"/>
                          <a:gd name="connsiteY16" fmla="*/ 5709 h 10000"/>
                          <a:gd name="connsiteX17" fmla="*/ 279 w 10000"/>
                          <a:gd name="connsiteY17" fmla="*/ 5396 h 10000"/>
                          <a:gd name="connsiteX18" fmla="*/ 3368 w 10000"/>
                          <a:gd name="connsiteY18" fmla="*/ 3595 h 10000"/>
                          <a:gd name="connsiteX19" fmla="*/ 9459 w 10000"/>
                          <a:gd name="connsiteY19" fmla="*/ 205 h 10000"/>
                          <a:gd name="connsiteX20" fmla="*/ 9857 w 10000"/>
                          <a:gd name="connsiteY20"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192 w 10000"/>
                          <a:gd name="connsiteY9" fmla="*/ 958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81 w 10000"/>
                          <a:gd name="connsiteY15" fmla="*/ 5709 h 10000"/>
                          <a:gd name="connsiteX16" fmla="*/ 279 w 10000"/>
                          <a:gd name="connsiteY16" fmla="*/ 5396 h 10000"/>
                          <a:gd name="connsiteX17" fmla="*/ 3368 w 10000"/>
                          <a:gd name="connsiteY17" fmla="*/ 3595 h 10000"/>
                          <a:gd name="connsiteX18" fmla="*/ 9459 w 10000"/>
                          <a:gd name="connsiteY18" fmla="*/ 205 h 10000"/>
                          <a:gd name="connsiteX19" fmla="*/ 9857 w 10000"/>
                          <a:gd name="connsiteY19" fmla="*/ 0 h 10000"/>
                          <a:gd name="connsiteX0" fmla="*/ 9902 w 10045"/>
                          <a:gd name="connsiteY0" fmla="*/ 0 h 10000"/>
                          <a:gd name="connsiteX1" fmla="*/ 10045 w 10045"/>
                          <a:gd name="connsiteY1" fmla="*/ 141 h 10000"/>
                          <a:gd name="connsiteX2" fmla="*/ 6477 w 10045"/>
                          <a:gd name="connsiteY2" fmla="*/ 2448 h 10000"/>
                          <a:gd name="connsiteX3" fmla="*/ 6260 w 10045"/>
                          <a:gd name="connsiteY3" fmla="*/ 2293 h 10000"/>
                          <a:gd name="connsiteX4" fmla="*/ 9858 w 10045"/>
                          <a:gd name="connsiteY4" fmla="*/ 147 h 10000"/>
                          <a:gd name="connsiteX5" fmla="*/ 8590 w 10045"/>
                          <a:gd name="connsiteY5" fmla="*/ 811 h 10000"/>
                          <a:gd name="connsiteX6" fmla="*/ 6695 w 10045"/>
                          <a:gd name="connsiteY6" fmla="*/ 1854 h 10000"/>
                          <a:gd name="connsiteX7" fmla="*/ 411 w 10045"/>
                          <a:gd name="connsiteY7" fmla="*/ 5500 h 10000"/>
                          <a:gd name="connsiteX8" fmla="*/ 212 w 10045"/>
                          <a:gd name="connsiteY8" fmla="*/ 7324 h 10000"/>
                          <a:gd name="connsiteX9" fmla="*/ 248 w 10045"/>
                          <a:gd name="connsiteY9" fmla="*/ 9670 h 10000"/>
                          <a:gd name="connsiteX10" fmla="*/ 9025 w 10045"/>
                          <a:gd name="connsiteY10" fmla="*/ 4630 h 10000"/>
                          <a:gd name="connsiteX11" fmla="*/ 8913 w 10045"/>
                          <a:gd name="connsiteY11" fmla="*/ 5150 h 10000"/>
                          <a:gd name="connsiteX12" fmla="*/ 288 w 10045"/>
                          <a:gd name="connsiteY12" fmla="*/ 10000 h 10000"/>
                          <a:gd name="connsiteX13" fmla="*/ 63 w 10045"/>
                          <a:gd name="connsiteY13" fmla="*/ 9304 h 10000"/>
                          <a:gd name="connsiteX14" fmla="*/ 63 w 10045"/>
                          <a:gd name="connsiteY14" fmla="*/ 5985 h 10000"/>
                          <a:gd name="connsiteX15" fmla="*/ 324 w 10045"/>
                          <a:gd name="connsiteY15" fmla="*/ 5396 h 10000"/>
                          <a:gd name="connsiteX16" fmla="*/ 3413 w 10045"/>
                          <a:gd name="connsiteY16" fmla="*/ 3595 h 10000"/>
                          <a:gd name="connsiteX17" fmla="*/ 9504 w 10045"/>
                          <a:gd name="connsiteY17" fmla="*/ 205 h 10000"/>
                          <a:gd name="connsiteX18" fmla="*/ 9902 w 10045"/>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96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500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203 w 10000"/>
                          <a:gd name="connsiteY9" fmla="*/ 9670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67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52 w 10000"/>
                          <a:gd name="connsiteY8" fmla="*/ 7324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87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95 w 10000"/>
                          <a:gd name="connsiteY9" fmla="*/ 9688 h 10000"/>
                          <a:gd name="connsiteX10" fmla="*/ 8980 w 10000"/>
                          <a:gd name="connsiteY10" fmla="*/ 4630 h 10000"/>
                          <a:gd name="connsiteX11" fmla="*/ 8868 w 10000"/>
                          <a:gd name="connsiteY11" fmla="*/ 5150 h 10000"/>
                          <a:gd name="connsiteX12" fmla="*/ 243 w 10000"/>
                          <a:gd name="connsiteY12" fmla="*/ 10000 h 10000"/>
                          <a:gd name="connsiteX13" fmla="*/ 18 w 10000"/>
                          <a:gd name="connsiteY13" fmla="*/ 9304 h 10000"/>
                          <a:gd name="connsiteX14" fmla="*/ 18 w 10000"/>
                          <a:gd name="connsiteY14" fmla="*/ 5985 h 10000"/>
                          <a:gd name="connsiteX15" fmla="*/ 279 w 10000"/>
                          <a:gd name="connsiteY15" fmla="*/ 5357 h 10000"/>
                          <a:gd name="connsiteX16" fmla="*/ 3368 w 10000"/>
                          <a:gd name="connsiteY16" fmla="*/ 3595 h 10000"/>
                          <a:gd name="connsiteX17" fmla="*/ 9459 w 10000"/>
                          <a:gd name="connsiteY17" fmla="*/ 205 h 10000"/>
                          <a:gd name="connsiteX18" fmla="*/ 9857 w 10000"/>
                          <a:gd name="connsiteY18" fmla="*/ 0 h 10000"/>
                          <a:gd name="connsiteX0" fmla="*/ 10314 w 10457"/>
                          <a:gd name="connsiteY0" fmla="*/ 0 h 10093"/>
                          <a:gd name="connsiteX1" fmla="*/ 10457 w 10457"/>
                          <a:gd name="connsiteY1" fmla="*/ 141 h 10093"/>
                          <a:gd name="connsiteX2" fmla="*/ 6889 w 10457"/>
                          <a:gd name="connsiteY2" fmla="*/ 2448 h 10093"/>
                          <a:gd name="connsiteX3" fmla="*/ 6672 w 10457"/>
                          <a:gd name="connsiteY3" fmla="*/ 2293 h 10093"/>
                          <a:gd name="connsiteX4" fmla="*/ 10270 w 10457"/>
                          <a:gd name="connsiteY4" fmla="*/ 147 h 10093"/>
                          <a:gd name="connsiteX5" fmla="*/ 9002 w 10457"/>
                          <a:gd name="connsiteY5" fmla="*/ 811 h 10093"/>
                          <a:gd name="connsiteX6" fmla="*/ 7107 w 10457"/>
                          <a:gd name="connsiteY6" fmla="*/ 1854 h 10093"/>
                          <a:gd name="connsiteX7" fmla="*/ 823 w 10457"/>
                          <a:gd name="connsiteY7" fmla="*/ 5462 h 10093"/>
                          <a:gd name="connsiteX8" fmla="*/ 598 w 10457"/>
                          <a:gd name="connsiteY8" fmla="*/ 6025 h 10093"/>
                          <a:gd name="connsiteX9" fmla="*/ 640 w 10457"/>
                          <a:gd name="connsiteY9" fmla="*/ 9366 h 10093"/>
                          <a:gd name="connsiteX10" fmla="*/ 652 w 10457"/>
                          <a:gd name="connsiteY10" fmla="*/ 9688 h 10093"/>
                          <a:gd name="connsiteX11" fmla="*/ 9437 w 10457"/>
                          <a:gd name="connsiteY11" fmla="*/ 4630 h 10093"/>
                          <a:gd name="connsiteX12" fmla="*/ 9325 w 10457"/>
                          <a:gd name="connsiteY12" fmla="*/ 5150 h 10093"/>
                          <a:gd name="connsiteX13" fmla="*/ 700 w 10457"/>
                          <a:gd name="connsiteY13" fmla="*/ 10000 h 10093"/>
                          <a:gd name="connsiteX14" fmla="*/ 475 w 10457"/>
                          <a:gd name="connsiteY14" fmla="*/ 9304 h 10093"/>
                          <a:gd name="connsiteX15" fmla="*/ 475 w 10457"/>
                          <a:gd name="connsiteY15" fmla="*/ 5985 h 10093"/>
                          <a:gd name="connsiteX16" fmla="*/ 736 w 10457"/>
                          <a:gd name="connsiteY16" fmla="*/ 5357 h 10093"/>
                          <a:gd name="connsiteX17" fmla="*/ 3825 w 10457"/>
                          <a:gd name="connsiteY17" fmla="*/ 3595 h 10093"/>
                          <a:gd name="connsiteX18" fmla="*/ 9916 w 10457"/>
                          <a:gd name="connsiteY18" fmla="*/ 205 h 10093"/>
                          <a:gd name="connsiteX19" fmla="*/ 10314 w 10457"/>
                          <a:gd name="connsiteY19" fmla="*/ 0 h 10093"/>
                          <a:gd name="connsiteX0" fmla="*/ 10317 w 10460"/>
                          <a:gd name="connsiteY0" fmla="*/ 0 h 10126"/>
                          <a:gd name="connsiteX1" fmla="*/ 10460 w 10460"/>
                          <a:gd name="connsiteY1" fmla="*/ 141 h 10126"/>
                          <a:gd name="connsiteX2" fmla="*/ 6892 w 10460"/>
                          <a:gd name="connsiteY2" fmla="*/ 2448 h 10126"/>
                          <a:gd name="connsiteX3" fmla="*/ 6675 w 10460"/>
                          <a:gd name="connsiteY3" fmla="*/ 2293 h 10126"/>
                          <a:gd name="connsiteX4" fmla="*/ 10273 w 10460"/>
                          <a:gd name="connsiteY4" fmla="*/ 147 h 10126"/>
                          <a:gd name="connsiteX5" fmla="*/ 9005 w 10460"/>
                          <a:gd name="connsiteY5" fmla="*/ 811 h 10126"/>
                          <a:gd name="connsiteX6" fmla="*/ 7110 w 10460"/>
                          <a:gd name="connsiteY6" fmla="*/ 1854 h 10126"/>
                          <a:gd name="connsiteX7" fmla="*/ 826 w 10460"/>
                          <a:gd name="connsiteY7" fmla="*/ 5462 h 10126"/>
                          <a:gd name="connsiteX8" fmla="*/ 601 w 10460"/>
                          <a:gd name="connsiteY8" fmla="*/ 6025 h 10126"/>
                          <a:gd name="connsiteX9" fmla="*/ 632 w 10460"/>
                          <a:gd name="connsiteY9" fmla="*/ 9467 h 10126"/>
                          <a:gd name="connsiteX10" fmla="*/ 655 w 10460"/>
                          <a:gd name="connsiteY10" fmla="*/ 9688 h 10126"/>
                          <a:gd name="connsiteX11" fmla="*/ 9440 w 10460"/>
                          <a:gd name="connsiteY11" fmla="*/ 4630 h 10126"/>
                          <a:gd name="connsiteX12" fmla="*/ 9328 w 10460"/>
                          <a:gd name="connsiteY12" fmla="*/ 5150 h 10126"/>
                          <a:gd name="connsiteX13" fmla="*/ 703 w 10460"/>
                          <a:gd name="connsiteY13" fmla="*/ 10000 h 10126"/>
                          <a:gd name="connsiteX14" fmla="*/ 478 w 10460"/>
                          <a:gd name="connsiteY14" fmla="*/ 9304 h 10126"/>
                          <a:gd name="connsiteX15" fmla="*/ 478 w 10460"/>
                          <a:gd name="connsiteY15" fmla="*/ 5985 h 10126"/>
                          <a:gd name="connsiteX16" fmla="*/ 739 w 10460"/>
                          <a:gd name="connsiteY16" fmla="*/ 5357 h 10126"/>
                          <a:gd name="connsiteX17" fmla="*/ 3828 w 10460"/>
                          <a:gd name="connsiteY17" fmla="*/ 3595 h 10126"/>
                          <a:gd name="connsiteX18" fmla="*/ 9919 w 10460"/>
                          <a:gd name="connsiteY18" fmla="*/ 205 h 10126"/>
                          <a:gd name="connsiteX19" fmla="*/ 10317 w 10460"/>
                          <a:gd name="connsiteY19" fmla="*/ 0 h 10126"/>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195 w 10000"/>
                          <a:gd name="connsiteY10" fmla="*/ 9688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0 h 10000"/>
                          <a:gd name="connsiteX1" fmla="*/ 10000 w 10000"/>
                          <a:gd name="connsiteY1" fmla="*/ 141 h 10000"/>
                          <a:gd name="connsiteX2" fmla="*/ 6432 w 10000"/>
                          <a:gd name="connsiteY2" fmla="*/ 2448 h 10000"/>
                          <a:gd name="connsiteX3" fmla="*/ 6215 w 10000"/>
                          <a:gd name="connsiteY3" fmla="*/ 2293 h 10000"/>
                          <a:gd name="connsiteX4" fmla="*/ 9813 w 10000"/>
                          <a:gd name="connsiteY4" fmla="*/ 147 h 10000"/>
                          <a:gd name="connsiteX5" fmla="*/ 8545 w 10000"/>
                          <a:gd name="connsiteY5" fmla="*/ 811 h 10000"/>
                          <a:gd name="connsiteX6" fmla="*/ 6650 w 10000"/>
                          <a:gd name="connsiteY6" fmla="*/ 1854 h 10000"/>
                          <a:gd name="connsiteX7" fmla="*/ 366 w 10000"/>
                          <a:gd name="connsiteY7" fmla="*/ 5462 h 10000"/>
                          <a:gd name="connsiteX8" fmla="*/ 141 w 10000"/>
                          <a:gd name="connsiteY8" fmla="*/ 6025 h 10000"/>
                          <a:gd name="connsiteX9" fmla="*/ 172 w 10000"/>
                          <a:gd name="connsiteY9" fmla="*/ 9467 h 10000"/>
                          <a:gd name="connsiteX10" fmla="*/ 290 w 10000"/>
                          <a:gd name="connsiteY10" fmla="*/ 9625 h 10000"/>
                          <a:gd name="connsiteX11" fmla="*/ 8980 w 10000"/>
                          <a:gd name="connsiteY11" fmla="*/ 4630 h 10000"/>
                          <a:gd name="connsiteX12" fmla="*/ 8868 w 10000"/>
                          <a:gd name="connsiteY12" fmla="*/ 5150 h 10000"/>
                          <a:gd name="connsiteX13" fmla="*/ 243 w 10000"/>
                          <a:gd name="connsiteY13" fmla="*/ 10000 h 10000"/>
                          <a:gd name="connsiteX14" fmla="*/ 18 w 10000"/>
                          <a:gd name="connsiteY14" fmla="*/ 9304 h 10000"/>
                          <a:gd name="connsiteX15" fmla="*/ 18 w 10000"/>
                          <a:gd name="connsiteY15" fmla="*/ 5985 h 10000"/>
                          <a:gd name="connsiteX16" fmla="*/ 279 w 10000"/>
                          <a:gd name="connsiteY16" fmla="*/ 5357 h 10000"/>
                          <a:gd name="connsiteX17" fmla="*/ 3368 w 10000"/>
                          <a:gd name="connsiteY17" fmla="*/ 3595 h 10000"/>
                          <a:gd name="connsiteX18" fmla="*/ 9459 w 10000"/>
                          <a:gd name="connsiteY18" fmla="*/ 205 h 10000"/>
                          <a:gd name="connsiteX19" fmla="*/ 9857 w 10000"/>
                          <a:gd name="connsiteY19" fmla="*/ 0 h 10000"/>
                          <a:gd name="connsiteX0" fmla="*/ 9857 w 10000"/>
                          <a:gd name="connsiteY0" fmla="*/ 2 h 10002"/>
                          <a:gd name="connsiteX1" fmla="*/ 10000 w 10000"/>
                          <a:gd name="connsiteY1" fmla="*/ 143 h 10002"/>
                          <a:gd name="connsiteX2" fmla="*/ 6432 w 10000"/>
                          <a:gd name="connsiteY2" fmla="*/ 2450 h 10002"/>
                          <a:gd name="connsiteX3" fmla="*/ 6215 w 10000"/>
                          <a:gd name="connsiteY3" fmla="*/ 2295 h 10002"/>
                          <a:gd name="connsiteX4" fmla="*/ 9813 w 10000"/>
                          <a:gd name="connsiteY4" fmla="*/ 149 h 10002"/>
                          <a:gd name="connsiteX5" fmla="*/ 8545 w 10000"/>
                          <a:gd name="connsiteY5" fmla="*/ 813 h 10002"/>
                          <a:gd name="connsiteX6" fmla="*/ 6650 w 10000"/>
                          <a:gd name="connsiteY6" fmla="*/ 1856 h 10002"/>
                          <a:gd name="connsiteX7" fmla="*/ 366 w 10000"/>
                          <a:gd name="connsiteY7" fmla="*/ 5464 h 10002"/>
                          <a:gd name="connsiteX8" fmla="*/ 141 w 10000"/>
                          <a:gd name="connsiteY8" fmla="*/ 6027 h 10002"/>
                          <a:gd name="connsiteX9" fmla="*/ 172 w 10000"/>
                          <a:gd name="connsiteY9" fmla="*/ 9469 h 10002"/>
                          <a:gd name="connsiteX10" fmla="*/ 290 w 10000"/>
                          <a:gd name="connsiteY10" fmla="*/ 9627 h 10002"/>
                          <a:gd name="connsiteX11" fmla="*/ 8980 w 10000"/>
                          <a:gd name="connsiteY11" fmla="*/ 4632 h 10002"/>
                          <a:gd name="connsiteX12" fmla="*/ 8868 w 10000"/>
                          <a:gd name="connsiteY12" fmla="*/ 5152 h 10002"/>
                          <a:gd name="connsiteX13" fmla="*/ 243 w 10000"/>
                          <a:gd name="connsiteY13" fmla="*/ 10002 h 10002"/>
                          <a:gd name="connsiteX14" fmla="*/ 18 w 10000"/>
                          <a:gd name="connsiteY14" fmla="*/ 9306 h 10002"/>
                          <a:gd name="connsiteX15" fmla="*/ 18 w 10000"/>
                          <a:gd name="connsiteY15" fmla="*/ 5987 h 10002"/>
                          <a:gd name="connsiteX16" fmla="*/ 279 w 10000"/>
                          <a:gd name="connsiteY16" fmla="*/ 5359 h 10002"/>
                          <a:gd name="connsiteX17" fmla="*/ 3368 w 10000"/>
                          <a:gd name="connsiteY17" fmla="*/ 3597 h 10002"/>
                          <a:gd name="connsiteX18" fmla="*/ 9459 w 10000"/>
                          <a:gd name="connsiteY18" fmla="*/ 207 h 10002"/>
                          <a:gd name="connsiteX19" fmla="*/ 9857 w 10000"/>
                          <a:gd name="connsiteY19" fmla="*/ 2 h 1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00" h="10002">
                            <a:moveTo>
                              <a:pt x="9857" y="2"/>
                            </a:moveTo>
                            <a:cubicBezTo>
                              <a:pt x="9949" y="-15"/>
                              <a:pt x="9963" y="71"/>
                              <a:pt x="10000" y="143"/>
                            </a:cubicBezTo>
                            <a:cubicBezTo>
                              <a:pt x="9526" y="654"/>
                              <a:pt x="7063" y="2091"/>
                              <a:pt x="6432" y="2450"/>
                            </a:cubicBezTo>
                            <a:lnTo>
                              <a:pt x="6215" y="2295"/>
                            </a:lnTo>
                            <a:cubicBezTo>
                              <a:pt x="7414" y="1580"/>
                              <a:pt x="8689" y="1018"/>
                              <a:pt x="9813" y="149"/>
                            </a:cubicBezTo>
                            <a:cubicBezTo>
                              <a:pt x="9390" y="319"/>
                              <a:pt x="8968" y="592"/>
                              <a:pt x="8545" y="813"/>
                            </a:cubicBezTo>
                            <a:lnTo>
                              <a:pt x="6650" y="1856"/>
                            </a:lnTo>
                            <a:lnTo>
                              <a:pt x="366" y="5464"/>
                            </a:lnTo>
                            <a:cubicBezTo>
                              <a:pt x="163" y="5599"/>
                              <a:pt x="152" y="5780"/>
                              <a:pt x="141" y="6027"/>
                            </a:cubicBezTo>
                            <a:cubicBezTo>
                              <a:pt x="111" y="6678"/>
                              <a:pt x="163" y="8859"/>
                              <a:pt x="172" y="9469"/>
                            </a:cubicBezTo>
                            <a:cubicBezTo>
                              <a:pt x="181" y="9549"/>
                              <a:pt x="204" y="9747"/>
                              <a:pt x="290" y="9627"/>
                            </a:cubicBezTo>
                            <a:lnTo>
                              <a:pt x="8980" y="4632"/>
                            </a:lnTo>
                            <a:cubicBezTo>
                              <a:pt x="8943" y="4805"/>
                              <a:pt x="8905" y="4979"/>
                              <a:pt x="8868" y="5152"/>
                            </a:cubicBezTo>
                            <a:lnTo>
                              <a:pt x="243" y="10002"/>
                            </a:lnTo>
                            <a:cubicBezTo>
                              <a:pt x="3" y="9961"/>
                              <a:pt x="-7" y="9543"/>
                              <a:pt x="18" y="9306"/>
                            </a:cubicBezTo>
                            <a:cubicBezTo>
                              <a:pt x="-19" y="8637"/>
                              <a:pt x="15" y="6560"/>
                              <a:pt x="18" y="5987"/>
                            </a:cubicBezTo>
                            <a:cubicBezTo>
                              <a:pt x="41" y="5632"/>
                              <a:pt x="44" y="5513"/>
                              <a:pt x="279" y="5359"/>
                            </a:cubicBezTo>
                            <a:cubicBezTo>
                              <a:pt x="1309" y="4643"/>
                              <a:pt x="2338" y="4197"/>
                              <a:pt x="3368" y="3597"/>
                            </a:cubicBezTo>
                            <a:lnTo>
                              <a:pt x="9459" y="207"/>
                            </a:lnTo>
                            <a:lnTo>
                              <a:pt x="9857" y="2"/>
                            </a:lnTo>
                            <a:close/>
                          </a:path>
                        </a:pathLst>
                      </a:custGeom>
                      <a:solidFill>
                        <a:srgbClr val="08799C"/>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dirty="0">
                          <a:solidFill>
                            <a:prstClr val="black"/>
                          </a:solidFill>
                          <a:latin typeface="Arial" panose="020B0604020202020204" pitchFamily="34" charset="0"/>
                          <a:cs typeface="Arial" panose="020B0604020202020204" pitchFamily="34" charset="0"/>
                        </a:endParaRPr>
                      </a:p>
                    </p:txBody>
                  </p:sp>
                  <p:sp>
                    <p:nvSpPr>
                      <p:cNvPr id="173" name="Freeform 778"/>
                      <p:cNvSpPr>
                        <a:spLocks/>
                      </p:cNvSpPr>
                      <p:nvPr/>
                    </p:nvSpPr>
                    <p:spPr bwMode="auto">
                      <a:xfrm flipH="1">
                        <a:off x="1621249" y="2525881"/>
                        <a:ext cx="1860360" cy="1534613"/>
                      </a:xfrm>
                      <a:custGeom>
                        <a:avLst/>
                        <a:gdLst>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28526 w 2185046"/>
                          <a:gd name="connsiteY49" fmla="*/ 394499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28526 w 2185046"/>
                          <a:gd name="connsiteY73" fmla="*/ 394499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68455 w 2185046"/>
                          <a:gd name="connsiteY50" fmla="*/ 40797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68455 w 2185046"/>
                          <a:gd name="connsiteY74" fmla="*/ 407978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94291 w 2185046"/>
                          <a:gd name="connsiteY50" fmla="*/ 422330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94291 w 2185046"/>
                          <a:gd name="connsiteY74" fmla="*/ 422330 h 1804840"/>
                          <a:gd name="connsiteX0" fmla="*/ 2142967 w 2185046"/>
                          <a:gd name="connsiteY0" fmla="*/ 778440 h 1804840"/>
                          <a:gd name="connsiteX1" fmla="*/ 1368455 w 2185046"/>
                          <a:gd name="connsiteY1" fmla="*/ 407978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1468923 w 2185046"/>
                          <a:gd name="connsiteY1" fmla="*/ 439554 h 1804840"/>
                          <a:gd name="connsiteX2" fmla="*/ 2142967 w 2185046"/>
                          <a:gd name="connsiteY2" fmla="*/ 787457 h 1804840"/>
                          <a:gd name="connsiteX3" fmla="*/ 25546 w 2185046"/>
                          <a:gd name="connsiteY3" fmla="*/ 1804840 h 1804840"/>
                          <a:gd name="connsiteX4" fmla="*/ 22541 w 2185046"/>
                          <a:gd name="connsiteY4" fmla="*/ 1804840 h 1804840"/>
                          <a:gd name="connsiteX5" fmla="*/ 21038 w 2185046"/>
                          <a:gd name="connsiteY5" fmla="*/ 1804840 h 1804840"/>
                          <a:gd name="connsiteX6" fmla="*/ 18032 w 2185046"/>
                          <a:gd name="connsiteY6" fmla="*/ 1800332 h 1804840"/>
                          <a:gd name="connsiteX7" fmla="*/ 12021 w 2185046"/>
                          <a:gd name="connsiteY7" fmla="*/ 1786807 h 1804840"/>
                          <a:gd name="connsiteX8" fmla="*/ 10518 w 2185046"/>
                          <a:gd name="connsiteY8" fmla="*/ 1762762 h 1804840"/>
                          <a:gd name="connsiteX9" fmla="*/ 10518 w 2185046"/>
                          <a:gd name="connsiteY9" fmla="*/ 1737215 h 1804840"/>
                          <a:gd name="connsiteX10" fmla="*/ 2142967 w 2185046"/>
                          <a:gd name="connsiteY10" fmla="*/ 778440 h 1804840"/>
                          <a:gd name="connsiteX11" fmla="*/ 2144470 w 2185046"/>
                          <a:gd name="connsiteY11" fmla="*/ 608625 h 1804840"/>
                          <a:gd name="connsiteX12" fmla="*/ 2142967 w 2185046"/>
                          <a:gd name="connsiteY12" fmla="*/ 692781 h 1804840"/>
                          <a:gd name="connsiteX13" fmla="*/ 2142967 w 2185046"/>
                          <a:gd name="connsiteY13" fmla="*/ 778440 h 1804840"/>
                          <a:gd name="connsiteX14" fmla="*/ 10518 w 2185046"/>
                          <a:gd name="connsiteY14" fmla="*/ 1737214 h 1804840"/>
                          <a:gd name="connsiteX15" fmla="*/ 10518 w 2185046"/>
                          <a:gd name="connsiteY15" fmla="*/ 1726695 h 1804840"/>
                          <a:gd name="connsiteX16" fmla="*/ 10518 w 2185046"/>
                          <a:gd name="connsiteY16" fmla="*/ 1692131 h 1804840"/>
                          <a:gd name="connsiteX17" fmla="*/ 10518 w 2185046"/>
                          <a:gd name="connsiteY17" fmla="*/ 1653058 h 1804840"/>
                          <a:gd name="connsiteX18" fmla="*/ 10518 w 2185046"/>
                          <a:gd name="connsiteY18" fmla="*/ 1642539 h 1804840"/>
                          <a:gd name="connsiteX19" fmla="*/ 10518 w 2185046"/>
                          <a:gd name="connsiteY19" fmla="*/ 1583930 h 1804840"/>
                          <a:gd name="connsiteX20" fmla="*/ 10518 w 2185046"/>
                          <a:gd name="connsiteY20" fmla="*/ 1568902 h 1804840"/>
                          <a:gd name="connsiteX21" fmla="*/ 2144470 w 2185046"/>
                          <a:gd name="connsiteY21" fmla="*/ 608625 h 1804840"/>
                          <a:gd name="connsiteX22" fmla="*/ 2147476 w 2185046"/>
                          <a:gd name="connsiteY22" fmla="*/ 268998 h 1804840"/>
                          <a:gd name="connsiteX23" fmla="*/ 2147476 w 2185046"/>
                          <a:gd name="connsiteY23" fmla="*/ 353154 h 1804840"/>
                          <a:gd name="connsiteX24" fmla="*/ 2147477 w 2185046"/>
                          <a:gd name="connsiteY24" fmla="*/ 353153 h 1804840"/>
                          <a:gd name="connsiteX25" fmla="*/ 2147477 w 2185046"/>
                          <a:gd name="connsiteY25" fmla="*/ 437309 h 1804840"/>
                          <a:gd name="connsiteX26" fmla="*/ 2147476 w 2185046"/>
                          <a:gd name="connsiteY26" fmla="*/ 437309 h 1804840"/>
                          <a:gd name="connsiteX27" fmla="*/ 2144470 w 2185046"/>
                          <a:gd name="connsiteY27" fmla="*/ 524469 h 1804840"/>
                          <a:gd name="connsiteX28" fmla="*/ 2144469 w 2185046"/>
                          <a:gd name="connsiteY28" fmla="*/ 524470 h 1804840"/>
                          <a:gd name="connsiteX29" fmla="*/ 2144469 w 2185046"/>
                          <a:gd name="connsiteY29" fmla="*/ 608625 h 1804840"/>
                          <a:gd name="connsiteX30" fmla="*/ 10517 w 2185046"/>
                          <a:gd name="connsiteY30" fmla="*/ 1568902 h 1804840"/>
                          <a:gd name="connsiteX31" fmla="*/ 10517 w 2185046"/>
                          <a:gd name="connsiteY31" fmla="*/ 1517808 h 1804840"/>
                          <a:gd name="connsiteX32" fmla="*/ 7512 w 2185046"/>
                          <a:gd name="connsiteY32" fmla="*/ 1484746 h 1804840"/>
                          <a:gd name="connsiteX33" fmla="*/ 7513 w 2185046"/>
                          <a:gd name="connsiteY33" fmla="*/ 1484746 h 1804840"/>
                          <a:gd name="connsiteX34" fmla="*/ 7513 w 2185046"/>
                          <a:gd name="connsiteY34" fmla="*/ 1444172 h 1804840"/>
                          <a:gd name="connsiteX35" fmla="*/ 7513 w 2185046"/>
                          <a:gd name="connsiteY35" fmla="*/ 1400591 h 1804840"/>
                          <a:gd name="connsiteX36" fmla="*/ 7514 w 2185046"/>
                          <a:gd name="connsiteY36" fmla="*/ 1400591 h 1804840"/>
                          <a:gd name="connsiteX37" fmla="*/ 7514 w 2185046"/>
                          <a:gd name="connsiteY37" fmla="*/ 1370537 h 1804840"/>
                          <a:gd name="connsiteX38" fmla="*/ 7514 w 2185046"/>
                          <a:gd name="connsiteY38" fmla="*/ 1316437 h 1804840"/>
                          <a:gd name="connsiteX39" fmla="*/ 7513 w 2185046"/>
                          <a:gd name="connsiteY39" fmla="*/ 1316437 h 1804840"/>
                          <a:gd name="connsiteX40" fmla="*/ 7513 w 2185046"/>
                          <a:gd name="connsiteY40" fmla="*/ 1299907 h 1804840"/>
                          <a:gd name="connsiteX41" fmla="*/ 7513 w 2185046"/>
                          <a:gd name="connsiteY41" fmla="*/ 1232281 h 1804840"/>
                          <a:gd name="connsiteX42" fmla="*/ 2147476 w 2185046"/>
                          <a:gd name="connsiteY42" fmla="*/ 268998 h 1804840"/>
                          <a:gd name="connsiteX43" fmla="*/ 2150481 w 2185046"/>
                          <a:gd name="connsiteY43" fmla="*/ 184842 h 1804840"/>
                          <a:gd name="connsiteX44" fmla="*/ 2147475 w 2185046"/>
                          <a:gd name="connsiteY44" fmla="*/ 268998 h 1804840"/>
                          <a:gd name="connsiteX45" fmla="*/ 7513 w 2185046"/>
                          <a:gd name="connsiteY45" fmla="*/ 1232281 h 1804840"/>
                          <a:gd name="connsiteX46" fmla="*/ 7513 w 2185046"/>
                          <a:gd name="connsiteY46" fmla="*/ 1229276 h 1804840"/>
                          <a:gd name="connsiteX47" fmla="*/ 7513 w 2185046"/>
                          <a:gd name="connsiteY47" fmla="*/ 1166159 h 1804840"/>
                          <a:gd name="connsiteX48" fmla="*/ 7513 w 2185046"/>
                          <a:gd name="connsiteY48" fmla="*/ 1148125 h 1804840"/>
                          <a:gd name="connsiteX49" fmla="*/ 2150481 w 2185046"/>
                          <a:gd name="connsiteY49" fmla="*/ 184842 h 1804840"/>
                          <a:gd name="connsiteX50" fmla="*/ 1308174 w 2185046"/>
                          <a:gd name="connsiteY50" fmla="*/ 410848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74" fmla="*/ 1308174 w 2185046"/>
                          <a:gd name="connsiteY74"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1308174 w 2185046"/>
                          <a:gd name="connsiteY49" fmla="*/ 410848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73" fmla="*/ 1308174 w 2185046"/>
                          <a:gd name="connsiteY73" fmla="*/ 410848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2185046 w 2185046"/>
                          <a:gd name="connsiteY50" fmla="*/ 0 h 1804840"/>
                          <a:gd name="connsiteX51" fmla="*/ 2168516 w 2185046"/>
                          <a:gd name="connsiteY51" fmla="*/ 13525 h 1804840"/>
                          <a:gd name="connsiteX52" fmla="*/ 2154990 w 2185046"/>
                          <a:gd name="connsiteY52" fmla="*/ 31559 h 1804840"/>
                          <a:gd name="connsiteX53" fmla="*/ 2150482 w 2185046"/>
                          <a:gd name="connsiteY53" fmla="*/ 55603 h 1804840"/>
                          <a:gd name="connsiteX54" fmla="*/ 2150482 w 2185046"/>
                          <a:gd name="connsiteY54" fmla="*/ 93173 h 1804840"/>
                          <a:gd name="connsiteX55" fmla="*/ 2150482 w 2185046"/>
                          <a:gd name="connsiteY55" fmla="*/ 97681 h 1804840"/>
                          <a:gd name="connsiteX56" fmla="*/ 2150482 w 2185046"/>
                          <a:gd name="connsiteY56" fmla="*/ 109704 h 1804840"/>
                          <a:gd name="connsiteX57" fmla="*/ 2150481 w 2185046"/>
                          <a:gd name="connsiteY57" fmla="*/ 109705 h 1804840"/>
                          <a:gd name="connsiteX58" fmla="*/ 2150481 w 2185046"/>
                          <a:gd name="connsiteY58" fmla="*/ 184841 h 1804840"/>
                          <a:gd name="connsiteX59" fmla="*/ 7513 w 2185046"/>
                          <a:gd name="connsiteY59" fmla="*/ 1148125 h 1804840"/>
                          <a:gd name="connsiteX60" fmla="*/ 7513 w 2185046"/>
                          <a:gd name="connsiteY60" fmla="*/ 1113561 h 1804840"/>
                          <a:gd name="connsiteX61" fmla="*/ 7513 w 2185046"/>
                          <a:gd name="connsiteY61" fmla="*/ 1095527 h 1804840"/>
                          <a:gd name="connsiteX62" fmla="*/ 0 w 2185046"/>
                          <a:gd name="connsiteY62" fmla="*/ 1080501 h 1804840"/>
                          <a:gd name="connsiteX63" fmla="*/ 7513 w 2185046"/>
                          <a:gd name="connsiteY63" fmla="*/ 1063972 h 1804840"/>
                          <a:gd name="connsiteX64" fmla="*/ 7513 w 2185046"/>
                          <a:gd name="connsiteY64" fmla="*/ 1063969 h 1804840"/>
                          <a:gd name="connsiteX65" fmla="*/ 7514 w 2185046"/>
                          <a:gd name="connsiteY65" fmla="*/ 1063969 h 1804840"/>
                          <a:gd name="connsiteX66" fmla="*/ 7514 w 2185046"/>
                          <a:gd name="connsiteY66" fmla="*/ 1044434 h 1804840"/>
                          <a:gd name="connsiteX67" fmla="*/ 7514 w 2185046"/>
                          <a:gd name="connsiteY67" fmla="*/ 1033915 h 1804840"/>
                          <a:gd name="connsiteX68" fmla="*/ 7514 w 2185046"/>
                          <a:gd name="connsiteY68" fmla="*/ 1029406 h 1804840"/>
                          <a:gd name="connsiteX69" fmla="*/ 10520 w 2185046"/>
                          <a:gd name="connsiteY69" fmla="*/ 1015881 h 1804840"/>
                          <a:gd name="connsiteX70" fmla="*/ 18034 w 2185046"/>
                          <a:gd name="connsiteY70" fmla="*/ 997848 h 1804840"/>
                          <a:gd name="connsiteX71" fmla="*/ 31559 w 2185046"/>
                          <a:gd name="connsiteY71" fmla="*/ 976809 h 1804840"/>
                          <a:gd name="connsiteX72" fmla="*/ 42078 w 2185046"/>
                          <a:gd name="connsiteY72"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22526 w 2185046"/>
                          <a:gd name="connsiteY50" fmla="*/ 385013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391419 w 2185046"/>
                          <a:gd name="connsiteY50" fmla="*/ 416589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2185046 w 2185046"/>
                          <a:gd name="connsiteY51" fmla="*/ 0 h 1804840"/>
                          <a:gd name="connsiteX52" fmla="*/ 2168516 w 2185046"/>
                          <a:gd name="connsiteY52" fmla="*/ 13525 h 1804840"/>
                          <a:gd name="connsiteX53" fmla="*/ 2154990 w 2185046"/>
                          <a:gd name="connsiteY53" fmla="*/ 31559 h 1804840"/>
                          <a:gd name="connsiteX54" fmla="*/ 2150482 w 2185046"/>
                          <a:gd name="connsiteY54" fmla="*/ 55603 h 1804840"/>
                          <a:gd name="connsiteX55" fmla="*/ 2150482 w 2185046"/>
                          <a:gd name="connsiteY55" fmla="*/ 93173 h 1804840"/>
                          <a:gd name="connsiteX56" fmla="*/ 2150482 w 2185046"/>
                          <a:gd name="connsiteY56" fmla="*/ 97681 h 1804840"/>
                          <a:gd name="connsiteX57" fmla="*/ 2150482 w 2185046"/>
                          <a:gd name="connsiteY57" fmla="*/ 109704 h 1804840"/>
                          <a:gd name="connsiteX58" fmla="*/ 2150481 w 2185046"/>
                          <a:gd name="connsiteY58" fmla="*/ 109705 h 1804840"/>
                          <a:gd name="connsiteX59" fmla="*/ 2150481 w 2185046"/>
                          <a:gd name="connsiteY59" fmla="*/ 184841 h 1804840"/>
                          <a:gd name="connsiteX60" fmla="*/ 7513 w 2185046"/>
                          <a:gd name="connsiteY60" fmla="*/ 1148125 h 1804840"/>
                          <a:gd name="connsiteX61" fmla="*/ 7513 w 2185046"/>
                          <a:gd name="connsiteY61" fmla="*/ 1113561 h 1804840"/>
                          <a:gd name="connsiteX62" fmla="*/ 7513 w 2185046"/>
                          <a:gd name="connsiteY62" fmla="*/ 1095527 h 1804840"/>
                          <a:gd name="connsiteX63" fmla="*/ 0 w 2185046"/>
                          <a:gd name="connsiteY63" fmla="*/ 1080501 h 1804840"/>
                          <a:gd name="connsiteX64" fmla="*/ 7513 w 2185046"/>
                          <a:gd name="connsiteY64" fmla="*/ 1063972 h 1804840"/>
                          <a:gd name="connsiteX65" fmla="*/ 7513 w 2185046"/>
                          <a:gd name="connsiteY65" fmla="*/ 1063969 h 1804840"/>
                          <a:gd name="connsiteX66" fmla="*/ 7514 w 2185046"/>
                          <a:gd name="connsiteY66" fmla="*/ 1063969 h 1804840"/>
                          <a:gd name="connsiteX67" fmla="*/ 7514 w 2185046"/>
                          <a:gd name="connsiteY67" fmla="*/ 1044434 h 1804840"/>
                          <a:gd name="connsiteX68" fmla="*/ 7514 w 2185046"/>
                          <a:gd name="connsiteY68" fmla="*/ 1033915 h 1804840"/>
                          <a:gd name="connsiteX69" fmla="*/ 7514 w 2185046"/>
                          <a:gd name="connsiteY69" fmla="*/ 1029406 h 1804840"/>
                          <a:gd name="connsiteX70" fmla="*/ 10520 w 2185046"/>
                          <a:gd name="connsiteY70" fmla="*/ 1015881 h 1804840"/>
                          <a:gd name="connsiteX71" fmla="*/ 18034 w 2185046"/>
                          <a:gd name="connsiteY71" fmla="*/ 997848 h 1804840"/>
                          <a:gd name="connsiteX72" fmla="*/ 31559 w 2185046"/>
                          <a:gd name="connsiteY72" fmla="*/ 976809 h 1804840"/>
                          <a:gd name="connsiteX73" fmla="*/ 42078 w 2185046"/>
                          <a:gd name="connsiteY73"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98098 w 2185046"/>
                          <a:gd name="connsiteY51" fmla="*/ 284544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497629 w 2185046"/>
                          <a:gd name="connsiteY51" fmla="*/ 353437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85046"/>
                          <a:gd name="connsiteY0" fmla="*/ 778440 h 1804840"/>
                          <a:gd name="connsiteX1" fmla="*/ 2142967 w 2185046"/>
                          <a:gd name="connsiteY1" fmla="*/ 787457 h 1804840"/>
                          <a:gd name="connsiteX2" fmla="*/ 25546 w 2185046"/>
                          <a:gd name="connsiteY2" fmla="*/ 1804840 h 1804840"/>
                          <a:gd name="connsiteX3" fmla="*/ 22541 w 2185046"/>
                          <a:gd name="connsiteY3" fmla="*/ 1804840 h 1804840"/>
                          <a:gd name="connsiteX4" fmla="*/ 21038 w 2185046"/>
                          <a:gd name="connsiteY4" fmla="*/ 1804840 h 1804840"/>
                          <a:gd name="connsiteX5" fmla="*/ 18032 w 2185046"/>
                          <a:gd name="connsiteY5" fmla="*/ 1800332 h 1804840"/>
                          <a:gd name="connsiteX6" fmla="*/ 12021 w 2185046"/>
                          <a:gd name="connsiteY6" fmla="*/ 1786807 h 1804840"/>
                          <a:gd name="connsiteX7" fmla="*/ 10518 w 2185046"/>
                          <a:gd name="connsiteY7" fmla="*/ 1762762 h 1804840"/>
                          <a:gd name="connsiteX8" fmla="*/ 10518 w 2185046"/>
                          <a:gd name="connsiteY8" fmla="*/ 1737215 h 1804840"/>
                          <a:gd name="connsiteX9" fmla="*/ 2142967 w 2185046"/>
                          <a:gd name="connsiteY9" fmla="*/ 778440 h 1804840"/>
                          <a:gd name="connsiteX10" fmla="*/ 2144470 w 2185046"/>
                          <a:gd name="connsiteY10" fmla="*/ 608625 h 1804840"/>
                          <a:gd name="connsiteX11" fmla="*/ 2142967 w 2185046"/>
                          <a:gd name="connsiteY11" fmla="*/ 692781 h 1804840"/>
                          <a:gd name="connsiteX12" fmla="*/ 2142967 w 2185046"/>
                          <a:gd name="connsiteY12" fmla="*/ 778440 h 1804840"/>
                          <a:gd name="connsiteX13" fmla="*/ 10518 w 2185046"/>
                          <a:gd name="connsiteY13" fmla="*/ 1737214 h 1804840"/>
                          <a:gd name="connsiteX14" fmla="*/ 10518 w 2185046"/>
                          <a:gd name="connsiteY14" fmla="*/ 1726695 h 1804840"/>
                          <a:gd name="connsiteX15" fmla="*/ 10518 w 2185046"/>
                          <a:gd name="connsiteY15" fmla="*/ 1692131 h 1804840"/>
                          <a:gd name="connsiteX16" fmla="*/ 10518 w 2185046"/>
                          <a:gd name="connsiteY16" fmla="*/ 1653058 h 1804840"/>
                          <a:gd name="connsiteX17" fmla="*/ 10518 w 2185046"/>
                          <a:gd name="connsiteY17" fmla="*/ 1642539 h 1804840"/>
                          <a:gd name="connsiteX18" fmla="*/ 10518 w 2185046"/>
                          <a:gd name="connsiteY18" fmla="*/ 1583930 h 1804840"/>
                          <a:gd name="connsiteX19" fmla="*/ 10518 w 2185046"/>
                          <a:gd name="connsiteY19" fmla="*/ 1568902 h 1804840"/>
                          <a:gd name="connsiteX20" fmla="*/ 2144470 w 2185046"/>
                          <a:gd name="connsiteY20" fmla="*/ 608625 h 1804840"/>
                          <a:gd name="connsiteX21" fmla="*/ 2147476 w 2185046"/>
                          <a:gd name="connsiteY21" fmla="*/ 268998 h 1804840"/>
                          <a:gd name="connsiteX22" fmla="*/ 2147476 w 2185046"/>
                          <a:gd name="connsiteY22" fmla="*/ 353154 h 1804840"/>
                          <a:gd name="connsiteX23" fmla="*/ 2147477 w 2185046"/>
                          <a:gd name="connsiteY23" fmla="*/ 353153 h 1804840"/>
                          <a:gd name="connsiteX24" fmla="*/ 2147477 w 2185046"/>
                          <a:gd name="connsiteY24" fmla="*/ 437309 h 1804840"/>
                          <a:gd name="connsiteX25" fmla="*/ 2147476 w 2185046"/>
                          <a:gd name="connsiteY25" fmla="*/ 437309 h 1804840"/>
                          <a:gd name="connsiteX26" fmla="*/ 2144470 w 2185046"/>
                          <a:gd name="connsiteY26" fmla="*/ 524469 h 1804840"/>
                          <a:gd name="connsiteX27" fmla="*/ 2144469 w 2185046"/>
                          <a:gd name="connsiteY27" fmla="*/ 524470 h 1804840"/>
                          <a:gd name="connsiteX28" fmla="*/ 2144469 w 2185046"/>
                          <a:gd name="connsiteY28" fmla="*/ 608625 h 1804840"/>
                          <a:gd name="connsiteX29" fmla="*/ 10517 w 2185046"/>
                          <a:gd name="connsiteY29" fmla="*/ 1568902 h 1804840"/>
                          <a:gd name="connsiteX30" fmla="*/ 10517 w 2185046"/>
                          <a:gd name="connsiteY30" fmla="*/ 1517808 h 1804840"/>
                          <a:gd name="connsiteX31" fmla="*/ 7512 w 2185046"/>
                          <a:gd name="connsiteY31" fmla="*/ 1484746 h 1804840"/>
                          <a:gd name="connsiteX32" fmla="*/ 7513 w 2185046"/>
                          <a:gd name="connsiteY32" fmla="*/ 1484746 h 1804840"/>
                          <a:gd name="connsiteX33" fmla="*/ 7513 w 2185046"/>
                          <a:gd name="connsiteY33" fmla="*/ 1444172 h 1804840"/>
                          <a:gd name="connsiteX34" fmla="*/ 7513 w 2185046"/>
                          <a:gd name="connsiteY34" fmla="*/ 1400591 h 1804840"/>
                          <a:gd name="connsiteX35" fmla="*/ 7514 w 2185046"/>
                          <a:gd name="connsiteY35" fmla="*/ 1400591 h 1804840"/>
                          <a:gd name="connsiteX36" fmla="*/ 7514 w 2185046"/>
                          <a:gd name="connsiteY36" fmla="*/ 1370537 h 1804840"/>
                          <a:gd name="connsiteX37" fmla="*/ 7514 w 2185046"/>
                          <a:gd name="connsiteY37" fmla="*/ 1316437 h 1804840"/>
                          <a:gd name="connsiteX38" fmla="*/ 7513 w 2185046"/>
                          <a:gd name="connsiteY38" fmla="*/ 1316437 h 1804840"/>
                          <a:gd name="connsiteX39" fmla="*/ 7513 w 2185046"/>
                          <a:gd name="connsiteY39" fmla="*/ 1299907 h 1804840"/>
                          <a:gd name="connsiteX40" fmla="*/ 7513 w 2185046"/>
                          <a:gd name="connsiteY40" fmla="*/ 1232281 h 1804840"/>
                          <a:gd name="connsiteX41" fmla="*/ 2147476 w 2185046"/>
                          <a:gd name="connsiteY41" fmla="*/ 268998 h 1804840"/>
                          <a:gd name="connsiteX42" fmla="*/ 2150481 w 2185046"/>
                          <a:gd name="connsiteY42" fmla="*/ 184842 h 1804840"/>
                          <a:gd name="connsiteX43" fmla="*/ 2147475 w 2185046"/>
                          <a:gd name="connsiteY43" fmla="*/ 268998 h 1804840"/>
                          <a:gd name="connsiteX44" fmla="*/ 7513 w 2185046"/>
                          <a:gd name="connsiteY44" fmla="*/ 1232281 h 1804840"/>
                          <a:gd name="connsiteX45" fmla="*/ 7513 w 2185046"/>
                          <a:gd name="connsiteY45" fmla="*/ 1229276 h 1804840"/>
                          <a:gd name="connsiteX46" fmla="*/ 7513 w 2185046"/>
                          <a:gd name="connsiteY46" fmla="*/ 1166159 h 1804840"/>
                          <a:gd name="connsiteX47" fmla="*/ 7513 w 2185046"/>
                          <a:gd name="connsiteY47" fmla="*/ 1148125 h 1804840"/>
                          <a:gd name="connsiteX48" fmla="*/ 2150481 w 2185046"/>
                          <a:gd name="connsiteY48" fmla="*/ 184842 h 1804840"/>
                          <a:gd name="connsiteX49" fmla="*/ 42078 w 2185046"/>
                          <a:gd name="connsiteY49" fmla="*/ 963284 h 1804840"/>
                          <a:gd name="connsiteX50" fmla="*/ 1474665 w 2185046"/>
                          <a:gd name="connsiteY50" fmla="*/ 347695 h 1804840"/>
                          <a:gd name="connsiteX51" fmla="*/ 1511981 w 2185046"/>
                          <a:gd name="connsiteY51" fmla="*/ 362049 h 1804840"/>
                          <a:gd name="connsiteX52" fmla="*/ 2185046 w 2185046"/>
                          <a:gd name="connsiteY52" fmla="*/ 0 h 1804840"/>
                          <a:gd name="connsiteX53" fmla="*/ 2168516 w 2185046"/>
                          <a:gd name="connsiteY53" fmla="*/ 13525 h 1804840"/>
                          <a:gd name="connsiteX54" fmla="*/ 2154990 w 2185046"/>
                          <a:gd name="connsiteY54" fmla="*/ 31559 h 1804840"/>
                          <a:gd name="connsiteX55" fmla="*/ 2150482 w 2185046"/>
                          <a:gd name="connsiteY55" fmla="*/ 55603 h 1804840"/>
                          <a:gd name="connsiteX56" fmla="*/ 2150482 w 2185046"/>
                          <a:gd name="connsiteY56" fmla="*/ 93173 h 1804840"/>
                          <a:gd name="connsiteX57" fmla="*/ 2150482 w 2185046"/>
                          <a:gd name="connsiteY57" fmla="*/ 97681 h 1804840"/>
                          <a:gd name="connsiteX58" fmla="*/ 2150482 w 2185046"/>
                          <a:gd name="connsiteY58" fmla="*/ 109704 h 1804840"/>
                          <a:gd name="connsiteX59" fmla="*/ 2150481 w 2185046"/>
                          <a:gd name="connsiteY59" fmla="*/ 109705 h 1804840"/>
                          <a:gd name="connsiteX60" fmla="*/ 2150481 w 2185046"/>
                          <a:gd name="connsiteY60" fmla="*/ 184841 h 1804840"/>
                          <a:gd name="connsiteX61" fmla="*/ 7513 w 2185046"/>
                          <a:gd name="connsiteY61" fmla="*/ 1148125 h 1804840"/>
                          <a:gd name="connsiteX62" fmla="*/ 7513 w 2185046"/>
                          <a:gd name="connsiteY62" fmla="*/ 1113561 h 1804840"/>
                          <a:gd name="connsiteX63" fmla="*/ 7513 w 2185046"/>
                          <a:gd name="connsiteY63" fmla="*/ 1095527 h 1804840"/>
                          <a:gd name="connsiteX64" fmla="*/ 0 w 2185046"/>
                          <a:gd name="connsiteY64" fmla="*/ 1080501 h 1804840"/>
                          <a:gd name="connsiteX65" fmla="*/ 7513 w 2185046"/>
                          <a:gd name="connsiteY65" fmla="*/ 1063972 h 1804840"/>
                          <a:gd name="connsiteX66" fmla="*/ 7513 w 2185046"/>
                          <a:gd name="connsiteY66" fmla="*/ 1063969 h 1804840"/>
                          <a:gd name="connsiteX67" fmla="*/ 7514 w 2185046"/>
                          <a:gd name="connsiteY67" fmla="*/ 1063969 h 1804840"/>
                          <a:gd name="connsiteX68" fmla="*/ 7514 w 2185046"/>
                          <a:gd name="connsiteY68" fmla="*/ 1044434 h 1804840"/>
                          <a:gd name="connsiteX69" fmla="*/ 7514 w 2185046"/>
                          <a:gd name="connsiteY69" fmla="*/ 1033915 h 1804840"/>
                          <a:gd name="connsiteX70" fmla="*/ 7514 w 2185046"/>
                          <a:gd name="connsiteY70" fmla="*/ 1029406 h 1804840"/>
                          <a:gd name="connsiteX71" fmla="*/ 10520 w 2185046"/>
                          <a:gd name="connsiteY71" fmla="*/ 1015881 h 1804840"/>
                          <a:gd name="connsiteX72" fmla="*/ 18034 w 2185046"/>
                          <a:gd name="connsiteY72" fmla="*/ 997848 h 1804840"/>
                          <a:gd name="connsiteX73" fmla="*/ 31559 w 2185046"/>
                          <a:gd name="connsiteY73" fmla="*/ 976809 h 1804840"/>
                          <a:gd name="connsiteX74" fmla="*/ 42078 w 2185046"/>
                          <a:gd name="connsiteY74" fmla="*/ 963284 h 1804840"/>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42078 h 1791315"/>
                          <a:gd name="connsiteX56" fmla="*/ 2150482 w 2168516"/>
                          <a:gd name="connsiteY56" fmla="*/ 79648 h 1791315"/>
                          <a:gd name="connsiteX57" fmla="*/ 2150482 w 2168516"/>
                          <a:gd name="connsiteY57" fmla="*/ 84156 h 1791315"/>
                          <a:gd name="connsiteX58" fmla="*/ 2150482 w 2168516"/>
                          <a:gd name="connsiteY58" fmla="*/ 96179 h 1791315"/>
                          <a:gd name="connsiteX59" fmla="*/ 2150481 w 2168516"/>
                          <a:gd name="connsiteY59" fmla="*/ 96180 h 1791315"/>
                          <a:gd name="connsiteX60" fmla="*/ 2150481 w 2168516"/>
                          <a:gd name="connsiteY60" fmla="*/ 171316 h 1791315"/>
                          <a:gd name="connsiteX61" fmla="*/ 7513 w 2168516"/>
                          <a:gd name="connsiteY61" fmla="*/ 1134600 h 1791315"/>
                          <a:gd name="connsiteX62" fmla="*/ 7513 w 2168516"/>
                          <a:gd name="connsiteY62" fmla="*/ 1100036 h 1791315"/>
                          <a:gd name="connsiteX63" fmla="*/ 7513 w 2168516"/>
                          <a:gd name="connsiteY63" fmla="*/ 1082002 h 1791315"/>
                          <a:gd name="connsiteX64" fmla="*/ 0 w 2168516"/>
                          <a:gd name="connsiteY64" fmla="*/ 1066976 h 1791315"/>
                          <a:gd name="connsiteX65" fmla="*/ 7513 w 2168516"/>
                          <a:gd name="connsiteY65" fmla="*/ 1050447 h 1791315"/>
                          <a:gd name="connsiteX66" fmla="*/ 7513 w 2168516"/>
                          <a:gd name="connsiteY66" fmla="*/ 1050444 h 1791315"/>
                          <a:gd name="connsiteX67" fmla="*/ 7514 w 2168516"/>
                          <a:gd name="connsiteY67" fmla="*/ 1050444 h 1791315"/>
                          <a:gd name="connsiteX68" fmla="*/ 7514 w 2168516"/>
                          <a:gd name="connsiteY68" fmla="*/ 1030909 h 1791315"/>
                          <a:gd name="connsiteX69" fmla="*/ 7514 w 2168516"/>
                          <a:gd name="connsiteY69" fmla="*/ 1020390 h 1791315"/>
                          <a:gd name="connsiteX70" fmla="*/ 7514 w 2168516"/>
                          <a:gd name="connsiteY70" fmla="*/ 1015881 h 1791315"/>
                          <a:gd name="connsiteX71" fmla="*/ 10520 w 2168516"/>
                          <a:gd name="connsiteY71" fmla="*/ 1002356 h 1791315"/>
                          <a:gd name="connsiteX72" fmla="*/ 18034 w 2168516"/>
                          <a:gd name="connsiteY72" fmla="*/ 984323 h 1791315"/>
                          <a:gd name="connsiteX73" fmla="*/ 31559 w 2168516"/>
                          <a:gd name="connsiteY73" fmla="*/ 963284 h 1791315"/>
                          <a:gd name="connsiteX74" fmla="*/ 42078 w 2168516"/>
                          <a:gd name="connsiteY74" fmla="*/ 949759 h 1791315"/>
                          <a:gd name="connsiteX0" fmla="*/ 2142967 w 2168516"/>
                          <a:gd name="connsiteY0" fmla="*/ 764915 h 1791315"/>
                          <a:gd name="connsiteX1" fmla="*/ 2142967 w 2168516"/>
                          <a:gd name="connsiteY1" fmla="*/ 773932 h 1791315"/>
                          <a:gd name="connsiteX2" fmla="*/ 25546 w 2168516"/>
                          <a:gd name="connsiteY2" fmla="*/ 1791315 h 1791315"/>
                          <a:gd name="connsiteX3" fmla="*/ 22541 w 2168516"/>
                          <a:gd name="connsiteY3" fmla="*/ 1791315 h 1791315"/>
                          <a:gd name="connsiteX4" fmla="*/ 21038 w 2168516"/>
                          <a:gd name="connsiteY4" fmla="*/ 1791315 h 1791315"/>
                          <a:gd name="connsiteX5" fmla="*/ 18032 w 2168516"/>
                          <a:gd name="connsiteY5" fmla="*/ 1786807 h 1791315"/>
                          <a:gd name="connsiteX6" fmla="*/ 12021 w 2168516"/>
                          <a:gd name="connsiteY6" fmla="*/ 1773282 h 1791315"/>
                          <a:gd name="connsiteX7" fmla="*/ 10518 w 2168516"/>
                          <a:gd name="connsiteY7" fmla="*/ 1749237 h 1791315"/>
                          <a:gd name="connsiteX8" fmla="*/ 10518 w 2168516"/>
                          <a:gd name="connsiteY8" fmla="*/ 1723690 h 1791315"/>
                          <a:gd name="connsiteX9" fmla="*/ 2142967 w 2168516"/>
                          <a:gd name="connsiteY9" fmla="*/ 764915 h 1791315"/>
                          <a:gd name="connsiteX10" fmla="*/ 2144470 w 2168516"/>
                          <a:gd name="connsiteY10" fmla="*/ 595100 h 1791315"/>
                          <a:gd name="connsiteX11" fmla="*/ 2142967 w 2168516"/>
                          <a:gd name="connsiteY11" fmla="*/ 679256 h 1791315"/>
                          <a:gd name="connsiteX12" fmla="*/ 2142967 w 2168516"/>
                          <a:gd name="connsiteY12" fmla="*/ 764915 h 1791315"/>
                          <a:gd name="connsiteX13" fmla="*/ 10518 w 2168516"/>
                          <a:gd name="connsiteY13" fmla="*/ 1723689 h 1791315"/>
                          <a:gd name="connsiteX14" fmla="*/ 10518 w 2168516"/>
                          <a:gd name="connsiteY14" fmla="*/ 1713170 h 1791315"/>
                          <a:gd name="connsiteX15" fmla="*/ 10518 w 2168516"/>
                          <a:gd name="connsiteY15" fmla="*/ 1678606 h 1791315"/>
                          <a:gd name="connsiteX16" fmla="*/ 10518 w 2168516"/>
                          <a:gd name="connsiteY16" fmla="*/ 1639533 h 1791315"/>
                          <a:gd name="connsiteX17" fmla="*/ 10518 w 2168516"/>
                          <a:gd name="connsiteY17" fmla="*/ 1629014 h 1791315"/>
                          <a:gd name="connsiteX18" fmla="*/ 10518 w 2168516"/>
                          <a:gd name="connsiteY18" fmla="*/ 1570405 h 1791315"/>
                          <a:gd name="connsiteX19" fmla="*/ 10518 w 2168516"/>
                          <a:gd name="connsiteY19" fmla="*/ 1555377 h 1791315"/>
                          <a:gd name="connsiteX20" fmla="*/ 2144470 w 2168516"/>
                          <a:gd name="connsiteY20" fmla="*/ 595100 h 1791315"/>
                          <a:gd name="connsiteX21" fmla="*/ 2147476 w 2168516"/>
                          <a:gd name="connsiteY21" fmla="*/ 255473 h 1791315"/>
                          <a:gd name="connsiteX22" fmla="*/ 2147476 w 2168516"/>
                          <a:gd name="connsiteY22" fmla="*/ 339629 h 1791315"/>
                          <a:gd name="connsiteX23" fmla="*/ 2147477 w 2168516"/>
                          <a:gd name="connsiteY23" fmla="*/ 339628 h 1791315"/>
                          <a:gd name="connsiteX24" fmla="*/ 2147477 w 2168516"/>
                          <a:gd name="connsiteY24" fmla="*/ 423784 h 1791315"/>
                          <a:gd name="connsiteX25" fmla="*/ 2147476 w 2168516"/>
                          <a:gd name="connsiteY25" fmla="*/ 423784 h 1791315"/>
                          <a:gd name="connsiteX26" fmla="*/ 2144470 w 2168516"/>
                          <a:gd name="connsiteY26" fmla="*/ 510944 h 1791315"/>
                          <a:gd name="connsiteX27" fmla="*/ 2144469 w 2168516"/>
                          <a:gd name="connsiteY27" fmla="*/ 510945 h 1791315"/>
                          <a:gd name="connsiteX28" fmla="*/ 2144469 w 2168516"/>
                          <a:gd name="connsiteY28" fmla="*/ 595100 h 1791315"/>
                          <a:gd name="connsiteX29" fmla="*/ 10517 w 2168516"/>
                          <a:gd name="connsiteY29" fmla="*/ 1555377 h 1791315"/>
                          <a:gd name="connsiteX30" fmla="*/ 10517 w 2168516"/>
                          <a:gd name="connsiteY30" fmla="*/ 1504283 h 1791315"/>
                          <a:gd name="connsiteX31" fmla="*/ 7512 w 2168516"/>
                          <a:gd name="connsiteY31" fmla="*/ 1471221 h 1791315"/>
                          <a:gd name="connsiteX32" fmla="*/ 7513 w 2168516"/>
                          <a:gd name="connsiteY32" fmla="*/ 1471221 h 1791315"/>
                          <a:gd name="connsiteX33" fmla="*/ 7513 w 2168516"/>
                          <a:gd name="connsiteY33" fmla="*/ 1430647 h 1791315"/>
                          <a:gd name="connsiteX34" fmla="*/ 7513 w 2168516"/>
                          <a:gd name="connsiteY34" fmla="*/ 1387066 h 1791315"/>
                          <a:gd name="connsiteX35" fmla="*/ 7514 w 2168516"/>
                          <a:gd name="connsiteY35" fmla="*/ 1387066 h 1791315"/>
                          <a:gd name="connsiteX36" fmla="*/ 7514 w 2168516"/>
                          <a:gd name="connsiteY36" fmla="*/ 1357012 h 1791315"/>
                          <a:gd name="connsiteX37" fmla="*/ 7514 w 2168516"/>
                          <a:gd name="connsiteY37" fmla="*/ 1302912 h 1791315"/>
                          <a:gd name="connsiteX38" fmla="*/ 7513 w 2168516"/>
                          <a:gd name="connsiteY38" fmla="*/ 1302912 h 1791315"/>
                          <a:gd name="connsiteX39" fmla="*/ 7513 w 2168516"/>
                          <a:gd name="connsiteY39" fmla="*/ 1286382 h 1791315"/>
                          <a:gd name="connsiteX40" fmla="*/ 7513 w 2168516"/>
                          <a:gd name="connsiteY40" fmla="*/ 1218756 h 1791315"/>
                          <a:gd name="connsiteX41" fmla="*/ 2147476 w 2168516"/>
                          <a:gd name="connsiteY41" fmla="*/ 255473 h 1791315"/>
                          <a:gd name="connsiteX42" fmla="*/ 2150481 w 2168516"/>
                          <a:gd name="connsiteY42" fmla="*/ 171317 h 1791315"/>
                          <a:gd name="connsiteX43" fmla="*/ 2147475 w 2168516"/>
                          <a:gd name="connsiteY43" fmla="*/ 255473 h 1791315"/>
                          <a:gd name="connsiteX44" fmla="*/ 7513 w 2168516"/>
                          <a:gd name="connsiteY44" fmla="*/ 1218756 h 1791315"/>
                          <a:gd name="connsiteX45" fmla="*/ 7513 w 2168516"/>
                          <a:gd name="connsiteY45" fmla="*/ 1215751 h 1791315"/>
                          <a:gd name="connsiteX46" fmla="*/ 7513 w 2168516"/>
                          <a:gd name="connsiteY46" fmla="*/ 1152634 h 1791315"/>
                          <a:gd name="connsiteX47" fmla="*/ 7513 w 2168516"/>
                          <a:gd name="connsiteY47" fmla="*/ 1134600 h 1791315"/>
                          <a:gd name="connsiteX48" fmla="*/ 2150481 w 2168516"/>
                          <a:gd name="connsiteY48" fmla="*/ 171317 h 1791315"/>
                          <a:gd name="connsiteX49" fmla="*/ 42078 w 2168516"/>
                          <a:gd name="connsiteY49" fmla="*/ 949759 h 1791315"/>
                          <a:gd name="connsiteX50" fmla="*/ 1474665 w 2168516"/>
                          <a:gd name="connsiteY50" fmla="*/ 334170 h 1791315"/>
                          <a:gd name="connsiteX51" fmla="*/ 1511981 w 2168516"/>
                          <a:gd name="connsiteY51" fmla="*/ 348524 h 1791315"/>
                          <a:gd name="connsiteX52" fmla="*/ 2133376 w 2168516"/>
                          <a:gd name="connsiteY52" fmla="*/ 23792 h 1791315"/>
                          <a:gd name="connsiteX53" fmla="*/ 2168516 w 2168516"/>
                          <a:gd name="connsiteY53" fmla="*/ 0 h 1791315"/>
                          <a:gd name="connsiteX54" fmla="*/ 2154990 w 2168516"/>
                          <a:gd name="connsiteY54" fmla="*/ 18034 h 1791315"/>
                          <a:gd name="connsiteX55" fmla="*/ 2150482 w 2168516"/>
                          <a:gd name="connsiteY55" fmla="*/ 79648 h 1791315"/>
                          <a:gd name="connsiteX56" fmla="*/ 2150482 w 2168516"/>
                          <a:gd name="connsiteY56" fmla="*/ 84156 h 1791315"/>
                          <a:gd name="connsiteX57" fmla="*/ 2150482 w 2168516"/>
                          <a:gd name="connsiteY57" fmla="*/ 96179 h 1791315"/>
                          <a:gd name="connsiteX58" fmla="*/ 2150481 w 2168516"/>
                          <a:gd name="connsiteY58" fmla="*/ 96180 h 1791315"/>
                          <a:gd name="connsiteX59" fmla="*/ 2150481 w 2168516"/>
                          <a:gd name="connsiteY59" fmla="*/ 171316 h 1791315"/>
                          <a:gd name="connsiteX60" fmla="*/ 7513 w 2168516"/>
                          <a:gd name="connsiteY60" fmla="*/ 1134600 h 1791315"/>
                          <a:gd name="connsiteX61" fmla="*/ 7513 w 2168516"/>
                          <a:gd name="connsiteY61" fmla="*/ 1100036 h 1791315"/>
                          <a:gd name="connsiteX62" fmla="*/ 7513 w 2168516"/>
                          <a:gd name="connsiteY62" fmla="*/ 1082002 h 1791315"/>
                          <a:gd name="connsiteX63" fmla="*/ 0 w 2168516"/>
                          <a:gd name="connsiteY63" fmla="*/ 1066976 h 1791315"/>
                          <a:gd name="connsiteX64" fmla="*/ 7513 w 2168516"/>
                          <a:gd name="connsiteY64" fmla="*/ 1050447 h 1791315"/>
                          <a:gd name="connsiteX65" fmla="*/ 7513 w 2168516"/>
                          <a:gd name="connsiteY65" fmla="*/ 1050444 h 1791315"/>
                          <a:gd name="connsiteX66" fmla="*/ 7514 w 2168516"/>
                          <a:gd name="connsiteY66" fmla="*/ 1050444 h 1791315"/>
                          <a:gd name="connsiteX67" fmla="*/ 7514 w 2168516"/>
                          <a:gd name="connsiteY67" fmla="*/ 1030909 h 1791315"/>
                          <a:gd name="connsiteX68" fmla="*/ 7514 w 2168516"/>
                          <a:gd name="connsiteY68" fmla="*/ 1020390 h 1791315"/>
                          <a:gd name="connsiteX69" fmla="*/ 7514 w 2168516"/>
                          <a:gd name="connsiteY69" fmla="*/ 1015881 h 1791315"/>
                          <a:gd name="connsiteX70" fmla="*/ 10520 w 2168516"/>
                          <a:gd name="connsiteY70" fmla="*/ 1002356 h 1791315"/>
                          <a:gd name="connsiteX71" fmla="*/ 18034 w 2168516"/>
                          <a:gd name="connsiteY71" fmla="*/ 984323 h 1791315"/>
                          <a:gd name="connsiteX72" fmla="*/ 31559 w 2168516"/>
                          <a:gd name="connsiteY72" fmla="*/ 963284 h 1791315"/>
                          <a:gd name="connsiteX73" fmla="*/ 42078 w 2168516"/>
                          <a:gd name="connsiteY73" fmla="*/ 949759 h 1791315"/>
                          <a:gd name="connsiteX0" fmla="*/ 2142967 w 2154991"/>
                          <a:gd name="connsiteY0" fmla="*/ 746881 h 1773281"/>
                          <a:gd name="connsiteX1" fmla="*/ 2142967 w 2154991"/>
                          <a:gd name="connsiteY1" fmla="*/ 755898 h 1773281"/>
                          <a:gd name="connsiteX2" fmla="*/ 25546 w 2154991"/>
                          <a:gd name="connsiteY2" fmla="*/ 1773281 h 1773281"/>
                          <a:gd name="connsiteX3" fmla="*/ 22541 w 2154991"/>
                          <a:gd name="connsiteY3" fmla="*/ 1773281 h 1773281"/>
                          <a:gd name="connsiteX4" fmla="*/ 21038 w 2154991"/>
                          <a:gd name="connsiteY4" fmla="*/ 1773281 h 1773281"/>
                          <a:gd name="connsiteX5" fmla="*/ 18032 w 2154991"/>
                          <a:gd name="connsiteY5" fmla="*/ 1768773 h 1773281"/>
                          <a:gd name="connsiteX6" fmla="*/ 12021 w 2154991"/>
                          <a:gd name="connsiteY6" fmla="*/ 1755248 h 1773281"/>
                          <a:gd name="connsiteX7" fmla="*/ 10518 w 2154991"/>
                          <a:gd name="connsiteY7" fmla="*/ 1731203 h 1773281"/>
                          <a:gd name="connsiteX8" fmla="*/ 10518 w 2154991"/>
                          <a:gd name="connsiteY8" fmla="*/ 1705656 h 1773281"/>
                          <a:gd name="connsiteX9" fmla="*/ 2142967 w 2154991"/>
                          <a:gd name="connsiteY9" fmla="*/ 746881 h 1773281"/>
                          <a:gd name="connsiteX10" fmla="*/ 2144470 w 2154991"/>
                          <a:gd name="connsiteY10" fmla="*/ 577066 h 1773281"/>
                          <a:gd name="connsiteX11" fmla="*/ 2142967 w 2154991"/>
                          <a:gd name="connsiteY11" fmla="*/ 661222 h 1773281"/>
                          <a:gd name="connsiteX12" fmla="*/ 2142967 w 2154991"/>
                          <a:gd name="connsiteY12" fmla="*/ 746881 h 1773281"/>
                          <a:gd name="connsiteX13" fmla="*/ 10518 w 2154991"/>
                          <a:gd name="connsiteY13" fmla="*/ 1705655 h 1773281"/>
                          <a:gd name="connsiteX14" fmla="*/ 10518 w 2154991"/>
                          <a:gd name="connsiteY14" fmla="*/ 1695136 h 1773281"/>
                          <a:gd name="connsiteX15" fmla="*/ 10518 w 2154991"/>
                          <a:gd name="connsiteY15" fmla="*/ 1660572 h 1773281"/>
                          <a:gd name="connsiteX16" fmla="*/ 10518 w 2154991"/>
                          <a:gd name="connsiteY16" fmla="*/ 1621499 h 1773281"/>
                          <a:gd name="connsiteX17" fmla="*/ 10518 w 2154991"/>
                          <a:gd name="connsiteY17" fmla="*/ 1610980 h 1773281"/>
                          <a:gd name="connsiteX18" fmla="*/ 10518 w 2154991"/>
                          <a:gd name="connsiteY18" fmla="*/ 1552371 h 1773281"/>
                          <a:gd name="connsiteX19" fmla="*/ 10518 w 2154991"/>
                          <a:gd name="connsiteY19" fmla="*/ 1537343 h 1773281"/>
                          <a:gd name="connsiteX20" fmla="*/ 2144470 w 2154991"/>
                          <a:gd name="connsiteY20" fmla="*/ 577066 h 1773281"/>
                          <a:gd name="connsiteX21" fmla="*/ 2147476 w 2154991"/>
                          <a:gd name="connsiteY21" fmla="*/ 237439 h 1773281"/>
                          <a:gd name="connsiteX22" fmla="*/ 2147476 w 2154991"/>
                          <a:gd name="connsiteY22" fmla="*/ 321595 h 1773281"/>
                          <a:gd name="connsiteX23" fmla="*/ 2147477 w 2154991"/>
                          <a:gd name="connsiteY23" fmla="*/ 321594 h 1773281"/>
                          <a:gd name="connsiteX24" fmla="*/ 2147477 w 2154991"/>
                          <a:gd name="connsiteY24" fmla="*/ 405750 h 1773281"/>
                          <a:gd name="connsiteX25" fmla="*/ 2147476 w 2154991"/>
                          <a:gd name="connsiteY25" fmla="*/ 405750 h 1773281"/>
                          <a:gd name="connsiteX26" fmla="*/ 2144470 w 2154991"/>
                          <a:gd name="connsiteY26" fmla="*/ 492910 h 1773281"/>
                          <a:gd name="connsiteX27" fmla="*/ 2144469 w 2154991"/>
                          <a:gd name="connsiteY27" fmla="*/ 492911 h 1773281"/>
                          <a:gd name="connsiteX28" fmla="*/ 2144469 w 2154991"/>
                          <a:gd name="connsiteY28" fmla="*/ 577066 h 1773281"/>
                          <a:gd name="connsiteX29" fmla="*/ 10517 w 2154991"/>
                          <a:gd name="connsiteY29" fmla="*/ 1537343 h 1773281"/>
                          <a:gd name="connsiteX30" fmla="*/ 10517 w 2154991"/>
                          <a:gd name="connsiteY30" fmla="*/ 1486249 h 1773281"/>
                          <a:gd name="connsiteX31" fmla="*/ 7512 w 2154991"/>
                          <a:gd name="connsiteY31" fmla="*/ 1453187 h 1773281"/>
                          <a:gd name="connsiteX32" fmla="*/ 7513 w 2154991"/>
                          <a:gd name="connsiteY32" fmla="*/ 1453187 h 1773281"/>
                          <a:gd name="connsiteX33" fmla="*/ 7513 w 2154991"/>
                          <a:gd name="connsiteY33" fmla="*/ 1412613 h 1773281"/>
                          <a:gd name="connsiteX34" fmla="*/ 7513 w 2154991"/>
                          <a:gd name="connsiteY34" fmla="*/ 1369032 h 1773281"/>
                          <a:gd name="connsiteX35" fmla="*/ 7514 w 2154991"/>
                          <a:gd name="connsiteY35" fmla="*/ 1369032 h 1773281"/>
                          <a:gd name="connsiteX36" fmla="*/ 7514 w 2154991"/>
                          <a:gd name="connsiteY36" fmla="*/ 1338978 h 1773281"/>
                          <a:gd name="connsiteX37" fmla="*/ 7514 w 2154991"/>
                          <a:gd name="connsiteY37" fmla="*/ 1284878 h 1773281"/>
                          <a:gd name="connsiteX38" fmla="*/ 7513 w 2154991"/>
                          <a:gd name="connsiteY38" fmla="*/ 1284878 h 1773281"/>
                          <a:gd name="connsiteX39" fmla="*/ 7513 w 2154991"/>
                          <a:gd name="connsiteY39" fmla="*/ 1268348 h 1773281"/>
                          <a:gd name="connsiteX40" fmla="*/ 7513 w 2154991"/>
                          <a:gd name="connsiteY40" fmla="*/ 1200722 h 1773281"/>
                          <a:gd name="connsiteX41" fmla="*/ 2147476 w 2154991"/>
                          <a:gd name="connsiteY41" fmla="*/ 237439 h 1773281"/>
                          <a:gd name="connsiteX42" fmla="*/ 2150481 w 2154991"/>
                          <a:gd name="connsiteY42" fmla="*/ 153283 h 1773281"/>
                          <a:gd name="connsiteX43" fmla="*/ 2147475 w 2154991"/>
                          <a:gd name="connsiteY43" fmla="*/ 237439 h 1773281"/>
                          <a:gd name="connsiteX44" fmla="*/ 7513 w 2154991"/>
                          <a:gd name="connsiteY44" fmla="*/ 1200722 h 1773281"/>
                          <a:gd name="connsiteX45" fmla="*/ 7513 w 2154991"/>
                          <a:gd name="connsiteY45" fmla="*/ 1197717 h 1773281"/>
                          <a:gd name="connsiteX46" fmla="*/ 7513 w 2154991"/>
                          <a:gd name="connsiteY46" fmla="*/ 1134600 h 1773281"/>
                          <a:gd name="connsiteX47" fmla="*/ 7513 w 2154991"/>
                          <a:gd name="connsiteY47" fmla="*/ 1116566 h 1773281"/>
                          <a:gd name="connsiteX48" fmla="*/ 2150481 w 2154991"/>
                          <a:gd name="connsiteY48" fmla="*/ 153283 h 1773281"/>
                          <a:gd name="connsiteX49" fmla="*/ 42078 w 2154991"/>
                          <a:gd name="connsiteY49" fmla="*/ 931725 h 1773281"/>
                          <a:gd name="connsiteX50" fmla="*/ 1474665 w 2154991"/>
                          <a:gd name="connsiteY50" fmla="*/ 316136 h 1773281"/>
                          <a:gd name="connsiteX51" fmla="*/ 1511981 w 2154991"/>
                          <a:gd name="connsiteY51" fmla="*/ 330490 h 1773281"/>
                          <a:gd name="connsiteX52" fmla="*/ 2133376 w 2154991"/>
                          <a:gd name="connsiteY52" fmla="*/ 5758 h 1773281"/>
                          <a:gd name="connsiteX53" fmla="*/ 2154990 w 2154991"/>
                          <a:gd name="connsiteY53" fmla="*/ 0 h 1773281"/>
                          <a:gd name="connsiteX54" fmla="*/ 2150482 w 2154991"/>
                          <a:gd name="connsiteY54" fmla="*/ 61614 h 1773281"/>
                          <a:gd name="connsiteX55" fmla="*/ 2150482 w 2154991"/>
                          <a:gd name="connsiteY55" fmla="*/ 66122 h 1773281"/>
                          <a:gd name="connsiteX56" fmla="*/ 2150482 w 2154991"/>
                          <a:gd name="connsiteY56" fmla="*/ 78145 h 1773281"/>
                          <a:gd name="connsiteX57" fmla="*/ 2150481 w 2154991"/>
                          <a:gd name="connsiteY57" fmla="*/ 78146 h 1773281"/>
                          <a:gd name="connsiteX58" fmla="*/ 2150481 w 2154991"/>
                          <a:gd name="connsiteY58" fmla="*/ 153282 h 1773281"/>
                          <a:gd name="connsiteX59" fmla="*/ 7513 w 2154991"/>
                          <a:gd name="connsiteY59" fmla="*/ 1116566 h 1773281"/>
                          <a:gd name="connsiteX60" fmla="*/ 7513 w 2154991"/>
                          <a:gd name="connsiteY60" fmla="*/ 1082002 h 1773281"/>
                          <a:gd name="connsiteX61" fmla="*/ 7513 w 2154991"/>
                          <a:gd name="connsiteY61" fmla="*/ 1063968 h 1773281"/>
                          <a:gd name="connsiteX62" fmla="*/ 0 w 2154991"/>
                          <a:gd name="connsiteY62" fmla="*/ 1048942 h 1773281"/>
                          <a:gd name="connsiteX63" fmla="*/ 7513 w 2154991"/>
                          <a:gd name="connsiteY63" fmla="*/ 1032413 h 1773281"/>
                          <a:gd name="connsiteX64" fmla="*/ 7513 w 2154991"/>
                          <a:gd name="connsiteY64" fmla="*/ 1032410 h 1773281"/>
                          <a:gd name="connsiteX65" fmla="*/ 7514 w 2154991"/>
                          <a:gd name="connsiteY65" fmla="*/ 1032410 h 1773281"/>
                          <a:gd name="connsiteX66" fmla="*/ 7514 w 2154991"/>
                          <a:gd name="connsiteY66" fmla="*/ 1012875 h 1773281"/>
                          <a:gd name="connsiteX67" fmla="*/ 7514 w 2154991"/>
                          <a:gd name="connsiteY67" fmla="*/ 1002356 h 1773281"/>
                          <a:gd name="connsiteX68" fmla="*/ 7514 w 2154991"/>
                          <a:gd name="connsiteY68" fmla="*/ 997847 h 1773281"/>
                          <a:gd name="connsiteX69" fmla="*/ 10520 w 2154991"/>
                          <a:gd name="connsiteY69" fmla="*/ 984322 h 1773281"/>
                          <a:gd name="connsiteX70" fmla="*/ 18034 w 2154991"/>
                          <a:gd name="connsiteY70" fmla="*/ 966289 h 1773281"/>
                          <a:gd name="connsiteX71" fmla="*/ 31559 w 2154991"/>
                          <a:gd name="connsiteY71" fmla="*/ 945250 h 1773281"/>
                          <a:gd name="connsiteX72" fmla="*/ 42078 w 2154991"/>
                          <a:gd name="connsiteY72" fmla="*/ 931725 h 1773281"/>
                          <a:gd name="connsiteX0" fmla="*/ 2142967 w 2150483"/>
                          <a:gd name="connsiteY0" fmla="*/ 746881 h 1773281"/>
                          <a:gd name="connsiteX1" fmla="*/ 2142967 w 2150483"/>
                          <a:gd name="connsiteY1" fmla="*/ 755898 h 1773281"/>
                          <a:gd name="connsiteX2" fmla="*/ 25546 w 2150483"/>
                          <a:gd name="connsiteY2" fmla="*/ 1773281 h 1773281"/>
                          <a:gd name="connsiteX3" fmla="*/ 22541 w 2150483"/>
                          <a:gd name="connsiteY3" fmla="*/ 1773281 h 1773281"/>
                          <a:gd name="connsiteX4" fmla="*/ 21038 w 2150483"/>
                          <a:gd name="connsiteY4" fmla="*/ 1773281 h 1773281"/>
                          <a:gd name="connsiteX5" fmla="*/ 18032 w 2150483"/>
                          <a:gd name="connsiteY5" fmla="*/ 1768773 h 1773281"/>
                          <a:gd name="connsiteX6" fmla="*/ 12021 w 2150483"/>
                          <a:gd name="connsiteY6" fmla="*/ 1755248 h 1773281"/>
                          <a:gd name="connsiteX7" fmla="*/ 10518 w 2150483"/>
                          <a:gd name="connsiteY7" fmla="*/ 1731203 h 1773281"/>
                          <a:gd name="connsiteX8" fmla="*/ 10518 w 2150483"/>
                          <a:gd name="connsiteY8" fmla="*/ 1705656 h 1773281"/>
                          <a:gd name="connsiteX9" fmla="*/ 2142967 w 2150483"/>
                          <a:gd name="connsiteY9" fmla="*/ 746881 h 1773281"/>
                          <a:gd name="connsiteX10" fmla="*/ 2144470 w 2150483"/>
                          <a:gd name="connsiteY10" fmla="*/ 577066 h 1773281"/>
                          <a:gd name="connsiteX11" fmla="*/ 2142967 w 2150483"/>
                          <a:gd name="connsiteY11" fmla="*/ 661222 h 1773281"/>
                          <a:gd name="connsiteX12" fmla="*/ 2142967 w 2150483"/>
                          <a:gd name="connsiteY12" fmla="*/ 746881 h 1773281"/>
                          <a:gd name="connsiteX13" fmla="*/ 10518 w 2150483"/>
                          <a:gd name="connsiteY13" fmla="*/ 1705655 h 1773281"/>
                          <a:gd name="connsiteX14" fmla="*/ 10518 w 2150483"/>
                          <a:gd name="connsiteY14" fmla="*/ 1695136 h 1773281"/>
                          <a:gd name="connsiteX15" fmla="*/ 10518 w 2150483"/>
                          <a:gd name="connsiteY15" fmla="*/ 1660572 h 1773281"/>
                          <a:gd name="connsiteX16" fmla="*/ 10518 w 2150483"/>
                          <a:gd name="connsiteY16" fmla="*/ 1621499 h 1773281"/>
                          <a:gd name="connsiteX17" fmla="*/ 10518 w 2150483"/>
                          <a:gd name="connsiteY17" fmla="*/ 1610980 h 1773281"/>
                          <a:gd name="connsiteX18" fmla="*/ 10518 w 2150483"/>
                          <a:gd name="connsiteY18" fmla="*/ 1552371 h 1773281"/>
                          <a:gd name="connsiteX19" fmla="*/ 10518 w 2150483"/>
                          <a:gd name="connsiteY19" fmla="*/ 1537343 h 1773281"/>
                          <a:gd name="connsiteX20" fmla="*/ 2144470 w 2150483"/>
                          <a:gd name="connsiteY20" fmla="*/ 577066 h 1773281"/>
                          <a:gd name="connsiteX21" fmla="*/ 2147476 w 2150483"/>
                          <a:gd name="connsiteY21" fmla="*/ 237439 h 1773281"/>
                          <a:gd name="connsiteX22" fmla="*/ 2147476 w 2150483"/>
                          <a:gd name="connsiteY22" fmla="*/ 321595 h 1773281"/>
                          <a:gd name="connsiteX23" fmla="*/ 2147477 w 2150483"/>
                          <a:gd name="connsiteY23" fmla="*/ 321594 h 1773281"/>
                          <a:gd name="connsiteX24" fmla="*/ 2147477 w 2150483"/>
                          <a:gd name="connsiteY24" fmla="*/ 405750 h 1773281"/>
                          <a:gd name="connsiteX25" fmla="*/ 2147476 w 2150483"/>
                          <a:gd name="connsiteY25" fmla="*/ 405750 h 1773281"/>
                          <a:gd name="connsiteX26" fmla="*/ 2144470 w 2150483"/>
                          <a:gd name="connsiteY26" fmla="*/ 492910 h 1773281"/>
                          <a:gd name="connsiteX27" fmla="*/ 2144469 w 2150483"/>
                          <a:gd name="connsiteY27" fmla="*/ 492911 h 1773281"/>
                          <a:gd name="connsiteX28" fmla="*/ 2144469 w 2150483"/>
                          <a:gd name="connsiteY28" fmla="*/ 577066 h 1773281"/>
                          <a:gd name="connsiteX29" fmla="*/ 10517 w 2150483"/>
                          <a:gd name="connsiteY29" fmla="*/ 1537343 h 1773281"/>
                          <a:gd name="connsiteX30" fmla="*/ 10517 w 2150483"/>
                          <a:gd name="connsiteY30" fmla="*/ 1486249 h 1773281"/>
                          <a:gd name="connsiteX31" fmla="*/ 7512 w 2150483"/>
                          <a:gd name="connsiteY31" fmla="*/ 1453187 h 1773281"/>
                          <a:gd name="connsiteX32" fmla="*/ 7513 w 2150483"/>
                          <a:gd name="connsiteY32" fmla="*/ 1453187 h 1773281"/>
                          <a:gd name="connsiteX33" fmla="*/ 7513 w 2150483"/>
                          <a:gd name="connsiteY33" fmla="*/ 1412613 h 1773281"/>
                          <a:gd name="connsiteX34" fmla="*/ 7513 w 2150483"/>
                          <a:gd name="connsiteY34" fmla="*/ 1369032 h 1773281"/>
                          <a:gd name="connsiteX35" fmla="*/ 7514 w 2150483"/>
                          <a:gd name="connsiteY35" fmla="*/ 1369032 h 1773281"/>
                          <a:gd name="connsiteX36" fmla="*/ 7514 w 2150483"/>
                          <a:gd name="connsiteY36" fmla="*/ 1338978 h 1773281"/>
                          <a:gd name="connsiteX37" fmla="*/ 7514 w 2150483"/>
                          <a:gd name="connsiteY37" fmla="*/ 1284878 h 1773281"/>
                          <a:gd name="connsiteX38" fmla="*/ 7513 w 2150483"/>
                          <a:gd name="connsiteY38" fmla="*/ 1284878 h 1773281"/>
                          <a:gd name="connsiteX39" fmla="*/ 7513 w 2150483"/>
                          <a:gd name="connsiteY39" fmla="*/ 1268348 h 1773281"/>
                          <a:gd name="connsiteX40" fmla="*/ 7513 w 2150483"/>
                          <a:gd name="connsiteY40" fmla="*/ 1200722 h 1773281"/>
                          <a:gd name="connsiteX41" fmla="*/ 2147476 w 2150483"/>
                          <a:gd name="connsiteY41" fmla="*/ 237439 h 1773281"/>
                          <a:gd name="connsiteX42" fmla="*/ 2150481 w 2150483"/>
                          <a:gd name="connsiteY42" fmla="*/ 153283 h 1773281"/>
                          <a:gd name="connsiteX43" fmla="*/ 2147475 w 2150483"/>
                          <a:gd name="connsiteY43" fmla="*/ 237439 h 1773281"/>
                          <a:gd name="connsiteX44" fmla="*/ 7513 w 2150483"/>
                          <a:gd name="connsiteY44" fmla="*/ 1200722 h 1773281"/>
                          <a:gd name="connsiteX45" fmla="*/ 7513 w 2150483"/>
                          <a:gd name="connsiteY45" fmla="*/ 1197717 h 1773281"/>
                          <a:gd name="connsiteX46" fmla="*/ 7513 w 2150483"/>
                          <a:gd name="connsiteY46" fmla="*/ 1134600 h 1773281"/>
                          <a:gd name="connsiteX47" fmla="*/ 7513 w 2150483"/>
                          <a:gd name="connsiteY47" fmla="*/ 1116566 h 1773281"/>
                          <a:gd name="connsiteX48" fmla="*/ 2150481 w 2150483"/>
                          <a:gd name="connsiteY48" fmla="*/ 153283 h 1773281"/>
                          <a:gd name="connsiteX49" fmla="*/ 42078 w 2150483"/>
                          <a:gd name="connsiteY49" fmla="*/ 931725 h 1773281"/>
                          <a:gd name="connsiteX50" fmla="*/ 1474665 w 2150483"/>
                          <a:gd name="connsiteY50" fmla="*/ 316136 h 1773281"/>
                          <a:gd name="connsiteX51" fmla="*/ 1511981 w 2150483"/>
                          <a:gd name="connsiteY51" fmla="*/ 330490 h 1773281"/>
                          <a:gd name="connsiteX52" fmla="*/ 2133376 w 2150483"/>
                          <a:gd name="connsiteY52" fmla="*/ 5758 h 1773281"/>
                          <a:gd name="connsiteX53" fmla="*/ 2146378 w 2150483"/>
                          <a:gd name="connsiteY53" fmla="*/ 0 h 1773281"/>
                          <a:gd name="connsiteX54" fmla="*/ 2150482 w 2150483"/>
                          <a:gd name="connsiteY54" fmla="*/ 61614 h 1773281"/>
                          <a:gd name="connsiteX55" fmla="*/ 2150482 w 2150483"/>
                          <a:gd name="connsiteY55" fmla="*/ 66122 h 1773281"/>
                          <a:gd name="connsiteX56" fmla="*/ 2150482 w 2150483"/>
                          <a:gd name="connsiteY56" fmla="*/ 78145 h 1773281"/>
                          <a:gd name="connsiteX57" fmla="*/ 2150481 w 2150483"/>
                          <a:gd name="connsiteY57" fmla="*/ 78146 h 1773281"/>
                          <a:gd name="connsiteX58" fmla="*/ 2150481 w 2150483"/>
                          <a:gd name="connsiteY58" fmla="*/ 153282 h 1773281"/>
                          <a:gd name="connsiteX59" fmla="*/ 7513 w 2150483"/>
                          <a:gd name="connsiteY59" fmla="*/ 1116566 h 1773281"/>
                          <a:gd name="connsiteX60" fmla="*/ 7513 w 2150483"/>
                          <a:gd name="connsiteY60" fmla="*/ 1082002 h 1773281"/>
                          <a:gd name="connsiteX61" fmla="*/ 7513 w 2150483"/>
                          <a:gd name="connsiteY61" fmla="*/ 1063968 h 1773281"/>
                          <a:gd name="connsiteX62" fmla="*/ 0 w 2150483"/>
                          <a:gd name="connsiteY62" fmla="*/ 1048942 h 1773281"/>
                          <a:gd name="connsiteX63" fmla="*/ 7513 w 2150483"/>
                          <a:gd name="connsiteY63" fmla="*/ 1032413 h 1773281"/>
                          <a:gd name="connsiteX64" fmla="*/ 7513 w 2150483"/>
                          <a:gd name="connsiteY64" fmla="*/ 1032410 h 1773281"/>
                          <a:gd name="connsiteX65" fmla="*/ 7514 w 2150483"/>
                          <a:gd name="connsiteY65" fmla="*/ 1032410 h 1773281"/>
                          <a:gd name="connsiteX66" fmla="*/ 7514 w 2150483"/>
                          <a:gd name="connsiteY66" fmla="*/ 1012875 h 1773281"/>
                          <a:gd name="connsiteX67" fmla="*/ 7514 w 2150483"/>
                          <a:gd name="connsiteY67" fmla="*/ 1002356 h 1773281"/>
                          <a:gd name="connsiteX68" fmla="*/ 7514 w 2150483"/>
                          <a:gd name="connsiteY68" fmla="*/ 997847 h 1773281"/>
                          <a:gd name="connsiteX69" fmla="*/ 10520 w 2150483"/>
                          <a:gd name="connsiteY69" fmla="*/ 984322 h 1773281"/>
                          <a:gd name="connsiteX70" fmla="*/ 18034 w 2150483"/>
                          <a:gd name="connsiteY70" fmla="*/ 966289 h 1773281"/>
                          <a:gd name="connsiteX71" fmla="*/ 31559 w 2150483"/>
                          <a:gd name="connsiteY71" fmla="*/ 945250 h 1773281"/>
                          <a:gd name="connsiteX72" fmla="*/ 42078 w 2150483"/>
                          <a:gd name="connsiteY72" fmla="*/ 93172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82735 w 2150482"/>
                          <a:gd name="connsiteY49" fmla="*/ 877185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82735 w 2150482"/>
                          <a:gd name="connsiteY72" fmla="*/ 877185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74665 w 2150482"/>
                          <a:gd name="connsiteY50" fmla="*/ 316136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11981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3183 w 2150482"/>
                          <a:gd name="connsiteY50" fmla="*/ 304654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32075 w 2150482"/>
                          <a:gd name="connsiteY51" fmla="*/ 330490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6881 h 1773281"/>
                          <a:gd name="connsiteX1" fmla="*/ 2142967 w 2150482"/>
                          <a:gd name="connsiteY1" fmla="*/ 755898 h 1773281"/>
                          <a:gd name="connsiteX2" fmla="*/ 25546 w 2150482"/>
                          <a:gd name="connsiteY2" fmla="*/ 1773281 h 1773281"/>
                          <a:gd name="connsiteX3" fmla="*/ 22541 w 2150482"/>
                          <a:gd name="connsiteY3" fmla="*/ 1773281 h 1773281"/>
                          <a:gd name="connsiteX4" fmla="*/ 21038 w 2150482"/>
                          <a:gd name="connsiteY4" fmla="*/ 1773281 h 1773281"/>
                          <a:gd name="connsiteX5" fmla="*/ 18032 w 2150482"/>
                          <a:gd name="connsiteY5" fmla="*/ 1768773 h 1773281"/>
                          <a:gd name="connsiteX6" fmla="*/ 12021 w 2150482"/>
                          <a:gd name="connsiteY6" fmla="*/ 1755248 h 1773281"/>
                          <a:gd name="connsiteX7" fmla="*/ 10518 w 2150482"/>
                          <a:gd name="connsiteY7" fmla="*/ 1731203 h 1773281"/>
                          <a:gd name="connsiteX8" fmla="*/ 10518 w 2150482"/>
                          <a:gd name="connsiteY8" fmla="*/ 1705656 h 1773281"/>
                          <a:gd name="connsiteX9" fmla="*/ 2142967 w 2150482"/>
                          <a:gd name="connsiteY9" fmla="*/ 746881 h 1773281"/>
                          <a:gd name="connsiteX10" fmla="*/ 2144470 w 2150482"/>
                          <a:gd name="connsiteY10" fmla="*/ 577066 h 1773281"/>
                          <a:gd name="connsiteX11" fmla="*/ 2142967 w 2150482"/>
                          <a:gd name="connsiteY11" fmla="*/ 661222 h 1773281"/>
                          <a:gd name="connsiteX12" fmla="*/ 2142967 w 2150482"/>
                          <a:gd name="connsiteY12" fmla="*/ 746881 h 1773281"/>
                          <a:gd name="connsiteX13" fmla="*/ 10518 w 2150482"/>
                          <a:gd name="connsiteY13" fmla="*/ 1705655 h 1773281"/>
                          <a:gd name="connsiteX14" fmla="*/ 10518 w 2150482"/>
                          <a:gd name="connsiteY14" fmla="*/ 1695136 h 1773281"/>
                          <a:gd name="connsiteX15" fmla="*/ 10518 w 2150482"/>
                          <a:gd name="connsiteY15" fmla="*/ 1660572 h 1773281"/>
                          <a:gd name="connsiteX16" fmla="*/ 10518 w 2150482"/>
                          <a:gd name="connsiteY16" fmla="*/ 1621499 h 1773281"/>
                          <a:gd name="connsiteX17" fmla="*/ 10518 w 2150482"/>
                          <a:gd name="connsiteY17" fmla="*/ 1610980 h 1773281"/>
                          <a:gd name="connsiteX18" fmla="*/ 10518 w 2150482"/>
                          <a:gd name="connsiteY18" fmla="*/ 1552371 h 1773281"/>
                          <a:gd name="connsiteX19" fmla="*/ 10518 w 2150482"/>
                          <a:gd name="connsiteY19" fmla="*/ 1537343 h 1773281"/>
                          <a:gd name="connsiteX20" fmla="*/ 2144470 w 2150482"/>
                          <a:gd name="connsiteY20" fmla="*/ 577066 h 1773281"/>
                          <a:gd name="connsiteX21" fmla="*/ 2147476 w 2150482"/>
                          <a:gd name="connsiteY21" fmla="*/ 237439 h 1773281"/>
                          <a:gd name="connsiteX22" fmla="*/ 2147476 w 2150482"/>
                          <a:gd name="connsiteY22" fmla="*/ 321595 h 1773281"/>
                          <a:gd name="connsiteX23" fmla="*/ 2147477 w 2150482"/>
                          <a:gd name="connsiteY23" fmla="*/ 321594 h 1773281"/>
                          <a:gd name="connsiteX24" fmla="*/ 2147477 w 2150482"/>
                          <a:gd name="connsiteY24" fmla="*/ 405750 h 1773281"/>
                          <a:gd name="connsiteX25" fmla="*/ 2147476 w 2150482"/>
                          <a:gd name="connsiteY25" fmla="*/ 405750 h 1773281"/>
                          <a:gd name="connsiteX26" fmla="*/ 2144470 w 2150482"/>
                          <a:gd name="connsiteY26" fmla="*/ 492910 h 1773281"/>
                          <a:gd name="connsiteX27" fmla="*/ 2144469 w 2150482"/>
                          <a:gd name="connsiteY27" fmla="*/ 492911 h 1773281"/>
                          <a:gd name="connsiteX28" fmla="*/ 2144469 w 2150482"/>
                          <a:gd name="connsiteY28" fmla="*/ 577066 h 1773281"/>
                          <a:gd name="connsiteX29" fmla="*/ 10517 w 2150482"/>
                          <a:gd name="connsiteY29" fmla="*/ 1537343 h 1773281"/>
                          <a:gd name="connsiteX30" fmla="*/ 10517 w 2150482"/>
                          <a:gd name="connsiteY30" fmla="*/ 1486249 h 1773281"/>
                          <a:gd name="connsiteX31" fmla="*/ 7512 w 2150482"/>
                          <a:gd name="connsiteY31" fmla="*/ 1453187 h 1773281"/>
                          <a:gd name="connsiteX32" fmla="*/ 7513 w 2150482"/>
                          <a:gd name="connsiteY32" fmla="*/ 1453187 h 1773281"/>
                          <a:gd name="connsiteX33" fmla="*/ 7513 w 2150482"/>
                          <a:gd name="connsiteY33" fmla="*/ 1412613 h 1773281"/>
                          <a:gd name="connsiteX34" fmla="*/ 7513 w 2150482"/>
                          <a:gd name="connsiteY34" fmla="*/ 1369032 h 1773281"/>
                          <a:gd name="connsiteX35" fmla="*/ 7514 w 2150482"/>
                          <a:gd name="connsiteY35" fmla="*/ 1369032 h 1773281"/>
                          <a:gd name="connsiteX36" fmla="*/ 7514 w 2150482"/>
                          <a:gd name="connsiteY36" fmla="*/ 1338978 h 1773281"/>
                          <a:gd name="connsiteX37" fmla="*/ 7514 w 2150482"/>
                          <a:gd name="connsiteY37" fmla="*/ 1284878 h 1773281"/>
                          <a:gd name="connsiteX38" fmla="*/ 7513 w 2150482"/>
                          <a:gd name="connsiteY38" fmla="*/ 1284878 h 1773281"/>
                          <a:gd name="connsiteX39" fmla="*/ 7513 w 2150482"/>
                          <a:gd name="connsiteY39" fmla="*/ 1268348 h 1773281"/>
                          <a:gd name="connsiteX40" fmla="*/ 7513 w 2150482"/>
                          <a:gd name="connsiteY40" fmla="*/ 1200722 h 1773281"/>
                          <a:gd name="connsiteX41" fmla="*/ 2147476 w 2150482"/>
                          <a:gd name="connsiteY41" fmla="*/ 237439 h 1773281"/>
                          <a:gd name="connsiteX42" fmla="*/ 2150481 w 2150482"/>
                          <a:gd name="connsiteY42" fmla="*/ 153283 h 1773281"/>
                          <a:gd name="connsiteX43" fmla="*/ 2147475 w 2150482"/>
                          <a:gd name="connsiteY43" fmla="*/ 237439 h 1773281"/>
                          <a:gd name="connsiteX44" fmla="*/ 7513 w 2150482"/>
                          <a:gd name="connsiteY44" fmla="*/ 1200722 h 1773281"/>
                          <a:gd name="connsiteX45" fmla="*/ 7513 w 2150482"/>
                          <a:gd name="connsiteY45" fmla="*/ 1197717 h 1773281"/>
                          <a:gd name="connsiteX46" fmla="*/ 7513 w 2150482"/>
                          <a:gd name="connsiteY46" fmla="*/ 1134600 h 1773281"/>
                          <a:gd name="connsiteX47" fmla="*/ 7513 w 2150482"/>
                          <a:gd name="connsiteY47" fmla="*/ 1116566 h 1773281"/>
                          <a:gd name="connsiteX48" fmla="*/ 2150481 w 2150482"/>
                          <a:gd name="connsiteY48" fmla="*/ 153283 h 1773281"/>
                          <a:gd name="connsiteX49" fmla="*/ 148288 w 2150482"/>
                          <a:gd name="connsiteY49" fmla="*/ 871443 h 1773281"/>
                          <a:gd name="connsiteX50" fmla="*/ 1468925 w 2150482"/>
                          <a:gd name="connsiteY50" fmla="*/ 298913 h 1773281"/>
                          <a:gd name="connsiteX51" fmla="*/ 1529203 w 2150482"/>
                          <a:gd name="connsiteY51" fmla="*/ 336231 h 1773281"/>
                          <a:gd name="connsiteX52" fmla="*/ 2133376 w 2150482"/>
                          <a:gd name="connsiteY52" fmla="*/ 5758 h 1773281"/>
                          <a:gd name="connsiteX53" fmla="*/ 2146378 w 2150482"/>
                          <a:gd name="connsiteY53" fmla="*/ 0 h 1773281"/>
                          <a:gd name="connsiteX54" fmla="*/ 2150482 w 2150482"/>
                          <a:gd name="connsiteY54" fmla="*/ 61614 h 1773281"/>
                          <a:gd name="connsiteX55" fmla="*/ 2150482 w 2150482"/>
                          <a:gd name="connsiteY55" fmla="*/ 66122 h 1773281"/>
                          <a:gd name="connsiteX56" fmla="*/ 2150482 w 2150482"/>
                          <a:gd name="connsiteY56" fmla="*/ 78145 h 1773281"/>
                          <a:gd name="connsiteX57" fmla="*/ 2150481 w 2150482"/>
                          <a:gd name="connsiteY57" fmla="*/ 78146 h 1773281"/>
                          <a:gd name="connsiteX58" fmla="*/ 2150481 w 2150482"/>
                          <a:gd name="connsiteY58" fmla="*/ 153282 h 1773281"/>
                          <a:gd name="connsiteX59" fmla="*/ 7513 w 2150482"/>
                          <a:gd name="connsiteY59" fmla="*/ 1116566 h 1773281"/>
                          <a:gd name="connsiteX60" fmla="*/ 7513 w 2150482"/>
                          <a:gd name="connsiteY60" fmla="*/ 1082002 h 1773281"/>
                          <a:gd name="connsiteX61" fmla="*/ 7513 w 2150482"/>
                          <a:gd name="connsiteY61" fmla="*/ 1063968 h 1773281"/>
                          <a:gd name="connsiteX62" fmla="*/ 0 w 2150482"/>
                          <a:gd name="connsiteY62" fmla="*/ 1048942 h 1773281"/>
                          <a:gd name="connsiteX63" fmla="*/ 7513 w 2150482"/>
                          <a:gd name="connsiteY63" fmla="*/ 1032413 h 1773281"/>
                          <a:gd name="connsiteX64" fmla="*/ 7513 w 2150482"/>
                          <a:gd name="connsiteY64" fmla="*/ 1032410 h 1773281"/>
                          <a:gd name="connsiteX65" fmla="*/ 7514 w 2150482"/>
                          <a:gd name="connsiteY65" fmla="*/ 1032410 h 1773281"/>
                          <a:gd name="connsiteX66" fmla="*/ 7514 w 2150482"/>
                          <a:gd name="connsiteY66" fmla="*/ 1012875 h 1773281"/>
                          <a:gd name="connsiteX67" fmla="*/ 7514 w 2150482"/>
                          <a:gd name="connsiteY67" fmla="*/ 1002356 h 1773281"/>
                          <a:gd name="connsiteX68" fmla="*/ 7514 w 2150482"/>
                          <a:gd name="connsiteY68" fmla="*/ 997847 h 1773281"/>
                          <a:gd name="connsiteX69" fmla="*/ 10520 w 2150482"/>
                          <a:gd name="connsiteY69" fmla="*/ 984322 h 1773281"/>
                          <a:gd name="connsiteX70" fmla="*/ 18034 w 2150482"/>
                          <a:gd name="connsiteY70" fmla="*/ 966289 h 1773281"/>
                          <a:gd name="connsiteX71" fmla="*/ 31559 w 2150482"/>
                          <a:gd name="connsiteY71" fmla="*/ 945250 h 1773281"/>
                          <a:gd name="connsiteX72" fmla="*/ 148288 w 2150482"/>
                          <a:gd name="connsiteY72" fmla="*/ 871443 h 1773281"/>
                          <a:gd name="connsiteX0" fmla="*/ 2142967 w 2150482"/>
                          <a:gd name="connsiteY0" fmla="*/ 741122 h 1767522"/>
                          <a:gd name="connsiteX1" fmla="*/ 2142967 w 2150482"/>
                          <a:gd name="connsiteY1" fmla="*/ 750139 h 1767522"/>
                          <a:gd name="connsiteX2" fmla="*/ 25546 w 2150482"/>
                          <a:gd name="connsiteY2" fmla="*/ 1767522 h 1767522"/>
                          <a:gd name="connsiteX3" fmla="*/ 22541 w 2150482"/>
                          <a:gd name="connsiteY3" fmla="*/ 1767522 h 1767522"/>
                          <a:gd name="connsiteX4" fmla="*/ 21038 w 2150482"/>
                          <a:gd name="connsiteY4" fmla="*/ 1767522 h 1767522"/>
                          <a:gd name="connsiteX5" fmla="*/ 18032 w 2150482"/>
                          <a:gd name="connsiteY5" fmla="*/ 1763014 h 1767522"/>
                          <a:gd name="connsiteX6" fmla="*/ 12021 w 2150482"/>
                          <a:gd name="connsiteY6" fmla="*/ 1749489 h 1767522"/>
                          <a:gd name="connsiteX7" fmla="*/ 10518 w 2150482"/>
                          <a:gd name="connsiteY7" fmla="*/ 1725444 h 1767522"/>
                          <a:gd name="connsiteX8" fmla="*/ 10518 w 2150482"/>
                          <a:gd name="connsiteY8" fmla="*/ 1699897 h 1767522"/>
                          <a:gd name="connsiteX9" fmla="*/ 2142967 w 2150482"/>
                          <a:gd name="connsiteY9" fmla="*/ 741122 h 1767522"/>
                          <a:gd name="connsiteX10" fmla="*/ 2144470 w 2150482"/>
                          <a:gd name="connsiteY10" fmla="*/ 571307 h 1767522"/>
                          <a:gd name="connsiteX11" fmla="*/ 2142967 w 2150482"/>
                          <a:gd name="connsiteY11" fmla="*/ 655463 h 1767522"/>
                          <a:gd name="connsiteX12" fmla="*/ 2142967 w 2150482"/>
                          <a:gd name="connsiteY12" fmla="*/ 741122 h 1767522"/>
                          <a:gd name="connsiteX13" fmla="*/ 10518 w 2150482"/>
                          <a:gd name="connsiteY13" fmla="*/ 1699896 h 1767522"/>
                          <a:gd name="connsiteX14" fmla="*/ 10518 w 2150482"/>
                          <a:gd name="connsiteY14" fmla="*/ 1689377 h 1767522"/>
                          <a:gd name="connsiteX15" fmla="*/ 10518 w 2150482"/>
                          <a:gd name="connsiteY15" fmla="*/ 1654813 h 1767522"/>
                          <a:gd name="connsiteX16" fmla="*/ 10518 w 2150482"/>
                          <a:gd name="connsiteY16" fmla="*/ 1615740 h 1767522"/>
                          <a:gd name="connsiteX17" fmla="*/ 10518 w 2150482"/>
                          <a:gd name="connsiteY17" fmla="*/ 1605221 h 1767522"/>
                          <a:gd name="connsiteX18" fmla="*/ 10518 w 2150482"/>
                          <a:gd name="connsiteY18" fmla="*/ 1546612 h 1767522"/>
                          <a:gd name="connsiteX19" fmla="*/ 10518 w 2150482"/>
                          <a:gd name="connsiteY19" fmla="*/ 1531584 h 1767522"/>
                          <a:gd name="connsiteX20" fmla="*/ 2144470 w 2150482"/>
                          <a:gd name="connsiteY20" fmla="*/ 571307 h 1767522"/>
                          <a:gd name="connsiteX21" fmla="*/ 2147476 w 2150482"/>
                          <a:gd name="connsiteY21" fmla="*/ 231680 h 1767522"/>
                          <a:gd name="connsiteX22" fmla="*/ 2147476 w 2150482"/>
                          <a:gd name="connsiteY22" fmla="*/ 315836 h 1767522"/>
                          <a:gd name="connsiteX23" fmla="*/ 2147477 w 2150482"/>
                          <a:gd name="connsiteY23" fmla="*/ 315835 h 1767522"/>
                          <a:gd name="connsiteX24" fmla="*/ 2147477 w 2150482"/>
                          <a:gd name="connsiteY24" fmla="*/ 399991 h 1767522"/>
                          <a:gd name="connsiteX25" fmla="*/ 2147476 w 2150482"/>
                          <a:gd name="connsiteY25" fmla="*/ 399991 h 1767522"/>
                          <a:gd name="connsiteX26" fmla="*/ 2144470 w 2150482"/>
                          <a:gd name="connsiteY26" fmla="*/ 487151 h 1767522"/>
                          <a:gd name="connsiteX27" fmla="*/ 2144469 w 2150482"/>
                          <a:gd name="connsiteY27" fmla="*/ 487152 h 1767522"/>
                          <a:gd name="connsiteX28" fmla="*/ 2144469 w 2150482"/>
                          <a:gd name="connsiteY28" fmla="*/ 571307 h 1767522"/>
                          <a:gd name="connsiteX29" fmla="*/ 10517 w 2150482"/>
                          <a:gd name="connsiteY29" fmla="*/ 1531584 h 1767522"/>
                          <a:gd name="connsiteX30" fmla="*/ 10517 w 2150482"/>
                          <a:gd name="connsiteY30" fmla="*/ 1480490 h 1767522"/>
                          <a:gd name="connsiteX31" fmla="*/ 7512 w 2150482"/>
                          <a:gd name="connsiteY31" fmla="*/ 1447428 h 1767522"/>
                          <a:gd name="connsiteX32" fmla="*/ 7513 w 2150482"/>
                          <a:gd name="connsiteY32" fmla="*/ 1447428 h 1767522"/>
                          <a:gd name="connsiteX33" fmla="*/ 7513 w 2150482"/>
                          <a:gd name="connsiteY33" fmla="*/ 1406854 h 1767522"/>
                          <a:gd name="connsiteX34" fmla="*/ 7513 w 2150482"/>
                          <a:gd name="connsiteY34" fmla="*/ 1363273 h 1767522"/>
                          <a:gd name="connsiteX35" fmla="*/ 7514 w 2150482"/>
                          <a:gd name="connsiteY35" fmla="*/ 1363273 h 1767522"/>
                          <a:gd name="connsiteX36" fmla="*/ 7514 w 2150482"/>
                          <a:gd name="connsiteY36" fmla="*/ 1333219 h 1767522"/>
                          <a:gd name="connsiteX37" fmla="*/ 7514 w 2150482"/>
                          <a:gd name="connsiteY37" fmla="*/ 1279119 h 1767522"/>
                          <a:gd name="connsiteX38" fmla="*/ 7513 w 2150482"/>
                          <a:gd name="connsiteY38" fmla="*/ 1279119 h 1767522"/>
                          <a:gd name="connsiteX39" fmla="*/ 7513 w 2150482"/>
                          <a:gd name="connsiteY39" fmla="*/ 1262589 h 1767522"/>
                          <a:gd name="connsiteX40" fmla="*/ 7513 w 2150482"/>
                          <a:gd name="connsiteY40" fmla="*/ 1194963 h 1767522"/>
                          <a:gd name="connsiteX41" fmla="*/ 2147476 w 2150482"/>
                          <a:gd name="connsiteY41" fmla="*/ 231680 h 1767522"/>
                          <a:gd name="connsiteX42" fmla="*/ 2150481 w 2150482"/>
                          <a:gd name="connsiteY42" fmla="*/ 147524 h 1767522"/>
                          <a:gd name="connsiteX43" fmla="*/ 2147475 w 2150482"/>
                          <a:gd name="connsiteY43" fmla="*/ 231680 h 1767522"/>
                          <a:gd name="connsiteX44" fmla="*/ 7513 w 2150482"/>
                          <a:gd name="connsiteY44" fmla="*/ 1194963 h 1767522"/>
                          <a:gd name="connsiteX45" fmla="*/ 7513 w 2150482"/>
                          <a:gd name="connsiteY45" fmla="*/ 1191958 h 1767522"/>
                          <a:gd name="connsiteX46" fmla="*/ 7513 w 2150482"/>
                          <a:gd name="connsiteY46" fmla="*/ 1128841 h 1767522"/>
                          <a:gd name="connsiteX47" fmla="*/ 7513 w 2150482"/>
                          <a:gd name="connsiteY47" fmla="*/ 1110807 h 1767522"/>
                          <a:gd name="connsiteX48" fmla="*/ 2150481 w 2150482"/>
                          <a:gd name="connsiteY48" fmla="*/ 147524 h 1767522"/>
                          <a:gd name="connsiteX49" fmla="*/ 148288 w 2150482"/>
                          <a:gd name="connsiteY49" fmla="*/ 865684 h 1767522"/>
                          <a:gd name="connsiteX50" fmla="*/ 1468925 w 2150482"/>
                          <a:gd name="connsiteY50" fmla="*/ 293154 h 1767522"/>
                          <a:gd name="connsiteX51" fmla="*/ 1529203 w 2150482"/>
                          <a:gd name="connsiteY51" fmla="*/ 330472 h 1767522"/>
                          <a:gd name="connsiteX52" fmla="*/ 2133376 w 2150482"/>
                          <a:gd name="connsiteY52" fmla="*/ -1 h 1767522"/>
                          <a:gd name="connsiteX53" fmla="*/ 2146379 w 2150482"/>
                          <a:gd name="connsiteY53" fmla="*/ 8593 h 1767522"/>
                          <a:gd name="connsiteX54" fmla="*/ 2150482 w 2150482"/>
                          <a:gd name="connsiteY54" fmla="*/ 55855 h 1767522"/>
                          <a:gd name="connsiteX55" fmla="*/ 2150482 w 2150482"/>
                          <a:gd name="connsiteY55" fmla="*/ 60363 h 1767522"/>
                          <a:gd name="connsiteX56" fmla="*/ 2150482 w 2150482"/>
                          <a:gd name="connsiteY56" fmla="*/ 72386 h 1767522"/>
                          <a:gd name="connsiteX57" fmla="*/ 2150481 w 2150482"/>
                          <a:gd name="connsiteY57" fmla="*/ 72387 h 1767522"/>
                          <a:gd name="connsiteX58" fmla="*/ 2150481 w 2150482"/>
                          <a:gd name="connsiteY58" fmla="*/ 147523 h 1767522"/>
                          <a:gd name="connsiteX59" fmla="*/ 7513 w 2150482"/>
                          <a:gd name="connsiteY59" fmla="*/ 1110807 h 1767522"/>
                          <a:gd name="connsiteX60" fmla="*/ 7513 w 2150482"/>
                          <a:gd name="connsiteY60" fmla="*/ 1076243 h 1767522"/>
                          <a:gd name="connsiteX61" fmla="*/ 7513 w 2150482"/>
                          <a:gd name="connsiteY61" fmla="*/ 1058209 h 1767522"/>
                          <a:gd name="connsiteX62" fmla="*/ 0 w 2150482"/>
                          <a:gd name="connsiteY62" fmla="*/ 1043183 h 1767522"/>
                          <a:gd name="connsiteX63" fmla="*/ 7513 w 2150482"/>
                          <a:gd name="connsiteY63" fmla="*/ 1026654 h 1767522"/>
                          <a:gd name="connsiteX64" fmla="*/ 7513 w 2150482"/>
                          <a:gd name="connsiteY64" fmla="*/ 1026651 h 1767522"/>
                          <a:gd name="connsiteX65" fmla="*/ 7514 w 2150482"/>
                          <a:gd name="connsiteY65" fmla="*/ 1026651 h 1767522"/>
                          <a:gd name="connsiteX66" fmla="*/ 7514 w 2150482"/>
                          <a:gd name="connsiteY66" fmla="*/ 1007116 h 1767522"/>
                          <a:gd name="connsiteX67" fmla="*/ 7514 w 2150482"/>
                          <a:gd name="connsiteY67" fmla="*/ 996597 h 1767522"/>
                          <a:gd name="connsiteX68" fmla="*/ 7514 w 2150482"/>
                          <a:gd name="connsiteY68" fmla="*/ 992088 h 1767522"/>
                          <a:gd name="connsiteX69" fmla="*/ 10520 w 2150482"/>
                          <a:gd name="connsiteY69" fmla="*/ 978563 h 1767522"/>
                          <a:gd name="connsiteX70" fmla="*/ 18034 w 2150482"/>
                          <a:gd name="connsiteY70" fmla="*/ 960530 h 1767522"/>
                          <a:gd name="connsiteX71" fmla="*/ 31559 w 2150482"/>
                          <a:gd name="connsiteY71" fmla="*/ 939491 h 1767522"/>
                          <a:gd name="connsiteX72" fmla="*/ 148288 w 2150482"/>
                          <a:gd name="connsiteY72" fmla="*/ 865684 h 1767522"/>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33376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0482"/>
                          <a:gd name="connsiteY0" fmla="*/ 741123 h 1767523"/>
                          <a:gd name="connsiteX1" fmla="*/ 2142967 w 2150482"/>
                          <a:gd name="connsiteY1" fmla="*/ 750140 h 1767523"/>
                          <a:gd name="connsiteX2" fmla="*/ 25546 w 2150482"/>
                          <a:gd name="connsiteY2" fmla="*/ 1767523 h 1767523"/>
                          <a:gd name="connsiteX3" fmla="*/ 22541 w 2150482"/>
                          <a:gd name="connsiteY3" fmla="*/ 1767523 h 1767523"/>
                          <a:gd name="connsiteX4" fmla="*/ 21038 w 2150482"/>
                          <a:gd name="connsiteY4" fmla="*/ 1767523 h 1767523"/>
                          <a:gd name="connsiteX5" fmla="*/ 18032 w 2150482"/>
                          <a:gd name="connsiteY5" fmla="*/ 1763015 h 1767523"/>
                          <a:gd name="connsiteX6" fmla="*/ 12021 w 2150482"/>
                          <a:gd name="connsiteY6" fmla="*/ 1749490 h 1767523"/>
                          <a:gd name="connsiteX7" fmla="*/ 10518 w 2150482"/>
                          <a:gd name="connsiteY7" fmla="*/ 1725445 h 1767523"/>
                          <a:gd name="connsiteX8" fmla="*/ 10518 w 2150482"/>
                          <a:gd name="connsiteY8" fmla="*/ 1699898 h 1767523"/>
                          <a:gd name="connsiteX9" fmla="*/ 2142967 w 2150482"/>
                          <a:gd name="connsiteY9" fmla="*/ 741123 h 1767523"/>
                          <a:gd name="connsiteX10" fmla="*/ 2144470 w 2150482"/>
                          <a:gd name="connsiteY10" fmla="*/ 571308 h 1767523"/>
                          <a:gd name="connsiteX11" fmla="*/ 2142967 w 2150482"/>
                          <a:gd name="connsiteY11" fmla="*/ 655464 h 1767523"/>
                          <a:gd name="connsiteX12" fmla="*/ 2142967 w 2150482"/>
                          <a:gd name="connsiteY12" fmla="*/ 741123 h 1767523"/>
                          <a:gd name="connsiteX13" fmla="*/ 10518 w 2150482"/>
                          <a:gd name="connsiteY13" fmla="*/ 1699897 h 1767523"/>
                          <a:gd name="connsiteX14" fmla="*/ 10518 w 2150482"/>
                          <a:gd name="connsiteY14" fmla="*/ 1689378 h 1767523"/>
                          <a:gd name="connsiteX15" fmla="*/ 10518 w 2150482"/>
                          <a:gd name="connsiteY15" fmla="*/ 1654814 h 1767523"/>
                          <a:gd name="connsiteX16" fmla="*/ 10518 w 2150482"/>
                          <a:gd name="connsiteY16" fmla="*/ 1615741 h 1767523"/>
                          <a:gd name="connsiteX17" fmla="*/ 10518 w 2150482"/>
                          <a:gd name="connsiteY17" fmla="*/ 1605222 h 1767523"/>
                          <a:gd name="connsiteX18" fmla="*/ 10518 w 2150482"/>
                          <a:gd name="connsiteY18" fmla="*/ 1546613 h 1767523"/>
                          <a:gd name="connsiteX19" fmla="*/ 10518 w 2150482"/>
                          <a:gd name="connsiteY19" fmla="*/ 1531585 h 1767523"/>
                          <a:gd name="connsiteX20" fmla="*/ 2144470 w 2150482"/>
                          <a:gd name="connsiteY20" fmla="*/ 571308 h 1767523"/>
                          <a:gd name="connsiteX21" fmla="*/ 2147476 w 2150482"/>
                          <a:gd name="connsiteY21" fmla="*/ 231681 h 1767523"/>
                          <a:gd name="connsiteX22" fmla="*/ 2147476 w 2150482"/>
                          <a:gd name="connsiteY22" fmla="*/ 315837 h 1767523"/>
                          <a:gd name="connsiteX23" fmla="*/ 2147477 w 2150482"/>
                          <a:gd name="connsiteY23" fmla="*/ 315836 h 1767523"/>
                          <a:gd name="connsiteX24" fmla="*/ 2147477 w 2150482"/>
                          <a:gd name="connsiteY24" fmla="*/ 399992 h 1767523"/>
                          <a:gd name="connsiteX25" fmla="*/ 2147476 w 2150482"/>
                          <a:gd name="connsiteY25" fmla="*/ 399992 h 1767523"/>
                          <a:gd name="connsiteX26" fmla="*/ 2144470 w 2150482"/>
                          <a:gd name="connsiteY26" fmla="*/ 487152 h 1767523"/>
                          <a:gd name="connsiteX27" fmla="*/ 2144469 w 2150482"/>
                          <a:gd name="connsiteY27" fmla="*/ 487153 h 1767523"/>
                          <a:gd name="connsiteX28" fmla="*/ 2144469 w 2150482"/>
                          <a:gd name="connsiteY28" fmla="*/ 571308 h 1767523"/>
                          <a:gd name="connsiteX29" fmla="*/ 10517 w 2150482"/>
                          <a:gd name="connsiteY29" fmla="*/ 1531585 h 1767523"/>
                          <a:gd name="connsiteX30" fmla="*/ 10517 w 2150482"/>
                          <a:gd name="connsiteY30" fmla="*/ 1480491 h 1767523"/>
                          <a:gd name="connsiteX31" fmla="*/ 7512 w 2150482"/>
                          <a:gd name="connsiteY31" fmla="*/ 1447429 h 1767523"/>
                          <a:gd name="connsiteX32" fmla="*/ 7513 w 2150482"/>
                          <a:gd name="connsiteY32" fmla="*/ 1447429 h 1767523"/>
                          <a:gd name="connsiteX33" fmla="*/ 7513 w 2150482"/>
                          <a:gd name="connsiteY33" fmla="*/ 1406855 h 1767523"/>
                          <a:gd name="connsiteX34" fmla="*/ 7513 w 2150482"/>
                          <a:gd name="connsiteY34" fmla="*/ 1363274 h 1767523"/>
                          <a:gd name="connsiteX35" fmla="*/ 7514 w 2150482"/>
                          <a:gd name="connsiteY35" fmla="*/ 1363274 h 1767523"/>
                          <a:gd name="connsiteX36" fmla="*/ 7514 w 2150482"/>
                          <a:gd name="connsiteY36" fmla="*/ 1333220 h 1767523"/>
                          <a:gd name="connsiteX37" fmla="*/ 7514 w 2150482"/>
                          <a:gd name="connsiteY37" fmla="*/ 1279120 h 1767523"/>
                          <a:gd name="connsiteX38" fmla="*/ 7513 w 2150482"/>
                          <a:gd name="connsiteY38" fmla="*/ 1279120 h 1767523"/>
                          <a:gd name="connsiteX39" fmla="*/ 7513 w 2150482"/>
                          <a:gd name="connsiteY39" fmla="*/ 1262590 h 1767523"/>
                          <a:gd name="connsiteX40" fmla="*/ 7513 w 2150482"/>
                          <a:gd name="connsiteY40" fmla="*/ 1194964 h 1767523"/>
                          <a:gd name="connsiteX41" fmla="*/ 2147476 w 2150482"/>
                          <a:gd name="connsiteY41" fmla="*/ 231681 h 1767523"/>
                          <a:gd name="connsiteX42" fmla="*/ 2150481 w 2150482"/>
                          <a:gd name="connsiteY42" fmla="*/ 147525 h 1767523"/>
                          <a:gd name="connsiteX43" fmla="*/ 2147475 w 2150482"/>
                          <a:gd name="connsiteY43" fmla="*/ 231681 h 1767523"/>
                          <a:gd name="connsiteX44" fmla="*/ 7513 w 2150482"/>
                          <a:gd name="connsiteY44" fmla="*/ 1194964 h 1767523"/>
                          <a:gd name="connsiteX45" fmla="*/ 7513 w 2150482"/>
                          <a:gd name="connsiteY45" fmla="*/ 1191959 h 1767523"/>
                          <a:gd name="connsiteX46" fmla="*/ 7513 w 2150482"/>
                          <a:gd name="connsiteY46" fmla="*/ 1128842 h 1767523"/>
                          <a:gd name="connsiteX47" fmla="*/ 7513 w 2150482"/>
                          <a:gd name="connsiteY47" fmla="*/ 1110808 h 1767523"/>
                          <a:gd name="connsiteX48" fmla="*/ 2150481 w 2150482"/>
                          <a:gd name="connsiteY48" fmla="*/ 147525 h 1767523"/>
                          <a:gd name="connsiteX49" fmla="*/ 148288 w 2150482"/>
                          <a:gd name="connsiteY49" fmla="*/ 865685 h 1767523"/>
                          <a:gd name="connsiteX50" fmla="*/ 1468925 w 2150482"/>
                          <a:gd name="connsiteY50" fmla="*/ 293155 h 1767523"/>
                          <a:gd name="connsiteX51" fmla="*/ 1529203 w 2150482"/>
                          <a:gd name="connsiteY51" fmla="*/ 330473 h 1767523"/>
                          <a:gd name="connsiteX52" fmla="*/ 2144858 w 2150482"/>
                          <a:gd name="connsiteY52" fmla="*/ 0 h 1767523"/>
                          <a:gd name="connsiteX53" fmla="*/ 2150482 w 2150482"/>
                          <a:gd name="connsiteY53" fmla="*/ 55856 h 1767523"/>
                          <a:gd name="connsiteX54" fmla="*/ 2150482 w 2150482"/>
                          <a:gd name="connsiteY54" fmla="*/ 60364 h 1767523"/>
                          <a:gd name="connsiteX55" fmla="*/ 2150482 w 2150482"/>
                          <a:gd name="connsiteY55" fmla="*/ 72387 h 1767523"/>
                          <a:gd name="connsiteX56" fmla="*/ 2150481 w 2150482"/>
                          <a:gd name="connsiteY56" fmla="*/ 72388 h 1767523"/>
                          <a:gd name="connsiteX57" fmla="*/ 2150481 w 2150482"/>
                          <a:gd name="connsiteY57" fmla="*/ 147524 h 1767523"/>
                          <a:gd name="connsiteX58" fmla="*/ 7513 w 2150482"/>
                          <a:gd name="connsiteY58" fmla="*/ 1110808 h 1767523"/>
                          <a:gd name="connsiteX59" fmla="*/ 7513 w 2150482"/>
                          <a:gd name="connsiteY59" fmla="*/ 1076244 h 1767523"/>
                          <a:gd name="connsiteX60" fmla="*/ 7513 w 2150482"/>
                          <a:gd name="connsiteY60" fmla="*/ 1058210 h 1767523"/>
                          <a:gd name="connsiteX61" fmla="*/ 0 w 2150482"/>
                          <a:gd name="connsiteY61" fmla="*/ 1043184 h 1767523"/>
                          <a:gd name="connsiteX62" fmla="*/ 7513 w 2150482"/>
                          <a:gd name="connsiteY62" fmla="*/ 1026655 h 1767523"/>
                          <a:gd name="connsiteX63" fmla="*/ 7513 w 2150482"/>
                          <a:gd name="connsiteY63" fmla="*/ 1026652 h 1767523"/>
                          <a:gd name="connsiteX64" fmla="*/ 7514 w 2150482"/>
                          <a:gd name="connsiteY64" fmla="*/ 1026652 h 1767523"/>
                          <a:gd name="connsiteX65" fmla="*/ 7514 w 2150482"/>
                          <a:gd name="connsiteY65" fmla="*/ 1007117 h 1767523"/>
                          <a:gd name="connsiteX66" fmla="*/ 7514 w 2150482"/>
                          <a:gd name="connsiteY66" fmla="*/ 996598 h 1767523"/>
                          <a:gd name="connsiteX67" fmla="*/ 7514 w 2150482"/>
                          <a:gd name="connsiteY67" fmla="*/ 992089 h 1767523"/>
                          <a:gd name="connsiteX68" fmla="*/ 10520 w 2150482"/>
                          <a:gd name="connsiteY68" fmla="*/ 978564 h 1767523"/>
                          <a:gd name="connsiteX69" fmla="*/ 18034 w 2150482"/>
                          <a:gd name="connsiteY69" fmla="*/ 960531 h 1767523"/>
                          <a:gd name="connsiteX70" fmla="*/ 31559 w 2150482"/>
                          <a:gd name="connsiteY70" fmla="*/ 939492 h 1767523"/>
                          <a:gd name="connsiteX71" fmla="*/ 148288 w 2150482"/>
                          <a:gd name="connsiteY71" fmla="*/ 865685 h 1767523"/>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29523 h 1770394"/>
                          <a:gd name="connsiteX65" fmla="*/ 7514 w 2153470"/>
                          <a:gd name="connsiteY65" fmla="*/ 1009988 h 1770394"/>
                          <a:gd name="connsiteX66" fmla="*/ 7514 w 2153470"/>
                          <a:gd name="connsiteY66" fmla="*/ 999469 h 1770394"/>
                          <a:gd name="connsiteX67" fmla="*/ 7514 w 2153470"/>
                          <a:gd name="connsiteY67" fmla="*/ 994960 h 1770394"/>
                          <a:gd name="connsiteX68" fmla="*/ 10520 w 2153470"/>
                          <a:gd name="connsiteY68" fmla="*/ 981435 h 1770394"/>
                          <a:gd name="connsiteX69" fmla="*/ 18034 w 2153470"/>
                          <a:gd name="connsiteY69" fmla="*/ 963402 h 1770394"/>
                          <a:gd name="connsiteX70" fmla="*/ 31559 w 2153470"/>
                          <a:gd name="connsiteY70" fmla="*/ 942363 h 1770394"/>
                          <a:gd name="connsiteX71" fmla="*/ 148288 w 2153470"/>
                          <a:gd name="connsiteY71"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3 w 2153470"/>
                          <a:gd name="connsiteY63" fmla="*/ 1029523 h 1770394"/>
                          <a:gd name="connsiteX64" fmla="*/ 7514 w 2153470"/>
                          <a:gd name="connsiteY64" fmla="*/ 1009988 h 1770394"/>
                          <a:gd name="connsiteX65" fmla="*/ 7514 w 2153470"/>
                          <a:gd name="connsiteY65" fmla="*/ 999469 h 1770394"/>
                          <a:gd name="connsiteX66" fmla="*/ 7514 w 2153470"/>
                          <a:gd name="connsiteY66" fmla="*/ 994960 h 1770394"/>
                          <a:gd name="connsiteX67" fmla="*/ 10520 w 2153470"/>
                          <a:gd name="connsiteY67" fmla="*/ 981435 h 1770394"/>
                          <a:gd name="connsiteX68" fmla="*/ 18034 w 2153470"/>
                          <a:gd name="connsiteY68" fmla="*/ 963402 h 1770394"/>
                          <a:gd name="connsiteX69" fmla="*/ 31559 w 2153470"/>
                          <a:gd name="connsiteY69" fmla="*/ 942363 h 1770394"/>
                          <a:gd name="connsiteX70" fmla="*/ 148288 w 2153470"/>
                          <a:gd name="connsiteY70" fmla="*/ 868556 h 1770394"/>
                          <a:gd name="connsiteX0" fmla="*/ 2142967 w 2153470"/>
                          <a:gd name="connsiteY0" fmla="*/ 743994 h 1770394"/>
                          <a:gd name="connsiteX1" fmla="*/ 2142967 w 2153470"/>
                          <a:gd name="connsiteY1" fmla="*/ 753011 h 1770394"/>
                          <a:gd name="connsiteX2" fmla="*/ 25546 w 2153470"/>
                          <a:gd name="connsiteY2" fmla="*/ 1770394 h 1770394"/>
                          <a:gd name="connsiteX3" fmla="*/ 22541 w 2153470"/>
                          <a:gd name="connsiteY3" fmla="*/ 1770394 h 1770394"/>
                          <a:gd name="connsiteX4" fmla="*/ 21038 w 2153470"/>
                          <a:gd name="connsiteY4" fmla="*/ 1770394 h 1770394"/>
                          <a:gd name="connsiteX5" fmla="*/ 18032 w 2153470"/>
                          <a:gd name="connsiteY5" fmla="*/ 1765886 h 1770394"/>
                          <a:gd name="connsiteX6" fmla="*/ 12021 w 2153470"/>
                          <a:gd name="connsiteY6" fmla="*/ 1752361 h 1770394"/>
                          <a:gd name="connsiteX7" fmla="*/ 10518 w 2153470"/>
                          <a:gd name="connsiteY7" fmla="*/ 1728316 h 1770394"/>
                          <a:gd name="connsiteX8" fmla="*/ 10518 w 2153470"/>
                          <a:gd name="connsiteY8" fmla="*/ 1702769 h 1770394"/>
                          <a:gd name="connsiteX9" fmla="*/ 2142967 w 2153470"/>
                          <a:gd name="connsiteY9" fmla="*/ 743994 h 1770394"/>
                          <a:gd name="connsiteX10" fmla="*/ 2144470 w 2153470"/>
                          <a:gd name="connsiteY10" fmla="*/ 574179 h 1770394"/>
                          <a:gd name="connsiteX11" fmla="*/ 2142967 w 2153470"/>
                          <a:gd name="connsiteY11" fmla="*/ 658335 h 1770394"/>
                          <a:gd name="connsiteX12" fmla="*/ 2142967 w 2153470"/>
                          <a:gd name="connsiteY12" fmla="*/ 743994 h 1770394"/>
                          <a:gd name="connsiteX13" fmla="*/ 10518 w 2153470"/>
                          <a:gd name="connsiteY13" fmla="*/ 1702768 h 1770394"/>
                          <a:gd name="connsiteX14" fmla="*/ 10518 w 2153470"/>
                          <a:gd name="connsiteY14" fmla="*/ 1692249 h 1770394"/>
                          <a:gd name="connsiteX15" fmla="*/ 10518 w 2153470"/>
                          <a:gd name="connsiteY15" fmla="*/ 1657685 h 1770394"/>
                          <a:gd name="connsiteX16" fmla="*/ 10518 w 2153470"/>
                          <a:gd name="connsiteY16" fmla="*/ 1618612 h 1770394"/>
                          <a:gd name="connsiteX17" fmla="*/ 10518 w 2153470"/>
                          <a:gd name="connsiteY17" fmla="*/ 1608093 h 1770394"/>
                          <a:gd name="connsiteX18" fmla="*/ 10518 w 2153470"/>
                          <a:gd name="connsiteY18" fmla="*/ 1549484 h 1770394"/>
                          <a:gd name="connsiteX19" fmla="*/ 10518 w 2153470"/>
                          <a:gd name="connsiteY19" fmla="*/ 1534456 h 1770394"/>
                          <a:gd name="connsiteX20" fmla="*/ 2144470 w 2153470"/>
                          <a:gd name="connsiteY20" fmla="*/ 574179 h 1770394"/>
                          <a:gd name="connsiteX21" fmla="*/ 2147476 w 2153470"/>
                          <a:gd name="connsiteY21" fmla="*/ 234552 h 1770394"/>
                          <a:gd name="connsiteX22" fmla="*/ 2147476 w 2153470"/>
                          <a:gd name="connsiteY22" fmla="*/ 318708 h 1770394"/>
                          <a:gd name="connsiteX23" fmla="*/ 2147477 w 2153470"/>
                          <a:gd name="connsiteY23" fmla="*/ 318707 h 1770394"/>
                          <a:gd name="connsiteX24" fmla="*/ 2147477 w 2153470"/>
                          <a:gd name="connsiteY24" fmla="*/ 402863 h 1770394"/>
                          <a:gd name="connsiteX25" fmla="*/ 2147476 w 2153470"/>
                          <a:gd name="connsiteY25" fmla="*/ 402863 h 1770394"/>
                          <a:gd name="connsiteX26" fmla="*/ 2144470 w 2153470"/>
                          <a:gd name="connsiteY26" fmla="*/ 490023 h 1770394"/>
                          <a:gd name="connsiteX27" fmla="*/ 2144469 w 2153470"/>
                          <a:gd name="connsiteY27" fmla="*/ 490024 h 1770394"/>
                          <a:gd name="connsiteX28" fmla="*/ 2144469 w 2153470"/>
                          <a:gd name="connsiteY28" fmla="*/ 574179 h 1770394"/>
                          <a:gd name="connsiteX29" fmla="*/ 10517 w 2153470"/>
                          <a:gd name="connsiteY29" fmla="*/ 1534456 h 1770394"/>
                          <a:gd name="connsiteX30" fmla="*/ 10517 w 2153470"/>
                          <a:gd name="connsiteY30" fmla="*/ 1483362 h 1770394"/>
                          <a:gd name="connsiteX31" fmla="*/ 7512 w 2153470"/>
                          <a:gd name="connsiteY31" fmla="*/ 1450300 h 1770394"/>
                          <a:gd name="connsiteX32" fmla="*/ 7513 w 2153470"/>
                          <a:gd name="connsiteY32" fmla="*/ 1450300 h 1770394"/>
                          <a:gd name="connsiteX33" fmla="*/ 7513 w 2153470"/>
                          <a:gd name="connsiteY33" fmla="*/ 1409726 h 1770394"/>
                          <a:gd name="connsiteX34" fmla="*/ 7513 w 2153470"/>
                          <a:gd name="connsiteY34" fmla="*/ 1366145 h 1770394"/>
                          <a:gd name="connsiteX35" fmla="*/ 7514 w 2153470"/>
                          <a:gd name="connsiteY35" fmla="*/ 1366145 h 1770394"/>
                          <a:gd name="connsiteX36" fmla="*/ 7514 w 2153470"/>
                          <a:gd name="connsiteY36" fmla="*/ 1336091 h 1770394"/>
                          <a:gd name="connsiteX37" fmla="*/ 7514 w 2153470"/>
                          <a:gd name="connsiteY37" fmla="*/ 1281991 h 1770394"/>
                          <a:gd name="connsiteX38" fmla="*/ 7513 w 2153470"/>
                          <a:gd name="connsiteY38" fmla="*/ 1281991 h 1770394"/>
                          <a:gd name="connsiteX39" fmla="*/ 7513 w 2153470"/>
                          <a:gd name="connsiteY39" fmla="*/ 1265461 h 1770394"/>
                          <a:gd name="connsiteX40" fmla="*/ 7513 w 2153470"/>
                          <a:gd name="connsiteY40" fmla="*/ 1197835 h 1770394"/>
                          <a:gd name="connsiteX41" fmla="*/ 2147476 w 2153470"/>
                          <a:gd name="connsiteY41" fmla="*/ 234552 h 1770394"/>
                          <a:gd name="connsiteX42" fmla="*/ 2150481 w 2153470"/>
                          <a:gd name="connsiteY42" fmla="*/ 150396 h 1770394"/>
                          <a:gd name="connsiteX43" fmla="*/ 2147475 w 2153470"/>
                          <a:gd name="connsiteY43" fmla="*/ 234552 h 1770394"/>
                          <a:gd name="connsiteX44" fmla="*/ 7513 w 2153470"/>
                          <a:gd name="connsiteY44" fmla="*/ 1197835 h 1770394"/>
                          <a:gd name="connsiteX45" fmla="*/ 7513 w 2153470"/>
                          <a:gd name="connsiteY45" fmla="*/ 1194830 h 1770394"/>
                          <a:gd name="connsiteX46" fmla="*/ 7513 w 2153470"/>
                          <a:gd name="connsiteY46" fmla="*/ 1131713 h 1770394"/>
                          <a:gd name="connsiteX47" fmla="*/ 7513 w 2153470"/>
                          <a:gd name="connsiteY47" fmla="*/ 1113679 h 1770394"/>
                          <a:gd name="connsiteX48" fmla="*/ 2150481 w 2153470"/>
                          <a:gd name="connsiteY48" fmla="*/ 150396 h 1770394"/>
                          <a:gd name="connsiteX49" fmla="*/ 148288 w 2153470"/>
                          <a:gd name="connsiteY49" fmla="*/ 868556 h 1770394"/>
                          <a:gd name="connsiteX50" fmla="*/ 1468925 w 2153470"/>
                          <a:gd name="connsiteY50" fmla="*/ 296026 h 1770394"/>
                          <a:gd name="connsiteX51" fmla="*/ 1529203 w 2153470"/>
                          <a:gd name="connsiteY51" fmla="*/ 333344 h 1770394"/>
                          <a:gd name="connsiteX52" fmla="*/ 2153470 w 2153470"/>
                          <a:gd name="connsiteY52" fmla="*/ 0 h 1770394"/>
                          <a:gd name="connsiteX53" fmla="*/ 2150482 w 2153470"/>
                          <a:gd name="connsiteY53" fmla="*/ 58727 h 1770394"/>
                          <a:gd name="connsiteX54" fmla="*/ 2150482 w 2153470"/>
                          <a:gd name="connsiteY54" fmla="*/ 63235 h 1770394"/>
                          <a:gd name="connsiteX55" fmla="*/ 2150482 w 2153470"/>
                          <a:gd name="connsiteY55" fmla="*/ 75258 h 1770394"/>
                          <a:gd name="connsiteX56" fmla="*/ 2150481 w 2153470"/>
                          <a:gd name="connsiteY56" fmla="*/ 75259 h 1770394"/>
                          <a:gd name="connsiteX57" fmla="*/ 2150481 w 2153470"/>
                          <a:gd name="connsiteY57" fmla="*/ 150395 h 1770394"/>
                          <a:gd name="connsiteX58" fmla="*/ 7513 w 2153470"/>
                          <a:gd name="connsiteY58" fmla="*/ 1113679 h 1770394"/>
                          <a:gd name="connsiteX59" fmla="*/ 7513 w 2153470"/>
                          <a:gd name="connsiteY59" fmla="*/ 1079115 h 1770394"/>
                          <a:gd name="connsiteX60" fmla="*/ 7513 w 2153470"/>
                          <a:gd name="connsiteY60" fmla="*/ 1061081 h 1770394"/>
                          <a:gd name="connsiteX61" fmla="*/ 0 w 2153470"/>
                          <a:gd name="connsiteY61" fmla="*/ 1046055 h 1770394"/>
                          <a:gd name="connsiteX62" fmla="*/ 7513 w 2153470"/>
                          <a:gd name="connsiteY62" fmla="*/ 1029526 h 1770394"/>
                          <a:gd name="connsiteX63" fmla="*/ 7514 w 2153470"/>
                          <a:gd name="connsiteY63" fmla="*/ 1009988 h 1770394"/>
                          <a:gd name="connsiteX64" fmla="*/ 7514 w 2153470"/>
                          <a:gd name="connsiteY64" fmla="*/ 999469 h 1770394"/>
                          <a:gd name="connsiteX65" fmla="*/ 7514 w 2153470"/>
                          <a:gd name="connsiteY65" fmla="*/ 994960 h 1770394"/>
                          <a:gd name="connsiteX66" fmla="*/ 10520 w 2153470"/>
                          <a:gd name="connsiteY66" fmla="*/ 981435 h 1770394"/>
                          <a:gd name="connsiteX67" fmla="*/ 18034 w 2153470"/>
                          <a:gd name="connsiteY67" fmla="*/ 963402 h 1770394"/>
                          <a:gd name="connsiteX68" fmla="*/ 31559 w 2153470"/>
                          <a:gd name="connsiteY68" fmla="*/ 942363 h 1770394"/>
                          <a:gd name="connsiteX69" fmla="*/ 148288 w 2153470"/>
                          <a:gd name="connsiteY6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 w 2145958"/>
                          <a:gd name="connsiteY61" fmla="*/ 1029526 h 1770394"/>
                          <a:gd name="connsiteX62" fmla="*/ 2 w 2145958"/>
                          <a:gd name="connsiteY62" fmla="*/ 1009988 h 1770394"/>
                          <a:gd name="connsiteX63" fmla="*/ 2 w 2145958"/>
                          <a:gd name="connsiteY63" fmla="*/ 999469 h 1770394"/>
                          <a:gd name="connsiteX64" fmla="*/ 2 w 2145958"/>
                          <a:gd name="connsiteY64" fmla="*/ 994960 h 1770394"/>
                          <a:gd name="connsiteX65" fmla="*/ 3008 w 2145958"/>
                          <a:gd name="connsiteY65" fmla="*/ 981435 h 1770394"/>
                          <a:gd name="connsiteX66" fmla="*/ 10522 w 2145958"/>
                          <a:gd name="connsiteY66" fmla="*/ 963402 h 1770394"/>
                          <a:gd name="connsiteX67" fmla="*/ 24047 w 2145958"/>
                          <a:gd name="connsiteY67" fmla="*/ 942363 h 1770394"/>
                          <a:gd name="connsiteX68" fmla="*/ 140776 w 2145958"/>
                          <a:gd name="connsiteY6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2 w 2145958"/>
                          <a:gd name="connsiteY63" fmla="*/ 994960 h 1770394"/>
                          <a:gd name="connsiteX64" fmla="*/ 3008 w 2145958"/>
                          <a:gd name="connsiteY64" fmla="*/ 981435 h 1770394"/>
                          <a:gd name="connsiteX65" fmla="*/ 10522 w 2145958"/>
                          <a:gd name="connsiteY65" fmla="*/ 963402 h 1770394"/>
                          <a:gd name="connsiteX66" fmla="*/ 24047 w 2145958"/>
                          <a:gd name="connsiteY66" fmla="*/ 942363 h 1770394"/>
                          <a:gd name="connsiteX67" fmla="*/ 140776 w 2145958"/>
                          <a:gd name="connsiteY6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3008 w 2145958"/>
                          <a:gd name="connsiteY63" fmla="*/ 981435 h 1770394"/>
                          <a:gd name="connsiteX64" fmla="*/ 10522 w 2145958"/>
                          <a:gd name="connsiteY64" fmla="*/ 963402 h 1770394"/>
                          <a:gd name="connsiteX65" fmla="*/ 24047 w 2145958"/>
                          <a:gd name="connsiteY65" fmla="*/ 942363 h 1770394"/>
                          <a:gd name="connsiteX66" fmla="*/ 140776 w 2145958"/>
                          <a:gd name="connsiteY6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2 w 2145958"/>
                          <a:gd name="connsiteY62" fmla="*/ 999469 h 1770394"/>
                          <a:gd name="connsiteX63" fmla="*/ 10522 w 2145958"/>
                          <a:gd name="connsiteY63" fmla="*/ 963402 h 1770394"/>
                          <a:gd name="connsiteX64" fmla="*/ 24047 w 2145958"/>
                          <a:gd name="connsiteY64" fmla="*/ 942363 h 1770394"/>
                          <a:gd name="connsiteX65" fmla="*/ 140776 w 2145958"/>
                          <a:gd name="connsiteY6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2 w 2145958"/>
                          <a:gd name="connsiteY61" fmla="*/ 1009988 h 1770394"/>
                          <a:gd name="connsiteX62" fmla="*/ 10522 w 2145958"/>
                          <a:gd name="connsiteY62" fmla="*/ 963402 h 1770394"/>
                          <a:gd name="connsiteX63" fmla="*/ 24047 w 2145958"/>
                          <a:gd name="connsiteY63" fmla="*/ 942363 h 1770394"/>
                          <a:gd name="connsiteX64" fmla="*/ 140776 w 2145958"/>
                          <a:gd name="connsiteY6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 w 2145958"/>
                          <a:gd name="connsiteY60" fmla="*/ 1061081 h 1770394"/>
                          <a:gd name="connsiteX61" fmla="*/ 10522 w 2145958"/>
                          <a:gd name="connsiteY61" fmla="*/ 963402 h 1770394"/>
                          <a:gd name="connsiteX62" fmla="*/ 24047 w 2145958"/>
                          <a:gd name="connsiteY62" fmla="*/ 942363 h 1770394"/>
                          <a:gd name="connsiteX63" fmla="*/ 140776 w 2145958"/>
                          <a:gd name="connsiteY6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 w 2145958"/>
                          <a:gd name="connsiteY59" fmla="*/ 1079115 h 1770394"/>
                          <a:gd name="connsiteX60" fmla="*/ 10522 w 2145958"/>
                          <a:gd name="connsiteY60" fmla="*/ 963402 h 1770394"/>
                          <a:gd name="connsiteX61" fmla="*/ 24047 w 2145958"/>
                          <a:gd name="connsiteY61" fmla="*/ 942363 h 1770394"/>
                          <a:gd name="connsiteX62" fmla="*/ 140776 w 2145958"/>
                          <a:gd name="connsiteY62"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94830 h 1770394"/>
                          <a:gd name="connsiteX46" fmla="*/ 1 w 2145958"/>
                          <a:gd name="connsiteY46" fmla="*/ 1131713 h 1770394"/>
                          <a:gd name="connsiteX47" fmla="*/ 1 w 2145958"/>
                          <a:gd name="connsiteY47" fmla="*/ 1113679 h 1770394"/>
                          <a:gd name="connsiteX48" fmla="*/ 2142969 w 2145958"/>
                          <a:gd name="connsiteY48" fmla="*/ 150396 h 1770394"/>
                          <a:gd name="connsiteX49" fmla="*/ 140776 w 2145958"/>
                          <a:gd name="connsiteY49" fmla="*/ 868556 h 1770394"/>
                          <a:gd name="connsiteX50" fmla="*/ 1461413 w 2145958"/>
                          <a:gd name="connsiteY50" fmla="*/ 296026 h 1770394"/>
                          <a:gd name="connsiteX51" fmla="*/ 1521691 w 2145958"/>
                          <a:gd name="connsiteY51" fmla="*/ 333344 h 1770394"/>
                          <a:gd name="connsiteX52" fmla="*/ 2145958 w 2145958"/>
                          <a:gd name="connsiteY52" fmla="*/ 0 h 1770394"/>
                          <a:gd name="connsiteX53" fmla="*/ 2142970 w 2145958"/>
                          <a:gd name="connsiteY53" fmla="*/ 58727 h 1770394"/>
                          <a:gd name="connsiteX54" fmla="*/ 2142970 w 2145958"/>
                          <a:gd name="connsiteY54" fmla="*/ 63235 h 1770394"/>
                          <a:gd name="connsiteX55" fmla="*/ 2142970 w 2145958"/>
                          <a:gd name="connsiteY55" fmla="*/ 75258 h 1770394"/>
                          <a:gd name="connsiteX56" fmla="*/ 2142969 w 2145958"/>
                          <a:gd name="connsiteY56" fmla="*/ 75259 h 1770394"/>
                          <a:gd name="connsiteX57" fmla="*/ 2142969 w 2145958"/>
                          <a:gd name="connsiteY57" fmla="*/ 150395 h 1770394"/>
                          <a:gd name="connsiteX58" fmla="*/ 1 w 2145958"/>
                          <a:gd name="connsiteY58" fmla="*/ 1113679 h 1770394"/>
                          <a:gd name="connsiteX59" fmla="*/ 10522 w 2145958"/>
                          <a:gd name="connsiteY59" fmla="*/ 963402 h 1770394"/>
                          <a:gd name="connsiteX60" fmla="*/ 24047 w 2145958"/>
                          <a:gd name="connsiteY60" fmla="*/ 942363 h 1770394"/>
                          <a:gd name="connsiteX61" fmla="*/ 140776 w 2145958"/>
                          <a:gd name="connsiteY61"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265461 h 1770394"/>
                          <a:gd name="connsiteX40" fmla="*/ 1 w 2145958"/>
                          <a:gd name="connsiteY40" fmla="*/ 1197835 h 1770394"/>
                          <a:gd name="connsiteX41" fmla="*/ 2139964 w 2145958"/>
                          <a:gd name="connsiteY41" fmla="*/ 234552 h 1770394"/>
                          <a:gd name="connsiteX42" fmla="*/ 2142969 w 2145958"/>
                          <a:gd name="connsiteY42" fmla="*/ 150396 h 1770394"/>
                          <a:gd name="connsiteX43" fmla="*/ 2139963 w 2145958"/>
                          <a:gd name="connsiteY43" fmla="*/ 234552 h 1770394"/>
                          <a:gd name="connsiteX44" fmla="*/ 1 w 2145958"/>
                          <a:gd name="connsiteY44" fmla="*/ 1197835 h 1770394"/>
                          <a:gd name="connsiteX45" fmla="*/ 1 w 2145958"/>
                          <a:gd name="connsiteY45" fmla="*/ 1131713 h 1770394"/>
                          <a:gd name="connsiteX46" fmla="*/ 1 w 2145958"/>
                          <a:gd name="connsiteY46" fmla="*/ 1113679 h 1770394"/>
                          <a:gd name="connsiteX47" fmla="*/ 2142969 w 2145958"/>
                          <a:gd name="connsiteY47" fmla="*/ 150396 h 1770394"/>
                          <a:gd name="connsiteX48" fmla="*/ 140776 w 2145958"/>
                          <a:gd name="connsiteY48" fmla="*/ 868556 h 1770394"/>
                          <a:gd name="connsiteX49" fmla="*/ 1461413 w 2145958"/>
                          <a:gd name="connsiteY49" fmla="*/ 296026 h 1770394"/>
                          <a:gd name="connsiteX50" fmla="*/ 1521691 w 2145958"/>
                          <a:gd name="connsiteY50" fmla="*/ 333344 h 1770394"/>
                          <a:gd name="connsiteX51" fmla="*/ 2145958 w 2145958"/>
                          <a:gd name="connsiteY51" fmla="*/ 0 h 1770394"/>
                          <a:gd name="connsiteX52" fmla="*/ 2142970 w 2145958"/>
                          <a:gd name="connsiteY52" fmla="*/ 58727 h 1770394"/>
                          <a:gd name="connsiteX53" fmla="*/ 2142970 w 2145958"/>
                          <a:gd name="connsiteY53" fmla="*/ 63235 h 1770394"/>
                          <a:gd name="connsiteX54" fmla="*/ 2142970 w 2145958"/>
                          <a:gd name="connsiteY54" fmla="*/ 75258 h 1770394"/>
                          <a:gd name="connsiteX55" fmla="*/ 2142969 w 2145958"/>
                          <a:gd name="connsiteY55" fmla="*/ 75259 h 1770394"/>
                          <a:gd name="connsiteX56" fmla="*/ 2142969 w 2145958"/>
                          <a:gd name="connsiteY56" fmla="*/ 150395 h 1770394"/>
                          <a:gd name="connsiteX57" fmla="*/ 1 w 2145958"/>
                          <a:gd name="connsiteY57" fmla="*/ 1113679 h 1770394"/>
                          <a:gd name="connsiteX58" fmla="*/ 10522 w 2145958"/>
                          <a:gd name="connsiteY58" fmla="*/ 963402 h 1770394"/>
                          <a:gd name="connsiteX59" fmla="*/ 24047 w 2145958"/>
                          <a:gd name="connsiteY59" fmla="*/ 942363 h 1770394"/>
                          <a:gd name="connsiteX60" fmla="*/ 140776 w 2145958"/>
                          <a:gd name="connsiteY60"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281991 h 1770394"/>
                          <a:gd name="connsiteX39" fmla="*/ 1 w 2145958"/>
                          <a:gd name="connsiteY39" fmla="*/ 1197835 h 1770394"/>
                          <a:gd name="connsiteX40" fmla="*/ 2139964 w 2145958"/>
                          <a:gd name="connsiteY40" fmla="*/ 234552 h 1770394"/>
                          <a:gd name="connsiteX41" fmla="*/ 2142969 w 2145958"/>
                          <a:gd name="connsiteY41" fmla="*/ 150396 h 1770394"/>
                          <a:gd name="connsiteX42" fmla="*/ 2139963 w 2145958"/>
                          <a:gd name="connsiteY42" fmla="*/ 234552 h 1770394"/>
                          <a:gd name="connsiteX43" fmla="*/ 1 w 2145958"/>
                          <a:gd name="connsiteY43" fmla="*/ 1197835 h 1770394"/>
                          <a:gd name="connsiteX44" fmla="*/ 1 w 2145958"/>
                          <a:gd name="connsiteY44" fmla="*/ 1131713 h 1770394"/>
                          <a:gd name="connsiteX45" fmla="*/ 1 w 2145958"/>
                          <a:gd name="connsiteY45" fmla="*/ 1113679 h 1770394"/>
                          <a:gd name="connsiteX46" fmla="*/ 2142969 w 2145958"/>
                          <a:gd name="connsiteY46" fmla="*/ 150396 h 1770394"/>
                          <a:gd name="connsiteX47" fmla="*/ 140776 w 2145958"/>
                          <a:gd name="connsiteY47" fmla="*/ 868556 h 1770394"/>
                          <a:gd name="connsiteX48" fmla="*/ 1461413 w 2145958"/>
                          <a:gd name="connsiteY48" fmla="*/ 296026 h 1770394"/>
                          <a:gd name="connsiteX49" fmla="*/ 1521691 w 2145958"/>
                          <a:gd name="connsiteY49" fmla="*/ 333344 h 1770394"/>
                          <a:gd name="connsiteX50" fmla="*/ 2145958 w 2145958"/>
                          <a:gd name="connsiteY50" fmla="*/ 0 h 1770394"/>
                          <a:gd name="connsiteX51" fmla="*/ 2142970 w 2145958"/>
                          <a:gd name="connsiteY51" fmla="*/ 58727 h 1770394"/>
                          <a:gd name="connsiteX52" fmla="*/ 2142970 w 2145958"/>
                          <a:gd name="connsiteY52" fmla="*/ 63235 h 1770394"/>
                          <a:gd name="connsiteX53" fmla="*/ 2142970 w 2145958"/>
                          <a:gd name="connsiteY53" fmla="*/ 75258 h 1770394"/>
                          <a:gd name="connsiteX54" fmla="*/ 2142969 w 2145958"/>
                          <a:gd name="connsiteY54" fmla="*/ 75259 h 1770394"/>
                          <a:gd name="connsiteX55" fmla="*/ 2142969 w 2145958"/>
                          <a:gd name="connsiteY55" fmla="*/ 150395 h 1770394"/>
                          <a:gd name="connsiteX56" fmla="*/ 1 w 2145958"/>
                          <a:gd name="connsiteY56" fmla="*/ 1113679 h 1770394"/>
                          <a:gd name="connsiteX57" fmla="*/ 10522 w 2145958"/>
                          <a:gd name="connsiteY57" fmla="*/ 963402 h 1770394"/>
                          <a:gd name="connsiteX58" fmla="*/ 24047 w 2145958"/>
                          <a:gd name="connsiteY58" fmla="*/ 942363 h 1770394"/>
                          <a:gd name="connsiteX59" fmla="*/ 140776 w 2145958"/>
                          <a:gd name="connsiteY59"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2 w 2145958"/>
                          <a:gd name="connsiteY37" fmla="*/ 1281991 h 1770394"/>
                          <a:gd name="connsiteX38" fmla="*/ 1 w 2145958"/>
                          <a:gd name="connsiteY38" fmla="*/ 1197835 h 1770394"/>
                          <a:gd name="connsiteX39" fmla="*/ 2139964 w 2145958"/>
                          <a:gd name="connsiteY39" fmla="*/ 234552 h 1770394"/>
                          <a:gd name="connsiteX40" fmla="*/ 2142969 w 2145958"/>
                          <a:gd name="connsiteY40" fmla="*/ 150396 h 1770394"/>
                          <a:gd name="connsiteX41" fmla="*/ 2139963 w 2145958"/>
                          <a:gd name="connsiteY41" fmla="*/ 234552 h 1770394"/>
                          <a:gd name="connsiteX42" fmla="*/ 1 w 2145958"/>
                          <a:gd name="connsiteY42" fmla="*/ 1197835 h 1770394"/>
                          <a:gd name="connsiteX43" fmla="*/ 1 w 2145958"/>
                          <a:gd name="connsiteY43" fmla="*/ 1131713 h 1770394"/>
                          <a:gd name="connsiteX44" fmla="*/ 1 w 2145958"/>
                          <a:gd name="connsiteY44" fmla="*/ 1113679 h 1770394"/>
                          <a:gd name="connsiteX45" fmla="*/ 2142969 w 2145958"/>
                          <a:gd name="connsiteY45" fmla="*/ 150396 h 1770394"/>
                          <a:gd name="connsiteX46" fmla="*/ 140776 w 2145958"/>
                          <a:gd name="connsiteY46" fmla="*/ 868556 h 1770394"/>
                          <a:gd name="connsiteX47" fmla="*/ 1461413 w 2145958"/>
                          <a:gd name="connsiteY47" fmla="*/ 296026 h 1770394"/>
                          <a:gd name="connsiteX48" fmla="*/ 1521691 w 2145958"/>
                          <a:gd name="connsiteY48" fmla="*/ 333344 h 1770394"/>
                          <a:gd name="connsiteX49" fmla="*/ 2145958 w 2145958"/>
                          <a:gd name="connsiteY49" fmla="*/ 0 h 1770394"/>
                          <a:gd name="connsiteX50" fmla="*/ 2142970 w 2145958"/>
                          <a:gd name="connsiteY50" fmla="*/ 58727 h 1770394"/>
                          <a:gd name="connsiteX51" fmla="*/ 2142970 w 2145958"/>
                          <a:gd name="connsiteY51" fmla="*/ 63235 h 1770394"/>
                          <a:gd name="connsiteX52" fmla="*/ 2142970 w 2145958"/>
                          <a:gd name="connsiteY52" fmla="*/ 75258 h 1770394"/>
                          <a:gd name="connsiteX53" fmla="*/ 2142969 w 2145958"/>
                          <a:gd name="connsiteY53" fmla="*/ 75259 h 1770394"/>
                          <a:gd name="connsiteX54" fmla="*/ 2142969 w 2145958"/>
                          <a:gd name="connsiteY54" fmla="*/ 150395 h 1770394"/>
                          <a:gd name="connsiteX55" fmla="*/ 1 w 2145958"/>
                          <a:gd name="connsiteY55" fmla="*/ 1113679 h 1770394"/>
                          <a:gd name="connsiteX56" fmla="*/ 10522 w 2145958"/>
                          <a:gd name="connsiteY56" fmla="*/ 963402 h 1770394"/>
                          <a:gd name="connsiteX57" fmla="*/ 24047 w 2145958"/>
                          <a:gd name="connsiteY57" fmla="*/ 942363 h 1770394"/>
                          <a:gd name="connsiteX58" fmla="*/ 140776 w 2145958"/>
                          <a:gd name="connsiteY58"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2 w 2145958"/>
                          <a:gd name="connsiteY36" fmla="*/ 1336091 h 1770394"/>
                          <a:gd name="connsiteX37" fmla="*/ 1 w 2145958"/>
                          <a:gd name="connsiteY37" fmla="*/ 1197835 h 1770394"/>
                          <a:gd name="connsiteX38" fmla="*/ 2139964 w 2145958"/>
                          <a:gd name="connsiteY38" fmla="*/ 234552 h 1770394"/>
                          <a:gd name="connsiteX39" fmla="*/ 2142969 w 2145958"/>
                          <a:gd name="connsiteY39" fmla="*/ 150396 h 1770394"/>
                          <a:gd name="connsiteX40" fmla="*/ 2139963 w 2145958"/>
                          <a:gd name="connsiteY40" fmla="*/ 234552 h 1770394"/>
                          <a:gd name="connsiteX41" fmla="*/ 1 w 2145958"/>
                          <a:gd name="connsiteY41" fmla="*/ 1197835 h 1770394"/>
                          <a:gd name="connsiteX42" fmla="*/ 1 w 2145958"/>
                          <a:gd name="connsiteY42" fmla="*/ 1131713 h 1770394"/>
                          <a:gd name="connsiteX43" fmla="*/ 1 w 2145958"/>
                          <a:gd name="connsiteY43" fmla="*/ 1113679 h 1770394"/>
                          <a:gd name="connsiteX44" fmla="*/ 2142969 w 2145958"/>
                          <a:gd name="connsiteY44" fmla="*/ 150396 h 1770394"/>
                          <a:gd name="connsiteX45" fmla="*/ 140776 w 2145958"/>
                          <a:gd name="connsiteY45" fmla="*/ 868556 h 1770394"/>
                          <a:gd name="connsiteX46" fmla="*/ 1461413 w 2145958"/>
                          <a:gd name="connsiteY46" fmla="*/ 296026 h 1770394"/>
                          <a:gd name="connsiteX47" fmla="*/ 1521691 w 2145958"/>
                          <a:gd name="connsiteY47" fmla="*/ 333344 h 1770394"/>
                          <a:gd name="connsiteX48" fmla="*/ 2145958 w 2145958"/>
                          <a:gd name="connsiteY48" fmla="*/ 0 h 1770394"/>
                          <a:gd name="connsiteX49" fmla="*/ 2142970 w 2145958"/>
                          <a:gd name="connsiteY49" fmla="*/ 58727 h 1770394"/>
                          <a:gd name="connsiteX50" fmla="*/ 2142970 w 2145958"/>
                          <a:gd name="connsiteY50" fmla="*/ 63235 h 1770394"/>
                          <a:gd name="connsiteX51" fmla="*/ 2142970 w 2145958"/>
                          <a:gd name="connsiteY51" fmla="*/ 75258 h 1770394"/>
                          <a:gd name="connsiteX52" fmla="*/ 2142969 w 2145958"/>
                          <a:gd name="connsiteY52" fmla="*/ 75259 h 1770394"/>
                          <a:gd name="connsiteX53" fmla="*/ 2142969 w 2145958"/>
                          <a:gd name="connsiteY53" fmla="*/ 150395 h 1770394"/>
                          <a:gd name="connsiteX54" fmla="*/ 1 w 2145958"/>
                          <a:gd name="connsiteY54" fmla="*/ 1113679 h 1770394"/>
                          <a:gd name="connsiteX55" fmla="*/ 10522 w 2145958"/>
                          <a:gd name="connsiteY55" fmla="*/ 963402 h 1770394"/>
                          <a:gd name="connsiteX56" fmla="*/ 24047 w 2145958"/>
                          <a:gd name="connsiteY56" fmla="*/ 942363 h 1770394"/>
                          <a:gd name="connsiteX57" fmla="*/ 140776 w 2145958"/>
                          <a:gd name="connsiteY57"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409726 h 1770394"/>
                          <a:gd name="connsiteX34" fmla="*/ 1 w 2145958"/>
                          <a:gd name="connsiteY34" fmla="*/ 1366145 h 1770394"/>
                          <a:gd name="connsiteX35" fmla="*/ 2 w 2145958"/>
                          <a:gd name="connsiteY35" fmla="*/ 1366145 h 1770394"/>
                          <a:gd name="connsiteX36" fmla="*/ 1 w 2145958"/>
                          <a:gd name="connsiteY36" fmla="*/ 1197835 h 1770394"/>
                          <a:gd name="connsiteX37" fmla="*/ 2139964 w 2145958"/>
                          <a:gd name="connsiteY37" fmla="*/ 234552 h 1770394"/>
                          <a:gd name="connsiteX38" fmla="*/ 2142969 w 2145958"/>
                          <a:gd name="connsiteY38" fmla="*/ 150396 h 1770394"/>
                          <a:gd name="connsiteX39" fmla="*/ 2139963 w 2145958"/>
                          <a:gd name="connsiteY39" fmla="*/ 234552 h 1770394"/>
                          <a:gd name="connsiteX40" fmla="*/ 1 w 2145958"/>
                          <a:gd name="connsiteY40" fmla="*/ 1197835 h 1770394"/>
                          <a:gd name="connsiteX41" fmla="*/ 1 w 2145958"/>
                          <a:gd name="connsiteY41" fmla="*/ 1131713 h 1770394"/>
                          <a:gd name="connsiteX42" fmla="*/ 1 w 2145958"/>
                          <a:gd name="connsiteY42" fmla="*/ 1113679 h 1770394"/>
                          <a:gd name="connsiteX43" fmla="*/ 2142969 w 2145958"/>
                          <a:gd name="connsiteY43" fmla="*/ 150396 h 1770394"/>
                          <a:gd name="connsiteX44" fmla="*/ 140776 w 2145958"/>
                          <a:gd name="connsiteY44" fmla="*/ 868556 h 1770394"/>
                          <a:gd name="connsiteX45" fmla="*/ 1461413 w 2145958"/>
                          <a:gd name="connsiteY45" fmla="*/ 296026 h 1770394"/>
                          <a:gd name="connsiteX46" fmla="*/ 1521691 w 2145958"/>
                          <a:gd name="connsiteY46" fmla="*/ 333344 h 1770394"/>
                          <a:gd name="connsiteX47" fmla="*/ 2145958 w 2145958"/>
                          <a:gd name="connsiteY47" fmla="*/ 0 h 1770394"/>
                          <a:gd name="connsiteX48" fmla="*/ 2142970 w 2145958"/>
                          <a:gd name="connsiteY48" fmla="*/ 58727 h 1770394"/>
                          <a:gd name="connsiteX49" fmla="*/ 2142970 w 2145958"/>
                          <a:gd name="connsiteY49" fmla="*/ 63235 h 1770394"/>
                          <a:gd name="connsiteX50" fmla="*/ 2142970 w 2145958"/>
                          <a:gd name="connsiteY50" fmla="*/ 75258 h 1770394"/>
                          <a:gd name="connsiteX51" fmla="*/ 2142969 w 2145958"/>
                          <a:gd name="connsiteY51" fmla="*/ 75259 h 1770394"/>
                          <a:gd name="connsiteX52" fmla="*/ 2142969 w 2145958"/>
                          <a:gd name="connsiteY52" fmla="*/ 150395 h 1770394"/>
                          <a:gd name="connsiteX53" fmla="*/ 1 w 2145958"/>
                          <a:gd name="connsiteY53" fmla="*/ 1113679 h 1770394"/>
                          <a:gd name="connsiteX54" fmla="*/ 10522 w 2145958"/>
                          <a:gd name="connsiteY54" fmla="*/ 963402 h 1770394"/>
                          <a:gd name="connsiteX55" fmla="*/ 24047 w 2145958"/>
                          <a:gd name="connsiteY55" fmla="*/ 942363 h 1770394"/>
                          <a:gd name="connsiteX56" fmla="*/ 140776 w 2145958"/>
                          <a:gd name="connsiteY56"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2 w 2145958"/>
                          <a:gd name="connsiteY34" fmla="*/ 1366145 h 1770394"/>
                          <a:gd name="connsiteX35" fmla="*/ 1 w 2145958"/>
                          <a:gd name="connsiteY35" fmla="*/ 1197835 h 1770394"/>
                          <a:gd name="connsiteX36" fmla="*/ 2139964 w 2145958"/>
                          <a:gd name="connsiteY36" fmla="*/ 234552 h 1770394"/>
                          <a:gd name="connsiteX37" fmla="*/ 2142969 w 2145958"/>
                          <a:gd name="connsiteY37" fmla="*/ 150396 h 1770394"/>
                          <a:gd name="connsiteX38" fmla="*/ 2139963 w 2145958"/>
                          <a:gd name="connsiteY38" fmla="*/ 234552 h 1770394"/>
                          <a:gd name="connsiteX39" fmla="*/ 1 w 2145958"/>
                          <a:gd name="connsiteY39" fmla="*/ 1197835 h 1770394"/>
                          <a:gd name="connsiteX40" fmla="*/ 1 w 2145958"/>
                          <a:gd name="connsiteY40" fmla="*/ 1131713 h 1770394"/>
                          <a:gd name="connsiteX41" fmla="*/ 1 w 2145958"/>
                          <a:gd name="connsiteY41" fmla="*/ 1113679 h 1770394"/>
                          <a:gd name="connsiteX42" fmla="*/ 2142969 w 2145958"/>
                          <a:gd name="connsiteY42" fmla="*/ 150396 h 1770394"/>
                          <a:gd name="connsiteX43" fmla="*/ 140776 w 2145958"/>
                          <a:gd name="connsiteY43" fmla="*/ 868556 h 1770394"/>
                          <a:gd name="connsiteX44" fmla="*/ 1461413 w 2145958"/>
                          <a:gd name="connsiteY44" fmla="*/ 296026 h 1770394"/>
                          <a:gd name="connsiteX45" fmla="*/ 1521691 w 2145958"/>
                          <a:gd name="connsiteY45" fmla="*/ 333344 h 1770394"/>
                          <a:gd name="connsiteX46" fmla="*/ 2145958 w 2145958"/>
                          <a:gd name="connsiteY46" fmla="*/ 0 h 1770394"/>
                          <a:gd name="connsiteX47" fmla="*/ 2142970 w 2145958"/>
                          <a:gd name="connsiteY47" fmla="*/ 58727 h 1770394"/>
                          <a:gd name="connsiteX48" fmla="*/ 2142970 w 2145958"/>
                          <a:gd name="connsiteY48" fmla="*/ 63235 h 1770394"/>
                          <a:gd name="connsiteX49" fmla="*/ 2142970 w 2145958"/>
                          <a:gd name="connsiteY49" fmla="*/ 75258 h 1770394"/>
                          <a:gd name="connsiteX50" fmla="*/ 2142969 w 2145958"/>
                          <a:gd name="connsiteY50" fmla="*/ 75259 h 1770394"/>
                          <a:gd name="connsiteX51" fmla="*/ 2142969 w 2145958"/>
                          <a:gd name="connsiteY51" fmla="*/ 150395 h 1770394"/>
                          <a:gd name="connsiteX52" fmla="*/ 1 w 2145958"/>
                          <a:gd name="connsiteY52" fmla="*/ 1113679 h 1770394"/>
                          <a:gd name="connsiteX53" fmla="*/ 10522 w 2145958"/>
                          <a:gd name="connsiteY53" fmla="*/ 963402 h 1770394"/>
                          <a:gd name="connsiteX54" fmla="*/ 24047 w 2145958"/>
                          <a:gd name="connsiteY54" fmla="*/ 942363 h 1770394"/>
                          <a:gd name="connsiteX55" fmla="*/ 140776 w 2145958"/>
                          <a:gd name="connsiteY55"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366145 h 1770394"/>
                          <a:gd name="connsiteX34" fmla="*/ 1 w 2145958"/>
                          <a:gd name="connsiteY34" fmla="*/ 1197835 h 1770394"/>
                          <a:gd name="connsiteX35" fmla="*/ 2139964 w 2145958"/>
                          <a:gd name="connsiteY35" fmla="*/ 234552 h 1770394"/>
                          <a:gd name="connsiteX36" fmla="*/ 2142969 w 2145958"/>
                          <a:gd name="connsiteY36" fmla="*/ 150396 h 1770394"/>
                          <a:gd name="connsiteX37" fmla="*/ 2139963 w 2145958"/>
                          <a:gd name="connsiteY37" fmla="*/ 234552 h 1770394"/>
                          <a:gd name="connsiteX38" fmla="*/ 1 w 2145958"/>
                          <a:gd name="connsiteY38" fmla="*/ 1197835 h 1770394"/>
                          <a:gd name="connsiteX39" fmla="*/ 1 w 2145958"/>
                          <a:gd name="connsiteY39" fmla="*/ 1131713 h 1770394"/>
                          <a:gd name="connsiteX40" fmla="*/ 1 w 2145958"/>
                          <a:gd name="connsiteY40" fmla="*/ 1113679 h 1770394"/>
                          <a:gd name="connsiteX41" fmla="*/ 2142969 w 2145958"/>
                          <a:gd name="connsiteY41" fmla="*/ 150396 h 1770394"/>
                          <a:gd name="connsiteX42" fmla="*/ 140776 w 2145958"/>
                          <a:gd name="connsiteY42" fmla="*/ 868556 h 1770394"/>
                          <a:gd name="connsiteX43" fmla="*/ 1461413 w 2145958"/>
                          <a:gd name="connsiteY43" fmla="*/ 296026 h 1770394"/>
                          <a:gd name="connsiteX44" fmla="*/ 1521691 w 2145958"/>
                          <a:gd name="connsiteY44" fmla="*/ 333344 h 1770394"/>
                          <a:gd name="connsiteX45" fmla="*/ 2145958 w 2145958"/>
                          <a:gd name="connsiteY45" fmla="*/ 0 h 1770394"/>
                          <a:gd name="connsiteX46" fmla="*/ 2142970 w 2145958"/>
                          <a:gd name="connsiteY46" fmla="*/ 58727 h 1770394"/>
                          <a:gd name="connsiteX47" fmla="*/ 2142970 w 2145958"/>
                          <a:gd name="connsiteY47" fmla="*/ 63235 h 1770394"/>
                          <a:gd name="connsiteX48" fmla="*/ 2142970 w 2145958"/>
                          <a:gd name="connsiteY48" fmla="*/ 75258 h 1770394"/>
                          <a:gd name="connsiteX49" fmla="*/ 2142969 w 2145958"/>
                          <a:gd name="connsiteY49" fmla="*/ 75259 h 1770394"/>
                          <a:gd name="connsiteX50" fmla="*/ 2142969 w 2145958"/>
                          <a:gd name="connsiteY50" fmla="*/ 150395 h 1770394"/>
                          <a:gd name="connsiteX51" fmla="*/ 1 w 2145958"/>
                          <a:gd name="connsiteY51" fmla="*/ 1113679 h 1770394"/>
                          <a:gd name="connsiteX52" fmla="*/ 10522 w 2145958"/>
                          <a:gd name="connsiteY52" fmla="*/ 963402 h 1770394"/>
                          <a:gd name="connsiteX53" fmla="*/ 24047 w 2145958"/>
                          <a:gd name="connsiteY53" fmla="*/ 942363 h 1770394"/>
                          <a:gd name="connsiteX54" fmla="*/ 140776 w 2145958"/>
                          <a:gd name="connsiteY54"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450300 h 1770394"/>
                          <a:gd name="connsiteX33" fmla="*/ 1 w 2145958"/>
                          <a:gd name="connsiteY33" fmla="*/ 1197835 h 1770394"/>
                          <a:gd name="connsiteX34" fmla="*/ 2139964 w 2145958"/>
                          <a:gd name="connsiteY34" fmla="*/ 234552 h 1770394"/>
                          <a:gd name="connsiteX35" fmla="*/ 2142969 w 2145958"/>
                          <a:gd name="connsiteY35" fmla="*/ 150396 h 1770394"/>
                          <a:gd name="connsiteX36" fmla="*/ 2139963 w 2145958"/>
                          <a:gd name="connsiteY36" fmla="*/ 234552 h 1770394"/>
                          <a:gd name="connsiteX37" fmla="*/ 1 w 2145958"/>
                          <a:gd name="connsiteY37" fmla="*/ 1197835 h 1770394"/>
                          <a:gd name="connsiteX38" fmla="*/ 1 w 2145958"/>
                          <a:gd name="connsiteY38" fmla="*/ 1131713 h 1770394"/>
                          <a:gd name="connsiteX39" fmla="*/ 1 w 2145958"/>
                          <a:gd name="connsiteY39" fmla="*/ 1113679 h 1770394"/>
                          <a:gd name="connsiteX40" fmla="*/ 2142969 w 2145958"/>
                          <a:gd name="connsiteY40" fmla="*/ 150396 h 1770394"/>
                          <a:gd name="connsiteX41" fmla="*/ 140776 w 2145958"/>
                          <a:gd name="connsiteY41" fmla="*/ 868556 h 1770394"/>
                          <a:gd name="connsiteX42" fmla="*/ 1461413 w 2145958"/>
                          <a:gd name="connsiteY42" fmla="*/ 296026 h 1770394"/>
                          <a:gd name="connsiteX43" fmla="*/ 1521691 w 2145958"/>
                          <a:gd name="connsiteY43" fmla="*/ 333344 h 1770394"/>
                          <a:gd name="connsiteX44" fmla="*/ 2145958 w 2145958"/>
                          <a:gd name="connsiteY44" fmla="*/ 0 h 1770394"/>
                          <a:gd name="connsiteX45" fmla="*/ 2142970 w 2145958"/>
                          <a:gd name="connsiteY45" fmla="*/ 58727 h 1770394"/>
                          <a:gd name="connsiteX46" fmla="*/ 2142970 w 2145958"/>
                          <a:gd name="connsiteY46" fmla="*/ 63235 h 1770394"/>
                          <a:gd name="connsiteX47" fmla="*/ 2142970 w 2145958"/>
                          <a:gd name="connsiteY47" fmla="*/ 75258 h 1770394"/>
                          <a:gd name="connsiteX48" fmla="*/ 2142969 w 2145958"/>
                          <a:gd name="connsiteY48" fmla="*/ 75259 h 1770394"/>
                          <a:gd name="connsiteX49" fmla="*/ 2142969 w 2145958"/>
                          <a:gd name="connsiteY49" fmla="*/ 150395 h 1770394"/>
                          <a:gd name="connsiteX50" fmla="*/ 1 w 2145958"/>
                          <a:gd name="connsiteY50" fmla="*/ 1113679 h 1770394"/>
                          <a:gd name="connsiteX51" fmla="*/ 10522 w 2145958"/>
                          <a:gd name="connsiteY51" fmla="*/ 963402 h 1770394"/>
                          <a:gd name="connsiteX52" fmla="*/ 24047 w 2145958"/>
                          <a:gd name="connsiteY52" fmla="*/ 942363 h 1770394"/>
                          <a:gd name="connsiteX53" fmla="*/ 140776 w 2145958"/>
                          <a:gd name="connsiteY53" fmla="*/ 868556 h 1770394"/>
                          <a:gd name="connsiteX0" fmla="*/ 2135455 w 2145958"/>
                          <a:gd name="connsiteY0" fmla="*/ 743994 h 1770394"/>
                          <a:gd name="connsiteX1" fmla="*/ 2135455 w 2145958"/>
                          <a:gd name="connsiteY1" fmla="*/ 753011 h 1770394"/>
                          <a:gd name="connsiteX2" fmla="*/ 18034 w 2145958"/>
                          <a:gd name="connsiteY2" fmla="*/ 1770394 h 1770394"/>
                          <a:gd name="connsiteX3" fmla="*/ 15029 w 2145958"/>
                          <a:gd name="connsiteY3" fmla="*/ 1770394 h 1770394"/>
                          <a:gd name="connsiteX4" fmla="*/ 13526 w 2145958"/>
                          <a:gd name="connsiteY4" fmla="*/ 1770394 h 1770394"/>
                          <a:gd name="connsiteX5" fmla="*/ 10520 w 2145958"/>
                          <a:gd name="connsiteY5" fmla="*/ 1765886 h 1770394"/>
                          <a:gd name="connsiteX6" fmla="*/ 4509 w 2145958"/>
                          <a:gd name="connsiteY6" fmla="*/ 1752361 h 1770394"/>
                          <a:gd name="connsiteX7" fmla="*/ 3006 w 2145958"/>
                          <a:gd name="connsiteY7" fmla="*/ 1728316 h 1770394"/>
                          <a:gd name="connsiteX8" fmla="*/ 3006 w 2145958"/>
                          <a:gd name="connsiteY8" fmla="*/ 1702769 h 1770394"/>
                          <a:gd name="connsiteX9" fmla="*/ 2135455 w 2145958"/>
                          <a:gd name="connsiteY9" fmla="*/ 743994 h 1770394"/>
                          <a:gd name="connsiteX10" fmla="*/ 2136958 w 2145958"/>
                          <a:gd name="connsiteY10" fmla="*/ 574179 h 1770394"/>
                          <a:gd name="connsiteX11" fmla="*/ 2135455 w 2145958"/>
                          <a:gd name="connsiteY11" fmla="*/ 658335 h 1770394"/>
                          <a:gd name="connsiteX12" fmla="*/ 2135455 w 2145958"/>
                          <a:gd name="connsiteY12" fmla="*/ 743994 h 1770394"/>
                          <a:gd name="connsiteX13" fmla="*/ 3006 w 2145958"/>
                          <a:gd name="connsiteY13" fmla="*/ 1702768 h 1770394"/>
                          <a:gd name="connsiteX14" fmla="*/ 3006 w 2145958"/>
                          <a:gd name="connsiteY14" fmla="*/ 1692249 h 1770394"/>
                          <a:gd name="connsiteX15" fmla="*/ 3006 w 2145958"/>
                          <a:gd name="connsiteY15" fmla="*/ 1657685 h 1770394"/>
                          <a:gd name="connsiteX16" fmla="*/ 3006 w 2145958"/>
                          <a:gd name="connsiteY16" fmla="*/ 1618612 h 1770394"/>
                          <a:gd name="connsiteX17" fmla="*/ 3006 w 2145958"/>
                          <a:gd name="connsiteY17" fmla="*/ 1608093 h 1770394"/>
                          <a:gd name="connsiteX18" fmla="*/ 3006 w 2145958"/>
                          <a:gd name="connsiteY18" fmla="*/ 1549484 h 1770394"/>
                          <a:gd name="connsiteX19" fmla="*/ 3006 w 2145958"/>
                          <a:gd name="connsiteY19" fmla="*/ 1534456 h 1770394"/>
                          <a:gd name="connsiteX20" fmla="*/ 2136958 w 2145958"/>
                          <a:gd name="connsiteY20" fmla="*/ 574179 h 1770394"/>
                          <a:gd name="connsiteX21" fmla="*/ 2139964 w 2145958"/>
                          <a:gd name="connsiteY21" fmla="*/ 234552 h 1770394"/>
                          <a:gd name="connsiteX22" fmla="*/ 2139964 w 2145958"/>
                          <a:gd name="connsiteY22" fmla="*/ 318708 h 1770394"/>
                          <a:gd name="connsiteX23" fmla="*/ 2139965 w 2145958"/>
                          <a:gd name="connsiteY23" fmla="*/ 318707 h 1770394"/>
                          <a:gd name="connsiteX24" fmla="*/ 2139965 w 2145958"/>
                          <a:gd name="connsiteY24" fmla="*/ 402863 h 1770394"/>
                          <a:gd name="connsiteX25" fmla="*/ 2139964 w 2145958"/>
                          <a:gd name="connsiteY25" fmla="*/ 402863 h 1770394"/>
                          <a:gd name="connsiteX26" fmla="*/ 2136958 w 2145958"/>
                          <a:gd name="connsiteY26" fmla="*/ 490023 h 1770394"/>
                          <a:gd name="connsiteX27" fmla="*/ 2136957 w 2145958"/>
                          <a:gd name="connsiteY27" fmla="*/ 490024 h 1770394"/>
                          <a:gd name="connsiteX28" fmla="*/ 2136957 w 2145958"/>
                          <a:gd name="connsiteY28" fmla="*/ 574179 h 1770394"/>
                          <a:gd name="connsiteX29" fmla="*/ 3005 w 2145958"/>
                          <a:gd name="connsiteY29" fmla="*/ 1534456 h 1770394"/>
                          <a:gd name="connsiteX30" fmla="*/ 3005 w 2145958"/>
                          <a:gd name="connsiteY30" fmla="*/ 1483362 h 1770394"/>
                          <a:gd name="connsiteX31" fmla="*/ 0 w 2145958"/>
                          <a:gd name="connsiteY31" fmla="*/ 1450300 h 1770394"/>
                          <a:gd name="connsiteX32" fmla="*/ 1 w 2145958"/>
                          <a:gd name="connsiteY32" fmla="*/ 1197835 h 1770394"/>
                          <a:gd name="connsiteX33" fmla="*/ 2139964 w 2145958"/>
                          <a:gd name="connsiteY33" fmla="*/ 234552 h 1770394"/>
                          <a:gd name="connsiteX34" fmla="*/ 2142969 w 2145958"/>
                          <a:gd name="connsiteY34" fmla="*/ 150396 h 1770394"/>
                          <a:gd name="connsiteX35" fmla="*/ 2139963 w 2145958"/>
                          <a:gd name="connsiteY35" fmla="*/ 234552 h 1770394"/>
                          <a:gd name="connsiteX36" fmla="*/ 1 w 2145958"/>
                          <a:gd name="connsiteY36" fmla="*/ 1197835 h 1770394"/>
                          <a:gd name="connsiteX37" fmla="*/ 1 w 2145958"/>
                          <a:gd name="connsiteY37" fmla="*/ 1131713 h 1770394"/>
                          <a:gd name="connsiteX38" fmla="*/ 1 w 2145958"/>
                          <a:gd name="connsiteY38" fmla="*/ 1113679 h 1770394"/>
                          <a:gd name="connsiteX39" fmla="*/ 2142969 w 2145958"/>
                          <a:gd name="connsiteY39" fmla="*/ 150396 h 1770394"/>
                          <a:gd name="connsiteX40" fmla="*/ 140776 w 2145958"/>
                          <a:gd name="connsiteY40" fmla="*/ 868556 h 1770394"/>
                          <a:gd name="connsiteX41" fmla="*/ 1461413 w 2145958"/>
                          <a:gd name="connsiteY41" fmla="*/ 296026 h 1770394"/>
                          <a:gd name="connsiteX42" fmla="*/ 1521691 w 2145958"/>
                          <a:gd name="connsiteY42" fmla="*/ 333344 h 1770394"/>
                          <a:gd name="connsiteX43" fmla="*/ 2145958 w 2145958"/>
                          <a:gd name="connsiteY43" fmla="*/ 0 h 1770394"/>
                          <a:gd name="connsiteX44" fmla="*/ 2142970 w 2145958"/>
                          <a:gd name="connsiteY44" fmla="*/ 58727 h 1770394"/>
                          <a:gd name="connsiteX45" fmla="*/ 2142970 w 2145958"/>
                          <a:gd name="connsiteY45" fmla="*/ 63235 h 1770394"/>
                          <a:gd name="connsiteX46" fmla="*/ 2142970 w 2145958"/>
                          <a:gd name="connsiteY46" fmla="*/ 75258 h 1770394"/>
                          <a:gd name="connsiteX47" fmla="*/ 2142969 w 2145958"/>
                          <a:gd name="connsiteY47" fmla="*/ 75259 h 1770394"/>
                          <a:gd name="connsiteX48" fmla="*/ 2142969 w 2145958"/>
                          <a:gd name="connsiteY48" fmla="*/ 150395 h 1770394"/>
                          <a:gd name="connsiteX49" fmla="*/ 1 w 2145958"/>
                          <a:gd name="connsiteY49" fmla="*/ 1113679 h 1770394"/>
                          <a:gd name="connsiteX50" fmla="*/ 10522 w 2145958"/>
                          <a:gd name="connsiteY50" fmla="*/ 963402 h 1770394"/>
                          <a:gd name="connsiteX51" fmla="*/ 24047 w 2145958"/>
                          <a:gd name="connsiteY51" fmla="*/ 942363 h 1770394"/>
                          <a:gd name="connsiteX52" fmla="*/ 140776 w 2145958"/>
                          <a:gd name="connsiteY5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3004 w 2145957"/>
                          <a:gd name="connsiteY30" fmla="*/ 1483362 h 1770394"/>
                          <a:gd name="connsiteX31" fmla="*/ 0 w 2145957"/>
                          <a:gd name="connsiteY31" fmla="*/ 1197835 h 1770394"/>
                          <a:gd name="connsiteX32" fmla="*/ 2139963 w 2145957"/>
                          <a:gd name="connsiteY32" fmla="*/ 234552 h 1770394"/>
                          <a:gd name="connsiteX33" fmla="*/ 2142968 w 2145957"/>
                          <a:gd name="connsiteY33" fmla="*/ 150396 h 1770394"/>
                          <a:gd name="connsiteX34" fmla="*/ 2139962 w 2145957"/>
                          <a:gd name="connsiteY34" fmla="*/ 234552 h 1770394"/>
                          <a:gd name="connsiteX35" fmla="*/ 0 w 2145957"/>
                          <a:gd name="connsiteY35" fmla="*/ 1197835 h 1770394"/>
                          <a:gd name="connsiteX36" fmla="*/ 0 w 2145957"/>
                          <a:gd name="connsiteY36" fmla="*/ 1131713 h 1770394"/>
                          <a:gd name="connsiteX37" fmla="*/ 0 w 2145957"/>
                          <a:gd name="connsiteY37" fmla="*/ 1113679 h 1770394"/>
                          <a:gd name="connsiteX38" fmla="*/ 2142968 w 2145957"/>
                          <a:gd name="connsiteY38" fmla="*/ 150396 h 1770394"/>
                          <a:gd name="connsiteX39" fmla="*/ 140775 w 2145957"/>
                          <a:gd name="connsiteY39" fmla="*/ 868556 h 1770394"/>
                          <a:gd name="connsiteX40" fmla="*/ 1461412 w 2145957"/>
                          <a:gd name="connsiteY40" fmla="*/ 296026 h 1770394"/>
                          <a:gd name="connsiteX41" fmla="*/ 1521690 w 2145957"/>
                          <a:gd name="connsiteY41" fmla="*/ 333344 h 1770394"/>
                          <a:gd name="connsiteX42" fmla="*/ 2145957 w 2145957"/>
                          <a:gd name="connsiteY42" fmla="*/ 0 h 1770394"/>
                          <a:gd name="connsiteX43" fmla="*/ 2142969 w 2145957"/>
                          <a:gd name="connsiteY43" fmla="*/ 58727 h 1770394"/>
                          <a:gd name="connsiteX44" fmla="*/ 2142969 w 2145957"/>
                          <a:gd name="connsiteY44" fmla="*/ 63235 h 1770394"/>
                          <a:gd name="connsiteX45" fmla="*/ 2142969 w 2145957"/>
                          <a:gd name="connsiteY45" fmla="*/ 75258 h 1770394"/>
                          <a:gd name="connsiteX46" fmla="*/ 2142968 w 2145957"/>
                          <a:gd name="connsiteY46" fmla="*/ 75259 h 1770394"/>
                          <a:gd name="connsiteX47" fmla="*/ 2142968 w 2145957"/>
                          <a:gd name="connsiteY47" fmla="*/ 150395 h 1770394"/>
                          <a:gd name="connsiteX48" fmla="*/ 0 w 2145957"/>
                          <a:gd name="connsiteY48" fmla="*/ 1113679 h 1770394"/>
                          <a:gd name="connsiteX49" fmla="*/ 10521 w 2145957"/>
                          <a:gd name="connsiteY49" fmla="*/ 963402 h 1770394"/>
                          <a:gd name="connsiteX50" fmla="*/ 24046 w 2145957"/>
                          <a:gd name="connsiteY50" fmla="*/ 942363 h 1770394"/>
                          <a:gd name="connsiteX51" fmla="*/ 140775 w 2145957"/>
                          <a:gd name="connsiteY51"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608093 h 1770394"/>
                          <a:gd name="connsiteX18" fmla="*/ 3005 w 2145957"/>
                          <a:gd name="connsiteY18" fmla="*/ 1549484 h 1770394"/>
                          <a:gd name="connsiteX19" fmla="*/ 3005 w 2145957"/>
                          <a:gd name="connsiteY19" fmla="*/ 1534456 h 1770394"/>
                          <a:gd name="connsiteX20" fmla="*/ 2136957 w 2145957"/>
                          <a:gd name="connsiteY20" fmla="*/ 574179 h 1770394"/>
                          <a:gd name="connsiteX21" fmla="*/ 2139963 w 2145957"/>
                          <a:gd name="connsiteY21" fmla="*/ 234552 h 1770394"/>
                          <a:gd name="connsiteX22" fmla="*/ 2139963 w 2145957"/>
                          <a:gd name="connsiteY22" fmla="*/ 318708 h 1770394"/>
                          <a:gd name="connsiteX23" fmla="*/ 2139964 w 2145957"/>
                          <a:gd name="connsiteY23" fmla="*/ 318707 h 1770394"/>
                          <a:gd name="connsiteX24" fmla="*/ 2139964 w 2145957"/>
                          <a:gd name="connsiteY24" fmla="*/ 402863 h 1770394"/>
                          <a:gd name="connsiteX25" fmla="*/ 2139963 w 2145957"/>
                          <a:gd name="connsiteY25" fmla="*/ 402863 h 1770394"/>
                          <a:gd name="connsiteX26" fmla="*/ 2136957 w 2145957"/>
                          <a:gd name="connsiteY26" fmla="*/ 490023 h 1770394"/>
                          <a:gd name="connsiteX27" fmla="*/ 2136956 w 2145957"/>
                          <a:gd name="connsiteY27" fmla="*/ 490024 h 1770394"/>
                          <a:gd name="connsiteX28" fmla="*/ 2136956 w 2145957"/>
                          <a:gd name="connsiteY28" fmla="*/ 574179 h 1770394"/>
                          <a:gd name="connsiteX29" fmla="*/ 3004 w 2145957"/>
                          <a:gd name="connsiteY29" fmla="*/ 1534456 h 1770394"/>
                          <a:gd name="connsiteX30" fmla="*/ 0 w 2145957"/>
                          <a:gd name="connsiteY30" fmla="*/ 1197835 h 1770394"/>
                          <a:gd name="connsiteX31" fmla="*/ 2139963 w 2145957"/>
                          <a:gd name="connsiteY31" fmla="*/ 234552 h 1770394"/>
                          <a:gd name="connsiteX32" fmla="*/ 2142968 w 2145957"/>
                          <a:gd name="connsiteY32" fmla="*/ 150396 h 1770394"/>
                          <a:gd name="connsiteX33" fmla="*/ 2139962 w 2145957"/>
                          <a:gd name="connsiteY33" fmla="*/ 234552 h 1770394"/>
                          <a:gd name="connsiteX34" fmla="*/ 0 w 2145957"/>
                          <a:gd name="connsiteY34" fmla="*/ 1197835 h 1770394"/>
                          <a:gd name="connsiteX35" fmla="*/ 0 w 2145957"/>
                          <a:gd name="connsiteY35" fmla="*/ 1131713 h 1770394"/>
                          <a:gd name="connsiteX36" fmla="*/ 0 w 2145957"/>
                          <a:gd name="connsiteY36" fmla="*/ 1113679 h 1770394"/>
                          <a:gd name="connsiteX37" fmla="*/ 2142968 w 2145957"/>
                          <a:gd name="connsiteY37" fmla="*/ 150396 h 1770394"/>
                          <a:gd name="connsiteX38" fmla="*/ 140775 w 2145957"/>
                          <a:gd name="connsiteY38" fmla="*/ 868556 h 1770394"/>
                          <a:gd name="connsiteX39" fmla="*/ 1461412 w 2145957"/>
                          <a:gd name="connsiteY39" fmla="*/ 296026 h 1770394"/>
                          <a:gd name="connsiteX40" fmla="*/ 1521690 w 2145957"/>
                          <a:gd name="connsiteY40" fmla="*/ 333344 h 1770394"/>
                          <a:gd name="connsiteX41" fmla="*/ 2145957 w 2145957"/>
                          <a:gd name="connsiteY41" fmla="*/ 0 h 1770394"/>
                          <a:gd name="connsiteX42" fmla="*/ 2142969 w 2145957"/>
                          <a:gd name="connsiteY42" fmla="*/ 58727 h 1770394"/>
                          <a:gd name="connsiteX43" fmla="*/ 2142969 w 2145957"/>
                          <a:gd name="connsiteY43" fmla="*/ 63235 h 1770394"/>
                          <a:gd name="connsiteX44" fmla="*/ 2142969 w 2145957"/>
                          <a:gd name="connsiteY44" fmla="*/ 75258 h 1770394"/>
                          <a:gd name="connsiteX45" fmla="*/ 2142968 w 2145957"/>
                          <a:gd name="connsiteY45" fmla="*/ 75259 h 1770394"/>
                          <a:gd name="connsiteX46" fmla="*/ 2142968 w 2145957"/>
                          <a:gd name="connsiteY46" fmla="*/ 150395 h 1770394"/>
                          <a:gd name="connsiteX47" fmla="*/ 0 w 2145957"/>
                          <a:gd name="connsiteY47" fmla="*/ 1113679 h 1770394"/>
                          <a:gd name="connsiteX48" fmla="*/ 10521 w 2145957"/>
                          <a:gd name="connsiteY48" fmla="*/ 963402 h 1770394"/>
                          <a:gd name="connsiteX49" fmla="*/ 24046 w 2145957"/>
                          <a:gd name="connsiteY49" fmla="*/ 942363 h 1770394"/>
                          <a:gd name="connsiteX50" fmla="*/ 140775 w 2145957"/>
                          <a:gd name="connsiteY50"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618612 h 1770394"/>
                          <a:gd name="connsiteX17" fmla="*/ 3005 w 2145957"/>
                          <a:gd name="connsiteY17" fmla="*/ 1549484 h 1770394"/>
                          <a:gd name="connsiteX18" fmla="*/ 3005 w 2145957"/>
                          <a:gd name="connsiteY18" fmla="*/ 1534456 h 1770394"/>
                          <a:gd name="connsiteX19" fmla="*/ 2136957 w 2145957"/>
                          <a:gd name="connsiteY19" fmla="*/ 574179 h 1770394"/>
                          <a:gd name="connsiteX20" fmla="*/ 2139963 w 2145957"/>
                          <a:gd name="connsiteY20" fmla="*/ 234552 h 1770394"/>
                          <a:gd name="connsiteX21" fmla="*/ 2139963 w 2145957"/>
                          <a:gd name="connsiteY21" fmla="*/ 318708 h 1770394"/>
                          <a:gd name="connsiteX22" fmla="*/ 2139964 w 2145957"/>
                          <a:gd name="connsiteY22" fmla="*/ 318707 h 1770394"/>
                          <a:gd name="connsiteX23" fmla="*/ 2139964 w 2145957"/>
                          <a:gd name="connsiteY23" fmla="*/ 402863 h 1770394"/>
                          <a:gd name="connsiteX24" fmla="*/ 2139963 w 2145957"/>
                          <a:gd name="connsiteY24" fmla="*/ 402863 h 1770394"/>
                          <a:gd name="connsiteX25" fmla="*/ 2136957 w 2145957"/>
                          <a:gd name="connsiteY25" fmla="*/ 490023 h 1770394"/>
                          <a:gd name="connsiteX26" fmla="*/ 2136956 w 2145957"/>
                          <a:gd name="connsiteY26" fmla="*/ 490024 h 1770394"/>
                          <a:gd name="connsiteX27" fmla="*/ 2136956 w 2145957"/>
                          <a:gd name="connsiteY27" fmla="*/ 574179 h 1770394"/>
                          <a:gd name="connsiteX28" fmla="*/ 3004 w 2145957"/>
                          <a:gd name="connsiteY28" fmla="*/ 1534456 h 1770394"/>
                          <a:gd name="connsiteX29" fmla="*/ 0 w 2145957"/>
                          <a:gd name="connsiteY29" fmla="*/ 1197835 h 1770394"/>
                          <a:gd name="connsiteX30" fmla="*/ 2139963 w 2145957"/>
                          <a:gd name="connsiteY30" fmla="*/ 234552 h 1770394"/>
                          <a:gd name="connsiteX31" fmla="*/ 2142968 w 2145957"/>
                          <a:gd name="connsiteY31" fmla="*/ 150396 h 1770394"/>
                          <a:gd name="connsiteX32" fmla="*/ 2139962 w 2145957"/>
                          <a:gd name="connsiteY32" fmla="*/ 234552 h 1770394"/>
                          <a:gd name="connsiteX33" fmla="*/ 0 w 2145957"/>
                          <a:gd name="connsiteY33" fmla="*/ 1197835 h 1770394"/>
                          <a:gd name="connsiteX34" fmla="*/ 0 w 2145957"/>
                          <a:gd name="connsiteY34" fmla="*/ 1131713 h 1770394"/>
                          <a:gd name="connsiteX35" fmla="*/ 0 w 2145957"/>
                          <a:gd name="connsiteY35" fmla="*/ 1113679 h 1770394"/>
                          <a:gd name="connsiteX36" fmla="*/ 2142968 w 2145957"/>
                          <a:gd name="connsiteY36" fmla="*/ 150396 h 1770394"/>
                          <a:gd name="connsiteX37" fmla="*/ 140775 w 2145957"/>
                          <a:gd name="connsiteY37" fmla="*/ 868556 h 1770394"/>
                          <a:gd name="connsiteX38" fmla="*/ 1461412 w 2145957"/>
                          <a:gd name="connsiteY38" fmla="*/ 296026 h 1770394"/>
                          <a:gd name="connsiteX39" fmla="*/ 1521690 w 2145957"/>
                          <a:gd name="connsiteY39" fmla="*/ 333344 h 1770394"/>
                          <a:gd name="connsiteX40" fmla="*/ 2145957 w 2145957"/>
                          <a:gd name="connsiteY40" fmla="*/ 0 h 1770394"/>
                          <a:gd name="connsiteX41" fmla="*/ 2142969 w 2145957"/>
                          <a:gd name="connsiteY41" fmla="*/ 58727 h 1770394"/>
                          <a:gd name="connsiteX42" fmla="*/ 2142969 w 2145957"/>
                          <a:gd name="connsiteY42" fmla="*/ 63235 h 1770394"/>
                          <a:gd name="connsiteX43" fmla="*/ 2142969 w 2145957"/>
                          <a:gd name="connsiteY43" fmla="*/ 75258 h 1770394"/>
                          <a:gd name="connsiteX44" fmla="*/ 2142968 w 2145957"/>
                          <a:gd name="connsiteY44" fmla="*/ 75259 h 1770394"/>
                          <a:gd name="connsiteX45" fmla="*/ 2142968 w 2145957"/>
                          <a:gd name="connsiteY45" fmla="*/ 150395 h 1770394"/>
                          <a:gd name="connsiteX46" fmla="*/ 0 w 2145957"/>
                          <a:gd name="connsiteY46" fmla="*/ 1113679 h 1770394"/>
                          <a:gd name="connsiteX47" fmla="*/ 10521 w 2145957"/>
                          <a:gd name="connsiteY47" fmla="*/ 963402 h 1770394"/>
                          <a:gd name="connsiteX48" fmla="*/ 24046 w 2145957"/>
                          <a:gd name="connsiteY48" fmla="*/ 942363 h 1770394"/>
                          <a:gd name="connsiteX49" fmla="*/ 140775 w 2145957"/>
                          <a:gd name="connsiteY49"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657685 h 1770394"/>
                          <a:gd name="connsiteX16" fmla="*/ 3005 w 2145957"/>
                          <a:gd name="connsiteY16" fmla="*/ 1549484 h 1770394"/>
                          <a:gd name="connsiteX17" fmla="*/ 3005 w 2145957"/>
                          <a:gd name="connsiteY17" fmla="*/ 1534456 h 1770394"/>
                          <a:gd name="connsiteX18" fmla="*/ 2136957 w 2145957"/>
                          <a:gd name="connsiteY18" fmla="*/ 574179 h 1770394"/>
                          <a:gd name="connsiteX19" fmla="*/ 2139963 w 2145957"/>
                          <a:gd name="connsiteY19" fmla="*/ 234552 h 1770394"/>
                          <a:gd name="connsiteX20" fmla="*/ 2139963 w 2145957"/>
                          <a:gd name="connsiteY20" fmla="*/ 318708 h 1770394"/>
                          <a:gd name="connsiteX21" fmla="*/ 2139964 w 2145957"/>
                          <a:gd name="connsiteY21" fmla="*/ 318707 h 1770394"/>
                          <a:gd name="connsiteX22" fmla="*/ 2139964 w 2145957"/>
                          <a:gd name="connsiteY22" fmla="*/ 402863 h 1770394"/>
                          <a:gd name="connsiteX23" fmla="*/ 2139963 w 2145957"/>
                          <a:gd name="connsiteY23" fmla="*/ 402863 h 1770394"/>
                          <a:gd name="connsiteX24" fmla="*/ 2136957 w 2145957"/>
                          <a:gd name="connsiteY24" fmla="*/ 490023 h 1770394"/>
                          <a:gd name="connsiteX25" fmla="*/ 2136956 w 2145957"/>
                          <a:gd name="connsiteY25" fmla="*/ 490024 h 1770394"/>
                          <a:gd name="connsiteX26" fmla="*/ 2136956 w 2145957"/>
                          <a:gd name="connsiteY26" fmla="*/ 574179 h 1770394"/>
                          <a:gd name="connsiteX27" fmla="*/ 3004 w 2145957"/>
                          <a:gd name="connsiteY27" fmla="*/ 1534456 h 1770394"/>
                          <a:gd name="connsiteX28" fmla="*/ 0 w 2145957"/>
                          <a:gd name="connsiteY28" fmla="*/ 1197835 h 1770394"/>
                          <a:gd name="connsiteX29" fmla="*/ 2139963 w 2145957"/>
                          <a:gd name="connsiteY29" fmla="*/ 234552 h 1770394"/>
                          <a:gd name="connsiteX30" fmla="*/ 2142968 w 2145957"/>
                          <a:gd name="connsiteY30" fmla="*/ 150396 h 1770394"/>
                          <a:gd name="connsiteX31" fmla="*/ 2139962 w 2145957"/>
                          <a:gd name="connsiteY31" fmla="*/ 234552 h 1770394"/>
                          <a:gd name="connsiteX32" fmla="*/ 0 w 2145957"/>
                          <a:gd name="connsiteY32" fmla="*/ 1197835 h 1770394"/>
                          <a:gd name="connsiteX33" fmla="*/ 0 w 2145957"/>
                          <a:gd name="connsiteY33" fmla="*/ 1131713 h 1770394"/>
                          <a:gd name="connsiteX34" fmla="*/ 0 w 2145957"/>
                          <a:gd name="connsiteY34" fmla="*/ 1113679 h 1770394"/>
                          <a:gd name="connsiteX35" fmla="*/ 2142968 w 2145957"/>
                          <a:gd name="connsiteY35" fmla="*/ 150396 h 1770394"/>
                          <a:gd name="connsiteX36" fmla="*/ 140775 w 2145957"/>
                          <a:gd name="connsiteY36" fmla="*/ 868556 h 1770394"/>
                          <a:gd name="connsiteX37" fmla="*/ 1461412 w 2145957"/>
                          <a:gd name="connsiteY37" fmla="*/ 296026 h 1770394"/>
                          <a:gd name="connsiteX38" fmla="*/ 1521690 w 2145957"/>
                          <a:gd name="connsiteY38" fmla="*/ 333344 h 1770394"/>
                          <a:gd name="connsiteX39" fmla="*/ 2145957 w 2145957"/>
                          <a:gd name="connsiteY39" fmla="*/ 0 h 1770394"/>
                          <a:gd name="connsiteX40" fmla="*/ 2142969 w 2145957"/>
                          <a:gd name="connsiteY40" fmla="*/ 58727 h 1770394"/>
                          <a:gd name="connsiteX41" fmla="*/ 2142969 w 2145957"/>
                          <a:gd name="connsiteY41" fmla="*/ 63235 h 1770394"/>
                          <a:gd name="connsiteX42" fmla="*/ 2142969 w 2145957"/>
                          <a:gd name="connsiteY42" fmla="*/ 75258 h 1770394"/>
                          <a:gd name="connsiteX43" fmla="*/ 2142968 w 2145957"/>
                          <a:gd name="connsiteY43" fmla="*/ 75259 h 1770394"/>
                          <a:gd name="connsiteX44" fmla="*/ 2142968 w 2145957"/>
                          <a:gd name="connsiteY44" fmla="*/ 150395 h 1770394"/>
                          <a:gd name="connsiteX45" fmla="*/ 0 w 2145957"/>
                          <a:gd name="connsiteY45" fmla="*/ 1113679 h 1770394"/>
                          <a:gd name="connsiteX46" fmla="*/ 10521 w 2145957"/>
                          <a:gd name="connsiteY46" fmla="*/ 963402 h 1770394"/>
                          <a:gd name="connsiteX47" fmla="*/ 24046 w 2145957"/>
                          <a:gd name="connsiteY47" fmla="*/ 942363 h 1770394"/>
                          <a:gd name="connsiteX48" fmla="*/ 140775 w 2145957"/>
                          <a:gd name="connsiteY48"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28316 h 1770394"/>
                          <a:gd name="connsiteX8" fmla="*/ 3005 w 2145957"/>
                          <a:gd name="connsiteY8" fmla="*/ 1702769 h 1770394"/>
                          <a:gd name="connsiteX9" fmla="*/ 2135454 w 2145957"/>
                          <a:gd name="connsiteY9" fmla="*/ 743994 h 1770394"/>
                          <a:gd name="connsiteX10" fmla="*/ 2136957 w 2145957"/>
                          <a:gd name="connsiteY10" fmla="*/ 574179 h 1770394"/>
                          <a:gd name="connsiteX11" fmla="*/ 2135454 w 2145957"/>
                          <a:gd name="connsiteY11" fmla="*/ 658335 h 1770394"/>
                          <a:gd name="connsiteX12" fmla="*/ 2135454 w 2145957"/>
                          <a:gd name="connsiteY12" fmla="*/ 743994 h 1770394"/>
                          <a:gd name="connsiteX13" fmla="*/ 3005 w 2145957"/>
                          <a:gd name="connsiteY13" fmla="*/ 1702768 h 1770394"/>
                          <a:gd name="connsiteX14" fmla="*/ 3005 w 2145957"/>
                          <a:gd name="connsiteY14" fmla="*/ 1692249 h 1770394"/>
                          <a:gd name="connsiteX15" fmla="*/ 3005 w 2145957"/>
                          <a:gd name="connsiteY15" fmla="*/ 1549484 h 1770394"/>
                          <a:gd name="connsiteX16" fmla="*/ 3005 w 2145957"/>
                          <a:gd name="connsiteY16" fmla="*/ 1534456 h 1770394"/>
                          <a:gd name="connsiteX17" fmla="*/ 2136957 w 2145957"/>
                          <a:gd name="connsiteY17" fmla="*/ 574179 h 1770394"/>
                          <a:gd name="connsiteX18" fmla="*/ 2139963 w 2145957"/>
                          <a:gd name="connsiteY18" fmla="*/ 234552 h 1770394"/>
                          <a:gd name="connsiteX19" fmla="*/ 2139963 w 2145957"/>
                          <a:gd name="connsiteY19" fmla="*/ 318708 h 1770394"/>
                          <a:gd name="connsiteX20" fmla="*/ 2139964 w 2145957"/>
                          <a:gd name="connsiteY20" fmla="*/ 318707 h 1770394"/>
                          <a:gd name="connsiteX21" fmla="*/ 2139964 w 2145957"/>
                          <a:gd name="connsiteY21" fmla="*/ 402863 h 1770394"/>
                          <a:gd name="connsiteX22" fmla="*/ 2139963 w 2145957"/>
                          <a:gd name="connsiteY22" fmla="*/ 402863 h 1770394"/>
                          <a:gd name="connsiteX23" fmla="*/ 2136957 w 2145957"/>
                          <a:gd name="connsiteY23" fmla="*/ 490023 h 1770394"/>
                          <a:gd name="connsiteX24" fmla="*/ 2136956 w 2145957"/>
                          <a:gd name="connsiteY24" fmla="*/ 490024 h 1770394"/>
                          <a:gd name="connsiteX25" fmla="*/ 2136956 w 2145957"/>
                          <a:gd name="connsiteY25" fmla="*/ 574179 h 1770394"/>
                          <a:gd name="connsiteX26" fmla="*/ 3004 w 2145957"/>
                          <a:gd name="connsiteY26" fmla="*/ 1534456 h 1770394"/>
                          <a:gd name="connsiteX27" fmla="*/ 0 w 2145957"/>
                          <a:gd name="connsiteY27" fmla="*/ 1197835 h 1770394"/>
                          <a:gd name="connsiteX28" fmla="*/ 2139963 w 2145957"/>
                          <a:gd name="connsiteY28" fmla="*/ 234552 h 1770394"/>
                          <a:gd name="connsiteX29" fmla="*/ 2142968 w 2145957"/>
                          <a:gd name="connsiteY29" fmla="*/ 150396 h 1770394"/>
                          <a:gd name="connsiteX30" fmla="*/ 2139962 w 2145957"/>
                          <a:gd name="connsiteY30" fmla="*/ 234552 h 1770394"/>
                          <a:gd name="connsiteX31" fmla="*/ 0 w 2145957"/>
                          <a:gd name="connsiteY31" fmla="*/ 1197835 h 1770394"/>
                          <a:gd name="connsiteX32" fmla="*/ 0 w 2145957"/>
                          <a:gd name="connsiteY32" fmla="*/ 1131713 h 1770394"/>
                          <a:gd name="connsiteX33" fmla="*/ 0 w 2145957"/>
                          <a:gd name="connsiteY33" fmla="*/ 1113679 h 1770394"/>
                          <a:gd name="connsiteX34" fmla="*/ 2142968 w 2145957"/>
                          <a:gd name="connsiteY34" fmla="*/ 150396 h 1770394"/>
                          <a:gd name="connsiteX35" fmla="*/ 140775 w 2145957"/>
                          <a:gd name="connsiteY35" fmla="*/ 868556 h 1770394"/>
                          <a:gd name="connsiteX36" fmla="*/ 1461412 w 2145957"/>
                          <a:gd name="connsiteY36" fmla="*/ 296026 h 1770394"/>
                          <a:gd name="connsiteX37" fmla="*/ 1521690 w 2145957"/>
                          <a:gd name="connsiteY37" fmla="*/ 333344 h 1770394"/>
                          <a:gd name="connsiteX38" fmla="*/ 2145957 w 2145957"/>
                          <a:gd name="connsiteY38" fmla="*/ 0 h 1770394"/>
                          <a:gd name="connsiteX39" fmla="*/ 2142969 w 2145957"/>
                          <a:gd name="connsiteY39" fmla="*/ 58727 h 1770394"/>
                          <a:gd name="connsiteX40" fmla="*/ 2142969 w 2145957"/>
                          <a:gd name="connsiteY40" fmla="*/ 63235 h 1770394"/>
                          <a:gd name="connsiteX41" fmla="*/ 2142969 w 2145957"/>
                          <a:gd name="connsiteY41" fmla="*/ 75258 h 1770394"/>
                          <a:gd name="connsiteX42" fmla="*/ 2142968 w 2145957"/>
                          <a:gd name="connsiteY42" fmla="*/ 75259 h 1770394"/>
                          <a:gd name="connsiteX43" fmla="*/ 2142968 w 2145957"/>
                          <a:gd name="connsiteY43" fmla="*/ 150395 h 1770394"/>
                          <a:gd name="connsiteX44" fmla="*/ 0 w 2145957"/>
                          <a:gd name="connsiteY44" fmla="*/ 1113679 h 1770394"/>
                          <a:gd name="connsiteX45" fmla="*/ 10521 w 2145957"/>
                          <a:gd name="connsiteY45" fmla="*/ 963402 h 1770394"/>
                          <a:gd name="connsiteX46" fmla="*/ 24046 w 2145957"/>
                          <a:gd name="connsiteY46" fmla="*/ 942363 h 1770394"/>
                          <a:gd name="connsiteX47" fmla="*/ 140775 w 2145957"/>
                          <a:gd name="connsiteY47"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4508 w 2145957"/>
                          <a:gd name="connsiteY6" fmla="*/ 1752361 h 1770394"/>
                          <a:gd name="connsiteX7" fmla="*/ 3005 w 2145957"/>
                          <a:gd name="connsiteY7" fmla="*/ 1702769 h 1770394"/>
                          <a:gd name="connsiteX8" fmla="*/ 2135454 w 2145957"/>
                          <a:gd name="connsiteY8" fmla="*/ 743994 h 1770394"/>
                          <a:gd name="connsiteX9" fmla="*/ 2136957 w 2145957"/>
                          <a:gd name="connsiteY9" fmla="*/ 574179 h 1770394"/>
                          <a:gd name="connsiteX10" fmla="*/ 2135454 w 2145957"/>
                          <a:gd name="connsiteY10" fmla="*/ 658335 h 1770394"/>
                          <a:gd name="connsiteX11" fmla="*/ 2135454 w 2145957"/>
                          <a:gd name="connsiteY11" fmla="*/ 743994 h 1770394"/>
                          <a:gd name="connsiteX12" fmla="*/ 3005 w 2145957"/>
                          <a:gd name="connsiteY12" fmla="*/ 1702768 h 1770394"/>
                          <a:gd name="connsiteX13" fmla="*/ 3005 w 2145957"/>
                          <a:gd name="connsiteY13" fmla="*/ 1692249 h 1770394"/>
                          <a:gd name="connsiteX14" fmla="*/ 3005 w 2145957"/>
                          <a:gd name="connsiteY14" fmla="*/ 1549484 h 1770394"/>
                          <a:gd name="connsiteX15" fmla="*/ 3005 w 2145957"/>
                          <a:gd name="connsiteY15" fmla="*/ 1534456 h 1770394"/>
                          <a:gd name="connsiteX16" fmla="*/ 2136957 w 2145957"/>
                          <a:gd name="connsiteY16" fmla="*/ 574179 h 1770394"/>
                          <a:gd name="connsiteX17" fmla="*/ 2139963 w 2145957"/>
                          <a:gd name="connsiteY17" fmla="*/ 234552 h 1770394"/>
                          <a:gd name="connsiteX18" fmla="*/ 2139963 w 2145957"/>
                          <a:gd name="connsiteY18" fmla="*/ 318708 h 1770394"/>
                          <a:gd name="connsiteX19" fmla="*/ 2139964 w 2145957"/>
                          <a:gd name="connsiteY19" fmla="*/ 318707 h 1770394"/>
                          <a:gd name="connsiteX20" fmla="*/ 2139964 w 2145957"/>
                          <a:gd name="connsiteY20" fmla="*/ 402863 h 1770394"/>
                          <a:gd name="connsiteX21" fmla="*/ 2139963 w 2145957"/>
                          <a:gd name="connsiteY21" fmla="*/ 402863 h 1770394"/>
                          <a:gd name="connsiteX22" fmla="*/ 2136957 w 2145957"/>
                          <a:gd name="connsiteY22" fmla="*/ 490023 h 1770394"/>
                          <a:gd name="connsiteX23" fmla="*/ 2136956 w 2145957"/>
                          <a:gd name="connsiteY23" fmla="*/ 490024 h 1770394"/>
                          <a:gd name="connsiteX24" fmla="*/ 2136956 w 2145957"/>
                          <a:gd name="connsiteY24" fmla="*/ 574179 h 1770394"/>
                          <a:gd name="connsiteX25" fmla="*/ 3004 w 2145957"/>
                          <a:gd name="connsiteY25" fmla="*/ 1534456 h 1770394"/>
                          <a:gd name="connsiteX26" fmla="*/ 0 w 2145957"/>
                          <a:gd name="connsiteY26" fmla="*/ 1197835 h 1770394"/>
                          <a:gd name="connsiteX27" fmla="*/ 2139963 w 2145957"/>
                          <a:gd name="connsiteY27" fmla="*/ 234552 h 1770394"/>
                          <a:gd name="connsiteX28" fmla="*/ 2142968 w 2145957"/>
                          <a:gd name="connsiteY28" fmla="*/ 150396 h 1770394"/>
                          <a:gd name="connsiteX29" fmla="*/ 2139962 w 2145957"/>
                          <a:gd name="connsiteY29" fmla="*/ 234552 h 1770394"/>
                          <a:gd name="connsiteX30" fmla="*/ 0 w 2145957"/>
                          <a:gd name="connsiteY30" fmla="*/ 1197835 h 1770394"/>
                          <a:gd name="connsiteX31" fmla="*/ 0 w 2145957"/>
                          <a:gd name="connsiteY31" fmla="*/ 1131713 h 1770394"/>
                          <a:gd name="connsiteX32" fmla="*/ 0 w 2145957"/>
                          <a:gd name="connsiteY32" fmla="*/ 1113679 h 1770394"/>
                          <a:gd name="connsiteX33" fmla="*/ 2142968 w 2145957"/>
                          <a:gd name="connsiteY33" fmla="*/ 150396 h 1770394"/>
                          <a:gd name="connsiteX34" fmla="*/ 140775 w 2145957"/>
                          <a:gd name="connsiteY34" fmla="*/ 868556 h 1770394"/>
                          <a:gd name="connsiteX35" fmla="*/ 1461412 w 2145957"/>
                          <a:gd name="connsiteY35" fmla="*/ 296026 h 1770394"/>
                          <a:gd name="connsiteX36" fmla="*/ 1521690 w 2145957"/>
                          <a:gd name="connsiteY36" fmla="*/ 333344 h 1770394"/>
                          <a:gd name="connsiteX37" fmla="*/ 2145957 w 2145957"/>
                          <a:gd name="connsiteY37" fmla="*/ 0 h 1770394"/>
                          <a:gd name="connsiteX38" fmla="*/ 2142969 w 2145957"/>
                          <a:gd name="connsiteY38" fmla="*/ 58727 h 1770394"/>
                          <a:gd name="connsiteX39" fmla="*/ 2142969 w 2145957"/>
                          <a:gd name="connsiteY39" fmla="*/ 63235 h 1770394"/>
                          <a:gd name="connsiteX40" fmla="*/ 2142969 w 2145957"/>
                          <a:gd name="connsiteY40" fmla="*/ 75258 h 1770394"/>
                          <a:gd name="connsiteX41" fmla="*/ 2142968 w 2145957"/>
                          <a:gd name="connsiteY41" fmla="*/ 75259 h 1770394"/>
                          <a:gd name="connsiteX42" fmla="*/ 2142968 w 2145957"/>
                          <a:gd name="connsiteY42" fmla="*/ 150395 h 1770394"/>
                          <a:gd name="connsiteX43" fmla="*/ 0 w 2145957"/>
                          <a:gd name="connsiteY43" fmla="*/ 1113679 h 1770394"/>
                          <a:gd name="connsiteX44" fmla="*/ 10521 w 2145957"/>
                          <a:gd name="connsiteY44" fmla="*/ 963402 h 1770394"/>
                          <a:gd name="connsiteX45" fmla="*/ 24046 w 2145957"/>
                          <a:gd name="connsiteY45" fmla="*/ 942363 h 1770394"/>
                          <a:gd name="connsiteX46" fmla="*/ 140775 w 2145957"/>
                          <a:gd name="connsiteY46"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10519 w 2145957"/>
                          <a:gd name="connsiteY5" fmla="*/ 1765886 h 1770394"/>
                          <a:gd name="connsiteX6" fmla="*/ 3005 w 2145957"/>
                          <a:gd name="connsiteY6" fmla="*/ 1702769 h 1770394"/>
                          <a:gd name="connsiteX7" fmla="*/ 2135454 w 2145957"/>
                          <a:gd name="connsiteY7" fmla="*/ 743994 h 1770394"/>
                          <a:gd name="connsiteX8" fmla="*/ 2136957 w 2145957"/>
                          <a:gd name="connsiteY8" fmla="*/ 574179 h 1770394"/>
                          <a:gd name="connsiteX9" fmla="*/ 2135454 w 2145957"/>
                          <a:gd name="connsiteY9" fmla="*/ 658335 h 1770394"/>
                          <a:gd name="connsiteX10" fmla="*/ 2135454 w 2145957"/>
                          <a:gd name="connsiteY10" fmla="*/ 743994 h 1770394"/>
                          <a:gd name="connsiteX11" fmla="*/ 3005 w 2145957"/>
                          <a:gd name="connsiteY11" fmla="*/ 1702768 h 1770394"/>
                          <a:gd name="connsiteX12" fmla="*/ 3005 w 2145957"/>
                          <a:gd name="connsiteY12" fmla="*/ 1692249 h 1770394"/>
                          <a:gd name="connsiteX13" fmla="*/ 3005 w 2145957"/>
                          <a:gd name="connsiteY13" fmla="*/ 1549484 h 1770394"/>
                          <a:gd name="connsiteX14" fmla="*/ 3005 w 2145957"/>
                          <a:gd name="connsiteY14" fmla="*/ 1534456 h 1770394"/>
                          <a:gd name="connsiteX15" fmla="*/ 2136957 w 2145957"/>
                          <a:gd name="connsiteY15" fmla="*/ 574179 h 1770394"/>
                          <a:gd name="connsiteX16" fmla="*/ 2139963 w 2145957"/>
                          <a:gd name="connsiteY16" fmla="*/ 234552 h 1770394"/>
                          <a:gd name="connsiteX17" fmla="*/ 2139963 w 2145957"/>
                          <a:gd name="connsiteY17" fmla="*/ 318708 h 1770394"/>
                          <a:gd name="connsiteX18" fmla="*/ 2139964 w 2145957"/>
                          <a:gd name="connsiteY18" fmla="*/ 318707 h 1770394"/>
                          <a:gd name="connsiteX19" fmla="*/ 2139964 w 2145957"/>
                          <a:gd name="connsiteY19" fmla="*/ 402863 h 1770394"/>
                          <a:gd name="connsiteX20" fmla="*/ 2139963 w 2145957"/>
                          <a:gd name="connsiteY20" fmla="*/ 402863 h 1770394"/>
                          <a:gd name="connsiteX21" fmla="*/ 2136957 w 2145957"/>
                          <a:gd name="connsiteY21" fmla="*/ 490023 h 1770394"/>
                          <a:gd name="connsiteX22" fmla="*/ 2136956 w 2145957"/>
                          <a:gd name="connsiteY22" fmla="*/ 490024 h 1770394"/>
                          <a:gd name="connsiteX23" fmla="*/ 2136956 w 2145957"/>
                          <a:gd name="connsiteY23" fmla="*/ 574179 h 1770394"/>
                          <a:gd name="connsiteX24" fmla="*/ 3004 w 2145957"/>
                          <a:gd name="connsiteY24" fmla="*/ 1534456 h 1770394"/>
                          <a:gd name="connsiteX25" fmla="*/ 0 w 2145957"/>
                          <a:gd name="connsiteY25" fmla="*/ 1197835 h 1770394"/>
                          <a:gd name="connsiteX26" fmla="*/ 2139963 w 2145957"/>
                          <a:gd name="connsiteY26" fmla="*/ 234552 h 1770394"/>
                          <a:gd name="connsiteX27" fmla="*/ 2142968 w 2145957"/>
                          <a:gd name="connsiteY27" fmla="*/ 150396 h 1770394"/>
                          <a:gd name="connsiteX28" fmla="*/ 2139962 w 2145957"/>
                          <a:gd name="connsiteY28" fmla="*/ 234552 h 1770394"/>
                          <a:gd name="connsiteX29" fmla="*/ 0 w 2145957"/>
                          <a:gd name="connsiteY29" fmla="*/ 1197835 h 1770394"/>
                          <a:gd name="connsiteX30" fmla="*/ 0 w 2145957"/>
                          <a:gd name="connsiteY30" fmla="*/ 1131713 h 1770394"/>
                          <a:gd name="connsiteX31" fmla="*/ 0 w 2145957"/>
                          <a:gd name="connsiteY31" fmla="*/ 1113679 h 1770394"/>
                          <a:gd name="connsiteX32" fmla="*/ 2142968 w 2145957"/>
                          <a:gd name="connsiteY32" fmla="*/ 150396 h 1770394"/>
                          <a:gd name="connsiteX33" fmla="*/ 140775 w 2145957"/>
                          <a:gd name="connsiteY33" fmla="*/ 868556 h 1770394"/>
                          <a:gd name="connsiteX34" fmla="*/ 1461412 w 2145957"/>
                          <a:gd name="connsiteY34" fmla="*/ 296026 h 1770394"/>
                          <a:gd name="connsiteX35" fmla="*/ 1521690 w 2145957"/>
                          <a:gd name="connsiteY35" fmla="*/ 333344 h 1770394"/>
                          <a:gd name="connsiteX36" fmla="*/ 2145957 w 2145957"/>
                          <a:gd name="connsiteY36" fmla="*/ 0 h 1770394"/>
                          <a:gd name="connsiteX37" fmla="*/ 2142969 w 2145957"/>
                          <a:gd name="connsiteY37" fmla="*/ 58727 h 1770394"/>
                          <a:gd name="connsiteX38" fmla="*/ 2142969 w 2145957"/>
                          <a:gd name="connsiteY38" fmla="*/ 63235 h 1770394"/>
                          <a:gd name="connsiteX39" fmla="*/ 2142969 w 2145957"/>
                          <a:gd name="connsiteY39" fmla="*/ 75258 h 1770394"/>
                          <a:gd name="connsiteX40" fmla="*/ 2142968 w 2145957"/>
                          <a:gd name="connsiteY40" fmla="*/ 75259 h 1770394"/>
                          <a:gd name="connsiteX41" fmla="*/ 2142968 w 2145957"/>
                          <a:gd name="connsiteY41" fmla="*/ 150395 h 1770394"/>
                          <a:gd name="connsiteX42" fmla="*/ 0 w 2145957"/>
                          <a:gd name="connsiteY42" fmla="*/ 1113679 h 1770394"/>
                          <a:gd name="connsiteX43" fmla="*/ 10521 w 2145957"/>
                          <a:gd name="connsiteY43" fmla="*/ 963402 h 1770394"/>
                          <a:gd name="connsiteX44" fmla="*/ 24046 w 2145957"/>
                          <a:gd name="connsiteY44" fmla="*/ 942363 h 1770394"/>
                          <a:gd name="connsiteX45" fmla="*/ 140775 w 2145957"/>
                          <a:gd name="connsiteY45"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10521 w 2145957"/>
                          <a:gd name="connsiteY42" fmla="*/ 963402 h 1770394"/>
                          <a:gd name="connsiteX43" fmla="*/ 24046 w 2145957"/>
                          <a:gd name="connsiteY43" fmla="*/ 942363 h 1770394"/>
                          <a:gd name="connsiteX44" fmla="*/ 140775 w 2145957"/>
                          <a:gd name="connsiteY44"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31713 h 1770394"/>
                          <a:gd name="connsiteX30" fmla="*/ 0 w 2145957"/>
                          <a:gd name="connsiteY30" fmla="*/ 1113679 h 1770394"/>
                          <a:gd name="connsiteX31" fmla="*/ 2142968 w 2145957"/>
                          <a:gd name="connsiteY31" fmla="*/ 150396 h 1770394"/>
                          <a:gd name="connsiteX32" fmla="*/ 140775 w 2145957"/>
                          <a:gd name="connsiteY32" fmla="*/ 868556 h 1770394"/>
                          <a:gd name="connsiteX33" fmla="*/ 1461412 w 2145957"/>
                          <a:gd name="connsiteY33" fmla="*/ 296026 h 1770394"/>
                          <a:gd name="connsiteX34" fmla="*/ 1521690 w 2145957"/>
                          <a:gd name="connsiteY34" fmla="*/ 333344 h 1770394"/>
                          <a:gd name="connsiteX35" fmla="*/ 2145957 w 2145957"/>
                          <a:gd name="connsiteY35" fmla="*/ 0 h 1770394"/>
                          <a:gd name="connsiteX36" fmla="*/ 2142969 w 2145957"/>
                          <a:gd name="connsiteY36" fmla="*/ 58727 h 1770394"/>
                          <a:gd name="connsiteX37" fmla="*/ 2142969 w 2145957"/>
                          <a:gd name="connsiteY37" fmla="*/ 63235 h 1770394"/>
                          <a:gd name="connsiteX38" fmla="*/ 2142969 w 2145957"/>
                          <a:gd name="connsiteY38" fmla="*/ 75258 h 1770394"/>
                          <a:gd name="connsiteX39" fmla="*/ 2142968 w 2145957"/>
                          <a:gd name="connsiteY39" fmla="*/ 75259 h 1770394"/>
                          <a:gd name="connsiteX40" fmla="*/ 2142968 w 2145957"/>
                          <a:gd name="connsiteY40" fmla="*/ 150395 h 1770394"/>
                          <a:gd name="connsiteX41" fmla="*/ 0 w 2145957"/>
                          <a:gd name="connsiteY41" fmla="*/ 1113679 h 1770394"/>
                          <a:gd name="connsiteX42" fmla="*/ 24046 w 2145957"/>
                          <a:gd name="connsiteY42" fmla="*/ 942363 h 1770394"/>
                          <a:gd name="connsiteX43" fmla="*/ 140775 w 2145957"/>
                          <a:gd name="connsiteY43"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454 w 2145957"/>
                          <a:gd name="connsiteY0" fmla="*/ 743994 h 1770394"/>
                          <a:gd name="connsiteX1" fmla="*/ 2135454 w 2145957"/>
                          <a:gd name="connsiteY1" fmla="*/ 753011 h 1770394"/>
                          <a:gd name="connsiteX2" fmla="*/ 18033 w 2145957"/>
                          <a:gd name="connsiteY2" fmla="*/ 1770394 h 1770394"/>
                          <a:gd name="connsiteX3" fmla="*/ 15028 w 2145957"/>
                          <a:gd name="connsiteY3" fmla="*/ 1770394 h 1770394"/>
                          <a:gd name="connsiteX4" fmla="*/ 13525 w 2145957"/>
                          <a:gd name="connsiteY4" fmla="*/ 1770394 h 1770394"/>
                          <a:gd name="connsiteX5" fmla="*/ 3005 w 2145957"/>
                          <a:gd name="connsiteY5" fmla="*/ 1702769 h 1770394"/>
                          <a:gd name="connsiteX6" fmla="*/ 2135454 w 2145957"/>
                          <a:gd name="connsiteY6" fmla="*/ 743994 h 1770394"/>
                          <a:gd name="connsiteX7" fmla="*/ 2136957 w 2145957"/>
                          <a:gd name="connsiteY7" fmla="*/ 574179 h 1770394"/>
                          <a:gd name="connsiteX8" fmla="*/ 2135454 w 2145957"/>
                          <a:gd name="connsiteY8" fmla="*/ 658335 h 1770394"/>
                          <a:gd name="connsiteX9" fmla="*/ 2135454 w 2145957"/>
                          <a:gd name="connsiteY9" fmla="*/ 743994 h 1770394"/>
                          <a:gd name="connsiteX10" fmla="*/ 3005 w 2145957"/>
                          <a:gd name="connsiteY10" fmla="*/ 1702768 h 1770394"/>
                          <a:gd name="connsiteX11" fmla="*/ 3005 w 2145957"/>
                          <a:gd name="connsiteY11" fmla="*/ 1692249 h 1770394"/>
                          <a:gd name="connsiteX12" fmla="*/ 3005 w 2145957"/>
                          <a:gd name="connsiteY12" fmla="*/ 1549484 h 1770394"/>
                          <a:gd name="connsiteX13" fmla="*/ 3005 w 2145957"/>
                          <a:gd name="connsiteY13" fmla="*/ 1534456 h 1770394"/>
                          <a:gd name="connsiteX14" fmla="*/ 2136957 w 2145957"/>
                          <a:gd name="connsiteY14" fmla="*/ 574179 h 1770394"/>
                          <a:gd name="connsiteX15" fmla="*/ 2139963 w 2145957"/>
                          <a:gd name="connsiteY15" fmla="*/ 234552 h 1770394"/>
                          <a:gd name="connsiteX16" fmla="*/ 2139963 w 2145957"/>
                          <a:gd name="connsiteY16" fmla="*/ 318708 h 1770394"/>
                          <a:gd name="connsiteX17" fmla="*/ 2139964 w 2145957"/>
                          <a:gd name="connsiteY17" fmla="*/ 318707 h 1770394"/>
                          <a:gd name="connsiteX18" fmla="*/ 2139964 w 2145957"/>
                          <a:gd name="connsiteY18" fmla="*/ 402863 h 1770394"/>
                          <a:gd name="connsiteX19" fmla="*/ 2139963 w 2145957"/>
                          <a:gd name="connsiteY19" fmla="*/ 402863 h 1770394"/>
                          <a:gd name="connsiteX20" fmla="*/ 2136957 w 2145957"/>
                          <a:gd name="connsiteY20" fmla="*/ 490023 h 1770394"/>
                          <a:gd name="connsiteX21" fmla="*/ 2136956 w 2145957"/>
                          <a:gd name="connsiteY21" fmla="*/ 490024 h 1770394"/>
                          <a:gd name="connsiteX22" fmla="*/ 2136956 w 2145957"/>
                          <a:gd name="connsiteY22" fmla="*/ 574179 h 1770394"/>
                          <a:gd name="connsiteX23" fmla="*/ 3004 w 2145957"/>
                          <a:gd name="connsiteY23" fmla="*/ 1534456 h 1770394"/>
                          <a:gd name="connsiteX24" fmla="*/ 0 w 2145957"/>
                          <a:gd name="connsiteY24" fmla="*/ 1197835 h 1770394"/>
                          <a:gd name="connsiteX25" fmla="*/ 2139963 w 2145957"/>
                          <a:gd name="connsiteY25" fmla="*/ 234552 h 1770394"/>
                          <a:gd name="connsiteX26" fmla="*/ 2142968 w 2145957"/>
                          <a:gd name="connsiteY26" fmla="*/ 150396 h 1770394"/>
                          <a:gd name="connsiteX27" fmla="*/ 2139962 w 2145957"/>
                          <a:gd name="connsiteY27" fmla="*/ 234552 h 1770394"/>
                          <a:gd name="connsiteX28" fmla="*/ 0 w 2145957"/>
                          <a:gd name="connsiteY28" fmla="*/ 1197835 h 1770394"/>
                          <a:gd name="connsiteX29" fmla="*/ 0 w 2145957"/>
                          <a:gd name="connsiteY29" fmla="*/ 1113679 h 1770394"/>
                          <a:gd name="connsiteX30" fmla="*/ 2142968 w 2145957"/>
                          <a:gd name="connsiteY30" fmla="*/ 150396 h 1770394"/>
                          <a:gd name="connsiteX31" fmla="*/ 140775 w 2145957"/>
                          <a:gd name="connsiteY31" fmla="*/ 868556 h 1770394"/>
                          <a:gd name="connsiteX32" fmla="*/ 1461412 w 2145957"/>
                          <a:gd name="connsiteY32" fmla="*/ 296026 h 1770394"/>
                          <a:gd name="connsiteX33" fmla="*/ 1521690 w 2145957"/>
                          <a:gd name="connsiteY33" fmla="*/ 333344 h 1770394"/>
                          <a:gd name="connsiteX34" fmla="*/ 2145957 w 2145957"/>
                          <a:gd name="connsiteY34" fmla="*/ 0 h 1770394"/>
                          <a:gd name="connsiteX35" fmla="*/ 2142969 w 2145957"/>
                          <a:gd name="connsiteY35" fmla="*/ 58727 h 1770394"/>
                          <a:gd name="connsiteX36" fmla="*/ 2142969 w 2145957"/>
                          <a:gd name="connsiteY36" fmla="*/ 63235 h 1770394"/>
                          <a:gd name="connsiteX37" fmla="*/ 2142969 w 2145957"/>
                          <a:gd name="connsiteY37" fmla="*/ 75258 h 1770394"/>
                          <a:gd name="connsiteX38" fmla="*/ 2142968 w 2145957"/>
                          <a:gd name="connsiteY38" fmla="*/ 75259 h 1770394"/>
                          <a:gd name="connsiteX39" fmla="*/ 2142968 w 2145957"/>
                          <a:gd name="connsiteY39" fmla="*/ 150395 h 1770394"/>
                          <a:gd name="connsiteX40" fmla="*/ 0 w 2145957"/>
                          <a:gd name="connsiteY40" fmla="*/ 1113679 h 1770394"/>
                          <a:gd name="connsiteX41" fmla="*/ 24046 w 2145957"/>
                          <a:gd name="connsiteY41" fmla="*/ 942363 h 1770394"/>
                          <a:gd name="connsiteX42" fmla="*/ 140775 w 2145957"/>
                          <a:gd name="connsiteY42" fmla="*/ 868556 h 1770394"/>
                          <a:gd name="connsiteX0" fmla="*/ 2135682 w 2146185"/>
                          <a:gd name="connsiteY0" fmla="*/ 743994 h 1770394"/>
                          <a:gd name="connsiteX1" fmla="*/ 2135682 w 2146185"/>
                          <a:gd name="connsiteY1" fmla="*/ 753011 h 1770394"/>
                          <a:gd name="connsiteX2" fmla="*/ 18261 w 2146185"/>
                          <a:gd name="connsiteY2" fmla="*/ 1770394 h 1770394"/>
                          <a:gd name="connsiteX3" fmla="*/ 15256 w 2146185"/>
                          <a:gd name="connsiteY3" fmla="*/ 1770394 h 1770394"/>
                          <a:gd name="connsiteX4" fmla="*/ 13753 w 2146185"/>
                          <a:gd name="connsiteY4" fmla="*/ 1770394 h 1770394"/>
                          <a:gd name="connsiteX5" fmla="*/ 3233 w 2146185"/>
                          <a:gd name="connsiteY5" fmla="*/ 1702769 h 1770394"/>
                          <a:gd name="connsiteX6" fmla="*/ 2135682 w 2146185"/>
                          <a:gd name="connsiteY6" fmla="*/ 743994 h 1770394"/>
                          <a:gd name="connsiteX7" fmla="*/ 2137185 w 2146185"/>
                          <a:gd name="connsiteY7" fmla="*/ 574179 h 1770394"/>
                          <a:gd name="connsiteX8" fmla="*/ 2135682 w 2146185"/>
                          <a:gd name="connsiteY8" fmla="*/ 658335 h 1770394"/>
                          <a:gd name="connsiteX9" fmla="*/ 2135682 w 2146185"/>
                          <a:gd name="connsiteY9" fmla="*/ 743994 h 1770394"/>
                          <a:gd name="connsiteX10" fmla="*/ 3233 w 2146185"/>
                          <a:gd name="connsiteY10" fmla="*/ 1702768 h 1770394"/>
                          <a:gd name="connsiteX11" fmla="*/ 3233 w 2146185"/>
                          <a:gd name="connsiteY11" fmla="*/ 1692249 h 1770394"/>
                          <a:gd name="connsiteX12" fmla="*/ 3233 w 2146185"/>
                          <a:gd name="connsiteY12" fmla="*/ 1549484 h 1770394"/>
                          <a:gd name="connsiteX13" fmla="*/ 3233 w 2146185"/>
                          <a:gd name="connsiteY13" fmla="*/ 1534456 h 1770394"/>
                          <a:gd name="connsiteX14" fmla="*/ 2137185 w 2146185"/>
                          <a:gd name="connsiteY14" fmla="*/ 574179 h 1770394"/>
                          <a:gd name="connsiteX15" fmla="*/ 2140191 w 2146185"/>
                          <a:gd name="connsiteY15" fmla="*/ 234552 h 1770394"/>
                          <a:gd name="connsiteX16" fmla="*/ 2140191 w 2146185"/>
                          <a:gd name="connsiteY16" fmla="*/ 318708 h 1770394"/>
                          <a:gd name="connsiteX17" fmla="*/ 2140192 w 2146185"/>
                          <a:gd name="connsiteY17" fmla="*/ 318707 h 1770394"/>
                          <a:gd name="connsiteX18" fmla="*/ 2140192 w 2146185"/>
                          <a:gd name="connsiteY18" fmla="*/ 402863 h 1770394"/>
                          <a:gd name="connsiteX19" fmla="*/ 2140191 w 2146185"/>
                          <a:gd name="connsiteY19" fmla="*/ 402863 h 1770394"/>
                          <a:gd name="connsiteX20" fmla="*/ 2137185 w 2146185"/>
                          <a:gd name="connsiteY20" fmla="*/ 490023 h 1770394"/>
                          <a:gd name="connsiteX21" fmla="*/ 2137184 w 2146185"/>
                          <a:gd name="connsiteY21" fmla="*/ 490024 h 1770394"/>
                          <a:gd name="connsiteX22" fmla="*/ 2137184 w 2146185"/>
                          <a:gd name="connsiteY22" fmla="*/ 574179 h 1770394"/>
                          <a:gd name="connsiteX23" fmla="*/ 3232 w 2146185"/>
                          <a:gd name="connsiteY23" fmla="*/ 1534456 h 1770394"/>
                          <a:gd name="connsiteX24" fmla="*/ 228 w 2146185"/>
                          <a:gd name="connsiteY24" fmla="*/ 1197835 h 1770394"/>
                          <a:gd name="connsiteX25" fmla="*/ 2140191 w 2146185"/>
                          <a:gd name="connsiteY25" fmla="*/ 234552 h 1770394"/>
                          <a:gd name="connsiteX26" fmla="*/ 2143196 w 2146185"/>
                          <a:gd name="connsiteY26" fmla="*/ 150396 h 1770394"/>
                          <a:gd name="connsiteX27" fmla="*/ 2140190 w 2146185"/>
                          <a:gd name="connsiteY27" fmla="*/ 234552 h 1770394"/>
                          <a:gd name="connsiteX28" fmla="*/ 228 w 2146185"/>
                          <a:gd name="connsiteY28" fmla="*/ 1197835 h 1770394"/>
                          <a:gd name="connsiteX29" fmla="*/ 228 w 2146185"/>
                          <a:gd name="connsiteY29" fmla="*/ 1113679 h 1770394"/>
                          <a:gd name="connsiteX30" fmla="*/ 2143196 w 2146185"/>
                          <a:gd name="connsiteY30" fmla="*/ 150396 h 1770394"/>
                          <a:gd name="connsiteX31" fmla="*/ 141003 w 2146185"/>
                          <a:gd name="connsiteY31" fmla="*/ 868556 h 1770394"/>
                          <a:gd name="connsiteX32" fmla="*/ 1461640 w 2146185"/>
                          <a:gd name="connsiteY32" fmla="*/ 296026 h 1770394"/>
                          <a:gd name="connsiteX33" fmla="*/ 1521918 w 2146185"/>
                          <a:gd name="connsiteY33" fmla="*/ 333344 h 1770394"/>
                          <a:gd name="connsiteX34" fmla="*/ 2146185 w 2146185"/>
                          <a:gd name="connsiteY34" fmla="*/ 0 h 1770394"/>
                          <a:gd name="connsiteX35" fmla="*/ 2143197 w 2146185"/>
                          <a:gd name="connsiteY35" fmla="*/ 58727 h 1770394"/>
                          <a:gd name="connsiteX36" fmla="*/ 2143197 w 2146185"/>
                          <a:gd name="connsiteY36" fmla="*/ 63235 h 1770394"/>
                          <a:gd name="connsiteX37" fmla="*/ 2143197 w 2146185"/>
                          <a:gd name="connsiteY37" fmla="*/ 75258 h 1770394"/>
                          <a:gd name="connsiteX38" fmla="*/ 2143196 w 2146185"/>
                          <a:gd name="connsiteY38" fmla="*/ 75259 h 1770394"/>
                          <a:gd name="connsiteX39" fmla="*/ 2143196 w 2146185"/>
                          <a:gd name="connsiteY39" fmla="*/ 150395 h 1770394"/>
                          <a:gd name="connsiteX40" fmla="*/ 228 w 2146185"/>
                          <a:gd name="connsiteY40" fmla="*/ 1113679 h 1770394"/>
                          <a:gd name="connsiteX41" fmla="*/ 24274 w 2146185"/>
                          <a:gd name="connsiteY41" fmla="*/ 942363 h 1770394"/>
                          <a:gd name="connsiteX42" fmla="*/ 141003 w 2146185"/>
                          <a:gd name="connsiteY42" fmla="*/ 868556 h 177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46185" h="1770394">
                            <a:moveTo>
                              <a:pt x="2135682" y="743994"/>
                            </a:moveTo>
                            <a:lnTo>
                              <a:pt x="2135682" y="753011"/>
                            </a:lnTo>
                            <a:lnTo>
                              <a:pt x="18261" y="1770394"/>
                            </a:lnTo>
                            <a:lnTo>
                              <a:pt x="15256" y="1770394"/>
                            </a:lnTo>
                            <a:lnTo>
                              <a:pt x="13753" y="1770394"/>
                            </a:lnTo>
                            <a:lnTo>
                              <a:pt x="3233" y="1702769"/>
                            </a:lnTo>
                            <a:lnTo>
                              <a:pt x="2135682" y="743994"/>
                            </a:lnTo>
                            <a:close/>
                            <a:moveTo>
                              <a:pt x="2137185" y="574179"/>
                            </a:moveTo>
                            <a:lnTo>
                              <a:pt x="2135682" y="658335"/>
                            </a:lnTo>
                            <a:lnTo>
                              <a:pt x="2135682" y="743994"/>
                            </a:lnTo>
                            <a:lnTo>
                              <a:pt x="3233" y="1702768"/>
                            </a:lnTo>
                            <a:lnTo>
                              <a:pt x="3233" y="1692249"/>
                            </a:lnTo>
                            <a:lnTo>
                              <a:pt x="3233" y="1549484"/>
                            </a:lnTo>
                            <a:lnTo>
                              <a:pt x="3233" y="1534456"/>
                            </a:lnTo>
                            <a:lnTo>
                              <a:pt x="2137185" y="574179"/>
                            </a:lnTo>
                            <a:close/>
                            <a:moveTo>
                              <a:pt x="2140191" y="234552"/>
                            </a:moveTo>
                            <a:lnTo>
                              <a:pt x="2140191" y="318708"/>
                            </a:lnTo>
                            <a:lnTo>
                              <a:pt x="2140192" y="318707"/>
                            </a:lnTo>
                            <a:lnTo>
                              <a:pt x="2140192" y="402863"/>
                            </a:lnTo>
                            <a:lnTo>
                              <a:pt x="2140191" y="402863"/>
                            </a:lnTo>
                            <a:lnTo>
                              <a:pt x="2137185" y="490023"/>
                            </a:lnTo>
                            <a:lnTo>
                              <a:pt x="2137184" y="490024"/>
                            </a:lnTo>
                            <a:lnTo>
                              <a:pt x="2137184" y="574179"/>
                            </a:lnTo>
                            <a:lnTo>
                              <a:pt x="3232" y="1534456"/>
                            </a:lnTo>
                            <a:cubicBezTo>
                              <a:pt x="2231" y="1422249"/>
                              <a:pt x="1229" y="1310042"/>
                              <a:pt x="228" y="1197835"/>
                            </a:cubicBezTo>
                            <a:lnTo>
                              <a:pt x="2140191" y="234552"/>
                            </a:lnTo>
                            <a:close/>
                            <a:moveTo>
                              <a:pt x="2143196" y="150396"/>
                            </a:moveTo>
                            <a:lnTo>
                              <a:pt x="2140190" y="234552"/>
                            </a:lnTo>
                            <a:lnTo>
                              <a:pt x="228" y="1197835"/>
                            </a:lnTo>
                            <a:lnTo>
                              <a:pt x="228" y="1113679"/>
                            </a:lnTo>
                            <a:lnTo>
                              <a:pt x="2143196" y="150396"/>
                            </a:lnTo>
                            <a:close/>
                            <a:moveTo>
                              <a:pt x="141003" y="868556"/>
                            </a:moveTo>
                            <a:lnTo>
                              <a:pt x="1461640" y="296026"/>
                            </a:lnTo>
                            <a:lnTo>
                              <a:pt x="1521918" y="333344"/>
                            </a:lnTo>
                            <a:lnTo>
                              <a:pt x="2146185" y="0"/>
                            </a:lnTo>
                            <a:lnTo>
                              <a:pt x="2143197" y="58727"/>
                            </a:lnTo>
                            <a:lnTo>
                              <a:pt x="2143197" y="63235"/>
                            </a:lnTo>
                            <a:lnTo>
                              <a:pt x="2143197" y="75258"/>
                            </a:lnTo>
                            <a:lnTo>
                              <a:pt x="2143196" y="75259"/>
                            </a:lnTo>
                            <a:lnTo>
                              <a:pt x="2143196" y="150395"/>
                            </a:lnTo>
                            <a:lnTo>
                              <a:pt x="228" y="1113679"/>
                            </a:lnTo>
                            <a:cubicBezTo>
                              <a:pt x="8243" y="1056574"/>
                              <a:pt x="-16409" y="979364"/>
                              <a:pt x="24274" y="942363"/>
                            </a:cubicBezTo>
                            <a:lnTo>
                              <a:pt x="141003" y="868556"/>
                            </a:lnTo>
                            <a:close/>
                          </a:path>
                        </a:pathLst>
                      </a:custGeom>
                      <a:solidFill>
                        <a:schemeClr val="bg1"/>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nvGrpSpPr>
                      <p:cNvPr id="174" name="Group 173"/>
                      <p:cNvGrpSpPr/>
                      <p:nvPr/>
                    </p:nvGrpSpPr>
                    <p:grpSpPr>
                      <a:xfrm flipH="1">
                        <a:off x="1630095" y="2468123"/>
                        <a:ext cx="1850817" cy="1549849"/>
                        <a:chOff x="1484556" y="2843299"/>
                        <a:chExt cx="2139936" cy="1787969"/>
                      </a:xfrm>
                      <a:solidFill>
                        <a:srgbClr val="FFFFFF">
                          <a:lumMod val="85000"/>
                        </a:srgbClr>
                      </a:solidFill>
                    </p:grpSpPr>
                    <p:sp>
                      <p:nvSpPr>
                        <p:cNvPr id="176" name="Freeform 790"/>
                        <p:cNvSpPr>
                          <a:spLocks/>
                        </p:cNvSpPr>
                        <p:nvPr/>
                      </p:nvSpPr>
                      <p:spPr bwMode="auto">
                        <a:xfrm>
                          <a:off x="1522868" y="2843299"/>
                          <a:ext cx="2099244" cy="1004697"/>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04697"/>
                            <a:gd name="connsiteX1" fmla="*/ 2136211 w 2136211"/>
                            <a:gd name="connsiteY1" fmla="*/ 19798 h 1004697"/>
                            <a:gd name="connsiteX2" fmla="*/ 36967 w 2136211"/>
                            <a:gd name="connsiteY2" fmla="*/ 1004697 h 1004697"/>
                            <a:gd name="connsiteX3" fmla="*/ 0 w 2136211"/>
                            <a:gd name="connsiteY3" fmla="*/ 1003956 h 1004697"/>
                            <a:gd name="connsiteX4" fmla="*/ 2136211 w 2136211"/>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 name="connsiteX0" fmla="*/ 2099244 w 2099244"/>
                            <a:gd name="connsiteY0" fmla="*/ 0 h 1004697"/>
                            <a:gd name="connsiteX1" fmla="*/ 2099244 w 2099244"/>
                            <a:gd name="connsiteY1" fmla="*/ 19798 h 1004697"/>
                            <a:gd name="connsiteX2" fmla="*/ 0 w 2099244"/>
                            <a:gd name="connsiteY2" fmla="*/ 1004697 h 1004697"/>
                            <a:gd name="connsiteX3" fmla="*/ 8277 w 2099244"/>
                            <a:gd name="connsiteY3" fmla="*/ 984906 h 1004697"/>
                            <a:gd name="connsiteX4" fmla="*/ 2099244 w 2099244"/>
                            <a:gd name="connsiteY4" fmla="*/ 0 h 100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244" h="1004697">
                              <a:moveTo>
                                <a:pt x="2099244" y="0"/>
                              </a:moveTo>
                              <a:lnTo>
                                <a:pt x="2099244" y="19798"/>
                              </a:lnTo>
                              <a:lnTo>
                                <a:pt x="0" y="1004697"/>
                              </a:lnTo>
                              <a:lnTo>
                                <a:pt x="8277" y="984906"/>
                              </a:lnTo>
                              <a:lnTo>
                                <a:pt x="209924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77" name="Freeform 790"/>
                        <p:cNvSpPr>
                          <a:spLocks/>
                        </p:cNvSpPr>
                        <p:nvPr/>
                      </p:nvSpPr>
                      <p:spPr bwMode="auto">
                        <a:xfrm>
                          <a:off x="1485902" y="3208719"/>
                          <a:ext cx="1473470" cy="70091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2136211 w 2136211"/>
                            <a:gd name="connsiteY5" fmla="*/ 0 h 1018984"/>
                            <a:gd name="connsiteX0" fmla="*/ 2136211 w 2136211"/>
                            <a:gd name="connsiteY0" fmla="*/ 0 h 1018984"/>
                            <a:gd name="connsiteX1" fmla="*/ 2136211 w 2136211"/>
                            <a:gd name="connsiteY1" fmla="*/ 19798 h 1018984"/>
                            <a:gd name="connsiteX2" fmla="*/ 1482597 w 2136211"/>
                            <a:gd name="connsiteY2" fmla="*/ 322150 h 1018984"/>
                            <a:gd name="connsiteX3" fmla="*/ 6011 w 2136211"/>
                            <a:gd name="connsiteY3" fmla="*/ 1018984 h 1018984"/>
                            <a:gd name="connsiteX4" fmla="*/ 0 w 2136211"/>
                            <a:gd name="connsiteY4" fmla="*/ 1003956 h 1018984"/>
                            <a:gd name="connsiteX5" fmla="*/ 1470691 w 2136211"/>
                            <a:gd name="connsiteY5" fmla="*/ 307863 h 1018984"/>
                            <a:gd name="connsiteX6" fmla="*/ 2136211 w 2136211"/>
                            <a:gd name="connsiteY6" fmla="*/ 0 h 1018984"/>
                            <a:gd name="connsiteX0" fmla="*/ 2136211 w 2136211"/>
                            <a:gd name="connsiteY0" fmla="*/ 0 h 1018984"/>
                            <a:gd name="connsiteX1" fmla="*/ 1482597 w 2136211"/>
                            <a:gd name="connsiteY1" fmla="*/ 322150 h 1018984"/>
                            <a:gd name="connsiteX2" fmla="*/ 6011 w 2136211"/>
                            <a:gd name="connsiteY2" fmla="*/ 1018984 h 1018984"/>
                            <a:gd name="connsiteX3" fmla="*/ 0 w 2136211"/>
                            <a:gd name="connsiteY3" fmla="*/ 1003956 h 1018984"/>
                            <a:gd name="connsiteX4" fmla="*/ 1470691 w 2136211"/>
                            <a:gd name="connsiteY4" fmla="*/ 307863 h 1018984"/>
                            <a:gd name="connsiteX5" fmla="*/ 2136211 w 2136211"/>
                            <a:gd name="connsiteY5" fmla="*/ 0 h 1018984"/>
                            <a:gd name="connsiteX0" fmla="*/ 1470691 w 1482597"/>
                            <a:gd name="connsiteY0" fmla="*/ 0 h 711121"/>
                            <a:gd name="connsiteX1" fmla="*/ 1482597 w 1482597"/>
                            <a:gd name="connsiteY1" fmla="*/ 14287 h 711121"/>
                            <a:gd name="connsiteX2" fmla="*/ 6011 w 1482597"/>
                            <a:gd name="connsiteY2" fmla="*/ 711121 h 711121"/>
                            <a:gd name="connsiteX3" fmla="*/ 0 w 1482597"/>
                            <a:gd name="connsiteY3" fmla="*/ 696093 h 711121"/>
                            <a:gd name="connsiteX4" fmla="*/ 1470691 w 1482597"/>
                            <a:gd name="connsiteY4" fmla="*/ 0 h 711121"/>
                            <a:gd name="connsiteX0" fmla="*/ 1470691 w 1484978"/>
                            <a:gd name="connsiteY0" fmla="*/ 0 h 711121"/>
                            <a:gd name="connsiteX1" fmla="*/ 1484978 w 1484978"/>
                            <a:gd name="connsiteY1" fmla="*/ 21431 h 711121"/>
                            <a:gd name="connsiteX2" fmla="*/ 6011 w 1484978"/>
                            <a:gd name="connsiteY2" fmla="*/ 711121 h 711121"/>
                            <a:gd name="connsiteX3" fmla="*/ 0 w 1484978"/>
                            <a:gd name="connsiteY3" fmla="*/ 696093 h 711121"/>
                            <a:gd name="connsiteX4" fmla="*/ 1470691 w 1484978"/>
                            <a:gd name="connsiteY4" fmla="*/ 0 h 711121"/>
                            <a:gd name="connsiteX0" fmla="*/ 1477835 w 1484978"/>
                            <a:gd name="connsiteY0" fmla="*/ 0 h 706359"/>
                            <a:gd name="connsiteX1" fmla="*/ 1484978 w 1484978"/>
                            <a:gd name="connsiteY1" fmla="*/ 16669 h 706359"/>
                            <a:gd name="connsiteX2" fmla="*/ 6011 w 1484978"/>
                            <a:gd name="connsiteY2" fmla="*/ 706359 h 706359"/>
                            <a:gd name="connsiteX3" fmla="*/ 0 w 1484978"/>
                            <a:gd name="connsiteY3" fmla="*/ 691331 h 706359"/>
                            <a:gd name="connsiteX4" fmla="*/ 1477835 w 1484978"/>
                            <a:gd name="connsiteY4" fmla="*/ 0 h 706359"/>
                            <a:gd name="connsiteX0" fmla="*/ 1468310 w 1484978"/>
                            <a:gd name="connsiteY0" fmla="*/ 0 h 699215"/>
                            <a:gd name="connsiteX1" fmla="*/ 1484978 w 1484978"/>
                            <a:gd name="connsiteY1" fmla="*/ 9525 h 699215"/>
                            <a:gd name="connsiteX2" fmla="*/ 6011 w 1484978"/>
                            <a:gd name="connsiteY2" fmla="*/ 699215 h 699215"/>
                            <a:gd name="connsiteX3" fmla="*/ 0 w 1484978"/>
                            <a:gd name="connsiteY3" fmla="*/ 684187 h 699215"/>
                            <a:gd name="connsiteX4" fmla="*/ 1468310 w 1484978"/>
                            <a:gd name="connsiteY4" fmla="*/ 0 h 699215"/>
                            <a:gd name="connsiteX0" fmla="*/ 1468310 w 1473470"/>
                            <a:gd name="connsiteY0" fmla="*/ 0 h 699215"/>
                            <a:gd name="connsiteX1" fmla="*/ 1473470 w 1473470"/>
                            <a:gd name="connsiteY1" fmla="*/ 15265 h 699215"/>
                            <a:gd name="connsiteX2" fmla="*/ 6011 w 1473470"/>
                            <a:gd name="connsiteY2" fmla="*/ 699215 h 699215"/>
                            <a:gd name="connsiteX3" fmla="*/ 0 w 1473470"/>
                            <a:gd name="connsiteY3" fmla="*/ 684187 h 699215"/>
                            <a:gd name="connsiteX4" fmla="*/ 1468310 w 1473470"/>
                            <a:gd name="connsiteY4" fmla="*/ 0 h 699215"/>
                            <a:gd name="connsiteX0" fmla="*/ 1459679 w 1473470"/>
                            <a:gd name="connsiteY0" fmla="*/ 0 h 693473"/>
                            <a:gd name="connsiteX1" fmla="*/ 1473470 w 1473470"/>
                            <a:gd name="connsiteY1" fmla="*/ 9523 h 693473"/>
                            <a:gd name="connsiteX2" fmla="*/ 6011 w 1473470"/>
                            <a:gd name="connsiteY2" fmla="*/ 693473 h 693473"/>
                            <a:gd name="connsiteX3" fmla="*/ 0 w 1473470"/>
                            <a:gd name="connsiteY3" fmla="*/ 678445 h 693473"/>
                            <a:gd name="connsiteX4" fmla="*/ 1459679 w 1473470"/>
                            <a:gd name="connsiteY4" fmla="*/ 0 h 693473"/>
                            <a:gd name="connsiteX0" fmla="*/ 1459679 w 1473470"/>
                            <a:gd name="connsiteY0" fmla="*/ 0 h 700910"/>
                            <a:gd name="connsiteX1" fmla="*/ 1473470 w 1473470"/>
                            <a:gd name="connsiteY1" fmla="*/ 9523 h 700910"/>
                            <a:gd name="connsiteX2" fmla="*/ 421 w 1473470"/>
                            <a:gd name="connsiteY2" fmla="*/ 700910 h 700910"/>
                            <a:gd name="connsiteX3" fmla="*/ 0 w 1473470"/>
                            <a:gd name="connsiteY3" fmla="*/ 678445 h 700910"/>
                            <a:gd name="connsiteX4" fmla="*/ 1459679 w 1473470"/>
                            <a:gd name="connsiteY4" fmla="*/ 0 h 70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470" h="700910">
                              <a:moveTo>
                                <a:pt x="1459679" y="0"/>
                              </a:moveTo>
                              <a:lnTo>
                                <a:pt x="1473470" y="9523"/>
                              </a:lnTo>
                              <a:lnTo>
                                <a:pt x="421" y="700910"/>
                              </a:lnTo>
                              <a:cubicBezTo>
                                <a:pt x="281" y="693422"/>
                                <a:pt x="140" y="685933"/>
                                <a:pt x="0" y="678445"/>
                              </a:cubicBezTo>
                              <a:lnTo>
                                <a:pt x="1459679"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78" name="Freeform 790"/>
                        <p:cNvSpPr>
                          <a:spLocks/>
                        </p:cNvSpPr>
                        <p:nvPr/>
                      </p:nvSpPr>
                      <p:spPr bwMode="auto">
                        <a:xfrm>
                          <a:off x="1484556" y="2925984"/>
                          <a:ext cx="2139936" cy="102270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291460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17904 w 2136211"/>
                            <a:gd name="connsiteY4" fmla="*/ 300072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500642 w 2136211"/>
                            <a:gd name="connsiteY4" fmla="*/ 32590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2136211 w 2136211"/>
                            <a:gd name="connsiteY5"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477627 w 2136211"/>
                            <a:gd name="connsiteY5" fmla="*/ 331648 h 1018984"/>
                            <a:gd name="connsiteX6" fmla="*/ 2136211 w 2136211"/>
                            <a:gd name="connsiteY6" fmla="*/ 0 h 1018984"/>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1474748 w 2136211"/>
                            <a:gd name="connsiteY4" fmla="*/ 317296 h 1018984"/>
                            <a:gd name="connsiteX5" fmla="*/ 1512151 w 2136211"/>
                            <a:gd name="connsiteY5" fmla="*/ 302943 h 1018984"/>
                            <a:gd name="connsiteX6" fmla="*/ 2136211 w 2136211"/>
                            <a:gd name="connsiteY6" fmla="*/ 0 h 1018984"/>
                            <a:gd name="connsiteX0" fmla="*/ 2136211 w 2136211"/>
                            <a:gd name="connsiteY0" fmla="*/ 0 h 1018984"/>
                            <a:gd name="connsiteX1" fmla="*/ 2136211 w 2136211"/>
                            <a:gd name="connsiteY1" fmla="*/ 19798 h 1018984"/>
                            <a:gd name="connsiteX2" fmla="*/ 1445981 w 2136211"/>
                            <a:gd name="connsiteY2" fmla="*/ 340259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2151 w 2136211"/>
                            <a:gd name="connsiteY6" fmla="*/ 302943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474748 w 2136211"/>
                            <a:gd name="connsiteY5" fmla="*/ 317296 h 1018984"/>
                            <a:gd name="connsiteX6" fmla="*/ 1515027 w 2136211"/>
                            <a:gd name="connsiteY6" fmla="*/ 317296 h 1018984"/>
                            <a:gd name="connsiteX7" fmla="*/ 2136211 w 2136211"/>
                            <a:gd name="connsiteY7" fmla="*/ 0 h 1018984"/>
                            <a:gd name="connsiteX0" fmla="*/ 2136211 w 2136211"/>
                            <a:gd name="connsiteY0" fmla="*/ 0 h 1018984"/>
                            <a:gd name="connsiteX1" fmla="*/ 2136211 w 2136211"/>
                            <a:gd name="connsiteY1" fmla="*/ 19798 h 1018984"/>
                            <a:gd name="connsiteX2" fmla="*/ 1451734 w 2136211"/>
                            <a:gd name="connsiteY2" fmla="*/ 351741 h 1018984"/>
                            <a:gd name="connsiteX3" fmla="*/ 6011 w 2136211"/>
                            <a:gd name="connsiteY3" fmla="*/ 1018984 h 1018984"/>
                            <a:gd name="connsiteX4" fmla="*/ 0 w 2136211"/>
                            <a:gd name="connsiteY4" fmla="*/ 1003956 h 1018984"/>
                            <a:gd name="connsiteX5" fmla="*/ 1500641 w 2136211"/>
                            <a:gd name="connsiteY5" fmla="*/ 314425 h 1018984"/>
                            <a:gd name="connsiteX6" fmla="*/ 1515027 w 2136211"/>
                            <a:gd name="connsiteY6" fmla="*/ 317296 h 1018984"/>
                            <a:gd name="connsiteX7" fmla="*/ 2136211 w 2136211"/>
                            <a:gd name="connsiteY7" fmla="*/ 0 h 1018984"/>
                            <a:gd name="connsiteX0" fmla="*/ 2137653 w 2137653"/>
                            <a:gd name="connsiteY0" fmla="*/ 0 h 1022702"/>
                            <a:gd name="connsiteX1" fmla="*/ 2137653 w 2137653"/>
                            <a:gd name="connsiteY1" fmla="*/ 19798 h 1022702"/>
                            <a:gd name="connsiteX2" fmla="*/ 1453176 w 2137653"/>
                            <a:gd name="connsiteY2" fmla="*/ 351741 h 1022702"/>
                            <a:gd name="connsiteX3" fmla="*/ 0 w 2137653"/>
                            <a:gd name="connsiteY3" fmla="*/ 1022702 h 1022702"/>
                            <a:gd name="connsiteX4" fmla="*/ 1442 w 2137653"/>
                            <a:gd name="connsiteY4" fmla="*/ 1003956 h 1022702"/>
                            <a:gd name="connsiteX5" fmla="*/ 1502083 w 2137653"/>
                            <a:gd name="connsiteY5" fmla="*/ 314425 h 1022702"/>
                            <a:gd name="connsiteX6" fmla="*/ 1516469 w 2137653"/>
                            <a:gd name="connsiteY6" fmla="*/ 317296 h 1022702"/>
                            <a:gd name="connsiteX7" fmla="*/ 2137653 w 2137653"/>
                            <a:gd name="connsiteY7" fmla="*/ 0 h 1022702"/>
                            <a:gd name="connsiteX0" fmla="*/ 2139937 w 2139937"/>
                            <a:gd name="connsiteY0" fmla="*/ 0 h 1022702"/>
                            <a:gd name="connsiteX1" fmla="*/ 2139937 w 2139937"/>
                            <a:gd name="connsiteY1" fmla="*/ 19798 h 1022702"/>
                            <a:gd name="connsiteX2" fmla="*/ 1455460 w 2139937"/>
                            <a:gd name="connsiteY2" fmla="*/ 351741 h 1022702"/>
                            <a:gd name="connsiteX3" fmla="*/ 2284 w 2139937"/>
                            <a:gd name="connsiteY3" fmla="*/ 1022702 h 1022702"/>
                            <a:gd name="connsiteX4" fmla="*/ 0 w 2139937"/>
                            <a:gd name="connsiteY4" fmla="*/ 1003956 h 1022702"/>
                            <a:gd name="connsiteX5" fmla="*/ 1504367 w 2139937"/>
                            <a:gd name="connsiteY5" fmla="*/ 314425 h 1022702"/>
                            <a:gd name="connsiteX6" fmla="*/ 1518753 w 2139937"/>
                            <a:gd name="connsiteY6" fmla="*/ 317296 h 1022702"/>
                            <a:gd name="connsiteX7" fmla="*/ 2139937 w 2139937"/>
                            <a:gd name="connsiteY7" fmla="*/ 0 h 102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937" h="1022702">
                              <a:moveTo>
                                <a:pt x="2139937" y="0"/>
                              </a:moveTo>
                              <a:lnTo>
                                <a:pt x="2139937" y="19798"/>
                              </a:lnTo>
                              <a:lnTo>
                                <a:pt x="1455460" y="351741"/>
                              </a:lnTo>
                              <a:lnTo>
                                <a:pt x="2284" y="1022702"/>
                              </a:lnTo>
                              <a:lnTo>
                                <a:pt x="0" y="1003956"/>
                              </a:lnTo>
                              <a:lnTo>
                                <a:pt x="1504367" y="314425"/>
                              </a:lnTo>
                              <a:lnTo>
                                <a:pt x="1518753" y="317296"/>
                              </a:lnTo>
                              <a:lnTo>
                                <a:pt x="213993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79" name="Freeform 790"/>
                        <p:cNvSpPr>
                          <a:spLocks/>
                        </p:cNvSpPr>
                        <p:nvPr/>
                      </p:nvSpPr>
                      <p:spPr bwMode="auto">
                        <a:xfrm>
                          <a:off x="1486315" y="2968762"/>
                          <a:ext cx="2138176"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 name="connsiteX0" fmla="*/ 2138177 w 2138177"/>
                            <a:gd name="connsiteY0" fmla="*/ 0 h 1026421"/>
                            <a:gd name="connsiteX1" fmla="*/ 2138177 w 2138177"/>
                            <a:gd name="connsiteY1" fmla="*/ 19798 h 1026421"/>
                            <a:gd name="connsiteX2" fmla="*/ 524 w 2138177"/>
                            <a:gd name="connsiteY2" fmla="*/ 1026421 h 1026421"/>
                            <a:gd name="connsiteX3" fmla="*/ 103 w 2138177"/>
                            <a:gd name="connsiteY3" fmla="*/ 1002097 h 1026421"/>
                            <a:gd name="connsiteX4" fmla="*/ 2138177 w 213817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8177" h="1026421">
                              <a:moveTo>
                                <a:pt x="2138177" y="0"/>
                              </a:moveTo>
                              <a:lnTo>
                                <a:pt x="2138177" y="19798"/>
                              </a:lnTo>
                              <a:lnTo>
                                <a:pt x="524" y="1026421"/>
                              </a:lnTo>
                              <a:cubicBezTo>
                                <a:pt x="1005" y="1018933"/>
                                <a:pt x="-378" y="1009585"/>
                                <a:pt x="103" y="1002097"/>
                              </a:cubicBezTo>
                              <a:lnTo>
                                <a:pt x="213817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80" name="Freeform 790"/>
                        <p:cNvSpPr>
                          <a:spLocks/>
                        </p:cNvSpPr>
                        <p:nvPr/>
                      </p:nvSpPr>
                      <p:spPr bwMode="auto">
                        <a:xfrm>
                          <a:off x="1485975" y="3011539"/>
                          <a:ext cx="2138517"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45153 w 2145153"/>
                            <a:gd name="connsiteY0" fmla="*/ 0 h 1024561"/>
                            <a:gd name="connsiteX1" fmla="*/ 2145153 w 2145153"/>
                            <a:gd name="connsiteY1" fmla="*/ 19798 h 1024561"/>
                            <a:gd name="connsiteX2" fmla="*/ 0 w 2145153"/>
                            <a:gd name="connsiteY2" fmla="*/ 1024561 h 1024561"/>
                            <a:gd name="connsiteX3" fmla="*/ 8942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 name="connsiteX0" fmla="*/ 2145153 w 2145153"/>
                            <a:gd name="connsiteY0" fmla="*/ 0 h 1024561"/>
                            <a:gd name="connsiteX1" fmla="*/ 2145153 w 2145153"/>
                            <a:gd name="connsiteY1" fmla="*/ 19798 h 1024561"/>
                            <a:gd name="connsiteX2" fmla="*/ 0 w 2145153"/>
                            <a:gd name="connsiteY2" fmla="*/ 1024561 h 1024561"/>
                            <a:gd name="connsiteX3" fmla="*/ 3334 w 2145153"/>
                            <a:gd name="connsiteY3" fmla="*/ 1003956 h 1024561"/>
                            <a:gd name="connsiteX4" fmla="*/ 2145153 w 2145153"/>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153" h="1024561">
                              <a:moveTo>
                                <a:pt x="2145153" y="0"/>
                              </a:moveTo>
                              <a:lnTo>
                                <a:pt x="2145153" y="19798"/>
                              </a:lnTo>
                              <a:lnTo>
                                <a:pt x="0" y="1024561"/>
                              </a:lnTo>
                              <a:lnTo>
                                <a:pt x="3334" y="1003956"/>
                              </a:lnTo>
                              <a:lnTo>
                                <a:pt x="21451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81" name="Freeform 790"/>
                        <p:cNvSpPr>
                          <a:spLocks/>
                        </p:cNvSpPr>
                        <p:nvPr/>
                      </p:nvSpPr>
                      <p:spPr bwMode="auto">
                        <a:xfrm>
                          <a:off x="1484976" y="3054316"/>
                          <a:ext cx="2139515" cy="102642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6421"/>
                            <a:gd name="connsiteX1" fmla="*/ 2139516 w 2139516"/>
                            <a:gd name="connsiteY1" fmla="*/ 19798 h 1026421"/>
                            <a:gd name="connsiteX2" fmla="*/ 0 w 2139516"/>
                            <a:gd name="connsiteY2" fmla="*/ 1026421 h 1026421"/>
                            <a:gd name="connsiteX3" fmla="*/ 3305 w 2139516"/>
                            <a:gd name="connsiteY3" fmla="*/ 1003956 h 1026421"/>
                            <a:gd name="connsiteX4" fmla="*/ 2139516 w 2139516"/>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6421">
                              <a:moveTo>
                                <a:pt x="2139516" y="0"/>
                              </a:moveTo>
                              <a:lnTo>
                                <a:pt x="2139516" y="19798"/>
                              </a:lnTo>
                              <a:lnTo>
                                <a:pt x="0" y="1026421"/>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82" name="Freeform 790"/>
                        <p:cNvSpPr>
                          <a:spLocks/>
                        </p:cNvSpPr>
                        <p:nvPr/>
                      </p:nvSpPr>
                      <p:spPr bwMode="auto">
                        <a:xfrm>
                          <a:off x="1486839" y="3097093"/>
                          <a:ext cx="2137652"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6421"/>
                            <a:gd name="connsiteX1" fmla="*/ 2137653 w 2137653"/>
                            <a:gd name="connsiteY1" fmla="*/ 19798 h 1026421"/>
                            <a:gd name="connsiteX2" fmla="*/ 0 w 2137653"/>
                            <a:gd name="connsiteY2" fmla="*/ 1026421 h 1026421"/>
                            <a:gd name="connsiteX3" fmla="*/ 1442 w 2137653"/>
                            <a:gd name="connsiteY3" fmla="*/ 1003956 h 1026421"/>
                            <a:gd name="connsiteX4" fmla="*/ 2137653 w 2137653"/>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6421">
                              <a:moveTo>
                                <a:pt x="2137653" y="0"/>
                              </a:moveTo>
                              <a:lnTo>
                                <a:pt x="2137653" y="19798"/>
                              </a:lnTo>
                              <a:lnTo>
                                <a:pt x="0" y="1026421"/>
                              </a:lnTo>
                              <a:cubicBezTo>
                                <a:pt x="481" y="1018933"/>
                                <a:pt x="961" y="1011444"/>
                                <a:pt x="1442" y="1003956"/>
                              </a:cubicBez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83" name="Freeform 790"/>
                        <p:cNvSpPr>
                          <a:spLocks/>
                        </p:cNvSpPr>
                        <p:nvPr/>
                      </p:nvSpPr>
                      <p:spPr bwMode="auto">
                        <a:xfrm>
                          <a:off x="1484976" y="3139869"/>
                          <a:ext cx="2139515" cy="1028280"/>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6 w 2139516"/>
                            <a:gd name="connsiteY0" fmla="*/ 0 h 1028280"/>
                            <a:gd name="connsiteX1" fmla="*/ 2139516 w 2139516"/>
                            <a:gd name="connsiteY1" fmla="*/ 19798 h 1028280"/>
                            <a:gd name="connsiteX2" fmla="*/ 0 w 2139516"/>
                            <a:gd name="connsiteY2" fmla="*/ 1028280 h 1028280"/>
                            <a:gd name="connsiteX3" fmla="*/ 3305 w 2139516"/>
                            <a:gd name="connsiteY3" fmla="*/ 1003956 h 1028280"/>
                            <a:gd name="connsiteX4" fmla="*/ 2139516 w 2139516"/>
                            <a:gd name="connsiteY4" fmla="*/ 0 h 102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6" h="1028280">
                              <a:moveTo>
                                <a:pt x="2139516" y="0"/>
                              </a:moveTo>
                              <a:lnTo>
                                <a:pt x="2139516" y="19798"/>
                              </a:lnTo>
                              <a:lnTo>
                                <a:pt x="0" y="1028280"/>
                              </a:lnTo>
                              <a:lnTo>
                                <a:pt x="3305" y="1003956"/>
                              </a:lnTo>
                              <a:lnTo>
                                <a:pt x="2139516"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84" name="Freeform 790"/>
                        <p:cNvSpPr>
                          <a:spLocks/>
                        </p:cNvSpPr>
                        <p:nvPr/>
                      </p:nvSpPr>
                      <p:spPr bwMode="auto">
                        <a:xfrm>
                          <a:off x="1484975" y="3182647"/>
                          <a:ext cx="2139515" cy="102642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6421"/>
                            <a:gd name="connsiteX1" fmla="*/ 2139517 w 2139517"/>
                            <a:gd name="connsiteY1" fmla="*/ 19798 h 1026421"/>
                            <a:gd name="connsiteX2" fmla="*/ 0 w 2139517"/>
                            <a:gd name="connsiteY2" fmla="*/ 1026421 h 1026421"/>
                            <a:gd name="connsiteX3" fmla="*/ 3306 w 2139517"/>
                            <a:gd name="connsiteY3" fmla="*/ 1003956 h 1026421"/>
                            <a:gd name="connsiteX4" fmla="*/ 2139517 w 2139517"/>
                            <a:gd name="connsiteY4" fmla="*/ 0 h 10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6421">
                              <a:moveTo>
                                <a:pt x="2139517" y="0"/>
                              </a:moveTo>
                              <a:lnTo>
                                <a:pt x="2139517" y="19798"/>
                              </a:lnTo>
                              <a:lnTo>
                                <a:pt x="0" y="102642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85" name="Freeform 790"/>
                        <p:cNvSpPr>
                          <a:spLocks/>
                        </p:cNvSpPr>
                        <p:nvPr/>
                      </p:nvSpPr>
                      <p:spPr bwMode="auto">
                        <a:xfrm>
                          <a:off x="1488281" y="3225423"/>
                          <a:ext cx="2136210" cy="1024562"/>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4562"/>
                            <a:gd name="connsiteX1" fmla="*/ 2136211 w 2136211"/>
                            <a:gd name="connsiteY1" fmla="*/ 19798 h 1024562"/>
                            <a:gd name="connsiteX2" fmla="*/ 421 w 2136211"/>
                            <a:gd name="connsiteY2" fmla="*/ 1024562 h 1024562"/>
                            <a:gd name="connsiteX3" fmla="*/ 0 w 2136211"/>
                            <a:gd name="connsiteY3" fmla="*/ 1003956 h 1024562"/>
                            <a:gd name="connsiteX4" fmla="*/ 2136211 w 2136211"/>
                            <a:gd name="connsiteY4" fmla="*/ 0 h 1024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4562">
                              <a:moveTo>
                                <a:pt x="2136211" y="0"/>
                              </a:moveTo>
                              <a:lnTo>
                                <a:pt x="2136211" y="19798"/>
                              </a:lnTo>
                              <a:lnTo>
                                <a:pt x="421" y="1024562"/>
                              </a:lnTo>
                              <a:cubicBezTo>
                                <a:pt x="281" y="1017693"/>
                                <a:pt x="140" y="1010825"/>
                                <a:pt x="0" y="1003956"/>
                              </a:cubicBez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86" name="Freeform 790"/>
                        <p:cNvSpPr>
                          <a:spLocks/>
                        </p:cNvSpPr>
                        <p:nvPr/>
                      </p:nvSpPr>
                      <p:spPr bwMode="auto">
                        <a:xfrm>
                          <a:off x="1484975" y="3268201"/>
                          <a:ext cx="2139516" cy="1024561"/>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9517 w 2139517"/>
                            <a:gd name="connsiteY0" fmla="*/ 0 h 1024561"/>
                            <a:gd name="connsiteX1" fmla="*/ 2139517 w 2139517"/>
                            <a:gd name="connsiteY1" fmla="*/ 19798 h 1024561"/>
                            <a:gd name="connsiteX2" fmla="*/ 0 w 2139517"/>
                            <a:gd name="connsiteY2" fmla="*/ 1024561 h 1024561"/>
                            <a:gd name="connsiteX3" fmla="*/ 3306 w 2139517"/>
                            <a:gd name="connsiteY3" fmla="*/ 1003956 h 1024561"/>
                            <a:gd name="connsiteX4" fmla="*/ 2139517 w 2139517"/>
                            <a:gd name="connsiteY4" fmla="*/ 0 h 1024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517" h="1024561">
                              <a:moveTo>
                                <a:pt x="2139517" y="0"/>
                              </a:moveTo>
                              <a:lnTo>
                                <a:pt x="2139517" y="19798"/>
                              </a:lnTo>
                              <a:lnTo>
                                <a:pt x="0" y="1024561"/>
                              </a:lnTo>
                              <a:lnTo>
                                <a:pt x="3306" y="1003956"/>
                              </a:lnTo>
                              <a:lnTo>
                                <a:pt x="2139517"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87" name="Freeform 790"/>
                        <p:cNvSpPr>
                          <a:spLocks/>
                        </p:cNvSpPr>
                        <p:nvPr/>
                      </p:nvSpPr>
                      <p:spPr bwMode="auto">
                        <a:xfrm>
                          <a:off x="1486838" y="3310977"/>
                          <a:ext cx="2137653" cy="102270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7653 w 2137653"/>
                            <a:gd name="connsiteY0" fmla="*/ 0 h 1022703"/>
                            <a:gd name="connsiteX1" fmla="*/ 2137653 w 2137653"/>
                            <a:gd name="connsiteY1" fmla="*/ 19798 h 1022703"/>
                            <a:gd name="connsiteX2" fmla="*/ 0 w 2137653"/>
                            <a:gd name="connsiteY2" fmla="*/ 1022703 h 1022703"/>
                            <a:gd name="connsiteX3" fmla="*/ 1442 w 2137653"/>
                            <a:gd name="connsiteY3" fmla="*/ 1003956 h 1022703"/>
                            <a:gd name="connsiteX4" fmla="*/ 2137653 w 2137653"/>
                            <a:gd name="connsiteY4" fmla="*/ 0 h 102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653" h="1022703">
                              <a:moveTo>
                                <a:pt x="2137653" y="0"/>
                              </a:moveTo>
                              <a:lnTo>
                                <a:pt x="2137653" y="19798"/>
                              </a:lnTo>
                              <a:lnTo>
                                <a:pt x="0" y="1022703"/>
                              </a:lnTo>
                              <a:lnTo>
                                <a:pt x="1442" y="1003956"/>
                              </a:lnTo>
                              <a:lnTo>
                                <a:pt x="2137653"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88" name="Freeform 790"/>
                        <p:cNvSpPr>
                          <a:spLocks/>
                        </p:cNvSpPr>
                        <p:nvPr/>
                      </p:nvSpPr>
                      <p:spPr bwMode="auto">
                        <a:xfrm>
                          <a:off x="1485902" y="3353754"/>
                          <a:ext cx="2136210" cy="102084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20844"/>
                            <a:gd name="connsiteX1" fmla="*/ 2136211 w 2136211"/>
                            <a:gd name="connsiteY1" fmla="*/ 19798 h 1020844"/>
                            <a:gd name="connsiteX2" fmla="*/ 2285 w 2136211"/>
                            <a:gd name="connsiteY2" fmla="*/ 1020844 h 1020844"/>
                            <a:gd name="connsiteX3" fmla="*/ 0 w 2136211"/>
                            <a:gd name="connsiteY3" fmla="*/ 1003956 h 1020844"/>
                            <a:gd name="connsiteX4" fmla="*/ 2136211 w 2136211"/>
                            <a:gd name="connsiteY4" fmla="*/ 0 h 1020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20844">
                              <a:moveTo>
                                <a:pt x="2136211" y="0"/>
                              </a:moveTo>
                              <a:lnTo>
                                <a:pt x="2136211" y="19798"/>
                              </a:lnTo>
                              <a:lnTo>
                                <a:pt x="2285" y="102084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89" name="Freeform 790"/>
                        <p:cNvSpPr>
                          <a:spLocks/>
                        </p:cNvSpPr>
                        <p:nvPr/>
                      </p:nvSpPr>
                      <p:spPr bwMode="auto">
                        <a:xfrm>
                          <a:off x="1485900" y="3396531"/>
                          <a:ext cx="2136211"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6211 w 2136211"/>
                            <a:gd name="connsiteY0" fmla="*/ 0 h 1018984"/>
                            <a:gd name="connsiteX1" fmla="*/ 2136211 w 2136211"/>
                            <a:gd name="connsiteY1" fmla="*/ 19798 h 1018984"/>
                            <a:gd name="connsiteX2" fmla="*/ 2284 w 2136211"/>
                            <a:gd name="connsiteY2" fmla="*/ 1018984 h 1018984"/>
                            <a:gd name="connsiteX3" fmla="*/ 0 w 2136211"/>
                            <a:gd name="connsiteY3" fmla="*/ 1003956 h 1018984"/>
                            <a:gd name="connsiteX4" fmla="*/ 2136211 w 213621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6211" h="1018984">
                              <a:moveTo>
                                <a:pt x="2136211" y="0"/>
                              </a:moveTo>
                              <a:lnTo>
                                <a:pt x="2136211" y="19798"/>
                              </a:lnTo>
                              <a:lnTo>
                                <a:pt x="2284" y="1018984"/>
                              </a:lnTo>
                              <a:lnTo>
                                <a:pt x="0" y="1003956"/>
                              </a:lnTo>
                              <a:lnTo>
                                <a:pt x="213621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90" name="Freeform 790"/>
                        <p:cNvSpPr>
                          <a:spLocks/>
                        </p:cNvSpPr>
                        <p:nvPr/>
                      </p:nvSpPr>
                      <p:spPr bwMode="auto">
                        <a:xfrm>
                          <a:off x="1490971" y="3439308"/>
                          <a:ext cx="2128758"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4348 w 2134348"/>
                            <a:gd name="connsiteY0" fmla="*/ 0 h 1018984"/>
                            <a:gd name="connsiteX1" fmla="*/ 2134348 w 2134348"/>
                            <a:gd name="connsiteY1" fmla="*/ 19798 h 1018984"/>
                            <a:gd name="connsiteX2" fmla="*/ 4148 w 2134348"/>
                            <a:gd name="connsiteY2" fmla="*/ 1018984 h 1018984"/>
                            <a:gd name="connsiteX3" fmla="*/ 0 w 2134348"/>
                            <a:gd name="connsiteY3" fmla="*/ 1003956 h 1018984"/>
                            <a:gd name="connsiteX4" fmla="*/ 2134348 w 2134348"/>
                            <a:gd name="connsiteY4" fmla="*/ 0 h 1018984"/>
                            <a:gd name="connsiteX0" fmla="*/ 2134348 w 2134348"/>
                            <a:gd name="connsiteY0" fmla="*/ 0 h 1018984"/>
                            <a:gd name="connsiteX1" fmla="*/ 2134348 w 2134348"/>
                            <a:gd name="connsiteY1" fmla="*/ 19798 h 1018984"/>
                            <a:gd name="connsiteX2" fmla="*/ 7875 w 2134348"/>
                            <a:gd name="connsiteY2" fmla="*/ 1018984 h 1018984"/>
                            <a:gd name="connsiteX3" fmla="*/ 0 w 2134348"/>
                            <a:gd name="connsiteY3" fmla="*/ 1003956 h 1018984"/>
                            <a:gd name="connsiteX4" fmla="*/ 2134348 w 2134348"/>
                            <a:gd name="connsiteY4" fmla="*/ 0 h 1018984"/>
                            <a:gd name="connsiteX0" fmla="*/ 2128758 w 2128758"/>
                            <a:gd name="connsiteY0" fmla="*/ 0 h 1018984"/>
                            <a:gd name="connsiteX1" fmla="*/ 2128758 w 2128758"/>
                            <a:gd name="connsiteY1" fmla="*/ 19798 h 1018984"/>
                            <a:gd name="connsiteX2" fmla="*/ 2285 w 2128758"/>
                            <a:gd name="connsiteY2" fmla="*/ 1018984 h 1018984"/>
                            <a:gd name="connsiteX3" fmla="*/ 0 w 2128758"/>
                            <a:gd name="connsiteY3" fmla="*/ 1002097 h 1018984"/>
                            <a:gd name="connsiteX4" fmla="*/ 2128758 w 2128758"/>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758" h="1018984">
                              <a:moveTo>
                                <a:pt x="2128758" y="0"/>
                              </a:moveTo>
                              <a:lnTo>
                                <a:pt x="2128758" y="19798"/>
                              </a:lnTo>
                              <a:lnTo>
                                <a:pt x="2285" y="1018984"/>
                              </a:lnTo>
                              <a:lnTo>
                                <a:pt x="0" y="1002097"/>
                              </a:lnTo>
                              <a:lnTo>
                                <a:pt x="2128758"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91" name="Freeform 790"/>
                        <p:cNvSpPr>
                          <a:spLocks/>
                        </p:cNvSpPr>
                        <p:nvPr/>
                      </p:nvSpPr>
                      <p:spPr bwMode="auto">
                        <a:xfrm>
                          <a:off x="1489109" y="3482085"/>
                          <a:ext cx="2130620" cy="1018984"/>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0621 w 2130621"/>
                            <a:gd name="connsiteY0" fmla="*/ 0 h 1018984"/>
                            <a:gd name="connsiteX1" fmla="*/ 2130621 w 2130621"/>
                            <a:gd name="connsiteY1" fmla="*/ 19798 h 1018984"/>
                            <a:gd name="connsiteX2" fmla="*/ 421 w 2130621"/>
                            <a:gd name="connsiteY2" fmla="*/ 1018984 h 1018984"/>
                            <a:gd name="connsiteX3" fmla="*/ 0 w 2130621"/>
                            <a:gd name="connsiteY3" fmla="*/ 1002097 h 1018984"/>
                            <a:gd name="connsiteX4" fmla="*/ 2130621 w 2130621"/>
                            <a:gd name="connsiteY4" fmla="*/ 0 h 1018984"/>
                            <a:gd name="connsiteX0" fmla="*/ 2130621 w 2130621"/>
                            <a:gd name="connsiteY0" fmla="*/ 0 h 1018984"/>
                            <a:gd name="connsiteX1" fmla="*/ 2130621 w 2130621"/>
                            <a:gd name="connsiteY1" fmla="*/ 19798 h 1018984"/>
                            <a:gd name="connsiteX2" fmla="*/ 2284 w 2130621"/>
                            <a:gd name="connsiteY2" fmla="*/ 1018984 h 1018984"/>
                            <a:gd name="connsiteX3" fmla="*/ 0 w 2130621"/>
                            <a:gd name="connsiteY3" fmla="*/ 1002097 h 1018984"/>
                            <a:gd name="connsiteX4" fmla="*/ 2130621 w 2130621"/>
                            <a:gd name="connsiteY4" fmla="*/ 0 h 1018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0621" h="1018984">
                              <a:moveTo>
                                <a:pt x="2130621" y="0"/>
                              </a:moveTo>
                              <a:lnTo>
                                <a:pt x="2130621" y="19798"/>
                              </a:lnTo>
                              <a:lnTo>
                                <a:pt x="2284" y="1018984"/>
                              </a:lnTo>
                              <a:cubicBezTo>
                                <a:pt x="2144" y="1013355"/>
                                <a:pt x="140" y="1007726"/>
                                <a:pt x="0" y="1002097"/>
                              </a:cubicBezTo>
                              <a:lnTo>
                                <a:pt x="2130621"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92" name="Freeform 790"/>
                        <p:cNvSpPr>
                          <a:spLocks/>
                        </p:cNvSpPr>
                        <p:nvPr/>
                      </p:nvSpPr>
                      <p:spPr bwMode="auto">
                        <a:xfrm>
                          <a:off x="1487245" y="3524862"/>
                          <a:ext cx="2132484" cy="1017125"/>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3956 h 1018984"/>
                            <a:gd name="connsiteX4" fmla="*/ 2132485 w 2132485"/>
                            <a:gd name="connsiteY4" fmla="*/ 0 h 1018984"/>
                            <a:gd name="connsiteX0" fmla="*/ 2132485 w 2132485"/>
                            <a:gd name="connsiteY0" fmla="*/ 0 h 1017125"/>
                            <a:gd name="connsiteX1" fmla="*/ 2132485 w 2132485"/>
                            <a:gd name="connsiteY1" fmla="*/ 19798 h 1017125"/>
                            <a:gd name="connsiteX2" fmla="*/ 4148 w 2132485"/>
                            <a:gd name="connsiteY2" fmla="*/ 1017125 h 1017125"/>
                            <a:gd name="connsiteX3" fmla="*/ 0 w 2132485"/>
                            <a:gd name="connsiteY3" fmla="*/ 1003956 h 1017125"/>
                            <a:gd name="connsiteX4" fmla="*/ 2132485 w 2132485"/>
                            <a:gd name="connsiteY4" fmla="*/ 0 h 1017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17125">
                              <a:moveTo>
                                <a:pt x="2132485" y="0"/>
                              </a:moveTo>
                              <a:lnTo>
                                <a:pt x="2132485" y="19798"/>
                              </a:lnTo>
                              <a:lnTo>
                                <a:pt x="4148" y="1017125"/>
                              </a:lnTo>
                              <a:lnTo>
                                <a:pt x="0" y="1003956"/>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93" name="Freeform 790"/>
                        <p:cNvSpPr>
                          <a:spLocks/>
                        </p:cNvSpPr>
                        <p:nvPr/>
                      </p:nvSpPr>
                      <p:spPr bwMode="auto">
                        <a:xfrm>
                          <a:off x="1487245" y="3567640"/>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5 w 2132485"/>
                            <a:gd name="connsiteY0" fmla="*/ 0 h 1018984"/>
                            <a:gd name="connsiteX1" fmla="*/ 2132485 w 2132485"/>
                            <a:gd name="connsiteY1" fmla="*/ 19798 h 1018984"/>
                            <a:gd name="connsiteX2" fmla="*/ 228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18984"/>
                            <a:gd name="connsiteX1" fmla="*/ 2132485 w 2132485"/>
                            <a:gd name="connsiteY1" fmla="*/ 19798 h 1018984"/>
                            <a:gd name="connsiteX2" fmla="*/ 7875 w 2132485"/>
                            <a:gd name="connsiteY2" fmla="*/ 1018984 h 1018984"/>
                            <a:gd name="connsiteX3" fmla="*/ 0 w 2132485"/>
                            <a:gd name="connsiteY3" fmla="*/ 1002097 h 1018984"/>
                            <a:gd name="connsiteX4" fmla="*/ 2132485 w 2132485"/>
                            <a:gd name="connsiteY4" fmla="*/ 0 h 1018984"/>
                            <a:gd name="connsiteX0" fmla="*/ 2132485 w 2132485"/>
                            <a:gd name="connsiteY0" fmla="*/ 0 h 1020843"/>
                            <a:gd name="connsiteX1" fmla="*/ 2132485 w 2132485"/>
                            <a:gd name="connsiteY1" fmla="*/ 19798 h 1020843"/>
                            <a:gd name="connsiteX2" fmla="*/ 2286 w 2132485"/>
                            <a:gd name="connsiteY2" fmla="*/ 1020843 h 1020843"/>
                            <a:gd name="connsiteX3" fmla="*/ 0 w 2132485"/>
                            <a:gd name="connsiteY3" fmla="*/ 1002097 h 1020843"/>
                            <a:gd name="connsiteX4" fmla="*/ 2132485 w 2132485"/>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5" h="1020843">
                              <a:moveTo>
                                <a:pt x="2132485" y="0"/>
                              </a:moveTo>
                              <a:lnTo>
                                <a:pt x="2132485" y="19798"/>
                              </a:lnTo>
                              <a:lnTo>
                                <a:pt x="2286" y="1020843"/>
                              </a:lnTo>
                              <a:lnTo>
                                <a:pt x="0" y="1002097"/>
                              </a:lnTo>
                              <a:lnTo>
                                <a:pt x="2132485"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sp>
                      <p:nvSpPr>
                        <p:cNvPr id="194" name="Freeform 790"/>
                        <p:cNvSpPr>
                          <a:spLocks/>
                        </p:cNvSpPr>
                        <p:nvPr/>
                      </p:nvSpPr>
                      <p:spPr bwMode="auto">
                        <a:xfrm>
                          <a:off x="1487245" y="3610425"/>
                          <a:ext cx="2132484" cy="1020843"/>
                        </a:xfrm>
                        <a:custGeom>
                          <a:avLst/>
                          <a:gdLst>
                            <a:gd name="connsiteX0" fmla="*/ 2136211 w 2136211"/>
                            <a:gd name="connsiteY0" fmla="*/ 0 h 1018984"/>
                            <a:gd name="connsiteX1" fmla="*/ 2136211 w 2136211"/>
                            <a:gd name="connsiteY1" fmla="*/ 19798 h 1018984"/>
                            <a:gd name="connsiteX2" fmla="*/ 6011 w 2136211"/>
                            <a:gd name="connsiteY2" fmla="*/ 1018984 h 1018984"/>
                            <a:gd name="connsiteX3" fmla="*/ 0 w 2136211"/>
                            <a:gd name="connsiteY3" fmla="*/ 1003956 h 1018984"/>
                            <a:gd name="connsiteX4" fmla="*/ 2136211 w 2136211"/>
                            <a:gd name="connsiteY4" fmla="*/ 0 h 1018984"/>
                            <a:gd name="connsiteX0" fmla="*/ 2132484 w 2132484"/>
                            <a:gd name="connsiteY0" fmla="*/ 0 h 1018984"/>
                            <a:gd name="connsiteX1" fmla="*/ 2132484 w 2132484"/>
                            <a:gd name="connsiteY1" fmla="*/ 19798 h 1018984"/>
                            <a:gd name="connsiteX2" fmla="*/ 2284 w 2132484"/>
                            <a:gd name="connsiteY2" fmla="*/ 1018984 h 1018984"/>
                            <a:gd name="connsiteX3" fmla="*/ 0 w 2132484"/>
                            <a:gd name="connsiteY3" fmla="*/ 998378 h 1018984"/>
                            <a:gd name="connsiteX4" fmla="*/ 2132484 w 2132484"/>
                            <a:gd name="connsiteY4" fmla="*/ 0 h 1018984"/>
                            <a:gd name="connsiteX0" fmla="*/ 2132484 w 2132484"/>
                            <a:gd name="connsiteY0" fmla="*/ 0 h 1020843"/>
                            <a:gd name="connsiteX1" fmla="*/ 2132484 w 2132484"/>
                            <a:gd name="connsiteY1" fmla="*/ 19798 h 1020843"/>
                            <a:gd name="connsiteX2" fmla="*/ 4147 w 2132484"/>
                            <a:gd name="connsiteY2" fmla="*/ 1020843 h 1020843"/>
                            <a:gd name="connsiteX3" fmla="*/ 0 w 2132484"/>
                            <a:gd name="connsiteY3" fmla="*/ 998378 h 1020843"/>
                            <a:gd name="connsiteX4" fmla="*/ 2132484 w 2132484"/>
                            <a:gd name="connsiteY4" fmla="*/ 0 h 1020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484" h="1020843">
                              <a:moveTo>
                                <a:pt x="2132484" y="0"/>
                              </a:moveTo>
                              <a:lnTo>
                                <a:pt x="2132484" y="19798"/>
                              </a:lnTo>
                              <a:lnTo>
                                <a:pt x="4147" y="1020843"/>
                              </a:lnTo>
                              <a:lnTo>
                                <a:pt x="0" y="998378"/>
                              </a:lnTo>
                              <a:lnTo>
                                <a:pt x="2132484" y="0"/>
                              </a:lnTo>
                              <a:close/>
                            </a:path>
                          </a:pathLst>
                        </a:custGeom>
                        <a:grp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sp>
                    <p:nvSpPr>
                      <p:cNvPr id="175" name="Freeform 801"/>
                      <p:cNvSpPr>
                        <a:spLocks/>
                      </p:cNvSpPr>
                      <p:nvPr/>
                    </p:nvSpPr>
                    <p:spPr bwMode="auto">
                      <a:xfrm flipH="1">
                        <a:off x="1423231" y="2402237"/>
                        <a:ext cx="786797" cy="406425"/>
                      </a:xfrm>
                      <a:custGeom>
                        <a:avLst/>
                        <a:gdLst>
                          <a:gd name="T0" fmla="*/ 604 w 604"/>
                          <a:gd name="T1" fmla="*/ 0 h 312"/>
                          <a:gd name="T2" fmla="*/ 602 w 604"/>
                          <a:gd name="T3" fmla="*/ 2 h 312"/>
                          <a:gd name="T4" fmla="*/ 602 w 604"/>
                          <a:gd name="T5" fmla="*/ 4 h 312"/>
                          <a:gd name="T6" fmla="*/ 600 w 604"/>
                          <a:gd name="T7" fmla="*/ 7 h 312"/>
                          <a:gd name="T8" fmla="*/ 599 w 604"/>
                          <a:gd name="T9" fmla="*/ 9 h 312"/>
                          <a:gd name="T10" fmla="*/ 595 w 604"/>
                          <a:gd name="T11" fmla="*/ 11 h 312"/>
                          <a:gd name="T12" fmla="*/ 583 w 604"/>
                          <a:gd name="T13" fmla="*/ 18 h 312"/>
                          <a:gd name="T14" fmla="*/ 567 w 604"/>
                          <a:gd name="T15" fmla="*/ 28 h 312"/>
                          <a:gd name="T16" fmla="*/ 548 w 604"/>
                          <a:gd name="T17" fmla="*/ 39 h 312"/>
                          <a:gd name="T18" fmla="*/ 529 w 604"/>
                          <a:gd name="T19" fmla="*/ 53 h 312"/>
                          <a:gd name="T20" fmla="*/ 508 w 604"/>
                          <a:gd name="T21" fmla="*/ 65 h 312"/>
                          <a:gd name="T22" fmla="*/ 488 w 604"/>
                          <a:gd name="T23" fmla="*/ 76 h 312"/>
                          <a:gd name="T24" fmla="*/ 473 w 604"/>
                          <a:gd name="T25" fmla="*/ 84 h 312"/>
                          <a:gd name="T26" fmla="*/ 462 w 604"/>
                          <a:gd name="T27" fmla="*/ 91 h 312"/>
                          <a:gd name="T28" fmla="*/ 459 w 604"/>
                          <a:gd name="T29" fmla="*/ 93 h 312"/>
                          <a:gd name="T30" fmla="*/ 37 w 604"/>
                          <a:gd name="T31" fmla="*/ 312 h 312"/>
                          <a:gd name="T32" fmla="*/ 0 w 604"/>
                          <a:gd name="T33" fmla="*/ 291 h 312"/>
                          <a:gd name="T34" fmla="*/ 0 w 604"/>
                          <a:gd name="T35" fmla="*/ 282 h 312"/>
                          <a:gd name="T36" fmla="*/ 35 w 604"/>
                          <a:gd name="T37" fmla="*/ 303 h 312"/>
                          <a:gd name="T38" fmla="*/ 39 w 604"/>
                          <a:gd name="T39" fmla="*/ 301 h 312"/>
                          <a:gd name="T40" fmla="*/ 51 w 604"/>
                          <a:gd name="T41" fmla="*/ 294 h 312"/>
                          <a:gd name="T42" fmla="*/ 72 w 604"/>
                          <a:gd name="T43" fmla="*/ 284 h 312"/>
                          <a:gd name="T44" fmla="*/ 98 w 604"/>
                          <a:gd name="T45" fmla="*/ 270 h 312"/>
                          <a:gd name="T46" fmla="*/ 130 w 604"/>
                          <a:gd name="T47" fmla="*/ 254 h 312"/>
                          <a:gd name="T48" fmla="*/ 165 w 604"/>
                          <a:gd name="T49" fmla="*/ 235 h 312"/>
                          <a:gd name="T50" fmla="*/ 205 w 604"/>
                          <a:gd name="T51" fmla="*/ 214 h 312"/>
                          <a:gd name="T52" fmla="*/ 247 w 604"/>
                          <a:gd name="T53" fmla="*/ 193 h 312"/>
                          <a:gd name="T54" fmla="*/ 291 w 604"/>
                          <a:gd name="T55" fmla="*/ 170 h 312"/>
                          <a:gd name="T56" fmla="*/ 334 w 604"/>
                          <a:gd name="T57" fmla="*/ 146 h 312"/>
                          <a:gd name="T58" fmla="*/ 378 w 604"/>
                          <a:gd name="T59" fmla="*/ 123 h 312"/>
                          <a:gd name="T60" fmla="*/ 420 w 604"/>
                          <a:gd name="T61" fmla="*/ 100 h 312"/>
                          <a:gd name="T62" fmla="*/ 460 w 604"/>
                          <a:gd name="T63" fmla="*/ 79 h 312"/>
                          <a:gd name="T64" fmla="*/ 497 w 604"/>
                          <a:gd name="T65" fmla="*/ 60 h 312"/>
                          <a:gd name="T66" fmla="*/ 530 w 604"/>
                          <a:gd name="T67" fmla="*/ 41 h 312"/>
                          <a:gd name="T68" fmla="*/ 558 w 604"/>
                          <a:gd name="T69" fmla="*/ 27 h 312"/>
                          <a:gd name="T70" fmla="*/ 581 w 604"/>
                          <a:gd name="T71" fmla="*/ 14 h 312"/>
                          <a:gd name="T72" fmla="*/ 595 w 604"/>
                          <a:gd name="T73" fmla="*/ 5 h 312"/>
                          <a:gd name="T74" fmla="*/ 604 w 604"/>
                          <a:gd name="T7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4" h="312">
                            <a:moveTo>
                              <a:pt x="604" y="0"/>
                            </a:moveTo>
                            <a:lnTo>
                              <a:pt x="602" y="2"/>
                            </a:lnTo>
                            <a:lnTo>
                              <a:pt x="602" y="4"/>
                            </a:lnTo>
                            <a:lnTo>
                              <a:pt x="600" y="7"/>
                            </a:lnTo>
                            <a:lnTo>
                              <a:pt x="599" y="9"/>
                            </a:lnTo>
                            <a:lnTo>
                              <a:pt x="595" y="11"/>
                            </a:lnTo>
                            <a:lnTo>
                              <a:pt x="583" y="18"/>
                            </a:lnTo>
                            <a:lnTo>
                              <a:pt x="567" y="28"/>
                            </a:lnTo>
                            <a:lnTo>
                              <a:pt x="548" y="39"/>
                            </a:lnTo>
                            <a:lnTo>
                              <a:pt x="529" y="53"/>
                            </a:lnTo>
                            <a:lnTo>
                              <a:pt x="508" y="65"/>
                            </a:lnTo>
                            <a:lnTo>
                              <a:pt x="488" y="76"/>
                            </a:lnTo>
                            <a:lnTo>
                              <a:pt x="473" y="84"/>
                            </a:lnTo>
                            <a:lnTo>
                              <a:pt x="462" y="91"/>
                            </a:lnTo>
                            <a:lnTo>
                              <a:pt x="459" y="93"/>
                            </a:lnTo>
                            <a:lnTo>
                              <a:pt x="37" y="312"/>
                            </a:lnTo>
                            <a:lnTo>
                              <a:pt x="0" y="291"/>
                            </a:lnTo>
                            <a:lnTo>
                              <a:pt x="0" y="282"/>
                            </a:lnTo>
                            <a:lnTo>
                              <a:pt x="35" y="303"/>
                            </a:lnTo>
                            <a:lnTo>
                              <a:pt x="39" y="301"/>
                            </a:lnTo>
                            <a:lnTo>
                              <a:pt x="51" y="294"/>
                            </a:lnTo>
                            <a:lnTo>
                              <a:pt x="72" y="284"/>
                            </a:lnTo>
                            <a:lnTo>
                              <a:pt x="98" y="270"/>
                            </a:lnTo>
                            <a:lnTo>
                              <a:pt x="130" y="254"/>
                            </a:lnTo>
                            <a:lnTo>
                              <a:pt x="165" y="235"/>
                            </a:lnTo>
                            <a:lnTo>
                              <a:pt x="205" y="214"/>
                            </a:lnTo>
                            <a:lnTo>
                              <a:pt x="247" y="193"/>
                            </a:lnTo>
                            <a:lnTo>
                              <a:pt x="291" y="170"/>
                            </a:lnTo>
                            <a:lnTo>
                              <a:pt x="334" y="146"/>
                            </a:lnTo>
                            <a:lnTo>
                              <a:pt x="378" y="123"/>
                            </a:lnTo>
                            <a:lnTo>
                              <a:pt x="420" y="100"/>
                            </a:lnTo>
                            <a:lnTo>
                              <a:pt x="460" y="79"/>
                            </a:lnTo>
                            <a:lnTo>
                              <a:pt x="497" y="60"/>
                            </a:lnTo>
                            <a:lnTo>
                              <a:pt x="530" y="41"/>
                            </a:lnTo>
                            <a:lnTo>
                              <a:pt x="558" y="27"/>
                            </a:lnTo>
                            <a:lnTo>
                              <a:pt x="581" y="14"/>
                            </a:lnTo>
                            <a:lnTo>
                              <a:pt x="595" y="5"/>
                            </a:lnTo>
                            <a:lnTo>
                              <a:pt x="604" y="0"/>
                            </a:lnTo>
                            <a:close/>
                          </a:path>
                        </a:pathLst>
                      </a:custGeom>
                      <a:solidFill>
                        <a:srgbClr val="2EAFC4"/>
                      </a:solidFill>
                      <a:ln w="0">
                        <a:noFill/>
                        <a:prstDash val="solid"/>
                        <a:round/>
                        <a:headEnd/>
                        <a:tailEnd/>
                      </a:ln>
                    </p:spPr>
                    <p:txBody>
                      <a:bodyPr vert="horz" wrap="square" lIns="68580" tIns="34290" rIns="68580" bIns="34290" numCol="1" anchor="ctr" anchorCtr="0" compatLnSpc="1">
                        <a:prstTxWarp prst="textNoShape">
                          <a:avLst/>
                        </a:prstTxWarp>
                      </a:bodyPr>
                      <a:lstStyle/>
                      <a:p>
                        <a:pPr>
                          <a:defRPr/>
                        </a:pPr>
                        <a:endParaRPr lang="en-US" sz="1000" kern="0">
                          <a:solidFill>
                            <a:prstClr val="black"/>
                          </a:solidFill>
                          <a:latin typeface="Arial" panose="020B0604020202020204" pitchFamily="34" charset="0"/>
                          <a:cs typeface="Arial" panose="020B0604020202020204" pitchFamily="34" charset="0"/>
                        </a:endParaRPr>
                      </a:p>
                    </p:txBody>
                  </p:sp>
                </p:grpSp>
              </p:grpSp>
              <p:sp>
                <p:nvSpPr>
                  <p:cNvPr id="139" name="TextBox 138"/>
                  <p:cNvSpPr txBox="1"/>
                  <p:nvPr/>
                </p:nvSpPr>
                <p:spPr>
                  <a:xfrm rot="20366553">
                    <a:off x="6883922" y="2520755"/>
                    <a:ext cx="1420918" cy="468220"/>
                  </a:xfrm>
                  <a:prstGeom prst="rect">
                    <a:avLst/>
                  </a:prstGeom>
                  <a:noFill/>
                  <a:scene3d>
                    <a:camera prst="orthographicFront">
                      <a:rot lat="20084769" lon="1874153" rev="20678117"/>
                    </a:camera>
                    <a:lightRig rig="threePt" dir="t"/>
                  </a:scene3d>
                </p:spPr>
                <p:txBody>
                  <a:bodyPr wrap="none" rtlCol="0" anchor="ctr">
                    <a:spAutoFit/>
                    <a:scene3d>
                      <a:camera prst="isometricRightUp"/>
                      <a:lightRig rig="threePt" dir="t"/>
                    </a:scene3d>
                  </a:bodyPr>
                  <a:lstStyle/>
                  <a:p>
                    <a:pPr algn="ctr"/>
                    <a:r>
                      <a:rPr lang="en-US"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Success</a:t>
                    </a:r>
                  </a:p>
                </p:txBody>
              </p:sp>
            </p:grpSp>
          </p:grpSp>
          <p:grpSp>
            <p:nvGrpSpPr>
              <p:cNvPr id="96" name="Group 95"/>
              <p:cNvGrpSpPr/>
              <p:nvPr/>
            </p:nvGrpSpPr>
            <p:grpSpPr>
              <a:xfrm>
                <a:off x="3464125" y="1508169"/>
                <a:ext cx="3992748" cy="2001354"/>
                <a:chOff x="677933" y="1814992"/>
                <a:chExt cx="7843420" cy="3931491"/>
              </a:xfrm>
            </p:grpSpPr>
            <p:grpSp>
              <p:nvGrpSpPr>
                <p:cNvPr id="97" name="Group 96"/>
                <p:cNvGrpSpPr/>
                <p:nvPr/>
              </p:nvGrpSpPr>
              <p:grpSpPr>
                <a:xfrm>
                  <a:off x="2941630" y="3521174"/>
                  <a:ext cx="3350368" cy="2225309"/>
                  <a:chOff x="2941630" y="3521174"/>
                  <a:chExt cx="3350368" cy="2225309"/>
                </a:xfrm>
              </p:grpSpPr>
              <p:sp>
                <p:nvSpPr>
                  <p:cNvPr id="104" name="Freeform 103"/>
                  <p:cNvSpPr/>
                  <p:nvPr/>
                </p:nvSpPr>
                <p:spPr>
                  <a:xfrm>
                    <a:off x="2941977" y="4747314"/>
                    <a:ext cx="3350021" cy="999169"/>
                  </a:xfrm>
                  <a:custGeom>
                    <a:avLst/>
                    <a:gdLst>
                      <a:gd name="connsiteX0" fmla="*/ 0 w 3347599"/>
                      <a:gd name="connsiteY0" fmla="*/ 0 h 1010953"/>
                      <a:gd name="connsiteX1" fmla="*/ 3253 w 3347599"/>
                      <a:gd name="connsiteY1" fmla="*/ 0 h 1010953"/>
                      <a:gd name="connsiteX2" fmla="*/ 41573 w 3347599"/>
                      <a:gd name="connsiteY2" fmla="*/ 73045 h 1010953"/>
                      <a:gd name="connsiteX3" fmla="*/ 3347599 w 3347599"/>
                      <a:gd name="connsiteY3" fmla="*/ 42925 h 1010953"/>
                      <a:gd name="connsiteX4" fmla="*/ 3347599 w 3347599"/>
                      <a:gd name="connsiteY4" fmla="*/ 426230 h 1010953"/>
                      <a:gd name="connsiteX5" fmla="*/ 2341 w 3347599"/>
                      <a:gd name="connsiteY5" fmla="*/ 376893 h 1010953"/>
                      <a:gd name="connsiteX0" fmla="*/ 261 w 3347860"/>
                      <a:gd name="connsiteY0" fmla="*/ 0 h 1010953"/>
                      <a:gd name="connsiteX1" fmla="*/ 3514 w 3347860"/>
                      <a:gd name="connsiteY1" fmla="*/ 0 h 1010953"/>
                      <a:gd name="connsiteX2" fmla="*/ 41834 w 3347860"/>
                      <a:gd name="connsiteY2" fmla="*/ 73045 h 1010953"/>
                      <a:gd name="connsiteX3" fmla="*/ 3347860 w 3347860"/>
                      <a:gd name="connsiteY3" fmla="*/ 42925 h 1010953"/>
                      <a:gd name="connsiteX4" fmla="*/ 3347860 w 3347860"/>
                      <a:gd name="connsiteY4" fmla="*/ 426230 h 1010953"/>
                      <a:gd name="connsiteX5" fmla="*/ 220 w 3347860"/>
                      <a:gd name="connsiteY5" fmla="*/ 376893 h 1010953"/>
                      <a:gd name="connsiteX6" fmla="*/ 261 w 3347860"/>
                      <a:gd name="connsiteY6" fmla="*/ 0 h 1010953"/>
                      <a:gd name="connsiteX0" fmla="*/ 0 w 3349980"/>
                      <a:gd name="connsiteY0" fmla="*/ 0 h 1010953"/>
                      <a:gd name="connsiteX1" fmla="*/ 5634 w 3349980"/>
                      <a:gd name="connsiteY1" fmla="*/ 0 h 1010953"/>
                      <a:gd name="connsiteX2" fmla="*/ 43954 w 3349980"/>
                      <a:gd name="connsiteY2" fmla="*/ 73045 h 1010953"/>
                      <a:gd name="connsiteX3" fmla="*/ 3349980 w 3349980"/>
                      <a:gd name="connsiteY3" fmla="*/ 42925 h 1010953"/>
                      <a:gd name="connsiteX4" fmla="*/ 3349980 w 3349980"/>
                      <a:gd name="connsiteY4" fmla="*/ 426230 h 1010953"/>
                      <a:gd name="connsiteX5" fmla="*/ 2340 w 3349980"/>
                      <a:gd name="connsiteY5" fmla="*/ 376893 h 1010953"/>
                      <a:gd name="connsiteX6" fmla="*/ 0 w 3349980"/>
                      <a:gd name="connsiteY6" fmla="*/ 0 h 1010953"/>
                      <a:gd name="connsiteX0" fmla="*/ 41 w 3350021"/>
                      <a:gd name="connsiteY0" fmla="*/ 0 h 1013456"/>
                      <a:gd name="connsiteX1" fmla="*/ 5675 w 3350021"/>
                      <a:gd name="connsiteY1" fmla="*/ 0 h 1013456"/>
                      <a:gd name="connsiteX2" fmla="*/ 43995 w 3350021"/>
                      <a:gd name="connsiteY2" fmla="*/ 73045 h 1013456"/>
                      <a:gd name="connsiteX3" fmla="*/ 3350021 w 3350021"/>
                      <a:gd name="connsiteY3" fmla="*/ 42925 h 1013456"/>
                      <a:gd name="connsiteX4" fmla="*/ 3350021 w 3350021"/>
                      <a:gd name="connsiteY4" fmla="*/ 426230 h 1013456"/>
                      <a:gd name="connsiteX5" fmla="*/ 0 w 3350021"/>
                      <a:gd name="connsiteY5" fmla="*/ 381655 h 1013456"/>
                      <a:gd name="connsiteX6" fmla="*/ 41 w 3350021"/>
                      <a:gd name="connsiteY6" fmla="*/ 0 h 1013456"/>
                      <a:gd name="connsiteX0" fmla="*/ 11947 w 3350021"/>
                      <a:gd name="connsiteY0" fmla="*/ 0 h 1015838"/>
                      <a:gd name="connsiteX1" fmla="*/ 5675 w 3350021"/>
                      <a:gd name="connsiteY1" fmla="*/ 2382 h 1015838"/>
                      <a:gd name="connsiteX2" fmla="*/ 43995 w 3350021"/>
                      <a:gd name="connsiteY2" fmla="*/ 75427 h 1015838"/>
                      <a:gd name="connsiteX3" fmla="*/ 3350021 w 3350021"/>
                      <a:gd name="connsiteY3" fmla="*/ 45307 h 1015838"/>
                      <a:gd name="connsiteX4" fmla="*/ 3350021 w 3350021"/>
                      <a:gd name="connsiteY4" fmla="*/ 428612 h 1015838"/>
                      <a:gd name="connsiteX5" fmla="*/ 0 w 3350021"/>
                      <a:gd name="connsiteY5" fmla="*/ 384037 h 1015838"/>
                      <a:gd name="connsiteX6" fmla="*/ 11947 w 3350021"/>
                      <a:gd name="connsiteY6" fmla="*/ 0 h 1015838"/>
                      <a:gd name="connsiteX0" fmla="*/ 14329 w 3350021"/>
                      <a:gd name="connsiteY0" fmla="*/ 59531 h 1013456"/>
                      <a:gd name="connsiteX1" fmla="*/ 5675 w 3350021"/>
                      <a:gd name="connsiteY1" fmla="*/ 0 h 1013456"/>
                      <a:gd name="connsiteX2" fmla="*/ 43995 w 3350021"/>
                      <a:gd name="connsiteY2" fmla="*/ 73045 h 1013456"/>
                      <a:gd name="connsiteX3" fmla="*/ 3350021 w 3350021"/>
                      <a:gd name="connsiteY3" fmla="*/ 42925 h 1013456"/>
                      <a:gd name="connsiteX4" fmla="*/ 3350021 w 3350021"/>
                      <a:gd name="connsiteY4" fmla="*/ 426230 h 1013456"/>
                      <a:gd name="connsiteX5" fmla="*/ 0 w 3350021"/>
                      <a:gd name="connsiteY5" fmla="*/ 381655 h 1013456"/>
                      <a:gd name="connsiteX6" fmla="*/ 14329 w 3350021"/>
                      <a:gd name="connsiteY6" fmla="*/ 59531 h 1013456"/>
                      <a:gd name="connsiteX0" fmla="*/ 14329 w 3350021"/>
                      <a:gd name="connsiteY0" fmla="*/ 16606 h 970531"/>
                      <a:gd name="connsiteX1" fmla="*/ 43995 w 3350021"/>
                      <a:gd name="connsiteY1" fmla="*/ 30120 h 970531"/>
                      <a:gd name="connsiteX2" fmla="*/ 3350021 w 3350021"/>
                      <a:gd name="connsiteY2" fmla="*/ 0 h 970531"/>
                      <a:gd name="connsiteX3" fmla="*/ 3350021 w 3350021"/>
                      <a:gd name="connsiteY3" fmla="*/ 383305 h 970531"/>
                      <a:gd name="connsiteX4" fmla="*/ 0 w 3350021"/>
                      <a:gd name="connsiteY4" fmla="*/ 338730 h 970531"/>
                      <a:gd name="connsiteX5" fmla="*/ 14329 w 3350021"/>
                      <a:gd name="connsiteY5" fmla="*/ 16606 h 970531"/>
                      <a:gd name="connsiteX0" fmla="*/ 41 w 3350021"/>
                      <a:gd name="connsiteY0" fmla="*/ 0 h 999169"/>
                      <a:gd name="connsiteX1" fmla="*/ 43995 w 3350021"/>
                      <a:gd name="connsiteY1" fmla="*/ 58758 h 999169"/>
                      <a:gd name="connsiteX2" fmla="*/ 3350021 w 3350021"/>
                      <a:gd name="connsiteY2" fmla="*/ 28638 h 999169"/>
                      <a:gd name="connsiteX3" fmla="*/ 3350021 w 3350021"/>
                      <a:gd name="connsiteY3" fmla="*/ 411943 h 999169"/>
                      <a:gd name="connsiteX4" fmla="*/ 0 w 3350021"/>
                      <a:gd name="connsiteY4" fmla="*/ 367368 h 999169"/>
                      <a:gd name="connsiteX5" fmla="*/ 41 w 3350021"/>
                      <a:gd name="connsiteY5" fmla="*/ 0 h 99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0021" h="999169">
                        <a:moveTo>
                          <a:pt x="41" y="0"/>
                        </a:moveTo>
                        <a:lnTo>
                          <a:pt x="43995" y="58758"/>
                        </a:lnTo>
                        <a:cubicBezTo>
                          <a:pt x="521758" y="802471"/>
                          <a:pt x="3192285" y="650302"/>
                          <a:pt x="3350021" y="28638"/>
                        </a:cubicBezTo>
                        <a:lnTo>
                          <a:pt x="3350021" y="411943"/>
                        </a:lnTo>
                        <a:cubicBezTo>
                          <a:pt x="3187197" y="1120797"/>
                          <a:pt x="342088" y="1281804"/>
                          <a:pt x="0" y="367368"/>
                        </a:cubicBezTo>
                        <a:cubicBezTo>
                          <a:pt x="14" y="240150"/>
                          <a:pt x="27" y="127218"/>
                          <a:pt x="41" y="0"/>
                        </a:cubicBezTo>
                        <a:close/>
                      </a:path>
                    </a:pathLst>
                  </a:custGeom>
                  <a:solidFill>
                    <a:schemeClr val="tx1">
                      <a:lumMod val="75000"/>
                      <a:lumOff val="25000"/>
                    </a:schemeClr>
                  </a:solidFill>
                  <a:ln>
                    <a:noFill/>
                  </a:ln>
                  <a:effectLst>
                    <a:outerShdw blurRad="101600" dist="381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600">
                      <a:latin typeface="Arial" panose="020B0604020202020204" pitchFamily="34" charset="0"/>
                      <a:cs typeface="Arial" panose="020B0604020202020204" pitchFamily="34" charset="0"/>
                    </a:endParaRPr>
                  </a:p>
                </p:txBody>
              </p:sp>
              <p:sp>
                <p:nvSpPr>
                  <p:cNvPr id="105" name="Rectangle 2"/>
                  <p:cNvSpPr/>
                  <p:nvPr/>
                </p:nvSpPr>
                <p:spPr>
                  <a:xfrm>
                    <a:off x="2941630" y="3521174"/>
                    <a:ext cx="3350368" cy="1974728"/>
                  </a:xfrm>
                  <a:custGeom>
                    <a:avLst/>
                    <a:gdLst>
                      <a:gd name="connsiteX0" fmla="*/ 0 w 847129"/>
                      <a:gd name="connsiteY0" fmla="*/ 0 h 431039"/>
                      <a:gd name="connsiteX1" fmla="*/ 847129 w 847129"/>
                      <a:gd name="connsiteY1" fmla="*/ 0 h 431039"/>
                      <a:gd name="connsiteX2" fmla="*/ 847129 w 847129"/>
                      <a:gd name="connsiteY2" fmla="*/ 431039 h 431039"/>
                      <a:gd name="connsiteX3" fmla="*/ 0 w 847129"/>
                      <a:gd name="connsiteY3" fmla="*/ 431039 h 431039"/>
                      <a:gd name="connsiteX4" fmla="*/ 0 w 847129"/>
                      <a:gd name="connsiteY4" fmla="*/ 0 h 431039"/>
                      <a:gd name="connsiteX0" fmla="*/ 0 w 847129"/>
                      <a:gd name="connsiteY0" fmla="*/ 0 h 431039"/>
                      <a:gd name="connsiteX1" fmla="*/ 847129 w 847129"/>
                      <a:gd name="connsiteY1" fmla="*/ 0 h 431039"/>
                      <a:gd name="connsiteX2" fmla="*/ 847129 w 847129"/>
                      <a:gd name="connsiteY2" fmla="*/ 431039 h 431039"/>
                      <a:gd name="connsiteX3" fmla="*/ 426057 w 847129"/>
                      <a:gd name="connsiteY3" fmla="*/ 428547 h 431039"/>
                      <a:gd name="connsiteX4" fmla="*/ 0 w 847129"/>
                      <a:gd name="connsiteY4" fmla="*/ 431039 h 431039"/>
                      <a:gd name="connsiteX5" fmla="*/ 0 w 847129"/>
                      <a:gd name="connsiteY5" fmla="*/ 0 h 431039"/>
                      <a:gd name="connsiteX0" fmla="*/ 0 w 847129"/>
                      <a:gd name="connsiteY0" fmla="*/ 0 h 555617"/>
                      <a:gd name="connsiteX1" fmla="*/ 847129 w 847129"/>
                      <a:gd name="connsiteY1" fmla="*/ 0 h 555617"/>
                      <a:gd name="connsiteX2" fmla="*/ 847129 w 847129"/>
                      <a:gd name="connsiteY2" fmla="*/ 431039 h 555617"/>
                      <a:gd name="connsiteX3" fmla="*/ 433532 w 847129"/>
                      <a:gd name="connsiteY3" fmla="*/ 555617 h 555617"/>
                      <a:gd name="connsiteX4" fmla="*/ 0 w 847129"/>
                      <a:gd name="connsiteY4" fmla="*/ 431039 h 555617"/>
                      <a:gd name="connsiteX5" fmla="*/ 0 w 847129"/>
                      <a:gd name="connsiteY5" fmla="*/ 0 h 555617"/>
                      <a:gd name="connsiteX0" fmla="*/ 0 w 847129"/>
                      <a:gd name="connsiteY0" fmla="*/ 0 h 555617"/>
                      <a:gd name="connsiteX1" fmla="*/ 847129 w 847129"/>
                      <a:gd name="connsiteY1" fmla="*/ 0 h 555617"/>
                      <a:gd name="connsiteX2" fmla="*/ 847129 w 847129"/>
                      <a:gd name="connsiteY2" fmla="*/ 431039 h 555617"/>
                      <a:gd name="connsiteX3" fmla="*/ 433532 w 847129"/>
                      <a:gd name="connsiteY3" fmla="*/ 555617 h 555617"/>
                      <a:gd name="connsiteX4" fmla="*/ 0 w 847129"/>
                      <a:gd name="connsiteY4" fmla="*/ 431039 h 555617"/>
                      <a:gd name="connsiteX5" fmla="*/ 0 w 847129"/>
                      <a:gd name="connsiteY5" fmla="*/ 0 h 555617"/>
                      <a:gd name="connsiteX0" fmla="*/ 0 w 847129"/>
                      <a:gd name="connsiteY0" fmla="*/ 0 h 555617"/>
                      <a:gd name="connsiteX1" fmla="*/ 847129 w 847129"/>
                      <a:gd name="connsiteY1" fmla="*/ 0 h 555617"/>
                      <a:gd name="connsiteX2" fmla="*/ 847129 w 847129"/>
                      <a:gd name="connsiteY2" fmla="*/ 431039 h 555617"/>
                      <a:gd name="connsiteX3" fmla="*/ 433532 w 847129"/>
                      <a:gd name="connsiteY3" fmla="*/ 555617 h 555617"/>
                      <a:gd name="connsiteX4" fmla="*/ 0 w 847129"/>
                      <a:gd name="connsiteY4" fmla="*/ 431039 h 555617"/>
                      <a:gd name="connsiteX5" fmla="*/ 0 w 847129"/>
                      <a:gd name="connsiteY5" fmla="*/ 0 h 555617"/>
                      <a:gd name="connsiteX0" fmla="*/ 0 w 847129"/>
                      <a:gd name="connsiteY0" fmla="*/ 0 h 555617"/>
                      <a:gd name="connsiteX1" fmla="*/ 847129 w 847129"/>
                      <a:gd name="connsiteY1" fmla="*/ 0 h 555617"/>
                      <a:gd name="connsiteX2" fmla="*/ 847129 w 847129"/>
                      <a:gd name="connsiteY2" fmla="*/ 431039 h 555617"/>
                      <a:gd name="connsiteX3" fmla="*/ 433532 w 847129"/>
                      <a:gd name="connsiteY3" fmla="*/ 555617 h 555617"/>
                      <a:gd name="connsiteX4" fmla="*/ 0 w 847129"/>
                      <a:gd name="connsiteY4" fmla="*/ 431039 h 555617"/>
                      <a:gd name="connsiteX5" fmla="*/ 0 w 847129"/>
                      <a:gd name="connsiteY5" fmla="*/ 0 h 555617"/>
                      <a:gd name="connsiteX0" fmla="*/ 0 w 847129"/>
                      <a:gd name="connsiteY0" fmla="*/ 0 h 545651"/>
                      <a:gd name="connsiteX1" fmla="*/ 847129 w 847129"/>
                      <a:gd name="connsiteY1" fmla="*/ 0 h 545651"/>
                      <a:gd name="connsiteX2" fmla="*/ 847129 w 847129"/>
                      <a:gd name="connsiteY2" fmla="*/ 431039 h 545651"/>
                      <a:gd name="connsiteX3" fmla="*/ 433532 w 847129"/>
                      <a:gd name="connsiteY3" fmla="*/ 545651 h 545651"/>
                      <a:gd name="connsiteX4" fmla="*/ 0 w 847129"/>
                      <a:gd name="connsiteY4" fmla="*/ 431039 h 545651"/>
                      <a:gd name="connsiteX5" fmla="*/ 0 w 847129"/>
                      <a:gd name="connsiteY5" fmla="*/ 0 h 545651"/>
                      <a:gd name="connsiteX0" fmla="*/ 0 w 847129"/>
                      <a:gd name="connsiteY0" fmla="*/ 0 h 553126"/>
                      <a:gd name="connsiteX1" fmla="*/ 847129 w 847129"/>
                      <a:gd name="connsiteY1" fmla="*/ 0 h 553126"/>
                      <a:gd name="connsiteX2" fmla="*/ 847129 w 847129"/>
                      <a:gd name="connsiteY2" fmla="*/ 431039 h 553126"/>
                      <a:gd name="connsiteX3" fmla="*/ 433532 w 847129"/>
                      <a:gd name="connsiteY3" fmla="*/ 553126 h 553126"/>
                      <a:gd name="connsiteX4" fmla="*/ 0 w 847129"/>
                      <a:gd name="connsiteY4" fmla="*/ 431039 h 553126"/>
                      <a:gd name="connsiteX5" fmla="*/ 0 w 847129"/>
                      <a:gd name="connsiteY5" fmla="*/ 0 h 553126"/>
                      <a:gd name="connsiteX0" fmla="*/ 0 w 847129"/>
                      <a:gd name="connsiteY0" fmla="*/ 0 h 553377"/>
                      <a:gd name="connsiteX1" fmla="*/ 847129 w 847129"/>
                      <a:gd name="connsiteY1" fmla="*/ 0 h 553377"/>
                      <a:gd name="connsiteX2" fmla="*/ 847129 w 847129"/>
                      <a:gd name="connsiteY2" fmla="*/ 431039 h 553377"/>
                      <a:gd name="connsiteX3" fmla="*/ 433532 w 847129"/>
                      <a:gd name="connsiteY3" fmla="*/ 553126 h 553377"/>
                      <a:gd name="connsiteX4" fmla="*/ 0 w 847129"/>
                      <a:gd name="connsiteY4" fmla="*/ 431039 h 553377"/>
                      <a:gd name="connsiteX5" fmla="*/ 0 w 847129"/>
                      <a:gd name="connsiteY5" fmla="*/ 0 h 553377"/>
                      <a:gd name="connsiteX0" fmla="*/ 0 w 847129"/>
                      <a:gd name="connsiteY0" fmla="*/ 0 h 553292"/>
                      <a:gd name="connsiteX1" fmla="*/ 847129 w 847129"/>
                      <a:gd name="connsiteY1" fmla="*/ 0 h 553292"/>
                      <a:gd name="connsiteX2" fmla="*/ 847129 w 847129"/>
                      <a:gd name="connsiteY2" fmla="*/ 431039 h 553292"/>
                      <a:gd name="connsiteX3" fmla="*/ 433532 w 847129"/>
                      <a:gd name="connsiteY3" fmla="*/ 553126 h 553292"/>
                      <a:gd name="connsiteX4" fmla="*/ 0 w 847129"/>
                      <a:gd name="connsiteY4" fmla="*/ 431039 h 553292"/>
                      <a:gd name="connsiteX5" fmla="*/ 0 w 847129"/>
                      <a:gd name="connsiteY5" fmla="*/ 0 h 553292"/>
                      <a:gd name="connsiteX0" fmla="*/ 0 w 847129"/>
                      <a:gd name="connsiteY0" fmla="*/ 0 h 553332"/>
                      <a:gd name="connsiteX1" fmla="*/ 847129 w 847129"/>
                      <a:gd name="connsiteY1" fmla="*/ 0 h 553332"/>
                      <a:gd name="connsiteX2" fmla="*/ 847129 w 847129"/>
                      <a:gd name="connsiteY2" fmla="*/ 431039 h 553332"/>
                      <a:gd name="connsiteX3" fmla="*/ 433532 w 847129"/>
                      <a:gd name="connsiteY3" fmla="*/ 553126 h 553332"/>
                      <a:gd name="connsiteX4" fmla="*/ 0 w 847129"/>
                      <a:gd name="connsiteY4" fmla="*/ 431039 h 553332"/>
                      <a:gd name="connsiteX5" fmla="*/ 0 w 847129"/>
                      <a:gd name="connsiteY5" fmla="*/ 0 h 553332"/>
                      <a:gd name="connsiteX0" fmla="*/ 0 w 847129"/>
                      <a:gd name="connsiteY0" fmla="*/ 0 h 553332"/>
                      <a:gd name="connsiteX1" fmla="*/ 847129 w 847129"/>
                      <a:gd name="connsiteY1" fmla="*/ 0 h 553332"/>
                      <a:gd name="connsiteX2" fmla="*/ 847129 w 847129"/>
                      <a:gd name="connsiteY2" fmla="*/ 431039 h 553332"/>
                      <a:gd name="connsiteX3" fmla="*/ 433532 w 847129"/>
                      <a:gd name="connsiteY3" fmla="*/ 553126 h 553332"/>
                      <a:gd name="connsiteX4" fmla="*/ 0 w 847129"/>
                      <a:gd name="connsiteY4" fmla="*/ 431039 h 553332"/>
                      <a:gd name="connsiteX5" fmla="*/ 0 w 847129"/>
                      <a:gd name="connsiteY5" fmla="*/ 0 h 553332"/>
                      <a:gd name="connsiteX0" fmla="*/ 0 w 847129"/>
                      <a:gd name="connsiteY0" fmla="*/ 0 h 553332"/>
                      <a:gd name="connsiteX1" fmla="*/ 847129 w 847129"/>
                      <a:gd name="connsiteY1" fmla="*/ 0 h 553332"/>
                      <a:gd name="connsiteX2" fmla="*/ 847129 w 847129"/>
                      <a:gd name="connsiteY2" fmla="*/ 431039 h 553332"/>
                      <a:gd name="connsiteX3" fmla="*/ 433532 w 847129"/>
                      <a:gd name="connsiteY3" fmla="*/ 553126 h 553332"/>
                      <a:gd name="connsiteX4" fmla="*/ 0 w 847129"/>
                      <a:gd name="connsiteY4" fmla="*/ 431039 h 553332"/>
                      <a:gd name="connsiteX5" fmla="*/ 0 w 847129"/>
                      <a:gd name="connsiteY5" fmla="*/ 0 h 553332"/>
                      <a:gd name="connsiteX0" fmla="*/ 0 w 847129"/>
                      <a:gd name="connsiteY0" fmla="*/ 0 h 553271"/>
                      <a:gd name="connsiteX1" fmla="*/ 847129 w 847129"/>
                      <a:gd name="connsiteY1" fmla="*/ 0 h 553271"/>
                      <a:gd name="connsiteX2" fmla="*/ 847129 w 847129"/>
                      <a:gd name="connsiteY2" fmla="*/ 431039 h 553271"/>
                      <a:gd name="connsiteX3" fmla="*/ 433532 w 847129"/>
                      <a:gd name="connsiteY3" fmla="*/ 553126 h 553271"/>
                      <a:gd name="connsiteX4" fmla="*/ 0 w 847129"/>
                      <a:gd name="connsiteY4" fmla="*/ 431039 h 553271"/>
                      <a:gd name="connsiteX5" fmla="*/ 0 w 847129"/>
                      <a:gd name="connsiteY5" fmla="*/ 0 h 553271"/>
                      <a:gd name="connsiteX0" fmla="*/ 0 w 847129"/>
                      <a:gd name="connsiteY0" fmla="*/ 0 h 553271"/>
                      <a:gd name="connsiteX1" fmla="*/ 847129 w 847129"/>
                      <a:gd name="connsiteY1" fmla="*/ 0 h 553271"/>
                      <a:gd name="connsiteX2" fmla="*/ 847129 w 847129"/>
                      <a:gd name="connsiteY2" fmla="*/ 431039 h 553271"/>
                      <a:gd name="connsiteX3" fmla="*/ 433532 w 847129"/>
                      <a:gd name="connsiteY3" fmla="*/ 553126 h 553271"/>
                      <a:gd name="connsiteX4" fmla="*/ 0 w 847129"/>
                      <a:gd name="connsiteY4" fmla="*/ 431039 h 553271"/>
                      <a:gd name="connsiteX5" fmla="*/ 0 w 847129"/>
                      <a:gd name="connsiteY5" fmla="*/ 0 h 553271"/>
                      <a:gd name="connsiteX0" fmla="*/ 0 w 847129"/>
                      <a:gd name="connsiteY0" fmla="*/ 0 h 553271"/>
                      <a:gd name="connsiteX1" fmla="*/ 847129 w 847129"/>
                      <a:gd name="connsiteY1" fmla="*/ 0 h 553271"/>
                      <a:gd name="connsiteX2" fmla="*/ 847129 w 847129"/>
                      <a:gd name="connsiteY2" fmla="*/ 431039 h 553271"/>
                      <a:gd name="connsiteX3" fmla="*/ 433532 w 847129"/>
                      <a:gd name="connsiteY3" fmla="*/ 553126 h 553271"/>
                      <a:gd name="connsiteX4" fmla="*/ 0 w 847129"/>
                      <a:gd name="connsiteY4" fmla="*/ 431039 h 553271"/>
                      <a:gd name="connsiteX5" fmla="*/ 0 w 847129"/>
                      <a:gd name="connsiteY5" fmla="*/ 0 h 553271"/>
                      <a:gd name="connsiteX0" fmla="*/ 0 w 847129"/>
                      <a:gd name="connsiteY0" fmla="*/ 0 h 556102"/>
                      <a:gd name="connsiteX1" fmla="*/ 847129 w 847129"/>
                      <a:gd name="connsiteY1" fmla="*/ 0 h 556102"/>
                      <a:gd name="connsiteX2" fmla="*/ 847129 w 847129"/>
                      <a:gd name="connsiteY2" fmla="*/ 431039 h 556102"/>
                      <a:gd name="connsiteX3" fmla="*/ 433532 w 847129"/>
                      <a:gd name="connsiteY3" fmla="*/ 553126 h 556102"/>
                      <a:gd name="connsiteX4" fmla="*/ 0 w 847129"/>
                      <a:gd name="connsiteY4" fmla="*/ 431039 h 556102"/>
                      <a:gd name="connsiteX5" fmla="*/ 0 w 847129"/>
                      <a:gd name="connsiteY5" fmla="*/ 0 h 556102"/>
                      <a:gd name="connsiteX0" fmla="*/ 0 w 847129"/>
                      <a:gd name="connsiteY0" fmla="*/ 0 h 556102"/>
                      <a:gd name="connsiteX1" fmla="*/ 847129 w 847129"/>
                      <a:gd name="connsiteY1" fmla="*/ 0 h 556102"/>
                      <a:gd name="connsiteX2" fmla="*/ 847129 w 847129"/>
                      <a:gd name="connsiteY2" fmla="*/ 431039 h 556102"/>
                      <a:gd name="connsiteX3" fmla="*/ 433532 w 847129"/>
                      <a:gd name="connsiteY3" fmla="*/ 553126 h 556102"/>
                      <a:gd name="connsiteX4" fmla="*/ 0 w 847129"/>
                      <a:gd name="connsiteY4" fmla="*/ 431039 h 556102"/>
                      <a:gd name="connsiteX5" fmla="*/ 0 w 847129"/>
                      <a:gd name="connsiteY5" fmla="*/ 0 h 556102"/>
                      <a:gd name="connsiteX0" fmla="*/ 0 w 847129"/>
                      <a:gd name="connsiteY0" fmla="*/ 0 h 541761"/>
                      <a:gd name="connsiteX1" fmla="*/ 847129 w 847129"/>
                      <a:gd name="connsiteY1" fmla="*/ 0 h 541761"/>
                      <a:gd name="connsiteX2" fmla="*/ 847129 w 847129"/>
                      <a:gd name="connsiteY2" fmla="*/ 431039 h 541761"/>
                      <a:gd name="connsiteX3" fmla="*/ 453464 w 847129"/>
                      <a:gd name="connsiteY3" fmla="*/ 538177 h 541761"/>
                      <a:gd name="connsiteX4" fmla="*/ 0 w 847129"/>
                      <a:gd name="connsiteY4" fmla="*/ 431039 h 541761"/>
                      <a:gd name="connsiteX5" fmla="*/ 0 w 847129"/>
                      <a:gd name="connsiteY5" fmla="*/ 0 h 541761"/>
                      <a:gd name="connsiteX0" fmla="*/ 0 w 847129"/>
                      <a:gd name="connsiteY0" fmla="*/ 0 h 558512"/>
                      <a:gd name="connsiteX1" fmla="*/ 847129 w 847129"/>
                      <a:gd name="connsiteY1" fmla="*/ 0 h 558512"/>
                      <a:gd name="connsiteX2" fmla="*/ 847129 w 847129"/>
                      <a:gd name="connsiteY2" fmla="*/ 431039 h 558512"/>
                      <a:gd name="connsiteX3" fmla="*/ 438515 w 847129"/>
                      <a:gd name="connsiteY3" fmla="*/ 555618 h 558512"/>
                      <a:gd name="connsiteX4" fmla="*/ 0 w 847129"/>
                      <a:gd name="connsiteY4" fmla="*/ 431039 h 558512"/>
                      <a:gd name="connsiteX5" fmla="*/ 0 w 847129"/>
                      <a:gd name="connsiteY5" fmla="*/ 0 h 558512"/>
                      <a:gd name="connsiteX0" fmla="*/ 0 w 847129"/>
                      <a:gd name="connsiteY0" fmla="*/ 0 h 551300"/>
                      <a:gd name="connsiteX1" fmla="*/ 847129 w 847129"/>
                      <a:gd name="connsiteY1" fmla="*/ 0 h 551300"/>
                      <a:gd name="connsiteX2" fmla="*/ 847129 w 847129"/>
                      <a:gd name="connsiteY2" fmla="*/ 431039 h 551300"/>
                      <a:gd name="connsiteX3" fmla="*/ 438515 w 847129"/>
                      <a:gd name="connsiteY3" fmla="*/ 548144 h 551300"/>
                      <a:gd name="connsiteX4" fmla="*/ 0 w 847129"/>
                      <a:gd name="connsiteY4" fmla="*/ 431039 h 551300"/>
                      <a:gd name="connsiteX5" fmla="*/ 0 w 847129"/>
                      <a:gd name="connsiteY5" fmla="*/ 0 h 551300"/>
                      <a:gd name="connsiteX0" fmla="*/ 0 w 847129"/>
                      <a:gd name="connsiteY0" fmla="*/ 0 h 556103"/>
                      <a:gd name="connsiteX1" fmla="*/ 847129 w 847129"/>
                      <a:gd name="connsiteY1" fmla="*/ 0 h 556103"/>
                      <a:gd name="connsiteX2" fmla="*/ 847129 w 847129"/>
                      <a:gd name="connsiteY2" fmla="*/ 431039 h 556103"/>
                      <a:gd name="connsiteX3" fmla="*/ 433532 w 847129"/>
                      <a:gd name="connsiteY3" fmla="*/ 553127 h 556103"/>
                      <a:gd name="connsiteX4" fmla="*/ 0 w 847129"/>
                      <a:gd name="connsiteY4" fmla="*/ 431039 h 556103"/>
                      <a:gd name="connsiteX5" fmla="*/ 0 w 847129"/>
                      <a:gd name="connsiteY5" fmla="*/ 0 h 556103"/>
                      <a:gd name="connsiteX0" fmla="*/ 0 w 847129"/>
                      <a:gd name="connsiteY0" fmla="*/ 0 h 555180"/>
                      <a:gd name="connsiteX1" fmla="*/ 847129 w 847129"/>
                      <a:gd name="connsiteY1" fmla="*/ 0 h 555180"/>
                      <a:gd name="connsiteX2" fmla="*/ 847129 w 847129"/>
                      <a:gd name="connsiteY2" fmla="*/ 431039 h 555180"/>
                      <a:gd name="connsiteX3" fmla="*/ 433532 w 847129"/>
                      <a:gd name="connsiteY3" fmla="*/ 553127 h 555180"/>
                      <a:gd name="connsiteX4" fmla="*/ 0 w 847129"/>
                      <a:gd name="connsiteY4" fmla="*/ 431039 h 555180"/>
                      <a:gd name="connsiteX5" fmla="*/ 0 w 847129"/>
                      <a:gd name="connsiteY5" fmla="*/ 0 h 555180"/>
                      <a:gd name="connsiteX0" fmla="*/ 0 w 847129"/>
                      <a:gd name="connsiteY0" fmla="*/ 0 h 555876"/>
                      <a:gd name="connsiteX1" fmla="*/ 847129 w 847129"/>
                      <a:gd name="connsiteY1" fmla="*/ 0 h 555876"/>
                      <a:gd name="connsiteX2" fmla="*/ 847129 w 847129"/>
                      <a:gd name="connsiteY2" fmla="*/ 431039 h 555876"/>
                      <a:gd name="connsiteX3" fmla="*/ 433532 w 847129"/>
                      <a:gd name="connsiteY3" fmla="*/ 553127 h 555876"/>
                      <a:gd name="connsiteX4" fmla="*/ 0 w 847129"/>
                      <a:gd name="connsiteY4" fmla="*/ 431039 h 555876"/>
                      <a:gd name="connsiteX5" fmla="*/ 0 w 847129"/>
                      <a:gd name="connsiteY5" fmla="*/ 0 h 555876"/>
                      <a:gd name="connsiteX0" fmla="*/ 0 w 847129"/>
                      <a:gd name="connsiteY0" fmla="*/ 0 h 553225"/>
                      <a:gd name="connsiteX1" fmla="*/ 847129 w 847129"/>
                      <a:gd name="connsiteY1" fmla="*/ 0 h 553225"/>
                      <a:gd name="connsiteX2" fmla="*/ 847129 w 847129"/>
                      <a:gd name="connsiteY2" fmla="*/ 431039 h 553225"/>
                      <a:gd name="connsiteX3" fmla="*/ 433532 w 847129"/>
                      <a:gd name="connsiteY3" fmla="*/ 553127 h 553225"/>
                      <a:gd name="connsiteX4" fmla="*/ 0 w 847129"/>
                      <a:gd name="connsiteY4" fmla="*/ 431039 h 553225"/>
                      <a:gd name="connsiteX5" fmla="*/ 0 w 847129"/>
                      <a:gd name="connsiteY5" fmla="*/ 0 h 553225"/>
                      <a:gd name="connsiteX0" fmla="*/ 0 w 847129"/>
                      <a:gd name="connsiteY0" fmla="*/ 0 h 554737"/>
                      <a:gd name="connsiteX1" fmla="*/ 847129 w 847129"/>
                      <a:gd name="connsiteY1" fmla="*/ 0 h 554737"/>
                      <a:gd name="connsiteX2" fmla="*/ 847129 w 847129"/>
                      <a:gd name="connsiteY2" fmla="*/ 431039 h 554737"/>
                      <a:gd name="connsiteX3" fmla="*/ 433532 w 847129"/>
                      <a:gd name="connsiteY3" fmla="*/ 553127 h 554737"/>
                      <a:gd name="connsiteX4" fmla="*/ 0 w 847129"/>
                      <a:gd name="connsiteY4" fmla="*/ 431039 h 554737"/>
                      <a:gd name="connsiteX5" fmla="*/ 0 w 847129"/>
                      <a:gd name="connsiteY5" fmla="*/ 0 h 554737"/>
                      <a:gd name="connsiteX0" fmla="*/ 0 w 847129"/>
                      <a:gd name="connsiteY0" fmla="*/ 0 h 554737"/>
                      <a:gd name="connsiteX1" fmla="*/ 847129 w 847129"/>
                      <a:gd name="connsiteY1" fmla="*/ 0 h 554737"/>
                      <a:gd name="connsiteX2" fmla="*/ 847129 w 847129"/>
                      <a:gd name="connsiteY2" fmla="*/ 431039 h 554737"/>
                      <a:gd name="connsiteX3" fmla="*/ 433532 w 847129"/>
                      <a:gd name="connsiteY3" fmla="*/ 553127 h 554737"/>
                      <a:gd name="connsiteX4" fmla="*/ 0 w 847129"/>
                      <a:gd name="connsiteY4" fmla="*/ 431039 h 554737"/>
                      <a:gd name="connsiteX5" fmla="*/ 0 w 847129"/>
                      <a:gd name="connsiteY5" fmla="*/ 0 h 554737"/>
                      <a:gd name="connsiteX0" fmla="*/ 0 w 847129"/>
                      <a:gd name="connsiteY0" fmla="*/ 0 h 554737"/>
                      <a:gd name="connsiteX1" fmla="*/ 847129 w 847129"/>
                      <a:gd name="connsiteY1" fmla="*/ 0 h 554737"/>
                      <a:gd name="connsiteX2" fmla="*/ 847129 w 847129"/>
                      <a:gd name="connsiteY2" fmla="*/ 431039 h 554737"/>
                      <a:gd name="connsiteX3" fmla="*/ 433532 w 847129"/>
                      <a:gd name="connsiteY3" fmla="*/ 553127 h 554737"/>
                      <a:gd name="connsiteX4" fmla="*/ 0 w 847129"/>
                      <a:gd name="connsiteY4" fmla="*/ 431039 h 554737"/>
                      <a:gd name="connsiteX5" fmla="*/ 0 w 847129"/>
                      <a:gd name="connsiteY5" fmla="*/ 0 h 554737"/>
                      <a:gd name="connsiteX0" fmla="*/ 0 w 847129"/>
                      <a:gd name="connsiteY0" fmla="*/ 0 h 554737"/>
                      <a:gd name="connsiteX1" fmla="*/ 847129 w 847129"/>
                      <a:gd name="connsiteY1" fmla="*/ 0 h 554737"/>
                      <a:gd name="connsiteX2" fmla="*/ 847129 w 847129"/>
                      <a:gd name="connsiteY2" fmla="*/ 431039 h 554737"/>
                      <a:gd name="connsiteX3" fmla="*/ 433532 w 847129"/>
                      <a:gd name="connsiteY3" fmla="*/ 553127 h 554737"/>
                      <a:gd name="connsiteX4" fmla="*/ 0 w 847129"/>
                      <a:gd name="connsiteY4" fmla="*/ 431039 h 554737"/>
                      <a:gd name="connsiteX5" fmla="*/ 0 w 847129"/>
                      <a:gd name="connsiteY5" fmla="*/ 0 h 554737"/>
                      <a:gd name="connsiteX0" fmla="*/ 0 w 847129"/>
                      <a:gd name="connsiteY0" fmla="*/ 0 h 554737"/>
                      <a:gd name="connsiteX1" fmla="*/ 847129 w 847129"/>
                      <a:gd name="connsiteY1" fmla="*/ 0 h 554737"/>
                      <a:gd name="connsiteX2" fmla="*/ 847129 w 847129"/>
                      <a:gd name="connsiteY2" fmla="*/ 431039 h 554737"/>
                      <a:gd name="connsiteX3" fmla="*/ 433532 w 847129"/>
                      <a:gd name="connsiteY3" fmla="*/ 553127 h 554737"/>
                      <a:gd name="connsiteX4" fmla="*/ 0 w 847129"/>
                      <a:gd name="connsiteY4" fmla="*/ 431039 h 554737"/>
                      <a:gd name="connsiteX5" fmla="*/ 0 w 847129"/>
                      <a:gd name="connsiteY5" fmla="*/ 0 h 554737"/>
                      <a:gd name="connsiteX0" fmla="*/ 0 w 847129"/>
                      <a:gd name="connsiteY0" fmla="*/ 0 h 554737"/>
                      <a:gd name="connsiteX1" fmla="*/ 847129 w 847129"/>
                      <a:gd name="connsiteY1" fmla="*/ 0 h 554737"/>
                      <a:gd name="connsiteX2" fmla="*/ 847129 w 847129"/>
                      <a:gd name="connsiteY2" fmla="*/ 431039 h 554737"/>
                      <a:gd name="connsiteX3" fmla="*/ 433532 w 847129"/>
                      <a:gd name="connsiteY3" fmla="*/ 553127 h 554737"/>
                      <a:gd name="connsiteX4" fmla="*/ 0 w 847129"/>
                      <a:gd name="connsiteY4" fmla="*/ 431039 h 554737"/>
                      <a:gd name="connsiteX5" fmla="*/ 0 w 847129"/>
                      <a:gd name="connsiteY5" fmla="*/ 0 h 554737"/>
                      <a:gd name="connsiteX0" fmla="*/ 0 w 847129"/>
                      <a:gd name="connsiteY0" fmla="*/ 0 h 554737"/>
                      <a:gd name="connsiteX1" fmla="*/ 847129 w 847129"/>
                      <a:gd name="connsiteY1" fmla="*/ 0 h 554737"/>
                      <a:gd name="connsiteX2" fmla="*/ 847129 w 847129"/>
                      <a:gd name="connsiteY2" fmla="*/ 431039 h 554737"/>
                      <a:gd name="connsiteX3" fmla="*/ 433532 w 847129"/>
                      <a:gd name="connsiteY3" fmla="*/ 553127 h 554737"/>
                      <a:gd name="connsiteX4" fmla="*/ 2492 w 847129"/>
                      <a:gd name="connsiteY4" fmla="*/ 403632 h 554737"/>
                      <a:gd name="connsiteX5" fmla="*/ 0 w 847129"/>
                      <a:gd name="connsiteY5" fmla="*/ 0 h 554737"/>
                      <a:gd name="connsiteX0" fmla="*/ 0 w 847129"/>
                      <a:gd name="connsiteY0" fmla="*/ 0 h 554737"/>
                      <a:gd name="connsiteX1" fmla="*/ 847129 w 847129"/>
                      <a:gd name="connsiteY1" fmla="*/ 0 h 554737"/>
                      <a:gd name="connsiteX2" fmla="*/ 847129 w 847129"/>
                      <a:gd name="connsiteY2" fmla="*/ 431039 h 554737"/>
                      <a:gd name="connsiteX3" fmla="*/ 433532 w 847129"/>
                      <a:gd name="connsiteY3" fmla="*/ 553127 h 554737"/>
                      <a:gd name="connsiteX4" fmla="*/ 2492 w 847129"/>
                      <a:gd name="connsiteY4" fmla="*/ 416090 h 554737"/>
                      <a:gd name="connsiteX5" fmla="*/ 0 w 847129"/>
                      <a:gd name="connsiteY5" fmla="*/ 0 h 554737"/>
                      <a:gd name="connsiteX0" fmla="*/ 0 w 847129"/>
                      <a:gd name="connsiteY0" fmla="*/ 0 h 554737"/>
                      <a:gd name="connsiteX1" fmla="*/ 847129 w 847129"/>
                      <a:gd name="connsiteY1" fmla="*/ 0 h 554737"/>
                      <a:gd name="connsiteX2" fmla="*/ 847129 w 847129"/>
                      <a:gd name="connsiteY2" fmla="*/ 431039 h 554737"/>
                      <a:gd name="connsiteX3" fmla="*/ 433532 w 847129"/>
                      <a:gd name="connsiteY3" fmla="*/ 553127 h 554737"/>
                      <a:gd name="connsiteX4" fmla="*/ 2492 w 847129"/>
                      <a:gd name="connsiteY4" fmla="*/ 416090 h 554737"/>
                      <a:gd name="connsiteX5" fmla="*/ 0 w 847129"/>
                      <a:gd name="connsiteY5" fmla="*/ 0 h 554737"/>
                      <a:gd name="connsiteX0" fmla="*/ 0 w 847129"/>
                      <a:gd name="connsiteY0" fmla="*/ 0 h 554737"/>
                      <a:gd name="connsiteX1" fmla="*/ 847129 w 847129"/>
                      <a:gd name="connsiteY1" fmla="*/ 0 h 554737"/>
                      <a:gd name="connsiteX2" fmla="*/ 847129 w 847129"/>
                      <a:gd name="connsiteY2" fmla="*/ 431039 h 554737"/>
                      <a:gd name="connsiteX3" fmla="*/ 433532 w 847129"/>
                      <a:gd name="connsiteY3" fmla="*/ 553127 h 554737"/>
                      <a:gd name="connsiteX4" fmla="*/ 2492 w 847129"/>
                      <a:gd name="connsiteY4" fmla="*/ 416090 h 554737"/>
                      <a:gd name="connsiteX5" fmla="*/ 0 w 847129"/>
                      <a:gd name="connsiteY5" fmla="*/ 0 h 554737"/>
                      <a:gd name="connsiteX0" fmla="*/ 0 w 847129"/>
                      <a:gd name="connsiteY0" fmla="*/ 0 h 555135"/>
                      <a:gd name="connsiteX1" fmla="*/ 847129 w 847129"/>
                      <a:gd name="connsiteY1" fmla="*/ 0 h 555135"/>
                      <a:gd name="connsiteX2" fmla="*/ 847129 w 847129"/>
                      <a:gd name="connsiteY2" fmla="*/ 431039 h 555135"/>
                      <a:gd name="connsiteX3" fmla="*/ 433532 w 847129"/>
                      <a:gd name="connsiteY3" fmla="*/ 553127 h 555135"/>
                      <a:gd name="connsiteX4" fmla="*/ 2492 w 847129"/>
                      <a:gd name="connsiteY4" fmla="*/ 416090 h 555135"/>
                      <a:gd name="connsiteX5" fmla="*/ 0 w 847129"/>
                      <a:gd name="connsiteY5" fmla="*/ 0 h 555135"/>
                      <a:gd name="connsiteX0" fmla="*/ 0 w 847129"/>
                      <a:gd name="connsiteY0" fmla="*/ 0 h 555135"/>
                      <a:gd name="connsiteX1" fmla="*/ 847129 w 847129"/>
                      <a:gd name="connsiteY1" fmla="*/ 0 h 555135"/>
                      <a:gd name="connsiteX2" fmla="*/ 847129 w 847129"/>
                      <a:gd name="connsiteY2" fmla="*/ 431039 h 555135"/>
                      <a:gd name="connsiteX3" fmla="*/ 433532 w 847129"/>
                      <a:gd name="connsiteY3" fmla="*/ 553127 h 555135"/>
                      <a:gd name="connsiteX4" fmla="*/ 2492 w 847129"/>
                      <a:gd name="connsiteY4" fmla="*/ 401141 h 555135"/>
                      <a:gd name="connsiteX5" fmla="*/ 0 w 847129"/>
                      <a:gd name="connsiteY5" fmla="*/ 0 h 555135"/>
                      <a:gd name="connsiteX0" fmla="*/ 0 w 847129"/>
                      <a:gd name="connsiteY0" fmla="*/ 0 h 554728"/>
                      <a:gd name="connsiteX1" fmla="*/ 847129 w 847129"/>
                      <a:gd name="connsiteY1" fmla="*/ 0 h 554728"/>
                      <a:gd name="connsiteX2" fmla="*/ 847129 w 847129"/>
                      <a:gd name="connsiteY2" fmla="*/ 413598 h 554728"/>
                      <a:gd name="connsiteX3" fmla="*/ 433532 w 847129"/>
                      <a:gd name="connsiteY3" fmla="*/ 553127 h 554728"/>
                      <a:gd name="connsiteX4" fmla="*/ 2492 w 847129"/>
                      <a:gd name="connsiteY4" fmla="*/ 401141 h 554728"/>
                      <a:gd name="connsiteX5" fmla="*/ 0 w 847129"/>
                      <a:gd name="connsiteY5" fmla="*/ 0 h 554728"/>
                      <a:gd name="connsiteX0" fmla="*/ 0 w 847129"/>
                      <a:gd name="connsiteY0" fmla="*/ 0 h 554728"/>
                      <a:gd name="connsiteX1" fmla="*/ 847129 w 847129"/>
                      <a:gd name="connsiteY1" fmla="*/ 0 h 554728"/>
                      <a:gd name="connsiteX2" fmla="*/ 847129 w 847129"/>
                      <a:gd name="connsiteY2" fmla="*/ 413598 h 554728"/>
                      <a:gd name="connsiteX3" fmla="*/ 433532 w 847129"/>
                      <a:gd name="connsiteY3" fmla="*/ 553127 h 554728"/>
                      <a:gd name="connsiteX4" fmla="*/ 2492 w 847129"/>
                      <a:gd name="connsiteY4" fmla="*/ 401141 h 554728"/>
                      <a:gd name="connsiteX5" fmla="*/ 0 w 847129"/>
                      <a:gd name="connsiteY5" fmla="*/ 0 h 554728"/>
                      <a:gd name="connsiteX0" fmla="*/ 0 w 847129"/>
                      <a:gd name="connsiteY0" fmla="*/ 0 h 458649"/>
                      <a:gd name="connsiteX1" fmla="*/ 847129 w 847129"/>
                      <a:gd name="connsiteY1" fmla="*/ 0 h 458649"/>
                      <a:gd name="connsiteX2" fmla="*/ 847129 w 847129"/>
                      <a:gd name="connsiteY2" fmla="*/ 413598 h 458649"/>
                      <a:gd name="connsiteX3" fmla="*/ 2492 w 847129"/>
                      <a:gd name="connsiteY3" fmla="*/ 401141 h 458649"/>
                      <a:gd name="connsiteX4" fmla="*/ 0 w 847129"/>
                      <a:gd name="connsiteY4" fmla="*/ 0 h 458649"/>
                      <a:gd name="connsiteX0" fmla="*/ 0 w 847129"/>
                      <a:gd name="connsiteY0" fmla="*/ 0 h 524522"/>
                      <a:gd name="connsiteX1" fmla="*/ 847129 w 847129"/>
                      <a:gd name="connsiteY1" fmla="*/ 0 h 524522"/>
                      <a:gd name="connsiteX2" fmla="*/ 847129 w 847129"/>
                      <a:gd name="connsiteY2" fmla="*/ 413598 h 524522"/>
                      <a:gd name="connsiteX3" fmla="*/ 2492 w 847129"/>
                      <a:gd name="connsiteY3" fmla="*/ 401141 h 524522"/>
                      <a:gd name="connsiteX4" fmla="*/ 0 w 847129"/>
                      <a:gd name="connsiteY4" fmla="*/ 0 h 524522"/>
                      <a:gd name="connsiteX0" fmla="*/ 0 w 847129"/>
                      <a:gd name="connsiteY0" fmla="*/ 0 h 556760"/>
                      <a:gd name="connsiteX1" fmla="*/ 847129 w 847129"/>
                      <a:gd name="connsiteY1" fmla="*/ 0 h 556760"/>
                      <a:gd name="connsiteX2" fmla="*/ 847129 w 847129"/>
                      <a:gd name="connsiteY2" fmla="*/ 413598 h 556760"/>
                      <a:gd name="connsiteX3" fmla="*/ 2492 w 847129"/>
                      <a:gd name="connsiteY3" fmla="*/ 401141 h 556760"/>
                      <a:gd name="connsiteX4" fmla="*/ 0 w 847129"/>
                      <a:gd name="connsiteY4" fmla="*/ 0 h 556760"/>
                      <a:gd name="connsiteX0" fmla="*/ 0 w 847129"/>
                      <a:gd name="connsiteY0" fmla="*/ 0 h 558720"/>
                      <a:gd name="connsiteX1" fmla="*/ 847129 w 847129"/>
                      <a:gd name="connsiteY1" fmla="*/ 0 h 558720"/>
                      <a:gd name="connsiteX2" fmla="*/ 847129 w 847129"/>
                      <a:gd name="connsiteY2" fmla="*/ 413598 h 558720"/>
                      <a:gd name="connsiteX3" fmla="*/ 2492 w 847129"/>
                      <a:gd name="connsiteY3" fmla="*/ 401141 h 558720"/>
                      <a:gd name="connsiteX4" fmla="*/ 0 w 847129"/>
                      <a:gd name="connsiteY4" fmla="*/ 0 h 558720"/>
                      <a:gd name="connsiteX0" fmla="*/ 0 w 847129"/>
                      <a:gd name="connsiteY0" fmla="*/ 0 h 556760"/>
                      <a:gd name="connsiteX1" fmla="*/ 847129 w 847129"/>
                      <a:gd name="connsiteY1" fmla="*/ 0 h 556760"/>
                      <a:gd name="connsiteX2" fmla="*/ 847129 w 847129"/>
                      <a:gd name="connsiteY2" fmla="*/ 413598 h 556760"/>
                      <a:gd name="connsiteX3" fmla="*/ 2492 w 847129"/>
                      <a:gd name="connsiteY3" fmla="*/ 401141 h 556760"/>
                      <a:gd name="connsiteX4" fmla="*/ 0 w 847129"/>
                      <a:gd name="connsiteY4" fmla="*/ 0 h 556760"/>
                      <a:gd name="connsiteX0" fmla="*/ 0 w 847129"/>
                      <a:gd name="connsiteY0" fmla="*/ 0 h 558539"/>
                      <a:gd name="connsiteX1" fmla="*/ 847129 w 847129"/>
                      <a:gd name="connsiteY1" fmla="*/ 0 h 558539"/>
                      <a:gd name="connsiteX2" fmla="*/ 847129 w 847129"/>
                      <a:gd name="connsiteY2" fmla="*/ 413598 h 558539"/>
                      <a:gd name="connsiteX3" fmla="*/ 2492 w 847129"/>
                      <a:gd name="connsiteY3" fmla="*/ 401141 h 558539"/>
                      <a:gd name="connsiteX4" fmla="*/ 0 w 847129"/>
                      <a:gd name="connsiteY4" fmla="*/ 0 h 558539"/>
                      <a:gd name="connsiteX0" fmla="*/ 0 w 847129"/>
                      <a:gd name="connsiteY0" fmla="*/ 0 h 558539"/>
                      <a:gd name="connsiteX1" fmla="*/ 847129 w 847129"/>
                      <a:gd name="connsiteY1" fmla="*/ 0 h 558539"/>
                      <a:gd name="connsiteX2" fmla="*/ 847129 w 847129"/>
                      <a:gd name="connsiteY2" fmla="*/ 413598 h 558539"/>
                      <a:gd name="connsiteX3" fmla="*/ 2492 w 847129"/>
                      <a:gd name="connsiteY3" fmla="*/ 401141 h 558539"/>
                      <a:gd name="connsiteX4" fmla="*/ 0 w 847129"/>
                      <a:gd name="connsiteY4" fmla="*/ 0 h 558539"/>
                      <a:gd name="connsiteX0" fmla="*/ 0 w 847129"/>
                      <a:gd name="connsiteY0" fmla="*/ 0 h 561233"/>
                      <a:gd name="connsiteX1" fmla="*/ 847129 w 847129"/>
                      <a:gd name="connsiteY1" fmla="*/ 0 h 561233"/>
                      <a:gd name="connsiteX2" fmla="*/ 847129 w 847129"/>
                      <a:gd name="connsiteY2" fmla="*/ 413598 h 561233"/>
                      <a:gd name="connsiteX3" fmla="*/ 2492 w 847129"/>
                      <a:gd name="connsiteY3" fmla="*/ 401141 h 561233"/>
                      <a:gd name="connsiteX4" fmla="*/ 0 w 847129"/>
                      <a:gd name="connsiteY4" fmla="*/ 0 h 561233"/>
                      <a:gd name="connsiteX0" fmla="*/ 0 w 847129"/>
                      <a:gd name="connsiteY0" fmla="*/ 0 h 561233"/>
                      <a:gd name="connsiteX1" fmla="*/ 847129 w 847129"/>
                      <a:gd name="connsiteY1" fmla="*/ 0 h 561233"/>
                      <a:gd name="connsiteX2" fmla="*/ 847129 w 847129"/>
                      <a:gd name="connsiteY2" fmla="*/ 413598 h 561233"/>
                      <a:gd name="connsiteX3" fmla="*/ 1290 w 847129"/>
                      <a:gd name="connsiteY3" fmla="*/ 401141 h 561233"/>
                      <a:gd name="connsiteX4" fmla="*/ 0 w 847129"/>
                      <a:gd name="connsiteY4" fmla="*/ 0 h 561233"/>
                      <a:gd name="connsiteX0" fmla="*/ 0 w 847129"/>
                      <a:gd name="connsiteY0" fmla="*/ 0 h 561588"/>
                      <a:gd name="connsiteX1" fmla="*/ 847129 w 847129"/>
                      <a:gd name="connsiteY1" fmla="*/ 0 h 561588"/>
                      <a:gd name="connsiteX2" fmla="*/ 847129 w 847129"/>
                      <a:gd name="connsiteY2" fmla="*/ 413598 h 561588"/>
                      <a:gd name="connsiteX3" fmla="*/ 1891 w 847129"/>
                      <a:gd name="connsiteY3" fmla="*/ 401818 h 561588"/>
                      <a:gd name="connsiteX4" fmla="*/ 0 w 847129"/>
                      <a:gd name="connsiteY4" fmla="*/ 0 h 561588"/>
                      <a:gd name="connsiteX0" fmla="*/ 0 w 846528"/>
                      <a:gd name="connsiteY0" fmla="*/ 0 h 561588"/>
                      <a:gd name="connsiteX1" fmla="*/ 846528 w 846528"/>
                      <a:gd name="connsiteY1" fmla="*/ 0 h 561588"/>
                      <a:gd name="connsiteX2" fmla="*/ 846528 w 846528"/>
                      <a:gd name="connsiteY2" fmla="*/ 413598 h 561588"/>
                      <a:gd name="connsiteX3" fmla="*/ 1290 w 846528"/>
                      <a:gd name="connsiteY3" fmla="*/ 401818 h 561588"/>
                      <a:gd name="connsiteX4" fmla="*/ 0 w 846528"/>
                      <a:gd name="connsiteY4" fmla="*/ 0 h 561588"/>
                      <a:gd name="connsiteX0" fmla="*/ 0 w 846528"/>
                      <a:gd name="connsiteY0" fmla="*/ 0 h 561588"/>
                      <a:gd name="connsiteX1" fmla="*/ 846528 w 846528"/>
                      <a:gd name="connsiteY1" fmla="*/ 0 h 561588"/>
                      <a:gd name="connsiteX2" fmla="*/ 846528 w 846528"/>
                      <a:gd name="connsiteY2" fmla="*/ 413598 h 561588"/>
                      <a:gd name="connsiteX3" fmla="*/ 1290 w 846528"/>
                      <a:gd name="connsiteY3" fmla="*/ 401818 h 561588"/>
                      <a:gd name="connsiteX4" fmla="*/ 0 w 846528"/>
                      <a:gd name="connsiteY4" fmla="*/ 0 h 561588"/>
                      <a:gd name="connsiteX0" fmla="*/ 0 w 846528"/>
                      <a:gd name="connsiteY0" fmla="*/ 0 h 561588"/>
                      <a:gd name="connsiteX1" fmla="*/ 846528 w 846528"/>
                      <a:gd name="connsiteY1" fmla="*/ 0 h 561588"/>
                      <a:gd name="connsiteX2" fmla="*/ 846528 w 846528"/>
                      <a:gd name="connsiteY2" fmla="*/ 413598 h 561588"/>
                      <a:gd name="connsiteX3" fmla="*/ 1290 w 846528"/>
                      <a:gd name="connsiteY3" fmla="*/ 401818 h 561588"/>
                      <a:gd name="connsiteX4" fmla="*/ 0 w 846528"/>
                      <a:gd name="connsiteY4" fmla="*/ 0 h 561588"/>
                      <a:gd name="connsiteX0" fmla="*/ 0 w 846528"/>
                      <a:gd name="connsiteY0" fmla="*/ 0 h 561588"/>
                      <a:gd name="connsiteX1" fmla="*/ 846528 w 846528"/>
                      <a:gd name="connsiteY1" fmla="*/ 0 h 561588"/>
                      <a:gd name="connsiteX2" fmla="*/ 846528 w 846528"/>
                      <a:gd name="connsiteY2" fmla="*/ 413598 h 561588"/>
                      <a:gd name="connsiteX3" fmla="*/ 1290 w 846528"/>
                      <a:gd name="connsiteY3" fmla="*/ 401818 h 561588"/>
                      <a:gd name="connsiteX4" fmla="*/ 0 w 846528"/>
                      <a:gd name="connsiteY4" fmla="*/ 0 h 561588"/>
                      <a:gd name="connsiteX0" fmla="*/ 0 w 846528"/>
                      <a:gd name="connsiteY0" fmla="*/ 0 h 561588"/>
                      <a:gd name="connsiteX1" fmla="*/ 846528 w 846528"/>
                      <a:gd name="connsiteY1" fmla="*/ 0 h 561588"/>
                      <a:gd name="connsiteX2" fmla="*/ 846528 w 846528"/>
                      <a:gd name="connsiteY2" fmla="*/ 413598 h 561588"/>
                      <a:gd name="connsiteX3" fmla="*/ 1290 w 846528"/>
                      <a:gd name="connsiteY3" fmla="*/ 401818 h 561588"/>
                      <a:gd name="connsiteX4" fmla="*/ 0 w 846528"/>
                      <a:gd name="connsiteY4" fmla="*/ 0 h 561588"/>
                      <a:gd name="connsiteX0" fmla="*/ 0 w 846528"/>
                      <a:gd name="connsiteY0" fmla="*/ 0 h 561233"/>
                      <a:gd name="connsiteX1" fmla="*/ 846528 w 846528"/>
                      <a:gd name="connsiteY1" fmla="*/ 0 h 561233"/>
                      <a:gd name="connsiteX2" fmla="*/ 846528 w 846528"/>
                      <a:gd name="connsiteY2" fmla="*/ 413598 h 561233"/>
                      <a:gd name="connsiteX3" fmla="*/ 689 w 846528"/>
                      <a:gd name="connsiteY3" fmla="*/ 401141 h 561233"/>
                      <a:gd name="connsiteX4" fmla="*/ 0 w 846528"/>
                      <a:gd name="connsiteY4" fmla="*/ 0 h 561233"/>
                      <a:gd name="connsiteX0" fmla="*/ 0 w 846528"/>
                      <a:gd name="connsiteY0" fmla="*/ 0 h 561233"/>
                      <a:gd name="connsiteX1" fmla="*/ 846528 w 846528"/>
                      <a:gd name="connsiteY1" fmla="*/ 0 h 561233"/>
                      <a:gd name="connsiteX2" fmla="*/ 846528 w 846528"/>
                      <a:gd name="connsiteY2" fmla="*/ 413598 h 561233"/>
                      <a:gd name="connsiteX3" fmla="*/ 689 w 846528"/>
                      <a:gd name="connsiteY3" fmla="*/ 401141 h 561233"/>
                      <a:gd name="connsiteX4" fmla="*/ 0 w 846528"/>
                      <a:gd name="connsiteY4" fmla="*/ 0 h 561233"/>
                      <a:gd name="connsiteX0" fmla="*/ 0 w 845927"/>
                      <a:gd name="connsiteY0" fmla="*/ 677 h 561233"/>
                      <a:gd name="connsiteX1" fmla="*/ 845927 w 845927"/>
                      <a:gd name="connsiteY1" fmla="*/ 0 h 561233"/>
                      <a:gd name="connsiteX2" fmla="*/ 845927 w 845927"/>
                      <a:gd name="connsiteY2" fmla="*/ 413598 h 561233"/>
                      <a:gd name="connsiteX3" fmla="*/ 88 w 845927"/>
                      <a:gd name="connsiteY3" fmla="*/ 401141 h 561233"/>
                      <a:gd name="connsiteX4" fmla="*/ 0 w 845927"/>
                      <a:gd name="connsiteY4" fmla="*/ 677 h 56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927" h="561233">
                        <a:moveTo>
                          <a:pt x="0" y="677"/>
                        </a:moveTo>
                        <a:lnTo>
                          <a:pt x="845927" y="0"/>
                        </a:lnTo>
                        <a:lnTo>
                          <a:pt x="845927" y="413598"/>
                        </a:lnTo>
                        <a:cubicBezTo>
                          <a:pt x="804816" y="592575"/>
                          <a:pt x="86461" y="632025"/>
                          <a:pt x="88" y="401141"/>
                        </a:cubicBezTo>
                        <a:cubicBezTo>
                          <a:pt x="-142" y="266597"/>
                          <a:pt x="831" y="135221"/>
                          <a:pt x="0" y="677"/>
                        </a:cubicBezTo>
                        <a:close/>
                      </a:path>
                    </a:pathLst>
                  </a:custGeom>
                  <a:solidFill>
                    <a:schemeClr val="bg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rial" panose="020B0604020202020204" pitchFamily="34" charset="0"/>
                      <a:cs typeface="Arial" panose="020B0604020202020204" pitchFamily="34" charset="0"/>
                    </a:endParaRPr>
                  </a:p>
                </p:txBody>
              </p:sp>
            </p:grpSp>
            <p:grpSp>
              <p:nvGrpSpPr>
                <p:cNvPr id="98" name="Group 97"/>
                <p:cNvGrpSpPr/>
                <p:nvPr/>
              </p:nvGrpSpPr>
              <p:grpSpPr>
                <a:xfrm>
                  <a:off x="677933" y="1814992"/>
                  <a:ext cx="7843420" cy="3514528"/>
                  <a:chOff x="1587330" y="3433611"/>
                  <a:chExt cx="1980368" cy="887376"/>
                </a:xfrm>
              </p:grpSpPr>
              <p:grpSp>
                <p:nvGrpSpPr>
                  <p:cNvPr id="99" name="Group 98"/>
                  <p:cNvGrpSpPr/>
                  <p:nvPr/>
                </p:nvGrpSpPr>
                <p:grpSpPr>
                  <a:xfrm>
                    <a:off x="1587330" y="3433611"/>
                    <a:ext cx="1980368" cy="675233"/>
                    <a:chOff x="1587330" y="3433611"/>
                    <a:chExt cx="1980368" cy="675233"/>
                  </a:xfrm>
                </p:grpSpPr>
                <p:sp>
                  <p:nvSpPr>
                    <p:cNvPr id="102" name="Rectangle 1"/>
                    <p:cNvSpPr/>
                    <p:nvPr/>
                  </p:nvSpPr>
                  <p:spPr>
                    <a:xfrm>
                      <a:off x="1587330" y="3433611"/>
                      <a:ext cx="1980368" cy="675233"/>
                    </a:xfrm>
                    <a:custGeom>
                      <a:avLst/>
                      <a:gdLst>
                        <a:gd name="connsiteX0" fmla="*/ 0 w 1483019"/>
                        <a:gd name="connsiteY0" fmla="*/ 0 h 653143"/>
                        <a:gd name="connsiteX1" fmla="*/ 1483019 w 1483019"/>
                        <a:gd name="connsiteY1" fmla="*/ 0 h 653143"/>
                        <a:gd name="connsiteX2" fmla="*/ 1483019 w 1483019"/>
                        <a:gd name="connsiteY2" fmla="*/ 653143 h 653143"/>
                        <a:gd name="connsiteX3" fmla="*/ 0 w 1483019"/>
                        <a:gd name="connsiteY3" fmla="*/ 653143 h 653143"/>
                        <a:gd name="connsiteX4" fmla="*/ 0 w 1483019"/>
                        <a:gd name="connsiteY4" fmla="*/ 0 h 653143"/>
                        <a:gd name="connsiteX0" fmla="*/ 0 w 1713540"/>
                        <a:gd name="connsiteY0" fmla="*/ 215153 h 653143"/>
                        <a:gd name="connsiteX1" fmla="*/ 1713540 w 1713540"/>
                        <a:gd name="connsiteY1" fmla="*/ 0 h 653143"/>
                        <a:gd name="connsiteX2" fmla="*/ 1713540 w 1713540"/>
                        <a:gd name="connsiteY2" fmla="*/ 653143 h 653143"/>
                        <a:gd name="connsiteX3" fmla="*/ 230521 w 1713540"/>
                        <a:gd name="connsiteY3" fmla="*/ 653143 h 653143"/>
                        <a:gd name="connsiteX4" fmla="*/ 0 w 1713540"/>
                        <a:gd name="connsiteY4" fmla="*/ 215153 h 653143"/>
                        <a:gd name="connsiteX0" fmla="*/ 0 w 1813432"/>
                        <a:gd name="connsiteY0" fmla="*/ 176733 h 653143"/>
                        <a:gd name="connsiteX1" fmla="*/ 1813432 w 1813432"/>
                        <a:gd name="connsiteY1" fmla="*/ 0 h 653143"/>
                        <a:gd name="connsiteX2" fmla="*/ 1813432 w 1813432"/>
                        <a:gd name="connsiteY2" fmla="*/ 653143 h 653143"/>
                        <a:gd name="connsiteX3" fmla="*/ 330413 w 1813432"/>
                        <a:gd name="connsiteY3" fmla="*/ 653143 h 653143"/>
                        <a:gd name="connsiteX4" fmla="*/ 0 w 1813432"/>
                        <a:gd name="connsiteY4" fmla="*/ 176733 h 653143"/>
                        <a:gd name="connsiteX0" fmla="*/ 0 w 1813432"/>
                        <a:gd name="connsiteY0" fmla="*/ 338098 h 814508"/>
                        <a:gd name="connsiteX1" fmla="*/ 1021976 w 1813432"/>
                        <a:gd name="connsiteY1" fmla="*/ 0 h 814508"/>
                        <a:gd name="connsiteX2" fmla="*/ 1813432 w 1813432"/>
                        <a:gd name="connsiteY2" fmla="*/ 814508 h 814508"/>
                        <a:gd name="connsiteX3" fmla="*/ 330413 w 1813432"/>
                        <a:gd name="connsiteY3" fmla="*/ 814508 h 814508"/>
                        <a:gd name="connsiteX4" fmla="*/ 0 w 1813432"/>
                        <a:gd name="connsiteY4" fmla="*/ 338098 h 814508"/>
                        <a:gd name="connsiteX0" fmla="*/ 0 w 1990165"/>
                        <a:gd name="connsiteY0" fmla="*/ 338098 h 814508"/>
                        <a:gd name="connsiteX1" fmla="*/ 1021976 w 1990165"/>
                        <a:gd name="connsiteY1" fmla="*/ 0 h 814508"/>
                        <a:gd name="connsiteX2" fmla="*/ 1990165 w 1990165"/>
                        <a:gd name="connsiteY2" fmla="*/ 353466 h 814508"/>
                        <a:gd name="connsiteX3" fmla="*/ 330413 w 1990165"/>
                        <a:gd name="connsiteY3" fmla="*/ 814508 h 814508"/>
                        <a:gd name="connsiteX4" fmla="*/ 0 w 1990165"/>
                        <a:gd name="connsiteY4" fmla="*/ 338098 h 814508"/>
                        <a:gd name="connsiteX0" fmla="*/ 0 w 1990165"/>
                        <a:gd name="connsiteY0" fmla="*/ 338098 h 507146"/>
                        <a:gd name="connsiteX1" fmla="*/ 1021976 w 1990165"/>
                        <a:gd name="connsiteY1" fmla="*/ 0 h 507146"/>
                        <a:gd name="connsiteX2" fmla="*/ 1990165 w 1990165"/>
                        <a:gd name="connsiteY2" fmla="*/ 353466 h 507146"/>
                        <a:gd name="connsiteX3" fmla="*/ 806823 w 1990165"/>
                        <a:gd name="connsiteY3" fmla="*/ 507146 h 507146"/>
                        <a:gd name="connsiteX4" fmla="*/ 0 w 1990165"/>
                        <a:gd name="connsiteY4" fmla="*/ 338098 h 507146"/>
                        <a:gd name="connsiteX0" fmla="*/ 0 w 1990165"/>
                        <a:gd name="connsiteY0" fmla="*/ 338098 h 691563"/>
                        <a:gd name="connsiteX1" fmla="*/ 1021976 w 1990165"/>
                        <a:gd name="connsiteY1" fmla="*/ 0 h 691563"/>
                        <a:gd name="connsiteX2" fmla="*/ 1990165 w 1990165"/>
                        <a:gd name="connsiteY2" fmla="*/ 353466 h 691563"/>
                        <a:gd name="connsiteX3" fmla="*/ 1006608 w 1990165"/>
                        <a:gd name="connsiteY3" fmla="*/ 691563 h 691563"/>
                        <a:gd name="connsiteX4" fmla="*/ 0 w 1990165"/>
                        <a:gd name="connsiteY4" fmla="*/ 338098 h 691563"/>
                        <a:gd name="connsiteX0" fmla="*/ 0 w 1990165"/>
                        <a:gd name="connsiteY0" fmla="*/ 276049 h 629514"/>
                        <a:gd name="connsiteX1" fmla="*/ 1015445 w 1990165"/>
                        <a:gd name="connsiteY1" fmla="*/ 0 h 629514"/>
                        <a:gd name="connsiteX2" fmla="*/ 1990165 w 1990165"/>
                        <a:gd name="connsiteY2" fmla="*/ 291417 h 629514"/>
                        <a:gd name="connsiteX3" fmla="*/ 1006608 w 1990165"/>
                        <a:gd name="connsiteY3" fmla="*/ 629514 h 629514"/>
                        <a:gd name="connsiteX4" fmla="*/ 0 w 1990165"/>
                        <a:gd name="connsiteY4" fmla="*/ 276049 h 629514"/>
                        <a:gd name="connsiteX0" fmla="*/ 0 w 1990165"/>
                        <a:gd name="connsiteY0" fmla="*/ 259720 h 613185"/>
                        <a:gd name="connsiteX1" fmla="*/ 1021976 w 1990165"/>
                        <a:gd name="connsiteY1" fmla="*/ 0 h 613185"/>
                        <a:gd name="connsiteX2" fmla="*/ 1990165 w 1990165"/>
                        <a:gd name="connsiteY2" fmla="*/ 275088 h 613185"/>
                        <a:gd name="connsiteX3" fmla="*/ 1006608 w 1990165"/>
                        <a:gd name="connsiteY3" fmla="*/ 613185 h 613185"/>
                        <a:gd name="connsiteX4" fmla="*/ 0 w 1990165"/>
                        <a:gd name="connsiteY4" fmla="*/ 259720 h 613185"/>
                        <a:gd name="connsiteX0" fmla="*/ 0 w 1990165"/>
                        <a:gd name="connsiteY0" fmla="*/ 259720 h 613185"/>
                        <a:gd name="connsiteX1" fmla="*/ 1021976 w 1990165"/>
                        <a:gd name="connsiteY1" fmla="*/ 0 h 613185"/>
                        <a:gd name="connsiteX2" fmla="*/ 1990165 w 1990165"/>
                        <a:gd name="connsiteY2" fmla="*/ 275088 h 613185"/>
                        <a:gd name="connsiteX3" fmla="*/ 1006608 w 1990165"/>
                        <a:gd name="connsiteY3" fmla="*/ 613185 h 613185"/>
                        <a:gd name="connsiteX4" fmla="*/ 0 w 1990165"/>
                        <a:gd name="connsiteY4" fmla="*/ 259720 h 613185"/>
                        <a:gd name="connsiteX0" fmla="*/ 0 w 1990165"/>
                        <a:gd name="connsiteY0" fmla="*/ 334831 h 688296"/>
                        <a:gd name="connsiteX1" fmla="*/ 1005648 w 1990165"/>
                        <a:gd name="connsiteY1" fmla="*/ 0 h 688296"/>
                        <a:gd name="connsiteX2" fmla="*/ 1990165 w 1990165"/>
                        <a:gd name="connsiteY2" fmla="*/ 350199 h 688296"/>
                        <a:gd name="connsiteX3" fmla="*/ 1006608 w 1990165"/>
                        <a:gd name="connsiteY3" fmla="*/ 688296 h 688296"/>
                        <a:gd name="connsiteX4" fmla="*/ 0 w 1990165"/>
                        <a:gd name="connsiteY4" fmla="*/ 334831 h 688296"/>
                        <a:gd name="connsiteX0" fmla="*/ 0 w 1990165"/>
                        <a:gd name="connsiteY0" fmla="*/ 344628 h 698093"/>
                        <a:gd name="connsiteX1" fmla="*/ 1002382 w 1990165"/>
                        <a:gd name="connsiteY1" fmla="*/ 0 h 698093"/>
                        <a:gd name="connsiteX2" fmla="*/ 1990165 w 1990165"/>
                        <a:gd name="connsiteY2" fmla="*/ 359996 h 698093"/>
                        <a:gd name="connsiteX3" fmla="*/ 1006608 w 1990165"/>
                        <a:gd name="connsiteY3" fmla="*/ 698093 h 698093"/>
                        <a:gd name="connsiteX4" fmla="*/ 0 w 1990165"/>
                        <a:gd name="connsiteY4" fmla="*/ 344628 h 698093"/>
                        <a:gd name="connsiteX0" fmla="*/ 0 w 1898725"/>
                        <a:gd name="connsiteY0" fmla="*/ 321768 h 698093"/>
                        <a:gd name="connsiteX1" fmla="*/ 910942 w 1898725"/>
                        <a:gd name="connsiteY1" fmla="*/ 0 h 698093"/>
                        <a:gd name="connsiteX2" fmla="*/ 1898725 w 1898725"/>
                        <a:gd name="connsiteY2" fmla="*/ 359996 h 698093"/>
                        <a:gd name="connsiteX3" fmla="*/ 915168 w 1898725"/>
                        <a:gd name="connsiteY3" fmla="*/ 698093 h 698093"/>
                        <a:gd name="connsiteX4" fmla="*/ 0 w 1898725"/>
                        <a:gd name="connsiteY4" fmla="*/ 321768 h 698093"/>
                        <a:gd name="connsiteX0" fmla="*/ 0 w 1993430"/>
                        <a:gd name="connsiteY0" fmla="*/ 360957 h 698093"/>
                        <a:gd name="connsiteX1" fmla="*/ 1005647 w 1993430"/>
                        <a:gd name="connsiteY1" fmla="*/ 0 h 698093"/>
                        <a:gd name="connsiteX2" fmla="*/ 1993430 w 1993430"/>
                        <a:gd name="connsiteY2" fmla="*/ 359996 h 698093"/>
                        <a:gd name="connsiteX3" fmla="*/ 1009873 w 1993430"/>
                        <a:gd name="connsiteY3" fmla="*/ 698093 h 698093"/>
                        <a:gd name="connsiteX4" fmla="*/ 0 w 1993430"/>
                        <a:gd name="connsiteY4" fmla="*/ 360957 h 698093"/>
                        <a:gd name="connsiteX0" fmla="*/ 0 w 1993430"/>
                        <a:gd name="connsiteY0" fmla="*/ 360957 h 698093"/>
                        <a:gd name="connsiteX1" fmla="*/ 1005647 w 1993430"/>
                        <a:gd name="connsiteY1" fmla="*/ 0 h 698093"/>
                        <a:gd name="connsiteX2" fmla="*/ 1993430 w 1993430"/>
                        <a:gd name="connsiteY2" fmla="*/ 359996 h 698093"/>
                        <a:gd name="connsiteX3" fmla="*/ 1009873 w 1993430"/>
                        <a:gd name="connsiteY3" fmla="*/ 698093 h 698093"/>
                        <a:gd name="connsiteX4" fmla="*/ 0 w 1993430"/>
                        <a:gd name="connsiteY4" fmla="*/ 360957 h 698093"/>
                        <a:gd name="connsiteX0" fmla="*/ 0 w 1993430"/>
                        <a:gd name="connsiteY0" fmla="*/ 360957 h 665436"/>
                        <a:gd name="connsiteX1" fmla="*/ 1005647 w 1993430"/>
                        <a:gd name="connsiteY1" fmla="*/ 0 h 665436"/>
                        <a:gd name="connsiteX2" fmla="*/ 1993430 w 1993430"/>
                        <a:gd name="connsiteY2" fmla="*/ 359996 h 665436"/>
                        <a:gd name="connsiteX3" fmla="*/ 1013139 w 1993430"/>
                        <a:gd name="connsiteY3" fmla="*/ 665436 h 665436"/>
                        <a:gd name="connsiteX4" fmla="*/ 0 w 1993430"/>
                        <a:gd name="connsiteY4" fmla="*/ 360957 h 665436"/>
                        <a:gd name="connsiteX0" fmla="*/ 0 w 1993430"/>
                        <a:gd name="connsiteY0" fmla="*/ 360957 h 681764"/>
                        <a:gd name="connsiteX1" fmla="*/ 1005647 w 1993430"/>
                        <a:gd name="connsiteY1" fmla="*/ 0 h 681764"/>
                        <a:gd name="connsiteX2" fmla="*/ 1993430 w 1993430"/>
                        <a:gd name="connsiteY2" fmla="*/ 359996 h 681764"/>
                        <a:gd name="connsiteX3" fmla="*/ 1009874 w 1993430"/>
                        <a:gd name="connsiteY3" fmla="*/ 681764 h 681764"/>
                        <a:gd name="connsiteX4" fmla="*/ 0 w 1993430"/>
                        <a:gd name="connsiteY4" fmla="*/ 360957 h 681764"/>
                        <a:gd name="connsiteX0" fmla="*/ 0 w 1993430"/>
                        <a:gd name="connsiteY0" fmla="*/ 360957 h 688295"/>
                        <a:gd name="connsiteX1" fmla="*/ 1005647 w 1993430"/>
                        <a:gd name="connsiteY1" fmla="*/ 0 h 688295"/>
                        <a:gd name="connsiteX2" fmla="*/ 1993430 w 1993430"/>
                        <a:gd name="connsiteY2" fmla="*/ 359996 h 688295"/>
                        <a:gd name="connsiteX3" fmla="*/ 1006608 w 1993430"/>
                        <a:gd name="connsiteY3" fmla="*/ 688295 h 688295"/>
                        <a:gd name="connsiteX4" fmla="*/ 0 w 1993430"/>
                        <a:gd name="connsiteY4" fmla="*/ 360957 h 688295"/>
                        <a:gd name="connsiteX0" fmla="*/ 0 w 1905256"/>
                        <a:gd name="connsiteY0" fmla="*/ 360957 h 688295"/>
                        <a:gd name="connsiteX1" fmla="*/ 1005647 w 1905256"/>
                        <a:gd name="connsiteY1" fmla="*/ 0 h 688295"/>
                        <a:gd name="connsiteX2" fmla="*/ 1905256 w 1905256"/>
                        <a:gd name="connsiteY2" fmla="*/ 343667 h 688295"/>
                        <a:gd name="connsiteX3" fmla="*/ 1006608 w 1905256"/>
                        <a:gd name="connsiteY3" fmla="*/ 688295 h 688295"/>
                        <a:gd name="connsiteX4" fmla="*/ 0 w 1905256"/>
                        <a:gd name="connsiteY4" fmla="*/ 360957 h 688295"/>
                        <a:gd name="connsiteX0" fmla="*/ 0 w 1980368"/>
                        <a:gd name="connsiteY0" fmla="*/ 360957 h 688295"/>
                        <a:gd name="connsiteX1" fmla="*/ 1005647 w 1980368"/>
                        <a:gd name="connsiteY1" fmla="*/ 0 h 688295"/>
                        <a:gd name="connsiteX2" fmla="*/ 1980368 w 1980368"/>
                        <a:gd name="connsiteY2" fmla="*/ 356730 h 688295"/>
                        <a:gd name="connsiteX3" fmla="*/ 1006608 w 1980368"/>
                        <a:gd name="connsiteY3" fmla="*/ 688295 h 688295"/>
                        <a:gd name="connsiteX4" fmla="*/ 0 w 1980368"/>
                        <a:gd name="connsiteY4" fmla="*/ 360957 h 688295"/>
                        <a:gd name="connsiteX0" fmla="*/ 0 w 1980368"/>
                        <a:gd name="connsiteY0" fmla="*/ 347895 h 675233"/>
                        <a:gd name="connsiteX1" fmla="*/ 1002381 w 1980368"/>
                        <a:gd name="connsiteY1" fmla="*/ 0 h 675233"/>
                        <a:gd name="connsiteX2" fmla="*/ 1980368 w 1980368"/>
                        <a:gd name="connsiteY2" fmla="*/ 343668 h 675233"/>
                        <a:gd name="connsiteX3" fmla="*/ 1006608 w 1980368"/>
                        <a:gd name="connsiteY3" fmla="*/ 675233 h 675233"/>
                        <a:gd name="connsiteX4" fmla="*/ 0 w 1980368"/>
                        <a:gd name="connsiteY4" fmla="*/ 347895 h 675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368" h="675233">
                          <a:moveTo>
                            <a:pt x="0" y="347895"/>
                          </a:moveTo>
                          <a:lnTo>
                            <a:pt x="1002381" y="0"/>
                          </a:lnTo>
                          <a:lnTo>
                            <a:pt x="1980368" y="343668"/>
                          </a:lnTo>
                          <a:lnTo>
                            <a:pt x="1006608" y="675233"/>
                          </a:lnTo>
                          <a:lnTo>
                            <a:pt x="0" y="347895"/>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rial" panose="020B0604020202020204" pitchFamily="34" charset="0"/>
                        <a:cs typeface="Arial" panose="020B0604020202020204" pitchFamily="34" charset="0"/>
                      </a:endParaRPr>
                    </a:p>
                  </p:txBody>
                </p:sp>
                <p:sp>
                  <p:nvSpPr>
                    <p:cNvPr id="103" name="Oval 102"/>
                    <p:cNvSpPr/>
                    <p:nvPr/>
                  </p:nvSpPr>
                  <p:spPr>
                    <a:xfrm rot="21416865">
                      <a:off x="2534742" y="3762379"/>
                      <a:ext cx="132990" cy="48532"/>
                    </a:xfrm>
                    <a:prstGeom prst="ellipse">
                      <a:avLst/>
                    </a:prstGeom>
                    <a:solidFill>
                      <a:schemeClr val="bg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rial" panose="020B0604020202020204" pitchFamily="34" charset="0"/>
                        <a:cs typeface="Arial" panose="020B0604020202020204" pitchFamily="34" charset="0"/>
                      </a:endParaRPr>
                    </a:p>
                  </p:txBody>
                </p:sp>
              </p:grpSp>
              <p:sp>
                <p:nvSpPr>
                  <p:cNvPr id="101" name="Rectangle 6"/>
                  <p:cNvSpPr/>
                  <p:nvPr/>
                </p:nvSpPr>
                <p:spPr>
                  <a:xfrm rot="1168341">
                    <a:off x="2474775" y="3850941"/>
                    <a:ext cx="708903" cy="470046"/>
                  </a:xfrm>
                  <a:custGeom>
                    <a:avLst/>
                    <a:gdLst>
                      <a:gd name="connsiteX0" fmla="*/ 0 w 539873"/>
                      <a:gd name="connsiteY0" fmla="*/ 0 h 73113"/>
                      <a:gd name="connsiteX1" fmla="*/ 539873 w 539873"/>
                      <a:gd name="connsiteY1" fmla="*/ 0 h 73113"/>
                      <a:gd name="connsiteX2" fmla="*/ 539873 w 539873"/>
                      <a:gd name="connsiteY2" fmla="*/ 73113 h 73113"/>
                      <a:gd name="connsiteX3" fmla="*/ 0 w 539873"/>
                      <a:gd name="connsiteY3" fmla="*/ 73113 h 73113"/>
                      <a:gd name="connsiteX4" fmla="*/ 0 w 539873"/>
                      <a:gd name="connsiteY4" fmla="*/ 0 h 73113"/>
                      <a:gd name="connsiteX0" fmla="*/ 0 w 565523"/>
                      <a:gd name="connsiteY0" fmla="*/ 0 h 73113"/>
                      <a:gd name="connsiteX1" fmla="*/ 565523 w 565523"/>
                      <a:gd name="connsiteY1" fmla="*/ 43972 h 73113"/>
                      <a:gd name="connsiteX2" fmla="*/ 539873 w 565523"/>
                      <a:gd name="connsiteY2" fmla="*/ 73113 h 73113"/>
                      <a:gd name="connsiteX3" fmla="*/ 0 w 565523"/>
                      <a:gd name="connsiteY3" fmla="*/ 73113 h 73113"/>
                      <a:gd name="connsiteX4" fmla="*/ 0 w 565523"/>
                      <a:gd name="connsiteY4" fmla="*/ 0 h 73113"/>
                      <a:gd name="connsiteX0" fmla="*/ 0 w 568811"/>
                      <a:gd name="connsiteY0" fmla="*/ 0 h 73113"/>
                      <a:gd name="connsiteX1" fmla="*/ 568811 w 568811"/>
                      <a:gd name="connsiteY1" fmla="*/ 17553 h 73113"/>
                      <a:gd name="connsiteX2" fmla="*/ 539873 w 568811"/>
                      <a:gd name="connsiteY2" fmla="*/ 73113 h 73113"/>
                      <a:gd name="connsiteX3" fmla="*/ 0 w 568811"/>
                      <a:gd name="connsiteY3" fmla="*/ 73113 h 73113"/>
                      <a:gd name="connsiteX4" fmla="*/ 0 w 568811"/>
                      <a:gd name="connsiteY4" fmla="*/ 0 h 73113"/>
                      <a:gd name="connsiteX0" fmla="*/ 24583 w 568811"/>
                      <a:gd name="connsiteY0" fmla="*/ 9115 h 55560"/>
                      <a:gd name="connsiteX1" fmla="*/ 568811 w 568811"/>
                      <a:gd name="connsiteY1" fmla="*/ 0 h 55560"/>
                      <a:gd name="connsiteX2" fmla="*/ 539873 w 568811"/>
                      <a:gd name="connsiteY2" fmla="*/ 55560 h 55560"/>
                      <a:gd name="connsiteX3" fmla="*/ 0 w 568811"/>
                      <a:gd name="connsiteY3" fmla="*/ 55560 h 55560"/>
                      <a:gd name="connsiteX4" fmla="*/ 24583 w 568811"/>
                      <a:gd name="connsiteY4" fmla="*/ 9115 h 55560"/>
                      <a:gd name="connsiteX0" fmla="*/ 94202 w 568811"/>
                      <a:gd name="connsiteY0" fmla="*/ 27437 h 55560"/>
                      <a:gd name="connsiteX1" fmla="*/ 568811 w 568811"/>
                      <a:gd name="connsiteY1" fmla="*/ 0 h 55560"/>
                      <a:gd name="connsiteX2" fmla="*/ 539873 w 568811"/>
                      <a:gd name="connsiteY2" fmla="*/ 55560 h 55560"/>
                      <a:gd name="connsiteX3" fmla="*/ 0 w 568811"/>
                      <a:gd name="connsiteY3" fmla="*/ 55560 h 55560"/>
                      <a:gd name="connsiteX4" fmla="*/ 94202 w 568811"/>
                      <a:gd name="connsiteY4" fmla="*/ 27437 h 55560"/>
                      <a:gd name="connsiteX0" fmla="*/ 65922 w 568811"/>
                      <a:gd name="connsiteY0" fmla="*/ 4601 h 55560"/>
                      <a:gd name="connsiteX1" fmla="*/ 568811 w 568811"/>
                      <a:gd name="connsiteY1" fmla="*/ 0 h 55560"/>
                      <a:gd name="connsiteX2" fmla="*/ 539873 w 568811"/>
                      <a:gd name="connsiteY2" fmla="*/ 55560 h 55560"/>
                      <a:gd name="connsiteX3" fmla="*/ 0 w 568811"/>
                      <a:gd name="connsiteY3" fmla="*/ 55560 h 55560"/>
                      <a:gd name="connsiteX4" fmla="*/ 65922 w 568811"/>
                      <a:gd name="connsiteY4" fmla="*/ 4601 h 55560"/>
                      <a:gd name="connsiteX0" fmla="*/ 69890 w 572779"/>
                      <a:gd name="connsiteY0" fmla="*/ 4601 h 55560"/>
                      <a:gd name="connsiteX1" fmla="*/ 572779 w 572779"/>
                      <a:gd name="connsiteY1" fmla="*/ 0 h 55560"/>
                      <a:gd name="connsiteX2" fmla="*/ 543841 w 572779"/>
                      <a:gd name="connsiteY2" fmla="*/ 55560 h 55560"/>
                      <a:gd name="connsiteX3" fmla="*/ 0 w 572779"/>
                      <a:gd name="connsiteY3" fmla="*/ 44335 h 55560"/>
                      <a:gd name="connsiteX4" fmla="*/ 69890 w 572779"/>
                      <a:gd name="connsiteY4" fmla="*/ 4601 h 55560"/>
                      <a:gd name="connsiteX0" fmla="*/ 68303 w 571192"/>
                      <a:gd name="connsiteY0" fmla="*/ 4601 h 55560"/>
                      <a:gd name="connsiteX1" fmla="*/ 571192 w 571192"/>
                      <a:gd name="connsiteY1" fmla="*/ 0 h 55560"/>
                      <a:gd name="connsiteX2" fmla="*/ 542254 w 571192"/>
                      <a:gd name="connsiteY2" fmla="*/ 55560 h 55560"/>
                      <a:gd name="connsiteX3" fmla="*/ 0 w 571192"/>
                      <a:gd name="connsiteY3" fmla="*/ 48824 h 55560"/>
                      <a:gd name="connsiteX4" fmla="*/ 68303 w 571192"/>
                      <a:gd name="connsiteY4" fmla="*/ 4601 h 55560"/>
                      <a:gd name="connsiteX0" fmla="*/ 68303 w 571192"/>
                      <a:gd name="connsiteY0" fmla="*/ 4601 h 55560"/>
                      <a:gd name="connsiteX1" fmla="*/ 571192 w 571192"/>
                      <a:gd name="connsiteY1" fmla="*/ 0 h 55560"/>
                      <a:gd name="connsiteX2" fmla="*/ 542254 w 571192"/>
                      <a:gd name="connsiteY2" fmla="*/ 55560 h 55560"/>
                      <a:gd name="connsiteX3" fmla="*/ 0 w 571192"/>
                      <a:gd name="connsiteY3" fmla="*/ 48824 h 55560"/>
                      <a:gd name="connsiteX4" fmla="*/ 68303 w 571192"/>
                      <a:gd name="connsiteY4" fmla="*/ 4601 h 55560"/>
                      <a:gd name="connsiteX0" fmla="*/ 71206 w 571192"/>
                      <a:gd name="connsiteY0" fmla="*/ 0 h 57037"/>
                      <a:gd name="connsiteX1" fmla="*/ 571192 w 571192"/>
                      <a:gd name="connsiteY1" fmla="*/ 1477 h 57037"/>
                      <a:gd name="connsiteX2" fmla="*/ 542254 w 571192"/>
                      <a:gd name="connsiteY2" fmla="*/ 57037 h 57037"/>
                      <a:gd name="connsiteX3" fmla="*/ 0 w 571192"/>
                      <a:gd name="connsiteY3" fmla="*/ 50301 h 57037"/>
                      <a:gd name="connsiteX4" fmla="*/ 71206 w 571192"/>
                      <a:gd name="connsiteY4" fmla="*/ 0 h 57037"/>
                      <a:gd name="connsiteX0" fmla="*/ 68167 w 571192"/>
                      <a:gd name="connsiteY0" fmla="*/ 0 h 58488"/>
                      <a:gd name="connsiteX1" fmla="*/ 571192 w 571192"/>
                      <a:gd name="connsiteY1" fmla="*/ 2928 h 58488"/>
                      <a:gd name="connsiteX2" fmla="*/ 542254 w 571192"/>
                      <a:gd name="connsiteY2" fmla="*/ 58488 h 58488"/>
                      <a:gd name="connsiteX3" fmla="*/ 0 w 571192"/>
                      <a:gd name="connsiteY3" fmla="*/ 51752 h 58488"/>
                      <a:gd name="connsiteX4" fmla="*/ 68167 w 571192"/>
                      <a:gd name="connsiteY4" fmla="*/ 0 h 58488"/>
                      <a:gd name="connsiteX0" fmla="*/ 68167 w 571192"/>
                      <a:gd name="connsiteY0" fmla="*/ 0 h 51752"/>
                      <a:gd name="connsiteX1" fmla="*/ 571192 w 571192"/>
                      <a:gd name="connsiteY1" fmla="*/ 2928 h 51752"/>
                      <a:gd name="connsiteX2" fmla="*/ 533523 w 571192"/>
                      <a:gd name="connsiteY2" fmla="*/ 33793 h 51752"/>
                      <a:gd name="connsiteX3" fmla="*/ 0 w 571192"/>
                      <a:gd name="connsiteY3" fmla="*/ 51752 h 51752"/>
                      <a:gd name="connsiteX4" fmla="*/ 68167 w 571192"/>
                      <a:gd name="connsiteY4" fmla="*/ 0 h 51752"/>
                      <a:gd name="connsiteX0" fmla="*/ 68167 w 571192"/>
                      <a:gd name="connsiteY0" fmla="*/ 0 h 54928"/>
                      <a:gd name="connsiteX1" fmla="*/ 571192 w 571192"/>
                      <a:gd name="connsiteY1" fmla="*/ 2928 h 54928"/>
                      <a:gd name="connsiteX2" fmla="*/ 530893 w 571192"/>
                      <a:gd name="connsiteY2" fmla="*/ 54928 h 54928"/>
                      <a:gd name="connsiteX3" fmla="*/ 0 w 571192"/>
                      <a:gd name="connsiteY3" fmla="*/ 51752 h 54928"/>
                      <a:gd name="connsiteX4" fmla="*/ 68167 w 571192"/>
                      <a:gd name="connsiteY4" fmla="*/ 0 h 54928"/>
                      <a:gd name="connsiteX0" fmla="*/ 68167 w 724699"/>
                      <a:gd name="connsiteY0" fmla="*/ 0 h 426822"/>
                      <a:gd name="connsiteX1" fmla="*/ 571192 w 724699"/>
                      <a:gd name="connsiteY1" fmla="*/ 2928 h 426822"/>
                      <a:gd name="connsiteX2" fmla="*/ 724608 w 724699"/>
                      <a:gd name="connsiteY2" fmla="*/ 426822 h 426822"/>
                      <a:gd name="connsiteX3" fmla="*/ 530893 w 724699"/>
                      <a:gd name="connsiteY3" fmla="*/ 54928 h 426822"/>
                      <a:gd name="connsiteX4" fmla="*/ 0 w 724699"/>
                      <a:gd name="connsiteY4" fmla="*/ 51752 h 426822"/>
                      <a:gd name="connsiteX5" fmla="*/ 68167 w 724699"/>
                      <a:gd name="connsiteY5" fmla="*/ 0 h 426822"/>
                      <a:gd name="connsiteX0" fmla="*/ 68167 w 724699"/>
                      <a:gd name="connsiteY0" fmla="*/ 0 h 426822"/>
                      <a:gd name="connsiteX1" fmla="*/ 571192 w 724699"/>
                      <a:gd name="connsiteY1" fmla="*/ 2928 h 426822"/>
                      <a:gd name="connsiteX2" fmla="*/ 724608 w 724699"/>
                      <a:gd name="connsiteY2" fmla="*/ 426822 h 426822"/>
                      <a:gd name="connsiteX3" fmla="*/ 620357 w 724699"/>
                      <a:gd name="connsiteY3" fmla="*/ 367705 h 426822"/>
                      <a:gd name="connsiteX4" fmla="*/ 530893 w 724699"/>
                      <a:gd name="connsiteY4" fmla="*/ 54928 h 426822"/>
                      <a:gd name="connsiteX5" fmla="*/ 0 w 724699"/>
                      <a:gd name="connsiteY5" fmla="*/ 51752 h 426822"/>
                      <a:gd name="connsiteX6" fmla="*/ 68167 w 724699"/>
                      <a:gd name="connsiteY6" fmla="*/ 0 h 426822"/>
                      <a:gd name="connsiteX0" fmla="*/ 68167 w 724699"/>
                      <a:gd name="connsiteY0" fmla="*/ 0 h 479892"/>
                      <a:gd name="connsiteX1" fmla="*/ 571192 w 724699"/>
                      <a:gd name="connsiteY1" fmla="*/ 2928 h 479892"/>
                      <a:gd name="connsiteX2" fmla="*/ 724608 w 724699"/>
                      <a:gd name="connsiteY2" fmla="*/ 426822 h 479892"/>
                      <a:gd name="connsiteX3" fmla="*/ 669026 w 724699"/>
                      <a:gd name="connsiteY3" fmla="*/ 476782 h 479892"/>
                      <a:gd name="connsiteX4" fmla="*/ 530893 w 724699"/>
                      <a:gd name="connsiteY4" fmla="*/ 54928 h 479892"/>
                      <a:gd name="connsiteX5" fmla="*/ 0 w 724699"/>
                      <a:gd name="connsiteY5" fmla="*/ 51752 h 479892"/>
                      <a:gd name="connsiteX6" fmla="*/ 68167 w 724699"/>
                      <a:gd name="connsiteY6" fmla="*/ 0 h 479892"/>
                      <a:gd name="connsiteX0" fmla="*/ 68167 w 724699"/>
                      <a:gd name="connsiteY0" fmla="*/ 0 h 476782"/>
                      <a:gd name="connsiteX1" fmla="*/ 571192 w 724699"/>
                      <a:gd name="connsiteY1" fmla="*/ 2928 h 476782"/>
                      <a:gd name="connsiteX2" fmla="*/ 724608 w 724699"/>
                      <a:gd name="connsiteY2" fmla="*/ 426822 h 476782"/>
                      <a:gd name="connsiteX3" fmla="*/ 669026 w 724699"/>
                      <a:gd name="connsiteY3" fmla="*/ 476782 h 476782"/>
                      <a:gd name="connsiteX4" fmla="*/ 530893 w 724699"/>
                      <a:gd name="connsiteY4" fmla="*/ 54928 h 476782"/>
                      <a:gd name="connsiteX5" fmla="*/ 0 w 724699"/>
                      <a:gd name="connsiteY5" fmla="*/ 51752 h 476782"/>
                      <a:gd name="connsiteX6" fmla="*/ 68167 w 724699"/>
                      <a:gd name="connsiteY6" fmla="*/ 0 h 476782"/>
                      <a:gd name="connsiteX0" fmla="*/ 68167 w 724699"/>
                      <a:gd name="connsiteY0" fmla="*/ 0 h 476782"/>
                      <a:gd name="connsiteX1" fmla="*/ 571192 w 724699"/>
                      <a:gd name="connsiteY1" fmla="*/ 2928 h 476782"/>
                      <a:gd name="connsiteX2" fmla="*/ 724608 w 724699"/>
                      <a:gd name="connsiteY2" fmla="*/ 426822 h 476782"/>
                      <a:gd name="connsiteX3" fmla="*/ 669026 w 724699"/>
                      <a:gd name="connsiteY3" fmla="*/ 476782 h 476782"/>
                      <a:gd name="connsiteX4" fmla="*/ 530893 w 724699"/>
                      <a:gd name="connsiteY4" fmla="*/ 54928 h 476782"/>
                      <a:gd name="connsiteX5" fmla="*/ 0 w 724699"/>
                      <a:gd name="connsiteY5" fmla="*/ 51752 h 476782"/>
                      <a:gd name="connsiteX6" fmla="*/ 68167 w 724699"/>
                      <a:gd name="connsiteY6" fmla="*/ 0 h 476782"/>
                      <a:gd name="connsiteX0" fmla="*/ 68167 w 743309"/>
                      <a:gd name="connsiteY0" fmla="*/ 0 h 476782"/>
                      <a:gd name="connsiteX1" fmla="*/ 571192 w 743309"/>
                      <a:gd name="connsiteY1" fmla="*/ 2928 h 476782"/>
                      <a:gd name="connsiteX2" fmla="*/ 743227 w 743309"/>
                      <a:gd name="connsiteY2" fmla="*/ 415187 h 476782"/>
                      <a:gd name="connsiteX3" fmla="*/ 669026 w 743309"/>
                      <a:gd name="connsiteY3" fmla="*/ 476782 h 476782"/>
                      <a:gd name="connsiteX4" fmla="*/ 530893 w 743309"/>
                      <a:gd name="connsiteY4" fmla="*/ 54928 h 476782"/>
                      <a:gd name="connsiteX5" fmla="*/ 0 w 743309"/>
                      <a:gd name="connsiteY5" fmla="*/ 51752 h 476782"/>
                      <a:gd name="connsiteX6" fmla="*/ 68167 w 743309"/>
                      <a:gd name="connsiteY6" fmla="*/ 0 h 476782"/>
                      <a:gd name="connsiteX0" fmla="*/ 68167 w 772074"/>
                      <a:gd name="connsiteY0" fmla="*/ 0 h 476782"/>
                      <a:gd name="connsiteX1" fmla="*/ 571192 w 772074"/>
                      <a:gd name="connsiteY1" fmla="*/ 2928 h 476782"/>
                      <a:gd name="connsiteX2" fmla="*/ 772003 w 772074"/>
                      <a:gd name="connsiteY2" fmla="*/ 382281 h 476782"/>
                      <a:gd name="connsiteX3" fmla="*/ 669026 w 772074"/>
                      <a:gd name="connsiteY3" fmla="*/ 476782 h 476782"/>
                      <a:gd name="connsiteX4" fmla="*/ 530893 w 772074"/>
                      <a:gd name="connsiteY4" fmla="*/ 54928 h 476782"/>
                      <a:gd name="connsiteX5" fmla="*/ 0 w 772074"/>
                      <a:gd name="connsiteY5" fmla="*/ 51752 h 476782"/>
                      <a:gd name="connsiteX6" fmla="*/ 68167 w 772074"/>
                      <a:gd name="connsiteY6" fmla="*/ 0 h 476782"/>
                      <a:gd name="connsiteX0" fmla="*/ 68167 w 772003"/>
                      <a:gd name="connsiteY0" fmla="*/ 0 h 476782"/>
                      <a:gd name="connsiteX1" fmla="*/ 571192 w 772003"/>
                      <a:gd name="connsiteY1" fmla="*/ 2928 h 476782"/>
                      <a:gd name="connsiteX2" fmla="*/ 772003 w 772003"/>
                      <a:gd name="connsiteY2" fmla="*/ 382281 h 476782"/>
                      <a:gd name="connsiteX3" fmla="*/ 669026 w 772003"/>
                      <a:gd name="connsiteY3" fmla="*/ 476782 h 476782"/>
                      <a:gd name="connsiteX4" fmla="*/ 530893 w 772003"/>
                      <a:gd name="connsiteY4" fmla="*/ 54928 h 476782"/>
                      <a:gd name="connsiteX5" fmla="*/ 0 w 772003"/>
                      <a:gd name="connsiteY5" fmla="*/ 51752 h 476782"/>
                      <a:gd name="connsiteX6" fmla="*/ 68167 w 772003"/>
                      <a:gd name="connsiteY6" fmla="*/ 0 h 476782"/>
                      <a:gd name="connsiteX0" fmla="*/ 68167 w 722747"/>
                      <a:gd name="connsiteY0" fmla="*/ 0 h 476782"/>
                      <a:gd name="connsiteX1" fmla="*/ 571192 w 722747"/>
                      <a:gd name="connsiteY1" fmla="*/ 2928 h 476782"/>
                      <a:gd name="connsiteX2" fmla="*/ 722747 w 722747"/>
                      <a:gd name="connsiteY2" fmla="*/ 407274 h 476782"/>
                      <a:gd name="connsiteX3" fmla="*/ 669026 w 722747"/>
                      <a:gd name="connsiteY3" fmla="*/ 476782 h 476782"/>
                      <a:gd name="connsiteX4" fmla="*/ 530893 w 722747"/>
                      <a:gd name="connsiteY4" fmla="*/ 54928 h 476782"/>
                      <a:gd name="connsiteX5" fmla="*/ 0 w 722747"/>
                      <a:gd name="connsiteY5" fmla="*/ 51752 h 476782"/>
                      <a:gd name="connsiteX6" fmla="*/ 68167 w 722747"/>
                      <a:gd name="connsiteY6" fmla="*/ 0 h 476782"/>
                      <a:gd name="connsiteX0" fmla="*/ 68167 w 722747"/>
                      <a:gd name="connsiteY0" fmla="*/ 0 h 476782"/>
                      <a:gd name="connsiteX1" fmla="*/ 571192 w 722747"/>
                      <a:gd name="connsiteY1" fmla="*/ 2928 h 476782"/>
                      <a:gd name="connsiteX2" fmla="*/ 722747 w 722747"/>
                      <a:gd name="connsiteY2" fmla="*/ 407274 h 476782"/>
                      <a:gd name="connsiteX3" fmla="*/ 669026 w 722747"/>
                      <a:gd name="connsiteY3" fmla="*/ 476782 h 476782"/>
                      <a:gd name="connsiteX4" fmla="*/ 530893 w 722747"/>
                      <a:gd name="connsiteY4" fmla="*/ 54928 h 476782"/>
                      <a:gd name="connsiteX5" fmla="*/ 0 w 722747"/>
                      <a:gd name="connsiteY5" fmla="*/ 51752 h 476782"/>
                      <a:gd name="connsiteX6" fmla="*/ 68167 w 722747"/>
                      <a:gd name="connsiteY6" fmla="*/ 0 h 476782"/>
                      <a:gd name="connsiteX0" fmla="*/ 68167 w 722747"/>
                      <a:gd name="connsiteY0" fmla="*/ 0 h 476782"/>
                      <a:gd name="connsiteX1" fmla="*/ 592873 w 722747"/>
                      <a:gd name="connsiteY1" fmla="*/ 35674 h 476782"/>
                      <a:gd name="connsiteX2" fmla="*/ 722747 w 722747"/>
                      <a:gd name="connsiteY2" fmla="*/ 407274 h 476782"/>
                      <a:gd name="connsiteX3" fmla="*/ 669026 w 722747"/>
                      <a:gd name="connsiteY3" fmla="*/ 476782 h 476782"/>
                      <a:gd name="connsiteX4" fmla="*/ 530893 w 722747"/>
                      <a:gd name="connsiteY4" fmla="*/ 54928 h 476782"/>
                      <a:gd name="connsiteX5" fmla="*/ 0 w 722747"/>
                      <a:gd name="connsiteY5" fmla="*/ 51752 h 476782"/>
                      <a:gd name="connsiteX6" fmla="*/ 68167 w 722747"/>
                      <a:gd name="connsiteY6" fmla="*/ 0 h 476782"/>
                      <a:gd name="connsiteX0" fmla="*/ 68167 w 722747"/>
                      <a:gd name="connsiteY0" fmla="*/ 0 h 476782"/>
                      <a:gd name="connsiteX1" fmla="*/ 593393 w 722747"/>
                      <a:gd name="connsiteY1" fmla="*/ 22860 h 476782"/>
                      <a:gd name="connsiteX2" fmla="*/ 722747 w 722747"/>
                      <a:gd name="connsiteY2" fmla="*/ 407274 h 476782"/>
                      <a:gd name="connsiteX3" fmla="*/ 669026 w 722747"/>
                      <a:gd name="connsiteY3" fmla="*/ 476782 h 476782"/>
                      <a:gd name="connsiteX4" fmla="*/ 530893 w 722747"/>
                      <a:gd name="connsiteY4" fmla="*/ 54928 h 476782"/>
                      <a:gd name="connsiteX5" fmla="*/ 0 w 722747"/>
                      <a:gd name="connsiteY5" fmla="*/ 51752 h 476782"/>
                      <a:gd name="connsiteX6" fmla="*/ 68167 w 722747"/>
                      <a:gd name="connsiteY6" fmla="*/ 0 h 476782"/>
                      <a:gd name="connsiteX0" fmla="*/ 68167 w 722747"/>
                      <a:gd name="connsiteY0" fmla="*/ 0 h 476782"/>
                      <a:gd name="connsiteX1" fmla="*/ 593393 w 722747"/>
                      <a:gd name="connsiteY1" fmla="*/ 22860 h 476782"/>
                      <a:gd name="connsiteX2" fmla="*/ 722747 w 722747"/>
                      <a:gd name="connsiteY2" fmla="*/ 407274 h 476782"/>
                      <a:gd name="connsiteX3" fmla="*/ 669026 w 722747"/>
                      <a:gd name="connsiteY3" fmla="*/ 476782 h 476782"/>
                      <a:gd name="connsiteX4" fmla="*/ 530893 w 722747"/>
                      <a:gd name="connsiteY4" fmla="*/ 54928 h 476782"/>
                      <a:gd name="connsiteX5" fmla="*/ 0 w 722747"/>
                      <a:gd name="connsiteY5" fmla="*/ 51752 h 476782"/>
                      <a:gd name="connsiteX6" fmla="*/ 68167 w 722747"/>
                      <a:gd name="connsiteY6" fmla="*/ 0 h 476782"/>
                      <a:gd name="connsiteX0" fmla="*/ 68167 w 722747"/>
                      <a:gd name="connsiteY0" fmla="*/ 0 h 476782"/>
                      <a:gd name="connsiteX1" fmla="*/ 575048 w 722747"/>
                      <a:gd name="connsiteY1" fmla="*/ 49552 h 476782"/>
                      <a:gd name="connsiteX2" fmla="*/ 722747 w 722747"/>
                      <a:gd name="connsiteY2" fmla="*/ 407274 h 476782"/>
                      <a:gd name="connsiteX3" fmla="*/ 669026 w 722747"/>
                      <a:gd name="connsiteY3" fmla="*/ 476782 h 476782"/>
                      <a:gd name="connsiteX4" fmla="*/ 530893 w 722747"/>
                      <a:gd name="connsiteY4" fmla="*/ 54928 h 476782"/>
                      <a:gd name="connsiteX5" fmla="*/ 0 w 722747"/>
                      <a:gd name="connsiteY5" fmla="*/ 51752 h 476782"/>
                      <a:gd name="connsiteX6" fmla="*/ 68167 w 722747"/>
                      <a:gd name="connsiteY6" fmla="*/ 0 h 476782"/>
                      <a:gd name="connsiteX0" fmla="*/ 68167 w 722747"/>
                      <a:gd name="connsiteY0" fmla="*/ 0 h 476782"/>
                      <a:gd name="connsiteX1" fmla="*/ 574366 w 722747"/>
                      <a:gd name="connsiteY1" fmla="*/ 11907 h 476782"/>
                      <a:gd name="connsiteX2" fmla="*/ 722747 w 722747"/>
                      <a:gd name="connsiteY2" fmla="*/ 407274 h 476782"/>
                      <a:gd name="connsiteX3" fmla="*/ 669026 w 722747"/>
                      <a:gd name="connsiteY3" fmla="*/ 476782 h 476782"/>
                      <a:gd name="connsiteX4" fmla="*/ 530893 w 722747"/>
                      <a:gd name="connsiteY4" fmla="*/ 54928 h 476782"/>
                      <a:gd name="connsiteX5" fmla="*/ 0 w 722747"/>
                      <a:gd name="connsiteY5" fmla="*/ 51752 h 476782"/>
                      <a:gd name="connsiteX6" fmla="*/ 68167 w 722747"/>
                      <a:gd name="connsiteY6" fmla="*/ 0 h 476782"/>
                      <a:gd name="connsiteX0" fmla="*/ 68167 w 722747"/>
                      <a:gd name="connsiteY0" fmla="*/ 0 h 476782"/>
                      <a:gd name="connsiteX1" fmla="*/ 570397 w 722747"/>
                      <a:gd name="connsiteY1" fmla="*/ 682 h 476782"/>
                      <a:gd name="connsiteX2" fmla="*/ 722747 w 722747"/>
                      <a:gd name="connsiteY2" fmla="*/ 407274 h 476782"/>
                      <a:gd name="connsiteX3" fmla="*/ 669026 w 722747"/>
                      <a:gd name="connsiteY3" fmla="*/ 476782 h 476782"/>
                      <a:gd name="connsiteX4" fmla="*/ 530893 w 722747"/>
                      <a:gd name="connsiteY4" fmla="*/ 54928 h 476782"/>
                      <a:gd name="connsiteX5" fmla="*/ 0 w 722747"/>
                      <a:gd name="connsiteY5" fmla="*/ 51752 h 476782"/>
                      <a:gd name="connsiteX6" fmla="*/ 68167 w 722747"/>
                      <a:gd name="connsiteY6" fmla="*/ 0 h 476782"/>
                      <a:gd name="connsiteX0" fmla="*/ 68167 w 722747"/>
                      <a:gd name="connsiteY0" fmla="*/ 906 h 477688"/>
                      <a:gd name="connsiteX1" fmla="*/ 574888 w 722747"/>
                      <a:gd name="connsiteY1" fmla="*/ 0 h 477688"/>
                      <a:gd name="connsiteX2" fmla="*/ 722747 w 722747"/>
                      <a:gd name="connsiteY2" fmla="*/ 408180 h 477688"/>
                      <a:gd name="connsiteX3" fmla="*/ 669026 w 722747"/>
                      <a:gd name="connsiteY3" fmla="*/ 477688 h 477688"/>
                      <a:gd name="connsiteX4" fmla="*/ 530893 w 722747"/>
                      <a:gd name="connsiteY4" fmla="*/ 55834 h 477688"/>
                      <a:gd name="connsiteX5" fmla="*/ 0 w 722747"/>
                      <a:gd name="connsiteY5" fmla="*/ 52658 h 477688"/>
                      <a:gd name="connsiteX6" fmla="*/ 68167 w 722747"/>
                      <a:gd name="connsiteY6" fmla="*/ 906 h 477688"/>
                      <a:gd name="connsiteX0" fmla="*/ 68167 w 722747"/>
                      <a:gd name="connsiteY0" fmla="*/ 906 h 477688"/>
                      <a:gd name="connsiteX1" fmla="*/ 574888 w 722747"/>
                      <a:gd name="connsiteY1" fmla="*/ 0 h 477688"/>
                      <a:gd name="connsiteX2" fmla="*/ 722747 w 722747"/>
                      <a:gd name="connsiteY2" fmla="*/ 408180 h 477688"/>
                      <a:gd name="connsiteX3" fmla="*/ 669026 w 722747"/>
                      <a:gd name="connsiteY3" fmla="*/ 477688 h 477688"/>
                      <a:gd name="connsiteX4" fmla="*/ 530893 w 722747"/>
                      <a:gd name="connsiteY4" fmla="*/ 55834 h 477688"/>
                      <a:gd name="connsiteX5" fmla="*/ 0 w 722747"/>
                      <a:gd name="connsiteY5" fmla="*/ 52658 h 477688"/>
                      <a:gd name="connsiteX6" fmla="*/ 68167 w 722747"/>
                      <a:gd name="connsiteY6" fmla="*/ 906 h 477688"/>
                      <a:gd name="connsiteX0" fmla="*/ 68167 w 722747"/>
                      <a:gd name="connsiteY0" fmla="*/ 906 h 477688"/>
                      <a:gd name="connsiteX1" fmla="*/ 574888 w 722747"/>
                      <a:gd name="connsiteY1" fmla="*/ 0 h 477688"/>
                      <a:gd name="connsiteX2" fmla="*/ 722747 w 722747"/>
                      <a:gd name="connsiteY2" fmla="*/ 408180 h 477688"/>
                      <a:gd name="connsiteX3" fmla="*/ 669026 w 722747"/>
                      <a:gd name="connsiteY3" fmla="*/ 477688 h 477688"/>
                      <a:gd name="connsiteX4" fmla="*/ 526403 w 722747"/>
                      <a:gd name="connsiteY4" fmla="*/ 57421 h 477688"/>
                      <a:gd name="connsiteX5" fmla="*/ 0 w 722747"/>
                      <a:gd name="connsiteY5" fmla="*/ 52658 h 477688"/>
                      <a:gd name="connsiteX6" fmla="*/ 68167 w 722747"/>
                      <a:gd name="connsiteY6" fmla="*/ 906 h 477688"/>
                      <a:gd name="connsiteX0" fmla="*/ 68167 w 722747"/>
                      <a:gd name="connsiteY0" fmla="*/ 906 h 477688"/>
                      <a:gd name="connsiteX1" fmla="*/ 574888 w 722747"/>
                      <a:gd name="connsiteY1" fmla="*/ 0 h 477688"/>
                      <a:gd name="connsiteX2" fmla="*/ 722747 w 722747"/>
                      <a:gd name="connsiteY2" fmla="*/ 408180 h 477688"/>
                      <a:gd name="connsiteX3" fmla="*/ 669026 w 722747"/>
                      <a:gd name="connsiteY3" fmla="*/ 477688 h 477688"/>
                      <a:gd name="connsiteX4" fmla="*/ 526403 w 722747"/>
                      <a:gd name="connsiteY4" fmla="*/ 57421 h 477688"/>
                      <a:gd name="connsiteX5" fmla="*/ 0 w 722747"/>
                      <a:gd name="connsiteY5" fmla="*/ 52658 h 477688"/>
                      <a:gd name="connsiteX6" fmla="*/ 68167 w 722747"/>
                      <a:gd name="connsiteY6" fmla="*/ 906 h 477688"/>
                      <a:gd name="connsiteX0" fmla="*/ 68167 w 722747"/>
                      <a:gd name="connsiteY0" fmla="*/ 906 h 470816"/>
                      <a:gd name="connsiteX1" fmla="*/ 574888 w 722747"/>
                      <a:gd name="connsiteY1" fmla="*/ 0 h 470816"/>
                      <a:gd name="connsiteX2" fmla="*/ 722747 w 722747"/>
                      <a:gd name="connsiteY2" fmla="*/ 408180 h 470816"/>
                      <a:gd name="connsiteX3" fmla="*/ 674172 w 722747"/>
                      <a:gd name="connsiteY3" fmla="*/ 470816 h 470816"/>
                      <a:gd name="connsiteX4" fmla="*/ 526403 w 722747"/>
                      <a:gd name="connsiteY4" fmla="*/ 57421 h 470816"/>
                      <a:gd name="connsiteX5" fmla="*/ 0 w 722747"/>
                      <a:gd name="connsiteY5" fmla="*/ 52658 h 470816"/>
                      <a:gd name="connsiteX6" fmla="*/ 68167 w 722747"/>
                      <a:gd name="connsiteY6" fmla="*/ 906 h 470816"/>
                      <a:gd name="connsiteX0" fmla="*/ 68167 w 722747"/>
                      <a:gd name="connsiteY0" fmla="*/ 906 h 470816"/>
                      <a:gd name="connsiteX1" fmla="*/ 574888 w 722747"/>
                      <a:gd name="connsiteY1" fmla="*/ 0 h 470816"/>
                      <a:gd name="connsiteX2" fmla="*/ 722747 w 722747"/>
                      <a:gd name="connsiteY2" fmla="*/ 408180 h 470816"/>
                      <a:gd name="connsiteX3" fmla="*/ 674172 w 722747"/>
                      <a:gd name="connsiteY3" fmla="*/ 470816 h 470816"/>
                      <a:gd name="connsiteX4" fmla="*/ 526403 w 722747"/>
                      <a:gd name="connsiteY4" fmla="*/ 57421 h 470816"/>
                      <a:gd name="connsiteX5" fmla="*/ 0 w 722747"/>
                      <a:gd name="connsiteY5" fmla="*/ 52658 h 470816"/>
                      <a:gd name="connsiteX6" fmla="*/ 68167 w 722747"/>
                      <a:gd name="connsiteY6" fmla="*/ 906 h 470816"/>
                      <a:gd name="connsiteX0" fmla="*/ 68167 w 722747"/>
                      <a:gd name="connsiteY0" fmla="*/ 906 h 470816"/>
                      <a:gd name="connsiteX1" fmla="*/ 574888 w 722747"/>
                      <a:gd name="connsiteY1" fmla="*/ 0 h 470816"/>
                      <a:gd name="connsiteX2" fmla="*/ 722747 w 722747"/>
                      <a:gd name="connsiteY2" fmla="*/ 408180 h 470816"/>
                      <a:gd name="connsiteX3" fmla="*/ 674172 w 722747"/>
                      <a:gd name="connsiteY3" fmla="*/ 470816 h 470816"/>
                      <a:gd name="connsiteX4" fmla="*/ 519667 w 722747"/>
                      <a:gd name="connsiteY4" fmla="*/ 59803 h 470816"/>
                      <a:gd name="connsiteX5" fmla="*/ 0 w 722747"/>
                      <a:gd name="connsiteY5" fmla="*/ 52658 h 470816"/>
                      <a:gd name="connsiteX6" fmla="*/ 68167 w 722747"/>
                      <a:gd name="connsiteY6" fmla="*/ 906 h 470816"/>
                      <a:gd name="connsiteX0" fmla="*/ 68167 w 722747"/>
                      <a:gd name="connsiteY0" fmla="*/ 906 h 470816"/>
                      <a:gd name="connsiteX1" fmla="*/ 574888 w 722747"/>
                      <a:gd name="connsiteY1" fmla="*/ 0 h 470816"/>
                      <a:gd name="connsiteX2" fmla="*/ 722747 w 722747"/>
                      <a:gd name="connsiteY2" fmla="*/ 408180 h 470816"/>
                      <a:gd name="connsiteX3" fmla="*/ 674172 w 722747"/>
                      <a:gd name="connsiteY3" fmla="*/ 470816 h 470816"/>
                      <a:gd name="connsiteX4" fmla="*/ 521912 w 722747"/>
                      <a:gd name="connsiteY4" fmla="*/ 59008 h 470816"/>
                      <a:gd name="connsiteX5" fmla="*/ 0 w 722747"/>
                      <a:gd name="connsiteY5" fmla="*/ 52658 h 470816"/>
                      <a:gd name="connsiteX6" fmla="*/ 68167 w 722747"/>
                      <a:gd name="connsiteY6" fmla="*/ 906 h 470816"/>
                      <a:gd name="connsiteX0" fmla="*/ 68167 w 722747"/>
                      <a:gd name="connsiteY0" fmla="*/ 906 h 470816"/>
                      <a:gd name="connsiteX1" fmla="*/ 574888 w 722747"/>
                      <a:gd name="connsiteY1" fmla="*/ 0 h 470816"/>
                      <a:gd name="connsiteX2" fmla="*/ 722747 w 722747"/>
                      <a:gd name="connsiteY2" fmla="*/ 408180 h 470816"/>
                      <a:gd name="connsiteX3" fmla="*/ 674172 w 722747"/>
                      <a:gd name="connsiteY3" fmla="*/ 470816 h 470816"/>
                      <a:gd name="connsiteX4" fmla="*/ 521912 w 722747"/>
                      <a:gd name="connsiteY4" fmla="*/ 59008 h 470816"/>
                      <a:gd name="connsiteX5" fmla="*/ 0 w 722747"/>
                      <a:gd name="connsiteY5" fmla="*/ 52658 h 470816"/>
                      <a:gd name="connsiteX6" fmla="*/ 68167 w 722747"/>
                      <a:gd name="connsiteY6" fmla="*/ 906 h 470816"/>
                      <a:gd name="connsiteX0" fmla="*/ 68167 w 722747"/>
                      <a:gd name="connsiteY0" fmla="*/ 906 h 470158"/>
                      <a:gd name="connsiteX1" fmla="*/ 574888 w 722747"/>
                      <a:gd name="connsiteY1" fmla="*/ 0 h 470158"/>
                      <a:gd name="connsiteX2" fmla="*/ 722747 w 722747"/>
                      <a:gd name="connsiteY2" fmla="*/ 408180 h 470158"/>
                      <a:gd name="connsiteX3" fmla="*/ 668890 w 722747"/>
                      <a:gd name="connsiteY3" fmla="*/ 470158 h 470158"/>
                      <a:gd name="connsiteX4" fmla="*/ 521912 w 722747"/>
                      <a:gd name="connsiteY4" fmla="*/ 59008 h 470158"/>
                      <a:gd name="connsiteX5" fmla="*/ 0 w 722747"/>
                      <a:gd name="connsiteY5" fmla="*/ 52658 h 470158"/>
                      <a:gd name="connsiteX6" fmla="*/ 68167 w 722747"/>
                      <a:gd name="connsiteY6" fmla="*/ 906 h 470158"/>
                      <a:gd name="connsiteX0" fmla="*/ 68167 w 722747"/>
                      <a:gd name="connsiteY0" fmla="*/ 906 h 470158"/>
                      <a:gd name="connsiteX1" fmla="*/ 574888 w 722747"/>
                      <a:gd name="connsiteY1" fmla="*/ 0 h 470158"/>
                      <a:gd name="connsiteX2" fmla="*/ 722747 w 722747"/>
                      <a:gd name="connsiteY2" fmla="*/ 408180 h 470158"/>
                      <a:gd name="connsiteX3" fmla="*/ 668890 w 722747"/>
                      <a:gd name="connsiteY3" fmla="*/ 470158 h 470158"/>
                      <a:gd name="connsiteX4" fmla="*/ 521912 w 722747"/>
                      <a:gd name="connsiteY4" fmla="*/ 59008 h 470158"/>
                      <a:gd name="connsiteX5" fmla="*/ 0 w 722747"/>
                      <a:gd name="connsiteY5" fmla="*/ 52658 h 470158"/>
                      <a:gd name="connsiteX6" fmla="*/ 68167 w 722747"/>
                      <a:gd name="connsiteY6" fmla="*/ 906 h 470158"/>
                      <a:gd name="connsiteX0" fmla="*/ 68167 w 722089"/>
                      <a:gd name="connsiteY0" fmla="*/ 906 h 470158"/>
                      <a:gd name="connsiteX1" fmla="*/ 574888 w 722089"/>
                      <a:gd name="connsiteY1" fmla="*/ 0 h 470158"/>
                      <a:gd name="connsiteX2" fmla="*/ 722089 w 722089"/>
                      <a:gd name="connsiteY2" fmla="*/ 413463 h 470158"/>
                      <a:gd name="connsiteX3" fmla="*/ 668890 w 722089"/>
                      <a:gd name="connsiteY3" fmla="*/ 470158 h 470158"/>
                      <a:gd name="connsiteX4" fmla="*/ 521912 w 722089"/>
                      <a:gd name="connsiteY4" fmla="*/ 59008 h 470158"/>
                      <a:gd name="connsiteX5" fmla="*/ 0 w 722089"/>
                      <a:gd name="connsiteY5" fmla="*/ 52658 h 470158"/>
                      <a:gd name="connsiteX6" fmla="*/ 68167 w 722089"/>
                      <a:gd name="connsiteY6" fmla="*/ 906 h 470158"/>
                      <a:gd name="connsiteX0" fmla="*/ 68167 w 722089"/>
                      <a:gd name="connsiteY0" fmla="*/ 906 h 470158"/>
                      <a:gd name="connsiteX1" fmla="*/ 574888 w 722089"/>
                      <a:gd name="connsiteY1" fmla="*/ 0 h 470158"/>
                      <a:gd name="connsiteX2" fmla="*/ 722089 w 722089"/>
                      <a:gd name="connsiteY2" fmla="*/ 413463 h 470158"/>
                      <a:gd name="connsiteX3" fmla="*/ 668890 w 722089"/>
                      <a:gd name="connsiteY3" fmla="*/ 470158 h 470158"/>
                      <a:gd name="connsiteX4" fmla="*/ 521912 w 722089"/>
                      <a:gd name="connsiteY4" fmla="*/ 59008 h 470158"/>
                      <a:gd name="connsiteX5" fmla="*/ 0 w 722089"/>
                      <a:gd name="connsiteY5" fmla="*/ 52658 h 470158"/>
                      <a:gd name="connsiteX6" fmla="*/ 68167 w 722089"/>
                      <a:gd name="connsiteY6" fmla="*/ 906 h 470158"/>
                      <a:gd name="connsiteX0" fmla="*/ 68167 w 722089"/>
                      <a:gd name="connsiteY0" fmla="*/ 906 h 470158"/>
                      <a:gd name="connsiteX1" fmla="*/ 574888 w 722089"/>
                      <a:gd name="connsiteY1" fmla="*/ 0 h 470158"/>
                      <a:gd name="connsiteX2" fmla="*/ 722089 w 722089"/>
                      <a:gd name="connsiteY2" fmla="*/ 413463 h 470158"/>
                      <a:gd name="connsiteX3" fmla="*/ 668890 w 722089"/>
                      <a:gd name="connsiteY3" fmla="*/ 470158 h 470158"/>
                      <a:gd name="connsiteX4" fmla="*/ 521912 w 722089"/>
                      <a:gd name="connsiteY4" fmla="*/ 59008 h 470158"/>
                      <a:gd name="connsiteX5" fmla="*/ 0 w 722089"/>
                      <a:gd name="connsiteY5" fmla="*/ 52658 h 470158"/>
                      <a:gd name="connsiteX6" fmla="*/ 68167 w 722089"/>
                      <a:gd name="connsiteY6" fmla="*/ 906 h 470158"/>
                      <a:gd name="connsiteX0" fmla="*/ 68167 w 722089"/>
                      <a:gd name="connsiteY0" fmla="*/ 906 h 470158"/>
                      <a:gd name="connsiteX1" fmla="*/ 574888 w 722089"/>
                      <a:gd name="connsiteY1" fmla="*/ 0 h 470158"/>
                      <a:gd name="connsiteX2" fmla="*/ 722089 w 722089"/>
                      <a:gd name="connsiteY2" fmla="*/ 413463 h 470158"/>
                      <a:gd name="connsiteX3" fmla="*/ 668890 w 722089"/>
                      <a:gd name="connsiteY3" fmla="*/ 470158 h 470158"/>
                      <a:gd name="connsiteX4" fmla="*/ 521912 w 722089"/>
                      <a:gd name="connsiteY4" fmla="*/ 59008 h 470158"/>
                      <a:gd name="connsiteX5" fmla="*/ 0 w 722089"/>
                      <a:gd name="connsiteY5" fmla="*/ 52658 h 470158"/>
                      <a:gd name="connsiteX6" fmla="*/ 68167 w 722089"/>
                      <a:gd name="connsiteY6" fmla="*/ 906 h 470158"/>
                      <a:gd name="connsiteX0" fmla="*/ 68167 w 722089"/>
                      <a:gd name="connsiteY0" fmla="*/ 906 h 464081"/>
                      <a:gd name="connsiteX1" fmla="*/ 574888 w 722089"/>
                      <a:gd name="connsiteY1" fmla="*/ 0 h 464081"/>
                      <a:gd name="connsiteX2" fmla="*/ 722089 w 722089"/>
                      <a:gd name="connsiteY2" fmla="*/ 413463 h 464081"/>
                      <a:gd name="connsiteX3" fmla="*/ 671793 w 722089"/>
                      <a:gd name="connsiteY3" fmla="*/ 464081 h 464081"/>
                      <a:gd name="connsiteX4" fmla="*/ 521912 w 722089"/>
                      <a:gd name="connsiteY4" fmla="*/ 59008 h 464081"/>
                      <a:gd name="connsiteX5" fmla="*/ 0 w 722089"/>
                      <a:gd name="connsiteY5" fmla="*/ 52658 h 464081"/>
                      <a:gd name="connsiteX6" fmla="*/ 68167 w 722089"/>
                      <a:gd name="connsiteY6" fmla="*/ 906 h 464081"/>
                      <a:gd name="connsiteX0" fmla="*/ 68167 w 722089"/>
                      <a:gd name="connsiteY0" fmla="*/ 906 h 467119"/>
                      <a:gd name="connsiteX1" fmla="*/ 574888 w 722089"/>
                      <a:gd name="connsiteY1" fmla="*/ 0 h 467119"/>
                      <a:gd name="connsiteX2" fmla="*/ 722089 w 722089"/>
                      <a:gd name="connsiteY2" fmla="*/ 413463 h 467119"/>
                      <a:gd name="connsiteX3" fmla="*/ 670342 w 722089"/>
                      <a:gd name="connsiteY3" fmla="*/ 467119 h 467119"/>
                      <a:gd name="connsiteX4" fmla="*/ 521912 w 722089"/>
                      <a:gd name="connsiteY4" fmla="*/ 59008 h 467119"/>
                      <a:gd name="connsiteX5" fmla="*/ 0 w 722089"/>
                      <a:gd name="connsiteY5" fmla="*/ 52658 h 467119"/>
                      <a:gd name="connsiteX6" fmla="*/ 68167 w 722089"/>
                      <a:gd name="connsiteY6" fmla="*/ 906 h 467119"/>
                      <a:gd name="connsiteX0" fmla="*/ 68167 w 722089"/>
                      <a:gd name="connsiteY0" fmla="*/ 906 h 470158"/>
                      <a:gd name="connsiteX1" fmla="*/ 574888 w 722089"/>
                      <a:gd name="connsiteY1" fmla="*/ 0 h 470158"/>
                      <a:gd name="connsiteX2" fmla="*/ 722089 w 722089"/>
                      <a:gd name="connsiteY2" fmla="*/ 413463 h 470158"/>
                      <a:gd name="connsiteX3" fmla="*/ 668890 w 722089"/>
                      <a:gd name="connsiteY3" fmla="*/ 470158 h 470158"/>
                      <a:gd name="connsiteX4" fmla="*/ 521912 w 722089"/>
                      <a:gd name="connsiteY4" fmla="*/ 59008 h 470158"/>
                      <a:gd name="connsiteX5" fmla="*/ 0 w 722089"/>
                      <a:gd name="connsiteY5" fmla="*/ 52658 h 470158"/>
                      <a:gd name="connsiteX6" fmla="*/ 68167 w 722089"/>
                      <a:gd name="connsiteY6" fmla="*/ 906 h 470158"/>
                      <a:gd name="connsiteX0" fmla="*/ 68167 w 722089"/>
                      <a:gd name="connsiteY0" fmla="*/ 906 h 471746"/>
                      <a:gd name="connsiteX1" fmla="*/ 574888 w 722089"/>
                      <a:gd name="connsiteY1" fmla="*/ 0 h 471746"/>
                      <a:gd name="connsiteX2" fmla="*/ 722089 w 722089"/>
                      <a:gd name="connsiteY2" fmla="*/ 413463 h 471746"/>
                      <a:gd name="connsiteX3" fmla="*/ 664399 w 722089"/>
                      <a:gd name="connsiteY3" fmla="*/ 471746 h 471746"/>
                      <a:gd name="connsiteX4" fmla="*/ 521912 w 722089"/>
                      <a:gd name="connsiteY4" fmla="*/ 59008 h 471746"/>
                      <a:gd name="connsiteX5" fmla="*/ 0 w 722089"/>
                      <a:gd name="connsiteY5" fmla="*/ 52658 h 471746"/>
                      <a:gd name="connsiteX6" fmla="*/ 68167 w 722089"/>
                      <a:gd name="connsiteY6" fmla="*/ 906 h 471746"/>
                      <a:gd name="connsiteX0" fmla="*/ 68167 w 722089"/>
                      <a:gd name="connsiteY0" fmla="*/ 906 h 470952"/>
                      <a:gd name="connsiteX1" fmla="*/ 574888 w 722089"/>
                      <a:gd name="connsiteY1" fmla="*/ 0 h 470952"/>
                      <a:gd name="connsiteX2" fmla="*/ 722089 w 722089"/>
                      <a:gd name="connsiteY2" fmla="*/ 413463 h 470952"/>
                      <a:gd name="connsiteX3" fmla="*/ 666644 w 722089"/>
                      <a:gd name="connsiteY3" fmla="*/ 470952 h 470952"/>
                      <a:gd name="connsiteX4" fmla="*/ 521912 w 722089"/>
                      <a:gd name="connsiteY4" fmla="*/ 59008 h 470952"/>
                      <a:gd name="connsiteX5" fmla="*/ 0 w 722089"/>
                      <a:gd name="connsiteY5" fmla="*/ 52658 h 470952"/>
                      <a:gd name="connsiteX6" fmla="*/ 68167 w 722089"/>
                      <a:gd name="connsiteY6" fmla="*/ 906 h 470952"/>
                      <a:gd name="connsiteX0" fmla="*/ 68167 w 724334"/>
                      <a:gd name="connsiteY0" fmla="*/ 906 h 470952"/>
                      <a:gd name="connsiteX1" fmla="*/ 574888 w 724334"/>
                      <a:gd name="connsiteY1" fmla="*/ 0 h 470952"/>
                      <a:gd name="connsiteX2" fmla="*/ 724334 w 724334"/>
                      <a:gd name="connsiteY2" fmla="*/ 412669 h 470952"/>
                      <a:gd name="connsiteX3" fmla="*/ 666644 w 724334"/>
                      <a:gd name="connsiteY3" fmla="*/ 470952 h 470952"/>
                      <a:gd name="connsiteX4" fmla="*/ 521912 w 724334"/>
                      <a:gd name="connsiteY4" fmla="*/ 59008 h 470952"/>
                      <a:gd name="connsiteX5" fmla="*/ 0 w 724334"/>
                      <a:gd name="connsiteY5" fmla="*/ 52658 h 470952"/>
                      <a:gd name="connsiteX6" fmla="*/ 68167 w 724334"/>
                      <a:gd name="connsiteY6" fmla="*/ 906 h 470952"/>
                      <a:gd name="connsiteX0" fmla="*/ 68167 w 724334"/>
                      <a:gd name="connsiteY0" fmla="*/ 906 h 470952"/>
                      <a:gd name="connsiteX1" fmla="*/ 574888 w 724334"/>
                      <a:gd name="connsiteY1" fmla="*/ 0 h 470952"/>
                      <a:gd name="connsiteX2" fmla="*/ 724334 w 724334"/>
                      <a:gd name="connsiteY2" fmla="*/ 412669 h 470952"/>
                      <a:gd name="connsiteX3" fmla="*/ 666644 w 724334"/>
                      <a:gd name="connsiteY3" fmla="*/ 470952 h 470952"/>
                      <a:gd name="connsiteX4" fmla="*/ 521912 w 724334"/>
                      <a:gd name="connsiteY4" fmla="*/ 59008 h 470952"/>
                      <a:gd name="connsiteX5" fmla="*/ 0 w 724334"/>
                      <a:gd name="connsiteY5" fmla="*/ 52658 h 470952"/>
                      <a:gd name="connsiteX6" fmla="*/ 68167 w 724334"/>
                      <a:gd name="connsiteY6" fmla="*/ 906 h 470952"/>
                      <a:gd name="connsiteX0" fmla="*/ 68167 w 722089"/>
                      <a:gd name="connsiteY0" fmla="*/ 906 h 470952"/>
                      <a:gd name="connsiteX1" fmla="*/ 574888 w 722089"/>
                      <a:gd name="connsiteY1" fmla="*/ 0 h 470952"/>
                      <a:gd name="connsiteX2" fmla="*/ 722089 w 722089"/>
                      <a:gd name="connsiteY2" fmla="*/ 413463 h 470952"/>
                      <a:gd name="connsiteX3" fmla="*/ 666644 w 722089"/>
                      <a:gd name="connsiteY3" fmla="*/ 470952 h 470952"/>
                      <a:gd name="connsiteX4" fmla="*/ 521912 w 722089"/>
                      <a:gd name="connsiteY4" fmla="*/ 59008 h 470952"/>
                      <a:gd name="connsiteX5" fmla="*/ 0 w 722089"/>
                      <a:gd name="connsiteY5" fmla="*/ 52658 h 470952"/>
                      <a:gd name="connsiteX6" fmla="*/ 68167 w 722089"/>
                      <a:gd name="connsiteY6" fmla="*/ 906 h 470952"/>
                      <a:gd name="connsiteX0" fmla="*/ 68167 w 722089"/>
                      <a:gd name="connsiteY0" fmla="*/ 906 h 470952"/>
                      <a:gd name="connsiteX1" fmla="*/ 574888 w 722089"/>
                      <a:gd name="connsiteY1" fmla="*/ 0 h 470952"/>
                      <a:gd name="connsiteX2" fmla="*/ 722089 w 722089"/>
                      <a:gd name="connsiteY2" fmla="*/ 413463 h 470952"/>
                      <a:gd name="connsiteX3" fmla="*/ 666644 w 722089"/>
                      <a:gd name="connsiteY3" fmla="*/ 470952 h 470952"/>
                      <a:gd name="connsiteX4" fmla="*/ 521912 w 722089"/>
                      <a:gd name="connsiteY4" fmla="*/ 59008 h 470952"/>
                      <a:gd name="connsiteX5" fmla="*/ 0 w 722089"/>
                      <a:gd name="connsiteY5" fmla="*/ 52658 h 470952"/>
                      <a:gd name="connsiteX6" fmla="*/ 68167 w 722089"/>
                      <a:gd name="connsiteY6" fmla="*/ 906 h 470952"/>
                      <a:gd name="connsiteX0" fmla="*/ 60639 w 714561"/>
                      <a:gd name="connsiteY0" fmla="*/ 906 h 470952"/>
                      <a:gd name="connsiteX1" fmla="*/ 567360 w 714561"/>
                      <a:gd name="connsiteY1" fmla="*/ 0 h 470952"/>
                      <a:gd name="connsiteX2" fmla="*/ 714561 w 714561"/>
                      <a:gd name="connsiteY2" fmla="*/ 413463 h 470952"/>
                      <a:gd name="connsiteX3" fmla="*/ 659116 w 714561"/>
                      <a:gd name="connsiteY3" fmla="*/ 470952 h 470952"/>
                      <a:gd name="connsiteX4" fmla="*/ 514384 w 714561"/>
                      <a:gd name="connsiteY4" fmla="*/ 59008 h 470952"/>
                      <a:gd name="connsiteX5" fmla="*/ 0 w 714561"/>
                      <a:gd name="connsiteY5" fmla="*/ 52522 h 470952"/>
                      <a:gd name="connsiteX6" fmla="*/ 60639 w 714561"/>
                      <a:gd name="connsiteY6" fmla="*/ 906 h 470952"/>
                      <a:gd name="connsiteX0" fmla="*/ 63541 w 717463"/>
                      <a:gd name="connsiteY0" fmla="*/ 906 h 470952"/>
                      <a:gd name="connsiteX1" fmla="*/ 570262 w 717463"/>
                      <a:gd name="connsiteY1" fmla="*/ 0 h 470952"/>
                      <a:gd name="connsiteX2" fmla="*/ 717463 w 717463"/>
                      <a:gd name="connsiteY2" fmla="*/ 413463 h 470952"/>
                      <a:gd name="connsiteX3" fmla="*/ 662018 w 717463"/>
                      <a:gd name="connsiteY3" fmla="*/ 470952 h 470952"/>
                      <a:gd name="connsiteX4" fmla="*/ 517286 w 717463"/>
                      <a:gd name="connsiteY4" fmla="*/ 59008 h 470952"/>
                      <a:gd name="connsiteX5" fmla="*/ 0 w 717463"/>
                      <a:gd name="connsiteY5" fmla="*/ 58600 h 470952"/>
                      <a:gd name="connsiteX6" fmla="*/ 63541 w 717463"/>
                      <a:gd name="connsiteY6" fmla="*/ 906 h 470952"/>
                      <a:gd name="connsiteX0" fmla="*/ 63541 w 717463"/>
                      <a:gd name="connsiteY0" fmla="*/ 906 h 470952"/>
                      <a:gd name="connsiteX1" fmla="*/ 520142 w 717463"/>
                      <a:gd name="connsiteY1" fmla="*/ 2048 h 470952"/>
                      <a:gd name="connsiteX2" fmla="*/ 570262 w 717463"/>
                      <a:gd name="connsiteY2" fmla="*/ 0 h 470952"/>
                      <a:gd name="connsiteX3" fmla="*/ 717463 w 717463"/>
                      <a:gd name="connsiteY3" fmla="*/ 413463 h 470952"/>
                      <a:gd name="connsiteX4" fmla="*/ 662018 w 717463"/>
                      <a:gd name="connsiteY4" fmla="*/ 470952 h 470952"/>
                      <a:gd name="connsiteX5" fmla="*/ 517286 w 717463"/>
                      <a:gd name="connsiteY5" fmla="*/ 59008 h 470952"/>
                      <a:gd name="connsiteX6" fmla="*/ 0 w 717463"/>
                      <a:gd name="connsiteY6" fmla="*/ 58600 h 470952"/>
                      <a:gd name="connsiteX7" fmla="*/ 63541 w 717463"/>
                      <a:gd name="connsiteY7" fmla="*/ 906 h 470952"/>
                      <a:gd name="connsiteX0" fmla="*/ 63541 w 717463"/>
                      <a:gd name="connsiteY0" fmla="*/ 906 h 470952"/>
                      <a:gd name="connsiteX1" fmla="*/ 520142 w 717463"/>
                      <a:gd name="connsiteY1" fmla="*/ 2048 h 470952"/>
                      <a:gd name="connsiteX2" fmla="*/ 570262 w 717463"/>
                      <a:gd name="connsiteY2" fmla="*/ 0 h 470952"/>
                      <a:gd name="connsiteX3" fmla="*/ 717463 w 717463"/>
                      <a:gd name="connsiteY3" fmla="*/ 413463 h 470952"/>
                      <a:gd name="connsiteX4" fmla="*/ 662018 w 717463"/>
                      <a:gd name="connsiteY4" fmla="*/ 470952 h 470952"/>
                      <a:gd name="connsiteX5" fmla="*/ 517286 w 717463"/>
                      <a:gd name="connsiteY5" fmla="*/ 59008 h 470952"/>
                      <a:gd name="connsiteX6" fmla="*/ 476290 w 717463"/>
                      <a:gd name="connsiteY6" fmla="*/ 57840 h 470952"/>
                      <a:gd name="connsiteX7" fmla="*/ 0 w 717463"/>
                      <a:gd name="connsiteY7" fmla="*/ 58600 h 470952"/>
                      <a:gd name="connsiteX8" fmla="*/ 63541 w 717463"/>
                      <a:gd name="connsiteY8" fmla="*/ 906 h 470952"/>
                      <a:gd name="connsiteX0" fmla="*/ 63541 w 717463"/>
                      <a:gd name="connsiteY0" fmla="*/ 906 h 470952"/>
                      <a:gd name="connsiteX1" fmla="*/ 520142 w 717463"/>
                      <a:gd name="connsiteY1" fmla="*/ 2048 h 470952"/>
                      <a:gd name="connsiteX2" fmla="*/ 570262 w 717463"/>
                      <a:gd name="connsiteY2" fmla="*/ 0 h 470952"/>
                      <a:gd name="connsiteX3" fmla="*/ 717463 w 717463"/>
                      <a:gd name="connsiteY3" fmla="*/ 413463 h 470952"/>
                      <a:gd name="connsiteX4" fmla="*/ 662018 w 717463"/>
                      <a:gd name="connsiteY4" fmla="*/ 470952 h 470952"/>
                      <a:gd name="connsiteX5" fmla="*/ 534347 w 717463"/>
                      <a:gd name="connsiteY5" fmla="*/ 107273 h 470952"/>
                      <a:gd name="connsiteX6" fmla="*/ 517286 w 717463"/>
                      <a:gd name="connsiteY6" fmla="*/ 59008 h 470952"/>
                      <a:gd name="connsiteX7" fmla="*/ 476290 w 717463"/>
                      <a:gd name="connsiteY7" fmla="*/ 57840 h 470952"/>
                      <a:gd name="connsiteX8" fmla="*/ 0 w 717463"/>
                      <a:gd name="connsiteY8" fmla="*/ 58600 h 470952"/>
                      <a:gd name="connsiteX9" fmla="*/ 63541 w 717463"/>
                      <a:gd name="connsiteY9" fmla="*/ 906 h 470952"/>
                      <a:gd name="connsiteX0" fmla="*/ 63541 w 717463"/>
                      <a:gd name="connsiteY0" fmla="*/ 906 h 470952"/>
                      <a:gd name="connsiteX1" fmla="*/ 520142 w 717463"/>
                      <a:gd name="connsiteY1" fmla="*/ 2048 h 470952"/>
                      <a:gd name="connsiteX2" fmla="*/ 570262 w 717463"/>
                      <a:gd name="connsiteY2" fmla="*/ 0 h 470952"/>
                      <a:gd name="connsiteX3" fmla="*/ 597702 w 717463"/>
                      <a:gd name="connsiteY3" fmla="*/ 81062 h 470952"/>
                      <a:gd name="connsiteX4" fmla="*/ 717463 w 717463"/>
                      <a:gd name="connsiteY4" fmla="*/ 413463 h 470952"/>
                      <a:gd name="connsiteX5" fmla="*/ 662018 w 717463"/>
                      <a:gd name="connsiteY5" fmla="*/ 470952 h 470952"/>
                      <a:gd name="connsiteX6" fmla="*/ 534347 w 717463"/>
                      <a:gd name="connsiteY6" fmla="*/ 107273 h 470952"/>
                      <a:gd name="connsiteX7" fmla="*/ 517286 w 717463"/>
                      <a:gd name="connsiteY7" fmla="*/ 59008 h 470952"/>
                      <a:gd name="connsiteX8" fmla="*/ 476290 w 717463"/>
                      <a:gd name="connsiteY8" fmla="*/ 57840 h 470952"/>
                      <a:gd name="connsiteX9" fmla="*/ 0 w 717463"/>
                      <a:gd name="connsiteY9" fmla="*/ 58600 h 470952"/>
                      <a:gd name="connsiteX10" fmla="*/ 63541 w 717463"/>
                      <a:gd name="connsiteY10" fmla="*/ 906 h 470952"/>
                      <a:gd name="connsiteX0" fmla="*/ 63541 w 717463"/>
                      <a:gd name="connsiteY0" fmla="*/ 906 h 470952"/>
                      <a:gd name="connsiteX1" fmla="*/ 520142 w 717463"/>
                      <a:gd name="connsiteY1" fmla="*/ 2048 h 470952"/>
                      <a:gd name="connsiteX2" fmla="*/ 570262 w 717463"/>
                      <a:gd name="connsiteY2" fmla="*/ 0 h 470952"/>
                      <a:gd name="connsiteX3" fmla="*/ 597702 w 717463"/>
                      <a:gd name="connsiteY3" fmla="*/ 81062 h 470952"/>
                      <a:gd name="connsiteX4" fmla="*/ 717463 w 717463"/>
                      <a:gd name="connsiteY4" fmla="*/ 413463 h 470952"/>
                      <a:gd name="connsiteX5" fmla="*/ 662018 w 717463"/>
                      <a:gd name="connsiteY5" fmla="*/ 470952 h 470952"/>
                      <a:gd name="connsiteX6" fmla="*/ 534347 w 717463"/>
                      <a:gd name="connsiteY6" fmla="*/ 107273 h 470952"/>
                      <a:gd name="connsiteX7" fmla="*/ 517286 w 717463"/>
                      <a:gd name="connsiteY7" fmla="*/ 59008 h 470952"/>
                      <a:gd name="connsiteX8" fmla="*/ 476290 w 717463"/>
                      <a:gd name="connsiteY8" fmla="*/ 57840 h 470952"/>
                      <a:gd name="connsiteX9" fmla="*/ 0 w 717463"/>
                      <a:gd name="connsiteY9" fmla="*/ 58600 h 470952"/>
                      <a:gd name="connsiteX10" fmla="*/ 63541 w 717463"/>
                      <a:gd name="connsiteY10" fmla="*/ 906 h 470952"/>
                      <a:gd name="connsiteX0" fmla="*/ 63541 w 717463"/>
                      <a:gd name="connsiteY0" fmla="*/ 906 h 470952"/>
                      <a:gd name="connsiteX1" fmla="*/ 520142 w 717463"/>
                      <a:gd name="connsiteY1" fmla="*/ 2048 h 470952"/>
                      <a:gd name="connsiteX2" fmla="*/ 570262 w 717463"/>
                      <a:gd name="connsiteY2" fmla="*/ 0 h 470952"/>
                      <a:gd name="connsiteX3" fmla="*/ 597702 w 717463"/>
                      <a:gd name="connsiteY3" fmla="*/ 81062 h 470952"/>
                      <a:gd name="connsiteX4" fmla="*/ 717463 w 717463"/>
                      <a:gd name="connsiteY4" fmla="*/ 413463 h 470952"/>
                      <a:gd name="connsiteX5" fmla="*/ 662018 w 717463"/>
                      <a:gd name="connsiteY5" fmla="*/ 470952 h 470952"/>
                      <a:gd name="connsiteX6" fmla="*/ 534347 w 717463"/>
                      <a:gd name="connsiteY6" fmla="*/ 107273 h 470952"/>
                      <a:gd name="connsiteX7" fmla="*/ 517286 w 717463"/>
                      <a:gd name="connsiteY7" fmla="*/ 59008 h 470952"/>
                      <a:gd name="connsiteX8" fmla="*/ 476290 w 717463"/>
                      <a:gd name="connsiteY8" fmla="*/ 57840 h 470952"/>
                      <a:gd name="connsiteX9" fmla="*/ 0 w 717463"/>
                      <a:gd name="connsiteY9" fmla="*/ 58600 h 470952"/>
                      <a:gd name="connsiteX10" fmla="*/ 63541 w 717463"/>
                      <a:gd name="connsiteY10" fmla="*/ 906 h 470952"/>
                      <a:gd name="connsiteX0" fmla="*/ 63541 w 717463"/>
                      <a:gd name="connsiteY0" fmla="*/ 0 h 470046"/>
                      <a:gd name="connsiteX1" fmla="*/ 520142 w 717463"/>
                      <a:gd name="connsiteY1" fmla="*/ 1142 h 470046"/>
                      <a:gd name="connsiteX2" fmla="*/ 597702 w 717463"/>
                      <a:gd name="connsiteY2" fmla="*/ 80156 h 470046"/>
                      <a:gd name="connsiteX3" fmla="*/ 717463 w 717463"/>
                      <a:gd name="connsiteY3" fmla="*/ 412557 h 470046"/>
                      <a:gd name="connsiteX4" fmla="*/ 662018 w 717463"/>
                      <a:gd name="connsiteY4" fmla="*/ 470046 h 470046"/>
                      <a:gd name="connsiteX5" fmla="*/ 534347 w 717463"/>
                      <a:gd name="connsiteY5" fmla="*/ 106367 h 470046"/>
                      <a:gd name="connsiteX6" fmla="*/ 517286 w 717463"/>
                      <a:gd name="connsiteY6" fmla="*/ 58102 h 470046"/>
                      <a:gd name="connsiteX7" fmla="*/ 476290 w 717463"/>
                      <a:gd name="connsiteY7" fmla="*/ 56934 h 470046"/>
                      <a:gd name="connsiteX8" fmla="*/ 0 w 717463"/>
                      <a:gd name="connsiteY8" fmla="*/ 57694 h 470046"/>
                      <a:gd name="connsiteX9" fmla="*/ 63541 w 717463"/>
                      <a:gd name="connsiteY9" fmla="*/ 0 h 470046"/>
                      <a:gd name="connsiteX0" fmla="*/ 63541 w 717463"/>
                      <a:gd name="connsiteY0" fmla="*/ 3623 h 473669"/>
                      <a:gd name="connsiteX1" fmla="*/ 520142 w 717463"/>
                      <a:gd name="connsiteY1" fmla="*/ 4765 h 473669"/>
                      <a:gd name="connsiteX2" fmla="*/ 597702 w 717463"/>
                      <a:gd name="connsiteY2" fmla="*/ 83779 h 473669"/>
                      <a:gd name="connsiteX3" fmla="*/ 717463 w 717463"/>
                      <a:gd name="connsiteY3" fmla="*/ 416180 h 473669"/>
                      <a:gd name="connsiteX4" fmla="*/ 662018 w 717463"/>
                      <a:gd name="connsiteY4" fmla="*/ 473669 h 473669"/>
                      <a:gd name="connsiteX5" fmla="*/ 534347 w 717463"/>
                      <a:gd name="connsiteY5" fmla="*/ 109990 h 473669"/>
                      <a:gd name="connsiteX6" fmla="*/ 517286 w 717463"/>
                      <a:gd name="connsiteY6" fmla="*/ 61725 h 473669"/>
                      <a:gd name="connsiteX7" fmla="*/ 476290 w 717463"/>
                      <a:gd name="connsiteY7" fmla="*/ 60557 h 473669"/>
                      <a:gd name="connsiteX8" fmla="*/ 0 w 717463"/>
                      <a:gd name="connsiteY8" fmla="*/ 61317 h 473669"/>
                      <a:gd name="connsiteX9" fmla="*/ 63541 w 717463"/>
                      <a:gd name="connsiteY9" fmla="*/ 3623 h 473669"/>
                      <a:gd name="connsiteX0" fmla="*/ 63541 w 717463"/>
                      <a:gd name="connsiteY0" fmla="*/ 4497 h 474543"/>
                      <a:gd name="connsiteX1" fmla="*/ 520142 w 717463"/>
                      <a:gd name="connsiteY1" fmla="*/ 5639 h 474543"/>
                      <a:gd name="connsiteX2" fmla="*/ 597702 w 717463"/>
                      <a:gd name="connsiteY2" fmla="*/ 84653 h 474543"/>
                      <a:gd name="connsiteX3" fmla="*/ 717463 w 717463"/>
                      <a:gd name="connsiteY3" fmla="*/ 417054 h 474543"/>
                      <a:gd name="connsiteX4" fmla="*/ 662018 w 717463"/>
                      <a:gd name="connsiteY4" fmla="*/ 474543 h 474543"/>
                      <a:gd name="connsiteX5" fmla="*/ 534347 w 717463"/>
                      <a:gd name="connsiteY5" fmla="*/ 110864 h 474543"/>
                      <a:gd name="connsiteX6" fmla="*/ 517286 w 717463"/>
                      <a:gd name="connsiteY6" fmla="*/ 62599 h 474543"/>
                      <a:gd name="connsiteX7" fmla="*/ 476290 w 717463"/>
                      <a:gd name="connsiteY7" fmla="*/ 61431 h 474543"/>
                      <a:gd name="connsiteX8" fmla="*/ 0 w 717463"/>
                      <a:gd name="connsiteY8" fmla="*/ 62191 h 474543"/>
                      <a:gd name="connsiteX9" fmla="*/ 63541 w 717463"/>
                      <a:gd name="connsiteY9" fmla="*/ 4497 h 474543"/>
                      <a:gd name="connsiteX0" fmla="*/ 63541 w 717463"/>
                      <a:gd name="connsiteY0" fmla="*/ 0 h 470046"/>
                      <a:gd name="connsiteX1" fmla="*/ 520142 w 717463"/>
                      <a:gd name="connsiteY1" fmla="*/ 1142 h 470046"/>
                      <a:gd name="connsiteX2" fmla="*/ 597702 w 717463"/>
                      <a:gd name="connsiteY2" fmla="*/ 80156 h 470046"/>
                      <a:gd name="connsiteX3" fmla="*/ 717463 w 717463"/>
                      <a:gd name="connsiteY3" fmla="*/ 412557 h 470046"/>
                      <a:gd name="connsiteX4" fmla="*/ 662018 w 717463"/>
                      <a:gd name="connsiteY4" fmla="*/ 470046 h 470046"/>
                      <a:gd name="connsiteX5" fmla="*/ 534347 w 717463"/>
                      <a:gd name="connsiteY5" fmla="*/ 106367 h 470046"/>
                      <a:gd name="connsiteX6" fmla="*/ 517286 w 717463"/>
                      <a:gd name="connsiteY6" fmla="*/ 58102 h 470046"/>
                      <a:gd name="connsiteX7" fmla="*/ 476290 w 717463"/>
                      <a:gd name="connsiteY7" fmla="*/ 56934 h 470046"/>
                      <a:gd name="connsiteX8" fmla="*/ 0 w 717463"/>
                      <a:gd name="connsiteY8" fmla="*/ 57694 h 470046"/>
                      <a:gd name="connsiteX9" fmla="*/ 63541 w 717463"/>
                      <a:gd name="connsiteY9" fmla="*/ 0 h 470046"/>
                      <a:gd name="connsiteX0" fmla="*/ 63541 w 717463"/>
                      <a:gd name="connsiteY0" fmla="*/ 0 h 470046"/>
                      <a:gd name="connsiteX1" fmla="*/ 520142 w 717463"/>
                      <a:gd name="connsiteY1" fmla="*/ 1142 h 470046"/>
                      <a:gd name="connsiteX2" fmla="*/ 597702 w 717463"/>
                      <a:gd name="connsiteY2" fmla="*/ 80156 h 470046"/>
                      <a:gd name="connsiteX3" fmla="*/ 717463 w 717463"/>
                      <a:gd name="connsiteY3" fmla="*/ 412557 h 470046"/>
                      <a:gd name="connsiteX4" fmla="*/ 662018 w 717463"/>
                      <a:gd name="connsiteY4" fmla="*/ 470046 h 470046"/>
                      <a:gd name="connsiteX5" fmla="*/ 534347 w 717463"/>
                      <a:gd name="connsiteY5" fmla="*/ 106367 h 470046"/>
                      <a:gd name="connsiteX6" fmla="*/ 476290 w 717463"/>
                      <a:gd name="connsiteY6" fmla="*/ 56934 h 470046"/>
                      <a:gd name="connsiteX7" fmla="*/ 0 w 717463"/>
                      <a:gd name="connsiteY7" fmla="*/ 57694 h 470046"/>
                      <a:gd name="connsiteX8" fmla="*/ 63541 w 717463"/>
                      <a:gd name="connsiteY8" fmla="*/ 0 h 470046"/>
                      <a:gd name="connsiteX0" fmla="*/ 63541 w 717463"/>
                      <a:gd name="connsiteY0" fmla="*/ 0 h 470046"/>
                      <a:gd name="connsiteX1" fmla="*/ 520142 w 717463"/>
                      <a:gd name="connsiteY1" fmla="*/ 1142 h 470046"/>
                      <a:gd name="connsiteX2" fmla="*/ 597702 w 717463"/>
                      <a:gd name="connsiteY2" fmla="*/ 80156 h 470046"/>
                      <a:gd name="connsiteX3" fmla="*/ 717463 w 717463"/>
                      <a:gd name="connsiteY3" fmla="*/ 412557 h 470046"/>
                      <a:gd name="connsiteX4" fmla="*/ 662018 w 717463"/>
                      <a:gd name="connsiteY4" fmla="*/ 470046 h 470046"/>
                      <a:gd name="connsiteX5" fmla="*/ 534347 w 717463"/>
                      <a:gd name="connsiteY5" fmla="*/ 106367 h 470046"/>
                      <a:gd name="connsiteX6" fmla="*/ 476290 w 717463"/>
                      <a:gd name="connsiteY6" fmla="*/ 56934 h 470046"/>
                      <a:gd name="connsiteX7" fmla="*/ 0 w 717463"/>
                      <a:gd name="connsiteY7" fmla="*/ 57694 h 470046"/>
                      <a:gd name="connsiteX8" fmla="*/ 63541 w 717463"/>
                      <a:gd name="connsiteY8" fmla="*/ 0 h 470046"/>
                      <a:gd name="connsiteX0" fmla="*/ 63541 w 717463"/>
                      <a:gd name="connsiteY0" fmla="*/ 0 h 470046"/>
                      <a:gd name="connsiteX1" fmla="*/ 520142 w 717463"/>
                      <a:gd name="connsiteY1" fmla="*/ 1142 h 470046"/>
                      <a:gd name="connsiteX2" fmla="*/ 597702 w 717463"/>
                      <a:gd name="connsiteY2" fmla="*/ 80156 h 470046"/>
                      <a:gd name="connsiteX3" fmla="*/ 717463 w 717463"/>
                      <a:gd name="connsiteY3" fmla="*/ 412557 h 470046"/>
                      <a:gd name="connsiteX4" fmla="*/ 662018 w 717463"/>
                      <a:gd name="connsiteY4" fmla="*/ 470046 h 470046"/>
                      <a:gd name="connsiteX5" fmla="*/ 534347 w 717463"/>
                      <a:gd name="connsiteY5" fmla="*/ 106367 h 470046"/>
                      <a:gd name="connsiteX6" fmla="*/ 476290 w 717463"/>
                      <a:gd name="connsiteY6" fmla="*/ 56934 h 470046"/>
                      <a:gd name="connsiteX7" fmla="*/ 0 w 717463"/>
                      <a:gd name="connsiteY7" fmla="*/ 57694 h 470046"/>
                      <a:gd name="connsiteX8" fmla="*/ 63541 w 717463"/>
                      <a:gd name="connsiteY8" fmla="*/ 0 h 470046"/>
                      <a:gd name="connsiteX0" fmla="*/ 63541 w 717463"/>
                      <a:gd name="connsiteY0" fmla="*/ 0 h 470046"/>
                      <a:gd name="connsiteX1" fmla="*/ 520142 w 717463"/>
                      <a:gd name="connsiteY1" fmla="*/ 1142 h 470046"/>
                      <a:gd name="connsiteX2" fmla="*/ 597702 w 717463"/>
                      <a:gd name="connsiteY2" fmla="*/ 80156 h 470046"/>
                      <a:gd name="connsiteX3" fmla="*/ 717463 w 717463"/>
                      <a:gd name="connsiteY3" fmla="*/ 412557 h 470046"/>
                      <a:gd name="connsiteX4" fmla="*/ 662018 w 717463"/>
                      <a:gd name="connsiteY4" fmla="*/ 470046 h 470046"/>
                      <a:gd name="connsiteX5" fmla="*/ 534347 w 717463"/>
                      <a:gd name="connsiteY5" fmla="*/ 106367 h 470046"/>
                      <a:gd name="connsiteX6" fmla="*/ 476290 w 717463"/>
                      <a:gd name="connsiteY6" fmla="*/ 56934 h 470046"/>
                      <a:gd name="connsiteX7" fmla="*/ 0 w 717463"/>
                      <a:gd name="connsiteY7" fmla="*/ 57694 h 470046"/>
                      <a:gd name="connsiteX8" fmla="*/ 63541 w 717463"/>
                      <a:gd name="connsiteY8" fmla="*/ 0 h 470046"/>
                      <a:gd name="connsiteX0" fmla="*/ 63541 w 717463"/>
                      <a:gd name="connsiteY0" fmla="*/ 0 h 470046"/>
                      <a:gd name="connsiteX1" fmla="*/ 520142 w 717463"/>
                      <a:gd name="connsiteY1" fmla="*/ 1142 h 470046"/>
                      <a:gd name="connsiteX2" fmla="*/ 597702 w 717463"/>
                      <a:gd name="connsiteY2" fmla="*/ 80156 h 470046"/>
                      <a:gd name="connsiteX3" fmla="*/ 717463 w 717463"/>
                      <a:gd name="connsiteY3" fmla="*/ 412557 h 470046"/>
                      <a:gd name="connsiteX4" fmla="*/ 662018 w 717463"/>
                      <a:gd name="connsiteY4" fmla="*/ 470046 h 470046"/>
                      <a:gd name="connsiteX5" fmla="*/ 534347 w 717463"/>
                      <a:gd name="connsiteY5" fmla="*/ 106367 h 470046"/>
                      <a:gd name="connsiteX6" fmla="*/ 476290 w 717463"/>
                      <a:gd name="connsiteY6" fmla="*/ 56934 h 470046"/>
                      <a:gd name="connsiteX7" fmla="*/ 0 w 717463"/>
                      <a:gd name="connsiteY7" fmla="*/ 57694 h 470046"/>
                      <a:gd name="connsiteX8" fmla="*/ 63541 w 717463"/>
                      <a:gd name="connsiteY8" fmla="*/ 0 h 470046"/>
                      <a:gd name="connsiteX0" fmla="*/ 63541 w 717463"/>
                      <a:gd name="connsiteY0" fmla="*/ 0 h 470046"/>
                      <a:gd name="connsiteX1" fmla="*/ 520142 w 717463"/>
                      <a:gd name="connsiteY1" fmla="*/ 1142 h 470046"/>
                      <a:gd name="connsiteX2" fmla="*/ 597702 w 717463"/>
                      <a:gd name="connsiteY2" fmla="*/ 80156 h 470046"/>
                      <a:gd name="connsiteX3" fmla="*/ 717463 w 717463"/>
                      <a:gd name="connsiteY3" fmla="*/ 412557 h 470046"/>
                      <a:gd name="connsiteX4" fmla="*/ 662018 w 717463"/>
                      <a:gd name="connsiteY4" fmla="*/ 470046 h 470046"/>
                      <a:gd name="connsiteX5" fmla="*/ 534347 w 717463"/>
                      <a:gd name="connsiteY5" fmla="*/ 106367 h 470046"/>
                      <a:gd name="connsiteX6" fmla="*/ 476290 w 717463"/>
                      <a:gd name="connsiteY6" fmla="*/ 56934 h 470046"/>
                      <a:gd name="connsiteX7" fmla="*/ 0 w 717463"/>
                      <a:gd name="connsiteY7" fmla="*/ 57694 h 470046"/>
                      <a:gd name="connsiteX8" fmla="*/ 63541 w 717463"/>
                      <a:gd name="connsiteY8" fmla="*/ 0 h 470046"/>
                      <a:gd name="connsiteX0" fmla="*/ 63541 w 717463"/>
                      <a:gd name="connsiteY0" fmla="*/ 0 h 470046"/>
                      <a:gd name="connsiteX1" fmla="*/ 520142 w 717463"/>
                      <a:gd name="connsiteY1" fmla="*/ 1142 h 470046"/>
                      <a:gd name="connsiteX2" fmla="*/ 597702 w 717463"/>
                      <a:gd name="connsiteY2" fmla="*/ 80156 h 470046"/>
                      <a:gd name="connsiteX3" fmla="*/ 717463 w 717463"/>
                      <a:gd name="connsiteY3" fmla="*/ 412557 h 470046"/>
                      <a:gd name="connsiteX4" fmla="*/ 662018 w 717463"/>
                      <a:gd name="connsiteY4" fmla="*/ 470046 h 470046"/>
                      <a:gd name="connsiteX5" fmla="*/ 534347 w 717463"/>
                      <a:gd name="connsiteY5" fmla="*/ 106367 h 470046"/>
                      <a:gd name="connsiteX6" fmla="*/ 476290 w 717463"/>
                      <a:gd name="connsiteY6" fmla="*/ 56934 h 470046"/>
                      <a:gd name="connsiteX7" fmla="*/ 0 w 717463"/>
                      <a:gd name="connsiteY7" fmla="*/ 57694 h 470046"/>
                      <a:gd name="connsiteX8" fmla="*/ 63541 w 717463"/>
                      <a:gd name="connsiteY8" fmla="*/ 0 h 470046"/>
                      <a:gd name="connsiteX0" fmla="*/ 63541 w 717463"/>
                      <a:gd name="connsiteY0" fmla="*/ 0 h 470046"/>
                      <a:gd name="connsiteX1" fmla="*/ 520142 w 717463"/>
                      <a:gd name="connsiteY1" fmla="*/ 1142 h 470046"/>
                      <a:gd name="connsiteX2" fmla="*/ 593758 w 717463"/>
                      <a:gd name="connsiteY2" fmla="*/ 82756 h 470046"/>
                      <a:gd name="connsiteX3" fmla="*/ 717463 w 717463"/>
                      <a:gd name="connsiteY3" fmla="*/ 412557 h 470046"/>
                      <a:gd name="connsiteX4" fmla="*/ 662018 w 717463"/>
                      <a:gd name="connsiteY4" fmla="*/ 470046 h 470046"/>
                      <a:gd name="connsiteX5" fmla="*/ 534347 w 717463"/>
                      <a:gd name="connsiteY5" fmla="*/ 106367 h 470046"/>
                      <a:gd name="connsiteX6" fmla="*/ 476290 w 717463"/>
                      <a:gd name="connsiteY6" fmla="*/ 56934 h 470046"/>
                      <a:gd name="connsiteX7" fmla="*/ 0 w 717463"/>
                      <a:gd name="connsiteY7" fmla="*/ 57694 h 470046"/>
                      <a:gd name="connsiteX8" fmla="*/ 63541 w 717463"/>
                      <a:gd name="connsiteY8" fmla="*/ 0 h 470046"/>
                      <a:gd name="connsiteX0" fmla="*/ 63541 w 708903"/>
                      <a:gd name="connsiteY0" fmla="*/ 0 h 470046"/>
                      <a:gd name="connsiteX1" fmla="*/ 520142 w 708903"/>
                      <a:gd name="connsiteY1" fmla="*/ 1142 h 470046"/>
                      <a:gd name="connsiteX2" fmla="*/ 593758 w 708903"/>
                      <a:gd name="connsiteY2" fmla="*/ 82756 h 470046"/>
                      <a:gd name="connsiteX3" fmla="*/ 708903 w 708903"/>
                      <a:gd name="connsiteY3" fmla="*/ 421031 h 470046"/>
                      <a:gd name="connsiteX4" fmla="*/ 662018 w 708903"/>
                      <a:gd name="connsiteY4" fmla="*/ 470046 h 470046"/>
                      <a:gd name="connsiteX5" fmla="*/ 534347 w 708903"/>
                      <a:gd name="connsiteY5" fmla="*/ 106367 h 470046"/>
                      <a:gd name="connsiteX6" fmla="*/ 476290 w 708903"/>
                      <a:gd name="connsiteY6" fmla="*/ 56934 h 470046"/>
                      <a:gd name="connsiteX7" fmla="*/ 0 w 708903"/>
                      <a:gd name="connsiteY7" fmla="*/ 57694 h 470046"/>
                      <a:gd name="connsiteX8" fmla="*/ 63541 w 708903"/>
                      <a:gd name="connsiteY8" fmla="*/ 0 h 470046"/>
                      <a:gd name="connsiteX0" fmla="*/ 63541 w 708903"/>
                      <a:gd name="connsiteY0" fmla="*/ 0 h 470046"/>
                      <a:gd name="connsiteX1" fmla="*/ 520142 w 708903"/>
                      <a:gd name="connsiteY1" fmla="*/ 1142 h 470046"/>
                      <a:gd name="connsiteX2" fmla="*/ 593758 w 708903"/>
                      <a:gd name="connsiteY2" fmla="*/ 82756 h 470046"/>
                      <a:gd name="connsiteX3" fmla="*/ 708903 w 708903"/>
                      <a:gd name="connsiteY3" fmla="*/ 421031 h 470046"/>
                      <a:gd name="connsiteX4" fmla="*/ 662018 w 708903"/>
                      <a:gd name="connsiteY4" fmla="*/ 470046 h 470046"/>
                      <a:gd name="connsiteX5" fmla="*/ 534347 w 708903"/>
                      <a:gd name="connsiteY5" fmla="*/ 106367 h 470046"/>
                      <a:gd name="connsiteX6" fmla="*/ 476290 w 708903"/>
                      <a:gd name="connsiteY6" fmla="*/ 56934 h 470046"/>
                      <a:gd name="connsiteX7" fmla="*/ 0 w 708903"/>
                      <a:gd name="connsiteY7" fmla="*/ 57694 h 470046"/>
                      <a:gd name="connsiteX8" fmla="*/ 63541 w 708903"/>
                      <a:gd name="connsiteY8" fmla="*/ 0 h 470046"/>
                      <a:gd name="connsiteX0" fmla="*/ 63541 w 708903"/>
                      <a:gd name="connsiteY0" fmla="*/ 0 h 470046"/>
                      <a:gd name="connsiteX1" fmla="*/ 520142 w 708903"/>
                      <a:gd name="connsiteY1" fmla="*/ 1142 h 470046"/>
                      <a:gd name="connsiteX2" fmla="*/ 593758 w 708903"/>
                      <a:gd name="connsiteY2" fmla="*/ 82756 h 470046"/>
                      <a:gd name="connsiteX3" fmla="*/ 708903 w 708903"/>
                      <a:gd name="connsiteY3" fmla="*/ 421031 h 470046"/>
                      <a:gd name="connsiteX4" fmla="*/ 662018 w 708903"/>
                      <a:gd name="connsiteY4" fmla="*/ 470046 h 470046"/>
                      <a:gd name="connsiteX5" fmla="*/ 534347 w 708903"/>
                      <a:gd name="connsiteY5" fmla="*/ 106367 h 470046"/>
                      <a:gd name="connsiteX6" fmla="*/ 476290 w 708903"/>
                      <a:gd name="connsiteY6" fmla="*/ 56934 h 470046"/>
                      <a:gd name="connsiteX7" fmla="*/ 0 w 708903"/>
                      <a:gd name="connsiteY7" fmla="*/ 57694 h 470046"/>
                      <a:gd name="connsiteX8" fmla="*/ 63541 w 708903"/>
                      <a:gd name="connsiteY8" fmla="*/ 0 h 470046"/>
                      <a:gd name="connsiteX0" fmla="*/ 63541 w 708903"/>
                      <a:gd name="connsiteY0" fmla="*/ 0 h 470046"/>
                      <a:gd name="connsiteX1" fmla="*/ 520142 w 708903"/>
                      <a:gd name="connsiteY1" fmla="*/ 1142 h 470046"/>
                      <a:gd name="connsiteX2" fmla="*/ 593758 w 708903"/>
                      <a:gd name="connsiteY2" fmla="*/ 82756 h 470046"/>
                      <a:gd name="connsiteX3" fmla="*/ 708903 w 708903"/>
                      <a:gd name="connsiteY3" fmla="*/ 421031 h 470046"/>
                      <a:gd name="connsiteX4" fmla="*/ 662018 w 708903"/>
                      <a:gd name="connsiteY4" fmla="*/ 470046 h 470046"/>
                      <a:gd name="connsiteX5" fmla="*/ 534347 w 708903"/>
                      <a:gd name="connsiteY5" fmla="*/ 106367 h 470046"/>
                      <a:gd name="connsiteX6" fmla="*/ 476290 w 708903"/>
                      <a:gd name="connsiteY6" fmla="*/ 56934 h 470046"/>
                      <a:gd name="connsiteX7" fmla="*/ 0 w 708903"/>
                      <a:gd name="connsiteY7" fmla="*/ 57694 h 470046"/>
                      <a:gd name="connsiteX8" fmla="*/ 63541 w 708903"/>
                      <a:gd name="connsiteY8" fmla="*/ 0 h 470046"/>
                      <a:gd name="connsiteX0" fmla="*/ 63541 w 708903"/>
                      <a:gd name="connsiteY0" fmla="*/ 0 h 470046"/>
                      <a:gd name="connsiteX1" fmla="*/ 520142 w 708903"/>
                      <a:gd name="connsiteY1" fmla="*/ 1142 h 470046"/>
                      <a:gd name="connsiteX2" fmla="*/ 583086 w 708903"/>
                      <a:gd name="connsiteY2" fmla="*/ 55840 h 470046"/>
                      <a:gd name="connsiteX3" fmla="*/ 708903 w 708903"/>
                      <a:gd name="connsiteY3" fmla="*/ 421031 h 470046"/>
                      <a:gd name="connsiteX4" fmla="*/ 662018 w 708903"/>
                      <a:gd name="connsiteY4" fmla="*/ 470046 h 470046"/>
                      <a:gd name="connsiteX5" fmla="*/ 534347 w 708903"/>
                      <a:gd name="connsiteY5" fmla="*/ 106367 h 470046"/>
                      <a:gd name="connsiteX6" fmla="*/ 476290 w 708903"/>
                      <a:gd name="connsiteY6" fmla="*/ 56934 h 470046"/>
                      <a:gd name="connsiteX7" fmla="*/ 0 w 708903"/>
                      <a:gd name="connsiteY7" fmla="*/ 57694 h 470046"/>
                      <a:gd name="connsiteX8" fmla="*/ 63541 w 708903"/>
                      <a:gd name="connsiteY8" fmla="*/ 0 h 470046"/>
                      <a:gd name="connsiteX0" fmla="*/ 63541 w 708903"/>
                      <a:gd name="connsiteY0" fmla="*/ 0 h 470046"/>
                      <a:gd name="connsiteX1" fmla="*/ 520142 w 708903"/>
                      <a:gd name="connsiteY1" fmla="*/ 1142 h 470046"/>
                      <a:gd name="connsiteX2" fmla="*/ 577257 w 708903"/>
                      <a:gd name="connsiteY2" fmla="*/ 42707 h 470046"/>
                      <a:gd name="connsiteX3" fmla="*/ 708903 w 708903"/>
                      <a:gd name="connsiteY3" fmla="*/ 421031 h 470046"/>
                      <a:gd name="connsiteX4" fmla="*/ 662018 w 708903"/>
                      <a:gd name="connsiteY4" fmla="*/ 470046 h 470046"/>
                      <a:gd name="connsiteX5" fmla="*/ 534347 w 708903"/>
                      <a:gd name="connsiteY5" fmla="*/ 106367 h 470046"/>
                      <a:gd name="connsiteX6" fmla="*/ 476290 w 708903"/>
                      <a:gd name="connsiteY6" fmla="*/ 56934 h 470046"/>
                      <a:gd name="connsiteX7" fmla="*/ 0 w 708903"/>
                      <a:gd name="connsiteY7" fmla="*/ 57694 h 470046"/>
                      <a:gd name="connsiteX8" fmla="*/ 63541 w 708903"/>
                      <a:gd name="connsiteY8" fmla="*/ 0 h 470046"/>
                      <a:gd name="connsiteX0" fmla="*/ 63541 w 708903"/>
                      <a:gd name="connsiteY0" fmla="*/ 0 h 470046"/>
                      <a:gd name="connsiteX1" fmla="*/ 520142 w 708903"/>
                      <a:gd name="connsiteY1" fmla="*/ 1142 h 470046"/>
                      <a:gd name="connsiteX2" fmla="*/ 577257 w 708903"/>
                      <a:gd name="connsiteY2" fmla="*/ 42707 h 470046"/>
                      <a:gd name="connsiteX3" fmla="*/ 708903 w 708903"/>
                      <a:gd name="connsiteY3" fmla="*/ 421031 h 470046"/>
                      <a:gd name="connsiteX4" fmla="*/ 662018 w 708903"/>
                      <a:gd name="connsiteY4" fmla="*/ 470046 h 470046"/>
                      <a:gd name="connsiteX5" fmla="*/ 523988 w 708903"/>
                      <a:gd name="connsiteY5" fmla="*/ 82073 h 470046"/>
                      <a:gd name="connsiteX6" fmla="*/ 476290 w 708903"/>
                      <a:gd name="connsiteY6" fmla="*/ 56934 h 470046"/>
                      <a:gd name="connsiteX7" fmla="*/ 0 w 708903"/>
                      <a:gd name="connsiteY7" fmla="*/ 57694 h 470046"/>
                      <a:gd name="connsiteX8" fmla="*/ 63541 w 708903"/>
                      <a:gd name="connsiteY8" fmla="*/ 0 h 470046"/>
                      <a:gd name="connsiteX0" fmla="*/ 63541 w 708903"/>
                      <a:gd name="connsiteY0" fmla="*/ 0 h 470046"/>
                      <a:gd name="connsiteX1" fmla="*/ 520142 w 708903"/>
                      <a:gd name="connsiteY1" fmla="*/ 1142 h 470046"/>
                      <a:gd name="connsiteX2" fmla="*/ 577257 w 708903"/>
                      <a:gd name="connsiteY2" fmla="*/ 42707 h 470046"/>
                      <a:gd name="connsiteX3" fmla="*/ 708903 w 708903"/>
                      <a:gd name="connsiteY3" fmla="*/ 421031 h 470046"/>
                      <a:gd name="connsiteX4" fmla="*/ 662018 w 708903"/>
                      <a:gd name="connsiteY4" fmla="*/ 470046 h 470046"/>
                      <a:gd name="connsiteX5" fmla="*/ 523988 w 708903"/>
                      <a:gd name="connsiteY5" fmla="*/ 82073 h 470046"/>
                      <a:gd name="connsiteX6" fmla="*/ 447131 w 708903"/>
                      <a:gd name="connsiteY6" fmla="*/ 57768 h 470046"/>
                      <a:gd name="connsiteX7" fmla="*/ 0 w 708903"/>
                      <a:gd name="connsiteY7" fmla="*/ 57694 h 470046"/>
                      <a:gd name="connsiteX8" fmla="*/ 63541 w 708903"/>
                      <a:gd name="connsiteY8" fmla="*/ 0 h 470046"/>
                      <a:gd name="connsiteX0" fmla="*/ 63541 w 708903"/>
                      <a:gd name="connsiteY0" fmla="*/ 0 h 470046"/>
                      <a:gd name="connsiteX1" fmla="*/ 492956 w 708903"/>
                      <a:gd name="connsiteY1" fmla="*/ 675 h 470046"/>
                      <a:gd name="connsiteX2" fmla="*/ 577257 w 708903"/>
                      <a:gd name="connsiteY2" fmla="*/ 42707 h 470046"/>
                      <a:gd name="connsiteX3" fmla="*/ 708903 w 708903"/>
                      <a:gd name="connsiteY3" fmla="*/ 421031 h 470046"/>
                      <a:gd name="connsiteX4" fmla="*/ 662018 w 708903"/>
                      <a:gd name="connsiteY4" fmla="*/ 470046 h 470046"/>
                      <a:gd name="connsiteX5" fmla="*/ 523988 w 708903"/>
                      <a:gd name="connsiteY5" fmla="*/ 82073 h 470046"/>
                      <a:gd name="connsiteX6" fmla="*/ 447131 w 708903"/>
                      <a:gd name="connsiteY6" fmla="*/ 57768 h 470046"/>
                      <a:gd name="connsiteX7" fmla="*/ 0 w 708903"/>
                      <a:gd name="connsiteY7" fmla="*/ 57694 h 470046"/>
                      <a:gd name="connsiteX8" fmla="*/ 63541 w 708903"/>
                      <a:gd name="connsiteY8" fmla="*/ 0 h 470046"/>
                      <a:gd name="connsiteX0" fmla="*/ 63541 w 708903"/>
                      <a:gd name="connsiteY0" fmla="*/ 0 h 470046"/>
                      <a:gd name="connsiteX1" fmla="*/ 492956 w 708903"/>
                      <a:gd name="connsiteY1" fmla="*/ 675 h 470046"/>
                      <a:gd name="connsiteX2" fmla="*/ 577257 w 708903"/>
                      <a:gd name="connsiteY2" fmla="*/ 42707 h 470046"/>
                      <a:gd name="connsiteX3" fmla="*/ 708903 w 708903"/>
                      <a:gd name="connsiteY3" fmla="*/ 421031 h 470046"/>
                      <a:gd name="connsiteX4" fmla="*/ 662018 w 708903"/>
                      <a:gd name="connsiteY4" fmla="*/ 470046 h 470046"/>
                      <a:gd name="connsiteX5" fmla="*/ 523988 w 708903"/>
                      <a:gd name="connsiteY5" fmla="*/ 82073 h 470046"/>
                      <a:gd name="connsiteX6" fmla="*/ 447131 w 708903"/>
                      <a:gd name="connsiteY6" fmla="*/ 57768 h 470046"/>
                      <a:gd name="connsiteX7" fmla="*/ 0 w 708903"/>
                      <a:gd name="connsiteY7" fmla="*/ 57694 h 470046"/>
                      <a:gd name="connsiteX8" fmla="*/ 63541 w 708903"/>
                      <a:gd name="connsiteY8" fmla="*/ 0 h 470046"/>
                      <a:gd name="connsiteX0" fmla="*/ 63541 w 708903"/>
                      <a:gd name="connsiteY0" fmla="*/ 0 h 470046"/>
                      <a:gd name="connsiteX1" fmla="*/ 492956 w 708903"/>
                      <a:gd name="connsiteY1" fmla="*/ 675 h 470046"/>
                      <a:gd name="connsiteX2" fmla="*/ 577257 w 708903"/>
                      <a:gd name="connsiteY2" fmla="*/ 42707 h 470046"/>
                      <a:gd name="connsiteX3" fmla="*/ 708903 w 708903"/>
                      <a:gd name="connsiteY3" fmla="*/ 421031 h 470046"/>
                      <a:gd name="connsiteX4" fmla="*/ 662018 w 708903"/>
                      <a:gd name="connsiteY4" fmla="*/ 470046 h 470046"/>
                      <a:gd name="connsiteX5" fmla="*/ 523988 w 708903"/>
                      <a:gd name="connsiteY5" fmla="*/ 82073 h 470046"/>
                      <a:gd name="connsiteX6" fmla="*/ 447131 w 708903"/>
                      <a:gd name="connsiteY6" fmla="*/ 57768 h 470046"/>
                      <a:gd name="connsiteX7" fmla="*/ 0 w 708903"/>
                      <a:gd name="connsiteY7" fmla="*/ 57694 h 470046"/>
                      <a:gd name="connsiteX8" fmla="*/ 63541 w 708903"/>
                      <a:gd name="connsiteY8" fmla="*/ 0 h 470046"/>
                      <a:gd name="connsiteX0" fmla="*/ 63541 w 708903"/>
                      <a:gd name="connsiteY0" fmla="*/ 0 h 470046"/>
                      <a:gd name="connsiteX1" fmla="*/ 492956 w 708903"/>
                      <a:gd name="connsiteY1" fmla="*/ 675 h 470046"/>
                      <a:gd name="connsiteX2" fmla="*/ 577257 w 708903"/>
                      <a:gd name="connsiteY2" fmla="*/ 42707 h 470046"/>
                      <a:gd name="connsiteX3" fmla="*/ 708903 w 708903"/>
                      <a:gd name="connsiteY3" fmla="*/ 421031 h 470046"/>
                      <a:gd name="connsiteX4" fmla="*/ 662018 w 708903"/>
                      <a:gd name="connsiteY4" fmla="*/ 470046 h 470046"/>
                      <a:gd name="connsiteX5" fmla="*/ 523988 w 708903"/>
                      <a:gd name="connsiteY5" fmla="*/ 82073 h 470046"/>
                      <a:gd name="connsiteX6" fmla="*/ 447131 w 708903"/>
                      <a:gd name="connsiteY6" fmla="*/ 57768 h 470046"/>
                      <a:gd name="connsiteX7" fmla="*/ 0 w 708903"/>
                      <a:gd name="connsiteY7" fmla="*/ 57694 h 470046"/>
                      <a:gd name="connsiteX8" fmla="*/ 63541 w 708903"/>
                      <a:gd name="connsiteY8" fmla="*/ 0 h 47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8903" h="470046">
                        <a:moveTo>
                          <a:pt x="63541" y="0"/>
                        </a:moveTo>
                        <a:lnTo>
                          <a:pt x="492956" y="675"/>
                        </a:lnTo>
                        <a:cubicBezTo>
                          <a:pt x="543167" y="3880"/>
                          <a:pt x="560658" y="364"/>
                          <a:pt x="577257" y="42707"/>
                        </a:cubicBezTo>
                        <a:cubicBezTo>
                          <a:pt x="601790" y="111617"/>
                          <a:pt x="681574" y="337292"/>
                          <a:pt x="708903" y="421031"/>
                        </a:cubicBezTo>
                        <a:cubicBezTo>
                          <a:pt x="688970" y="443233"/>
                          <a:pt x="677597" y="456961"/>
                          <a:pt x="662018" y="470046"/>
                        </a:cubicBezTo>
                        <a:cubicBezTo>
                          <a:pt x="629094" y="376745"/>
                          <a:pt x="554855" y="167958"/>
                          <a:pt x="523988" y="82073"/>
                        </a:cubicBezTo>
                        <a:cubicBezTo>
                          <a:pt x="513816" y="49033"/>
                          <a:pt x="492325" y="59433"/>
                          <a:pt x="447131" y="57768"/>
                        </a:cubicBezTo>
                        <a:lnTo>
                          <a:pt x="0" y="57694"/>
                        </a:lnTo>
                        <a:lnTo>
                          <a:pt x="63541" y="0"/>
                        </a:lnTo>
                        <a:close/>
                      </a:path>
                    </a:pathLst>
                  </a:custGeom>
                  <a:gradFill>
                    <a:gsLst>
                      <a:gs pos="54000">
                        <a:srgbClr val="FF9B9B"/>
                      </a:gs>
                      <a:gs pos="46000">
                        <a:srgbClr val="FF7171"/>
                      </a:gs>
                      <a:gs pos="25000">
                        <a:srgbClr val="FF4747"/>
                      </a:gs>
                      <a:gs pos="62000">
                        <a:srgbClr val="FF7171"/>
                      </a:gs>
                      <a:gs pos="75000">
                        <a:srgbClr val="FF4747"/>
                      </a:gs>
                    </a:gsLst>
                    <a:lin ang="13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rial" panose="020B0604020202020204" pitchFamily="34" charset="0"/>
                      <a:cs typeface="Arial" panose="020B0604020202020204" pitchFamily="34" charset="0"/>
                    </a:endParaRPr>
                  </a:p>
                </p:txBody>
              </p:sp>
            </p:grpSp>
          </p:grpSp>
        </p:grpSp>
        <p:grpSp>
          <p:nvGrpSpPr>
            <p:cNvPr id="89" name="Group 88"/>
            <p:cNvGrpSpPr/>
            <p:nvPr/>
          </p:nvGrpSpPr>
          <p:grpSpPr>
            <a:xfrm>
              <a:off x="5387431" y="2711490"/>
              <a:ext cx="5547686" cy="3332118"/>
              <a:chOff x="5387431" y="2863890"/>
              <a:chExt cx="5547686" cy="3332118"/>
            </a:xfrm>
          </p:grpSpPr>
          <p:sp>
            <p:nvSpPr>
              <p:cNvPr id="90" name="Rectangle 89"/>
              <p:cNvSpPr/>
              <p:nvPr/>
            </p:nvSpPr>
            <p:spPr>
              <a:xfrm flipH="1">
                <a:off x="5387431" y="2863890"/>
                <a:ext cx="5547686" cy="585275"/>
              </a:xfrm>
              <a:prstGeom prst="rect">
                <a:avLst/>
              </a:prstGeom>
              <a:effectLst/>
            </p:spPr>
            <p:txBody>
              <a:bodyPr wrap="square" anchor="ctr">
                <a:spAutoFit/>
              </a:bodyPr>
              <a:lstStyle/>
              <a:p>
                <a:pPr marL="214313" indent="-214313">
                  <a:buFont typeface="Arial" panose="020B0604020202020204" pitchFamily="34" charset="0"/>
                  <a:buChar char="•"/>
                </a:pPr>
                <a:r>
                  <a:rPr lang="en-US" sz="1200" b="1" dirty="0">
                    <a:latin typeface="Arial" panose="020B0604020202020204" pitchFamily="34" charset="0"/>
                    <a:cs typeface="Arial" panose="020B0604020202020204" pitchFamily="34" charset="0"/>
                  </a:rPr>
                  <a:t>This slide is 100% editable. </a:t>
                </a:r>
                <a:r>
                  <a:rPr lang="en-US" sz="1200" dirty="0">
                    <a:solidFill>
                      <a:schemeClr val="tx1">
                        <a:lumMod val="65000"/>
                        <a:lumOff val="35000"/>
                      </a:schemeClr>
                    </a:solidFill>
                    <a:latin typeface="Arial" panose="020B0604020202020204" pitchFamily="34" charset="0"/>
                    <a:cs typeface="Arial" panose="020B0604020202020204" pitchFamily="34" charset="0"/>
                  </a:rPr>
                  <a:t>Adapt it to your needs and capture your audience's attention.</a:t>
                </a:r>
              </a:p>
            </p:txBody>
          </p:sp>
          <p:sp>
            <p:nvSpPr>
              <p:cNvPr id="91" name="Rectangle 90"/>
              <p:cNvSpPr/>
              <p:nvPr/>
            </p:nvSpPr>
            <p:spPr>
              <a:xfrm flipH="1">
                <a:off x="5387431" y="3550601"/>
                <a:ext cx="5547686" cy="585275"/>
              </a:xfrm>
              <a:prstGeom prst="rect">
                <a:avLst/>
              </a:prstGeom>
              <a:effectLst/>
            </p:spPr>
            <p:txBody>
              <a:bodyPr wrap="square" anchor="ctr">
                <a:spAutoFit/>
              </a:bodyPr>
              <a:lstStyle/>
              <a:p>
                <a:pPr marL="214313" indent="-214313">
                  <a:buFont typeface="Arial" panose="020B0604020202020204" pitchFamily="34" charset="0"/>
                  <a:buChar char="•"/>
                </a:pPr>
                <a:r>
                  <a:rPr lang="en-US" sz="1200" b="1" dirty="0">
                    <a:latin typeface="Arial" panose="020B0604020202020204" pitchFamily="34" charset="0"/>
                    <a:cs typeface="Arial" panose="020B0604020202020204" pitchFamily="34" charset="0"/>
                  </a:rPr>
                  <a:t>This slide is 100% editable. </a:t>
                </a:r>
                <a:r>
                  <a:rPr lang="en-US" sz="1200" dirty="0">
                    <a:solidFill>
                      <a:schemeClr val="tx1">
                        <a:lumMod val="65000"/>
                        <a:lumOff val="35000"/>
                      </a:schemeClr>
                    </a:solidFill>
                    <a:latin typeface="Arial" panose="020B0604020202020204" pitchFamily="34" charset="0"/>
                    <a:cs typeface="Arial" panose="020B0604020202020204" pitchFamily="34" charset="0"/>
                  </a:rPr>
                  <a:t>Adapt it to your needs and capture your audience's attention.</a:t>
                </a:r>
              </a:p>
            </p:txBody>
          </p:sp>
          <p:sp>
            <p:nvSpPr>
              <p:cNvPr id="92" name="Rectangle 91"/>
              <p:cNvSpPr/>
              <p:nvPr/>
            </p:nvSpPr>
            <p:spPr>
              <a:xfrm flipH="1">
                <a:off x="5387431" y="4237312"/>
                <a:ext cx="5547686" cy="585275"/>
              </a:xfrm>
              <a:prstGeom prst="rect">
                <a:avLst/>
              </a:prstGeom>
              <a:effectLst/>
            </p:spPr>
            <p:txBody>
              <a:bodyPr wrap="square" anchor="ctr">
                <a:spAutoFit/>
              </a:bodyPr>
              <a:lstStyle/>
              <a:p>
                <a:pPr marL="214313" indent="-214313">
                  <a:buFont typeface="Arial" panose="020B0604020202020204" pitchFamily="34" charset="0"/>
                  <a:buChar char="•"/>
                </a:pPr>
                <a:r>
                  <a:rPr lang="en-US" sz="1200" b="1" dirty="0">
                    <a:latin typeface="Arial" panose="020B0604020202020204" pitchFamily="34" charset="0"/>
                    <a:cs typeface="Arial" panose="020B0604020202020204" pitchFamily="34" charset="0"/>
                  </a:rPr>
                  <a:t>This slide is 100% editable. </a:t>
                </a:r>
                <a:r>
                  <a:rPr lang="en-US" sz="1200" dirty="0">
                    <a:solidFill>
                      <a:schemeClr val="tx1">
                        <a:lumMod val="65000"/>
                        <a:lumOff val="35000"/>
                      </a:schemeClr>
                    </a:solidFill>
                    <a:latin typeface="Arial" panose="020B0604020202020204" pitchFamily="34" charset="0"/>
                    <a:cs typeface="Arial" panose="020B0604020202020204" pitchFamily="34" charset="0"/>
                  </a:rPr>
                  <a:t>Adapt it to your needs and capture your audience's attention.</a:t>
                </a:r>
              </a:p>
            </p:txBody>
          </p:sp>
          <p:sp>
            <p:nvSpPr>
              <p:cNvPr id="93" name="Rectangle 92"/>
              <p:cNvSpPr/>
              <p:nvPr/>
            </p:nvSpPr>
            <p:spPr>
              <a:xfrm flipH="1">
                <a:off x="5387431" y="4924023"/>
                <a:ext cx="5547686" cy="585275"/>
              </a:xfrm>
              <a:prstGeom prst="rect">
                <a:avLst/>
              </a:prstGeom>
              <a:effectLst/>
            </p:spPr>
            <p:txBody>
              <a:bodyPr wrap="square" anchor="ctr">
                <a:spAutoFit/>
              </a:bodyPr>
              <a:lstStyle/>
              <a:p>
                <a:pPr marL="214313" indent="-214313">
                  <a:buFont typeface="Arial" panose="020B0604020202020204" pitchFamily="34" charset="0"/>
                  <a:buChar char="•"/>
                </a:pPr>
                <a:r>
                  <a:rPr lang="en-US" sz="1200" b="1" dirty="0">
                    <a:latin typeface="Arial" panose="020B0604020202020204" pitchFamily="34" charset="0"/>
                    <a:cs typeface="Arial" panose="020B0604020202020204" pitchFamily="34" charset="0"/>
                  </a:rPr>
                  <a:t>This slide is 100% editable. </a:t>
                </a:r>
                <a:r>
                  <a:rPr lang="en-US" sz="1200" dirty="0">
                    <a:solidFill>
                      <a:schemeClr val="tx1">
                        <a:lumMod val="65000"/>
                        <a:lumOff val="35000"/>
                      </a:schemeClr>
                    </a:solidFill>
                    <a:latin typeface="Arial" panose="020B0604020202020204" pitchFamily="34" charset="0"/>
                    <a:cs typeface="Arial" panose="020B0604020202020204" pitchFamily="34" charset="0"/>
                  </a:rPr>
                  <a:t>Adapt it to your needs and capture your audience's attention.</a:t>
                </a:r>
              </a:p>
            </p:txBody>
          </p:sp>
          <p:sp>
            <p:nvSpPr>
              <p:cNvPr id="94" name="Rectangle 93"/>
              <p:cNvSpPr/>
              <p:nvPr/>
            </p:nvSpPr>
            <p:spPr>
              <a:xfrm flipH="1">
                <a:off x="5387431" y="5610733"/>
                <a:ext cx="5547686" cy="585275"/>
              </a:xfrm>
              <a:prstGeom prst="rect">
                <a:avLst/>
              </a:prstGeom>
              <a:effectLst/>
            </p:spPr>
            <p:txBody>
              <a:bodyPr wrap="square" anchor="ctr">
                <a:spAutoFit/>
              </a:bodyPr>
              <a:lstStyle/>
              <a:p>
                <a:pPr marL="214313" indent="-214313">
                  <a:buFont typeface="Arial" panose="020B0604020202020204" pitchFamily="34" charset="0"/>
                  <a:buChar char="•"/>
                </a:pPr>
                <a:r>
                  <a:rPr lang="en-US" sz="1200" b="1" dirty="0">
                    <a:latin typeface="Arial" panose="020B0604020202020204" pitchFamily="34" charset="0"/>
                    <a:cs typeface="Arial" panose="020B0604020202020204" pitchFamily="34" charset="0"/>
                  </a:rPr>
                  <a:t>This slide is 100% editable. </a:t>
                </a:r>
                <a:r>
                  <a:rPr lang="en-US" sz="1200" dirty="0">
                    <a:solidFill>
                      <a:schemeClr val="tx1">
                        <a:lumMod val="65000"/>
                        <a:lumOff val="35000"/>
                      </a:schemeClr>
                    </a:solidFill>
                    <a:latin typeface="Arial" panose="020B0604020202020204" pitchFamily="34" charset="0"/>
                    <a:cs typeface="Arial" panose="020B0604020202020204" pitchFamily="34" charset="0"/>
                  </a:rPr>
                  <a:t>Adapt it to your needs and capture your audience's attention.</a:t>
                </a:r>
              </a:p>
            </p:txBody>
          </p:sp>
        </p:grpSp>
      </p:grpSp>
    </p:spTree>
    <p:extLst>
      <p:ext uri="{BB962C8B-B14F-4D97-AF65-F5344CB8AC3E}">
        <p14:creationId xmlns:p14="http://schemas.microsoft.com/office/powerpoint/2010/main" val="39375945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63071" y="0"/>
            <a:ext cx="7916752" cy="1723549"/>
          </a:xfrm>
          <a:prstGeom prst="rect">
            <a:avLst/>
          </a:prstGeom>
          <a:noFill/>
          <a:ln>
            <a:noFill/>
          </a:ln>
          <a:effectLst/>
        </p:spPr>
        <p:style>
          <a:lnRef idx="1">
            <a:schemeClr val="accent2"/>
          </a:lnRef>
          <a:fillRef idx="2">
            <a:schemeClr val="accent2"/>
          </a:fillRef>
          <a:effectRef idx="1">
            <a:schemeClr val="accent2"/>
          </a:effectRef>
          <a:fontRef idx="minor">
            <a:schemeClr val="dk1"/>
          </a:fontRef>
        </p:style>
        <p:txBody>
          <a:bodyPr wrap="square">
            <a:spAutoFit/>
          </a:bodyPr>
          <a:lstStyle/>
          <a:p>
            <a:r>
              <a:rPr lang="en-US" sz="2400" i="1" dirty="0">
                <a:solidFill>
                  <a:prstClr val="black">
                    <a:lumMod val="65000"/>
                    <a:lumOff val="35000"/>
                  </a:prstClr>
                </a:solidFill>
                <a:latin typeface="Arial" panose="020B0604020202020204" pitchFamily="34" charset="0"/>
                <a:cs typeface="Arial" panose="020B0604020202020204" pitchFamily="34" charset="0"/>
              </a:rPr>
              <a:t>Instructions To Edit This Slide</a:t>
            </a:r>
          </a:p>
          <a:p>
            <a:endParaRPr lang="en-US" dirty="0">
              <a:solidFill>
                <a:prstClr val="white">
                  <a:lumMod val="50000"/>
                </a:prstClr>
              </a:solidFill>
              <a:latin typeface="Arial" panose="020B0604020202020204" pitchFamily="34" charset="0"/>
              <a:cs typeface="Arial" panose="020B0604020202020204" pitchFamily="34" charset="0"/>
            </a:endParaRPr>
          </a:p>
          <a:p>
            <a:pPr algn="just"/>
            <a:r>
              <a:rPr lang="en-US" sz="1600" dirty="0">
                <a:solidFill>
                  <a:prstClr val="white">
                    <a:lumMod val="50000"/>
                  </a:prstClr>
                </a:solidFill>
                <a:latin typeface="Arial" panose="020B0604020202020204" pitchFamily="34" charset="0"/>
                <a:cs typeface="Arial" panose="020B0604020202020204" pitchFamily="34" charset="0"/>
              </a:rPr>
              <a:t>This slide has been made in PowerPoint using basic PowerPoint shapes, and all graphics are 100% editable in PowerPoint.</a:t>
            </a:r>
          </a:p>
          <a:p>
            <a:pPr algn="just"/>
            <a:r>
              <a:rPr lang="en-US" sz="1600" dirty="0">
                <a:solidFill>
                  <a:prstClr val="white">
                    <a:lumMod val="50000"/>
                  </a:prstClr>
                </a:solidFill>
                <a:latin typeface="Arial" panose="020B0604020202020204" pitchFamily="34" charset="0"/>
                <a:cs typeface="Arial" panose="020B0604020202020204" pitchFamily="34" charset="0"/>
              </a:rPr>
              <a:t>You can change color, size and orientation of any element to your liking, and add/edit any piece of text anywhere.</a:t>
            </a:r>
          </a:p>
        </p:txBody>
      </p:sp>
      <p:grpSp>
        <p:nvGrpSpPr>
          <p:cNvPr id="6" name="Group 5"/>
          <p:cNvGrpSpPr/>
          <p:nvPr/>
        </p:nvGrpSpPr>
        <p:grpSpPr>
          <a:xfrm>
            <a:off x="732559" y="2337548"/>
            <a:ext cx="7678882" cy="3810001"/>
            <a:chOff x="571499" y="2324101"/>
            <a:chExt cx="7678882" cy="3810001"/>
          </a:xfrm>
        </p:grpSpPr>
        <p:grpSp>
          <p:nvGrpSpPr>
            <p:cNvPr id="3" name="Group 2"/>
            <p:cNvGrpSpPr/>
            <p:nvPr/>
          </p:nvGrpSpPr>
          <p:grpSpPr>
            <a:xfrm>
              <a:off x="571499" y="2324101"/>
              <a:ext cx="7678882" cy="1423555"/>
              <a:chOff x="571499" y="2324101"/>
              <a:chExt cx="7678882" cy="1423555"/>
            </a:xfrm>
          </p:grpSpPr>
          <p:sp>
            <p:nvSpPr>
              <p:cNvPr id="2" name="Oval 1"/>
              <p:cNvSpPr/>
              <p:nvPr/>
            </p:nvSpPr>
            <p:spPr>
              <a:xfrm>
                <a:off x="571499" y="2324101"/>
                <a:ext cx="1423555" cy="142355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Rectangle 8"/>
              <p:cNvSpPr/>
              <p:nvPr/>
            </p:nvSpPr>
            <p:spPr>
              <a:xfrm>
                <a:off x="2656608" y="2324101"/>
                <a:ext cx="1423555" cy="1423555"/>
              </a:xfrm>
              <a:prstGeom prst="rect">
                <a:avLst/>
              </a:prstGeom>
              <a:solidFill>
                <a:srgbClr val="2688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Isosceles Triangle 9"/>
              <p:cNvSpPr/>
              <p:nvPr/>
            </p:nvSpPr>
            <p:spPr>
              <a:xfrm>
                <a:off x="4741717" y="2324101"/>
                <a:ext cx="1423555" cy="1423555"/>
              </a:xfrm>
              <a:prstGeom prst="triangl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Diamond 12"/>
              <p:cNvSpPr/>
              <p:nvPr/>
            </p:nvSpPr>
            <p:spPr>
              <a:xfrm>
                <a:off x="6826826" y="2324101"/>
                <a:ext cx="1423555" cy="1423555"/>
              </a:xfrm>
              <a:prstGeom prst="diamond">
                <a:avLst/>
              </a:prstGeom>
              <a:solidFill>
                <a:srgbClr val="2688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 name="Group 4"/>
            <p:cNvGrpSpPr/>
            <p:nvPr/>
          </p:nvGrpSpPr>
          <p:grpSpPr>
            <a:xfrm>
              <a:off x="571499" y="4710547"/>
              <a:ext cx="7678882" cy="1423555"/>
              <a:chOff x="571499" y="4710547"/>
              <a:chExt cx="7678882" cy="1423555"/>
            </a:xfrm>
          </p:grpSpPr>
          <p:sp>
            <p:nvSpPr>
              <p:cNvPr id="14" name="Regular Pentagon 13"/>
              <p:cNvSpPr/>
              <p:nvPr/>
            </p:nvSpPr>
            <p:spPr>
              <a:xfrm>
                <a:off x="571499" y="4710547"/>
                <a:ext cx="1423555" cy="1423555"/>
              </a:xfrm>
              <a:prstGeom prst="pentagon">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hevron 14"/>
              <p:cNvSpPr/>
              <p:nvPr/>
            </p:nvSpPr>
            <p:spPr>
              <a:xfrm>
                <a:off x="2656608" y="4710547"/>
                <a:ext cx="1423555" cy="1423555"/>
              </a:xfrm>
              <a:prstGeom prst="chevron">
                <a:avLst/>
              </a:prstGeom>
              <a:solidFill>
                <a:srgbClr val="2688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Left Arrow 15"/>
              <p:cNvSpPr/>
              <p:nvPr/>
            </p:nvSpPr>
            <p:spPr>
              <a:xfrm>
                <a:off x="4741717" y="4710547"/>
                <a:ext cx="1423555" cy="1423555"/>
              </a:xfrm>
              <a:prstGeom prst="lef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Oval Callout 16"/>
              <p:cNvSpPr/>
              <p:nvPr/>
            </p:nvSpPr>
            <p:spPr>
              <a:xfrm>
                <a:off x="6826826" y="4859484"/>
                <a:ext cx="1423555" cy="1125681"/>
              </a:xfrm>
              <a:prstGeom prst="wedgeEllipseCallout">
                <a:avLst>
                  <a:gd name="adj1" fmla="val -42731"/>
                  <a:gd name="adj2" fmla="val 70850"/>
                </a:avLst>
              </a:prstGeom>
              <a:solidFill>
                <a:srgbClr val="2688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spTree>
    <p:extLst>
      <p:ext uri="{BB962C8B-B14F-4D97-AF65-F5344CB8AC3E}">
        <p14:creationId xmlns:p14="http://schemas.microsoft.com/office/powerpoint/2010/main" val="124655844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Picture 51"/>
          <p:cNvPicPr>
            <a:picLocks noChangeAspect="1"/>
          </p:cNvPicPr>
          <p:nvPr/>
        </p:nvPicPr>
        <p:blipFill rotWithShape="1">
          <a:blip r:embed="rId2"/>
          <a:srcRect l="41333" t="35284" r="36666" b="24024"/>
          <a:stretch/>
        </p:blipFill>
        <p:spPr>
          <a:xfrm>
            <a:off x="280598" y="2059925"/>
            <a:ext cx="3031644" cy="3154135"/>
          </a:xfrm>
          <a:prstGeom prst="rect">
            <a:avLst/>
          </a:prstGeom>
        </p:spPr>
      </p:pic>
      <p:sp>
        <p:nvSpPr>
          <p:cNvPr id="4" name="Rectangle 3"/>
          <p:cNvSpPr/>
          <p:nvPr/>
        </p:nvSpPr>
        <p:spPr>
          <a:xfrm>
            <a:off x="280597" y="0"/>
            <a:ext cx="7999225" cy="1446550"/>
          </a:xfrm>
          <a:prstGeom prst="rect">
            <a:avLst/>
          </a:prstGeom>
          <a:noFill/>
          <a:ln>
            <a:noFill/>
          </a:ln>
          <a:effectLst/>
        </p:spPr>
        <p:style>
          <a:lnRef idx="1">
            <a:schemeClr val="accent2"/>
          </a:lnRef>
          <a:fillRef idx="2">
            <a:schemeClr val="accent2"/>
          </a:fillRef>
          <a:effectRef idx="1">
            <a:schemeClr val="accent2"/>
          </a:effectRef>
          <a:fontRef idx="minor">
            <a:schemeClr val="dk1"/>
          </a:fontRef>
        </p:style>
        <p:txBody>
          <a:bodyPr wrap="square">
            <a:spAutoFit/>
          </a:bodyPr>
          <a:lstStyle/>
          <a:p>
            <a:r>
              <a:rPr lang="en-US" sz="2400" i="1" dirty="0">
                <a:solidFill>
                  <a:prstClr val="black">
                    <a:lumMod val="65000"/>
                    <a:lumOff val="35000"/>
                  </a:prstClr>
                </a:solidFill>
                <a:latin typeface="Arial" panose="020B0604020202020204" pitchFamily="34" charset="0"/>
                <a:cs typeface="Arial" panose="020B0604020202020204" pitchFamily="34" charset="0"/>
              </a:rPr>
              <a:t>Resize Any Shape And Edit Color</a:t>
            </a:r>
            <a:endParaRPr lang="en-US" sz="3600" b="1" i="1" u="sng" dirty="0">
              <a:solidFill>
                <a:prstClr val="black">
                  <a:lumMod val="65000"/>
                  <a:lumOff val="35000"/>
                </a:prstClr>
              </a:solidFill>
              <a:latin typeface="Arial" panose="020B0604020202020204" pitchFamily="34" charset="0"/>
              <a:cs typeface="Arial" panose="020B0604020202020204" pitchFamily="34" charset="0"/>
            </a:endParaRPr>
          </a:p>
          <a:p>
            <a:pPr algn="just"/>
            <a:endParaRPr lang="en-US" sz="1600" dirty="0">
              <a:solidFill>
                <a:prstClr val="white">
                  <a:lumMod val="65000"/>
                </a:prstClr>
              </a:solidFill>
              <a:latin typeface="Arial" panose="020B0604020202020204" pitchFamily="34" charset="0"/>
              <a:cs typeface="Arial" panose="020B0604020202020204" pitchFamily="34" charset="0"/>
            </a:endParaRPr>
          </a:p>
          <a:p>
            <a:pPr algn="just"/>
            <a:r>
              <a:rPr lang="en-US" sz="1600" dirty="0">
                <a:solidFill>
                  <a:prstClr val="white">
                    <a:lumMod val="50000"/>
                  </a:prstClr>
                </a:solidFill>
                <a:latin typeface="Arial" panose="020B0604020202020204" pitchFamily="34" charset="0"/>
                <a:cs typeface="Arial" panose="020B0604020202020204" pitchFamily="34" charset="0"/>
              </a:rPr>
              <a:t>The entire slide has been made in PowerPoint itself, and you can edit the color of any component in this graphic. To change the color, just right click the object to highlight it, and then follow instructions.</a:t>
            </a:r>
          </a:p>
        </p:txBody>
      </p:sp>
      <p:pic>
        <p:nvPicPr>
          <p:cNvPr id="35" name="Picture 34"/>
          <p:cNvPicPr>
            <a:picLocks noChangeAspect="1"/>
          </p:cNvPicPr>
          <p:nvPr/>
        </p:nvPicPr>
        <p:blipFill rotWithShape="1">
          <a:blip r:embed="rId3"/>
          <a:srcRect l="34498" t="33273" r="53564" b="20036"/>
          <a:stretch/>
        </p:blipFill>
        <p:spPr>
          <a:xfrm>
            <a:off x="3711074" y="2099009"/>
            <a:ext cx="1321088" cy="2917880"/>
          </a:xfrm>
          <a:prstGeom prst="rect">
            <a:avLst/>
          </a:prstGeom>
        </p:spPr>
      </p:pic>
      <p:grpSp>
        <p:nvGrpSpPr>
          <p:cNvPr id="2" name="Group 1"/>
          <p:cNvGrpSpPr/>
          <p:nvPr/>
        </p:nvGrpSpPr>
        <p:grpSpPr>
          <a:xfrm>
            <a:off x="1571645" y="1613728"/>
            <a:ext cx="519914" cy="459783"/>
            <a:chOff x="1571645" y="1613728"/>
            <a:chExt cx="519914" cy="459783"/>
          </a:xfrm>
        </p:grpSpPr>
        <p:sp>
          <p:nvSpPr>
            <p:cNvPr id="38" name="Rectangle 37"/>
            <p:cNvSpPr/>
            <p:nvPr/>
          </p:nvSpPr>
          <p:spPr>
            <a:xfrm>
              <a:off x="1571645" y="1613728"/>
              <a:ext cx="519914" cy="459783"/>
            </a:xfrm>
            <a:prstGeom prst="rect">
              <a:avLst/>
            </a:prstGeom>
            <a:noFill/>
            <a:ln>
              <a:noFill/>
            </a:ln>
            <a:effectLst/>
            <a:scene3d>
              <a:camera prst="orthographicFront">
                <a:rot lat="0" lon="0" rev="0"/>
              </a:camera>
              <a:lightRig rig="contrasting" dir="t">
                <a:rot lat="0" lon="0" rev="1500000"/>
              </a:lightRig>
            </a:scene3d>
            <a:sp3d prstMaterial="meta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prstClr val="black">
                      <a:lumMod val="75000"/>
                      <a:lumOff val="25000"/>
                    </a:prstClr>
                  </a:solidFill>
                  <a:latin typeface="Arial" panose="020B0604020202020204" pitchFamily="34" charset="0"/>
                  <a:cs typeface="Arial" panose="020B0604020202020204" pitchFamily="34" charset="0"/>
                </a:rPr>
                <a:t>1</a:t>
              </a:r>
            </a:p>
          </p:txBody>
        </p:sp>
        <p:sp>
          <p:nvSpPr>
            <p:cNvPr id="8" name="Oval 7"/>
            <p:cNvSpPr/>
            <p:nvPr/>
          </p:nvSpPr>
          <p:spPr>
            <a:xfrm>
              <a:off x="1960291" y="1964345"/>
              <a:ext cx="95580" cy="9558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3" name="Group 2"/>
          <p:cNvGrpSpPr/>
          <p:nvPr/>
        </p:nvGrpSpPr>
        <p:grpSpPr>
          <a:xfrm>
            <a:off x="4135324" y="1618592"/>
            <a:ext cx="545457" cy="459783"/>
            <a:chOff x="4135324" y="1618592"/>
            <a:chExt cx="545457" cy="459783"/>
          </a:xfrm>
        </p:grpSpPr>
        <p:sp>
          <p:nvSpPr>
            <p:cNvPr id="36" name="Rectangle 35"/>
            <p:cNvSpPr/>
            <p:nvPr/>
          </p:nvSpPr>
          <p:spPr>
            <a:xfrm>
              <a:off x="4135324" y="1618592"/>
              <a:ext cx="519914" cy="459783"/>
            </a:xfrm>
            <a:prstGeom prst="rect">
              <a:avLst/>
            </a:prstGeom>
            <a:noFill/>
            <a:ln>
              <a:noFill/>
            </a:ln>
            <a:effectLst/>
            <a:scene3d>
              <a:camera prst="orthographicFront">
                <a:rot lat="0" lon="0" rev="0"/>
              </a:camera>
              <a:lightRig rig="contrasting" dir="t">
                <a:rot lat="0" lon="0" rev="1500000"/>
              </a:lightRig>
            </a:scene3d>
            <a:sp3d prstMaterial="meta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prstClr val="black">
                      <a:lumMod val="75000"/>
                      <a:lumOff val="25000"/>
                    </a:prstClr>
                  </a:solidFill>
                  <a:latin typeface="Arial" panose="020B0604020202020204" pitchFamily="34" charset="0"/>
                  <a:cs typeface="Arial" panose="020B0604020202020204" pitchFamily="34" charset="0"/>
                </a:rPr>
                <a:t>2</a:t>
              </a:r>
            </a:p>
          </p:txBody>
        </p:sp>
        <p:sp>
          <p:nvSpPr>
            <p:cNvPr id="39" name="Oval 38"/>
            <p:cNvSpPr/>
            <p:nvPr/>
          </p:nvSpPr>
          <p:spPr>
            <a:xfrm>
              <a:off x="4585201" y="1964345"/>
              <a:ext cx="95580" cy="9558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 name="Group 4"/>
          <p:cNvGrpSpPr/>
          <p:nvPr/>
        </p:nvGrpSpPr>
        <p:grpSpPr>
          <a:xfrm>
            <a:off x="6944575" y="1618592"/>
            <a:ext cx="519914" cy="459783"/>
            <a:chOff x="6944575" y="1618592"/>
            <a:chExt cx="519914" cy="459783"/>
          </a:xfrm>
        </p:grpSpPr>
        <p:sp>
          <p:nvSpPr>
            <p:cNvPr id="37" name="Rectangle 36"/>
            <p:cNvSpPr/>
            <p:nvPr/>
          </p:nvSpPr>
          <p:spPr>
            <a:xfrm>
              <a:off x="6944575" y="1618592"/>
              <a:ext cx="519914" cy="459783"/>
            </a:xfrm>
            <a:prstGeom prst="rect">
              <a:avLst/>
            </a:prstGeom>
            <a:noFill/>
            <a:ln>
              <a:noFill/>
            </a:ln>
            <a:effectLst/>
            <a:scene3d>
              <a:camera prst="orthographicFront">
                <a:rot lat="0" lon="0" rev="0"/>
              </a:camera>
              <a:lightRig rig="contrasting" dir="t">
                <a:rot lat="0" lon="0" rev="1500000"/>
              </a:lightRig>
            </a:scene3d>
            <a:sp3d prstMaterial="meta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prstClr val="black">
                      <a:lumMod val="75000"/>
                      <a:lumOff val="25000"/>
                    </a:prstClr>
                  </a:solidFill>
                  <a:latin typeface="Arial" panose="020B0604020202020204" pitchFamily="34" charset="0"/>
                  <a:cs typeface="Arial" panose="020B0604020202020204" pitchFamily="34" charset="0"/>
                </a:rPr>
                <a:t>3</a:t>
              </a:r>
            </a:p>
          </p:txBody>
        </p:sp>
        <p:sp>
          <p:nvSpPr>
            <p:cNvPr id="40" name="Oval 39"/>
            <p:cNvSpPr/>
            <p:nvPr/>
          </p:nvSpPr>
          <p:spPr>
            <a:xfrm>
              <a:off x="7368909" y="1964345"/>
              <a:ext cx="95580" cy="9558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41" name="TextBox 40"/>
          <p:cNvSpPr txBox="1"/>
          <p:nvPr/>
        </p:nvSpPr>
        <p:spPr>
          <a:xfrm>
            <a:off x="280597" y="5653945"/>
            <a:ext cx="8664112" cy="954107"/>
          </a:xfrm>
          <a:prstGeom prst="rect">
            <a:avLst/>
          </a:prstGeom>
          <a:noFill/>
        </p:spPr>
        <p:txBody>
          <a:bodyPr wrap="square" rtlCol="0">
            <a:spAutoFit/>
          </a:bodyPr>
          <a:lstStyle/>
          <a:p>
            <a:pPr marL="342900" indent="-342900" algn="just">
              <a:buFont typeface="+mj-lt"/>
              <a:buAutoNum type="arabicPeriod"/>
            </a:pPr>
            <a:r>
              <a:rPr lang="en-US" sz="1400" dirty="0">
                <a:solidFill>
                  <a:prstClr val="white">
                    <a:lumMod val="50000"/>
                  </a:prstClr>
                </a:solidFill>
                <a:latin typeface="Arial" panose="020B0604020202020204" pitchFamily="34" charset="0"/>
                <a:cs typeface="Arial" panose="020B0604020202020204" pitchFamily="34" charset="0"/>
              </a:rPr>
              <a:t>Right click on the object or shape that you want to change the color of.</a:t>
            </a:r>
          </a:p>
          <a:p>
            <a:pPr marL="342900" indent="-342900" algn="just">
              <a:buFont typeface="+mj-lt"/>
              <a:buAutoNum type="arabicPeriod"/>
            </a:pPr>
            <a:r>
              <a:rPr lang="en-GB" sz="1400" dirty="0">
                <a:solidFill>
                  <a:prstClr val="white">
                    <a:lumMod val="50000"/>
                  </a:prstClr>
                </a:solidFill>
                <a:latin typeface="Arial" panose="020B0604020202020204" pitchFamily="34" charset="0"/>
                <a:cs typeface="Arial" panose="020B0604020202020204" pitchFamily="34" charset="0"/>
              </a:rPr>
              <a:t>Choose Format Shape in the dialog box.</a:t>
            </a:r>
          </a:p>
          <a:p>
            <a:pPr marL="342900" indent="-342900" algn="just">
              <a:buFont typeface="+mj-lt"/>
              <a:buAutoNum type="arabicPeriod"/>
            </a:pPr>
            <a:r>
              <a:rPr lang="en-GB" sz="1400" dirty="0">
                <a:solidFill>
                  <a:prstClr val="white">
                    <a:lumMod val="50000"/>
                  </a:prstClr>
                </a:solidFill>
                <a:latin typeface="Arial" panose="020B0604020202020204" pitchFamily="34" charset="0"/>
                <a:cs typeface="Arial" panose="020B0604020202020204" pitchFamily="34" charset="0"/>
              </a:rPr>
              <a:t>Choose “Fill” in the Format Shape box then “Solid” or “Gradient” depending on the appearance of the object. Change colour as shown in the picture.</a:t>
            </a:r>
          </a:p>
        </p:txBody>
      </p:sp>
      <p:pic>
        <p:nvPicPr>
          <p:cNvPr id="6" name="Picture 5"/>
          <p:cNvPicPr>
            <a:picLocks noChangeAspect="1"/>
          </p:cNvPicPr>
          <p:nvPr/>
        </p:nvPicPr>
        <p:blipFill rotWithShape="1">
          <a:blip r:embed="rId4"/>
          <a:srcRect l="78834" t="26837" b="17832"/>
          <a:stretch/>
        </p:blipFill>
        <p:spPr>
          <a:xfrm>
            <a:off x="6231264" y="2141575"/>
            <a:ext cx="1902872" cy="2796814"/>
          </a:xfrm>
          <a:prstGeom prst="rect">
            <a:avLst/>
          </a:prstGeom>
        </p:spPr>
      </p:pic>
    </p:spTree>
    <p:extLst>
      <p:ext uri="{BB962C8B-B14F-4D97-AF65-F5344CB8AC3E}">
        <p14:creationId xmlns:p14="http://schemas.microsoft.com/office/powerpoint/2010/main" val="330737401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p:cNvPicPr>
            <a:picLocks noChangeAspect="1"/>
          </p:cNvPicPr>
          <p:nvPr/>
        </p:nvPicPr>
        <p:blipFill rotWithShape="1">
          <a:blip r:embed="rId2"/>
          <a:srcRect l="40445" t="37259" r="36222" b="28568"/>
          <a:stretch/>
        </p:blipFill>
        <p:spPr>
          <a:xfrm>
            <a:off x="924576" y="2089792"/>
            <a:ext cx="2071430" cy="1706464"/>
          </a:xfrm>
          <a:prstGeom prst="rect">
            <a:avLst/>
          </a:prstGeom>
        </p:spPr>
      </p:pic>
      <p:pic>
        <p:nvPicPr>
          <p:cNvPr id="20" name="Picture 19"/>
          <p:cNvPicPr>
            <a:picLocks noChangeAspect="1"/>
          </p:cNvPicPr>
          <p:nvPr/>
        </p:nvPicPr>
        <p:blipFill rotWithShape="1">
          <a:blip r:embed="rId3"/>
          <a:srcRect l="41779" t="37852" r="37555" b="29753"/>
          <a:stretch/>
        </p:blipFill>
        <p:spPr>
          <a:xfrm>
            <a:off x="6331401" y="2142158"/>
            <a:ext cx="2266176" cy="1998134"/>
          </a:xfrm>
          <a:prstGeom prst="rect">
            <a:avLst/>
          </a:prstGeom>
        </p:spPr>
      </p:pic>
      <p:sp>
        <p:nvSpPr>
          <p:cNvPr id="4" name="Rectangle 3"/>
          <p:cNvSpPr/>
          <p:nvPr/>
        </p:nvSpPr>
        <p:spPr>
          <a:xfrm>
            <a:off x="351467" y="0"/>
            <a:ext cx="7928356" cy="1323439"/>
          </a:xfrm>
          <a:prstGeom prst="rect">
            <a:avLst/>
          </a:prstGeom>
          <a:noFill/>
          <a:ln>
            <a:noFill/>
          </a:ln>
          <a:effectLst/>
        </p:spPr>
        <p:style>
          <a:lnRef idx="1">
            <a:schemeClr val="accent2"/>
          </a:lnRef>
          <a:fillRef idx="2">
            <a:schemeClr val="accent2"/>
          </a:fillRef>
          <a:effectRef idx="1">
            <a:schemeClr val="accent2"/>
          </a:effectRef>
          <a:fontRef idx="minor">
            <a:schemeClr val="dk1"/>
          </a:fontRef>
        </p:style>
        <p:txBody>
          <a:bodyPr wrap="square">
            <a:spAutoFit/>
          </a:bodyPr>
          <a:lstStyle/>
          <a:p>
            <a:r>
              <a:rPr lang="en-US" sz="2400" i="1" dirty="0">
                <a:solidFill>
                  <a:prstClr val="black">
                    <a:lumMod val="65000"/>
                    <a:lumOff val="35000"/>
                  </a:prstClr>
                </a:solidFill>
                <a:latin typeface="Arial" panose="020B0604020202020204" pitchFamily="34" charset="0"/>
                <a:cs typeface="Arial" panose="020B0604020202020204" pitchFamily="34" charset="0"/>
              </a:rPr>
              <a:t>Use Your Own Icons In Any Slide</a:t>
            </a:r>
          </a:p>
          <a:p>
            <a:endParaRPr lang="en-US" sz="2400" dirty="0">
              <a:solidFill>
                <a:prstClr val="white">
                  <a:lumMod val="50000"/>
                </a:prstClr>
              </a:solidFill>
              <a:latin typeface="Arial" panose="020B0604020202020204" pitchFamily="34" charset="0"/>
              <a:cs typeface="Arial" panose="020B0604020202020204" pitchFamily="34" charset="0"/>
            </a:endParaRPr>
          </a:p>
          <a:p>
            <a:r>
              <a:rPr lang="en-US" sz="1600" dirty="0">
                <a:solidFill>
                  <a:prstClr val="white">
                    <a:lumMod val="50000"/>
                  </a:prstClr>
                </a:solidFill>
                <a:latin typeface="Arial" panose="020B0604020202020204" pitchFamily="34" charset="0"/>
                <a:cs typeface="Arial" panose="020B0604020202020204" pitchFamily="34" charset="0"/>
              </a:rPr>
              <a:t>You can replace the icons in this slide with any icons you like from our site, or completely remove them if required.</a:t>
            </a:r>
          </a:p>
        </p:txBody>
      </p:sp>
      <p:sp>
        <p:nvSpPr>
          <p:cNvPr id="36" name="Rectangle 35"/>
          <p:cNvSpPr/>
          <p:nvPr/>
        </p:nvSpPr>
        <p:spPr>
          <a:xfrm>
            <a:off x="4135324" y="1618592"/>
            <a:ext cx="519914" cy="459783"/>
          </a:xfrm>
          <a:prstGeom prst="rect">
            <a:avLst/>
          </a:prstGeom>
          <a:noFill/>
          <a:ln>
            <a:noFill/>
          </a:ln>
          <a:effectLst/>
          <a:scene3d>
            <a:camera prst="orthographicFront">
              <a:rot lat="0" lon="0" rev="0"/>
            </a:camera>
            <a:lightRig rig="contrasting" dir="t">
              <a:rot lat="0" lon="0" rev="1500000"/>
            </a:lightRig>
          </a:scene3d>
          <a:sp3d prstMaterial="meta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prstClr val="black">
                    <a:lumMod val="75000"/>
                    <a:lumOff val="25000"/>
                  </a:prstClr>
                </a:solidFill>
                <a:latin typeface="Arial" panose="020B0604020202020204" pitchFamily="34" charset="0"/>
                <a:cs typeface="Arial" panose="020B0604020202020204" pitchFamily="34" charset="0"/>
              </a:rPr>
              <a:t>2</a:t>
            </a:r>
          </a:p>
        </p:txBody>
      </p:sp>
      <p:sp>
        <p:nvSpPr>
          <p:cNvPr id="37" name="Rectangle 36"/>
          <p:cNvSpPr/>
          <p:nvPr/>
        </p:nvSpPr>
        <p:spPr>
          <a:xfrm>
            <a:off x="6944575" y="1618592"/>
            <a:ext cx="519914" cy="459783"/>
          </a:xfrm>
          <a:prstGeom prst="rect">
            <a:avLst/>
          </a:prstGeom>
          <a:noFill/>
          <a:ln>
            <a:noFill/>
          </a:ln>
          <a:effectLst/>
          <a:scene3d>
            <a:camera prst="orthographicFront">
              <a:rot lat="0" lon="0" rev="0"/>
            </a:camera>
            <a:lightRig rig="contrasting" dir="t">
              <a:rot lat="0" lon="0" rev="1500000"/>
            </a:lightRig>
          </a:scene3d>
          <a:sp3d prstMaterial="meta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prstClr val="black">
                    <a:lumMod val="75000"/>
                    <a:lumOff val="25000"/>
                  </a:prstClr>
                </a:solidFill>
                <a:latin typeface="Arial" panose="020B0604020202020204" pitchFamily="34" charset="0"/>
                <a:cs typeface="Arial" panose="020B0604020202020204" pitchFamily="34" charset="0"/>
              </a:rPr>
              <a:t>3</a:t>
            </a:r>
          </a:p>
        </p:txBody>
      </p:sp>
      <p:sp>
        <p:nvSpPr>
          <p:cNvPr id="38" name="Rectangle 37"/>
          <p:cNvSpPr/>
          <p:nvPr/>
        </p:nvSpPr>
        <p:spPr>
          <a:xfrm>
            <a:off x="1571645" y="1613728"/>
            <a:ext cx="519914" cy="459783"/>
          </a:xfrm>
          <a:prstGeom prst="rect">
            <a:avLst/>
          </a:prstGeom>
          <a:noFill/>
          <a:ln>
            <a:noFill/>
          </a:ln>
          <a:effectLst/>
          <a:scene3d>
            <a:camera prst="orthographicFront">
              <a:rot lat="0" lon="0" rev="0"/>
            </a:camera>
            <a:lightRig rig="contrasting" dir="t">
              <a:rot lat="0" lon="0" rev="1500000"/>
            </a:lightRig>
          </a:scene3d>
          <a:sp3d prstMaterial="meta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prstClr val="black">
                    <a:lumMod val="75000"/>
                    <a:lumOff val="25000"/>
                  </a:prstClr>
                </a:solidFill>
                <a:latin typeface="Arial" panose="020B0604020202020204" pitchFamily="34" charset="0"/>
                <a:cs typeface="Arial" panose="020B0604020202020204" pitchFamily="34" charset="0"/>
              </a:rPr>
              <a:t>1</a:t>
            </a:r>
          </a:p>
        </p:txBody>
      </p:sp>
      <p:sp>
        <p:nvSpPr>
          <p:cNvPr id="8" name="Oval 7"/>
          <p:cNvSpPr/>
          <p:nvPr/>
        </p:nvSpPr>
        <p:spPr>
          <a:xfrm>
            <a:off x="1960291" y="1964345"/>
            <a:ext cx="95580" cy="9558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9" name="Oval 38"/>
          <p:cNvSpPr/>
          <p:nvPr/>
        </p:nvSpPr>
        <p:spPr>
          <a:xfrm>
            <a:off x="4585201" y="1964345"/>
            <a:ext cx="95580" cy="9558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0" name="Oval 39"/>
          <p:cNvSpPr/>
          <p:nvPr/>
        </p:nvSpPr>
        <p:spPr>
          <a:xfrm>
            <a:off x="7368909" y="1964345"/>
            <a:ext cx="95580" cy="9558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 name="TextBox 40"/>
          <p:cNvSpPr txBox="1"/>
          <p:nvPr/>
        </p:nvSpPr>
        <p:spPr>
          <a:xfrm>
            <a:off x="363071" y="5653945"/>
            <a:ext cx="8546468" cy="954107"/>
          </a:xfrm>
          <a:prstGeom prst="rect">
            <a:avLst/>
          </a:prstGeom>
          <a:noFill/>
        </p:spPr>
        <p:txBody>
          <a:bodyPr wrap="square" rtlCol="0">
            <a:spAutoFit/>
          </a:bodyPr>
          <a:lstStyle/>
          <a:p>
            <a:pPr algn="just"/>
            <a:r>
              <a:rPr lang="en-US" sz="1400" dirty="0">
                <a:solidFill>
                  <a:prstClr val="white">
                    <a:lumMod val="50000"/>
                  </a:prstClr>
                </a:solidFill>
                <a:latin typeface="Arial" panose="020B0604020202020204" pitchFamily="34" charset="0"/>
                <a:cs typeface="Arial" panose="020B0604020202020204" pitchFamily="34" charset="0"/>
              </a:rPr>
              <a:t>The icons we have shown are just for demo purposes. You can replace these icons with the correct icons to suit your message. We have a large collection of icons to choose from.</a:t>
            </a:r>
          </a:p>
          <a:p>
            <a:pPr marL="342900" indent="-342900" algn="just">
              <a:buFont typeface="+mj-lt"/>
              <a:buAutoNum type="arabicPeriod"/>
            </a:pPr>
            <a:r>
              <a:rPr lang="en-US" sz="1400" dirty="0">
                <a:solidFill>
                  <a:prstClr val="white">
                    <a:lumMod val="50000"/>
                  </a:prstClr>
                </a:solidFill>
                <a:latin typeface="Arial" panose="020B0604020202020204" pitchFamily="34" charset="0"/>
                <a:cs typeface="Arial" panose="020B0604020202020204" pitchFamily="34" charset="0"/>
              </a:rPr>
              <a:t>To replace any icon, double click on it and select it, and then right click it to ungroup it.</a:t>
            </a:r>
          </a:p>
          <a:p>
            <a:pPr marL="342900" indent="-342900" algn="just">
              <a:buFont typeface="+mj-lt"/>
              <a:buAutoNum type="arabicPeriod"/>
            </a:pPr>
            <a:r>
              <a:rPr lang="en-US" sz="1400" dirty="0">
                <a:solidFill>
                  <a:prstClr val="white">
                    <a:lumMod val="50000"/>
                  </a:prstClr>
                </a:solidFill>
                <a:latin typeface="Arial" panose="020B0604020202020204" pitchFamily="34" charset="0"/>
                <a:cs typeface="Arial" panose="020B0604020202020204" pitchFamily="34" charset="0"/>
              </a:rPr>
              <a:t>Delete the icon and replace it with any icon or graphic from our site.</a:t>
            </a:r>
            <a:endParaRPr lang="en-GB" sz="1400" dirty="0">
              <a:solidFill>
                <a:prstClr val="white">
                  <a:lumMod val="50000"/>
                </a:prstClr>
              </a:solidFill>
              <a:latin typeface="Arial" panose="020B0604020202020204" pitchFamily="34" charset="0"/>
              <a:cs typeface="Arial" panose="020B0604020202020204" pitchFamily="34" charset="0"/>
            </a:endParaRPr>
          </a:p>
        </p:txBody>
      </p:sp>
      <p:pic>
        <p:nvPicPr>
          <p:cNvPr id="15" name="Picture 14"/>
          <p:cNvPicPr>
            <a:picLocks noChangeAspect="1"/>
          </p:cNvPicPr>
          <p:nvPr/>
        </p:nvPicPr>
        <p:blipFill rotWithShape="1">
          <a:blip r:embed="rId4"/>
          <a:srcRect l="37611" t="35478" r="43495" b="28493"/>
          <a:stretch/>
        </p:blipFill>
        <p:spPr>
          <a:xfrm>
            <a:off x="3264626" y="2095096"/>
            <a:ext cx="2614748" cy="2635624"/>
          </a:xfrm>
          <a:prstGeom prst="rect">
            <a:avLst/>
          </a:prstGeom>
        </p:spPr>
      </p:pic>
    </p:spTree>
    <p:extLst>
      <p:ext uri="{BB962C8B-B14F-4D97-AF65-F5344CB8AC3E}">
        <p14:creationId xmlns:p14="http://schemas.microsoft.com/office/powerpoint/2010/main" val="27754518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49411" y="1815217"/>
            <a:ext cx="8645179" cy="4092484"/>
            <a:chOff x="292308" y="1815217"/>
            <a:chExt cx="8645179" cy="4092484"/>
          </a:xfrm>
        </p:grpSpPr>
        <p:grpSp>
          <p:nvGrpSpPr>
            <p:cNvPr id="6" name="Group 5"/>
            <p:cNvGrpSpPr/>
            <p:nvPr/>
          </p:nvGrpSpPr>
          <p:grpSpPr>
            <a:xfrm>
              <a:off x="293903" y="2917469"/>
              <a:ext cx="8610497" cy="781064"/>
              <a:chOff x="293903" y="3049733"/>
              <a:chExt cx="8610497" cy="781064"/>
            </a:xfrm>
          </p:grpSpPr>
          <p:grpSp>
            <p:nvGrpSpPr>
              <p:cNvPr id="212" name="Group 211"/>
              <p:cNvGrpSpPr/>
              <p:nvPr/>
            </p:nvGrpSpPr>
            <p:grpSpPr>
              <a:xfrm>
                <a:off x="5151505" y="3049733"/>
                <a:ext cx="698692" cy="781064"/>
                <a:chOff x="7370624" y="1776206"/>
                <a:chExt cx="1057188" cy="1181826"/>
              </a:xfrm>
              <a:solidFill>
                <a:srgbClr val="2688AA"/>
              </a:solidFill>
            </p:grpSpPr>
            <p:sp>
              <p:nvSpPr>
                <p:cNvPr id="399" name="Freeform 398"/>
                <p:cNvSpPr/>
                <p:nvPr/>
              </p:nvSpPr>
              <p:spPr>
                <a:xfrm>
                  <a:off x="7370624" y="1776206"/>
                  <a:ext cx="443492" cy="442504"/>
                </a:xfrm>
                <a:custGeom>
                  <a:avLst/>
                  <a:gdLst>
                    <a:gd name="connsiteX0" fmla="*/ 376894 w 753616"/>
                    <a:gd name="connsiteY0" fmla="*/ 193502 h 751936"/>
                    <a:gd name="connsiteX1" fmla="*/ 193903 w 753616"/>
                    <a:gd name="connsiteY1" fmla="*/ 376493 h 751936"/>
                    <a:gd name="connsiteX2" fmla="*/ 376894 w 753616"/>
                    <a:gd name="connsiteY2" fmla="*/ 559484 h 751936"/>
                    <a:gd name="connsiteX3" fmla="*/ 559886 w 753616"/>
                    <a:gd name="connsiteY3" fmla="*/ 376493 h 751936"/>
                    <a:gd name="connsiteX4" fmla="*/ 376894 w 753616"/>
                    <a:gd name="connsiteY4" fmla="*/ 193502 h 751936"/>
                    <a:gd name="connsiteX5" fmla="*/ 407828 w 753616"/>
                    <a:gd name="connsiteY5" fmla="*/ 142 h 751936"/>
                    <a:gd name="connsiteX6" fmla="*/ 469168 w 753616"/>
                    <a:gd name="connsiteY6" fmla="*/ 153363 h 751936"/>
                    <a:gd name="connsiteX7" fmla="*/ 469366 w 753616"/>
                    <a:gd name="connsiteY7" fmla="*/ 154920 h 751936"/>
                    <a:gd name="connsiteX8" fmla="*/ 470093 w 753616"/>
                    <a:gd name="connsiteY8" fmla="*/ 155145 h 751936"/>
                    <a:gd name="connsiteX9" fmla="*/ 493743 w 753616"/>
                    <a:gd name="connsiteY9" fmla="*/ 167982 h 751936"/>
                    <a:gd name="connsiteX10" fmla="*/ 499500 w 753616"/>
                    <a:gd name="connsiteY10" fmla="*/ 165840 h 751936"/>
                    <a:gd name="connsiteX11" fmla="*/ 666522 w 753616"/>
                    <a:gd name="connsiteY11" fmla="*/ 133871 h 751936"/>
                    <a:gd name="connsiteX12" fmla="*/ 624756 w 753616"/>
                    <a:gd name="connsiteY12" fmla="*/ 248148 h 751936"/>
                    <a:gd name="connsiteX13" fmla="*/ 597175 w 753616"/>
                    <a:gd name="connsiteY13" fmla="*/ 281844 h 751936"/>
                    <a:gd name="connsiteX14" fmla="*/ 597631 w 753616"/>
                    <a:gd name="connsiteY14" fmla="*/ 282683 h 751936"/>
                    <a:gd name="connsiteX15" fmla="*/ 607528 w 753616"/>
                    <a:gd name="connsiteY15" fmla="*/ 314565 h 751936"/>
                    <a:gd name="connsiteX16" fmla="*/ 609411 w 753616"/>
                    <a:gd name="connsiteY16" fmla="*/ 315346 h 751936"/>
                    <a:gd name="connsiteX17" fmla="*/ 753478 w 753616"/>
                    <a:gd name="connsiteY17" fmla="*/ 405696 h 751936"/>
                    <a:gd name="connsiteX18" fmla="*/ 600257 w 753616"/>
                    <a:gd name="connsiteY18" fmla="*/ 467036 h 751936"/>
                    <a:gd name="connsiteX19" fmla="*/ 598240 w 753616"/>
                    <a:gd name="connsiteY19" fmla="*/ 467292 h 751936"/>
                    <a:gd name="connsiteX20" fmla="*/ 597631 w 753616"/>
                    <a:gd name="connsiteY20" fmla="*/ 469253 h 751936"/>
                    <a:gd name="connsiteX21" fmla="*/ 583909 w 753616"/>
                    <a:gd name="connsiteY21" fmla="*/ 494534 h 751936"/>
                    <a:gd name="connsiteX22" fmla="*/ 585011 w 753616"/>
                    <a:gd name="connsiteY22" fmla="*/ 497347 h 751936"/>
                    <a:gd name="connsiteX23" fmla="*/ 619868 w 753616"/>
                    <a:gd name="connsiteY23" fmla="*/ 663790 h 751936"/>
                    <a:gd name="connsiteX24" fmla="*/ 504885 w 753616"/>
                    <a:gd name="connsiteY24" fmla="*/ 624009 h 751936"/>
                    <a:gd name="connsiteX25" fmla="*/ 470294 w 753616"/>
                    <a:gd name="connsiteY25" fmla="*/ 596682 h 751936"/>
                    <a:gd name="connsiteX26" fmla="*/ 470093 w 753616"/>
                    <a:gd name="connsiteY26" fmla="*/ 596791 h 751936"/>
                    <a:gd name="connsiteX27" fmla="*/ 437239 w 753616"/>
                    <a:gd name="connsiteY27" fmla="*/ 606989 h 751936"/>
                    <a:gd name="connsiteX28" fmla="*/ 436893 w 753616"/>
                    <a:gd name="connsiteY28" fmla="*/ 608285 h 751936"/>
                    <a:gd name="connsiteX29" fmla="*/ 355495 w 753616"/>
                    <a:gd name="connsiteY29" fmla="*/ 751860 h 751936"/>
                    <a:gd name="connsiteX30" fmla="*/ 283704 w 753616"/>
                    <a:gd name="connsiteY30" fmla="*/ 600013 h 751936"/>
                    <a:gd name="connsiteX31" fmla="*/ 282716 w 753616"/>
                    <a:gd name="connsiteY31" fmla="*/ 596352 h 751936"/>
                    <a:gd name="connsiteX32" fmla="*/ 256946 w 753616"/>
                    <a:gd name="connsiteY32" fmla="*/ 582365 h 751936"/>
                    <a:gd name="connsiteX33" fmla="*/ 255114 w 753616"/>
                    <a:gd name="connsiteY33" fmla="*/ 583083 h 751936"/>
                    <a:gd name="connsiteX34" fmla="*/ 88671 w 753616"/>
                    <a:gd name="connsiteY34" fmla="*/ 617940 h 751936"/>
                    <a:gd name="connsiteX35" fmla="*/ 128451 w 753616"/>
                    <a:gd name="connsiteY35" fmla="*/ 502956 h 751936"/>
                    <a:gd name="connsiteX36" fmla="*/ 155730 w 753616"/>
                    <a:gd name="connsiteY36" fmla="*/ 468428 h 751936"/>
                    <a:gd name="connsiteX37" fmla="*/ 145990 w 753616"/>
                    <a:gd name="connsiteY37" fmla="*/ 437051 h 751936"/>
                    <a:gd name="connsiteX38" fmla="*/ 142009 w 753616"/>
                    <a:gd name="connsiteY38" fmla="*/ 435901 h 751936"/>
                    <a:gd name="connsiteX39" fmla="*/ 123 w 753616"/>
                    <a:gd name="connsiteY39" fmla="*/ 351592 h 751936"/>
                    <a:gd name="connsiteX40" fmla="*/ 110972 w 753616"/>
                    <a:gd name="connsiteY40" fmla="*/ 291048 h 751936"/>
                    <a:gd name="connsiteX41" fmla="*/ 155336 w 753616"/>
                    <a:gd name="connsiteY41" fmla="*/ 284776 h 751936"/>
                    <a:gd name="connsiteX42" fmla="*/ 155986 w 753616"/>
                    <a:gd name="connsiteY42" fmla="*/ 282683 h 751936"/>
                    <a:gd name="connsiteX43" fmla="*/ 170353 w 753616"/>
                    <a:gd name="connsiteY43" fmla="*/ 256214 h 751936"/>
                    <a:gd name="connsiteX44" fmla="*/ 167122 w 753616"/>
                    <a:gd name="connsiteY44" fmla="*/ 250243 h 751936"/>
                    <a:gd name="connsiteX45" fmla="*/ 127696 w 753616"/>
                    <a:gd name="connsiteY45" fmla="*/ 89977 h 751936"/>
                    <a:gd name="connsiteX46" fmla="*/ 147691 w 753616"/>
                    <a:gd name="connsiteY46" fmla="*/ 80594 h 751936"/>
                    <a:gd name="connsiteX47" fmla="*/ 285068 w 753616"/>
                    <a:gd name="connsiteY47" fmla="*/ 154417 h 751936"/>
                    <a:gd name="connsiteX48" fmla="*/ 285335 w 753616"/>
                    <a:gd name="connsiteY48" fmla="*/ 154583 h 751936"/>
                    <a:gd name="connsiteX49" fmla="*/ 314304 w 753616"/>
                    <a:gd name="connsiteY49" fmla="*/ 145591 h 751936"/>
                    <a:gd name="connsiteX50" fmla="*/ 316259 w 753616"/>
                    <a:gd name="connsiteY50" fmla="*/ 140949 h 751936"/>
                    <a:gd name="connsiteX51" fmla="*/ 407828 w 753616"/>
                    <a:gd name="connsiteY51" fmla="*/ 142 h 75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53616" h="751936">
                      <a:moveTo>
                        <a:pt x="376894" y="193502"/>
                      </a:moveTo>
                      <a:cubicBezTo>
                        <a:pt x="275831" y="193502"/>
                        <a:pt x="193903" y="275429"/>
                        <a:pt x="193903" y="376493"/>
                      </a:cubicBezTo>
                      <a:cubicBezTo>
                        <a:pt x="193903" y="477556"/>
                        <a:pt x="275831" y="559484"/>
                        <a:pt x="376894" y="559484"/>
                      </a:cubicBezTo>
                      <a:cubicBezTo>
                        <a:pt x="477958" y="559484"/>
                        <a:pt x="559886" y="477556"/>
                        <a:pt x="559886" y="376493"/>
                      </a:cubicBezTo>
                      <a:cubicBezTo>
                        <a:pt x="559886" y="275429"/>
                        <a:pt x="477958" y="193502"/>
                        <a:pt x="376894" y="193502"/>
                      </a:cubicBezTo>
                      <a:close/>
                      <a:moveTo>
                        <a:pt x="407828" y="142"/>
                      </a:moveTo>
                      <a:cubicBezTo>
                        <a:pt x="450746" y="2751"/>
                        <a:pt x="463091" y="103033"/>
                        <a:pt x="469168" y="153363"/>
                      </a:cubicBezTo>
                      <a:lnTo>
                        <a:pt x="469366" y="154920"/>
                      </a:lnTo>
                      <a:lnTo>
                        <a:pt x="470093" y="155145"/>
                      </a:lnTo>
                      <a:lnTo>
                        <a:pt x="493743" y="167982"/>
                      </a:lnTo>
                      <a:lnTo>
                        <a:pt x="499500" y="165840"/>
                      </a:lnTo>
                      <a:cubicBezTo>
                        <a:pt x="547104" y="144632"/>
                        <a:pt x="631638" y="89985"/>
                        <a:pt x="666522" y="133871"/>
                      </a:cubicBezTo>
                      <a:cubicBezTo>
                        <a:pt x="687013" y="158772"/>
                        <a:pt x="655563" y="208501"/>
                        <a:pt x="624756" y="248148"/>
                      </a:cubicBezTo>
                      <a:lnTo>
                        <a:pt x="597175" y="281844"/>
                      </a:lnTo>
                      <a:lnTo>
                        <a:pt x="597631" y="282683"/>
                      </a:lnTo>
                      <a:lnTo>
                        <a:pt x="607528" y="314565"/>
                      </a:lnTo>
                      <a:lnTo>
                        <a:pt x="609411" y="315346"/>
                      </a:lnTo>
                      <a:cubicBezTo>
                        <a:pt x="658711" y="332240"/>
                        <a:pt x="757826" y="349804"/>
                        <a:pt x="753478" y="405696"/>
                      </a:cubicBezTo>
                      <a:cubicBezTo>
                        <a:pt x="750869" y="448614"/>
                        <a:pt x="650587" y="460959"/>
                        <a:pt x="600257" y="467036"/>
                      </a:cubicBezTo>
                      <a:lnTo>
                        <a:pt x="598240" y="467292"/>
                      </a:lnTo>
                      <a:lnTo>
                        <a:pt x="597631" y="469253"/>
                      </a:lnTo>
                      <a:lnTo>
                        <a:pt x="583909" y="494534"/>
                      </a:lnTo>
                      <a:lnTo>
                        <a:pt x="585011" y="497347"/>
                      </a:lnTo>
                      <a:cubicBezTo>
                        <a:pt x="607041" y="544575"/>
                        <a:pt x="663144" y="628150"/>
                        <a:pt x="619868" y="663790"/>
                      </a:cubicBezTo>
                      <a:cubicBezTo>
                        <a:pt x="595326" y="684709"/>
                        <a:pt x="545060" y="654124"/>
                        <a:pt x="504885" y="624009"/>
                      </a:cubicBezTo>
                      <a:lnTo>
                        <a:pt x="470294" y="596682"/>
                      </a:lnTo>
                      <a:lnTo>
                        <a:pt x="470093" y="596791"/>
                      </a:lnTo>
                      <a:lnTo>
                        <a:pt x="437239" y="606989"/>
                      </a:lnTo>
                      <a:lnTo>
                        <a:pt x="436893" y="608285"/>
                      </a:lnTo>
                      <a:cubicBezTo>
                        <a:pt x="424099" y="657340"/>
                        <a:pt x="398374" y="755049"/>
                        <a:pt x="355495" y="751860"/>
                      </a:cubicBezTo>
                      <a:cubicBezTo>
                        <a:pt x="299525" y="748648"/>
                        <a:pt x="294141" y="650525"/>
                        <a:pt x="283704" y="600013"/>
                      </a:cubicBezTo>
                      <a:lnTo>
                        <a:pt x="282716" y="596352"/>
                      </a:lnTo>
                      <a:lnTo>
                        <a:pt x="256946" y="582365"/>
                      </a:lnTo>
                      <a:lnTo>
                        <a:pt x="255114" y="583083"/>
                      </a:lnTo>
                      <a:cubicBezTo>
                        <a:pt x="207885" y="605112"/>
                        <a:pt x="124310" y="661215"/>
                        <a:pt x="88671" y="617940"/>
                      </a:cubicBezTo>
                      <a:cubicBezTo>
                        <a:pt x="67752" y="593398"/>
                        <a:pt x="98336" y="543131"/>
                        <a:pt x="128451" y="502956"/>
                      </a:cubicBezTo>
                      <a:lnTo>
                        <a:pt x="155730" y="468428"/>
                      </a:lnTo>
                      <a:lnTo>
                        <a:pt x="145990" y="437051"/>
                      </a:lnTo>
                      <a:lnTo>
                        <a:pt x="142009" y="435901"/>
                      </a:lnTo>
                      <a:cubicBezTo>
                        <a:pt x="93225" y="422109"/>
                        <a:pt x="-3940" y="394397"/>
                        <a:pt x="123" y="351592"/>
                      </a:cubicBezTo>
                      <a:cubicBezTo>
                        <a:pt x="3388" y="309673"/>
                        <a:pt x="60813" y="298059"/>
                        <a:pt x="110972" y="291048"/>
                      </a:cubicBezTo>
                      <a:lnTo>
                        <a:pt x="155336" y="284776"/>
                      </a:lnTo>
                      <a:lnTo>
                        <a:pt x="155986" y="282683"/>
                      </a:lnTo>
                      <a:lnTo>
                        <a:pt x="170353" y="256214"/>
                      </a:lnTo>
                      <a:lnTo>
                        <a:pt x="167122" y="250243"/>
                      </a:lnTo>
                      <a:cubicBezTo>
                        <a:pt x="142735" y="205798"/>
                        <a:pt x="94336" y="117105"/>
                        <a:pt x="127696" y="89977"/>
                      </a:cubicBezTo>
                      <a:cubicBezTo>
                        <a:pt x="133823" y="84820"/>
                        <a:pt x="140546" y="81834"/>
                        <a:pt x="147691" y="80594"/>
                      </a:cubicBezTo>
                      <a:cubicBezTo>
                        <a:pt x="190563" y="73149"/>
                        <a:pt x="248678" y="128512"/>
                        <a:pt x="285068" y="154417"/>
                      </a:cubicBezTo>
                      <a:lnTo>
                        <a:pt x="285335" y="154583"/>
                      </a:lnTo>
                      <a:lnTo>
                        <a:pt x="314304" y="145591"/>
                      </a:lnTo>
                      <a:lnTo>
                        <a:pt x="316259" y="140949"/>
                      </a:lnTo>
                      <a:cubicBezTo>
                        <a:pt x="333397" y="92301"/>
                        <a:pt x="351935" y="-4206"/>
                        <a:pt x="407828" y="142"/>
                      </a:cubicBezTo>
                      <a:close/>
                    </a:path>
                  </a:pathLst>
                </a:cu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nvGrpSpPr>
                <p:cNvPr id="400" name="Group 399"/>
                <p:cNvGrpSpPr/>
                <p:nvPr/>
              </p:nvGrpSpPr>
              <p:grpSpPr>
                <a:xfrm>
                  <a:off x="7597717" y="2122992"/>
                  <a:ext cx="830095" cy="835040"/>
                  <a:chOff x="7597717" y="2122992"/>
                  <a:chExt cx="830095" cy="835040"/>
                </a:xfrm>
                <a:grpFill/>
              </p:grpSpPr>
              <p:grpSp>
                <p:nvGrpSpPr>
                  <p:cNvPr id="401" name="Group 400"/>
                  <p:cNvGrpSpPr/>
                  <p:nvPr/>
                </p:nvGrpSpPr>
                <p:grpSpPr>
                  <a:xfrm>
                    <a:off x="7901236" y="2378063"/>
                    <a:ext cx="227537" cy="332238"/>
                    <a:chOff x="4498602" y="3473431"/>
                    <a:chExt cx="1252030" cy="1828156"/>
                  </a:xfrm>
                  <a:grpFill/>
                </p:grpSpPr>
                <p:sp>
                  <p:nvSpPr>
                    <p:cNvPr id="403" name="Freeform 110"/>
                    <p:cNvSpPr>
                      <a:spLocks/>
                    </p:cNvSpPr>
                    <p:nvPr/>
                  </p:nvSpPr>
                  <p:spPr bwMode="auto">
                    <a:xfrm>
                      <a:off x="5418238" y="3473431"/>
                      <a:ext cx="332394" cy="323649"/>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dirty="0">
                        <a:solidFill>
                          <a:prstClr val="black"/>
                        </a:solidFill>
                      </a:endParaRPr>
                    </a:p>
                  </p:txBody>
                </p:sp>
                <p:sp>
                  <p:nvSpPr>
                    <p:cNvPr id="404" name="Freeform 403"/>
                    <p:cNvSpPr>
                      <a:spLocks/>
                    </p:cNvSpPr>
                    <p:nvPr/>
                  </p:nvSpPr>
                  <p:spPr bwMode="auto">
                    <a:xfrm>
                      <a:off x="4498602" y="3768532"/>
                      <a:ext cx="1225650" cy="1533055"/>
                    </a:xfrm>
                    <a:custGeom>
                      <a:avLst/>
                      <a:gdLst>
                        <a:gd name="T0" fmla="*/ 90 w 140"/>
                        <a:gd name="T1" fmla="*/ 0 h 176"/>
                        <a:gd name="T2" fmla="*/ 93 w 140"/>
                        <a:gd name="T3" fmla="*/ 2 h 176"/>
                        <a:gd name="T4" fmla="*/ 116 w 140"/>
                        <a:gd name="T5" fmla="*/ 15 h 176"/>
                        <a:gd name="T6" fmla="*/ 122 w 140"/>
                        <a:gd name="T7" fmla="*/ 21 h 176"/>
                        <a:gd name="T8" fmla="*/ 124 w 140"/>
                        <a:gd name="T9" fmla="*/ 25 h 176"/>
                        <a:gd name="T10" fmla="*/ 139 w 140"/>
                        <a:gd name="T11" fmla="*/ 81 h 176"/>
                        <a:gd name="T12" fmla="*/ 140 w 140"/>
                        <a:gd name="T13" fmla="*/ 88 h 176"/>
                        <a:gd name="T14" fmla="*/ 136 w 140"/>
                        <a:gd name="T15" fmla="*/ 92 h 176"/>
                        <a:gd name="T16" fmla="*/ 129 w 140"/>
                        <a:gd name="T17" fmla="*/ 93 h 176"/>
                        <a:gd name="T18" fmla="*/ 124 w 140"/>
                        <a:gd name="T19" fmla="*/ 89 h 176"/>
                        <a:gd name="T20" fmla="*/ 109 w 140"/>
                        <a:gd name="T21" fmla="*/ 62 h 176"/>
                        <a:gd name="T22" fmla="*/ 106 w 140"/>
                        <a:gd name="T23" fmla="*/ 57 h 176"/>
                        <a:gd name="T24" fmla="*/ 82 w 140"/>
                        <a:gd name="T25" fmla="*/ 83 h 176"/>
                        <a:gd name="T26" fmla="*/ 104 w 140"/>
                        <a:gd name="T27" fmla="*/ 120 h 176"/>
                        <a:gd name="T28" fmla="*/ 105 w 140"/>
                        <a:gd name="T29" fmla="*/ 163 h 176"/>
                        <a:gd name="T30" fmla="*/ 101 w 140"/>
                        <a:gd name="T31" fmla="*/ 173 h 176"/>
                        <a:gd name="T32" fmla="*/ 93 w 140"/>
                        <a:gd name="T33" fmla="*/ 176 h 176"/>
                        <a:gd name="T34" fmla="*/ 85 w 140"/>
                        <a:gd name="T35" fmla="*/ 173 h 176"/>
                        <a:gd name="T36" fmla="*/ 82 w 140"/>
                        <a:gd name="T37" fmla="*/ 163 h 176"/>
                        <a:gd name="T38" fmla="*/ 64 w 140"/>
                        <a:gd name="T39" fmla="*/ 97 h 176"/>
                        <a:gd name="T40" fmla="*/ 20 w 140"/>
                        <a:gd name="T41" fmla="*/ 173 h 176"/>
                        <a:gd name="T42" fmla="*/ 13 w 140"/>
                        <a:gd name="T43" fmla="*/ 176 h 176"/>
                        <a:gd name="T44" fmla="*/ 6 w 140"/>
                        <a:gd name="T45" fmla="*/ 174 h 176"/>
                        <a:gd name="T46" fmla="*/ 1 w 140"/>
                        <a:gd name="T47" fmla="*/ 169 h 176"/>
                        <a:gd name="T48" fmla="*/ 1 w 140"/>
                        <a:gd name="T49" fmla="*/ 162 h 176"/>
                        <a:gd name="T50" fmla="*/ 71 w 140"/>
                        <a:gd name="T51" fmla="*/ 38 h 176"/>
                        <a:gd name="T52" fmla="*/ 60 w 140"/>
                        <a:gd name="T53" fmla="*/ 35 h 176"/>
                        <a:gd name="T54" fmla="*/ 43 w 140"/>
                        <a:gd name="T55" fmla="*/ 64 h 176"/>
                        <a:gd name="T56" fmla="*/ 37 w 140"/>
                        <a:gd name="T57" fmla="*/ 65 h 176"/>
                        <a:gd name="T58" fmla="*/ 31 w 140"/>
                        <a:gd name="T59" fmla="*/ 62 h 176"/>
                        <a:gd name="T60" fmla="*/ 29 w 140"/>
                        <a:gd name="T61" fmla="*/ 56 h 176"/>
                        <a:gd name="T62" fmla="*/ 47 w 140"/>
                        <a:gd name="T63" fmla="*/ 25 h 176"/>
                        <a:gd name="T64" fmla="*/ 50 w 140"/>
                        <a:gd name="T65" fmla="*/ 22 h 176"/>
                        <a:gd name="T66" fmla="*/ 83 w 140"/>
                        <a:gd name="T67" fmla="*/ 2 h 176"/>
                        <a:gd name="connsiteX0" fmla="*/ 5929 w 10000"/>
                        <a:gd name="connsiteY0" fmla="*/ 114 h 10000"/>
                        <a:gd name="connsiteX1" fmla="*/ 6429 w 10000"/>
                        <a:gd name="connsiteY1" fmla="*/ 0 h 10000"/>
                        <a:gd name="connsiteX2" fmla="*/ 6643 w 10000"/>
                        <a:gd name="connsiteY2" fmla="*/ 114 h 10000"/>
                        <a:gd name="connsiteX3" fmla="*/ 6643 w 10000"/>
                        <a:gd name="connsiteY3" fmla="*/ 114 h 10000"/>
                        <a:gd name="connsiteX4" fmla="*/ 7571 w 10000"/>
                        <a:gd name="connsiteY4" fmla="*/ 568 h 10000"/>
                        <a:gd name="connsiteX5" fmla="*/ 8286 w 10000"/>
                        <a:gd name="connsiteY5" fmla="*/ 852 h 10000"/>
                        <a:gd name="connsiteX6" fmla="*/ 8643 w 10000"/>
                        <a:gd name="connsiteY6" fmla="*/ 1023 h 10000"/>
                        <a:gd name="connsiteX7" fmla="*/ 8714 w 10000"/>
                        <a:gd name="connsiteY7" fmla="*/ 1193 h 10000"/>
                        <a:gd name="connsiteX8" fmla="*/ 8857 w 10000"/>
                        <a:gd name="connsiteY8" fmla="*/ 1250 h 10000"/>
                        <a:gd name="connsiteX9" fmla="*/ 8857 w 10000"/>
                        <a:gd name="connsiteY9" fmla="*/ 1420 h 10000"/>
                        <a:gd name="connsiteX10" fmla="*/ 8857 w 10000"/>
                        <a:gd name="connsiteY10" fmla="*/ 3068 h 10000"/>
                        <a:gd name="connsiteX11" fmla="*/ 9929 w 10000"/>
                        <a:gd name="connsiteY11" fmla="*/ 4602 h 10000"/>
                        <a:gd name="connsiteX12" fmla="*/ 10000 w 10000"/>
                        <a:gd name="connsiteY12" fmla="*/ 4773 h 10000"/>
                        <a:gd name="connsiteX13" fmla="*/ 10000 w 10000"/>
                        <a:gd name="connsiteY13" fmla="*/ 5000 h 10000"/>
                        <a:gd name="connsiteX14" fmla="*/ 9929 w 10000"/>
                        <a:gd name="connsiteY14" fmla="*/ 5170 h 10000"/>
                        <a:gd name="connsiteX15" fmla="*/ 9714 w 10000"/>
                        <a:gd name="connsiteY15" fmla="*/ 5227 h 10000"/>
                        <a:gd name="connsiteX16" fmla="*/ 9429 w 10000"/>
                        <a:gd name="connsiteY16" fmla="*/ 5284 h 10000"/>
                        <a:gd name="connsiteX17" fmla="*/ 9214 w 10000"/>
                        <a:gd name="connsiteY17" fmla="*/ 5284 h 10000"/>
                        <a:gd name="connsiteX18" fmla="*/ 9000 w 10000"/>
                        <a:gd name="connsiteY18" fmla="*/ 5227 h 10000"/>
                        <a:gd name="connsiteX19" fmla="*/ 8857 w 10000"/>
                        <a:gd name="connsiteY19" fmla="*/ 5057 h 10000"/>
                        <a:gd name="connsiteX20" fmla="*/ 7786 w 10000"/>
                        <a:gd name="connsiteY20" fmla="*/ 3636 h 10000"/>
                        <a:gd name="connsiteX21" fmla="*/ 7786 w 10000"/>
                        <a:gd name="connsiteY21" fmla="*/ 3523 h 10000"/>
                        <a:gd name="connsiteX22" fmla="*/ 7714 w 10000"/>
                        <a:gd name="connsiteY22" fmla="*/ 3409 h 10000"/>
                        <a:gd name="connsiteX23" fmla="*/ 7571 w 10000"/>
                        <a:gd name="connsiteY23" fmla="*/ 3239 h 10000"/>
                        <a:gd name="connsiteX24" fmla="*/ 7571 w 10000"/>
                        <a:gd name="connsiteY24" fmla="*/ 2330 h 10000"/>
                        <a:gd name="connsiteX25" fmla="*/ 5857 w 10000"/>
                        <a:gd name="connsiteY25" fmla="*/ 4716 h 10000"/>
                        <a:gd name="connsiteX26" fmla="*/ 7286 w 10000"/>
                        <a:gd name="connsiteY26" fmla="*/ 6705 h 10000"/>
                        <a:gd name="connsiteX27" fmla="*/ 7429 w 10000"/>
                        <a:gd name="connsiteY27" fmla="*/ 6818 h 10000"/>
                        <a:gd name="connsiteX28" fmla="*/ 7500 w 10000"/>
                        <a:gd name="connsiteY28" fmla="*/ 7045 h 10000"/>
                        <a:gd name="connsiteX29" fmla="*/ 7500 w 10000"/>
                        <a:gd name="connsiteY29" fmla="*/ 9261 h 10000"/>
                        <a:gd name="connsiteX30" fmla="*/ 7429 w 10000"/>
                        <a:gd name="connsiteY30" fmla="*/ 9602 h 10000"/>
                        <a:gd name="connsiteX31" fmla="*/ 7214 w 10000"/>
                        <a:gd name="connsiteY31" fmla="*/ 9830 h 10000"/>
                        <a:gd name="connsiteX32" fmla="*/ 7000 w 10000"/>
                        <a:gd name="connsiteY32" fmla="*/ 9886 h 10000"/>
                        <a:gd name="connsiteX33" fmla="*/ 6643 w 10000"/>
                        <a:gd name="connsiteY33" fmla="*/ 10000 h 10000"/>
                        <a:gd name="connsiteX34" fmla="*/ 6357 w 10000"/>
                        <a:gd name="connsiteY34" fmla="*/ 9886 h 10000"/>
                        <a:gd name="connsiteX35" fmla="*/ 6071 w 10000"/>
                        <a:gd name="connsiteY35" fmla="*/ 9830 h 10000"/>
                        <a:gd name="connsiteX36" fmla="*/ 5857 w 10000"/>
                        <a:gd name="connsiteY36" fmla="*/ 9602 h 10000"/>
                        <a:gd name="connsiteX37" fmla="*/ 5857 w 10000"/>
                        <a:gd name="connsiteY37" fmla="*/ 9261 h 10000"/>
                        <a:gd name="connsiteX38" fmla="*/ 5857 w 10000"/>
                        <a:gd name="connsiteY38" fmla="*/ 7216 h 10000"/>
                        <a:gd name="connsiteX39" fmla="*/ 4571 w 10000"/>
                        <a:gd name="connsiteY39" fmla="*/ 5511 h 10000"/>
                        <a:gd name="connsiteX40" fmla="*/ 1643 w 10000"/>
                        <a:gd name="connsiteY40" fmla="*/ 9659 h 10000"/>
                        <a:gd name="connsiteX41" fmla="*/ 1429 w 10000"/>
                        <a:gd name="connsiteY41" fmla="*/ 9830 h 10000"/>
                        <a:gd name="connsiteX42" fmla="*/ 1214 w 10000"/>
                        <a:gd name="connsiteY42" fmla="*/ 9886 h 10000"/>
                        <a:gd name="connsiteX43" fmla="*/ 929 w 10000"/>
                        <a:gd name="connsiteY43" fmla="*/ 10000 h 10000"/>
                        <a:gd name="connsiteX44" fmla="*/ 643 w 10000"/>
                        <a:gd name="connsiteY44" fmla="*/ 10000 h 10000"/>
                        <a:gd name="connsiteX45" fmla="*/ 429 w 10000"/>
                        <a:gd name="connsiteY45" fmla="*/ 9886 h 10000"/>
                        <a:gd name="connsiteX46" fmla="*/ 286 w 10000"/>
                        <a:gd name="connsiteY46" fmla="*/ 9773 h 10000"/>
                        <a:gd name="connsiteX47" fmla="*/ 71 w 10000"/>
                        <a:gd name="connsiteY47" fmla="*/ 9602 h 10000"/>
                        <a:gd name="connsiteX48" fmla="*/ 0 w 10000"/>
                        <a:gd name="connsiteY48" fmla="*/ 9375 h 10000"/>
                        <a:gd name="connsiteX49" fmla="*/ 71 w 10000"/>
                        <a:gd name="connsiteY49" fmla="*/ 9205 h 10000"/>
                        <a:gd name="connsiteX50" fmla="*/ 71 w 10000"/>
                        <a:gd name="connsiteY50" fmla="*/ 8977 h 10000"/>
                        <a:gd name="connsiteX51" fmla="*/ 5071 w 10000"/>
                        <a:gd name="connsiteY51" fmla="*/ 2159 h 10000"/>
                        <a:gd name="connsiteX52" fmla="*/ 5786 w 10000"/>
                        <a:gd name="connsiteY52" fmla="*/ 1307 h 10000"/>
                        <a:gd name="connsiteX53" fmla="*/ 4286 w 10000"/>
                        <a:gd name="connsiteY53" fmla="*/ 1989 h 10000"/>
                        <a:gd name="connsiteX54" fmla="*/ 3286 w 10000"/>
                        <a:gd name="connsiteY54" fmla="*/ 3466 h 10000"/>
                        <a:gd name="connsiteX55" fmla="*/ 3071 w 10000"/>
                        <a:gd name="connsiteY55" fmla="*/ 3636 h 10000"/>
                        <a:gd name="connsiteX56" fmla="*/ 2857 w 10000"/>
                        <a:gd name="connsiteY56" fmla="*/ 3693 h 10000"/>
                        <a:gd name="connsiteX57" fmla="*/ 2643 w 10000"/>
                        <a:gd name="connsiteY57" fmla="*/ 3693 h 10000"/>
                        <a:gd name="connsiteX58" fmla="*/ 2357 w 10000"/>
                        <a:gd name="connsiteY58" fmla="*/ 3693 h 10000"/>
                        <a:gd name="connsiteX59" fmla="*/ 2214 w 10000"/>
                        <a:gd name="connsiteY59" fmla="*/ 3523 h 10000"/>
                        <a:gd name="connsiteX60" fmla="*/ 2071 w 10000"/>
                        <a:gd name="connsiteY60" fmla="*/ 3409 h 10000"/>
                        <a:gd name="connsiteX61" fmla="*/ 2071 w 10000"/>
                        <a:gd name="connsiteY61" fmla="*/ 3182 h 10000"/>
                        <a:gd name="connsiteX62" fmla="*/ 2214 w 10000"/>
                        <a:gd name="connsiteY62" fmla="*/ 3011 h 10000"/>
                        <a:gd name="connsiteX63" fmla="*/ 3357 w 10000"/>
                        <a:gd name="connsiteY63" fmla="*/ 1420 h 10000"/>
                        <a:gd name="connsiteX64" fmla="*/ 3429 w 10000"/>
                        <a:gd name="connsiteY64" fmla="*/ 1307 h 10000"/>
                        <a:gd name="connsiteX65" fmla="*/ 3571 w 10000"/>
                        <a:gd name="connsiteY65" fmla="*/ 1250 h 10000"/>
                        <a:gd name="connsiteX66" fmla="*/ 3643 w 10000"/>
                        <a:gd name="connsiteY66" fmla="*/ 1193 h 10000"/>
                        <a:gd name="connsiteX67" fmla="*/ 5929 w 10000"/>
                        <a:gd name="connsiteY67" fmla="*/ 114 h 10000"/>
                        <a:gd name="connsiteX0" fmla="*/ 5929 w 10000"/>
                        <a:gd name="connsiteY0" fmla="*/ 0 h 9886"/>
                        <a:gd name="connsiteX1" fmla="*/ 6643 w 10000"/>
                        <a:gd name="connsiteY1" fmla="*/ 0 h 9886"/>
                        <a:gd name="connsiteX2" fmla="*/ 6643 w 10000"/>
                        <a:gd name="connsiteY2" fmla="*/ 0 h 9886"/>
                        <a:gd name="connsiteX3" fmla="*/ 7571 w 10000"/>
                        <a:gd name="connsiteY3" fmla="*/ 454 h 9886"/>
                        <a:gd name="connsiteX4" fmla="*/ 8286 w 10000"/>
                        <a:gd name="connsiteY4" fmla="*/ 738 h 9886"/>
                        <a:gd name="connsiteX5" fmla="*/ 8643 w 10000"/>
                        <a:gd name="connsiteY5" fmla="*/ 909 h 9886"/>
                        <a:gd name="connsiteX6" fmla="*/ 8714 w 10000"/>
                        <a:gd name="connsiteY6" fmla="*/ 1079 h 9886"/>
                        <a:gd name="connsiteX7" fmla="*/ 8857 w 10000"/>
                        <a:gd name="connsiteY7" fmla="*/ 1136 h 9886"/>
                        <a:gd name="connsiteX8" fmla="*/ 8857 w 10000"/>
                        <a:gd name="connsiteY8" fmla="*/ 1306 h 9886"/>
                        <a:gd name="connsiteX9" fmla="*/ 8857 w 10000"/>
                        <a:gd name="connsiteY9" fmla="*/ 2954 h 9886"/>
                        <a:gd name="connsiteX10" fmla="*/ 9929 w 10000"/>
                        <a:gd name="connsiteY10" fmla="*/ 4488 h 9886"/>
                        <a:gd name="connsiteX11" fmla="*/ 10000 w 10000"/>
                        <a:gd name="connsiteY11" fmla="*/ 4659 h 9886"/>
                        <a:gd name="connsiteX12" fmla="*/ 10000 w 10000"/>
                        <a:gd name="connsiteY12" fmla="*/ 4886 h 9886"/>
                        <a:gd name="connsiteX13" fmla="*/ 9929 w 10000"/>
                        <a:gd name="connsiteY13" fmla="*/ 5056 h 9886"/>
                        <a:gd name="connsiteX14" fmla="*/ 9714 w 10000"/>
                        <a:gd name="connsiteY14" fmla="*/ 5113 h 9886"/>
                        <a:gd name="connsiteX15" fmla="*/ 9429 w 10000"/>
                        <a:gd name="connsiteY15" fmla="*/ 5170 h 9886"/>
                        <a:gd name="connsiteX16" fmla="*/ 9214 w 10000"/>
                        <a:gd name="connsiteY16" fmla="*/ 5170 h 9886"/>
                        <a:gd name="connsiteX17" fmla="*/ 9000 w 10000"/>
                        <a:gd name="connsiteY17" fmla="*/ 5113 h 9886"/>
                        <a:gd name="connsiteX18" fmla="*/ 8857 w 10000"/>
                        <a:gd name="connsiteY18" fmla="*/ 4943 h 9886"/>
                        <a:gd name="connsiteX19" fmla="*/ 7786 w 10000"/>
                        <a:gd name="connsiteY19" fmla="*/ 3522 h 9886"/>
                        <a:gd name="connsiteX20" fmla="*/ 7786 w 10000"/>
                        <a:gd name="connsiteY20" fmla="*/ 3409 h 9886"/>
                        <a:gd name="connsiteX21" fmla="*/ 7714 w 10000"/>
                        <a:gd name="connsiteY21" fmla="*/ 3295 h 9886"/>
                        <a:gd name="connsiteX22" fmla="*/ 7571 w 10000"/>
                        <a:gd name="connsiteY22" fmla="*/ 3125 h 9886"/>
                        <a:gd name="connsiteX23" fmla="*/ 7571 w 10000"/>
                        <a:gd name="connsiteY23" fmla="*/ 2216 h 9886"/>
                        <a:gd name="connsiteX24" fmla="*/ 5857 w 10000"/>
                        <a:gd name="connsiteY24" fmla="*/ 4602 h 9886"/>
                        <a:gd name="connsiteX25" fmla="*/ 7286 w 10000"/>
                        <a:gd name="connsiteY25" fmla="*/ 6591 h 9886"/>
                        <a:gd name="connsiteX26" fmla="*/ 7429 w 10000"/>
                        <a:gd name="connsiteY26" fmla="*/ 6704 h 9886"/>
                        <a:gd name="connsiteX27" fmla="*/ 7500 w 10000"/>
                        <a:gd name="connsiteY27" fmla="*/ 6931 h 9886"/>
                        <a:gd name="connsiteX28" fmla="*/ 7500 w 10000"/>
                        <a:gd name="connsiteY28" fmla="*/ 9147 h 9886"/>
                        <a:gd name="connsiteX29" fmla="*/ 7429 w 10000"/>
                        <a:gd name="connsiteY29" fmla="*/ 9488 h 9886"/>
                        <a:gd name="connsiteX30" fmla="*/ 7214 w 10000"/>
                        <a:gd name="connsiteY30" fmla="*/ 9716 h 9886"/>
                        <a:gd name="connsiteX31" fmla="*/ 7000 w 10000"/>
                        <a:gd name="connsiteY31" fmla="*/ 9772 h 9886"/>
                        <a:gd name="connsiteX32" fmla="*/ 6643 w 10000"/>
                        <a:gd name="connsiteY32" fmla="*/ 9886 h 9886"/>
                        <a:gd name="connsiteX33" fmla="*/ 6357 w 10000"/>
                        <a:gd name="connsiteY33" fmla="*/ 9772 h 9886"/>
                        <a:gd name="connsiteX34" fmla="*/ 6071 w 10000"/>
                        <a:gd name="connsiteY34" fmla="*/ 9716 h 9886"/>
                        <a:gd name="connsiteX35" fmla="*/ 5857 w 10000"/>
                        <a:gd name="connsiteY35" fmla="*/ 9488 h 9886"/>
                        <a:gd name="connsiteX36" fmla="*/ 5857 w 10000"/>
                        <a:gd name="connsiteY36" fmla="*/ 9147 h 9886"/>
                        <a:gd name="connsiteX37" fmla="*/ 5857 w 10000"/>
                        <a:gd name="connsiteY37" fmla="*/ 7102 h 9886"/>
                        <a:gd name="connsiteX38" fmla="*/ 4571 w 10000"/>
                        <a:gd name="connsiteY38" fmla="*/ 5397 h 9886"/>
                        <a:gd name="connsiteX39" fmla="*/ 1643 w 10000"/>
                        <a:gd name="connsiteY39" fmla="*/ 9545 h 9886"/>
                        <a:gd name="connsiteX40" fmla="*/ 1429 w 10000"/>
                        <a:gd name="connsiteY40" fmla="*/ 9716 h 9886"/>
                        <a:gd name="connsiteX41" fmla="*/ 1214 w 10000"/>
                        <a:gd name="connsiteY41" fmla="*/ 9772 h 9886"/>
                        <a:gd name="connsiteX42" fmla="*/ 929 w 10000"/>
                        <a:gd name="connsiteY42" fmla="*/ 9886 h 9886"/>
                        <a:gd name="connsiteX43" fmla="*/ 643 w 10000"/>
                        <a:gd name="connsiteY43" fmla="*/ 9886 h 9886"/>
                        <a:gd name="connsiteX44" fmla="*/ 429 w 10000"/>
                        <a:gd name="connsiteY44" fmla="*/ 9772 h 9886"/>
                        <a:gd name="connsiteX45" fmla="*/ 286 w 10000"/>
                        <a:gd name="connsiteY45" fmla="*/ 9659 h 9886"/>
                        <a:gd name="connsiteX46" fmla="*/ 71 w 10000"/>
                        <a:gd name="connsiteY46" fmla="*/ 9488 h 9886"/>
                        <a:gd name="connsiteX47" fmla="*/ 0 w 10000"/>
                        <a:gd name="connsiteY47" fmla="*/ 9261 h 9886"/>
                        <a:gd name="connsiteX48" fmla="*/ 71 w 10000"/>
                        <a:gd name="connsiteY48" fmla="*/ 9091 h 9886"/>
                        <a:gd name="connsiteX49" fmla="*/ 71 w 10000"/>
                        <a:gd name="connsiteY49" fmla="*/ 8863 h 9886"/>
                        <a:gd name="connsiteX50" fmla="*/ 5071 w 10000"/>
                        <a:gd name="connsiteY50" fmla="*/ 2045 h 9886"/>
                        <a:gd name="connsiteX51" fmla="*/ 5786 w 10000"/>
                        <a:gd name="connsiteY51" fmla="*/ 1193 h 9886"/>
                        <a:gd name="connsiteX52" fmla="*/ 4286 w 10000"/>
                        <a:gd name="connsiteY52" fmla="*/ 1875 h 9886"/>
                        <a:gd name="connsiteX53" fmla="*/ 3286 w 10000"/>
                        <a:gd name="connsiteY53" fmla="*/ 3352 h 9886"/>
                        <a:gd name="connsiteX54" fmla="*/ 3071 w 10000"/>
                        <a:gd name="connsiteY54" fmla="*/ 3522 h 9886"/>
                        <a:gd name="connsiteX55" fmla="*/ 2857 w 10000"/>
                        <a:gd name="connsiteY55" fmla="*/ 3579 h 9886"/>
                        <a:gd name="connsiteX56" fmla="*/ 2643 w 10000"/>
                        <a:gd name="connsiteY56" fmla="*/ 3579 h 9886"/>
                        <a:gd name="connsiteX57" fmla="*/ 2357 w 10000"/>
                        <a:gd name="connsiteY57" fmla="*/ 3579 h 9886"/>
                        <a:gd name="connsiteX58" fmla="*/ 2214 w 10000"/>
                        <a:gd name="connsiteY58" fmla="*/ 3409 h 9886"/>
                        <a:gd name="connsiteX59" fmla="*/ 2071 w 10000"/>
                        <a:gd name="connsiteY59" fmla="*/ 3295 h 9886"/>
                        <a:gd name="connsiteX60" fmla="*/ 2071 w 10000"/>
                        <a:gd name="connsiteY60" fmla="*/ 3068 h 9886"/>
                        <a:gd name="connsiteX61" fmla="*/ 2214 w 10000"/>
                        <a:gd name="connsiteY61" fmla="*/ 2897 h 9886"/>
                        <a:gd name="connsiteX62" fmla="*/ 3357 w 10000"/>
                        <a:gd name="connsiteY62" fmla="*/ 1306 h 9886"/>
                        <a:gd name="connsiteX63" fmla="*/ 3429 w 10000"/>
                        <a:gd name="connsiteY63" fmla="*/ 1193 h 9886"/>
                        <a:gd name="connsiteX64" fmla="*/ 3571 w 10000"/>
                        <a:gd name="connsiteY64" fmla="*/ 1136 h 9886"/>
                        <a:gd name="connsiteX65" fmla="*/ 3643 w 10000"/>
                        <a:gd name="connsiteY65" fmla="*/ 1079 h 9886"/>
                        <a:gd name="connsiteX66" fmla="*/ 5929 w 10000"/>
                        <a:gd name="connsiteY66" fmla="*/ 0 h 9886"/>
                        <a:gd name="connsiteX0" fmla="*/ 5929 w 10000"/>
                        <a:gd name="connsiteY0" fmla="*/ 57 h 10057"/>
                        <a:gd name="connsiteX1" fmla="*/ 6643 w 10000"/>
                        <a:gd name="connsiteY1" fmla="*/ 57 h 10057"/>
                        <a:gd name="connsiteX2" fmla="*/ 6643 w 10000"/>
                        <a:gd name="connsiteY2" fmla="*/ 57 h 10057"/>
                        <a:gd name="connsiteX3" fmla="*/ 7571 w 10000"/>
                        <a:gd name="connsiteY3" fmla="*/ 516 h 10057"/>
                        <a:gd name="connsiteX4" fmla="*/ 8286 w 10000"/>
                        <a:gd name="connsiteY4" fmla="*/ 804 h 10057"/>
                        <a:gd name="connsiteX5" fmla="*/ 8643 w 10000"/>
                        <a:gd name="connsiteY5" fmla="*/ 976 h 10057"/>
                        <a:gd name="connsiteX6" fmla="*/ 8714 w 10000"/>
                        <a:gd name="connsiteY6" fmla="*/ 1148 h 10057"/>
                        <a:gd name="connsiteX7" fmla="*/ 8857 w 10000"/>
                        <a:gd name="connsiteY7" fmla="*/ 1206 h 10057"/>
                        <a:gd name="connsiteX8" fmla="*/ 8857 w 10000"/>
                        <a:gd name="connsiteY8" fmla="*/ 1378 h 10057"/>
                        <a:gd name="connsiteX9" fmla="*/ 8857 w 10000"/>
                        <a:gd name="connsiteY9" fmla="*/ 3045 h 10057"/>
                        <a:gd name="connsiteX10" fmla="*/ 9929 w 10000"/>
                        <a:gd name="connsiteY10" fmla="*/ 4597 h 10057"/>
                        <a:gd name="connsiteX11" fmla="*/ 10000 w 10000"/>
                        <a:gd name="connsiteY11" fmla="*/ 4770 h 10057"/>
                        <a:gd name="connsiteX12" fmla="*/ 10000 w 10000"/>
                        <a:gd name="connsiteY12" fmla="*/ 4999 h 10057"/>
                        <a:gd name="connsiteX13" fmla="*/ 9929 w 10000"/>
                        <a:gd name="connsiteY13" fmla="*/ 5171 h 10057"/>
                        <a:gd name="connsiteX14" fmla="*/ 9714 w 10000"/>
                        <a:gd name="connsiteY14" fmla="*/ 5229 h 10057"/>
                        <a:gd name="connsiteX15" fmla="*/ 9429 w 10000"/>
                        <a:gd name="connsiteY15" fmla="*/ 5287 h 10057"/>
                        <a:gd name="connsiteX16" fmla="*/ 9214 w 10000"/>
                        <a:gd name="connsiteY16" fmla="*/ 5287 h 10057"/>
                        <a:gd name="connsiteX17" fmla="*/ 9000 w 10000"/>
                        <a:gd name="connsiteY17" fmla="*/ 5229 h 10057"/>
                        <a:gd name="connsiteX18" fmla="*/ 8857 w 10000"/>
                        <a:gd name="connsiteY18" fmla="*/ 5057 h 10057"/>
                        <a:gd name="connsiteX19" fmla="*/ 7786 w 10000"/>
                        <a:gd name="connsiteY19" fmla="*/ 3620 h 10057"/>
                        <a:gd name="connsiteX20" fmla="*/ 7786 w 10000"/>
                        <a:gd name="connsiteY20" fmla="*/ 3505 h 10057"/>
                        <a:gd name="connsiteX21" fmla="*/ 7714 w 10000"/>
                        <a:gd name="connsiteY21" fmla="*/ 3390 h 10057"/>
                        <a:gd name="connsiteX22" fmla="*/ 7571 w 10000"/>
                        <a:gd name="connsiteY22" fmla="*/ 3218 h 10057"/>
                        <a:gd name="connsiteX23" fmla="*/ 7571 w 10000"/>
                        <a:gd name="connsiteY23" fmla="*/ 2299 h 10057"/>
                        <a:gd name="connsiteX24" fmla="*/ 5857 w 10000"/>
                        <a:gd name="connsiteY24" fmla="*/ 4712 h 10057"/>
                        <a:gd name="connsiteX25" fmla="*/ 7286 w 10000"/>
                        <a:gd name="connsiteY25" fmla="*/ 6724 h 10057"/>
                        <a:gd name="connsiteX26" fmla="*/ 7429 w 10000"/>
                        <a:gd name="connsiteY26" fmla="*/ 6838 h 10057"/>
                        <a:gd name="connsiteX27" fmla="*/ 7500 w 10000"/>
                        <a:gd name="connsiteY27" fmla="*/ 7068 h 10057"/>
                        <a:gd name="connsiteX28" fmla="*/ 7500 w 10000"/>
                        <a:gd name="connsiteY28" fmla="*/ 9309 h 10057"/>
                        <a:gd name="connsiteX29" fmla="*/ 7429 w 10000"/>
                        <a:gd name="connsiteY29" fmla="*/ 9654 h 10057"/>
                        <a:gd name="connsiteX30" fmla="*/ 7214 w 10000"/>
                        <a:gd name="connsiteY30" fmla="*/ 9885 h 10057"/>
                        <a:gd name="connsiteX31" fmla="*/ 7000 w 10000"/>
                        <a:gd name="connsiteY31" fmla="*/ 9942 h 10057"/>
                        <a:gd name="connsiteX32" fmla="*/ 6643 w 10000"/>
                        <a:gd name="connsiteY32" fmla="*/ 10057 h 10057"/>
                        <a:gd name="connsiteX33" fmla="*/ 6357 w 10000"/>
                        <a:gd name="connsiteY33" fmla="*/ 9942 h 10057"/>
                        <a:gd name="connsiteX34" fmla="*/ 6071 w 10000"/>
                        <a:gd name="connsiteY34" fmla="*/ 9885 h 10057"/>
                        <a:gd name="connsiteX35" fmla="*/ 5857 w 10000"/>
                        <a:gd name="connsiteY35" fmla="*/ 9654 h 10057"/>
                        <a:gd name="connsiteX36" fmla="*/ 5857 w 10000"/>
                        <a:gd name="connsiteY36" fmla="*/ 9309 h 10057"/>
                        <a:gd name="connsiteX37" fmla="*/ 5857 w 10000"/>
                        <a:gd name="connsiteY37" fmla="*/ 7241 h 10057"/>
                        <a:gd name="connsiteX38" fmla="*/ 4571 w 10000"/>
                        <a:gd name="connsiteY38" fmla="*/ 5516 h 10057"/>
                        <a:gd name="connsiteX39" fmla="*/ 1643 w 10000"/>
                        <a:gd name="connsiteY39" fmla="*/ 9712 h 10057"/>
                        <a:gd name="connsiteX40" fmla="*/ 1429 w 10000"/>
                        <a:gd name="connsiteY40" fmla="*/ 9885 h 10057"/>
                        <a:gd name="connsiteX41" fmla="*/ 1214 w 10000"/>
                        <a:gd name="connsiteY41" fmla="*/ 9942 h 10057"/>
                        <a:gd name="connsiteX42" fmla="*/ 929 w 10000"/>
                        <a:gd name="connsiteY42" fmla="*/ 10057 h 10057"/>
                        <a:gd name="connsiteX43" fmla="*/ 643 w 10000"/>
                        <a:gd name="connsiteY43" fmla="*/ 10057 h 10057"/>
                        <a:gd name="connsiteX44" fmla="*/ 429 w 10000"/>
                        <a:gd name="connsiteY44" fmla="*/ 9942 h 10057"/>
                        <a:gd name="connsiteX45" fmla="*/ 286 w 10000"/>
                        <a:gd name="connsiteY45" fmla="*/ 9827 h 10057"/>
                        <a:gd name="connsiteX46" fmla="*/ 71 w 10000"/>
                        <a:gd name="connsiteY46" fmla="*/ 9654 h 10057"/>
                        <a:gd name="connsiteX47" fmla="*/ 0 w 10000"/>
                        <a:gd name="connsiteY47" fmla="*/ 9425 h 10057"/>
                        <a:gd name="connsiteX48" fmla="*/ 71 w 10000"/>
                        <a:gd name="connsiteY48" fmla="*/ 9253 h 10057"/>
                        <a:gd name="connsiteX49" fmla="*/ 71 w 10000"/>
                        <a:gd name="connsiteY49" fmla="*/ 9022 h 10057"/>
                        <a:gd name="connsiteX50" fmla="*/ 5071 w 10000"/>
                        <a:gd name="connsiteY50" fmla="*/ 2126 h 10057"/>
                        <a:gd name="connsiteX51" fmla="*/ 5786 w 10000"/>
                        <a:gd name="connsiteY51" fmla="*/ 1264 h 10057"/>
                        <a:gd name="connsiteX52" fmla="*/ 4286 w 10000"/>
                        <a:gd name="connsiteY52" fmla="*/ 1954 h 10057"/>
                        <a:gd name="connsiteX53" fmla="*/ 3286 w 10000"/>
                        <a:gd name="connsiteY53" fmla="*/ 3448 h 10057"/>
                        <a:gd name="connsiteX54" fmla="*/ 3071 w 10000"/>
                        <a:gd name="connsiteY54" fmla="*/ 3620 h 10057"/>
                        <a:gd name="connsiteX55" fmla="*/ 2857 w 10000"/>
                        <a:gd name="connsiteY55" fmla="*/ 3677 h 10057"/>
                        <a:gd name="connsiteX56" fmla="*/ 2643 w 10000"/>
                        <a:gd name="connsiteY56" fmla="*/ 3677 h 10057"/>
                        <a:gd name="connsiteX57" fmla="*/ 2357 w 10000"/>
                        <a:gd name="connsiteY57" fmla="*/ 3677 h 10057"/>
                        <a:gd name="connsiteX58" fmla="*/ 2214 w 10000"/>
                        <a:gd name="connsiteY58" fmla="*/ 3505 h 10057"/>
                        <a:gd name="connsiteX59" fmla="*/ 2071 w 10000"/>
                        <a:gd name="connsiteY59" fmla="*/ 3390 h 10057"/>
                        <a:gd name="connsiteX60" fmla="*/ 2071 w 10000"/>
                        <a:gd name="connsiteY60" fmla="*/ 3160 h 10057"/>
                        <a:gd name="connsiteX61" fmla="*/ 2214 w 10000"/>
                        <a:gd name="connsiteY61" fmla="*/ 2987 h 10057"/>
                        <a:gd name="connsiteX62" fmla="*/ 3357 w 10000"/>
                        <a:gd name="connsiteY62" fmla="*/ 1378 h 10057"/>
                        <a:gd name="connsiteX63" fmla="*/ 3429 w 10000"/>
                        <a:gd name="connsiteY63" fmla="*/ 1264 h 10057"/>
                        <a:gd name="connsiteX64" fmla="*/ 3571 w 10000"/>
                        <a:gd name="connsiteY64" fmla="*/ 1206 h 10057"/>
                        <a:gd name="connsiteX65" fmla="*/ 3643 w 10000"/>
                        <a:gd name="connsiteY65" fmla="*/ 1148 h 10057"/>
                        <a:gd name="connsiteX66" fmla="*/ 5929 w 10000"/>
                        <a:gd name="connsiteY66" fmla="*/ 57 h 10057"/>
                        <a:gd name="connsiteX0" fmla="*/ 5929 w 10000"/>
                        <a:gd name="connsiteY0" fmla="*/ 94 h 10094"/>
                        <a:gd name="connsiteX1" fmla="*/ 6643 w 10000"/>
                        <a:gd name="connsiteY1" fmla="*/ 94 h 10094"/>
                        <a:gd name="connsiteX2" fmla="*/ 6643 w 10000"/>
                        <a:gd name="connsiteY2" fmla="*/ 94 h 10094"/>
                        <a:gd name="connsiteX3" fmla="*/ 7571 w 10000"/>
                        <a:gd name="connsiteY3" fmla="*/ 553 h 10094"/>
                        <a:gd name="connsiteX4" fmla="*/ 8286 w 10000"/>
                        <a:gd name="connsiteY4" fmla="*/ 841 h 10094"/>
                        <a:gd name="connsiteX5" fmla="*/ 8643 w 10000"/>
                        <a:gd name="connsiteY5" fmla="*/ 1013 h 10094"/>
                        <a:gd name="connsiteX6" fmla="*/ 8714 w 10000"/>
                        <a:gd name="connsiteY6" fmla="*/ 1185 h 10094"/>
                        <a:gd name="connsiteX7" fmla="*/ 8857 w 10000"/>
                        <a:gd name="connsiteY7" fmla="*/ 1243 h 10094"/>
                        <a:gd name="connsiteX8" fmla="*/ 8857 w 10000"/>
                        <a:gd name="connsiteY8" fmla="*/ 1415 h 10094"/>
                        <a:gd name="connsiteX9" fmla="*/ 8857 w 10000"/>
                        <a:gd name="connsiteY9" fmla="*/ 3082 h 10094"/>
                        <a:gd name="connsiteX10" fmla="*/ 9929 w 10000"/>
                        <a:gd name="connsiteY10" fmla="*/ 4634 h 10094"/>
                        <a:gd name="connsiteX11" fmla="*/ 10000 w 10000"/>
                        <a:gd name="connsiteY11" fmla="*/ 4807 h 10094"/>
                        <a:gd name="connsiteX12" fmla="*/ 10000 w 10000"/>
                        <a:gd name="connsiteY12" fmla="*/ 5036 h 10094"/>
                        <a:gd name="connsiteX13" fmla="*/ 9929 w 10000"/>
                        <a:gd name="connsiteY13" fmla="*/ 5208 h 10094"/>
                        <a:gd name="connsiteX14" fmla="*/ 9714 w 10000"/>
                        <a:gd name="connsiteY14" fmla="*/ 5266 h 10094"/>
                        <a:gd name="connsiteX15" fmla="*/ 9429 w 10000"/>
                        <a:gd name="connsiteY15" fmla="*/ 5324 h 10094"/>
                        <a:gd name="connsiteX16" fmla="*/ 9214 w 10000"/>
                        <a:gd name="connsiteY16" fmla="*/ 5324 h 10094"/>
                        <a:gd name="connsiteX17" fmla="*/ 9000 w 10000"/>
                        <a:gd name="connsiteY17" fmla="*/ 5266 h 10094"/>
                        <a:gd name="connsiteX18" fmla="*/ 8857 w 10000"/>
                        <a:gd name="connsiteY18" fmla="*/ 5094 h 10094"/>
                        <a:gd name="connsiteX19" fmla="*/ 7786 w 10000"/>
                        <a:gd name="connsiteY19" fmla="*/ 3657 h 10094"/>
                        <a:gd name="connsiteX20" fmla="*/ 7786 w 10000"/>
                        <a:gd name="connsiteY20" fmla="*/ 3542 h 10094"/>
                        <a:gd name="connsiteX21" fmla="*/ 7714 w 10000"/>
                        <a:gd name="connsiteY21" fmla="*/ 3427 h 10094"/>
                        <a:gd name="connsiteX22" fmla="*/ 7571 w 10000"/>
                        <a:gd name="connsiteY22" fmla="*/ 3255 h 10094"/>
                        <a:gd name="connsiteX23" fmla="*/ 7571 w 10000"/>
                        <a:gd name="connsiteY23" fmla="*/ 2336 h 10094"/>
                        <a:gd name="connsiteX24" fmla="*/ 5857 w 10000"/>
                        <a:gd name="connsiteY24" fmla="*/ 4749 h 10094"/>
                        <a:gd name="connsiteX25" fmla="*/ 7286 w 10000"/>
                        <a:gd name="connsiteY25" fmla="*/ 6761 h 10094"/>
                        <a:gd name="connsiteX26" fmla="*/ 7429 w 10000"/>
                        <a:gd name="connsiteY26" fmla="*/ 6875 h 10094"/>
                        <a:gd name="connsiteX27" fmla="*/ 7500 w 10000"/>
                        <a:gd name="connsiteY27" fmla="*/ 7105 h 10094"/>
                        <a:gd name="connsiteX28" fmla="*/ 7500 w 10000"/>
                        <a:gd name="connsiteY28" fmla="*/ 9346 h 10094"/>
                        <a:gd name="connsiteX29" fmla="*/ 7429 w 10000"/>
                        <a:gd name="connsiteY29" fmla="*/ 9691 h 10094"/>
                        <a:gd name="connsiteX30" fmla="*/ 7214 w 10000"/>
                        <a:gd name="connsiteY30" fmla="*/ 9922 h 10094"/>
                        <a:gd name="connsiteX31" fmla="*/ 7000 w 10000"/>
                        <a:gd name="connsiteY31" fmla="*/ 9979 h 10094"/>
                        <a:gd name="connsiteX32" fmla="*/ 6643 w 10000"/>
                        <a:gd name="connsiteY32" fmla="*/ 10094 h 10094"/>
                        <a:gd name="connsiteX33" fmla="*/ 6357 w 10000"/>
                        <a:gd name="connsiteY33" fmla="*/ 9979 h 10094"/>
                        <a:gd name="connsiteX34" fmla="*/ 6071 w 10000"/>
                        <a:gd name="connsiteY34" fmla="*/ 9922 h 10094"/>
                        <a:gd name="connsiteX35" fmla="*/ 5857 w 10000"/>
                        <a:gd name="connsiteY35" fmla="*/ 9691 h 10094"/>
                        <a:gd name="connsiteX36" fmla="*/ 5857 w 10000"/>
                        <a:gd name="connsiteY36" fmla="*/ 9346 h 10094"/>
                        <a:gd name="connsiteX37" fmla="*/ 5857 w 10000"/>
                        <a:gd name="connsiteY37" fmla="*/ 7278 h 10094"/>
                        <a:gd name="connsiteX38" fmla="*/ 4571 w 10000"/>
                        <a:gd name="connsiteY38" fmla="*/ 5553 h 10094"/>
                        <a:gd name="connsiteX39" fmla="*/ 1643 w 10000"/>
                        <a:gd name="connsiteY39" fmla="*/ 9749 h 10094"/>
                        <a:gd name="connsiteX40" fmla="*/ 1429 w 10000"/>
                        <a:gd name="connsiteY40" fmla="*/ 9922 h 10094"/>
                        <a:gd name="connsiteX41" fmla="*/ 1214 w 10000"/>
                        <a:gd name="connsiteY41" fmla="*/ 9979 h 10094"/>
                        <a:gd name="connsiteX42" fmla="*/ 929 w 10000"/>
                        <a:gd name="connsiteY42" fmla="*/ 10094 h 10094"/>
                        <a:gd name="connsiteX43" fmla="*/ 643 w 10000"/>
                        <a:gd name="connsiteY43" fmla="*/ 10094 h 10094"/>
                        <a:gd name="connsiteX44" fmla="*/ 429 w 10000"/>
                        <a:gd name="connsiteY44" fmla="*/ 9979 h 10094"/>
                        <a:gd name="connsiteX45" fmla="*/ 286 w 10000"/>
                        <a:gd name="connsiteY45" fmla="*/ 9864 h 10094"/>
                        <a:gd name="connsiteX46" fmla="*/ 71 w 10000"/>
                        <a:gd name="connsiteY46" fmla="*/ 9691 h 10094"/>
                        <a:gd name="connsiteX47" fmla="*/ 0 w 10000"/>
                        <a:gd name="connsiteY47" fmla="*/ 9462 h 10094"/>
                        <a:gd name="connsiteX48" fmla="*/ 71 w 10000"/>
                        <a:gd name="connsiteY48" fmla="*/ 9290 h 10094"/>
                        <a:gd name="connsiteX49" fmla="*/ 71 w 10000"/>
                        <a:gd name="connsiteY49" fmla="*/ 9059 h 10094"/>
                        <a:gd name="connsiteX50" fmla="*/ 5071 w 10000"/>
                        <a:gd name="connsiteY50" fmla="*/ 2163 h 10094"/>
                        <a:gd name="connsiteX51" fmla="*/ 5786 w 10000"/>
                        <a:gd name="connsiteY51" fmla="*/ 1301 h 10094"/>
                        <a:gd name="connsiteX52" fmla="*/ 4286 w 10000"/>
                        <a:gd name="connsiteY52" fmla="*/ 1991 h 10094"/>
                        <a:gd name="connsiteX53" fmla="*/ 3286 w 10000"/>
                        <a:gd name="connsiteY53" fmla="*/ 3485 h 10094"/>
                        <a:gd name="connsiteX54" fmla="*/ 3071 w 10000"/>
                        <a:gd name="connsiteY54" fmla="*/ 3657 h 10094"/>
                        <a:gd name="connsiteX55" fmla="*/ 2857 w 10000"/>
                        <a:gd name="connsiteY55" fmla="*/ 3714 h 10094"/>
                        <a:gd name="connsiteX56" fmla="*/ 2643 w 10000"/>
                        <a:gd name="connsiteY56" fmla="*/ 3714 h 10094"/>
                        <a:gd name="connsiteX57" fmla="*/ 2357 w 10000"/>
                        <a:gd name="connsiteY57" fmla="*/ 3714 h 10094"/>
                        <a:gd name="connsiteX58" fmla="*/ 2214 w 10000"/>
                        <a:gd name="connsiteY58" fmla="*/ 3542 h 10094"/>
                        <a:gd name="connsiteX59" fmla="*/ 2071 w 10000"/>
                        <a:gd name="connsiteY59" fmla="*/ 3427 h 10094"/>
                        <a:gd name="connsiteX60" fmla="*/ 2071 w 10000"/>
                        <a:gd name="connsiteY60" fmla="*/ 3197 h 10094"/>
                        <a:gd name="connsiteX61" fmla="*/ 2214 w 10000"/>
                        <a:gd name="connsiteY61" fmla="*/ 3024 h 10094"/>
                        <a:gd name="connsiteX62" fmla="*/ 3357 w 10000"/>
                        <a:gd name="connsiteY62" fmla="*/ 1415 h 10094"/>
                        <a:gd name="connsiteX63" fmla="*/ 3429 w 10000"/>
                        <a:gd name="connsiteY63" fmla="*/ 1301 h 10094"/>
                        <a:gd name="connsiteX64" fmla="*/ 3571 w 10000"/>
                        <a:gd name="connsiteY64" fmla="*/ 1243 h 10094"/>
                        <a:gd name="connsiteX65" fmla="*/ 3643 w 10000"/>
                        <a:gd name="connsiteY65" fmla="*/ 1185 h 10094"/>
                        <a:gd name="connsiteX66" fmla="*/ 5929 w 10000"/>
                        <a:gd name="connsiteY66" fmla="*/ 94 h 10094"/>
                        <a:gd name="connsiteX0" fmla="*/ 5929 w 10000"/>
                        <a:gd name="connsiteY0" fmla="*/ 92 h 10092"/>
                        <a:gd name="connsiteX1" fmla="*/ 6643 w 10000"/>
                        <a:gd name="connsiteY1" fmla="*/ 92 h 10092"/>
                        <a:gd name="connsiteX2" fmla="*/ 6643 w 10000"/>
                        <a:gd name="connsiteY2" fmla="*/ 92 h 10092"/>
                        <a:gd name="connsiteX3" fmla="*/ 7571 w 10000"/>
                        <a:gd name="connsiteY3" fmla="*/ 551 h 10092"/>
                        <a:gd name="connsiteX4" fmla="*/ 8286 w 10000"/>
                        <a:gd name="connsiteY4" fmla="*/ 839 h 10092"/>
                        <a:gd name="connsiteX5" fmla="*/ 8643 w 10000"/>
                        <a:gd name="connsiteY5" fmla="*/ 1011 h 10092"/>
                        <a:gd name="connsiteX6" fmla="*/ 8714 w 10000"/>
                        <a:gd name="connsiteY6" fmla="*/ 1183 h 10092"/>
                        <a:gd name="connsiteX7" fmla="*/ 8857 w 10000"/>
                        <a:gd name="connsiteY7" fmla="*/ 1241 h 10092"/>
                        <a:gd name="connsiteX8" fmla="*/ 8857 w 10000"/>
                        <a:gd name="connsiteY8" fmla="*/ 1413 h 10092"/>
                        <a:gd name="connsiteX9" fmla="*/ 8857 w 10000"/>
                        <a:gd name="connsiteY9" fmla="*/ 3080 h 10092"/>
                        <a:gd name="connsiteX10" fmla="*/ 9929 w 10000"/>
                        <a:gd name="connsiteY10" fmla="*/ 4632 h 10092"/>
                        <a:gd name="connsiteX11" fmla="*/ 10000 w 10000"/>
                        <a:gd name="connsiteY11" fmla="*/ 4805 h 10092"/>
                        <a:gd name="connsiteX12" fmla="*/ 10000 w 10000"/>
                        <a:gd name="connsiteY12" fmla="*/ 5034 h 10092"/>
                        <a:gd name="connsiteX13" fmla="*/ 9929 w 10000"/>
                        <a:gd name="connsiteY13" fmla="*/ 5206 h 10092"/>
                        <a:gd name="connsiteX14" fmla="*/ 9714 w 10000"/>
                        <a:gd name="connsiteY14" fmla="*/ 5264 h 10092"/>
                        <a:gd name="connsiteX15" fmla="*/ 9429 w 10000"/>
                        <a:gd name="connsiteY15" fmla="*/ 5322 h 10092"/>
                        <a:gd name="connsiteX16" fmla="*/ 9214 w 10000"/>
                        <a:gd name="connsiteY16" fmla="*/ 5322 h 10092"/>
                        <a:gd name="connsiteX17" fmla="*/ 9000 w 10000"/>
                        <a:gd name="connsiteY17" fmla="*/ 5264 h 10092"/>
                        <a:gd name="connsiteX18" fmla="*/ 8857 w 10000"/>
                        <a:gd name="connsiteY18" fmla="*/ 5092 h 10092"/>
                        <a:gd name="connsiteX19" fmla="*/ 7786 w 10000"/>
                        <a:gd name="connsiteY19" fmla="*/ 3655 h 10092"/>
                        <a:gd name="connsiteX20" fmla="*/ 7786 w 10000"/>
                        <a:gd name="connsiteY20" fmla="*/ 3540 h 10092"/>
                        <a:gd name="connsiteX21" fmla="*/ 7714 w 10000"/>
                        <a:gd name="connsiteY21" fmla="*/ 3425 h 10092"/>
                        <a:gd name="connsiteX22" fmla="*/ 7571 w 10000"/>
                        <a:gd name="connsiteY22" fmla="*/ 3253 h 10092"/>
                        <a:gd name="connsiteX23" fmla="*/ 7571 w 10000"/>
                        <a:gd name="connsiteY23" fmla="*/ 2334 h 10092"/>
                        <a:gd name="connsiteX24" fmla="*/ 5857 w 10000"/>
                        <a:gd name="connsiteY24" fmla="*/ 4747 h 10092"/>
                        <a:gd name="connsiteX25" fmla="*/ 7286 w 10000"/>
                        <a:gd name="connsiteY25" fmla="*/ 6759 h 10092"/>
                        <a:gd name="connsiteX26" fmla="*/ 7429 w 10000"/>
                        <a:gd name="connsiteY26" fmla="*/ 6873 h 10092"/>
                        <a:gd name="connsiteX27" fmla="*/ 7500 w 10000"/>
                        <a:gd name="connsiteY27" fmla="*/ 7103 h 10092"/>
                        <a:gd name="connsiteX28" fmla="*/ 7500 w 10000"/>
                        <a:gd name="connsiteY28" fmla="*/ 9344 h 10092"/>
                        <a:gd name="connsiteX29" fmla="*/ 7429 w 10000"/>
                        <a:gd name="connsiteY29" fmla="*/ 9689 h 10092"/>
                        <a:gd name="connsiteX30" fmla="*/ 7214 w 10000"/>
                        <a:gd name="connsiteY30" fmla="*/ 9920 h 10092"/>
                        <a:gd name="connsiteX31" fmla="*/ 7000 w 10000"/>
                        <a:gd name="connsiteY31" fmla="*/ 9977 h 10092"/>
                        <a:gd name="connsiteX32" fmla="*/ 6643 w 10000"/>
                        <a:gd name="connsiteY32" fmla="*/ 10092 h 10092"/>
                        <a:gd name="connsiteX33" fmla="*/ 6357 w 10000"/>
                        <a:gd name="connsiteY33" fmla="*/ 9977 h 10092"/>
                        <a:gd name="connsiteX34" fmla="*/ 6071 w 10000"/>
                        <a:gd name="connsiteY34" fmla="*/ 9920 h 10092"/>
                        <a:gd name="connsiteX35" fmla="*/ 5857 w 10000"/>
                        <a:gd name="connsiteY35" fmla="*/ 9689 h 10092"/>
                        <a:gd name="connsiteX36" fmla="*/ 5857 w 10000"/>
                        <a:gd name="connsiteY36" fmla="*/ 9344 h 10092"/>
                        <a:gd name="connsiteX37" fmla="*/ 5857 w 10000"/>
                        <a:gd name="connsiteY37" fmla="*/ 7276 h 10092"/>
                        <a:gd name="connsiteX38" fmla="*/ 4571 w 10000"/>
                        <a:gd name="connsiteY38" fmla="*/ 5551 h 10092"/>
                        <a:gd name="connsiteX39" fmla="*/ 1643 w 10000"/>
                        <a:gd name="connsiteY39" fmla="*/ 9747 h 10092"/>
                        <a:gd name="connsiteX40" fmla="*/ 1429 w 10000"/>
                        <a:gd name="connsiteY40" fmla="*/ 9920 h 10092"/>
                        <a:gd name="connsiteX41" fmla="*/ 1214 w 10000"/>
                        <a:gd name="connsiteY41" fmla="*/ 9977 h 10092"/>
                        <a:gd name="connsiteX42" fmla="*/ 929 w 10000"/>
                        <a:gd name="connsiteY42" fmla="*/ 10092 h 10092"/>
                        <a:gd name="connsiteX43" fmla="*/ 643 w 10000"/>
                        <a:gd name="connsiteY43" fmla="*/ 10092 h 10092"/>
                        <a:gd name="connsiteX44" fmla="*/ 429 w 10000"/>
                        <a:gd name="connsiteY44" fmla="*/ 9977 h 10092"/>
                        <a:gd name="connsiteX45" fmla="*/ 286 w 10000"/>
                        <a:gd name="connsiteY45" fmla="*/ 9862 h 10092"/>
                        <a:gd name="connsiteX46" fmla="*/ 71 w 10000"/>
                        <a:gd name="connsiteY46" fmla="*/ 9689 h 10092"/>
                        <a:gd name="connsiteX47" fmla="*/ 0 w 10000"/>
                        <a:gd name="connsiteY47" fmla="*/ 9460 h 10092"/>
                        <a:gd name="connsiteX48" fmla="*/ 71 w 10000"/>
                        <a:gd name="connsiteY48" fmla="*/ 9288 h 10092"/>
                        <a:gd name="connsiteX49" fmla="*/ 71 w 10000"/>
                        <a:gd name="connsiteY49" fmla="*/ 9057 h 10092"/>
                        <a:gd name="connsiteX50" fmla="*/ 5071 w 10000"/>
                        <a:gd name="connsiteY50" fmla="*/ 2161 h 10092"/>
                        <a:gd name="connsiteX51" fmla="*/ 5786 w 10000"/>
                        <a:gd name="connsiteY51" fmla="*/ 1299 h 10092"/>
                        <a:gd name="connsiteX52" fmla="*/ 4286 w 10000"/>
                        <a:gd name="connsiteY52" fmla="*/ 1989 h 10092"/>
                        <a:gd name="connsiteX53" fmla="*/ 3286 w 10000"/>
                        <a:gd name="connsiteY53" fmla="*/ 3483 h 10092"/>
                        <a:gd name="connsiteX54" fmla="*/ 3071 w 10000"/>
                        <a:gd name="connsiteY54" fmla="*/ 3655 h 10092"/>
                        <a:gd name="connsiteX55" fmla="*/ 2857 w 10000"/>
                        <a:gd name="connsiteY55" fmla="*/ 3712 h 10092"/>
                        <a:gd name="connsiteX56" fmla="*/ 2643 w 10000"/>
                        <a:gd name="connsiteY56" fmla="*/ 3712 h 10092"/>
                        <a:gd name="connsiteX57" fmla="*/ 2357 w 10000"/>
                        <a:gd name="connsiteY57" fmla="*/ 3712 h 10092"/>
                        <a:gd name="connsiteX58" fmla="*/ 2214 w 10000"/>
                        <a:gd name="connsiteY58" fmla="*/ 3540 h 10092"/>
                        <a:gd name="connsiteX59" fmla="*/ 2071 w 10000"/>
                        <a:gd name="connsiteY59" fmla="*/ 3425 h 10092"/>
                        <a:gd name="connsiteX60" fmla="*/ 2071 w 10000"/>
                        <a:gd name="connsiteY60" fmla="*/ 3195 h 10092"/>
                        <a:gd name="connsiteX61" fmla="*/ 2214 w 10000"/>
                        <a:gd name="connsiteY61" fmla="*/ 3022 h 10092"/>
                        <a:gd name="connsiteX62" fmla="*/ 3357 w 10000"/>
                        <a:gd name="connsiteY62" fmla="*/ 1413 h 10092"/>
                        <a:gd name="connsiteX63" fmla="*/ 3429 w 10000"/>
                        <a:gd name="connsiteY63" fmla="*/ 1299 h 10092"/>
                        <a:gd name="connsiteX64" fmla="*/ 3571 w 10000"/>
                        <a:gd name="connsiteY64" fmla="*/ 1241 h 10092"/>
                        <a:gd name="connsiteX65" fmla="*/ 3643 w 10000"/>
                        <a:gd name="connsiteY65" fmla="*/ 1183 h 10092"/>
                        <a:gd name="connsiteX66" fmla="*/ 5929 w 10000"/>
                        <a:gd name="connsiteY66" fmla="*/ 92 h 10092"/>
                        <a:gd name="connsiteX0" fmla="*/ 5929 w 10000"/>
                        <a:gd name="connsiteY0" fmla="*/ 79 h 10079"/>
                        <a:gd name="connsiteX1" fmla="*/ 6643 w 10000"/>
                        <a:gd name="connsiteY1" fmla="*/ 79 h 10079"/>
                        <a:gd name="connsiteX2" fmla="*/ 6643 w 10000"/>
                        <a:gd name="connsiteY2" fmla="*/ 79 h 10079"/>
                        <a:gd name="connsiteX3" fmla="*/ 7571 w 10000"/>
                        <a:gd name="connsiteY3" fmla="*/ 538 h 10079"/>
                        <a:gd name="connsiteX4" fmla="*/ 8286 w 10000"/>
                        <a:gd name="connsiteY4" fmla="*/ 826 h 10079"/>
                        <a:gd name="connsiteX5" fmla="*/ 8643 w 10000"/>
                        <a:gd name="connsiteY5" fmla="*/ 998 h 10079"/>
                        <a:gd name="connsiteX6" fmla="*/ 8714 w 10000"/>
                        <a:gd name="connsiteY6" fmla="*/ 1170 h 10079"/>
                        <a:gd name="connsiteX7" fmla="*/ 8857 w 10000"/>
                        <a:gd name="connsiteY7" fmla="*/ 1228 h 10079"/>
                        <a:gd name="connsiteX8" fmla="*/ 8857 w 10000"/>
                        <a:gd name="connsiteY8" fmla="*/ 1400 h 10079"/>
                        <a:gd name="connsiteX9" fmla="*/ 8857 w 10000"/>
                        <a:gd name="connsiteY9" fmla="*/ 3067 h 10079"/>
                        <a:gd name="connsiteX10" fmla="*/ 9929 w 10000"/>
                        <a:gd name="connsiteY10" fmla="*/ 4619 h 10079"/>
                        <a:gd name="connsiteX11" fmla="*/ 10000 w 10000"/>
                        <a:gd name="connsiteY11" fmla="*/ 4792 h 10079"/>
                        <a:gd name="connsiteX12" fmla="*/ 10000 w 10000"/>
                        <a:gd name="connsiteY12" fmla="*/ 5021 h 10079"/>
                        <a:gd name="connsiteX13" fmla="*/ 9929 w 10000"/>
                        <a:gd name="connsiteY13" fmla="*/ 5193 h 10079"/>
                        <a:gd name="connsiteX14" fmla="*/ 9714 w 10000"/>
                        <a:gd name="connsiteY14" fmla="*/ 5251 h 10079"/>
                        <a:gd name="connsiteX15" fmla="*/ 9429 w 10000"/>
                        <a:gd name="connsiteY15" fmla="*/ 5309 h 10079"/>
                        <a:gd name="connsiteX16" fmla="*/ 9214 w 10000"/>
                        <a:gd name="connsiteY16" fmla="*/ 5309 h 10079"/>
                        <a:gd name="connsiteX17" fmla="*/ 9000 w 10000"/>
                        <a:gd name="connsiteY17" fmla="*/ 5251 h 10079"/>
                        <a:gd name="connsiteX18" fmla="*/ 8857 w 10000"/>
                        <a:gd name="connsiteY18" fmla="*/ 5079 h 10079"/>
                        <a:gd name="connsiteX19" fmla="*/ 7786 w 10000"/>
                        <a:gd name="connsiteY19" fmla="*/ 3642 h 10079"/>
                        <a:gd name="connsiteX20" fmla="*/ 7786 w 10000"/>
                        <a:gd name="connsiteY20" fmla="*/ 3527 h 10079"/>
                        <a:gd name="connsiteX21" fmla="*/ 7714 w 10000"/>
                        <a:gd name="connsiteY21" fmla="*/ 3412 h 10079"/>
                        <a:gd name="connsiteX22" fmla="*/ 7571 w 10000"/>
                        <a:gd name="connsiteY22" fmla="*/ 3240 h 10079"/>
                        <a:gd name="connsiteX23" fmla="*/ 7571 w 10000"/>
                        <a:gd name="connsiteY23" fmla="*/ 2321 h 10079"/>
                        <a:gd name="connsiteX24" fmla="*/ 5857 w 10000"/>
                        <a:gd name="connsiteY24" fmla="*/ 4734 h 10079"/>
                        <a:gd name="connsiteX25" fmla="*/ 7286 w 10000"/>
                        <a:gd name="connsiteY25" fmla="*/ 6746 h 10079"/>
                        <a:gd name="connsiteX26" fmla="*/ 7429 w 10000"/>
                        <a:gd name="connsiteY26" fmla="*/ 6860 h 10079"/>
                        <a:gd name="connsiteX27" fmla="*/ 7500 w 10000"/>
                        <a:gd name="connsiteY27" fmla="*/ 7090 h 10079"/>
                        <a:gd name="connsiteX28" fmla="*/ 7500 w 10000"/>
                        <a:gd name="connsiteY28" fmla="*/ 9331 h 10079"/>
                        <a:gd name="connsiteX29" fmla="*/ 7429 w 10000"/>
                        <a:gd name="connsiteY29" fmla="*/ 9676 h 10079"/>
                        <a:gd name="connsiteX30" fmla="*/ 7214 w 10000"/>
                        <a:gd name="connsiteY30" fmla="*/ 9907 h 10079"/>
                        <a:gd name="connsiteX31" fmla="*/ 7000 w 10000"/>
                        <a:gd name="connsiteY31" fmla="*/ 9964 h 10079"/>
                        <a:gd name="connsiteX32" fmla="*/ 6643 w 10000"/>
                        <a:gd name="connsiteY32" fmla="*/ 10079 h 10079"/>
                        <a:gd name="connsiteX33" fmla="*/ 6357 w 10000"/>
                        <a:gd name="connsiteY33" fmla="*/ 9964 h 10079"/>
                        <a:gd name="connsiteX34" fmla="*/ 6071 w 10000"/>
                        <a:gd name="connsiteY34" fmla="*/ 9907 h 10079"/>
                        <a:gd name="connsiteX35" fmla="*/ 5857 w 10000"/>
                        <a:gd name="connsiteY35" fmla="*/ 9676 h 10079"/>
                        <a:gd name="connsiteX36" fmla="*/ 5857 w 10000"/>
                        <a:gd name="connsiteY36" fmla="*/ 9331 h 10079"/>
                        <a:gd name="connsiteX37" fmla="*/ 5857 w 10000"/>
                        <a:gd name="connsiteY37" fmla="*/ 7263 h 10079"/>
                        <a:gd name="connsiteX38" fmla="*/ 4571 w 10000"/>
                        <a:gd name="connsiteY38" fmla="*/ 5538 h 10079"/>
                        <a:gd name="connsiteX39" fmla="*/ 1643 w 10000"/>
                        <a:gd name="connsiteY39" fmla="*/ 9734 h 10079"/>
                        <a:gd name="connsiteX40" fmla="*/ 1429 w 10000"/>
                        <a:gd name="connsiteY40" fmla="*/ 9907 h 10079"/>
                        <a:gd name="connsiteX41" fmla="*/ 1214 w 10000"/>
                        <a:gd name="connsiteY41" fmla="*/ 9964 h 10079"/>
                        <a:gd name="connsiteX42" fmla="*/ 929 w 10000"/>
                        <a:gd name="connsiteY42" fmla="*/ 10079 h 10079"/>
                        <a:gd name="connsiteX43" fmla="*/ 643 w 10000"/>
                        <a:gd name="connsiteY43" fmla="*/ 10079 h 10079"/>
                        <a:gd name="connsiteX44" fmla="*/ 429 w 10000"/>
                        <a:gd name="connsiteY44" fmla="*/ 9964 h 10079"/>
                        <a:gd name="connsiteX45" fmla="*/ 286 w 10000"/>
                        <a:gd name="connsiteY45" fmla="*/ 9849 h 10079"/>
                        <a:gd name="connsiteX46" fmla="*/ 71 w 10000"/>
                        <a:gd name="connsiteY46" fmla="*/ 9676 h 10079"/>
                        <a:gd name="connsiteX47" fmla="*/ 0 w 10000"/>
                        <a:gd name="connsiteY47" fmla="*/ 9447 h 10079"/>
                        <a:gd name="connsiteX48" fmla="*/ 71 w 10000"/>
                        <a:gd name="connsiteY48" fmla="*/ 9275 h 10079"/>
                        <a:gd name="connsiteX49" fmla="*/ 71 w 10000"/>
                        <a:gd name="connsiteY49" fmla="*/ 9044 h 10079"/>
                        <a:gd name="connsiteX50" fmla="*/ 5071 w 10000"/>
                        <a:gd name="connsiteY50" fmla="*/ 2148 h 10079"/>
                        <a:gd name="connsiteX51" fmla="*/ 5786 w 10000"/>
                        <a:gd name="connsiteY51" fmla="*/ 1286 h 10079"/>
                        <a:gd name="connsiteX52" fmla="*/ 4286 w 10000"/>
                        <a:gd name="connsiteY52" fmla="*/ 1976 h 10079"/>
                        <a:gd name="connsiteX53" fmla="*/ 3286 w 10000"/>
                        <a:gd name="connsiteY53" fmla="*/ 3470 h 10079"/>
                        <a:gd name="connsiteX54" fmla="*/ 3071 w 10000"/>
                        <a:gd name="connsiteY54" fmla="*/ 3642 h 10079"/>
                        <a:gd name="connsiteX55" fmla="*/ 2857 w 10000"/>
                        <a:gd name="connsiteY55" fmla="*/ 3699 h 10079"/>
                        <a:gd name="connsiteX56" fmla="*/ 2643 w 10000"/>
                        <a:gd name="connsiteY56" fmla="*/ 3699 h 10079"/>
                        <a:gd name="connsiteX57" fmla="*/ 2357 w 10000"/>
                        <a:gd name="connsiteY57" fmla="*/ 3699 h 10079"/>
                        <a:gd name="connsiteX58" fmla="*/ 2214 w 10000"/>
                        <a:gd name="connsiteY58" fmla="*/ 3527 h 10079"/>
                        <a:gd name="connsiteX59" fmla="*/ 2071 w 10000"/>
                        <a:gd name="connsiteY59" fmla="*/ 3412 h 10079"/>
                        <a:gd name="connsiteX60" fmla="*/ 2071 w 10000"/>
                        <a:gd name="connsiteY60" fmla="*/ 3182 h 10079"/>
                        <a:gd name="connsiteX61" fmla="*/ 2214 w 10000"/>
                        <a:gd name="connsiteY61" fmla="*/ 3009 h 10079"/>
                        <a:gd name="connsiteX62" fmla="*/ 3357 w 10000"/>
                        <a:gd name="connsiteY62" fmla="*/ 1400 h 10079"/>
                        <a:gd name="connsiteX63" fmla="*/ 3429 w 10000"/>
                        <a:gd name="connsiteY63" fmla="*/ 1286 h 10079"/>
                        <a:gd name="connsiteX64" fmla="*/ 3571 w 10000"/>
                        <a:gd name="connsiteY64" fmla="*/ 1228 h 10079"/>
                        <a:gd name="connsiteX65" fmla="*/ 3643 w 10000"/>
                        <a:gd name="connsiteY65" fmla="*/ 1170 h 10079"/>
                        <a:gd name="connsiteX66" fmla="*/ 5929 w 10000"/>
                        <a:gd name="connsiteY66" fmla="*/ 79 h 10079"/>
                        <a:gd name="connsiteX0" fmla="*/ 5929 w 10000"/>
                        <a:gd name="connsiteY0" fmla="*/ 73 h 10073"/>
                        <a:gd name="connsiteX1" fmla="*/ 6643 w 10000"/>
                        <a:gd name="connsiteY1" fmla="*/ 73 h 10073"/>
                        <a:gd name="connsiteX2" fmla="*/ 6643 w 10000"/>
                        <a:gd name="connsiteY2" fmla="*/ 73 h 10073"/>
                        <a:gd name="connsiteX3" fmla="*/ 7571 w 10000"/>
                        <a:gd name="connsiteY3" fmla="*/ 532 h 10073"/>
                        <a:gd name="connsiteX4" fmla="*/ 8286 w 10000"/>
                        <a:gd name="connsiteY4" fmla="*/ 820 h 10073"/>
                        <a:gd name="connsiteX5" fmla="*/ 8643 w 10000"/>
                        <a:gd name="connsiteY5" fmla="*/ 992 h 10073"/>
                        <a:gd name="connsiteX6" fmla="*/ 8714 w 10000"/>
                        <a:gd name="connsiteY6" fmla="*/ 1164 h 10073"/>
                        <a:gd name="connsiteX7" fmla="*/ 8857 w 10000"/>
                        <a:gd name="connsiteY7" fmla="*/ 1222 h 10073"/>
                        <a:gd name="connsiteX8" fmla="*/ 8857 w 10000"/>
                        <a:gd name="connsiteY8" fmla="*/ 1394 h 10073"/>
                        <a:gd name="connsiteX9" fmla="*/ 8857 w 10000"/>
                        <a:gd name="connsiteY9" fmla="*/ 3061 h 10073"/>
                        <a:gd name="connsiteX10" fmla="*/ 9929 w 10000"/>
                        <a:gd name="connsiteY10" fmla="*/ 4613 h 10073"/>
                        <a:gd name="connsiteX11" fmla="*/ 10000 w 10000"/>
                        <a:gd name="connsiteY11" fmla="*/ 4786 h 10073"/>
                        <a:gd name="connsiteX12" fmla="*/ 10000 w 10000"/>
                        <a:gd name="connsiteY12" fmla="*/ 5015 h 10073"/>
                        <a:gd name="connsiteX13" fmla="*/ 9929 w 10000"/>
                        <a:gd name="connsiteY13" fmla="*/ 5187 h 10073"/>
                        <a:gd name="connsiteX14" fmla="*/ 9714 w 10000"/>
                        <a:gd name="connsiteY14" fmla="*/ 5245 h 10073"/>
                        <a:gd name="connsiteX15" fmla="*/ 9429 w 10000"/>
                        <a:gd name="connsiteY15" fmla="*/ 5303 h 10073"/>
                        <a:gd name="connsiteX16" fmla="*/ 9214 w 10000"/>
                        <a:gd name="connsiteY16" fmla="*/ 5303 h 10073"/>
                        <a:gd name="connsiteX17" fmla="*/ 9000 w 10000"/>
                        <a:gd name="connsiteY17" fmla="*/ 5245 h 10073"/>
                        <a:gd name="connsiteX18" fmla="*/ 8857 w 10000"/>
                        <a:gd name="connsiteY18" fmla="*/ 5073 h 10073"/>
                        <a:gd name="connsiteX19" fmla="*/ 7786 w 10000"/>
                        <a:gd name="connsiteY19" fmla="*/ 3636 h 10073"/>
                        <a:gd name="connsiteX20" fmla="*/ 7786 w 10000"/>
                        <a:gd name="connsiteY20" fmla="*/ 3521 h 10073"/>
                        <a:gd name="connsiteX21" fmla="*/ 7714 w 10000"/>
                        <a:gd name="connsiteY21" fmla="*/ 3406 h 10073"/>
                        <a:gd name="connsiteX22" fmla="*/ 7571 w 10000"/>
                        <a:gd name="connsiteY22" fmla="*/ 3234 h 10073"/>
                        <a:gd name="connsiteX23" fmla="*/ 7571 w 10000"/>
                        <a:gd name="connsiteY23" fmla="*/ 2315 h 10073"/>
                        <a:gd name="connsiteX24" fmla="*/ 5857 w 10000"/>
                        <a:gd name="connsiteY24" fmla="*/ 4728 h 10073"/>
                        <a:gd name="connsiteX25" fmla="*/ 7286 w 10000"/>
                        <a:gd name="connsiteY25" fmla="*/ 6740 h 10073"/>
                        <a:gd name="connsiteX26" fmla="*/ 7429 w 10000"/>
                        <a:gd name="connsiteY26" fmla="*/ 6854 h 10073"/>
                        <a:gd name="connsiteX27" fmla="*/ 7500 w 10000"/>
                        <a:gd name="connsiteY27" fmla="*/ 7084 h 10073"/>
                        <a:gd name="connsiteX28" fmla="*/ 7500 w 10000"/>
                        <a:gd name="connsiteY28" fmla="*/ 9325 h 10073"/>
                        <a:gd name="connsiteX29" fmla="*/ 7429 w 10000"/>
                        <a:gd name="connsiteY29" fmla="*/ 9670 h 10073"/>
                        <a:gd name="connsiteX30" fmla="*/ 7214 w 10000"/>
                        <a:gd name="connsiteY30" fmla="*/ 9901 h 10073"/>
                        <a:gd name="connsiteX31" fmla="*/ 7000 w 10000"/>
                        <a:gd name="connsiteY31" fmla="*/ 9958 h 10073"/>
                        <a:gd name="connsiteX32" fmla="*/ 6643 w 10000"/>
                        <a:gd name="connsiteY32" fmla="*/ 10073 h 10073"/>
                        <a:gd name="connsiteX33" fmla="*/ 6357 w 10000"/>
                        <a:gd name="connsiteY33" fmla="*/ 9958 h 10073"/>
                        <a:gd name="connsiteX34" fmla="*/ 6071 w 10000"/>
                        <a:gd name="connsiteY34" fmla="*/ 9901 h 10073"/>
                        <a:gd name="connsiteX35" fmla="*/ 5857 w 10000"/>
                        <a:gd name="connsiteY35" fmla="*/ 9670 h 10073"/>
                        <a:gd name="connsiteX36" fmla="*/ 5857 w 10000"/>
                        <a:gd name="connsiteY36" fmla="*/ 9325 h 10073"/>
                        <a:gd name="connsiteX37" fmla="*/ 5857 w 10000"/>
                        <a:gd name="connsiteY37" fmla="*/ 7257 h 10073"/>
                        <a:gd name="connsiteX38" fmla="*/ 4571 w 10000"/>
                        <a:gd name="connsiteY38" fmla="*/ 5532 h 10073"/>
                        <a:gd name="connsiteX39" fmla="*/ 1643 w 10000"/>
                        <a:gd name="connsiteY39" fmla="*/ 9728 h 10073"/>
                        <a:gd name="connsiteX40" fmla="*/ 1429 w 10000"/>
                        <a:gd name="connsiteY40" fmla="*/ 9901 h 10073"/>
                        <a:gd name="connsiteX41" fmla="*/ 1214 w 10000"/>
                        <a:gd name="connsiteY41" fmla="*/ 9958 h 10073"/>
                        <a:gd name="connsiteX42" fmla="*/ 929 w 10000"/>
                        <a:gd name="connsiteY42" fmla="*/ 10073 h 10073"/>
                        <a:gd name="connsiteX43" fmla="*/ 643 w 10000"/>
                        <a:gd name="connsiteY43" fmla="*/ 10073 h 10073"/>
                        <a:gd name="connsiteX44" fmla="*/ 429 w 10000"/>
                        <a:gd name="connsiteY44" fmla="*/ 9958 h 10073"/>
                        <a:gd name="connsiteX45" fmla="*/ 286 w 10000"/>
                        <a:gd name="connsiteY45" fmla="*/ 9843 h 10073"/>
                        <a:gd name="connsiteX46" fmla="*/ 71 w 10000"/>
                        <a:gd name="connsiteY46" fmla="*/ 9670 h 10073"/>
                        <a:gd name="connsiteX47" fmla="*/ 0 w 10000"/>
                        <a:gd name="connsiteY47" fmla="*/ 9441 h 10073"/>
                        <a:gd name="connsiteX48" fmla="*/ 71 w 10000"/>
                        <a:gd name="connsiteY48" fmla="*/ 9269 h 10073"/>
                        <a:gd name="connsiteX49" fmla="*/ 71 w 10000"/>
                        <a:gd name="connsiteY49" fmla="*/ 9038 h 10073"/>
                        <a:gd name="connsiteX50" fmla="*/ 5071 w 10000"/>
                        <a:gd name="connsiteY50" fmla="*/ 2142 h 10073"/>
                        <a:gd name="connsiteX51" fmla="*/ 5786 w 10000"/>
                        <a:gd name="connsiteY51" fmla="*/ 1280 h 10073"/>
                        <a:gd name="connsiteX52" fmla="*/ 4286 w 10000"/>
                        <a:gd name="connsiteY52" fmla="*/ 1970 h 10073"/>
                        <a:gd name="connsiteX53" fmla="*/ 3286 w 10000"/>
                        <a:gd name="connsiteY53" fmla="*/ 3464 h 10073"/>
                        <a:gd name="connsiteX54" fmla="*/ 3071 w 10000"/>
                        <a:gd name="connsiteY54" fmla="*/ 3636 h 10073"/>
                        <a:gd name="connsiteX55" fmla="*/ 2857 w 10000"/>
                        <a:gd name="connsiteY55" fmla="*/ 3693 h 10073"/>
                        <a:gd name="connsiteX56" fmla="*/ 2643 w 10000"/>
                        <a:gd name="connsiteY56" fmla="*/ 3693 h 10073"/>
                        <a:gd name="connsiteX57" fmla="*/ 2357 w 10000"/>
                        <a:gd name="connsiteY57" fmla="*/ 3693 h 10073"/>
                        <a:gd name="connsiteX58" fmla="*/ 2214 w 10000"/>
                        <a:gd name="connsiteY58" fmla="*/ 3521 h 10073"/>
                        <a:gd name="connsiteX59" fmla="*/ 2071 w 10000"/>
                        <a:gd name="connsiteY59" fmla="*/ 3406 h 10073"/>
                        <a:gd name="connsiteX60" fmla="*/ 2071 w 10000"/>
                        <a:gd name="connsiteY60" fmla="*/ 3176 h 10073"/>
                        <a:gd name="connsiteX61" fmla="*/ 2214 w 10000"/>
                        <a:gd name="connsiteY61" fmla="*/ 3003 h 10073"/>
                        <a:gd name="connsiteX62" fmla="*/ 3357 w 10000"/>
                        <a:gd name="connsiteY62" fmla="*/ 1394 h 10073"/>
                        <a:gd name="connsiteX63" fmla="*/ 3429 w 10000"/>
                        <a:gd name="connsiteY63" fmla="*/ 1280 h 10073"/>
                        <a:gd name="connsiteX64" fmla="*/ 3571 w 10000"/>
                        <a:gd name="connsiteY64" fmla="*/ 1222 h 10073"/>
                        <a:gd name="connsiteX65" fmla="*/ 3643 w 10000"/>
                        <a:gd name="connsiteY65" fmla="*/ 1164 h 10073"/>
                        <a:gd name="connsiteX66" fmla="*/ 5929 w 10000"/>
                        <a:gd name="connsiteY66" fmla="*/ 73 h 10073"/>
                        <a:gd name="connsiteX0" fmla="*/ 5929 w 10000"/>
                        <a:gd name="connsiteY0" fmla="*/ 73 h 10073"/>
                        <a:gd name="connsiteX1" fmla="*/ 6643 w 10000"/>
                        <a:gd name="connsiteY1" fmla="*/ 73 h 10073"/>
                        <a:gd name="connsiteX2" fmla="*/ 6643 w 10000"/>
                        <a:gd name="connsiteY2" fmla="*/ 73 h 10073"/>
                        <a:gd name="connsiteX3" fmla="*/ 8286 w 10000"/>
                        <a:gd name="connsiteY3" fmla="*/ 820 h 10073"/>
                        <a:gd name="connsiteX4" fmla="*/ 8643 w 10000"/>
                        <a:gd name="connsiteY4" fmla="*/ 992 h 10073"/>
                        <a:gd name="connsiteX5" fmla="*/ 8714 w 10000"/>
                        <a:gd name="connsiteY5" fmla="*/ 1164 h 10073"/>
                        <a:gd name="connsiteX6" fmla="*/ 8857 w 10000"/>
                        <a:gd name="connsiteY6" fmla="*/ 1222 h 10073"/>
                        <a:gd name="connsiteX7" fmla="*/ 8857 w 10000"/>
                        <a:gd name="connsiteY7" fmla="*/ 1394 h 10073"/>
                        <a:gd name="connsiteX8" fmla="*/ 8857 w 10000"/>
                        <a:gd name="connsiteY8" fmla="*/ 3061 h 10073"/>
                        <a:gd name="connsiteX9" fmla="*/ 9929 w 10000"/>
                        <a:gd name="connsiteY9" fmla="*/ 4613 h 10073"/>
                        <a:gd name="connsiteX10" fmla="*/ 10000 w 10000"/>
                        <a:gd name="connsiteY10" fmla="*/ 4786 h 10073"/>
                        <a:gd name="connsiteX11" fmla="*/ 10000 w 10000"/>
                        <a:gd name="connsiteY11" fmla="*/ 5015 h 10073"/>
                        <a:gd name="connsiteX12" fmla="*/ 9929 w 10000"/>
                        <a:gd name="connsiteY12" fmla="*/ 5187 h 10073"/>
                        <a:gd name="connsiteX13" fmla="*/ 9714 w 10000"/>
                        <a:gd name="connsiteY13" fmla="*/ 5245 h 10073"/>
                        <a:gd name="connsiteX14" fmla="*/ 9429 w 10000"/>
                        <a:gd name="connsiteY14" fmla="*/ 5303 h 10073"/>
                        <a:gd name="connsiteX15" fmla="*/ 9214 w 10000"/>
                        <a:gd name="connsiteY15" fmla="*/ 5303 h 10073"/>
                        <a:gd name="connsiteX16" fmla="*/ 9000 w 10000"/>
                        <a:gd name="connsiteY16" fmla="*/ 5245 h 10073"/>
                        <a:gd name="connsiteX17" fmla="*/ 8857 w 10000"/>
                        <a:gd name="connsiteY17" fmla="*/ 5073 h 10073"/>
                        <a:gd name="connsiteX18" fmla="*/ 7786 w 10000"/>
                        <a:gd name="connsiteY18" fmla="*/ 3636 h 10073"/>
                        <a:gd name="connsiteX19" fmla="*/ 7786 w 10000"/>
                        <a:gd name="connsiteY19" fmla="*/ 3521 h 10073"/>
                        <a:gd name="connsiteX20" fmla="*/ 7714 w 10000"/>
                        <a:gd name="connsiteY20" fmla="*/ 3406 h 10073"/>
                        <a:gd name="connsiteX21" fmla="*/ 7571 w 10000"/>
                        <a:gd name="connsiteY21" fmla="*/ 3234 h 10073"/>
                        <a:gd name="connsiteX22" fmla="*/ 7571 w 10000"/>
                        <a:gd name="connsiteY22" fmla="*/ 2315 h 10073"/>
                        <a:gd name="connsiteX23" fmla="*/ 5857 w 10000"/>
                        <a:gd name="connsiteY23" fmla="*/ 4728 h 10073"/>
                        <a:gd name="connsiteX24" fmla="*/ 7286 w 10000"/>
                        <a:gd name="connsiteY24" fmla="*/ 6740 h 10073"/>
                        <a:gd name="connsiteX25" fmla="*/ 7429 w 10000"/>
                        <a:gd name="connsiteY25" fmla="*/ 6854 h 10073"/>
                        <a:gd name="connsiteX26" fmla="*/ 7500 w 10000"/>
                        <a:gd name="connsiteY26" fmla="*/ 7084 h 10073"/>
                        <a:gd name="connsiteX27" fmla="*/ 7500 w 10000"/>
                        <a:gd name="connsiteY27" fmla="*/ 9325 h 10073"/>
                        <a:gd name="connsiteX28" fmla="*/ 7429 w 10000"/>
                        <a:gd name="connsiteY28" fmla="*/ 9670 h 10073"/>
                        <a:gd name="connsiteX29" fmla="*/ 7214 w 10000"/>
                        <a:gd name="connsiteY29" fmla="*/ 9901 h 10073"/>
                        <a:gd name="connsiteX30" fmla="*/ 7000 w 10000"/>
                        <a:gd name="connsiteY30" fmla="*/ 9958 h 10073"/>
                        <a:gd name="connsiteX31" fmla="*/ 6643 w 10000"/>
                        <a:gd name="connsiteY31" fmla="*/ 10073 h 10073"/>
                        <a:gd name="connsiteX32" fmla="*/ 6357 w 10000"/>
                        <a:gd name="connsiteY32" fmla="*/ 9958 h 10073"/>
                        <a:gd name="connsiteX33" fmla="*/ 6071 w 10000"/>
                        <a:gd name="connsiteY33" fmla="*/ 9901 h 10073"/>
                        <a:gd name="connsiteX34" fmla="*/ 5857 w 10000"/>
                        <a:gd name="connsiteY34" fmla="*/ 9670 h 10073"/>
                        <a:gd name="connsiteX35" fmla="*/ 5857 w 10000"/>
                        <a:gd name="connsiteY35" fmla="*/ 9325 h 10073"/>
                        <a:gd name="connsiteX36" fmla="*/ 5857 w 10000"/>
                        <a:gd name="connsiteY36" fmla="*/ 7257 h 10073"/>
                        <a:gd name="connsiteX37" fmla="*/ 4571 w 10000"/>
                        <a:gd name="connsiteY37" fmla="*/ 5532 h 10073"/>
                        <a:gd name="connsiteX38" fmla="*/ 1643 w 10000"/>
                        <a:gd name="connsiteY38" fmla="*/ 9728 h 10073"/>
                        <a:gd name="connsiteX39" fmla="*/ 1429 w 10000"/>
                        <a:gd name="connsiteY39" fmla="*/ 9901 h 10073"/>
                        <a:gd name="connsiteX40" fmla="*/ 1214 w 10000"/>
                        <a:gd name="connsiteY40" fmla="*/ 9958 h 10073"/>
                        <a:gd name="connsiteX41" fmla="*/ 929 w 10000"/>
                        <a:gd name="connsiteY41" fmla="*/ 10073 h 10073"/>
                        <a:gd name="connsiteX42" fmla="*/ 643 w 10000"/>
                        <a:gd name="connsiteY42" fmla="*/ 10073 h 10073"/>
                        <a:gd name="connsiteX43" fmla="*/ 429 w 10000"/>
                        <a:gd name="connsiteY43" fmla="*/ 9958 h 10073"/>
                        <a:gd name="connsiteX44" fmla="*/ 286 w 10000"/>
                        <a:gd name="connsiteY44" fmla="*/ 9843 h 10073"/>
                        <a:gd name="connsiteX45" fmla="*/ 71 w 10000"/>
                        <a:gd name="connsiteY45" fmla="*/ 9670 h 10073"/>
                        <a:gd name="connsiteX46" fmla="*/ 0 w 10000"/>
                        <a:gd name="connsiteY46" fmla="*/ 9441 h 10073"/>
                        <a:gd name="connsiteX47" fmla="*/ 71 w 10000"/>
                        <a:gd name="connsiteY47" fmla="*/ 9269 h 10073"/>
                        <a:gd name="connsiteX48" fmla="*/ 71 w 10000"/>
                        <a:gd name="connsiteY48" fmla="*/ 9038 h 10073"/>
                        <a:gd name="connsiteX49" fmla="*/ 5071 w 10000"/>
                        <a:gd name="connsiteY49" fmla="*/ 2142 h 10073"/>
                        <a:gd name="connsiteX50" fmla="*/ 5786 w 10000"/>
                        <a:gd name="connsiteY50" fmla="*/ 1280 h 10073"/>
                        <a:gd name="connsiteX51" fmla="*/ 4286 w 10000"/>
                        <a:gd name="connsiteY51" fmla="*/ 1970 h 10073"/>
                        <a:gd name="connsiteX52" fmla="*/ 3286 w 10000"/>
                        <a:gd name="connsiteY52" fmla="*/ 3464 h 10073"/>
                        <a:gd name="connsiteX53" fmla="*/ 3071 w 10000"/>
                        <a:gd name="connsiteY53" fmla="*/ 3636 h 10073"/>
                        <a:gd name="connsiteX54" fmla="*/ 2857 w 10000"/>
                        <a:gd name="connsiteY54" fmla="*/ 3693 h 10073"/>
                        <a:gd name="connsiteX55" fmla="*/ 2643 w 10000"/>
                        <a:gd name="connsiteY55" fmla="*/ 3693 h 10073"/>
                        <a:gd name="connsiteX56" fmla="*/ 2357 w 10000"/>
                        <a:gd name="connsiteY56" fmla="*/ 3693 h 10073"/>
                        <a:gd name="connsiteX57" fmla="*/ 2214 w 10000"/>
                        <a:gd name="connsiteY57" fmla="*/ 3521 h 10073"/>
                        <a:gd name="connsiteX58" fmla="*/ 2071 w 10000"/>
                        <a:gd name="connsiteY58" fmla="*/ 3406 h 10073"/>
                        <a:gd name="connsiteX59" fmla="*/ 2071 w 10000"/>
                        <a:gd name="connsiteY59" fmla="*/ 3176 h 10073"/>
                        <a:gd name="connsiteX60" fmla="*/ 2214 w 10000"/>
                        <a:gd name="connsiteY60" fmla="*/ 3003 h 10073"/>
                        <a:gd name="connsiteX61" fmla="*/ 3357 w 10000"/>
                        <a:gd name="connsiteY61" fmla="*/ 1394 h 10073"/>
                        <a:gd name="connsiteX62" fmla="*/ 3429 w 10000"/>
                        <a:gd name="connsiteY62" fmla="*/ 1280 h 10073"/>
                        <a:gd name="connsiteX63" fmla="*/ 3571 w 10000"/>
                        <a:gd name="connsiteY63" fmla="*/ 1222 h 10073"/>
                        <a:gd name="connsiteX64" fmla="*/ 3643 w 10000"/>
                        <a:gd name="connsiteY64" fmla="*/ 1164 h 10073"/>
                        <a:gd name="connsiteX65" fmla="*/ 5929 w 10000"/>
                        <a:gd name="connsiteY65" fmla="*/ 73 h 10073"/>
                        <a:gd name="connsiteX0" fmla="*/ 5929 w 10000"/>
                        <a:gd name="connsiteY0" fmla="*/ 73 h 10073"/>
                        <a:gd name="connsiteX1" fmla="*/ 6643 w 10000"/>
                        <a:gd name="connsiteY1" fmla="*/ 73 h 10073"/>
                        <a:gd name="connsiteX2" fmla="*/ 6643 w 10000"/>
                        <a:gd name="connsiteY2" fmla="*/ 73 h 10073"/>
                        <a:gd name="connsiteX3" fmla="*/ 8286 w 10000"/>
                        <a:gd name="connsiteY3" fmla="*/ 820 h 10073"/>
                        <a:gd name="connsiteX4" fmla="*/ 8643 w 10000"/>
                        <a:gd name="connsiteY4" fmla="*/ 992 h 10073"/>
                        <a:gd name="connsiteX5" fmla="*/ 8857 w 10000"/>
                        <a:gd name="connsiteY5" fmla="*/ 1222 h 10073"/>
                        <a:gd name="connsiteX6" fmla="*/ 8857 w 10000"/>
                        <a:gd name="connsiteY6" fmla="*/ 1394 h 10073"/>
                        <a:gd name="connsiteX7" fmla="*/ 8857 w 10000"/>
                        <a:gd name="connsiteY7" fmla="*/ 3061 h 10073"/>
                        <a:gd name="connsiteX8" fmla="*/ 9929 w 10000"/>
                        <a:gd name="connsiteY8" fmla="*/ 4613 h 10073"/>
                        <a:gd name="connsiteX9" fmla="*/ 10000 w 10000"/>
                        <a:gd name="connsiteY9" fmla="*/ 4786 h 10073"/>
                        <a:gd name="connsiteX10" fmla="*/ 10000 w 10000"/>
                        <a:gd name="connsiteY10" fmla="*/ 5015 h 10073"/>
                        <a:gd name="connsiteX11" fmla="*/ 9929 w 10000"/>
                        <a:gd name="connsiteY11" fmla="*/ 5187 h 10073"/>
                        <a:gd name="connsiteX12" fmla="*/ 9714 w 10000"/>
                        <a:gd name="connsiteY12" fmla="*/ 5245 h 10073"/>
                        <a:gd name="connsiteX13" fmla="*/ 9429 w 10000"/>
                        <a:gd name="connsiteY13" fmla="*/ 5303 h 10073"/>
                        <a:gd name="connsiteX14" fmla="*/ 9214 w 10000"/>
                        <a:gd name="connsiteY14" fmla="*/ 5303 h 10073"/>
                        <a:gd name="connsiteX15" fmla="*/ 9000 w 10000"/>
                        <a:gd name="connsiteY15" fmla="*/ 5245 h 10073"/>
                        <a:gd name="connsiteX16" fmla="*/ 8857 w 10000"/>
                        <a:gd name="connsiteY16" fmla="*/ 5073 h 10073"/>
                        <a:gd name="connsiteX17" fmla="*/ 7786 w 10000"/>
                        <a:gd name="connsiteY17" fmla="*/ 3636 h 10073"/>
                        <a:gd name="connsiteX18" fmla="*/ 7786 w 10000"/>
                        <a:gd name="connsiteY18" fmla="*/ 3521 h 10073"/>
                        <a:gd name="connsiteX19" fmla="*/ 7714 w 10000"/>
                        <a:gd name="connsiteY19" fmla="*/ 3406 h 10073"/>
                        <a:gd name="connsiteX20" fmla="*/ 7571 w 10000"/>
                        <a:gd name="connsiteY20" fmla="*/ 3234 h 10073"/>
                        <a:gd name="connsiteX21" fmla="*/ 7571 w 10000"/>
                        <a:gd name="connsiteY21" fmla="*/ 2315 h 10073"/>
                        <a:gd name="connsiteX22" fmla="*/ 5857 w 10000"/>
                        <a:gd name="connsiteY22" fmla="*/ 4728 h 10073"/>
                        <a:gd name="connsiteX23" fmla="*/ 7286 w 10000"/>
                        <a:gd name="connsiteY23" fmla="*/ 6740 h 10073"/>
                        <a:gd name="connsiteX24" fmla="*/ 7429 w 10000"/>
                        <a:gd name="connsiteY24" fmla="*/ 6854 h 10073"/>
                        <a:gd name="connsiteX25" fmla="*/ 7500 w 10000"/>
                        <a:gd name="connsiteY25" fmla="*/ 7084 h 10073"/>
                        <a:gd name="connsiteX26" fmla="*/ 7500 w 10000"/>
                        <a:gd name="connsiteY26" fmla="*/ 9325 h 10073"/>
                        <a:gd name="connsiteX27" fmla="*/ 7429 w 10000"/>
                        <a:gd name="connsiteY27" fmla="*/ 9670 h 10073"/>
                        <a:gd name="connsiteX28" fmla="*/ 7214 w 10000"/>
                        <a:gd name="connsiteY28" fmla="*/ 9901 h 10073"/>
                        <a:gd name="connsiteX29" fmla="*/ 7000 w 10000"/>
                        <a:gd name="connsiteY29" fmla="*/ 9958 h 10073"/>
                        <a:gd name="connsiteX30" fmla="*/ 6643 w 10000"/>
                        <a:gd name="connsiteY30" fmla="*/ 10073 h 10073"/>
                        <a:gd name="connsiteX31" fmla="*/ 6357 w 10000"/>
                        <a:gd name="connsiteY31" fmla="*/ 9958 h 10073"/>
                        <a:gd name="connsiteX32" fmla="*/ 6071 w 10000"/>
                        <a:gd name="connsiteY32" fmla="*/ 9901 h 10073"/>
                        <a:gd name="connsiteX33" fmla="*/ 5857 w 10000"/>
                        <a:gd name="connsiteY33" fmla="*/ 9670 h 10073"/>
                        <a:gd name="connsiteX34" fmla="*/ 5857 w 10000"/>
                        <a:gd name="connsiteY34" fmla="*/ 9325 h 10073"/>
                        <a:gd name="connsiteX35" fmla="*/ 5857 w 10000"/>
                        <a:gd name="connsiteY35" fmla="*/ 7257 h 10073"/>
                        <a:gd name="connsiteX36" fmla="*/ 4571 w 10000"/>
                        <a:gd name="connsiteY36" fmla="*/ 5532 h 10073"/>
                        <a:gd name="connsiteX37" fmla="*/ 1643 w 10000"/>
                        <a:gd name="connsiteY37" fmla="*/ 9728 h 10073"/>
                        <a:gd name="connsiteX38" fmla="*/ 1429 w 10000"/>
                        <a:gd name="connsiteY38" fmla="*/ 9901 h 10073"/>
                        <a:gd name="connsiteX39" fmla="*/ 1214 w 10000"/>
                        <a:gd name="connsiteY39" fmla="*/ 9958 h 10073"/>
                        <a:gd name="connsiteX40" fmla="*/ 929 w 10000"/>
                        <a:gd name="connsiteY40" fmla="*/ 10073 h 10073"/>
                        <a:gd name="connsiteX41" fmla="*/ 643 w 10000"/>
                        <a:gd name="connsiteY41" fmla="*/ 10073 h 10073"/>
                        <a:gd name="connsiteX42" fmla="*/ 429 w 10000"/>
                        <a:gd name="connsiteY42" fmla="*/ 9958 h 10073"/>
                        <a:gd name="connsiteX43" fmla="*/ 286 w 10000"/>
                        <a:gd name="connsiteY43" fmla="*/ 9843 h 10073"/>
                        <a:gd name="connsiteX44" fmla="*/ 71 w 10000"/>
                        <a:gd name="connsiteY44" fmla="*/ 9670 h 10073"/>
                        <a:gd name="connsiteX45" fmla="*/ 0 w 10000"/>
                        <a:gd name="connsiteY45" fmla="*/ 9441 h 10073"/>
                        <a:gd name="connsiteX46" fmla="*/ 71 w 10000"/>
                        <a:gd name="connsiteY46" fmla="*/ 9269 h 10073"/>
                        <a:gd name="connsiteX47" fmla="*/ 71 w 10000"/>
                        <a:gd name="connsiteY47" fmla="*/ 9038 h 10073"/>
                        <a:gd name="connsiteX48" fmla="*/ 5071 w 10000"/>
                        <a:gd name="connsiteY48" fmla="*/ 2142 h 10073"/>
                        <a:gd name="connsiteX49" fmla="*/ 5786 w 10000"/>
                        <a:gd name="connsiteY49" fmla="*/ 1280 h 10073"/>
                        <a:gd name="connsiteX50" fmla="*/ 4286 w 10000"/>
                        <a:gd name="connsiteY50" fmla="*/ 1970 h 10073"/>
                        <a:gd name="connsiteX51" fmla="*/ 3286 w 10000"/>
                        <a:gd name="connsiteY51" fmla="*/ 3464 h 10073"/>
                        <a:gd name="connsiteX52" fmla="*/ 3071 w 10000"/>
                        <a:gd name="connsiteY52" fmla="*/ 3636 h 10073"/>
                        <a:gd name="connsiteX53" fmla="*/ 2857 w 10000"/>
                        <a:gd name="connsiteY53" fmla="*/ 3693 h 10073"/>
                        <a:gd name="connsiteX54" fmla="*/ 2643 w 10000"/>
                        <a:gd name="connsiteY54" fmla="*/ 3693 h 10073"/>
                        <a:gd name="connsiteX55" fmla="*/ 2357 w 10000"/>
                        <a:gd name="connsiteY55" fmla="*/ 3693 h 10073"/>
                        <a:gd name="connsiteX56" fmla="*/ 2214 w 10000"/>
                        <a:gd name="connsiteY56" fmla="*/ 3521 h 10073"/>
                        <a:gd name="connsiteX57" fmla="*/ 2071 w 10000"/>
                        <a:gd name="connsiteY57" fmla="*/ 3406 h 10073"/>
                        <a:gd name="connsiteX58" fmla="*/ 2071 w 10000"/>
                        <a:gd name="connsiteY58" fmla="*/ 3176 h 10073"/>
                        <a:gd name="connsiteX59" fmla="*/ 2214 w 10000"/>
                        <a:gd name="connsiteY59" fmla="*/ 3003 h 10073"/>
                        <a:gd name="connsiteX60" fmla="*/ 3357 w 10000"/>
                        <a:gd name="connsiteY60" fmla="*/ 1394 h 10073"/>
                        <a:gd name="connsiteX61" fmla="*/ 3429 w 10000"/>
                        <a:gd name="connsiteY61" fmla="*/ 1280 h 10073"/>
                        <a:gd name="connsiteX62" fmla="*/ 3571 w 10000"/>
                        <a:gd name="connsiteY62" fmla="*/ 1222 h 10073"/>
                        <a:gd name="connsiteX63" fmla="*/ 3643 w 10000"/>
                        <a:gd name="connsiteY63" fmla="*/ 1164 h 10073"/>
                        <a:gd name="connsiteX64" fmla="*/ 5929 w 10000"/>
                        <a:gd name="connsiteY64" fmla="*/ 73 h 10073"/>
                        <a:gd name="connsiteX0" fmla="*/ 5929 w 10000"/>
                        <a:gd name="connsiteY0" fmla="*/ 73 h 10073"/>
                        <a:gd name="connsiteX1" fmla="*/ 6643 w 10000"/>
                        <a:gd name="connsiteY1" fmla="*/ 73 h 10073"/>
                        <a:gd name="connsiteX2" fmla="*/ 6643 w 10000"/>
                        <a:gd name="connsiteY2" fmla="*/ 73 h 10073"/>
                        <a:gd name="connsiteX3" fmla="*/ 8286 w 10000"/>
                        <a:gd name="connsiteY3" fmla="*/ 820 h 10073"/>
                        <a:gd name="connsiteX4" fmla="*/ 8643 w 10000"/>
                        <a:gd name="connsiteY4" fmla="*/ 992 h 10073"/>
                        <a:gd name="connsiteX5" fmla="*/ 8857 w 10000"/>
                        <a:gd name="connsiteY5" fmla="*/ 1394 h 10073"/>
                        <a:gd name="connsiteX6" fmla="*/ 8857 w 10000"/>
                        <a:gd name="connsiteY6" fmla="*/ 3061 h 10073"/>
                        <a:gd name="connsiteX7" fmla="*/ 9929 w 10000"/>
                        <a:gd name="connsiteY7" fmla="*/ 4613 h 10073"/>
                        <a:gd name="connsiteX8" fmla="*/ 10000 w 10000"/>
                        <a:gd name="connsiteY8" fmla="*/ 4786 h 10073"/>
                        <a:gd name="connsiteX9" fmla="*/ 10000 w 10000"/>
                        <a:gd name="connsiteY9" fmla="*/ 5015 h 10073"/>
                        <a:gd name="connsiteX10" fmla="*/ 9929 w 10000"/>
                        <a:gd name="connsiteY10" fmla="*/ 5187 h 10073"/>
                        <a:gd name="connsiteX11" fmla="*/ 9714 w 10000"/>
                        <a:gd name="connsiteY11" fmla="*/ 5245 h 10073"/>
                        <a:gd name="connsiteX12" fmla="*/ 9429 w 10000"/>
                        <a:gd name="connsiteY12" fmla="*/ 5303 h 10073"/>
                        <a:gd name="connsiteX13" fmla="*/ 9214 w 10000"/>
                        <a:gd name="connsiteY13" fmla="*/ 5303 h 10073"/>
                        <a:gd name="connsiteX14" fmla="*/ 9000 w 10000"/>
                        <a:gd name="connsiteY14" fmla="*/ 5245 h 10073"/>
                        <a:gd name="connsiteX15" fmla="*/ 8857 w 10000"/>
                        <a:gd name="connsiteY15" fmla="*/ 5073 h 10073"/>
                        <a:gd name="connsiteX16" fmla="*/ 7786 w 10000"/>
                        <a:gd name="connsiteY16" fmla="*/ 3636 h 10073"/>
                        <a:gd name="connsiteX17" fmla="*/ 7786 w 10000"/>
                        <a:gd name="connsiteY17" fmla="*/ 3521 h 10073"/>
                        <a:gd name="connsiteX18" fmla="*/ 7714 w 10000"/>
                        <a:gd name="connsiteY18" fmla="*/ 3406 h 10073"/>
                        <a:gd name="connsiteX19" fmla="*/ 7571 w 10000"/>
                        <a:gd name="connsiteY19" fmla="*/ 3234 h 10073"/>
                        <a:gd name="connsiteX20" fmla="*/ 7571 w 10000"/>
                        <a:gd name="connsiteY20" fmla="*/ 2315 h 10073"/>
                        <a:gd name="connsiteX21" fmla="*/ 5857 w 10000"/>
                        <a:gd name="connsiteY21" fmla="*/ 4728 h 10073"/>
                        <a:gd name="connsiteX22" fmla="*/ 7286 w 10000"/>
                        <a:gd name="connsiteY22" fmla="*/ 6740 h 10073"/>
                        <a:gd name="connsiteX23" fmla="*/ 7429 w 10000"/>
                        <a:gd name="connsiteY23" fmla="*/ 6854 h 10073"/>
                        <a:gd name="connsiteX24" fmla="*/ 7500 w 10000"/>
                        <a:gd name="connsiteY24" fmla="*/ 7084 h 10073"/>
                        <a:gd name="connsiteX25" fmla="*/ 7500 w 10000"/>
                        <a:gd name="connsiteY25" fmla="*/ 9325 h 10073"/>
                        <a:gd name="connsiteX26" fmla="*/ 7429 w 10000"/>
                        <a:gd name="connsiteY26" fmla="*/ 9670 h 10073"/>
                        <a:gd name="connsiteX27" fmla="*/ 7214 w 10000"/>
                        <a:gd name="connsiteY27" fmla="*/ 9901 h 10073"/>
                        <a:gd name="connsiteX28" fmla="*/ 7000 w 10000"/>
                        <a:gd name="connsiteY28" fmla="*/ 9958 h 10073"/>
                        <a:gd name="connsiteX29" fmla="*/ 6643 w 10000"/>
                        <a:gd name="connsiteY29" fmla="*/ 10073 h 10073"/>
                        <a:gd name="connsiteX30" fmla="*/ 6357 w 10000"/>
                        <a:gd name="connsiteY30" fmla="*/ 9958 h 10073"/>
                        <a:gd name="connsiteX31" fmla="*/ 6071 w 10000"/>
                        <a:gd name="connsiteY31" fmla="*/ 9901 h 10073"/>
                        <a:gd name="connsiteX32" fmla="*/ 5857 w 10000"/>
                        <a:gd name="connsiteY32" fmla="*/ 9670 h 10073"/>
                        <a:gd name="connsiteX33" fmla="*/ 5857 w 10000"/>
                        <a:gd name="connsiteY33" fmla="*/ 9325 h 10073"/>
                        <a:gd name="connsiteX34" fmla="*/ 5857 w 10000"/>
                        <a:gd name="connsiteY34" fmla="*/ 7257 h 10073"/>
                        <a:gd name="connsiteX35" fmla="*/ 4571 w 10000"/>
                        <a:gd name="connsiteY35" fmla="*/ 5532 h 10073"/>
                        <a:gd name="connsiteX36" fmla="*/ 1643 w 10000"/>
                        <a:gd name="connsiteY36" fmla="*/ 9728 h 10073"/>
                        <a:gd name="connsiteX37" fmla="*/ 1429 w 10000"/>
                        <a:gd name="connsiteY37" fmla="*/ 9901 h 10073"/>
                        <a:gd name="connsiteX38" fmla="*/ 1214 w 10000"/>
                        <a:gd name="connsiteY38" fmla="*/ 9958 h 10073"/>
                        <a:gd name="connsiteX39" fmla="*/ 929 w 10000"/>
                        <a:gd name="connsiteY39" fmla="*/ 10073 h 10073"/>
                        <a:gd name="connsiteX40" fmla="*/ 643 w 10000"/>
                        <a:gd name="connsiteY40" fmla="*/ 10073 h 10073"/>
                        <a:gd name="connsiteX41" fmla="*/ 429 w 10000"/>
                        <a:gd name="connsiteY41" fmla="*/ 9958 h 10073"/>
                        <a:gd name="connsiteX42" fmla="*/ 286 w 10000"/>
                        <a:gd name="connsiteY42" fmla="*/ 9843 h 10073"/>
                        <a:gd name="connsiteX43" fmla="*/ 71 w 10000"/>
                        <a:gd name="connsiteY43" fmla="*/ 9670 h 10073"/>
                        <a:gd name="connsiteX44" fmla="*/ 0 w 10000"/>
                        <a:gd name="connsiteY44" fmla="*/ 9441 h 10073"/>
                        <a:gd name="connsiteX45" fmla="*/ 71 w 10000"/>
                        <a:gd name="connsiteY45" fmla="*/ 9269 h 10073"/>
                        <a:gd name="connsiteX46" fmla="*/ 71 w 10000"/>
                        <a:gd name="connsiteY46" fmla="*/ 9038 h 10073"/>
                        <a:gd name="connsiteX47" fmla="*/ 5071 w 10000"/>
                        <a:gd name="connsiteY47" fmla="*/ 2142 h 10073"/>
                        <a:gd name="connsiteX48" fmla="*/ 5786 w 10000"/>
                        <a:gd name="connsiteY48" fmla="*/ 1280 h 10073"/>
                        <a:gd name="connsiteX49" fmla="*/ 4286 w 10000"/>
                        <a:gd name="connsiteY49" fmla="*/ 1970 h 10073"/>
                        <a:gd name="connsiteX50" fmla="*/ 3286 w 10000"/>
                        <a:gd name="connsiteY50" fmla="*/ 3464 h 10073"/>
                        <a:gd name="connsiteX51" fmla="*/ 3071 w 10000"/>
                        <a:gd name="connsiteY51" fmla="*/ 3636 h 10073"/>
                        <a:gd name="connsiteX52" fmla="*/ 2857 w 10000"/>
                        <a:gd name="connsiteY52" fmla="*/ 3693 h 10073"/>
                        <a:gd name="connsiteX53" fmla="*/ 2643 w 10000"/>
                        <a:gd name="connsiteY53" fmla="*/ 3693 h 10073"/>
                        <a:gd name="connsiteX54" fmla="*/ 2357 w 10000"/>
                        <a:gd name="connsiteY54" fmla="*/ 3693 h 10073"/>
                        <a:gd name="connsiteX55" fmla="*/ 2214 w 10000"/>
                        <a:gd name="connsiteY55" fmla="*/ 3521 h 10073"/>
                        <a:gd name="connsiteX56" fmla="*/ 2071 w 10000"/>
                        <a:gd name="connsiteY56" fmla="*/ 3406 h 10073"/>
                        <a:gd name="connsiteX57" fmla="*/ 2071 w 10000"/>
                        <a:gd name="connsiteY57" fmla="*/ 3176 h 10073"/>
                        <a:gd name="connsiteX58" fmla="*/ 2214 w 10000"/>
                        <a:gd name="connsiteY58" fmla="*/ 3003 h 10073"/>
                        <a:gd name="connsiteX59" fmla="*/ 3357 w 10000"/>
                        <a:gd name="connsiteY59" fmla="*/ 1394 h 10073"/>
                        <a:gd name="connsiteX60" fmla="*/ 3429 w 10000"/>
                        <a:gd name="connsiteY60" fmla="*/ 1280 h 10073"/>
                        <a:gd name="connsiteX61" fmla="*/ 3571 w 10000"/>
                        <a:gd name="connsiteY61" fmla="*/ 1222 h 10073"/>
                        <a:gd name="connsiteX62" fmla="*/ 3643 w 10000"/>
                        <a:gd name="connsiteY62" fmla="*/ 1164 h 10073"/>
                        <a:gd name="connsiteX63" fmla="*/ 5929 w 10000"/>
                        <a:gd name="connsiteY6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643 w 10000"/>
                        <a:gd name="connsiteY52" fmla="*/ 3693 h 10073"/>
                        <a:gd name="connsiteX53" fmla="*/ 2357 w 10000"/>
                        <a:gd name="connsiteY53" fmla="*/ 3693 h 10073"/>
                        <a:gd name="connsiteX54" fmla="*/ 2214 w 10000"/>
                        <a:gd name="connsiteY54" fmla="*/ 3521 h 10073"/>
                        <a:gd name="connsiteX55" fmla="*/ 2071 w 10000"/>
                        <a:gd name="connsiteY55" fmla="*/ 3406 h 10073"/>
                        <a:gd name="connsiteX56" fmla="*/ 2071 w 10000"/>
                        <a:gd name="connsiteY56" fmla="*/ 3176 h 10073"/>
                        <a:gd name="connsiteX57" fmla="*/ 2214 w 10000"/>
                        <a:gd name="connsiteY57" fmla="*/ 3003 h 10073"/>
                        <a:gd name="connsiteX58" fmla="*/ 3357 w 10000"/>
                        <a:gd name="connsiteY58" fmla="*/ 1394 h 10073"/>
                        <a:gd name="connsiteX59" fmla="*/ 3429 w 10000"/>
                        <a:gd name="connsiteY59" fmla="*/ 1280 h 10073"/>
                        <a:gd name="connsiteX60" fmla="*/ 3571 w 10000"/>
                        <a:gd name="connsiteY60" fmla="*/ 1222 h 10073"/>
                        <a:gd name="connsiteX61" fmla="*/ 3643 w 10000"/>
                        <a:gd name="connsiteY61" fmla="*/ 1164 h 10073"/>
                        <a:gd name="connsiteX62" fmla="*/ 5929 w 10000"/>
                        <a:gd name="connsiteY62"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643 w 10000"/>
                        <a:gd name="connsiteY52" fmla="*/ 3693 h 10073"/>
                        <a:gd name="connsiteX53" fmla="*/ 2357 w 10000"/>
                        <a:gd name="connsiteY53" fmla="*/ 3693 h 10073"/>
                        <a:gd name="connsiteX54" fmla="*/ 2214 w 10000"/>
                        <a:gd name="connsiteY54" fmla="*/ 3521 h 10073"/>
                        <a:gd name="connsiteX55" fmla="*/ 2071 w 10000"/>
                        <a:gd name="connsiteY55" fmla="*/ 3406 h 10073"/>
                        <a:gd name="connsiteX56" fmla="*/ 2071 w 10000"/>
                        <a:gd name="connsiteY56" fmla="*/ 3176 h 10073"/>
                        <a:gd name="connsiteX57" fmla="*/ 2214 w 10000"/>
                        <a:gd name="connsiteY57" fmla="*/ 3003 h 10073"/>
                        <a:gd name="connsiteX58" fmla="*/ 3357 w 10000"/>
                        <a:gd name="connsiteY58" fmla="*/ 1394 h 10073"/>
                        <a:gd name="connsiteX59" fmla="*/ 3429 w 10000"/>
                        <a:gd name="connsiteY59" fmla="*/ 1280 h 10073"/>
                        <a:gd name="connsiteX60" fmla="*/ 3571 w 10000"/>
                        <a:gd name="connsiteY60" fmla="*/ 1222 h 10073"/>
                        <a:gd name="connsiteX61" fmla="*/ 3643 w 10000"/>
                        <a:gd name="connsiteY61" fmla="*/ 1164 h 10073"/>
                        <a:gd name="connsiteX62" fmla="*/ 5929 w 10000"/>
                        <a:gd name="connsiteY62"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643 w 10000"/>
                        <a:gd name="connsiteY52" fmla="*/ 3693 h 10073"/>
                        <a:gd name="connsiteX53" fmla="*/ 2357 w 10000"/>
                        <a:gd name="connsiteY53" fmla="*/ 3693 h 10073"/>
                        <a:gd name="connsiteX54" fmla="*/ 2214 w 10000"/>
                        <a:gd name="connsiteY54" fmla="*/ 3521 h 10073"/>
                        <a:gd name="connsiteX55" fmla="*/ 2071 w 10000"/>
                        <a:gd name="connsiteY55" fmla="*/ 3406 h 10073"/>
                        <a:gd name="connsiteX56" fmla="*/ 2071 w 10000"/>
                        <a:gd name="connsiteY56" fmla="*/ 3176 h 10073"/>
                        <a:gd name="connsiteX57" fmla="*/ 2214 w 10000"/>
                        <a:gd name="connsiteY57" fmla="*/ 3003 h 10073"/>
                        <a:gd name="connsiteX58" fmla="*/ 3357 w 10000"/>
                        <a:gd name="connsiteY58" fmla="*/ 1394 h 10073"/>
                        <a:gd name="connsiteX59" fmla="*/ 3429 w 10000"/>
                        <a:gd name="connsiteY59" fmla="*/ 1280 h 10073"/>
                        <a:gd name="connsiteX60" fmla="*/ 3571 w 10000"/>
                        <a:gd name="connsiteY60" fmla="*/ 1222 h 10073"/>
                        <a:gd name="connsiteX61" fmla="*/ 3643 w 10000"/>
                        <a:gd name="connsiteY61" fmla="*/ 1164 h 10073"/>
                        <a:gd name="connsiteX62" fmla="*/ 5929 w 10000"/>
                        <a:gd name="connsiteY62"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643 w 10000"/>
                        <a:gd name="connsiteY52" fmla="*/ 3693 h 10073"/>
                        <a:gd name="connsiteX53" fmla="*/ 2357 w 10000"/>
                        <a:gd name="connsiteY53" fmla="*/ 3693 h 10073"/>
                        <a:gd name="connsiteX54" fmla="*/ 2214 w 10000"/>
                        <a:gd name="connsiteY54" fmla="*/ 3521 h 10073"/>
                        <a:gd name="connsiteX55" fmla="*/ 2071 w 10000"/>
                        <a:gd name="connsiteY55" fmla="*/ 3406 h 10073"/>
                        <a:gd name="connsiteX56" fmla="*/ 2071 w 10000"/>
                        <a:gd name="connsiteY56" fmla="*/ 3176 h 10073"/>
                        <a:gd name="connsiteX57" fmla="*/ 2214 w 10000"/>
                        <a:gd name="connsiteY57" fmla="*/ 3003 h 10073"/>
                        <a:gd name="connsiteX58" fmla="*/ 3357 w 10000"/>
                        <a:gd name="connsiteY58" fmla="*/ 1394 h 10073"/>
                        <a:gd name="connsiteX59" fmla="*/ 3429 w 10000"/>
                        <a:gd name="connsiteY59" fmla="*/ 1280 h 10073"/>
                        <a:gd name="connsiteX60" fmla="*/ 3571 w 10000"/>
                        <a:gd name="connsiteY60" fmla="*/ 1222 h 10073"/>
                        <a:gd name="connsiteX61" fmla="*/ 3643 w 10000"/>
                        <a:gd name="connsiteY61" fmla="*/ 1164 h 10073"/>
                        <a:gd name="connsiteX62" fmla="*/ 5929 w 10000"/>
                        <a:gd name="connsiteY62"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643 w 10000"/>
                        <a:gd name="connsiteY52" fmla="*/ 3693 h 10073"/>
                        <a:gd name="connsiteX53" fmla="*/ 2357 w 10000"/>
                        <a:gd name="connsiteY53" fmla="*/ 3693 h 10073"/>
                        <a:gd name="connsiteX54" fmla="*/ 2214 w 10000"/>
                        <a:gd name="connsiteY54" fmla="*/ 3521 h 10073"/>
                        <a:gd name="connsiteX55" fmla="*/ 2071 w 10000"/>
                        <a:gd name="connsiteY55" fmla="*/ 3406 h 10073"/>
                        <a:gd name="connsiteX56" fmla="*/ 2071 w 10000"/>
                        <a:gd name="connsiteY56" fmla="*/ 3176 h 10073"/>
                        <a:gd name="connsiteX57" fmla="*/ 2214 w 10000"/>
                        <a:gd name="connsiteY57" fmla="*/ 3003 h 10073"/>
                        <a:gd name="connsiteX58" fmla="*/ 3357 w 10000"/>
                        <a:gd name="connsiteY58" fmla="*/ 1394 h 10073"/>
                        <a:gd name="connsiteX59" fmla="*/ 3571 w 10000"/>
                        <a:gd name="connsiteY59" fmla="*/ 1222 h 10073"/>
                        <a:gd name="connsiteX60" fmla="*/ 3643 w 10000"/>
                        <a:gd name="connsiteY60" fmla="*/ 1164 h 10073"/>
                        <a:gd name="connsiteX61" fmla="*/ 5929 w 10000"/>
                        <a:gd name="connsiteY61"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643 w 10000"/>
                        <a:gd name="connsiteY52" fmla="*/ 3693 h 10073"/>
                        <a:gd name="connsiteX53" fmla="*/ 2357 w 10000"/>
                        <a:gd name="connsiteY53" fmla="*/ 3693 h 10073"/>
                        <a:gd name="connsiteX54" fmla="*/ 2214 w 10000"/>
                        <a:gd name="connsiteY54" fmla="*/ 3521 h 10073"/>
                        <a:gd name="connsiteX55" fmla="*/ 2071 w 10000"/>
                        <a:gd name="connsiteY55" fmla="*/ 3406 h 10073"/>
                        <a:gd name="connsiteX56" fmla="*/ 2071 w 10000"/>
                        <a:gd name="connsiteY56" fmla="*/ 3176 h 10073"/>
                        <a:gd name="connsiteX57" fmla="*/ 2214 w 10000"/>
                        <a:gd name="connsiteY57" fmla="*/ 3003 h 10073"/>
                        <a:gd name="connsiteX58" fmla="*/ 3357 w 10000"/>
                        <a:gd name="connsiteY58" fmla="*/ 1394 h 10073"/>
                        <a:gd name="connsiteX59" fmla="*/ 3643 w 10000"/>
                        <a:gd name="connsiteY59" fmla="*/ 1164 h 10073"/>
                        <a:gd name="connsiteX60" fmla="*/ 5929 w 10000"/>
                        <a:gd name="connsiteY60"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643 w 10000"/>
                        <a:gd name="connsiteY52" fmla="*/ 3693 h 10073"/>
                        <a:gd name="connsiteX53" fmla="*/ 2357 w 10000"/>
                        <a:gd name="connsiteY53" fmla="*/ 3693 h 10073"/>
                        <a:gd name="connsiteX54" fmla="*/ 2214 w 10000"/>
                        <a:gd name="connsiteY54" fmla="*/ 3521 h 10073"/>
                        <a:gd name="connsiteX55" fmla="*/ 2071 w 10000"/>
                        <a:gd name="connsiteY55" fmla="*/ 3406 h 10073"/>
                        <a:gd name="connsiteX56" fmla="*/ 2071 w 10000"/>
                        <a:gd name="connsiteY56" fmla="*/ 3176 h 10073"/>
                        <a:gd name="connsiteX57" fmla="*/ 2214 w 10000"/>
                        <a:gd name="connsiteY57" fmla="*/ 3003 h 10073"/>
                        <a:gd name="connsiteX58" fmla="*/ 3411 w 10000"/>
                        <a:gd name="connsiteY58" fmla="*/ 1315 h 10073"/>
                        <a:gd name="connsiteX59" fmla="*/ 3643 w 10000"/>
                        <a:gd name="connsiteY59" fmla="*/ 1164 h 10073"/>
                        <a:gd name="connsiteX60" fmla="*/ 5929 w 10000"/>
                        <a:gd name="connsiteY60"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643 w 10000"/>
                        <a:gd name="connsiteY52" fmla="*/ 3693 h 10073"/>
                        <a:gd name="connsiteX53" fmla="*/ 2357 w 10000"/>
                        <a:gd name="connsiteY53" fmla="*/ 3693 h 10073"/>
                        <a:gd name="connsiteX54" fmla="*/ 2214 w 10000"/>
                        <a:gd name="connsiteY54" fmla="*/ 3521 h 10073"/>
                        <a:gd name="connsiteX55" fmla="*/ 2071 w 10000"/>
                        <a:gd name="connsiteY55" fmla="*/ 3406 h 10073"/>
                        <a:gd name="connsiteX56" fmla="*/ 2071 w 10000"/>
                        <a:gd name="connsiteY56" fmla="*/ 3176 h 10073"/>
                        <a:gd name="connsiteX57" fmla="*/ 2214 w 10000"/>
                        <a:gd name="connsiteY57" fmla="*/ 3003 h 10073"/>
                        <a:gd name="connsiteX58" fmla="*/ 3411 w 10000"/>
                        <a:gd name="connsiteY58" fmla="*/ 1315 h 10073"/>
                        <a:gd name="connsiteX59" fmla="*/ 5929 w 10000"/>
                        <a:gd name="connsiteY59"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643 w 10000"/>
                        <a:gd name="connsiteY52" fmla="*/ 3693 h 10073"/>
                        <a:gd name="connsiteX53" fmla="*/ 2357 w 10000"/>
                        <a:gd name="connsiteY53" fmla="*/ 3693 h 10073"/>
                        <a:gd name="connsiteX54" fmla="*/ 2071 w 10000"/>
                        <a:gd name="connsiteY54" fmla="*/ 3406 h 10073"/>
                        <a:gd name="connsiteX55" fmla="*/ 2071 w 10000"/>
                        <a:gd name="connsiteY55" fmla="*/ 3176 h 10073"/>
                        <a:gd name="connsiteX56" fmla="*/ 2214 w 10000"/>
                        <a:gd name="connsiteY56" fmla="*/ 3003 h 10073"/>
                        <a:gd name="connsiteX57" fmla="*/ 3411 w 10000"/>
                        <a:gd name="connsiteY57" fmla="*/ 1315 h 10073"/>
                        <a:gd name="connsiteX58" fmla="*/ 5929 w 10000"/>
                        <a:gd name="connsiteY58"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643 w 10000"/>
                        <a:gd name="connsiteY52" fmla="*/ 3693 h 10073"/>
                        <a:gd name="connsiteX53" fmla="*/ 2357 w 10000"/>
                        <a:gd name="connsiteY53" fmla="*/ 3693 h 10073"/>
                        <a:gd name="connsiteX54" fmla="*/ 2071 w 10000"/>
                        <a:gd name="connsiteY54" fmla="*/ 3176 h 10073"/>
                        <a:gd name="connsiteX55" fmla="*/ 2214 w 10000"/>
                        <a:gd name="connsiteY55" fmla="*/ 3003 h 10073"/>
                        <a:gd name="connsiteX56" fmla="*/ 3411 w 10000"/>
                        <a:gd name="connsiteY56" fmla="*/ 1315 h 10073"/>
                        <a:gd name="connsiteX57" fmla="*/ 5929 w 10000"/>
                        <a:gd name="connsiteY57"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643 w 10000"/>
                        <a:gd name="connsiteY52" fmla="*/ 3693 h 10073"/>
                        <a:gd name="connsiteX53" fmla="*/ 2357 w 10000"/>
                        <a:gd name="connsiteY53" fmla="*/ 3693 h 10073"/>
                        <a:gd name="connsiteX54" fmla="*/ 2214 w 10000"/>
                        <a:gd name="connsiteY54" fmla="*/ 3003 h 10073"/>
                        <a:gd name="connsiteX55" fmla="*/ 3411 w 10000"/>
                        <a:gd name="connsiteY55" fmla="*/ 1315 h 10073"/>
                        <a:gd name="connsiteX56" fmla="*/ 5929 w 10000"/>
                        <a:gd name="connsiteY56"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857 w 10000"/>
                        <a:gd name="connsiteY51" fmla="*/ 3693 h 10073"/>
                        <a:gd name="connsiteX52" fmla="*/ 2357 w 10000"/>
                        <a:gd name="connsiteY52" fmla="*/ 3693 h 10073"/>
                        <a:gd name="connsiteX53" fmla="*/ 2214 w 10000"/>
                        <a:gd name="connsiteY53" fmla="*/ 3003 h 10073"/>
                        <a:gd name="connsiteX54" fmla="*/ 3411 w 10000"/>
                        <a:gd name="connsiteY54" fmla="*/ 1315 h 10073"/>
                        <a:gd name="connsiteX55" fmla="*/ 5929 w 10000"/>
                        <a:gd name="connsiteY55"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3071 w 10000"/>
                        <a:gd name="connsiteY50" fmla="*/ 3636 h 10073"/>
                        <a:gd name="connsiteX51" fmla="*/ 2357 w 10000"/>
                        <a:gd name="connsiteY51" fmla="*/ 3693 h 10073"/>
                        <a:gd name="connsiteX52" fmla="*/ 2214 w 10000"/>
                        <a:gd name="connsiteY52" fmla="*/ 3003 h 10073"/>
                        <a:gd name="connsiteX53" fmla="*/ 3411 w 10000"/>
                        <a:gd name="connsiteY53" fmla="*/ 1315 h 10073"/>
                        <a:gd name="connsiteX54" fmla="*/ 5929 w 10000"/>
                        <a:gd name="connsiteY54"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2357 w 10000"/>
                        <a:gd name="connsiteY50" fmla="*/ 3693 h 10073"/>
                        <a:gd name="connsiteX51" fmla="*/ 2214 w 10000"/>
                        <a:gd name="connsiteY51" fmla="*/ 3003 h 10073"/>
                        <a:gd name="connsiteX52" fmla="*/ 3411 w 10000"/>
                        <a:gd name="connsiteY52" fmla="*/ 1315 h 10073"/>
                        <a:gd name="connsiteX53" fmla="*/ 5929 w 10000"/>
                        <a:gd name="connsiteY5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2357 w 10000"/>
                        <a:gd name="connsiteY50" fmla="*/ 3693 h 10073"/>
                        <a:gd name="connsiteX51" fmla="*/ 2214 w 10000"/>
                        <a:gd name="connsiteY51" fmla="*/ 3003 h 10073"/>
                        <a:gd name="connsiteX52" fmla="*/ 3411 w 10000"/>
                        <a:gd name="connsiteY52" fmla="*/ 1315 h 10073"/>
                        <a:gd name="connsiteX53" fmla="*/ 5929 w 10000"/>
                        <a:gd name="connsiteY5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2357 w 10000"/>
                        <a:gd name="connsiteY50" fmla="*/ 3693 h 10073"/>
                        <a:gd name="connsiteX51" fmla="*/ 2214 w 10000"/>
                        <a:gd name="connsiteY51" fmla="*/ 3003 h 10073"/>
                        <a:gd name="connsiteX52" fmla="*/ 3411 w 10000"/>
                        <a:gd name="connsiteY52" fmla="*/ 1315 h 10073"/>
                        <a:gd name="connsiteX53" fmla="*/ 5929 w 10000"/>
                        <a:gd name="connsiteY5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2357 w 10000"/>
                        <a:gd name="connsiteY50" fmla="*/ 3693 h 10073"/>
                        <a:gd name="connsiteX51" fmla="*/ 2214 w 10000"/>
                        <a:gd name="connsiteY51" fmla="*/ 3003 h 10073"/>
                        <a:gd name="connsiteX52" fmla="*/ 3411 w 10000"/>
                        <a:gd name="connsiteY52" fmla="*/ 1315 h 10073"/>
                        <a:gd name="connsiteX53" fmla="*/ 5929 w 10000"/>
                        <a:gd name="connsiteY5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2357 w 10000"/>
                        <a:gd name="connsiteY50" fmla="*/ 3693 h 10073"/>
                        <a:gd name="connsiteX51" fmla="*/ 2214 w 10000"/>
                        <a:gd name="connsiteY51" fmla="*/ 3003 h 10073"/>
                        <a:gd name="connsiteX52" fmla="*/ 3411 w 10000"/>
                        <a:gd name="connsiteY52" fmla="*/ 1315 h 10073"/>
                        <a:gd name="connsiteX53" fmla="*/ 5929 w 10000"/>
                        <a:gd name="connsiteY5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2357 w 10000"/>
                        <a:gd name="connsiteY50" fmla="*/ 3693 h 10073"/>
                        <a:gd name="connsiteX51" fmla="*/ 2214 w 10000"/>
                        <a:gd name="connsiteY51" fmla="*/ 3003 h 10073"/>
                        <a:gd name="connsiteX52" fmla="*/ 3411 w 10000"/>
                        <a:gd name="connsiteY52" fmla="*/ 1315 h 10073"/>
                        <a:gd name="connsiteX53" fmla="*/ 5929 w 10000"/>
                        <a:gd name="connsiteY5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2357 w 10000"/>
                        <a:gd name="connsiteY50" fmla="*/ 3693 h 10073"/>
                        <a:gd name="connsiteX51" fmla="*/ 2214 w 10000"/>
                        <a:gd name="connsiteY51" fmla="*/ 3003 h 10073"/>
                        <a:gd name="connsiteX52" fmla="*/ 3411 w 10000"/>
                        <a:gd name="connsiteY52" fmla="*/ 1315 h 10073"/>
                        <a:gd name="connsiteX53" fmla="*/ 5929 w 10000"/>
                        <a:gd name="connsiteY5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2357 w 10000"/>
                        <a:gd name="connsiteY50" fmla="*/ 3693 h 10073"/>
                        <a:gd name="connsiteX51" fmla="*/ 2214 w 10000"/>
                        <a:gd name="connsiteY51" fmla="*/ 3003 h 10073"/>
                        <a:gd name="connsiteX52" fmla="*/ 3411 w 10000"/>
                        <a:gd name="connsiteY52" fmla="*/ 1315 h 10073"/>
                        <a:gd name="connsiteX53" fmla="*/ 5929 w 10000"/>
                        <a:gd name="connsiteY5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2357 w 10000"/>
                        <a:gd name="connsiteY50" fmla="*/ 3693 h 10073"/>
                        <a:gd name="connsiteX51" fmla="*/ 2214 w 10000"/>
                        <a:gd name="connsiteY51" fmla="*/ 3003 h 10073"/>
                        <a:gd name="connsiteX52" fmla="*/ 3411 w 10000"/>
                        <a:gd name="connsiteY52" fmla="*/ 1315 h 10073"/>
                        <a:gd name="connsiteX53" fmla="*/ 5929 w 10000"/>
                        <a:gd name="connsiteY5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2357 w 10000"/>
                        <a:gd name="connsiteY50" fmla="*/ 3693 h 10073"/>
                        <a:gd name="connsiteX51" fmla="*/ 2214 w 10000"/>
                        <a:gd name="connsiteY51" fmla="*/ 3003 h 10073"/>
                        <a:gd name="connsiteX52" fmla="*/ 3411 w 10000"/>
                        <a:gd name="connsiteY52" fmla="*/ 1315 h 10073"/>
                        <a:gd name="connsiteX53" fmla="*/ 5929 w 10000"/>
                        <a:gd name="connsiteY5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714 w 10000"/>
                        <a:gd name="connsiteY17" fmla="*/ 3406 h 10073"/>
                        <a:gd name="connsiteX18" fmla="*/ 7571 w 10000"/>
                        <a:gd name="connsiteY18" fmla="*/ 3234 h 10073"/>
                        <a:gd name="connsiteX19" fmla="*/ 7571 w 10000"/>
                        <a:gd name="connsiteY19" fmla="*/ 2315 h 10073"/>
                        <a:gd name="connsiteX20" fmla="*/ 5857 w 10000"/>
                        <a:gd name="connsiteY20" fmla="*/ 4728 h 10073"/>
                        <a:gd name="connsiteX21" fmla="*/ 7286 w 10000"/>
                        <a:gd name="connsiteY21" fmla="*/ 6740 h 10073"/>
                        <a:gd name="connsiteX22" fmla="*/ 7429 w 10000"/>
                        <a:gd name="connsiteY22" fmla="*/ 6854 h 10073"/>
                        <a:gd name="connsiteX23" fmla="*/ 7500 w 10000"/>
                        <a:gd name="connsiteY23" fmla="*/ 7084 h 10073"/>
                        <a:gd name="connsiteX24" fmla="*/ 7500 w 10000"/>
                        <a:gd name="connsiteY24" fmla="*/ 9325 h 10073"/>
                        <a:gd name="connsiteX25" fmla="*/ 7429 w 10000"/>
                        <a:gd name="connsiteY25" fmla="*/ 9670 h 10073"/>
                        <a:gd name="connsiteX26" fmla="*/ 7214 w 10000"/>
                        <a:gd name="connsiteY26" fmla="*/ 9901 h 10073"/>
                        <a:gd name="connsiteX27" fmla="*/ 7000 w 10000"/>
                        <a:gd name="connsiteY27" fmla="*/ 9958 h 10073"/>
                        <a:gd name="connsiteX28" fmla="*/ 6643 w 10000"/>
                        <a:gd name="connsiteY28" fmla="*/ 10073 h 10073"/>
                        <a:gd name="connsiteX29" fmla="*/ 6357 w 10000"/>
                        <a:gd name="connsiteY29" fmla="*/ 9958 h 10073"/>
                        <a:gd name="connsiteX30" fmla="*/ 6071 w 10000"/>
                        <a:gd name="connsiteY30" fmla="*/ 9901 h 10073"/>
                        <a:gd name="connsiteX31" fmla="*/ 5857 w 10000"/>
                        <a:gd name="connsiteY31" fmla="*/ 9670 h 10073"/>
                        <a:gd name="connsiteX32" fmla="*/ 5857 w 10000"/>
                        <a:gd name="connsiteY32" fmla="*/ 9325 h 10073"/>
                        <a:gd name="connsiteX33" fmla="*/ 5857 w 10000"/>
                        <a:gd name="connsiteY33" fmla="*/ 7257 h 10073"/>
                        <a:gd name="connsiteX34" fmla="*/ 4571 w 10000"/>
                        <a:gd name="connsiteY34" fmla="*/ 5532 h 10073"/>
                        <a:gd name="connsiteX35" fmla="*/ 1643 w 10000"/>
                        <a:gd name="connsiteY35" fmla="*/ 9728 h 10073"/>
                        <a:gd name="connsiteX36" fmla="*/ 1429 w 10000"/>
                        <a:gd name="connsiteY36" fmla="*/ 9901 h 10073"/>
                        <a:gd name="connsiteX37" fmla="*/ 1214 w 10000"/>
                        <a:gd name="connsiteY37" fmla="*/ 9958 h 10073"/>
                        <a:gd name="connsiteX38" fmla="*/ 929 w 10000"/>
                        <a:gd name="connsiteY38" fmla="*/ 10073 h 10073"/>
                        <a:gd name="connsiteX39" fmla="*/ 643 w 10000"/>
                        <a:gd name="connsiteY39" fmla="*/ 10073 h 10073"/>
                        <a:gd name="connsiteX40" fmla="*/ 429 w 10000"/>
                        <a:gd name="connsiteY40" fmla="*/ 9958 h 10073"/>
                        <a:gd name="connsiteX41" fmla="*/ 286 w 10000"/>
                        <a:gd name="connsiteY41" fmla="*/ 9843 h 10073"/>
                        <a:gd name="connsiteX42" fmla="*/ 71 w 10000"/>
                        <a:gd name="connsiteY42" fmla="*/ 9670 h 10073"/>
                        <a:gd name="connsiteX43" fmla="*/ 0 w 10000"/>
                        <a:gd name="connsiteY43" fmla="*/ 9441 h 10073"/>
                        <a:gd name="connsiteX44" fmla="*/ 71 w 10000"/>
                        <a:gd name="connsiteY44" fmla="*/ 9269 h 10073"/>
                        <a:gd name="connsiteX45" fmla="*/ 71 w 10000"/>
                        <a:gd name="connsiteY45" fmla="*/ 9038 h 10073"/>
                        <a:gd name="connsiteX46" fmla="*/ 5071 w 10000"/>
                        <a:gd name="connsiteY46" fmla="*/ 2142 h 10073"/>
                        <a:gd name="connsiteX47" fmla="*/ 5786 w 10000"/>
                        <a:gd name="connsiteY47" fmla="*/ 1280 h 10073"/>
                        <a:gd name="connsiteX48" fmla="*/ 4286 w 10000"/>
                        <a:gd name="connsiteY48" fmla="*/ 1970 h 10073"/>
                        <a:gd name="connsiteX49" fmla="*/ 3286 w 10000"/>
                        <a:gd name="connsiteY49" fmla="*/ 3464 h 10073"/>
                        <a:gd name="connsiteX50" fmla="*/ 2357 w 10000"/>
                        <a:gd name="connsiteY50" fmla="*/ 3693 h 10073"/>
                        <a:gd name="connsiteX51" fmla="*/ 2214 w 10000"/>
                        <a:gd name="connsiteY51" fmla="*/ 3003 h 10073"/>
                        <a:gd name="connsiteX52" fmla="*/ 3411 w 10000"/>
                        <a:gd name="connsiteY52" fmla="*/ 1315 h 10073"/>
                        <a:gd name="connsiteX53" fmla="*/ 5929 w 10000"/>
                        <a:gd name="connsiteY53"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786 w 10000"/>
                        <a:gd name="connsiteY16" fmla="*/ 3521 h 10073"/>
                        <a:gd name="connsiteX17" fmla="*/ 7571 w 10000"/>
                        <a:gd name="connsiteY17" fmla="*/ 3234 h 10073"/>
                        <a:gd name="connsiteX18" fmla="*/ 7571 w 10000"/>
                        <a:gd name="connsiteY18" fmla="*/ 2315 h 10073"/>
                        <a:gd name="connsiteX19" fmla="*/ 5857 w 10000"/>
                        <a:gd name="connsiteY19" fmla="*/ 4728 h 10073"/>
                        <a:gd name="connsiteX20" fmla="*/ 7286 w 10000"/>
                        <a:gd name="connsiteY20" fmla="*/ 6740 h 10073"/>
                        <a:gd name="connsiteX21" fmla="*/ 7429 w 10000"/>
                        <a:gd name="connsiteY21" fmla="*/ 6854 h 10073"/>
                        <a:gd name="connsiteX22" fmla="*/ 7500 w 10000"/>
                        <a:gd name="connsiteY22" fmla="*/ 7084 h 10073"/>
                        <a:gd name="connsiteX23" fmla="*/ 7500 w 10000"/>
                        <a:gd name="connsiteY23" fmla="*/ 9325 h 10073"/>
                        <a:gd name="connsiteX24" fmla="*/ 7429 w 10000"/>
                        <a:gd name="connsiteY24" fmla="*/ 9670 h 10073"/>
                        <a:gd name="connsiteX25" fmla="*/ 7214 w 10000"/>
                        <a:gd name="connsiteY25" fmla="*/ 9901 h 10073"/>
                        <a:gd name="connsiteX26" fmla="*/ 7000 w 10000"/>
                        <a:gd name="connsiteY26" fmla="*/ 9958 h 10073"/>
                        <a:gd name="connsiteX27" fmla="*/ 6643 w 10000"/>
                        <a:gd name="connsiteY27" fmla="*/ 10073 h 10073"/>
                        <a:gd name="connsiteX28" fmla="*/ 6357 w 10000"/>
                        <a:gd name="connsiteY28" fmla="*/ 9958 h 10073"/>
                        <a:gd name="connsiteX29" fmla="*/ 6071 w 10000"/>
                        <a:gd name="connsiteY29" fmla="*/ 9901 h 10073"/>
                        <a:gd name="connsiteX30" fmla="*/ 5857 w 10000"/>
                        <a:gd name="connsiteY30" fmla="*/ 9670 h 10073"/>
                        <a:gd name="connsiteX31" fmla="*/ 5857 w 10000"/>
                        <a:gd name="connsiteY31" fmla="*/ 9325 h 10073"/>
                        <a:gd name="connsiteX32" fmla="*/ 5857 w 10000"/>
                        <a:gd name="connsiteY32" fmla="*/ 7257 h 10073"/>
                        <a:gd name="connsiteX33" fmla="*/ 4571 w 10000"/>
                        <a:gd name="connsiteY33" fmla="*/ 5532 h 10073"/>
                        <a:gd name="connsiteX34" fmla="*/ 1643 w 10000"/>
                        <a:gd name="connsiteY34" fmla="*/ 9728 h 10073"/>
                        <a:gd name="connsiteX35" fmla="*/ 1429 w 10000"/>
                        <a:gd name="connsiteY35" fmla="*/ 9901 h 10073"/>
                        <a:gd name="connsiteX36" fmla="*/ 1214 w 10000"/>
                        <a:gd name="connsiteY36" fmla="*/ 9958 h 10073"/>
                        <a:gd name="connsiteX37" fmla="*/ 929 w 10000"/>
                        <a:gd name="connsiteY37" fmla="*/ 10073 h 10073"/>
                        <a:gd name="connsiteX38" fmla="*/ 643 w 10000"/>
                        <a:gd name="connsiteY38" fmla="*/ 10073 h 10073"/>
                        <a:gd name="connsiteX39" fmla="*/ 429 w 10000"/>
                        <a:gd name="connsiteY39" fmla="*/ 9958 h 10073"/>
                        <a:gd name="connsiteX40" fmla="*/ 286 w 10000"/>
                        <a:gd name="connsiteY40" fmla="*/ 9843 h 10073"/>
                        <a:gd name="connsiteX41" fmla="*/ 71 w 10000"/>
                        <a:gd name="connsiteY41" fmla="*/ 9670 h 10073"/>
                        <a:gd name="connsiteX42" fmla="*/ 0 w 10000"/>
                        <a:gd name="connsiteY42" fmla="*/ 9441 h 10073"/>
                        <a:gd name="connsiteX43" fmla="*/ 71 w 10000"/>
                        <a:gd name="connsiteY43" fmla="*/ 9269 h 10073"/>
                        <a:gd name="connsiteX44" fmla="*/ 71 w 10000"/>
                        <a:gd name="connsiteY44" fmla="*/ 9038 h 10073"/>
                        <a:gd name="connsiteX45" fmla="*/ 5071 w 10000"/>
                        <a:gd name="connsiteY45" fmla="*/ 2142 h 10073"/>
                        <a:gd name="connsiteX46" fmla="*/ 5786 w 10000"/>
                        <a:gd name="connsiteY46" fmla="*/ 1280 h 10073"/>
                        <a:gd name="connsiteX47" fmla="*/ 4286 w 10000"/>
                        <a:gd name="connsiteY47" fmla="*/ 1970 h 10073"/>
                        <a:gd name="connsiteX48" fmla="*/ 3286 w 10000"/>
                        <a:gd name="connsiteY48" fmla="*/ 3464 h 10073"/>
                        <a:gd name="connsiteX49" fmla="*/ 2357 w 10000"/>
                        <a:gd name="connsiteY49" fmla="*/ 3693 h 10073"/>
                        <a:gd name="connsiteX50" fmla="*/ 2214 w 10000"/>
                        <a:gd name="connsiteY50" fmla="*/ 3003 h 10073"/>
                        <a:gd name="connsiteX51" fmla="*/ 3411 w 10000"/>
                        <a:gd name="connsiteY51" fmla="*/ 1315 h 10073"/>
                        <a:gd name="connsiteX52" fmla="*/ 5929 w 10000"/>
                        <a:gd name="connsiteY52"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786 w 10000"/>
                        <a:gd name="connsiteY15" fmla="*/ 3636 h 10073"/>
                        <a:gd name="connsiteX16" fmla="*/ 7571 w 10000"/>
                        <a:gd name="connsiteY16" fmla="*/ 3234 h 10073"/>
                        <a:gd name="connsiteX17" fmla="*/ 7571 w 10000"/>
                        <a:gd name="connsiteY17" fmla="*/ 2315 h 10073"/>
                        <a:gd name="connsiteX18" fmla="*/ 5857 w 10000"/>
                        <a:gd name="connsiteY18" fmla="*/ 4728 h 10073"/>
                        <a:gd name="connsiteX19" fmla="*/ 7286 w 10000"/>
                        <a:gd name="connsiteY19" fmla="*/ 6740 h 10073"/>
                        <a:gd name="connsiteX20" fmla="*/ 7429 w 10000"/>
                        <a:gd name="connsiteY20" fmla="*/ 6854 h 10073"/>
                        <a:gd name="connsiteX21" fmla="*/ 7500 w 10000"/>
                        <a:gd name="connsiteY21" fmla="*/ 7084 h 10073"/>
                        <a:gd name="connsiteX22" fmla="*/ 7500 w 10000"/>
                        <a:gd name="connsiteY22" fmla="*/ 9325 h 10073"/>
                        <a:gd name="connsiteX23" fmla="*/ 7429 w 10000"/>
                        <a:gd name="connsiteY23" fmla="*/ 9670 h 10073"/>
                        <a:gd name="connsiteX24" fmla="*/ 7214 w 10000"/>
                        <a:gd name="connsiteY24" fmla="*/ 9901 h 10073"/>
                        <a:gd name="connsiteX25" fmla="*/ 7000 w 10000"/>
                        <a:gd name="connsiteY25" fmla="*/ 9958 h 10073"/>
                        <a:gd name="connsiteX26" fmla="*/ 6643 w 10000"/>
                        <a:gd name="connsiteY26" fmla="*/ 10073 h 10073"/>
                        <a:gd name="connsiteX27" fmla="*/ 6357 w 10000"/>
                        <a:gd name="connsiteY27" fmla="*/ 9958 h 10073"/>
                        <a:gd name="connsiteX28" fmla="*/ 6071 w 10000"/>
                        <a:gd name="connsiteY28" fmla="*/ 9901 h 10073"/>
                        <a:gd name="connsiteX29" fmla="*/ 5857 w 10000"/>
                        <a:gd name="connsiteY29" fmla="*/ 9670 h 10073"/>
                        <a:gd name="connsiteX30" fmla="*/ 5857 w 10000"/>
                        <a:gd name="connsiteY30" fmla="*/ 9325 h 10073"/>
                        <a:gd name="connsiteX31" fmla="*/ 5857 w 10000"/>
                        <a:gd name="connsiteY31" fmla="*/ 7257 h 10073"/>
                        <a:gd name="connsiteX32" fmla="*/ 4571 w 10000"/>
                        <a:gd name="connsiteY32" fmla="*/ 5532 h 10073"/>
                        <a:gd name="connsiteX33" fmla="*/ 1643 w 10000"/>
                        <a:gd name="connsiteY33" fmla="*/ 9728 h 10073"/>
                        <a:gd name="connsiteX34" fmla="*/ 1429 w 10000"/>
                        <a:gd name="connsiteY34" fmla="*/ 9901 h 10073"/>
                        <a:gd name="connsiteX35" fmla="*/ 1214 w 10000"/>
                        <a:gd name="connsiteY35" fmla="*/ 9958 h 10073"/>
                        <a:gd name="connsiteX36" fmla="*/ 929 w 10000"/>
                        <a:gd name="connsiteY36" fmla="*/ 10073 h 10073"/>
                        <a:gd name="connsiteX37" fmla="*/ 643 w 10000"/>
                        <a:gd name="connsiteY37" fmla="*/ 10073 h 10073"/>
                        <a:gd name="connsiteX38" fmla="*/ 429 w 10000"/>
                        <a:gd name="connsiteY38" fmla="*/ 9958 h 10073"/>
                        <a:gd name="connsiteX39" fmla="*/ 286 w 10000"/>
                        <a:gd name="connsiteY39" fmla="*/ 9843 h 10073"/>
                        <a:gd name="connsiteX40" fmla="*/ 71 w 10000"/>
                        <a:gd name="connsiteY40" fmla="*/ 9670 h 10073"/>
                        <a:gd name="connsiteX41" fmla="*/ 0 w 10000"/>
                        <a:gd name="connsiteY41" fmla="*/ 9441 h 10073"/>
                        <a:gd name="connsiteX42" fmla="*/ 71 w 10000"/>
                        <a:gd name="connsiteY42" fmla="*/ 9269 h 10073"/>
                        <a:gd name="connsiteX43" fmla="*/ 71 w 10000"/>
                        <a:gd name="connsiteY43" fmla="*/ 9038 h 10073"/>
                        <a:gd name="connsiteX44" fmla="*/ 5071 w 10000"/>
                        <a:gd name="connsiteY44" fmla="*/ 2142 h 10073"/>
                        <a:gd name="connsiteX45" fmla="*/ 5786 w 10000"/>
                        <a:gd name="connsiteY45" fmla="*/ 1280 h 10073"/>
                        <a:gd name="connsiteX46" fmla="*/ 4286 w 10000"/>
                        <a:gd name="connsiteY46" fmla="*/ 1970 h 10073"/>
                        <a:gd name="connsiteX47" fmla="*/ 3286 w 10000"/>
                        <a:gd name="connsiteY47" fmla="*/ 3464 h 10073"/>
                        <a:gd name="connsiteX48" fmla="*/ 2357 w 10000"/>
                        <a:gd name="connsiteY48" fmla="*/ 3693 h 10073"/>
                        <a:gd name="connsiteX49" fmla="*/ 2214 w 10000"/>
                        <a:gd name="connsiteY49" fmla="*/ 3003 h 10073"/>
                        <a:gd name="connsiteX50" fmla="*/ 3411 w 10000"/>
                        <a:gd name="connsiteY50" fmla="*/ 1315 h 10073"/>
                        <a:gd name="connsiteX51" fmla="*/ 5929 w 10000"/>
                        <a:gd name="connsiteY51"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429 w 10000"/>
                        <a:gd name="connsiteY11" fmla="*/ 5303 h 10073"/>
                        <a:gd name="connsiteX12" fmla="*/ 9214 w 10000"/>
                        <a:gd name="connsiteY12" fmla="*/ 5303 h 10073"/>
                        <a:gd name="connsiteX13" fmla="*/ 9000 w 10000"/>
                        <a:gd name="connsiteY13" fmla="*/ 5245 h 10073"/>
                        <a:gd name="connsiteX14" fmla="*/ 8857 w 10000"/>
                        <a:gd name="connsiteY14" fmla="*/ 5073 h 10073"/>
                        <a:gd name="connsiteX15" fmla="*/ 7571 w 10000"/>
                        <a:gd name="connsiteY15" fmla="*/ 3234 h 10073"/>
                        <a:gd name="connsiteX16" fmla="*/ 7571 w 10000"/>
                        <a:gd name="connsiteY16" fmla="*/ 2315 h 10073"/>
                        <a:gd name="connsiteX17" fmla="*/ 5857 w 10000"/>
                        <a:gd name="connsiteY17" fmla="*/ 4728 h 10073"/>
                        <a:gd name="connsiteX18" fmla="*/ 7286 w 10000"/>
                        <a:gd name="connsiteY18" fmla="*/ 6740 h 10073"/>
                        <a:gd name="connsiteX19" fmla="*/ 7429 w 10000"/>
                        <a:gd name="connsiteY19" fmla="*/ 6854 h 10073"/>
                        <a:gd name="connsiteX20" fmla="*/ 7500 w 10000"/>
                        <a:gd name="connsiteY20" fmla="*/ 7084 h 10073"/>
                        <a:gd name="connsiteX21" fmla="*/ 7500 w 10000"/>
                        <a:gd name="connsiteY21" fmla="*/ 9325 h 10073"/>
                        <a:gd name="connsiteX22" fmla="*/ 7429 w 10000"/>
                        <a:gd name="connsiteY22" fmla="*/ 9670 h 10073"/>
                        <a:gd name="connsiteX23" fmla="*/ 7214 w 10000"/>
                        <a:gd name="connsiteY23" fmla="*/ 9901 h 10073"/>
                        <a:gd name="connsiteX24" fmla="*/ 7000 w 10000"/>
                        <a:gd name="connsiteY24" fmla="*/ 9958 h 10073"/>
                        <a:gd name="connsiteX25" fmla="*/ 6643 w 10000"/>
                        <a:gd name="connsiteY25" fmla="*/ 10073 h 10073"/>
                        <a:gd name="connsiteX26" fmla="*/ 6357 w 10000"/>
                        <a:gd name="connsiteY26" fmla="*/ 9958 h 10073"/>
                        <a:gd name="connsiteX27" fmla="*/ 6071 w 10000"/>
                        <a:gd name="connsiteY27" fmla="*/ 9901 h 10073"/>
                        <a:gd name="connsiteX28" fmla="*/ 5857 w 10000"/>
                        <a:gd name="connsiteY28" fmla="*/ 9670 h 10073"/>
                        <a:gd name="connsiteX29" fmla="*/ 5857 w 10000"/>
                        <a:gd name="connsiteY29" fmla="*/ 9325 h 10073"/>
                        <a:gd name="connsiteX30" fmla="*/ 5857 w 10000"/>
                        <a:gd name="connsiteY30" fmla="*/ 7257 h 10073"/>
                        <a:gd name="connsiteX31" fmla="*/ 4571 w 10000"/>
                        <a:gd name="connsiteY31" fmla="*/ 5532 h 10073"/>
                        <a:gd name="connsiteX32" fmla="*/ 1643 w 10000"/>
                        <a:gd name="connsiteY32" fmla="*/ 9728 h 10073"/>
                        <a:gd name="connsiteX33" fmla="*/ 1429 w 10000"/>
                        <a:gd name="connsiteY33" fmla="*/ 9901 h 10073"/>
                        <a:gd name="connsiteX34" fmla="*/ 1214 w 10000"/>
                        <a:gd name="connsiteY34" fmla="*/ 9958 h 10073"/>
                        <a:gd name="connsiteX35" fmla="*/ 929 w 10000"/>
                        <a:gd name="connsiteY35" fmla="*/ 10073 h 10073"/>
                        <a:gd name="connsiteX36" fmla="*/ 643 w 10000"/>
                        <a:gd name="connsiteY36" fmla="*/ 10073 h 10073"/>
                        <a:gd name="connsiteX37" fmla="*/ 429 w 10000"/>
                        <a:gd name="connsiteY37" fmla="*/ 9958 h 10073"/>
                        <a:gd name="connsiteX38" fmla="*/ 286 w 10000"/>
                        <a:gd name="connsiteY38" fmla="*/ 9843 h 10073"/>
                        <a:gd name="connsiteX39" fmla="*/ 71 w 10000"/>
                        <a:gd name="connsiteY39" fmla="*/ 9670 h 10073"/>
                        <a:gd name="connsiteX40" fmla="*/ 0 w 10000"/>
                        <a:gd name="connsiteY40" fmla="*/ 9441 h 10073"/>
                        <a:gd name="connsiteX41" fmla="*/ 71 w 10000"/>
                        <a:gd name="connsiteY41" fmla="*/ 9269 h 10073"/>
                        <a:gd name="connsiteX42" fmla="*/ 71 w 10000"/>
                        <a:gd name="connsiteY42" fmla="*/ 9038 h 10073"/>
                        <a:gd name="connsiteX43" fmla="*/ 5071 w 10000"/>
                        <a:gd name="connsiteY43" fmla="*/ 2142 h 10073"/>
                        <a:gd name="connsiteX44" fmla="*/ 5786 w 10000"/>
                        <a:gd name="connsiteY44" fmla="*/ 1280 h 10073"/>
                        <a:gd name="connsiteX45" fmla="*/ 4286 w 10000"/>
                        <a:gd name="connsiteY45" fmla="*/ 1970 h 10073"/>
                        <a:gd name="connsiteX46" fmla="*/ 3286 w 10000"/>
                        <a:gd name="connsiteY46" fmla="*/ 3464 h 10073"/>
                        <a:gd name="connsiteX47" fmla="*/ 2357 w 10000"/>
                        <a:gd name="connsiteY47" fmla="*/ 3693 h 10073"/>
                        <a:gd name="connsiteX48" fmla="*/ 2214 w 10000"/>
                        <a:gd name="connsiteY48" fmla="*/ 3003 h 10073"/>
                        <a:gd name="connsiteX49" fmla="*/ 3411 w 10000"/>
                        <a:gd name="connsiteY49" fmla="*/ 1315 h 10073"/>
                        <a:gd name="connsiteX50" fmla="*/ 5929 w 10000"/>
                        <a:gd name="connsiteY50"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929 w 10000"/>
                        <a:gd name="connsiteY9" fmla="*/ 5187 h 10073"/>
                        <a:gd name="connsiteX10" fmla="*/ 9714 w 10000"/>
                        <a:gd name="connsiteY10" fmla="*/ 5245 h 10073"/>
                        <a:gd name="connsiteX11" fmla="*/ 9214 w 10000"/>
                        <a:gd name="connsiteY11" fmla="*/ 5303 h 10073"/>
                        <a:gd name="connsiteX12" fmla="*/ 9000 w 10000"/>
                        <a:gd name="connsiteY12" fmla="*/ 5245 h 10073"/>
                        <a:gd name="connsiteX13" fmla="*/ 8857 w 10000"/>
                        <a:gd name="connsiteY13" fmla="*/ 5073 h 10073"/>
                        <a:gd name="connsiteX14" fmla="*/ 7571 w 10000"/>
                        <a:gd name="connsiteY14" fmla="*/ 3234 h 10073"/>
                        <a:gd name="connsiteX15" fmla="*/ 7571 w 10000"/>
                        <a:gd name="connsiteY15" fmla="*/ 2315 h 10073"/>
                        <a:gd name="connsiteX16" fmla="*/ 5857 w 10000"/>
                        <a:gd name="connsiteY16" fmla="*/ 4728 h 10073"/>
                        <a:gd name="connsiteX17" fmla="*/ 7286 w 10000"/>
                        <a:gd name="connsiteY17" fmla="*/ 6740 h 10073"/>
                        <a:gd name="connsiteX18" fmla="*/ 7429 w 10000"/>
                        <a:gd name="connsiteY18" fmla="*/ 6854 h 10073"/>
                        <a:gd name="connsiteX19" fmla="*/ 7500 w 10000"/>
                        <a:gd name="connsiteY19" fmla="*/ 7084 h 10073"/>
                        <a:gd name="connsiteX20" fmla="*/ 7500 w 10000"/>
                        <a:gd name="connsiteY20" fmla="*/ 9325 h 10073"/>
                        <a:gd name="connsiteX21" fmla="*/ 7429 w 10000"/>
                        <a:gd name="connsiteY21" fmla="*/ 9670 h 10073"/>
                        <a:gd name="connsiteX22" fmla="*/ 7214 w 10000"/>
                        <a:gd name="connsiteY22" fmla="*/ 9901 h 10073"/>
                        <a:gd name="connsiteX23" fmla="*/ 7000 w 10000"/>
                        <a:gd name="connsiteY23" fmla="*/ 9958 h 10073"/>
                        <a:gd name="connsiteX24" fmla="*/ 6643 w 10000"/>
                        <a:gd name="connsiteY24" fmla="*/ 10073 h 10073"/>
                        <a:gd name="connsiteX25" fmla="*/ 6357 w 10000"/>
                        <a:gd name="connsiteY25" fmla="*/ 9958 h 10073"/>
                        <a:gd name="connsiteX26" fmla="*/ 6071 w 10000"/>
                        <a:gd name="connsiteY26" fmla="*/ 9901 h 10073"/>
                        <a:gd name="connsiteX27" fmla="*/ 5857 w 10000"/>
                        <a:gd name="connsiteY27" fmla="*/ 9670 h 10073"/>
                        <a:gd name="connsiteX28" fmla="*/ 5857 w 10000"/>
                        <a:gd name="connsiteY28" fmla="*/ 9325 h 10073"/>
                        <a:gd name="connsiteX29" fmla="*/ 5857 w 10000"/>
                        <a:gd name="connsiteY29" fmla="*/ 7257 h 10073"/>
                        <a:gd name="connsiteX30" fmla="*/ 4571 w 10000"/>
                        <a:gd name="connsiteY30" fmla="*/ 5532 h 10073"/>
                        <a:gd name="connsiteX31" fmla="*/ 1643 w 10000"/>
                        <a:gd name="connsiteY31" fmla="*/ 9728 h 10073"/>
                        <a:gd name="connsiteX32" fmla="*/ 1429 w 10000"/>
                        <a:gd name="connsiteY32" fmla="*/ 9901 h 10073"/>
                        <a:gd name="connsiteX33" fmla="*/ 1214 w 10000"/>
                        <a:gd name="connsiteY33" fmla="*/ 9958 h 10073"/>
                        <a:gd name="connsiteX34" fmla="*/ 929 w 10000"/>
                        <a:gd name="connsiteY34" fmla="*/ 10073 h 10073"/>
                        <a:gd name="connsiteX35" fmla="*/ 643 w 10000"/>
                        <a:gd name="connsiteY35" fmla="*/ 10073 h 10073"/>
                        <a:gd name="connsiteX36" fmla="*/ 429 w 10000"/>
                        <a:gd name="connsiteY36" fmla="*/ 9958 h 10073"/>
                        <a:gd name="connsiteX37" fmla="*/ 286 w 10000"/>
                        <a:gd name="connsiteY37" fmla="*/ 9843 h 10073"/>
                        <a:gd name="connsiteX38" fmla="*/ 71 w 10000"/>
                        <a:gd name="connsiteY38" fmla="*/ 9670 h 10073"/>
                        <a:gd name="connsiteX39" fmla="*/ 0 w 10000"/>
                        <a:gd name="connsiteY39" fmla="*/ 9441 h 10073"/>
                        <a:gd name="connsiteX40" fmla="*/ 71 w 10000"/>
                        <a:gd name="connsiteY40" fmla="*/ 9269 h 10073"/>
                        <a:gd name="connsiteX41" fmla="*/ 71 w 10000"/>
                        <a:gd name="connsiteY41" fmla="*/ 9038 h 10073"/>
                        <a:gd name="connsiteX42" fmla="*/ 5071 w 10000"/>
                        <a:gd name="connsiteY42" fmla="*/ 2142 h 10073"/>
                        <a:gd name="connsiteX43" fmla="*/ 5786 w 10000"/>
                        <a:gd name="connsiteY43" fmla="*/ 1280 h 10073"/>
                        <a:gd name="connsiteX44" fmla="*/ 4286 w 10000"/>
                        <a:gd name="connsiteY44" fmla="*/ 1970 h 10073"/>
                        <a:gd name="connsiteX45" fmla="*/ 3286 w 10000"/>
                        <a:gd name="connsiteY45" fmla="*/ 3464 h 10073"/>
                        <a:gd name="connsiteX46" fmla="*/ 2357 w 10000"/>
                        <a:gd name="connsiteY46" fmla="*/ 3693 h 10073"/>
                        <a:gd name="connsiteX47" fmla="*/ 2214 w 10000"/>
                        <a:gd name="connsiteY47" fmla="*/ 3003 h 10073"/>
                        <a:gd name="connsiteX48" fmla="*/ 3411 w 10000"/>
                        <a:gd name="connsiteY48" fmla="*/ 1315 h 10073"/>
                        <a:gd name="connsiteX49" fmla="*/ 5929 w 10000"/>
                        <a:gd name="connsiteY49"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10000 w 10000"/>
                        <a:gd name="connsiteY8" fmla="*/ 5015 h 10073"/>
                        <a:gd name="connsiteX9" fmla="*/ 9714 w 10000"/>
                        <a:gd name="connsiteY9" fmla="*/ 5245 h 10073"/>
                        <a:gd name="connsiteX10" fmla="*/ 9214 w 10000"/>
                        <a:gd name="connsiteY10" fmla="*/ 5303 h 10073"/>
                        <a:gd name="connsiteX11" fmla="*/ 9000 w 10000"/>
                        <a:gd name="connsiteY11" fmla="*/ 5245 h 10073"/>
                        <a:gd name="connsiteX12" fmla="*/ 8857 w 10000"/>
                        <a:gd name="connsiteY12" fmla="*/ 5073 h 10073"/>
                        <a:gd name="connsiteX13" fmla="*/ 7571 w 10000"/>
                        <a:gd name="connsiteY13" fmla="*/ 3234 h 10073"/>
                        <a:gd name="connsiteX14" fmla="*/ 7571 w 10000"/>
                        <a:gd name="connsiteY14" fmla="*/ 2315 h 10073"/>
                        <a:gd name="connsiteX15" fmla="*/ 5857 w 10000"/>
                        <a:gd name="connsiteY15" fmla="*/ 4728 h 10073"/>
                        <a:gd name="connsiteX16" fmla="*/ 7286 w 10000"/>
                        <a:gd name="connsiteY16" fmla="*/ 6740 h 10073"/>
                        <a:gd name="connsiteX17" fmla="*/ 7429 w 10000"/>
                        <a:gd name="connsiteY17" fmla="*/ 6854 h 10073"/>
                        <a:gd name="connsiteX18" fmla="*/ 7500 w 10000"/>
                        <a:gd name="connsiteY18" fmla="*/ 7084 h 10073"/>
                        <a:gd name="connsiteX19" fmla="*/ 7500 w 10000"/>
                        <a:gd name="connsiteY19" fmla="*/ 9325 h 10073"/>
                        <a:gd name="connsiteX20" fmla="*/ 7429 w 10000"/>
                        <a:gd name="connsiteY20" fmla="*/ 9670 h 10073"/>
                        <a:gd name="connsiteX21" fmla="*/ 7214 w 10000"/>
                        <a:gd name="connsiteY21" fmla="*/ 9901 h 10073"/>
                        <a:gd name="connsiteX22" fmla="*/ 7000 w 10000"/>
                        <a:gd name="connsiteY22" fmla="*/ 9958 h 10073"/>
                        <a:gd name="connsiteX23" fmla="*/ 6643 w 10000"/>
                        <a:gd name="connsiteY23" fmla="*/ 10073 h 10073"/>
                        <a:gd name="connsiteX24" fmla="*/ 6357 w 10000"/>
                        <a:gd name="connsiteY24" fmla="*/ 9958 h 10073"/>
                        <a:gd name="connsiteX25" fmla="*/ 6071 w 10000"/>
                        <a:gd name="connsiteY25" fmla="*/ 9901 h 10073"/>
                        <a:gd name="connsiteX26" fmla="*/ 5857 w 10000"/>
                        <a:gd name="connsiteY26" fmla="*/ 9670 h 10073"/>
                        <a:gd name="connsiteX27" fmla="*/ 5857 w 10000"/>
                        <a:gd name="connsiteY27" fmla="*/ 9325 h 10073"/>
                        <a:gd name="connsiteX28" fmla="*/ 5857 w 10000"/>
                        <a:gd name="connsiteY28" fmla="*/ 7257 h 10073"/>
                        <a:gd name="connsiteX29" fmla="*/ 4571 w 10000"/>
                        <a:gd name="connsiteY29" fmla="*/ 5532 h 10073"/>
                        <a:gd name="connsiteX30" fmla="*/ 1643 w 10000"/>
                        <a:gd name="connsiteY30" fmla="*/ 9728 h 10073"/>
                        <a:gd name="connsiteX31" fmla="*/ 1429 w 10000"/>
                        <a:gd name="connsiteY31" fmla="*/ 9901 h 10073"/>
                        <a:gd name="connsiteX32" fmla="*/ 1214 w 10000"/>
                        <a:gd name="connsiteY32" fmla="*/ 9958 h 10073"/>
                        <a:gd name="connsiteX33" fmla="*/ 929 w 10000"/>
                        <a:gd name="connsiteY33" fmla="*/ 10073 h 10073"/>
                        <a:gd name="connsiteX34" fmla="*/ 643 w 10000"/>
                        <a:gd name="connsiteY34" fmla="*/ 10073 h 10073"/>
                        <a:gd name="connsiteX35" fmla="*/ 429 w 10000"/>
                        <a:gd name="connsiteY35" fmla="*/ 9958 h 10073"/>
                        <a:gd name="connsiteX36" fmla="*/ 286 w 10000"/>
                        <a:gd name="connsiteY36" fmla="*/ 9843 h 10073"/>
                        <a:gd name="connsiteX37" fmla="*/ 71 w 10000"/>
                        <a:gd name="connsiteY37" fmla="*/ 9670 h 10073"/>
                        <a:gd name="connsiteX38" fmla="*/ 0 w 10000"/>
                        <a:gd name="connsiteY38" fmla="*/ 9441 h 10073"/>
                        <a:gd name="connsiteX39" fmla="*/ 71 w 10000"/>
                        <a:gd name="connsiteY39" fmla="*/ 9269 h 10073"/>
                        <a:gd name="connsiteX40" fmla="*/ 71 w 10000"/>
                        <a:gd name="connsiteY40" fmla="*/ 9038 h 10073"/>
                        <a:gd name="connsiteX41" fmla="*/ 5071 w 10000"/>
                        <a:gd name="connsiteY41" fmla="*/ 2142 h 10073"/>
                        <a:gd name="connsiteX42" fmla="*/ 5786 w 10000"/>
                        <a:gd name="connsiteY42" fmla="*/ 1280 h 10073"/>
                        <a:gd name="connsiteX43" fmla="*/ 4286 w 10000"/>
                        <a:gd name="connsiteY43" fmla="*/ 1970 h 10073"/>
                        <a:gd name="connsiteX44" fmla="*/ 3286 w 10000"/>
                        <a:gd name="connsiteY44" fmla="*/ 3464 h 10073"/>
                        <a:gd name="connsiteX45" fmla="*/ 2357 w 10000"/>
                        <a:gd name="connsiteY45" fmla="*/ 3693 h 10073"/>
                        <a:gd name="connsiteX46" fmla="*/ 2214 w 10000"/>
                        <a:gd name="connsiteY46" fmla="*/ 3003 h 10073"/>
                        <a:gd name="connsiteX47" fmla="*/ 3411 w 10000"/>
                        <a:gd name="connsiteY47" fmla="*/ 1315 h 10073"/>
                        <a:gd name="connsiteX48" fmla="*/ 5929 w 10000"/>
                        <a:gd name="connsiteY48" fmla="*/ 73 h 10073"/>
                        <a:gd name="connsiteX0" fmla="*/ 5929 w 10000"/>
                        <a:gd name="connsiteY0" fmla="*/ 73 h 10073"/>
                        <a:gd name="connsiteX1" fmla="*/ 6643 w 10000"/>
                        <a:gd name="connsiteY1" fmla="*/ 73 h 10073"/>
                        <a:gd name="connsiteX2" fmla="*/ 6643 w 10000"/>
                        <a:gd name="connsiteY2" fmla="*/ 73 h 10073"/>
                        <a:gd name="connsiteX3" fmla="*/ 8643 w 10000"/>
                        <a:gd name="connsiteY3" fmla="*/ 992 h 10073"/>
                        <a:gd name="connsiteX4" fmla="*/ 8857 w 10000"/>
                        <a:gd name="connsiteY4" fmla="*/ 1394 h 10073"/>
                        <a:gd name="connsiteX5" fmla="*/ 8857 w 10000"/>
                        <a:gd name="connsiteY5" fmla="*/ 3061 h 10073"/>
                        <a:gd name="connsiteX6" fmla="*/ 9929 w 10000"/>
                        <a:gd name="connsiteY6" fmla="*/ 4613 h 10073"/>
                        <a:gd name="connsiteX7" fmla="*/ 10000 w 10000"/>
                        <a:gd name="connsiteY7" fmla="*/ 4786 h 10073"/>
                        <a:gd name="connsiteX8" fmla="*/ 9714 w 10000"/>
                        <a:gd name="connsiteY8" fmla="*/ 5245 h 10073"/>
                        <a:gd name="connsiteX9" fmla="*/ 9214 w 10000"/>
                        <a:gd name="connsiteY9" fmla="*/ 5303 h 10073"/>
                        <a:gd name="connsiteX10" fmla="*/ 9000 w 10000"/>
                        <a:gd name="connsiteY10" fmla="*/ 5245 h 10073"/>
                        <a:gd name="connsiteX11" fmla="*/ 8857 w 10000"/>
                        <a:gd name="connsiteY11" fmla="*/ 5073 h 10073"/>
                        <a:gd name="connsiteX12" fmla="*/ 7571 w 10000"/>
                        <a:gd name="connsiteY12" fmla="*/ 3234 h 10073"/>
                        <a:gd name="connsiteX13" fmla="*/ 7571 w 10000"/>
                        <a:gd name="connsiteY13" fmla="*/ 2315 h 10073"/>
                        <a:gd name="connsiteX14" fmla="*/ 5857 w 10000"/>
                        <a:gd name="connsiteY14" fmla="*/ 4728 h 10073"/>
                        <a:gd name="connsiteX15" fmla="*/ 7286 w 10000"/>
                        <a:gd name="connsiteY15" fmla="*/ 6740 h 10073"/>
                        <a:gd name="connsiteX16" fmla="*/ 7429 w 10000"/>
                        <a:gd name="connsiteY16" fmla="*/ 6854 h 10073"/>
                        <a:gd name="connsiteX17" fmla="*/ 7500 w 10000"/>
                        <a:gd name="connsiteY17" fmla="*/ 7084 h 10073"/>
                        <a:gd name="connsiteX18" fmla="*/ 7500 w 10000"/>
                        <a:gd name="connsiteY18" fmla="*/ 9325 h 10073"/>
                        <a:gd name="connsiteX19" fmla="*/ 7429 w 10000"/>
                        <a:gd name="connsiteY19" fmla="*/ 9670 h 10073"/>
                        <a:gd name="connsiteX20" fmla="*/ 7214 w 10000"/>
                        <a:gd name="connsiteY20" fmla="*/ 9901 h 10073"/>
                        <a:gd name="connsiteX21" fmla="*/ 7000 w 10000"/>
                        <a:gd name="connsiteY21" fmla="*/ 9958 h 10073"/>
                        <a:gd name="connsiteX22" fmla="*/ 6643 w 10000"/>
                        <a:gd name="connsiteY22" fmla="*/ 10073 h 10073"/>
                        <a:gd name="connsiteX23" fmla="*/ 6357 w 10000"/>
                        <a:gd name="connsiteY23" fmla="*/ 9958 h 10073"/>
                        <a:gd name="connsiteX24" fmla="*/ 6071 w 10000"/>
                        <a:gd name="connsiteY24" fmla="*/ 9901 h 10073"/>
                        <a:gd name="connsiteX25" fmla="*/ 5857 w 10000"/>
                        <a:gd name="connsiteY25" fmla="*/ 9670 h 10073"/>
                        <a:gd name="connsiteX26" fmla="*/ 5857 w 10000"/>
                        <a:gd name="connsiteY26" fmla="*/ 9325 h 10073"/>
                        <a:gd name="connsiteX27" fmla="*/ 5857 w 10000"/>
                        <a:gd name="connsiteY27" fmla="*/ 7257 h 10073"/>
                        <a:gd name="connsiteX28" fmla="*/ 4571 w 10000"/>
                        <a:gd name="connsiteY28" fmla="*/ 5532 h 10073"/>
                        <a:gd name="connsiteX29" fmla="*/ 1643 w 10000"/>
                        <a:gd name="connsiteY29" fmla="*/ 9728 h 10073"/>
                        <a:gd name="connsiteX30" fmla="*/ 1429 w 10000"/>
                        <a:gd name="connsiteY30" fmla="*/ 9901 h 10073"/>
                        <a:gd name="connsiteX31" fmla="*/ 1214 w 10000"/>
                        <a:gd name="connsiteY31" fmla="*/ 9958 h 10073"/>
                        <a:gd name="connsiteX32" fmla="*/ 929 w 10000"/>
                        <a:gd name="connsiteY32" fmla="*/ 10073 h 10073"/>
                        <a:gd name="connsiteX33" fmla="*/ 643 w 10000"/>
                        <a:gd name="connsiteY33" fmla="*/ 10073 h 10073"/>
                        <a:gd name="connsiteX34" fmla="*/ 429 w 10000"/>
                        <a:gd name="connsiteY34" fmla="*/ 9958 h 10073"/>
                        <a:gd name="connsiteX35" fmla="*/ 286 w 10000"/>
                        <a:gd name="connsiteY35" fmla="*/ 9843 h 10073"/>
                        <a:gd name="connsiteX36" fmla="*/ 71 w 10000"/>
                        <a:gd name="connsiteY36" fmla="*/ 9670 h 10073"/>
                        <a:gd name="connsiteX37" fmla="*/ 0 w 10000"/>
                        <a:gd name="connsiteY37" fmla="*/ 9441 h 10073"/>
                        <a:gd name="connsiteX38" fmla="*/ 71 w 10000"/>
                        <a:gd name="connsiteY38" fmla="*/ 9269 h 10073"/>
                        <a:gd name="connsiteX39" fmla="*/ 71 w 10000"/>
                        <a:gd name="connsiteY39" fmla="*/ 9038 h 10073"/>
                        <a:gd name="connsiteX40" fmla="*/ 5071 w 10000"/>
                        <a:gd name="connsiteY40" fmla="*/ 2142 h 10073"/>
                        <a:gd name="connsiteX41" fmla="*/ 5786 w 10000"/>
                        <a:gd name="connsiteY41" fmla="*/ 1280 h 10073"/>
                        <a:gd name="connsiteX42" fmla="*/ 4286 w 10000"/>
                        <a:gd name="connsiteY42" fmla="*/ 1970 h 10073"/>
                        <a:gd name="connsiteX43" fmla="*/ 3286 w 10000"/>
                        <a:gd name="connsiteY43" fmla="*/ 3464 h 10073"/>
                        <a:gd name="connsiteX44" fmla="*/ 2357 w 10000"/>
                        <a:gd name="connsiteY44" fmla="*/ 3693 h 10073"/>
                        <a:gd name="connsiteX45" fmla="*/ 2214 w 10000"/>
                        <a:gd name="connsiteY45" fmla="*/ 3003 h 10073"/>
                        <a:gd name="connsiteX46" fmla="*/ 3411 w 10000"/>
                        <a:gd name="connsiteY46" fmla="*/ 1315 h 10073"/>
                        <a:gd name="connsiteX47" fmla="*/ 5929 w 10000"/>
                        <a:gd name="connsiteY47" fmla="*/ 73 h 10073"/>
                        <a:gd name="connsiteX0" fmla="*/ 5929 w 9973"/>
                        <a:gd name="connsiteY0" fmla="*/ 73 h 10073"/>
                        <a:gd name="connsiteX1" fmla="*/ 6643 w 9973"/>
                        <a:gd name="connsiteY1" fmla="*/ 73 h 10073"/>
                        <a:gd name="connsiteX2" fmla="*/ 6643 w 9973"/>
                        <a:gd name="connsiteY2" fmla="*/ 73 h 10073"/>
                        <a:gd name="connsiteX3" fmla="*/ 8643 w 9973"/>
                        <a:gd name="connsiteY3" fmla="*/ 992 h 10073"/>
                        <a:gd name="connsiteX4" fmla="*/ 8857 w 9973"/>
                        <a:gd name="connsiteY4" fmla="*/ 1394 h 10073"/>
                        <a:gd name="connsiteX5" fmla="*/ 8857 w 9973"/>
                        <a:gd name="connsiteY5" fmla="*/ 3061 h 10073"/>
                        <a:gd name="connsiteX6" fmla="*/ 9929 w 9973"/>
                        <a:gd name="connsiteY6" fmla="*/ 4613 h 10073"/>
                        <a:gd name="connsiteX7" fmla="*/ 9714 w 9973"/>
                        <a:gd name="connsiteY7" fmla="*/ 5245 h 10073"/>
                        <a:gd name="connsiteX8" fmla="*/ 9214 w 9973"/>
                        <a:gd name="connsiteY8" fmla="*/ 5303 h 10073"/>
                        <a:gd name="connsiteX9" fmla="*/ 9000 w 9973"/>
                        <a:gd name="connsiteY9" fmla="*/ 5245 h 10073"/>
                        <a:gd name="connsiteX10" fmla="*/ 8857 w 9973"/>
                        <a:gd name="connsiteY10" fmla="*/ 5073 h 10073"/>
                        <a:gd name="connsiteX11" fmla="*/ 7571 w 9973"/>
                        <a:gd name="connsiteY11" fmla="*/ 3234 h 10073"/>
                        <a:gd name="connsiteX12" fmla="*/ 7571 w 9973"/>
                        <a:gd name="connsiteY12" fmla="*/ 2315 h 10073"/>
                        <a:gd name="connsiteX13" fmla="*/ 5857 w 9973"/>
                        <a:gd name="connsiteY13" fmla="*/ 4728 h 10073"/>
                        <a:gd name="connsiteX14" fmla="*/ 7286 w 9973"/>
                        <a:gd name="connsiteY14" fmla="*/ 6740 h 10073"/>
                        <a:gd name="connsiteX15" fmla="*/ 7429 w 9973"/>
                        <a:gd name="connsiteY15" fmla="*/ 6854 h 10073"/>
                        <a:gd name="connsiteX16" fmla="*/ 7500 w 9973"/>
                        <a:gd name="connsiteY16" fmla="*/ 7084 h 10073"/>
                        <a:gd name="connsiteX17" fmla="*/ 7500 w 9973"/>
                        <a:gd name="connsiteY17" fmla="*/ 9325 h 10073"/>
                        <a:gd name="connsiteX18" fmla="*/ 7429 w 9973"/>
                        <a:gd name="connsiteY18" fmla="*/ 9670 h 10073"/>
                        <a:gd name="connsiteX19" fmla="*/ 7214 w 9973"/>
                        <a:gd name="connsiteY19" fmla="*/ 9901 h 10073"/>
                        <a:gd name="connsiteX20" fmla="*/ 7000 w 9973"/>
                        <a:gd name="connsiteY20" fmla="*/ 9958 h 10073"/>
                        <a:gd name="connsiteX21" fmla="*/ 6643 w 9973"/>
                        <a:gd name="connsiteY21" fmla="*/ 10073 h 10073"/>
                        <a:gd name="connsiteX22" fmla="*/ 6357 w 9973"/>
                        <a:gd name="connsiteY22" fmla="*/ 9958 h 10073"/>
                        <a:gd name="connsiteX23" fmla="*/ 6071 w 9973"/>
                        <a:gd name="connsiteY23" fmla="*/ 9901 h 10073"/>
                        <a:gd name="connsiteX24" fmla="*/ 5857 w 9973"/>
                        <a:gd name="connsiteY24" fmla="*/ 9670 h 10073"/>
                        <a:gd name="connsiteX25" fmla="*/ 5857 w 9973"/>
                        <a:gd name="connsiteY25" fmla="*/ 9325 h 10073"/>
                        <a:gd name="connsiteX26" fmla="*/ 5857 w 9973"/>
                        <a:gd name="connsiteY26" fmla="*/ 7257 h 10073"/>
                        <a:gd name="connsiteX27" fmla="*/ 4571 w 9973"/>
                        <a:gd name="connsiteY27" fmla="*/ 5532 h 10073"/>
                        <a:gd name="connsiteX28" fmla="*/ 1643 w 9973"/>
                        <a:gd name="connsiteY28" fmla="*/ 9728 h 10073"/>
                        <a:gd name="connsiteX29" fmla="*/ 1429 w 9973"/>
                        <a:gd name="connsiteY29" fmla="*/ 9901 h 10073"/>
                        <a:gd name="connsiteX30" fmla="*/ 1214 w 9973"/>
                        <a:gd name="connsiteY30" fmla="*/ 9958 h 10073"/>
                        <a:gd name="connsiteX31" fmla="*/ 929 w 9973"/>
                        <a:gd name="connsiteY31" fmla="*/ 10073 h 10073"/>
                        <a:gd name="connsiteX32" fmla="*/ 643 w 9973"/>
                        <a:gd name="connsiteY32" fmla="*/ 10073 h 10073"/>
                        <a:gd name="connsiteX33" fmla="*/ 429 w 9973"/>
                        <a:gd name="connsiteY33" fmla="*/ 9958 h 10073"/>
                        <a:gd name="connsiteX34" fmla="*/ 286 w 9973"/>
                        <a:gd name="connsiteY34" fmla="*/ 9843 h 10073"/>
                        <a:gd name="connsiteX35" fmla="*/ 71 w 9973"/>
                        <a:gd name="connsiteY35" fmla="*/ 9670 h 10073"/>
                        <a:gd name="connsiteX36" fmla="*/ 0 w 9973"/>
                        <a:gd name="connsiteY36" fmla="*/ 9441 h 10073"/>
                        <a:gd name="connsiteX37" fmla="*/ 71 w 9973"/>
                        <a:gd name="connsiteY37" fmla="*/ 9269 h 10073"/>
                        <a:gd name="connsiteX38" fmla="*/ 71 w 9973"/>
                        <a:gd name="connsiteY38" fmla="*/ 9038 h 10073"/>
                        <a:gd name="connsiteX39" fmla="*/ 5071 w 9973"/>
                        <a:gd name="connsiteY39" fmla="*/ 2142 h 10073"/>
                        <a:gd name="connsiteX40" fmla="*/ 5786 w 9973"/>
                        <a:gd name="connsiteY40" fmla="*/ 1280 h 10073"/>
                        <a:gd name="connsiteX41" fmla="*/ 4286 w 9973"/>
                        <a:gd name="connsiteY41" fmla="*/ 1970 h 10073"/>
                        <a:gd name="connsiteX42" fmla="*/ 3286 w 9973"/>
                        <a:gd name="connsiteY42" fmla="*/ 3464 h 10073"/>
                        <a:gd name="connsiteX43" fmla="*/ 2357 w 9973"/>
                        <a:gd name="connsiteY43" fmla="*/ 3693 h 10073"/>
                        <a:gd name="connsiteX44" fmla="*/ 2214 w 9973"/>
                        <a:gd name="connsiteY44" fmla="*/ 3003 h 10073"/>
                        <a:gd name="connsiteX45" fmla="*/ 3411 w 9973"/>
                        <a:gd name="connsiteY45" fmla="*/ 1315 h 10073"/>
                        <a:gd name="connsiteX46" fmla="*/ 5929 w 9973"/>
                        <a:gd name="connsiteY46" fmla="*/ 73 h 10073"/>
                        <a:gd name="connsiteX0" fmla="*/ 5945 w 10000"/>
                        <a:gd name="connsiteY0" fmla="*/ 72 h 10000"/>
                        <a:gd name="connsiteX1" fmla="*/ 6661 w 10000"/>
                        <a:gd name="connsiteY1" fmla="*/ 72 h 10000"/>
                        <a:gd name="connsiteX2" fmla="*/ 6661 w 10000"/>
                        <a:gd name="connsiteY2" fmla="*/ 72 h 10000"/>
                        <a:gd name="connsiteX3" fmla="*/ 8666 w 10000"/>
                        <a:gd name="connsiteY3" fmla="*/ 985 h 10000"/>
                        <a:gd name="connsiteX4" fmla="*/ 8881 w 10000"/>
                        <a:gd name="connsiteY4" fmla="*/ 1384 h 10000"/>
                        <a:gd name="connsiteX5" fmla="*/ 8881 w 10000"/>
                        <a:gd name="connsiteY5" fmla="*/ 3039 h 10000"/>
                        <a:gd name="connsiteX6" fmla="*/ 9956 w 10000"/>
                        <a:gd name="connsiteY6" fmla="*/ 4580 h 10000"/>
                        <a:gd name="connsiteX7" fmla="*/ 9740 w 10000"/>
                        <a:gd name="connsiteY7" fmla="*/ 5207 h 10000"/>
                        <a:gd name="connsiteX8" fmla="*/ 9024 w 10000"/>
                        <a:gd name="connsiteY8" fmla="*/ 5207 h 10000"/>
                        <a:gd name="connsiteX9" fmla="*/ 8881 w 10000"/>
                        <a:gd name="connsiteY9" fmla="*/ 5036 h 10000"/>
                        <a:gd name="connsiteX10" fmla="*/ 7591 w 10000"/>
                        <a:gd name="connsiteY10" fmla="*/ 3211 h 10000"/>
                        <a:gd name="connsiteX11" fmla="*/ 7591 w 10000"/>
                        <a:gd name="connsiteY11" fmla="*/ 2298 h 10000"/>
                        <a:gd name="connsiteX12" fmla="*/ 5873 w 10000"/>
                        <a:gd name="connsiteY12" fmla="*/ 4694 h 10000"/>
                        <a:gd name="connsiteX13" fmla="*/ 7306 w 10000"/>
                        <a:gd name="connsiteY13" fmla="*/ 6691 h 10000"/>
                        <a:gd name="connsiteX14" fmla="*/ 7449 w 10000"/>
                        <a:gd name="connsiteY14" fmla="*/ 6804 h 10000"/>
                        <a:gd name="connsiteX15" fmla="*/ 7520 w 10000"/>
                        <a:gd name="connsiteY15" fmla="*/ 7033 h 10000"/>
                        <a:gd name="connsiteX16" fmla="*/ 7520 w 10000"/>
                        <a:gd name="connsiteY16" fmla="*/ 9257 h 10000"/>
                        <a:gd name="connsiteX17" fmla="*/ 7449 w 10000"/>
                        <a:gd name="connsiteY17" fmla="*/ 9600 h 10000"/>
                        <a:gd name="connsiteX18" fmla="*/ 7234 w 10000"/>
                        <a:gd name="connsiteY18" fmla="*/ 9829 h 10000"/>
                        <a:gd name="connsiteX19" fmla="*/ 7019 w 10000"/>
                        <a:gd name="connsiteY19" fmla="*/ 9886 h 10000"/>
                        <a:gd name="connsiteX20" fmla="*/ 6661 w 10000"/>
                        <a:gd name="connsiteY20" fmla="*/ 10000 h 10000"/>
                        <a:gd name="connsiteX21" fmla="*/ 6374 w 10000"/>
                        <a:gd name="connsiteY21" fmla="*/ 9886 h 10000"/>
                        <a:gd name="connsiteX22" fmla="*/ 6087 w 10000"/>
                        <a:gd name="connsiteY22" fmla="*/ 9829 h 10000"/>
                        <a:gd name="connsiteX23" fmla="*/ 5873 w 10000"/>
                        <a:gd name="connsiteY23" fmla="*/ 9600 h 10000"/>
                        <a:gd name="connsiteX24" fmla="*/ 5873 w 10000"/>
                        <a:gd name="connsiteY24" fmla="*/ 9257 h 10000"/>
                        <a:gd name="connsiteX25" fmla="*/ 5873 w 10000"/>
                        <a:gd name="connsiteY25" fmla="*/ 7204 h 10000"/>
                        <a:gd name="connsiteX26" fmla="*/ 4583 w 10000"/>
                        <a:gd name="connsiteY26" fmla="*/ 5492 h 10000"/>
                        <a:gd name="connsiteX27" fmla="*/ 1647 w 10000"/>
                        <a:gd name="connsiteY27" fmla="*/ 9658 h 10000"/>
                        <a:gd name="connsiteX28" fmla="*/ 1433 w 10000"/>
                        <a:gd name="connsiteY28" fmla="*/ 9829 h 10000"/>
                        <a:gd name="connsiteX29" fmla="*/ 1217 w 10000"/>
                        <a:gd name="connsiteY29" fmla="*/ 9886 h 10000"/>
                        <a:gd name="connsiteX30" fmla="*/ 932 w 10000"/>
                        <a:gd name="connsiteY30" fmla="*/ 10000 h 10000"/>
                        <a:gd name="connsiteX31" fmla="*/ 645 w 10000"/>
                        <a:gd name="connsiteY31" fmla="*/ 10000 h 10000"/>
                        <a:gd name="connsiteX32" fmla="*/ 430 w 10000"/>
                        <a:gd name="connsiteY32" fmla="*/ 9886 h 10000"/>
                        <a:gd name="connsiteX33" fmla="*/ 287 w 10000"/>
                        <a:gd name="connsiteY33" fmla="*/ 9772 h 10000"/>
                        <a:gd name="connsiteX34" fmla="*/ 71 w 10000"/>
                        <a:gd name="connsiteY34" fmla="*/ 9600 h 10000"/>
                        <a:gd name="connsiteX35" fmla="*/ 0 w 10000"/>
                        <a:gd name="connsiteY35" fmla="*/ 9373 h 10000"/>
                        <a:gd name="connsiteX36" fmla="*/ 71 w 10000"/>
                        <a:gd name="connsiteY36" fmla="*/ 9202 h 10000"/>
                        <a:gd name="connsiteX37" fmla="*/ 71 w 10000"/>
                        <a:gd name="connsiteY37" fmla="*/ 8973 h 10000"/>
                        <a:gd name="connsiteX38" fmla="*/ 5085 w 10000"/>
                        <a:gd name="connsiteY38" fmla="*/ 2126 h 10000"/>
                        <a:gd name="connsiteX39" fmla="*/ 5802 w 10000"/>
                        <a:gd name="connsiteY39" fmla="*/ 1271 h 10000"/>
                        <a:gd name="connsiteX40" fmla="*/ 4298 w 10000"/>
                        <a:gd name="connsiteY40" fmla="*/ 1956 h 10000"/>
                        <a:gd name="connsiteX41" fmla="*/ 3295 w 10000"/>
                        <a:gd name="connsiteY41" fmla="*/ 3439 h 10000"/>
                        <a:gd name="connsiteX42" fmla="*/ 2363 w 10000"/>
                        <a:gd name="connsiteY42" fmla="*/ 3666 h 10000"/>
                        <a:gd name="connsiteX43" fmla="*/ 2220 w 10000"/>
                        <a:gd name="connsiteY43" fmla="*/ 2981 h 10000"/>
                        <a:gd name="connsiteX44" fmla="*/ 3420 w 10000"/>
                        <a:gd name="connsiteY44" fmla="*/ 1305 h 10000"/>
                        <a:gd name="connsiteX45" fmla="*/ 5945 w 10000"/>
                        <a:gd name="connsiteY45" fmla="*/ 72 h 10000"/>
                        <a:gd name="connsiteX0" fmla="*/ 5945 w 10000"/>
                        <a:gd name="connsiteY0" fmla="*/ 72 h 10000"/>
                        <a:gd name="connsiteX1" fmla="*/ 6661 w 10000"/>
                        <a:gd name="connsiteY1" fmla="*/ 72 h 10000"/>
                        <a:gd name="connsiteX2" fmla="*/ 6661 w 10000"/>
                        <a:gd name="connsiteY2" fmla="*/ 72 h 10000"/>
                        <a:gd name="connsiteX3" fmla="*/ 8666 w 10000"/>
                        <a:gd name="connsiteY3" fmla="*/ 985 h 10000"/>
                        <a:gd name="connsiteX4" fmla="*/ 8881 w 10000"/>
                        <a:gd name="connsiteY4" fmla="*/ 1384 h 10000"/>
                        <a:gd name="connsiteX5" fmla="*/ 8881 w 10000"/>
                        <a:gd name="connsiteY5" fmla="*/ 3039 h 10000"/>
                        <a:gd name="connsiteX6" fmla="*/ 9956 w 10000"/>
                        <a:gd name="connsiteY6" fmla="*/ 4580 h 10000"/>
                        <a:gd name="connsiteX7" fmla="*/ 9740 w 10000"/>
                        <a:gd name="connsiteY7" fmla="*/ 5207 h 10000"/>
                        <a:gd name="connsiteX8" fmla="*/ 8881 w 10000"/>
                        <a:gd name="connsiteY8" fmla="*/ 5036 h 10000"/>
                        <a:gd name="connsiteX9" fmla="*/ 7591 w 10000"/>
                        <a:gd name="connsiteY9" fmla="*/ 3211 h 10000"/>
                        <a:gd name="connsiteX10" fmla="*/ 7591 w 10000"/>
                        <a:gd name="connsiteY10" fmla="*/ 2298 h 10000"/>
                        <a:gd name="connsiteX11" fmla="*/ 5873 w 10000"/>
                        <a:gd name="connsiteY11" fmla="*/ 4694 h 10000"/>
                        <a:gd name="connsiteX12" fmla="*/ 7306 w 10000"/>
                        <a:gd name="connsiteY12" fmla="*/ 6691 h 10000"/>
                        <a:gd name="connsiteX13" fmla="*/ 7449 w 10000"/>
                        <a:gd name="connsiteY13" fmla="*/ 6804 h 10000"/>
                        <a:gd name="connsiteX14" fmla="*/ 7520 w 10000"/>
                        <a:gd name="connsiteY14" fmla="*/ 7033 h 10000"/>
                        <a:gd name="connsiteX15" fmla="*/ 7520 w 10000"/>
                        <a:gd name="connsiteY15" fmla="*/ 9257 h 10000"/>
                        <a:gd name="connsiteX16" fmla="*/ 7449 w 10000"/>
                        <a:gd name="connsiteY16" fmla="*/ 9600 h 10000"/>
                        <a:gd name="connsiteX17" fmla="*/ 7234 w 10000"/>
                        <a:gd name="connsiteY17" fmla="*/ 9829 h 10000"/>
                        <a:gd name="connsiteX18" fmla="*/ 7019 w 10000"/>
                        <a:gd name="connsiteY18" fmla="*/ 9886 h 10000"/>
                        <a:gd name="connsiteX19" fmla="*/ 6661 w 10000"/>
                        <a:gd name="connsiteY19" fmla="*/ 10000 h 10000"/>
                        <a:gd name="connsiteX20" fmla="*/ 6374 w 10000"/>
                        <a:gd name="connsiteY20" fmla="*/ 9886 h 10000"/>
                        <a:gd name="connsiteX21" fmla="*/ 6087 w 10000"/>
                        <a:gd name="connsiteY21" fmla="*/ 9829 h 10000"/>
                        <a:gd name="connsiteX22" fmla="*/ 5873 w 10000"/>
                        <a:gd name="connsiteY22" fmla="*/ 9600 h 10000"/>
                        <a:gd name="connsiteX23" fmla="*/ 5873 w 10000"/>
                        <a:gd name="connsiteY23" fmla="*/ 9257 h 10000"/>
                        <a:gd name="connsiteX24" fmla="*/ 5873 w 10000"/>
                        <a:gd name="connsiteY24" fmla="*/ 7204 h 10000"/>
                        <a:gd name="connsiteX25" fmla="*/ 4583 w 10000"/>
                        <a:gd name="connsiteY25" fmla="*/ 5492 h 10000"/>
                        <a:gd name="connsiteX26" fmla="*/ 1647 w 10000"/>
                        <a:gd name="connsiteY26" fmla="*/ 9658 h 10000"/>
                        <a:gd name="connsiteX27" fmla="*/ 1433 w 10000"/>
                        <a:gd name="connsiteY27" fmla="*/ 9829 h 10000"/>
                        <a:gd name="connsiteX28" fmla="*/ 1217 w 10000"/>
                        <a:gd name="connsiteY28" fmla="*/ 9886 h 10000"/>
                        <a:gd name="connsiteX29" fmla="*/ 932 w 10000"/>
                        <a:gd name="connsiteY29" fmla="*/ 10000 h 10000"/>
                        <a:gd name="connsiteX30" fmla="*/ 645 w 10000"/>
                        <a:gd name="connsiteY30" fmla="*/ 10000 h 10000"/>
                        <a:gd name="connsiteX31" fmla="*/ 430 w 10000"/>
                        <a:gd name="connsiteY31" fmla="*/ 9886 h 10000"/>
                        <a:gd name="connsiteX32" fmla="*/ 287 w 10000"/>
                        <a:gd name="connsiteY32" fmla="*/ 9772 h 10000"/>
                        <a:gd name="connsiteX33" fmla="*/ 71 w 10000"/>
                        <a:gd name="connsiteY33" fmla="*/ 9600 h 10000"/>
                        <a:gd name="connsiteX34" fmla="*/ 0 w 10000"/>
                        <a:gd name="connsiteY34" fmla="*/ 9373 h 10000"/>
                        <a:gd name="connsiteX35" fmla="*/ 71 w 10000"/>
                        <a:gd name="connsiteY35" fmla="*/ 9202 h 10000"/>
                        <a:gd name="connsiteX36" fmla="*/ 71 w 10000"/>
                        <a:gd name="connsiteY36" fmla="*/ 8973 h 10000"/>
                        <a:gd name="connsiteX37" fmla="*/ 5085 w 10000"/>
                        <a:gd name="connsiteY37" fmla="*/ 2126 h 10000"/>
                        <a:gd name="connsiteX38" fmla="*/ 5802 w 10000"/>
                        <a:gd name="connsiteY38" fmla="*/ 1271 h 10000"/>
                        <a:gd name="connsiteX39" fmla="*/ 4298 w 10000"/>
                        <a:gd name="connsiteY39" fmla="*/ 1956 h 10000"/>
                        <a:gd name="connsiteX40" fmla="*/ 3295 w 10000"/>
                        <a:gd name="connsiteY40" fmla="*/ 3439 h 10000"/>
                        <a:gd name="connsiteX41" fmla="*/ 2363 w 10000"/>
                        <a:gd name="connsiteY41" fmla="*/ 3666 h 10000"/>
                        <a:gd name="connsiteX42" fmla="*/ 2220 w 10000"/>
                        <a:gd name="connsiteY42" fmla="*/ 2981 h 10000"/>
                        <a:gd name="connsiteX43" fmla="*/ 3420 w 10000"/>
                        <a:gd name="connsiteY43" fmla="*/ 1305 h 10000"/>
                        <a:gd name="connsiteX44" fmla="*/ 5945 w 10000"/>
                        <a:gd name="connsiteY44" fmla="*/ 72 h 10000"/>
                        <a:gd name="connsiteX0" fmla="*/ 5945 w 10000"/>
                        <a:gd name="connsiteY0" fmla="*/ 72 h 10000"/>
                        <a:gd name="connsiteX1" fmla="*/ 6661 w 10000"/>
                        <a:gd name="connsiteY1" fmla="*/ 72 h 10000"/>
                        <a:gd name="connsiteX2" fmla="*/ 6661 w 10000"/>
                        <a:gd name="connsiteY2" fmla="*/ 72 h 10000"/>
                        <a:gd name="connsiteX3" fmla="*/ 8666 w 10000"/>
                        <a:gd name="connsiteY3" fmla="*/ 985 h 10000"/>
                        <a:gd name="connsiteX4" fmla="*/ 8881 w 10000"/>
                        <a:gd name="connsiteY4" fmla="*/ 1384 h 10000"/>
                        <a:gd name="connsiteX5" fmla="*/ 8881 w 10000"/>
                        <a:gd name="connsiteY5" fmla="*/ 3039 h 10000"/>
                        <a:gd name="connsiteX6" fmla="*/ 9956 w 10000"/>
                        <a:gd name="connsiteY6" fmla="*/ 4580 h 10000"/>
                        <a:gd name="connsiteX7" fmla="*/ 9740 w 10000"/>
                        <a:gd name="connsiteY7" fmla="*/ 5207 h 10000"/>
                        <a:gd name="connsiteX8" fmla="*/ 8881 w 10000"/>
                        <a:gd name="connsiteY8" fmla="*/ 5036 h 10000"/>
                        <a:gd name="connsiteX9" fmla="*/ 7591 w 10000"/>
                        <a:gd name="connsiteY9" fmla="*/ 3211 h 10000"/>
                        <a:gd name="connsiteX10" fmla="*/ 7591 w 10000"/>
                        <a:gd name="connsiteY10" fmla="*/ 2298 h 10000"/>
                        <a:gd name="connsiteX11" fmla="*/ 5873 w 10000"/>
                        <a:gd name="connsiteY11" fmla="*/ 4694 h 10000"/>
                        <a:gd name="connsiteX12" fmla="*/ 7306 w 10000"/>
                        <a:gd name="connsiteY12" fmla="*/ 6691 h 10000"/>
                        <a:gd name="connsiteX13" fmla="*/ 7449 w 10000"/>
                        <a:gd name="connsiteY13" fmla="*/ 6804 h 10000"/>
                        <a:gd name="connsiteX14" fmla="*/ 7520 w 10000"/>
                        <a:gd name="connsiteY14" fmla="*/ 7033 h 10000"/>
                        <a:gd name="connsiteX15" fmla="*/ 7520 w 10000"/>
                        <a:gd name="connsiteY15" fmla="*/ 9257 h 10000"/>
                        <a:gd name="connsiteX16" fmla="*/ 7449 w 10000"/>
                        <a:gd name="connsiteY16" fmla="*/ 9600 h 10000"/>
                        <a:gd name="connsiteX17" fmla="*/ 7234 w 10000"/>
                        <a:gd name="connsiteY17" fmla="*/ 9829 h 10000"/>
                        <a:gd name="connsiteX18" fmla="*/ 7019 w 10000"/>
                        <a:gd name="connsiteY18" fmla="*/ 9886 h 10000"/>
                        <a:gd name="connsiteX19" fmla="*/ 6661 w 10000"/>
                        <a:gd name="connsiteY19" fmla="*/ 10000 h 10000"/>
                        <a:gd name="connsiteX20" fmla="*/ 6374 w 10000"/>
                        <a:gd name="connsiteY20" fmla="*/ 9886 h 10000"/>
                        <a:gd name="connsiteX21" fmla="*/ 6087 w 10000"/>
                        <a:gd name="connsiteY21" fmla="*/ 9829 h 10000"/>
                        <a:gd name="connsiteX22" fmla="*/ 5873 w 10000"/>
                        <a:gd name="connsiteY22" fmla="*/ 9600 h 10000"/>
                        <a:gd name="connsiteX23" fmla="*/ 5873 w 10000"/>
                        <a:gd name="connsiteY23" fmla="*/ 9257 h 10000"/>
                        <a:gd name="connsiteX24" fmla="*/ 5873 w 10000"/>
                        <a:gd name="connsiteY24" fmla="*/ 7204 h 10000"/>
                        <a:gd name="connsiteX25" fmla="*/ 4583 w 10000"/>
                        <a:gd name="connsiteY25" fmla="*/ 5492 h 10000"/>
                        <a:gd name="connsiteX26" fmla="*/ 1647 w 10000"/>
                        <a:gd name="connsiteY26" fmla="*/ 9658 h 10000"/>
                        <a:gd name="connsiteX27" fmla="*/ 1433 w 10000"/>
                        <a:gd name="connsiteY27" fmla="*/ 9829 h 10000"/>
                        <a:gd name="connsiteX28" fmla="*/ 1217 w 10000"/>
                        <a:gd name="connsiteY28" fmla="*/ 9886 h 10000"/>
                        <a:gd name="connsiteX29" fmla="*/ 932 w 10000"/>
                        <a:gd name="connsiteY29" fmla="*/ 10000 h 10000"/>
                        <a:gd name="connsiteX30" fmla="*/ 645 w 10000"/>
                        <a:gd name="connsiteY30" fmla="*/ 10000 h 10000"/>
                        <a:gd name="connsiteX31" fmla="*/ 430 w 10000"/>
                        <a:gd name="connsiteY31" fmla="*/ 9886 h 10000"/>
                        <a:gd name="connsiteX32" fmla="*/ 287 w 10000"/>
                        <a:gd name="connsiteY32" fmla="*/ 9772 h 10000"/>
                        <a:gd name="connsiteX33" fmla="*/ 71 w 10000"/>
                        <a:gd name="connsiteY33" fmla="*/ 9600 h 10000"/>
                        <a:gd name="connsiteX34" fmla="*/ 0 w 10000"/>
                        <a:gd name="connsiteY34" fmla="*/ 9373 h 10000"/>
                        <a:gd name="connsiteX35" fmla="*/ 71 w 10000"/>
                        <a:gd name="connsiteY35" fmla="*/ 9202 h 10000"/>
                        <a:gd name="connsiteX36" fmla="*/ 71 w 10000"/>
                        <a:gd name="connsiteY36" fmla="*/ 8973 h 10000"/>
                        <a:gd name="connsiteX37" fmla="*/ 5085 w 10000"/>
                        <a:gd name="connsiteY37" fmla="*/ 2126 h 10000"/>
                        <a:gd name="connsiteX38" fmla="*/ 5802 w 10000"/>
                        <a:gd name="connsiteY38" fmla="*/ 1271 h 10000"/>
                        <a:gd name="connsiteX39" fmla="*/ 4298 w 10000"/>
                        <a:gd name="connsiteY39" fmla="*/ 1956 h 10000"/>
                        <a:gd name="connsiteX40" fmla="*/ 3295 w 10000"/>
                        <a:gd name="connsiteY40" fmla="*/ 3439 h 10000"/>
                        <a:gd name="connsiteX41" fmla="*/ 2363 w 10000"/>
                        <a:gd name="connsiteY41" fmla="*/ 3666 h 10000"/>
                        <a:gd name="connsiteX42" fmla="*/ 2220 w 10000"/>
                        <a:gd name="connsiteY42" fmla="*/ 2981 h 10000"/>
                        <a:gd name="connsiteX43" fmla="*/ 3420 w 10000"/>
                        <a:gd name="connsiteY43" fmla="*/ 1305 h 10000"/>
                        <a:gd name="connsiteX44" fmla="*/ 5945 w 10000"/>
                        <a:gd name="connsiteY44" fmla="*/ 72 h 10000"/>
                        <a:gd name="connsiteX0" fmla="*/ 5945 w 10000"/>
                        <a:gd name="connsiteY0" fmla="*/ 72 h 10000"/>
                        <a:gd name="connsiteX1" fmla="*/ 6661 w 10000"/>
                        <a:gd name="connsiteY1" fmla="*/ 72 h 10000"/>
                        <a:gd name="connsiteX2" fmla="*/ 6661 w 10000"/>
                        <a:gd name="connsiteY2" fmla="*/ 72 h 10000"/>
                        <a:gd name="connsiteX3" fmla="*/ 8666 w 10000"/>
                        <a:gd name="connsiteY3" fmla="*/ 985 h 10000"/>
                        <a:gd name="connsiteX4" fmla="*/ 8881 w 10000"/>
                        <a:gd name="connsiteY4" fmla="*/ 1384 h 10000"/>
                        <a:gd name="connsiteX5" fmla="*/ 8881 w 10000"/>
                        <a:gd name="connsiteY5" fmla="*/ 3039 h 10000"/>
                        <a:gd name="connsiteX6" fmla="*/ 9956 w 10000"/>
                        <a:gd name="connsiteY6" fmla="*/ 4580 h 10000"/>
                        <a:gd name="connsiteX7" fmla="*/ 9740 w 10000"/>
                        <a:gd name="connsiteY7" fmla="*/ 5207 h 10000"/>
                        <a:gd name="connsiteX8" fmla="*/ 8881 w 10000"/>
                        <a:gd name="connsiteY8" fmla="*/ 5036 h 10000"/>
                        <a:gd name="connsiteX9" fmla="*/ 7591 w 10000"/>
                        <a:gd name="connsiteY9" fmla="*/ 3211 h 10000"/>
                        <a:gd name="connsiteX10" fmla="*/ 7591 w 10000"/>
                        <a:gd name="connsiteY10" fmla="*/ 2298 h 10000"/>
                        <a:gd name="connsiteX11" fmla="*/ 5873 w 10000"/>
                        <a:gd name="connsiteY11" fmla="*/ 4694 h 10000"/>
                        <a:gd name="connsiteX12" fmla="*/ 7306 w 10000"/>
                        <a:gd name="connsiteY12" fmla="*/ 6691 h 10000"/>
                        <a:gd name="connsiteX13" fmla="*/ 7449 w 10000"/>
                        <a:gd name="connsiteY13" fmla="*/ 6804 h 10000"/>
                        <a:gd name="connsiteX14" fmla="*/ 7520 w 10000"/>
                        <a:gd name="connsiteY14" fmla="*/ 7033 h 10000"/>
                        <a:gd name="connsiteX15" fmla="*/ 7520 w 10000"/>
                        <a:gd name="connsiteY15" fmla="*/ 9257 h 10000"/>
                        <a:gd name="connsiteX16" fmla="*/ 7449 w 10000"/>
                        <a:gd name="connsiteY16" fmla="*/ 9600 h 10000"/>
                        <a:gd name="connsiteX17" fmla="*/ 7234 w 10000"/>
                        <a:gd name="connsiteY17" fmla="*/ 9829 h 10000"/>
                        <a:gd name="connsiteX18" fmla="*/ 7019 w 10000"/>
                        <a:gd name="connsiteY18" fmla="*/ 9886 h 10000"/>
                        <a:gd name="connsiteX19" fmla="*/ 6661 w 10000"/>
                        <a:gd name="connsiteY19" fmla="*/ 10000 h 10000"/>
                        <a:gd name="connsiteX20" fmla="*/ 6374 w 10000"/>
                        <a:gd name="connsiteY20" fmla="*/ 9886 h 10000"/>
                        <a:gd name="connsiteX21" fmla="*/ 6087 w 10000"/>
                        <a:gd name="connsiteY21" fmla="*/ 9829 h 10000"/>
                        <a:gd name="connsiteX22" fmla="*/ 5873 w 10000"/>
                        <a:gd name="connsiteY22" fmla="*/ 9600 h 10000"/>
                        <a:gd name="connsiteX23" fmla="*/ 5873 w 10000"/>
                        <a:gd name="connsiteY23" fmla="*/ 9257 h 10000"/>
                        <a:gd name="connsiteX24" fmla="*/ 5873 w 10000"/>
                        <a:gd name="connsiteY24" fmla="*/ 7204 h 10000"/>
                        <a:gd name="connsiteX25" fmla="*/ 4583 w 10000"/>
                        <a:gd name="connsiteY25" fmla="*/ 5492 h 10000"/>
                        <a:gd name="connsiteX26" fmla="*/ 1647 w 10000"/>
                        <a:gd name="connsiteY26" fmla="*/ 9658 h 10000"/>
                        <a:gd name="connsiteX27" fmla="*/ 1433 w 10000"/>
                        <a:gd name="connsiteY27" fmla="*/ 9829 h 10000"/>
                        <a:gd name="connsiteX28" fmla="*/ 1217 w 10000"/>
                        <a:gd name="connsiteY28" fmla="*/ 9886 h 10000"/>
                        <a:gd name="connsiteX29" fmla="*/ 932 w 10000"/>
                        <a:gd name="connsiteY29" fmla="*/ 10000 h 10000"/>
                        <a:gd name="connsiteX30" fmla="*/ 645 w 10000"/>
                        <a:gd name="connsiteY30" fmla="*/ 10000 h 10000"/>
                        <a:gd name="connsiteX31" fmla="*/ 430 w 10000"/>
                        <a:gd name="connsiteY31" fmla="*/ 9886 h 10000"/>
                        <a:gd name="connsiteX32" fmla="*/ 287 w 10000"/>
                        <a:gd name="connsiteY32" fmla="*/ 9772 h 10000"/>
                        <a:gd name="connsiteX33" fmla="*/ 71 w 10000"/>
                        <a:gd name="connsiteY33" fmla="*/ 9600 h 10000"/>
                        <a:gd name="connsiteX34" fmla="*/ 0 w 10000"/>
                        <a:gd name="connsiteY34" fmla="*/ 9373 h 10000"/>
                        <a:gd name="connsiteX35" fmla="*/ 71 w 10000"/>
                        <a:gd name="connsiteY35" fmla="*/ 9202 h 10000"/>
                        <a:gd name="connsiteX36" fmla="*/ 71 w 10000"/>
                        <a:gd name="connsiteY36" fmla="*/ 8973 h 10000"/>
                        <a:gd name="connsiteX37" fmla="*/ 5085 w 10000"/>
                        <a:gd name="connsiteY37" fmla="*/ 2126 h 10000"/>
                        <a:gd name="connsiteX38" fmla="*/ 5802 w 10000"/>
                        <a:gd name="connsiteY38" fmla="*/ 1271 h 10000"/>
                        <a:gd name="connsiteX39" fmla="*/ 4298 w 10000"/>
                        <a:gd name="connsiteY39" fmla="*/ 1956 h 10000"/>
                        <a:gd name="connsiteX40" fmla="*/ 3295 w 10000"/>
                        <a:gd name="connsiteY40" fmla="*/ 3439 h 10000"/>
                        <a:gd name="connsiteX41" fmla="*/ 2363 w 10000"/>
                        <a:gd name="connsiteY41" fmla="*/ 3666 h 10000"/>
                        <a:gd name="connsiteX42" fmla="*/ 2220 w 10000"/>
                        <a:gd name="connsiteY42" fmla="*/ 2981 h 10000"/>
                        <a:gd name="connsiteX43" fmla="*/ 3420 w 10000"/>
                        <a:gd name="connsiteY43" fmla="*/ 1305 h 10000"/>
                        <a:gd name="connsiteX44" fmla="*/ 5945 w 10000"/>
                        <a:gd name="connsiteY44" fmla="*/ 72 h 10000"/>
                        <a:gd name="connsiteX0" fmla="*/ 5945 w 10007"/>
                        <a:gd name="connsiteY0" fmla="*/ 72 h 10000"/>
                        <a:gd name="connsiteX1" fmla="*/ 6661 w 10007"/>
                        <a:gd name="connsiteY1" fmla="*/ 72 h 10000"/>
                        <a:gd name="connsiteX2" fmla="*/ 6661 w 10007"/>
                        <a:gd name="connsiteY2" fmla="*/ 72 h 10000"/>
                        <a:gd name="connsiteX3" fmla="*/ 8666 w 10007"/>
                        <a:gd name="connsiteY3" fmla="*/ 985 h 10000"/>
                        <a:gd name="connsiteX4" fmla="*/ 8881 w 10007"/>
                        <a:gd name="connsiteY4" fmla="*/ 1384 h 10000"/>
                        <a:gd name="connsiteX5" fmla="*/ 8881 w 10007"/>
                        <a:gd name="connsiteY5" fmla="*/ 3039 h 10000"/>
                        <a:gd name="connsiteX6" fmla="*/ 9956 w 10007"/>
                        <a:gd name="connsiteY6" fmla="*/ 4580 h 10000"/>
                        <a:gd name="connsiteX7" fmla="*/ 9740 w 10007"/>
                        <a:gd name="connsiteY7" fmla="*/ 5207 h 10000"/>
                        <a:gd name="connsiteX8" fmla="*/ 8881 w 10007"/>
                        <a:gd name="connsiteY8" fmla="*/ 5036 h 10000"/>
                        <a:gd name="connsiteX9" fmla="*/ 7591 w 10007"/>
                        <a:gd name="connsiteY9" fmla="*/ 3211 h 10000"/>
                        <a:gd name="connsiteX10" fmla="*/ 7591 w 10007"/>
                        <a:gd name="connsiteY10" fmla="*/ 2298 h 10000"/>
                        <a:gd name="connsiteX11" fmla="*/ 5873 w 10007"/>
                        <a:gd name="connsiteY11" fmla="*/ 4694 h 10000"/>
                        <a:gd name="connsiteX12" fmla="*/ 7306 w 10007"/>
                        <a:gd name="connsiteY12" fmla="*/ 6691 h 10000"/>
                        <a:gd name="connsiteX13" fmla="*/ 7449 w 10007"/>
                        <a:gd name="connsiteY13" fmla="*/ 6804 h 10000"/>
                        <a:gd name="connsiteX14" fmla="*/ 7520 w 10007"/>
                        <a:gd name="connsiteY14" fmla="*/ 7033 h 10000"/>
                        <a:gd name="connsiteX15" fmla="*/ 7520 w 10007"/>
                        <a:gd name="connsiteY15" fmla="*/ 9257 h 10000"/>
                        <a:gd name="connsiteX16" fmla="*/ 7449 w 10007"/>
                        <a:gd name="connsiteY16" fmla="*/ 9600 h 10000"/>
                        <a:gd name="connsiteX17" fmla="*/ 7234 w 10007"/>
                        <a:gd name="connsiteY17" fmla="*/ 9829 h 10000"/>
                        <a:gd name="connsiteX18" fmla="*/ 7019 w 10007"/>
                        <a:gd name="connsiteY18" fmla="*/ 9886 h 10000"/>
                        <a:gd name="connsiteX19" fmla="*/ 6661 w 10007"/>
                        <a:gd name="connsiteY19" fmla="*/ 10000 h 10000"/>
                        <a:gd name="connsiteX20" fmla="*/ 6374 w 10007"/>
                        <a:gd name="connsiteY20" fmla="*/ 9886 h 10000"/>
                        <a:gd name="connsiteX21" fmla="*/ 6087 w 10007"/>
                        <a:gd name="connsiteY21" fmla="*/ 9829 h 10000"/>
                        <a:gd name="connsiteX22" fmla="*/ 5873 w 10007"/>
                        <a:gd name="connsiteY22" fmla="*/ 9600 h 10000"/>
                        <a:gd name="connsiteX23" fmla="*/ 5873 w 10007"/>
                        <a:gd name="connsiteY23" fmla="*/ 9257 h 10000"/>
                        <a:gd name="connsiteX24" fmla="*/ 5873 w 10007"/>
                        <a:gd name="connsiteY24" fmla="*/ 7204 h 10000"/>
                        <a:gd name="connsiteX25" fmla="*/ 4583 w 10007"/>
                        <a:gd name="connsiteY25" fmla="*/ 5492 h 10000"/>
                        <a:gd name="connsiteX26" fmla="*/ 1647 w 10007"/>
                        <a:gd name="connsiteY26" fmla="*/ 9658 h 10000"/>
                        <a:gd name="connsiteX27" fmla="*/ 1433 w 10007"/>
                        <a:gd name="connsiteY27" fmla="*/ 9829 h 10000"/>
                        <a:gd name="connsiteX28" fmla="*/ 1217 w 10007"/>
                        <a:gd name="connsiteY28" fmla="*/ 9886 h 10000"/>
                        <a:gd name="connsiteX29" fmla="*/ 932 w 10007"/>
                        <a:gd name="connsiteY29" fmla="*/ 10000 h 10000"/>
                        <a:gd name="connsiteX30" fmla="*/ 645 w 10007"/>
                        <a:gd name="connsiteY30" fmla="*/ 10000 h 10000"/>
                        <a:gd name="connsiteX31" fmla="*/ 430 w 10007"/>
                        <a:gd name="connsiteY31" fmla="*/ 9886 h 10000"/>
                        <a:gd name="connsiteX32" fmla="*/ 287 w 10007"/>
                        <a:gd name="connsiteY32" fmla="*/ 9772 h 10000"/>
                        <a:gd name="connsiteX33" fmla="*/ 71 w 10007"/>
                        <a:gd name="connsiteY33" fmla="*/ 9600 h 10000"/>
                        <a:gd name="connsiteX34" fmla="*/ 0 w 10007"/>
                        <a:gd name="connsiteY34" fmla="*/ 9373 h 10000"/>
                        <a:gd name="connsiteX35" fmla="*/ 71 w 10007"/>
                        <a:gd name="connsiteY35" fmla="*/ 9202 h 10000"/>
                        <a:gd name="connsiteX36" fmla="*/ 71 w 10007"/>
                        <a:gd name="connsiteY36" fmla="*/ 8973 h 10000"/>
                        <a:gd name="connsiteX37" fmla="*/ 5085 w 10007"/>
                        <a:gd name="connsiteY37" fmla="*/ 2126 h 10000"/>
                        <a:gd name="connsiteX38" fmla="*/ 5802 w 10007"/>
                        <a:gd name="connsiteY38" fmla="*/ 1271 h 10000"/>
                        <a:gd name="connsiteX39" fmla="*/ 4298 w 10007"/>
                        <a:gd name="connsiteY39" fmla="*/ 1956 h 10000"/>
                        <a:gd name="connsiteX40" fmla="*/ 3295 w 10007"/>
                        <a:gd name="connsiteY40" fmla="*/ 3439 h 10000"/>
                        <a:gd name="connsiteX41" fmla="*/ 2363 w 10007"/>
                        <a:gd name="connsiteY41" fmla="*/ 3666 h 10000"/>
                        <a:gd name="connsiteX42" fmla="*/ 2220 w 10007"/>
                        <a:gd name="connsiteY42" fmla="*/ 2981 h 10000"/>
                        <a:gd name="connsiteX43" fmla="*/ 3420 w 10007"/>
                        <a:gd name="connsiteY43" fmla="*/ 1305 h 10000"/>
                        <a:gd name="connsiteX44" fmla="*/ 5945 w 10007"/>
                        <a:gd name="connsiteY44" fmla="*/ 72 h 10000"/>
                        <a:gd name="connsiteX0" fmla="*/ 5945 w 10022"/>
                        <a:gd name="connsiteY0" fmla="*/ 72 h 10000"/>
                        <a:gd name="connsiteX1" fmla="*/ 6661 w 10022"/>
                        <a:gd name="connsiteY1" fmla="*/ 72 h 10000"/>
                        <a:gd name="connsiteX2" fmla="*/ 6661 w 10022"/>
                        <a:gd name="connsiteY2" fmla="*/ 72 h 10000"/>
                        <a:gd name="connsiteX3" fmla="*/ 8666 w 10022"/>
                        <a:gd name="connsiteY3" fmla="*/ 985 h 10000"/>
                        <a:gd name="connsiteX4" fmla="*/ 8881 w 10022"/>
                        <a:gd name="connsiteY4" fmla="*/ 1384 h 10000"/>
                        <a:gd name="connsiteX5" fmla="*/ 8881 w 10022"/>
                        <a:gd name="connsiteY5" fmla="*/ 3039 h 10000"/>
                        <a:gd name="connsiteX6" fmla="*/ 9956 w 10022"/>
                        <a:gd name="connsiteY6" fmla="*/ 4580 h 10000"/>
                        <a:gd name="connsiteX7" fmla="*/ 9740 w 10022"/>
                        <a:gd name="connsiteY7" fmla="*/ 5207 h 10000"/>
                        <a:gd name="connsiteX8" fmla="*/ 8881 w 10022"/>
                        <a:gd name="connsiteY8" fmla="*/ 5036 h 10000"/>
                        <a:gd name="connsiteX9" fmla="*/ 7591 w 10022"/>
                        <a:gd name="connsiteY9" fmla="*/ 3211 h 10000"/>
                        <a:gd name="connsiteX10" fmla="*/ 7591 w 10022"/>
                        <a:gd name="connsiteY10" fmla="*/ 2298 h 10000"/>
                        <a:gd name="connsiteX11" fmla="*/ 5873 w 10022"/>
                        <a:gd name="connsiteY11" fmla="*/ 4694 h 10000"/>
                        <a:gd name="connsiteX12" fmla="*/ 7306 w 10022"/>
                        <a:gd name="connsiteY12" fmla="*/ 6691 h 10000"/>
                        <a:gd name="connsiteX13" fmla="*/ 7449 w 10022"/>
                        <a:gd name="connsiteY13" fmla="*/ 6804 h 10000"/>
                        <a:gd name="connsiteX14" fmla="*/ 7520 w 10022"/>
                        <a:gd name="connsiteY14" fmla="*/ 7033 h 10000"/>
                        <a:gd name="connsiteX15" fmla="*/ 7520 w 10022"/>
                        <a:gd name="connsiteY15" fmla="*/ 9257 h 10000"/>
                        <a:gd name="connsiteX16" fmla="*/ 7449 w 10022"/>
                        <a:gd name="connsiteY16" fmla="*/ 9600 h 10000"/>
                        <a:gd name="connsiteX17" fmla="*/ 7234 w 10022"/>
                        <a:gd name="connsiteY17" fmla="*/ 9829 h 10000"/>
                        <a:gd name="connsiteX18" fmla="*/ 7019 w 10022"/>
                        <a:gd name="connsiteY18" fmla="*/ 9886 h 10000"/>
                        <a:gd name="connsiteX19" fmla="*/ 6661 w 10022"/>
                        <a:gd name="connsiteY19" fmla="*/ 10000 h 10000"/>
                        <a:gd name="connsiteX20" fmla="*/ 6374 w 10022"/>
                        <a:gd name="connsiteY20" fmla="*/ 9886 h 10000"/>
                        <a:gd name="connsiteX21" fmla="*/ 6087 w 10022"/>
                        <a:gd name="connsiteY21" fmla="*/ 9829 h 10000"/>
                        <a:gd name="connsiteX22" fmla="*/ 5873 w 10022"/>
                        <a:gd name="connsiteY22" fmla="*/ 9600 h 10000"/>
                        <a:gd name="connsiteX23" fmla="*/ 5873 w 10022"/>
                        <a:gd name="connsiteY23" fmla="*/ 9257 h 10000"/>
                        <a:gd name="connsiteX24" fmla="*/ 5873 w 10022"/>
                        <a:gd name="connsiteY24" fmla="*/ 7204 h 10000"/>
                        <a:gd name="connsiteX25" fmla="*/ 4583 w 10022"/>
                        <a:gd name="connsiteY25" fmla="*/ 5492 h 10000"/>
                        <a:gd name="connsiteX26" fmla="*/ 1647 w 10022"/>
                        <a:gd name="connsiteY26" fmla="*/ 9658 h 10000"/>
                        <a:gd name="connsiteX27" fmla="*/ 1433 w 10022"/>
                        <a:gd name="connsiteY27" fmla="*/ 9829 h 10000"/>
                        <a:gd name="connsiteX28" fmla="*/ 1217 w 10022"/>
                        <a:gd name="connsiteY28" fmla="*/ 9886 h 10000"/>
                        <a:gd name="connsiteX29" fmla="*/ 932 w 10022"/>
                        <a:gd name="connsiteY29" fmla="*/ 10000 h 10000"/>
                        <a:gd name="connsiteX30" fmla="*/ 645 w 10022"/>
                        <a:gd name="connsiteY30" fmla="*/ 10000 h 10000"/>
                        <a:gd name="connsiteX31" fmla="*/ 430 w 10022"/>
                        <a:gd name="connsiteY31" fmla="*/ 9886 h 10000"/>
                        <a:gd name="connsiteX32" fmla="*/ 287 w 10022"/>
                        <a:gd name="connsiteY32" fmla="*/ 9772 h 10000"/>
                        <a:gd name="connsiteX33" fmla="*/ 71 w 10022"/>
                        <a:gd name="connsiteY33" fmla="*/ 9600 h 10000"/>
                        <a:gd name="connsiteX34" fmla="*/ 0 w 10022"/>
                        <a:gd name="connsiteY34" fmla="*/ 9373 h 10000"/>
                        <a:gd name="connsiteX35" fmla="*/ 71 w 10022"/>
                        <a:gd name="connsiteY35" fmla="*/ 9202 h 10000"/>
                        <a:gd name="connsiteX36" fmla="*/ 71 w 10022"/>
                        <a:gd name="connsiteY36" fmla="*/ 8973 h 10000"/>
                        <a:gd name="connsiteX37" fmla="*/ 5085 w 10022"/>
                        <a:gd name="connsiteY37" fmla="*/ 2126 h 10000"/>
                        <a:gd name="connsiteX38" fmla="*/ 5802 w 10022"/>
                        <a:gd name="connsiteY38" fmla="*/ 1271 h 10000"/>
                        <a:gd name="connsiteX39" fmla="*/ 4298 w 10022"/>
                        <a:gd name="connsiteY39" fmla="*/ 1956 h 10000"/>
                        <a:gd name="connsiteX40" fmla="*/ 3295 w 10022"/>
                        <a:gd name="connsiteY40" fmla="*/ 3439 h 10000"/>
                        <a:gd name="connsiteX41" fmla="*/ 2363 w 10022"/>
                        <a:gd name="connsiteY41" fmla="*/ 3666 h 10000"/>
                        <a:gd name="connsiteX42" fmla="*/ 2220 w 10022"/>
                        <a:gd name="connsiteY42" fmla="*/ 2981 h 10000"/>
                        <a:gd name="connsiteX43" fmla="*/ 3420 w 10022"/>
                        <a:gd name="connsiteY43" fmla="*/ 1305 h 10000"/>
                        <a:gd name="connsiteX44" fmla="*/ 5945 w 10022"/>
                        <a:gd name="connsiteY44" fmla="*/ 72 h 10000"/>
                        <a:gd name="connsiteX0" fmla="*/ 5945 w 10022"/>
                        <a:gd name="connsiteY0" fmla="*/ 72 h 10000"/>
                        <a:gd name="connsiteX1" fmla="*/ 6661 w 10022"/>
                        <a:gd name="connsiteY1" fmla="*/ 72 h 10000"/>
                        <a:gd name="connsiteX2" fmla="*/ 6661 w 10022"/>
                        <a:gd name="connsiteY2" fmla="*/ 72 h 10000"/>
                        <a:gd name="connsiteX3" fmla="*/ 8666 w 10022"/>
                        <a:gd name="connsiteY3" fmla="*/ 985 h 10000"/>
                        <a:gd name="connsiteX4" fmla="*/ 8881 w 10022"/>
                        <a:gd name="connsiteY4" fmla="*/ 1384 h 10000"/>
                        <a:gd name="connsiteX5" fmla="*/ 8881 w 10022"/>
                        <a:gd name="connsiteY5" fmla="*/ 3039 h 10000"/>
                        <a:gd name="connsiteX6" fmla="*/ 9956 w 10022"/>
                        <a:gd name="connsiteY6" fmla="*/ 4580 h 10000"/>
                        <a:gd name="connsiteX7" fmla="*/ 9740 w 10022"/>
                        <a:gd name="connsiteY7" fmla="*/ 5207 h 10000"/>
                        <a:gd name="connsiteX8" fmla="*/ 8881 w 10022"/>
                        <a:gd name="connsiteY8" fmla="*/ 5036 h 10000"/>
                        <a:gd name="connsiteX9" fmla="*/ 7591 w 10022"/>
                        <a:gd name="connsiteY9" fmla="*/ 3211 h 10000"/>
                        <a:gd name="connsiteX10" fmla="*/ 7591 w 10022"/>
                        <a:gd name="connsiteY10" fmla="*/ 2298 h 10000"/>
                        <a:gd name="connsiteX11" fmla="*/ 5873 w 10022"/>
                        <a:gd name="connsiteY11" fmla="*/ 4694 h 10000"/>
                        <a:gd name="connsiteX12" fmla="*/ 7306 w 10022"/>
                        <a:gd name="connsiteY12" fmla="*/ 6691 h 10000"/>
                        <a:gd name="connsiteX13" fmla="*/ 7449 w 10022"/>
                        <a:gd name="connsiteY13" fmla="*/ 6804 h 10000"/>
                        <a:gd name="connsiteX14" fmla="*/ 7520 w 10022"/>
                        <a:gd name="connsiteY14" fmla="*/ 7033 h 10000"/>
                        <a:gd name="connsiteX15" fmla="*/ 7520 w 10022"/>
                        <a:gd name="connsiteY15" fmla="*/ 9257 h 10000"/>
                        <a:gd name="connsiteX16" fmla="*/ 7449 w 10022"/>
                        <a:gd name="connsiteY16" fmla="*/ 9600 h 10000"/>
                        <a:gd name="connsiteX17" fmla="*/ 7234 w 10022"/>
                        <a:gd name="connsiteY17" fmla="*/ 9829 h 10000"/>
                        <a:gd name="connsiteX18" fmla="*/ 7019 w 10022"/>
                        <a:gd name="connsiteY18" fmla="*/ 9886 h 10000"/>
                        <a:gd name="connsiteX19" fmla="*/ 6661 w 10022"/>
                        <a:gd name="connsiteY19" fmla="*/ 10000 h 10000"/>
                        <a:gd name="connsiteX20" fmla="*/ 6374 w 10022"/>
                        <a:gd name="connsiteY20" fmla="*/ 9886 h 10000"/>
                        <a:gd name="connsiteX21" fmla="*/ 6087 w 10022"/>
                        <a:gd name="connsiteY21" fmla="*/ 9829 h 10000"/>
                        <a:gd name="connsiteX22" fmla="*/ 5873 w 10022"/>
                        <a:gd name="connsiteY22" fmla="*/ 9600 h 10000"/>
                        <a:gd name="connsiteX23" fmla="*/ 5873 w 10022"/>
                        <a:gd name="connsiteY23" fmla="*/ 9257 h 10000"/>
                        <a:gd name="connsiteX24" fmla="*/ 5873 w 10022"/>
                        <a:gd name="connsiteY24" fmla="*/ 7204 h 10000"/>
                        <a:gd name="connsiteX25" fmla="*/ 4583 w 10022"/>
                        <a:gd name="connsiteY25" fmla="*/ 5492 h 10000"/>
                        <a:gd name="connsiteX26" fmla="*/ 1647 w 10022"/>
                        <a:gd name="connsiteY26" fmla="*/ 9658 h 10000"/>
                        <a:gd name="connsiteX27" fmla="*/ 1433 w 10022"/>
                        <a:gd name="connsiteY27" fmla="*/ 9829 h 10000"/>
                        <a:gd name="connsiteX28" fmla="*/ 1217 w 10022"/>
                        <a:gd name="connsiteY28" fmla="*/ 9886 h 10000"/>
                        <a:gd name="connsiteX29" fmla="*/ 932 w 10022"/>
                        <a:gd name="connsiteY29" fmla="*/ 10000 h 10000"/>
                        <a:gd name="connsiteX30" fmla="*/ 645 w 10022"/>
                        <a:gd name="connsiteY30" fmla="*/ 10000 h 10000"/>
                        <a:gd name="connsiteX31" fmla="*/ 430 w 10022"/>
                        <a:gd name="connsiteY31" fmla="*/ 9886 h 10000"/>
                        <a:gd name="connsiteX32" fmla="*/ 287 w 10022"/>
                        <a:gd name="connsiteY32" fmla="*/ 9772 h 10000"/>
                        <a:gd name="connsiteX33" fmla="*/ 71 w 10022"/>
                        <a:gd name="connsiteY33" fmla="*/ 9600 h 10000"/>
                        <a:gd name="connsiteX34" fmla="*/ 0 w 10022"/>
                        <a:gd name="connsiteY34" fmla="*/ 9373 h 10000"/>
                        <a:gd name="connsiteX35" fmla="*/ 71 w 10022"/>
                        <a:gd name="connsiteY35" fmla="*/ 9202 h 10000"/>
                        <a:gd name="connsiteX36" fmla="*/ 71 w 10022"/>
                        <a:gd name="connsiteY36" fmla="*/ 8973 h 10000"/>
                        <a:gd name="connsiteX37" fmla="*/ 5085 w 10022"/>
                        <a:gd name="connsiteY37" fmla="*/ 2126 h 10000"/>
                        <a:gd name="connsiteX38" fmla="*/ 5802 w 10022"/>
                        <a:gd name="connsiteY38" fmla="*/ 1271 h 10000"/>
                        <a:gd name="connsiteX39" fmla="*/ 4298 w 10022"/>
                        <a:gd name="connsiteY39" fmla="*/ 1956 h 10000"/>
                        <a:gd name="connsiteX40" fmla="*/ 3295 w 10022"/>
                        <a:gd name="connsiteY40" fmla="*/ 3439 h 10000"/>
                        <a:gd name="connsiteX41" fmla="*/ 2363 w 10022"/>
                        <a:gd name="connsiteY41" fmla="*/ 3666 h 10000"/>
                        <a:gd name="connsiteX42" fmla="*/ 2220 w 10022"/>
                        <a:gd name="connsiteY42" fmla="*/ 2981 h 10000"/>
                        <a:gd name="connsiteX43" fmla="*/ 3420 w 10022"/>
                        <a:gd name="connsiteY43" fmla="*/ 1305 h 10000"/>
                        <a:gd name="connsiteX44" fmla="*/ 5945 w 10022"/>
                        <a:gd name="connsiteY44"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306 w 10026"/>
                        <a:gd name="connsiteY12" fmla="*/ 6691 h 10000"/>
                        <a:gd name="connsiteX13" fmla="*/ 7449 w 10026"/>
                        <a:gd name="connsiteY13" fmla="*/ 6804 h 10000"/>
                        <a:gd name="connsiteX14" fmla="*/ 7520 w 10026"/>
                        <a:gd name="connsiteY14" fmla="*/ 7033 h 10000"/>
                        <a:gd name="connsiteX15" fmla="*/ 7520 w 10026"/>
                        <a:gd name="connsiteY15" fmla="*/ 9257 h 10000"/>
                        <a:gd name="connsiteX16" fmla="*/ 7449 w 10026"/>
                        <a:gd name="connsiteY16" fmla="*/ 9600 h 10000"/>
                        <a:gd name="connsiteX17" fmla="*/ 7234 w 10026"/>
                        <a:gd name="connsiteY17" fmla="*/ 9829 h 10000"/>
                        <a:gd name="connsiteX18" fmla="*/ 7019 w 10026"/>
                        <a:gd name="connsiteY18" fmla="*/ 9886 h 10000"/>
                        <a:gd name="connsiteX19" fmla="*/ 6661 w 10026"/>
                        <a:gd name="connsiteY19" fmla="*/ 10000 h 10000"/>
                        <a:gd name="connsiteX20" fmla="*/ 6374 w 10026"/>
                        <a:gd name="connsiteY20" fmla="*/ 9886 h 10000"/>
                        <a:gd name="connsiteX21" fmla="*/ 6087 w 10026"/>
                        <a:gd name="connsiteY21" fmla="*/ 9829 h 10000"/>
                        <a:gd name="connsiteX22" fmla="*/ 5873 w 10026"/>
                        <a:gd name="connsiteY22" fmla="*/ 9600 h 10000"/>
                        <a:gd name="connsiteX23" fmla="*/ 5873 w 10026"/>
                        <a:gd name="connsiteY23" fmla="*/ 9257 h 10000"/>
                        <a:gd name="connsiteX24" fmla="*/ 5873 w 10026"/>
                        <a:gd name="connsiteY24" fmla="*/ 7204 h 10000"/>
                        <a:gd name="connsiteX25" fmla="*/ 4583 w 10026"/>
                        <a:gd name="connsiteY25" fmla="*/ 5492 h 10000"/>
                        <a:gd name="connsiteX26" fmla="*/ 1647 w 10026"/>
                        <a:gd name="connsiteY26" fmla="*/ 9658 h 10000"/>
                        <a:gd name="connsiteX27" fmla="*/ 1433 w 10026"/>
                        <a:gd name="connsiteY27" fmla="*/ 9829 h 10000"/>
                        <a:gd name="connsiteX28" fmla="*/ 1217 w 10026"/>
                        <a:gd name="connsiteY28" fmla="*/ 9886 h 10000"/>
                        <a:gd name="connsiteX29" fmla="*/ 932 w 10026"/>
                        <a:gd name="connsiteY29" fmla="*/ 10000 h 10000"/>
                        <a:gd name="connsiteX30" fmla="*/ 645 w 10026"/>
                        <a:gd name="connsiteY30" fmla="*/ 10000 h 10000"/>
                        <a:gd name="connsiteX31" fmla="*/ 430 w 10026"/>
                        <a:gd name="connsiteY31" fmla="*/ 9886 h 10000"/>
                        <a:gd name="connsiteX32" fmla="*/ 287 w 10026"/>
                        <a:gd name="connsiteY32" fmla="*/ 9772 h 10000"/>
                        <a:gd name="connsiteX33" fmla="*/ 71 w 10026"/>
                        <a:gd name="connsiteY33" fmla="*/ 9600 h 10000"/>
                        <a:gd name="connsiteX34" fmla="*/ 0 w 10026"/>
                        <a:gd name="connsiteY34" fmla="*/ 9373 h 10000"/>
                        <a:gd name="connsiteX35" fmla="*/ 71 w 10026"/>
                        <a:gd name="connsiteY35" fmla="*/ 9202 h 10000"/>
                        <a:gd name="connsiteX36" fmla="*/ 71 w 10026"/>
                        <a:gd name="connsiteY36" fmla="*/ 8973 h 10000"/>
                        <a:gd name="connsiteX37" fmla="*/ 5085 w 10026"/>
                        <a:gd name="connsiteY37" fmla="*/ 2126 h 10000"/>
                        <a:gd name="connsiteX38" fmla="*/ 5802 w 10026"/>
                        <a:gd name="connsiteY38" fmla="*/ 1271 h 10000"/>
                        <a:gd name="connsiteX39" fmla="*/ 4298 w 10026"/>
                        <a:gd name="connsiteY39" fmla="*/ 1956 h 10000"/>
                        <a:gd name="connsiteX40" fmla="*/ 3295 w 10026"/>
                        <a:gd name="connsiteY40" fmla="*/ 3439 h 10000"/>
                        <a:gd name="connsiteX41" fmla="*/ 2363 w 10026"/>
                        <a:gd name="connsiteY41" fmla="*/ 3666 h 10000"/>
                        <a:gd name="connsiteX42" fmla="*/ 2220 w 10026"/>
                        <a:gd name="connsiteY42" fmla="*/ 2981 h 10000"/>
                        <a:gd name="connsiteX43" fmla="*/ 3420 w 10026"/>
                        <a:gd name="connsiteY43" fmla="*/ 1305 h 10000"/>
                        <a:gd name="connsiteX44" fmla="*/ 5945 w 10026"/>
                        <a:gd name="connsiteY44"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306 w 10026"/>
                        <a:gd name="connsiteY12" fmla="*/ 6691 h 10000"/>
                        <a:gd name="connsiteX13" fmla="*/ 7449 w 10026"/>
                        <a:gd name="connsiteY13" fmla="*/ 6804 h 10000"/>
                        <a:gd name="connsiteX14" fmla="*/ 7520 w 10026"/>
                        <a:gd name="connsiteY14" fmla="*/ 7033 h 10000"/>
                        <a:gd name="connsiteX15" fmla="*/ 7520 w 10026"/>
                        <a:gd name="connsiteY15" fmla="*/ 9257 h 10000"/>
                        <a:gd name="connsiteX16" fmla="*/ 7449 w 10026"/>
                        <a:gd name="connsiteY16" fmla="*/ 9600 h 10000"/>
                        <a:gd name="connsiteX17" fmla="*/ 7234 w 10026"/>
                        <a:gd name="connsiteY17" fmla="*/ 9829 h 10000"/>
                        <a:gd name="connsiteX18" fmla="*/ 7019 w 10026"/>
                        <a:gd name="connsiteY18" fmla="*/ 9886 h 10000"/>
                        <a:gd name="connsiteX19" fmla="*/ 6661 w 10026"/>
                        <a:gd name="connsiteY19" fmla="*/ 10000 h 10000"/>
                        <a:gd name="connsiteX20" fmla="*/ 6374 w 10026"/>
                        <a:gd name="connsiteY20" fmla="*/ 9886 h 10000"/>
                        <a:gd name="connsiteX21" fmla="*/ 6087 w 10026"/>
                        <a:gd name="connsiteY21" fmla="*/ 9829 h 10000"/>
                        <a:gd name="connsiteX22" fmla="*/ 5873 w 10026"/>
                        <a:gd name="connsiteY22" fmla="*/ 9600 h 10000"/>
                        <a:gd name="connsiteX23" fmla="*/ 5873 w 10026"/>
                        <a:gd name="connsiteY23" fmla="*/ 9257 h 10000"/>
                        <a:gd name="connsiteX24" fmla="*/ 5873 w 10026"/>
                        <a:gd name="connsiteY24" fmla="*/ 7204 h 10000"/>
                        <a:gd name="connsiteX25" fmla="*/ 4583 w 10026"/>
                        <a:gd name="connsiteY25" fmla="*/ 5492 h 10000"/>
                        <a:gd name="connsiteX26" fmla="*/ 1647 w 10026"/>
                        <a:gd name="connsiteY26" fmla="*/ 9658 h 10000"/>
                        <a:gd name="connsiteX27" fmla="*/ 1433 w 10026"/>
                        <a:gd name="connsiteY27" fmla="*/ 9829 h 10000"/>
                        <a:gd name="connsiteX28" fmla="*/ 1217 w 10026"/>
                        <a:gd name="connsiteY28" fmla="*/ 9886 h 10000"/>
                        <a:gd name="connsiteX29" fmla="*/ 932 w 10026"/>
                        <a:gd name="connsiteY29" fmla="*/ 10000 h 10000"/>
                        <a:gd name="connsiteX30" fmla="*/ 645 w 10026"/>
                        <a:gd name="connsiteY30" fmla="*/ 10000 h 10000"/>
                        <a:gd name="connsiteX31" fmla="*/ 430 w 10026"/>
                        <a:gd name="connsiteY31" fmla="*/ 9886 h 10000"/>
                        <a:gd name="connsiteX32" fmla="*/ 287 w 10026"/>
                        <a:gd name="connsiteY32" fmla="*/ 9772 h 10000"/>
                        <a:gd name="connsiteX33" fmla="*/ 71 w 10026"/>
                        <a:gd name="connsiteY33" fmla="*/ 9600 h 10000"/>
                        <a:gd name="connsiteX34" fmla="*/ 0 w 10026"/>
                        <a:gd name="connsiteY34" fmla="*/ 9373 h 10000"/>
                        <a:gd name="connsiteX35" fmla="*/ 71 w 10026"/>
                        <a:gd name="connsiteY35" fmla="*/ 9202 h 10000"/>
                        <a:gd name="connsiteX36" fmla="*/ 71 w 10026"/>
                        <a:gd name="connsiteY36" fmla="*/ 8973 h 10000"/>
                        <a:gd name="connsiteX37" fmla="*/ 5085 w 10026"/>
                        <a:gd name="connsiteY37" fmla="*/ 2126 h 10000"/>
                        <a:gd name="connsiteX38" fmla="*/ 5802 w 10026"/>
                        <a:gd name="connsiteY38" fmla="*/ 1271 h 10000"/>
                        <a:gd name="connsiteX39" fmla="*/ 4298 w 10026"/>
                        <a:gd name="connsiteY39" fmla="*/ 1956 h 10000"/>
                        <a:gd name="connsiteX40" fmla="*/ 3295 w 10026"/>
                        <a:gd name="connsiteY40" fmla="*/ 3439 h 10000"/>
                        <a:gd name="connsiteX41" fmla="*/ 2363 w 10026"/>
                        <a:gd name="connsiteY41" fmla="*/ 3666 h 10000"/>
                        <a:gd name="connsiteX42" fmla="*/ 2220 w 10026"/>
                        <a:gd name="connsiteY42" fmla="*/ 2981 h 10000"/>
                        <a:gd name="connsiteX43" fmla="*/ 3420 w 10026"/>
                        <a:gd name="connsiteY43" fmla="*/ 1305 h 10000"/>
                        <a:gd name="connsiteX44" fmla="*/ 5945 w 10026"/>
                        <a:gd name="connsiteY44"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306 w 10026"/>
                        <a:gd name="connsiteY12" fmla="*/ 6691 h 10000"/>
                        <a:gd name="connsiteX13" fmla="*/ 7449 w 10026"/>
                        <a:gd name="connsiteY13" fmla="*/ 6804 h 10000"/>
                        <a:gd name="connsiteX14" fmla="*/ 7520 w 10026"/>
                        <a:gd name="connsiteY14" fmla="*/ 7033 h 10000"/>
                        <a:gd name="connsiteX15" fmla="*/ 7520 w 10026"/>
                        <a:gd name="connsiteY15" fmla="*/ 9257 h 10000"/>
                        <a:gd name="connsiteX16" fmla="*/ 7449 w 10026"/>
                        <a:gd name="connsiteY16" fmla="*/ 9600 h 10000"/>
                        <a:gd name="connsiteX17" fmla="*/ 7234 w 10026"/>
                        <a:gd name="connsiteY17" fmla="*/ 9829 h 10000"/>
                        <a:gd name="connsiteX18" fmla="*/ 7019 w 10026"/>
                        <a:gd name="connsiteY18" fmla="*/ 9886 h 10000"/>
                        <a:gd name="connsiteX19" fmla="*/ 6661 w 10026"/>
                        <a:gd name="connsiteY19" fmla="*/ 10000 h 10000"/>
                        <a:gd name="connsiteX20" fmla="*/ 6374 w 10026"/>
                        <a:gd name="connsiteY20" fmla="*/ 9886 h 10000"/>
                        <a:gd name="connsiteX21" fmla="*/ 6087 w 10026"/>
                        <a:gd name="connsiteY21" fmla="*/ 9829 h 10000"/>
                        <a:gd name="connsiteX22" fmla="*/ 5873 w 10026"/>
                        <a:gd name="connsiteY22" fmla="*/ 9600 h 10000"/>
                        <a:gd name="connsiteX23" fmla="*/ 5873 w 10026"/>
                        <a:gd name="connsiteY23" fmla="*/ 9257 h 10000"/>
                        <a:gd name="connsiteX24" fmla="*/ 5873 w 10026"/>
                        <a:gd name="connsiteY24" fmla="*/ 7204 h 10000"/>
                        <a:gd name="connsiteX25" fmla="*/ 4583 w 10026"/>
                        <a:gd name="connsiteY25" fmla="*/ 5492 h 10000"/>
                        <a:gd name="connsiteX26" fmla="*/ 1647 w 10026"/>
                        <a:gd name="connsiteY26" fmla="*/ 9658 h 10000"/>
                        <a:gd name="connsiteX27" fmla="*/ 1433 w 10026"/>
                        <a:gd name="connsiteY27" fmla="*/ 9829 h 10000"/>
                        <a:gd name="connsiteX28" fmla="*/ 1217 w 10026"/>
                        <a:gd name="connsiteY28" fmla="*/ 9886 h 10000"/>
                        <a:gd name="connsiteX29" fmla="*/ 932 w 10026"/>
                        <a:gd name="connsiteY29" fmla="*/ 10000 h 10000"/>
                        <a:gd name="connsiteX30" fmla="*/ 645 w 10026"/>
                        <a:gd name="connsiteY30" fmla="*/ 10000 h 10000"/>
                        <a:gd name="connsiteX31" fmla="*/ 430 w 10026"/>
                        <a:gd name="connsiteY31" fmla="*/ 9886 h 10000"/>
                        <a:gd name="connsiteX32" fmla="*/ 287 w 10026"/>
                        <a:gd name="connsiteY32" fmla="*/ 9772 h 10000"/>
                        <a:gd name="connsiteX33" fmla="*/ 71 w 10026"/>
                        <a:gd name="connsiteY33" fmla="*/ 9600 h 10000"/>
                        <a:gd name="connsiteX34" fmla="*/ 0 w 10026"/>
                        <a:gd name="connsiteY34" fmla="*/ 9373 h 10000"/>
                        <a:gd name="connsiteX35" fmla="*/ 71 w 10026"/>
                        <a:gd name="connsiteY35" fmla="*/ 9202 h 10000"/>
                        <a:gd name="connsiteX36" fmla="*/ 71 w 10026"/>
                        <a:gd name="connsiteY36" fmla="*/ 8973 h 10000"/>
                        <a:gd name="connsiteX37" fmla="*/ 5085 w 10026"/>
                        <a:gd name="connsiteY37" fmla="*/ 2126 h 10000"/>
                        <a:gd name="connsiteX38" fmla="*/ 5802 w 10026"/>
                        <a:gd name="connsiteY38" fmla="*/ 1271 h 10000"/>
                        <a:gd name="connsiteX39" fmla="*/ 4298 w 10026"/>
                        <a:gd name="connsiteY39" fmla="*/ 1956 h 10000"/>
                        <a:gd name="connsiteX40" fmla="*/ 3295 w 10026"/>
                        <a:gd name="connsiteY40" fmla="*/ 3439 h 10000"/>
                        <a:gd name="connsiteX41" fmla="*/ 2363 w 10026"/>
                        <a:gd name="connsiteY41" fmla="*/ 3666 h 10000"/>
                        <a:gd name="connsiteX42" fmla="*/ 2220 w 10026"/>
                        <a:gd name="connsiteY42" fmla="*/ 2981 h 10000"/>
                        <a:gd name="connsiteX43" fmla="*/ 3420 w 10026"/>
                        <a:gd name="connsiteY43" fmla="*/ 1305 h 10000"/>
                        <a:gd name="connsiteX44" fmla="*/ 5945 w 10026"/>
                        <a:gd name="connsiteY44"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306 w 10026"/>
                        <a:gd name="connsiteY12" fmla="*/ 6691 h 10000"/>
                        <a:gd name="connsiteX13" fmla="*/ 7449 w 10026"/>
                        <a:gd name="connsiteY13" fmla="*/ 6804 h 10000"/>
                        <a:gd name="connsiteX14" fmla="*/ 7520 w 10026"/>
                        <a:gd name="connsiteY14" fmla="*/ 7033 h 10000"/>
                        <a:gd name="connsiteX15" fmla="*/ 7520 w 10026"/>
                        <a:gd name="connsiteY15" fmla="*/ 9257 h 10000"/>
                        <a:gd name="connsiteX16" fmla="*/ 7449 w 10026"/>
                        <a:gd name="connsiteY16" fmla="*/ 9600 h 10000"/>
                        <a:gd name="connsiteX17" fmla="*/ 7234 w 10026"/>
                        <a:gd name="connsiteY17" fmla="*/ 9829 h 10000"/>
                        <a:gd name="connsiteX18" fmla="*/ 7019 w 10026"/>
                        <a:gd name="connsiteY18" fmla="*/ 9886 h 10000"/>
                        <a:gd name="connsiteX19" fmla="*/ 6661 w 10026"/>
                        <a:gd name="connsiteY19" fmla="*/ 10000 h 10000"/>
                        <a:gd name="connsiteX20" fmla="*/ 6374 w 10026"/>
                        <a:gd name="connsiteY20" fmla="*/ 9886 h 10000"/>
                        <a:gd name="connsiteX21" fmla="*/ 6087 w 10026"/>
                        <a:gd name="connsiteY21" fmla="*/ 9829 h 10000"/>
                        <a:gd name="connsiteX22" fmla="*/ 5873 w 10026"/>
                        <a:gd name="connsiteY22" fmla="*/ 9600 h 10000"/>
                        <a:gd name="connsiteX23" fmla="*/ 5873 w 10026"/>
                        <a:gd name="connsiteY23" fmla="*/ 9257 h 10000"/>
                        <a:gd name="connsiteX24" fmla="*/ 5873 w 10026"/>
                        <a:gd name="connsiteY24" fmla="*/ 7204 h 10000"/>
                        <a:gd name="connsiteX25" fmla="*/ 4583 w 10026"/>
                        <a:gd name="connsiteY25" fmla="*/ 5492 h 10000"/>
                        <a:gd name="connsiteX26" fmla="*/ 1647 w 10026"/>
                        <a:gd name="connsiteY26" fmla="*/ 9658 h 10000"/>
                        <a:gd name="connsiteX27" fmla="*/ 1433 w 10026"/>
                        <a:gd name="connsiteY27" fmla="*/ 9829 h 10000"/>
                        <a:gd name="connsiteX28" fmla="*/ 1217 w 10026"/>
                        <a:gd name="connsiteY28" fmla="*/ 9886 h 10000"/>
                        <a:gd name="connsiteX29" fmla="*/ 932 w 10026"/>
                        <a:gd name="connsiteY29" fmla="*/ 10000 h 10000"/>
                        <a:gd name="connsiteX30" fmla="*/ 645 w 10026"/>
                        <a:gd name="connsiteY30" fmla="*/ 10000 h 10000"/>
                        <a:gd name="connsiteX31" fmla="*/ 430 w 10026"/>
                        <a:gd name="connsiteY31" fmla="*/ 9886 h 10000"/>
                        <a:gd name="connsiteX32" fmla="*/ 287 w 10026"/>
                        <a:gd name="connsiteY32" fmla="*/ 9772 h 10000"/>
                        <a:gd name="connsiteX33" fmla="*/ 71 w 10026"/>
                        <a:gd name="connsiteY33" fmla="*/ 9600 h 10000"/>
                        <a:gd name="connsiteX34" fmla="*/ 0 w 10026"/>
                        <a:gd name="connsiteY34" fmla="*/ 9373 h 10000"/>
                        <a:gd name="connsiteX35" fmla="*/ 71 w 10026"/>
                        <a:gd name="connsiteY35" fmla="*/ 9202 h 10000"/>
                        <a:gd name="connsiteX36" fmla="*/ 71 w 10026"/>
                        <a:gd name="connsiteY36" fmla="*/ 8973 h 10000"/>
                        <a:gd name="connsiteX37" fmla="*/ 5085 w 10026"/>
                        <a:gd name="connsiteY37" fmla="*/ 2126 h 10000"/>
                        <a:gd name="connsiteX38" fmla="*/ 5802 w 10026"/>
                        <a:gd name="connsiteY38" fmla="*/ 1271 h 10000"/>
                        <a:gd name="connsiteX39" fmla="*/ 4298 w 10026"/>
                        <a:gd name="connsiteY39" fmla="*/ 1956 h 10000"/>
                        <a:gd name="connsiteX40" fmla="*/ 3295 w 10026"/>
                        <a:gd name="connsiteY40" fmla="*/ 3439 h 10000"/>
                        <a:gd name="connsiteX41" fmla="*/ 2363 w 10026"/>
                        <a:gd name="connsiteY41" fmla="*/ 3666 h 10000"/>
                        <a:gd name="connsiteX42" fmla="*/ 2220 w 10026"/>
                        <a:gd name="connsiteY42" fmla="*/ 2981 h 10000"/>
                        <a:gd name="connsiteX43" fmla="*/ 3420 w 10026"/>
                        <a:gd name="connsiteY43" fmla="*/ 1305 h 10000"/>
                        <a:gd name="connsiteX44" fmla="*/ 5945 w 10026"/>
                        <a:gd name="connsiteY44"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306 w 10026"/>
                        <a:gd name="connsiteY12" fmla="*/ 6691 h 10000"/>
                        <a:gd name="connsiteX13" fmla="*/ 7520 w 10026"/>
                        <a:gd name="connsiteY13" fmla="*/ 7033 h 10000"/>
                        <a:gd name="connsiteX14" fmla="*/ 7520 w 10026"/>
                        <a:gd name="connsiteY14" fmla="*/ 9257 h 10000"/>
                        <a:gd name="connsiteX15" fmla="*/ 7449 w 10026"/>
                        <a:gd name="connsiteY15" fmla="*/ 9600 h 10000"/>
                        <a:gd name="connsiteX16" fmla="*/ 7234 w 10026"/>
                        <a:gd name="connsiteY16" fmla="*/ 9829 h 10000"/>
                        <a:gd name="connsiteX17" fmla="*/ 7019 w 10026"/>
                        <a:gd name="connsiteY17" fmla="*/ 9886 h 10000"/>
                        <a:gd name="connsiteX18" fmla="*/ 6661 w 10026"/>
                        <a:gd name="connsiteY18" fmla="*/ 10000 h 10000"/>
                        <a:gd name="connsiteX19" fmla="*/ 6374 w 10026"/>
                        <a:gd name="connsiteY19" fmla="*/ 9886 h 10000"/>
                        <a:gd name="connsiteX20" fmla="*/ 6087 w 10026"/>
                        <a:gd name="connsiteY20" fmla="*/ 9829 h 10000"/>
                        <a:gd name="connsiteX21" fmla="*/ 5873 w 10026"/>
                        <a:gd name="connsiteY21" fmla="*/ 9600 h 10000"/>
                        <a:gd name="connsiteX22" fmla="*/ 5873 w 10026"/>
                        <a:gd name="connsiteY22" fmla="*/ 9257 h 10000"/>
                        <a:gd name="connsiteX23" fmla="*/ 5873 w 10026"/>
                        <a:gd name="connsiteY23" fmla="*/ 7204 h 10000"/>
                        <a:gd name="connsiteX24" fmla="*/ 4583 w 10026"/>
                        <a:gd name="connsiteY24" fmla="*/ 5492 h 10000"/>
                        <a:gd name="connsiteX25" fmla="*/ 1647 w 10026"/>
                        <a:gd name="connsiteY25" fmla="*/ 9658 h 10000"/>
                        <a:gd name="connsiteX26" fmla="*/ 1433 w 10026"/>
                        <a:gd name="connsiteY26" fmla="*/ 9829 h 10000"/>
                        <a:gd name="connsiteX27" fmla="*/ 1217 w 10026"/>
                        <a:gd name="connsiteY27" fmla="*/ 9886 h 10000"/>
                        <a:gd name="connsiteX28" fmla="*/ 932 w 10026"/>
                        <a:gd name="connsiteY28" fmla="*/ 10000 h 10000"/>
                        <a:gd name="connsiteX29" fmla="*/ 645 w 10026"/>
                        <a:gd name="connsiteY29" fmla="*/ 10000 h 10000"/>
                        <a:gd name="connsiteX30" fmla="*/ 430 w 10026"/>
                        <a:gd name="connsiteY30" fmla="*/ 9886 h 10000"/>
                        <a:gd name="connsiteX31" fmla="*/ 287 w 10026"/>
                        <a:gd name="connsiteY31" fmla="*/ 9772 h 10000"/>
                        <a:gd name="connsiteX32" fmla="*/ 71 w 10026"/>
                        <a:gd name="connsiteY32" fmla="*/ 9600 h 10000"/>
                        <a:gd name="connsiteX33" fmla="*/ 0 w 10026"/>
                        <a:gd name="connsiteY33" fmla="*/ 9373 h 10000"/>
                        <a:gd name="connsiteX34" fmla="*/ 71 w 10026"/>
                        <a:gd name="connsiteY34" fmla="*/ 9202 h 10000"/>
                        <a:gd name="connsiteX35" fmla="*/ 71 w 10026"/>
                        <a:gd name="connsiteY35" fmla="*/ 8973 h 10000"/>
                        <a:gd name="connsiteX36" fmla="*/ 5085 w 10026"/>
                        <a:gd name="connsiteY36" fmla="*/ 2126 h 10000"/>
                        <a:gd name="connsiteX37" fmla="*/ 5802 w 10026"/>
                        <a:gd name="connsiteY37" fmla="*/ 1271 h 10000"/>
                        <a:gd name="connsiteX38" fmla="*/ 4298 w 10026"/>
                        <a:gd name="connsiteY38" fmla="*/ 1956 h 10000"/>
                        <a:gd name="connsiteX39" fmla="*/ 3295 w 10026"/>
                        <a:gd name="connsiteY39" fmla="*/ 3439 h 10000"/>
                        <a:gd name="connsiteX40" fmla="*/ 2363 w 10026"/>
                        <a:gd name="connsiteY40" fmla="*/ 3666 h 10000"/>
                        <a:gd name="connsiteX41" fmla="*/ 2220 w 10026"/>
                        <a:gd name="connsiteY41" fmla="*/ 2981 h 10000"/>
                        <a:gd name="connsiteX42" fmla="*/ 3420 w 10026"/>
                        <a:gd name="connsiteY42" fmla="*/ 1305 h 10000"/>
                        <a:gd name="connsiteX43" fmla="*/ 5945 w 10026"/>
                        <a:gd name="connsiteY43"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7449 w 10026"/>
                        <a:gd name="connsiteY14" fmla="*/ 9600 h 10000"/>
                        <a:gd name="connsiteX15" fmla="*/ 7234 w 10026"/>
                        <a:gd name="connsiteY15" fmla="*/ 9829 h 10000"/>
                        <a:gd name="connsiteX16" fmla="*/ 7019 w 10026"/>
                        <a:gd name="connsiteY16" fmla="*/ 9886 h 10000"/>
                        <a:gd name="connsiteX17" fmla="*/ 6661 w 10026"/>
                        <a:gd name="connsiteY17" fmla="*/ 10000 h 10000"/>
                        <a:gd name="connsiteX18" fmla="*/ 6374 w 10026"/>
                        <a:gd name="connsiteY18" fmla="*/ 9886 h 10000"/>
                        <a:gd name="connsiteX19" fmla="*/ 6087 w 10026"/>
                        <a:gd name="connsiteY19" fmla="*/ 9829 h 10000"/>
                        <a:gd name="connsiteX20" fmla="*/ 5873 w 10026"/>
                        <a:gd name="connsiteY20" fmla="*/ 9600 h 10000"/>
                        <a:gd name="connsiteX21" fmla="*/ 5873 w 10026"/>
                        <a:gd name="connsiteY21" fmla="*/ 9257 h 10000"/>
                        <a:gd name="connsiteX22" fmla="*/ 5873 w 10026"/>
                        <a:gd name="connsiteY22" fmla="*/ 7204 h 10000"/>
                        <a:gd name="connsiteX23" fmla="*/ 4583 w 10026"/>
                        <a:gd name="connsiteY23" fmla="*/ 5492 h 10000"/>
                        <a:gd name="connsiteX24" fmla="*/ 1647 w 10026"/>
                        <a:gd name="connsiteY24" fmla="*/ 9658 h 10000"/>
                        <a:gd name="connsiteX25" fmla="*/ 1433 w 10026"/>
                        <a:gd name="connsiteY25" fmla="*/ 9829 h 10000"/>
                        <a:gd name="connsiteX26" fmla="*/ 1217 w 10026"/>
                        <a:gd name="connsiteY26" fmla="*/ 9886 h 10000"/>
                        <a:gd name="connsiteX27" fmla="*/ 932 w 10026"/>
                        <a:gd name="connsiteY27" fmla="*/ 10000 h 10000"/>
                        <a:gd name="connsiteX28" fmla="*/ 645 w 10026"/>
                        <a:gd name="connsiteY28" fmla="*/ 10000 h 10000"/>
                        <a:gd name="connsiteX29" fmla="*/ 430 w 10026"/>
                        <a:gd name="connsiteY29" fmla="*/ 9886 h 10000"/>
                        <a:gd name="connsiteX30" fmla="*/ 287 w 10026"/>
                        <a:gd name="connsiteY30" fmla="*/ 9772 h 10000"/>
                        <a:gd name="connsiteX31" fmla="*/ 71 w 10026"/>
                        <a:gd name="connsiteY31" fmla="*/ 9600 h 10000"/>
                        <a:gd name="connsiteX32" fmla="*/ 0 w 10026"/>
                        <a:gd name="connsiteY32" fmla="*/ 9373 h 10000"/>
                        <a:gd name="connsiteX33" fmla="*/ 71 w 10026"/>
                        <a:gd name="connsiteY33" fmla="*/ 9202 h 10000"/>
                        <a:gd name="connsiteX34" fmla="*/ 71 w 10026"/>
                        <a:gd name="connsiteY34" fmla="*/ 8973 h 10000"/>
                        <a:gd name="connsiteX35" fmla="*/ 5085 w 10026"/>
                        <a:gd name="connsiteY35" fmla="*/ 2126 h 10000"/>
                        <a:gd name="connsiteX36" fmla="*/ 5802 w 10026"/>
                        <a:gd name="connsiteY36" fmla="*/ 1271 h 10000"/>
                        <a:gd name="connsiteX37" fmla="*/ 4298 w 10026"/>
                        <a:gd name="connsiteY37" fmla="*/ 1956 h 10000"/>
                        <a:gd name="connsiteX38" fmla="*/ 3295 w 10026"/>
                        <a:gd name="connsiteY38" fmla="*/ 3439 h 10000"/>
                        <a:gd name="connsiteX39" fmla="*/ 2363 w 10026"/>
                        <a:gd name="connsiteY39" fmla="*/ 3666 h 10000"/>
                        <a:gd name="connsiteX40" fmla="*/ 2220 w 10026"/>
                        <a:gd name="connsiteY40" fmla="*/ 2981 h 10000"/>
                        <a:gd name="connsiteX41" fmla="*/ 3420 w 10026"/>
                        <a:gd name="connsiteY41" fmla="*/ 1305 h 10000"/>
                        <a:gd name="connsiteX42" fmla="*/ 5945 w 10026"/>
                        <a:gd name="connsiteY42"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7449 w 10026"/>
                        <a:gd name="connsiteY14" fmla="*/ 9600 h 10000"/>
                        <a:gd name="connsiteX15" fmla="*/ 7234 w 10026"/>
                        <a:gd name="connsiteY15" fmla="*/ 9829 h 10000"/>
                        <a:gd name="connsiteX16" fmla="*/ 7019 w 10026"/>
                        <a:gd name="connsiteY16" fmla="*/ 9886 h 10000"/>
                        <a:gd name="connsiteX17" fmla="*/ 6661 w 10026"/>
                        <a:gd name="connsiteY17" fmla="*/ 10000 h 10000"/>
                        <a:gd name="connsiteX18" fmla="*/ 6087 w 10026"/>
                        <a:gd name="connsiteY18" fmla="*/ 9829 h 10000"/>
                        <a:gd name="connsiteX19" fmla="*/ 5873 w 10026"/>
                        <a:gd name="connsiteY19" fmla="*/ 9600 h 10000"/>
                        <a:gd name="connsiteX20" fmla="*/ 5873 w 10026"/>
                        <a:gd name="connsiteY20" fmla="*/ 9257 h 10000"/>
                        <a:gd name="connsiteX21" fmla="*/ 5873 w 10026"/>
                        <a:gd name="connsiteY21" fmla="*/ 7204 h 10000"/>
                        <a:gd name="connsiteX22" fmla="*/ 4583 w 10026"/>
                        <a:gd name="connsiteY22" fmla="*/ 5492 h 10000"/>
                        <a:gd name="connsiteX23" fmla="*/ 1647 w 10026"/>
                        <a:gd name="connsiteY23" fmla="*/ 9658 h 10000"/>
                        <a:gd name="connsiteX24" fmla="*/ 1433 w 10026"/>
                        <a:gd name="connsiteY24" fmla="*/ 9829 h 10000"/>
                        <a:gd name="connsiteX25" fmla="*/ 1217 w 10026"/>
                        <a:gd name="connsiteY25" fmla="*/ 9886 h 10000"/>
                        <a:gd name="connsiteX26" fmla="*/ 932 w 10026"/>
                        <a:gd name="connsiteY26" fmla="*/ 10000 h 10000"/>
                        <a:gd name="connsiteX27" fmla="*/ 645 w 10026"/>
                        <a:gd name="connsiteY27" fmla="*/ 10000 h 10000"/>
                        <a:gd name="connsiteX28" fmla="*/ 430 w 10026"/>
                        <a:gd name="connsiteY28" fmla="*/ 9886 h 10000"/>
                        <a:gd name="connsiteX29" fmla="*/ 287 w 10026"/>
                        <a:gd name="connsiteY29" fmla="*/ 9772 h 10000"/>
                        <a:gd name="connsiteX30" fmla="*/ 71 w 10026"/>
                        <a:gd name="connsiteY30" fmla="*/ 9600 h 10000"/>
                        <a:gd name="connsiteX31" fmla="*/ 0 w 10026"/>
                        <a:gd name="connsiteY31" fmla="*/ 9373 h 10000"/>
                        <a:gd name="connsiteX32" fmla="*/ 71 w 10026"/>
                        <a:gd name="connsiteY32" fmla="*/ 9202 h 10000"/>
                        <a:gd name="connsiteX33" fmla="*/ 71 w 10026"/>
                        <a:gd name="connsiteY33" fmla="*/ 8973 h 10000"/>
                        <a:gd name="connsiteX34" fmla="*/ 5085 w 10026"/>
                        <a:gd name="connsiteY34" fmla="*/ 2126 h 10000"/>
                        <a:gd name="connsiteX35" fmla="*/ 5802 w 10026"/>
                        <a:gd name="connsiteY35" fmla="*/ 1271 h 10000"/>
                        <a:gd name="connsiteX36" fmla="*/ 4298 w 10026"/>
                        <a:gd name="connsiteY36" fmla="*/ 1956 h 10000"/>
                        <a:gd name="connsiteX37" fmla="*/ 3295 w 10026"/>
                        <a:gd name="connsiteY37" fmla="*/ 3439 h 10000"/>
                        <a:gd name="connsiteX38" fmla="*/ 2363 w 10026"/>
                        <a:gd name="connsiteY38" fmla="*/ 3666 h 10000"/>
                        <a:gd name="connsiteX39" fmla="*/ 2220 w 10026"/>
                        <a:gd name="connsiteY39" fmla="*/ 2981 h 10000"/>
                        <a:gd name="connsiteX40" fmla="*/ 3420 w 10026"/>
                        <a:gd name="connsiteY40" fmla="*/ 1305 h 10000"/>
                        <a:gd name="connsiteX41" fmla="*/ 5945 w 10026"/>
                        <a:gd name="connsiteY41"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7449 w 10026"/>
                        <a:gd name="connsiteY14" fmla="*/ 9600 h 10000"/>
                        <a:gd name="connsiteX15" fmla="*/ 7234 w 10026"/>
                        <a:gd name="connsiteY15" fmla="*/ 9829 h 10000"/>
                        <a:gd name="connsiteX16" fmla="*/ 7019 w 10026"/>
                        <a:gd name="connsiteY16" fmla="*/ 9886 h 10000"/>
                        <a:gd name="connsiteX17" fmla="*/ 6661 w 10026"/>
                        <a:gd name="connsiteY17" fmla="*/ 10000 h 10000"/>
                        <a:gd name="connsiteX18" fmla="*/ 5873 w 10026"/>
                        <a:gd name="connsiteY18" fmla="*/ 9600 h 10000"/>
                        <a:gd name="connsiteX19" fmla="*/ 5873 w 10026"/>
                        <a:gd name="connsiteY19" fmla="*/ 9257 h 10000"/>
                        <a:gd name="connsiteX20" fmla="*/ 5873 w 10026"/>
                        <a:gd name="connsiteY20" fmla="*/ 7204 h 10000"/>
                        <a:gd name="connsiteX21" fmla="*/ 4583 w 10026"/>
                        <a:gd name="connsiteY21" fmla="*/ 5492 h 10000"/>
                        <a:gd name="connsiteX22" fmla="*/ 1647 w 10026"/>
                        <a:gd name="connsiteY22" fmla="*/ 9658 h 10000"/>
                        <a:gd name="connsiteX23" fmla="*/ 1433 w 10026"/>
                        <a:gd name="connsiteY23" fmla="*/ 9829 h 10000"/>
                        <a:gd name="connsiteX24" fmla="*/ 1217 w 10026"/>
                        <a:gd name="connsiteY24" fmla="*/ 9886 h 10000"/>
                        <a:gd name="connsiteX25" fmla="*/ 932 w 10026"/>
                        <a:gd name="connsiteY25" fmla="*/ 10000 h 10000"/>
                        <a:gd name="connsiteX26" fmla="*/ 645 w 10026"/>
                        <a:gd name="connsiteY26" fmla="*/ 10000 h 10000"/>
                        <a:gd name="connsiteX27" fmla="*/ 430 w 10026"/>
                        <a:gd name="connsiteY27" fmla="*/ 9886 h 10000"/>
                        <a:gd name="connsiteX28" fmla="*/ 287 w 10026"/>
                        <a:gd name="connsiteY28" fmla="*/ 9772 h 10000"/>
                        <a:gd name="connsiteX29" fmla="*/ 71 w 10026"/>
                        <a:gd name="connsiteY29" fmla="*/ 9600 h 10000"/>
                        <a:gd name="connsiteX30" fmla="*/ 0 w 10026"/>
                        <a:gd name="connsiteY30" fmla="*/ 9373 h 10000"/>
                        <a:gd name="connsiteX31" fmla="*/ 71 w 10026"/>
                        <a:gd name="connsiteY31" fmla="*/ 9202 h 10000"/>
                        <a:gd name="connsiteX32" fmla="*/ 71 w 10026"/>
                        <a:gd name="connsiteY32" fmla="*/ 8973 h 10000"/>
                        <a:gd name="connsiteX33" fmla="*/ 5085 w 10026"/>
                        <a:gd name="connsiteY33" fmla="*/ 2126 h 10000"/>
                        <a:gd name="connsiteX34" fmla="*/ 5802 w 10026"/>
                        <a:gd name="connsiteY34" fmla="*/ 1271 h 10000"/>
                        <a:gd name="connsiteX35" fmla="*/ 4298 w 10026"/>
                        <a:gd name="connsiteY35" fmla="*/ 1956 h 10000"/>
                        <a:gd name="connsiteX36" fmla="*/ 3295 w 10026"/>
                        <a:gd name="connsiteY36" fmla="*/ 3439 h 10000"/>
                        <a:gd name="connsiteX37" fmla="*/ 2363 w 10026"/>
                        <a:gd name="connsiteY37" fmla="*/ 3666 h 10000"/>
                        <a:gd name="connsiteX38" fmla="*/ 2220 w 10026"/>
                        <a:gd name="connsiteY38" fmla="*/ 2981 h 10000"/>
                        <a:gd name="connsiteX39" fmla="*/ 3420 w 10026"/>
                        <a:gd name="connsiteY39" fmla="*/ 1305 h 10000"/>
                        <a:gd name="connsiteX40" fmla="*/ 5945 w 10026"/>
                        <a:gd name="connsiteY40"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7449 w 10026"/>
                        <a:gd name="connsiteY14" fmla="*/ 9600 h 10000"/>
                        <a:gd name="connsiteX15" fmla="*/ 7234 w 10026"/>
                        <a:gd name="connsiteY15" fmla="*/ 9829 h 10000"/>
                        <a:gd name="connsiteX16" fmla="*/ 6661 w 10026"/>
                        <a:gd name="connsiteY16" fmla="*/ 10000 h 10000"/>
                        <a:gd name="connsiteX17" fmla="*/ 5873 w 10026"/>
                        <a:gd name="connsiteY17" fmla="*/ 9600 h 10000"/>
                        <a:gd name="connsiteX18" fmla="*/ 5873 w 10026"/>
                        <a:gd name="connsiteY18" fmla="*/ 9257 h 10000"/>
                        <a:gd name="connsiteX19" fmla="*/ 5873 w 10026"/>
                        <a:gd name="connsiteY19" fmla="*/ 7204 h 10000"/>
                        <a:gd name="connsiteX20" fmla="*/ 4583 w 10026"/>
                        <a:gd name="connsiteY20" fmla="*/ 5492 h 10000"/>
                        <a:gd name="connsiteX21" fmla="*/ 1647 w 10026"/>
                        <a:gd name="connsiteY21" fmla="*/ 9658 h 10000"/>
                        <a:gd name="connsiteX22" fmla="*/ 1433 w 10026"/>
                        <a:gd name="connsiteY22" fmla="*/ 9829 h 10000"/>
                        <a:gd name="connsiteX23" fmla="*/ 1217 w 10026"/>
                        <a:gd name="connsiteY23" fmla="*/ 9886 h 10000"/>
                        <a:gd name="connsiteX24" fmla="*/ 932 w 10026"/>
                        <a:gd name="connsiteY24" fmla="*/ 10000 h 10000"/>
                        <a:gd name="connsiteX25" fmla="*/ 645 w 10026"/>
                        <a:gd name="connsiteY25" fmla="*/ 10000 h 10000"/>
                        <a:gd name="connsiteX26" fmla="*/ 430 w 10026"/>
                        <a:gd name="connsiteY26" fmla="*/ 9886 h 10000"/>
                        <a:gd name="connsiteX27" fmla="*/ 287 w 10026"/>
                        <a:gd name="connsiteY27" fmla="*/ 9772 h 10000"/>
                        <a:gd name="connsiteX28" fmla="*/ 71 w 10026"/>
                        <a:gd name="connsiteY28" fmla="*/ 9600 h 10000"/>
                        <a:gd name="connsiteX29" fmla="*/ 0 w 10026"/>
                        <a:gd name="connsiteY29" fmla="*/ 9373 h 10000"/>
                        <a:gd name="connsiteX30" fmla="*/ 71 w 10026"/>
                        <a:gd name="connsiteY30" fmla="*/ 9202 h 10000"/>
                        <a:gd name="connsiteX31" fmla="*/ 71 w 10026"/>
                        <a:gd name="connsiteY31" fmla="*/ 8973 h 10000"/>
                        <a:gd name="connsiteX32" fmla="*/ 5085 w 10026"/>
                        <a:gd name="connsiteY32" fmla="*/ 2126 h 10000"/>
                        <a:gd name="connsiteX33" fmla="*/ 5802 w 10026"/>
                        <a:gd name="connsiteY33" fmla="*/ 1271 h 10000"/>
                        <a:gd name="connsiteX34" fmla="*/ 4298 w 10026"/>
                        <a:gd name="connsiteY34" fmla="*/ 1956 h 10000"/>
                        <a:gd name="connsiteX35" fmla="*/ 3295 w 10026"/>
                        <a:gd name="connsiteY35" fmla="*/ 3439 h 10000"/>
                        <a:gd name="connsiteX36" fmla="*/ 2363 w 10026"/>
                        <a:gd name="connsiteY36" fmla="*/ 3666 h 10000"/>
                        <a:gd name="connsiteX37" fmla="*/ 2220 w 10026"/>
                        <a:gd name="connsiteY37" fmla="*/ 2981 h 10000"/>
                        <a:gd name="connsiteX38" fmla="*/ 3420 w 10026"/>
                        <a:gd name="connsiteY38" fmla="*/ 1305 h 10000"/>
                        <a:gd name="connsiteX39" fmla="*/ 5945 w 10026"/>
                        <a:gd name="connsiteY39"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7449 w 10026"/>
                        <a:gd name="connsiteY14" fmla="*/ 9600 h 10000"/>
                        <a:gd name="connsiteX15" fmla="*/ 6661 w 10026"/>
                        <a:gd name="connsiteY15" fmla="*/ 10000 h 10000"/>
                        <a:gd name="connsiteX16" fmla="*/ 5873 w 10026"/>
                        <a:gd name="connsiteY16" fmla="*/ 9600 h 10000"/>
                        <a:gd name="connsiteX17" fmla="*/ 5873 w 10026"/>
                        <a:gd name="connsiteY17" fmla="*/ 9257 h 10000"/>
                        <a:gd name="connsiteX18" fmla="*/ 5873 w 10026"/>
                        <a:gd name="connsiteY18" fmla="*/ 7204 h 10000"/>
                        <a:gd name="connsiteX19" fmla="*/ 4583 w 10026"/>
                        <a:gd name="connsiteY19" fmla="*/ 5492 h 10000"/>
                        <a:gd name="connsiteX20" fmla="*/ 1647 w 10026"/>
                        <a:gd name="connsiteY20" fmla="*/ 9658 h 10000"/>
                        <a:gd name="connsiteX21" fmla="*/ 1433 w 10026"/>
                        <a:gd name="connsiteY21" fmla="*/ 9829 h 10000"/>
                        <a:gd name="connsiteX22" fmla="*/ 1217 w 10026"/>
                        <a:gd name="connsiteY22" fmla="*/ 9886 h 10000"/>
                        <a:gd name="connsiteX23" fmla="*/ 932 w 10026"/>
                        <a:gd name="connsiteY23" fmla="*/ 10000 h 10000"/>
                        <a:gd name="connsiteX24" fmla="*/ 645 w 10026"/>
                        <a:gd name="connsiteY24" fmla="*/ 10000 h 10000"/>
                        <a:gd name="connsiteX25" fmla="*/ 430 w 10026"/>
                        <a:gd name="connsiteY25" fmla="*/ 9886 h 10000"/>
                        <a:gd name="connsiteX26" fmla="*/ 287 w 10026"/>
                        <a:gd name="connsiteY26" fmla="*/ 9772 h 10000"/>
                        <a:gd name="connsiteX27" fmla="*/ 71 w 10026"/>
                        <a:gd name="connsiteY27" fmla="*/ 9600 h 10000"/>
                        <a:gd name="connsiteX28" fmla="*/ 0 w 10026"/>
                        <a:gd name="connsiteY28" fmla="*/ 9373 h 10000"/>
                        <a:gd name="connsiteX29" fmla="*/ 71 w 10026"/>
                        <a:gd name="connsiteY29" fmla="*/ 9202 h 10000"/>
                        <a:gd name="connsiteX30" fmla="*/ 71 w 10026"/>
                        <a:gd name="connsiteY30" fmla="*/ 8973 h 10000"/>
                        <a:gd name="connsiteX31" fmla="*/ 5085 w 10026"/>
                        <a:gd name="connsiteY31" fmla="*/ 2126 h 10000"/>
                        <a:gd name="connsiteX32" fmla="*/ 5802 w 10026"/>
                        <a:gd name="connsiteY32" fmla="*/ 1271 h 10000"/>
                        <a:gd name="connsiteX33" fmla="*/ 4298 w 10026"/>
                        <a:gd name="connsiteY33" fmla="*/ 1956 h 10000"/>
                        <a:gd name="connsiteX34" fmla="*/ 3295 w 10026"/>
                        <a:gd name="connsiteY34" fmla="*/ 3439 h 10000"/>
                        <a:gd name="connsiteX35" fmla="*/ 2363 w 10026"/>
                        <a:gd name="connsiteY35" fmla="*/ 3666 h 10000"/>
                        <a:gd name="connsiteX36" fmla="*/ 2220 w 10026"/>
                        <a:gd name="connsiteY36" fmla="*/ 2981 h 10000"/>
                        <a:gd name="connsiteX37" fmla="*/ 3420 w 10026"/>
                        <a:gd name="connsiteY37" fmla="*/ 1305 h 10000"/>
                        <a:gd name="connsiteX38" fmla="*/ 5945 w 10026"/>
                        <a:gd name="connsiteY38"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600 h 10000"/>
                        <a:gd name="connsiteX16" fmla="*/ 5873 w 10026"/>
                        <a:gd name="connsiteY16" fmla="*/ 9257 h 10000"/>
                        <a:gd name="connsiteX17" fmla="*/ 5873 w 10026"/>
                        <a:gd name="connsiteY17" fmla="*/ 7204 h 10000"/>
                        <a:gd name="connsiteX18" fmla="*/ 4583 w 10026"/>
                        <a:gd name="connsiteY18" fmla="*/ 5492 h 10000"/>
                        <a:gd name="connsiteX19" fmla="*/ 1647 w 10026"/>
                        <a:gd name="connsiteY19" fmla="*/ 9658 h 10000"/>
                        <a:gd name="connsiteX20" fmla="*/ 1433 w 10026"/>
                        <a:gd name="connsiteY20" fmla="*/ 9829 h 10000"/>
                        <a:gd name="connsiteX21" fmla="*/ 1217 w 10026"/>
                        <a:gd name="connsiteY21" fmla="*/ 9886 h 10000"/>
                        <a:gd name="connsiteX22" fmla="*/ 932 w 10026"/>
                        <a:gd name="connsiteY22" fmla="*/ 10000 h 10000"/>
                        <a:gd name="connsiteX23" fmla="*/ 645 w 10026"/>
                        <a:gd name="connsiteY23" fmla="*/ 10000 h 10000"/>
                        <a:gd name="connsiteX24" fmla="*/ 430 w 10026"/>
                        <a:gd name="connsiteY24" fmla="*/ 9886 h 10000"/>
                        <a:gd name="connsiteX25" fmla="*/ 287 w 10026"/>
                        <a:gd name="connsiteY25" fmla="*/ 9772 h 10000"/>
                        <a:gd name="connsiteX26" fmla="*/ 71 w 10026"/>
                        <a:gd name="connsiteY26" fmla="*/ 9600 h 10000"/>
                        <a:gd name="connsiteX27" fmla="*/ 0 w 10026"/>
                        <a:gd name="connsiteY27" fmla="*/ 9373 h 10000"/>
                        <a:gd name="connsiteX28" fmla="*/ 71 w 10026"/>
                        <a:gd name="connsiteY28" fmla="*/ 9202 h 10000"/>
                        <a:gd name="connsiteX29" fmla="*/ 71 w 10026"/>
                        <a:gd name="connsiteY29" fmla="*/ 8973 h 10000"/>
                        <a:gd name="connsiteX30" fmla="*/ 5085 w 10026"/>
                        <a:gd name="connsiteY30" fmla="*/ 2126 h 10000"/>
                        <a:gd name="connsiteX31" fmla="*/ 5802 w 10026"/>
                        <a:gd name="connsiteY31" fmla="*/ 1271 h 10000"/>
                        <a:gd name="connsiteX32" fmla="*/ 4298 w 10026"/>
                        <a:gd name="connsiteY32" fmla="*/ 1956 h 10000"/>
                        <a:gd name="connsiteX33" fmla="*/ 3295 w 10026"/>
                        <a:gd name="connsiteY33" fmla="*/ 3439 h 10000"/>
                        <a:gd name="connsiteX34" fmla="*/ 2363 w 10026"/>
                        <a:gd name="connsiteY34" fmla="*/ 3666 h 10000"/>
                        <a:gd name="connsiteX35" fmla="*/ 2220 w 10026"/>
                        <a:gd name="connsiteY35" fmla="*/ 2981 h 10000"/>
                        <a:gd name="connsiteX36" fmla="*/ 3420 w 10026"/>
                        <a:gd name="connsiteY36" fmla="*/ 1305 h 10000"/>
                        <a:gd name="connsiteX37" fmla="*/ 5945 w 10026"/>
                        <a:gd name="connsiteY37"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5945 w 10026"/>
                        <a:gd name="connsiteY0" fmla="*/ 72 h 10014"/>
                        <a:gd name="connsiteX1" fmla="*/ 6661 w 10026"/>
                        <a:gd name="connsiteY1" fmla="*/ 72 h 10014"/>
                        <a:gd name="connsiteX2" fmla="*/ 6661 w 10026"/>
                        <a:gd name="connsiteY2" fmla="*/ 72 h 10014"/>
                        <a:gd name="connsiteX3" fmla="*/ 8666 w 10026"/>
                        <a:gd name="connsiteY3" fmla="*/ 985 h 10014"/>
                        <a:gd name="connsiteX4" fmla="*/ 8881 w 10026"/>
                        <a:gd name="connsiteY4" fmla="*/ 1384 h 10014"/>
                        <a:gd name="connsiteX5" fmla="*/ 8881 w 10026"/>
                        <a:gd name="connsiteY5" fmla="*/ 3039 h 10014"/>
                        <a:gd name="connsiteX6" fmla="*/ 9956 w 10026"/>
                        <a:gd name="connsiteY6" fmla="*/ 4580 h 10014"/>
                        <a:gd name="connsiteX7" fmla="*/ 9740 w 10026"/>
                        <a:gd name="connsiteY7" fmla="*/ 5207 h 10014"/>
                        <a:gd name="connsiteX8" fmla="*/ 8881 w 10026"/>
                        <a:gd name="connsiteY8" fmla="*/ 5036 h 10014"/>
                        <a:gd name="connsiteX9" fmla="*/ 7591 w 10026"/>
                        <a:gd name="connsiteY9" fmla="*/ 3211 h 10014"/>
                        <a:gd name="connsiteX10" fmla="*/ 7591 w 10026"/>
                        <a:gd name="connsiteY10" fmla="*/ 2298 h 10014"/>
                        <a:gd name="connsiteX11" fmla="*/ 5873 w 10026"/>
                        <a:gd name="connsiteY11" fmla="*/ 4694 h 10014"/>
                        <a:gd name="connsiteX12" fmla="*/ 7520 w 10026"/>
                        <a:gd name="connsiteY12" fmla="*/ 7033 h 10014"/>
                        <a:gd name="connsiteX13" fmla="*/ 7520 w 10026"/>
                        <a:gd name="connsiteY13" fmla="*/ 9257 h 10014"/>
                        <a:gd name="connsiteX14" fmla="*/ 6661 w 10026"/>
                        <a:gd name="connsiteY14" fmla="*/ 10000 h 10014"/>
                        <a:gd name="connsiteX15" fmla="*/ 5873 w 10026"/>
                        <a:gd name="connsiteY15" fmla="*/ 9257 h 10014"/>
                        <a:gd name="connsiteX16" fmla="*/ 5873 w 10026"/>
                        <a:gd name="connsiteY16" fmla="*/ 7204 h 10014"/>
                        <a:gd name="connsiteX17" fmla="*/ 4583 w 10026"/>
                        <a:gd name="connsiteY17" fmla="*/ 5492 h 10014"/>
                        <a:gd name="connsiteX18" fmla="*/ 1647 w 10026"/>
                        <a:gd name="connsiteY18" fmla="*/ 9658 h 10014"/>
                        <a:gd name="connsiteX19" fmla="*/ 1433 w 10026"/>
                        <a:gd name="connsiteY19" fmla="*/ 9829 h 10014"/>
                        <a:gd name="connsiteX20" fmla="*/ 1217 w 10026"/>
                        <a:gd name="connsiteY20" fmla="*/ 9886 h 10014"/>
                        <a:gd name="connsiteX21" fmla="*/ 932 w 10026"/>
                        <a:gd name="connsiteY21" fmla="*/ 10000 h 10014"/>
                        <a:gd name="connsiteX22" fmla="*/ 645 w 10026"/>
                        <a:gd name="connsiteY22" fmla="*/ 10000 h 10014"/>
                        <a:gd name="connsiteX23" fmla="*/ 430 w 10026"/>
                        <a:gd name="connsiteY23" fmla="*/ 9886 h 10014"/>
                        <a:gd name="connsiteX24" fmla="*/ 287 w 10026"/>
                        <a:gd name="connsiteY24" fmla="*/ 9772 h 10014"/>
                        <a:gd name="connsiteX25" fmla="*/ 71 w 10026"/>
                        <a:gd name="connsiteY25" fmla="*/ 9600 h 10014"/>
                        <a:gd name="connsiteX26" fmla="*/ 0 w 10026"/>
                        <a:gd name="connsiteY26" fmla="*/ 9373 h 10014"/>
                        <a:gd name="connsiteX27" fmla="*/ 71 w 10026"/>
                        <a:gd name="connsiteY27" fmla="*/ 9202 h 10014"/>
                        <a:gd name="connsiteX28" fmla="*/ 71 w 10026"/>
                        <a:gd name="connsiteY28" fmla="*/ 8973 h 10014"/>
                        <a:gd name="connsiteX29" fmla="*/ 5085 w 10026"/>
                        <a:gd name="connsiteY29" fmla="*/ 2126 h 10014"/>
                        <a:gd name="connsiteX30" fmla="*/ 5802 w 10026"/>
                        <a:gd name="connsiteY30" fmla="*/ 1271 h 10014"/>
                        <a:gd name="connsiteX31" fmla="*/ 4298 w 10026"/>
                        <a:gd name="connsiteY31" fmla="*/ 1956 h 10014"/>
                        <a:gd name="connsiteX32" fmla="*/ 3295 w 10026"/>
                        <a:gd name="connsiteY32" fmla="*/ 3439 h 10014"/>
                        <a:gd name="connsiteX33" fmla="*/ 2363 w 10026"/>
                        <a:gd name="connsiteY33" fmla="*/ 3666 h 10014"/>
                        <a:gd name="connsiteX34" fmla="*/ 2220 w 10026"/>
                        <a:gd name="connsiteY34" fmla="*/ 2981 h 10014"/>
                        <a:gd name="connsiteX35" fmla="*/ 3420 w 10026"/>
                        <a:gd name="connsiteY35" fmla="*/ 1305 h 10014"/>
                        <a:gd name="connsiteX36" fmla="*/ 5945 w 10026"/>
                        <a:gd name="connsiteY36" fmla="*/ 72 h 10014"/>
                        <a:gd name="connsiteX0" fmla="*/ 5945 w 10026"/>
                        <a:gd name="connsiteY0" fmla="*/ 72 h 10016"/>
                        <a:gd name="connsiteX1" fmla="*/ 6661 w 10026"/>
                        <a:gd name="connsiteY1" fmla="*/ 72 h 10016"/>
                        <a:gd name="connsiteX2" fmla="*/ 6661 w 10026"/>
                        <a:gd name="connsiteY2" fmla="*/ 72 h 10016"/>
                        <a:gd name="connsiteX3" fmla="*/ 8666 w 10026"/>
                        <a:gd name="connsiteY3" fmla="*/ 985 h 10016"/>
                        <a:gd name="connsiteX4" fmla="*/ 8881 w 10026"/>
                        <a:gd name="connsiteY4" fmla="*/ 1384 h 10016"/>
                        <a:gd name="connsiteX5" fmla="*/ 8881 w 10026"/>
                        <a:gd name="connsiteY5" fmla="*/ 3039 h 10016"/>
                        <a:gd name="connsiteX6" fmla="*/ 9956 w 10026"/>
                        <a:gd name="connsiteY6" fmla="*/ 4580 h 10016"/>
                        <a:gd name="connsiteX7" fmla="*/ 9740 w 10026"/>
                        <a:gd name="connsiteY7" fmla="*/ 5207 h 10016"/>
                        <a:gd name="connsiteX8" fmla="*/ 8881 w 10026"/>
                        <a:gd name="connsiteY8" fmla="*/ 5036 h 10016"/>
                        <a:gd name="connsiteX9" fmla="*/ 7591 w 10026"/>
                        <a:gd name="connsiteY9" fmla="*/ 3211 h 10016"/>
                        <a:gd name="connsiteX10" fmla="*/ 7591 w 10026"/>
                        <a:gd name="connsiteY10" fmla="*/ 2298 h 10016"/>
                        <a:gd name="connsiteX11" fmla="*/ 5873 w 10026"/>
                        <a:gd name="connsiteY11" fmla="*/ 4694 h 10016"/>
                        <a:gd name="connsiteX12" fmla="*/ 7520 w 10026"/>
                        <a:gd name="connsiteY12" fmla="*/ 7033 h 10016"/>
                        <a:gd name="connsiteX13" fmla="*/ 7520 w 10026"/>
                        <a:gd name="connsiteY13" fmla="*/ 9257 h 10016"/>
                        <a:gd name="connsiteX14" fmla="*/ 6661 w 10026"/>
                        <a:gd name="connsiteY14" fmla="*/ 10000 h 10016"/>
                        <a:gd name="connsiteX15" fmla="*/ 5873 w 10026"/>
                        <a:gd name="connsiteY15" fmla="*/ 9257 h 10016"/>
                        <a:gd name="connsiteX16" fmla="*/ 5873 w 10026"/>
                        <a:gd name="connsiteY16" fmla="*/ 7204 h 10016"/>
                        <a:gd name="connsiteX17" fmla="*/ 4583 w 10026"/>
                        <a:gd name="connsiteY17" fmla="*/ 5492 h 10016"/>
                        <a:gd name="connsiteX18" fmla="*/ 1647 w 10026"/>
                        <a:gd name="connsiteY18" fmla="*/ 9658 h 10016"/>
                        <a:gd name="connsiteX19" fmla="*/ 1433 w 10026"/>
                        <a:gd name="connsiteY19" fmla="*/ 9829 h 10016"/>
                        <a:gd name="connsiteX20" fmla="*/ 1217 w 10026"/>
                        <a:gd name="connsiteY20" fmla="*/ 9886 h 10016"/>
                        <a:gd name="connsiteX21" fmla="*/ 932 w 10026"/>
                        <a:gd name="connsiteY21" fmla="*/ 10000 h 10016"/>
                        <a:gd name="connsiteX22" fmla="*/ 645 w 10026"/>
                        <a:gd name="connsiteY22" fmla="*/ 10000 h 10016"/>
                        <a:gd name="connsiteX23" fmla="*/ 430 w 10026"/>
                        <a:gd name="connsiteY23" fmla="*/ 9886 h 10016"/>
                        <a:gd name="connsiteX24" fmla="*/ 287 w 10026"/>
                        <a:gd name="connsiteY24" fmla="*/ 9772 h 10016"/>
                        <a:gd name="connsiteX25" fmla="*/ 71 w 10026"/>
                        <a:gd name="connsiteY25" fmla="*/ 9600 h 10016"/>
                        <a:gd name="connsiteX26" fmla="*/ 0 w 10026"/>
                        <a:gd name="connsiteY26" fmla="*/ 9373 h 10016"/>
                        <a:gd name="connsiteX27" fmla="*/ 71 w 10026"/>
                        <a:gd name="connsiteY27" fmla="*/ 9202 h 10016"/>
                        <a:gd name="connsiteX28" fmla="*/ 71 w 10026"/>
                        <a:gd name="connsiteY28" fmla="*/ 8973 h 10016"/>
                        <a:gd name="connsiteX29" fmla="*/ 5085 w 10026"/>
                        <a:gd name="connsiteY29" fmla="*/ 2126 h 10016"/>
                        <a:gd name="connsiteX30" fmla="*/ 5802 w 10026"/>
                        <a:gd name="connsiteY30" fmla="*/ 1271 h 10016"/>
                        <a:gd name="connsiteX31" fmla="*/ 4298 w 10026"/>
                        <a:gd name="connsiteY31" fmla="*/ 1956 h 10016"/>
                        <a:gd name="connsiteX32" fmla="*/ 3295 w 10026"/>
                        <a:gd name="connsiteY32" fmla="*/ 3439 h 10016"/>
                        <a:gd name="connsiteX33" fmla="*/ 2363 w 10026"/>
                        <a:gd name="connsiteY33" fmla="*/ 3666 h 10016"/>
                        <a:gd name="connsiteX34" fmla="*/ 2220 w 10026"/>
                        <a:gd name="connsiteY34" fmla="*/ 2981 h 10016"/>
                        <a:gd name="connsiteX35" fmla="*/ 3420 w 10026"/>
                        <a:gd name="connsiteY35" fmla="*/ 1305 h 10016"/>
                        <a:gd name="connsiteX36" fmla="*/ 5945 w 10026"/>
                        <a:gd name="connsiteY36" fmla="*/ 72 h 10016"/>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5945 w 10026"/>
                        <a:gd name="connsiteY0" fmla="*/ 72 h 10000"/>
                        <a:gd name="connsiteX1" fmla="*/ 6661 w 10026"/>
                        <a:gd name="connsiteY1" fmla="*/ 72 h 10000"/>
                        <a:gd name="connsiteX2" fmla="*/ 6661 w 10026"/>
                        <a:gd name="connsiteY2" fmla="*/ 72 h 10000"/>
                        <a:gd name="connsiteX3" fmla="*/ 8666 w 10026"/>
                        <a:gd name="connsiteY3" fmla="*/ 985 h 10000"/>
                        <a:gd name="connsiteX4" fmla="*/ 8881 w 10026"/>
                        <a:gd name="connsiteY4" fmla="*/ 1384 h 10000"/>
                        <a:gd name="connsiteX5" fmla="*/ 8881 w 10026"/>
                        <a:gd name="connsiteY5" fmla="*/ 3039 h 10000"/>
                        <a:gd name="connsiteX6" fmla="*/ 9956 w 10026"/>
                        <a:gd name="connsiteY6" fmla="*/ 4580 h 10000"/>
                        <a:gd name="connsiteX7" fmla="*/ 9740 w 10026"/>
                        <a:gd name="connsiteY7" fmla="*/ 5207 h 10000"/>
                        <a:gd name="connsiteX8" fmla="*/ 8881 w 10026"/>
                        <a:gd name="connsiteY8" fmla="*/ 5036 h 10000"/>
                        <a:gd name="connsiteX9" fmla="*/ 7591 w 10026"/>
                        <a:gd name="connsiteY9" fmla="*/ 3211 h 10000"/>
                        <a:gd name="connsiteX10" fmla="*/ 7591 w 10026"/>
                        <a:gd name="connsiteY10" fmla="*/ 2298 h 10000"/>
                        <a:gd name="connsiteX11" fmla="*/ 5873 w 10026"/>
                        <a:gd name="connsiteY11" fmla="*/ 4694 h 10000"/>
                        <a:gd name="connsiteX12" fmla="*/ 7520 w 10026"/>
                        <a:gd name="connsiteY12" fmla="*/ 7033 h 10000"/>
                        <a:gd name="connsiteX13" fmla="*/ 7520 w 10026"/>
                        <a:gd name="connsiteY13" fmla="*/ 9257 h 10000"/>
                        <a:gd name="connsiteX14" fmla="*/ 6661 w 10026"/>
                        <a:gd name="connsiteY14" fmla="*/ 10000 h 10000"/>
                        <a:gd name="connsiteX15" fmla="*/ 5873 w 10026"/>
                        <a:gd name="connsiteY15" fmla="*/ 9257 h 10000"/>
                        <a:gd name="connsiteX16" fmla="*/ 5873 w 10026"/>
                        <a:gd name="connsiteY16" fmla="*/ 7204 h 10000"/>
                        <a:gd name="connsiteX17" fmla="*/ 4583 w 10026"/>
                        <a:gd name="connsiteY17" fmla="*/ 5492 h 10000"/>
                        <a:gd name="connsiteX18" fmla="*/ 1647 w 10026"/>
                        <a:gd name="connsiteY18" fmla="*/ 9658 h 10000"/>
                        <a:gd name="connsiteX19" fmla="*/ 1433 w 10026"/>
                        <a:gd name="connsiteY19" fmla="*/ 9829 h 10000"/>
                        <a:gd name="connsiteX20" fmla="*/ 1217 w 10026"/>
                        <a:gd name="connsiteY20" fmla="*/ 9886 h 10000"/>
                        <a:gd name="connsiteX21" fmla="*/ 932 w 10026"/>
                        <a:gd name="connsiteY21" fmla="*/ 10000 h 10000"/>
                        <a:gd name="connsiteX22" fmla="*/ 645 w 10026"/>
                        <a:gd name="connsiteY22" fmla="*/ 10000 h 10000"/>
                        <a:gd name="connsiteX23" fmla="*/ 430 w 10026"/>
                        <a:gd name="connsiteY23" fmla="*/ 9886 h 10000"/>
                        <a:gd name="connsiteX24" fmla="*/ 287 w 10026"/>
                        <a:gd name="connsiteY24" fmla="*/ 9772 h 10000"/>
                        <a:gd name="connsiteX25" fmla="*/ 71 w 10026"/>
                        <a:gd name="connsiteY25" fmla="*/ 9600 h 10000"/>
                        <a:gd name="connsiteX26" fmla="*/ 0 w 10026"/>
                        <a:gd name="connsiteY26" fmla="*/ 9373 h 10000"/>
                        <a:gd name="connsiteX27" fmla="*/ 71 w 10026"/>
                        <a:gd name="connsiteY27" fmla="*/ 9202 h 10000"/>
                        <a:gd name="connsiteX28" fmla="*/ 71 w 10026"/>
                        <a:gd name="connsiteY28" fmla="*/ 8973 h 10000"/>
                        <a:gd name="connsiteX29" fmla="*/ 5085 w 10026"/>
                        <a:gd name="connsiteY29" fmla="*/ 2126 h 10000"/>
                        <a:gd name="connsiteX30" fmla="*/ 5802 w 10026"/>
                        <a:gd name="connsiteY30" fmla="*/ 1271 h 10000"/>
                        <a:gd name="connsiteX31" fmla="*/ 4298 w 10026"/>
                        <a:gd name="connsiteY31" fmla="*/ 1956 h 10000"/>
                        <a:gd name="connsiteX32" fmla="*/ 3295 w 10026"/>
                        <a:gd name="connsiteY32" fmla="*/ 3439 h 10000"/>
                        <a:gd name="connsiteX33" fmla="*/ 2363 w 10026"/>
                        <a:gd name="connsiteY33" fmla="*/ 3666 h 10000"/>
                        <a:gd name="connsiteX34" fmla="*/ 2220 w 10026"/>
                        <a:gd name="connsiteY34" fmla="*/ 2981 h 10000"/>
                        <a:gd name="connsiteX35" fmla="*/ 3420 w 10026"/>
                        <a:gd name="connsiteY35" fmla="*/ 1305 h 10000"/>
                        <a:gd name="connsiteX36" fmla="*/ 5945 w 10026"/>
                        <a:gd name="connsiteY36" fmla="*/ 72 h 10000"/>
                        <a:gd name="connsiteX0" fmla="*/ 6269 w 10350"/>
                        <a:gd name="connsiteY0" fmla="*/ 72 h 10000"/>
                        <a:gd name="connsiteX1" fmla="*/ 6985 w 10350"/>
                        <a:gd name="connsiteY1" fmla="*/ 72 h 10000"/>
                        <a:gd name="connsiteX2" fmla="*/ 6985 w 10350"/>
                        <a:gd name="connsiteY2" fmla="*/ 72 h 10000"/>
                        <a:gd name="connsiteX3" fmla="*/ 8990 w 10350"/>
                        <a:gd name="connsiteY3" fmla="*/ 985 h 10000"/>
                        <a:gd name="connsiteX4" fmla="*/ 9205 w 10350"/>
                        <a:gd name="connsiteY4" fmla="*/ 1384 h 10000"/>
                        <a:gd name="connsiteX5" fmla="*/ 9205 w 10350"/>
                        <a:gd name="connsiteY5" fmla="*/ 3039 h 10000"/>
                        <a:gd name="connsiteX6" fmla="*/ 10280 w 10350"/>
                        <a:gd name="connsiteY6" fmla="*/ 4580 h 10000"/>
                        <a:gd name="connsiteX7" fmla="*/ 10064 w 10350"/>
                        <a:gd name="connsiteY7" fmla="*/ 5207 h 10000"/>
                        <a:gd name="connsiteX8" fmla="*/ 9205 w 10350"/>
                        <a:gd name="connsiteY8" fmla="*/ 5036 h 10000"/>
                        <a:gd name="connsiteX9" fmla="*/ 7915 w 10350"/>
                        <a:gd name="connsiteY9" fmla="*/ 3211 h 10000"/>
                        <a:gd name="connsiteX10" fmla="*/ 7915 w 10350"/>
                        <a:gd name="connsiteY10" fmla="*/ 2298 h 10000"/>
                        <a:gd name="connsiteX11" fmla="*/ 6197 w 10350"/>
                        <a:gd name="connsiteY11" fmla="*/ 4694 h 10000"/>
                        <a:gd name="connsiteX12" fmla="*/ 7844 w 10350"/>
                        <a:gd name="connsiteY12" fmla="*/ 7033 h 10000"/>
                        <a:gd name="connsiteX13" fmla="*/ 7844 w 10350"/>
                        <a:gd name="connsiteY13" fmla="*/ 9257 h 10000"/>
                        <a:gd name="connsiteX14" fmla="*/ 6985 w 10350"/>
                        <a:gd name="connsiteY14" fmla="*/ 10000 h 10000"/>
                        <a:gd name="connsiteX15" fmla="*/ 6197 w 10350"/>
                        <a:gd name="connsiteY15" fmla="*/ 9257 h 10000"/>
                        <a:gd name="connsiteX16" fmla="*/ 6197 w 10350"/>
                        <a:gd name="connsiteY16" fmla="*/ 7204 h 10000"/>
                        <a:gd name="connsiteX17" fmla="*/ 4907 w 10350"/>
                        <a:gd name="connsiteY17" fmla="*/ 5492 h 10000"/>
                        <a:gd name="connsiteX18" fmla="*/ 1971 w 10350"/>
                        <a:gd name="connsiteY18" fmla="*/ 9658 h 10000"/>
                        <a:gd name="connsiteX19" fmla="*/ 1757 w 10350"/>
                        <a:gd name="connsiteY19" fmla="*/ 9829 h 10000"/>
                        <a:gd name="connsiteX20" fmla="*/ 1541 w 10350"/>
                        <a:gd name="connsiteY20" fmla="*/ 9886 h 10000"/>
                        <a:gd name="connsiteX21" fmla="*/ 1256 w 10350"/>
                        <a:gd name="connsiteY21" fmla="*/ 10000 h 10000"/>
                        <a:gd name="connsiteX22" fmla="*/ 969 w 10350"/>
                        <a:gd name="connsiteY22" fmla="*/ 10000 h 10000"/>
                        <a:gd name="connsiteX23" fmla="*/ 754 w 10350"/>
                        <a:gd name="connsiteY23" fmla="*/ 9886 h 10000"/>
                        <a:gd name="connsiteX24" fmla="*/ 611 w 10350"/>
                        <a:gd name="connsiteY24" fmla="*/ 9772 h 10000"/>
                        <a:gd name="connsiteX25" fmla="*/ 395 w 10350"/>
                        <a:gd name="connsiteY25" fmla="*/ 9600 h 10000"/>
                        <a:gd name="connsiteX26" fmla="*/ 324 w 10350"/>
                        <a:gd name="connsiteY26" fmla="*/ 9373 h 10000"/>
                        <a:gd name="connsiteX27" fmla="*/ 395 w 10350"/>
                        <a:gd name="connsiteY27" fmla="*/ 8973 h 10000"/>
                        <a:gd name="connsiteX28" fmla="*/ 5409 w 10350"/>
                        <a:gd name="connsiteY28" fmla="*/ 2126 h 10000"/>
                        <a:gd name="connsiteX29" fmla="*/ 6126 w 10350"/>
                        <a:gd name="connsiteY29" fmla="*/ 1271 h 10000"/>
                        <a:gd name="connsiteX30" fmla="*/ 4622 w 10350"/>
                        <a:gd name="connsiteY30" fmla="*/ 1956 h 10000"/>
                        <a:gd name="connsiteX31" fmla="*/ 3619 w 10350"/>
                        <a:gd name="connsiteY31" fmla="*/ 3439 h 10000"/>
                        <a:gd name="connsiteX32" fmla="*/ 2687 w 10350"/>
                        <a:gd name="connsiteY32" fmla="*/ 3666 h 10000"/>
                        <a:gd name="connsiteX33" fmla="*/ 2544 w 10350"/>
                        <a:gd name="connsiteY33" fmla="*/ 2981 h 10000"/>
                        <a:gd name="connsiteX34" fmla="*/ 3744 w 10350"/>
                        <a:gd name="connsiteY34" fmla="*/ 1305 h 10000"/>
                        <a:gd name="connsiteX35" fmla="*/ 6269 w 10350"/>
                        <a:gd name="connsiteY35" fmla="*/ 72 h 10000"/>
                        <a:gd name="connsiteX0" fmla="*/ 6254 w 10335"/>
                        <a:gd name="connsiteY0" fmla="*/ 72 h 10000"/>
                        <a:gd name="connsiteX1" fmla="*/ 6970 w 10335"/>
                        <a:gd name="connsiteY1" fmla="*/ 72 h 10000"/>
                        <a:gd name="connsiteX2" fmla="*/ 6970 w 10335"/>
                        <a:gd name="connsiteY2" fmla="*/ 72 h 10000"/>
                        <a:gd name="connsiteX3" fmla="*/ 8975 w 10335"/>
                        <a:gd name="connsiteY3" fmla="*/ 985 h 10000"/>
                        <a:gd name="connsiteX4" fmla="*/ 9190 w 10335"/>
                        <a:gd name="connsiteY4" fmla="*/ 1384 h 10000"/>
                        <a:gd name="connsiteX5" fmla="*/ 9190 w 10335"/>
                        <a:gd name="connsiteY5" fmla="*/ 3039 h 10000"/>
                        <a:gd name="connsiteX6" fmla="*/ 10265 w 10335"/>
                        <a:gd name="connsiteY6" fmla="*/ 4580 h 10000"/>
                        <a:gd name="connsiteX7" fmla="*/ 10049 w 10335"/>
                        <a:gd name="connsiteY7" fmla="*/ 5207 h 10000"/>
                        <a:gd name="connsiteX8" fmla="*/ 9190 w 10335"/>
                        <a:gd name="connsiteY8" fmla="*/ 5036 h 10000"/>
                        <a:gd name="connsiteX9" fmla="*/ 7900 w 10335"/>
                        <a:gd name="connsiteY9" fmla="*/ 3211 h 10000"/>
                        <a:gd name="connsiteX10" fmla="*/ 7900 w 10335"/>
                        <a:gd name="connsiteY10" fmla="*/ 2298 h 10000"/>
                        <a:gd name="connsiteX11" fmla="*/ 6182 w 10335"/>
                        <a:gd name="connsiteY11" fmla="*/ 4694 h 10000"/>
                        <a:gd name="connsiteX12" fmla="*/ 7829 w 10335"/>
                        <a:gd name="connsiteY12" fmla="*/ 7033 h 10000"/>
                        <a:gd name="connsiteX13" fmla="*/ 7829 w 10335"/>
                        <a:gd name="connsiteY13" fmla="*/ 9257 h 10000"/>
                        <a:gd name="connsiteX14" fmla="*/ 6970 w 10335"/>
                        <a:gd name="connsiteY14" fmla="*/ 10000 h 10000"/>
                        <a:gd name="connsiteX15" fmla="*/ 6182 w 10335"/>
                        <a:gd name="connsiteY15" fmla="*/ 9257 h 10000"/>
                        <a:gd name="connsiteX16" fmla="*/ 6182 w 10335"/>
                        <a:gd name="connsiteY16" fmla="*/ 7204 h 10000"/>
                        <a:gd name="connsiteX17" fmla="*/ 4892 w 10335"/>
                        <a:gd name="connsiteY17" fmla="*/ 5492 h 10000"/>
                        <a:gd name="connsiteX18" fmla="*/ 1956 w 10335"/>
                        <a:gd name="connsiteY18" fmla="*/ 9658 h 10000"/>
                        <a:gd name="connsiteX19" fmla="*/ 1742 w 10335"/>
                        <a:gd name="connsiteY19" fmla="*/ 9829 h 10000"/>
                        <a:gd name="connsiteX20" fmla="*/ 1526 w 10335"/>
                        <a:gd name="connsiteY20" fmla="*/ 9886 h 10000"/>
                        <a:gd name="connsiteX21" fmla="*/ 1241 w 10335"/>
                        <a:gd name="connsiteY21" fmla="*/ 10000 h 10000"/>
                        <a:gd name="connsiteX22" fmla="*/ 954 w 10335"/>
                        <a:gd name="connsiteY22" fmla="*/ 10000 h 10000"/>
                        <a:gd name="connsiteX23" fmla="*/ 739 w 10335"/>
                        <a:gd name="connsiteY23" fmla="*/ 9886 h 10000"/>
                        <a:gd name="connsiteX24" fmla="*/ 596 w 10335"/>
                        <a:gd name="connsiteY24" fmla="*/ 9772 h 10000"/>
                        <a:gd name="connsiteX25" fmla="*/ 380 w 10335"/>
                        <a:gd name="connsiteY25" fmla="*/ 9600 h 10000"/>
                        <a:gd name="connsiteX26" fmla="*/ 380 w 10335"/>
                        <a:gd name="connsiteY26" fmla="*/ 8973 h 10000"/>
                        <a:gd name="connsiteX27" fmla="*/ 5394 w 10335"/>
                        <a:gd name="connsiteY27" fmla="*/ 2126 h 10000"/>
                        <a:gd name="connsiteX28" fmla="*/ 6111 w 10335"/>
                        <a:gd name="connsiteY28" fmla="*/ 1271 h 10000"/>
                        <a:gd name="connsiteX29" fmla="*/ 4607 w 10335"/>
                        <a:gd name="connsiteY29" fmla="*/ 1956 h 10000"/>
                        <a:gd name="connsiteX30" fmla="*/ 3604 w 10335"/>
                        <a:gd name="connsiteY30" fmla="*/ 3439 h 10000"/>
                        <a:gd name="connsiteX31" fmla="*/ 2672 w 10335"/>
                        <a:gd name="connsiteY31" fmla="*/ 3666 h 10000"/>
                        <a:gd name="connsiteX32" fmla="*/ 2529 w 10335"/>
                        <a:gd name="connsiteY32" fmla="*/ 2981 h 10000"/>
                        <a:gd name="connsiteX33" fmla="*/ 3729 w 10335"/>
                        <a:gd name="connsiteY33" fmla="*/ 1305 h 10000"/>
                        <a:gd name="connsiteX34" fmla="*/ 6254 w 10335"/>
                        <a:gd name="connsiteY34" fmla="*/ 72 h 10000"/>
                        <a:gd name="connsiteX0" fmla="*/ 5874 w 9955"/>
                        <a:gd name="connsiteY0" fmla="*/ 72 h 10000"/>
                        <a:gd name="connsiteX1" fmla="*/ 6590 w 9955"/>
                        <a:gd name="connsiteY1" fmla="*/ 72 h 10000"/>
                        <a:gd name="connsiteX2" fmla="*/ 6590 w 9955"/>
                        <a:gd name="connsiteY2" fmla="*/ 72 h 10000"/>
                        <a:gd name="connsiteX3" fmla="*/ 8595 w 9955"/>
                        <a:gd name="connsiteY3" fmla="*/ 985 h 10000"/>
                        <a:gd name="connsiteX4" fmla="*/ 8810 w 9955"/>
                        <a:gd name="connsiteY4" fmla="*/ 1384 h 10000"/>
                        <a:gd name="connsiteX5" fmla="*/ 8810 w 9955"/>
                        <a:gd name="connsiteY5" fmla="*/ 3039 h 10000"/>
                        <a:gd name="connsiteX6" fmla="*/ 9885 w 9955"/>
                        <a:gd name="connsiteY6" fmla="*/ 4580 h 10000"/>
                        <a:gd name="connsiteX7" fmla="*/ 9669 w 9955"/>
                        <a:gd name="connsiteY7" fmla="*/ 5207 h 10000"/>
                        <a:gd name="connsiteX8" fmla="*/ 8810 w 9955"/>
                        <a:gd name="connsiteY8" fmla="*/ 5036 h 10000"/>
                        <a:gd name="connsiteX9" fmla="*/ 7520 w 9955"/>
                        <a:gd name="connsiteY9" fmla="*/ 3211 h 10000"/>
                        <a:gd name="connsiteX10" fmla="*/ 7520 w 9955"/>
                        <a:gd name="connsiteY10" fmla="*/ 2298 h 10000"/>
                        <a:gd name="connsiteX11" fmla="*/ 5802 w 9955"/>
                        <a:gd name="connsiteY11" fmla="*/ 4694 h 10000"/>
                        <a:gd name="connsiteX12" fmla="*/ 7449 w 9955"/>
                        <a:gd name="connsiteY12" fmla="*/ 7033 h 10000"/>
                        <a:gd name="connsiteX13" fmla="*/ 7449 w 9955"/>
                        <a:gd name="connsiteY13" fmla="*/ 9257 h 10000"/>
                        <a:gd name="connsiteX14" fmla="*/ 6590 w 9955"/>
                        <a:gd name="connsiteY14" fmla="*/ 10000 h 10000"/>
                        <a:gd name="connsiteX15" fmla="*/ 5802 w 9955"/>
                        <a:gd name="connsiteY15" fmla="*/ 9257 h 10000"/>
                        <a:gd name="connsiteX16" fmla="*/ 5802 w 9955"/>
                        <a:gd name="connsiteY16" fmla="*/ 7204 h 10000"/>
                        <a:gd name="connsiteX17" fmla="*/ 4512 w 9955"/>
                        <a:gd name="connsiteY17" fmla="*/ 5492 h 10000"/>
                        <a:gd name="connsiteX18" fmla="*/ 1576 w 9955"/>
                        <a:gd name="connsiteY18" fmla="*/ 9658 h 10000"/>
                        <a:gd name="connsiteX19" fmla="*/ 1362 w 9955"/>
                        <a:gd name="connsiteY19" fmla="*/ 9829 h 10000"/>
                        <a:gd name="connsiteX20" fmla="*/ 1146 w 9955"/>
                        <a:gd name="connsiteY20" fmla="*/ 9886 h 10000"/>
                        <a:gd name="connsiteX21" fmla="*/ 861 w 9955"/>
                        <a:gd name="connsiteY21" fmla="*/ 10000 h 10000"/>
                        <a:gd name="connsiteX22" fmla="*/ 574 w 9955"/>
                        <a:gd name="connsiteY22" fmla="*/ 10000 h 10000"/>
                        <a:gd name="connsiteX23" fmla="*/ 359 w 9955"/>
                        <a:gd name="connsiteY23" fmla="*/ 9886 h 10000"/>
                        <a:gd name="connsiteX24" fmla="*/ 216 w 9955"/>
                        <a:gd name="connsiteY24" fmla="*/ 9772 h 10000"/>
                        <a:gd name="connsiteX25" fmla="*/ 0 w 9955"/>
                        <a:gd name="connsiteY25" fmla="*/ 8973 h 10000"/>
                        <a:gd name="connsiteX26" fmla="*/ 5014 w 9955"/>
                        <a:gd name="connsiteY26" fmla="*/ 2126 h 10000"/>
                        <a:gd name="connsiteX27" fmla="*/ 5731 w 9955"/>
                        <a:gd name="connsiteY27" fmla="*/ 1271 h 10000"/>
                        <a:gd name="connsiteX28" fmla="*/ 4227 w 9955"/>
                        <a:gd name="connsiteY28" fmla="*/ 1956 h 10000"/>
                        <a:gd name="connsiteX29" fmla="*/ 3224 w 9955"/>
                        <a:gd name="connsiteY29" fmla="*/ 3439 h 10000"/>
                        <a:gd name="connsiteX30" fmla="*/ 2292 w 9955"/>
                        <a:gd name="connsiteY30" fmla="*/ 3666 h 10000"/>
                        <a:gd name="connsiteX31" fmla="*/ 2149 w 9955"/>
                        <a:gd name="connsiteY31" fmla="*/ 2981 h 10000"/>
                        <a:gd name="connsiteX32" fmla="*/ 3349 w 9955"/>
                        <a:gd name="connsiteY32" fmla="*/ 1305 h 10000"/>
                        <a:gd name="connsiteX33" fmla="*/ 5874 w 9955"/>
                        <a:gd name="connsiteY33" fmla="*/ 72 h 10000"/>
                        <a:gd name="connsiteX0" fmla="*/ 6187 w 10286"/>
                        <a:gd name="connsiteY0" fmla="*/ 72 h 10000"/>
                        <a:gd name="connsiteX1" fmla="*/ 6906 w 10286"/>
                        <a:gd name="connsiteY1" fmla="*/ 72 h 10000"/>
                        <a:gd name="connsiteX2" fmla="*/ 6906 w 10286"/>
                        <a:gd name="connsiteY2" fmla="*/ 72 h 10000"/>
                        <a:gd name="connsiteX3" fmla="*/ 8920 w 10286"/>
                        <a:gd name="connsiteY3" fmla="*/ 985 h 10000"/>
                        <a:gd name="connsiteX4" fmla="*/ 9136 w 10286"/>
                        <a:gd name="connsiteY4" fmla="*/ 1384 h 10000"/>
                        <a:gd name="connsiteX5" fmla="*/ 9136 w 10286"/>
                        <a:gd name="connsiteY5" fmla="*/ 3039 h 10000"/>
                        <a:gd name="connsiteX6" fmla="*/ 10216 w 10286"/>
                        <a:gd name="connsiteY6" fmla="*/ 4580 h 10000"/>
                        <a:gd name="connsiteX7" fmla="*/ 9999 w 10286"/>
                        <a:gd name="connsiteY7" fmla="*/ 5207 h 10000"/>
                        <a:gd name="connsiteX8" fmla="*/ 9136 w 10286"/>
                        <a:gd name="connsiteY8" fmla="*/ 5036 h 10000"/>
                        <a:gd name="connsiteX9" fmla="*/ 7840 w 10286"/>
                        <a:gd name="connsiteY9" fmla="*/ 3211 h 10000"/>
                        <a:gd name="connsiteX10" fmla="*/ 7840 w 10286"/>
                        <a:gd name="connsiteY10" fmla="*/ 2298 h 10000"/>
                        <a:gd name="connsiteX11" fmla="*/ 6114 w 10286"/>
                        <a:gd name="connsiteY11" fmla="*/ 4694 h 10000"/>
                        <a:gd name="connsiteX12" fmla="*/ 7769 w 10286"/>
                        <a:gd name="connsiteY12" fmla="*/ 7033 h 10000"/>
                        <a:gd name="connsiteX13" fmla="*/ 7769 w 10286"/>
                        <a:gd name="connsiteY13" fmla="*/ 9257 h 10000"/>
                        <a:gd name="connsiteX14" fmla="*/ 6906 w 10286"/>
                        <a:gd name="connsiteY14" fmla="*/ 10000 h 10000"/>
                        <a:gd name="connsiteX15" fmla="*/ 6114 w 10286"/>
                        <a:gd name="connsiteY15" fmla="*/ 9257 h 10000"/>
                        <a:gd name="connsiteX16" fmla="*/ 6114 w 10286"/>
                        <a:gd name="connsiteY16" fmla="*/ 7204 h 10000"/>
                        <a:gd name="connsiteX17" fmla="*/ 4818 w 10286"/>
                        <a:gd name="connsiteY17" fmla="*/ 5492 h 10000"/>
                        <a:gd name="connsiteX18" fmla="*/ 1869 w 10286"/>
                        <a:gd name="connsiteY18" fmla="*/ 9658 h 10000"/>
                        <a:gd name="connsiteX19" fmla="*/ 1654 w 10286"/>
                        <a:gd name="connsiteY19" fmla="*/ 9829 h 10000"/>
                        <a:gd name="connsiteX20" fmla="*/ 1437 w 10286"/>
                        <a:gd name="connsiteY20" fmla="*/ 9886 h 10000"/>
                        <a:gd name="connsiteX21" fmla="*/ 1151 w 10286"/>
                        <a:gd name="connsiteY21" fmla="*/ 10000 h 10000"/>
                        <a:gd name="connsiteX22" fmla="*/ 863 w 10286"/>
                        <a:gd name="connsiteY22" fmla="*/ 10000 h 10000"/>
                        <a:gd name="connsiteX23" fmla="*/ 647 w 10286"/>
                        <a:gd name="connsiteY23" fmla="*/ 9886 h 10000"/>
                        <a:gd name="connsiteX24" fmla="*/ 286 w 10286"/>
                        <a:gd name="connsiteY24" fmla="*/ 8973 h 10000"/>
                        <a:gd name="connsiteX25" fmla="*/ 5323 w 10286"/>
                        <a:gd name="connsiteY25" fmla="*/ 2126 h 10000"/>
                        <a:gd name="connsiteX26" fmla="*/ 6043 w 10286"/>
                        <a:gd name="connsiteY26" fmla="*/ 1271 h 10000"/>
                        <a:gd name="connsiteX27" fmla="*/ 4532 w 10286"/>
                        <a:gd name="connsiteY27" fmla="*/ 1956 h 10000"/>
                        <a:gd name="connsiteX28" fmla="*/ 3525 w 10286"/>
                        <a:gd name="connsiteY28" fmla="*/ 3439 h 10000"/>
                        <a:gd name="connsiteX29" fmla="*/ 2588 w 10286"/>
                        <a:gd name="connsiteY29" fmla="*/ 3666 h 10000"/>
                        <a:gd name="connsiteX30" fmla="*/ 2445 w 10286"/>
                        <a:gd name="connsiteY30" fmla="*/ 2981 h 10000"/>
                        <a:gd name="connsiteX31" fmla="*/ 3650 w 10286"/>
                        <a:gd name="connsiteY31" fmla="*/ 1305 h 10000"/>
                        <a:gd name="connsiteX32" fmla="*/ 6187 w 10286"/>
                        <a:gd name="connsiteY32" fmla="*/ 72 h 10000"/>
                        <a:gd name="connsiteX0" fmla="*/ 6187 w 10286"/>
                        <a:gd name="connsiteY0" fmla="*/ 72 h 10000"/>
                        <a:gd name="connsiteX1" fmla="*/ 6906 w 10286"/>
                        <a:gd name="connsiteY1" fmla="*/ 72 h 10000"/>
                        <a:gd name="connsiteX2" fmla="*/ 6906 w 10286"/>
                        <a:gd name="connsiteY2" fmla="*/ 72 h 10000"/>
                        <a:gd name="connsiteX3" fmla="*/ 8920 w 10286"/>
                        <a:gd name="connsiteY3" fmla="*/ 985 h 10000"/>
                        <a:gd name="connsiteX4" fmla="*/ 9136 w 10286"/>
                        <a:gd name="connsiteY4" fmla="*/ 1384 h 10000"/>
                        <a:gd name="connsiteX5" fmla="*/ 9136 w 10286"/>
                        <a:gd name="connsiteY5" fmla="*/ 3039 h 10000"/>
                        <a:gd name="connsiteX6" fmla="*/ 10216 w 10286"/>
                        <a:gd name="connsiteY6" fmla="*/ 4580 h 10000"/>
                        <a:gd name="connsiteX7" fmla="*/ 9999 w 10286"/>
                        <a:gd name="connsiteY7" fmla="*/ 5207 h 10000"/>
                        <a:gd name="connsiteX8" fmla="*/ 9136 w 10286"/>
                        <a:gd name="connsiteY8" fmla="*/ 5036 h 10000"/>
                        <a:gd name="connsiteX9" fmla="*/ 7840 w 10286"/>
                        <a:gd name="connsiteY9" fmla="*/ 3211 h 10000"/>
                        <a:gd name="connsiteX10" fmla="*/ 7840 w 10286"/>
                        <a:gd name="connsiteY10" fmla="*/ 2298 h 10000"/>
                        <a:gd name="connsiteX11" fmla="*/ 6114 w 10286"/>
                        <a:gd name="connsiteY11" fmla="*/ 4694 h 10000"/>
                        <a:gd name="connsiteX12" fmla="*/ 7769 w 10286"/>
                        <a:gd name="connsiteY12" fmla="*/ 7033 h 10000"/>
                        <a:gd name="connsiteX13" fmla="*/ 7769 w 10286"/>
                        <a:gd name="connsiteY13" fmla="*/ 9257 h 10000"/>
                        <a:gd name="connsiteX14" fmla="*/ 6906 w 10286"/>
                        <a:gd name="connsiteY14" fmla="*/ 10000 h 10000"/>
                        <a:gd name="connsiteX15" fmla="*/ 6114 w 10286"/>
                        <a:gd name="connsiteY15" fmla="*/ 9257 h 10000"/>
                        <a:gd name="connsiteX16" fmla="*/ 6114 w 10286"/>
                        <a:gd name="connsiteY16" fmla="*/ 7204 h 10000"/>
                        <a:gd name="connsiteX17" fmla="*/ 4818 w 10286"/>
                        <a:gd name="connsiteY17" fmla="*/ 5492 h 10000"/>
                        <a:gd name="connsiteX18" fmla="*/ 1869 w 10286"/>
                        <a:gd name="connsiteY18" fmla="*/ 9658 h 10000"/>
                        <a:gd name="connsiteX19" fmla="*/ 1654 w 10286"/>
                        <a:gd name="connsiteY19" fmla="*/ 9829 h 10000"/>
                        <a:gd name="connsiteX20" fmla="*/ 1437 w 10286"/>
                        <a:gd name="connsiteY20" fmla="*/ 9886 h 10000"/>
                        <a:gd name="connsiteX21" fmla="*/ 1151 w 10286"/>
                        <a:gd name="connsiteY21" fmla="*/ 10000 h 10000"/>
                        <a:gd name="connsiteX22" fmla="*/ 647 w 10286"/>
                        <a:gd name="connsiteY22" fmla="*/ 9886 h 10000"/>
                        <a:gd name="connsiteX23" fmla="*/ 286 w 10286"/>
                        <a:gd name="connsiteY23" fmla="*/ 8973 h 10000"/>
                        <a:gd name="connsiteX24" fmla="*/ 5323 w 10286"/>
                        <a:gd name="connsiteY24" fmla="*/ 2126 h 10000"/>
                        <a:gd name="connsiteX25" fmla="*/ 6043 w 10286"/>
                        <a:gd name="connsiteY25" fmla="*/ 1271 h 10000"/>
                        <a:gd name="connsiteX26" fmla="*/ 4532 w 10286"/>
                        <a:gd name="connsiteY26" fmla="*/ 1956 h 10000"/>
                        <a:gd name="connsiteX27" fmla="*/ 3525 w 10286"/>
                        <a:gd name="connsiteY27" fmla="*/ 3439 h 10000"/>
                        <a:gd name="connsiteX28" fmla="*/ 2588 w 10286"/>
                        <a:gd name="connsiteY28" fmla="*/ 3666 h 10000"/>
                        <a:gd name="connsiteX29" fmla="*/ 2445 w 10286"/>
                        <a:gd name="connsiteY29" fmla="*/ 2981 h 10000"/>
                        <a:gd name="connsiteX30" fmla="*/ 3650 w 10286"/>
                        <a:gd name="connsiteY30" fmla="*/ 1305 h 10000"/>
                        <a:gd name="connsiteX31" fmla="*/ 6187 w 10286"/>
                        <a:gd name="connsiteY31" fmla="*/ 72 h 10000"/>
                        <a:gd name="connsiteX0" fmla="*/ 6187 w 10286"/>
                        <a:gd name="connsiteY0" fmla="*/ 72 h 10000"/>
                        <a:gd name="connsiteX1" fmla="*/ 6906 w 10286"/>
                        <a:gd name="connsiteY1" fmla="*/ 72 h 10000"/>
                        <a:gd name="connsiteX2" fmla="*/ 6906 w 10286"/>
                        <a:gd name="connsiteY2" fmla="*/ 72 h 10000"/>
                        <a:gd name="connsiteX3" fmla="*/ 8920 w 10286"/>
                        <a:gd name="connsiteY3" fmla="*/ 985 h 10000"/>
                        <a:gd name="connsiteX4" fmla="*/ 9136 w 10286"/>
                        <a:gd name="connsiteY4" fmla="*/ 1384 h 10000"/>
                        <a:gd name="connsiteX5" fmla="*/ 9136 w 10286"/>
                        <a:gd name="connsiteY5" fmla="*/ 3039 h 10000"/>
                        <a:gd name="connsiteX6" fmla="*/ 10216 w 10286"/>
                        <a:gd name="connsiteY6" fmla="*/ 4580 h 10000"/>
                        <a:gd name="connsiteX7" fmla="*/ 9999 w 10286"/>
                        <a:gd name="connsiteY7" fmla="*/ 5207 h 10000"/>
                        <a:gd name="connsiteX8" fmla="*/ 9136 w 10286"/>
                        <a:gd name="connsiteY8" fmla="*/ 5036 h 10000"/>
                        <a:gd name="connsiteX9" fmla="*/ 7840 w 10286"/>
                        <a:gd name="connsiteY9" fmla="*/ 3211 h 10000"/>
                        <a:gd name="connsiteX10" fmla="*/ 7840 w 10286"/>
                        <a:gd name="connsiteY10" fmla="*/ 2298 h 10000"/>
                        <a:gd name="connsiteX11" fmla="*/ 6114 w 10286"/>
                        <a:gd name="connsiteY11" fmla="*/ 4694 h 10000"/>
                        <a:gd name="connsiteX12" fmla="*/ 7769 w 10286"/>
                        <a:gd name="connsiteY12" fmla="*/ 7033 h 10000"/>
                        <a:gd name="connsiteX13" fmla="*/ 7769 w 10286"/>
                        <a:gd name="connsiteY13" fmla="*/ 9257 h 10000"/>
                        <a:gd name="connsiteX14" fmla="*/ 6906 w 10286"/>
                        <a:gd name="connsiteY14" fmla="*/ 10000 h 10000"/>
                        <a:gd name="connsiteX15" fmla="*/ 6114 w 10286"/>
                        <a:gd name="connsiteY15" fmla="*/ 9257 h 10000"/>
                        <a:gd name="connsiteX16" fmla="*/ 6114 w 10286"/>
                        <a:gd name="connsiteY16" fmla="*/ 7204 h 10000"/>
                        <a:gd name="connsiteX17" fmla="*/ 4818 w 10286"/>
                        <a:gd name="connsiteY17" fmla="*/ 5492 h 10000"/>
                        <a:gd name="connsiteX18" fmla="*/ 1869 w 10286"/>
                        <a:gd name="connsiteY18" fmla="*/ 9658 h 10000"/>
                        <a:gd name="connsiteX19" fmla="*/ 1654 w 10286"/>
                        <a:gd name="connsiteY19" fmla="*/ 9829 h 10000"/>
                        <a:gd name="connsiteX20" fmla="*/ 1437 w 10286"/>
                        <a:gd name="connsiteY20" fmla="*/ 9886 h 10000"/>
                        <a:gd name="connsiteX21" fmla="*/ 647 w 10286"/>
                        <a:gd name="connsiteY21" fmla="*/ 9886 h 10000"/>
                        <a:gd name="connsiteX22" fmla="*/ 286 w 10286"/>
                        <a:gd name="connsiteY22" fmla="*/ 8973 h 10000"/>
                        <a:gd name="connsiteX23" fmla="*/ 5323 w 10286"/>
                        <a:gd name="connsiteY23" fmla="*/ 2126 h 10000"/>
                        <a:gd name="connsiteX24" fmla="*/ 6043 w 10286"/>
                        <a:gd name="connsiteY24" fmla="*/ 1271 h 10000"/>
                        <a:gd name="connsiteX25" fmla="*/ 4532 w 10286"/>
                        <a:gd name="connsiteY25" fmla="*/ 1956 h 10000"/>
                        <a:gd name="connsiteX26" fmla="*/ 3525 w 10286"/>
                        <a:gd name="connsiteY26" fmla="*/ 3439 h 10000"/>
                        <a:gd name="connsiteX27" fmla="*/ 2588 w 10286"/>
                        <a:gd name="connsiteY27" fmla="*/ 3666 h 10000"/>
                        <a:gd name="connsiteX28" fmla="*/ 2445 w 10286"/>
                        <a:gd name="connsiteY28" fmla="*/ 2981 h 10000"/>
                        <a:gd name="connsiteX29" fmla="*/ 3650 w 10286"/>
                        <a:gd name="connsiteY29" fmla="*/ 1305 h 10000"/>
                        <a:gd name="connsiteX30" fmla="*/ 6187 w 10286"/>
                        <a:gd name="connsiteY30" fmla="*/ 72 h 10000"/>
                        <a:gd name="connsiteX0" fmla="*/ 6187 w 10286"/>
                        <a:gd name="connsiteY0" fmla="*/ 72 h 10000"/>
                        <a:gd name="connsiteX1" fmla="*/ 6906 w 10286"/>
                        <a:gd name="connsiteY1" fmla="*/ 72 h 10000"/>
                        <a:gd name="connsiteX2" fmla="*/ 6906 w 10286"/>
                        <a:gd name="connsiteY2" fmla="*/ 72 h 10000"/>
                        <a:gd name="connsiteX3" fmla="*/ 8920 w 10286"/>
                        <a:gd name="connsiteY3" fmla="*/ 985 h 10000"/>
                        <a:gd name="connsiteX4" fmla="*/ 9136 w 10286"/>
                        <a:gd name="connsiteY4" fmla="*/ 1384 h 10000"/>
                        <a:gd name="connsiteX5" fmla="*/ 9136 w 10286"/>
                        <a:gd name="connsiteY5" fmla="*/ 3039 h 10000"/>
                        <a:gd name="connsiteX6" fmla="*/ 10216 w 10286"/>
                        <a:gd name="connsiteY6" fmla="*/ 4580 h 10000"/>
                        <a:gd name="connsiteX7" fmla="*/ 9999 w 10286"/>
                        <a:gd name="connsiteY7" fmla="*/ 5207 h 10000"/>
                        <a:gd name="connsiteX8" fmla="*/ 9136 w 10286"/>
                        <a:gd name="connsiteY8" fmla="*/ 5036 h 10000"/>
                        <a:gd name="connsiteX9" fmla="*/ 7840 w 10286"/>
                        <a:gd name="connsiteY9" fmla="*/ 3211 h 10000"/>
                        <a:gd name="connsiteX10" fmla="*/ 7840 w 10286"/>
                        <a:gd name="connsiteY10" fmla="*/ 2298 h 10000"/>
                        <a:gd name="connsiteX11" fmla="*/ 6114 w 10286"/>
                        <a:gd name="connsiteY11" fmla="*/ 4694 h 10000"/>
                        <a:gd name="connsiteX12" fmla="*/ 7769 w 10286"/>
                        <a:gd name="connsiteY12" fmla="*/ 7033 h 10000"/>
                        <a:gd name="connsiteX13" fmla="*/ 7769 w 10286"/>
                        <a:gd name="connsiteY13" fmla="*/ 9257 h 10000"/>
                        <a:gd name="connsiteX14" fmla="*/ 6906 w 10286"/>
                        <a:gd name="connsiteY14" fmla="*/ 10000 h 10000"/>
                        <a:gd name="connsiteX15" fmla="*/ 6114 w 10286"/>
                        <a:gd name="connsiteY15" fmla="*/ 9257 h 10000"/>
                        <a:gd name="connsiteX16" fmla="*/ 6114 w 10286"/>
                        <a:gd name="connsiteY16" fmla="*/ 7204 h 10000"/>
                        <a:gd name="connsiteX17" fmla="*/ 4818 w 10286"/>
                        <a:gd name="connsiteY17" fmla="*/ 5492 h 10000"/>
                        <a:gd name="connsiteX18" fmla="*/ 1869 w 10286"/>
                        <a:gd name="connsiteY18" fmla="*/ 9658 h 10000"/>
                        <a:gd name="connsiteX19" fmla="*/ 1654 w 10286"/>
                        <a:gd name="connsiteY19" fmla="*/ 9829 h 10000"/>
                        <a:gd name="connsiteX20" fmla="*/ 647 w 10286"/>
                        <a:gd name="connsiteY20" fmla="*/ 9886 h 10000"/>
                        <a:gd name="connsiteX21" fmla="*/ 286 w 10286"/>
                        <a:gd name="connsiteY21" fmla="*/ 8973 h 10000"/>
                        <a:gd name="connsiteX22" fmla="*/ 5323 w 10286"/>
                        <a:gd name="connsiteY22" fmla="*/ 2126 h 10000"/>
                        <a:gd name="connsiteX23" fmla="*/ 6043 w 10286"/>
                        <a:gd name="connsiteY23" fmla="*/ 1271 h 10000"/>
                        <a:gd name="connsiteX24" fmla="*/ 4532 w 10286"/>
                        <a:gd name="connsiteY24" fmla="*/ 1956 h 10000"/>
                        <a:gd name="connsiteX25" fmla="*/ 3525 w 10286"/>
                        <a:gd name="connsiteY25" fmla="*/ 3439 h 10000"/>
                        <a:gd name="connsiteX26" fmla="*/ 2588 w 10286"/>
                        <a:gd name="connsiteY26" fmla="*/ 3666 h 10000"/>
                        <a:gd name="connsiteX27" fmla="*/ 2445 w 10286"/>
                        <a:gd name="connsiteY27" fmla="*/ 2981 h 10000"/>
                        <a:gd name="connsiteX28" fmla="*/ 3650 w 10286"/>
                        <a:gd name="connsiteY28" fmla="*/ 1305 h 10000"/>
                        <a:gd name="connsiteX29" fmla="*/ 6187 w 10286"/>
                        <a:gd name="connsiteY29" fmla="*/ 72 h 10000"/>
                        <a:gd name="connsiteX0" fmla="*/ 6187 w 10286"/>
                        <a:gd name="connsiteY0" fmla="*/ 72 h 10000"/>
                        <a:gd name="connsiteX1" fmla="*/ 6906 w 10286"/>
                        <a:gd name="connsiteY1" fmla="*/ 72 h 10000"/>
                        <a:gd name="connsiteX2" fmla="*/ 6906 w 10286"/>
                        <a:gd name="connsiteY2" fmla="*/ 72 h 10000"/>
                        <a:gd name="connsiteX3" fmla="*/ 8920 w 10286"/>
                        <a:gd name="connsiteY3" fmla="*/ 985 h 10000"/>
                        <a:gd name="connsiteX4" fmla="*/ 9136 w 10286"/>
                        <a:gd name="connsiteY4" fmla="*/ 1384 h 10000"/>
                        <a:gd name="connsiteX5" fmla="*/ 9136 w 10286"/>
                        <a:gd name="connsiteY5" fmla="*/ 3039 h 10000"/>
                        <a:gd name="connsiteX6" fmla="*/ 10216 w 10286"/>
                        <a:gd name="connsiteY6" fmla="*/ 4580 h 10000"/>
                        <a:gd name="connsiteX7" fmla="*/ 9999 w 10286"/>
                        <a:gd name="connsiteY7" fmla="*/ 5207 h 10000"/>
                        <a:gd name="connsiteX8" fmla="*/ 9136 w 10286"/>
                        <a:gd name="connsiteY8" fmla="*/ 5036 h 10000"/>
                        <a:gd name="connsiteX9" fmla="*/ 7840 w 10286"/>
                        <a:gd name="connsiteY9" fmla="*/ 3211 h 10000"/>
                        <a:gd name="connsiteX10" fmla="*/ 7840 w 10286"/>
                        <a:gd name="connsiteY10" fmla="*/ 2298 h 10000"/>
                        <a:gd name="connsiteX11" fmla="*/ 6114 w 10286"/>
                        <a:gd name="connsiteY11" fmla="*/ 4694 h 10000"/>
                        <a:gd name="connsiteX12" fmla="*/ 7769 w 10286"/>
                        <a:gd name="connsiteY12" fmla="*/ 7033 h 10000"/>
                        <a:gd name="connsiteX13" fmla="*/ 7769 w 10286"/>
                        <a:gd name="connsiteY13" fmla="*/ 9257 h 10000"/>
                        <a:gd name="connsiteX14" fmla="*/ 6906 w 10286"/>
                        <a:gd name="connsiteY14" fmla="*/ 10000 h 10000"/>
                        <a:gd name="connsiteX15" fmla="*/ 6114 w 10286"/>
                        <a:gd name="connsiteY15" fmla="*/ 9257 h 10000"/>
                        <a:gd name="connsiteX16" fmla="*/ 6114 w 10286"/>
                        <a:gd name="connsiteY16" fmla="*/ 7204 h 10000"/>
                        <a:gd name="connsiteX17" fmla="*/ 4818 w 10286"/>
                        <a:gd name="connsiteY17" fmla="*/ 5492 h 10000"/>
                        <a:gd name="connsiteX18" fmla="*/ 1869 w 10286"/>
                        <a:gd name="connsiteY18" fmla="*/ 9658 h 10000"/>
                        <a:gd name="connsiteX19" fmla="*/ 647 w 10286"/>
                        <a:gd name="connsiteY19" fmla="*/ 9886 h 10000"/>
                        <a:gd name="connsiteX20" fmla="*/ 286 w 10286"/>
                        <a:gd name="connsiteY20" fmla="*/ 8973 h 10000"/>
                        <a:gd name="connsiteX21" fmla="*/ 5323 w 10286"/>
                        <a:gd name="connsiteY21" fmla="*/ 2126 h 10000"/>
                        <a:gd name="connsiteX22" fmla="*/ 6043 w 10286"/>
                        <a:gd name="connsiteY22" fmla="*/ 1271 h 10000"/>
                        <a:gd name="connsiteX23" fmla="*/ 4532 w 10286"/>
                        <a:gd name="connsiteY23" fmla="*/ 1956 h 10000"/>
                        <a:gd name="connsiteX24" fmla="*/ 3525 w 10286"/>
                        <a:gd name="connsiteY24" fmla="*/ 3439 h 10000"/>
                        <a:gd name="connsiteX25" fmla="*/ 2588 w 10286"/>
                        <a:gd name="connsiteY25" fmla="*/ 3666 h 10000"/>
                        <a:gd name="connsiteX26" fmla="*/ 2445 w 10286"/>
                        <a:gd name="connsiteY26" fmla="*/ 2981 h 10000"/>
                        <a:gd name="connsiteX27" fmla="*/ 3650 w 10286"/>
                        <a:gd name="connsiteY27" fmla="*/ 1305 h 10000"/>
                        <a:gd name="connsiteX28" fmla="*/ 6187 w 10286"/>
                        <a:gd name="connsiteY28" fmla="*/ 72 h 10000"/>
                        <a:gd name="connsiteX0" fmla="*/ 5913 w 10012"/>
                        <a:gd name="connsiteY0" fmla="*/ 72 h 10000"/>
                        <a:gd name="connsiteX1" fmla="*/ 6632 w 10012"/>
                        <a:gd name="connsiteY1" fmla="*/ 72 h 10000"/>
                        <a:gd name="connsiteX2" fmla="*/ 6632 w 10012"/>
                        <a:gd name="connsiteY2" fmla="*/ 72 h 10000"/>
                        <a:gd name="connsiteX3" fmla="*/ 8646 w 10012"/>
                        <a:gd name="connsiteY3" fmla="*/ 985 h 10000"/>
                        <a:gd name="connsiteX4" fmla="*/ 8862 w 10012"/>
                        <a:gd name="connsiteY4" fmla="*/ 1384 h 10000"/>
                        <a:gd name="connsiteX5" fmla="*/ 8862 w 10012"/>
                        <a:gd name="connsiteY5" fmla="*/ 3039 h 10000"/>
                        <a:gd name="connsiteX6" fmla="*/ 9942 w 10012"/>
                        <a:gd name="connsiteY6" fmla="*/ 4580 h 10000"/>
                        <a:gd name="connsiteX7" fmla="*/ 9725 w 10012"/>
                        <a:gd name="connsiteY7" fmla="*/ 5207 h 10000"/>
                        <a:gd name="connsiteX8" fmla="*/ 8862 w 10012"/>
                        <a:gd name="connsiteY8" fmla="*/ 5036 h 10000"/>
                        <a:gd name="connsiteX9" fmla="*/ 7566 w 10012"/>
                        <a:gd name="connsiteY9" fmla="*/ 3211 h 10000"/>
                        <a:gd name="connsiteX10" fmla="*/ 7566 w 10012"/>
                        <a:gd name="connsiteY10" fmla="*/ 2298 h 10000"/>
                        <a:gd name="connsiteX11" fmla="*/ 5840 w 10012"/>
                        <a:gd name="connsiteY11" fmla="*/ 4694 h 10000"/>
                        <a:gd name="connsiteX12" fmla="*/ 7495 w 10012"/>
                        <a:gd name="connsiteY12" fmla="*/ 7033 h 10000"/>
                        <a:gd name="connsiteX13" fmla="*/ 7495 w 10012"/>
                        <a:gd name="connsiteY13" fmla="*/ 9257 h 10000"/>
                        <a:gd name="connsiteX14" fmla="*/ 6632 w 10012"/>
                        <a:gd name="connsiteY14" fmla="*/ 10000 h 10000"/>
                        <a:gd name="connsiteX15" fmla="*/ 5840 w 10012"/>
                        <a:gd name="connsiteY15" fmla="*/ 9257 h 10000"/>
                        <a:gd name="connsiteX16" fmla="*/ 5840 w 10012"/>
                        <a:gd name="connsiteY16" fmla="*/ 7204 h 10000"/>
                        <a:gd name="connsiteX17" fmla="*/ 4544 w 10012"/>
                        <a:gd name="connsiteY17" fmla="*/ 5492 h 10000"/>
                        <a:gd name="connsiteX18" fmla="*/ 1595 w 10012"/>
                        <a:gd name="connsiteY18" fmla="*/ 9658 h 10000"/>
                        <a:gd name="connsiteX19" fmla="*/ 373 w 10012"/>
                        <a:gd name="connsiteY19" fmla="*/ 9886 h 10000"/>
                        <a:gd name="connsiteX20" fmla="*/ 12 w 10012"/>
                        <a:gd name="connsiteY20" fmla="*/ 8973 h 10000"/>
                        <a:gd name="connsiteX21" fmla="*/ 5049 w 10012"/>
                        <a:gd name="connsiteY21" fmla="*/ 2126 h 10000"/>
                        <a:gd name="connsiteX22" fmla="*/ 5769 w 10012"/>
                        <a:gd name="connsiteY22" fmla="*/ 1271 h 10000"/>
                        <a:gd name="connsiteX23" fmla="*/ 4258 w 10012"/>
                        <a:gd name="connsiteY23" fmla="*/ 1956 h 10000"/>
                        <a:gd name="connsiteX24" fmla="*/ 3251 w 10012"/>
                        <a:gd name="connsiteY24" fmla="*/ 3439 h 10000"/>
                        <a:gd name="connsiteX25" fmla="*/ 2314 w 10012"/>
                        <a:gd name="connsiteY25" fmla="*/ 3666 h 10000"/>
                        <a:gd name="connsiteX26" fmla="*/ 2171 w 10012"/>
                        <a:gd name="connsiteY26" fmla="*/ 2981 h 10000"/>
                        <a:gd name="connsiteX27" fmla="*/ 3376 w 10012"/>
                        <a:gd name="connsiteY27" fmla="*/ 1305 h 10000"/>
                        <a:gd name="connsiteX28" fmla="*/ 5913 w 10012"/>
                        <a:gd name="connsiteY28" fmla="*/ 72 h 10000"/>
                        <a:gd name="connsiteX0" fmla="*/ 5917 w 10016"/>
                        <a:gd name="connsiteY0" fmla="*/ 72 h 10000"/>
                        <a:gd name="connsiteX1" fmla="*/ 6636 w 10016"/>
                        <a:gd name="connsiteY1" fmla="*/ 72 h 10000"/>
                        <a:gd name="connsiteX2" fmla="*/ 6636 w 10016"/>
                        <a:gd name="connsiteY2" fmla="*/ 72 h 10000"/>
                        <a:gd name="connsiteX3" fmla="*/ 8650 w 10016"/>
                        <a:gd name="connsiteY3" fmla="*/ 985 h 10000"/>
                        <a:gd name="connsiteX4" fmla="*/ 8866 w 10016"/>
                        <a:gd name="connsiteY4" fmla="*/ 1384 h 10000"/>
                        <a:gd name="connsiteX5" fmla="*/ 8866 w 10016"/>
                        <a:gd name="connsiteY5" fmla="*/ 3039 h 10000"/>
                        <a:gd name="connsiteX6" fmla="*/ 9946 w 10016"/>
                        <a:gd name="connsiteY6" fmla="*/ 4580 h 10000"/>
                        <a:gd name="connsiteX7" fmla="*/ 9729 w 10016"/>
                        <a:gd name="connsiteY7" fmla="*/ 5207 h 10000"/>
                        <a:gd name="connsiteX8" fmla="*/ 8866 w 10016"/>
                        <a:gd name="connsiteY8" fmla="*/ 5036 h 10000"/>
                        <a:gd name="connsiteX9" fmla="*/ 7570 w 10016"/>
                        <a:gd name="connsiteY9" fmla="*/ 3211 h 10000"/>
                        <a:gd name="connsiteX10" fmla="*/ 7570 w 10016"/>
                        <a:gd name="connsiteY10" fmla="*/ 2298 h 10000"/>
                        <a:gd name="connsiteX11" fmla="*/ 5844 w 10016"/>
                        <a:gd name="connsiteY11" fmla="*/ 4694 h 10000"/>
                        <a:gd name="connsiteX12" fmla="*/ 7499 w 10016"/>
                        <a:gd name="connsiteY12" fmla="*/ 7033 h 10000"/>
                        <a:gd name="connsiteX13" fmla="*/ 7499 w 10016"/>
                        <a:gd name="connsiteY13" fmla="*/ 9257 h 10000"/>
                        <a:gd name="connsiteX14" fmla="*/ 6636 w 10016"/>
                        <a:gd name="connsiteY14" fmla="*/ 10000 h 10000"/>
                        <a:gd name="connsiteX15" fmla="*/ 5844 w 10016"/>
                        <a:gd name="connsiteY15" fmla="*/ 9257 h 10000"/>
                        <a:gd name="connsiteX16" fmla="*/ 5844 w 10016"/>
                        <a:gd name="connsiteY16" fmla="*/ 7204 h 10000"/>
                        <a:gd name="connsiteX17" fmla="*/ 4548 w 10016"/>
                        <a:gd name="connsiteY17" fmla="*/ 5492 h 10000"/>
                        <a:gd name="connsiteX18" fmla="*/ 1599 w 10016"/>
                        <a:gd name="connsiteY18" fmla="*/ 9658 h 10000"/>
                        <a:gd name="connsiteX19" fmla="*/ 377 w 10016"/>
                        <a:gd name="connsiteY19" fmla="*/ 9886 h 10000"/>
                        <a:gd name="connsiteX20" fmla="*/ 16 w 10016"/>
                        <a:gd name="connsiteY20" fmla="*/ 8973 h 10000"/>
                        <a:gd name="connsiteX21" fmla="*/ 5053 w 10016"/>
                        <a:gd name="connsiteY21" fmla="*/ 2126 h 10000"/>
                        <a:gd name="connsiteX22" fmla="*/ 5773 w 10016"/>
                        <a:gd name="connsiteY22" fmla="*/ 1271 h 10000"/>
                        <a:gd name="connsiteX23" fmla="*/ 4262 w 10016"/>
                        <a:gd name="connsiteY23" fmla="*/ 1956 h 10000"/>
                        <a:gd name="connsiteX24" fmla="*/ 3255 w 10016"/>
                        <a:gd name="connsiteY24" fmla="*/ 3439 h 10000"/>
                        <a:gd name="connsiteX25" fmla="*/ 2318 w 10016"/>
                        <a:gd name="connsiteY25" fmla="*/ 3666 h 10000"/>
                        <a:gd name="connsiteX26" fmla="*/ 2175 w 10016"/>
                        <a:gd name="connsiteY26" fmla="*/ 2981 h 10000"/>
                        <a:gd name="connsiteX27" fmla="*/ 3380 w 10016"/>
                        <a:gd name="connsiteY27" fmla="*/ 1305 h 10000"/>
                        <a:gd name="connsiteX28" fmla="*/ 5917 w 10016"/>
                        <a:gd name="connsiteY28" fmla="*/ 72 h 10000"/>
                        <a:gd name="connsiteX0" fmla="*/ 5917 w 10016"/>
                        <a:gd name="connsiteY0" fmla="*/ 72 h 10000"/>
                        <a:gd name="connsiteX1" fmla="*/ 6636 w 10016"/>
                        <a:gd name="connsiteY1" fmla="*/ 72 h 10000"/>
                        <a:gd name="connsiteX2" fmla="*/ 6636 w 10016"/>
                        <a:gd name="connsiteY2" fmla="*/ 72 h 10000"/>
                        <a:gd name="connsiteX3" fmla="*/ 8650 w 10016"/>
                        <a:gd name="connsiteY3" fmla="*/ 985 h 10000"/>
                        <a:gd name="connsiteX4" fmla="*/ 8866 w 10016"/>
                        <a:gd name="connsiteY4" fmla="*/ 1384 h 10000"/>
                        <a:gd name="connsiteX5" fmla="*/ 8866 w 10016"/>
                        <a:gd name="connsiteY5" fmla="*/ 3039 h 10000"/>
                        <a:gd name="connsiteX6" fmla="*/ 9946 w 10016"/>
                        <a:gd name="connsiteY6" fmla="*/ 4580 h 10000"/>
                        <a:gd name="connsiteX7" fmla="*/ 9729 w 10016"/>
                        <a:gd name="connsiteY7" fmla="*/ 5207 h 10000"/>
                        <a:gd name="connsiteX8" fmla="*/ 8866 w 10016"/>
                        <a:gd name="connsiteY8" fmla="*/ 5036 h 10000"/>
                        <a:gd name="connsiteX9" fmla="*/ 7570 w 10016"/>
                        <a:gd name="connsiteY9" fmla="*/ 3211 h 10000"/>
                        <a:gd name="connsiteX10" fmla="*/ 7570 w 10016"/>
                        <a:gd name="connsiteY10" fmla="*/ 2298 h 10000"/>
                        <a:gd name="connsiteX11" fmla="*/ 5844 w 10016"/>
                        <a:gd name="connsiteY11" fmla="*/ 4694 h 10000"/>
                        <a:gd name="connsiteX12" fmla="*/ 7499 w 10016"/>
                        <a:gd name="connsiteY12" fmla="*/ 7033 h 10000"/>
                        <a:gd name="connsiteX13" fmla="*/ 7499 w 10016"/>
                        <a:gd name="connsiteY13" fmla="*/ 9257 h 10000"/>
                        <a:gd name="connsiteX14" fmla="*/ 6636 w 10016"/>
                        <a:gd name="connsiteY14" fmla="*/ 10000 h 10000"/>
                        <a:gd name="connsiteX15" fmla="*/ 5844 w 10016"/>
                        <a:gd name="connsiteY15" fmla="*/ 9257 h 10000"/>
                        <a:gd name="connsiteX16" fmla="*/ 5844 w 10016"/>
                        <a:gd name="connsiteY16" fmla="*/ 7204 h 10000"/>
                        <a:gd name="connsiteX17" fmla="*/ 4548 w 10016"/>
                        <a:gd name="connsiteY17" fmla="*/ 5492 h 10000"/>
                        <a:gd name="connsiteX18" fmla="*/ 1599 w 10016"/>
                        <a:gd name="connsiteY18" fmla="*/ 9658 h 10000"/>
                        <a:gd name="connsiteX19" fmla="*/ 377 w 10016"/>
                        <a:gd name="connsiteY19" fmla="*/ 9886 h 10000"/>
                        <a:gd name="connsiteX20" fmla="*/ 16 w 10016"/>
                        <a:gd name="connsiteY20" fmla="*/ 8973 h 10000"/>
                        <a:gd name="connsiteX21" fmla="*/ 5053 w 10016"/>
                        <a:gd name="connsiteY21" fmla="*/ 2126 h 10000"/>
                        <a:gd name="connsiteX22" fmla="*/ 5773 w 10016"/>
                        <a:gd name="connsiteY22" fmla="*/ 1271 h 10000"/>
                        <a:gd name="connsiteX23" fmla="*/ 4262 w 10016"/>
                        <a:gd name="connsiteY23" fmla="*/ 1956 h 10000"/>
                        <a:gd name="connsiteX24" fmla="*/ 3255 w 10016"/>
                        <a:gd name="connsiteY24" fmla="*/ 3439 h 10000"/>
                        <a:gd name="connsiteX25" fmla="*/ 2318 w 10016"/>
                        <a:gd name="connsiteY25" fmla="*/ 3666 h 10000"/>
                        <a:gd name="connsiteX26" fmla="*/ 2175 w 10016"/>
                        <a:gd name="connsiteY26" fmla="*/ 2981 h 10000"/>
                        <a:gd name="connsiteX27" fmla="*/ 3380 w 10016"/>
                        <a:gd name="connsiteY27" fmla="*/ 1305 h 10000"/>
                        <a:gd name="connsiteX28" fmla="*/ 5917 w 10016"/>
                        <a:gd name="connsiteY28" fmla="*/ 72 h 10000"/>
                        <a:gd name="connsiteX0" fmla="*/ 5917 w 10016"/>
                        <a:gd name="connsiteY0" fmla="*/ 72 h 10000"/>
                        <a:gd name="connsiteX1" fmla="*/ 6636 w 10016"/>
                        <a:gd name="connsiteY1" fmla="*/ 72 h 10000"/>
                        <a:gd name="connsiteX2" fmla="*/ 6636 w 10016"/>
                        <a:gd name="connsiteY2" fmla="*/ 72 h 10000"/>
                        <a:gd name="connsiteX3" fmla="*/ 8650 w 10016"/>
                        <a:gd name="connsiteY3" fmla="*/ 985 h 10000"/>
                        <a:gd name="connsiteX4" fmla="*/ 8866 w 10016"/>
                        <a:gd name="connsiteY4" fmla="*/ 1384 h 10000"/>
                        <a:gd name="connsiteX5" fmla="*/ 8866 w 10016"/>
                        <a:gd name="connsiteY5" fmla="*/ 3039 h 10000"/>
                        <a:gd name="connsiteX6" fmla="*/ 9946 w 10016"/>
                        <a:gd name="connsiteY6" fmla="*/ 4580 h 10000"/>
                        <a:gd name="connsiteX7" fmla="*/ 9729 w 10016"/>
                        <a:gd name="connsiteY7" fmla="*/ 5207 h 10000"/>
                        <a:gd name="connsiteX8" fmla="*/ 8866 w 10016"/>
                        <a:gd name="connsiteY8" fmla="*/ 5036 h 10000"/>
                        <a:gd name="connsiteX9" fmla="*/ 7570 w 10016"/>
                        <a:gd name="connsiteY9" fmla="*/ 3211 h 10000"/>
                        <a:gd name="connsiteX10" fmla="*/ 7570 w 10016"/>
                        <a:gd name="connsiteY10" fmla="*/ 2298 h 10000"/>
                        <a:gd name="connsiteX11" fmla="*/ 5844 w 10016"/>
                        <a:gd name="connsiteY11" fmla="*/ 4694 h 10000"/>
                        <a:gd name="connsiteX12" fmla="*/ 7499 w 10016"/>
                        <a:gd name="connsiteY12" fmla="*/ 7033 h 10000"/>
                        <a:gd name="connsiteX13" fmla="*/ 7499 w 10016"/>
                        <a:gd name="connsiteY13" fmla="*/ 9257 h 10000"/>
                        <a:gd name="connsiteX14" fmla="*/ 6636 w 10016"/>
                        <a:gd name="connsiteY14" fmla="*/ 10000 h 10000"/>
                        <a:gd name="connsiteX15" fmla="*/ 5844 w 10016"/>
                        <a:gd name="connsiteY15" fmla="*/ 9257 h 10000"/>
                        <a:gd name="connsiteX16" fmla="*/ 5844 w 10016"/>
                        <a:gd name="connsiteY16" fmla="*/ 7204 h 10000"/>
                        <a:gd name="connsiteX17" fmla="*/ 4548 w 10016"/>
                        <a:gd name="connsiteY17" fmla="*/ 5492 h 10000"/>
                        <a:gd name="connsiteX18" fmla="*/ 1599 w 10016"/>
                        <a:gd name="connsiteY18" fmla="*/ 9658 h 10000"/>
                        <a:gd name="connsiteX19" fmla="*/ 377 w 10016"/>
                        <a:gd name="connsiteY19" fmla="*/ 9886 h 10000"/>
                        <a:gd name="connsiteX20" fmla="*/ 16 w 10016"/>
                        <a:gd name="connsiteY20" fmla="*/ 8973 h 10000"/>
                        <a:gd name="connsiteX21" fmla="*/ 5053 w 10016"/>
                        <a:gd name="connsiteY21" fmla="*/ 2126 h 10000"/>
                        <a:gd name="connsiteX22" fmla="*/ 5773 w 10016"/>
                        <a:gd name="connsiteY22" fmla="*/ 1271 h 10000"/>
                        <a:gd name="connsiteX23" fmla="*/ 4262 w 10016"/>
                        <a:gd name="connsiteY23" fmla="*/ 1956 h 10000"/>
                        <a:gd name="connsiteX24" fmla="*/ 3255 w 10016"/>
                        <a:gd name="connsiteY24" fmla="*/ 3439 h 10000"/>
                        <a:gd name="connsiteX25" fmla="*/ 2318 w 10016"/>
                        <a:gd name="connsiteY25" fmla="*/ 3666 h 10000"/>
                        <a:gd name="connsiteX26" fmla="*/ 2175 w 10016"/>
                        <a:gd name="connsiteY26" fmla="*/ 2981 h 10000"/>
                        <a:gd name="connsiteX27" fmla="*/ 3380 w 10016"/>
                        <a:gd name="connsiteY27" fmla="*/ 1305 h 10000"/>
                        <a:gd name="connsiteX28" fmla="*/ 5917 w 10016"/>
                        <a:gd name="connsiteY28" fmla="*/ 72 h 10000"/>
                        <a:gd name="connsiteX0" fmla="*/ 5917 w 10016"/>
                        <a:gd name="connsiteY0" fmla="*/ 72 h 10000"/>
                        <a:gd name="connsiteX1" fmla="*/ 6636 w 10016"/>
                        <a:gd name="connsiteY1" fmla="*/ 72 h 10000"/>
                        <a:gd name="connsiteX2" fmla="*/ 6636 w 10016"/>
                        <a:gd name="connsiteY2" fmla="*/ 72 h 10000"/>
                        <a:gd name="connsiteX3" fmla="*/ 8650 w 10016"/>
                        <a:gd name="connsiteY3" fmla="*/ 985 h 10000"/>
                        <a:gd name="connsiteX4" fmla="*/ 8866 w 10016"/>
                        <a:gd name="connsiteY4" fmla="*/ 1384 h 10000"/>
                        <a:gd name="connsiteX5" fmla="*/ 8866 w 10016"/>
                        <a:gd name="connsiteY5" fmla="*/ 3039 h 10000"/>
                        <a:gd name="connsiteX6" fmla="*/ 9946 w 10016"/>
                        <a:gd name="connsiteY6" fmla="*/ 4580 h 10000"/>
                        <a:gd name="connsiteX7" fmla="*/ 9729 w 10016"/>
                        <a:gd name="connsiteY7" fmla="*/ 5207 h 10000"/>
                        <a:gd name="connsiteX8" fmla="*/ 8866 w 10016"/>
                        <a:gd name="connsiteY8" fmla="*/ 5036 h 10000"/>
                        <a:gd name="connsiteX9" fmla="*/ 7570 w 10016"/>
                        <a:gd name="connsiteY9" fmla="*/ 3211 h 10000"/>
                        <a:gd name="connsiteX10" fmla="*/ 7570 w 10016"/>
                        <a:gd name="connsiteY10" fmla="*/ 2298 h 10000"/>
                        <a:gd name="connsiteX11" fmla="*/ 5844 w 10016"/>
                        <a:gd name="connsiteY11" fmla="*/ 4694 h 10000"/>
                        <a:gd name="connsiteX12" fmla="*/ 7499 w 10016"/>
                        <a:gd name="connsiteY12" fmla="*/ 7033 h 10000"/>
                        <a:gd name="connsiteX13" fmla="*/ 7499 w 10016"/>
                        <a:gd name="connsiteY13" fmla="*/ 9257 h 10000"/>
                        <a:gd name="connsiteX14" fmla="*/ 6636 w 10016"/>
                        <a:gd name="connsiteY14" fmla="*/ 10000 h 10000"/>
                        <a:gd name="connsiteX15" fmla="*/ 5844 w 10016"/>
                        <a:gd name="connsiteY15" fmla="*/ 9257 h 10000"/>
                        <a:gd name="connsiteX16" fmla="*/ 5844 w 10016"/>
                        <a:gd name="connsiteY16" fmla="*/ 7204 h 10000"/>
                        <a:gd name="connsiteX17" fmla="*/ 4548 w 10016"/>
                        <a:gd name="connsiteY17" fmla="*/ 5492 h 10000"/>
                        <a:gd name="connsiteX18" fmla="*/ 1599 w 10016"/>
                        <a:gd name="connsiteY18" fmla="*/ 9658 h 10000"/>
                        <a:gd name="connsiteX19" fmla="*/ 377 w 10016"/>
                        <a:gd name="connsiteY19" fmla="*/ 9886 h 10000"/>
                        <a:gd name="connsiteX20" fmla="*/ 16 w 10016"/>
                        <a:gd name="connsiteY20" fmla="*/ 8973 h 10000"/>
                        <a:gd name="connsiteX21" fmla="*/ 5053 w 10016"/>
                        <a:gd name="connsiteY21" fmla="*/ 2126 h 10000"/>
                        <a:gd name="connsiteX22" fmla="*/ 5773 w 10016"/>
                        <a:gd name="connsiteY22" fmla="*/ 1271 h 10000"/>
                        <a:gd name="connsiteX23" fmla="*/ 4262 w 10016"/>
                        <a:gd name="connsiteY23" fmla="*/ 1956 h 10000"/>
                        <a:gd name="connsiteX24" fmla="*/ 3255 w 10016"/>
                        <a:gd name="connsiteY24" fmla="*/ 3439 h 10000"/>
                        <a:gd name="connsiteX25" fmla="*/ 2318 w 10016"/>
                        <a:gd name="connsiteY25" fmla="*/ 3666 h 10000"/>
                        <a:gd name="connsiteX26" fmla="*/ 2175 w 10016"/>
                        <a:gd name="connsiteY26" fmla="*/ 2981 h 10000"/>
                        <a:gd name="connsiteX27" fmla="*/ 3380 w 10016"/>
                        <a:gd name="connsiteY27" fmla="*/ 1305 h 10000"/>
                        <a:gd name="connsiteX28" fmla="*/ 5917 w 10016"/>
                        <a:gd name="connsiteY28" fmla="*/ 72 h 10000"/>
                        <a:gd name="connsiteX0" fmla="*/ 5917 w 10016"/>
                        <a:gd name="connsiteY0" fmla="*/ 72 h 10000"/>
                        <a:gd name="connsiteX1" fmla="*/ 6636 w 10016"/>
                        <a:gd name="connsiteY1" fmla="*/ 72 h 10000"/>
                        <a:gd name="connsiteX2" fmla="*/ 6636 w 10016"/>
                        <a:gd name="connsiteY2" fmla="*/ 72 h 10000"/>
                        <a:gd name="connsiteX3" fmla="*/ 8650 w 10016"/>
                        <a:gd name="connsiteY3" fmla="*/ 985 h 10000"/>
                        <a:gd name="connsiteX4" fmla="*/ 8866 w 10016"/>
                        <a:gd name="connsiteY4" fmla="*/ 1384 h 10000"/>
                        <a:gd name="connsiteX5" fmla="*/ 8866 w 10016"/>
                        <a:gd name="connsiteY5" fmla="*/ 3039 h 10000"/>
                        <a:gd name="connsiteX6" fmla="*/ 9946 w 10016"/>
                        <a:gd name="connsiteY6" fmla="*/ 4580 h 10000"/>
                        <a:gd name="connsiteX7" fmla="*/ 9729 w 10016"/>
                        <a:gd name="connsiteY7" fmla="*/ 5207 h 10000"/>
                        <a:gd name="connsiteX8" fmla="*/ 8866 w 10016"/>
                        <a:gd name="connsiteY8" fmla="*/ 5036 h 10000"/>
                        <a:gd name="connsiteX9" fmla="*/ 7570 w 10016"/>
                        <a:gd name="connsiteY9" fmla="*/ 3211 h 10000"/>
                        <a:gd name="connsiteX10" fmla="*/ 7570 w 10016"/>
                        <a:gd name="connsiteY10" fmla="*/ 2298 h 10000"/>
                        <a:gd name="connsiteX11" fmla="*/ 5844 w 10016"/>
                        <a:gd name="connsiteY11" fmla="*/ 4694 h 10000"/>
                        <a:gd name="connsiteX12" fmla="*/ 7499 w 10016"/>
                        <a:gd name="connsiteY12" fmla="*/ 7033 h 10000"/>
                        <a:gd name="connsiteX13" fmla="*/ 7499 w 10016"/>
                        <a:gd name="connsiteY13" fmla="*/ 9257 h 10000"/>
                        <a:gd name="connsiteX14" fmla="*/ 6636 w 10016"/>
                        <a:gd name="connsiteY14" fmla="*/ 10000 h 10000"/>
                        <a:gd name="connsiteX15" fmla="*/ 5844 w 10016"/>
                        <a:gd name="connsiteY15" fmla="*/ 9257 h 10000"/>
                        <a:gd name="connsiteX16" fmla="*/ 5844 w 10016"/>
                        <a:gd name="connsiteY16" fmla="*/ 7204 h 10000"/>
                        <a:gd name="connsiteX17" fmla="*/ 4548 w 10016"/>
                        <a:gd name="connsiteY17" fmla="*/ 5492 h 10000"/>
                        <a:gd name="connsiteX18" fmla="*/ 1599 w 10016"/>
                        <a:gd name="connsiteY18" fmla="*/ 9658 h 10000"/>
                        <a:gd name="connsiteX19" fmla="*/ 377 w 10016"/>
                        <a:gd name="connsiteY19" fmla="*/ 9886 h 10000"/>
                        <a:gd name="connsiteX20" fmla="*/ 16 w 10016"/>
                        <a:gd name="connsiteY20" fmla="*/ 8973 h 10000"/>
                        <a:gd name="connsiteX21" fmla="*/ 5053 w 10016"/>
                        <a:gd name="connsiteY21" fmla="*/ 2126 h 10000"/>
                        <a:gd name="connsiteX22" fmla="*/ 5773 w 10016"/>
                        <a:gd name="connsiteY22" fmla="*/ 1271 h 10000"/>
                        <a:gd name="connsiteX23" fmla="*/ 4262 w 10016"/>
                        <a:gd name="connsiteY23" fmla="*/ 1956 h 10000"/>
                        <a:gd name="connsiteX24" fmla="*/ 3255 w 10016"/>
                        <a:gd name="connsiteY24" fmla="*/ 3439 h 10000"/>
                        <a:gd name="connsiteX25" fmla="*/ 2318 w 10016"/>
                        <a:gd name="connsiteY25" fmla="*/ 3666 h 10000"/>
                        <a:gd name="connsiteX26" fmla="*/ 2175 w 10016"/>
                        <a:gd name="connsiteY26" fmla="*/ 2981 h 10000"/>
                        <a:gd name="connsiteX27" fmla="*/ 3380 w 10016"/>
                        <a:gd name="connsiteY27" fmla="*/ 1305 h 10000"/>
                        <a:gd name="connsiteX28" fmla="*/ 5917 w 10016"/>
                        <a:gd name="connsiteY28" fmla="*/ 72 h 10000"/>
                        <a:gd name="connsiteX0" fmla="*/ 5917 w 10016"/>
                        <a:gd name="connsiteY0" fmla="*/ 72 h 10000"/>
                        <a:gd name="connsiteX1" fmla="*/ 6636 w 10016"/>
                        <a:gd name="connsiteY1" fmla="*/ 72 h 10000"/>
                        <a:gd name="connsiteX2" fmla="*/ 6636 w 10016"/>
                        <a:gd name="connsiteY2" fmla="*/ 72 h 10000"/>
                        <a:gd name="connsiteX3" fmla="*/ 8650 w 10016"/>
                        <a:gd name="connsiteY3" fmla="*/ 985 h 10000"/>
                        <a:gd name="connsiteX4" fmla="*/ 8866 w 10016"/>
                        <a:gd name="connsiteY4" fmla="*/ 1384 h 10000"/>
                        <a:gd name="connsiteX5" fmla="*/ 8866 w 10016"/>
                        <a:gd name="connsiteY5" fmla="*/ 3039 h 10000"/>
                        <a:gd name="connsiteX6" fmla="*/ 9946 w 10016"/>
                        <a:gd name="connsiteY6" fmla="*/ 4580 h 10000"/>
                        <a:gd name="connsiteX7" fmla="*/ 9729 w 10016"/>
                        <a:gd name="connsiteY7" fmla="*/ 5207 h 10000"/>
                        <a:gd name="connsiteX8" fmla="*/ 8866 w 10016"/>
                        <a:gd name="connsiteY8" fmla="*/ 5036 h 10000"/>
                        <a:gd name="connsiteX9" fmla="*/ 7570 w 10016"/>
                        <a:gd name="connsiteY9" fmla="*/ 3211 h 10000"/>
                        <a:gd name="connsiteX10" fmla="*/ 7570 w 10016"/>
                        <a:gd name="connsiteY10" fmla="*/ 2298 h 10000"/>
                        <a:gd name="connsiteX11" fmla="*/ 5844 w 10016"/>
                        <a:gd name="connsiteY11" fmla="*/ 4694 h 10000"/>
                        <a:gd name="connsiteX12" fmla="*/ 7499 w 10016"/>
                        <a:gd name="connsiteY12" fmla="*/ 7033 h 10000"/>
                        <a:gd name="connsiteX13" fmla="*/ 7499 w 10016"/>
                        <a:gd name="connsiteY13" fmla="*/ 9257 h 10000"/>
                        <a:gd name="connsiteX14" fmla="*/ 6636 w 10016"/>
                        <a:gd name="connsiteY14" fmla="*/ 10000 h 10000"/>
                        <a:gd name="connsiteX15" fmla="*/ 5844 w 10016"/>
                        <a:gd name="connsiteY15" fmla="*/ 9257 h 10000"/>
                        <a:gd name="connsiteX16" fmla="*/ 5844 w 10016"/>
                        <a:gd name="connsiteY16" fmla="*/ 7204 h 10000"/>
                        <a:gd name="connsiteX17" fmla="*/ 4548 w 10016"/>
                        <a:gd name="connsiteY17" fmla="*/ 5492 h 10000"/>
                        <a:gd name="connsiteX18" fmla="*/ 1599 w 10016"/>
                        <a:gd name="connsiteY18" fmla="*/ 9658 h 10000"/>
                        <a:gd name="connsiteX19" fmla="*/ 377 w 10016"/>
                        <a:gd name="connsiteY19" fmla="*/ 9886 h 10000"/>
                        <a:gd name="connsiteX20" fmla="*/ 16 w 10016"/>
                        <a:gd name="connsiteY20" fmla="*/ 8973 h 10000"/>
                        <a:gd name="connsiteX21" fmla="*/ 5053 w 10016"/>
                        <a:gd name="connsiteY21" fmla="*/ 2126 h 10000"/>
                        <a:gd name="connsiteX22" fmla="*/ 5773 w 10016"/>
                        <a:gd name="connsiteY22" fmla="*/ 1271 h 10000"/>
                        <a:gd name="connsiteX23" fmla="*/ 4262 w 10016"/>
                        <a:gd name="connsiteY23" fmla="*/ 1956 h 10000"/>
                        <a:gd name="connsiteX24" fmla="*/ 3255 w 10016"/>
                        <a:gd name="connsiteY24" fmla="*/ 3439 h 10000"/>
                        <a:gd name="connsiteX25" fmla="*/ 2318 w 10016"/>
                        <a:gd name="connsiteY25" fmla="*/ 3666 h 10000"/>
                        <a:gd name="connsiteX26" fmla="*/ 2175 w 10016"/>
                        <a:gd name="connsiteY26" fmla="*/ 2981 h 10000"/>
                        <a:gd name="connsiteX27" fmla="*/ 3380 w 10016"/>
                        <a:gd name="connsiteY27" fmla="*/ 1305 h 10000"/>
                        <a:gd name="connsiteX28" fmla="*/ 5917 w 10016"/>
                        <a:gd name="connsiteY28" fmla="*/ 72 h 10000"/>
                        <a:gd name="connsiteX0" fmla="*/ 5967 w 10066"/>
                        <a:gd name="connsiteY0" fmla="*/ 72 h 10000"/>
                        <a:gd name="connsiteX1" fmla="*/ 6686 w 10066"/>
                        <a:gd name="connsiteY1" fmla="*/ 72 h 10000"/>
                        <a:gd name="connsiteX2" fmla="*/ 6686 w 10066"/>
                        <a:gd name="connsiteY2" fmla="*/ 72 h 10000"/>
                        <a:gd name="connsiteX3" fmla="*/ 8700 w 10066"/>
                        <a:gd name="connsiteY3" fmla="*/ 985 h 10000"/>
                        <a:gd name="connsiteX4" fmla="*/ 8916 w 10066"/>
                        <a:gd name="connsiteY4" fmla="*/ 1384 h 10000"/>
                        <a:gd name="connsiteX5" fmla="*/ 8916 w 10066"/>
                        <a:gd name="connsiteY5" fmla="*/ 3039 h 10000"/>
                        <a:gd name="connsiteX6" fmla="*/ 9996 w 10066"/>
                        <a:gd name="connsiteY6" fmla="*/ 4580 h 10000"/>
                        <a:gd name="connsiteX7" fmla="*/ 9779 w 10066"/>
                        <a:gd name="connsiteY7" fmla="*/ 5207 h 10000"/>
                        <a:gd name="connsiteX8" fmla="*/ 8916 w 10066"/>
                        <a:gd name="connsiteY8" fmla="*/ 5036 h 10000"/>
                        <a:gd name="connsiteX9" fmla="*/ 7620 w 10066"/>
                        <a:gd name="connsiteY9" fmla="*/ 3211 h 10000"/>
                        <a:gd name="connsiteX10" fmla="*/ 7620 w 10066"/>
                        <a:gd name="connsiteY10" fmla="*/ 2298 h 10000"/>
                        <a:gd name="connsiteX11" fmla="*/ 5894 w 10066"/>
                        <a:gd name="connsiteY11" fmla="*/ 4694 h 10000"/>
                        <a:gd name="connsiteX12" fmla="*/ 7549 w 10066"/>
                        <a:gd name="connsiteY12" fmla="*/ 7033 h 10000"/>
                        <a:gd name="connsiteX13" fmla="*/ 7549 w 10066"/>
                        <a:gd name="connsiteY13" fmla="*/ 9257 h 10000"/>
                        <a:gd name="connsiteX14" fmla="*/ 6686 w 10066"/>
                        <a:gd name="connsiteY14" fmla="*/ 10000 h 10000"/>
                        <a:gd name="connsiteX15" fmla="*/ 5894 w 10066"/>
                        <a:gd name="connsiteY15" fmla="*/ 9257 h 10000"/>
                        <a:gd name="connsiteX16" fmla="*/ 5894 w 10066"/>
                        <a:gd name="connsiteY16" fmla="*/ 7204 h 10000"/>
                        <a:gd name="connsiteX17" fmla="*/ 4598 w 10066"/>
                        <a:gd name="connsiteY17" fmla="*/ 5492 h 10000"/>
                        <a:gd name="connsiteX18" fmla="*/ 1649 w 10066"/>
                        <a:gd name="connsiteY18" fmla="*/ 9658 h 10000"/>
                        <a:gd name="connsiteX19" fmla="*/ 427 w 10066"/>
                        <a:gd name="connsiteY19" fmla="*/ 9886 h 10000"/>
                        <a:gd name="connsiteX20" fmla="*/ 66 w 10066"/>
                        <a:gd name="connsiteY20" fmla="*/ 8973 h 10000"/>
                        <a:gd name="connsiteX21" fmla="*/ 5103 w 10066"/>
                        <a:gd name="connsiteY21" fmla="*/ 2126 h 10000"/>
                        <a:gd name="connsiteX22" fmla="*/ 5823 w 10066"/>
                        <a:gd name="connsiteY22" fmla="*/ 1271 h 10000"/>
                        <a:gd name="connsiteX23" fmla="*/ 4312 w 10066"/>
                        <a:gd name="connsiteY23" fmla="*/ 1956 h 10000"/>
                        <a:gd name="connsiteX24" fmla="*/ 3305 w 10066"/>
                        <a:gd name="connsiteY24" fmla="*/ 3439 h 10000"/>
                        <a:gd name="connsiteX25" fmla="*/ 2368 w 10066"/>
                        <a:gd name="connsiteY25" fmla="*/ 3666 h 10000"/>
                        <a:gd name="connsiteX26" fmla="*/ 2225 w 10066"/>
                        <a:gd name="connsiteY26" fmla="*/ 2981 h 10000"/>
                        <a:gd name="connsiteX27" fmla="*/ 3430 w 10066"/>
                        <a:gd name="connsiteY27" fmla="*/ 1305 h 10000"/>
                        <a:gd name="connsiteX28" fmla="*/ 5967 w 10066"/>
                        <a:gd name="connsiteY28" fmla="*/ 72 h 10000"/>
                        <a:gd name="connsiteX0" fmla="*/ 5978 w 10077"/>
                        <a:gd name="connsiteY0" fmla="*/ 72 h 10000"/>
                        <a:gd name="connsiteX1" fmla="*/ 6697 w 10077"/>
                        <a:gd name="connsiteY1" fmla="*/ 72 h 10000"/>
                        <a:gd name="connsiteX2" fmla="*/ 6697 w 10077"/>
                        <a:gd name="connsiteY2" fmla="*/ 72 h 10000"/>
                        <a:gd name="connsiteX3" fmla="*/ 8711 w 10077"/>
                        <a:gd name="connsiteY3" fmla="*/ 985 h 10000"/>
                        <a:gd name="connsiteX4" fmla="*/ 8927 w 10077"/>
                        <a:gd name="connsiteY4" fmla="*/ 1384 h 10000"/>
                        <a:gd name="connsiteX5" fmla="*/ 8927 w 10077"/>
                        <a:gd name="connsiteY5" fmla="*/ 3039 h 10000"/>
                        <a:gd name="connsiteX6" fmla="*/ 10007 w 10077"/>
                        <a:gd name="connsiteY6" fmla="*/ 4580 h 10000"/>
                        <a:gd name="connsiteX7" fmla="*/ 9790 w 10077"/>
                        <a:gd name="connsiteY7" fmla="*/ 5207 h 10000"/>
                        <a:gd name="connsiteX8" fmla="*/ 8927 w 10077"/>
                        <a:gd name="connsiteY8" fmla="*/ 5036 h 10000"/>
                        <a:gd name="connsiteX9" fmla="*/ 7631 w 10077"/>
                        <a:gd name="connsiteY9" fmla="*/ 3211 h 10000"/>
                        <a:gd name="connsiteX10" fmla="*/ 7631 w 10077"/>
                        <a:gd name="connsiteY10" fmla="*/ 2298 h 10000"/>
                        <a:gd name="connsiteX11" fmla="*/ 5905 w 10077"/>
                        <a:gd name="connsiteY11" fmla="*/ 4694 h 10000"/>
                        <a:gd name="connsiteX12" fmla="*/ 7560 w 10077"/>
                        <a:gd name="connsiteY12" fmla="*/ 7033 h 10000"/>
                        <a:gd name="connsiteX13" fmla="*/ 7560 w 10077"/>
                        <a:gd name="connsiteY13" fmla="*/ 9257 h 10000"/>
                        <a:gd name="connsiteX14" fmla="*/ 6697 w 10077"/>
                        <a:gd name="connsiteY14" fmla="*/ 10000 h 10000"/>
                        <a:gd name="connsiteX15" fmla="*/ 5905 w 10077"/>
                        <a:gd name="connsiteY15" fmla="*/ 9257 h 10000"/>
                        <a:gd name="connsiteX16" fmla="*/ 5905 w 10077"/>
                        <a:gd name="connsiteY16" fmla="*/ 7204 h 10000"/>
                        <a:gd name="connsiteX17" fmla="*/ 4609 w 10077"/>
                        <a:gd name="connsiteY17" fmla="*/ 5492 h 10000"/>
                        <a:gd name="connsiteX18" fmla="*/ 1660 w 10077"/>
                        <a:gd name="connsiteY18" fmla="*/ 9658 h 10000"/>
                        <a:gd name="connsiteX19" fmla="*/ 438 w 10077"/>
                        <a:gd name="connsiteY19" fmla="*/ 9886 h 10000"/>
                        <a:gd name="connsiteX20" fmla="*/ 77 w 10077"/>
                        <a:gd name="connsiteY20" fmla="*/ 8973 h 10000"/>
                        <a:gd name="connsiteX21" fmla="*/ 5114 w 10077"/>
                        <a:gd name="connsiteY21" fmla="*/ 2126 h 10000"/>
                        <a:gd name="connsiteX22" fmla="*/ 5834 w 10077"/>
                        <a:gd name="connsiteY22" fmla="*/ 1271 h 10000"/>
                        <a:gd name="connsiteX23" fmla="*/ 4323 w 10077"/>
                        <a:gd name="connsiteY23" fmla="*/ 1956 h 10000"/>
                        <a:gd name="connsiteX24" fmla="*/ 3316 w 10077"/>
                        <a:gd name="connsiteY24" fmla="*/ 3439 h 10000"/>
                        <a:gd name="connsiteX25" fmla="*/ 2379 w 10077"/>
                        <a:gd name="connsiteY25" fmla="*/ 3666 h 10000"/>
                        <a:gd name="connsiteX26" fmla="*/ 2236 w 10077"/>
                        <a:gd name="connsiteY26" fmla="*/ 2981 h 10000"/>
                        <a:gd name="connsiteX27" fmla="*/ 3441 w 10077"/>
                        <a:gd name="connsiteY27" fmla="*/ 1305 h 10000"/>
                        <a:gd name="connsiteX28" fmla="*/ 5978 w 10077"/>
                        <a:gd name="connsiteY28" fmla="*/ 72 h 10000"/>
                        <a:gd name="connsiteX0" fmla="*/ 5978 w 10077"/>
                        <a:gd name="connsiteY0" fmla="*/ 72 h 10000"/>
                        <a:gd name="connsiteX1" fmla="*/ 6697 w 10077"/>
                        <a:gd name="connsiteY1" fmla="*/ 72 h 10000"/>
                        <a:gd name="connsiteX2" fmla="*/ 6697 w 10077"/>
                        <a:gd name="connsiteY2" fmla="*/ 72 h 10000"/>
                        <a:gd name="connsiteX3" fmla="*/ 8711 w 10077"/>
                        <a:gd name="connsiteY3" fmla="*/ 985 h 10000"/>
                        <a:gd name="connsiteX4" fmla="*/ 8927 w 10077"/>
                        <a:gd name="connsiteY4" fmla="*/ 1384 h 10000"/>
                        <a:gd name="connsiteX5" fmla="*/ 8927 w 10077"/>
                        <a:gd name="connsiteY5" fmla="*/ 3039 h 10000"/>
                        <a:gd name="connsiteX6" fmla="*/ 10007 w 10077"/>
                        <a:gd name="connsiteY6" fmla="*/ 4580 h 10000"/>
                        <a:gd name="connsiteX7" fmla="*/ 9790 w 10077"/>
                        <a:gd name="connsiteY7" fmla="*/ 5207 h 10000"/>
                        <a:gd name="connsiteX8" fmla="*/ 8927 w 10077"/>
                        <a:gd name="connsiteY8" fmla="*/ 5036 h 10000"/>
                        <a:gd name="connsiteX9" fmla="*/ 7631 w 10077"/>
                        <a:gd name="connsiteY9" fmla="*/ 3211 h 10000"/>
                        <a:gd name="connsiteX10" fmla="*/ 7631 w 10077"/>
                        <a:gd name="connsiteY10" fmla="*/ 2298 h 10000"/>
                        <a:gd name="connsiteX11" fmla="*/ 5905 w 10077"/>
                        <a:gd name="connsiteY11" fmla="*/ 4694 h 10000"/>
                        <a:gd name="connsiteX12" fmla="*/ 7560 w 10077"/>
                        <a:gd name="connsiteY12" fmla="*/ 7033 h 10000"/>
                        <a:gd name="connsiteX13" fmla="*/ 7560 w 10077"/>
                        <a:gd name="connsiteY13" fmla="*/ 9257 h 10000"/>
                        <a:gd name="connsiteX14" fmla="*/ 6697 w 10077"/>
                        <a:gd name="connsiteY14" fmla="*/ 10000 h 10000"/>
                        <a:gd name="connsiteX15" fmla="*/ 5905 w 10077"/>
                        <a:gd name="connsiteY15" fmla="*/ 9257 h 10000"/>
                        <a:gd name="connsiteX16" fmla="*/ 5905 w 10077"/>
                        <a:gd name="connsiteY16" fmla="*/ 7204 h 10000"/>
                        <a:gd name="connsiteX17" fmla="*/ 4609 w 10077"/>
                        <a:gd name="connsiteY17" fmla="*/ 5492 h 10000"/>
                        <a:gd name="connsiteX18" fmla="*/ 1660 w 10077"/>
                        <a:gd name="connsiteY18" fmla="*/ 9658 h 10000"/>
                        <a:gd name="connsiteX19" fmla="*/ 438 w 10077"/>
                        <a:gd name="connsiteY19" fmla="*/ 9886 h 10000"/>
                        <a:gd name="connsiteX20" fmla="*/ 77 w 10077"/>
                        <a:gd name="connsiteY20" fmla="*/ 8973 h 10000"/>
                        <a:gd name="connsiteX21" fmla="*/ 5114 w 10077"/>
                        <a:gd name="connsiteY21" fmla="*/ 2126 h 10000"/>
                        <a:gd name="connsiteX22" fmla="*/ 5834 w 10077"/>
                        <a:gd name="connsiteY22" fmla="*/ 1271 h 10000"/>
                        <a:gd name="connsiteX23" fmla="*/ 4323 w 10077"/>
                        <a:gd name="connsiteY23" fmla="*/ 1956 h 10000"/>
                        <a:gd name="connsiteX24" fmla="*/ 3316 w 10077"/>
                        <a:gd name="connsiteY24" fmla="*/ 3439 h 10000"/>
                        <a:gd name="connsiteX25" fmla="*/ 2379 w 10077"/>
                        <a:gd name="connsiteY25" fmla="*/ 3666 h 10000"/>
                        <a:gd name="connsiteX26" fmla="*/ 2236 w 10077"/>
                        <a:gd name="connsiteY26" fmla="*/ 2981 h 10000"/>
                        <a:gd name="connsiteX27" fmla="*/ 3441 w 10077"/>
                        <a:gd name="connsiteY27" fmla="*/ 1305 h 10000"/>
                        <a:gd name="connsiteX28" fmla="*/ 5978 w 10077"/>
                        <a:gd name="connsiteY28" fmla="*/ 72 h 10000"/>
                        <a:gd name="connsiteX0" fmla="*/ 5978 w 10077"/>
                        <a:gd name="connsiteY0" fmla="*/ 72 h 10000"/>
                        <a:gd name="connsiteX1" fmla="*/ 6697 w 10077"/>
                        <a:gd name="connsiteY1" fmla="*/ 72 h 10000"/>
                        <a:gd name="connsiteX2" fmla="*/ 6697 w 10077"/>
                        <a:gd name="connsiteY2" fmla="*/ 72 h 10000"/>
                        <a:gd name="connsiteX3" fmla="*/ 8711 w 10077"/>
                        <a:gd name="connsiteY3" fmla="*/ 985 h 10000"/>
                        <a:gd name="connsiteX4" fmla="*/ 8927 w 10077"/>
                        <a:gd name="connsiteY4" fmla="*/ 1384 h 10000"/>
                        <a:gd name="connsiteX5" fmla="*/ 8927 w 10077"/>
                        <a:gd name="connsiteY5" fmla="*/ 3039 h 10000"/>
                        <a:gd name="connsiteX6" fmla="*/ 10007 w 10077"/>
                        <a:gd name="connsiteY6" fmla="*/ 4580 h 10000"/>
                        <a:gd name="connsiteX7" fmla="*/ 9790 w 10077"/>
                        <a:gd name="connsiteY7" fmla="*/ 5207 h 10000"/>
                        <a:gd name="connsiteX8" fmla="*/ 8927 w 10077"/>
                        <a:gd name="connsiteY8" fmla="*/ 5036 h 10000"/>
                        <a:gd name="connsiteX9" fmla="*/ 7631 w 10077"/>
                        <a:gd name="connsiteY9" fmla="*/ 3211 h 10000"/>
                        <a:gd name="connsiteX10" fmla="*/ 7631 w 10077"/>
                        <a:gd name="connsiteY10" fmla="*/ 2298 h 10000"/>
                        <a:gd name="connsiteX11" fmla="*/ 5905 w 10077"/>
                        <a:gd name="connsiteY11" fmla="*/ 4694 h 10000"/>
                        <a:gd name="connsiteX12" fmla="*/ 7560 w 10077"/>
                        <a:gd name="connsiteY12" fmla="*/ 7033 h 10000"/>
                        <a:gd name="connsiteX13" fmla="*/ 7560 w 10077"/>
                        <a:gd name="connsiteY13" fmla="*/ 9257 h 10000"/>
                        <a:gd name="connsiteX14" fmla="*/ 6697 w 10077"/>
                        <a:gd name="connsiteY14" fmla="*/ 10000 h 10000"/>
                        <a:gd name="connsiteX15" fmla="*/ 5905 w 10077"/>
                        <a:gd name="connsiteY15" fmla="*/ 9257 h 10000"/>
                        <a:gd name="connsiteX16" fmla="*/ 5905 w 10077"/>
                        <a:gd name="connsiteY16" fmla="*/ 7204 h 10000"/>
                        <a:gd name="connsiteX17" fmla="*/ 4609 w 10077"/>
                        <a:gd name="connsiteY17" fmla="*/ 5492 h 10000"/>
                        <a:gd name="connsiteX18" fmla="*/ 1660 w 10077"/>
                        <a:gd name="connsiteY18" fmla="*/ 9658 h 10000"/>
                        <a:gd name="connsiteX19" fmla="*/ 438 w 10077"/>
                        <a:gd name="connsiteY19" fmla="*/ 9886 h 10000"/>
                        <a:gd name="connsiteX20" fmla="*/ 77 w 10077"/>
                        <a:gd name="connsiteY20" fmla="*/ 8973 h 10000"/>
                        <a:gd name="connsiteX21" fmla="*/ 5114 w 10077"/>
                        <a:gd name="connsiteY21" fmla="*/ 2126 h 10000"/>
                        <a:gd name="connsiteX22" fmla="*/ 5834 w 10077"/>
                        <a:gd name="connsiteY22" fmla="*/ 1271 h 10000"/>
                        <a:gd name="connsiteX23" fmla="*/ 4323 w 10077"/>
                        <a:gd name="connsiteY23" fmla="*/ 1956 h 10000"/>
                        <a:gd name="connsiteX24" fmla="*/ 3316 w 10077"/>
                        <a:gd name="connsiteY24" fmla="*/ 3439 h 10000"/>
                        <a:gd name="connsiteX25" fmla="*/ 2379 w 10077"/>
                        <a:gd name="connsiteY25" fmla="*/ 3666 h 10000"/>
                        <a:gd name="connsiteX26" fmla="*/ 2236 w 10077"/>
                        <a:gd name="connsiteY26" fmla="*/ 2981 h 10000"/>
                        <a:gd name="connsiteX27" fmla="*/ 3441 w 10077"/>
                        <a:gd name="connsiteY27" fmla="*/ 1305 h 10000"/>
                        <a:gd name="connsiteX28" fmla="*/ 5978 w 10077"/>
                        <a:gd name="connsiteY28" fmla="*/ 72 h 10000"/>
                        <a:gd name="connsiteX0" fmla="*/ 5983 w 10082"/>
                        <a:gd name="connsiteY0" fmla="*/ 72 h 10000"/>
                        <a:gd name="connsiteX1" fmla="*/ 6702 w 10082"/>
                        <a:gd name="connsiteY1" fmla="*/ 72 h 10000"/>
                        <a:gd name="connsiteX2" fmla="*/ 6702 w 10082"/>
                        <a:gd name="connsiteY2" fmla="*/ 72 h 10000"/>
                        <a:gd name="connsiteX3" fmla="*/ 8716 w 10082"/>
                        <a:gd name="connsiteY3" fmla="*/ 985 h 10000"/>
                        <a:gd name="connsiteX4" fmla="*/ 8932 w 10082"/>
                        <a:gd name="connsiteY4" fmla="*/ 1384 h 10000"/>
                        <a:gd name="connsiteX5" fmla="*/ 8932 w 10082"/>
                        <a:gd name="connsiteY5" fmla="*/ 3039 h 10000"/>
                        <a:gd name="connsiteX6" fmla="*/ 10012 w 10082"/>
                        <a:gd name="connsiteY6" fmla="*/ 4580 h 10000"/>
                        <a:gd name="connsiteX7" fmla="*/ 9795 w 10082"/>
                        <a:gd name="connsiteY7" fmla="*/ 5207 h 10000"/>
                        <a:gd name="connsiteX8" fmla="*/ 8932 w 10082"/>
                        <a:gd name="connsiteY8" fmla="*/ 5036 h 10000"/>
                        <a:gd name="connsiteX9" fmla="*/ 7636 w 10082"/>
                        <a:gd name="connsiteY9" fmla="*/ 3211 h 10000"/>
                        <a:gd name="connsiteX10" fmla="*/ 7636 w 10082"/>
                        <a:gd name="connsiteY10" fmla="*/ 2298 h 10000"/>
                        <a:gd name="connsiteX11" fmla="*/ 5910 w 10082"/>
                        <a:gd name="connsiteY11" fmla="*/ 4694 h 10000"/>
                        <a:gd name="connsiteX12" fmla="*/ 7565 w 10082"/>
                        <a:gd name="connsiteY12" fmla="*/ 7033 h 10000"/>
                        <a:gd name="connsiteX13" fmla="*/ 7565 w 10082"/>
                        <a:gd name="connsiteY13" fmla="*/ 9257 h 10000"/>
                        <a:gd name="connsiteX14" fmla="*/ 6702 w 10082"/>
                        <a:gd name="connsiteY14" fmla="*/ 10000 h 10000"/>
                        <a:gd name="connsiteX15" fmla="*/ 5910 w 10082"/>
                        <a:gd name="connsiteY15" fmla="*/ 9257 h 10000"/>
                        <a:gd name="connsiteX16" fmla="*/ 5910 w 10082"/>
                        <a:gd name="connsiteY16" fmla="*/ 7204 h 10000"/>
                        <a:gd name="connsiteX17" fmla="*/ 4614 w 10082"/>
                        <a:gd name="connsiteY17" fmla="*/ 5492 h 10000"/>
                        <a:gd name="connsiteX18" fmla="*/ 1665 w 10082"/>
                        <a:gd name="connsiteY18" fmla="*/ 9658 h 10000"/>
                        <a:gd name="connsiteX19" fmla="*/ 407 w 10082"/>
                        <a:gd name="connsiteY19" fmla="*/ 9865 h 10000"/>
                        <a:gd name="connsiteX20" fmla="*/ 82 w 10082"/>
                        <a:gd name="connsiteY20" fmla="*/ 8973 h 10000"/>
                        <a:gd name="connsiteX21" fmla="*/ 5119 w 10082"/>
                        <a:gd name="connsiteY21" fmla="*/ 2126 h 10000"/>
                        <a:gd name="connsiteX22" fmla="*/ 5839 w 10082"/>
                        <a:gd name="connsiteY22" fmla="*/ 1271 h 10000"/>
                        <a:gd name="connsiteX23" fmla="*/ 4328 w 10082"/>
                        <a:gd name="connsiteY23" fmla="*/ 1956 h 10000"/>
                        <a:gd name="connsiteX24" fmla="*/ 3321 w 10082"/>
                        <a:gd name="connsiteY24" fmla="*/ 3439 h 10000"/>
                        <a:gd name="connsiteX25" fmla="*/ 2384 w 10082"/>
                        <a:gd name="connsiteY25" fmla="*/ 3666 h 10000"/>
                        <a:gd name="connsiteX26" fmla="*/ 2241 w 10082"/>
                        <a:gd name="connsiteY26" fmla="*/ 2981 h 10000"/>
                        <a:gd name="connsiteX27" fmla="*/ 3446 w 10082"/>
                        <a:gd name="connsiteY27" fmla="*/ 1305 h 10000"/>
                        <a:gd name="connsiteX28" fmla="*/ 5983 w 10082"/>
                        <a:gd name="connsiteY28" fmla="*/ 72 h 10000"/>
                        <a:gd name="connsiteX0" fmla="*/ 5982 w 10081"/>
                        <a:gd name="connsiteY0" fmla="*/ 72 h 10000"/>
                        <a:gd name="connsiteX1" fmla="*/ 6701 w 10081"/>
                        <a:gd name="connsiteY1" fmla="*/ 72 h 10000"/>
                        <a:gd name="connsiteX2" fmla="*/ 6701 w 10081"/>
                        <a:gd name="connsiteY2" fmla="*/ 72 h 10000"/>
                        <a:gd name="connsiteX3" fmla="*/ 8715 w 10081"/>
                        <a:gd name="connsiteY3" fmla="*/ 985 h 10000"/>
                        <a:gd name="connsiteX4" fmla="*/ 8931 w 10081"/>
                        <a:gd name="connsiteY4" fmla="*/ 1384 h 10000"/>
                        <a:gd name="connsiteX5" fmla="*/ 8931 w 10081"/>
                        <a:gd name="connsiteY5" fmla="*/ 3039 h 10000"/>
                        <a:gd name="connsiteX6" fmla="*/ 10011 w 10081"/>
                        <a:gd name="connsiteY6" fmla="*/ 4580 h 10000"/>
                        <a:gd name="connsiteX7" fmla="*/ 9794 w 10081"/>
                        <a:gd name="connsiteY7" fmla="*/ 5207 h 10000"/>
                        <a:gd name="connsiteX8" fmla="*/ 8931 w 10081"/>
                        <a:gd name="connsiteY8" fmla="*/ 5036 h 10000"/>
                        <a:gd name="connsiteX9" fmla="*/ 7635 w 10081"/>
                        <a:gd name="connsiteY9" fmla="*/ 3211 h 10000"/>
                        <a:gd name="connsiteX10" fmla="*/ 7635 w 10081"/>
                        <a:gd name="connsiteY10" fmla="*/ 2298 h 10000"/>
                        <a:gd name="connsiteX11" fmla="*/ 5909 w 10081"/>
                        <a:gd name="connsiteY11" fmla="*/ 4694 h 10000"/>
                        <a:gd name="connsiteX12" fmla="*/ 7564 w 10081"/>
                        <a:gd name="connsiteY12" fmla="*/ 7033 h 10000"/>
                        <a:gd name="connsiteX13" fmla="*/ 7564 w 10081"/>
                        <a:gd name="connsiteY13" fmla="*/ 9257 h 10000"/>
                        <a:gd name="connsiteX14" fmla="*/ 6701 w 10081"/>
                        <a:gd name="connsiteY14" fmla="*/ 10000 h 10000"/>
                        <a:gd name="connsiteX15" fmla="*/ 5909 w 10081"/>
                        <a:gd name="connsiteY15" fmla="*/ 9257 h 10000"/>
                        <a:gd name="connsiteX16" fmla="*/ 5909 w 10081"/>
                        <a:gd name="connsiteY16" fmla="*/ 7204 h 10000"/>
                        <a:gd name="connsiteX17" fmla="*/ 4613 w 10081"/>
                        <a:gd name="connsiteY17" fmla="*/ 5492 h 10000"/>
                        <a:gd name="connsiteX18" fmla="*/ 1664 w 10081"/>
                        <a:gd name="connsiteY18" fmla="*/ 9658 h 10000"/>
                        <a:gd name="connsiteX19" fmla="*/ 406 w 10081"/>
                        <a:gd name="connsiteY19" fmla="*/ 9865 h 10000"/>
                        <a:gd name="connsiteX20" fmla="*/ 81 w 10081"/>
                        <a:gd name="connsiteY20" fmla="*/ 8973 h 10000"/>
                        <a:gd name="connsiteX21" fmla="*/ 5118 w 10081"/>
                        <a:gd name="connsiteY21" fmla="*/ 2126 h 10000"/>
                        <a:gd name="connsiteX22" fmla="*/ 5838 w 10081"/>
                        <a:gd name="connsiteY22" fmla="*/ 1271 h 10000"/>
                        <a:gd name="connsiteX23" fmla="*/ 4327 w 10081"/>
                        <a:gd name="connsiteY23" fmla="*/ 1956 h 10000"/>
                        <a:gd name="connsiteX24" fmla="*/ 3320 w 10081"/>
                        <a:gd name="connsiteY24" fmla="*/ 3439 h 10000"/>
                        <a:gd name="connsiteX25" fmla="*/ 2383 w 10081"/>
                        <a:gd name="connsiteY25" fmla="*/ 3666 h 10000"/>
                        <a:gd name="connsiteX26" fmla="*/ 2240 w 10081"/>
                        <a:gd name="connsiteY26" fmla="*/ 2981 h 10000"/>
                        <a:gd name="connsiteX27" fmla="*/ 3445 w 10081"/>
                        <a:gd name="connsiteY27" fmla="*/ 1305 h 10000"/>
                        <a:gd name="connsiteX28" fmla="*/ 5982 w 10081"/>
                        <a:gd name="connsiteY28" fmla="*/ 72 h 10000"/>
                        <a:gd name="connsiteX0" fmla="*/ 5982 w 10081"/>
                        <a:gd name="connsiteY0" fmla="*/ 72 h 10000"/>
                        <a:gd name="connsiteX1" fmla="*/ 6701 w 10081"/>
                        <a:gd name="connsiteY1" fmla="*/ 72 h 10000"/>
                        <a:gd name="connsiteX2" fmla="*/ 6701 w 10081"/>
                        <a:gd name="connsiteY2" fmla="*/ 72 h 10000"/>
                        <a:gd name="connsiteX3" fmla="*/ 8715 w 10081"/>
                        <a:gd name="connsiteY3" fmla="*/ 985 h 10000"/>
                        <a:gd name="connsiteX4" fmla="*/ 8931 w 10081"/>
                        <a:gd name="connsiteY4" fmla="*/ 1384 h 10000"/>
                        <a:gd name="connsiteX5" fmla="*/ 8931 w 10081"/>
                        <a:gd name="connsiteY5" fmla="*/ 3039 h 10000"/>
                        <a:gd name="connsiteX6" fmla="*/ 10011 w 10081"/>
                        <a:gd name="connsiteY6" fmla="*/ 4580 h 10000"/>
                        <a:gd name="connsiteX7" fmla="*/ 9794 w 10081"/>
                        <a:gd name="connsiteY7" fmla="*/ 5207 h 10000"/>
                        <a:gd name="connsiteX8" fmla="*/ 8931 w 10081"/>
                        <a:gd name="connsiteY8" fmla="*/ 5036 h 10000"/>
                        <a:gd name="connsiteX9" fmla="*/ 7635 w 10081"/>
                        <a:gd name="connsiteY9" fmla="*/ 3211 h 10000"/>
                        <a:gd name="connsiteX10" fmla="*/ 7635 w 10081"/>
                        <a:gd name="connsiteY10" fmla="*/ 2298 h 10000"/>
                        <a:gd name="connsiteX11" fmla="*/ 5909 w 10081"/>
                        <a:gd name="connsiteY11" fmla="*/ 4694 h 10000"/>
                        <a:gd name="connsiteX12" fmla="*/ 7564 w 10081"/>
                        <a:gd name="connsiteY12" fmla="*/ 7033 h 10000"/>
                        <a:gd name="connsiteX13" fmla="*/ 7564 w 10081"/>
                        <a:gd name="connsiteY13" fmla="*/ 9257 h 10000"/>
                        <a:gd name="connsiteX14" fmla="*/ 6701 w 10081"/>
                        <a:gd name="connsiteY14" fmla="*/ 10000 h 10000"/>
                        <a:gd name="connsiteX15" fmla="*/ 5909 w 10081"/>
                        <a:gd name="connsiteY15" fmla="*/ 9257 h 10000"/>
                        <a:gd name="connsiteX16" fmla="*/ 5909 w 10081"/>
                        <a:gd name="connsiteY16" fmla="*/ 7204 h 10000"/>
                        <a:gd name="connsiteX17" fmla="*/ 4613 w 10081"/>
                        <a:gd name="connsiteY17" fmla="*/ 5492 h 10000"/>
                        <a:gd name="connsiteX18" fmla="*/ 1664 w 10081"/>
                        <a:gd name="connsiteY18" fmla="*/ 9658 h 10000"/>
                        <a:gd name="connsiteX19" fmla="*/ 406 w 10081"/>
                        <a:gd name="connsiteY19" fmla="*/ 9865 h 10000"/>
                        <a:gd name="connsiteX20" fmla="*/ 81 w 10081"/>
                        <a:gd name="connsiteY20" fmla="*/ 8973 h 10000"/>
                        <a:gd name="connsiteX21" fmla="*/ 5118 w 10081"/>
                        <a:gd name="connsiteY21" fmla="*/ 2126 h 10000"/>
                        <a:gd name="connsiteX22" fmla="*/ 5838 w 10081"/>
                        <a:gd name="connsiteY22" fmla="*/ 1271 h 10000"/>
                        <a:gd name="connsiteX23" fmla="*/ 4327 w 10081"/>
                        <a:gd name="connsiteY23" fmla="*/ 1956 h 10000"/>
                        <a:gd name="connsiteX24" fmla="*/ 3320 w 10081"/>
                        <a:gd name="connsiteY24" fmla="*/ 3439 h 10000"/>
                        <a:gd name="connsiteX25" fmla="*/ 2383 w 10081"/>
                        <a:gd name="connsiteY25" fmla="*/ 3666 h 10000"/>
                        <a:gd name="connsiteX26" fmla="*/ 2240 w 10081"/>
                        <a:gd name="connsiteY26" fmla="*/ 2981 h 10000"/>
                        <a:gd name="connsiteX27" fmla="*/ 3445 w 10081"/>
                        <a:gd name="connsiteY27" fmla="*/ 1305 h 10000"/>
                        <a:gd name="connsiteX28" fmla="*/ 5982 w 10081"/>
                        <a:gd name="connsiteY28" fmla="*/ 72 h 10000"/>
                        <a:gd name="connsiteX0" fmla="*/ 5982 w 10081"/>
                        <a:gd name="connsiteY0" fmla="*/ 72 h 10000"/>
                        <a:gd name="connsiteX1" fmla="*/ 6701 w 10081"/>
                        <a:gd name="connsiteY1" fmla="*/ 72 h 10000"/>
                        <a:gd name="connsiteX2" fmla="*/ 6701 w 10081"/>
                        <a:gd name="connsiteY2" fmla="*/ 72 h 10000"/>
                        <a:gd name="connsiteX3" fmla="*/ 8715 w 10081"/>
                        <a:gd name="connsiteY3" fmla="*/ 985 h 10000"/>
                        <a:gd name="connsiteX4" fmla="*/ 8931 w 10081"/>
                        <a:gd name="connsiteY4" fmla="*/ 1384 h 10000"/>
                        <a:gd name="connsiteX5" fmla="*/ 8931 w 10081"/>
                        <a:gd name="connsiteY5" fmla="*/ 3039 h 10000"/>
                        <a:gd name="connsiteX6" fmla="*/ 10011 w 10081"/>
                        <a:gd name="connsiteY6" fmla="*/ 4580 h 10000"/>
                        <a:gd name="connsiteX7" fmla="*/ 9794 w 10081"/>
                        <a:gd name="connsiteY7" fmla="*/ 5207 h 10000"/>
                        <a:gd name="connsiteX8" fmla="*/ 8931 w 10081"/>
                        <a:gd name="connsiteY8" fmla="*/ 5036 h 10000"/>
                        <a:gd name="connsiteX9" fmla="*/ 7635 w 10081"/>
                        <a:gd name="connsiteY9" fmla="*/ 3211 h 10000"/>
                        <a:gd name="connsiteX10" fmla="*/ 7635 w 10081"/>
                        <a:gd name="connsiteY10" fmla="*/ 2298 h 10000"/>
                        <a:gd name="connsiteX11" fmla="*/ 5909 w 10081"/>
                        <a:gd name="connsiteY11" fmla="*/ 4694 h 10000"/>
                        <a:gd name="connsiteX12" fmla="*/ 7564 w 10081"/>
                        <a:gd name="connsiteY12" fmla="*/ 7033 h 10000"/>
                        <a:gd name="connsiteX13" fmla="*/ 7564 w 10081"/>
                        <a:gd name="connsiteY13" fmla="*/ 9257 h 10000"/>
                        <a:gd name="connsiteX14" fmla="*/ 6701 w 10081"/>
                        <a:gd name="connsiteY14" fmla="*/ 10000 h 10000"/>
                        <a:gd name="connsiteX15" fmla="*/ 5909 w 10081"/>
                        <a:gd name="connsiteY15" fmla="*/ 9257 h 10000"/>
                        <a:gd name="connsiteX16" fmla="*/ 5909 w 10081"/>
                        <a:gd name="connsiteY16" fmla="*/ 7204 h 10000"/>
                        <a:gd name="connsiteX17" fmla="*/ 4613 w 10081"/>
                        <a:gd name="connsiteY17" fmla="*/ 5492 h 10000"/>
                        <a:gd name="connsiteX18" fmla="*/ 1664 w 10081"/>
                        <a:gd name="connsiteY18" fmla="*/ 9658 h 10000"/>
                        <a:gd name="connsiteX19" fmla="*/ 406 w 10081"/>
                        <a:gd name="connsiteY19" fmla="*/ 9865 h 10000"/>
                        <a:gd name="connsiteX20" fmla="*/ 81 w 10081"/>
                        <a:gd name="connsiteY20" fmla="*/ 8973 h 10000"/>
                        <a:gd name="connsiteX21" fmla="*/ 5118 w 10081"/>
                        <a:gd name="connsiteY21" fmla="*/ 2126 h 10000"/>
                        <a:gd name="connsiteX22" fmla="*/ 5838 w 10081"/>
                        <a:gd name="connsiteY22" fmla="*/ 1271 h 10000"/>
                        <a:gd name="connsiteX23" fmla="*/ 4327 w 10081"/>
                        <a:gd name="connsiteY23" fmla="*/ 1956 h 10000"/>
                        <a:gd name="connsiteX24" fmla="*/ 3320 w 10081"/>
                        <a:gd name="connsiteY24" fmla="*/ 3439 h 10000"/>
                        <a:gd name="connsiteX25" fmla="*/ 2383 w 10081"/>
                        <a:gd name="connsiteY25" fmla="*/ 3666 h 10000"/>
                        <a:gd name="connsiteX26" fmla="*/ 2240 w 10081"/>
                        <a:gd name="connsiteY26" fmla="*/ 2981 h 10000"/>
                        <a:gd name="connsiteX27" fmla="*/ 3445 w 10081"/>
                        <a:gd name="connsiteY27" fmla="*/ 1305 h 10000"/>
                        <a:gd name="connsiteX28" fmla="*/ 5982 w 10081"/>
                        <a:gd name="connsiteY28" fmla="*/ 7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081" h="10000">
                          <a:moveTo>
                            <a:pt x="5982" y="72"/>
                          </a:moveTo>
                          <a:cubicBezTo>
                            <a:pt x="6231" y="-28"/>
                            <a:pt x="6551" y="-20"/>
                            <a:pt x="6701" y="72"/>
                          </a:cubicBezTo>
                          <a:lnTo>
                            <a:pt x="6701" y="72"/>
                          </a:lnTo>
                          <a:lnTo>
                            <a:pt x="8715" y="985"/>
                          </a:lnTo>
                          <a:cubicBezTo>
                            <a:pt x="8838" y="1051"/>
                            <a:pt x="8958" y="1091"/>
                            <a:pt x="8931" y="1384"/>
                          </a:cubicBezTo>
                          <a:lnTo>
                            <a:pt x="8931" y="3039"/>
                          </a:lnTo>
                          <a:lnTo>
                            <a:pt x="10011" y="4580"/>
                          </a:lnTo>
                          <a:cubicBezTo>
                            <a:pt x="10190" y="4905"/>
                            <a:pt x="9996" y="5135"/>
                            <a:pt x="9794" y="5207"/>
                          </a:cubicBezTo>
                          <a:cubicBezTo>
                            <a:pt x="9552" y="5322"/>
                            <a:pt x="9137" y="5307"/>
                            <a:pt x="8931" y="5036"/>
                          </a:cubicBezTo>
                          <a:lnTo>
                            <a:pt x="7635" y="3211"/>
                          </a:lnTo>
                          <a:lnTo>
                            <a:pt x="7635" y="2298"/>
                          </a:lnTo>
                          <a:lnTo>
                            <a:pt x="5909" y="4694"/>
                          </a:lnTo>
                          <a:lnTo>
                            <a:pt x="7564" y="7033"/>
                          </a:lnTo>
                          <a:lnTo>
                            <a:pt x="7564" y="9257"/>
                          </a:lnTo>
                          <a:cubicBezTo>
                            <a:pt x="7564" y="9829"/>
                            <a:pt x="7166" y="10007"/>
                            <a:pt x="6701" y="10000"/>
                          </a:cubicBezTo>
                          <a:cubicBezTo>
                            <a:pt x="6194" y="9995"/>
                            <a:pt x="5921" y="9762"/>
                            <a:pt x="5909" y="9257"/>
                          </a:cubicBezTo>
                          <a:lnTo>
                            <a:pt x="5909" y="7204"/>
                          </a:lnTo>
                          <a:lnTo>
                            <a:pt x="4613" y="5492"/>
                          </a:lnTo>
                          <a:lnTo>
                            <a:pt x="1664" y="9658"/>
                          </a:lnTo>
                          <a:cubicBezTo>
                            <a:pt x="1401" y="9998"/>
                            <a:pt x="642" y="9995"/>
                            <a:pt x="406" y="9865"/>
                          </a:cubicBezTo>
                          <a:cubicBezTo>
                            <a:pt x="193" y="9766"/>
                            <a:pt x="-158" y="9446"/>
                            <a:pt x="81" y="8973"/>
                          </a:cubicBezTo>
                          <a:lnTo>
                            <a:pt x="5118" y="2126"/>
                          </a:lnTo>
                          <a:lnTo>
                            <a:pt x="5838" y="1271"/>
                          </a:lnTo>
                          <a:lnTo>
                            <a:pt x="4327" y="1956"/>
                          </a:lnTo>
                          <a:lnTo>
                            <a:pt x="3320" y="3439"/>
                          </a:lnTo>
                          <a:cubicBezTo>
                            <a:pt x="3106" y="3700"/>
                            <a:pt x="2723" y="3812"/>
                            <a:pt x="2383" y="3666"/>
                          </a:cubicBezTo>
                          <a:cubicBezTo>
                            <a:pt x="2214" y="3581"/>
                            <a:pt x="2026" y="3346"/>
                            <a:pt x="2240" y="2981"/>
                          </a:cubicBezTo>
                          <a:lnTo>
                            <a:pt x="3445" y="1305"/>
                          </a:lnTo>
                          <a:lnTo>
                            <a:pt x="5982" y="72"/>
                          </a:ln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dirty="0">
                        <a:solidFill>
                          <a:prstClr val="black"/>
                        </a:solidFill>
                      </a:endParaRPr>
                    </a:p>
                  </p:txBody>
                </p:sp>
              </p:grpSp>
              <p:sp>
                <p:nvSpPr>
                  <p:cNvPr id="402" name="Freeform 401"/>
                  <p:cNvSpPr/>
                  <p:nvPr/>
                </p:nvSpPr>
                <p:spPr>
                  <a:xfrm>
                    <a:off x="7597717" y="2122992"/>
                    <a:ext cx="830095" cy="835040"/>
                  </a:xfrm>
                  <a:custGeom>
                    <a:avLst/>
                    <a:gdLst>
                      <a:gd name="connsiteX0" fmla="*/ 2427477 w 4854956"/>
                      <a:gd name="connsiteY0" fmla="*/ 960431 h 4835512"/>
                      <a:gd name="connsiteX1" fmla="*/ 970152 w 4854956"/>
                      <a:gd name="connsiteY1" fmla="*/ 2417756 h 4835512"/>
                      <a:gd name="connsiteX2" fmla="*/ 2427477 w 4854956"/>
                      <a:gd name="connsiteY2" fmla="*/ 3875081 h 4835512"/>
                      <a:gd name="connsiteX3" fmla="*/ 3884802 w 4854956"/>
                      <a:gd name="connsiteY3" fmla="*/ 2417756 h 4835512"/>
                      <a:gd name="connsiteX4" fmla="*/ 2427477 w 4854956"/>
                      <a:gd name="connsiteY4" fmla="*/ 960431 h 4835512"/>
                      <a:gd name="connsiteX5" fmla="*/ 2159575 w 4854956"/>
                      <a:gd name="connsiteY5" fmla="*/ 1696 h 4835512"/>
                      <a:gd name="connsiteX6" fmla="*/ 2331230 w 4854956"/>
                      <a:gd name="connsiteY6" fmla="*/ 131237 h 4835512"/>
                      <a:gd name="connsiteX7" fmla="*/ 2536244 w 4854956"/>
                      <a:gd name="connsiteY7" fmla="*/ 436366 h 4835512"/>
                      <a:gd name="connsiteX8" fmla="*/ 2582796 w 4854956"/>
                      <a:gd name="connsiteY8" fmla="*/ 503111 h 4835512"/>
                      <a:gd name="connsiteX9" fmla="*/ 2812724 w 4854956"/>
                      <a:gd name="connsiteY9" fmla="*/ 526292 h 4835512"/>
                      <a:gd name="connsiteX10" fmla="*/ 3193578 w 4854956"/>
                      <a:gd name="connsiteY10" fmla="*/ 193918 h 4835512"/>
                      <a:gd name="connsiteX11" fmla="*/ 3324058 w 4854956"/>
                      <a:gd name="connsiteY11" fmla="*/ 154717 h 4835512"/>
                      <a:gd name="connsiteX12" fmla="*/ 3438622 w 4854956"/>
                      <a:gd name="connsiteY12" fmla="*/ 198633 h 4835512"/>
                      <a:gd name="connsiteX13" fmla="*/ 3903151 w 4854956"/>
                      <a:gd name="connsiteY13" fmla="*/ 465090 h 4835512"/>
                      <a:gd name="connsiteX14" fmla="*/ 3978324 w 4854956"/>
                      <a:gd name="connsiteY14" fmla="*/ 714566 h 4835512"/>
                      <a:gd name="connsiteX15" fmla="*/ 3882227 w 4854956"/>
                      <a:gd name="connsiteY15" fmla="*/ 1107410 h 4835512"/>
                      <a:gd name="connsiteX16" fmla="*/ 3874663 w 4854956"/>
                      <a:gd name="connsiteY16" fmla="*/ 1149634 h 4835512"/>
                      <a:gd name="connsiteX17" fmla="*/ 4028946 w 4854956"/>
                      <a:gd name="connsiteY17" fmla="*/ 1336630 h 4835512"/>
                      <a:gd name="connsiteX18" fmla="*/ 4032198 w 4854956"/>
                      <a:gd name="connsiteY18" fmla="*/ 1342616 h 4835512"/>
                      <a:gd name="connsiteX19" fmla="*/ 4541892 w 4854956"/>
                      <a:gd name="connsiteY19" fmla="*/ 1386002 h 4835512"/>
                      <a:gd name="connsiteX20" fmla="*/ 4711308 w 4854956"/>
                      <a:gd name="connsiteY20" fmla="*/ 1563103 h 4835512"/>
                      <a:gd name="connsiteX21" fmla="*/ 4849859 w 4854956"/>
                      <a:gd name="connsiteY21" fmla="*/ 2080395 h 4835512"/>
                      <a:gd name="connsiteX22" fmla="*/ 4725935 w 4854956"/>
                      <a:gd name="connsiteY22" fmla="*/ 2309597 h 4835512"/>
                      <a:gd name="connsiteX23" fmla="*/ 4349663 w 4854956"/>
                      <a:gd name="connsiteY23" fmla="*/ 2555866 h 4835512"/>
                      <a:gd name="connsiteX24" fmla="*/ 4342847 w 4854956"/>
                      <a:gd name="connsiteY24" fmla="*/ 2559942 h 4835512"/>
                      <a:gd name="connsiteX25" fmla="*/ 4319925 w 4854956"/>
                      <a:gd name="connsiteY25" fmla="*/ 2787325 h 4835512"/>
                      <a:gd name="connsiteX26" fmla="*/ 4649087 w 4854956"/>
                      <a:gd name="connsiteY26" fmla="*/ 3178707 h 4835512"/>
                      <a:gd name="connsiteX27" fmla="*/ 4644367 w 4854956"/>
                      <a:gd name="connsiteY27" fmla="*/ 3423750 h 4835512"/>
                      <a:gd name="connsiteX28" fmla="*/ 4377915 w 4854956"/>
                      <a:gd name="connsiteY28" fmla="*/ 3888279 h 4835512"/>
                      <a:gd name="connsiteX29" fmla="*/ 4128439 w 4854956"/>
                      <a:gd name="connsiteY29" fmla="*/ 3963452 h 4835512"/>
                      <a:gd name="connsiteX30" fmla="*/ 3770910 w 4854956"/>
                      <a:gd name="connsiteY30" fmla="*/ 3890795 h 4835512"/>
                      <a:gd name="connsiteX31" fmla="*/ 3677374 w 4854956"/>
                      <a:gd name="connsiteY31" fmla="*/ 3870031 h 4835512"/>
                      <a:gd name="connsiteX32" fmla="*/ 3509040 w 4854956"/>
                      <a:gd name="connsiteY32" fmla="*/ 4008915 h 4835512"/>
                      <a:gd name="connsiteX33" fmla="*/ 3498402 w 4854956"/>
                      <a:gd name="connsiteY33" fmla="*/ 4014689 h 4835512"/>
                      <a:gd name="connsiteX34" fmla="*/ 3458136 w 4854956"/>
                      <a:gd name="connsiteY34" fmla="*/ 4515949 h 4835512"/>
                      <a:gd name="connsiteX35" fmla="*/ 3282549 w 4854956"/>
                      <a:gd name="connsiteY35" fmla="*/ 4686943 h 4835512"/>
                      <a:gd name="connsiteX36" fmla="*/ 2766511 w 4854956"/>
                      <a:gd name="connsiteY36" fmla="*/ 4830092 h 4835512"/>
                      <a:gd name="connsiteX37" fmla="*/ 2536215 w 4854956"/>
                      <a:gd name="connsiteY37" fmla="*/ 4708218 h 4835512"/>
                      <a:gd name="connsiteX38" fmla="*/ 2286601 w 4854956"/>
                      <a:gd name="connsiteY38" fmla="*/ 4334157 h 4835512"/>
                      <a:gd name="connsiteX39" fmla="*/ 2279290 w 4854956"/>
                      <a:gd name="connsiteY39" fmla="*/ 4322166 h 4835512"/>
                      <a:gd name="connsiteX40" fmla="*/ 2059926 w 4854956"/>
                      <a:gd name="connsiteY40" fmla="*/ 4300050 h 4835512"/>
                      <a:gd name="connsiteX41" fmla="*/ 1662447 w 4854956"/>
                      <a:gd name="connsiteY41" fmla="*/ 4621763 h 4835512"/>
                      <a:gd name="connsiteX42" fmla="*/ 1417403 w 4854956"/>
                      <a:gd name="connsiteY42" fmla="*/ 4617049 h 4835512"/>
                      <a:gd name="connsiteX43" fmla="*/ 952874 w 4854956"/>
                      <a:gd name="connsiteY43" fmla="*/ 4350597 h 4835512"/>
                      <a:gd name="connsiteX44" fmla="*/ 877701 w 4854956"/>
                      <a:gd name="connsiteY44" fmla="*/ 4101121 h 4835512"/>
                      <a:gd name="connsiteX45" fmla="*/ 950358 w 4854956"/>
                      <a:gd name="connsiteY45" fmla="*/ 3743587 h 4835512"/>
                      <a:gd name="connsiteX46" fmla="*/ 970805 w 4854956"/>
                      <a:gd name="connsiteY46" fmla="*/ 3651484 h 4835512"/>
                      <a:gd name="connsiteX47" fmla="*/ 856356 w 4854956"/>
                      <a:gd name="connsiteY47" fmla="*/ 3512773 h 4835512"/>
                      <a:gd name="connsiteX48" fmla="*/ 769446 w 4854956"/>
                      <a:gd name="connsiteY48" fmla="*/ 3487168 h 4835512"/>
                      <a:gd name="connsiteX49" fmla="*/ 302810 w 4854956"/>
                      <a:gd name="connsiteY49" fmla="*/ 3432558 h 4835512"/>
                      <a:gd name="connsiteX50" fmla="*/ 135887 w 4854956"/>
                      <a:gd name="connsiteY50" fmla="*/ 3253097 h 4835512"/>
                      <a:gd name="connsiteX51" fmla="*/ 4612 w 4854956"/>
                      <a:gd name="connsiteY51" fmla="*/ 2733911 h 4835512"/>
                      <a:gd name="connsiteX52" fmla="*/ 131742 w 4854956"/>
                      <a:gd name="connsiteY52" fmla="*/ 2506476 h 4835512"/>
                      <a:gd name="connsiteX53" fmla="*/ 511433 w 4854956"/>
                      <a:gd name="connsiteY53" fmla="*/ 2256131 h 4835512"/>
                      <a:gd name="connsiteX54" fmla="*/ 524621 w 4854956"/>
                      <a:gd name="connsiteY54" fmla="*/ 2248130 h 4835512"/>
                      <a:gd name="connsiteX55" fmla="*/ 543019 w 4854956"/>
                      <a:gd name="connsiteY55" fmla="*/ 2065630 h 4835512"/>
                      <a:gd name="connsiteX56" fmla="*/ 392616 w 4854956"/>
                      <a:gd name="connsiteY56" fmla="*/ 1862021 h 4835512"/>
                      <a:gd name="connsiteX57" fmla="*/ 209712 w 4854956"/>
                      <a:gd name="connsiteY57" fmla="*/ 1653651 h 4835512"/>
                      <a:gd name="connsiteX58" fmla="*/ 214427 w 4854956"/>
                      <a:gd name="connsiteY58" fmla="*/ 1408607 h 4835512"/>
                      <a:gd name="connsiteX59" fmla="*/ 480879 w 4854956"/>
                      <a:gd name="connsiteY59" fmla="*/ 944079 h 4835512"/>
                      <a:gd name="connsiteX60" fmla="*/ 648320 w 4854956"/>
                      <a:gd name="connsiteY60" fmla="*/ 859512 h 4835512"/>
                      <a:gd name="connsiteX61" fmla="*/ 730361 w 4854956"/>
                      <a:gd name="connsiteY61" fmla="*/ 868906 h 4835512"/>
                      <a:gd name="connsiteX62" fmla="*/ 1107548 w 4854956"/>
                      <a:gd name="connsiteY62" fmla="*/ 964733 h 4835512"/>
                      <a:gd name="connsiteX63" fmla="*/ 1163984 w 4854956"/>
                      <a:gd name="connsiteY63" fmla="*/ 975699 h 4835512"/>
                      <a:gd name="connsiteX64" fmla="*/ 1356656 w 4854956"/>
                      <a:gd name="connsiteY64" fmla="*/ 816725 h 4835512"/>
                      <a:gd name="connsiteX65" fmla="*/ 1394665 w 4854956"/>
                      <a:gd name="connsiteY65" fmla="*/ 796099 h 4835512"/>
                      <a:gd name="connsiteX66" fmla="*/ 1397837 w 4854956"/>
                      <a:gd name="connsiteY66" fmla="*/ 633510 h 4835512"/>
                      <a:gd name="connsiteX67" fmla="*/ 1405585 w 4854956"/>
                      <a:gd name="connsiteY67" fmla="*/ 304694 h 4835512"/>
                      <a:gd name="connsiteX68" fmla="*/ 1584615 w 4854956"/>
                      <a:gd name="connsiteY68" fmla="*/ 137310 h 4835512"/>
                      <a:gd name="connsiteX69" fmla="*/ 2103461 w 4854956"/>
                      <a:gd name="connsiteY69" fmla="*/ 4700 h 4835512"/>
                      <a:gd name="connsiteX70" fmla="*/ 2159575 w 4854956"/>
                      <a:gd name="connsiteY70" fmla="*/ 1696 h 483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854956" h="4835512">
                        <a:moveTo>
                          <a:pt x="2427477" y="960431"/>
                        </a:moveTo>
                        <a:cubicBezTo>
                          <a:pt x="1622619" y="960431"/>
                          <a:pt x="970152" y="1612898"/>
                          <a:pt x="970152" y="2417756"/>
                        </a:cubicBezTo>
                        <a:cubicBezTo>
                          <a:pt x="970152" y="3222614"/>
                          <a:pt x="1622619" y="3875081"/>
                          <a:pt x="2427477" y="3875081"/>
                        </a:cubicBezTo>
                        <a:cubicBezTo>
                          <a:pt x="3232335" y="3875081"/>
                          <a:pt x="3884802" y="3222614"/>
                          <a:pt x="3884802" y="2417756"/>
                        </a:cubicBezTo>
                        <a:cubicBezTo>
                          <a:pt x="3884802" y="1612898"/>
                          <a:pt x="3232335" y="960431"/>
                          <a:pt x="2427477" y="960431"/>
                        </a:cubicBezTo>
                        <a:close/>
                        <a:moveTo>
                          <a:pt x="2159575" y="1696"/>
                        </a:moveTo>
                        <a:cubicBezTo>
                          <a:pt x="2219631" y="10681"/>
                          <a:pt x="2287850" y="55195"/>
                          <a:pt x="2331230" y="131237"/>
                        </a:cubicBezTo>
                        <a:cubicBezTo>
                          <a:pt x="2352293" y="166875"/>
                          <a:pt x="2452598" y="315240"/>
                          <a:pt x="2536244" y="436366"/>
                        </a:cubicBezTo>
                        <a:lnTo>
                          <a:pt x="2582796" y="503111"/>
                        </a:lnTo>
                        <a:lnTo>
                          <a:pt x="2812724" y="526292"/>
                        </a:lnTo>
                        <a:lnTo>
                          <a:pt x="3193578" y="193918"/>
                        </a:lnTo>
                        <a:cubicBezTo>
                          <a:pt x="3238351" y="159334"/>
                          <a:pt x="3282532" y="150101"/>
                          <a:pt x="3324058" y="154717"/>
                        </a:cubicBezTo>
                        <a:cubicBezTo>
                          <a:pt x="3365585" y="159334"/>
                          <a:pt x="3404463" y="177806"/>
                          <a:pt x="3438622" y="198633"/>
                        </a:cubicBezTo>
                        <a:lnTo>
                          <a:pt x="3903151" y="465090"/>
                        </a:lnTo>
                        <a:cubicBezTo>
                          <a:pt x="3965936" y="497948"/>
                          <a:pt x="4007503" y="601539"/>
                          <a:pt x="3978324" y="714566"/>
                        </a:cubicBezTo>
                        <a:cubicBezTo>
                          <a:pt x="3973408" y="812839"/>
                          <a:pt x="3913374" y="984172"/>
                          <a:pt x="3882227" y="1107410"/>
                        </a:cubicBezTo>
                        <a:lnTo>
                          <a:pt x="3874663" y="1149634"/>
                        </a:lnTo>
                        <a:lnTo>
                          <a:pt x="4028946" y="1336630"/>
                        </a:lnTo>
                        <a:lnTo>
                          <a:pt x="4032198" y="1342616"/>
                        </a:lnTo>
                        <a:lnTo>
                          <a:pt x="4541892" y="1386002"/>
                        </a:lnTo>
                        <a:cubicBezTo>
                          <a:pt x="4654072" y="1400733"/>
                          <a:pt x="4692686" y="1485283"/>
                          <a:pt x="4711308" y="1563103"/>
                        </a:cubicBezTo>
                        <a:lnTo>
                          <a:pt x="4849859" y="2080395"/>
                        </a:lnTo>
                        <a:cubicBezTo>
                          <a:pt x="4870824" y="2148084"/>
                          <a:pt x="4826661" y="2250599"/>
                          <a:pt x="4725935" y="2309597"/>
                        </a:cubicBezTo>
                        <a:cubicBezTo>
                          <a:pt x="4678744" y="2338217"/>
                          <a:pt x="4459570" y="2487331"/>
                          <a:pt x="4349663" y="2555866"/>
                        </a:cubicBezTo>
                        <a:lnTo>
                          <a:pt x="4342847" y="2559942"/>
                        </a:lnTo>
                        <a:lnTo>
                          <a:pt x="4319925" y="2787325"/>
                        </a:lnTo>
                        <a:lnTo>
                          <a:pt x="4649087" y="3178707"/>
                        </a:lnTo>
                        <a:cubicBezTo>
                          <a:pt x="4718256" y="3268247"/>
                          <a:pt x="4686026" y="3355428"/>
                          <a:pt x="4644367" y="3423750"/>
                        </a:cubicBezTo>
                        <a:lnTo>
                          <a:pt x="4377915" y="3888279"/>
                        </a:lnTo>
                        <a:cubicBezTo>
                          <a:pt x="4345058" y="3951064"/>
                          <a:pt x="4241466" y="3992625"/>
                          <a:pt x="4128439" y="3963452"/>
                        </a:cubicBezTo>
                        <a:cubicBezTo>
                          <a:pt x="4084852" y="3952912"/>
                          <a:pt x="3904671" y="3918736"/>
                          <a:pt x="3770910" y="3890795"/>
                        </a:cubicBezTo>
                        <a:lnTo>
                          <a:pt x="3677374" y="3870031"/>
                        </a:lnTo>
                        <a:lnTo>
                          <a:pt x="3509040" y="4008915"/>
                        </a:lnTo>
                        <a:lnTo>
                          <a:pt x="3498402" y="4014689"/>
                        </a:lnTo>
                        <a:lnTo>
                          <a:pt x="3458136" y="4515949"/>
                        </a:lnTo>
                        <a:cubicBezTo>
                          <a:pt x="3444401" y="4628256"/>
                          <a:pt x="3360202" y="4667624"/>
                          <a:pt x="3282549" y="4686943"/>
                        </a:cubicBezTo>
                        <a:lnTo>
                          <a:pt x="2766511" y="4830092"/>
                        </a:lnTo>
                        <a:cubicBezTo>
                          <a:pt x="2699012" y="4851662"/>
                          <a:pt x="2596111" y="4808414"/>
                          <a:pt x="2536215" y="4708218"/>
                        </a:cubicBezTo>
                        <a:cubicBezTo>
                          <a:pt x="2507174" y="4661287"/>
                          <a:pt x="2356115" y="4443453"/>
                          <a:pt x="2286601" y="4334157"/>
                        </a:cubicBezTo>
                        <a:lnTo>
                          <a:pt x="2279290" y="4322166"/>
                        </a:lnTo>
                        <a:lnTo>
                          <a:pt x="2059926" y="4300050"/>
                        </a:lnTo>
                        <a:lnTo>
                          <a:pt x="1662447" y="4621763"/>
                        </a:lnTo>
                        <a:cubicBezTo>
                          <a:pt x="1572906" y="4690932"/>
                          <a:pt x="1485720" y="4658708"/>
                          <a:pt x="1417403" y="4617049"/>
                        </a:cubicBezTo>
                        <a:lnTo>
                          <a:pt x="952874" y="4350597"/>
                        </a:lnTo>
                        <a:cubicBezTo>
                          <a:pt x="890089" y="4317740"/>
                          <a:pt x="848522" y="4214148"/>
                          <a:pt x="877701" y="4101121"/>
                        </a:cubicBezTo>
                        <a:cubicBezTo>
                          <a:pt x="888241" y="4057534"/>
                          <a:pt x="922417" y="3877348"/>
                          <a:pt x="950358" y="3743587"/>
                        </a:cubicBezTo>
                        <a:lnTo>
                          <a:pt x="970805" y="3651484"/>
                        </a:lnTo>
                        <a:lnTo>
                          <a:pt x="856356" y="3512773"/>
                        </a:lnTo>
                        <a:lnTo>
                          <a:pt x="769446" y="3487168"/>
                        </a:lnTo>
                        <a:cubicBezTo>
                          <a:pt x="628254" y="3460217"/>
                          <a:pt x="439214" y="3455359"/>
                          <a:pt x="302810" y="3432558"/>
                        </a:cubicBezTo>
                        <a:cubicBezTo>
                          <a:pt x="190843" y="3416250"/>
                          <a:pt x="153420" y="3331170"/>
                          <a:pt x="135887" y="3253097"/>
                        </a:cubicBezTo>
                        <a:lnTo>
                          <a:pt x="4612" y="2733911"/>
                        </a:lnTo>
                        <a:cubicBezTo>
                          <a:pt x="-15397" y="2665934"/>
                          <a:pt x="30193" y="2564052"/>
                          <a:pt x="131742" y="2506476"/>
                        </a:cubicBezTo>
                        <a:cubicBezTo>
                          <a:pt x="179324" y="2478518"/>
                          <a:pt x="400571" y="2326244"/>
                          <a:pt x="511433" y="2256131"/>
                        </a:cubicBezTo>
                        <a:lnTo>
                          <a:pt x="524621" y="2248130"/>
                        </a:lnTo>
                        <a:lnTo>
                          <a:pt x="543019" y="2065630"/>
                        </a:lnTo>
                        <a:lnTo>
                          <a:pt x="392616" y="1862021"/>
                        </a:lnTo>
                        <a:cubicBezTo>
                          <a:pt x="330453" y="1793560"/>
                          <a:pt x="265296" y="1727592"/>
                          <a:pt x="209712" y="1653651"/>
                        </a:cubicBezTo>
                        <a:cubicBezTo>
                          <a:pt x="140543" y="1564110"/>
                          <a:pt x="172768" y="1476924"/>
                          <a:pt x="214427" y="1408607"/>
                        </a:cubicBezTo>
                        <a:lnTo>
                          <a:pt x="480879" y="944079"/>
                        </a:lnTo>
                        <a:cubicBezTo>
                          <a:pt x="505522" y="896986"/>
                          <a:pt x="569959" y="861837"/>
                          <a:pt x="648320" y="859512"/>
                        </a:cubicBezTo>
                        <a:cubicBezTo>
                          <a:pt x="674437" y="858740"/>
                          <a:pt x="702102" y="861613"/>
                          <a:pt x="730361" y="868906"/>
                        </a:cubicBezTo>
                        <a:cubicBezTo>
                          <a:pt x="770598" y="878634"/>
                          <a:pt x="953265" y="930074"/>
                          <a:pt x="1107548" y="964733"/>
                        </a:cubicBezTo>
                        <a:lnTo>
                          <a:pt x="1163984" y="975699"/>
                        </a:lnTo>
                        <a:lnTo>
                          <a:pt x="1356656" y="816725"/>
                        </a:lnTo>
                        <a:lnTo>
                          <a:pt x="1394665" y="796099"/>
                        </a:lnTo>
                        <a:lnTo>
                          <a:pt x="1397837" y="633510"/>
                        </a:lnTo>
                        <a:cubicBezTo>
                          <a:pt x="1395063" y="518273"/>
                          <a:pt x="1387476" y="400377"/>
                          <a:pt x="1405585" y="304694"/>
                        </a:cubicBezTo>
                        <a:cubicBezTo>
                          <a:pt x="1421605" y="192687"/>
                          <a:pt x="1506587" y="155046"/>
                          <a:pt x="1584615" y="137310"/>
                        </a:cubicBezTo>
                        <a:lnTo>
                          <a:pt x="2103461" y="4700"/>
                        </a:lnTo>
                        <a:cubicBezTo>
                          <a:pt x="2120443" y="-348"/>
                          <a:pt x="2139554" y="-1298"/>
                          <a:pt x="2159575" y="1696"/>
                        </a:cubicBezTo>
                        <a:close/>
                      </a:path>
                    </a:pathLst>
                  </a:custGeom>
                  <a:grpFill/>
                  <a:ln w="12700" cap="flat" cmpd="sng" algn="ctr">
                    <a:noFill/>
                    <a:prstDash val="solid"/>
                    <a:miter lim="800000"/>
                  </a:ln>
                  <a:effectLst/>
                </p:spPr>
                <p:txBody>
                  <a:bodyPr wrap="square" rtlCol="0" anchor="ctr">
                    <a:noAutofit/>
                  </a:bodyPr>
                  <a:lstStyle/>
                  <a:p>
                    <a:pPr algn="ctr">
                      <a:defRPr/>
                    </a:pPr>
                    <a:endParaRPr lang="en-US" kern="0">
                      <a:solidFill>
                        <a:prstClr val="white"/>
                      </a:solidFill>
                    </a:endParaRPr>
                  </a:p>
                </p:txBody>
              </p:sp>
            </p:grpSp>
          </p:grpSp>
          <p:sp>
            <p:nvSpPr>
              <p:cNvPr id="216" name="Freeform 215"/>
              <p:cNvSpPr/>
              <p:nvPr/>
            </p:nvSpPr>
            <p:spPr>
              <a:xfrm>
                <a:off x="3583979" y="3123161"/>
                <a:ext cx="634780" cy="634208"/>
              </a:xfrm>
              <a:custGeom>
                <a:avLst/>
                <a:gdLst>
                  <a:gd name="connsiteX0" fmla="*/ 348856 w 705488"/>
                  <a:gd name="connsiteY0" fmla="*/ 190501 h 704852"/>
                  <a:gd name="connsiteX1" fmla="*/ 184551 w 705488"/>
                  <a:gd name="connsiteY1" fmla="*/ 354806 h 704852"/>
                  <a:gd name="connsiteX2" fmla="*/ 348856 w 705488"/>
                  <a:gd name="connsiteY2" fmla="*/ 519111 h 704852"/>
                  <a:gd name="connsiteX3" fmla="*/ 513161 w 705488"/>
                  <a:gd name="connsiteY3" fmla="*/ 354806 h 704852"/>
                  <a:gd name="connsiteX4" fmla="*/ 348856 w 705488"/>
                  <a:gd name="connsiteY4" fmla="*/ 190501 h 704852"/>
                  <a:gd name="connsiteX5" fmla="*/ 311946 w 705488"/>
                  <a:gd name="connsiteY5" fmla="*/ 0 h 704852"/>
                  <a:gd name="connsiteX6" fmla="*/ 385764 w 705488"/>
                  <a:gd name="connsiteY6" fmla="*/ 0 h 704852"/>
                  <a:gd name="connsiteX7" fmla="*/ 403624 w 705488"/>
                  <a:gd name="connsiteY7" fmla="*/ 17860 h 704852"/>
                  <a:gd name="connsiteX8" fmla="*/ 403624 w 705488"/>
                  <a:gd name="connsiteY8" fmla="*/ 84102 h 704852"/>
                  <a:gd name="connsiteX9" fmla="*/ 404525 w 705488"/>
                  <a:gd name="connsiteY9" fmla="*/ 84193 h 704852"/>
                  <a:gd name="connsiteX10" fmla="*/ 433461 w 705488"/>
                  <a:gd name="connsiteY10" fmla="*/ 95553 h 704852"/>
                  <a:gd name="connsiteX11" fmla="*/ 433499 w 705488"/>
                  <a:gd name="connsiteY11" fmla="*/ 95326 h 704852"/>
                  <a:gd name="connsiteX12" fmla="*/ 471354 w 705488"/>
                  <a:gd name="connsiteY12" fmla="*/ 34745 h 704852"/>
                  <a:gd name="connsiteX13" fmla="*/ 495965 w 705488"/>
                  <a:gd name="connsiteY13" fmla="*/ 29063 h 704852"/>
                  <a:gd name="connsiteX14" fmla="*/ 558566 w 705488"/>
                  <a:gd name="connsiteY14" fmla="*/ 68181 h 704852"/>
                  <a:gd name="connsiteX15" fmla="*/ 564248 w 705488"/>
                  <a:gd name="connsiteY15" fmla="*/ 92792 h 704852"/>
                  <a:gd name="connsiteX16" fmla="*/ 528462 w 705488"/>
                  <a:gd name="connsiteY16" fmla="*/ 150061 h 704852"/>
                  <a:gd name="connsiteX17" fmla="*/ 555371 w 705488"/>
                  <a:gd name="connsiteY17" fmla="*/ 173358 h 704852"/>
                  <a:gd name="connsiteX18" fmla="*/ 611957 w 705488"/>
                  <a:gd name="connsiteY18" fmla="*/ 140688 h 704852"/>
                  <a:gd name="connsiteX19" fmla="*/ 636355 w 705488"/>
                  <a:gd name="connsiteY19" fmla="*/ 147225 h 704852"/>
                  <a:gd name="connsiteX20" fmla="*/ 673264 w 705488"/>
                  <a:gd name="connsiteY20" fmla="*/ 211153 h 704852"/>
                  <a:gd name="connsiteX21" fmla="*/ 666726 w 705488"/>
                  <a:gd name="connsiteY21" fmla="*/ 235550 h 704852"/>
                  <a:gd name="connsiteX22" fmla="*/ 610526 w 705488"/>
                  <a:gd name="connsiteY22" fmla="*/ 267998 h 704852"/>
                  <a:gd name="connsiteX23" fmla="*/ 619349 w 705488"/>
                  <a:gd name="connsiteY23" fmla="*/ 300663 h 704852"/>
                  <a:gd name="connsiteX24" fmla="*/ 687941 w 705488"/>
                  <a:gd name="connsiteY24" fmla="*/ 301860 h 704852"/>
                  <a:gd name="connsiteX25" fmla="*/ 705486 w 705488"/>
                  <a:gd name="connsiteY25" fmla="*/ 320029 h 704852"/>
                  <a:gd name="connsiteX26" fmla="*/ 704198 w 705488"/>
                  <a:gd name="connsiteY26" fmla="*/ 393835 h 704852"/>
                  <a:gd name="connsiteX27" fmla="*/ 686029 w 705488"/>
                  <a:gd name="connsiteY27" fmla="*/ 411381 h 704852"/>
                  <a:gd name="connsiteX28" fmla="*/ 619495 w 705488"/>
                  <a:gd name="connsiteY28" fmla="*/ 410220 h 704852"/>
                  <a:gd name="connsiteX29" fmla="*/ 619469 w 705488"/>
                  <a:gd name="connsiteY29" fmla="*/ 410475 h 704852"/>
                  <a:gd name="connsiteX30" fmla="*/ 610419 w 705488"/>
                  <a:gd name="connsiteY30" fmla="*/ 440947 h 704852"/>
                  <a:gd name="connsiteX31" fmla="*/ 667233 w 705488"/>
                  <a:gd name="connsiteY31" fmla="*/ 475084 h 704852"/>
                  <a:gd name="connsiteX32" fmla="*/ 673343 w 705488"/>
                  <a:gd name="connsiteY32" fmla="*/ 499592 h 704852"/>
                  <a:gd name="connsiteX33" fmla="*/ 635324 w 705488"/>
                  <a:gd name="connsiteY33" fmla="*/ 562866 h 704852"/>
                  <a:gd name="connsiteX34" fmla="*/ 610816 w 705488"/>
                  <a:gd name="connsiteY34" fmla="*/ 568976 h 704852"/>
                  <a:gd name="connsiteX35" fmla="*/ 553495 w 705488"/>
                  <a:gd name="connsiteY35" fmla="*/ 534534 h 704852"/>
                  <a:gd name="connsiteX36" fmla="*/ 531207 w 705488"/>
                  <a:gd name="connsiteY36" fmla="*/ 560278 h 704852"/>
                  <a:gd name="connsiteX37" fmla="*/ 561694 w 705488"/>
                  <a:gd name="connsiteY37" fmla="*/ 615681 h 704852"/>
                  <a:gd name="connsiteX38" fmla="*/ 554657 w 705488"/>
                  <a:gd name="connsiteY38" fmla="*/ 639938 h 704852"/>
                  <a:gd name="connsiteX39" fmla="*/ 489984 w 705488"/>
                  <a:gd name="connsiteY39" fmla="*/ 675526 h 704852"/>
                  <a:gd name="connsiteX40" fmla="*/ 465726 w 705488"/>
                  <a:gd name="connsiteY40" fmla="*/ 668489 h 704852"/>
                  <a:gd name="connsiteX41" fmla="*/ 436918 w 705488"/>
                  <a:gd name="connsiteY41" fmla="*/ 616137 h 704852"/>
                  <a:gd name="connsiteX42" fmla="*/ 406002 w 705488"/>
                  <a:gd name="connsiteY42" fmla="*/ 624488 h 704852"/>
                  <a:gd name="connsiteX43" fmla="*/ 406002 w 705488"/>
                  <a:gd name="connsiteY43" fmla="*/ 686992 h 704852"/>
                  <a:gd name="connsiteX44" fmla="*/ 388142 w 705488"/>
                  <a:gd name="connsiteY44" fmla="*/ 704852 h 704852"/>
                  <a:gd name="connsiteX45" fmla="*/ 314324 w 705488"/>
                  <a:gd name="connsiteY45" fmla="*/ 704852 h 704852"/>
                  <a:gd name="connsiteX46" fmla="*/ 296464 w 705488"/>
                  <a:gd name="connsiteY46" fmla="*/ 686992 h 704852"/>
                  <a:gd name="connsiteX47" fmla="*/ 296464 w 705488"/>
                  <a:gd name="connsiteY47" fmla="*/ 625750 h 704852"/>
                  <a:gd name="connsiteX48" fmla="*/ 293187 w 705488"/>
                  <a:gd name="connsiteY48" fmla="*/ 625419 h 704852"/>
                  <a:gd name="connsiteX49" fmla="*/ 264996 w 705488"/>
                  <a:gd name="connsiteY49" fmla="*/ 614351 h 704852"/>
                  <a:gd name="connsiteX50" fmla="*/ 232777 w 705488"/>
                  <a:gd name="connsiteY50" fmla="*/ 669305 h 704852"/>
                  <a:gd name="connsiteX51" fmla="*/ 208337 w 705488"/>
                  <a:gd name="connsiteY51" fmla="*/ 675679 h 704852"/>
                  <a:gd name="connsiteX52" fmla="*/ 144657 w 705488"/>
                  <a:gd name="connsiteY52" fmla="*/ 638343 h 704852"/>
                  <a:gd name="connsiteX53" fmla="*/ 138283 w 705488"/>
                  <a:gd name="connsiteY53" fmla="*/ 613903 h 704852"/>
                  <a:gd name="connsiteX54" fmla="*/ 169846 w 705488"/>
                  <a:gd name="connsiteY54" fmla="*/ 560067 h 704852"/>
                  <a:gd name="connsiteX55" fmla="*/ 145858 w 705488"/>
                  <a:gd name="connsiteY55" fmla="*/ 539299 h 704852"/>
                  <a:gd name="connsiteX56" fmla="*/ 90616 w 705488"/>
                  <a:gd name="connsiteY56" fmla="*/ 571313 h 704852"/>
                  <a:gd name="connsiteX57" fmla="*/ 66208 w 705488"/>
                  <a:gd name="connsiteY57" fmla="*/ 564816 h 704852"/>
                  <a:gd name="connsiteX58" fmla="*/ 29195 w 705488"/>
                  <a:gd name="connsiteY58" fmla="*/ 500947 h 704852"/>
                  <a:gd name="connsiteX59" fmla="*/ 35693 w 705488"/>
                  <a:gd name="connsiteY59" fmla="*/ 476540 h 704852"/>
                  <a:gd name="connsiteX60" fmla="*/ 88374 w 705488"/>
                  <a:gd name="connsiteY60" fmla="*/ 446010 h 704852"/>
                  <a:gd name="connsiteX61" fmla="*/ 78211 w 705488"/>
                  <a:gd name="connsiteY61" fmla="*/ 408386 h 704852"/>
                  <a:gd name="connsiteX62" fmla="*/ 17860 w 705488"/>
                  <a:gd name="connsiteY62" fmla="*/ 408386 h 704852"/>
                  <a:gd name="connsiteX63" fmla="*/ 0 w 705488"/>
                  <a:gd name="connsiteY63" fmla="*/ 390526 h 704852"/>
                  <a:gd name="connsiteX64" fmla="*/ 0 w 705488"/>
                  <a:gd name="connsiteY64" fmla="*/ 316708 h 704852"/>
                  <a:gd name="connsiteX65" fmla="*/ 17860 w 705488"/>
                  <a:gd name="connsiteY65" fmla="*/ 298848 h 704852"/>
                  <a:gd name="connsiteX66" fmla="*/ 78853 w 705488"/>
                  <a:gd name="connsiteY66" fmla="*/ 298848 h 704852"/>
                  <a:gd name="connsiteX67" fmla="*/ 87657 w 705488"/>
                  <a:gd name="connsiteY67" fmla="*/ 266255 h 704852"/>
                  <a:gd name="connsiteX68" fmla="*/ 35022 w 705488"/>
                  <a:gd name="connsiteY68" fmla="*/ 234089 h 704852"/>
                  <a:gd name="connsiteX69" fmla="*/ 29095 w 705488"/>
                  <a:gd name="connsiteY69" fmla="*/ 209536 h 704852"/>
                  <a:gd name="connsiteX70" fmla="*/ 67588 w 705488"/>
                  <a:gd name="connsiteY70" fmla="*/ 146549 h 704852"/>
                  <a:gd name="connsiteX71" fmla="*/ 92141 w 705488"/>
                  <a:gd name="connsiteY71" fmla="*/ 140622 h 704852"/>
                  <a:gd name="connsiteX72" fmla="*/ 144263 w 705488"/>
                  <a:gd name="connsiteY72" fmla="*/ 172475 h 704852"/>
                  <a:gd name="connsiteX73" fmla="*/ 167420 w 705488"/>
                  <a:gd name="connsiteY73" fmla="*/ 146683 h 704852"/>
                  <a:gd name="connsiteX74" fmla="*/ 135881 w 705488"/>
                  <a:gd name="connsiteY74" fmla="*/ 93848 h 704852"/>
                  <a:gd name="connsiteX75" fmla="*/ 142062 w 705488"/>
                  <a:gd name="connsiteY75" fmla="*/ 69358 h 704852"/>
                  <a:gd name="connsiteX76" fmla="*/ 205446 w 705488"/>
                  <a:gd name="connsiteY76" fmla="*/ 31522 h 704852"/>
                  <a:gd name="connsiteX77" fmla="*/ 229936 w 705488"/>
                  <a:gd name="connsiteY77" fmla="*/ 37703 h 704852"/>
                  <a:gd name="connsiteX78" fmla="*/ 263739 w 705488"/>
                  <a:gd name="connsiteY78" fmla="*/ 94331 h 704852"/>
                  <a:gd name="connsiteX79" fmla="*/ 293187 w 705488"/>
                  <a:gd name="connsiteY79" fmla="*/ 84193 h 704852"/>
                  <a:gd name="connsiteX80" fmla="*/ 294086 w 705488"/>
                  <a:gd name="connsiteY80" fmla="*/ 84102 h 704852"/>
                  <a:gd name="connsiteX81" fmla="*/ 294086 w 705488"/>
                  <a:gd name="connsiteY81" fmla="*/ 17860 h 704852"/>
                  <a:gd name="connsiteX82" fmla="*/ 311946 w 705488"/>
                  <a:gd name="connsiteY82" fmla="*/ 0 h 70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5488" h="704852">
                    <a:moveTo>
                      <a:pt x="348856" y="190501"/>
                    </a:moveTo>
                    <a:cubicBezTo>
                      <a:pt x="258113" y="190501"/>
                      <a:pt x="184551" y="264063"/>
                      <a:pt x="184551" y="354806"/>
                    </a:cubicBezTo>
                    <a:cubicBezTo>
                      <a:pt x="184551" y="445549"/>
                      <a:pt x="258113" y="519111"/>
                      <a:pt x="348856" y="519111"/>
                    </a:cubicBezTo>
                    <a:cubicBezTo>
                      <a:pt x="439599" y="519111"/>
                      <a:pt x="513161" y="445549"/>
                      <a:pt x="513161" y="354806"/>
                    </a:cubicBezTo>
                    <a:cubicBezTo>
                      <a:pt x="513161" y="264063"/>
                      <a:pt x="439599" y="190501"/>
                      <a:pt x="348856" y="190501"/>
                    </a:cubicBezTo>
                    <a:close/>
                    <a:moveTo>
                      <a:pt x="311946" y="0"/>
                    </a:moveTo>
                    <a:lnTo>
                      <a:pt x="385764" y="0"/>
                    </a:lnTo>
                    <a:cubicBezTo>
                      <a:pt x="395628" y="0"/>
                      <a:pt x="403624" y="7996"/>
                      <a:pt x="403624" y="17860"/>
                    </a:cubicBezTo>
                    <a:lnTo>
                      <a:pt x="403624" y="84102"/>
                    </a:lnTo>
                    <a:lnTo>
                      <a:pt x="404525" y="84193"/>
                    </a:lnTo>
                    <a:lnTo>
                      <a:pt x="433461" y="95553"/>
                    </a:lnTo>
                    <a:lnTo>
                      <a:pt x="433499" y="95326"/>
                    </a:lnTo>
                    <a:lnTo>
                      <a:pt x="471354" y="34745"/>
                    </a:lnTo>
                    <a:cubicBezTo>
                      <a:pt x="476581" y="26380"/>
                      <a:pt x="487600" y="23836"/>
                      <a:pt x="495965" y="29063"/>
                    </a:cubicBezTo>
                    <a:lnTo>
                      <a:pt x="558566" y="68181"/>
                    </a:lnTo>
                    <a:cubicBezTo>
                      <a:pt x="566931" y="73408"/>
                      <a:pt x="569475" y="84426"/>
                      <a:pt x="564248" y="92792"/>
                    </a:cubicBezTo>
                    <a:lnTo>
                      <a:pt x="528462" y="150061"/>
                    </a:lnTo>
                    <a:lnTo>
                      <a:pt x="555371" y="173358"/>
                    </a:lnTo>
                    <a:lnTo>
                      <a:pt x="611957" y="140688"/>
                    </a:lnTo>
                    <a:cubicBezTo>
                      <a:pt x="620500" y="135756"/>
                      <a:pt x="631423" y="138682"/>
                      <a:pt x="636355" y="147225"/>
                    </a:cubicBezTo>
                    <a:lnTo>
                      <a:pt x="673264" y="211153"/>
                    </a:lnTo>
                    <a:cubicBezTo>
                      <a:pt x="678196" y="219696"/>
                      <a:pt x="675269" y="230618"/>
                      <a:pt x="666726" y="235550"/>
                    </a:cubicBezTo>
                    <a:lnTo>
                      <a:pt x="610526" y="267998"/>
                    </a:lnTo>
                    <a:lnTo>
                      <a:pt x="619349" y="300663"/>
                    </a:lnTo>
                    <a:lnTo>
                      <a:pt x="687941" y="301860"/>
                    </a:lnTo>
                    <a:cubicBezTo>
                      <a:pt x="697803" y="302032"/>
                      <a:pt x="705658" y="310166"/>
                      <a:pt x="705486" y="320029"/>
                    </a:cubicBezTo>
                    <a:lnTo>
                      <a:pt x="704198" y="393835"/>
                    </a:lnTo>
                    <a:cubicBezTo>
                      <a:pt x="704026" y="403698"/>
                      <a:pt x="695891" y="411553"/>
                      <a:pt x="686029" y="411381"/>
                    </a:cubicBezTo>
                    <a:lnTo>
                      <a:pt x="619495" y="410220"/>
                    </a:lnTo>
                    <a:lnTo>
                      <a:pt x="619469" y="410475"/>
                    </a:lnTo>
                    <a:lnTo>
                      <a:pt x="610419" y="440947"/>
                    </a:lnTo>
                    <a:lnTo>
                      <a:pt x="667233" y="475084"/>
                    </a:lnTo>
                    <a:cubicBezTo>
                      <a:pt x="675688" y="480164"/>
                      <a:pt x="678423" y="491136"/>
                      <a:pt x="673343" y="499592"/>
                    </a:cubicBezTo>
                    <a:lnTo>
                      <a:pt x="635324" y="562866"/>
                    </a:lnTo>
                    <a:cubicBezTo>
                      <a:pt x="630244" y="571321"/>
                      <a:pt x="619272" y="574057"/>
                      <a:pt x="610816" y="568976"/>
                    </a:cubicBezTo>
                    <a:lnTo>
                      <a:pt x="553495" y="534534"/>
                    </a:lnTo>
                    <a:lnTo>
                      <a:pt x="531207" y="560278"/>
                    </a:lnTo>
                    <a:lnTo>
                      <a:pt x="561694" y="615681"/>
                    </a:lnTo>
                    <a:cubicBezTo>
                      <a:pt x="566449" y="624323"/>
                      <a:pt x="563299" y="635183"/>
                      <a:pt x="554657" y="639938"/>
                    </a:cubicBezTo>
                    <a:lnTo>
                      <a:pt x="489984" y="675526"/>
                    </a:lnTo>
                    <a:cubicBezTo>
                      <a:pt x="481342" y="680282"/>
                      <a:pt x="470482" y="677131"/>
                      <a:pt x="465726" y="668489"/>
                    </a:cubicBezTo>
                    <a:lnTo>
                      <a:pt x="436918" y="616137"/>
                    </a:lnTo>
                    <a:lnTo>
                      <a:pt x="406002" y="624488"/>
                    </a:lnTo>
                    <a:lnTo>
                      <a:pt x="406002" y="686992"/>
                    </a:lnTo>
                    <a:cubicBezTo>
                      <a:pt x="406002" y="696856"/>
                      <a:pt x="398006" y="704852"/>
                      <a:pt x="388142" y="704852"/>
                    </a:cubicBezTo>
                    <a:lnTo>
                      <a:pt x="314324" y="704852"/>
                    </a:lnTo>
                    <a:cubicBezTo>
                      <a:pt x="304460" y="704852"/>
                      <a:pt x="296464" y="696856"/>
                      <a:pt x="296464" y="686992"/>
                    </a:cubicBezTo>
                    <a:lnTo>
                      <a:pt x="296464" y="625750"/>
                    </a:lnTo>
                    <a:lnTo>
                      <a:pt x="293187" y="625419"/>
                    </a:lnTo>
                    <a:lnTo>
                      <a:pt x="264996" y="614351"/>
                    </a:lnTo>
                    <a:lnTo>
                      <a:pt x="232777" y="669305"/>
                    </a:lnTo>
                    <a:cubicBezTo>
                      <a:pt x="227788" y="677814"/>
                      <a:pt x="216846" y="680668"/>
                      <a:pt x="208337" y="675679"/>
                    </a:cubicBezTo>
                    <a:lnTo>
                      <a:pt x="144657" y="638343"/>
                    </a:lnTo>
                    <a:cubicBezTo>
                      <a:pt x="136147" y="633354"/>
                      <a:pt x="133294" y="622412"/>
                      <a:pt x="138283" y="613903"/>
                    </a:cubicBezTo>
                    <a:lnTo>
                      <a:pt x="169846" y="560067"/>
                    </a:lnTo>
                    <a:lnTo>
                      <a:pt x="145858" y="539299"/>
                    </a:lnTo>
                    <a:lnTo>
                      <a:pt x="90616" y="571313"/>
                    </a:lnTo>
                    <a:cubicBezTo>
                      <a:pt x="82082" y="576259"/>
                      <a:pt x="71154" y="573350"/>
                      <a:pt x="66208" y="564816"/>
                    </a:cubicBezTo>
                    <a:lnTo>
                      <a:pt x="29195" y="500947"/>
                    </a:lnTo>
                    <a:cubicBezTo>
                      <a:pt x="24249" y="492413"/>
                      <a:pt x="27158" y="481485"/>
                      <a:pt x="35693" y="476540"/>
                    </a:cubicBezTo>
                    <a:lnTo>
                      <a:pt x="88374" y="446010"/>
                    </a:lnTo>
                    <a:lnTo>
                      <a:pt x="78211" y="408386"/>
                    </a:lnTo>
                    <a:lnTo>
                      <a:pt x="17860" y="408386"/>
                    </a:lnTo>
                    <a:cubicBezTo>
                      <a:pt x="7996" y="408386"/>
                      <a:pt x="0" y="400390"/>
                      <a:pt x="0" y="390526"/>
                    </a:cubicBezTo>
                    <a:lnTo>
                      <a:pt x="0" y="316708"/>
                    </a:lnTo>
                    <a:cubicBezTo>
                      <a:pt x="0" y="306844"/>
                      <a:pt x="7996" y="298848"/>
                      <a:pt x="17860" y="298848"/>
                    </a:cubicBezTo>
                    <a:lnTo>
                      <a:pt x="78853" y="298848"/>
                    </a:lnTo>
                    <a:lnTo>
                      <a:pt x="87657" y="266255"/>
                    </a:lnTo>
                    <a:lnTo>
                      <a:pt x="35022" y="234089"/>
                    </a:lnTo>
                    <a:cubicBezTo>
                      <a:pt x="26605" y="228945"/>
                      <a:pt x="23952" y="217953"/>
                      <a:pt x="29095" y="209536"/>
                    </a:cubicBezTo>
                    <a:lnTo>
                      <a:pt x="67588" y="146549"/>
                    </a:lnTo>
                    <a:cubicBezTo>
                      <a:pt x="72732" y="138132"/>
                      <a:pt x="83725" y="135479"/>
                      <a:pt x="92141" y="140622"/>
                    </a:cubicBezTo>
                    <a:lnTo>
                      <a:pt x="144263" y="172475"/>
                    </a:lnTo>
                    <a:lnTo>
                      <a:pt x="167420" y="146683"/>
                    </a:lnTo>
                    <a:lnTo>
                      <a:pt x="135881" y="93848"/>
                    </a:lnTo>
                    <a:cubicBezTo>
                      <a:pt x="130825" y="85378"/>
                      <a:pt x="133593" y="74414"/>
                      <a:pt x="142062" y="69358"/>
                    </a:cubicBezTo>
                    <a:lnTo>
                      <a:pt x="205446" y="31522"/>
                    </a:lnTo>
                    <a:cubicBezTo>
                      <a:pt x="213916" y="26466"/>
                      <a:pt x="224880" y="29233"/>
                      <a:pt x="229936" y="37703"/>
                    </a:cubicBezTo>
                    <a:lnTo>
                      <a:pt x="263739" y="94331"/>
                    </a:lnTo>
                    <a:lnTo>
                      <a:pt x="293187" y="84193"/>
                    </a:lnTo>
                    <a:lnTo>
                      <a:pt x="294086" y="84102"/>
                    </a:lnTo>
                    <a:lnTo>
                      <a:pt x="294086" y="17860"/>
                    </a:lnTo>
                    <a:cubicBezTo>
                      <a:pt x="294086" y="7996"/>
                      <a:pt x="302082" y="0"/>
                      <a:pt x="311946" y="0"/>
                    </a:cubicBezTo>
                    <a:close/>
                  </a:path>
                </a:pathLst>
              </a:custGeom>
              <a:solidFill>
                <a:srgbClr val="2688AA"/>
              </a:solidFill>
              <a:ln w="12700" cap="flat" cmpd="sng" algn="ctr">
                <a:noFill/>
                <a:prstDash val="solid"/>
                <a:miter lim="800000"/>
              </a:ln>
              <a:effectLst/>
            </p:spPr>
            <p:txBody>
              <a:bodyPr rtlCol="0" anchor="ctr"/>
              <a:lstStyle/>
              <a:p>
                <a:pPr algn="ctr"/>
                <a:endParaRPr lang="en-US" kern="0">
                  <a:solidFill>
                    <a:prstClr val="white"/>
                  </a:solidFill>
                </a:endParaRPr>
              </a:p>
            </p:txBody>
          </p:sp>
          <p:sp>
            <p:nvSpPr>
              <p:cNvPr id="220" name="Freeform 219"/>
              <p:cNvSpPr/>
              <p:nvPr/>
            </p:nvSpPr>
            <p:spPr>
              <a:xfrm>
                <a:off x="1807668" y="3077514"/>
                <a:ext cx="725505" cy="725502"/>
              </a:xfrm>
              <a:custGeom>
                <a:avLst/>
                <a:gdLst>
                  <a:gd name="connsiteX0" fmla="*/ 2339029 w 4748831"/>
                  <a:gd name="connsiteY0" fmla="*/ 2013480 h 4778126"/>
                  <a:gd name="connsiteX1" fmla="*/ 2689162 w 4748831"/>
                  <a:gd name="connsiteY1" fmla="*/ 2363613 h 4778126"/>
                  <a:gd name="connsiteX2" fmla="*/ 2339029 w 4748831"/>
                  <a:gd name="connsiteY2" fmla="*/ 2713746 h 4778126"/>
                  <a:gd name="connsiteX3" fmla="*/ 1988896 w 4748831"/>
                  <a:gd name="connsiteY3" fmla="*/ 2363613 h 4778126"/>
                  <a:gd name="connsiteX4" fmla="*/ 2339029 w 4748831"/>
                  <a:gd name="connsiteY4" fmla="*/ 2013480 h 4778126"/>
                  <a:gd name="connsiteX5" fmla="*/ 2339029 w 4748831"/>
                  <a:gd name="connsiteY5" fmla="*/ 1805471 h 4778126"/>
                  <a:gd name="connsiteX6" fmla="*/ 1780887 w 4748831"/>
                  <a:gd name="connsiteY6" fmla="*/ 2363613 h 4778126"/>
                  <a:gd name="connsiteX7" fmla="*/ 2339029 w 4748831"/>
                  <a:gd name="connsiteY7" fmla="*/ 2921755 h 4778126"/>
                  <a:gd name="connsiteX8" fmla="*/ 2897171 w 4748831"/>
                  <a:gd name="connsiteY8" fmla="*/ 2363613 h 4778126"/>
                  <a:gd name="connsiteX9" fmla="*/ 2339029 w 4748831"/>
                  <a:gd name="connsiteY9" fmla="*/ 1805471 h 4778126"/>
                  <a:gd name="connsiteX10" fmla="*/ 2339029 w 4748831"/>
                  <a:gd name="connsiteY10" fmla="*/ 1546636 h 4778126"/>
                  <a:gd name="connsiteX11" fmla="*/ 3156006 w 4748831"/>
                  <a:gd name="connsiteY11" fmla="*/ 2363613 h 4778126"/>
                  <a:gd name="connsiteX12" fmla="*/ 2339029 w 4748831"/>
                  <a:gd name="connsiteY12" fmla="*/ 3180590 h 4778126"/>
                  <a:gd name="connsiteX13" fmla="*/ 1522052 w 4748831"/>
                  <a:gd name="connsiteY13" fmla="*/ 2363613 h 4778126"/>
                  <a:gd name="connsiteX14" fmla="*/ 2339029 w 4748831"/>
                  <a:gd name="connsiteY14" fmla="*/ 1546636 h 4778126"/>
                  <a:gd name="connsiteX15" fmla="*/ 2339030 w 4748831"/>
                  <a:gd name="connsiteY15" fmla="*/ 1079790 h 4778126"/>
                  <a:gd name="connsiteX16" fmla="*/ 1055209 w 4748831"/>
                  <a:gd name="connsiteY16" fmla="*/ 2363611 h 4778126"/>
                  <a:gd name="connsiteX17" fmla="*/ 2339030 w 4748831"/>
                  <a:gd name="connsiteY17" fmla="*/ 3647432 h 4778126"/>
                  <a:gd name="connsiteX18" fmla="*/ 3622851 w 4748831"/>
                  <a:gd name="connsiteY18" fmla="*/ 2363611 h 4778126"/>
                  <a:gd name="connsiteX19" fmla="*/ 2339030 w 4748831"/>
                  <a:gd name="connsiteY19" fmla="*/ 1079790 h 4778126"/>
                  <a:gd name="connsiteX20" fmla="*/ 2398310 w 4748831"/>
                  <a:gd name="connsiteY20" fmla="*/ 1118 h 4778126"/>
                  <a:gd name="connsiteX21" fmla="*/ 2669860 w 4748831"/>
                  <a:gd name="connsiteY21" fmla="*/ 112464 h 4778126"/>
                  <a:gd name="connsiteX22" fmla="*/ 3791425 w 4748831"/>
                  <a:gd name="connsiteY22" fmla="*/ 606462 h 4778126"/>
                  <a:gd name="connsiteX23" fmla="*/ 4192876 w 4748831"/>
                  <a:gd name="connsiteY23" fmla="*/ 1035588 h 4778126"/>
                  <a:gd name="connsiteX24" fmla="*/ 4529466 w 4748831"/>
                  <a:gd name="connsiteY24" fmla="*/ 2069136 h 4778126"/>
                  <a:gd name="connsiteX25" fmla="*/ 4571578 w 4748831"/>
                  <a:gd name="connsiteY25" fmla="*/ 2685392 h 4778126"/>
                  <a:gd name="connsiteX26" fmla="*/ 4102489 w 4748831"/>
                  <a:gd name="connsiteY26" fmla="*/ 3708908 h 4778126"/>
                  <a:gd name="connsiteX27" fmla="*/ 3650641 w 4748831"/>
                  <a:gd name="connsiteY27" fmla="*/ 4149330 h 4778126"/>
                  <a:gd name="connsiteX28" fmla="*/ 2637303 w 4748831"/>
                  <a:gd name="connsiteY28" fmla="*/ 4622185 h 4778126"/>
                  <a:gd name="connsiteX29" fmla="*/ 2032471 w 4748831"/>
                  <a:gd name="connsiteY29" fmla="*/ 4516602 h 4778126"/>
                  <a:gd name="connsiteX30" fmla="*/ 1091929 w 4748831"/>
                  <a:gd name="connsiteY30" fmla="*/ 4090609 h 4778126"/>
                  <a:gd name="connsiteX31" fmla="*/ 593766 w 4748831"/>
                  <a:gd name="connsiteY31" fmla="*/ 3697856 h 4778126"/>
                  <a:gd name="connsiteX32" fmla="*/ 173180 w 4748831"/>
                  <a:gd name="connsiteY32" fmla="*/ 2588560 h 4778126"/>
                  <a:gd name="connsiteX33" fmla="*/ 152641 w 4748831"/>
                  <a:gd name="connsiteY33" fmla="*/ 2069646 h 4778126"/>
                  <a:gd name="connsiteX34" fmla="*/ 639981 w 4748831"/>
                  <a:gd name="connsiteY34" fmla="*/ 984005 h 4778126"/>
                  <a:gd name="connsiteX35" fmla="*/ 1091159 w 4748831"/>
                  <a:gd name="connsiteY35" fmla="*/ 588313 h 4778126"/>
                  <a:gd name="connsiteX36" fmla="*/ 2171480 w 4748831"/>
                  <a:gd name="connsiteY36" fmla="*/ 154691 h 4778126"/>
                  <a:gd name="connsiteX37" fmla="*/ 2398310 w 4748831"/>
                  <a:gd name="connsiteY37" fmla="*/ 1118 h 477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48831" h="4778126">
                    <a:moveTo>
                      <a:pt x="2339029" y="2013480"/>
                    </a:moveTo>
                    <a:cubicBezTo>
                      <a:pt x="2532402" y="2013480"/>
                      <a:pt x="2689162" y="2170240"/>
                      <a:pt x="2689162" y="2363613"/>
                    </a:cubicBezTo>
                    <a:cubicBezTo>
                      <a:pt x="2689162" y="2556986"/>
                      <a:pt x="2532402" y="2713746"/>
                      <a:pt x="2339029" y="2713746"/>
                    </a:cubicBezTo>
                    <a:cubicBezTo>
                      <a:pt x="2145656" y="2713746"/>
                      <a:pt x="1988896" y="2556986"/>
                      <a:pt x="1988896" y="2363613"/>
                    </a:cubicBezTo>
                    <a:cubicBezTo>
                      <a:pt x="1988896" y="2170240"/>
                      <a:pt x="2145656" y="2013480"/>
                      <a:pt x="2339029" y="2013480"/>
                    </a:cubicBezTo>
                    <a:close/>
                    <a:moveTo>
                      <a:pt x="2339029" y="1805471"/>
                    </a:moveTo>
                    <a:cubicBezTo>
                      <a:pt x="2030776" y="1805471"/>
                      <a:pt x="1780887" y="2055360"/>
                      <a:pt x="1780887" y="2363613"/>
                    </a:cubicBezTo>
                    <a:cubicBezTo>
                      <a:pt x="1780887" y="2671866"/>
                      <a:pt x="2030776" y="2921755"/>
                      <a:pt x="2339029" y="2921755"/>
                    </a:cubicBezTo>
                    <a:cubicBezTo>
                      <a:pt x="2647282" y="2921755"/>
                      <a:pt x="2897171" y="2671866"/>
                      <a:pt x="2897171" y="2363613"/>
                    </a:cubicBezTo>
                    <a:cubicBezTo>
                      <a:pt x="2897171" y="2055360"/>
                      <a:pt x="2647282" y="1805471"/>
                      <a:pt x="2339029" y="1805471"/>
                    </a:cubicBezTo>
                    <a:close/>
                    <a:moveTo>
                      <a:pt x="2339029" y="1546636"/>
                    </a:moveTo>
                    <a:cubicBezTo>
                      <a:pt x="2790233" y="1546636"/>
                      <a:pt x="3156006" y="1912409"/>
                      <a:pt x="3156006" y="2363613"/>
                    </a:cubicBezTo>
                    <a:cubicBezTo>
                      <a:pt x="3156006" y="2814817"/>
                      <a:pt x="2790233" y="3180590"/>
                      <a:pt x="2339029" y="3180590"/>
                    </a:cubicBezTo>
                    <a:cubicBezTo>
                      <a:pt x="1887825" y="3180590"/>
                      <a:pt x="1522052" y="2814817"/>
                      <a:pt x="1522052" y="2363613"/>
                    </a:cubicBezTo>
                    <a:cubicBezTo>
                      <a:pt x="1522052" y="1912409"/>
                      <a:pt x="1887825" y="1546636"/>
                      <a:pt x="2339029" y="1546636"/>
                    </a:cubicBezTo>
                    <a:close/>
                    <a:moveTo>
                      <a:pt x="2339030" y="1079790"/>
                    </a:moveTo>
                    <a:cubicBezTo>
                      <a:pt x="1629994" y="1079790"/>
                      <a:pt x="1055209" y="1654576"/>
                      <a:pt x="1055209" y="2363611"/>
                    </a:cubicBezTo>
                    <a:cubicBezTo>
                      <a:pt x="1055209" y="3072646"/>
                      <a:pt x="1629994" y="3647432"/>
                      <a:pt x="2339030" y="3647432"/>
                    </a:cubicBezTo>
                    <a:cubicBezTo>
                      <a:pt x="3048065" y="3647432"/>
                      <a:pt x="3622851" y="3072646"/>
                      <a:pt x="3622851" y="2363611"/>
                    </a:cubicBezTo>
                    <a:cubicBezTo>
                      <a:pt x="3622851" y="1654576"/>
                      <a:pt x="3048065" y="1079790"/>
                      <a:pt x="2339030" y="1079790"/>
                    </a:cubicBezTo>
                    <a:close/>
                    <a:moveTo>
                      <a:pt x="2398310" y="1118"/>
                    </a:moveTo>
                    <a:cubicBezTo>
                      <a:pt x="2492721" y="-4755"/>
                      <a:pt x="2604110" y="9712"/>
                      <a:pt x="2669860" y="112464"/>
                    </a:cubicBezTo>
                    <a:cubicBezTo>
                      <a:pt x="2972269" y="597331"/>
                      <a:pt x="3051294" y="832997"/>
                      <a:pt x="3791425" y="606462"/>
                    </a:cubicBezTo>
                    <a:cubicBezTo>
                      <a:pt x="4192161" y="537180"/>
                      <a:pt x="4257818" y="945101"/>
                      <a:pt x="4192876" y="1035588"/>
                    </a:cubicBezTo>
                    <a:cubicBezTo>
                      <a:pt x="3999234" y="1448801"/>
                      <a:pt x="4007268" y="1865348"/>
                      <a:pt x="4529466" y="2069136"/>
                    </a:cubicBezTo>
                    <a:cubicBezTo>
                      <a:pt x="4850464" y="2220384"/>
                      <a:pt x="4779000" y="2563578"/>
                      <a:pt x="4571578" y="2685392"/>
                    </a:cubicBezTo>
                    <a:cubicBezTo>
                      <a:pt x="4108307" y="2912016"/>
                      <a:pt x="3903124" y="3193779"/>
                      <a:pt x="4102489" y="3708908"/>
                    </a:cubicBezTo>
                    <a:cubicBezTo>
                      <a:pt x="4194859" y="4125404"/>
                      <a:pt x="3865656" y="4217413"/>
                      <a:pt x="3650641" y="4149330"/>
                    </a:cubicBezTo>
                    <a:cubicBezTo>
                      <a:pt x="3054349" y="3925010"/>
                      <a:pt x="2813522" y="4329172"/>
                      <a:pt x="2637303" y="4622185"/>
                    </a:cubicBezTo>
                    <a:cubicBezTo>
                      <a:pt x="2435405" y="4910785"/>
                      <a:pt x="2074914" y="4753428"/>
                      <a:pt x="2032471" y="4516602"/>
                    </a:cubicBezTo>
                    <a:cubicBezTo>
                      <a:pt x="1900509" y="4119570"/>
                      <a:pt x="1437861" y="4001345"/>
                      <a:pt x="1091929" y="4090609"/>
                    </a:cubicBezTo>
                    <a:cubicBezTo>
                      <a:pt x="680384" y="4271870"/>
                      <a:pt x="545975" y="3847601"/>
                      <a:pt x="593766" y="3697856"/>
                    </a:cubicBezTo>
                    <a:cubicBezTo>
                      <a:pt x="818834" y="2971472"/>
                      <a:pt x="634747" y="2871431"/>
                      <a:pt x="173180" y="2588560"/>
                    </a:cubicBezTo>
                    <a:cubicBezTo>
                      <a:pt x="-64928" y="2419914"/>
                      <a:pt x="-43681" y="2199392"/>
                      <a:pt x="152641" y="2069646"/>
                    </a:cubicBezTo>
                    <a:cubicBezTo>
                      <a:pt x="758708" y="1770643"/>
                      <a:pt x="814786" y="1485339"/>
                      <a:pt x="639981" y="984005"/>
                    </a:cubicBezTo>
                    <a:cubicBezTo>
                      <a:pt x="561275" y="722427"/>
                      <a:pt x="796835" y="500562"/>
                      <a:pt x="1091159" y="588313"/>
                    </a:cubicBezTo>
                    <a:cubicBezTo>
                      <a:pt x="1532729" y="751949"/>
                      <a:pt x="1932185" y="623208"/>
                      <a:pt x="2171480" y="154691"/>
                    </a:cubicBezTo>
                    <a:cubicBezTo>
                      <a:pt x="2216942" y="57019"/>
                      <a:pt x="2303900" y="6992"/>
                      <a:pt x="2398310" y="1118"/>
                    </a:cubicBezTo>
                    <a:close/>
                  </a:path>
                </a:pathLst>
              </a:custGeom>
              <a:solidFill>
                <a:srgbClr val="2688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black"/>
                  </a:solidFill>
                </a:endParaRPr>
              </a:p>
            </p:txBody>
          </p:sp>
          <p:sp>
            <p:nvSpPr>
              <p:cNvPr id="224" name="Freeform 223"/>
              <p:cNvSpPr/>
              <p:nvPr/>
            </p:nvSpPr>
            <p:spPr>
              <a:xfrm>
                <a:off x="293903" y="3121740"/>
                <a:ext cx="636965" cy="637051"/>
              </a:xfrm>
              <a:custGeom>
                <a:avLst/>
                <a:gdLst>
                  <a:gd name="connsiteX0" fmla="*/ 3397910 w 6777295"/>
                  <a:gd name="connsiteY0" fmla="*/ 2228671 h 6778210"/>
                  <a:gd name="connsiteX1" fmla="*/ 2218198 w 6777295"/>
                  <a:gd name="connsiteY1" fmla="*/ 3408383 h 6778210"/>
                  <a:gd name="connsiteX2" fmla="*/ 3397910 w 6777295"/>
                  <a:gd name="connsiteY2" fmla="*/ 4588095 h 6778210"/>
                  <a:gd name="connsiteX3" fmla="*/ 4577622 w 6777295"/>
                  <a:gd name="connsiteY3" fmla="*/ 3408383 h 6778210"/>
                  <a:gd name="connsiteX4" fmla="*/ 3397910 w 6777295"/>
                  <a:gd name="connsiteY4" fmla="*/ 2228671 h 6778210"/>
                  <a:gd name="connsiteX5" fmla="*/ 3671241 w 6777295"/>
                  <a:gd name="connsiteY5" fmla="*/ 0 h 6778210"/>
                  <a:gd name="connsiteX6" fmla="*/ 3916511 w 6777295"/>
                  <a:gd name="connsiteY6" fmla="*/ 177877 h 6778210"/>
                  <a:gd name="connsiteX7" fmla="*/ 4107225 w 6777295"/>
                  <a:gd name="connsiteY7" fmla="*/ 963843 h 6778210"/>
                  <a:gd name="connsiteX8" fmla="*/ 4152473 w 6777295"/>
                  <a:gd name="connsiteY8" fmla="*/ 975477 h 6778210"/>
                  <a:gd name="connsiteX9" fmla="*/ 4385604 w 6777295"/>
                  <a:gd name="connsiteY9" fmla="*/ 1060804 h 6778210"/>
                  <a:gd name="connsiteX10" fmla="*/ 4573155 w 6777295"/>
                  <a:gd name="connsiteY10" fmla="*/ 1151152 h 6778210"/>
                  <a:gd name="connsiteX11" fmla="*/ 5371449 w 6777295"/>
                  <a:gd name="connsiteY11" fmla="*/ 653195 h 6778210"/>
                  <a:gd name="connsiteX12" fmla="*/ 5529956 w 6777295"/>
                  <a:gd name="connsiteY12" fmla="*/ 621597 h 6778210"/>
                  <a:gd name="connsiteX13" fmla="*/ 5689521 w 6777295"/>
                  <a:gd name="connsiteY13" fmla="*/ 706202 h 6778210"/>
                  <a:gd name="connsiteX14" fmla="*/ 6100442 w 6777295"/>
                  <a:gd name="connsiteY14" fmla="*/ 1121544 h 6778210"/>
                  <a:gd name="connsiteX15" fmla="*/ 6134789 w 6777295"/>
                  <a:gd name="connsiteY15" fmla="*/ 1416570 h 6778210"/>
                  <a:gd name="connsiteX16" fmla="*/ 5633482 w 6777295"/>
                  <a:gd name="connsiteY16" fmla="*/ 2198425 h 6778210"/>
                  <a:gd name="connsiteX17" fmla="*/ 5735964 w 6777295"/>
                  <a:gd name="connsiteY17" fmla="*/ 2411164 h 6778210"/>
                  <a:gd name="connsiteX18" fmla="*/ 5821291 w 6777295"/>
                  <a:gd name="connsiteY18" fmla="*/ 2644295 h 6778210"/>
                  <a:gd name="connsiteX19" fmla="*/ 5826216 w 6777295"/>
                  <a:gd name="connsiteY19" fmla="*/ 2663448 h 6778210"/>
                  <a:gd name="connsiteX20" fmla="*/ 6585992 w 6777295"/>
                  <a:gd name="connsiteY20" fmla="*/ 2864858 h 6778210"/>
                  <a:gd name="connsiteX21" fmla="*/ 6777230 w 6777295"/>
                  <a:gd name="connsiteY21" fmla="*/ 3117758 h 6778210"/>
                  <a:gd name="connsiteX22" fmla="*/ 6777295 w 6777295"/>
                  <a:gd name="connsiteY22" fmla="*/ 3687150 h 6778210"/>
                  <a:gd name="connsiteX23" fmla="*/ 6538695 w 6777295"/>
                  <a:gd name="connsiteY23" fmla="*/ 3950713 h 6778210"/>
                  <a:gd name="connsiteX24" fmla="*/ 5824955 w 6777295"/>
                  <a:gd name="connsiteY24" fmla="*/ 4139172 h 6778210"/>
                  <a:gd name="connsiteX25" fmla="*/ 5821291 w 6777295"/>
                  <a:gd name="connsiteY25" fmla="*/ 4153421 h 6778210"/>
                  <a:gd name="connsiteX26" fmla="*/ 5735964 w 6777295"/>
                  <a:gd name="connsiteY26" fmla="*/ 4386552 h 6778210"/>
                  <a:gd name="connsiteX27" fmla="*/ 5636719 w 6777295"/>
                  <a:gd name="connsiteY27" fmla="*/ 4592572 h 6778210"/>
                  <a:gd name="connsiteX28" fmla="*/ 6144626 w 6777295"/>
                  <a:gd name="connsiteY28" fmla="*/ 5404429 h 6778210"/>
                  <a:gd name="connsiteX29" fmla="*/ 6091899 w 6777295"/>
                  <a:gd name="connsiteY29" fmla="*/ 5698548 h 6778210"/>
                  <a:gd name="connsiteX30" fmla="*/ 5688105 w 6777295"/>
                  <a:gd name="connsiteY30" fmla="*/ 6103031 h 6778210"/>
                  <a:gd name="connsiteX31" fmla="*/ 5332750 w 6777295"/>
                  <a:gd name="connsiteY31" fmla="*/ 6120292 h 6778210"/>
                  <a:gd name="connsiteX32" fmla="*/ 4567823 w 6777295"/>
                  <a:gd name="connsiteY32" fmla="*/ 5649133 h 6778210"/>
                  <a:gd name="connsiteX33" fmla="*/ 4385604 w 6777295"/>
                  <a:gd name="connsiteY33" fmla="*/ 5736912 h 6778210"/>
                  <a:gd name="connsiteX34" fmla="*/ 4152473 w 6777295"/>
                  <a:gd name="connsiteY34" fmla="*/ 5822239 h 6778210"/>
                  <a:gd name="connsiteX35" fmla="*/ 4117835 w 6777295"/>
                  <a:gd name="connsiteY35" fmla="*/ 5831145 h 6778210"/>
                  <a:gd name="connsiteX36" fmla="*/ 4113203 w 6777295"/>
                  <a:gd name="connsiteY36" fmla="*/ 5847639 h 6778210"/>
                  <a:gd name="connsiteX37" fmla="*/ 3914129 w 6777295"/>
                  <a:gd name="connsiteY37" fmla="*/ 6619874 h 6778210"/>
                  <a:gd name="connsiteX38" fmla="*/ 3793478 w 6777295"/>
                  <a:gd name="connsiteY38" fmla="*/ 6777831 h 6778210"/>
                  <a:gd name="connsiteX39" fmla="*/ 2972185 w 6777295"/>
                  <a:gd name="connsiteY39" fmla="*/ 6778209 h 6778210"/>
                  <a:gd name="connsiteX40" fmla="*/ 2839943 w 6777295"/>
                  <a:gd name="connsiteY40" fmla="*/ 6608136 h 6778210"/>
                  <a:gd name="connsiteX41" fmla="*/ 2654604 w 6777295"/>
                  <a:gd name="connsiteY41" fmla="*/ 5825133 h 6778210"/>
                  <a:gd name="connsiteX42" fmla="*/ 2643347 w 6777295"/>
                  <a:gd name="connsiteY42" fmla="*/ 5822239 h 6778210"/>
                  <a:gd name="connsiteX43" fmla="*/ 2410216 w 6777295"/>
                  <a:gd name="connsiteY43" fmla="*/ 5736912 h 6778210"/>
                  <a:gd name="connsiteX44" fmla="*/ 2214083 w 6777295"/>
                  <a:gd name="connsiteY44" fmla="*/ 5642430 h 6778210"/>
                  <a:gd name="connsiteX45" fmla="*/ 1398592 w 6777295"/>
                  <a:gd name="connsiteY45" fmla="*/ 6142368 h 6778210"/>
                  <a:gd name="connsiteX46" fmla="*/ 1087584 w 6777295"/>
                  <a:gd name="connsiteY46" fmla="*/ 6105525 h 6778210"/>
                  <a:gd name="connsiteX47" fmla="*/ 681185 w 6777295"/>
                  <a:gd name="connsiteY47" fmla="*/ 5683249 h 6778210"/>
                  <a:gd name="connsiteX48" fmla="*/ 626169 w 6777295"/>
                  <a:gd name="connsiteY48" fmla="*/ 5388005 h 6778210"/>
                  <a:gd name="connsiteX49" fmla="*/ 1150585 w 6777295"/>
                  <a:gd name="connsiteY49" fmla="*/ 4574893 h 6778210"/>
                  <a:gd name="connsiteX50" fmla="*/ 1059856 w 6777295"/>
                  <a:gd name="connsiteY50" fmla="*/ 4386552 h 6778210"/>
                  <a:gd name="connsiteX51" fmla="*/ 974529 w 6777295"/>
                  <a:gd name="connsiteY51" fmla="*/ 4153421 h 6778210"/>
                  <a:gd name="connsiteX52" fmla="*/ 970991 w 6777295"/>
                  <a:gd name="connsiteY52" fmla="*/ 4139661 h 6778210"/>
                  <a:gd name="connsiteX53" fmla="*/ 197582 w 6777295"/>
                  <a:gd name="connsiteY53" fmla="*/ 3949165 h 6778210"/>
                  <a:gd name="connsiteX54" fmla="*/ 1784 w 6777295"/>
                  <a:gd name="connsiteY54" fmla="*/ 3704733 h 6778210"/>
                  <a:gd name="connsiteX55" fmla="*/ 8386 w 6777295"/>
                  <a:gd name="connsiteY55" fmla="*/ 3118702 h 6778210"/>
                  <a:gd name="connsiteX56" fmla="*/ 176293 w 6777295"/>
                  <a:gd name="connsiteY56" fmla="*/ 2869698 h 6778210"/>
                  <a:gd name="connsiteX57" fmla="*/ 970155 w 6777295"/>
                  <a:gd name="connsiteY57" fmla="*/ 2661307 h 6778210"/>
                  <a:gd name="connsiteX58" fmla="*/ 974529 w 6777295"/>
                  <a:gd name="connsiteY58" fmla="*/ 2644295 h 6778210"/>
                  <a:gd name="connsiteX59" fmla="*/ 1059856 w 6777295"/>
                  <a:gd name="connsiteY59" fmla="*/ 2411164 h 6778210"/>
                  <a:gd name="connsiteX60" fmla="*/ 1152290 w 6777295"/>
                  <a:gd name="connsiteY60" fmla="*/ 2219284 h 6778210"/>
                  <a:gd name="connsiteX61" fmla="*/ 655372 w 6777295"/>
                  <a:gd name="connsiteY61" fmla="*/ 1445969 h 6778210"/>
                  <a:gd name="connsiteX62" fmla="*/ 665393 w 6777295"/>
                  <a:gd name="connsiteY62" fmla="*/ 1134138 h 6778210"/>
                  <a:gd name="connsiteX63" fmla="*/ 1096444 w 6777295"/>
                  <a:gd name="connsiteY63" fmla="*/ 701452 h 6778210"/>
                  <a:gd name="connsiteX64" fmla="*/ 1275555 w 6777295"/>
                  <a:gd name="connsiteY64" fmla="*/ 611422 h 6778210"/>
                  <a:gd name="connsiteX65" fmla="*/ 1390222 w 6777295"/>
                  <a:gd name="connsiteY65" fmla="*/ 642260 h 6778210"/>
                  <a:gd name="connsiteX66" fmla="*/ 2205035 w 6777295"/>
                  <a:gd name="connsiteY66" fmla="*/ 1159645 h 6778210"/>
                  <a:gd name="connsiteX67" fmla="*/ 2410216 w 6777295"/>
                  <a:gd name="connsiteY67" fmla="*/ 1060804 h 6778210"/>
                  <a:gd name="connsiteX68" fmla="*/ 2643347 w 6777295"/>
                  <a:gd name="connsiteY68" fmla="*/ 975477 h 6778210"/>
                  <a:gd name="connsiteX69" fmla="*/ 2652670 w 6777295"/>
                  <a:gd name="connsiteY69" fmla="*/ 973080 h 6778210"/>
                  <a:gd name="connsiteX70" fmla="*/ 2838710 w 6777295"/>
                  <a:gd name="connsiteY70" fmla="*/ 189783 h 6778210"/>
                  <a:gd name="connsiteX71" fmla="*/ 3102124 w 6777295"/>
                  <a:gd name="connsiteY71" fmla="*/ 2381 h 677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777295" h="6778210">
                    <a:moveTo>
                      <a:pt x="3397910" y="2228671"/>
                    </a:moveTo>
                    <a:cubicBezTo>
                      <a:pt x="2746373" y="2228671"/>
                      <a:pt x="2218198" y="2756846"/>
                      <a:pt x="2218198" y="3408383"/>
                    </a:cubicBezTo>
                    <a:cubicBezTo>
                      <a:pt x="2218198" y="4059920"/>
                      <a:pt x="2746373" y="4588095"/>
                      <a:pt x="3397910" y="4588095"/>
                    </a:cubicBezTo>
                    <a:cubicBezTo>
                      <a:pt x="4049447" y="4588095"/>
                      <a:pt x="4577622" y="4059920"/>
                      <a:pt x="4577622" y="3408383"/>
                    </a:cubicBezTo>
                    <a:cubicBezTo>
                      <a:pt x="4577622" y="2756846"/>
                      <a:pt x="4049447" y="2228671"/>
                      <a:pt x="3397910" y="2228671"/>
                    </a:cubicBezTo>
                    <a:close/>
                    <a:moveTo>
                      <a:pt x="3671241" y="0"/>
                    </a:moveTo>
                    <a:cubicBezTo>
                      <a:pt x="3833961" y="4522"/>
                      <a:pt x="3896666" y="80485"/>
                      <a:pt x="3916511" y="177877"/>
                    </a:cubicBezTo>
                    <a:lnTo>
                      <a:pt x="4107225" y="963843"/>
                    </a:lnTo>
                    <a:lnTo>
                      <a:pt x="4152473" y="975477"/>
                    </a:lnTo>
                    <a:cubicBezTo>
                      <a:pt x="4231928" y="1000191"/>
                      <a:pt x="4309710" y="1028704"/>
                      <a:pt x="4385604" y="1060804"/>
                    </a:cubicBezTo>
                    <a:lnTo>
                      <a:pt x="4573155" y="1151152"/>
                    </a:lnTo>
                    <a:lnTo>
                      <a:pt x="5371449" y="653195"/>
                    </a:lnTo>
                    <a:cubicBezTo>
                      <a:pt x="5420113" y="629371"/>
                      <a:pt x="5474946" y="615800"/>
                      <a:pt x="5529956" y="621597"/>
                    </a:cubicBezTo>
                    <a:cubicBezTo>
                      <a:pt x="5584966" y="627393"/>
                      <a:pt x="5640152" y="652557"/>
                      <a:pt x="5689521" y="706202"/>
                    </a:cubicBezTo>
                    <a:lnTo>
                      <a:pt x="6100442" y="1121544"/>
                    </a:lnTo>
                    <a:cubicBezTo>
                      <a:pt x="6220328" y="1241205"/>
                      <a:pt x="6178760" y="1331989"/>
                      <a:pt x="6134789" y="1416570"/>
                    </a:cubicBezTo>
                    <a:lnTo>
                      <a:pt x="5633482" y="2198425"/>
                    </a:lnTo>
                    <a:lnTo>
                      <a:pt x="5735964" y="2411164"/>
                    </a:lnTo>
                    <a:cubicBezTo>
                      <a:pt x="5768065" y="2487059"/>
                      <a:pt x="5796578" y="2564840"/>
                      <a:pt x="5821291" y="2644295"/>
                    </a:cubicBezTo>
                    <a:lnTo>
                      <a:pt x="5826216" y="2663448"/>
                    </a:lnTo>
                    <a:lnTo>
                      <a:pt x="6585992" y="2864858"/>
                    </a:lnTo>
                    <a:cubicBezTo>
                      <a:pt x="6710855" y="2899232"/>
                      <a:pt x="6772342" y="2993857"/>
                      <a:pt x="6777230" y="3117758"/>
                    </a:cubicBezTo>
                    <a:lnTo>
                      <a:pt x="6777295" y="3687150"/>
                    </a:lnTo>
                    <a:cubicBezTo>
                      <a:pt x="6758876" y="3882604"/>
                      <a:pt x="6656848" y="3927981"/>
                      <a:pt x="6538695" y="3950713"/>
                    </a:cubicBezTo>
                    <a:lnTo>
                      <a:pt x="5824955" y="4139172"/>
                    </a:lnTo>
                    <a:lnTo>
                      <a:pt x="5821291" y="4153421"/>
                    </a:lnTo>
                    <a:cubicBezTo>
                      <a:pt x="5796578" y="4232876"/>
                      <a:pt x="5768065" y="4310658"/>
                      <a:pt x="5735964" y="4386552"/>
                    </a:cubicBezTo>
                    <a:lnTo>
                      <a:pt x="5636719" y="4592572"/>
                    </a:lnTo>
                    <a:lnTo>
                      <a:pt x="6144626" y="5404429"/>
                    </a:lnTo>
                    <a:cubicBezTo>
                      <a:pt x="6196938" y="5524570"/>
                      <a:pt x="6190465" y="5602744"/>
                      <a:pt x="6091899" y="5698548"/>
                    </a:cubicBezTo>
                    <a:lnTo>
                      <a:pt x="5688105" y="6103031"/>
                    </a:lnTo>
                    <a:cubicBezTo>
                      <a:pt x="5534526" y="6225322"/>
                      <a:pt x="5443774" y="6183293"/>
                      <a:pt x="5332750" y="6120292"/>
                    </a:cubicBezTo>
                    <a:lnTo>
                      <a:pt x="4567823" y="5649133"/>
                    </a:lnTo>
                    <a:lnTo>
                      <a:pt x="4385604" y="5736912"/>
                    </a:lnTo>
                    <a:cubicBezTo>
                      <a:pt x="4309710" y="5769013"/>
                      <a:pt x="4231928" y="5797526"/>
                      <a:pt x="4152473" y="5822239"/>
                    </a:cubicBezTo>
                    <a:lnTo>
                      <a:pt x="4117835" y="5831145"/>
                    </a:lnTo>
                    <a:lnTo>
                      <a:pt x="4113203" y="5847639"/>
                    </a:lnTo>
                    <a:cubicBezTo>
                      <a:pt x="4047461" y="6092951"/>
                      <a:pt x="3964341" y="6470221"/>
                      <a:pt x="3914129" y="6619874"/>
                    </a:cubicBezTo>
                    <a:cubicBezTo>
                      <a:pt x="3887703" y="6712326"/>
                      <a:pt x="3854823" y="6764536"/>
                      <a:pt x="3793478" y="6777831"/>
                    </a:cubicBezTo>
                    <a:lnTo>
                      <a:pt x="2972185" y="6778209"/>
                    </a:lnTo>
                    <a:cubicBezTo>
                      <a:pt x="2913816" y="6778669"/>
                      <a:pt x="2860212" y="6698165"/>
                      <a:pt x="2839943" y="6608136"/>
                    </a:cubicBezTo>
                    <a:lnTo>
                      <a:pt x="2654604" y="5825133"/>
                    </a:lnTo>
                    <a:lnTo>
                      <a:pt x="2643347" y="5822239"/>
                    </a:lnTo>
                    <a:cubicBezTo>
                      <a:pt x="2563892" y="5797526"/>
                      <a:pt x="2486111" y="5769013"/>
                      <a:pt x="2410216" y="5736912"/>
                    </a:cubicBezTo>
                    <a:lnTo>
                      <a:pt x="2214083" y="5642430"/>
                    </a:lnTo>
                    <a:lnTo>
                      <a:pt x="1398592" y="6142368"/>
                    </a:lnTo>
                    <a:cubicBezTo>
                      <a:pt x="1254800" y="6204071"/>
                      <a:pt x="1194452" y="6210621"/>
                      <a:pt x="1087584" y="6105525"/>
                    </a:cubicBezTo>
                    <a:cubicBezTo>
                      <a:pt x="964840" y="5984554"/>
                      <a:pt x="775550" y="5793840"/>
                      <a:pt x="681185" y="5683249"/>
                    </a:cubicBezTo>
                    <a:cubicBezTo>
                      <a:pt x="596344" y="5591709"/>
                      <a:pt x="549201" y="5536805"/>
                      <a:pt x="626169" y="5388005"/>
                    </a:cubicBezTo>
                    <a:lnTo>
                      <a:pt x="1150585" y="4574893"/>
                    </a:lnTo>
                    <a:lnTo>
                      <a:pt x="1059856" y="4386552"/>
                    </a:lnTo>
                    <a:cubicBezTo>
                      <a:pt x="1027756" y="4310658"/>
                      <a:pt x="999242" y="4232876"/>
                      <a:pt x="974529" y="4153421"/>
                    </a:cubicBezTo>
                    <a:lnTo>
                      <a:pt x="970991" y="4139661"/>
                    </a:lnTo>
                    <a:lnTo>
                      <a:pt x="197582" y="3949165"/>
                    </a:lnTo>
                    <a:cubicBezTo>
                      <a:pt x="51821" y="3892266"/>
                      <a:pt x="4219" y="3854600"/>
                      <a:pt x="1784" y="3704733"/>
                    </a:cubicBezTo>
                    <a:cubicBezTo>
                      <a:pt x="-830" y="3532417"/>
                      <a:pt x="-1943" y="3263714"/>
                      <a:pt x="8386" y="3118702"/>
                    </a:cubicBezTo>
                    <a:cubicBezTo>
                      <a:pt x="12139" y="2993948"/>
                      <a:pt x="17057" y="2921749"/>
                      <a:pt x="176293" y="2869698"/>
                    </a:cubicBezTo>
                    <a:lnTo>
                      <a:pt x="970155" y="2661307"/>
                    </a:lnTo>
                    <a:lnTo>
                      <a:pt x="974529" y="2644295"/>
                    </a:lnTo>
                    <a:cubicBezTo>
                      <a:pt x="999242" y="2564840"/>
                      <a:pt x="1027756" y="2487059"/>
                      <a:pt x="1059856" y="2411164"/>
                    </a:cubicBezTo>
                    <a:lnTo>
                      <a:pt x="1152290" y="2219284"/>
                    </a:lnTo>
                    <a:lnTo>
                      <a:pt x="655372" y="1445969"/>
                    </a:lnTo>
                    <a:cubicBezTo>
                      <a:pt x="583750" y="1316460"/>
                      <a:pt x="562997" y="1253121"/>
                      <a:pt x="665393" y="1134138"/>
                    </a:cubicBezTo>
                    <a:cubicBezTo>
                      <a:pt x="783263" y="1008413"/>
                      <a:pt x="985068" y="811249"/>
                      <a:pt x="1096444" y="701452"/>
                    </a:cubicBezTo>
                    <a:cubicBezTo>
                      <a:pt x="1152316" y="647015"/>
                      <a:pt x="1212852" y="613857"/>
                      <a:pt x="1275555" y="611422"/>
                    </a:cubicBezTo>
                    <a:cubicBezTo>
                      <a:pt x="1313177" y="609961"/>
                      <a:pt x="1351579" y="619561"/>
                      <a:pt x="1390222" y="642260"/>
                    </a:cubicBezTo>
                    <a:lnTo>
                      <a:pt x="2205035" y="1159645"/>
                    </a:lnTo>
                    <a:lnTo>
                      <a:pt x="2410216" y="1060804"/>
                    </a:lnTo>
                    <a:cubicBezTo>
                      <a:pt x="2486111" y="1028704"/>
                      <a:pt x="2563892" y="1000191"/>
                      <a:pt x="2643347" y="975477"/>
                    </a:cubicBezTo>
                    <a:lnTo>
                      <a:pt x="2652670" y="973080"/>
                    </a:lnTo>
                    <a:lnTo>
                      <a:pt x="2838710" y="189783"/>
                    </a:lnTo>
                    <a:cubicBezTo>
                      <a:pt x="2872540" y="86835"/>
                      <a:pt x="2956376" y="-1827"/>
                      <a:pt x="3102124" y="2381"/>
                    </a:cubicBezTo>
                    <a:close/>
                  </a:path>
                </a:pathLst>
              </a:custGeom>
              <a:solidFill>
                <a:srgbClr val="2688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228" name="Group 227"/>
              <p:cNvGrpSpPr/>
              <p:nvPr/>
            </p:nvGrpSpPr>
            <p:grpSpPr>
              <a:xfrm>
                <a:off x="8334078" y="3088653"/>
                <a:ext cx="570322" cy="703224"/>
                <a:chOff x="690622" y="3966187"/>
                <a:chExt cx="669174" cy="825115"/>
              </a:xfrm>
              <a:solidFill>
                <a:srgbClr val="2688AA"/>
              </a:solidFill>
              <a:effectLst/>
            </p:grpSpPr>
            <p:sp>
              <p:nvSpPr>
                <p:cNvPr id="292" name="Freeform 291"/>
                <p:cNvSpPr/>
                <p:nvPr/>
              </p:nvSpPr>
              <p:spPr>
                <a:xfrm>
                  <a:off x="890740" y="3966187"/>
                  <a:ext cx="268507" cy="171280"/>
                </a:xfrm>
                <a:custGeom>
                  <a:avLst/>
                  <a:gdLst>
                    <a:gd name="connsiteX0" fmla="*/ 742908 w 1483653"/>
                    <a:gd name="connsiteY0" fmla="*/ 129981 h 946421"/>
                    <a:gd name="connsiteX1" fmla="*/ 547400 w 1483653"/>
                    <a:gd name="connsiteY1" fmla="*/ 271991 h 946421"/>
                    <a:gd name="connsiteX2" fmla="*/ 540469 w 1483653"/>
                    <a:gd name="connsiteY2" fmla="*/ 328945 h 946421"/>
                    <a:gd name="connsiteX3" fmla="*/ 938498 w 1483653"/>
                    <a:gd name="connsiteY3" fmla="*/ 328945 h 946421"/>
                    <a:gd name="connsiteX4" fmla="*/ 937502 w 1483653"/>
                    <a:gd name="connsiteY4" fmla="*/ 305333 h 946421"/>
                    <a:gd name="connsiteX5" fmla="*/ 742908 w 1483653"/>
                    <a:gd name="connsiteY5" fmla="*/ 129981 h 946421"/>
                    <a:gd name="connsiteX6" fmla="*/ 746808 w 1483653"/>
                    <a:gd name="connsiteY6" fmla="*/ 8 h 946421"/>
                    <a:gd name="connsiteX7" fmla="*/ 1069432 w 1483653"/>
                    <a:gd name="connsiteY7" fmla="*/ 292330 h 946421"/>
                    <a:gd name="connsiteX8" fmla="*/ 1075222 w 1483653"/>
                    <a:gd name="connsiteY8" fmla="*/ 328945 h 946421"/>
                    <a:gd name="connsiteX9" fmla="*/ 1483653 w 1483653"/>
                    <a:gd name="connsiteY9" fmla="*/ 328945 h 946421"/>
                    <a:gd name="connsiteX10" fmla="*/ 1483653 w 1483653"/>
                    <a:gd name="connsiteY10" fmla="*/ 852948 h 946421"/>
                    <a:gd name="connsiteX11" fmla="*/ 1376396 w 1483653"/>
                    <a:gd name="connsiteY11" fmla="*/ 945518 h 946421"/>
                    <a:gd name="connsiteX12" fmla="*/ 90403 w 1483653"/>
                    <a:gd name="connsiteY12" fmla="*/ 941109 h 946421"/>
                    <a:gd name="connsiteX13" fmla="*/ 384 w 1483653"/>
                    <a:gd name="connsiteY13" fmla="*/ 901437 h 946421"/>
                    <a:gd name="connsiteX14" fmla="*/ 5908 w 1483653"/>
                    <a:gd name="connsiteY14" fmla="*/ 328945 h 946421"/>
                    <a:gd name="connsiteX15" fmla="*/ 400741 w 1483653"/>
                    <a:gd name="connsiteY15" fmla="*/ 328945 h 946421"/>
                    <a:gd name="connsiteX16" fmla="*/ 412500 w 1483653"/>
                    <a:gd name="connsiteY16" fmla="*/ 233264 h 946421"/>
                    <a:gd name="connsiteX17" fmla="*/ 746808 w 1483653"/>
                    <a:gd name="connsiteY17" fmla="*/ 8 h 94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83653" h="946421">
                      <a:moveTo>
                        <a:pt x="742908" y="129981"/>
                      </a:moveTo>
                      <a:cubicBezTo>
                        <a:pt x="675438" y="132970"/>
                        <a:pt x="575042" y="151373"/>
                        <a:pt x="547400" y="271991"/>
                      </a:cubicBezTo>
                      <a:lnTo>
                        <a:pt x="540469" y="328945"/>
                      </a:lnTo>
                      <a:lnTo>
                        <a:pt x="938498" y="328945"/>
                      </a:lnTo>
                      <a:lnTo>
                        <a:pt x="937502" y="305333"/>
                      </a:lnTo>
                      <a:cubicBezTo>
                        <a:pt x="932496" y="239804"/>
                        <a:pt x="904325" y="129128"/>
                        <a:pt x="742908" y="129981"/>
                      </a:cubicBezTo>
                      <a:close/>
                      <a:moveTo>
                        <a:pt x="746808" y="8"/>
                      </a:moveTo>
                      <a:cubicBezTo>
                        <a:pt x="1021501" y="-1445"/>
                        <a:pt x="1053932" y="186376"/>
                        <a:pt x="1069432" y="292330"/>
                      </a:cubicBezTo>
                      <a:lnTo>
                        <a:pt x="1075222" y="328945"/>
                      </a:lnTo>
                      <a:lnTo>
                        <a:pt x="1483653" y="328945"/>
                      </a:lnTo>
                      <a:lnTo>
                        <a:pt x="1483653" y="852948"/>
                      </a:lnTo>
                      <a:cubicBezTo>
                        <a:pt x="1469586" y="941109"/>
                        <a:pt x="1420824" y="949925"/>
                        <a:pt x="1376396" y="945518"/>
                      </a:cubicBezTo>
                      <a:lnTo>
                        <a:pt x="90403" y="941109"/>
                      </a:lnTo>
                      <a:cubicBezTo>
                        <a:pt x="34374" y="941109"/>
                        <a:pt x="-4307" y="923478"/>
                        <a:pt x="384" y="901437"/>
                      </a:cubicBezTo>
                      <a:cubicBezTo>
                        <a:pt x="2225" y="710606"/>
                        <a:pt x="4066" y="519776"/>
                        <a:pt x="5908" y="328945"/>
                      </a:cubicBezTo>
                      <a:lnTo>
                        <a:pt x="400741" y="328945"/>
                      </a:lnTo>
                      <a:lnTo>
                        <a:pt x="412500" y="233264"/>
                      </a:lnTo>
                      <a:cubicBezTo>
                        <a:pt x="459859" y="29681"/>
                        <a:pt x="631989" y="5094"/>
                        <a:pt x="746808" y="8"/>
                      </a:cubicBezTo>
                      <a:close/>
                    </a:path>
                  </a:pathLst>
                </a:custGeom>
                <a:grpFill/>
                <a:ln w="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a:solidFill>
                      <a:prstClr val="white"/>
                    </a:solidFill>
                  </a:endParaRPr>
                </a:p>
              </p:txBody>
            </p:sp>
            <p:sp>
              <p:nvSpPr>
                <p:cNvPr id="293" name="Freeform 218"/>
                <p:cNvSpPr>
                  <a:spLocks/>
                </p:cNvSpPr>
                <p:nvPr/>
              </p:nvSpPr>
              <p:spPr bwMode="auto">
                <a:xfrm>
                  <a:off x="900890" y="4275436"/>
                  <a:ext cx="363093" cy="36310"/>
                </a:xfrm>
                <a:prstGeom prst="roundRect">
                  <a:avLst>
                    <a:gd name="adj" fmla="val 47886"/>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94" name="Freeform 219"/>
                <p:cNvSpPr>
                  <a:spLocks/>
                </p:cNvSpPr>
                <p:nvPr/>
              </p:nvSpPr>
              <p:spPr bwMode="auto">
                <a:xfrm>
                  <a:off x="772740" y="4251942"/>
                  <a:ext cx="83298" cy="8116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95" name="Freeform 220"/>
                <p:cNvSpPr>
                  <a:spLocks/>
                </p:cNvSpPr>
                <p:nvPr/>
              </p:nvSpPr>
              <p:spPr bwMode="auto">
                <a:xfrm>
                  <a:off x="900890" y="4424945"/>
                  <a:ext cx="363093" cy="36310"/>
                </a:xfrm>
                <a:prstGeom prst="roundRect">
                  <a:avLst>
                    <a:gd name="adj" fmla="val 50000"/>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96" name="Freeform 221"/>
                <p:cNvSpPr>
                  <a:spLocks/>
                </p:cNvSpPr>
                <p:nvPr/>
              </p:nvSpPr>
              <p:spPr bwMode="auto">
                <a:xfrm>
                  <a:off x="774877" y="4401451"/>
                  <a:ext cx="81162" cy="8116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97" name="Freeform 222"/>
                <p:cNvSpPr>
                  <a:spLocks/>
                </p:cNvSpPr>
                <p:nvPr/>
              </p:nvSpPr>
              <p:spPr bwMode="auto">
                <a:xfrm>
                  <a:off x="898755" y="4574454"/>
                  <a:ext cx="363093" cy="36310"/>
                </a:xfrm>
                <a:prstGeom prst="roundRect">
                  <a:avLst>
                    <a:gd name="adj" fmla="val 50000"/>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98" name="Freeform 223"/>
                <p:cNvSpPr>
                  <a:spLocks/>
                </p:cNvSpPr>
                <p:nvPr/>
              </p:nvSpPr>
              <p:spPr bwMode="auto">
                <a:xfrm>
                  <a:off x="777012" y="4550960"/>
                  <a:ext cx="83298" cy="8116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99" name="Freeform 298"/>
                <p:cNvSpPr/>
                <p:nvPr/>
              </p:nvSpPr>
              <p:spPr>
                <a:xfrm>
                  <a:off x="690622" y="4025696"/>
                  <a:ext cx="669174" cy="765606"/>
                </a:xfrm>
                <a:custGeom>
                  <a:avLst/>
                  <a:gdLst>
                    <a:gd name="connsiteX0" fmla="*/ 3697427 w 3697427"/>
                    <a:gd name="connsiteY0" fmla="*/ 185201 h 4227683"/>
                    <a:gd name="connsiteX1" fmla="*/ 3697427 w 3697427"/>
                    <a:gd name="connsiteY1" fmla="*/ 185202 h 4227683"/>
                    <a:gd name="connsiteX2" fmla="*/ 3697427 w 3697427"/>
                    <a:gd name="connsiteY2" fmla="*/ 185201 h 4227683"/>
                    <a:gd name="connsiteX3" fmla="*/ 2775999 w 3697427"/>
                    <a:gd name="connsiteY3" fmla="*/ 0 h 4227683"/>
                    <a:gd name="connsiteX4" fmla="*/ 3477473 w 3697427"/>
                    <a:gd name="connsiteY4" fmla="*/ 0 h 4227683"/>
                    <a:gd name="connsiteX5" fmla="*/ 3692959 w 3697427"/>
                    <a:gd name="connsiteY5" fmla="*/ 147877 h 4227683"/>
                    <a:gd name="connsiteX6" fmla="*/ 3697427 w 3697427"/>
                    <a:gd name="connsiteY6" fmla="*/ 185201 h 4227683"/>
                    <a:gd name="connsiteX7" fmla="*/ 3692959 w 3697427"/>
                    <a:gd name="connsiteY7" fmla="*/ 222525 h 4227683"/>
                    <a:gd name="connsiteX8" fmla="*/ 3690519 w 3697427"/>
                    <a:gd name="connsiteY8" fmla="*/ 229143 h 4227683"/>
                    <a:gd name="connsiteX9" fmla="*/ 3690861 w 3697427"/>
                    <a:gd name="connsiteY9" fmla="*/ 229650 h 4227683"/>
                    <a:gd name="connsiteX10" fmla="*/ 3697375 w 3697427"/>
                    <a:gd name="connsiteY10" fmla="*/ 261914 h 4227683"/>
                    <a:gd name="connsiteX11" fmla="*/ 3697375 w 3697427"/>
                    <a:gd name="connsiteY11" fmla="*/ 4134736 h 4227683"/>
                    <a:gd name="connsiteX12" fmla="*/ 3614486 w 3697427"/>
                    <a:gd name="connsiteY12" fmla="*/ 4217625 h 4227683"/>
                    <a:gd name="connsiteX13" fmla="*/ 3531032 w 3697427"/>
                    <a:gd name="connsiteY13" fmla="*/ 4217625 h 4227683"/>
                    <a:gd name="connsiteX14" fmla="*/ 3527555 w 3697427"/>
                    <a:gd name="connsiteY14" fmla="*/ 4219969 h 4227683"/>
                    <a:gd name="connsiteX15" fmla="*/ 3489345 w 3697427"/>
                    <a:gd name="connsiteY15" fmla="*/ 4227683 h 4227683"/>
                    <a:gd name="connsiteX16" fmla="*/ 158198 w 3697427"/>
                    <a:gd name="connsiteY16" fmla="*/ 4227683 h 4227683"/>
                    <a:gd name="connsiteX17" fmla="*/ 67747 w 3697427"/>
                    <a:gd name="connsiteY17" fmla="*/ 4167728 h 4227683"/>
                    <a:gd name="connsiteX18" fmla="*/ 63485 w 3697427"/>
                    <a:gd name="connsiteY18" fmla="*/ 4146617 h 4227683"/>
                    <a:gd name="connsiteX19" fmla="*/ 49627 w 3697427"/>
                    <a:gd name="connsiteY19" fmla="*/ 4143819 h 4227683"/>
                    <a:gd name="connsiteX20" fmla="*/ 0 w 3697427"/>
                    <a:gd name="connsiteY20" fmla="*/ 4068949 h 4227683"/>
                    <a:gd name="connsiteX21" fmla="*/ 0 w 3697427"/>
                    <a:gd name="connsiteY21" fmla="*/ 192859 h 4227683"/>
                    <a:gd name="connsiteX22" fmla="*/ 6385 w 3697427"/>
                    <a:gd name="connsiteY22" fmla="*/ 161231 h 4227683"/>
                    <a:gd name="connsiteX23" fmla="*/ 18535 w 3697427"/>
                    <a:gd name="connsiteY23" fmla="*/ 143212 h 4227683"/>
                    <a:gd name="connsiteX24" fmla="*/ 26619 w 3697427"/>
                    <a:gd name="connsiteY24" fmla="*/ 121193 h 4227683"/>
                    <a:gd name="connsiteX25" fmla="*/ 226457 w 3697427"/>
                    <a:gd name="connsiteY25" fmla="*/ 9200 h 4227683"/>
                    <a:gd name="connsiteX26" fmla="*/ 918130 w 3697427"/>
                    <a:gd name="connsiteY26" fmla="*/ 9200 h 4227683"/>
                    <a:gd name="connsiteX27" fmla="*/ 918129 w 3697427"/>
                    <a:gd name="connsiteY27" fmla="*/ 375936 h 4227683"/>
                    <a:gd name="connsiteX28" fmla="*/ 312521 w 3697427"/>
                    <a:gd name="connsiteY28" fmla="*/ 375936 h 4227683"/>
                    <a:gd name="connsiteX29" fmla="*/ 312521 w 3697427"/>
                    <a:gd name="connsiteY29" fmla="*/ 3850124 h 4227683"/>
                    <a:gd name="connsiteX30" fmla="*/ 3378573 w 3697427"/>
                    <a:gd name="connsiteY30" fmla="*/ 3850124 h 4227683"/>
                    <a:gd name="connsiteX31" fmla="*/ 3378573 w 3697427"/>
                    <a:gd name="connsiteY31" fmla="*/ 370402 h 4227683"/>
                    <a:gd name="connsiteX32" fmla="*/ 2776000 w 3697427"/>
                    <a:gd name="connsiteY32" fmla="*/ 370403 h 4227683"/>
                    <a:gd name="connsiteX33" fmla="*/ 2775999 w 3697427"/>
                    <a:gd name="connsiteY33" fmla="*/ 0 h 4227683"/>
                    <a:gd name="connsiteX0" fmla="*/ 3697427 w 3697427"/>
                    <a:gd name="connsiteY0" fmla="*/ 185201 h 4227683"/>
                    <a:gd name="connsiteX1" fmla="*/ 3697427 w 3697427"/>
                    <a:gd name="connsiteY1" fmla="*/ 185202 h 4227683"/>
                    <a:gd name="connsiteX2" fmla="*/ 3697427 w 3697427"/>
                    <a:gd name="connsiteY2" fmla="*/ 185201 h 4227683"/>
                    <a:gd name="connsiteX3" fmla="*/ 2775999 w 3697427"/>
                    <a:gd name="connsiteY3" fmla="*/ 0 h 4227683"/>
                    <a:gd name="connsiteX4" fmla="*/ 3477473 w 3697427"/>
                    <a:gd name="connsiteY4" fmla="*/ 0 h 4227683"/>
                    <a:gd name="connsiteX5" fmla="*/ 3692959 w 3697427"/>
                    <a:gd name="connsiteY5" fmla="*/ 147877 h 4227683"/>
                    <a:gd name="connsiteX6" fmla="*/ 3697427 w 3697427"/>
                    <a:gd name="connsiteY6" fmla="*/ 185201 h 4227683"/>
                    <a:gd name="connsiteX7" fmla="*/ 3692959 w 3697427"/>
                    <a:gd name="connsiteY7" fmla="*/ 222525 h 4227683"/>
                    <a:gd name="connsiteX8" fmla="*/ 3690519 w 3697427"/>
                    <a:gd name="connsiteY8" fmla="*/ 229143 h 4227683"/>
                    <a:gd name="connsiteX9" fmla="*/ 3690861 w 3697427"/>
                    <a:gd name="connsiteY9" fmla="*/ 229650 h 4227683"/>
                    <a:gd name="connsiteX10" fmla="*/ 3697375 w 3697427"/>
                    <a:gd name="connsiteY10" fmla="*/ 261914 h 4227683"/>
                    <a:gd name="connsiteX11" fmla="*/ 3697375 w 3697427"/>
                    <a:gd name="connsiteY11" fmla="*/ 4134736 h 4227683"/>
                    <a:gd name="connsiteX12" fmla="*/ 3614486 w 3697427"/>
                    <a:gd name="connsiteY12" fmla="*/ 4217625 h 4227683"/>
                    <a:gd name="connsiteX13" fmla="*/ 3531032 w 3697427"/>
                    <a:gd name="connsiteY13" fmla="*/ 4217625 h 4227683"/>
                    <a:gd name="connsiteX14" fmla="*/ 3527555 w 3697427"/>
                    <a:gd name="connsiteY14" fmla="*/ 4219969 h 4227683"/>
                    <a:gd name="connsiteX15" fmla="*/ 3489345 w 3697427"/>
                    <a:gd name="connsiteY15" fmla="*/ 4227683 h 4227683"/>
                    <a:gd name="connsiteX16" fmla="*/ 158198 w 3697427"/>
                    <a:gd name="connsiteY16" fmla="*/ 4227683 h 4227683"/>
                    <a:gd name="connsiteX17" fmla="*/ 67747 w 3697427"/>
                    <a:gd name="connsiteY17" fmla="*/ 4167728 h 4227683"/>
                    <a:gd name="connsiteX18" fmla="*/ 63485 w 3697427"/>
                    <a:gd name="connsiteY18" fmla="*/ 4146617 h 4227683"/>
                    <a:gd name="connsiteX19" fmla="*/ 0 w 3697427"/>
                    <a:gd name="connsiteY19" fmla="*/ 4068949 h 4227683"/>
                    <a:gd name="connsiteX20" fmla="*/ 0 w 3697427"/>
                    <a:gd name="connsiteY20" fmla="*/ 192859 h 4227683"/>
                    <a:gd name="connsiteX21" fmla="*/ 6385 w 3697427"/>
                    <a:gd name="connsiteY21" fmla="*/ 161231 h 4227683"/>
                    <a:gd name="connsiteX22" fmla="*/ 18535 w 3697427"/>
                    <a:gd name="connsiteY22" fmla="*/ 143212 h 4227683"/>
                    <a:gd name="connsiteX23" fmla="*/ 26619 w 3697427"/>
                    <a:gd name="connsiteY23" fmla="*/ 121193 h 4227683"/>
                    <a:gd name="connsiteX24" fmla="*/ 226457 w 3697427"/>
                    <a:gd name="connsiteY24" fmla="*/ 9200 h 4227683"/>
                    <a:gd name="connsiteX25" fmla="*/ 918130 w 3697427"/>
                    <a:gd name="connsiteY25" fmla="*/ 9200 h 4227683"/>
                    <a:gd name="connsiteX26" fmla="*/ 918129 w 3697427"/>
                    <a:gd name="connsiteY26" fmla="*/ 375936 h 4227683"/>
                    <a:gd name="connsiteX27" fmla="*/ 312521 w 3697427"/>
                    <a:gd name="connsiteY27" fmla="*/ 375936 h 4227683"/>
                    <a:gd name="connsiteX28" fmla="*/ 312521 w 3697427"/>
                    <a:gd name="connsiteY28" fmla="*/ 3850124 h 4227683"/>
                    <a:gd name="connsiteX29" fmla="*/ 3378573 w 3697427"/>
                    <a:gd name="connsiteY29" fmla="*/ 3850124 h 4227683"/>
                    <a:gd name="connsiteX30" fmla="*/ 3378573 w 3697427"/>
                    <a:gd name="connsiteY30" fmla="*/ 370402 h 4227683"/>
                    <a:gd name="connsiteX31" fmla="*/ 2776000 w 3697427"/>
                    <a:gd name="connsiteY31" fmla="*/ 370403 h 4227683"/>
                    <a:gd name="connsiteX32" fmla="*/ 2775999 w 3697427"/>
                    <a:gd name="connsiteY32" fmla="*/ 0 h 4227683"/>
                    <a:gd name="connsiteX0" fmla="*/ 3697427 w 3697427"/>
                    <a:gd name="connsiteY0" fmla="*/ 185201 h 4227683"/>
                    <a:gd name="connsiteX1" fmla="*/ 3697427 w 3697427"/>
                    <a:gd name="connsiteY1" fmla="*/ 185202 h 4227683"/>
                    <a:gd name="connsiteX2" fmla="*/ 3697427 w 3697427"/>
                    <a:gd name="connsiteY2" fmla="*/ 185201 h 4227683"/>
                    <a:gd name="connsiteX3" fmla="*/ 2775999 w 3697427"/>
                    <a:gd name="connsiteY3" fmla="*/ 0 h 4227683"/>
                    <a:gd name="connsiteX4" fmla="*/ 3477473 w 3697427"/>
                    <a:gd name="connsiteY4" fmla="*/ 0 h 4227683"/>
                    <a:gd name="connsiteX5" fmla="*/ 3692959 w 3697427"/>
                    <a:gd name="connsiteY5" fmla="*/ 147877 h 4227683"/>
                    <a:gd name="connsiteX6" fmla="*/ 3697427 w 3697427"/>
                    <a:gd name="connsiteY6" fmla="*/ 185201 h 4227683"/>
                    <a:gd name="connsiteX7" fmla="*/ 3692959 w 3697427"/>
                    <a:gd name="connsiteY7" fmla="*/ 222525 h 4227683"/>
                    <a:gd name="connsiteX8" fmla="*/ 3690519 w 3697427"/>
                    <a:gd name="connsiteY8" fmla="*/ 229143 h 4227683"/>
                    <a:gd name="connsiteX9" fmla="*/ 3690861 w 3697427"/>
                    <a:gd name="connsiteY9" fmla="*/ 229650 h 4227683"/>
                    <a:gd name="connsiteX10" fmla="*/ 3697375 w 3697427"/>
                    <a:gd name="connsiteY10" fmla="*/ 261914 h 4227683"/>
                    <a:gd name="connsiteX11" fmla="*/ 3697375 w 3697427"/>
                    <a:gd name="connsiteY11" fmla="*/ 4134736 h 4227683"/>
                    <a:gd name="connsiteX12" fmla="*/ 3614486 w 3697427"/>
                    <a:gd name="connsiteY12" fmla="*/ 4217625 h 4227683"/>
                    <a:gd name="connsiteX13" fmla="*/ 3531032 w 3697427"/>
                    <a:gd name="connsiteY13" fmla="*/ 4217625 h 4227683"/>
                    <a:gd name="connsiteX14" fmla="*/ 3527555 w 3697427"/>
                    <a:gd name="connsiteY14" fmla="*/ 4219969 h 4227683"/>
                    <a:gd name="connsiteX15" fmla="*/ 3489345 w 3697427"/>
                    <a:gd name="connsiteY15" fmla="*/ 4227683 h 4227683"/>
                    <a:gd name="connsiteX16" fmla="*/ 158198 w 3697427"/>
                    <a:gd name="connsiteY16" fmla="*/ 4227683 h 4227683"/>
                    <a:gd name="connsiteX17" fmla="*/ 67747 w 3697427"/>
                    <a:gd name="connsiteY17" fmla="*/ 4167728 h 4227683"/>
                    <a:gd name="connsiteX18" fmla="*/ 0 w 3697427"/>
                    <a:gd name="connsiteY18" fmla="*/ 4068949 h 4227683"/>
                    <a:gd name="connsiteX19" fmla="*/ 0 w 3697427"/>
                    <a:gd name="connsiteY19" fmla="*/ 192859 h 4227683"/>
                    <a:gd name="connsiteX20" fmla="*/ 6385 w 3697427"/>
                    <a:gd name="connsiteY20" fmla="*/ 161231 h 4227683"/>
                    <a:gd name="connsiteX21" fmla="*/ 18535 w 3697427"/>
                    <a:gd name="connsiteY21" fmla="*/ 143212 h 4227683"/>
                    <a:gd name="connsiteX22" fmla="*/ 26619 w 3697427"/>
                    <a:gd name="connsiteY22" fmla="*/ 121193 h 4227683"/>
                    <a:gd name="connsiteX23" fmla="*/ 226457 w 3697427"/>
                    <a:gd name="connsiteY23" fmla="*/ 9200 h 4227683"/>
                    <a:gd name="connsiteX24" fmla="*/ 918130 w 3697427"/>
                    <a:gd name="connsiteY24" fmla="*/ 9200 h 4227683"/>
                    <a:gd name="connsiteX25" fmla="*/ 918129 w 3697427"/>
                    <a:gd name="connsiteY25" fmla="*/ 375936 h 4227683"/>
                    <a:gd name="connsiteX26" fmla="*/ 312521 w 3697427"/>
                    <a:gd name="connsiteY26" fmla="*/ 375936 h 4227683"/>
                    <a:gd name="connsiteX27" fmla="*/ 312521 w 3697427"/>
                    <a:gd name="connsiteY27" fmla="*/ 3850124 h 4227683"/>
                    <a:gd name="connsiteX28" fmla="*/ 3378573 w 3697427"/>
                    <a:gd name="connsiteY28" fmla="*/ 3850124 h 4227683"/>
                    <a:gd name="connsiteX29" fmla="*/ 3378573 w 3697427"/>
                    <a:gd name="connsiteY29" fmla="*/ 370402 h 4227683"/>
                    <a:gd name="connsiteX30" fmla="*/ 2776000 w 3697427"/>
                    <a:gd name="connsiteY30" fmla="*/ 370403 h 4227683"/>
                    <a:gd name="connsiteX31" fmla="*/ 2775999 w 3697427"/>
                    <a:gd name="connsiteY31" fmla="*/ 0 h 4227683"/>
                    <a:gd name="connsiteX0" fmla="*/ 3838563 w 3838563"/>
                    <a:gd name="connsiteY0" fmla="*/ 185201 h 4407959"/>
                    <a:gd name="connsiteX1" fmla="*/ 3838563 w 3838563"/>
                    <a:gd name="connsiteY1" fmla="*/ 185202 h 4407959"/>
                    <a:gd name="connsiteX2" fmla="*/ 3838563 w 3838563"/>
                    <a:gd name="connsiteY2" fmla="*/ 185201 h 4407959"/>
                    <a:gd name="connsiteX3" fmla="*/ 2917135 w 3838563"/>
                    <a:gd name="connsiteY3" fmla="*/ 0 h 4407959"/>
                    <a:gd name="connsiteX4" fmla="*/ 3618609 w 3838563"/>
                    <a:gd name="connsiteY4" fmla="*/ 0 h 4407959"/>
                    <a:gd name="connsiteX5" fmla="*/ 3834095 w 3838563"/>
                    <a:gd name="connsiteY5" fmla="*/ 147877 h 4407959"/>
                    <a:gd name="connsiteX6" fmla="*/ 3838563 w 3838563"/>
                    <a:gd name="connsiteY6" fmla="*/ 185201 h 4407959"/>
                    <a:gd name="connsiteX7" fmla="*/ 3834095 w 3838563"/>
                    <a:gd name="connsiteY7" fmla="*/ 222525 h 4407959"/>
                    <a:gd name="connsiteX8" fmla="*/ 3831655 w 3838563"/>
                    <a:gd name="connsiteY8" fmla="*/ 229143 h 4407959"/>
                    <a:gd name="connsiteX9" fmla="*/ 3831997 w 3838563"/>
                    <a:gd name="connsiteY9" fmla="*/ 229650 h 4407959"/>
                    <a:gd name="connsiteX10" fmla="*/ 3838511 w 3838563"/>
                    <a:gd name="connsiteY10" fmla="*/ 261914 h 4407959"/>
                    <a:gd name="connsiteX11" fmla="*/ 3838511 w 3838563"/>
                    <a:gd name="connsiteY11" fmla="*/ 4134736 h 4407959"/>
                    <a:gd name="connsiteX12" fmla="*/ 3755622 w 3838563"/>
                    <a:gd name="connsiteY12" fmla="*/ 4217625 h 4407959"/>
                    <a:gd name="connsiteX13" fmla="*/ 3672168 w 3838563"/>
                    <a:gd name="connsiteY13" fmla="*/ 4217625 h 4407959"/>
                    <a:gd name="connsiteX14" fmla="*/ 3668691 w 3838563"/>
                    <a:gd name="connsiteY14" fmla="*/ 4219969 h 4407959"/>
                    <a:gd name="connsiteX15" fmla="*/ 3630481 w 3838563"/>
                    <a:gd name="connsiteY15" fmla="*/ 4227683 h 4407959"/>
                    <a:gd name="connsiteX16" fmla="*/ 299334 w 3838563"/>
                    <a:gd name="connsiteY16" fmla="*/ 4227683 h 4407959"/>
                    <a:gd name="connsiteX17" fmla="*/ 141136 w 3838563"/>
                    <a:gd name="connsiteY17" fmla="*/ 4068949 h 4407959"/>
                    <a:gd name="connsiteX18" fmla="*/ 141136 w 3838563"/>
                    <a:gd name="connsiteY18" fmla="*/ 192859 h 4407959"/>
                    <a:gd name="connsiteX19" fmla="*/ 147521 w 3838563"/>
                    <a:gd name="connsiteY19" fmla="*/ 161231 h 4407959"/>
                    <a:gd name="connsiteX20" fmla="*/ 159671 w 3838563"/>
                    <a:gd name="connsiteY20" fmla="*/ 143212 h 4407959"/>
                    <a:gd name="connsiteX21" fmla="*/ 167755 w 3838563"/>
                    <a:gd name="connsiteY21" fmla="*/ 121193 h 4407959"/>
                    <a:gd name="connsiteX22" fmla="*/ 367593 w 3838563"/>
                    <a:gd name="connsiteY22" fmla="*/ 9200 h 4407959"/>
                    <a:gd name="connsiteX23" fmla="*/ 1059266 w 3838563"/>
                    <a:gd name="connsiteY23" fmla="*/ 9200 h 4407959"/>
                    <a:gd name="connsiteX24" fmla="*/ 1059265 w 3838563"/>
                    <a:gd name="connsiteY24" fmla="*/ 375936 h 4407959"/>
                    <a:gd name="connsiteX25" fmla="*/ 453657 w 3838563"/>
                    <a:gd name="connsiteY25" fmla="*/ 375936 h 4407959"/>
                    <a:gd name="connsiteX26" fmla="*/ 453657 w 3838563"/>
                    <a:gd name="connsiteY26" fmla="*/ 3850124 h 4407959"/>
                    <a:gd name="connsiteX27" fmla="*/ 3519709 w 3838563"/>
                    <a:gd name="connsiteY27" fmla="*/ 3850124 h 4407959"/>
                    <a:gd name="connsiteX28" fmla="*/ 3519709 w 3838563"/>
                    <a:gd name="connsiteY28" fmla="*/ 370402 h 4407959"/>
                    <a:gd name="connsiteX29" fmla="*/ 2917136 w 3838563"/>
                    <a:gd name="connsiteY29" fmla="*/ 370403 h 4407959"/>
                    <a:gd name="connsiteX30" fmla="*/ 2917135 w 3838563"/>
                    <a:gd name="connsiteY30" fmla="*/ 0 h 4407959"/>
                    <a:gd name="connsiteX0" fmla="*/ 3853930 w 3853930"/>
                    <a:gd name="connsiteY0" fmla="*/ 185201 h 4281041"/>
                    <a:gd name="connsiteX1" fmla="*/ 3853930 w 3853930"/>
                    <a:gd name="connsiteY1" fmla="*/ 185202 h 4281041"/>
                    <a:gd name="connsiteX2" fmla="*/ 3853930 w 3853930"/>
                    <a:gd name="connsiteY2" fmla="*/ 185201 h 4281041"/>
                    <a:gd name="connsiteX3" fmla="*/ 2932502 w 3853930"/>
                    <a:gd name="connsiteY3" fmla="*/ 0 h 4281041"/>
                    <a:gd name="connsiteX4" fmla="*/ 3633976 w 3853930"/>
                    <a:gd name="connsiteY4" fmla="*/ 0 h 4281041"/>
                    <a:gd name="connsiteX5" fmla="*/ 3849462 w 3853930"/>
                    <a:gd name="connsiteY5" fmla="*/ 147877 h 4281041"/>
                    <a:gd name="connsiteX6" fmla="*/ 3853930 w 3853930"/>
                    <a:gd name="connsiteY6" fmla="*/ 185201 h 4281041"/>
                    <a:gd name="connsiteX7" fmla="*/ 3849462 w 3853930"/>
                    <a:gd name="connsiteY7" fmla="*/ 222525 h 4281041"/>
                    <a:gd name="connsiteX8" fmla="*/ 3847022 w 3853930"/>
                    <a:gd name="connsiteY8" fmla="*/ 229143 h 4281041"/>
                    <a:gd name="connsiteX9" fmla="*/ 3847364 w 3853930"/>
                    <a:gd name="connsiteY9" fmla="*/ 229650 h 4281041"/>
                    <a:gd name="connsiteX10" fmla="*/ 3853878 w 3853930"/>
                    <a:gd name="connsiteY10" fmla="*/ 261914 h 4281041"/>
                    <a:gd name="connsiteX11" fmla="*/ 3853878 w 3853930"/>
                    <a:gd name="connsiteY11" fmla="*/ 4134736 h 4281041"/>
                    <a:gd name="connsiteX12" fmla="*/ 3770989 w 3853930"/>
                    <a:gd name="connsiteY12" fmla="*/ 4217625 h 4281041"/>
                    <a:gd name="connsiteX13" fmla="*/ 3687535 w 3853930"/>
                    <a:gd name="connsiteY13" fmla="*/ 4217625 h 4281041"/>
                    <a:gd name="connsiteX14" fmla="*/ 3684058 w 3853930"/>
                    <a:gd name="connsiteY14" fmla="*/ 4219969 h 4281041"/>
                    <a:gd name="connsiteX15" fmla="*/ 3645848 w 3853930"/>
                    <a:gd name="connsiteY15" fmla="*/ 4227683 h 4281041"/>
                    <a:gd name="connsiteX16" fmla="*/ 314701 w 3853930"/>
                    <a:gd name="connsiteY16" fmla="*/ 4227683 h 4281041"/>
                    <a:gd name="connsiteX17" fmla="*/ 156503 w 3853930"/>
                    <a:gd name="connsiteY17" fmla="*/ 4068949 h 4281041"/>
                    <a:gd name="connsiteX18" fmla="*/ 156503 w 3853930"/>
                    <a:gd name="connsiteY18" fmla="*/ 192859 h 4281041"/>
                    <a:gd name="connsiteX19" fmla="*/ 162888 w 3853930"/>
                    <a:gd name="connsiteY19" fmla="*/ 161231 h 4281041"/>
                    <a:gd name="connsiteX20" fmla="*/ 175038 w 3853930"/>
                    <a:gd name="connsiteY20" fmla="*/ 143212 h 4281041"/>
                    <a:gd name="connsiteX21" fmla="*/ 183122 w 3853930"/>
                    <a:gd name="connsiteY21" fmla="*/ 121193 h 4281041"/>
                    <a:gd name="connsiteX22" fmla="*/ 382960 w 3853930"/>
                    <a:gd name="connsiteY22" fmla="*/ 9200 h 4281041"/>
                    <a:gd name="connsiteX23" fmla="*/ 1074633 w 3853930"/>
                    <a:gd name="connsiteY23" fmla="*/ 9200 h 4281041"/>
                    <a:gd name="connsiteX24" fmla="*/ 1074632 w 3853930"/>
                    <a:gd name="connsiteY24" fmla="*/ 375936 h 4281041"/>
                    <a:gd name="connsiteX25" fmla="*/ 469024 w 3853930"/>
                    <a:gd name="connsiteY25" fmla="*/ 375936 h 4281041"/>
                    <a:gd name="connsiteX26" fmla="*/ 469024 w 3853930"/>
                    <a:gd name="connsiteY26" fmla="*/ 3850124 h 4281041"/>
                    <a:gd name="connsiteX27" fmla="*/ 3535076 w 3853930"/>
                    <a:gd name="connsiteY27" fmla="*/ 3850124 h 4281041"/>
                    <a:gd name="connsiteX28" fmla="*/ 3535076 w 3853930"/>
                    <a:gd name="connsiteY28" fmla="*/ 370402 h 4281041"/>
                    <a:gd name="connsiteX29" fmla="*/ 2932503 w 3853930"/>
                    <a:gd name="connsiteY29" fmla="*/ 370403 h 4281041"/>
                    <a:gd name="connsiteX30" fmla="*/ 2932502 w 3853930"/>
                    <a:gd name="connsiteY30" fmla="*/ 0 h 4281041"/>
                    <a:gd name="connsiteX0" fmla="*/ 3989281 w 3989281"/>
                    <a:gd name="connsiteY0" fmla="*/ 185201 h 4291961"/>
                    <a:gd name="connsiteX1" fmla="*/ 3989281 w 3989281"/>
                    <a:gd name="connsiteY1" fmla="*/ 185202 h 4291961"/>
                    <a:gd name="connsiteX2" fmla="*/ 3989281 w 3989281"/>
                    <a:gd name="connsiteY2" fmla="*/ 185201 h 4291961"/>
                    <a:gd name="connsiteX3" fmla="*/ 3067853 w 3989281"/>
                    <a:gd name="connsiteY3" fmla="*/ 0 h 4291961"/>
                    <a:gd name="connsiteX4" fmla="*/ 3769327 w 3989281"/>
                    <a:gd name="connsiteY4" fmla="*/ 0 h 4291961"/>
                    <a:gd name="connsiteX5" fmla="*/ 3984813 w 3989281"/>
                    <a:gd name="connsiteY5" fmla="*/ 147877 h 4291961"/>
                    <a:gd name="connsiteX6" fmla="*/ 3989281 w 3989281"/>
                    <a:gd name="connsiteY6" fmla="*/ 185201 h 4291961"/>
                    <a:gd name="connsiteX7" fmla="*/ 3984813 w 3989281"/>
                    <a:gd name="connsiteY7" fmla="*/ 222525 h 4291961"/>
                    <a:gd name="connsiteX8" fmla="*/ 3982373 w 3989281"/>
                    <a:gd name="connsiteY8" fmla="*/ 229143 h 4291961"/>
                    <a:gd name="connsiteX9" fmla="*/ 3982715 w 3989281"/>
                    <a:gd name="connsiteY9" fmla="*/ 229650 h 4291961"/>
                    <a:gd name="connsiteX10" fmla="*/ 3989229 w 3989281"/>
                    <a:gd name="connsiteY10" fmla="*/ 261914 h 4291961"/>
                    <a:gd name="connsiteX11" fmla="*/ 3989229 w 3989281"/>
                    <a:gd name="connsiteY11" fmla="*/ 4134736 h 4291961"/>
                    <a:gd name="connsiteX12" fmla="*/ 3906340 w 3989281"/>
                    <a:gd name="connsiteY12" fmla="*/ 4217625 h 4291961"/>
                    <a:gd name="connsiteX13" fmla="*/ 3822886 w 3989281"/>
                    <a:gd name="connsiteY13" fmla="*/ 4217625 h 4291961"/>
                    <a:gd name="connsiteX14" fmla="*/ 3819409 w 3989281"/>
                    <a:gd name="connsiteY14" fmla="*/ 4219969 h 4291961"/>
                    <a:gd name="connsiteX15" fmla="*/ 3781199 w 3989281"/>
                    <a:gd name="connsiteY15" fmla="*/ 4227683 h 4291961"/>
                    <a:gd name="connsiteX16" fmla="*/ 450052 w 3989281"/>
                    <a:gd name="connsiteY16" fmla="*/ 4227683 h 4291961"/>
                    <a:gd name="connsiteX17" fmla="*/ 291854 w 3989281"/>
                    <a:gd name="connsiteY17" fmla="*/ 4068949 h 4291961"/>
                    <a:gd name="connsiteX18" fmla="*/ 291854 w 3989281"/>
                    <a:gd name="connsiteY18" fmla="*/ 192859 h 4291961"/>
                    <a:gd name="connsiteX19" fmla="*/ 298239 w 3989281"/>
                    <a:gd name="connsiteY19" fmla="*/ 161231 h 4291961"/>
                    <a:gd name="connsiteX20" fmla="*/ 310389 w 3989281"/>
                    <a:gd name="connsiteY20" fmla="*/ 143212 h 4291961"/>
                    <a:gd name="connsiteX21" fmla="*/ 318473 w 3989281"/>
                    <a:gd name="connsiteY21" fmla="*/ 121193 h 4291961"/>
                    <a:gd name="connsiteX22" fmla="*/ 518311 w 3989281"/>
                    <a:gd name="connsiteY22" fmla="*/ 9200 h 4291961"/>
                    <a:gd name="connsiteX23" fmla="*/ 1209984 w 3989281"/>
                    <a:gd name="connsiteY23" fmla="*/ 9200 h 4291961"/>
                    <a:gd name="connsiteX24" fmla="*/ 1209983 w 3989281"/>
                    <a:gd name="connsiteY24" fmla="*/ 375936 h 4291961"/>
                    <a:gd name="connsiteX25" fmla="*/ 604375 w 3989281"/>
                    <a:gd name="connsiteY25" fmla="*/ 375936 h 4291961"/>
                    <a:gd name="connsiteX26" fmla="*/ 604375 w 3989281"/>
                    <a:gd name="connsiteY26" fmla="*/ 3850124 h 4291961"/>
                    <a:gd name="connsiteX27" fmla="*/ 3670427 w 3989281"/>
                    <a:gd name="connsiteY27" fmla="*/ 3850124 h 4291961"/>
                    <a:gd name="connsiteX28" fmla="*/ 3670427 w 3989281"/>
                    <a:gd name="connsiteY28" fmla="*/ 370402 h 4291961"/>
                    <a:gd name="connsiteX29" fmla="*/ 3067854 w 3989281"/>
                    <a:gd name="connsiteY29" fmla="*/ 370403 h 4291961"/>
                    <a:gd name="connsiteX30" fmla="*/ 3067853 w 3989281"/>
                    <a:gd name="connsiteY30" fmla="*/ 0 h 4291961"/>
                    <a:gd name="connsiteX0" fmla="*/ 3720039 w 3720039"/>
                    <a:gd name="connsiteY0" fmla="*/ 185201 h 4300519"/>
                    <a:gd name="connsiteX1" fmla="*/ 3720039 w 3720039"/>
                    <a:gd name="connsiteY1" fmla="*/ 185202 h 4300519"/>
                    <a:gd name="connsiteX2" fmla="*/ 3720039 w 3720039"/>
                    <a:gd name="connsiteY2" fmla="*/ 185201 h 4300519"/>
                    <a:gd name="connsiteX3" fmla="*/ 2798611 w 3720039"/>
                    <a:gd name="connsiteY3" fmla="*/ 0 h 4300519"/>
                    <a:gd name="connsiteX4" fmla="*/ 3500085 w 3720039"/>
                    <a:gd name="connsiteY4" fmla="*/ 0 h 4300519"/>
                    <a:gd name="connsiteX5" fmla="*/ 3715571 w 3720039"/>
                    <a:gd name="connsiteY5" fmla="*/ 147877 h 4300519"/>
                    <a:gd name="connsiteX6" fmla="*/ 3720039 w 3720039"/>
                    <a:gd name="connsiteY6" fmla="*/ 185201 h 4300519"/>
                    <a:gd name="connsiteX7" fmla="*/ 3715571 w 3720039"/>
                    <a:gd name="connsiteY7" fmla="*/ 222525 h 4300519"/>
                    <a:gd name="connsiteX8" fmla="*/ 3713131 w 3720039"/>
                    <a:gd name="connsiteY8" fmla="*/ 229143 h 4300519"/>
                    <a:gd name="connsiteX9" fmla="*/ 3713473 w 3720039"/>
                    <a:gd name="connsiteY9" fmla="*/ 229650 h 4300519"/>
                    <a:gd name="connsiteX10" fmla="*/ 3719987 w 3720039"/>
                    <a:gd name="connsiteY10" fmla="*/ 261914 h 4300519"/>
                    <a:gd name="connsiteX11" fmla="*/ 3719987 w 3720039"/>
                    <a:gd name="connsiteY11" fmla="*/ 4134736 h 4300519"/>
                    <a:gd name="connsiteX12" fmla="*/ 3637098 w 3720039"/>
                    <a:gd name="connsiteY12" fmla="*/ 4217625 h 4300519"/>
                    <a:gd name="connsiteX13" fmla="*/ 3553644 w 3720039"/>
                    <a:gd name="connsiteY13" fmla="*/ 4217625 h 4300519"/>
                    <a:gd name="connsiteX14" fmla="*/ 3550167 w 3720039"/>
                    <a:gd name="connsiteY14" fmla="*/ 4219969 h 4300519"/>
                    <a:gd name="connsiteX15" fmla="*/ 3511957 w 3720039"/>
                    <a:gd name="connsiteY15" fmla="*/ 4227683 h 4300519"/>
                    <a:gd name="connsiteX16" fmla="*/ 180810 w 3720039"/>
                    <a:gd name="connsiteY16" fmla="*/ 4227683 h 4300519"/>
                    <a:gd name="connsiteX17" fmla="*/ 22612 w 3720039"/>
                    <a:gd name="connsiteY17" fmla="*/ 4068949 h 4300519"/>
                    <a:gd name="connsiteX18" fmla="*/ 22612 w 3720039"/>
                    <a:gd name="connsiteY18" fmla="*/ 192859 h 4300519"/>
                    <a:gd name="connsiteX19" fmla="*/ 28997 w 3720039"/>
                    <a:gd name="connsiteY19" fmla="*/ 161231 h 4300519"/>
                    <a:gd name="connsiteX20" fmla="*/ 41147 w 3720039"/>
                    <a:gd name="connsiteY20" fmla="*/ 143212 h 4300519"/>
                    <a:gd name="connsiteX21" fmla="*/ 49231 w 3720039"/>
                    <a:gd name="connsiteY21" fmla="*/ 121193 h 4300519"/>
                    <a:gd name="connsiteX22" fmla="*/ 249069 w 3720039"/>
                    <a:gd name="connsiteY22" fmla="*/ 9200 h 4300519"/>
                    <a:gd name="connsiteX23" fmla="*/ 940742 w 3720039"/>
                    <a:gd name="connsiteY23" fmla="*/ 9200 h 4300519"/>
                    <a:gd name="connsiteX24" fmla="*/ 940741 w 3720039"/>
                    <a:gd name="connsiteY24" fmla="*/ 375936 h 4300519"/>
                    <a:gd name="connsiteX25" fmla="*/ 335133 w 3720039"/>
                    <a:gd name="connsiteY25" fmla="*/ 375936 h 4300519"/>
                    <a:gd name="connsiteX26" fmla="*/ 335133 w 3720039"/>
                    <a:gd name="connsiteY26" fmla="*/ 3850124 h 4300519"/>
                    <a:gd name="connsiteX27" fmla="*/ 3401185 w 3720039"/>
                    <a:gd name="connsiteY27" fmla="*/ 3850124 h 4300519"/>
                    <a:gd name="connsiteX28" fmla="*/ 3401185 w 3720039"/>
                    <a:gd name="connsiteY28" fmla="*/ 370402 h 4300519"/>
                    <a:gd name="connsiteX29" fmla="*/ 2798612 w 3720039"/>
                    <a:gd name="connsiteY29" fmla="*/ 370403 h 4300519"/>
                    <a:gd name="connsiteX30" fmla="*/ 2798611 w 3720039"/>
                    <a:gd name="connsiteY30" fmla="*/ 0 h 4300519"/>
                    <a:gd name="connsiteX0" fmla="*/ 3711257 w 3711257"/>
                    <a:gd name="connsiteY0" fmla="*/ 185201 h 4233117"/>
                    <a:gd name="connsiteX1" fmla="*/ 3711257 w 3711257"/>
                    <a:gd name="connsiteY1" fmla="*/ 185202 h 4233117"/>
                    <a:gd name="connsiteX2" fmla="*/ 3711257 w 3711257"/>
                    <a:gd name="connsiteY2" fmla="*/ 185201 h 4233117"/>
                    <a:gd name="connsiteX3" fmla="*/ 2789829 w 3711257"/>
                    <a:gd name="connsiteY3" fmla="*/ 0 h 4233117"/>
                    <a:gd name="connsiteX4" fmla="*/ 3491303 w 3711257"/>
                    <a:gd name="connsiteY4" fmla="*/ 0 h 4233117"/>
                    <a:gd name="connsiteX5" fmla="*/ 3706789 w 3711257"/>
                    <a:gd name="connsiteY5" fmla="*/ 147877 h 4233117"/>
                    <a:gd name="connsiteX6" fmla="*/ 3711257 w 3711257"/>
                    <a:gd name="connsiteY6" fmla="*/ 185201 h 4233117"/>
                    <a:gd name="connsiteX7" fmla="*/ 3706789 w 3711257"/>
                    <a:gd name="connsiteY7" fmla="*/ 222525 h 4233117"/>
                    <a:gd name="connsiteX8" fmla="*/ 3704349 w 3711257"/>
                    <a:gd name="connsiteY8" fmla="*/ 229143 h 4233117"/>
                    <a:gd name="connsiteX9" fmla="*/ 3704691 w 3711257"/>
                    <a:gd name="connsiteY9" fmla="*/ 229650 h 4233117"/>
                    <a:gd name="connsiteX10" fmla="*/ 3711205 w 3711257"/>
                    <a:gd name="connsiteY10" fmla="*/ 261914 h 4233117"/>
                    <a:gd name="connsiteX11" fmla="*/ 3711205 w 3711257"/>
                    <a:gd name="connsiteY11" fmla="*/ 4134736 h 4233117"/>
                    <a:gd name="connsiteX12" fmla="*/ 3628316 w 3711257"/>
                    <a:gd name="connsiteY12" fmla="*/ 4217625 h 4233117"/>
                    <a:gd name="connsiteX13" fmla="*/ 3544862 w 3711257"/>
                    <a:gd name="connsiteY13" fmla="*/ 4217625 h 4233117"/>
                    <a:gd name="connsiteX14" fmla="*/ 3541385 w 3711257"/>
                    <a:gd name="connsiteY14" fmla="*/ 4219969 h 4233117"/>
                    <a:gd name="connsiteX15" fmla="*/ 3503175 w 3711257"/>
                    <a:gd name="connsiteY15" fmla="*/ 4227683 h 4233117"/>
                    <a:gd name="connsiteX16" fmla="*/ 172028 w 3711257"/>
                    <a:gd name="connsiteY16" fmla="*/ 4227683 h 4233117"/>
                    <a:gd name="connsiteX17" fmla="*/ 13830 w 3711257"/>
                    <a:gd name="connsiteY17" fmla="*/ 4068949 h 4233117"/>
                    <a:gd name="connsiteX18" fmla="*/ 13830 w 3711257"/>
                    <a:gd name="connsiteY18" fmla="*/ 192859 h 4233117"/>
                    <a:gd name="connsiteX19" fmla="*/ 20215 w 3711257"/>
                    <a:gd name="connsiteY19" fmla="*/ 161231 h 4233117"/>
                    <a:gd name="connsiteX20" fmla="*/ 32365 w 3711257"/>
                    <a:gd name="connsiteY20" fmla="*/ 143212 h 4233117"/>
                    <a:gd name="connsiteX21" fmla="*/ 40449 w 3711257"/>
                    <a:gd name="connsiteY21" fmla="*/ 121193 h 4233117"/>
                    <a:gd name="connsiteX22" fmla="*/ 240287 w 3711257"/>
                    <a:gd name="connsiteY22" fmla="*/ 9200 h 4233117"/>
                    <a:gd name="connsiteX23" fmla="*/ 931960 w 3711257"/>
                    <a:gd name="connsiteY23" fmla="*/ 9200 h 4233117"/>
                    <a:gd name="connsiteX24" fmla="*/ 931959 w 3711257"/>
                    <a:gd name="connsiteY24" fmla="*/ 375936 h 4233117"/>
                    <a:gd name="connsiteX25" fmla="*/ 326351 w 3711257"/>
                    <a:gd name="connsiteY25" fmla="*/ 375936 h 4233117"/>
                    <a:gd name="connsiteX26" fmla="*/ 326351 w 3711257"/>
                    <a:gd name="connsiteY26" fmla="*/ 3850124 h 4233117"/>
                    <a:gd name="connsiteX27" fmla="*/ 3392403 w 3711257"/>
                    <a:gd name="connsiteY27" fmla="*/ 3850124 h 4233117"/>
                    <a:gd name="connsiteX28" fmla="*/ 3392403 w 3711257"/>
                    <a:gd name="connsiteY28" fmla="*/ 370402 h 4233117"/>
                    <a:gd name="connsiteX29" fmla="*/ 2789830 w 3711257"/>
                    <a:gd name="connsiteY29" fmla="*/ 370403 h 4233117"/>
                    <a:gd name="connsiteX30" fmla="*/ 2789829 w 3711257"/>
                    <a:gd name="connsiteY30" fmla="*/ 0 h 4233117"/>
                    <a:gd name="connsiteX0" fmla="*/ 3697855 w 3697855"/>
                    <a:gd name="connsiteY0" fmla="*/ 185201 h 4227683"/>
                    <a:gd name="connsiteX1" fmla="*/ 3697855 w 3697855"/>
                    <a:gd name="connsiteY1" fmla="*/ 185202 h 4227683"/>
                    <a:gd name="connsiteX2" fmla="*/ 3697855 w 3697855"/>
                    <a:gd name="connsiteY2" fmla="*/ 185201 h 4227683"/>
                    <a:gd name="connsiteX3" fmla="*/ 2776427 w 3697855"/>
                    <a:gd name="connsiteY3" fmla="*/ 0 h 4227683"/>
                    <a:gd name="connsiteX4" fmla="*/ 3477901 w 3697855"/>
                    <a:gd name="connsiteY4" fmla="*/ 0 h 4227683"/>
                    <a:gd name="connsiteX5" fmla="*/ 3693387 w 3697855"/>
                    <a:gd name="connsiteY5" fmla="*/ 147877 h 4227683"/>
                    <a:gd name="connsiteX6" fmla="*/ 3697855 w 3697855"/>
                    <a:gd name="connsiteY6" fmla="*/ 185201 h 4227683"/>
                    <a:gd name="connsiteX7" fmla="*/ 3693387 w 3697855"/>
                    <a:gd name="connsiteY7" fmla="*/ 222525 h 4227683"/>
                    <a:gd name="connsiteX8" fmla="*/ 3690947 w 3697855"/>
                    <a:gd name="connsiteY8" fmla="*/ 229143 h 4227683"/>
                    <a:gd name="connsiteX9" fmla="*/ 3691289 w 3697855"/>
                    <a:gd name="connsiteY9" fmla="*/ 229650 h 4227683"/>
                    <a:gd name="connsiteX10" fmla="*/ 3697803 w 3697855"/>
                    <a:gd name="connsiteY10" fmla="*/ 261914 h 4227683"/>
                    <a:gd name="connsiteX11" fmla="*/ 3697803 w 3697855"/>
                    <a:gd name="connsiteY11" fmla="*/ 4134736 h 4227683"/>
                    <a:gd name="connsiteX12" fmla="*/ 3614914 w 3697855"/>
                    <a:gd name="connsiteY12" fmla="*/ 4217625 h 4227683"/>
                    <a:gd name="connsiteX13" fmla="*/ 3531460 w 3697855"/>
                    <a:gd name="connsiteY13" fmla="*/ 4217625 h 4227683"/>
                    <a:gd name="connsiteX14" fmla="*/ 3527983 w 3697855"/>
                    <a:gd name="connsiteY14" fmla="*/ 4219969 h 4227683"/>
                    <a:gd name="connsiteX15" fmla="*/ 3489773 w 3697855"/>
                    <a:gd name="connsiteY15" fmla="*/ 4227683 h 4227683"/>
                    <a:gd name="connsiteX16" fmla="*/ 158626 w 3697855"/>
                    <a:gd name="connsiteY16" fmla="*/ 4227683 h 4227683"/>
                    <a:gd name="connsiteX17" fmla="*/ 428 w 3697855"/>
                    <a:gd name="connsiteY17" fmla="*/ 4068949 h 4227683"/>
                    <a:gd name="connsiteX18" fmla="*/ 428 w 3697855"/>
                    <a:gd name="connsiteY18" fmla="*/ 192859 h 4227683"/>
                    <a:gd name="connsiteX19" fmla="*/ 6813 w 3697855"/>
                    <a:gd name="connsiteY19" fmla="*/ 161231 h 4227683"/>
                    <a:gd name="connsiteX20" fmla="*/ 18963 w 3697855"/>
                    <a:gd name="connsiteY20" fmla="*/ 143212 h 4227683"/>
                    <a:gd name="connsiteX21" fmla="*/ 27047 w 3697855"/>
                    <a:gd name="connsiteY21" fmla="*/ 121193 h 4227683"/>
                    <a:gd name="connsiteX22" fmla="*/ 226885 w 3697855"/>
                    <a:gd name="connsiteY22" fmla="*/ 9200 h 4227683"/>
                    <a:gd name="connsiteX23" fmla="*/ 918558 w 3697855"/>
                    <a:gd name="connsiteY23" fmla="*/ 9200 h 4227683"/>
                    <a:gd name="connsiteX24" fmla="*/ 918557 w 3697855"/>
                    <a:gd name="connsiteY24" fmla="*/ 375936 h 4227683"/>
                    <a:gd name="connsiteX25" fmla="*/ 312949 w 3697855"/>
                    <a:gd name="connsiteY25" fmla="*/ 375936 h 4227683"/>
                    <a:gd name="connsiteX26" fmla="*/ 312949 w 3697855"/>
                    <a:gd name="connsiteY26" fmla="*/ 3850124 h 4227683"/>
                    <a:gd name="connsiteX27" fmla="*/ 3379001 w 3697855"/>
                    <a:gd name="connsiteY27" fmla="*/ 3850124 h 4227683"/>
                    <a:gd name="connsiteX28" fmla="*/ 3379001 w 3697855"/>
                    <a:gd name="connsiteY28" fmla="*/ 370402 h 4227683"/>
                    <a:gd name="connsiteX29" fmla="*/ 2776428 w 3697855"/>
                    <a:gd name="connsiteY29" fmla="*/ 370403 h 4227683"/>
                    <a:gd name="connsiteX30" fmla="*/ 2776427 w 3697855"/>
                    <a:gd name="connsiteY30" fmla="*/ 0 h 4227683"/>
                    <a:gd name="connsiteX0" fmla="*/ 3697427 w 3697427"/>
                    <a:gd name="connsiteY0" fmla="*/ 185201 h 4227683"/>
                    <a:gd name="connsiteX1" fmla="*/ 3697427 w 3697427"/>
                    <a:gd name="connsiteY1" fmla="*/ 185202 h 4227683"/>
                    <a:gd name="connsiteX2" fmla="*/ 3697427 w 3697427"/>
                    <a:gd name="connsiteY2" fmla="*/ 185201 h 4227683"/>
                    <a:gd name="connsiteX3" fmla="*/ 2775999 w 3697427"/>
                    <a:gd name="connsiteY3" fmla="*/ 0 h 4227683"/>
                    <a:gd name="connsiteX4" fmla="*/ 3477473 w 3697427"/>
                    <a:gd name="connsiteY4" fmla="*/ 0 h 4227683"/>
                    <a:gd name="connsiteX5" fmla="*/ 3692959 w 3697427"/>
                    <a:gd name="connsiteY5" fmla="*/ 147877 h 4227683"/>
                    <a:gd name="connsiteX6" fmla="*/ 3697427 w 3697427"/>
                    <a:gd name="connsiteY6" fmla="*/ 185201 h 4227683"/>
                    <a:gd name="connsiteX7" fmla="*/ 3692959 w 3697427"/>
                    <a:gd name="connsiteY7" fmla="*/ 222525 h 4227683"/>
                    <a:gd name="connsiteX8" fmla="*/ 3690519 w 3697427"/>
                    <a:gd name="connsiteY8" fmla="*/ 229143 h 4227683"/>
                    <a:gd name="connsiteX9" fmla="*/ 3690861 w 3697427"/>
                    <a:gd name="connsiteY9" fmla="*/ 229650 h 4227683"/>
                    <a:gd name="connsiteX10" fmla="*/ 3697375 w 3697427"/>
                    <a:gd name="connsiteY10" fmla="*/ 261914 h 4227683"/>
                    <a:gd name="connsiteX11" fmla="*/ 3697375 w 3697427"/>
                    <a:gd name="connsiteY11" fmla="*/ 4134736 h 4227683"/>
                    <a:gd name="connsiteX12" fmla="*/ 3614486 w 3697427"/>
                    <a:gd name="connsiteY12" fmla="*/ 4217625 h 4227683"/>
                    <a:gd name="connsiteX13" fmla="*/ 3531032 w 3697427"/>
                    <a:gd name="connsiteY13" fmla="*/ 4217625 h 4227683"/>
                    <a:gd name="connsiteX14" fmla="*/ 3527555 w 3697427"/>
                    <a:gd name="connsiteY14" fmla="*/ 4219969 h 4227683"/>
                    <a:gd name="connsiteX15" fmla="*/ 3489345 w 3697427"/>
                    <a:gd name="connsiteY15" fmla="*/ 4227683 h 4227683"/>
                    <a:gd name="connsiteX16" fmla="*/ 158198 w 3697427"/>
                    <a:gd name="connsiteY16" fmla="*/ 4227683 h 4227683"/>
                    <a:gd name="connsiteX17" fmla="*/ 0 w 3697427"/>
                    <a:gd name="connsiteY17" fmla="*/ 4068949 h 4227683"/>
                    <a:gd name="connsiteX18" fmla="*/ 0 w 3697427"/>
                    <a:gd name="connsiteY18" fmla="*/ 192859 h 4227683"/>
                    <a:gd name="connsiteX19" fmla="*/ 6385 w 3697427"/>
                    <a:gd name="connsiteY19" fmla="*/ 161231 h 4227683"/>
                    <a:gd name="connsiteX20" fmla="*/ 18535 w 3697427"/>
                    <a:gd name="connsiteY20" fmla="*/ 143212 h 4227683"/>
                    <a:gd name="connsiteX21" fmla="*/ 26619 w 3697427"/>
                    <a:gd name="connsiteY21" fmla="*/ 121193 h 4227683"/>
                    <a:gd name="connsiteX22" fmla="*/ 226457 w 3697427"/>
                    <a:gd name="connsiteY22" fmla="*/ 9200 h 4227683"/>
                    <a:gd name="connsiteX23" fmla="*/ 918130 w 3697427"/>
                    <a:gd name="connsiteY23" fmla="*/ 9200 h 4227683"/>
                    <a:gd name="connsiteX24" fmla="*/ 918129 w 3697427"/>
                    <a:gd name="connsiteY24" fmla="*/ 375936 h 4227683"/>
                    <a:gd name="connsiteX25" fmla="*/ 312521 w 3697427"/>
                    <a:gd name="connsiteY25" fmla="*/ 375936 h 4227683"/>
                    <a:gd name="connsiteX26" fmla="*/ 312521 w 3697427"/>
                    <a:gd name="connsiteY26" fmla="*/ 3850124 h 4227683"/>
                    <a:gd name="connsiteX27" fmla="*/ 3378573 w 3697427"/>
                    <a:gd name="connsiteY27" fmla="*/ 3850124 h 4227683"/>
                    <a:gd name="connsiteX28" fmla="*/ 3378573 w 3697427"/>
                    <a:gd name="connsiteY28" fmla="*/ 370402 h 4227683"/>
                    <a:gd name="connsiteX29" fmla="*/ 2776000 w 3697427"/>
                    <a:gd name="connsiteY29" fmla="*/ 370403 h 4227683"/>
                    <a:gd name="connsiteX30" fmla="*/ 2775999 w 3697427"/>
                    <a:gd name="connsiteY30" fmla="*/ 0 h 4227683"/>
                    <a:gd name="connsiteX0" fmla="*/ 3697427 w 3697427"/>
                    <a:gd name="connsiteY0" fmla="*/ 185201 h 4227683"/>
                    <a:gd name="connsiteX1" fmla="*/ 3697427 w 3697427"/>
                    <a:gd name="connsiteY1" fmla="*/ 185202 h 4227683"/>
                    <a:gd name="connsiteX2" fmla="*/ 3697427 w 3697427"/>
                    <a:gd name="connsiteY2" fmla="*/ 185201 h 4227683"/>
                    <a:gd name="connsiteX3" fmla="*/ 2775999 w 3697427"/>
                    <a:gd name="connsiteY3" fmla="*/ 0 h 4227683"/>
                    <a:gd name="connsiteX4" fmla="*/ 3477473 w 3697427"/>
                    <a:gd name="connsiteY4" fmla="*/ 0 h 4227683"/>
                    <a:gd name="connsiteX5" fmla="*/ 3692959 w 3697427"/>
                    <a:gd name="connsiteY5" fmla="*/ 147877 h 4227683"/>
                    <a:gd name="connsiteX6" fmla="*/ 3697427 w 3697427"/>
                    <a:gd name="connsiteY6" fmla="*/ 185201 h 4227683"/>
                    <a:gd name="connsiteX7" fmla="*/ 3692959 w 3697427"/>
                    <a:gd name="connsiteY7" fmla="*/ 222525 h 4227683"/>
                    <a:gd name="connsiteX8" fmla="*/ 3690519 w 3697427"/>
                    <a:gd name="connsiteY8" fmla="*/ 229143 h 4227683"/>
                    <a:gd name="connsiteX9" fmla="*/ 3690861 w 3697427"/>
                    <a:gd name="connsiteY9" fmla="*/ 229650 h 4227683"/>
                    <a:gd name="connsiteX10" fmla="*/ 3697375 w 3697427"/>
                    <a:gd name="connsiteY10" fmla="*/ 261914 h 4227683"/>
                    <a:gd name="connsiteX11" fmla="*/ 3697375 w 3697427"/>
                    <a:gd name="connsiteY11" fmla="*/ 4134736 h 4227683"/>
                    <a:gd name="connsiteX12" fmla="*/ 3614486 w 3697427"/>
                    <a:gd name="connsiteY12" fmla="*/ 4217625 h 4227683"/>
                    <a:gd name="connsiteX13" fmla="*/ 3531032 w 3697427"/>
                    <a:gd name="connsiteY13" fmla="*/ 4217625 h 4227683"/>
                    <a:gd name="connsiteX14" fmla="*/ 3527555 w 3697427"/>
                    <a:gd name="connsiteY14" fmla="*/ 4219969 h 4227683"/>
                    <a:gd name="connsiteX15" fmla="*/ 3489345 w 3697427"/>
                    <a:gd name="connsiteY15" fmla="*/ 4227683 h 4227683"/>
                    <a:gd name="connsiteX16" fmla="*/ 158198 w 3697427"/>
                    <a:gd name="connsiteY16" fmla="*/ 4227683 h 4227683"/>
                    <a:gd name="connsiteX17" fmla="*/ 0 w 3697427"/>
                    <a:gd name="connsiteY17" fmla="*/ 4068949 h 4227683"/>
                    <a:gd name="connsiteX18" fmla="*/ 0 w 3697427"/>
                    <a:gd name="connsiteY18" fmla="*/ 192859 h 4227683"/>
                    <a:gd name="connsiteX19" fmla="*/ 6385 w 3697427"/>
                    <a:gd name="connsiteY19" fmla="*/ 161231 h 4227683"/>
                    <a:gd name="connsiteX20" fmla="*/ 18535 w 3697427"/>
                    <a:gd name="connsiteY20" fmla="*/ 143212 h 4227683"/>
                    <a:gd name="connsiteX21" fmla="*/ 26619 w 3697427"/>
                    <a:gd name="connsiteY21" fmla="*/ 121193 h 4227683"/>
                    <a:gd name="connsiteX22" fmla="*/ 226457 w 3697427"/>
                    <a:gd name="connsiteY22" fmla="*/ 9200 h 4227683"/>
                    <a:gd name="connsiteX23" fmla="*/ 918130 w 3697427"/>
                    <a:gd name="connsiteY23" fmla="*/ 9200 h 4227683"/>
                    <a:gd name="connsiteX24" fmla="*/ 918129 w 3697427"/>
                    <a:gd name="connsiteY24" fmla="*/ 375936 h 4227683"/>
                    <a:gd name="connsiteX25" fmla="*/ 312521 w 3697427"/>
                    <a:gd name="connsiteY25" fmla="*/ 375936 h 4227683"/>
                    <a:gd name="connsiteX26" fmla="*/ 312521 w 3697427"/>
                    <a:gd name="connsiteY26" fmla="*/ 3850124 h 4227683"/>
                    <a:gd name="connsiteX27" fmla="*/ 3378573 w 3697427"/>
                    <a:gd name="connsiteY27" fmla="*/ 3850124 h 4227683"/>
                    <a:gd name="connsiteX28" fmla="*/ 3378573 w 3697427"/>
                    <a:gd name="connsiteY28" fmla="*/ 370402 h 4227683"/>
                    <a:gd name="connsiteX29" fmla="*/ 2776000 w 3697427"/>
                    <a:gd name="connsiteY29" fmla="*/ 370403 h 4227683"/>
                    <a:gd name="connsiteX30" fmla="*/ 2775999 w 3697427"/>
                    <a:gd name="connsiteY30" fmla="*/ 0 h 4227683"/>
                    <a:gd name="connsiteX0" fmla="*/ 3697427 w 3697427"/>
                    <a:gd name="connsiteY0" fmla="*/ 185201 h 4227683"/>
                    <a:gd name="connsiteX1" fmla="*/ 3697427 w 3697427"/>
                    <a:gd name="connsiteY1" fmla="*/ 185202 h 4227683"/>
                    <a:gd name="connsiteX2" fmla="*/ 3697427 w 3697427"/>
                    <a:gd name="connsiteY2" fmla="*/ 185201 h 4227683"/>
                    <a:gd name="connsiteX3" fmla="*/ 2775999 w 3697427"/>
                    <a:gd name="connsiteY3" fmla="*/ 0 h 4227683"/>
                    <a:gd name="connsiteX4" fmla="*/ 3477473 w 3697427"/>
                    <a:gd name="connsiteY4" fmla="*/ 0 h 4227683"/>
                    <a:gd name="connsiteX5" fmla="*/ 3692959 w 3697427"/>
                    <a:gd name="connsiteY5" fmla="*/ 147877 h 4227683"/>
                    <a:gd name="connsiteX6" fmla="*/ 3697427 w 3697427"/>
                    <a:gd name="connsiteY6" fmla="*/ 185201 h 4227683"/>
                    <a:gd name="connsiteX7" fmla="*/ 3692959 w 3697427"/>
                    <a:gd name="connsiteY7" fmla="*/ 222525 h 4227683"/>
                    <a:gd name="connsiteX8" fmla="*/ 3690519 w 3697427"/>
                    <a:gd name="connsiteY8" fmla="*/ 229143 h 4227683"/>
                    <a:gd name="connsiteX9" fmla="*/ 3690861 w 3697427"/>
                    <a:gd name="connsiteY9" fmla="*/ 229650 h 4227683"/>
                    <a:gd name="connsiteX10" fmla="*/ 3697375 w 3697427"/>
                    <a:gd name="connsiteY10" fmla="*/ 261914 h 4227683"/>
                    <a:gd name="connsiteX11" fmla="*/ 3697375 w 3697427"/>
                    <a:gd name="connsiteY11" fmla="*/ 4134736 h 4227683"/>
                    <a:gd name="connsiteX12" fmla="*/ 3614486 w 3697427"/>
                    <a:gd name="connsiteY12" fmla="*/ 4217625 h 4227683"/>
                    <a:gd name="connsiteX13" fmla="*/ 3531032 w 3697427"/>
                    <a:gd name="connsiteY13" fmla="*/ 4217625 h 4227683"/>
                    <a:gd name="connsiteX14" fmla="*/ 3489345 w 3697427"/>
                    <a:gd name="connsiteY14" fmla="*/ 4227683 h 4227683"/>
                    <a:gd name="connsiteX15" fmla="*/ 158198 w 3697427"/>
                    <a:gd name="connsiteY15" fmla="*/ 4227683 h 4227683"/>
                    <a:gd name="connsiteX16" fmla="*/ 0 w 3697427"/>
                    <a:gd name="connsiteY16" fmla="*/ 4068949 h 4227683"/>
                    <a:gd name="connsiteX17" fmla="*/ 0 w 3697427"/>
                    <a:gd name="connsiteY17" fmla="*/ 192859 h 4227683"/>
                    <a:gd name="connsiteX18" fmla="*/ 6385 w 3697427"/>
                    <a:gd name="connsiteY18" fmla="*/ 161231 h 4227683"/>
                    <a:gd name="connsiteX19" fmla="*/ 18535 w 3697427"/>
                    <a:gd name="connsiteY19" fmla="*/ 143212 h 4227683"/>
                    <a:gd name="connsiteX20" fmla="*/ 26619 w 3697427"/>
                    <a:gd name="connsiteY20" fmla="*/ 121193 h 4227683"/>
                    <a:gd name="connsiteX21" fmla="*/ 226457 w 3697427"/>
                    <a:gd name="connsiteY21" fmla="*/ 9200 h 4227683"/>
                    <a:gd name="connsiteX22" fmla="*/ 918130 w 3697427"/>
                    <a:gd name="connsiteY22" fmla="*/ 9200 h 4227683"/>
                    <a:gd name="connsiteX23" fmla="*/ 918129 w 3697427"/>
                    <a:gd name="connsiteY23" fmla="*/ 375936 h 4227683"/>
                    <a:gd name="connsiteX24" fmla="*/ 312521 w 3697427"/>
                    <a:gd name="connsiteY24" fmla="*/ 375936 h 4227683"/>
                    <a:gd name="connsiteX25" fmla="*/ 312521 w 3697427"/>
                    <a:gd name="connsiteY25" fmla="*/ 3850124 h 4227683"/>
                    <a:gd name="connsiteX26" fmla="*/ 3378573 w 3697427"/>
                    <a:gd name="connsiteY26" fmla="*/ 3850124 h 4227683"/>
                    <a:gd name="connsiteX27" fmla="*/ 3378573 w 3697427"/>
                    <a:gd name="connsiteY27" fmla="*/ 370402 h 4227683"/>
                    <a:gd name="connsiteX28" fmla="*/ 2776000 w 3697427"/>
                    <a:gd name="connsiteY28" fmla="*/ 370403 h 4227683"/>
                    <a:gd name="connsiteX29" fmla="*/ 2775999 w 3697427"/>
                    <a:gd name="connsiteY29" fmla="*/ 0 h 4227683"/>
                    <a:gd name="connsiteX0" fmla="*/ 3697427 w 3697427"/>
                    <a:gd name="connsiteY0" fmla="*/ 185201 h 4447021"/>
                    <a:gd name="connsiteX1" fmla="*/ 3697427 w 3697427"/>
                    <a:gd name="connsiteY1" fmla="*/ 185202 h 4447021"/>
                    <a:gd name="connsiteX2" fmla="*/ 3697427 w 3697427"/>
                    <a:gd name="connsiteY2" fmla="*/ 185201 h 4447021"/>
                    <a:gd name="connsiteX3" fmla="*/ 2775999 w 3697427"/>
                    <a:gd name="connsiteY3" fmla="*/ 0 h 4447021"/>
                    <a:gd name="connsiteX4" fmla="*/ 3477473 w 3697427"/>
                    <a:gd name="connsiteY4" fmla="*/ 0 h 4447021"/>
                    <a:gd name="connsiteX5" fmla="*/ 3692959 w 3697427"/>
                    <a:gd name="connsiteY5" fmla="*/ 147877 h 4447021"/>
                    <a:gd name="connsiteX6" fmla="*/ 3697427 w 3697427"/>
                    <a:gd name="connsiteY6" fmla="*/ 185201 h 4447021"/>
                    <a:gd name="connsiteX7" fmla="*/ 3692959 w 3697427"/>
                    <a:gd name="connsiteY7" fmla="*/ 222525 h 4447021"/>
                    <a:gd name="connsiteX8" fmla="*/ 3690519 w 3697427"/>
                    <a:gd name="connsiteY8" fmla="*/ 229143 h 4447021"/>
                    <a:gd name="connsiteX9" fmla="*/ 3690861 w 3697427"/>
                    <a:gd name="connsiteY9" fmla="*/ 229650 h 4447021"/>
                    <a:gd name="connsiteX10" fmla="*/ 3697375 w 3697427"/>
                    <a:gd name="connsiteY10" fmla="*/ 261914 h 4447021"/>
                    <a:gd name="connsiteX11" fmla="*/ 3697375 w 3697427"/>
                    <a:gd name="connsiteY11" fmla="*/ 4134736 h 4447021"/>
                    <a:gd name="connsiteX12" fmla="*/ 3531032 w 3697427"/>
                    <a:gd name="connsiteY12" fmla="*/ 4217625 h 4447021"/>
                    <a:gd name="connsiteX13" fmla="*/ 3489345 w 3697427"/>
                    <a:gd name="connsiteY13" fmla="*/ 4227683 h 4447021"/>
                    <a:gd name="connsiteX14" fmla="*/ 158198 w 3697427"/>
                    <a:gd name="connsiteY14" fmla="*/ 4227683 h 4447021"/>
                    <a:gd name="connsiteX15" fmla="*/ 0 w 3697427"/>
                    <a:gd name="connsiteY15" fmla="*/ 4068949 h 4447021"/>
                    <a:gd name="connsiteX16" fmla="*/ 0 w 3697427"/>
                    <a:gd name="connsiteY16" fmla="*/ 192859 h 4447021"/>
                    <a:gd name="connsiteX17" fmla="*/ 6385 w 3697427"/>
                    <a:gd name="connsiteY17" fmla="*/ 161231 h 4447021"/>
                    <a:gd name="connsiteX18" fmla="*/ 18535 w 3697427"/>
                    <a:gd name="connsiteY18" fmla="*/ 143212 h 4447021"/>
                    <a:gd name="connsiteX19" fmla="*/ 26619 w 3697427"/>
                    <a:gd name="connsiteY19" fmla="*/ 121193 h 4447021"/>
                    <a:gd name="connsiteX20" fmla="*/ 226457 w 3697427"/>
                    <a:gd name="connsiteY20" fmla="*/ 9200 h 4447021"/>
                    <a:gd name="connsiteX21" fmla="*/ 918130 w 3697427"/>
                    <a:gd name="connsiteY21" fmla="*/ 9200 h 4447021"/>
                    <a:gd name="connsiteX22" fmla="*/ 918129 w 3697427"/>
                    <a:gd name="connsiteY22" fmla="*/ 375936 h 4447021"/>
                    <a:gd name="connsiteX23" fmla="*/ 312521 w 3697427"/>
                    <a:gd name="connsiteY23" fmla="*/ 375936 h 4447021"/>
                    <a:gd name="connsiteX24" fmla="*/ 312521 w 3697427"/>
                    <a:gd name="connsiteY24" fmla="*/ 3850124 h 4447021"/>
                    <a:gd name="connsiteX25" fmla="*/ 3378573 w 3697427"/>
                    <a:gd name="connsiteY25" fmla="*/ 3850124 h 4447021"/>
                    <a:gd name="connsiteX26" fmla="*/ 3378573 w 3697427"/>
                    <a:gd name="connsiteY26" fmla="*/ 370402 h 4447021"/>
                    <a:gd name="connsiteX27" fmla="*/ 2776000 w 3697427"/>
                    <a:gd name="connsiteY27" fmla="*/ 370403 h 4447021"/>
                    <a:gd name="connsiteX28" fmla="*/ 2775999 w 3697427"/>
                    <a:gd name="connsiteY28" fmla="*/ 0 h 4447021"/>
                    <a:gd name="connsiteX0" fmla="*/ 3697427 w 3807994"/>
                    <a:gd name="connsiteY0" fmla="*/ 185201 h 4450753"/>
                    <a:gd name="connsiteX1" fmla="*/ 3697427 w 3807994"/>
                    <a:gd name="connsiteY1" fmla="*/ 185202 h 4450753"/>
                    <a:gd name="connsiteX2" fmla="*/ 3697427 w 3807994"/>
                    <a:gd name="connsiteY2" fmla="*/ 185201 h 4450753"/>
                    <a:gd name="connsiteX3" fmla="*/ 2775999 w 3807994"/>
                    <a:gd name="connsiteY3" fmla="*/ 0 h 4450753"/>
                    <a:gd name="connsiteX4" fmla="*/ 3477473 w 3807994"/>
                    <a:gd name="connsiteY4" fmla="*/ 0 h 4450753"/>
                    <a:gd name="connsiteX5" fmla="*/ 3692959 w 3807994"/>
                    <a:gd name="connsiteY5" fmla="*/ 147877 h 4450753"/>
                    <a:gd name="connsiteX6" fmla="*/ 3697427 w 3807994"/>
                    <a:gd name="connsiteY6" fmla="*/ 185201 h 4450753"/>
                    <a:gd name="connsiteX7" fmla="*/ 3692959 w 3807994"/>
                    <a:gd name="connsiteY7" fmla="*/ 222525 h 4450753"/>
                    <a:gd name="connsiteX8" fmla="*/ 3690519 w 3807994"/>
                    <a:gd name="connsiteY8" fmla="*/ 229143 h 4450753"/>
                    <a:gd name="connsiteX9" fmla="*/ 3690861 w 3807994"/>
                    <a:gd name="connsiteY9" fmla="*/ 229650 h 4450753"/>
                    <a:gd name="connsiteX10" fmla="*/ 3697375 w 3807994"/>
                    <a:gd name="connsiteY10" fmla="*/ 261914 h 4450753"/>
                    <a:gd name="connsiteX11" fmla="*/ 3697375 w 3807994"/>
                    <a:gd name="connsiteY11" fmla="*/ 4134736 h 4450753"/>
                    <a:gd name="connsiteX12" fmla="*/ 3489345 w 3807994"/>
                    <a:gd name="connsiteY12" fmla="*/ 4227683 h 4450753"/>
                    <a:gd name="connsiteX13" fmla="*/ 158198 w 3807994"/>
                    <a:gd name="connsiteY13" fmla="*/ 4227683 h 4450753"/>
                    <a:gd name="connsiteX14" fmla="*/ 0 w 3807994"/>
                    <a:gd name="connsiteY14" fmla="*/ 4068949 h 4450753"/>
                    <a:gd name="connsiteX15" fmla="*/ 0 w 3807994"/>
                    <a:gd name="connsiteY15" fmla="*/ 192859 h 4450753"/>
                    <a:gd name="connsiteX16" fmla="*/ 6385 w 3807994"/>
                    <a:gd name="connsiteY16" fmla="*/ 161231 h 4450753"/>
                    <a:gd name="connsiteX17" fmla="*/ 18535 w 3807994"/>
                    <a:gd name="connsiteY17" fmla="*/ 143212 h 4450753"/>
                    <a:gd name="connsiteX18" fmla="*/ 26619 w 3807994"/>
                    <a:gd name="connsiteY18" fmla="*/ 121193 h 4450753"/>
                    <a:gd name="connsiteX19" fmla="*/ 226457 w 3807994"/>
                    <a:gd name="connsiteY19" fmla="*/ 9200 h 4450753"/>
                    <a:gd name="connsiteX20" fmla="*/ 918130 w 3807994"/>
                    <a:gd name="connsiteY20" fmla="*/ 9200 h 4450753"/>
                    <a:gd name="connsiteX21" fmla="*/ 918129 w 3807994"/>
                    <a:gd name="connsiteY21" fmla="*/ 375936 h 4450753"/>
                    <a:gd name="connsiteX22" fmla="*/ 312521 w 3807994"/>
                    <a:gd name="connsiteY22" fmla="*/ 375936 h 4450753"/>
                    <a:gd name="connsiteX23" fmla="*/ 312521 w 3807994"/>
                    <a:gd name="connsiteY23" fmla="*/ 3850124 h 4450753"/>
                    <a:gd name="connsiteX24" fmla="*/ 3378573 w 3807994"/>
                    <a:gd name="connsiteY24" fmla="*/ 3850124 h 4450753"/>
                    <a:gd name="connsiteX25" fmla="*/ 3378573 w 3807994"/>
                    <a:gd name="connsiteY25" fmla="*/ 370402 h 4450753"/>
                    <a:gd name="connsiteX26" fmla="*/ 2776000 w 3807994"/>
                    <a:gd name="connsiteY26" fmla="*/ 370403 h 4450753"/>
                    <a:gd name="connsiteX27" fmla="*/ 2775999 w 3807994"/>
                    <a:gd name="connsiteY27" fmla="*/ 0 h 4450753"/>
                    <a:gd name="connsiteX0" fmla="*/ 3697427 w 3697427"/>
                    <a:gd name="connsiteY0" fmla="*/ 185201 h 4456904"/>
                    <a:gd name="connsiteX1" fmla="*/ 3697427 w 3697427"/>
                    <a:gd name="connsiteY1" fmla="*/ 185202 h 4456904"/>
                    <a:gd name="connsiteX2" fmla="*/ 3697427 w 3697427"/>
                    <a:gd name="connsiteY2" fmla="*/ 185201 h 4456904"/>
                    <a:gd name="connsiteX3" fmla="*/ 2775999 w 3697427"/>
                    <a:gd name="connsiteY3" fmla="*/ 0 h 4456904"/>
                    <a:gd name="connsiteX4" fmla="*/ 3477473 w 3697427"/>
                    <a:gd name="connsiteY4" fmla="*/ 0 h 4456904"/>
                    <a:gd name="connsiteX5" fmla="*/ 3692959 w 3697427"/>
                    <a:gd name="connsiteY5" fmla="*/ 147877 h 4456904"/>
                    <a:gd name="connsiteX6" fmla="*/ 3697427 w 3697427"/>
                    <a:gd name="connsiteY6" fmla="*/ 185201 h 4456904"/>
                    <a:gd name="connsiteX7" fmla="*/ 3692959 w 3697427"/>
                    <a:gd name="connsiteY7" fmla="*/ 222525 h 4456904"/>
                    <a:gd name="connsiteX8" fmla="*/ 3690519 w 3697427"/>
                    <a:gd name="connsiteY8" fmla="*/ 229143 h 4456904"/>
                    <a:gd name="connsiteX9" fmla="*/ 3690861 w 3697427"/>
                    <a:gd name="connsiteY9" fmla="*/ 229650 h 4456904"/>
                    <a:gd name="connsiteX10" fmla="*/ 3697375 w 3697427"/>
                    <a:gd name="connsiteY10" fmla="*/ 261914 h 4456904"/>
                    <a:gd name="connsiteX11" fmla="*/ 3697375 w 3697427"/>
                    <a:gd name="connsiteY11" fmla="*/ 4134736 h 4456904"/>
                    <a:gd name="connsiteX12" fmla="*/ 3489345 w 3697427"/>
                    <a:gd name="connsiteY12" fmla="*/ 4227683 h 4456904"/>
                    <a:gd name="connsiteX13" fmla="*/ 158198 w 3697427"/>
                    <a:gd name="connsiteY13" fmla="*/ 4227683 h 4456904"/>
                    <a:gd name="connsiteX14" fmla="*/ 0 w 3697427"/>
                    <a:gd name="connsiteY14" fmla="*/ 4068949 h 4456904"/>
                    <a:gd name="connsiteX15" fmla="*/ 0 w 3697427"/>
                    <a:gd name="connsiteY15" fmla="*/ 192859 h 4456904"/>
                    <a:gd name="connsiteX16" fmla="*/ 6385 w 3697427"/>
                    <a:gd name="connsiteY16" fmla="*/ 161231 h 4456904"/>
                    <a:gd name="connsiteX17" fmla="*/ 18535 w 3697427"/>
                    <a:gd name="connsiteY17" fmla="*/ 143212 h 4456904"/>
                    <a:gd name="connsiteX18" fmla="*/ 26619 w 3697427"/>
                    <a:gd name="connsiteY18" fmla="*/ 121193 h 4456904"/>
                    <a:gd name="connsiteX19" fmla="*/ 226457 w 3697427"/>
                    <a:gd name="connsiteY19" fmla="*/ 9200 h 4456904"/>
                    <a:gd name="connsiteX20" fmla="*/ 918130 w 3697427"/>
                    <a:gd name="connsiteY20" fmla="*/ 9200 h 4456904"/>
                    <a:gd name="connsiteX21" fmla="*/ 918129 w 3697427"/>
                    <a:gd name="connsiteY21" fmla="*/ 375936 h 4456904"/>
                    <a:gd name="connsiteX22" fmla="*/ 312521 w 3697427"/>
                    <a:gd name="connsiteY22" fmla="*/ 375936 h 4456904"/>
                    <a:gd name="connsiteX23" fmla="*/ 312521 w 3697427"/>
                    <a:gd name="connsiteY23" fmla="*/ 3850124 h 4456904"/>
                    <a:gd name="connsiteX24" fmla="*/ 3378573 w 3697427"/>
                    <a:gd name="connsiteY24" fmla="*/ 3850124 h 4456904"/>
                    <a:gd name="connsiteX25" fmla="*/ 3378573 w 3697427"/>
                    <a:gd name="connsiteY25" fmla="*/ 370402 h 4456904"/>
                    <a:gd name="connsiteX26" fmla="*/ 2776000 w 3697427"/>
                    <a:gd name="connsiteY26" fmla="*/ 370403 h 4456904"/>
                    <a:gd name="connsiteX27" fmla="*/ 2775999 w 3697427"/>
                    <a:gd name="connsiteY27" fmla="*/ 0 h 4456904"/>
                    <a:gd name="connsiteX0" fmla="*/ 3697427 w 3697427"/>
                    <a:gd name="connsiteY0" fmla="*/ 185201 h 4228790"/>
                    <a:gd name="connsiteX1" fmla="*/ 3697427 w 3697427"/>
                    <a:gd name="connsiteY1" fmla="*/ 185202 h 4228790"/>
                    <a:gd name="connsiteX2" fmla="*/ 3697427 w 3697427"/>
                    <a:gd name="connsiteY2" fmla="*/ 185201 h 4228790"/>
                    <a:gd name="connsiteX3" fmla="*/ 2775999 w 3697427"/>
                    <a:gd name="connsiteY3" fmla="*/ 0 h 4228790"/>
                    <a:gd name="connsiteX4" fmla="*/ 3477473 w 3697427"/>
                    <a:gd name="connsiteY4" fmla="*/ 0 h 4228790"/>
                    <a:gd name="connsiteX5" fmla="*/ 3692959 w 3697427"/>
                    <a:gd name="connsiteY5" fmla="*/ 147877 h 4228790"/>
                    <a:gd name="connsiteX6" fmla="*/ 3697427 w 3697427"/>
                    <a:gd name="connsiteY6" fmla="*/ 185201 h 4228790"/>
                    <a:gd name="connsiteX7" fmla="*/ 3692959 w 3697427"/>
                    <a:gd name="connsiteY7" fmla="*/ 222525 h 4228790"/>
                    <a:gd name="connsiteX8" fmla="*/ 3690519 w 3697427"/>
                    <a:gd name="connsiteY8" fmla="*/ 229143 h 4228790"/>
                    <a:gd name="connsiteX9" fmla="*/ 3690861 w 3697427"/>
                    <a:gd name="connsiteY9" fmla="*/ 229650 h 4228790"/>
                    <a:gd name="connsiteX10" fmla="*/ 3697375 w 3697427"/>
                    <a:gd name="connsiteY10" fmla="*/ 261914 h 4228790"/>
                    <a:gd name="connsiteX11" fmla="*/ 3697375 w 3697427"/>
                    <a:gd name="connsiteY11" fmla="*/ 4134736 h 4228790"/>
                    <a:gd name="connsiteX12" fmla="*/ 3489345 w 3697427"/>
                    <a:gd name="connsiteY12" fmla="*/ 4227683 h 4228790"/>
                    <a:gd name="connsiteX13" fmla="*/ 158198 w 3697427"/>
                    <a:gd name="connsiteY13" fmla="*/ 4227683 h 4228790"/>
                    <a:gd name="connsiteX14" fmla="*/ 0 w 3697427"/>
                    <a:gd name="connsiteY14" fmla="*/ 4068949 h 4228790"/>
                    <a:gd name="connsiteX15" fmla="*/ 0 w 3697427"/>
                    <a:gd name="connsiteY15" fmla="*/ 192859 h 4228790"/>
                    <a:gd name="connsiteX16" fmla="*/ 6385 w 3697427"/>
                    <a:gd name="connsiteY16" fmla="*/ 161231 h 4228790"/>
                    <a:gd name="connsiteX17" fmla="*/ 18535 w 3697427"/>
                    <a:gd name="connsiteY17" fmla="*/ 143212 h 4228790"/>
                    <a:gd name="connsiteX18" fmla="*/ 26619 w 3697427"/>
                    <a:gd name="connsiteY18" fmla="*/ 121193 h 4228790"/>
                    <a:gd name="connsiteX19" fmla="*/ 226457 w 3697427"/>
                    <a:gd name="connsiteY19" fmla="*/ 9200 h 4228790"/>
                    <a:gd name="connsiteX20" fmla="*/ 918130 w 3697427"/>
                    <a:gd name="connsiteY20" fmla="*/ 9200 h 4228790"/>
                    <a:gd name="connsiteX21" fmla="*/ 918129 w 3697427"/>
                    <a:gd name="connsiteY21" fmla="*/ 375936 h 4228790"/>
                    <a:gd name="connsiteX22" fmla="*/ 312521 w 3697427"/>
                    <a:gd name="connsiteY22" fmla="*/ 375936 h 4228790"/>
                    <a:gd name="connsiteX23" fmla="*/ 312521 w 3697427"/>
                    <a:gd name="connsiteY23" fmla="*/ 3850124 h 4228790"/>
                    <a:gd name="connsiteX24" fmla="*/ 3378573 w 3697427"/>
                    <a:gd name="connsiteY24" fmla="*/ 3850124 h 4228790"/>
                    <a:gd name="connsiteX25" fmla="*/ 3378573 w 3697427"/>
                    <a:gd name="connsiteY25" fmla="*/ 370402 h 4228790"/>
                    <a:gd name="connsiteX26" fmla="*/ 2776000 w 3697427"/>
                    <a:gd name="connsiteY26" fmla="*/ 370403 h 4228790"/>
                    <a:gd name="connsiteX27" fmla="*/ 2775999 w 3697427"/>
                    <a:gd name="connsiteY27" fmla="*/ 0 h 4228790"/>
                    <a:gd name="connsiteX0" fmla="*/ 3697427 w 3697427"/>
                    <a:gd name="connsiteY0" fmla="*/ 185201 h 4228790"/>
                    <a:gd name="connsiteX1" fmla="*/ 3697427 w 3697427"/>
                    <a:gd name="connsiteY1" fmla="*/ 185202 h 4228790"/>
                    <a:gd name="connsiteX2" fmla="*/ 3697427 w 3697427"/>
                    <a:gd name="connsiteY2" fmla="*/ 185201 h 4228790"/>
                    <a:gd name="connsiteX3" fmla="*/ 2775999 w 3697427"/>
                    <a:gd name="connsiteY3" fmla="*/ 0 h 4228790"/>
                    <a:gd name="connsiteX4" fmla="*/ 3477473 w 3697427"/>
                    <a:gd name="connsiteY4" fmla="*/ 0 h 4228790"/>
                    <a:gd name="connsiteX5" fmla="*/ 3692959 w 3697427"/>
                    <a:gd name="connsiteY5" fmla="*/ 147877 h 4228790"/>
                    <a:gd name="connsiteX6" fmla="*/ 3697427 w 3697427"/>
                    <a:gd name="connsiteY6" fmla="*/ 185201 h 4228790"/>
                    <a:gd name="connsiteX7" fmla="*/ 3692959 w 3697427"/>
                    <a:gd name="connsiteY7" fmla="*/ 222525 h 4228790"/>
                    <a:gd name="connsiteX8" fmla="*/ 3690519 w 3697427"/>
                    <a:gd name="connsiteY8" fmla="*/ 229143 h 4228790"/>
                    <a:gd name="connsiteX9" fmla="*/ 3690861 w 3697427"/>
                    <a:gd name="connsiteY9" fmla="*/ 229650 h 4228790"/>
                    <a:gd name="connsiteX10" fmla="*/ 3697375 w 3697427"/>
                    <a:gd name="connsiteY10" fmla="*/ 261914 h 4228790"/>
                    <a:gd name="connsiteX11" fmla="*/ 3697375 w 3697427"/>
                    <a:gd name="connsiteY11" fmla="*/ 4134736 h 4228790"/>
                    <a:gd name="connsiteX12" fmla="*/ 3489345 w 3697427"/>
                    <a:gd name="connsiteY12" fmla="*/ 4227683 h 4228790"/>
                    <a:gd name="connsiteX13" fmla="*/ 158198 w 3697427"/>
                    <a:gd name="connsiteY13" fmla="*/ 4227683 h 4228790"/>
                    <a:gd name="connsiteX14" fmla="*/ 0 w 3697427"/>
                    <a:gd name="connsiteY14" fmla="*/ 4068949 h 4228790"/>
                    <a:gd name="connsiteX15" fmla="*/ 0 w 3697427"/>
                    <a:gd name="connsiteY15" fmla="*/ 192859 h 4228790"/>
                    <a:gd name="connsiteX16" fmla="*/ 6385 w 3697427"/>
                    <a:gd name="connsiteY16" fmla="*/ 161231 h 4228790"/>
                    <a:gd name="connsiteX17" fmla="*/ 18535 w 3697427"/>
                    <a:gd name="connsiteY17" fmla="*/ 143212 h 4228790"/>
                    <a:gd name="connsiteX18" fmla="*/ 26619 w 3697427"/>
                    <a:gd name="connsiteY18" fmla="*/ 121193 h 4228790"/>
                    <a:gd name="connsiteX19" fmla="*/ 226457 w 3697427"/>
                    <a:gd name="connsiteY19" fmla="*/ 9200 h 4228790"/>
                    <a:gd name="connsiteX20" fmla="*/ 918130 w 3697427"/>
                    <a:gd name="connsiteY20" fmla="*/ 9200 h 4228790"/>
                    <a:gd name="connsiteX21" fmla="*/ 918129 w 3697427"/>
                    <a:gd name="connsiteY21" fmla="*/ 375936 h 4228790"/>
                    <a:gd name="connsiteX22" fmla="*/ 312521 w 3697427"/>
                    <a:gd name="connsiteY22" fmla="*/ 375936 h 4228790"/>
                    <a:gd name="connsiteX23" fmla="*/ 312521 w 3697427"/>
                    <a:gd name="connsiteY23" fmla="*/ 3850124 h 4228790"/>
                    <a:gd name="connsiteX24" fmla="*/ 3378573 w 3697427"/>
                    <a:gd name="connsiteY24" fmla="*/ 3850124 h 4228790"/>
                    <a:gd name="connsiteX25" fmla="*/ 3378573 w 3697427"/>
                    <a:gd name="connsiteY25" fmla="*/ 370402 h 4228790"/>
                    <a:gd name="connsiteX26" fmla="*/ 2776000 w 3697427"/>
                    <a:gd name="connsiteY26" fmla="*/ 370403 h 4228790"/>
                    <a:gd name="connsiteX27" fmla="*/ 2775999 w 3697427"/>
                    <a:gd name="connsiteY27" fmla="*/ 0 h 4228790"/>
                    <a:gd name="connsiteX0" fmla="*/ 3697427 w 3697519"/>
                    <a:gd name="connsiteY0" fmla="*/ 185201 h 4228790"/>
                    <a:gd name="connsiteX1" fmla="*/ 3697427 w 3697519"/>
                    <a:gd name="connsiteY1" fmla="*/ 185202 h 4228790"/>
                    <a:gd name="connsiteX2" fmla="*/ 3697427 w 3697519"/>
                    <a:gd name="connsiteY2" fmla="*/ 185201 h 4228790"/>
                    <a:gd name="connsiteX3" fmla="*/ 2775999 w 3697519"/>
                    <a:gd name="connsiteY3" fmla="*/ 0 h 4228790"/>
                    <a:gd name="connsiteX4" fmla="*/ 3477473 w 3697519"/>
                    <a:gd name="connsiteY4" fmla="*/ 0 h 4228790"/>
                    <a:gd name="connsiteX5" fmla="*/ 3692959 w 3697519"/>
                    <a:gd name="connsiteY5" fmla="*/ 147877 h 4228790"/>
                    <a:gd name="connsiteX6" fmla="*/ 3697427 w 3697519"/>
                    <a:gd name="connsiteY6" fmla="*/ 185201 h 4228790"/>
                    <a:gd name="connsiteX7" fmla="*/ 3692959 w 3697519"/>
                    <a:gd name="connsiteY7" fmla="*/ 222525 h 4228790"/>
                    <a:gd name="connsiteX8" fmla="*/ 3690519 w 3697519"/>
                    <a:gd name="connsiteY8" fmla="*/ 229143 h 4228790"/>
                    <a:gd name="connsiteX9" fmla="*/ 3690861 w 3697519"/>
                    <a:gd name="connsiteY9" fmla="*/ 229650 h 4228790"/>
                    <a:gd name="connsiteX10" fmla="*/ 3697375 w 3697519"/>
                    <a:gd name="connsiteY10" fmla="*/ 261914 h 4228790"/>
                    <a:gd name="connsiteX11" fmla="*/ 3697375 w 3697519"/>
                    <a:gd name="connsiteY11" fmla="*/ 4134736 h 4228790"/>
                    <a:gd name="connsiteX12" fmla="*/ 3489345 w 3697519"/>
                    <a:gd name="connsiteY12" fmla="*/ 4227683 h 4228790"/>
                    <a:gd name="connsiteX13" fmla="*/ 158198 w 3697519"/>
                    <a:gd name="connsiteY13" fmla="*/ 4227683 h 4228790"/>
                    <a:gd name="connsiteX14" fmla="*/ 0 w 3697519"/>
                    <a:gd name="connsiteY14" fmla="*/ 4068949 h 4228790"/>
                    <a:gd name="connsiteX15" fmla="*/ 0 w 3697519"/>
                    <a:gd name="connsiteY15" fmla="*/ 192859 h 4228790"/>
                    <a:gd name="connsiteX16" fmla="*/ 6385 w 3697519"/>
                    <a:gd name="connsiteY16" fmla="*/ 161231 h 4228790"/>
                    <a:gd name="connsiteX17" fmla="*/ 18535 w 3697519"/>
                    <a:gd name="connsiteY17" fmla="*/ 143212 h 4228790"/>
                    <a:gd name="connsiteX18" fmla="*/ 26619 w 3697519"/>
                    <a:gd name="connsiteY18" fmla="*/ 121193 h 4228790"/>
                    <a:gd name="connsiteX19" fmla="*/ 226457 w 3697519"/>
                    <a:gd name="connsiteY19" fmla="*/ 9200 h 4228790"/>
                    <a:gd name="connsiteX20" fmla="*/ 918130 w 3697519"/>
                    <a:gd name="connsiteY20" fmla="*/ 9200 h 4228790"/>
                    <a:gd name="connsiteX21" fmla="*/ 918129 w 3697519"/>
                    <a:gd name="connsiteY21" fmla="*/ 375936 h 4228790"/>
                    <a:gd name="connsiteX22" fmla="*/ 312521 w 3697519"/>
                    <a:gd name="connsiteY22" fmla="*/ 375936 h 4228790"/>
                    <a:gd name="connsiteX23" fmla="*/ 312521 w 3697519"/>
                    <a:gd name="connsiteY23" fmla="*/ 3850124 h 4228790"/>
                    <a:gd name="connsiteX24" fmla="*/ 3378573 w 3697519"/>
                    <a:gd name="connsiteY24" fmla="*/ 3850124 h 4228790"/>
                    <a:gd name="connsiteX25" fmla="*/ 3378573 w 3697519"/>
                    <a:gd name="connsiteY25" fmla="*/ 370402 h 4228790"/>
                    <a:gd name="connsiteX26" fmla="*/ 2776000 w 3697519"/>
                    <a:gd name="connsiteY26" fmla="*/ 370403 h 4228790"/>
                    <a:gd name="connsiteX27" fmla="*/ 2775999 w 3697519"/>
                    <a:gd name="connsiteY27" fmla="*/ 0 h 4228790"/>
                    <a:gd name="connsiteX0" fmla="*/ 3697427 w 3697570"/>
                    <a:gd name="connsiteY0" fmla="*/ 185201 h 4227689"/>
                    <a:gd name="connsiteX1" fmla="*/ 3697427 w 3697570"/>
                    <a:gd name="connsiteY1" fmla="*/ 185202 h 4227689"/>
                    <a:gd name="connsiteX2" fmla="*/ 3697427 w 3697570"/>
                    <a:gd name="connsiteY2" fmla="*/ 185201 h 4227689"/>
                    <a:gd name="connsiteX3" fmla="*/ 2775999 w 3697570"/>
                    <a:gd name="connsiteY3" fmla="*/ 0 h 4227689"/>
                    <a:gd name="connsiteX4" fmla="*/ 3477473 w 3697570"/>
                    <a:gd name="connsiteY4" fmla="*/ 0 h 4227689"/>
                    <a:gd name="connsiteX5" fmla="*/ 3692959 w 3697570"/>
                    <a:gd name="connsiteY5" fmla="*/ 147877 h 4227689"/>
                    <a:gd name="connsiteX6" fmla="*/ 3697427 w 3697570"/>
                    <a:gd name="connsiteY6" fmla="*/ 185201 h 4227689"/>
                    <a:gd name="connsiteX7" fmla="*/ 3692959 w 3697570"/>
                    <a:gd name="connsiteY7" fmla="*/ 222525 h 4227689"/>
                    <a:gd name="connsiteX8" fmla="*/ 3690519 w 3697570"/>
                    <a:gd name="connsiteY8" fmla="*/ 229143 h 4227689"/>
                    <a:gd name="connsiteX9" fmla="*/ 3690861 w 3697570"/>
                    <a:gd name="connsiteY9" fmla="*/ 229650 h 4227689"/>
                    <a:gd name="connsiteX10" fmla="*/ 3697375 w 3697570"/>
                    <a:gd name="connsiteY10" fmla="*/ 261914 h 4227689"/>
                    <a:gd name="connsiteX11" fmla="*/ 3697375 w 3697570"/>
                    <a:gd name="connsiteY11" fmla="*/ 4134736 h 4227689"/>
                    <a:gd name="connsiteX12" fmla="*/ 3489345 w 3697570"/>
                    <a:gd name="connsiteY12" fmla="*/ 4227683 h 4227689"/>
                    <a:gd name="connsiteX13" fmla="*/ 158198 w 3697570"/>
                    <a:gd name="connsiteY13" fmla="*/ 4227683 h 4227689"/>
                    <a:gd name="connsiteX14" fmla="*/ 0 w 3697570"/>
                    <a:gd name="connsiteY14" fmla="*/ 4068949 h 4227689"/>
                    <a:gd name="connsiteX15" fmla="*/ 0 w 3697570"/>
                    <a:gd name="connsiteY15" fmla="*/ 192859 h 4227689"/>
                    <a:gd name="connsiteX16" fmla="*/ 6385 w 3697570"/>
                    <a:gd name="connsiteY16" fmla="*/ 161231 h 4227689"/>
                    <a:gd name="connsiteX17" fmla="*/ 18535 w 3697570"/>
                    <a:gd name="connsiteY17" fmla="*/ 143212 h 4227689"/>
                    <a:gd name="connsiteX18" fmla="*/ 26619 w 3697570"/>
                    <a:gd name="connsiteY18" fmla="*/ 121193 h 4227689"/>
                    <a:gd name="connsiteX19" fmla="*/ 226457 w 3697570"/>
                    <a:gd name="connsiteY19" fmla="*/ 9200 h 4227689"/>
                    <a:gd name="connsiteX20" fmla="*/ 918130 w 3697570"/>
                    <a:gd name="connsiteY20" fmla="*/ 9200 h 4227689"/>
                    <a:gd name="connsiteX21" fmla="*/ 918129 w 3697570"/>
                    <a:gd name="connsiteY21" fmla="*/ 375936 h 4227689"/>
                    <a:gd name="connsiteX22" fmla="*/ 312521 w 3697570"/>
                    <a:gd name="connsiteY22" fmla="*/ 375936 h 4227689"/>
                    <a:gd name="connsiteX23" fmla="*/ 312521 w 3697570"/>
                    <a:gd name="connsiteY23" fmla="*/ 3850124 h 4227689"/>
                    <a:gd name="connsiteX24" fmla="*/ 3378573 w 3697570"/>
                    <a:gd name="connsiteY24" fmla="*/ 3850124 h 4227689"/>
                    <a:gd name="connsiteX25" fmla="*/ 3378573 w 3697570"/>
                    <a:gd name="connsiteY25" fmla="*/ 370402 h 4227689"/>
                    <a:gd name="connsiteX26" fmla="*/ 2776000 w 3697570"/>
                    <a:gd name="connsiteY26" fmla="*/ 370403 h 4227689"/>
                    <a:gd name="connsiteX27" fmla="*/ 2775999 w 3697570"/>
                    <a:gd name="connsiteY27" fmla="*/ 0 h 4227689"/>
                    <a:gd name="connsiteX0" fmla="*/ 3697427 w 3697570"/>
                    <a:gd name="connsiteY0" fmla="*/ 185201 h 4227703"/>
                    <a:gd name="connsiteX1" fmla="*/ 3697427 w 3697570"/>
                    <a:gd name="connsiteY1" fmla="*/ 185202 h 4227703"/>
                    <a:gd name="connsiteX2" fmla="*/ 3697427 w 3697570"/>
                    <a:gd name="connsiteY2" fmla="*/ 185201 h 4227703"/>
                    <a:gd name="connsiteX3" fmla="*/ 2775999 w 3697570"/>
                    <a:gd name="connsiteY3" fmla="*/ 0 h 4227703"/>
                    <a:gd name="connsiteX4" fmla="*/ 3477473 w 3697570"/>
                    <a:gd name="connsiteY4" fmla="*/ 0 h 4227703"/>
                    <a:gd name="connsiteX5" fmla="*/ 3692959 w 3697570"/>
                    <a:gd name="connsiteY5" fmla="*/ 147877 h 4227703"/>
                    <a:gd name="connsiteX6" fmla="*/ 3697427 w 3697570"/>
                    <a:gd name="connsiteY6" fmla="*/ 185201 h 4227703"/>
                    <a:gd name="connsiteX7" fmla="*/ 3692959 w 3697570"/>
                    <a:gd name="connsiteY7" fmla="*/ 222525 h 4227703"/>
                    <a:gd name="connsiteX8" fmla="*/ 3690519 w 3697570"/>
                    <a:gd name="connsiteY8" fmla="*/ 229143 h 4227703"/>
                    <a:gd name="connsiteX9" fmla="*/ 3690861 w 3697570"/>
                    <a:gd name="connsiteY9" fmla="*/ 229650 h 4227703"/>
                    <a:gd name="connsiteX10" fmla="*/ 3697375 w 3697570"/>
                    <a:gd name="connsiteY10" fmla="*/ 261914 h 4227703"/>
                    <a:gd name="connsiteX11" fmla="*/ 3697375 w 3697570"/>
                    <a:gd name="connsiteY11" fmla="*/ 4134736 h 4227703"/>
                    <a:gd name="connsiteX12" fmla="*/ 3489345 w 3697570"/>
                    <a:gd name="connsiteY12" fmla="*/ 4227683 h 4227703"/>
                    <a:gd name="connsiteX13" fmla="*/ 158198 w 3697570"/>
                    <a:gd name="connsiteY13" fmla="*/ 4227683 h 4227703"/>
                    <a:gd name="connsiteX14" fmla="*/ 0 w 3697570"/>
                    <a:gd name="connsiteY14" fmla="*/ 4068949 h 4227703"/>
                    <a:gd name="connsiteX15" fmla="*/ 0 w 3697570"/>
                    <a:gd name="connsiteY15" fmla="*/ 192859 h 4227703"/>
                    <a:gd name="connsiteX16" fmla="*/ 6385 w 3697570"/>
                    <a:gd name="connsiteY16" fmla="*/ 161231 h 4227703"/>
                    <a:gd name="connsiteX17" fmla="*/ 18535 w 3697570"/>
                    <a:gd name="connsiteY17" fmla="*/ 143212 h 4227703"/>
                    <a:gd name="connsiteX18" fmla="*/ 26619 w 3697570"/>
                    <a:gd name="connsiteY18" fmla="*/ 121193 h 4227703"/>
                    <a:gd name="connsiteX19" fmla="*/ 226457 w 3697570"/>
                    <a:gd name="connsiteY19" fmla="*/ 9200 h 4227703"/>
                    <a:gd name="connsiteX20" fmla="*/ 918130 w 3697570"/>
                    <a:gd name="connsiteY20" fmla="*/ 9200 h 4227703"/>
                    <a:gd name="connsiteX21" fmla="*/ 918129 w 3697570"/>
                    <a:gd name="connsiteY21" fmla="*/ 375936 h 4227703"/>
                    <a:gd name="connsiteX22" fmla="*/ 312521 w 3697570"/>
                    <a:gd name="connsiteY22" fmla="*/ 375936 h 4227703"/>
                    <a:gd name="connsiteX23" fmla="*/ 312521 w 3697570"/>
                    <a:gd name="connsiteY23" fmla="*/ 3850124 h 4227703"/>
                    <a:gd name="connsiteX24" fmla="*/ 3378573 w 3697570"/>
                    <a:gd name="connsiteY24" fmla="*/ 3850124 h 4227703"/>
                    <a:gd name="connsiteX25" fmla="*/ 3378573 w 3697570"/>
                    <a:gd name="connsiteY25" fmla="*/ 370402 h 4227703"/>
                    <a:gd name="connsiteX26" fmla="*/ 2776000 w 3697570"/>
                    <a:gd name="connsiteY26" fmla="*/ 370403 h 4227703"/>
                    <a:gd name="connsiteX27" fmla="*/ 2775999 w 3697570"/>
                    <a:gd name="connsiteY27" fmla="*/ 0 h 4227703"/>
                    <a:gd name="connsiteX0" fmla="*/ 3697427 w 3697570"/>
                    <a:gd name="connsiteY0" fmla="*/ 185201 h 4227703"/>
                    <a:gd name="connsiteX1" fmla="*/ 3697427 w 3697570"/>
                    <a:gd name="connsiteY1" fmla="*/ 185202 h 4227703"/>
                    <a:gd name="connsiteX2" fmla="*/ 3697427 w 3697570"/>
                    <a:gd name="connsiteY2" fmla="*/ 185201 h 4227703"/>
                    <a:gd name="connsiteX3" fmla="*/ 2775999 w 3697570"/>
                    <a:gd name="connsiteY3" fmla="*/ 0 h 4227703"/>
                    <a:gd name="connsiteX4" fmla="*/ 3477473 w 3697570"/>
                    <a:gd name="connsiteY4" fmla="*/ 0 h 4227703"/>
                    <a:gd name="connsiteX5" fmla="*/ 3692959 w 3697570"/>
                    <a:gd name="connsiteY5" fmla="*/ 147877 h 4227703"/>
                    <a:gd name="connsiteX6" fmla="*/ 3697427 w 3697570"/>
                    <a:gd name="connsiteY6" fmla="*/ 185201 h 4227703"/>
                    <a:gd name="connsiteX7" fmla="*/ 3692959 w 3697570"/>
                    <a:gd name="connsiteY7" fmla="*/ 222525 h 4227703"/>
                    <a:gd name="connsiteX8" fmla="*/ 3690519 w 3697570"/>
                    <a:gd name="connsiteY8" fmla="*/ 229143 h 4227703"/>
                    <a:gd name="connsiteX9" fmla="*/ 3690861 w 3697570"/>
                    <a:gd name="connsiteY9" fmla="*/ 229650 h 4227703"/>
                    <a:gd name="connsiteX10" fmla="*/ 3697375 w 3697570"/>
                    <a:gd name="connsiteY10" fmla="*/ 261914 h 4227703"/>
                    <a:gd name="connsiteX11" fmla="*/ 3697375 w 3697570"/>
                    <a:gd name="connsiteY11" fmla="*/ 4134736 h 4227703"/>
                    <a:gd name="connsiteX12" fmla="*/ 3489345 w 3697570"/>
                    <a:gd name="connsiteY12" fmla="*/ 4227683 h 4227703"/>
                    <a:gd name="connsiteX13" fmla="*/ 158198 w 3697570"/>
                    <a:gd name="connsiteY13" fmla="*/ 4227683 h 4227703"/>
                    <a:gd name="connsiteX14" fmla="*/ 0 w 3697570"/>
                    <a:gd name="connsiteY14" fmla="*/ 4068949 h 4227703"/>
                    <a:gd name="connsiteX15" fmla="*/ 0 w 3697570"/>
                    <a:gd name="connsiteY15" fmla="*/ 192859 h 4227703"/>
                    <a:gd name="connsiteX16" fmla="*/ 6385 w 3697570"/>
                    <a:gd name="connsiteY16" fmla="*/ 161231 h 4227703"/>
                    <a:gd name="connsiteX17" fmla="*/ 18535 w 3697570"/>
                    <a:gd name="connsiteY17" fmla="*/ 143212 h 4227703"/>
                    <a:gd name="connsiteX18" fmla="*/ 26619 w 3697570"/>
                    <a:gd name="connsiteY18" fmla="*/ 121193 h 4227703"/>
                    <a:gd name="connsiteX19" fmla="*/ 226457 w 3697570"/>
                    <a:gd name="connsiteY19" fmla="*/ 9200 h 4227703"/>
                    <a:gd name="connsiteX20" fmla="*/ 918130 w 3697570"/>
                    <a:gd name="connsiteY20" fmla="*/ 9200 h 4227703"/>
                    <a:gd name="connsiteX21" fmla="*/ 918129 w 3697570"/>
                    <a:gd name="connsiteY21" fmla="*/ 375936 h 4227703"/>
                    <a:gd name="connsiteX22" fmla="*/ 312521 w 3697570"/>
                    <a:gd name="connsiteY22" fmla="*/ 375936 h 4227703"/>
                    <a:gd name="connsiteX23" fmla="*/ 312521 w 3697570"/>
                    <a:gd name="connsiteY23" fmla="*/ 3850124 h 4227703"/>
                    <a:gd name="connsiteX24" fmla="*/ 3378573 w 3697570"/>
                    <a:gd name="connsiteY24" fmla="*/ 3850124 h 4227703"/>
                    <a:gd name="connsiteX25" fmla="*/ 3378573 w 3697570"/>
                    <a:gd name="connsiteY25" fmla="*/ 370402 h 4227703"/>
                    <a:gd name="connsiteX26" fmla="*/ 2776000 w 3697570"/>
                    <a:gd name="connsiteY26" fmla="*/ 370403 h 4227703"/>
                    <a:gd name="connsiteX27" fmla="*/ 2775999 w 3697570"/>
                    <a:gd name="connsiteY27" fmla="*/ 0 h 4227703"/>
                    <a:gd name="connsiteX0" fmla="*/ 3697427 w 3697570"/>
                    <a:gd name="connsiteY0" fmla="*/ 185201 h 4227703"/>
                    <a:gd name="connsiteX1" fmla="*/ 3697427 w 3697570"/>
                    <a:gd name="connsiteY1" fmla="*/ 185202 h 4227703"/>
                    <a:gd name="connsiteX2" fmla="*/ 3697427 w 3697570"/>
                    <a:gd name="connsiteY2" fmla="*/ 185201 h 4227703"/>
                    <a:gd name="connsiteX3" fmla="*/ 2775999 w 3697570"/>
                    <a:gd name="connsiteY3" fmla="*/ 0 h 4227703"/>
                    <a:gd name="connsiteX4" fmla="*/ 3477473 w 3697570"/>
                    <a:gd name="connsiteY4" fmla="*/ 0 h 4227703"/>
                    <a:gd name="connsiteX5" fmla="*/ 3692959 w 3697570"/>
                    <a:gd name="connsiteY5" fmla="*/ 147877 h 4227703"/>
                    <a:gd name="connsiteX6" fmla="*/ 3697427 w 3697570"/>
                    <a:gd name="connsiteY6" fmla="*/ 185201 h 4227703"/>
                    <a:gd name="connsiteX7" fmla="*/ 3692959 w 3697570"/>
                    <a:gd name="connsiteY7" fmla="*/ 222525 h 4227703"/>
                    <a:gd name="connsiteX8" fmla="*/ 3690519 w 3697570"/>
                    <a:gd name="connsiteY8" fmla="*/ 229143 h 4227703"/>
                    <a:gd name="connsiteX9" fmla="*/ 3690861 w 3697570"/>
                    <a:gd name="connsiteY9" fmla="*/ 229650 h 4227703"/>
                    <a:gd name="connsiteX10" fmla="*/ 3697375 w 3697570"/>
                    <a:gd name="connsiteY10" fmla="*/ 261914 h 4227703"/>
                    <a:gd name="connsiteX11" fmla="*/ 3697375 w 3697570"/>
                    <a:gd name="connsiteY11" fmla="*/ 4134736 h 4227703"/>
                    <a:gd name="connsiteX12" fmla="*/ 3489345 w 3697570"/>
                    <a:gd name="connsiteY12" fmla="*/ 4227683 h 4227703"/>
                    <a:gd name="connsiteX13" fmla="*/ 158198 w 3697570"/>
                    <a:gd name="connsiteY13" fmla="*/ 4227683 h 4227703"/>
                    <a:gd name="connsiteX14" fmla="*/ 0 w 3697570"/>
                    <a:gd name="connsiteY14" fmla="*/ 4068949 h 4227703"/>
                    <a:gd name="connsiteX15" fmla="*/ 0 w 3697570"/>
                    <a:gd name="connsiteY15" fmla="*/ 192859 h 4227703"/>
                    <a:gd name="connsiteX16" fmla="*/ 6385 w 3697570"/>
                    <a:gd name="connsiteY16" fmla="*/ 161231 h 4227703"/>
                    <a:gd name="connsiteX17" fmla="*/ 18535 w 3697570"/>
                    <a:gd name="connsiteY17" fmla="*/ 143212 h 4227703"/>
                    <a:gd name="connsiteX18" fmla="*/ 26619 w 3697570"/>
                    <a:gd name="connsiteY18" fmla="*/ 121193 h 4227703"/>
                    <a:gd name="connsiteX19" fmla="*/ 226457 w 3697570"/>
                    <a:gd name="connsiteY19" fmla="*/ 9200 h 4227703"/>
                    <a:gd name="connsiteX20" fmla="*/ 918130 w 3697570"/>
                    <a:gd name="connsiteY20" fmla="*/ 9200 h 4227703"/>
                    <a:gd name="connsiteX21" fmla="*/ 918129 w 3697570"/>
                    <a:gd name="connsiteY21" fmla="*/ 375936 h 4227703"/>
                    <a:gd name="connsiteX22" fmla="*/ 312521 w 3697570"/>
                    <a:gd name="connsiteY22" fmla="*/ 375936 h 4227703"/>
                    <a:gd name="connsiteX23" fmla="*/ 312521 w 3697570"/>
                    <a:gd name="connsiteY23" fmla="*/ 3850124 h 4227703"/>
                    <a:gd name="connsiteX24" fmla="*/ 3378573 w 3697570"/>
                    <a:gd name="connsiteY24" fmla="*/ 3850124 h 4227703"/>
                    <a:gd name="connsiteX25" fmla="*/ 3378573 w 3697570"/>
                    <a:gd name="connsiteY25" fmla="*/ 370402 h 4227703"/>
                    <a:gd name="connsiteX26" fmla="*/ 2776000 w 3697570"/>
                    <a:gd name="connsiteY26" fmla="*/ 370403 h 4227703"/>
                    <a:gd name="connsiteX27" fmla="*/ 2775999 w 3697570"/>
                    <a:gd name="connsiteY27" fmla="*/ 0 h 4227703"/>
                    <a:gd name="connsiteX0" fmla="*/ 3697427 w 3697570"/>
                    <a:gd name="connsiteY0" fmla="*/ 185201 h 4227703"/>
                    <a:gd name="connsiteX1" fmla="*/ 3697427 w 3697570"/>
                    <a:gd name="connsiteY1" fmla="*/ 185202 h 4227703"/>
                    <a:gd name="connsiteX2" fmla="*/ 3697427 w 3697570"/>
                    <a:gd name="connsiteY2" fmla="*/ 185201 h 4227703"/>
                    <a:gd name="connsiteX3" fmla="*/ 2775999 w 3697570"/>
                    <a:gd name="connsiteY3" fmla="*/ 0 h 4227703"/>
                    <a:gd name="connsiteX4" fmla="*/ 3477473 w 3697570"/>
                    <a:gd name="connsiteY4" fmla="*/ 0 h 4227703"/>
                    <a:gd name="connsiteX5" fmla="*/ 3692959 w 3697570"/>
                    <a:gd name="connsiteY5" fmla="*/ 147877 h 4227703"/>
                    <a:gd name="connsiteX6" fmla="*/ 3697427 w 3697570"/>
                    <a:gd name="connsiteY6" fmla="*/ 185201 h 4227703"/>
                    <a:gd name="connsiteX7" fmla="*/ 3692959 w 3697570"/>
                    <a:gd name="connsiteY7" fmla="*/ 222525 h 4227703"/>
                    <a:gd name="connsiteX8" fmla="*/ 3690519 w 3697570"/>
                    <a:gd name="connsiteY8" fmla="*/ 229143 h 4227703"/>
                    <a:gd name="connsiteX9" fmla="*/ 3690861 w 3697570"/>
                    <a:gd name="connsiteY9" fmla="*/ 229650 h 4227703"/>
                    <a:gd name="connsiteX10" fmla="*/ 3697375 w 3697570"/>
                    <a:gd name="connsiteY10" fmla="*/ 261914 h 4227703"/>
                    <a:gd name="connsiteX11" fmla="*/ 3697375 w 3697570"/>
                    <a:gd name="connsiteY11" fmla="*/ 4134736 h 4227703"/>
                    <a:gd name="connsiteX12" fmla="*/ 3489345 w 3697570"/>
                    <a:gd name="connsiteY12" fmla="*/ 4227683 h 4227703"/>
                    <a:gd name="connsiteX13" fmla="*/ 158198 w 3697570"/>
                    <a:gd name="connsiteY13" fmla="*/ 4227683 h 4227703"/>
                    <a:gd name="connsiteX14" fmla="*/ 0 w 3697570"/>
                    <a:gd name="connsiteY14" fmla="*/ 4068949 h 4227703"/>
                    <a:gd name="connsiteX15" fmla="*/ 0 w 3697570"/>
                    <a:gd name="connsiteY15" fmla="*/ 192859 h 4227703"/>
                    <a:gd name="connsiteX16" fmla="*/ 6385 w 3697570"/>
                    <a:gd name="connsiteY16" fmla="*/ 161231 h 4227703"/>
                    <a:gd name="connsiteX17" fmla="*/ 18535 w 3697570"/>
                    <a:gd name="connsiteY17" fmla="*/ 143212 h 4227703"/>
                    <a:gd name="connsiteX18" fmla="*/ 26619 w 3697570"/>
                    <a:gd name="connsiteY18" fmla="*/ 121193 h 4227703"/>
                    <a:gd name="connsiteX19" fmla="*/ 226457 w 3697570"/>
                    <a:gd name="connsiteY19" fmla="*/ 9200 h 4227703"/>
                    <a:gd name="connsiteX20" fmla="*/ 918130 w 3697570"/>
                    <a:gd name="connsiteY20" fmla="*/ 9200 h 4227703"/>
                    <a:gd name="connsiteX21" fmla="*/ 918129 w 3697570"/>
                    <a:gd name="connsiteY21" fmla="*/ 375936 h 4227703"/>
                    <a:gd name="connsiteX22" fmla="*/ 312521 w 3697570"/>
                    <a:gd name="connsiteY22" fmla="*/ 375936 h 4227703"/>
                    <a:gd name="connsiteX23" fmla="*/ 312521 w 3697570"/>
                    <a:gd name="connsiteY23" fmla="*/ 3850124 h 4227703"/>
                    <a:gd name="connsiteX24" fmla="*/ 3378573 w 3697570"/>
                    <a:gd name="connsiteY24" fmla="*/ 3850124 h 4227703"/>
                    <a:gd name="connsiteX25" fmla="*/ 3378573 w 3697570"/>
                    <a:gd name="connsiteY25" fmla="*/ 370402 h 4227703"/>
                    <a:gd name="connsiteX26" fmla="*/ 2776000 w 3697570"/>
                    <a:gd name="connsiteY26" fmla="*/ 370403 h 4227703"/>
                    <a:gd name="connsiteX27" fmla="*/ 2775999 w 3697570"/>
                    <a:gd name="connsiteY27" fmla="*/ 0 h 4227703"/>
                    <a:gd name="connsiteX0" fmla="*/ 3697427 w 3697570"/>
                    <a:gd name="connsiteY0" fmla="*/ 185201 h 4227703"/>
                    <a:gd name="connsiteX1" fmla="*/ 3697427 w 3697570"/>
                    <a:gd name="connsiteY1" fmla="*/ 185202 h 4227703"/>
                    <a:gd name="connsiteX2" fmla="*/ 3697427 w 3697570"/>
                    <a:gd name="connsiteY2" fmla="*/ 185201 h 4227703"/>
                    <a:gd name="connsiteX3" fmla="*/ 2775999 w 3697570"/>
                    <a:gd name="connsiteY3" fmla="*/ 0 h 4227703"/>
                    <a:gd name="connsiteX4" fmla="*/ 3477473 w 3697570"/>
                    <a:gd name="connsiteY4" fmla="*/ 0 h 4227703"/>
                    <a:gd name="connsiteX5" fmla="*/ 3692959 w 3697570"/>
                    <a:gd name="connsiteY5" fmla="*/ 147877 h 4227703"/>
                    <a:gd name="connsiteX6" fmla="*/ 3692959 w 3697570"/>
                    <a:gd name="connsiteY6" fmla="*/ 222525 h 4227703"/>
                    <a:gd name="connsiteX7" fmla="*/ 3690519 w 3697570"/>
                    <a:gd name="connsiteY7" fmla="*/ 229143 h 4227703"/>
                    <a:gd name="connsiteX8" fmla="*/ 3690861 w 3697570"/>
                    <a:gd name="connsiteY8" fmla="*/ 229650 h 4227703"/>
                    <a:gd name="connsiteX9" fmla="*/ 3697375 w 3697570"/>
                    <a:gd name="connsiteY9" fmla="*/ 261914 h 4227703"/>
                    <a:gd name="connsiteX10" fmla="*/ 3697375 w 3697570"/>
                    <a:gd name="connsiteY10" fmla="*/ 4134736 h 4227703"/>
                    <a:gd name="connsiteX11" fmla="*/ 3489345 w 3697570"/>
                    <a:gd name="connsiteY11" fmla="*/ 4227683 h 4227703"/>
                    <a:gd name="connsiteX12" fmla="*/ 158198 w 3697570"/>
                    <a:gd name="connsiteY12" fmla="*/ 4227683 h 4227703"/>
                    <a:gd name="connsiteX13" fmla="*/ 0 w 3697570"/>
                    <a:gd name="connsiteY13" fmla="*/ 4068949 h 4227703"/>
                    <a:gd name="connsiteX14" fmla="*/ 0 w 3697570"/>
                    <a:gd name="connsiteY14" fmla="*/ 192859 h 4227703"/>
                    <a:gd name="connsiteX15" fmla="*/ 6385 w 3697570"/>
                    <a:gd name="connsiteY15" fmla="*/ 161231 h 4227703"/>
                    <a:gd name="connsiteX16" fmla="*/ 18535 w 3697570"/>
                    <a:gd name="connsiteY16" fmla="*/ 143212 h 4227703"/>
                    <a:gd name="connsiteX17" fmla="*/ 26619 w 3697570"/>
                    <a:gd name="connsiteY17" fmla="*/ 121193 h 4227703"/>
                    <a:gd name="connsiteX18" fmla="*/ 226457 w 3697570"/>
                    <a:gd name="connsiteY18" fmla="*/ 9200 h 4227703"/>
                    <a:gd name="connsiteX19" fmla="*/ 918130 w 3697570"/>
                    <a:gd name="connsiteY19" fmla="*/ 9200 h 4227703"/>
                    <a:gd name="connsiteX20" fmla="*/ 918129 w 3697570"/>
                    <a:gd name="connsiteY20" fmla="*/ 375936 h 4227703"/>
                    <a:gd name="connsiteX21" fmla="*/ 312521 w 3697570"/>
                    <a:gd name="connsiteY21" fmla="*/ 375936 h 4227703"/>
                    <a:gd name="connsiteX22" fmla="*/ 312521 w 3697570"/>
                    <a:gd name="connsiteY22" fmla="*/ 3850124 h 4227703"/>
                    <a:gd name="connsiteX23" fmla="*/ 3378573 w 3697570"/>
                    <a:gd name="connsiteY23" fmla="*/ 3850124 h 4227703"/>
                    <a:gd name="connsiteX24" fmla="*/ 3378573 w 3697570"/>
                    <a:gd name="connsiteY24" fmla="*/ 370402 h 4227703"/>
                    <a:gd name="connsiteX25" fmla="*/ 2776000 w 3697570"/>
                    <a:gd name="connsiteY25" fmla="*/ 370403 h 4227703"/>
                    <a:gd name="connsiteX26" fmla="*/ 2775999 w 3697570"/>
                    <a:gd name="connsiteY26" fmla="*/ 0 h 4227703"/>
                    <a:gd name="connsiteX0" fmla="*/ 2775999 w 3697570"/>
                    <a:gd name="connsiteY0" fmla="*/ 0 h 4227703"/>
                    <a:gd name="connsiteX1" fmla="*/ 3477473 w 3697570"/>
                    <a:gd name="connsiteY1" fmla="*/ 0 h 4227703"/>
                    <a:gd name="connsiteX2" fmla="*/ 3692959 w 3697570"/>
                    <a:gd name="connsiteY2" fmla="*/ 147877 h 4227703"/>
                    <a:gd name="connsiteX3" fmla="*/ 3692959 w 3697570"/>
                    <a:gd name="connsiteY3" fmla="*/ 222525 h 4227703"/>
                    <a:gd name="connsiteX4" fmla="*/ 3690519 w 3697570"/>
                    <a:gd name="connsiteY4" fmla="*/ 229143 h 4227703"/>
                    <a:gd name="connsiteX5" fmla="*/ 3690861 w 3697570"/>
                    <a:gd name="connsiteY5" fmla="*/ 229650 h 4227703"/>
                    <a:gd name="connsiteX6" fmla="*/ 3697375 w 3697570"/>
                    <a:gd name="connsiteY6" fmla="*/ 261914 h 4227703"/>
                    <a:gd name="connsiteX7" fmla="*/ 3697375 w 3697570"/>
                    <a:gd name="connsiteY7" fmla="*/ 4134736 h 4227703"/>
                    <a:gd name="connsiteX8" fmla="*/ 3489345 w 3697570"/>
                    <a:gd name="connsiteY8" fmla="*/ 4227683 h 4227703"/>
                    <a:gd name="connsiteX9" fmla="*/ 158198 w 3697570"/>
                    <a:gd name="connsiteY9" fmla="*/ 4227683 h 4227703"/>
                    <a:gd name="connsiteX10" fmla="*/ 0 w 3697570"/>
                    <a:gd name="connsiteY10" fmla="*/ 4068949 h 4227703"/>
                    <a:gd name="connsiteX11" fmla="*/ 0 w 3697570"/>
                    <a:gd name="connsiteY11" fmla="*/ 192859 h 4227703"/>
                    <a:gd name="connsiteX12" fmla="*/ 6385 w 3697570"/>
                    <a:gd name="connsiteY12" fmla="*/ 161231 h 4227703"/>
                    <a:gd name="connsiteX13" fmla="*/ 18535 w 3697570"/>
                    <a:gd name="connsiteY13" fmla="*/ 143212 h 4227703"/>
                    <a:gd name="connsiteX14" fmla="*/ 26619 w 3697570"/>
                    <a:gd name="connsiteY14" fmla="*/ 121193 h 4227703"/>
                    <a:gd name="connsiteX15" fmla="*/ 226457 w 3697570"/>
                    <a:gd name="connsiteY15" fmla="*/ 9200 h 4227703"/>
                    <a:gd name="connsiteX16" fmla="*/ 918130 w 3697570"/>
                    <a:gd name="connsiteY16" fmla="*/ 9200 h 4227703"/>
                    <a:gd name="connsiteX17" fmla="*/ 918129 w 3697570"/>
                    <a:gd name="connsiteY17" fmla="*/ 375936 h 4227703"/>
                    <a:gd name="connsiteX18" fmla="*/ 312521 w 3697570"/>
                    <a:gd name="connsiteY18" fmla="*/ 375936 h 4227703"/>
                    <a:gd name="connsiteX19" fmla="*/ 312521 w 3697570"/>
                    <a:gd name="connsiteY19" fmla="*/ 3850124 h 4227703"/>
                    <a:gd name="connsiteX20" fmla="*/ 3378573 w 3697570"/>
                    <a:gd name="connsiteY20" fmla="*/ 3850124 h 4227703"/>
                    <a:gd name="connsiteX21" fmla="*/ 3378573 w 3697570"/>
                    <a:gd name="connsiteY21" fmla="*/ 370402 h 4227703"/>
                    <a:gd name="connsiteX22" fmla="*/ 2776000 w 3697570"/>
                    <a:gd name="connsiteY22" fmla="*/ 370403 h 4227703"/>
                    <a:gd name="connsiteX23" fmla="*/ 2775999 w 3697570"/>
                    <a:gd name="connsiteY23" fmla="*/ 0 h 4227703"/>
                    <a:gd name="connsiteX0" fmla="*/ 2775999 w 3697570"/>
                    <a:gd name="connsiteY0" fmla="*/ 0 h 4227703"/>
                    <a:gd name="connsiteX1" fmla="*/ 3477473 w 3697570"/>
                    <a:gd name="connsiteY1" fmla="*/ 0 h 4227703"/>
                    <a:gd name="connsiteX2" fmla="*/ 3692959 w 3697570"/>
                    <a:gd name="connsiteY2" fmla="*/ 147877 h 4227703"/>
                    <a:gd name="connsiteX3" fmla="*/ 3692959 w 3697570"/>
                    <a:gd name="connsiteY3" fmla="*/ 222525 h 4227703"/>
                    <a:gd name="connsiteX4" fmla="*/ 3690519 w 3697570"/>
                    <a:gd name="connsiteY4" fmla="*/ 229143 h 4227703"/>
                    <a:gd name="connsiteX5" fmla="*/ 3697375 w 3697570"/>
                    <a:gd name="connsiteY5" fmla="*/ 261914 h 4227703"/>
                    <a:gd name="connsiteX6" fmla="*/ 3697375 w 3697570"/>
                    <a:gd name="connsiteY6" fmla="*/ 4134736 h 4227703"/>
                    <a:gd name="connsiteX7" fmla="*/ 3489345 w 3697570"/>
                    <a:gd name="connsiteY7" fmla="*/ 4227683 h 4227703"/>
                    <a:gd name="connsiteX8" fmla="*/ 158198 w 3697570"/>
                    <a:gd name="connsiteY8" fmla="*/ 4227683 h 4227703"/>
                    <a:gd name="connsiteX9" fmla="*/ 0 w 3697570"/>
                    <a:gd name="connsiteY9" fmla="*/ 4068949 h 4227703"/>
                    <a:gd name="connsiteX10" fmla="*/ 0 w 3697570"/>
                    <a:gd name="connsiteY10" fmla="*/ 192859 h 4227703"/>
                    <a:gd name="connsiteX11" fmla="*/ 6385 w 3697570"/>
                    <a:gd name="connsiteY11" fmla="*/ 161231 h 4227703"/>
                    <a:gd name="connsiteX12" fmla="*/ 18535 w 3697570"/>
                    <a:gd name="connsiteY12" fmla="*/ 143212 h 4227703"/>
                    <a:gd name="connsiteX13" fmla="*/ 26619 w 3697570"/>
                    <a:gd name="connsiteY13" fmla="*/ 121193 h 4227703"/>
                    <a:gd name="connsiteX14" fmla="*/ 226457 w 3697570"/>
                    <a:gd name="connsiteY14" fmla="*/ 9200 h 4227703"/>
                    <a:gd name="connsiteX15" fmla="*/ 918130 w 3697570"/>
                    <a:gd name="connsiteY15" fmla="*/ 9200 h 4227703"/>
                    <a:gd name="connsiteX16" fmla="*/ 918129 w 3697570"/>
                    <a:gd name="connsiteY16" fmla="*/ 375936 h 4227703"/>
                    <a:gd name="connsiteX17" fmla="*/ 312521 w 3697570"/>
                    <a:gd name="connsiteY17" fmla="*/ 375936 h 4227703"/>
                    <a:gd name="connsiteX18" fmla="*/ 312521 w 3697570"/>
                    <a:gd name="connsiteY18" fmla="*/ 3850124 h 4227703"/>
                    <a:gd name="connsiteX19" fmla="*/ 3378573 w 3697570"/>
                    <a:gd name="connsiteY19" fmla="*/ 3850124 h 4227703"/>
                    <a:gd name="connsiteX20" fmla="*/ 3378573 w 3697570"/>
                    <a:gd name="connsiteY20" fmla="*/ 370402 h 4227703"/>
                    <a:gd name="connsiteX21" fmla="*/ 2776000 w 3697570"/>
                    <a:gd name="connsiteY21" fmla="*/ 370403 h 4227703"/>
                    <a:gd name="connsiteX22" fmla="*/ 2775999 w 3697570"/>
                    <a:gd name="connsiteY22" fmla="*/ 0 h 4227703"/>
                    <a:gd name="connsiteX0" fmla="*/ 2775999 w 3697570"/>
                    <a:gd name="connsiteY0" fmla="*/ 0 h 4227703"/>
                    <a:gd name="connsiteX1" fmla="*/ 3477473 w 3697570"/>
                    <a:gd name="connsiteY1" fmla="*/ 0 h 4227703"/>
                    <a:gd name="connsiteX2" fmla="*/ 3692959 w 3697570"/>
                    <a:gd name="connsiteY2" fmla="*/ 147877 h 4227703"/>
                    <a:gd name="connsiteX3" fmla="*/ 3692959 w 3697570"/>
                    <a:gd name="connsiteY3" fmla="*/ 222525 h 4227703"/>
                    <a:gd name="connsiteX4" fmla="*/ 3697375 w 3697570"/>
                    <a:gd name="connsiteY4" fmla="*/ 261914 h 4227703"/>
                    <a:gd name="connsiteX5" fmla="*/ 3697375 w 3697570"/>
                    <a:gd name="connsiteY5" fmla="*/ 4134736 h 4227703"/>
                    <a:gd name="connsiteX6" fmla="*/ 3489345 w 3697570"/>
                    <a:gd name="connsiteY6" fmla="*/ 4227683 h 4227703"/>
                    <a:gd name="connsiteX7" fmla="*/ 158198 w 3697570"/>
                    <a:gd name="connsiteY7" fmla="*/ 4227683 h 4227703"/>
                    <a:gd name="connsiteX8" fmla="*/ 0 w 3697570"/>
                    <a:gd name="connsiteY8" fmla="*/ 4068949 h 4227703"/>
                    <a:gd name="connsiteX9" fmla="*/ 0 w 3697570"/>
                    <a:gd name="connsiteY9" fmla="*/ 192859 h 4227703"/>
                    <a:gd name="connsiteX10" fmla="*/ 6385 w 3697570"/>
                    <a:gd name="connsiteY10" fmla="*/ 161231 h 4227703"/>
                    <a:gd name="connsiteX11" fmla="*/ 18535 w 3697570"/>
                    <a:gd name="connsiteY11" fmla="*/ 143212 h 4227703"/>
                    <a:gd name="connsiteX12" fmla="*/ 26619 w 3697570"/>
                    <a:gd name="connsiteY12" fmla="*/ 121193 h 4227703"/>
                    <a:gd name="connsiteX13" fmla="*/ 226457 w 3697570"/>
                    <a:gd name="connsiteY13" fmla="*/ 9200 h 4227703"/>
                    <a:gd name="connsiteX14" fmla="*/ 918130 w 3697570"/>
                    <a:gd name="connsiteY14" fmla="*/ 9200 h 4227703"/>
                    <a:gd name="connsiteX15" fmla="*/ 918129 w 3697570"/>
                    <a:gd name="connsiteY15" fmla="*/ 375936 h 4227703"/>
                    <a:gd name="connsiteX16" fmla="*/ 312521 w 3697570"/>
                    <a:gd name="connsiteY16" fmla="*/ 375936 h 4227703"/>
                    <a:gd name="connsiteX17" fmla="*/ 312521 w 3697570"/>
                    <a:gd name="connsiteY17" fmla="*/ 3850124 h 4227703"/>
                    <a:gd name="connsiteX18" fmla="*/ 3378573 w 3697570"/>
                    <a:gd name="connsiteY18" fmla="*/ 3850124 h 4227703"/>
                    <a:gd name="connsiteX19" fmla="*/ 3378573 w 3697570"/>
                    <a:gd name="connsiteY19" fmla="*/ 370402 h 4227703"/>
                    <a:gd name="connsiteX20" fmla="*/ 2776000 w 3697570"/>
                    <a:gd name="connsiteY20" fmla="*/ 370403 h 4227703"/>
                    <a:gd name="connsiteX21" fmla="*/ 2775999 w 3697570"/>
                    <a:gd name="connsiteY21" fmla="*/ 0 h 4227703"/>
                    <a:gd name="connsiteX0" fmla="*/ 2775999 w 3697570"/>
                    <a:gd name="connsiteY0" fmla="*/ 0 h 4227703"/>
                    <a:gd name="connsiteX1" fmla="*/ 3477473 w 3697570"/>
                    <a:gd name="connsiteY1" fmla="*/ 0 h 4227703"/>
                    <a:gd name="connsiteX2" fmla="*/ 3692959 w 3697570"/>
                    <a:gd name="connsiteY2" fmla="*/ 147877 h 4227703"/>
                    <a:gd name="connsiteX3" fmla="*/ 3697375 w 3697570"/>
                    <a:gd name="connsiteY3" fmla="*/ 261914 h 4227703"/>
                    <a:gd name="connsiteX4" fmla="*/ 3697375 w 3697570"/>
                    <a:gd name="connsiteY4" fmla="*/ 4134736 h 4227703"/>
                    <a:gd name="connsiteX5" fmla="*/ 3489345 w 3697570"/>
                    <a:gd name="connsiteY5" fmla="*/ 4227683 h 4227703"/>
                    <a:gd name="connsiteX6" fmla="*/ 158198 w 3697570"/>
                    <a:gd name="connsiteY6" fmla="*/ 4227683 h 4227703"/>
                    <a:gd name="connsiteX7" fmla="*/ 0 w 3697570"/>
                    <a:gd name="connsiteY7" fmla="*/ 4068949 h 4227703"/>
                    <a:gd name="connsiteX8" fmla="*/ 0 w 3697570"/>
                    <a:gd name="connsiteY8" fmla="*/ 192859 h 4227703"/>
                    <a:gd name="connsiteX9" fmla="*/ 6385 w 3697570"/>
                    <a:gd name="connsiteY9" fmla="*/ 161231 h 4227703"/>
                    <a:gd name="connsiteX10" fmla="*/ 18535 w 3697570"/>
                    <a:gd name="connsiteY10" fmla="*/ 143212 h 4227703"/>
                    <a:gd name="connsiteX11" fmla="*/ 26619 w 3697570"/>
                    <a:gd name="connsiteY11" fmla="*/ 121193 h 4227703"/>
                    <a:gd name="connsiteX12" fmla="*/ 226457 w 3697570"/>
                    <a:gd name="connsiteY12" fmla="*/ 9200 h 4227703"/>
                    <a:gd name="connsiteX13" fmla="*/ 918130 w 3697570"/>
                    <a:gd name="connsiteY13" fmla="*/ 9200 h 4227703"/>
                    <a:gd name="connsiteX14" fmla="*/ 918129 w 3697570"/>
                    <a:gd name="connsiteY14" fmla="*/ 375936 h 4227703"/>
                    <a:gd name="connsiteX15" fmla="*/ 312521 w 3697570"/>
                    <a:gd name="connsiteY15" fmla="*/ 375936 h 4227703"/>
                    <a:gd name="connsiteX16" fmla="*/ 312521 w 3697570"/>
                    <a:gd name="connsiteY16" fmla="*/ 3850124 h 4227703"/>
                    <a:gd name="connsiteX17" fmla="*/ 3378573 w 3697570"/>
                    <a:gd name="connsiteY17" fmla="*/ 3850124 h 4227703"/>
                    <a:gd name="connsiteX18" fmla="*/ 3378573 w 3697570"/>
                    <a:gd name="connsiteY18" fmla="*/ 370402 h 4227703"/>
                    <a:gd name="connsiteX19" fmla="*/ 2776000 w 3697570"/>
                    <a:gd name="connsiteY19" fmla="*/ 370403 h 4227703"/>
                    <a:gd name="connsiteX20" fmla="*/ 2775999 w 3697570"/>
                    <a:gd name="connsiteY20" fmla="*/ 0 h 4227703"/>
                    <a:gd name="connsiteX0" fmla="*/ 2775999 w 3697570"/>
                    <a:gd name="connsiteY0" fmla="*/ 116747 h 4344450"/>
                    <a:gd name="connsiteX1" fmla="*/ 3477473 w 3697570"/>
                    <a:gd name="connsiteY1" fmla="*/ 116747 h 4344450"/>
                    <a:gd name="connsiteX2" fmla="*/ 3697375 w 3697570"/>
                    <a:gd name="connsiteY2" fmla="*/ 378661 h 4344450"/>
                    <a:gd name="connsiteX3" fmla="*/ 3697375 w 3697570"/>
                    <a:gd name="connsiteY3" fmla="*/ 4251483 h 4344450"/>
                    <a:gd name="connsiteX4" fmla="*/ 3489345 w 3697570"/>
                    <a:gd name="connsiteY4" fmla="*/ 4344430 h 4344450"/>
                    <a:gd name="connsiteX5" fmla="*/ 158198 w 3697570"/>
                    <a:gd name="connsiteY5" fmla="*/ 4344430 h 4344450"/>
                    <a:gd name="connsiteX6" fmla="*/ 0 w 3697570"/>
                    <a:gd name="connsiteY6" fmla="*/ 4185696 h 4344450"/>
                    <a:gd name="connsiteX7" fmla="*/ 0 w 3697570"/>
                    <a:gd name="connsiteY7" fmla="*/ 309606 h 4344450"/>
                    <a:gd name="connsiteX8" fmla="*/ 6385 w 3697570"/>
                    <a:gd name="connsiteY8" fmla="*/ 277978 h 4344450"/>
                    <a:gd name="connsiteX9" fmla="*/ 18535 w 3697570"/>
                    <a:gd name="connsiteY9" fmla="*/ 259959 h 4344450"/>
                    <a:gd name="connsiteX10" fmla="*/ 26619 w 3697570"/>
                    <a:gd name="connsiteY10" fmla="*/ 237940 h 4344450"/>
                    <a:gd name="connsiteX11" fmla="*/ 226457 w 3697570"/>
                    <a:gd name="connsiteY11" fmla="*/ 125947 h 4344450"/>
                    <a:gd name="connsiteX12" fmla="*/ 918130 w 3697570"/>
                    <a:gd name="connsiteY12" fmla="*/ 125947 h 4344450"/>
                    <a:gd name="connsiteX13" fmla="*/ 918129 w 3697570"/>
                    <a:gd name="connsiteY13" fmla="*/ 492683 h 4344450"/>
                    <a:gd name="connsiteX14" fmla="*/ 312521 w 3697570"/>
                    <a:gd name="connsiteY14" fmla="*/ 492683 h 4344450"/>
                    <a:gd name="connsiteX15" fmla="*/ 312521 w 3697570"/>
                    <a:gd name="connsiteY15" fmla="*/ 3966871 h 4344450"/>
                    <a:gd name="connsiteX16" fmla="*/ 3378573 w 3697570"/>
                    <a:gd name="connsiteY16" fmla="*/ 3966871 h 4344450"/>
                    <a:gd name="connsiteX17" fmla="*/ 3378573 w 3697570"/>
                    <a:gd name="connsiteY17" fmla="*/ 487149 h 4344450"/>
                    <a:gd name="connsiteX18" fmla="*/ 2776000 w 3697570"/>
                    <a:gd name="connsiteY18" fmla="*/ 487150 h 4344450"/>
                    <a:gd name="connsiteX19" fmla="*/ 2775999 w 3697570"/>
                    <a:gd name="connsiteY19" fmla="*/ 116747 h 4344450"/>
                    <a:gd name="connsiteX0" fmla="*/ 2775999 w 3697570"/>
                    <a:gd name="connsiteY0" fmla="*/ 5955 h 4233658"/>
                    <a:gd name="connsiteX1" fmla="*/ 3477473 w 3697570"/>
                    <a:gd name="connsiteY1" fmla="*/ 5955 h 4233658"/>
                    <a:gd name="connsiteX2" fmla="*/ 3697375 w 3697570"/>
                    <a:gd name="connsiteY2" fmla="*/ 267869 h 4233658"/>
                    <a:gd name="connsiteX3" fmla="*/ 3697375 w 3697570"/>
                    <a:gd name="connsiteY3" fmla="*/ 4140691 h 4233658"/>
                    <a:gd name="connsiteX4" fmla="*/ 3489345 w 3697570"/>
                    <a:gd name="connsiteY4" fmla="*/ 4233638 h 4233658"/>
                    <a:gd name="connsiteX5" fmla="*/ 158198 w 3697570"/>
                    <a:gd name="connsiteY5" fmla="*/ 4233638 h 4233658"/>
                    <a:gd name="connsiteX6" fmla="*/ 0 w 3697570"/>
                    <a:gd name="connsiteY6" fmla="*/ 4074904 h 4233658"/>
                    <a:gd name="connsiteX7" fmla="*/ 0 w 3697570"/>
                    <a:gd name="connsiteY7" fmla="*/ 198814 h 4233658"/>
                    <a:gd name="connsiteX8" fmla="*/ 6385 w 3697570"/>
                    <a:gd name="connsiteY8" fmla="*/ 167186 h 4233658"/>
                    <a:gd name="connsiteX9" fmla="*/ 18535 w 3697570"/>
                    <a:gd name="connsiteY9" fmla="*/ 149167 h 4233658"/>
                    <a:gd name="connsiteX10" fmla="*/ 26619 w 3697570"/>
                    <a:gd name="connsiteY10" fmla="*/ 127148 h 4233658"/>
                    <a:gd name="connsiteX11" fmla="*/ 226457 w 3697570"/>
                    <a:gd name="connsiteY11" fmla="*/ 15155 h 4233658"/>
                    <a:gd name="connsiteX12" fmla="*/ 918130 w 3697570"/>
                    <a:gd name="connsiteY12" fmla="*/ 15155 h 4233658"/>
                    <a:gd name="connsiteX13" fmla="*/ 918129 w 3697570"/>
                    <a:gd name="connsiteY13" fmla="*/ 381891 h 4233658"/>
                    <a:gd name="connsiteX14" fmla="*/ 312521 w 3697570"/>
                    <a:gd name="connsiteY14" fmla="*/ 381891 h 4233658"/>
                    <a:gd name="connsiteX15" fmla="*/ 312521 w 3697570"/>
                    <a:gd name="connsiteY15" fmla="*/ 3856079 h 4233658"/>
                    <a:gd name="connsiteX16" fmla="*/ 3378573 w 3697570"/>
                    <a:gd name="connsiteY16" fmla="*/ 3856079 h 4233658"/>
                    <a:gd name="connsiteX17" fmla="*/ 3378573 w 3697570"/>
                    <a:gd name="connsiteY17" fmla="*/ 376357 h 4233658"/>
                    <a:gd name="connsiteX18" fmla="*/ 2776000 w 3697570"/>
                    <a:gd name="connsiteY18" fmla="*/ 376358 h 4233658"/>
                    <a:gd name="connsiteX19" fmla="*/ 2775999 w 3697570"/>
                    <a:gd name="connsiteY19" fmla="*/ 5955 h 4233658"/>
                    <a:gd name="connsiteX0" fmla="*/ 2775999 w 3697585"/>
                    <a:gd name="connsiteY0" fmla="*/ 36594 h 4264297"/>
                    <a:gd name="connsiteX1" fmla="*/ 3477473 w 3697585"/>
                    <a:gd name="connsiteY1" fmla="*/ 36594 h 4264297"/>
                    <a:gd name="connsiteX2" fmla="*/ 3697375 w 3697585"/>
                    <a:gd name="connsiteY2" fmla="*/ 298508 h 4264297"/>
                    <a:gd name="connsiteX3" fmla="*/ 3697375 w 3697585"/>
                    <a:gd name="connsiteY3" fmla="*/ 4171330 h 4264297"/>
                    <a:gd name="connsiteX4" fmla="*/ 3489345 w 3697585"/>
                    <a:gd name="connsiteY4" fmla="*/ 4264277 h 4264297"/>
                    <a:gd name="connsiteX5" fmla="*/ 158198 w 3697585"/>
                    <a:gd name="connsiteY5" fmla="*/ 4264277 h 4264297"/>
                    <a:gd name="connsiteX6" fmla="*/ 0 w 3697585"/>
                    <a:gd name="connsiteY6" fmla="*/ 4105543 h 4264297"/>
                    <a:gd name="connsiteX7" fmla="*/ 0 w 3697585"/>
                    <a:gd name="connsiteY7" fmla="*/ 229453 h 4264297"/>
                    <a:gd name="connsiteX8" fmla="*/ 6385 w 3697585"/>
                    <a:gd name="connsiteY8" fmla="*/ 197825 h 4264297"/>
                    <a:gd name="connsiteX9" fmla="*/ 18535 w 3697585"/>
                    <a:gd name="connsiteY9" fmla="*/ 179806 h 4264297"/>
                    <a:gd name="connsiteX10" fmla="*/ 26619 w 3697585"/>
                    <a:gd name="connsiteY10" fmla="*/ 157787 h 4264297"/>
                    <a:gd name="connsiteX11" fmla="*/ 226457 w 3697585"/>
                    <a:gd name="connsiteY11" fmla="*/ 45794 h 4264297"/>
                    <a:gd name="connsiteX12" fmla="*/ 918130 w 3697585"/>
                    <a:gd name="connsiteY12" fmla="*/ 45794 h 4264297"/>
                    <a:gd name="connsiteX13" fmla="*/ 918129 w 3697585"/>
                    <a:gd name="connsiteY13" fmla="*/ 412530 h 4264297"/>
                    <a:gd name="connsiteX14" fmla="*/ 312521 w 3697585"/>
                    <a:gd name="connsiteY14" fmla="*/ 412530 h 4264297"/>
                    <a:gd name="connsiteX15" fmla="*/ 312521 w 3697585"/>
                    <a:gd name="connsiteY15" fmla="*/ 3886718 h 4264297"/>
                    <a:gd name="connsiteX16" fmla="*/ 3378573 w 3697585"/>
                    <a:gd name="connsiteY16" fmla="*/ 3886718 h 4264297"/>
                    <a:gd name="connsiteX17" fmla="*/ 3378573 w 3697585"/>
                    <a:gd name="connsiteY17" fmla="*/ 406996 h 4264297"/>
                    <a:gd name="connsiteX18" fmla="*/ 2776000 w 3697585"/>
                    <a:gd name="connsiteY18" fmla="*/ 406997 h 4264297"/>
                    <a:gd name="connsiteX19" fmla="*/ 2775999 w 3697585"/>
                    <a:gd name="connsiteY19" fmla="*/ 36594 h 4264297"/>
                    <a:gd name="connsiteX0" fmla="*/ 2775999 w 3699026"/>
                    <a:gd name="connsiteY0" fmla="*/ 26872 h 4254575"/>
                    <a:gd name="connsiteX1" fmla="*/ 3477473 w 3699026"/>
                    <a:gd name="connsiteY1" fmla="*/ 26872 h 4254575"/>
                    <a:gd name="connsiteX2" fmla="*/ 3697375 w 3699026"/>
                    <a:gd name="connsiteY2" fmla="*/ 288786 h 4254575"/>
                    <a:gd name="connsiteX3" fmla="*/ 3697375 w 3699026"/>
                    <a:gd name="connsiteY3" fmla="*/ 4161608 h 4254575"/>
                    <a:gd name="connsiteX4" fmla="*/ 3489345 w 3699026"/>
                    <a:gd name="connsiteY4" fmla="*/ 4254555 h 4254575"/>
                    <a:gd name="connsiteX5" fmla="*/ 158198 w 3699026"/>
                    <a:gd name="connsiteY5" fmla="*/ 4254555 h 4254575"/>
                    <a:gd name="connsiteX6" fmla="*/ 0 w 3699026"/>
                    <a:gd name="connsiteY6" fmla="*/ 4095821 h 4254575"/>
                    <a:gd name="connsiteX7" fmla="*/ 0 w 3699026"/>
                    <a:gd name="connsiteY7" fmla="*/ 219731 h 4254575"/>
                    <a:gd name="connsiteX8" fmla="*/ 6385 w 3699026"/>
                    <a:gd name="connsiteY8" fmla="*/ 188103 h 4254575"/>
                    <a:gd name="connsiteX9" fmla="*/ 18535 w 3699026"/>
                    <a:gd name="connsiteY9" fmla="*/ 170084 h 4254575"/>
                    <a:gd name="connsiteX10" fmla="*/ 26619 w 3699026"/>
                    <a:gd name="connsiteY10" fmla="*/ 148065 h 4254575"/>
                    <a:gd name="connsiteX11" fmla="*/ 226457 w 3699026"/>
                    <a:gd name="connsiteY11" fmla="*/ 36072 h 4254575"/>
                    <a:gd name="connsiteX12" fmla="*/ 918130 w 3699026"/>
                    <a:gd name="connsiteY12" fmla="*/ 36072 h 4254575"/>
                    <a:gd name="connsiteX13" fmla="*/ 918129 w 3699026"/>
                    <a:gd name="connsiteY13" fmla="*/ 402808 h 4254575"/>
                    <a:gd name="connsiteX14" fmla="*/ 312521 w 3699026"/>
                    <a:gd name="connsiteY14" fmla="*/ 402808 h 4254575"/>
                    <a:gd name="connsiteX15" fmla="*/ 312521 w 3699026"/>
                    <a:gd name="connsiteY15" fmla="*/ 3876996 h 4254575"/>
                    <a:gd name="connsiteX16" fmla="*/ 3378573 w 3699026"/>
                    <a:gd name="connsiteY16" fmla="*/ 3876996 h 4254575"/>
                    <a:gd name="connsiteX17" fmla="*/ 3378573 w 3699026"/>
                    <a:gd name="connsiteY17" fmla="*/ 397274 h 4254575"/>
                    <a:gd name="connsiteX18" fmla="*/ 2776000 w 3699026"/>
                    <a:gd name="connsiteY18" fmla="*/ 397275 h 4254575"/>
                    <a:gd name="connsiteX19" fmla="*/ 2775999 w 3699026"/>
                    <a:gd name="connsiteY19" fmla="*/ 26872 h 4254575"/>
                    <a:gd name="connsiteX0" fmla="*/ 2775999 w 3702341"/>
                    <a:gd name="connsiteY0" fmla="*/ 4467 h 4232170"/>
                    <a:gd name="connsiteX1" fmla="*/ 3477473 w 3702341"/>
                    <a:gd name="connsiteY1" fmla="*/ 4467 h 4232170"/>
                    <a:gd name="connsiteX2" fmla="*/ 3697375 w 3702341"/>
                    <a:gd name="connsiteY2" fmla="*/ 266381 h 4232170"/>
                    <a:gd name="connsiteX3" fmla="*/ 3697375 w 3702341"/>
                    <a:gd name="connsiteY3" fmla="*/ 4139203 h 4232170"/>
                    <a:gd name="connsiteX4" fmla="*/ 3489345 w 3702341"/>
                    <a:gd name="connsiteY4" fmla="*/ 4232150 h 4232170"/>
                    <a:gd name="connsiteX5" fmla="*/ 158198 w 3702341"/>
                    <a:gd name="connsiteY5" fmla="*/ 4232150 h 4232170"/>
                    <a:gd name="connsiteX6" fmla="*/ 0 w 3702341"/>
                    <a:gd name="connsiteY6" fmla="*/ 4073416 h 4232170"/>
                    <a:gd name="connsiteX7" fmla="*/ 0 w 3702341"/>
                    <a:gd name="connsiteY7" fmla="*/ 197326 h 4232170"/>
                    <a:gd name="connsiteX8" fmla="*/ 6385 w 3702341"/>
                    <a:gd name="connsiteY8" fmla="*/ 165698 h 4232170"/>
                    <a:gd name="connsiteX9" fmla="*/ 18535 w 3702341"/>
                    <a:gd name="connsiteY9" fmla="*/ 147679 h 4232170"/>
                    <a:gd name="connsiteX10" fmla="*/ 26619 w 3702341"/>
                    <a:gd name="connsiteY10" fmla="*/ 125660 h 4232170"/>
                    <a:gd name="connsiteX11" fmla="*/ 226457 w 3702341"/>
                    <a:gd name="connsiteY11" fmla="*/ 13667 h 4232170"/>
                    <a:gd name="connsiteX12" fmla="*/ 918130 w 3702341"/>
                    <a:gd name="connsiteY12" fmla="*/ 13667 h 4232170"/>
                    <a:gd name="connsiteX13" fmla="*/ 918129 w 3702341"/>
                    <a:gd name="connsiteY13" fmla="*/ 380403 h 4232170"/>
                    <a:gd name="connsiteX14" fmla="*/ 312521 w 3702341"/>
                    <a:gd name="connsiteY14" fmla="*/ 380403 h 4232170"/>
                    <a:gd name="connsiteX15" fmla="*/ 312521 w 3702341"/>
                    <a:gd name="connsiteY15" fmla="*/ 3854591 h 4232170"/>
                    <a:gd name="connsiteX16" fmla="*/ 3378573 w 3702341"/>
                    <a:gd name="connsiteY16" fmla="*/ 3854591 h 4232170"/>
                    <a:gd name="connsiteX17" fmla="*/ 3378573 w 3702341"/>
                    <a:gd name="connsiteY17" fmla="*/ 374869 h 4232170"/>
                    <a:gd name="connsiteX18" fmla="*/ 2776000 w 3702341"/>
                    <a:gd name="connsiteY18" fmla="*/ 374870 h 4232170"/>
                    <a:gd name="connsiteX19" fmla="*/ 2775999 w 3702341"/>
                    <a:gd name="connsiteY19" fmla="*/ 4467 h 4232170"/>
                    <a:gd name="connsiteX0" fmla="*/ 2775999 w 3697570"/>
                    <a:gd name="connsiteY0" fmla="*/ 3510 h 4231213"/>
                    <a:gd name="connsiteX1" fmla="*/ 3477473 w 3697570"/>
                    <a:gd name="connsiteY1" fmla="*/ 3510 h 4231213"/>
                    <a:gd name="connsiteX2" fmla="*/ 3697375 w 3697570"/>
                    <a:gd name="connsiteY2" fmla="*/ 265424 h 4231213"/>
                    <a:gd name="connsiteX3" fmla="*/ 3697375 w 3697570"/>
                    <a:gd name="connsiteY3" fmla="*/ 4138246 h 4231213"/>
                    <a:gd name="connsiteX4" fmla="*/ 3489345 w 3697570"/>
                    <a:gd name="connsiteY4" fmla="*/ 4231193 h 4231213"/>
                    <a:gd name="connsiteX5" fmla="*/ 158198 w 3697570"/>
                    <a:gd name="connsiteY5" fmla="*/ 4231193 h 4231213"/>
                    <a:gd name="connsiteX6" fmla="*/ 0 w 3697570"/>
                    <a:gd name="connsiteY6" fmla="*/ 4072459 h 4231213"/>
                    <a:gd name="connsiteX7" fmla="*/ 0 w 3697570"/>
                    <a:gd name="connsiteY7" fmla="*/ 196369 h 4231213"/>
                    <a:gd name="connsiteX8" fmla="*/ 6385 w 3697570"/>
                    <a:gd name="connsiteY8" fmla="*/ 164741 h 4231213"/>
                    <a:gd name="connsiteX9" fmla="*/ 18535 w 3697570"/>
                    <a:gd name="connsiteY9" fmla="*/ 146722 h 4231213"/>
                    <a:gd name="connsiteX10" fmla="*/ 26619 w 3697570"/>
                    <a:gd name="connsiteY10" fmla="*/ 124703 h 4231213"/>
                    <a:gd name="connsiteX11" fmla="*/ 226457 w 3697570"/>
                    <a:gd name="connsiteY11" fmla="*/ 12710 h 4231213"/>
                    <a:gd name="connsiteX12" fmla="*/ 918130 w 3697570"/>
                    <a:gd name="connsiteY12" fmla="*/ 12710 h 4231213"/>
                    <a:gd name="connsiteX13" fmla="*/ 918129 w 3697570"/>
                    <a:gd name="connsiteY13" fmla="*/ 379446 h 4231213"/>
                    <a:gd name="connsiteX14" fmla="*/ 312521 w 3697570"/>
                    <a:gd name="connsiteY14" fmla="*/ 379446 h 4231213"/>
                    <a:gd name="connsiteX15" fmla="*/ 312521 w 3697570"/>
                    <a:gd name="connsiteY15" fmla="*/ 3853634 h 4231213"/>
                    <a:gd name="connsiteX16" fmla="*/ 3378573 w 3697570"/>
                    <a:gd name="connsiteY16" fmla="*/ 3853634 h 4231213"/>
                    <a:gd name="connsiteX17" fmla="*/ 3378573 w 3697570"/>
                    <a:gd name="connsiteY17" fmla="*/ 373912 h 4231213"/>
                    <a:gd name="connsiteX18" fmla="*/ 2776000 w 3697570"/>
                    <a:gd name="connsiteY18" fmla="*/ 373913 h 4231213"/>
                    <a:gd name="connsiteX19" fmla="*/ 2775999 w 3697570"/>
                    <a:gd name="connsiteY19" fmla="*/ 3510 h 4231213"/>
                    <a:gd name="connsiteX0" fmla="*/ 2775999 w 3697570"/>
                    <a:gd name="connsiteY0" fmla="*/ 2704 h 4230407"/>
                    <a:gd name="connsiteX1" fmla="*/ 3477473 w 3697570"/>
                    <a:gd name="connsiteY1" fmla="*/ 2704 h 4230407"/>
                    <a:gd name="connsiteX2" fmla="*/ 3697375 w 3697570"/>
                    <a:gd name="connsiteY2" fmla="*/ 264618 h 4230407"/>
                    <a:gd name="connsiteX3" fmla="*/ 3697375 w 3697570"/>
                    <a:gd name="connsiteY3" fmla="*/ 4137440 h 4230407"/>
                    <a:gd name="connsiteX4" fmla="*/ 3489345 w 3697570"/>
                    <a:gd name="connsiteY4" fmla="*/ 4230387 h 4230407"/>
                    <a:gd name="connsiteX5" fmla="*/ 158198 w 3697570"/>
                    <a:gd name="connsiteY5" fmla="*/ 4230387 h 4230407"/>
                    <a:gd name="connsiteX6" fmla="*/ 0 w 3697570"/>
                    <a:gd name="connsiteY6" fmla="*/ 4071653 h 4230407"/>
                    <a:gd name="connsiteX7" fmla="*/ 0 w 3697570"/>
                    <a:gd name="connsiteY7" fmla="*/ 195563 h 4230407"/>
                    <a:gd name="connsiteX8" fmla="*/ 6385 w 3697570"/>
                    <a:gd name="connsiteY8" fmla="*/ 163935 h 4230407"/>
                    <a:gd name="connsiteX9" fmla="*/ 18535 w 3697570"/>
                    <a:gd name="connsiteY9" fmla="*/ 145916 h 4230407"/>
                    <a:gd name="connsiteX10" fmla="*/ 26619 w 3697570"/>
                    <a:gd name="connsiteY10" fmla="*/ 123897 h 4230407"/>
                    <a:gd name="connsiteX11" fmla="*/ 226457 w 3697570"/>
                    <a:gd name="connsiteY11" fmla="*/ 11904 h 4230407"/>
                    <a:gd name="connsiteX12" fmla="*/ 918130 w 3697570"/>
                    <a:gd name="connsiteY12" fmla="*/ 11904 h 4230407"/>
                    <a:gd name="connsiteX13" fmla="*/ 918129 w 3697570"/>
                    <a:gd name="connsiteY13" fmla="*/ 378640 h 4230407"/>
                    <a:gd name="connsiteX14" fmla="*/ 312521 w 3697570"/>
                    <a:gd name="connsiteY14" fmla="*/ 378640 h 4230407"/>
                    <a:gd name="connsiteX15" fmla="*/ 312521 w 3697570"/>
                    <a:gd name="connsiteY15" fmla="*/ 3852828 h 4230407"/>
                    <a:gd name="connsiteX16" fmla="*/ 3378573 w 3697570"/>
                    <a:gd name="connsiteY16" fmla="*/ 3852828 h 4230407"/>
                    <a:gd name="connsiteX17" fmla="*/ 3378573 w 3697570"/>
                    <a:gd name="connsiteY17" fmla="*/ 373106 h 4230407"/>
                    <a:gd name="connsiteX18" fmla="*/ 2776000 w 3697570"/>
                    <a:gd name="connsiteY18" fmla="*/ 373107 h 4230407"/>
                    <a:gd name="connsiteX19" fmla="*/ 2775999 w 3697570"/>
                    <a:gd name="connsiteY19" fmla="*/ 2704 h 4230407"/>
                    <a:gd name="connsiteX0" fmla="*/ 2775999 w 3697570"/>
                    <a:gd name="connsiteY0" fmla="*/ 2704 h 4230407"/>
                    <a:gd name="connsiteX1" fmla="*/ 3477473 w 3697570"/>
                    <a:gd name="connsiteY1" fmla="*/ 2704 h 4230407"/>
                    <a:gd name="connsiteX2" fmla="*/ 3697375 w 3697570"/>
                    <a:gd name="connsiteY2" fmla="*/ 264618 h 4230407"/>
                    <a:gd name="connsiteX3" fmla="*/ 3697375 w 3697570"/>
                    <a:gd name="connsiteY3" fmla="*/ 4137440 h 4230407"/>
                    <a:gd name="connsiteX4" fmla="*/ 3489345 w 3697570"/>
                    <a:gd name="connsiteY4" fmla="*/ 4230387 h 4230407"/>
                    <a:gd name="connsiteX5" fmla="*/ 158198 w 3697570"/>
                    <a:gd name="connsiteY5" fmla="*/ 4230387 h 4230407"/>
                    <a:gd name="connsiteX6" fmla="*/ 0 w 3697570"/>
                    <a:gd name="connsiteY6" fmla="*/ 4071653 h 4230407"/>
                    <a:gd name="connsiteX7" fmla="*/ 0 w 3697570"/>
                    <a:gd name="connsiteY7" fmla="*/ 195563 h 4230407"/>
                    <a:gd name="connsiteX8" fmla="*/ 6385 w 3697570"/>
                    <a:gd name="connsiteY8" fmla="*/ 163935 h 4230407"/>
                    <a:gd name="connsiteX9" fmla="*/ 18535 w 3697570"/>
                    <a:gd name="connsiteY9" fmla="*/ 145916 h 4230407"/>
                    <a:gd name="connsiteX10" fmla="*/ 226457 w 3697570"/>
                    <a:gd name="connsiteY10" fmla="*/ 11904 h 4230407"/>
                    <a:gd name="connsiteX11" fmla="*/ 918130 w 3697570"/>
                    <a:gd name="connsiteY11" fmla="*/ 11904 h 4230407"/>
                    <a:gd name="connsiteX12" fmla="*/ 918129 w 3697570"/>
                    <a:gd name="connsiteY12" fmla="*/ 378640 h 4230407"/>
                    <a:gd name="connsiteX13" fmla="*/ 312521 w 3697570"/>
                    <a:gd name="connsiteY13" fmla="*/ 378640 h 4230407"/>
                    <a:gd name="connsiteX14" fmla="*/ 312521 w 3697570"/>
                    <a:gd name="connsiteY14" fmla="*/ 3852828 h 4230407"/>
                    <a:gd name="connsiteX15" fmla="*/ 3378573 w 3697570"/>
                    <a:gd name="connsiteY15" fmla="*/ 3852828 h 4230407"/>
                    <a:gd name="connsiteX16" fmla="*/ 3378573 w 3697570"/>
                    <a:gd name="connsiteY16" fmla="*/ 373106 h 4230407"/>
                    <a:gd name="connsiteX17" fmla="*/ 2776000 w 3697570"/>
                    <a:gd name="connsiteY17" fmla="*/ 373107 h 4230407"/>
                    <a:gd name="connsiteX18" fmla="*/ 2775999 w 3697570"/>
                    <a:gd name="connsiteY18" fmla="*/ 2704 h 4230407"/>
                    <a:gd name="connsiteX0" fmla="*/ 2775999 w 3697570"/>
                    <a:gd name="connsiteY0" fmla="*/ 2704 h 4230407"/>
                    <a:gd name="connsiteX1" fmla="*/ 3477473 w 3697570"/>
                    <a:gd name="connsiteY1" fmla="*/ 2704 h 4230407"/>
                    <a:gd name="connsiteX2" fmla="*/ 3697375 w 3697570"/>
                    <a:gd name="connsiteY2" fmla="*/ 264618 h 4230407"/>
                    <a:gd name="connsiteX3" fmla="*/ 3697375 w 3697570"/>
                    <a:gd name="connsiteY3" fmla="*/ 4137440 h 4230407"/>
                    <a:gd name="connsiteX4" fmla="*/ 3489345 w 3697570"/>
                    <a:gd name="connsiteY4" fmla="*/ 4230387 h 4230407"/>
                    <a:gd name="connsiteX5" fmla="*/ 158198 w 3697570"/>
                    <a:gd name="connsiteY5" fmla="*/ 4230387 h 4230407"/>
                    <a:gd name="connsiteX6" fmla="*/ 0 w 3697570"/>
                    <a:gd name="connsiteY6" fmla="*/ 4071653 h 4230407"/>
                    <a:gd name="connsiteX7" fmla="*/ 0 w 3697570"/>
                    <a:gd name="connsiteY7" fmla="*/ 195563 h 4230407"/>
                    <a:gd name="connsiteX8" fmla="*/ 6385 w 3697570"/>
                    <a:gd name="connsiteY8" fmla="*/ 163935 h 4230407"/>
                    <a:gd name="connsiteX9" fmla="*/ 226457 w 3697570"/>
                    <a:gd name="connsiteY9" fmla="*/ 11904 h 4230407"/>
                    <a:gd name="connsiteX10" fmla="*/ 918130 w 3697570"/>
                    <a:gd name="connsiteY10" fmla="*/ 11904 h 4230407"/>
                    <a:gd name="connsiteX11" fmla="*/ 918129 w 3697570"/>
                    <a:gd name="connsiteY11" fmla="*/ 378640 h 4230407"/>
                    <a:gd name="connsiteX12" fmla="*/ 312521 w 3697570"/>
                    <a:gd name="connsiteY12" fmla="*/ 378640 h 4230407"/>
                    <a:gd name="connsiteX13" fmla="*/ 312521 w 3697570"/>
                    <a:gd name="connsiteY13" fmla="*/ 3852828 h 4230407"/>
                    <a:gd name="connsiteX14" fmla="*/ 3378573 w 3697570"/>
                    <a:gd name="connsiteY14" fmla="*/ 3852828 h 4230407"/>
                    <a:gd name="connsiteX15" fmla="*/ 3378573 w 3697570"/>
                    <a:gd name="connsiteY15" fmla="*/ 373106 h 4230407"/>
                    <a:gd name="connsiteX16" fmla="*/ 2776000 w 3697570"/>
                    <a:gd name="connsiteY16" fmla="*/ 373107 h 4230407"/>
                    <a:gd name="connsiteX17" fmla="*/ 2775999 w 3697570"/>
                    <a:gd name="connsiteY17" fmla="*/ 2704 h 4230407"/>
                    <a:gd name="connsiteX0" fmla="*/ 2775999 w 3697570"/>
                    <a:gd name="connsiteY0" fmla="*/ 155287 h 4382990"/>
                    <a:gd name="connsiteX1" fmla="*/ 3477473 w 3697570"/>
                    <a:gd name="connsiteY1" fmla="*/ 155287 h 4382990"/>
                    <a:gd name="connsiteX2" fmla="*/ 3697375 w 3697570"/>
                    <a:gd name="connsiteY2" fmla="*/ 417201 h 4382990"/>
                    <a:gd name="connsiteX3" fmla="*/ 3697375 w 3697570"/>
                    <a:gd name="connsiteY3" fmla="*/ 4290023 h 4382990"/>
                    <a:gd name="connsiteX4" fmla="*/ 3489345 w 3697570"/>
                    <a:gd name="connsiteY4" fmla="*/ 4382970 h 4382990"/>
                    <a:gd name="connsiteX5" fmla="*/ 158198 w 3697570"/>
                    <a:gd name="connsiteY5" fmla="*/ 4382970 h 4382990"/>
                    <a:gd name="connsiteX6" fmla="*/ 0 w 3697570"/>
                    <a:gd name="connsiteY6" fmla="*/ 4224236 h 4382990"/>
                    <a:gd name="connsiteX7" fmla="*/ 0 w 3697570"/>
                    <a:gd name="connsiteY7" fmla="*/ 348146 h 4382990"/>
                    <a:gd name="connsiteX8" fmla="*/ 226457 w 3697570"/>
                    <a:gd name="connsiteY8" fmla="*/ 164487 h 4382990"/>
                    <a:gd name="connsiteX9" fmla="*/ 918130 w 3697570"/>
                    <a:gd name="connsiteY9" fmla="*/ 164487 h 4382990"/>
                    <a:gd name="connsiteX10" fmla="*/ 918129 w 3697570"/>
                    <a:gd name="connsiteY10" fmla="*/ 531223 h 4382990"/>
                    <a:gd name="connsiteX11" fmla="*/ 312521 w 3697570"/>
                    <a:gd name="connsiteY11" fmla="*/ 531223 h 4382990"/>
                    <a:gd name="connsiteX12" fmla="*/ 312521 w 3697570"/>
                    <a:gd name="connsiteY12" fmla="*/ 4005411 h 4382990"/>
                    <a:gd name="connsiteX13" fmla="*/ 3378573 w 3697570"/>
                    <a:gd name="connsiteY13" fmla="*/ 4005411 h 4382990"/>
                    <a:gd name="connsiteX14" fmla="*/ 3378573 w 3697570"/>
                    <a:gd name="connsiteY14" fmla="*/ 525689 h 4382990"/>
                    <a:gd name="connsiteX15" fmla="*/ 2776000 w 3697570"/>
                    <a:gd name="connsiteY15" fmla="*/ 525690 h 4382990"/>
                    <a:gd name="connsiteX16" fmla="*/ 2775999 w 3697570"/>
                    <a:gd name="connsiteY16" fmla="*/ 155287 h 4382990"/>
                    <a:gd name="connsiteX0" fmla="*/ 2775999 w 3697570"/>
                    <a:gd name="connsiteY0" fmla="*/ 2704 h 4230407"/>
                    <a:gd name="connsiteX1" fmla="*/ 3477473 w 3697570"/>
                    <a:gd name="connsiteY1" fmla="*/ 2704 h 4230407"/>
                    <a:gd name="connsiteX2" fmla="*/ 3697375 w 3697570"/>
                    <a:gd name="connsiteY2" fmla="*/ 264618 h 4230407"/>
                    <a:gd name="connsiteX3" fmla="*/ 3697375 w 3697570"/>
                    <a:gd name="connsiteY3" fmla="*/ 4137440 h 4230407"/>
                    <a:gd name="connsiteX4" fmla="*/ 3489345 w 3697570"/>
                    <a:gd name="connsiteY4" fmla="*/ 4230387 h 4230407"/>
                    <a:gd name="connsiteX5" fmla="*/ 158198 w 3697570"/>
                    <a:gd name="connsiteY5" fmla="*/ 4230387 h 4230407"/>
                    <a:gd name="connsiteX6" fmla="*/ 0 w 3697570"/>
                    <a:gd name="connsiteY6" fmla="*/ 4071653 h 4230407"/>
                    <a:gd name="connsiteX7" fmla="*/ 0 w 3697570"/>
                    <a:gd name="connsiteY7" fmla="*/ 195563 h 4230407"/>
                    <a:gd name="connsiteX8" fmla="*/ 226457 w 3697570"/>
                    <a:gd name="connsiteY8" fmla="*/ 11904 h 4230407"/>
                    <a:gd name="connsiteX9" fmla="*/ 918130 w 3697570"/>
                    <a:gd name="connsiteY9" fmla="*/ 11904 h 4230407"/>
                    <a:gd name="connsiteX10" fmla="*/ 918129 w 3697570"/>
                    <a:gd name="connsiteY10" fmla="*/ 378640 h 4230407"/>
                    <a:gd name="connsiteX11" fmla="*/ 312521 w 3697570"/>
                    <a:gd name="connsiteY11" fmla="*/ 378640 h 4230407"/>
                    <a:gd name="connsiteX12" fmla="*/ 312521 w 3697570"/>
                    <a:gd name="connsiteY12" fmla="*/ 3852828 h 4230407"/>
                    <a:gd name="connsiteX13" fmla="*/ 3378573 w 3697570"/>
                    <a:gd name="connsiteY13" fmla="*/ 3852828 h 4230407"/>
                    <a:gd name="connsiteX14" fmla="*/ 3378573 w 3697570"/>
                    <a:gd name="connsiteY14" fmla="*/ 373106 h 4230407"/>
                    <a:gd name="connsiteX15" fmla="*/ 2776000 w 3697570"/>
                    <a:gd name="connsiteY15" fmla="*/ 373107 h 4230407"/>
                    <a:gd name="connsiteX16" fmla="*/ 2775999 w 3697570"/>
                    <a:gd name="connsiteY16" fmla="*/ 2704 h 4230407"/>
                    <a:gd name="connsiteX0" fmla="*/ 2775999 w 3697570"/>
                    <a:gd name="connsiteY0" fmla="*/ 2704 h 4230407"/>
                    <a:gd name="connsiteX1" fmla="*/ 3477473 w 3697570"/>
                    <a:gd name="connsiteY1" fmla="*/ 2704 h 4230407"/>
                    <a:gd name="connsiteX2" fmla="*/ 3697375 w 3697570"/>
                    <a:gd name="connsiteY2" fmla="*/ 264618 h 4230407"/>
                    <a:gd name="connsiteX3" fmla="*/ 3697375 w 3697570"/>
                    <a:gd name="connsiteY3" fmla="*/ 4137440 h 4230407"/>
                    <a:gd name="connsiteX4" fmla="*/ 3489345 w 3697570"/>
                    <a:gd name="connsiteY4" fmla="*/ 4230387 h 4230407"/>
                    <a:gd name="connsiteX5" fmla="*/ 158198 w 3697570"/>
                    <a:gd name="connsiteY5" fmla="*/ 4230387 h 4230407"/>
                    <a:gd name="connsiteX6" fmla="*/ 0 w 3697570"/>
                    <a:gd name="connsiteY6" fmla="*/ 4071653 h 4230407"/>
                    <a:gd name="connsiteX7" fmla="*/ 0 w 3697570"/>
                    <a:gd name="connsiteY7" fmla="*/ 195563 h 4230407"/>
                    <a:gd name="connsiteX8" fmla="*/ 226457 w 3697570"/>
                    <a:gd name="connsiteY8" fmla="*/ 11904 h 4230407"/>
                    <a:gd name="connsiteX9" fmla="*/ 918130 w 3697570"/>
                    <a:gd name="connsiteY9" fmla="*/ 11904 h 4230407"/>
                    <a:gd name="connsiteX10" fmla="*/ 918129 w 3697570"/>
                    <a:gd name="connsiteY10" fmla="*/ 378640 h 4230407"/>
                    <a:gd name="connsiteX11" fmla="*/ 312521 w 3697570"/>
                    <a:gd name="connsiteY11" fmla="*/ 378640 h 4230407"/>
                    <a:gd name="connsiteX12" fmla="*/ 312521 w 3697570"/>
                    <a:gd name="connsiteY12" fmla="*/ 3852828 h 4230407"/>
                    <a:gd name="connsiteX13" fmla="*/ 3378573 w 3697570"/>
                    <a:gd name="connsiteY13" fmla="*/ 3852828 h 4230407"/>
                    <a:gd name="connsiteX14" fmla="*/ 3378573 w 3697570"/>
                    <a:gd name="connsiteY14" fmla="*/ 373106 h 4230407"/>
                    <a:gd name="connsiteX15" fmla="*/ 2776000 w 3697570"/>
                    <a:gd name="connsiteY15" fmla="*/ 373107 h 4230407"/>
                    <a:gd name="connsiteX16" fmla="*/ 2775999 w 3697570"/>
                    <a:gd name="connsiteY16" fmla="*/ 2704 h 4230407"/>
                    <a:gd name="connsiteX0" fmla="*/ 2775999 w 3697570"/>
                    <a:gd name="connsiteY0" fmla="*/ 2704 h 4230407"/>
                    <a:gd name="connsiteX1" fmla="*/ 3477473 w 3697570"/>
                    <a:gd name="connsiteY1" fmla="*/ 2704 h 4230407"/>
                    <a:gd name="connsiteX2" fmla="*/ 3697375 w 3697570"/>
                    <a:gd name="connsiteY2" fmla="*/ 264618 h 4230407"/>
                    <a:gd name="connsiteX3" fmla="*/ 3697375 w 3697570"/>
                    <a:gd name="connsiteY3" fmla="*/ 4137440 h 4230407"/>
                    <a:gd name="connsiteX4" fmla="*/ 3489345 w 3697570"/>
                    <a:gd name="connsiteY4" fmla="*/ 4230387 h 4230407"/>
                    <a:gd name="connsiteX5" fmla="*/ 158198 w 3697570"/>
                    <a:gd name="connsiteY5" fmla="*/ 4230387 h 4230407"/>
                    <a:gd name="connsiteX6" fmla="*/ 0 w 3697570"/>
                    <a:gd name="connsiteY6" fmla="*/ 4071653 h 4230407"/>
                    <a:gd name="connsiteX7" fmla="*/ 0 w 3697570"/>
                    <a:gd name="connsiteY7" fmla="*/ 195563 h 4230407"/>
                    <a:gd name="connsiteX8" fmla="*/ 226457 w 3697570"/>
                    <a:gd name="connsiteY8" fmla="*/ 11904 h 4230407"/>
                    <a:gd name="connsiteX9" fmla="*/ 918130 w 3697570"/>
                    <a:gd name="connsiteY9" fmla="*/ 11904 h 4230407"/>
                    <a:gd name="connsiteX10" fmla="*/ 918129 w 3697570"/>
                    <a:gd name="connsiteY10" fmla="*/ 378640 h 4230407"/>
                    <a:gd name="connsiteX11" fmla="*/ 312521 w 3697570"/>
                    <a:gd name="connsiteY11" fmla="*/ 378640 h 4230407"/>
                    <a:gd name="connsiteX12" fmla="*/ 312521 w 3697570"/>
                    <a:gd name="connsiteY12" fmla="*/ 3852828 h 4230407"/>
                    <a:gd name="connsiteX13" fmla="*/ 3378573 w 3697570"/>
                    <a:gd name="connsiteY13" fmla="*/ 3852828 h 4230407"/>
                    <a:gd name="connsiteX14" fmla="*/ 3378573 w 3697570"/>
                    <a:gd name="connsiteY14" fmla="*/ 373106 h 4230407"/>
                    <a:gd name="connsiteX15" fmla="*/ 2776000 w 3697570"/>
                    <a:gd name="connsiteY15" fmla="*/ 373107 h 4230407"/>
                    <a:gd name="connsiteX16" fmla="*/ 2775999 w 3697570"/>
                    <a:gd name="connsiteY16" fmla="*/ 2704 h 4230407"/>
                    <a:gd name="connsiteX0" fmla="*/ 2775999 w 3697570"/>
                    <a:gd name="connsiteY0" fmla="*/ 2704 h 4230407"/>
                    <a:gd name="connsiteX1" fmla="*/ 3477473 w 3697570"/>
                    <a:gd name="connsiteY1" fmla="*/ 2704 h 4230407"/>
                    <a:gd name="connsiteX2" fmla="*/ 3697375 w 3697570"/>
                    <a:gd name="connsiteY2" fmla="*/ 264618 h 4230407"/>
                    <a:gd name="connsiteX3" fmla="*/ 3697375 w 3697570"/>
                    <a:gd name="connsiteY3" fmla="*/ 4137440 h 4230407"/>
                    <a:gd name="connsiteX4" fmla="*/ 3489345 w 3697570"/>
                    <a:gd name="connsiteY4" fmla="*/ 4230387 h 4230407"/>
                    <a:gd name="connsiteX5" fmla="*/ 158198 w 3697570"/>
                    <a:gd name="connsiteY5" fmla="*/ 4230387 h 4230407"/>
                    <a:gd name="connsiteX6" fmla="*/ 0 w 3697570"/>
                    <a:gd name="connsiteY6" fmla="*/ 4071653 h 4230407"/>
                    <a:gd name="connsiteX7" fmla="*/ 0 w 3697570"/>
                    <a:gd name="connsiteY7" fmla="*/ 195563 h 4230407"/>
                    <a:gd name="connsiteX8" fmla="*/ 226457 w 3697570"/>
                    <a:gd name="connsiteY8" fmla="*/ 11904 h 4230407"/>
                    <a:gd name="connsiteX9" fmla="*/ 918130 w 3697570"/>
                    <a:gd name="connsiteY9" fmla="*/ 11904 h 4230407"/>
                    <a:gd name="connsiteX10" fmla="*/ 918129 w 3697570"/>
                    <a:gd name="connsiteY10" fmla="*/ 378640 h 4230407"/>
                    <a:gd name="connsiteX11" fmla="*/ 312521 w 3697570"/>
                    <a:gd name="connsiteY11" fmla="*/ 378640 h 4230407"/>
                    <a:gd name="connsiteX12" fmla="*/ 312521 w 3697570"/>
                    <a:gd name="connsiteY12" fmla="*/ 3852828 h 4230407"/>
                    <a:gd name="connsiteX13" fmla="*/ 3378573 w 3697570"/>
                    <a:gd name="connsiteY13" fmla="*/ 3852828 h 4230407"/>
                    <a:gd name="connsiteX14" fmla="*/ 3378573 w 3697570"/>
                    <a:gd name="connsiteY14" fmla="*/ 373106 h 4230407"/>
                    <a:gd name="connsiteX15" fmla="*/ 2776000 w 3697570"/>
                    <a:gd name="connsiteY15" fmla="*/ 373107 h 4230407"/>
                    <a:gd name="connsiteX16" fmla="*/ 2775999 w 3697570"/>
                    <a:gd name="connsiteY16" fmla="*/ 2704 h 423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97570" h="4230407">
                      <a:moveTo>
                        <a:pt x="2775999" y="2704"/>
                      </a:moveTo>
                      <a:lnTo>
                        <a:pt x="3477473" y="2704"/>
                      </a:lnTo>
                      <a:cubicBezTo>
                        <a:pt x="3663120" y="-21823"/>
                        <a:pt x="3696819" y="124938"/>
                        <a:pt x="3697375" y="264618"/>
                      </a:cubicBezTo>
                      <a:lnTo>
                        <a:pt x="3697375" y="4137440"/>
                      </a:lnTo>
                      <a:cubicBezTo>
                        <a:pt x="3702808" y="4220886"/>
                        <a:pt x="3593934" y="4230938"/>
                        <a:pt x="3489345" y="4230387"/>
                      </a:cubicBezTo>
                      <a:lnTo>
                        <a:pt x="158198" y="4230387"/>
                      </a:lnTo>
                      <a:cubicBezTo>
                        <a:pt x="81966" y="4215962"/>
                        <a:pt x="2302" y="4162598"/>
                        <a:pt x="0" y="4071653"/>
                      </a:cubicBezTo>
                      <a:lnTo>
                        <a:pt x="0" y="195563"/>
                      </a:lnTo>
                      <a:cubicBezTo>
                        <a:pt x="11985" y="59850"/>
                        <a:pt x="112072" y="16757"/>
                        <a:pt x="226457" y="11904"/>
                      </a:cubicBezTo>
                      <a:lnTo>
                        <a:pt x="918130" y="11904"/>
                      </a:lnTo>
                      <a:cubicBezTo>
                        <a:pt x="917325" y="160251"/>
                        <a:pt x="917324" y="162895"/>
                        <a:pt x="918129" y="378640"/>
                      </a:cubicBezTo>
                      <a:lnTo>
                        <a:pt x="312521" y="378640"/>
                      </a:lnTo>
                      <a:lnTo>
                        <a:pt x="312521" y="3852828"/>
                      </a:lnTo>
                      <a:lnTo>
                        <a:pt x="3378573" y="3852828"/>
                      </a:lnTo>
                      <a:lnTo>
                        <a:pt x="3378573" y="373106"/>
                      </a:lnTo>
                      <a:lnTo>
                        <a:pt x="2776000" y="373107"/>
                      </a:lnTo>
                      <a:cubicBezTo>
                        <a:pt x="2776817" y="155204"/>
                        <a:pt x="2776816" y="152534"/>
                        <a:pt x="2775999" y="2704"/>
                      </a:cubicBezTo>
                      <a:close/>
                    </a:path>
                  </a:pathLst>
                </a:custGeom>
                <a:grpFill/>
                <a:ln w="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32" name="Freeform 231"/>
              <p:cNvSpPr/>
              <p:nvPr/>
            </p:nvSpPr>
            <p:spPr>
              <a:xfrm flipV="1">
                <a:off x="6723956" y="3136126"/>
                <a:ext cx="685374" cy="608278"/>
              </a:xfrm>
              <a:custGeom>
                <a:avLst/>
                <a:gdLst>
                  <a:gd name="connsiteX0" fmla="*/ 1356363 w 3056554"/>
                  <a:gd name="connsiteY0" fmla="*/ 2712728 h 2712728"/>
                  <a:gd name="connsiteX1" fmla="*/ 2705723 w 3056554"/>
                  <a:gd name="connsiteY1" fmla="*/ 1495044 h 2712728"/>
                  <a:gd name="connsiteX2" fmla="*/ 2712682 w 3056554"/>
                  <a:gd name="connsiteY2" fmla="*/ 1357244 h 2712728"/>
                  <a:gd name="connsiteX3" fmla="*/ 3056554 w 3056554"/>
                  <a:gd name="connsiteY3" fmla="*/ 1357244 h 2712728"/>
                  <a:gd name="connsiteX4" fmla="*/ 2510720 w 3056554"/>
                  <a:gd name="connsiteY4" fmla="*/ 646797 h 2712728"/>
                  <a:gd name="connsiteX5" fmla="*/ 2497427 w 3056554"/>
                  <a:gd name="connsiteY5" fmla="*/ 624914 h 2712728"/>
                  <a:gd name="connsiteX6" fmla="*/ 2495733 w 3056554"/>
                  <a:gd name="connsiteY6" fmla="*/ 627290 h 2712728"/>
                  <a:gd name="connsiteX7" fmla="*/ 2453973 w 3056554"/>
                  <a:gd name="connsiteY7" fmla="*/ 572935 h 2712728"/>
                  <a:gd name="connsiteX8" fmla="*/ 1859652 w 3056554"/>
                  <a:gd name="connsiteY8" fmla="*/ 1357244 h 2712728"/>
                  <a:gd name="connsiteX9" fmla="*/ 2185066 w 3056554"/>
                  <a:gd name="connsiteY9" fmla="*/ 1357244 h 2712728"/>
                  <a:gd name="connsiteX10" fmla="*/ 2180832 w 3056554"/>
                  <a:gd name="connsiteY10" fmla="*/ 1441099 h 2712728"/>
                  <a:gd name="connsiteX11" fmla="*/ 1356363 w 3056554"/>
                  <a:gd name="connsiteY11" fmla="*/ 2185113 h 2712728"/>
                  <a:gd name="connsiteX12" fmla="*/ 527615 w 3056554"/>
                  <a:gd name="connsiteY12" fmla="*/ 1356364 h 2712728"/>
                  <a:gd name="connsiteX13" fmla="*/ 1356363 w 3056554"/>
                  <a:gd name="connsiteY13" fmla="*/ 527615 h 2712728"/>
                  <a:gd name="connsiteX14" fmla="*/ 1913595 w 3056554"/>
                  <a:gd name="connsiteY14" fmla="*/ 742909 h 2712728"/>
                  <a:gd name="connsiteX15" fmla="*/ 1975473 w 3056554"/>
                  <a:gd name="connsiteY15" fmla="*/ 806281 h 2712728"/>
                  <a:gd name="connsiteX16" fmla="*/ 2286122 w 3056554"/>
                  <a:gd name="connsiteY16" fmla="*/ 370559 h 2712728"/>
                  <a:gd name="connsiteX17" fmla="*/ 2268351 w 3056554"/>
                  <a:gd name="connsiteY17" fmla="*/ 352359 h 2712728"/>
                  <a:gd name="connsiteX18" fmla="*/ 1356363 w 3056554"/>
                  <a:gd name="connsiteY18" fmla="*/ 0 h 2712728"/>
                  <a:gd name="connsiteX19" fmla="*/ 0 w 3056554"/>
                  <a:gd name="connsiteY19" fmla="*/ 1356364 h 2712728"/>
                  <a:gd name="connsiteX20" fmla="*/ 1356363 w 3056554"/>
                  <a:gd name="connsiteY20" fmla="*/ 2712728 h 271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56554" h="2712728">
                    <a:moveTo>
                      <a:pt x="1356363" y="2712728"/>
                    </a:moveTo>
                    <a:cubicBezTo>
                      <a:pt x="2058643" y="2712728"/>
                      <a:pt x="2636264" y="2178999"/>
                      <a:pt x="2705723" y="1495044"/>
                    </a:cubicBezTo>
                    <a:lnTo>
                      <a:pt x="2712682" y="1357244"/>
                    </a:lnTo>
                    <a:lnTo>
                      <a:pt x="3056554" y="1357244"/>
                    </a:lnTo>
                    <a:lnTo>
                      <a:pt x="2510720" y="646797"/>
                    </a:lnTo>
                    <a:lnTo>
                      <a:pt x="2497427" y="624914"/>
                    </a:lnTo>
                    <a:lnTo>
                      <a:pt x="2495733" y="627290"/>
                    </a:lnTo>
                    <a:lnTo>
                      <a:pt x="2453973" y="572935"/>
                    </a:lnTo>
                    <a:lnTo>
                      <a:pt x="1859652" y="1357244"/>
                    </a:lnTo>
                    <a:lnTo>
                      <a:pt x="2185066" y="1357244"/>
                    </a:lnTo>
                    <a:lnTo>
                      <a:pt x="2180832" y="1441099"/>
                    </a:lnTo>
                    <a:cubicBezTo>
                      <a:pt x="2138392" y="1859000"/>
                      <a:pt x="1785461" y="2185113"/>
                      <a:pt x="1356363" y="2185113"/>
                    </a:cubicBezTo>
                    <a:cubicBezTo>
                      <a:pt x="898658" y="2185113"/>
                      <a:pt x="527615" y="1814069"/>
                      <a:pt x="527615" y="1356364"/>
                    </a:cubicBezTo>
                    <a:cubicBezTo>
                      <a:pt x="527615" y="898659"/>
                      <a:pt x="898658" y="527615"/>
                      <a:pt x="1356363" y="527615"/>
                    </a:cubicBezTo>
                    <a:cubicBezTo>
                      <a:pt x="1570912" y="527615"/>
                      <a:pt x="1766420" y="609143"/>
                      <a:pt x="1913595" y="742909"/>
                    </a:cubicBezTo>
                    <a:lnTo>
                      <a:pt x="1975473" y="806281"/>
                    </a:lnTo>
                    <a:lnTo>
                      <a:pt x="2286122" y="370559"/>
                    </a:lnTo>
                    <a:lnTo>
                      <a:pt x="2268351" y="352359"/>
                    </a:lnTo>
                    <a:cubicBezTo>
                      <a:pt x="2027478" y="133432"/>
                      <a:pt x="1707503" y="0"/>
                      <a:pt x="1356363" y="0"/>
                    </a:cubicBezTo>
                    <a:cubicBezTo>
                      <a:pt x="607264" y="0"/>
                      <a:pt x="0" y="607265"/>
                      <a:pt x="0" y="1356364"/>
                    </a:cubicBezTo>
                    <a:cubicBezTo>
                      <a:pt x="0" y="2105463"/>
                      <a:pt x="607264" y="2712728"/>
                      <a:pt x="1356363" y="2712728"/>
                    </a:cubicBezTo>
                    <a:close/>
                  </a:path>
                </a:pathLst>
              </a:custGeom>
              <a:solidFill>
                <a:srgbClr val="2688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endParaRPr>
              </a:p>
            </p:txBody>
          </p:sp>
        </p:grpSp>
        <p:grpSp>
          <p:nvGrpSpPr>
            <p:cNvPr id="5" name="Group 4"/>
            <p:cNvGrpSpPr/>
            <p:nvPr/>
          </p:nvGrpSpPr>
          <p:grpSpPr>
            <a:xfrm>
              <a:off x="292308" y="4079144"/>
              <a:ext cx="8530982" cy="812732"/>
              <a:chOff x="292308" y="4092625"/>
              <a:chExt cx="8530982" cy="812732"/>
            </a:xfrm>
          </p:grpSpPr>
          <p:grpSp>
            <p:nvGrpSpPr>
              <p:cNvPr id="213" name="Group 212"/>
              <p:cNvGrpSpPr/>
              <p:nvPr/>
            </p:nvGrpSpPr>
            <p:grpSpPr>
              <a:xfrm>
                <a:off x="5063420" y="4259074"/>
                <a:ext cx="874862" cy="479835"/>
                <a:chOff x="3485967" y="3223136"/>
                <a:chExt cx="884894" cy="485338"/>
              </a:xfrm>
              <a:solidFill>
                <a:schemeClr val="tx1">
                  <a:lumMod val="50000"/>
                  <a:lumOff val="50000"/>
                </a:schemeClr>
              </a:solidFill>
              <a:effectLst/>
            </p:grpSpPr>
            <p:grpSp>
              <p:nvGrpSpPr>
                <p:cNvPr id="384" name="Group 383"/>
                <p:cNvGrpSpPr/>
                <p:nvPr/>
              </p:nvGrpSpPr>
              <p:grpSpPr>
                <a:xfrm>
                  <a:off x="3681256" y="3223136"/>
                  <a:ext cx="494236" cy="485338"/>
                  <a:chOff x="-2429678" y="-3238500"/>
                  <a:chExt cx="13663209" cy="13417212"/>
                </a:xfrm>
                <a:grpFill/>
              </p:grpSpPr>
              <p:sp>
                <p:nvSpPr>
                  <p:cNvPr id="395" name="Freeform 394"/>
                  <p:cNvSpPr/>
                  <p:nvPr/>
                </p:nvSpPr>
                <p:spPr>
                  <a:xfrm>
                    <a:off x="990599" y="-3238500"/>
                    <a:ext cx="6825423" cy="7410594"/>
                  </a:xfrm>
                  <a:custGeom>
                    <a:avLst/>
                    <a:gdLst>
                      <a:gd name="connsiteX0" fmla="*/ 3409950 w 6825423"/>
                      <a:gd name="connsiteY0" fmla="*/ 0 h 7410594"/>
                      <a:gd name="connsiteX1" fmla="*/ 6229951 w 6825423"/>
                      <a:gd name="connsiteY1" fmla="*/ 2516401 h 7410594"/>
                      <a:gd name="connsiteX2" fmla="*/ 6238704 w 6825423"/>
                      <a:gd name="connsiteY2" fmla="*/ 2557692 h 7410594"/>
                      <a:gd name="connsiteX3" fmla="*/ 6296533 w 6825423"/>
                      <a:gd name="connsiteY3" fmla="*/ 2595147 h 7410594"/>
                      <a:gd name="connsiteX4" fmla="*/ 6674736 w 6825423"/>
                      <a:gd name="connsiteY4" fmla="*/ 2949584 h 7410594"/>
                      <a:gd name="connsiteX5" fmla="*/ 6674736 w 6825423"/>
                      <a:gd name="connsiteY5" fmla="*/ 4422766 h 7410594"/>
                      <a:gd name="connsiteX6" fmla="*/ 6134530 w 6825423"/>
                      <a:gd name="connsiteY6" fmla="*/ 4903781 h 7410594"/>
                      <a:gd name="connsiteX7" fmla="*/ 6097506 w 6825423"/>
                      <a:gd name="connsiteY7" fmla="*/ 4909551 h 7410594"/>
                      <a:gd name="connsiteX8" fmla="*/ 6054756 w 6825423"/>
                      <a:gd name="connsiteY8" fmla="*/ 5016817 h 7410594"/>
                      <a:gd name="connsiteX9" fmla="*/ 3352800 w 6825423"/>
                      <a:gd name="connsiteY9" fmla="*/ 7410450 h 7410594"/>
                      <a:gd name="connsiteX10" fmla="*/ 799523 w 6825423"/>
                      <a:gd name="connsiteY10" fmla="*/ 5059710 h 7410594"/>
                      <a:gd name="connsiteX11" fmla="*/ 738130 w 6825423"/>
                      <a:gd name="connsiteY11" fmla="*/ 4892092 h 7410594"/>
                      <a:gd name="connsiteX12" fmla="*/ 690893 w 6825423"/>
                      <a:gd name="connsiteY12" fmla="*/ 4884731 h 7410594"/>
                      <a:gd name="connsiteX13" fmla="*/ 150687 w 6825423"/>
                      <a:gd name="connsiteY13" fmla="*/ 4403716 h 7410594"/>
                      <a:gd name="connsiteX14" fmla="*/ 150687 w 6825423"/>
                      <a:gd name="connsiteY14" fmla="*/ 2930534 h 7410594"/>
                      <a:gd name="connsiteX15" fmla="*/ 436548 w 6825423"/>
                      <a:gd name="connsiteY15" fmla="*/ 2646152 h 7410594"/>
                      <a:gd name="connsiteX16" fmla="*/ 522375 w 6825423"/>
                      <a:gd name="connsiteY16" fmla="*/ 2581039 h 7410594"/>
                      <a:gd name="connsiteX17" fmla="*/ 543969 w 6825423"/>
                      <a:gd name="connsiteY17" fmla="*/ 2473931 h 7410594"/>
                      <a:gd name="connsiteX18" fmla="*/ 3409950 w 6825423"/>
                      <a:gd name="connsiteY18" fmla="*/ 0 h 741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25423" h="7410594">
                        <a:moveTo>
                          <a:pt x="3409950" y="0"/>
                        </a:moveTo>
                        <a:cubicBezTo>
                          <a:pt x="4734941" y="0"/>
                          <a:pt x="5856099" y="1058526"/>
                          <a:pt x="6229951" y="2516401"/>
                        </a:cubicBezTo>
                        <a:lnTo>
                          <a:pt x="6238704" y="2557692"/>
                        </a:lnTo>
                        <a:lnTo>
                          <a:pt x="6296533" y="2595147"/>
                        </a:lnTo>
                        <a:cubicBezTo>
                          <a:pt x="6416937" y="2679806"/>
                          <a:pt x="6549956" y="2799961"/>
                          <a:pt x="6674736" y="2949584"/>
                        </a:cubicBezTo>
                        <a:cubicBezTo>
                          <a:pt x="6821179" y="3212045"/>
                          <a:pt x="6923689" y="3855505"/>
                          <a:pt x="6674736" y="4422766"/>
                        </a:cubicBezTo>
                        <a:cubicBezTo>
                          <a:pt x="6575328" y="4635424"/>
                          <a:pt x="6329416" y="4856355"/>
                          <a:pt x="6134530" y="4903781"/>
                        </a:cubicBezTo>
                        <a:lnTo>
                          <a:pt x="6097506" y="4909551"/>
                        </a:lnTo>
                        <a:lnTo>
                          <a:pt x="6054756" y="5016817"/>
                        </a:lnTo>
                        <a:cubicBezTo>
                          <a:pt x="5478809" y="6376352"/>
                          <a:pt x="4218682" y="7424738"/>
                          <a:pt x="3352800" y="7410450"/>
                        </a:cubicBezTo>
                        <a:cubicBezTo>
                          <a:pt x="2486918" y="7396163"/>
                          <a:pt x="1360736" y="6426399"/>
                          <a:pt x="799523" y="5059710"/>
                        </a:cubicBezTo>
                        <a:lnTo>
                          <a:pt x="738130" y="4892092"/>
                        </a:lnTo>
                        <a:lnTo>
                          <a:pt x="690893" y="4884731"/>
                        </a:lnTo>
                        <a:cubicBezTo>
                          <a:pt x="496007" y="4837305"/>
                          <a:pt x="250095" y="4616374"/>
                          <a:pt x="150687" y="4403716"/>
                        </a:cubicBezTo>
                        <a:cubicBezTo>
                          <a:pt x="-98266" y="3836455"/>
                          <a:pt x="4244" y="3192995"/>
                          <a:pt x="150687" y="2930534"/>
                        </a:cubicBezTo>
                        <a:cubicBezTo>
                          <a:pt x="244273" y="2818317"/>
                          <a:pt x="342492" y="2722675"/>
                          <a:pt x="436548" y="2646152"/>
                        </a:cubicBezTo>
                        <a:lnTo>
                          <a:pt x="522375" y="2581039"/>
                        </a:lnTo>
                        <a:lnTo>
                          <a:pt x="543969" y="2473931"/>
                        </a:lnTo>
                        <a:cubicBezTo>
                          <a:pt x="882058" y="983022"/>
                          <a:pt x="2084958" y="0"/>
                          <a:pt x="3409950"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96" name="Rectangle 92"/>
                  <p:cNvSpPr/>
                  <p:nvPr/>
                </p:nvSpPr>
                <p:spPr>
                  <a:xfrm>
                    <a:off x="-2429678" y="3891431"/>
                    <a:ext cx="13663209" cy="6287281"/>
                  </a:xfrm>
                  <a:custGeom>
                    <a:avLst/>
                    <a:gdLst>
                      <a:gd name="connsiteX0" fmla="*/ 0 w 13620364"/>
                      <a:gd name="connsiteY0" fmla="*/ 0 h 6310100"/>
                      <a:gd name="connsiteX1" fmla="*/ 13620364 w 13620364"/>
                      <a:gd name="connsiteY1" fmla="*/ 0 h 6310100"/>
                      <a:gd name="connsiteX2" fmla="*/ 13620364 w 13620364"/>
                      <a:gd name="connsiteY2" fmla="*/ 6310100 h 6310100"/>
                      <a:gd name="connsiteX3" fmla="*/ 0 w 13620364"/>
                      <a:gd name="connsiteY3" fmla="*/ 6310100 h 6310100"/>
                      <a:gd name="connsiteX4" fmla="*/ 0 w 13620364"/>
                      <a:gd name="connsiteY4" fmla="*/ 0 h 6310100"/>
                      <a:gd name="connsiteX0" fmla="*/ 0 w 13620364"/>
                      <a:gd name="connsiteY0" fmla="*/ 1 h 6310101"/>
                      <a:gd name="connsiteX1" fmla="*/ 6914764 w 13620364"/>
                      <a:gd name="connsiteY1" fmla="*/ 0 h 6310101"/>
                      <a:gd name="connsiteX2" fmla="*/ 13620364 w 13620364"/>
                      <a:gd name="connsiteY2" fmla="*/ 1 h 6310101"/>
                      <a:gd name="connsiteX3" fmla="*/ 13620364 w 13620364"/>
                      <a:gd name="connsiteY3" fmla="*/ 6310101 h 6310101"/>
                      <a:gd name="connsiteX4" fmla="*/ 0 w 13620364"/>
                      <a:gd name="connsiteY4" fmla="*/ 6310101 h 6310101"/>
                      <a:gd name="connsiteX5" fmla="*/ 0 w 13620364"/>
                      <a:gd name="connsiteY5" fmla="*/ 1 h 6310101"/>
                      <a:gd name="connsiteX0" fmla="*/ 0 w 13620364"/>
                      <a:gd name="connsiteY0" fmla="*/ 0 h 6310100"/>
                      <a:gd name="connsiteX1" fmla="*/ 6774087 w 13620364"/>
                      <a:gd name="connsiteY1" fmla="*/ 5017476 h 6310100"/>
                      <a:gd name="connsiteX2" fmla="*/ 13620364 w 13620364"/>
                      <a:gd name="connsiteY2" fmla="*/ 0 h 6310100"/>
                      <a:gd name="connsiteX3" fmla="*/ 13620364 w 13620364"/>
                      <a:gd name="connsiteY3" fmla="*/ 6310100 h 6310100"/>
                      <a:gd name="connsiteX4" fmla="*/ 0 w 13620364"/>
                      <a:gd name="connsiteY4" fmla="*/ 6310100 h 6310100"/>
                      <a:gd name="connsiteX5" fmla="*/ 0 w 13620364"/>
                      <a:gd name="connsiteY5" fmla="*/ 0 h 6310100"/>
                      <a:gd name="connsiteX0" fmla="*/ 0 w 13620364"/>
                      <a:gd name="connsiteY0" fmla="*/ 0 h 6310100"/>
                      <a:gd name="connsiteX1" fmla="*/ 6774087 w 13620364"/>
                      <a:gd name="connsiteY1" fmla="*/ 5017476 h 6310100"/>
                      <a:gd name="connsiteX2" fmla="*/ 10994394 w 13620364"/>
                      <a:gd name="connsiteY2" fmla="*/ 1852246 h 6310100"/>
                      <a:gd name="connsiteX3" fmla="*/ 13620364 w 13620364"/>
                      <a:gd name="connsiteY3" fmla="*/ 0 h 6310100"/>
                      <a:gd name="connsiteX4" fmla="*/ 13620364 w 13620364"/>
                      <a:gd name="connsiteY4" fmla="*/ 6310100 h 6310100"/>
                      <a:gd name="connsiteX5" fmla="*/ 0 w 13620364"/>
                      <a:gd name="connsiteY5" fmla="*/ 6310100 h 6310100"/>
                      <a:gd name="connsiteX6" fmla="*/ 0 w 13620364"/>
                      <a:gd name="connsiteY6" fmla="*/ 0 h 6310100"/>
                      <a:gd name="connsiteX0" fmla="*/ 0 w 13620364"/>
                      <a:gd name="connsiteY0" fmla="*/ 0 h 6310100"/>
                      <a:gd name="connsiteX1" fmla="*/ 6774087 w 13620364"/>
                      <a:gd name="connsiteY1" fmla="*/ 5017476 h 6310100"/>
                      <a:gd name="connsiteX2" fmla="*/ 9235932 w 13620364"/>
                      <a:gd name="connsiteY2" fmla="*/ 23446 h 6310100"/>
                      <a:gd name="connsiteX3" fmla="*/ 13620364 w 13620364"/>
                      <a:gd name="connsiteY3" fmla="*/ 0 h 6310100"/>
                      <a:gd name="connsiteX4" fmla="*/ 13620364 w 13620364"/>
                      <a:gd name="connsiteY4" fmla="*/ 6310100 h 6310100"/>
                      <a:gd name="connsiteX5" fmla="*/ 0 w 13620364"/>
                      <a:gd name="connsiteY5" fmla="*/ 6310100 h 6310100"/>
                      <a:gd name="connsiteX6" fmla="*/ 0 w 13620364"/>
                      <a:gd name="connsiteY6" fmla="*/ 0 h 6310100"/>
                      <a:gd name="connsiteX0" fmla="*/ 0 w 13620364"/>
                      <a:gd name="connsiteY0" fmla="*/ 0 h 6310100"/>
                      <a:gd name="connsiteX1" fmla="*/ 2108302 w 13620364"/>
                      <a:gd name="connsiteY1" fmla="*/ 1547446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0 w 13620364"/>
                      <a:gd name="connsiteY6" fmla="*/ 6310100 h 6310100"/>
                      <a:gd name="connsiteX7" fmla="*/ 0 w 13620364"/>
                      <a:gd name="connsiteY7"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0 w 13620364"/>
                      <a:gd name="connsiteY6" fmla="*/ 6310100 h 6310100"/>
                      <a:gd name="connsiteX7" fmla="*/ 0 w 13620364"/>
                      <a:gd name="connsiteY7"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0 w 13620364"/>
                      <a:gd name="connsiteY7" fmla="*/ 6310100 h 6310100"/>
                      <a:gd name="connsiteX8" fmla="*/ 0 w 13620364"/>
                      <a:gd name="connsiteY8"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9681410 w 13620364"/>
                      <a:gd name="connsiteY7" fmla="*/ 6283569 h 6310100"/>
                      <a:gd name="connsiteX8" fmla="*/ 0 w 13620364"/>
                      <a:gd name="connsiteY8" fmla="*/ 6310100 h 6310100"/>
                      <a:gd name="connsiteX9" fmla="*/ 0 w 13620364"/>
                      <a:gd name="connsiteY9" fmla="*/ 0 h 6310100"/>
                      <a:gd name="connsiteX0" fmla="*/ 0 w 13620364"/>
                      <a:gd name="connsiteY0" fmla="*/ 0 h 6330461"/>
                      <a:gd name="connsiteX1" fmla="*/ 4406025 w 13620364"/>
                      <a:gd name="connsiteY1" fmla="*/ 46892 h 6330461"/>
                      <a:gd name="connsiteX2" fmla="*/ 6774087 w 13620364"/>
                      <a:gd name="connsiteY2" fmla="*/ 5017476 h 6330461"/>
                      <a:gd name="connsiteX3" fmla="*/ 9235932 w 13620364"/>
                      <a:gd name="connsiteY3" fmla="*/ 23446 h 6330461"/>
                      <a:gd name="connsiteX4" fmla="*/ 13620364 w 13620364"/>
                      <a:gd name="connsiteY4" fmla="*/ 0 h 6330461"/>
                      <a:gd name="connsiteX5" fmla="*/ 13620364 w 13620364"/>
                      <a:gd name="connsiteY5" fmla="*/ 6310100 h 6330461"/>
                      <a:gd name="connsiteX6" fmla="*/ 10830271 w 13620364"/>
                      <a:gd name="connsiteY6" fmla="*/ 6307015 h 6330461"/>
                      <a:gd name="connsiteX7" fmla="*/ 10220671 w 13620364"/>
                      <a:gd name="connsiteY7" fmla="*/ 6330461 h 6330461"/>
                      <a:gd name="connsiteX8" fmla="*/ 0 w 13620364"/>
                      <a:gd name="connsiteY8" fmla="*/ 6310100 h 6330461"/>
                      <a:gd name="connsiteX9" fmla="*/ 0 w 13620364"/>
                      <a:gd name="connsiteY9" fmla="*/ 0 h 6330461"/>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7594702 w 13620364"/>
                      <a:gd name="connsiteY7" fmla="*/ 6213230 h 6310100"/>
                      <a:gd name="connsiteX8" fmla="*/ 0 w 13620364"/>
                      <a:gd name="connsiteY8" fmla="*/ 6310100 h 6310100"/>
                      <a:gd name="connsiteX9" fmla="*/ 0 w 13620364"/>
                      <a:gd name="connsiteY9"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384794 w 13620364"/>
                      <a:gd name="connsiteY7" fmla="*/ 6283569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4 w 13620364"/>
                      <a:gd name="connsiteY7" fmla="*/ 4032738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783380 w 13620364"/>
                      <a:gd name="connsiteY7" fmla="*/ 4056184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8931133 w 13620364"/>
                      <a:gd name="connsiteY8" fmla="*/ 5322276 h 6310100"/>
                      <a:gd name="connsiteX9" fmla="*/ 7594702 w 13620364"/>
                      <a:gd name="connsiteY9" fmla="*/ 6213230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10197225 w 13620364"/>
                      <a:gd name="connsiteY8" fmla="*/ 4267200 h 6310100"/>
                      <a:gd name="connsiteX9" fmla="*/ 7594702 w 13620364"/>
                      <a:gd name="connsiteY9" fmla="*/ 6213230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56942"/>
                      <a:gd name="connsiteY0" fmla="*/ 0 h 6310100"/>
                      <a:gd name="connsiteX1" fmla="*/ 4406025 w 13656942"/>
                      <a:gd name="connsiteY1" fmla="*/ 46892 h 6310100"/>
                      <a:gd name="connsiteX2" fmla="*/ 6774087 w 13656942"/>
                      <a:gd name="connsiteY2" fmla="*/ 5017476 h 6310100"/>
                      <a:gd name="connsiteX3" fmla="*/ 9235932 w 13656942"/>
                      <a:gd name="connsiteY3" fmla="*/ 23446 h 6310100"/>
                      <a:gd name="connsiteX4" fmla="*/ 12213595 w 13656942"/>
                      <a:gd name="connsiteY4" fmla="*/ 1430215 h 6310100"/>
                      <a:gd name="connsiteX5" fmla="*/ 13620364 w 13656942"/>
                      <a:gd name="connsiteY5" fmla="*/ 6310100 h 6310100"/>
                      <a:gd name="connsiteX6" fmla="*/ 10877164 w 13656942"/>
                      <a:gd name="connsiteY6" fmla="*/ 6307015 h 6310100"/>
                      <a:gd name="connsiteX7" fmla="*/ 10877165 w 13656942"/>
                      <a:gd name="connsiteY7" fmla="*/ 4103077 h 6310100"/>
                      <a:gd name="connsiteX8" fmla="*/ 10197225 w 13656942"/>
                      <a:gd name="connsiteY8" fmla="*/ 4267200 h 6310100"/>
                      <a:gd name="connsiteX9" fmla="*/ 10173779 w 13656942"/>
                      <a:gd name="connsiteY9" fmla="*/ 6307015 h 6310100"/>
                      <a:gd name="connsiteX10" fmla="*/ 0 w 13656942"/>
                      <a:gd name="connsiteY10" fmla="*/ 6310100 h 6310100"/>
                      <a:gd name="connsiteX11" fmla="*/ 0 w 13656942"/>
                      <a:gd name="connsiteY11" fmla="*/ 0 h 6310100"/>
                      <a:gd name="connsiteX0" fmla="*/ 0 w 13688189"/>
                      <a:gd name="connsiteY0" fmla="*/ 0 h 6310100"/>
                      <a:gd name="connsiteX1" fmla="*/ 4406025 w 13688189"/>
                      <a:gd name="connsiteY1" fmla="*/ 46892 h 6310100"/>
                      <a:gd name="connsiteX2" fmla="*/ 6774087 w 13688189"/>
                      <a:gd name="connsiteY2" fmla="*/ 5017476 h 6310100"/>
                      <a:gd name="connsiteX3" fmla="*/ 9235932 w 13688189"/>
                      <a:gd name="connsiteY3" fmla="*/ 23446 h 6310100"/>
                      <a:gd name="connsiteX4" fmla="*/ 12213595 w 13688189"/>
                      <a:gd name="connsiteY4" fmla="*/ 1430215 h 6310100"/>
                      <a:gd name="connsiteX5" fmla="*/ 13620364 w 13688189"/>
                      <a:gd name="connsiteY5" fmla="*/ 6310100 h 6310100"/>
                      <a:gd name="connsiteX6" fmla="*/ 10877164 w 13688189"/>
                      <a:gd name="connsiteY6" fmla="*/ 6307015 h 6310100"/>
                      <a:gd name="connsiteX7" fmla="*/ 10877165 w 13688189"/>
                      <a:gd name="connsiteY7" fmla="*/ 4103077 h 6310100"/>
                      <a:gd name="connsiteX8" fmla="*/ 10197225 w 13688189"/>
                      <a:gd name="connsiteY8" fmla="*/ 4267200 h 6310100"/>
                      <a:gd name="connsiteX9" fmla="*/ 10173779 w 13688189"/>
                      <a:gd name="connsiteY9" fmla="*/ 6307015 h 6310100"/>
                      <a:gd name="connsiteX10" fmla="*/ 0 w 13688189"/>
                      <a:gd name="connsiteY10" fmla="*/ 6310100 h 6310100"/>
                      <a:gd name="connsiteX11" fmla="*/ 0 w 13688189"/>
                      <a:gd name="connsiteY11"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0 w 13623187"/>
                      <a:gd name="connsiteY10" fmla="*/ 6310100 h 6310100"/>
                      <a:gd name="connsiteX11" fmla="*/ 0 w 13623187"/>
                      <a:gd name="connsiteY11"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2600671 w 13623187"/>
                      <a:gd name="connsiteY10" fmla="*/ 6283569 h 6310100"/>
                      <a:gd name="connsiteX11" fmla="*/ 0 w 13623187"/>
                      <a:gd name="connsiteY11" fmla="*/ 6310100 h 6310100"/>
                      <a:gd name="connsiteX12" fmla="*/ 0 w 13623187"/>
                      <a:gd name="connsiteY12"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3374394 w 13623187"/>
                      <a:gd name="connsiteY10" fmla="*/ 6283569 h 6310100"/>
                      <a:gd name="connsiteX11" fmla="*/ 2600671 w 13623187"/>
                      <a:gd name="connsiteY11" fmla="*/ 6283569 h 6310100"/>
                      <a:gd name="connsiteX12" fmla="*/ 0 w 13623187"/>
                      <a:gd name="connsiteY12" fmla="*/ 6310100 h 6310100"/>
                      <a:gd name="connsiteX13" fmla="*/ 0 w 13623187"/>
                      <a:gd name="connsiteY13"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2647564 w 13623187"/>
                      <a:gd name="connsiteY10" fmla="*/ 4220308 h 6310100"/>
                      <a:gd name="connsiteX11" fmla="*/ 2600671 w 13623187"/>
                      <a:gd name="connsiteY11" fmla="*/ 6283569 h 6310100"/>
                      <a:gd name="connsiteX12" fmla="*/ 0 w 13623187"/>
                      <a:gd name="connsiteY12" fmla="*/ 6310100 h 6310100"/>
                      <a:gd name="connsiteX13" fmla="*/ 0 w 13623187"/>
                      <a:gd name="connsiteY13"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2647564 w 13623187"/>
                      <a:gd name="connsiteY10" fmla="*/ 4220308 h 6310100"/>
                      <a:gd name="connsiteX11" fmla="*/ 2647564 w 13623187"/>
                      <a:gd name="connsiteY11" fmla="*/ 6283569 h 6310100"/>
                      <a:gd name="connsiteX12" fmla="*/ 0 w 13623187"/>
                      <a:gd name="connsiteY12" fmla="*/ 6310100 h 6310100"/>
                      <a:gd name="connsiteX13" fmla="*/ 0 w 13623187"/>
                      <a:gd name="connsiteY13"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4570148 w 13623187"/>
                      <a:gd name="connsiteY10" fmla="*/ 4759569 h 6310100"/>
                      <a:gd name="connsiteX11" fmla="*/ 2647564 w 13623187"/>
                      <a:gd name="connsiteY11" fmla="*/ 4220308 h 6310100"/>
                      <a:gd name="connsiteX12" fmla="*/ 2647564 w 13623187"/>
                      <a:gd name="connsiteY12" fmla="*/ 6283569 h 6310100"/>
                      <a:gd name="connsiteX13" fmla="*/ 0 w 13623187"/>
                      <a:gd name="connsiteY13" fmla="*/ 6310100 h 6310100"/>
                      <a:gd name="connsiteX14" fmla="*/ 0 w 13623187"/>
                      <a:gd name="connsiteY14"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3327501 w 13623187"/>
                      <a:gd name="connsiteY10" fmla="*/ 4243753 h 6310100"/>
                      <a:gd name="connsiteX11" fmla="*/ 2647564 w 13623187"/>
                      <a:gd name="connsiteY11" fmla="*/ 4220308 h 6310100"/>
                      <a:gd name="connsiteX12" fmla="*/ 2647564 w 13623187"/>
                      <a:gd name="connsiteY12" fmla="*/ 6283569 h 6310100"/>
                      <a:gd name="connsiteX13" fmla="*/ 0 w 13623187"/>
                      <a:gd name="connsiteY13" fmla="*/ 6310100 h 6310100"/>
                      <a:gd name="connsiteX14" fmla="*/ 0 w 13623187"/>
                      <a:gd name="connsiteY14"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5976918 w 13623187"/>
                      <a:gd name="connsiteY10" fmla="*/ 5040922 h 6310100"/>
                      <a:gd name="connsiteX11" fmla="*/ 3327501 w 13623187"/>
                      <a:gd name="connsiteY11" fmla="*/ 4243753 h 6310100"/>
                      <a:gd name="connsiteX12" fmla="*/ 2647564 w 13623187"/>
                      <a:gd name="connsiteY12" fmla="*/ 4220308 h 6310100"/>
                      <a:gd name="connsiteX13" fmla="*/ 2647564 w 13623187"/>
                      <a:gd name="connsiteY13" fmla="*/ 6283569 h 6310100"/>
                      <a:gd name="connsiteX14" fmla="*/ 0 w 13623187"/>
                      <a:gd name="connsiteY14" fmla="*/ 6310100 h 6310100"/>
                      <a:gd name="connsiteX15" fmla="*/ 0 w 13623187"/>
                      <a:gd name="connsiteY15"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3374395 w 13623187"/>
                      <a:gd name="connsiteY10" fmla="*/ 6236676 h 6310100"/>
                      <a:gd name="connsiteX11" fmla="*/ 3327501 w 13623187"/>
                      <a:gd name="connsiteY11" fmla="*/ 4243753 h 6310100"/>
                      <a:gd name="connsiteX12" fmla="*/ 2647564 w 13623187"/>
                      <a:gd name="connsiteY12" fmla="*/ 4220308 h 6310100"/>
                      <a:gd name="connsiteX13" fmla="*/ 2647564 w 13623187"/>
                      <a:gd name="connsiteY13" fmla="*/ 6283569 h 6310100"/>
                      <a:gd name="connsiteX14" fmla="*/ 0 w 13623187"/>
                      <a:gd name="connsiteY14" fmla="*/ 6310100 h 6310100"/>
                      <a:gd name="connsiteX15" fmla="*/ 0 w 13623187"/>
                      <a:gd name="connsiteY15" fmla="*/ 0 h 6310100"/>
                      <a:gd name="connsiteX0" fmla="*/ 0 w 13623187"/>
                      <a:gd name="connsiteY0" fmla="*/ 0 h 6353906"/>
                      <a:gd name="connsiteX1" fmla="*/ 4406025 w 13623187"/>
                      <a:gd name="connsiteY1" fmla="*/ 46892 h 6353906"/>
                      <a:gd name="connsiteX2" fmla="*/ 6774087 w 13623187"/>
                      <a:gd name="connsiteY2" fmla="*/ 5017476 h 6353906"/>
                      <a:gd name="connsiteX3" fmla="*/ 9235932 w 13623187"/>
                      <a:gd name="connsiteY3" fmla="*/ 23446 h 6353906"/>
                      <a:gd name="connsiteX4" fmla="*/ 12213595 w 13623187"/>
                      <a:gd name="connsiteY4" fmla="*/ 1430215 h 6353906"/>
                      <a:gd name="connsiteX5" fmla="*/ 13620364 w 13623187"/>
                      <a:gd name="connsiteY5" fmla="*/ 6310100 h 6353906"/>
                      <a:gd name="connsiteX6" fmla="*/ 10877164 w 13623187"/>
                      <a:gd name="connsiteY6" fmla="*/ 6307015 h 6353906"/>
                      <a:gd name="connsiteX7" fmla="*/ 10877165 w 13623187"/>
                      <a:gd name="connsiteY7" fmla="*/ 4103077 h 6353906"/>
                      <a:gd name="connsiteX8" fmla="*/ 10197225 w 13623187"/>
                      <a:gd name="connsiteY8" fmla="*/ 4267200 h 6353906"/>
                      <a:gd name="connsiteX9" fmla="*/ 10173779 w 13623187"/>
                      <a:gd name="connsiteY9" fmla="*/ 6307015 h 6353906"/>
                      <a:gd name="connsiteX10" fmla="*/ 3374395 w 13623187"/>
                      <a:gd name="connsiteY10" fmla="*/ 6353906 h 6353906"/>
                      <a:gd name="connsiteX11" fmla="*/ 3327501 w 13623187"/>
                      <a:gd name="connsiteY11" fmla="*/ 4243753 h 6353906"/>
                      <a:gd name="connsiteX12" fmla="*/ 2647564 w 13623187"/>
                      <a:gd name="connsiteY12" fmla="*/ 4220308 h 6353906"/>
                      <a:gd name="connsiteX13" fmla="*/ 2647564 w 13623187"/>
                      <a:gd name="connsiteY13" fmla="*/ 6283569 h 6353906"/>
                      <a:gd name="connsiteX14" fmla="*/ 0 w 13623187"/>
                      <a:gd name="connsiteY14" fmla="*/ 6310100 h 6353906"/>
                      <a:gd name="connsiteX15" fmla="*/ 0 w 13623187"/>
                      <a:gd name="connsiteY15" fmla="*/ 0 h 6353906"/>
                      <a:gd name="connsiteX0" fmla="*/ 0 w 13623187"/>
                      <a:gd name="connsiteY0" fmla="*/ 0 h 6377352"/>
                      <a:gd name="connsiteX1" fmla="*/ 4406025 w 13623187"/>
                      <a:gd name="connsiteY1" fmla="*/ 46892 h 6377352"/>
                      <a:gd name="connsiteX2" fmla="*/ 6774087 w 13623187"/>
                      <a:gd name="connsiteY2" fmla="*/ 5017476 h 6377352"/>
                      <a:gd name="connsiteX3" fmla="*/ 9235932 w 13623187"/>
                      <a:gd name="connsiteY3" fmla="*/ 23446 h 6377352"/>
                      <a:gd name="connsiteX4" fmla="*/ 12213595 w 13623187"/>
                      <a:gd name="connsiteY4" fmla="*/ 1430215 h 6377352"/>
                      <a:gd name="connsiteX5" fmla="*/ 13620364 w 13623187"/>
                      <a:gd name="connsiteY5" fmla="*/ 6310100 h 6377352"/>
                      <a:gd name="connsiteX6" fmla="*/ 10877164 w 13623187"/>
                      <a:gd name="connsiteY6" fmla="*/ 6307015 h 6377352"/>
                      <a:gd name="connsiteX7" fmla="*/ 10877165 w 13623187"/>
                      <a:gd name="connsiteY7" fmla="*/ 4103077 h 6377352"/>
                      <a:gd name="connsiteX8" fmla="*/ 10197225 w 13623187"/>
                      <a:gd name="connsiteY8" fmla="*/ 4267200 h 6377352"/>
                      <a:gd name="connsiteX9" fmla="*/ 10173779 w 13623187"/>
                      <a:gd name="connsiteY9" fmla="*/ 6307015 h 6377352"/>
                      <a:gd name="connsiteX10" fmla="*/ 3350949 w 13623187"/>
                      <a:gd name="connsiteY10" fmla="*/ 6377352 h 6377352"/>
                      <a:gd name="connsiteX11" fmla="*/ 3327501 w 13623187"/>
                      <a:gd name="connsiteY11" fmla="*/ 4243753 h 6377352"/>
                      <a:gd name="connsiteX12" fmla="*/ 2647564 w 13623187"/>
                      <a:gd name="connsiteY12" fmla="*/ 4220308 h 6377352"/>
                      <a:gd name="connsiteX13" fmla="*/ 2647564 w 13623187"/>
                      <a:gd name="connsiteY13" fmla="*/ 6283569 h 6377352"/>
                      <a:gd name="connsiteX14" fmla="*/ 0 w 13623187"/>
                      <a:gd name="connsiteY14" fmla="*/ 6310100 h 6377352"/>
                      <a:gd name="connsiteX15" fmla="*/ 0 w 13623187"/>
                      <a:gd name="connsiteY15" fmla="*/ 0 h 6377352"/>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327501 w 13623187"/>
                      <a:gd name="connsiteY11" fmla="*/ 4243753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914400 w 13623187"/>
                      <a:gd name="connsiteY0" fmla="*/ 1970108 h 6307645"/>
                      <a:gd name="connsiteX1" fmla="*/ 4406025 w 13623187"/>
                      <a:gd name="connsiteY1" fmla="*/ 24077 h 6307645"/>
                      <a:gd name="connsiteX2" fmla="*/ 6774087 w 13623187"/>
                      <a:gd name="connsiteY2" fmla="*/ 4994661 h 6307645"/>
                      <a:gd name="connsiteX3" fmla="*/ 9235932 w 13623187"/>
                      <a:gd name="connsiteY3" fmla="*/ 631 h 6307645"/>
                      <a:gd name="connsiteX4" fmla="*/ 12213595 w 13623187"/>
                      <a:gd name="connsiteY4" fmla="*/ 1407400 h 6307645"/>
                      <a:gd name="connsiteX5" fmla="*/ 13620364 w 13623187"/>
                      <a:gd name="connsiteY5" fmla="*/ 6287285 h 6307645"/>
                      <a:gd name="connsiteX6" fmla="*/ 10877164 w 13623187"/>
                      <a:gd name="connsiteY6" fmla="*/ 6284200 h 6307645"/>
                      <a:gd name="connsiteX7" fmla="*/ 10877165 w 13623187"/>
                      <a:gd name="connsiteY7" fmla="*/ 4080262 h 6307645"/>
                      <a:gd name="connsiteX8" fmla="*/ 10197225 w 13623187"/>
                      <a:gd name="connsiteY8" fmla="*/ 4244385 h 6307645"/>
                      <a:gd name="connsiteX9" fmla="*/ 10173779 w 13623187"/>
                      <a:gd name="connsiteY9" fmla="*/ 6284200 h 6307645"/>
                      <a:gd name="connsiteX10" fmla="*/ 3397841 w 13623187"/>
                      <a:gd name="connsiteY10" fmla="*/ 6307645 h 6307645"/>
                      <a:gd name="connsiteX11" fmla="*/ 3421286 w 13623187"/>
                      <a:gd name="connsiteY11" fmla="*/ 4197492 h 6307645"/>
                      <a:gd name="connsiteX12" fmla="*/ 2647564 w 13623187"/>
                      <a:gd name="connsiteY12" fmla="*/ 4197493 h 6307645"/>
                      <a:gd name="connsiteX13" fmla="*/ 2647564 w 13623187"/>
                      <a:gd name="connsiteY13" fmla="*/ 6260754 h 6307645"/>
                      <a:gd name="connsiteX14" fmla="*/ 0 w 13623187"/>
                      <a:gd name="connsiteY14" fmla="*/ 6287285 h 6307645"/>
                      <a:gd name="connsiteX15" fmla="*/ 914400 w 13623187"/>
                      <a:gd name="connsiteY15" fmla="*/ 1970108 h 6307645"/>
                      <a:gd name="connsiteX0" fmla="*/ 914400 w 13623187"/>
                      <a:gd name="connsiteY0" fmla="*/ 1970108 h 6307645"/>
                      <a:gd name="connsiteX1" fmla="*/ 4406025 w 13623187"/>
                      <a:gd name="connsiteY1" fmla="*/ 24077 h 6307645"/>
                      <a:gd name="connsiteX2" fmla="*/ 6774087 w 13623187"/>
                      <a:gd name="connsiteY2" fmla="*/ 4994661 h 6307645"/>
                      <a:gd name="connsiteX3" fmla="*/ 9235932 w 13623187"/>
                      <a:gd name="connsiteY3" fmla="*/ 631 h 6307645"/>
                      <a:gd name="connsiteX4" fmla="*/ 12213595 w 13623187"/>
                      <a:gd name="connsiteY4" fmla="*/ 1407400 h 6307645"/>
                      <a:gd name="connsiteX5" fmla="*/ 13620364 w 13623187"/>
                      <a:gd name="connsiteY5" fmla="*/ 6287285 h 6307645"/>
                      <a:gd name="connsiteX6" fmla="*/ 10877164 w 13623187"/>
                      <a:gd name="connsiteY6" fmla="*/ 6284200 h 6307645"/>
                      <a:gd name="connsiteX7" fmla="*/ 10877165 w 13623187"/>
                      <a:gd name="connsiteY7" fmla="*/ 4080262 h 6307645"/>
                      <a:gd name="connsiteX8" fmla="*/ 10197225 w 13623187"/>
                      <a:gd name="connsiteY8" fmla="*/ 4244385 h 6307645"/>
                      <a:gd name="connsiteX9" fmla="*/ 10173779 w 13623187"/>
                      <a:gd name="connsiteY9" fmla="*/ 6284200 h 6307645"/>
                      <a:gd name="connsiteX10" fmla="*/ 3397841 w 13623187"/>
                      <a:gd name="connsiteY10" fmla="*/ 6307645 h 6307645"/>
                      <a:gd name="connsiteX11" fmla="*/ 3421286 w 13623187"/>
                      <a:gd name="connsiteY11" fmla="*/ 4197492 h 6307645"/>
                      <a:gd name="connsiteX12" fmla="*/ 2647564 w 13623187"/>
                      <a:gd name="connsiteY12" fmla="*/ 4197493 h 6307645"/>
                      <a:gd name="connsiteX13" fmla="*/ 2647564 w 13623187"/>
                      <a:gd name="connsiteY13" fmla="*/ 6260754 h 6307645"/>
                      <a:gd name="connsiteX14" fmla="*/ 0 w 13623187"/>
                      <a:gd name="connsiteY14" fmla="*/ 6287285 h 6307645"/>
                      <a:gd name="connsiteX15" fmla="*/ 914400 w 13623187"/>
                      <a:gd name="connsiteY15" fmla="*/ 1970108 h 6307645"/>
                      <a:gd name="connsiteX0" fmla="*/ 914400 w 13623187"/>
                      <a:gd name="connsiteY0" fmla="*/ 1985552 h 6323089"/>
                      <a:gd name="connsiteX1" fmla="*/ 4406025 w 13623187"/>
                      <a:gd name="connsiteY1" fmla="*/ 39521 h 6323089"/>
                      <a:gd name="connsiteX2" fmla="*/ 6774087 w 13623187"/>
                      <a:gd name="connsiteY2" fmla="*/ 5010105 h 6323089"/>
                      <a:gd name="connsiteX3" fmla="*/ 9235932 w 13623187"/>
                      <a:gd name="connsiteY3" fmla="*/ 16075 h 6323089"/>
                      <a:gd name="connsiteX4" fmla="*/ 12213595 w 13623187"/>
                      <a:gd name="connsiteY4" fmla="*/ 1422844 h 6323089"/>
                      <a:gd name="connsiteX5" fmla="*/ 13620364 w 13623187"/>
                      <a:gd name="connsiteY5" fmla="*/ 6302729 h 6323089"/>
                      <a:gd name="connsiteX6" fmla="*/ 10877164 w 13623187"/>
                      <a:gd name="connsiteY6" fmla="*/ 6299644 h 6323089"/>
                      <a:gd name="connsiteX7" fmla="*/ 10877165 w 13623187"/>
                      <a:gd name="connsiteY7" fmla="*/ 4095706 h 6323089"/>
                      <a:gd name="connsiteX8" fmla="*/ 10197225 w 13623187"/>
                      <a:gd name="connsiteY8" fmla="*/ 4259829 h 6323089"/>
                      <a:gd name="connsiteX9" fmla="*/ 10173779 w 13623187"/>
                      <a:gd name="connsiteY9" fmla="*/ 6299644 h 6323089"/>
                      <a:gd name="connsiteX10" fmla="*/ 3397841 w 13623187"/>
                      <a:gd name="connsiteY10" fmla="*/ 6323089 h 6323089"/>
                      <a:gd name="connsiteX11" fmla="*/ 3421286 w 13623187"/>
                      <a:gd name="connsiteY11" fmla="*/ 4212936 h 6323089"/>
                      <a:gd name="connsiteX12" fmla="*/ 2647564 w 13623187"/>
                      <a:gd name="connsiteY12" fmla="*/ 4212937 h 6323089"/>
                      <a:gd name="connsiteX13" fmla="*/ 2647564 w 13623187"/>
                      <a:gd name="connsiteY13" fmla="*/ 6276198 h 6323089"/>
                      <a:gd name="connsiteX14" fmla="*/ 0 w 13623187"/>
                      <a:gd name="connsiteY14" fmla="*/ 6302729 h 6323089"/>
                      <a:gd name="connsiteX15" fmla="*/ 914400 w 13623187"/>
                      <a:gd name="connsiteY15" fmla="*/ 1985552 h 6323089"/>
                      <a:gd name="connsiteX0" fmla="*/ 937847 w 13646634"/>
                      <a:gd name="connsiteY0" fmla="*/ 1985552 h 6323089"/>
                      <a:gd name="connsiteX1" fmla="*/ 4429472 w 13646634"/>
                      <a:gd name="connsiteY1" fmla="*/ 39521 h 6323089"/>
                      <a:gd name="connsiteX2" fmla="*/ 6797534 w 13646634"/>
                      <a:gd name="connsiteY2" fmla="*/ 5010105 h 6323089"/>
                      <a:gd name="connsiteX3" fmla="*/ 9259379 w 13646634"/>
                      <a:gd name="connsiteY3" fmla="*/ 16075 h 6323089"/>
                      <a:gd name="connsiteX4" fmla="*/ 12237042 w 13646634"/>
                      <a:gd name="connsiteY4" fmla="*/ 1422844 h 6323089"/>
                      <a:gd name="connsiteX5" fmla="*/ 13643811 w 13646634"/>
                      <a:gd name="connsiteY5" fmla="*/ 6302729 h 6323089"/>
                      <a:gd name="connsiteX6" fmla="*/ 10900611 w 13646634"/>
                      <a:gd name="connsiteY6" fmla="*/ 6299644 h 6323089"/>
                      <a:gd name="connsiteX7" fmla="*/ 10900612 w 13646634"/>
                      <a:gd name="connsiteY7" fmla="*/ 4095706 h 6323089"/>
                      <a:gd name="connsiteX8" fmla="*/ 10220672 w 13646634"/>
                      <a:gd name="connsiteY8" fmla="*/ 4259829 h 6323089"/>
                      <a:gd name="connsiteX9" fmla="*/ 10197226 w 13646634"/>
                      <a:gd name="connsiteY9" fmla="*/ 6299644 h 6323089"/>
                      <a:gd name="connsiteX10" fmla="*/ 3421288 w 13646634"/>
                      <a:gd name="connsiteY10" fmla="*/ 6323089 h 6323089"/>
                      <a:gd name="connsiteX11" fmla="*/ 3444733 w 13646634"/>
                      <a:gd name="connsiteY11" fmla="*/ 4212936 h 6323089"/>
                      <a:gd name="connsiteX12" fmla="*/ 2671011 w 13646634"/>
                      <a:gd name="connsiteY12" fmla="*/ 4212937 h 6323089"/>
                      <a:gd name="connsiteX13" fmla="*/ 2671011 w 13646634"/>
                      <a:gd name="connsiteY13" fmla="*/ 6276198 h 6323089"/>
                      <a:gd name="connsiteX14" fmla="*/ 0 w 13646634"/>
                      <a:gd name="connsiteY14" fmla="*/ 6232390 h 6323089"/>
                      <a:gd name="connsiteX15" fmla="*/ 937847 w 13646634"/>
                      <a:gd name="connsiteY15" fmla="*/ 1985552 h 6323089"/>
                      <a:gd name="connsiteX0" fmla="*/ 867509 w 13576296"/>
                      <a:gd name="connsiteY0" fmla="*/ 1985552 h 6323089"/>
                      <a:gd name="connsiteX1" fmla="*/ 4359134 w 13576296"/>
                      <a:gd name="connsiteY1" fmla="*/ 39521 h 6323089"/>
                      <a:gd name="connsiteX2" fmla="*/ 6727196 w 13576296"/>
                      <a:gd name="connsiteY2" fmla="*/ 5010105 h 6323089"/>
                      <a:gd name="connsiteX3" fmla="*/ 9189041 w 13576296"/>
                      <a:gd name="connsiteY3" fmla="*/ 16075 h 6323089"/>
                      <a:gd name="connsiteX4" fmla="*/ 12166704 w 13576296"/>
                      <a:gd name="connsiteY4" fmla="*/ 1422844 h 6323089"/>
                      <a:gd name="connsiteX5" fmla="*/ 13573473 w 13576296"/>
                      <a:gd name="connsiteY5" fmla="*/ 6302729 h 6323089"/>
                      <a:gd name="connsiteX6" fmla="*/ 10830273 w 13576296"/>
                      <a:gd name="connsiteY6" fmla="*/ 6299644 h 6323089"/>
                      <a:gd name="connsiteX7" fmla="*/ 10830274 w 13576296"/>
                      <a:gd name="connsiteY7" fmla="*/ 4095706 h 6323089"/>
                      <a:gd name="connsiteX8" fmla="*/ 10150334 w 13576296"/>
                      <a:gd name="connsiteY8" fmla="*/ 4259829 h 6323089"/>
                      <a:gd name="connsiteX9" fmla="*/ 10126888 w 13576296"/>
                      <a:gd name="connsiteY9" fmla="*/ 6299644 h 6323089"/>
                      <a:gd name="connsiteX10" fmla="*/ 3350950 w 13576296"/>
                      <a:gd name="connsiteY10" fmla="*/ 6323089 h 6323089"/>
                      <a:gd name="connsiteX11" fmla="*/ 3374395 w 13576296"/>
                      <a:gd name="connsiteY11" fmla="*/ 4212936 h 6323089"/>
                      <a:gd name="connsiteX12" fmla="*/ 2600673 w 13576296"/>
                      <a:gd name="connsiteY12" fmla="*/ 4212937 h 6323089"/>
                      <a:gd name="connsiteX13" fmla="*/ 2600673 w 13576296"/>
                      <a:gd name="connsiteY13" fmla="*/ 6276198 h 6323089"/>
                      <a:gd name="connsiteX14" fmla="*/ 0 w 13576296"/>
                      <a:gd name="connsiteY14" fmla="*/ 6302729 h 6323089"/>
                      <a:gd name="connsiteX15" fmla="*/ 867509 w 13576296"/>
                      <a:gd name="connsiteY15" fmla="*/ 1985552 h 6323089"/>
                      <a:gd name="connsiteX0" fmla="*/ 875123 w 13583910"/>
                      <a:gd name="connsiteY0" fmla="*/ 1985552 h 6323089"/>
                      <a:gd name="connsiteX1" fmla="*/ 4366748 w 13583910"/>
                      <a:gd name="connsiteY1" fmla="*/ 39521 h 6323089"/>
                      <a:gd name="connsiteX2" fmla="*/ 6734810 w 13583910"/>
                      <a:gd name="connsiteY2" fmla="*/ 5010105 h 6323089"/>
                      <a:gd name="connsiteX3" fmla="*/ 9196655 w 13583910"/>
                      <a:gd name="connsiteY3" fmla="*/ 16075 h 6323089"/>
                      <a:gd name="connsiteX4" fmla="*/ 12174318 w 13583910"/>
                      <a:gd name="connsiteY4" fmla="*/ 1422844 h 6323089"/>
                      <a:gd name="connsiteX5" fmla="*/ 13581087 w 13583910"/>
                      <a:gd name="connsiteY5" fmla="*/ 6302729 h 6323089"/>
                      <a:gd name="connsiteX6" fmla="*/ 10837887 w 13583910"/>
                      <a:gd name="connsiteY6" fmla="*/ 6299644 h 6323089"/>
                      <a:gd name="connsiteX7" fmla="*/ 10837888 w 13583910"/>
                      <a:gd name="connsiteY7" fmla="*/ 4095706 h 6323089"/>
                      <a:gd name="connsiteX8" fmla="*/ 10157948 w 13583910"/>
                      <a:gd name="connsiteY8" fmla="*/ 4259829 h 6323089"/>
                      <a:gd name="connsiteX9" fmla="*/ 10134502 w 13583910"/>
                      <a:gd name="connsiteY9" fmla="*/ 6299644 h 6323089"/>
                      <a:gd name="connsiteX10" fmla="*/ 3358564 w 13583910"/>
                      <a:gd name="connsiteY10" fmla="*/ 6323089 h 6323089"/>
                      <a:gd name="connsiteX11" fmla="*/ 3382009 w 13583910"/>
                      <a:gd name="connsiteY11" fmla="*/ 4212936 h 6323089"/>
                      <a:gd name="connsiteX12" fmla="*/ 2608287 w 13583910"/>
                      <a:gd name="connsiteY12" fmla="*/ 4212937 h 6323089"/>
                      <a:gd name="connsiteX13" fmla="*/ 2608287 w 13583910"/>
                      <a:gd name="connsiteY13" fmla="*/ 6276198 h 6323089"/>
                      <a:gd name="connsiteX14" fmla="*/ 7614 w 13583910"/>
                      <a:gd name="connsiteY14" fmla="*/ 6302729 h 6323089"/>
                      <a:gd name="connsiteX15" fmla="*/ 875123 w 13583910"/>
                      <a:gd name="connsiteY15" fmla="*/ 1985552 h 6323089"/>
                      <a:gd name="connsiteX0" fmla="*/ 1154365 w 13581798"/>
                      <a:gd name="connsiteY0" fmla="*/ 1654535 h 6343764"/>
                      <a:gd name="connsiteX1" fmla="*/ 4364636 w 13581798"/>
                      <a:gd name="connsiteY1" fmla="*/ 60196 h 6343764"/>
                      <a:gd name="connsiteX2" fmla="*/ 6732698 w 13581798"/>
                      <a:gd name="connsiteY2" fmla="*/ 5030780 h 6343764"/>
                      <a:gd name="connsiteX3" fmla="*/ 9194543 w 13581798"/>
                      <a:gd name="connsiteY3" fmla="*/ 36750 h 6343764"/>
                      <a:gd name="connsiteX4" fmla="*/ 12172206 w 13581798"/>
                      <a:gd name="connsiteY4" fmla="*/ 1443519 h 6343764"/>
                      <a:gd name="connsiteX5" fmla="*/ 13578975 w 13581798"/>
                      <a:gd name="connsiteY5" fmla="*/ 6323404 h 6343764"/>
                      <a:gd name="connsiteX6" fmla="*/ 10835775 w 13581798"/>
                      <a:gd name="connsiteY6" fmla="*/ 6320319 h 6343764"/>
                      <a:gd name="connsiteX7" fmla="*/ 10835776 w 13581798"/>
                      <a:gd name="connsiteY7" fmla="*/ 4116381 h 6343764"/>
                      <a:gd name="connsiteX8" fmla="*/ 10155836 w 13581798"/>
                      <a:gd name="connsiteY8" fmla="*/ 4280504 h 6343764"/>
                      <a:gd name="connsiteX9" fmla="*/ 10132390 w 13581798"/>
                      <a:gd name="connsiteY9" fmla="*/ 6320319 h 6343764"/>
                      <a:gd name="connsiteX10" fmla="*/ 3356452 w 13581798"/>
                      <a:gd name="connsiteY10" fmla="*/ 6343764 h 6343764"/>
                      <a:gd name="connsiteX11" fmla="*/ 3379897 w 13581798"/>
                      <a:gd name="connsiteY11" fmla="*/ 4233611 h 6343764"/>
                      <a:gd name="connsiteX12" fmla="*/ 2606175 w 13581798"/>
                      <a:gd name="connsiteY12" fmla="*/ 4233612 h 6343764"/>
                      <a:gd name="connsiteX13" fmla="*/ 2606175 w 13581798"/>
                      <a:gd name="connsiteY13" fmla="*/ 6296873 h 6343764"/>
                      <a:gd name="connsiteX14" fmla="*/ 5502 w 13581798"/>
                      <a:gd name="connsiteY14" fmla="*/ 6323404 h 6343764"/>
                      <a:gd name="connsiteX15" fmla="*/ 1154365 w 13581798"/>
                      <a:gd name="connsiteY15" fmla="*/ 1654535 h 6343764"/>
                      <a:gd name="connsiteX0" fmla="*/ 1154012 w 13581445"/>
                      <a:gd name="connsiteY0" fmla="*/ 1654535 h 6343764"/>
                      <a:gd name="connsiteX1" fmla="*/ 4364283 w 13581445"/>
                      <a:gd name="connsiteY1" fmla="*/ 60196 h 6343764"/>
                      <a:gd name="connsiteX2" fmla="*/ 6732345 w 13581445"/>
                      <a:gd name="connsiteY2" fmla="*/ 5030780 h 6343764"/>
                      <a:gd name="connsiteX3" fmla="*/ 9194190 w 13581445"/>
                      <a:gd name="connsiteY3" fmla="*/ 36750 h 6343764"/>
                      <a:gd name="connsiteX4" fmla="*/ 12171853 w 13581445"/>
                      <a:gd name="connsiteY4" fmla="*/ 1443519 h 6343764"/>
                      <a:gd name="connsiteX5" fmla="*/ 13578622 w 13581445"/>
                      <a:gd name="connsiteY5" fmla="*/ 6323404 h 6343764"/>
                      <a:gd name="connsiteX6" fmla="*/ 10835422 w 13581445"/>
                      <a:gd name="connsiteY6" fmla="*/ 6320319 h 6343764"/>
                      <a:gd name="connsiteX7" fmla="*/ 10835423 w 13581445"/>
                      <a:gd name="connsiteY7" fmla="*/ 4116381 h 6343764"/>
                      <a:gd name="connsiteX8" fmla="*/ 10155483 w 13581445"/>
                      <a:gd name="connsiteY8" fmla="*/ 4280504 h 6343764"/>
                      <a:gd name="connsiteX9" fmla="*/ 10132037 w 13581445"/>
                      <a:gd name="connsiteY9" fmla="*/ 6320319 h 6343764"/>
                      <a:gd name="connsiteX10" fmla="*/ 3356099 w 13581445"/>
                      <a:gd name="connsiteY10" fmla="*/ 6343764 h 6343764"/>
                      <a:gd name="connsiteX11" fmla="*/ 3379544 w 13581445"/>
                      <a:gd name="connsiteY11" fmla="*/ 4233611 h 6343764"/>
                      <a:gd name="connsiteX12" fmla="*/ 2605822 w 13581445"/>
                      <a:gd name="connsiteY12" fmla="*/ 4233612 h 6343764"/>
                      <a:gd name="connsiteX13" fmla="*/ 2605822 w 13581445"/>
                      <a:gd name="connsiteY13" fmla="*/ 6296873 h 6343764"/>
                      <a:gd name="connsiteX14" fmla="*/ 5149 w 13581445"/>
                      <a:gd name="connsiteY14" fmla="*/ 6323404 h 6343764"/>
                      <a:gd name="connsiteX15" fmla="*/ 1154012 w 13581445"/>
                      <a:gd name="connsiteY15" fmla="*/ 1654535 h 6343764"/>
                      <a:gd name="connsiteX0" fmla="*/ 1227606 w 13655039"/>
                      <a:gd name="connsiteY0" fmla="*/ 1654535 h 6343764"/>
                      <a:gd name="connsiteX1" fmla="*/ 4437877 w 13655039"/>
                      <a:gd name="connsiteY1" fmla="*/ 60196 h 6343764"/>
                      <a:gd name="connsiteX2" fmla="*/ 6805939 w 13655039"/>
                      <a:gd name="connsiteY2" fmla="*/ 5030780 h 6343764"/>
                      <a:gd name="connsiteX3" fmla="*/ 9267784 w 13655039"/>
                      <a:gd name="connsiteY3" fmla="*/ 36750 h 6343764"/>
                      <a:gd name="connsiteX4" fmla="*/ 12245447 w 13655039"/>
                      <a:gd name="connsiteY4" fmla="*/ 1443519 h 6343764"/>
                      <a:gd name="connsiteX5" fmla="*/ 13652216 w 13655039"/>
                      <a:gd name="connsiteY5" fmla="*/ 6323404 h 6343764"/>
                      <a:gd name="connsiteX6" fmla="*/ 10909016 w 13655039"/>
                      <a:gd name="connsiteY6" fmla="*/ 6320319 h 6343764"/>
                      <a:gd name="connsiteX7" fmla="*/ 10909017 w 13655039"/>
                      <a:gd name="connsiteY7" fmla="*/ 4116381 h 6343764"/>
                      <a:gd name="connsiteX8" fmla="*/ 10229077 w 13655039"/>
                      <a:gd name="connsiteY8" fmla="*/ 4280504 h 6343764"/>
                      <a:gd name="connsiteX9" fmla="*/ 10205631 w 13655039"/>
                      <a:gd name="connsiteY9" fmla="*/ 6320319 h 6343764"/>
                      <a:gd name="connsiteX10" fmla="*/ 3429693 w 13655039"/>
                      <a:gd name="connsiteY10" fmla="*/ 6343764 h 6343764"/>
                      <a:gd name="connsiteX11" fmla="*/ 3453138 w 13655039"/>
                      <a:gd name="connsiteY11" fmla="*/ 4233611 h 6343764"/>
                      <a:gd name="connsiteX12" fmla="*/ 2679416 w 13655039"/>
                      <a:gd name="connsiteY12" fmla="*/ 4233612 h 6343764"/>
                      <a:gd name="connsiteX13" fmla="*/ 2679416 w 13655039"/>
                      <a:gd name="connsiteY13" fmla="*/ 6296873 h 6343764"/>
                      <a:gd name="connsiteX14" fmla="*/ 78743 w 13655039"/>
                      <a:gd name="connsiteY14" fmla="*/ 6323404 h 6343764"/>
                      <a:gd name="connsiteX15" fmla="*/ 1227606 w 13655039"/>
                      <a:gd name="connsiteY15" fmla="*/ 1654535 h 6343764"/>
                      <a:gd name="connsiteX0" fmla="*/ 1227606 w 13655039"/>
                      <a:gd name="connsiteY0" fmla="*/ 1626092 h 6315321"/>
                      <a:gd name="connsiteX1" fmla="*/ 4437877 w 13655039"/>
                      <a:gd name="connsiteY1" fmla="*/ 31753 h 6315321"/>
                      <a:gd name="connsiteX2" fmla="*/ 6805939 w 13655039"/>
                      <a:gd name="connsiteY2" fmla="*/ 5002337 h 6315321"/>
                      <a:gd name="connsiteX3" fmla="*/ 9267784 w 13655039"/>
                      <a:gd name="connsiteY3" fmla="*/ 8307 h 6315321"/>
                      <a:gd name="connsiteX4" fmla="*/ 12245447 w 13655039"/>
                      <a:gd name="connsiteY4" fmla="*/ 1415076 h 6315321"/>
                      <a:gd name="connsiteX5" fmla="*/ 13652216 w 13655039"/>
                      <a:gd name="connsiteY5" fmla="*/ 6294961 h 6315321"/>
                      <a:gd name="connsiteX6" fmla="*/ 10909016 w 13655039"/>
                      <a:gd name="connsiteY6" fmla="*/ 6291876 h 6315321"/>
                      <a:gd name="connsiteX7" fmla="*/ 10909017 w 13655039"/>
                      <a:gd name="connsiteY7" fmla="*/ 4087938 h 6315321"/>
                      <a:gd name="connsiteX8" fmla="*/ 10229077 w 13655039"/>
                      <a:gd name="connsiteY8" fmla="*/ 4252061 h 6315321"/>
                      <a:gd name="connsiteX9" fmla="*/ 10205631 w 13655039"/>
                      <a:gd name="connsiteY9" fmla="*/ 6291876 h 6315321"/>
                      <a:gd name="connsiteX10" fmla="*/ 3429693 w 13655039"/>
                      <a:gd name="connsiteY10" fmla="*/ 6315321 h 6315321"/>
                      <a:gd name="connsiteX11" fmla="*/ 3453138 w 13655039"/>
                      <a:gd name="connsiteY11" fmla="*/ 4205168 h 6315321"/>
                      <a:gd name="connsiteX12" fmla="*/ 2679416 w 13655039"/>
                      <a:gd name="connsiteY12" fmla="*/ 4205169 h 6315321"/>
                      <a:gd name="connsiteX13" fmla="*/ 2679416 w 13655039"/>
                      <a:gd name="connsiteY13" fmla="*/ 6268430 h 6315321"/>
                      <a:gd name="connsiteX14" fmla="*/ 78743 w 13655039"/>
                      <a:gd name="connsiteY14" fmla="*/ 6294961 h 6315321"/>
                      <a:gd name="connsiteX15" fmla="*/ 1227606 w 13655039"/>
                      <a:gd name="connsiteY15" fmla="*/ 1626092 h 6315321"/>
                      <a:gd name="connsiteX0" fmla="*/ 1227606 w 13655039"/>
                      <a:gd name="connsiteY0" fmla="*/ 1618416 h 6307645"/>
                      <a:gd name="connsiteX1" fmla="*/ 4437877 w 13655039"/>
                      <a:gd name="connsiteY1" fmla="*/ 24077 h 6307645"/>
                      <a:gd name="connsiteX2" fmla="*/ 6805939 w 13655039"/>
                      <a:gd name="connsiteY2" fmla="*/ 4994661 h 6307645"/>
                      <a:gd name="connsiteX3" fmla="*/ 9267784 w 13655039"/>
                      <a:gd name="connsiteY3" fmla="*/ 631 h 6307645"/>
                      <a:gd name="connsiteX4" fmla="*/ 12245447 w 13655039"/>
                      <a:gd name="connsiteY4" fmla="*/ 1407400 h 6307645"/>
                      <a:gd name="connsiteX5" fmla="*/ 13652216 w 13655039"/>
                      <a:gd name="connsiteY5" fmla="*/ 6287285 h 6307645"/>
                      <a:gd name="connsiteX6" fmla="*/ 10909016 w 13655039"/>
                      <a:gd name="connsiteY6" fmla="*/ 6284200 h 6307645"/>
                      <a:gd name="connsiteX7" fmla="*/ 10909017 w 13655039"/>
                      <a:gd name="connsiteY7" fmla="*/ 4080262 h 6307645"/>
                      <a:gd name="connsiteX8" fmla="*/ 10229077 w 13655039"/>
                      <a:gd name="connsiteY8" fmla="*/ 4244385 h 6307645"/>
                      <a:gd name="connsiteX9" fmla="*/ 10205631 w 13655039"/>
                      <a:gd name="connsiteY9" fmla="*/ 6284200 h 6307645"/>
                      <a:gd name="connsiteX10" fmla="*/ 3429693 w 13655039"/>
                      <a:gd name="connsiteY10" fmla="*/ 6307645 h 6307645"/>
                      <a:gd name="connsiteX11" fmla="*/ 3453138 w 13655039"/>
                      <a:gd name="connsiteY11" fmla="*/ 4197492 h 6307645"/>
                      <a:gd name="connsiteX12" fmla="*/ 2679416 w 13655039"/>
                      <a:gd name="connsiteY12" fmla="*/ 4197493 h 6307645"/>
                      <a:gd name="connsiteX13" fmla="*/ 2679416 w 13655039"/>
                      <a:gd name="connsiteY13" fmla="*/ 6260754 h 6307645"/>
                      <a:gd name="connsiteX14" fmla="*/ 78743 w 13655039"/>
                      <a:gd name="connsiteY14" fmla="*/ 6287285 h 6307645"/>
                      <a:gd name="connsiteX15" fmla="*/ 1227606 w 13655039"/>
                      <a:gd name="connsiteY15"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10237247 w 13663209"/>
                      <a:gd name="connsiteY8" fmla="*/ 4244385 h 6307645"/>
                      <a:gd name="connsiteX9" fmla="*/ 10213801 w 13663209"/>
                      <a:gd name="connsiteY9" fmla="*/ 6284200 h 6307645"/>
                      <a:gd name="connsiteX10" fmla="*/ 3437863 w 13663209"/>
                      <a:gd name="connsiteY10" fmla="*/ 6307645 h 6307645"/>
                      <a:gd name="connsiteX11" fmla="*/ 3461308 w 13663209"/>
                      <a:gd name="connsiteY11" fmla="*/ 4197492 h 6307645"/>
                      <a:gd name="connsiteX12" fmla="*/ 2687586 w 13663209"/>
                      <a:gd name="connsiteY12" fmla="*/ 4197493 h 6307645"/>
                      <a:gd name="connsiteX13" fmla="*/ 2687586 w 13663209"/>
                      <a:gd name="connsiteY13" fmla="*/ 6260754 h 6307645"/>
                      <a:gd name="connsiteX14" fmla="*/ 86913 w 13663209"/>
                      <a:gd name="connsiteY14" fmla="*/ 6287285 h 6307645"/>
                      <a:gd name="connsiteX15" fmla="*/ 1235776 w 13663209"/>
                      <a:gd name="connsiteY15"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10237247 w 13663209"/>
                      <a:gd name="connsiteY8" fmla="*/ 4244385 h 6307645"/>
                      <a:gd name="connsiteX9" fmla="*/ 10213801 w 13663209"/>
                      <a:gd name="connsiteY9" fmla="*/ 6284200 h 6307645"/>
                      <a:gd name="connsiteX10" fmla="*/ 3437863 w 13663209"/>
                      <a:gd name="connsiteY10" fmla="*/ 6307645 h 6307645"/>
                      <a:gd name="connsiteX11" fmla="*/ 3461308 w 13663209"/>
                      <a:gd name="connsiteY11" fmla="*/ 4197492 h 6307645"/>
                      <a:gd name="connsiteX12" fmla="*/ 2687586 w 13663209"/>
                      <a:gd name="connsiteY12" fmla="*/ 4197493 h 6307645"/>
                      <a:gd name="connsiteX13" fmla="*/ 2687586 w 13663209"/>
                      <a:gd name="connsiteY13" fmla="*/ 6260754 h 6307645"/>
                      <a:gd name="connsiteX14" fmla="*/ 86913 w 13663209"/>
                      <a:gd name="connsiteY14" fmla="*/ 6287285 h 6307645"/>
                      <a:gd name="connsiteX15" fmla="*/ 1235776 w 13663209"/>
                      <a:gd name="connsiteY15"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10237247 w 13663209"/>
                      <a:gd name="connsiteY8" fmla="*/ 4244385 h 6307645"/>
                      <a:gd name="connsiteX9" fmla="*/ 10213801 w 13663209"/>
                      <a:gd name="connsiteY9" fmla="*/ 6284200 h 6307645"/>
                      <a:gd name="connsiteX10" fmla="*/ 3437863 w 13663209"/>
                      <a:gd name="connsiteY10" fmla="*/ 6307645 h 6307645"/>
                      <a:gd name="connsiteX11" fmla="*/ 3433981 w 13663209"/>
                      <a:gd name="connsiteY11" fmla="*/ 4197491 h 6307645"/>
                      <a:gd name="connsiteX12" fmla="*/ 2687586 w 13663209"/>
                      <a:gd name="connsiteY12" fmla="*/ 4197493 h 6307645"/>
                      <a:gd name="connsiteX13" fmla="*/ 2687586 w 13663209"/>
                      <a:gd name="connsiteY13" fmla="*/ 6260754 h 6307645"/>
                      <a:gd name="connsiteX14" fmla="*/ 86913 w 13663209"/>
                      <a:gd name="connsiteY14" fmla="*/ 6287285 h 6307645"/>
                      <a:gd name="connsiteX15" fmla="*/ 1235776 w 13663209"/>
                      <a:gd name="connsiteY15"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10237247 w 13663209"/>
                      <a:gd name="connsiteY8" fmla="*/ 4244385 h 6307645"/>
                      <a:gd name="connsiteX9" fmla="*/ 10213801 w 13663209"/>
                      <a:gd name="connsiteY9" fmla="*/ 6284200 h 6307645"/>
                      <a:gd name="connsiteX10" fmla="*/ 3437863 w 13663209"/>
                      <a:gd name="connsiteY10" fmla="*/ 6307645 h 6307645"/>
                      <a:gd name="connsiteX11" fmla="*/ 3433981 w 13663209"/>
                      <a:gd name="connsiteY11" fmla="*/ 4197491 h 6307645"/>
                      <a:gd name="connsiteX12" fmla="*/ 2687586 w 13663209"/>
                      <a:gd name="connsiteY12" fmla="*/ 4197493 h 6307645"/>
                      <a:gd name="connsiteX13" fmla="*/ 2687586 w 13663209"/>
                      <a:gd name="connsiteY13" fmla="*/ 6274421 h 6307645"/>
                      <a:gd name="connsiteX14" fmla="*/ 86913 w 13663209"/>
                      <a:gd name="connsiteY14" fmla="*/ 6287285 h 6307645"/>
                      <a:gd name="connsiteX15" fmla="*/ 1235776 w 13663209"/>
                      <a:gd name="connsiteY15" fmla="*/ 1618416 h 6307645"/>
                      <a:gd name="connsiteX0" fmla="*/ 1235776 w 13663209"/>
                      <a:gd name="connsiteY0" fmla="*/ 1618416 h 6293981"/>
                      <a:gd name="connsiteX1" fmla="*/ 4446047 w 13663209"/>
                      <a:gd name="connsiteY1" fmla="*/ 24077 h 6293981"/>
                      <a:gd name="connsiteX2" fmla="*/ 6814109 w 13663209"/>
                      <a:gd name="connsiteY2" fmla="*/ 4994661 h 6293981"/>
                      <a:gd name="connsiteX3" fmla="*/ 9275954 w 13663209"/>
                      <a:gd name="connsiteY3" fmla="*/ 631 h 6293981"/>
                      <a:gd name="connsiteX4" fmla="*/ 12253617 w 13663209"/>
                      <a:gd name="connsiteY4" fmla="*/ 1407400 h 6293981"/>
                      <a:gd name="connsiteX5" fmla="*/ 13660386 w 13663209"/>
                      <a:gd name="connsiteY5" fmla="*/ 6287285 h 6293981"/>
                      <a:gd name="connsiteX6" fmla="*/ 10917186 w 13663209"/>
                      <a:gd name="connsiteY6" fmla="*/ 6284200 h 6293981"/>
                      <a:gd name="connsiteX7" fmla="*/ 10917187 w 13663209"/>
                      <a:gd name="connsiteY7" fmla="*/ 4080262 h 6293981"/>
                      <a:gd name="connsiteX8" fmla="*/ 10237247 w 13663209"/>
                      <a:gd name="connsiteY8" fmla="*/ 4244385 h 6293981"/>
                      <a:gd name="connsiteX9" fmla="*/ 10213801 w 13663209"/>
                      <a:gd name="connsiteY9" fmla="*/ 6284200 h 6293981"/>
                      <a:gd name="connsiteX10" fmla="*/ 3437863 w 13663209"/>
                      <a:gd name="connsiteY10" fmla="*/ 6293981 h 6293981"/>
                      <a:gd name="connsiteX11" fmla="*/ 3433981 w 13663209"/>
                      <a:gd name="connsiteY11" fmla="*/ 4197491 h 6293981"/>
                      <a:gd name="connsiteX12" fmla="*/ 2687586 w 13663209"/>
                      <a:gd name="connsiteY12" fmla="*/ 4197493 h 6293981"/>
                      <a:gd name="connsiteX13" fmla="*/ 2687586 w 13663209"/>
                      <a:gd name="connsiteY13" fmla="*/ 6274421 h 6293981"/>
                      <a:gd name="connsiteX14" fmla="*/ 86913 w 13663209"/>
                      <a:gd name="connsiteY14" fmla="*/ 6287285 h 6293981"/>
                      <a:gd name="connsiteX15" fmla="*/ 1235776 w 13663209"/>
                      <a:gd name="connsiteY15" fmla="*/ 1618416 h 6293981"/>
                      <a:gd name="connsiteX0" fmla="*/ 1235776 w 13663209"/>
                      <a:gd name="connsiteY0" fmla="*/ 1618416 h 6287284"/>
                      <a:gd name="connsiteX1" fmla="*/ 4446047 w 13663209"/>
                      <a:gd name="connsiteY1" fmla="*/ 24077 h 6287284"/>
                      <a:gd name="connsiteX2" fmla="*/ 6814109 w 13663209"/>
                      <a:gd name="connsiteY2" fmla="*/ 4994661 h 6287284"/>
                      <a:gd name="connsiteX3" fmla="*/ 9275954 w 13663209"/>
                      <a:gd name="connsiteY3" fmla="*/ 631 h 6287284"/>
                      <a:gd name="connsiteX4" fmla="*/ 12253617 w 13663209"/>
                      <a:gd name="connsiteY4" fmla="*/ 1407400 h 6287284"/>
                      <a:gd name="connsiteX5" fmla="*/ 13660386 w 13663209"/>
                      <a:gd name="connsiteY5" fmla="*/ 6287285 h 6287284"/>
                      <a:gd name="connsiteX6" fmla="*/ 10917186 w 13663209"/>
                      <a:gd name="connsiteY6" fmla="*/ 6284200 h 6287284"/>
                      <a:gd name="connsiteX7" fmla="*/ 10917187 w 13663209"/>
                      <a:gd name="connsiteY7" fmla="*/ 4080262 h 6287284"/>
                      <a:gd name="connsiteX8" fmla="*/ 10237247 w 13663209"/>
                      <a:gd name="connsiteY8" fmla="*/ 4244385 h 6287284"/>
                      <a:gd name="connsiteX9" fmla="*/ 10213801 w 13663209"/>
                      <a:gd name="connsiteY9" fmla="*/ 6284200 h 6287284"/>
                      <a:gd name="connsiteX10" fmla="*/ 3437863 w 13663209"/>
                      <a:gd name="connsiteY10" fmla="*/ 6280317 h 6287284"/>
                      <a:gd name="connsiteX11" fmla="*/ 3433981 w 13663209"/>
                      <a:gd name="connsiteY11" fmla="*/ 4197491 h 6287284"/>
                      <a:gd name="connsiteX12" fmla="*/ 2687586 w 13663209"/>
                      <a:gd name="connsiteY12" fmla="*/ 4197493 h 6287284"/>
                      <a:gd name="connsiteX13" fmla="*/ 2687586 w 13663209"/>
                      <a:gd name="connsiteY13" fmla="*/ 6274421 h 6287284"/>
                      <a:gd name="connsiteX14" fmla="*/ 86913 w 13663209"/>
                      <a:gd name="connsiteY14" fmla="*/ 6287285 h 6287284"/>
                      <a:gd name="connsiteX15" fmla="*/ 1235776 w 13663209"/>
                      <a:gd name="connsiteY15" fmla="*/ 1618416 h 6287284"/>
                      <a:gd name="connsiteX0" fmla="*/ 1235776 w 13663209"/>
                      <a:gd name="connsiteY0" fmla="*/ 1618416 h 6287284"/>
                      <a:gd name="connsiteX1" fmla="*/ 4446047 w 13663209"/>
                      <a:gd name="connsiteY1" fmla="*/ 24077 h 6287284"/>
                      <a:gd name="connsiteX2" fmla="*/ 6814109 w 13663209"/>
                      <a:gd name="connsiteY2" fmla="*/ 4994661 h 6287284"/>
                      <a:gd name="connsiteX3" fmla="*/ 9275954 w 13663209"/>
                      <a:gd name="connsiteY3" fmla="*/ 631 h 6287284"/>
                      <a:gd name="connsiteX4" fmla="*/ 12253617 w 13663209"/>
                      <a:gd name="connsiteY4" fmla="*/ 1407400 h 6287284"/>
                      <a:gd name="connsiteX5" fmla="*/ 13660386 w 13663209"/>
                      <a:gd name="connsiteY5" fmla="*/ 6287285 h 6287284"/>
                      <a:gd name="connsiteX6" fmla="*/ 10917186 w 13663209"/>
                      <a:gd name="connsiteY6" fmla="*/ 6284200 h 6287284"/>
                      <a:gd name="connsiteX7" fmla="*/ 10917187 w 13663209"/>
                      <a:gd name="connsiteY7" fmla="*/ 4080262 h 6287284"/>
                      <a:gd name="connsiteX8" fmla="*/ 10237247 w 13663209"/>
                      <a:gd name="connsiteY8" fmla="*/ 4244385 h 6287284"/>
                      <a:gd name="connsiteX9" fmla="*/ 10227468 w 13663209"/>
                      <a:gd name="connsiteY9" fmla="*/ 6284198 h 6287284"/>
                      <a:gd name="connsiteX10" fmla="*/ 3437863 w 13663209"/>
                      <a:gd name="connsiteY10" fmla="*/ 6280317 h 6287284"/>
                      <a:gd name="connsiteX11" fmla="*/ 3433981 w 13663209"/>
                      <a:gd name="connsiteY11" fmla="*/ 4197491 h 6287284"/>
                      <a:gd name="connsiteX12" fmla="*/ 2687586 w 13663209"/>
                      <a:gd name="connsiteY12" fmla="*/ 4197493 h 6287284"/>
                      <a:gd name="connsiteX13" fmla="*/ 2687586 w 13663209"/>
                      <a:gd name="connsiteY13" fmla="*/ 6274421 h 6287284"/>
                      <a:gd name="connsiteX14" fmla="*/ 86913 w 13663209"/>
                      <a:gd name="connsiteY14" fmla="*/ 6287285 h 6287284"/>
                      <a:gd name="connsiteX15" fmla="*/ 1235776 w 13663209"/>
                      <a:gd name="connsiteY15" fmla="*/ 1618416 h 6287284"/>
                      <a:gd name="connsiteX0" fmla="*/ 1235776 w 13663209"/>
                      <a:gd name="connsiteY0" fmla="*/ 1618416 h 6287284"/>
                      <a:gd name="connsiteX1" fmla="*/ 4446047 w 13663209"/>
                      <a:gd name="connsiteY1" fmla="*/ 24077 h 6287284"/>
                      <a:gd name="connsiteX2" fmla="*/ 6814109 w 13663209"/>
                      <a:gd name="connsiteY2" fmla="*/ 4994661 h 6287284"/>
                      <a:gd name="connsiteX3" fmla="*/ 9275954 w 13663209"/>
                      <a:gd name="connsiteY3" fmla="*/ 631 h 6287284"/>
                      <a:gd name="connsiteX4" fmla="*/ 12253617 w 13663209"/>
                      <a:gd name="connsiteY4" fmla="*/ 1407400 h 6287284"/>
                      <a:gd name="connsiteX5" fmla="*/ 13660386 w 13663209"/>
                      <a:gd name="connsiteY5" fmla="*/ 6287285 h 6287284"/>
                      <a:gd name="connsiteX6" fmla="*/ 10917186 w 13663209"/>
                      <a:gd name="connsiteY6" fmla="*/ 6284200 h 6287284"/>
                      <a:gd name="connsiteX7" fmla="*/ 10917187 w 13663209"/>
                      <a:gd name="connsiteY7" fmla="*/ 4080262 h 6287284"/>
                      <a:gd name="connsiteX8" fmla="*/ 10237247 w 13663209"/>
                      <a:gd name="connsiteY8" fmla="*/ 4244385 h 6287284"/>
                      <a:gd name="connsiteX9" fmla="*/ 10241132 w 13663209"/>
                      <a:gd name="connsiteY9" fmla="*/ 6270534 h 6287284"/>
                      <a:gd name="connsiteX10" fmla="*/ 3437863 w 13663209"/>
                      <a:gd name="connsiteY10" fmla="*/ 6280317 h 6287284"/>
                      <a:gd name="connsiteX11" fmla="*/ 3433981 w 13663209"/>
                      <a:gd name="connsiteY11" fmla="*/ 4197491 h 6287284"/>
                      <a:gd name="connsiteX12" fmla="*/ 2687586 w 13663209"/>
                      <a:gd name="connsiteY12" fmla="*/ 4197493 h 6287284"/>
                      <a:gd name="connsiteX13" fmla="*/ 2687586 w 13663209"/>
                      <a:gd name="connsiteY13" fmla="*/ 6274421 h 6287284"/>
                      <a:gd name="connsiteX14" fmla="*/ 86913 w 13663209"/>
                      <a:gd name="connsiteY14" fmla="*/ 6287285 h 6287284"/>
                      <a:gd name="connsiteX15" fmla="*/ 1235776 w 13663209"/>
                      <a:gd name="connsiteY15" fmla="*/ 1618416 h 6287284"/>
                      <a:gd name="connsiteX0" fmla="*/ 1235776 w 13663209"/>
                      <a:gd name="connsiteY0" fmla="*/ 1618416 h 6297862"/>
                      <a:gd name="connsiteX1" fmla="*/ 4446047 w 13663209"/>
                      <a:gd name="connsiteY1" fmla="*/ 24077 h 6297862"/>
                      <a:gd name="connsiteX2" fmla="*/ 6814109 w 13663209"/>
                      <a:gd name="connsiteY2" fmla="*/ 4994661 h 6297862"/>
                      <a:gd name="connsiteX3" fmla="*/ 9275954 w 13663209"/>
                      <a:gd name="connsiteY3" fmla="*/ 631 h 6297862"/>
                      <a:gd name="connsiteX4" fmla="*/ 12253617 w 13663209"/>
                      <a:gd name="connsiteY4" fmla="*/ 1407400 h 6297862"/>
                      <a:gd name="connsiteX5" fmla="*/ 13660386 w 13663209"/>
                      <a:gd name="connsiteY5" fmla="*/ 6287285 h 6297862"/>
                      <a:gd name="connsiteX6" fmla="*/ 10917186 w 13663209"/>
                      <a:gd name="connsiteY6" fmla="*/ 6284200 h 6297862"/>
                      <a:gd name="connsiteX7" fmla="*/ 10917187 w 13663209"/>
                      <a:gd name="connsiteY7" fmla="*/ 4080262 h 6297862"/>
                      <a:gd name="connsiteX8" fmla="*/ 10237247 w 13663209"/>
                      <a:gd name="connsiteY8" fmla="*/ 4244385 h 6297862"/>
                      <a:gd name="connsiteX9" fmla="*/ 10254796 w 13663209"/>
                      <a:gd name="connsiteY9" fmla="*/ 6297862 h 6297862"/>
                      <a:gd name="connsiteX10" fmla="*/ 3437863 w 13663209"/>
                      <a:gd name="connsiteY10" fmla="*/ 6280317 h 6297862"/>
                      <a:gd name="connsiteX11" fmla="*/ 3433981 w 13663209"/>
                      <a:gd name="connsiteY11" fmla="*/ 4197491 h 6297862"/>
                      <a:gd name="connsiteX12" fmla="*/ 2687586 w 13663209"/>
                      <a:gd name="connsiteY12" fmla="*/ 4197493 h 6297862"/>
                      <a:gd name="connsiteX13" fmla="*/ 2687586 w 13663209"/>
                      <a:gd name="connsiteY13" fmla="*/ 6274421 h 6297862"/>
                      <a:gd name="connsiteX14" fmla="*/ 86913 w 13663209"/>
                      <a:gd name="connsiteY14" fmla="*/ 6287285 h 6297862"/>
                      <a:gd name="connsiteX15" fmla="*/ 1235776 w 13663209"/>
                      <a:gd name="connsiteY15" fmla="*/ 1618416 h 6297862"/>
                      <a:gd name="connsiteX0" fmla="*/ 1235776 w 13663209"/>
                      <a:gd name="connsiteY0" fmla="*/ 1618416 h 6287284"/>
                      <a:gd name="connsiteX1" fmla="*/ 4446047 w 13663209"/>
                      <a:gd name="connsiteY1" fmla="*/ 24077 h 6287284"/>
                      <a:gd name="connsiteX2" fmla="*/ 6814109 w 13663209"/>
                      <a:gd name="connsiteY2" fmla="*/ 4994661 h 6287284"/>
                      <a:gd name="connsiteX3" fmla="*/ 9275954 w 13663209"/>
                      <a:gd name="connsiteY3" fmla="*/ 631 h 6287284"/>
                      <a:gd name="connsiteX4" fmla="*/ 12253617 w 13663209"/>
                      <a:gd name="connsiteY4" fmla="*/ 1407400 h 6287284"/>
                      <a:gd name="connsiteX5" fmla="*/ 13660386 w 13663209"/>
                      <a:gd name="connsiteY5" fmla="*/ 6287285 h 6287284"/>
                      <a:gd name="connsiteX6" fmla="*/ 10917186 w 13663209"/>
                      <a:gd name="connsiteY6" fmla="*/ 6284200 h 6287284"/>
                      <a:gd name="connsiteX7" fmla="*/ 10917187 w 13663209"/>
                      <a:gd name="connsiteY7" fmla="*/ 4080262 h 6287284"/>
                      <a:gd name="connsiteX8" fmla="*/ 10237247 w 13663209"/>
                      <a:gd name="connsiteY8" fmla="*/ 4244385 h 6287284"/>
                      <a:gd name="connsiteX9" fmla="*/ 10241132 w 13663209"/>
                      <a:gd name="connsiteY9" fmla="*/ 6270534 h 6287284"/>
                      <a:gd name="connsiteX10" fmla="*/ 3437863 w 13663209"/>
                      <a:gd name="connsiteY10" fmla="*/ 6280317 h 6287284"/>
                      <a:gd name="connsiteX11" fmla="*/ 3433981 w 13663209"/>
                      <a:gd name="connsiteY11" fmla="*/ 4197491 h 6287284"/>
                      <a:gd name="connsiteX12" fmla="*/ 2687586 w 13663209"/>
                      <a:gd name="connsiteY12" fmla="*/ 4197493 h 6287284"/>
                      <a:gd name="connsiteX13" fmla="*/ 2687586 w 13663209"/>
                      <a:gd name="connsiteY13" fmla="*/ 6274421 h 6287284"/>
                      <a:gd name="connsiteX14" fmla="*/ 86913 w 13663209"/>
                      <a:gd name="connsiteY14" fmla="*/ 6287285 h 6287284"/>
                      <a:gd name="connsiteX15" fmla="*/ 1235776 w 13663209"/>
                      <a:gd name="connsiteY15" fmla="*/ 1618416 h 6287284"/>
                      <a:gd name="connsiteX0" fmla="*/ 1235776 w 13663209"/>
                      <a:gd name="connsiteY0" fmla="*/ 1618416 h 6287284"/>
                      <a:gd name="connsiteX1" fmla="*/ 4446047 w 13663209"/>
                      <a:gd name="connsiteY1" fmla="*/ 24077 h 6287284"/>
                      <a:gd name="connsiteX2" fmla="*/ 6814109 w 13663209"/>
                      <a:gd name="connsiteY2" fmla="*/ 4994661 h 6287284"/>
                      <a:gd name="connsiteX3" fmla="*/ 9275954 w 13663209"/>
                      <a:gd name="connsiteY3" fmla="*/ 631 h 6287284"/>
                      <a:gd name="connsiteX4" fmla="*/ 12253617 w 13663209"/>
                      <a:gd name="connsiteY4" fmla="*/ 1407400 h 6287284"/>
                      <a:gd name="connsiteX5" fmla="*/ 13660386 w 13663209"/>
                      <a:gd name="connsiteY5" fmla="*/ 6287285 h 6287284"/>
                      <a:gd name="connsiteX6" fmla="*/ 10917186 w 13663209"/>
                      <a:gd name="connsiteY6" fmla="*/ 6284200 h 6287284"/>
                      <a:gd name="connsiteX7" fmla="*/ 10917187 w 13663209"/>
                      <a:gd name="connsiteY7" fmla="*/ 4080262 h 6287284"/>
                      <a:gd name="connsiteX8" fmla="*/ 10237247 w 13663209"/>
                      <a:gd name="connsiteY8" fmla="*/ 4244385 h 6287284"/>
                      <a:gd name="connsiteX9" fmla="*/ 10227468 w 13663209"/>
                      <a:gd name="connsiteY9" fmla="*/ 6284198 h 6287284"/>
                      <a:gd name="connsiteX10" fmla="*/ 3437863 w 13663209"/>
                      <a:gd name="connsiteY10" fmla="*/ 6280317 h 6287284"/>
                      <a:gd name="connsiteX11" fmla="*/ 3433981 w 13663209"/>
                      <a:gd name="connsiteY11" fmla="*/ 4197491 h 6287284"/>
                      <a:gd name="connsiteX12" fmla="*/ 2687586 w 13663209"/>
                      <a:gd name="connsiteY12" fmla="*/ 4197493 h 6287284"/>
                      <a:gd name="connsiteX13" fmla="*/ 2687586 w 13663209"/>
                      <a:gd name="connsiteY13" fmla="*/ 6274421 h 6287284"/>
                      <a:gd name="connsiteX14" fmla="*/ 86913 w 13663209"/>
                      <a:gd name="connsiteY14" fmla="*/ 6287285 h 6287284"/>
                      <a:gd name="connsiteX15" fmla="*/ 1235776 w 13663209"/>
                      <a:gd name="connsiteY15" fmla="*/ 1618416 h 6287284"/>
                      <a:gd name="connsiteX0" fmla="*/ 1235776 w 13663209"/>
                      <a:gd name="connsiteY0" fmla="*/ 1618416 h 6287284"/>
                      <a:gd name="connsiteX1" fmla="*/ 4446047 w 13663209"/>
                      <a:gd name="connsiteY1" fmla="*/ 24077 h 6287284"/>
                      <a:gd name="connsiteX2" fmla="*/ 6814109 w 13663209"/>
                      <a:gd name="connsiteY2" fmla="*/ 4994661 h 6287284"/>
                      <a:gd name="connsiteX3" fmla="*/ 9275954 w 13663209"/>
                      <a:gd name="connsiteY3" fmla="*/ 631 h 6287284"/>
                      <a:gd name="connsiteX4" fmla="*/ 12253617 w 13663209"/>
                      <a:gd name="connsiteY4" fmla="*/ 1407400 h 6287284"/>
                      <a:gd name="connsiteX5" fmla="*/ 13660386 w 13663209"/>
                      <a:gd name="connsiteY5" fmla="*/ 6287285 h 6287284"/>
                      <a:gd name="connsiteX6" fmla="*/ 10917186 w 13663209"/>
                      <a:gd name="connsiteY6" fmla="*/ 6284200 h 6287284"/>
                      <a:gd name="connsiteX7" fmla="*/ 10917187 w 13663209"/>
                      <a:gd name="connsiteY7" fmla="*/ 4080262 h 6287284"/>
                      <a:gd name="connsiteX8" fmla="*/ 10223582 w 13663209"/>
                      <a:gd name="connsiteY8" fmla="*/ 4230721 h 6287284"/>
                      <a:gd name="connsiteX9" fmla="*/ 10227468 w 13663209"/>
                      <a:gd name="connsiteY9" fmla="*/ 6284198 h 6287284"/>
                      <a:gd name="connsiteX10" fmla="*/ 3437863 w 13663209"/>
                      <a:gd name="connsiteY10" fmla="*/ 6280317 h 6287284"/>
                      <a:gd name="connsiteX11" fmla="*/ 3433981 w 13663209"/>
                      <a:gd name="connsiteY11" fmla="*/ 4197491 h 6287284"/>
                      <a:gd name="connsiteX12" fmla="*/ 2687586 w 13663209"/>
                      <a:gd name="connsiteY12" fmla="*/ 4197493 h 6287284"/>
                      <a:gd name="connsiteX13" fmla="*/ 2687586 w 13663209"/>
                      <a:gd name="connsiteY13" fmla="*/ 6274421 h 6287284"/>
                      <a:gd name="connsiteX14" fmla="*/ 86913 w 13663209"/>
                      <a:gd name="connsiteY14" fmla="*/ 6287285 h 6287284"/>
                      <a:gd name="connsiteX15" fmla="*/ 1235776 w 13663209"/>
                      <a:gd name="connsiteY15" fmla="*/ 1618416 h 6287284"/>
                      <a:gd name="connsiteX0" fmla="*/ 1235776 w 13663209"/>
                      <a:gd name="connsiteY0" fmla="*/ 1618416 h 6287284"/>
                      <a:gd name="connsiteX1" fmla="*/ 4446047 w 13663209"/>
                      <a:gd name="connsiteY1" fmla="*/ 24077 h 6287284"/>
                      <a:gd name="connsiteX2" fmla="*/ 6814109 w 13663209"/>
                      <a:gd name="connsiteY2" fmla="*/ 4994661 h 6287284"/>
                      <a:gd name="connsiteX3" fmla="*/ 9275954 w 13663209"/>
                      <a:gd name="connsiteY3" fmla="*/ 631 h 6287284"/>
                      <a:gd name="connsiteX4" fmla="*/ 12253617 w 13663209"/>
                      <a:gd name="connsiteY4" fmla="*/ 1407400 h 6287284"/>
                      <a:gd name="connsiteX5" fmla="*/ 13660386 w 13663209"/>
                      <a:gd name="connsiteY5" fmla="*/ 6287285 h 6287284"/>
                      <a:gd name="connsiteX6" fmla="*/ 10917186 w 13663209"/>
                      <a:gd name="connsiteY6" fmla="*/ 6284200 h 6287284"/>
                      <a:gd name="connsiteX7" fmla="*/ 10917187 w 13663209"/>
                      <a:gd name="connsiteY7" fmla="*/ 4080262 h 6287284"/>
                      <a:gd name="connsiteX8" fmla="*/ 10223582 w 13663209"/>
                      <a:gd name="connsiteY8" fmla="*/ 4230721 h 6287284"/>
                      <a:gd name="connsiteX9" fmla="*/ 10227468 w 13663209"/>
                      <a:gd name="connsiteY9" fmla="*/ 6284198 h 6287284"/>
                      <a:gd name="connsiteX10" fmla="*/ 3437863 w 13663209"/>
                      <a:gd name="connsiteY10" fmla="*/ 6280317 h 6287284"/>
                      <a:gd name="connsiteX11" fmla="*/ 3433981 w 13663209"/>
                      <a:gd name="connsiteY11" fmla="*/ 4197491 h 6287284"/>
                      <a:gd name="connsiteX12" fmla="*/ 2687586 w 13663209"/>
                      <a:gd name="connsiteY12" fmla="*/ 4197493 h 6287284"/>
                      <a:gd name="connsiteX13" fmla="*/ 2687586 w 13663209"/>
                      <a:gd name="connsiteY13" fmla="*/ 6274421 h 6287284"/>
                      <a:gd name="connsiteX14" fmla="*/ 86913 w 13663209"/>
                      <a:gd name="connsiteY14" fmla="*/ 6287285 h 6287284"/>
                      <a:gd name="connsiteX15" fmla="*/ 1235776 w 13663209"/>
                      <a:gd name="connsiteY15" fmla="*/ 1618416 h 628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663209" h="6287284">
                        <a:moveTo>
                          <a:pt x="1235776" y="1618416"/>
                        </a:moveTo>
                        <a:cubicBezTo>
                          <a:pt x="2071405" y="758724"/>
                          <a:pt x="3727649" y="-30631"/>
                          <a:pt x="4446047" y="24077"/>
                        </a:cubicBezTo>
                        <a:lnTo>
                          <a:pt x="6814109" y="4994661"/>
                        </a:lnTo>
                        <a:lnTo>
                          <a:pt x="9275954" y="631"/>
                        </a:lnTo>
                        <a:cubicBezTo>
                          <a:pt x="9705800" y="-22816"/>
                          <a:pt x="11401739" y="610230"/>
                          <a:pt x="12253617" y="1407400"/>
                        </a:cubicBezTo>
                        <a:cubicBezTo>
                          <a:pt x="13590047" y="2776120"/>
                          <a:pt x="13683833" y="5176472"/>
                          <a:pt x="13660386" y="6287285"/>
                        </a:cubicBezTo>
                        <a:lnTo>
                          <a:pt x="10917186" y="6284200"/>
                        </a:lnTo>
                        <a:cubicBezTo>
                          <a:pt x="10917186" y="5549554"/>
                          <a:pt x="10917187" y="4814908"/>
                          <a:pt x="10917187" y="4080262"/>
                        </a:cubicBezTo>
                        <a:cubicBezTo>
                          <a:pt x="10901555" y="3759831"/>
                          <a:pt x="10256759" y="3449182"/>
                          <a:pt x="10223582" y="4230721"/>
                        </a:cubicBezTo>
                        <a:cubicBezTo>
                          <a:pt x="10220322" y="4910659"/>
                          <a:pt x="10230728" y="5604260"/>
                          <a:pt x="10227468" y="6284198"/>
                        </a:cubicBezTo>
                        <a:lnTo>
                          <a:pt x="3437863" y="6280317"/>
                        </a:lnTo>
                        <a:cubicBezTo>
                          <a:pt x="3432014" y="5535940"/>
                          <a:pt x="3426166" y="4900875"/>
                          <a:pt x="3433981" y="4197491"/>
                        </a:cubicBezTo>
                        <a:cubicBezTo>
                          <a:pt x="3340197" y="3540999"/>
                          <a:pt x="2617248" y="3869247"/>
                          <a:pt x="2687586" y="4197493"/>
                        </a:cubicBezTo>
                        <a:lnTo>
                          <a:pt x="2687586" y="6274421"/>
                        </a:lnTo>
                        <a:lnTo>
                          <a:pt x="86913" y="6287285"/>
                        </a:lnTo>
                        <a:cubicBezTo>
                          <a:pt x="-327301" y="3183549"/>
                          <a:pt x="852822" y="2189967"/>
                          <a:pt x="1235776" y="1618416"/>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97" name="Freeform 14"/>
                  <p:cNvSpPr>
                    <a:spLocks/>
                  </p:cNvSpPr>
                  <p:nvPr/>
                </p:nvSpPr>
                <p:spPr bwMode="auto">
                  <a:xfrm>
                    <a:off x="3828198" y="4385784"/>
                    <a:ext cx="1081196" cy="1133975"/>
                  </a:xfrm>
                  <a:custGeom>
                    <a:avLst/>
                    <a:gdLst>
                      <a:gd name="T0" fmla="*/ 7 w 7"/>
                      <a:gd name="T1" fmla="*/ 2 h 7"/>
                      <a:gd name="T2" fmla="*/ 7 w 7"/>
                      <a:gd name="T3" fmla="*/ 2 h 7"/>
                      <a:gd name="T4" fmla="*/ 7 w 7"/>
                      <a:gd name="T5" fmla="*/ 4 h 7"/>
                      <a:gd name="T6" fmla="*/ 4 w 7"/>
                      <a:gd name="T7" fmla="*/ 7 h 7"/>
                      <a:gd name="T8" fmla="*/ 2 w 7"/>
                      <a:gd name="T9" fmla="*/ 7 h 7"/>
                      <a:gd name="T10" fmla="*/ 2 w 7"/>
                      <a:gd name="T11" fmla="*/ 5 h 7"/>
                      <a:gd name="T12" fmla="*/ 0 w 7"/>
                      <a:gd name="T13" fmla="*/ 2 h 7"/>
                      <a:gd name="T14" fmla="*/ 0 w 7"/>
                      <a:gd name="T15" fmla="*/ 2 h 7"/>
                      <a:gd name="T16" fmla="*/ 0 w 7"/>
                      <a:gd name="T17" fmla="*/ 0 h 7"/>
                      <a:gd name="T18" fmla="*/ 7 w 7"/>
                      <a:gd name="T19" fmla="*/ 2 h 7"/>
                      <a:gd name="connsiteX0" fmla="*/ 10000 w 10000"/>
                      <a:gd name="connsiteY0" fmla="*/ 2857 h 10000"/>
                      <a:gd name="connsiteX1" fmla="*/ 10000 w 10000"/>
                      <a:gd name="connsiteY1" fmla="*/ 2857 h 10000"/>
                      <a:gd name="connsiteX2" fmla="*/ 10000 w 10000"/>
                      <a:gd name="connsiteY2" fmla="*/ 5714 h 10000"/>
                      <a:gd name="connsiteX3" fmla="*/ 5714 w 10000"/>
                      <a:gd name="connsiteY3" fmla="*/ 10000 h 10000"/>
                      <a:gd name="connsiteX4" fmla="*/ 2857 w 10000"/>
                      <a:gd name="connsiteY4" fmla="*/ 10000 h 10000"/>
                      <a:gd name="connsiteX5" fmla="*/ 2857 w 10000"/>
                      <a:gd name="connsiteY5" fmla="*/ 7143 h 10000"/>
                      <a:gd name="connsiteX6" fmla="*/ 0 w 10000"/>
                      <a:gd name="connsiteY6" fmla="*/ 2857 h 10000"/>
                      <a:gd name="connsiteX7" fmla="*/ 0 w 10000"/>
                      <a:gd name="connsiteY7" fmla="*/ 0 h 10000"/>
                      <a:gd name="connsiteX8" fmla="*/ 10000 w 10000"/>
                      <a:gd name="connsiteY8" fmla="*/ 2857 h 10000"/>
                      <a:gd name="connsiteX0" fmla="*/ 10495 w 10495"/>
                      <a:gd name="connsiteY0" fmla="*/ 2857 h 10000"/>
                      <a:gd name="connsiteX1" fmla="*/ 10495 w 10495"/>
                      <a:gd name="connsiteY1" fmla="*/ 2857 h 10000"/>
                      <a:gd name="connsiteX2" fmla="*/ 10495 w 10495"/>
                      <a:gd name="connsiteY2" fmla="*/ 5714 h 10000"/>
                      <a:gd name="connsiteX3" fmla="*/ 6209 w 10495"/>
                      <a:gd name="connsiteY3" fmla="*/ 10000 h 10000"/>
                      <a:gd name="connsiteX4" fmla="*/ 3352 w 10495"/>
                      <a:gd name="connsiteY4" fmla="*/ 10000 h 10000"/>
                      <a:gd name="connsiteX5" fmla="*/ 3352 w 10495"/>
                      <a:gd name="connsiteY5" fmla="*/ 7143 h 10000"/>
                      <a:gd name="connsiteX6" fmla="*/ 495 w 10495"/>
                      <a:gd name="connsiteY6" fmla="*/ 2857 h 10000"/>
                      <a:gd name="connsiteX7" fmla="*/ 495 w 10495"/>
                      <a:gd name="connsiteY7" fmla="*/ 0 h 10000"/>
                      <a:gd name="connsiteX8" fmla="*/ 10495 w 10495"/>
                      <a:gd name="connsiteY8" fmla="*/ 2857 h 10000"/>
                      <a:gd name="connsiteX0" fmla="*/ 10746 w 10746"/>
                      <a:gd name="connsiteY0" fmla="*/ 2857 h 10000"/>
                      <a:gd name="connsiteX1" fmla="*/ 10746 w 10746"/>
                      <a:gd name="connsiteY1" fmla="*/ 2857 h 10000"/>
                      <a:gd name="connsiteX2" fmla="*/ 10746 w 10746"/>
                      <a:gd name="connsiteY2" fmla="*/ 5714 h 10000"/>
                      <a:gd name="connsiteX3" fmla="*/ 6460 w 10746"/>
                      <a:gd name="connsiteY3" fmla="*/ 10000 h 10000"/>
                      <a:gd name="connsiteX4" fmla="*/ 3603 w 10746"/>
                      <a:gd name="connsiteY4" fmla="*/ 10000 h 10000"/>
                      <a:gd name="connsiteX5" fmla="*/ 3603 w 10746"/>
                      <a:gd name="connsiteY5" fmla="*/ 7143 h 10000"/>
                      <a:gd name="connsiteX6" fmla="*/ 746 w 10746"/>
                      <a:gd name="connsiteY6" fmla="*/ 2857 h 10000"/>
                      <a:gd name="connsiteX7" fmla="*/ 746 w 10746"/>
                      <a:gd name="connsiteY7" fmla="*/ 0 h 10000"/>
                      <a:gd name="connsiteX8" fmla="*/ 10746 w 10746"/>
                      <a:gd name="connsiteY8" fmla="*/ 2857 h 10000"/>
                      <a:gd name="connsiteX0" fmla="*/ 10746 w 10746"/>
                      <a:gd name="connsiteY0" fmla="*/ 2998 h 10141"/>
                      <a:gd name="connsiteX1" fmla="*/ 10746 w 10746"/>
                      <a:gd name="connsiteY1" fmla="*/ 2998 h 10141"/>
                      <a:gd name="connsiteX2" fmla="*/ 10746 w 10746"/>
                      <a:gd name="connsiteY2" fmla="*/ 5855 h 10141"/>
                      <a:gd name="connsiteX3" fmla="*/ 6460 w 10746"/>
                      <a:gd name="connsiteY3" fmla="*/ 10141 h 10141"/>
                      <a:gd name="connsiteX4" fmla="*/ 3603 w 10746"/>
                      <a:gd name="connsiteY4" fmla="*/ 10141 h 10141"/>
                      <a:gd name="connsiteX5" fmla="*/ 3603 w 10746"/>
                      <a:gd name="connsiteY5" fmla="*/ 7284 h 10141"/>
                      <a:gd name="connsiteX6" fmla="*/ 746 w 10746"/>
                      <a:gd name="connsiteY6" fmla="*/ 2998 h 10141"/>
                      <a:gd name="connsiteX7" fmla="*/ 746 w 10746"/>
                      <a:gd name="connsiteY7" fmla="*/ 141 h 10141"/>
                      <a:gd name="connsiteX8" fmla="*/ 10746 w 10746"/>
                      <a:gd name="connsiteY8" fmla="*/ 2998 h 10141"/>
                      <a:gd name="connsiteX0" fmla="*/ 746 w 10746"/>
                      <a:gd name="connsiteY0" fmla="*/ 0 h 10000"/>
                      <a:gd name="connsiteX1" fmla="*/ 10746 w 10746"/>
                      <a:gd name="connsiteY1" fmla="*/ 2857 h 10000"/>
                      <a:gd name="connsiteX2" fmla="*/ 10746 w 10746"/>
                      <a:gd name="connsiteY2" fmla="*/ 5714 h 10000"/>
                      <a:gd name="connsiteX3" fmla="*/ 6460 w 10746"/>
                      <a:gd name="connsiteY3" fmla="*/ 10000 h 10000"/>
                      <a:gd name="connsiteX4" fmla="*/ 3603 w 10746"/>
                      <a:gd name="connsiteY4" fmla="*/ 10000 h 10000"/>
                      <a:gd name="connsiteX5" fmla="*/ 3603 w 10746"/>
                      <a:gd name="connsiteY5" fmla="*/ 7143 h 10000"/>
                      <a:gd name="connsiteX6" fmla="*/ 746 w 10746"/>
                      <a:gd name="connsiteY6" fmla="*/ 2857 h 10000"/>
                      <a:gd name="connsiteX7" fmla="*/ 746 w 10746"/>
                      <a:gd name="connsiteY7" fmla="*/ 0 h 10000"/>
                      <a:gd name="connsiteX0" fmla="*/ 746 w 10746"/>
                      <a:gd name="connsiteY0" fmla="*/ 0 h 10000"/>
                      <a:gd name="connsiteX1" fmla="*/ 10746 w 10746"/>
                      <a:gd name="connsiteY1" fmla="*/ 2857 h 10000"/>
                      <a:gd name="connsiteX2" fmla="*/ 10746 w 10746"/>
                      <a:gd name="connsiteY2" fmla="*/ 5714 h 10000"/>
                      <a:gd name="connsiteX3" fmla="*/ 6460 w 10746"/>
                      <a:gd name="connsiteY3" fmla="*/ 10000 h 10000"/>
                      <a:gd name="connsiteX4" fmla="*/ 3603 w 10746"/>
                      <a:gd name="connsiteY4" fmla="*/ 10000 h 10000"/>
                      <a:gd name="connsiteX5" fmla="*/ 3603 w 10746"/>
                      <a:gd name="connsiteY5" fmla="*/ 7143 h 10000"/>
                      <a:gd name="connsiteX6" fmla="*/ 746 w 10746"/>
                      <a:gd name="connsiteY6" fmla="*/ 2857 h 10000"/>
                      <a:gd name="connsiteX7" fmla="*/ 746 w 10746"/>
                      <a:gd name="connsiteY7" fmla="*/ 0 h 10000"/>
                      <a:gd name="connsiteX0" fmla="*/ 746 w 10746"/>
                      <a:gd name="connsiteY0" fmla="*/ 173 h 10173"/>
                      <a:gd name="connsiteX1" fmla="*/ 10746 w 10746"/>
                      <a:gd name="connsiteY1" fmla="*/ 3030 h 10173"/>
                      <a:gd name="connsiteX2" fmla="*/ 10746 w 10746"/>
                      <a:gd name="connsiteY2" fmla="*/ 5887 h 10173"/>
                      <a:gd name="connsiteX3" fmla="*/ 6460 w 10746"/>
                      <a:gd name="connsiteY3" fmla="*/ 10173 h 10173"/>
                      <a:gd name="connsiteX4" fmla="*/ 3603 w 10746"/>
                      <a:gd name="connsiteY4" fmla="*/ 10173 h 10173"/>
                      <a:gd name="connsiteX5" fmla="*/ 3603 w 10746"/>
                      <a:gd name="connsiteY5" fmla="*/ 7316 h 10173"/>
                      <a:gd name="connsiteX6" fmla="*/ 746 w 10746"/>
                      <a:gd name="connsiteY6" fmla="*/ 3030 h 10173"/>
                      <a:gd name="connsiteX7" fmla="*/ 746 w 10746"/>
                      <a:gd name="connsiteY7" fmla="*/ 173 h 10173"/>
                      <a:gd name="connsiteX0" fmla="*/ 746 w 11186"/>
                      <a:gd name="connsiteY0" fmla="*/ 173 h 10173"/>
                      <a:gd name="connsiteX1" fmla="*/ 10746 w 11186"/>
                      <a:gd name="connsiteY1" fmla="*/ 3030 h 10173"/>
                      <a:gd name="connsiteX2" fmla="*/ 10746 w 11186"/>
                      <a:gd name="connsiteY2" fmla="*/ 5887 h 10173"/>
                      <a:gd name="connsiteX3" fmla="*/ 6460 w 11186"/>
                      <a:gd name="connsiteY3" fmla="*/ 10173 h 10173"/>
                      <a:gd name="connsiteX4" fmla="*/ 3603 w 11186"/>
                      <a:gd name="connsiteY4" fmla="*/ 10173 h 10173"/>
                      <a:gd name="connsiteX5" fmla="*/ 3603 w 11186"/>
                      <a:gd name="connsiteY5" fmla="*/ 7316 h 10173"/>
                      <a:gd name="connsiteX6" fmla="*/ 746 w 11186"/>
                      <a:gd name="connsiteY6" fmla="*/ 3030 h 10173"/>
                      <a:gd name="connsiteX7" fmla="*/ 746 w 11186"/>
                      <a:gd name="connsiteY7"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3603 w 11634"/>
                      <a:gd name="connsiteY5" fmla="*/ 7316 h 10173"/>
                      <a:gd name="connsiteX6" fmla="*/ 746 w 11634"/>
                      <a:gd name="connsiteY6" fmla="*/ 3030 h 10173"/>
                      <a:gd name="connsiteX7" fmla="*/ 746 w 11634"/>
                      <a:gd name="connsiteY7"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5090 w 11634"/>
                      <a:gd name="connsiteY4" fmla="*/ 10049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5090 w 11634"/>
                      <a:gd name="connsiteY4" fmla="*/ 10049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5090 w 11634"/>
                      <a:gd name="connsiteY4" fmla="*/ 10049 h 10173"/>
                      <a:gd name="connsiteX5" fmla="*/ 746 w 11634"/>
                      <a:gd name="connsiteY5" fmla="*/ 3030 h 10173"/>
                      <a:gd name="connsiteX6" fmla="*/ 746 w 11634"/>
                      <a:gd name="connsiteY6" fmla="*/ 173 h 10173"/>
                      <a:gd name="connsiteX0" fmla="*/ 746 w 11781"/>
                      <a:gd name="connsiteY0" fmla="*/ 278 h 10278"/>
                      <a:gd name="connsiteX1" fmla="*/ 10994 w 11781"/>
                      <a:gd name="connsiteY1" fmla="*/ 2143 h 10278"/>
                      <a:gd name="connsiteX2" fmla="*/ 10746 w 11781"/>
                      <a:gd name="connsiteY2" fmla="*/ 5992 h 10278"/>
                      <a:gd name="connsiteX3" fmla="*/ 6460 w 11781"/>
                      <a:gd name="connsiteY3" fmla="*/ 10278 h 10278"/>
                      <a:gd name="connsiteX4" fmla="*/ 5090 w 11781"/>
                      <a:gd name="connsiteY4" fmla="*/ 10154 h 10278"/>
                      <a:gd name="connsiteX5" fmla="*/ 746 w 11781"/>
                      <a:gd name="connsiteY5" fmla="*/ 3135 h 10278"/>
                      <a:gd name="connsiteX6" fmla="*/ 746 w 11781"/>
                      <a:gd name="connsiteY6" fmla="*/ 278 h 10278"/>
                      <a:gd name="connsiteX0" fmla="*/ 746 w 11625"/>
                      <a:gd name="connsiteY0" fmla="*/ 278 h 10278"/>
                      <a:gd name="connsiteX1" fmla="*/ 10994 w 11625"/>
                      <a:gd name="connsiteY1" fmla="*/ 2143 h 10278"/>
                      <a:gd name="connsiteX2" fmla="*/ 10746 w 11625"/>
                      <a:gd name="connsiteY2" fmla="*/ 5992 h 10278"/>
                      <a:gd name="connsiteX3" fmla="*/ 6460 w 11625"/>
                      <a:gd name="connsiteY3" fmla="*/ 10278 h 10278"/>
                      <a:gd name="connsiteX4" fmla="*/ 5090 w 11625"/>
                      <a:gd name="connsiteY4" fmla="*/ 10154 h 10278"/>
                      <a:gd name="connsiteX5" fmla="*/ 746 w 11625"/>
                      <a:gd name="connsiteY5" fmla="*/ 3135 h 10278"/>
                      <a:gd name="connsiteX6" fmla="*/ 746 w 11625"/>
                      <a:gd name="connsiteY6" fmla="*/ 278 h 10278"/>
                      <a:gd name="connsiteX0" fmla="*/ 746 w 11625"/>
                      <a:gd name="connsiteY0" fmla="*/ 278 h 10526"/>
                      <a:gd name="connsiteX1" fmla="*/ 10994 w 11625"/>
                      <a:gd name="connsiteY1" fmla="*/ 2143 h 10526"/>
                      <a:gd name="connsiteX2" fmla="*/ 10746 w 11625"/>
                      <a:gd name="connsiteY2" fmla="*/ 5992 h 10526"/>
                      <a:gd name="connsiteX3" fmla="*/ 5964 w 11625"/>
                      <a:gd name="connsiteY3" fmla="*/ 10526 h 10526"/>
                      <a:gd name="connsiteX4" fmla="*/ 5090 w 11625"/>
                      <a:gd name="connsiteY4" fmla="*/ 10154 h 10526"/>
                      <a:gd name="connsiteX5" fmla="*/ 746 w 11625"/>
                      <a:gd name="connsiteY5" fmla="*/ 3135 h 10526"/>
                      <a:gd name="connsiteX6" fmla="*/ 746 w 11625"/>
                      <a:gd name="connsiteY6" fmla="*/ 278 h 10526"/>
                      <a:gd name="connsiteX0" fmla="*/ 746 w 11625"/>
                      <a:gd name="connsiteY0" fmla="*/ 278 h 10526"/>
                      <a:gd name="connsiteX1" fmla="*/ 10994 w 11625"/>
                      <a:gd name="connsiteY1" fmla="*/ 2143 h 10526"/>
                      <a:gd name="connsiteX2" fmla="*/ 10746 w 11625"/>
                      <a:gd name="connsiteY2" fmla="*/ 5992 h 10526"/>
                      <a:gd name="connsiteX3" fmla="*/ 5964 w 11625"/>
                      <a:gd name="connsiteY3" fmla="*/ 10526 h 10526"/>
                      <a:gd name="connsiteX4" fmla="*/ 5090 w 11625"/>
                      <a:gd name="connsiteY4" fmla="*/ 10154 h 10526"/>
                      <a:gd name="connsiteX5" fmla="*/ 746 w 11625"/>
                      <a:gd name="connsiteY5" fmla="*/ 3135 h 10526"/>
                      <a:gd name="connsiteX6" fmla="*/ 746 w 11625"/>
                      <a:gd name="connsiteY6" fmla="*/ 278 h 10526"/>
                      <a:gd name="connsiteX0" fmla="*/ 3086 w 13965"/>
                      <a:gd name="connsiteY0" fmla="*/ 278 h 10526"/>
                      <a:gd name="connsiteX1" fmla="*/ 13334 w 13965"/>
                      <a:gd name="connsiteY1" fmla="*/ 2143 h 10526"/>
                      <a:gd name="connsiteX2" fmla="*/ 13086 w 13965"/>
                      <a:gd name="connsiteY2" fmla="*/ 5992 h 10526"/>
                      <a:gd name="connsiteX3" fmla="*/ 8304 w 13965"/>
                      <a:gd name="connsiteY3" fmla="*/ 10526 h 10526"/>
                      <a:gd name="connsiteX4" fmla="*/ 7430 w 13965"/>
                      <a:gd name="connsiteY4" fmla="*/ 10154 h 10526"/>
                      <a:gd name="connsiteX5" fmla="*/ 239 w 13965"/>
                      <a:gd name="connsiteY5" fmla="*/ 4287 h 10526"/>
                      <a:gd name="connsiteX6" fmla="*/ 3086 w 13965"/>
                      <a:gd name="connsiteY6" fmla="*/ 278 h 10526"/>
                      <a:gd name="connsiteX0" fmla="*/ 3600 w 13937"/>
                      <a:gd name="connsiteY0" fmla="*/ 135 h 12078"/>
                      <a:gd name="connsiteX1" fmla="*/ 13306 w 13937"/>
                      <a:gd name="connsiteY1" fmla="*/ 3695 h 12078"/>
                      <a:gd name="connsiteX2" fmla="*/ 13058 w 13937"/>
                      <a:gd name="connsiteY2" fmla="*/ 7544 h 12078"/>
                      <a:gd name="connsiteX3" fmla="*/ 8276 w 13937"/>
                      <a:gd name="connsiteY3" fmla="*/ 12078 h 12078"/>
                      <a:gd name="connsiteX4" fmla="*/ 7402 w 13937"/>
                      <a:gd name="connsiteY4" fmla="*/ 11706 h 12078"/>
                      <a:gd name="connsiteX5" fmla="*/ 211 w 13937"/>
                      <a:gd name="connsiteY5" fmla="*/ 5839 h 12078"/>
                      <a:gd name="connsiteX6" fmla="*/ 3600 w 13937"/>
                      <a:gd name="connsiteY6" fmla="*/ 135 h 12078"/>
                      <a:gd name="connsiteX0" fmla="*/ 3600 w 14355"/>
                      <a:gd name="connsiteY0" fmla="*/ 392 h 12335"/>
                      <a:gd name="connsiteX1" fmla="*/ 13916 w 14355"/>
                      <a:gd name="connsiteY1" fmla="*/ 1715 h 12335"/>
                      <a:gd name="connsiteX2" fmla="*/ 13058 w 14355"/>
                      <a:gd name="connsiteY2" fmla="*/ 7801 h 12335"/>
                      <a:gd name="connsiteX3" fmla="*/ 8276 w 14355"/>
                      <a:gd name="connsiteY3" fmla="*/ 12335 h 12335"/>
                      <a:gd name="connsiteX4" fmla="*/ 7402 w 14355"/>
                      <a:gd name="connsiteY4" fmla="*/ 11963 h 12335"/>
                      <a:gd name="connsiteX5" fmla="*/ 211 w 14355"/>
                      <a:gd name="connsiteY5" fmla="*/ 6096 h 12335"/>
                      <a:gd name="connsiteX6" fmla="*/ 3600 w 14355"/>
                      <a:gd name="connsiteY6" fmla="*/ 392 h 12335"/>
                      <a:gd name="connsiteX0" fmla="*/ 3600 w 14355"/>
                      <a:gd name="connsiteY0" fmla="*/ 392 h 14607"/>
                      <a:gd name="connsiteX1" fmla="*/ 13916 w 14355"/>
                      <a:gd name="connsiteY1" fmla="*/ 1715 h 14607"/>
                      <a:gd name="connsiteX2" fmla="*/ 13058 w 14355"/>
                      <a:gd name="connsiteY2" fmla="*/ 7801 h 14607"/>
                      <a:gd name="connsiteX3" fmla="*/ 8276 w 14355"/>
                      <a:gd name="connsiteY3" fmla="*/ 12335 h 14607"/>
                      <a:gd name="connsiteX4" fmla="*/ 5911 w 14355"/>
                      <a:gd name="connsiteY4" fmla="*/ 14607 h 14607"/>
                      <a:gd name="connsiteX5" fmla="*/ 211 w 14355"/>
                      <a:gd name="connsiteY5" fmla="*/ 6096 h 14607"/>
                      <a:gd name="connsiteX6" fmla="*/ 3600 w 14355"/>
                      <a:gd name="connsiteY6" fmla="*/ 392 h 14607"/>
                      <a:gd name="connsiteX0" fmla="*/ 3600 w 14355"/>
                      <a:gd name="connsiteY0" fmla="*/ 392 h 14607"/>
                      <a:gd name="connsiteX1" fmla="*/ 13916 w 14355"/>
                      <a:gd name="connsiteY1" fmla="*/ 1715 h 14607"/>
                      <a:gd name="connsiteX2" fmla="*/ 13058 w 14355"/>
                      <a:gd name="connsiteY2" fmla="*/ 7801 h 14607"/>
                      <a:gd name="connsiteX3" fmla="*/ 9971 w 14355"/>
                      <a:gd name="connsiteY3" fmla="*/ 13148 h 14607"/>
                      <a:gd name="connsiteX4" fmla="*/ 5911 w 14355"/>
                      <a:gd name="connsiteY4" fmla="*/ 14607 h 14607"/>
                      <a:gd name="connsiteX5" fmla="*/ 211 w 14355"/>
                      <a:gd name="connsiteY5" fmla="*/ 6096 h 14607"/>
                      <a:gd name="connsiteX6" fmla="*/ 3600 w 14355"/>
                      <a:gd name="connsiteY6" fmla="*/ 392 h 14607"/>
                      <a:gd name="connsiteX0" fmla="*/ 3600 w 14355"/>
                      <a:gd name="connsiteY0" fmla="*/ 392 h 13658"/>
                      <a:gd name="connsiteX1" fmla="*/ 13916 w 14355"/>
                      <a:gd name="connsiteY1" fmla="*/ 1715 h 13658"/>
                      <a:gd name="connsiteX2" fmla="*/ 13058 w 14355"/>
                      <a:gd name="connsiteY2" fmla="*/ 7801 h 13658"/>
                      <a:gd name="connsiteX3" fmla="*/ 9971 w 14355"/>
                      <a:gd name="connsiteY3" fmla="*/ 13148 h 13658"/>
                      <a:gd name="connsiteX4" fmla="*/ 5504 w 14355"/>
                      <a:gd name="connsiteY4" fmla="*/ 13658 h 13658"/>
                      <a:gd name="connsiteX5" fmla="*/ 211 w 14355"/>
                      <a:gd name="connsiteY5" fmla="*/ 6096 h 13658"/>
                      <a:gd name="connsiteX6" fmla="*/ 3600 w 14355"/>
                      <a:gd name="connsiteY6" fmla="*/ 392 h 13658"/>
                      <a:gd name="connsiteX0" fmla="*/ 3600 w 14355"/>
                      <a:gd name="connsiteY0" fmla="*/ 392 h 14551"/>
                      <a:gd name="connsiteX1" fmla="*/ 13916 w 14355"/>
                      <a:gd name="connsiteY1" fmla="*/ 1715 h 14551"/>
                      <a:gd name="connsiteX2" fmla="*/ 13058 w 14355"/>
                      <a:gd name="connsiteY2" fmla="*/ 7801 h 14551"/>
                      <a:gd name="connsiteX3" fmla="*/ 9971 w 14355"/>
                      <a:gd name="connsiteY3" fmla="*/ 13148 h 14551"/>
                      <a:gd name="connsiteX4" fmla="*/ 5504 w 14355"/>
                      <a:gd name="connsiteY4" fmla="*/ 13658 h 14551"/>
                      <a:gd name="connsiteX5" fmla="*/ 211 w 14355"/>
                      <a:gd name="connsiteY5" fmla="*/ 6096 h 14551"/>
                      <a:gd name="connsiteX6" fmla="*/ 3600 w 14355"/>
                      <a:gd name="connsiteY6" fmla="*/ 392 h 14551"/>
                      <a:gd name="connsiteX0" fmla="*/ 3600 w 14355"/>
                      <a:gd name="connsiteY0" fmla="*/ 392 h 14908"/>
                      <a:gd name="connsiteX1" fmla="*/ 13916 w 14355"/>
                      <a:gd name="connsiteY1" fmla="*/ 1715 h 14908"/>
                      <a:gd name="connsiteX2" fmla="*/ 13058 w 14355"/>
                      <a:gd name="connsiteY2" fmla="*/ 7801 h 14908"/>
                      <a:gd name="connsiteX3" fmla="*/ 9971 w 14355"/>
                      <a:gd name="connsiteY3" fmla="*/ 13148 h 14908"/>
                      <a:gd name="connsiteX4" fmla="*/ 5504 w 14355"/>
                      <a:gd name="connsiteY4" fmla="*/ 13658 h 14908"/>
                      <a:gd name="connsiteX5" fmla="*/ 211 w 14355"/>
                      <a:gd name="connsiteY5" fmla="*/ 6096 h 14908"/>
                      <a:gd name="connsiteX6" fmla="*/ 3600 w 14355"/>
                      <a:gd name="connsiteY6" fmla="*/ 392 h 14908"/>
                      <a:gd name="connsiteX0" fmla="*/ 3600 w 14355"/>
                      <a:gd name="connsiteY0" fmla="*/ 392 h 14908"/>
                      <a:gd name="connsiteX1" fmla="*/ 13916 w 14355"/>
                      <a:gd name="connsiteY1" fmla="*/ 1715 h 14908"/>
                      <a:gd name="connsiteX2" fmla="*/ 13058 w 14355"/>
                      <a:gd name="connsiteY2" fmla="*/ 7801 h 14908"/>
                      <a:gd name="connsiteX3" fmla="*/ 9971 w 14355"/>
                      <a:gd name="connsiteY3" fmla="*/ 13148 h 14908"/>
                      <a:gd name="connsiteX4" fmla="*/ 5504 w 14355"/>
                      <a:gd name="connsiteY4" fmla="*/ 13658 h 14908"/>
                      <a:gd name="connsiteX5" fmla="*/ 211 w 14355"/>
                      <a:gd name="connsiteY5" fmla="*/ 6096 h 14908"/>
                      <a:gd name="connsiteX6" fmla="*/ 3600 w 14355"/>
                      <a:gd name="connsiteY6" fmla="*/ 392 h 14908"/>
                      <a:gd name="connsiteX0" fmla="*/ 3600 w 14605"/>
                      <a:gd name="connsiteY0" fmla="*/ 392 h 14908"/>
                      <a:gd name="connsiteX1" fmla="*/ 13916 w 14605"/>
                      <a:gd name="connsiteY1" fmla="*/ 1715 h 14908"/>
                      <a:gd name="connsiteX2" fmla="*/ 13804 w 14605"/>
                      <a:gd name="connsiteY2" fmla="*/ 7462 h 14908"/>
                      <a:gd name="connsiteX3" fmla="*/ 9971 w 14605"/>
                      <a:gd name="connsiteY3" fmla="*/ 13148 h 14908"/>
                      <a:gd name="connsiteX4" fmla="*/ 5504 w 14605"/>
                      <a:gd name="connsiteY4" fmla="*/ 13658 h 14908"/>
                      <a:gd name="connsiteX5" fmla="*/ 211 w 14605"/>
                      <a:gd name="connsiteY5" fmla="*/ 6096 h 14908"/>
                      <a:gd name="connsiteX6" fmla="*/ 3600 w 14605"/>
                      <a:gd name="connsiteY6" fmla="*/ 392 h 14908"/>
                      <a:gd name="connsiteX0" fmla="*/ 3600 w 14605"/>
                      <a:gd name="connsiteY0" fmla="*/ 784 h 15300"/>
                      <a:gd name="connsiteX1" fmla="*/ 13916 w 14605"/>
                      <a:gd name="connsiteY1" fmla="*/ 2107 h 15300"/>
                      <a:gd name="connsiteX2" fmla="*/ 13804 w 14605"/>
                      <a:gd name="connsiteY2" fmla="*/ 7854 h 15300"/>
                      <a:gd name="connsiteX3" fmla="*/ 9971 w 14605"/>
                      <a:gd name="connsiteY3" fmla="*/ 13540 h 15300"/>
                      <a:gd name="connsiteX4" fmla="*/ 5504 w 14605"/>
                      <a:gd name="connsiteY4" fmla="*/ 14050 h 15300"/>
                      <a:gd name="connsiteX5" fmla="*/ 211 w 14605"/>
                      <a:gd name="connsiteY5" fmla="*/ 6488 h 15300"/>
                      <a:gd name="connsiteX6" fmla="*/ 3600 w 14605"/>
                      <a:gd name="connsiteY6" fmla="*/ 784 h 15300"/>
                      <a:gd name="connsiteX0" fmla="*/ 3600 w 14630"/>
                      <a:gd name="connsiteY0" fmla="*/ 784 h 15300"/>
                      <a:gd name="connsiteX1" fmla="*/ 13916 w 14630"/>
                      <a:gd name="connsiteY1" fmla="*/ 2107 h 15300"/>
                      <a:gd name="connsiteX2" fmla="*/ 13804 w 14630"/>
                      <a:gd name="connsiteY2" fmla="*/ 7854 h 15300"/>
                      <a:gd name="connsiteX3" fmla="*/ 9971 w 14630"/>
                      <a:gd name="connsiteY3" fmla="*/ 13540 h 15300"/>
                      <a:gd name="connsiteX4" fmla="*/ 5504 w 14630"/>
                      <a:gd name="connsiteY4" fmla="*/ 14050 h 15300"/>
                      <a:gd name="connsiteX5" fmla="*/ 211 w 14630"/>
                      <a:gd name="connsiteY5" fmla="*/ 6488 h 15300"/>
                      <a:gd name="connsiteX6" fmla="*/ 3600 w 14630"/>
                      <a:gd name="connsiteY6" fmla="*/ 784 h 15300"/>
                      <a:gd name="connsiteX0" fmla="*/ 3738 w 14768"/>
                      <a:gd name="connsiteY0" fmla="*/ 784 h 15300"/>
                      <a:gd name="connsiteX1" fmla="*/ 14054 w 14768"/>
                      <a:gd name="connsiteY1" fmla="*/ 2107 h 15300"/>
                      <a:gd name="connsiteX2" fmla="*/ 13942 w 14768"/>
                      <a:gd name="connsiteY2" fmla="*/ 7854 h 15300"/>
                      <a:gd name="connsiteX3" fmla="*/ 10109 w 14768"/>
                      <a:gd name="connsiteY3" fmla="*/ 13540 h 15300"/>
                      <a:gd name="connsiteX4" fmla="*/ 5642 w 14768"/>
                      <a:gd name="connsiteY4" fmla="*/ 14050 h 15300"/>
                      <a:gd name="connsiteX5" fmla="*/ 349 w 14768"/>
                      <a:gd name="connsiteY5" fmla="*/ 6488 h 15300"/>
                      <a:gd name="connsiteX6" fmla="*/ 3738 w 14768"/>
                      <a:gd name="connsiteY6" fmla="*/ 784 h 15300"/>
                      <a:gd name="connsiteX0" fmla="*/ 3738 w 14768"/>
                      <a:gd name="connsiteY0" fmla="*/ 784 h 15300"/>
                      <a:gd name="connsiteX1" fmla="*/ 14054 w 14768"/>
                      <a:gd name="connsiteY1" fmla="*/ 2107 h 15300"/>
                      <a:gd name="connsiteX2" fmla="*/ 13942 w 14768"/>
                      <a:gd name="connsiteY2" fmla="*/ 7854 h 15300"/>
                      <a:gd name="connsiteX3" fmla="*/ 10109 w 14768"/>
                      <a:gd name="connsiteY3" fmla="*/ 13540 h 15300"/>
                      <a:gd name="connsiteX4" fmla="*/ 5642 w 14768"/>
                      <a:gd name="connsiteY4" fmla="*/ 14050 h 15300"/>
                      <a:gd name="connsiteX5" fmla="*/ 349 w 14768"/>
                      <a:gd name="connsiteY5" fmla="*/ 6488 h 15300"/>
                      <a:gd name="connsiteX6" fmla="*/ 3738 w 14768"/>
                      <a:gd name="connsiteY6" fmla="*/ 784 h 15300"/>
                      <a:gd name="connsiteX0" fmla="*/ 3738 w 14768"/>
                      <a:gd name="connsiteY0" fmla="*/ 784 h 15300"/>
                      <a:gd name="connsiteX1" fmla="*/ 14054 w 14768"/>
                      <a:gd name="connsiteY1" fmla="*/ 2107 h 15300"/>
                      <a:gd name="connsiteX2" fmla="*/ 13942 w 14768"/>
                      <a:gd name="connsiteY2" fmla="*/ 7854 h 15300"/>
                      <a:gd name="connsiteX3" fmla="*/ 10109 w 14768"/>
                      <a:gd name="connsiteY3" fmla="*/ 13540 h 15300"/>
                      <a:gd name="connsiteX4" fmla="*/ 5642 w 14768"/>
                      <a:gd name="connsiteY4" fmla="*/ 14050 h 15300"/>
                      <a:gd name="connsiteX5" fmla="*/ 349 w 14768"/>
                      <a:gd name="connsiteY5" fmla="*/ 6488 h 15300"/>
                      <a:gd name="connsiteX6" fmla="*/ 3738 w 14768"/>
                      <a:gd name="connsiteY6" fmla="*/ 784 h 15300"/>
                      <a:gd name="connsiteX0" fmla="*/ 3558 w 14588"/>
                      <a:gd name="connsiteY0" fmla="*/ 784 h 15300"/>
                      <a:gd name="connsiteX1" fmla="*/ 13874 w 14588"/>
                      <a:gd name="connsiteY1" fmla="*/ 2107 h 15300"/>
                      <a:gd name="connsiteX2" fmla="*/ 13762 w 14588"/>
                      <a:gd name="connsiteY2" fmla="*/ 7854 h 15300"/>
                      <a:gd name="connsiteX3" fmla="*/ 9929 w 14588"/>
                      <a:gd name="connsiteY3" fmla="*/ 13540 h 15300"/>
                      <a:gd name="connsiteX4" fmla="*/ 5462 w 14588"/>
                      <a:gd name="connsiteY4" fmla="*/ 14050 h 15300"/>
                      <a:gd name="connsiteX5" fmla="*/ 169 w 14588"/>
                      <a:gd name="connsiteY5" fmla="*/ 6488 h 15300"/>
                      <a:gd name="connsiteX6" fmla="*/ 3558 w 14588"/>
                      <a:gd name="connsiteY6" fmla="*/ 784 h 1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88" h="15300">
                        <a:moveTo>
                          <a:pt x="3558" y="784"/>
                        </a:moveTo>
                        <a:cubicBezTo>
                          <a:pt x="5225" y="40"/>
                          <a:pt x="11719" y="-1001"/>
                          <a:pt x="13874" y="2107"/>
                        </a:cubicBezTo>
                        <a:cubicBezTo>
                          <a:pt x="14865" y="3679"/>
                          <a:pt x="14822" y="5908"/>
                          <a:pt x="13762" y="7854"/>
                        </a:cubicBezTo>
                        <a:cubicBezTo>
                          <a:pt x="12733" y="9636"/>
                          <a:pt x="11771" y="11283"/>
                          <a:pt x="9929" y="13540"/>
                        </a:cubicBezTo>
                        <a:cubicBezTo>
                          <a:pt x="8915" y="15201"/>
                          <a:pt x="6070" y="16253"/>
                          <a:pt x="5462" y="14050"/>
                        </a:cubicBezTo>
                        <a:cubicBezTo>
                          <a:pt x="4113" y="9698"/>
                          <a:pt x="1951" y="9841"/>
                          <a:pt x="169" y="6488"/>
                        </a:cubicBezTo>
                        <a:cubicBezTo>
                          <a:pt x="-471" y="3888"/>
                          <a:pt x="724" y="2189"/>
                          <a:pt x="3558" y="784"/>
                        </a:cubicBez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8" name="Diamond 100"/>
                  <p:cNvSpPr/>
                  <p:nvPr/>
                </p:nvSpPr>
                <p:spPr>
                  <a:xfrm>
                    <a:off x="3637128" y="5289038"/>
                    <a:ext cx="1453487" cy="2961033"/>
                  </a:xfrm>
                  <a:custGeom>
                    <a:avLst/>
                    <a:gdLst>
                      <a:gd name="connsiteX0" fmla="*/ 0 w 1255594"/>
                      <a:gd name="connsiteY0" fmla="*/ 1330657 h 2661314"/>
                      <a:gd name="connsiteX1" fmla="*/ 627797 w 1255594"/>
                      <a:gd name="connsiteY1" fmla="*/ 0 h 2661314"/>
                      <a:gd name="connsiteX2" fmla="*/ 1255594 w 1255594"/>
                      <a:gd name="connsiteY2" fmla="*/ 1330657 h 2661314"/>
                      <a:gd name="connsiteX3" fmla="*/ 627797 w 1255594"/>
                      <a:gd name="connsiteY3" fmla="*/ 2661314 h 2661314"/>
                      <a:gd name="connsiteX4" fmla="*/ 0 w 1255594"/>
                      <a:gd name="connsiteY4" fmla="*/ 1330657 h 2661314"/>
                      <a:gd name="connsiteX0" fmla="*/ 0 w 1439839"/>
                      <a:gd name="connsiteY0" fmla="*/ 1330657 h 2661314"/>
                      <a:gd name="connsiteX1" fmla="*/ 627797 w 1439839"/>
                      <a:gd name="connsiteY1" fmla="*/ 0 h 2661314"/>
                      <a:gd name="connsiteX2" fmla="*/ 1439839 w 1439839"/>
                      <a:gd name="connsiteY2" fmla="*/ 1235122 h 2661314"/>
                      <a:gd name="connsiteX3" fmla="*/ 627797 w 1439839"/>
                      <a:gd name="connsiteY3" fmla="*/ 2661314 h 2661314"/>
                      <a:gd name="connsiteX4" fmla="*/ 0 w 1439839"/>
                      <a:gd name="connsiteY4" fmla="*/ 1330657 h 2661314"/>
                      <a:gd name="connsiteX0" fmla="*/ 0 w 1453487"/>
                      <a:gd name="connsiteY0" fmla="*/ 1241947 h 2661314"/>
                      <a:gd name="connsiteX1" fmla="*/ 641445 w 1453487"/>
                      <a:gd name="connsiteY1" fmla="*/ 0 h 2661314"/>
                      <a:gd name="connsiteX2" fmla="*/ 1453487 w 1453487"/>
                      <a:gd name="connsiteY2" fmla="*/ 1235122 h 2661314"/>
                      <a:gd name="connsiteX3" fmla="*/ 641445 w 1453487"/>
                      <a:gd name="connsiteY3" fmla="*/ 2661314 h 2661314"/>
                      <a:gd name="connsiteX4" fmla="*/ 0 w 1453487"/>
                      <a:gd name="connsiteY4" fmla="*/ 1241947 h 2661314"/>
                      <a:gd name="connsiteX0" fmla="*/ 0 w 1453487"/>
                      <a:gd name="connsiteY0" fmla="*/ 1241947 h 2661314"/>
                      <a:gd name="connsiteX1" fmla="*/ 641445 w 1453487"/>
                      <a:gd name="connsiteY1" fmla="*/ 0 h 2661314"/>
                      <a:gd name="connsiteX2" fmla="*/ 887105 w 1453487"/>
                      <a:gd name="connsiteY2" fmla="*/ 368490 h 2661314"/>
                      <a:gd name="connsiteX3" fmla="*/ 1453487 w 1453487"/>
                      <a:gd name="connsiteY3" fmla="*/ 1235122 h 2661314"/>
                      <a:gd name="connsiteX4" fmla="*/ 641445 w 1453487"/>
                      <a:gd name="connsiteY4" fmla="*/ 2661314 h 2661314"/>
                      <a:gd name="connsiteX5" fmla="*/ 0 w 1453487"/>
                      <a:gd name="connsiteY5" fmla="*/ 1241947 h 2661314"/>
                      <a:gd name="connsiteX0" fmla="*/ 0 w 1453487"/>
                      <a:gd name="connsiteY0" fmla="*/ 1514901 h 2934268"/>
                      <a:gd name="connsiteX1" fmla="*/ 641445 w 1453487"/>
                      <a:gd name="connsiteY1" fmla="*/ 272954 h 2934268"/>
                      <a:gd name="connsiteX2" fmla="*/ 1173708 w 1453487"/>
                      <a:gd name="connsiteY2" fmla="*/ 0 h 2934268"/>
                      <a:gd name="connsiteX3" fmla="*/ 1453487 w 1453487"/>
                      <a:gd name="connsiteY3" fmla="*/ 1508076 h 2934268"/>
                      <a:gd name="connsiteX4" fmla="*/ 641445 w 1453487"/>
                      <a:gd name="connsiteY4" fmla="*/ 2934268 h 2934268"/>
                      <a:gd name="connsiteX5" fmla="*/ 0 w 1453487"/>
                      <a:gd name="connsiteY5" fmla="*/ 1514901 h 2934268"/>
                      <a:gd name="connsiteX0" fmla="*/ 0 w 1453487"/>
                      <a:gd name="connsiteY0" fmla="*/ 1514901 h 2934268"/>
                      <a:gd name="connsiteX1" fmla="*/ 334371 w 1453487"/>
                      <a:gd name="connsiteY1" fmla="*/ 859808 h 2934268"/>
                      <a:gd name="connsiteX2" fmla="*/ 641445 w 1453487"/>
                      <a:gd name="connsiteY2" fmla="*/ 272954 h 2934268"/>
                      <a:gd name="connsiteX3" fmla="*/ 1173708 w 1453487"/>
                      <a:gd name="connsiteY3" fmla="*/ 0 h 2934268"/>
                      <a:gd name="connsiteX4" fmla="*/ 1453487 w 1453487"/>
                      <a:gd name="connsiteY4" fmla="*/ 1508076 h 2934268"/>
                      <a:gd name="connsiteX5" fmla="*/ 641445 w 1453487"/>
                      <a:gd name="connsiteY5" fmla="*/ 2934268 h 2934268"/>
                      <a:gd name="connsiteX6" fmla="*/ 0 w 1453487"/>
                      <a:gd name="connsiteY6" fmla="*/ 1514901 h 2934268"/>
                      <a:gd name="connsiteX0" fmla="*/ 0 w 1453487"/>
                      <a:gd name="connsiteY0" fmla="*/ 1521726 h 2941093"/>
                      <a:gd name="connsiteX1" fmla="*/ 361667 w 1453487"/>
                      <a:gd name="connsiteY1" fmla="*/ 0 h 2941093"/>
                      <a:gd name="connsiteX2" fmla="*/ 641445 w 1453487"/>
                      <a:gd name="connsiteY2" fmla="*/ 279779 h 2941093"/>
                      <a:gd name="connsiteX3" fmla="*/ 1173708 w 1453487"/>
                      <a:gd name="connsiteY3" fmla="*/ 6825 h 2941093"/>
                      <a:gd name="connsiteX4" fmla="*/ 1453487 w 1453487"/>
                      <a:gd name="connsiteY4" fmla="*/ 1514901 h 2941093"/>
                      <a:gd name="connsiteX5" fmla="*/ 641445 w 1453487"/>
                      <a:gd name="connsiteY5" fmla="*/ 2941093 h 2941093"/>
                      <a:gd name="connsiteX6" fmla="*/ 0 w 1453487"/>
                      <a:gd name="connsiteY6"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1173708 w 1453487"/>
                      <a:gd name="connsiteY3" fmla="*/ 6825 h 2941093"/>
                      <a:gd name="connsiteX4" fmla="*/ 1453487 w 1453487"/>
                      <a:gd name="connsiteY4" fmla="*/ 1514901 h 2941093"/>
                      <a:gd name="connsiteX5" fmla="*/ 641445 w 1453487"/>
                      <a:gd name="connsiteY5" fmla="*/ 2941093 h 2941093"/>
                      <a:gd name="connsiteX6" fmla="*/ 0 w 1453487"/>
                      <a:gd name="connsiteY6"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846162 w 1453487"/>
                      <a:gd name="connsiteY3" fmla="*/ 143303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1003112 w 1453487"/>
                      <a:gd name="connsiteY3" fmla="*/ 266133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1000263 w 1453487"/>
                      <a:gd name="connsiteY3" fmla="*/ 260435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49886 w 1453487"/>
                      <a:gd name="connsiteY2" fmla="*/ 252483 h 2941093"/>
                      <a:gd name="connsiteX3" fmla="*/ 1000263 w 1453487"/>
                      <a:gd name="connsiteY3" fmla="*/ 260435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49886 w 1453487"/>
                      <a:gd name="connsiteY2" fmla="*/ 252483 h 2941093"/>
                      <a:gd name="connsiteX3" fmla="*/ 997414 w 1453487"/>
                      <a:gd name="connsiteY3" fmla="*/ 257587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49886 w 1453487"/>
                      <a:gd name="connsiteY2" fmla="*/ 252483 h 2941093"/>
                      <a:gd name="connsiteX3" fmla="*/ 997414 w 1453487"/>
                      <a:gd name="connsiteY3" fmla="*/ 251890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41666 h 2961033"/>
                      <a:gd name="connsiteX1" fmla="*/ 364516 w 1453487"/>
                      <a:gd name="connsiteY1" fmla="*/ 0 h 2961033"/>
                      <a:gd name="connsiteX2" fmla="*/ 549886 w 1453487"/>
                      <a:gd name="connsiteY2" fmla="*/ 272423 h 2961033"/>
                      <a:gd name="connsiteX3" fmla="*/ 997414 w 1453487"/>
                      <a:gd name="connsiteY3" fmla="*/ 271830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 name="connsiteX0" fmla="*/ 0 w 1453487"/>
                      <a:gd name="connsiteY0" fmla="*/ 1541666 h 2961033"/>
                      <a:gd name="connsiteX1" fmla="*/ 364516 w 1453487"/>
                      <a:gd name="connsiteY1" fmla="*/ 0 h 2961033"/>
                      <a:gd name="connsiteX2" fmla="*/ 547038 w 1453487"/>
                      <a:gd name="connsiteY2" fmla="*/ 269574 h 2961033"/>
                      <a:gd name="connsiteX3" fmla="*/ 997414 w 1453487"/>
                      <a:gd name="connsiteY3" fmla="*/ 271830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 name="connsiteX0" fmla="*/ 0 w 1453487"/>
                      <a:gd name="connsiteY0" fmla="*/ 1541666 h 2961033"/>
                      <a:gd name="connsiteX1" fmla="*/ 364516 w 1453487"/>
                      <a:gd name="connsiteY1" fmla="*/ 0 h 2961033"/>
                      <a:gd name="connsiteX2" fmla="*/ 547038 w 1453487"/>
                      <a:gd name="connsiteY2" fmla="*/ 269574 h 2961033"/>
                      <a:gd name="connsiteX3" fmla="*/ 1000263 w 1453487"/>
                      <a:gd name="connsiteY3" fmla="*/ 268982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 name="connsiteX0" fmla="*/ 0 w 1453487"/>
                      <a:gd name="connsiteY0" fmla="*/ 1541666 h 2961033"/>
                      <a:gd name="connsiteX1" fmla="*/ 364516 w 1453487"/>
                      <a:gd name="connsiteY1" fmla="*/ 0 h 2961033"/>
                      <a:gd name="connsiteX2" fmla="*/ 547038 w 1453487"/>
                      <a:gd name="connsiteY2" fmla="*/ 269574 h 2961033"/>
                      <a:gd name="connsiteX3" fmla="*/ 994566 w 1453487"/>
                      <a:gd name="connsiteY3" fmla="*/ 271831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3487" h="2961033">
                        <a:moveTo>
                          <a:pt x="0" y="1541666"/>
                        </a:moveTo>
                        <a:lnTo>
                          <a:pt x="364516" y="0"/>
                        </a:lnTo>
                        <a:lnTo>
                          <a:pt x="547038" y="269574"/>
                        </a:lnTo>
                        <a:lnTo>
                          <a:pt x="994566" y="271831"/>
                        </a:lnTo>
                        <a:lnTo>
                          <a:pt x="1173708" y="26765"/>
                        </a:lnTo>
                        <a:lnTo>
                          <a:pt x="1453487" y="1534841"/>
                        </a:lnTo>
                        <a:lnTo>
                          <a:pt x="641445" y="2961033"/>
                        </a:lnTo>
                        <a:lnTo>
                          <a:pt x="0" y="154166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385" name="Group 384"/>
                <p:cNvGrpSpPr/>
                <p:nvPr/>
              </p:nvGrpSpPr>
              <p:grpSpPr>
                <a:xfrm>
                  <a:off x="3485967" y="3257084"/>
                  <a:ext cx="318921" cy="343896"/>
                  <a:chOff x="-7791742" y="-2283273"/>
                  <a:chExt cx="8816598" cy="9507034"/>
                </a:xfrm>
                <a:grpFill/>
              </p:grpSpPr>
              <p:sp>
                <p:nvSpPr>
                  <p:cNvPr id="391" name="Freeform 390"/>
                  <p:cNvSpPr/>
                  <p:nvPr/>
                </p:nvSpPr>
                <p:spPr>
                  <a:xfrm>
                    <a:off x="-5241118" y="-2283273"/>
                    <a:ext cx="4888752" cy="5307884"/>
                  </a:xfrm>
                  <a:custGeom>
                    <a:avLst/>
                    <a:gdLst>
                      <a:gd name="connsiteX0" fmla="*/ 3409950 w 6825423"/>
                      <a:gd name="connsiteY0" fmla="*/ 0 h 7410594"/>
                      <a:gd name="connsiteX1" fmla="*/ 6229951 w 6825423"/>
                      <a:gd name="connsiteY1" fmla="*/ 2516401 h 7410594"/>
                      <a:gd name="connsiteX2" fmla="*/ 6238704 w 6825423"/>
                      <a:gd name="connsiteY2" fmla="*/ 2557692 h 7410594"/>
                      <a:gd name="connsiteX3" fmla="*/ 6296533 w 6825423"/>
                      <a:gd name="connsiteY3" fmla="*/ 2595147 h 7410594"/>
                      <a:gd name="connsiteX4" fmla="*/ 6674736 w 6825423"/>
                      <a:gd name="connsiteY4" fmla="*/ 2949584 h 7410594"/>
                      <a:gd name="connsiteX5" fmla="*/ 6674736 w 6825423"/>
                      <a:gd name="connsiteY5" fmla="*/ 4422766 h 7410594"/>
                      <a:gd name="connsiteX6" fmla="*/ 6134530 w 6825423"/>
                      <a:gd name="connsiteY6" fmla="*/ 4903781 h 7410594"/>
                      <a:gd name="connsiteX7" fmla="*/ 6097506 w 6825423"/>
                      <a:gd name="connsiteY7" fmla="*/ 4909551 h 7410594"/>
                      <a:gd name="connsiteX8" fmla="*/ 6054756 w 6825423"/>
                      <a:gd name="connsiteY8" fmla="*/ 5016817 h 7410594"/>
                      <a:gd name="connsiteX9" fmla="*/ 3352800 w 6825423"/>
                      <a:gd name="connsiteY9" fmla="*/ 7410450 h 7410594"/>
                      <a:gd name="connsiteX10" fmla="*/ 799523 w 6825423"/>
                      <a:gd name="connsiteY10" fmla="*/ 5059710 h 7410594"/>
                      <a:gd name="connsiteX11" fmla="*/ 738130 w 6825423"/>
                      <a:gd name="connsiteY11" fmla="*/ 4892092 h 7410594"/>
                      <a:gd name="connsiteX12" fmla="*/ 690893 w 6825423"/>
                      <a:gd name="connsiteY12" fmla="*/ 4884731 h 7410594"/>
                      <a:gd name="connsiteX13" fmla="*/ 150687 w 6825423"/>
                      <a:gd name="connsiteY13" fmla="*/ 4403716 h 7410594"/>
                      <a:gd name="connsiteX14" fmla="*/ 150687 w 6825423"/>
                      <a:gd name="connsiteY14" fmla="*/ 2930534 h 7410594"/>
                      <a:gd name="connsiteX15" fmla="*/ 436548 w 6825423"/>
                      <a:gd name="connsiteY15" fmla="*/ 2646152 h 7410594"/>
                      <a:gd name="connsiteX16" fmla="*/ 522375 w 6825423"/>
                      <a:gd name="connsiteY16" fmla="*/ 2581039 h 7410594"/>
                      <a:gd name="connsiteX17" fmla="*/ 543969 w 6825423"/>
                      <a:gd name="connsiteY17" fmla="*/ 2473931 h 7410594"/>
                      <a:gd name="connsiteX18" fmla="*/ 3409950 w 6825423"/>
                      <a:gd name="connsiteY18" fmla="*/ 0 h 741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25423" h="7410594">
                        <a:moveTo>
                          <a:pt x="3409950" y="0"/>
                        </a:moveTo>
                        <a:cubicBezTo>
                          <a:pt x="4734941" y="0"/>
                          <a:pt x="5856099" y="1058526"/>
                          <a:pt x="6229951" y="2516401"/>
                        </a:cubicBezTo>
                        <a:lnTo>
                          <a:pt x="6238704" y="2557692"/>
                        </a:lnTo>
                        <a:lnTo>
                          <a:pt x="6296533" y="2595147"/>
                        </a:lnTo>
                        <a:cubicBezTo>
                          <a:pt x="6416937" y="2679806"/>
                          <a:pt x="6549956" y="2799961"/>
                          <a:pt x="6674736" y="2949584"/>
                        </a:cubicBezTo>
                        <a:cubicBezTo>
                          <a:pt x="6821179" y="3212045"/>
                          <a:pt x="6923689" y="3855505"/>
                          <a:pt x="6674736" y="4422766"/>
                        </a:cubicBezTo>
                        <a:cubicBezTo>
                          <a:pt x="6575328" y="4635424"/>
                          <a:pt x="6329416" y="4856355"/>
                          <a:pt x="6134530" y="4903781"/>
                        </a:cubicBezTo>
                        <a:lnTo>
                          <a:pt x="6097506" y="4909551"/>
                        </a:lnTo>
                        <a:lnTo>
                          <a:pt x="6054756" y="5016817"/>
                        </a:lnTo>
                        <a:cubicBezTo>
                          <a:pt x="5478809" y="6376352"/>
                          <a:pt x="4218682" y="7424738"/>
                          <a:pt x="3352800" y="7410450"/>
                        </a:cubicBezTo>
                        <a:cubicBezTo>
                          <a:pt x="2486918" y="7396163"/>
                          <a:pt x="1360736" y="6426399"/>
                          <a:pt x="799523" y="5059710"/>
                        </a:cubicBezTo>
                        <a:lnTo>
                          <a:pt x="738130" y="4892092"/>
                        </a:lnTo>
                        <a:lnTo>
                          <a:pt x="690893" y="4884731"/>
                        </a:lnTo>
                        <a:cubicBezTo>
                          <a:pt x="496007" y="4837305"/>
                          <a:pt x="250095" y="4616374"/>
                          <a:pt x="150687" y="4403716"/>
                        </a:cubicBezTo>
                        <a:cubicBezTo>
                          <a:pt x="-98266" y="3836455"/>
                          <a:pt x="4244" y="3192995"/>
                          <a:pt x="150687" y="2930534"/>
                        </a:cubicBezTo>
                        <a:cubicBezTo>
                          <a:pt x="244273" y="2818317"/>
                          <a:pt x="342492" y="2722675"/>
                          <a:pt x="436548" y="2646152"/>
                        </a:cubicBezTo>
                        <a:lnTo>
                          <a:pt x="522375" y="2581039"/>
                        </a:lnTo>
                        <a:lnTo>
                          <a:pt x="543969" y="2473931"/>
                        </a:lnTo>
                        <a:cubicBezTo>
                          <a:pt x="882058" y="983022"/>
                          <a:pt x="2084958" y="0"/>
                          <a:pt x="3409950"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92" name="Rectangle 92"/>
                  <p:cNvSpPr/>
                  <p:nvPr/>
                </p:nvSpPr>
                <p:spPr>
                  <a:xfrm>
                    <a:off x="-7791742" y="2783937"/>
                    <a:ext cx="8816598" cy="4439824"/>
                  </a:xfrm>
                  <a:custGeom>
                    <a:avLst/>
                    <a:gdLst>
                      <a:gd name="connsiteX0" fmla="*/ 0 w 13620364"/>
                      <a:gd name="connsiteY0" fmla="*/ 0 h 6310100"/>
                      <a:gd name="connsiteX1" fmla="*/ 13620364 w 13620364"/>
                      <a:gd name="connsiteY1" fmla="*/ 0 h 6310100"/>
                      <a:gd name="connsiteX2" fmla="*/ 13620364 w 13620364"/>
                      <a:gd name="connsiteY2" fmla="*/ 6310100 h 6310100"/>
                      <a:gd name="connsiteX3" fmla="*/ 0 w 13620364"/>
                      <a:gd name="connsiteY3" fmla="*/ 6310100 h 6310100"/>
                      <a:gd name="connsiteX4" fmla="*/ 0 w 13620364"/>
                      <a:gd name="connsiteY4" fmla="*/ 0 h 6310100"/>
                      <a:gd name="connsiteX0" fmla="*/ 0 w 13620364"/>
                      <a:gd name="connsiteY0" fmla="*/ 1 h 6310101"/>
                      <a:gd name="connsiteX1" fmla="*/ 6914764 w 13620364"/>
                      <a:gd name="connsiteY1" fmla="*/ 0 h 6310101"/>
                      <a:gd name="connsiteX2" fmla="*/ 13620364 w 13620364"/>
                      <a:gd name="connsiteY2" fmla="*/ 1 h 6310101"/>
                      <a:gd name="connsiteX3" fmla="*/ 13620364 w 13620364"/>
                      <a:gd name="connsiteY3" fmla="*/ 6310101 h 6310101"/>
                      <a:gd name="connsiteX4" fmla="*/ 0 w 13620364"/>
                      <a:gd name="connsiteY4" fmla="*/ 6310101 h 6310101"/>
                      <a:gd name="connsiteX5" fmla="*/ 0 w 13620364"/>
                      <a:gd name="connsiteY5" fmla="*/ 1 h 6310101"/>
                      <a:gd name="connsiteX0" fmla="*/ 0 w 13620364"/>
                      <a:gd name="connsiteY0" fmla="*/ 0 h 6310100"/>
                      <a:gd name="connsiteX1" fmla="*/ 6774087 w 13620364"/>
                      <a:gd name="connsiteY1" fmla="*/ 5017476 h 6310100"/>
                      <a:gd name="connsiteX2" fmla="*/ 13620364 w 13620364"/>
                      <a:gd name="connsiteY2" fmla="*/ 0 h 6310100"/>
                      <a:gd name="connsiteX3" fmla="*/ 13620364 w 13620364"/>
                      <a:gd name="connsiteY3" fmla="*/ 6310100 h 6310100"/>
                      <a:gd name="connsiteX4" fmla="*/ 0 w 13620364"/>
                      <a:gd name="connsiteY4" fmla="*/ 6310100 h 6310100"/>
                      <a:gd name="connsiteX5" fmla="*/ 0 w 13620364"/>
                      <a:gd name="connsiteY5" fmla="*/ 0 h 6310100"/>
                      <a:gd name="connsiteX0" fmla="*/ 0 w 13620364"/>
                      <a:gd name="connsiteY0" fmla="*/ 0 h 6310100"/>
                      <a:gd name="connsiteX1" fmla="*/ 6774087 w 13620364"/>
                      <a:gd name="connsiteY1" fmla="*/ 5017476 h 6310100"/>
                      <a:gd name="connsiteX2" fmla="*/ 10994394 w 13620364"/>
                      <a:gd name="connsiteY2" fmla="*/ 1852246 h 6310100"/>
                      <a:gd name="connsiteX3" fmla="*/ 13620364 w 13620364"/>
                      <a:gd name="connsiteY3" fmla="*/ 0 h 6310100"/>
                      <a:gd name="connsiteX4" fmla="*/ 13620364 w 13620364"/>
                      <a:gd name="connsiteY4" fmla="*/ 6310100 h 6310100"/>
                      <a:gd name="connsiteX5" fmla="*/ 0 w 13620364"/>
                      <a:gd name="connsiteY5" fmla="*/ 6310100 h 6310100"/>
                      <a:gd name="connsiteX6" fmla="*/ 0 w 13620364"/>
                      <a:gd name="connsiteY6" fmla="*/ 0 h 6310100"/>
                      <a:gd name="connsiteX0" fmla="*/ 0 w 13620364"/>
                      <a:gd name="connsiteY0" fmla="*/ 0 h 6310100"/>
                      <a:gd name="connsiteX1" fmla="*/ 6774087 w 13620364"/>
                      <a:gd name="connsiteY1" fmla="*/ 5017476 h 6310100"/>
                      <a:gd name="connsiteX2" fmla="*/ 9235932 w 13620364"/>
                      <a:gd name="connsiteY2" fmla="*/ 23446 h 6310100"/>
                      <a:gd name="connsiteX3" fmla="*/ 13620364 w 13620364"/>
                      <a:gd name="connsiteY3" fmla="*/ 0 h 6310100"/>
                      <a:gd name="connsiteX4" fmla="*/ 13620364 w 13620364"/>
                      <a:gd name="connsiteY4" fmla="*/ 6310100 h 6310100"/>
                      <a:gd name="connsiteX5" fmla="*/ 0 w 13620364"/>
                      <a:gd name="connsiteY5" fmla="*/ 6310100 h 6310100"/>
                      <a:gd name="connsiteX6" fmla="*/ 0 w 13620364"/>
                      <a:gd name="connsiteY6" fmla="*/ 0 h 6310100"/>
                      <a:gd name="connsiteX0" fmla="*/ 0 w 13620364"/>
                      <a:gd name="connsiteY0" fmla="*/ 0 h 6310100"/>
                      <a:gd name="connsiteX1" fmla="*/ 2108302 w 13620364"/>
                      <a:gd name="connsiteY1" fmla="*/ 1547446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0 w 13620364"/>
                      <a:gd name="connsiteY6" fmla="*/ 6310100 h 6310100"/>
                      <a:gd name="connsiteX7" fmla="*/ 0 w 13620364"/>
                      <a:gd name="connsiteY7"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0 w 13620364"/>
                      <a:gd name="connsiteY6" fmla="*/ 6310100 h 6310100"/>
                      <a:gd name="connsiteX7" fmla="*/ 0 w 13620364"/>
                      <a:gd name="connsiteY7"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0 w 13620364"/>
                      <a:gd name="connsiteY7" fmla="*/ 6310100 h 6310100"/>
                      <a:gd name="connsiteX8" fmla="*/ 0 w 13620364"/>
                      <a:gd name="connsiteY8"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9681410 w 13620364"/>
                      <a:gd name="connsiteY7" fmla="*/ 6283569 h 6310100"/>
                      <a:gd name="connsiteX8" fmla="*/ 0 w 13620364"/>
                      <a:gd name="connsiteY8" fmla="*/ 6310100 h 6310100"/>
                      <a:gd name="connsiteX9" fmla="*/ 0 w 13620364"/>
                      <a:gd name="connsiteY9" fmla="*/ 0 h 6310100"/>
                      <a:gd name="connsiteX0" fmla="*/ 0 w 13620364"/>
                      <a:gd name="connsiteY0" fmla="*/ 0 h 6330461"/>
                      <a:gd name="connsiteX1" fmla="*/ 4406025 w 13620364"/>
                      <a:gd name="connsiteY1" fmla="*/ 46892 h 6330461"/>
                      <a:gd name="connsiteX2" fmla="*/ 6774087 w 13620364"/>
                      <a:gd name="connsiteY2" fmla="*/ 5017476 h 6330461"/>
                      <a:gd name="connsiteX3" fmla="*/ 9235932 w 13620364"/>
                      <a:gd name="connsiteY3" fmla="*/ 23446 h 6330461"/>
                      <a:gd name="connsiteX4" fmla="*/ 13620364 w 13620364"/>
                      <a:gd name="connsiteY4" fmla="*/ 0 h 6330461"/>
                      <a:gd name="connsiteX5" fmla="*/ 13620364 w 13620364"/>
                      <a:gd name="connsiteY5" fmla="*/ 6310100 h 6330461"/>
                      <a:gd name="connsiteX6" fmla="*/ 10830271 w 13620364"/>
                      <a:gd name="connsiteY6" fmla="*/ 6307015 h 6330461"/>
                      <a:gd name="connsiteX7" fmla="*/ 10220671 w 13620364"/>
                      <a:gd name="connsiteY7" fmla="*/ 6330461 h 6330461"/>
                      <a:gd name="connsiteX8" fmla="*/ 0 w 13620364"/>
                      <a:gd name="connsiteY8" fmla="*/ 6310100 h 6330461"/>
                      <a:gd name="connsiteX9" fmla="*/ 0 w 13620364"/>
                      <a:gd name="connsiteY9" fmla="*/ 0 h 6330461"/>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7594702 w 13620364"/>
                      <a:gd name="connsiteY7" fmla="*/ 6213230 h 6310100"/>
                      <a:gd name="connsiteX8" fmla="*/ 0 w 13620364"/>
                      <a:gd name="connsiteY8" fmla="*/ 6310100 h 6310100"/>
                      <a:gd name="connsiteX9" fmla="*/ 0 w 13620364"/>
                      <a:gd name="connsiteY9"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384794 w 13620364"/>
                      <a:gd name="connsiteY7" fmla="*/ 6283569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4 w 13620364"/>
                      <a:gd name="connsiteY7" fmla="*/ 4032738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783380 w 13620364"/>
                      <a:gd name="connsiteY7" fmla="*/ 4056184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8931133 w 13620364"/>
                      <a:gd name="connsiteY8" fmla="*/ 5322276 h 6310100"/>
                      <a:gd name="connsiteX9" fmla="*/ 7594702 w 13620364"/>
                      <a:gd name="connsiteY9" fmla="*/ 6213230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10197225 w 13620364"/>
                      <a:gd name="connsiteY8" fmla="*/ 4267200 h 6310100"/>
                      <a:gd name="connsiteX9" fmla="*/ 7594702 w 13620364"/>
                      <a:gd name="connsiteY9" fmla="*/ 6213230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56942"/>
                      <a:gd name="connsiteY0" fmla="*/ 0 h 6310100"/>
                      <a:gd name="connsiteX1" fmla="*/ 4406025 w 13656942"/>
                      <a:gd name="connsiteY1" fmla="*/ 46892 h 6310100"/>
                      <a:gd name="connsiteX2" fmla="*/ 6774087 w 13656942"/>
                      <a:gd name="connsiteY2" fmla="*/ 5017476 h 6310100"/>
                      <a:gd name="connsiteX3" fmla="*/ 9235932 w 13656942"/>
                      <a:gd name="connsiteY3" fmla="*/ 23446 h 6310100"/>
                      <a:gd name="connsiteX4" fmla="*/ 12213595 w 13656942"/>
                      <a:gd name="connsiteY4" fmla="*/ 1430215 h 6310100"/>
                      <a:gd name="connsiteX5" fmla="*/ 13620364 w 13656942"/>
                      <a:gd name="connsiteY5" fmla="*/ 6310100 h 6310100"/>
                      <a:gd name="connsiteX6" fmla="*/ 10877164 w 13656942"/>
                      <a:gd name="connsiteY6" fmla="*/ 6307015 h 6310100"/>
                      <a:gd name="connsiteX7" fmla="*/ 10877165 w 13656942"/>
                      <a:gd name="connsiteY7" fmla="*/ 4103077 h 6310100"/>
                      <a:gd name="connsiteX8" fmla="*/ 10197225 w 13656942"/>
                      <a:gd name="connsiteY8" fmla="*/ 4267200 h 6310100"/>
                      <a:gd name="connsiteX9" fmla="*/ 10173779 w 13656942"/>
                      <a:gd name="connsiteY9" fmla="*/ 6307015 h 6310100"/>
                      <a:gd name="connsiteX10" fmla="*/ 0 w 13656942"/>
                      <a:gd name="connsiteY10" fmla="*/ 6310100 h 6310100"/>
                      <a:gd name="connsiteX11" fmla="*/ 0 w 13656942"/>
                      <a:gd name="connsiteY11" fmla="*/ 0 h 6310100"/>
                      <a:gd name="connsiteX0" fmla="*/ 0 w 13688189"/>
                      <a:gd name="connsiteY0" fmla="*/ 0 h 6310100"/>
                      <a:gd name="connsiteX1" fmla="*/ 4406025 w 13688189"/>
                      <a:gd name="connsiteY1" fmla="*/ 46892 h 6310100"/>
                      <a:gd name="connsiteX2" fmla="*/ 6774087 w 13688189"/>
                      <a:gd name="connsiteY2" fmla="*/ 5017476 h 6310100"/>
                      <a:gd name="connsiteX3" fmla="*/ 9235932 w 13688189"/>
                      <a:gd name="connsiteY3" fmla="*/ 23446 h 6310100"/>
                      <a:gd name="connsiteX4" fmla="*/ 12213595 w 13688189"/>
                      <a:gd name="connsiteY4" fmla="*/ 1430215 h 6310100"/>
                      <a:gd name="connsiteX5" fmla="*/ 13620364 w 13688189"/>
                      <a:gd name="connsiteY5" fmla="*/ 6310100 h 6310100"/>
                      <a:gd name="connsiteX6" fmla="*/ 10877164 w 13688189"/>
                      <a:gd name="connsiteY6" fmla="*/ 6307015 h 6310100"/>
                      <a:gd name="connsiteX7" fmla="*/ 10877165 w 13688189"/>
                      <a:gd name="connsiteY7" fmla="*/ 4103077 h 6310100"/>
                      <a:gd name="connsiteX8" fmla="*/ 10197225 w 13688189"/>
                      <a:gd name="connsiteY8" fmla="*/ 4267200 h 6310100"/>
                      <a:gd name="connsiteX9" fmla="*/ 10173779 w 13688189"/>
                      <a:gd name="connsiteY9" fmla="*/ 6307015 h 6310100"/>
                      <a:gd name="connsiteX10" fmla="*/ 0 w 13688189"/>
                      <a:gd name="connsiteY10" fmla="*/ 6310100 h 6310100"/>
                      <a:gd name="connsiteX11" fmla="*/ 0 w 13688189"/>
                      <a:gd name="connsiteY11"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0 w 13623187"/>
                      <a:gd name="connsiteY10" fmla="*/ 6310100 h 6310100"/>
                      <a:gd name="connsiteX11" fmla="*/ 0 w 13623187"/>
                      <a:gd name="connsiteY11"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2600671 w 13623187"/>
                      <a:gd name="connsiteY10" fmla="*/ 6283569 h 6310100"/>
                      <a:gd name="connsiteX11" fmla="*/ 0 w 13623187"/>
                      <a:gd name="connsiteY11" fmla="*/ 6310100 h 6310100"/>
                      <a:gd name="connsiteX12" fmla="*/ 0 w 13623187"/>
                      <a:gd name="connsiteY12"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3374394 w 13623187"/>
                      <a:gd name="connsiteY10" fmla="*/ 6283569 h 6310100"/>
                      <a:gd name="connsiteX11" fmla="*/ 2600671 w 13623187"/>
                      <a:gd name="connsiteY11" fmla="*/ 6283569 h 6310100"/>
                      <a:gd name="connsiteX12" fmla="*/ 0 w 13623187"/>
                      <a:gd name="connsiteY12" fmla="*/ 6310100 h 6310100"/>
                      <a:gd name="connsiteX13" fmla="*/ 0 w 13623187"/>
                      <a:gd name="connsiteY13"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2647564 w 13623187"/>
                      <a:gd name="connsiteY10" fmla="*/ 4220308 h 6310100"/>
                      <a:gd name="connsiteX11" fmla="*/ 2600671 w 13623187"/>
                      <a:gd name="connsiteY11" fmla="*/ 6283569 h 6310100"/>
                      <a:gd name="connsiteX12" fmla="*/ 0 w 13623187"/>
                      <a:gd name="connsiteY12" fmla="*/ 6310100 h 6310100"/>
                      <a:gd name="connsiteX13" fmla="*/ 0 w 13623187"/>
                      <a:gd name="connsiteY13"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2647564 w 13623187"/>
                      <a:gd name="connsiteY10" fmla="*/ 4220308 h 6310100"/>
                      <a:gd name="connsiteX11" fmla="*/ 2647564 w 13623187"/>
                      <a:gd name="connsiteY11" fmla="*/ 6283569 h 6310100"/>
                      <a:gd name="connsiteX12" fmla="*/ 0 w 13623187"/>
                      <a:gd name="connsiteY12" fmla="*/ 6310100 h 6310100"/>
                      <a:gd name="connsiteX13" fmla="*/ 0 w 13623187"/>
                      <a:gd name="connsiteY13"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4570148 w 13623187"/>
                      <a:gd name="connsiteY10" fmla="*/ 4759569 h 6310100"/>
                      <a:gd name="connsiteX11" fmla="*/ 2647564 w 13623187"/>
                      <a:gd name="connsiteY11" fmla="*/ 4220308 h 6310100"/>
                      <a:gd name="connsiteX12" fmla="*/ 2647564 w 13623187"/>
                      <a:gd name="connsiteY12" fmla="*/ 6283569 h 6310100"/>
                      <a:gd name="connsiteX13" fmla="*/ 0 w 13623187"/>
                      <a:gd name="connsiteY13" fmla="*/ 6310100 h 6310100"/>
                      <a:gd name="connsiteX14" fmla="*/ 0 w 13623187"/>
                      <a:gd name="connsiteY14"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3327501 w 13623187"/>
                      <a:gd name="connsiteY10" fmla="*/ 4243753 h 6310100"/>
                      <a:gd name="connsiteX11" fmla="*/ 2647564 w 13623187"/>
                      <a:gd name="connsiteY11" fmla="*/ 4220308 h 6310100"/>
                      <a:gd name="connsiteX12" fmla="*/ 2647564 w 13623187"/>
                      <a:gd name="connsiteY12" fmla="*/ 6283569 h 6310100"/>
                      <a:gd name="connsiteX13" fmla="*/ 0 w 13623187"/>
                      <a:gd name="connsiteY13" fmla="*/ 6310100 h 6310100"/>
                      <a:gd name="connsiteX14" fmla="*/ 0 w 13623187"/>
                      <a:gd name="connsiteY14"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5976918 w 13623187"/>
                      <a:gd name="connsiteY10" fmla="*/ 5040922 h 6310100"/>
                      <a:gd name="connsiteX11" fmla="*/ 3327501 w 13623187"/>
                      <a:gd name="connsiteY11" fmla="*/ 4243753 h 6310100"/>
                      <a:gd name="connsiteX12" fmla="*/ 2647564 w 13623187"/>
                      <a:gd name="connsiteY12" fmla="*/ 4220308 h 6310100"/>
                      <a:gd name="connsiteX13" fmla="*/ 2647564 w 13623187"/>
                      <a:gd name="connsiteY13" fmla="*/ 6283569 h 6310100"/>
                      <a:gd name="connsiteX14" fmla="*/ 0 w 13623187"/>
                      <a:gd name="connsiteY14" fmla="*/ 6310100 h 6310100"/>
                      <a:gd name="connsiteX15" fmla="*/ 0 w 13623187"/>
                      <a:gd name="connsiteY15"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3374395 w 13623187"/>
                      <a:gd name="connsiteY10" fmla="*/ 6236676 h 6310100"/>
                      <a:gd name="connsiteX11" fmla="*/ 3327501 w 13623187"/>
                      <a:gd name="connsiteY11" fmla="*/ 4243753 h 6310100"/>
                      <a:gd name="connsiteX12" fmla="*/ 2647564 w 13623187"/>
                      <a:gd name="connsiteY12" fmla="*/ 4220308 h 6310100"/>
                      <a:gd name="connsiteX13" fmla="*/ 2647564 w 13623187"/>
                      <a:gd name="connsiteY13" fmla="*/ 6283569 h 6310100"/>
                      <a:gd name="connsiteX14" fmla="*/ 0 w 13623187"/>
                      <a:gd name="connsiteY14" fmla="*/ 6310100 h 6310100"/>
                      <a:gd name="connsiteX15" fmla="*/ 0 w 13623187"/>
                      <a:gd name="connsiteY15" fmla="*/ 0 h 6310100"/>
                      <a:gd name="connsiteX0" fmla="*/ 0 w 13623187"/>
                      <a:gd name="connsiteY0" fmla="*/ 0 h 6353906"/>
                      <a:gd name="connsiteX1" fmla="*/ 4406025 w 13623187"/>
                      <a:gd name="connsiteY1" fmla="*/ 46892 h 6353906"/>
                      <a:gd name="connsiteX2" fmla="*/ 6774087 w 13623187"/>
                      <a:gd name="connsiteY2" fmla="*/ 5017476 h 6353906"/>
                      <a:gd name="connsiteX3" fmla="*/ 9235932 w 13623187"/>
                      <a:gd name="connsiteY3" fmla="*/ 23446 h 6353906"/>
                      <a:gd name="connsiteX4" fmla="*/ 12213595 w 13623187"/>
                      <a:gd name="connsiteY4" fmla="*/ 1430215 h 6353906"/>
                      <a:gd name="connsiteX5" fmla="*/ 13620364 w 13623187"/>
                      <a:gd name="connsiteY5" fmla="*/ 6310100 h 6353906"/>
                      <a:gd name="connsiteX6" fmla="*/ 10877164 w 13623187"/>
                      <a:gd name="connsiteY6" fmla="*/ 6307015 h 6353906"/>
                      <a:gd name="connsiteX7" fmla="*/ 10877165 w 13623187"/>
                      <a:gd name="connsiteY7" fmla="*/ 4103077 h 6353906"/>
                      <a:gd name="connsiteX8" fmla="*/ 10197225 w 13623187"/>
                      <a:gd name="connsiteY8" fmla="*/ 4267200 h 6353906"/>
                      <a:gd name="connsiteX9" fmla="*/ 10173779 w 13623187"/>
                      <a:gd name="connsiteY9" fmla="*/ 6307015 h 6353906"/>
                      <a:gd name="connsiteX10" fmla="*/ 3374395 w 13623187"/>
                      <a:gd name="connsiteY10" fmla="*/ 6353906 h 6353906"/>
                      <a:gd name="connsiteX11" fmla="*/ 3327501 w 13623187"/>
                      <a:gd name="connsiteY11" fmla="*/ 4243753 h 6353906"/>
                      <a:gd name="connsiteX12" fmla="*/ 2647564 w 13623187"/>
                      <a:gd name="connsiteY12" fmla="*/ 4220308 h 6353906"/>
                      <a:gd name="connsiteX13" fmla="*/ 2647564 w 13623187"/>
                      <a:gd name="connsiteY13" fmla="*/ 6283569 h 6353906"/>
                      <a:gd name="connsiteX14" fmla="*/ 0 w 13623187"/>
                      <a:gd name="connsiteY14" fmla="*/ 6310100 h 6353906"/>
                      <a:gd name="connsiteX15" fmla="*/ 0 w 13623187"/>
                      <a:gd name="connsiteY15" fmla="*/ 0 h 6353906"/>
                      <a:gd name="connsiteX0" fmla="*/ 0 w 13623187"/>
                      <a:gd name="connsiteY0" fmla="*/ 0 h 6377352"/>
                      <a:gd name="connsiteX1" fmla="*/ 4406025 w 13623187"/>
                      <a:gd name="connsiteY1" fmla="*/ 46892 h 6377352"/>
                      <a:gd name="connsiteX2" fmla="*/ 6774087 w 13623187"/>
                      <a:gd name="connsiteY2" fmla="*/ 5017476 h 6377352"/>
                      <a:gd name="connsiteX3" fmla="*/ 9235932 w 13623187"/>
                      <a:gd name="connsiteY3" fmla="*/ 23446 h 6377352"/>
                      <a:gd name="connsiteX4" fmla="*/ 12213595 w 13623187"/>
                      <a:gd name="connsiteY4" fmla="*/ 1430215 h 6377352"/>
                      <a:gd name="connsiteX5" fmla="*/ 13620364 w 13623187"/>
                      <a:gd name="connsiteY5" fmla="*/ 6310100 h 6377352"/>
                      <a:gd name="connsiteX6" fmla="*/ 10877164 w 13623187"/>
                      <a:gd name="connsiteY6" fmla="*/ 6307015 h 6377352"/>
                      <a:gd name="connsiteX7" fmla="*/ 10877165 w 13623187"/>
                      <a:gd name="connsiteY7" fmla="*/ 4103077 h 6377352"/>
                      <a:gd name="connsiteX8" fmla="*/ 10197225 w 13623187"/>
                      <a:gd name="connsiteY8" fmla="*/ 4267200 h 6377352"/>
                      <a:gd name="connsiteX9" fmla="*/ 10173779 w 13623187"/>
                      <a:gd name="connsiteY9" fmla="*/ 6307015 h 6377352"/>
                      <a:gd name="connsiteX10" fmla="*/ 3350949 w 13623187"/>
                      <a:gd name="connsiteY10" fmla="*/ 6377352 h 6377352"/>
                      <a:gd name="connsiteX11" fmla="*/ 3327501 w 13623187"/>
                      <a:gd name="connsiteY11" fmla="*/ 4243753 h 6377352"/>
                      <a:gd name="connsiteX12" fmla="*/ 2647564 w 13623187"/>
                      <a:gd name="connsiteY12" fmla="*/ 4220308 h 6377352"/>
                      <a:gd name="connsiteX13" fmla="*/ 2647564 w 13623187"/>
                      <a:gd name="connsiteY13" fmla="*/ 6283569 h 6377352"/>
                      <a:gd name="connsiteX14" fmla="*/ 0 w 13623187"/>
                      <a:gd name="connsiteY14" fmla="*/ 6310100 h 6377352"/>
                      <a:gd name="connsiteX15" fmla="*/ 0 w 13623187"/>
                      <a:gd name="connsiteY15" fmla="*/ 0 h 6377352"/>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327501 w 13623187"/>
                      <a:gd name="connsiteY11" fmla="*/ 4243753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914400 w 13623187"/>
                      <a:gd name="connsiteY0" fmla="*/ 1970108 h 6307645"/>
                      <a:gd name="connsiteX1" fmla="*/ 4406025 w 13623187"/>
                      <a:gd name="connsiteY1" fmla="*/ 24077 h 6307645"/>
                      <a:gd name="connsiteX2" fmla="*/ 6774087 w 13623187"/>
                      <a:gd name="connsiteY2" fmla="*/ 4994661 h 6307645"/>
                      <a:gd name="connsiteX3" fmla="*/ 9235932 w 13623187"/>
                      <a:gd name="connsiteY3" fmla="*/ 631 h 6307645"/>
                      <a:gd name="connsiteX4" fmla="*/ 12213595 w 13623187"/>
                      <a:gd name="connsiteY4" fmla="*/ 1407400 h 6307645"/>
                      <a:gd name="connsiteX5" fmla="*/ 13620364 w 13623187"/>
                      <a:gd name="connsiteY5" fmla="*/ 6287285 h 6307645"/>
                      <a:gd name="connsiteX6" fmla="*/ 10877164 w 13623187"/>
                      <a:gd name="connsiteY6" fmla="*/ 6284200 h 6307645"/>
                      <a:gd name="connsiteX7" fmla="*/ 10877165 w 13623187"/>
                      <a:gd name="connsiteY7" fmla="*/ 4080262 h 6307645"/>
                      <a:gd name="connsiteX8" fmla="*/ 10197225 w 13623187"/>
                      <a:gd name="connsiteY8" fmla="*/ 4244385 h 6307645"/>
                      <a:gd name="connsiteX9" fmla="*/ 10173779 w 13623187"/>
                      <a:gd name="connsiteY9" fmla="*/ 6284200 h 6307645"/>
                      <a:gd name="connsiteX10" fmla="*/ 3397841 w 13623187"/>
                      <a:gd name="connsiteY10" fmla="*/ 6307645 h 6307645"/>
                      <a:gd name="connsiteX11" fmla="*/ 3421286 w 13623187"/>
                      <a:gd name="connsiteY11" fmla="*/ 4197492 h 6307645"/>
                      <a:gd name="connsiteX12" fmla="*/ 2647564 w 13623187"/>
                      <a:gd name="connsiteY12" fmla="*/ 4197493 h 6307645"/>
                      <a:gd name="connsiteX13" fmla="*/ 2647564 w 13623187"/>
                      <a:gd name="connsiteY13" fmla="*/ 6260754 h 6307645"/>
                      <a:gd name="connsiteX14" fmla="*/ 0 w 13623187"/>
                      <a:gd name="connsiteY14" fmla="*/ 6287285 h 6307645"/>
                      <a:gd name="connsiteX15" fmla="*/ 914400 w 13623187"/>
                      <a:gd name="connsiteY15" fmla="*/ 1970108 h 6307645"/>
                      <a:gd name="connsiteX0" fmla="*/ 914400 w 13623187"/>
                      <a:gd name="connsiteY0" fmla="*/ 1970108 h 6307645"/>
                      <a:gd name="connsiteX1" fmla="*/ 4406025 w 13623187"/>
                      <a:gd name="connsiteY1" fmla="*/ 24077 h 6307645"/>
                      <a:gd name="connsiteX2" fmla="*/ 6774087 w 13623187"/>
                      <a:gd name="connsiteY2" fmla="*/ 4994661 h 6307645"/>
                      <a:gd name="connsiteX3" fmla="*/ 9235932 w 13623187"/>
                      <a:gd name="connsiteY3" fmla="*/ 631 h 6307645"/>
                      <a:gd name="connsiteX4" fmla="*/ 12213595 w 13623187"/>
                      <a:gd name="connsiteY4" fmla="*/ 1407400 h 6307645"/>
                      <a:gd name="connsiteX5" fmla="*/ 13620364 w 13623187"/>
                      <a:gd name="connsiteY5" fmla="*/ 6287285 h 6307645"/>
                      <a:gd name="connsiteX6" fmla="*/ 10877164 w 13623187"/>
                      <a:gd name="connsiteY6" fmla="*/ 6284200 h 6307645"/>
                      <a:gd name="connsiteX7" fmla="*/ 10877165 w 13623187"/>
                      <a:gd name="connsiteY7" fmla="*/ 4080262 h 6307645"/>
                      <a:gd name="connsiteX8" fmla="*/ 10197225 w 13623187"/>
                      <a:gd name="connsiteY8" fmla="*/ 4244385 h 6307645"/>
                      <a:gd name="connsiteX9" fmla="*/ 10173779 w 13623187"/>
                      <a:gd name="connsiteY9" fmla="*/ 6284200 h 6307645"/>
                      <a:gd name="connsiteX10" fmla="*/ 3397841 w 13623187"/>
                      <a:gd name="connsiteY10" fmla="*/ 6307645 h 6307645"/>
                      <a:gd name="connsiteX11" fmla="*/ 3421286 w 13623187"/>
                      <a:gd name="connsiteY11" fmla="*/ 4197492 h 6307645"/>
                      <a:gd name="connsiteX12" fmla="*/ 2647564 w 13623187"/>
                      <a:gd name="connsiteY12" fmla="*/ 4197493 h 6307645"/>
                      <a:gd name="connsiteX13" fmla="*/ 2647564 w 13623187"/>
                      <a:gd name="connsiteY13" fmla="*/ 6260754 h 6307645"/>
                      <a:gd name="connsiteX14" fmla="*/ 0 w 13623187"/>
                      <a:gd name="connsiteY14" fmla="*/ 6287285 h 6307645"/>
                      <a:gd name="connsiteX15" fmla="*/ 914400 w 13623187"/>
                      <a:gd name="connsiteY15" fmla="*/ 1970108 h 6307645"/>
                      <a:gd name="connsiteX0" fmla="*/ 914400 w 13623187"/>
                      <a:gd name="connsiteY0" fmla="*/ 1985552 h 6323089"/>
                      <a:gd name="connsiteX1" fmla="*/ 4406025 w 13623187"/>
                      <a:gd name="connsiteY1" fmla="*/ 39521 h 6323089"/>
                      <a:gd name="connsiteX2" fmla="*/ 6774087 w 13623187"/>
                      <a:gd name="connsiteY2" fmla="*/ 5010105 h 6323089"/>
                      <a:gd name="connsiteX3" fmla="*/ 9235932 w 13623187"/>
                      <a:gd name="connsiteY3" fmla="*/ 16075 h 6323089"/>
                      <a:gd name="connsiteX4" fmla="*/ 12213595 w 13623187"/>
                      <a:gd name="connsiteY4" fmla="*/ 1422844 h 6323089"/>
                      <a:gd name="connsiteX5" fmla="*/ 13620364 w 13623187"/>
                      <a:gd name="connsiteY5" fmla="*/ 6302729 h 6323089"/>
                      <a:gd name="connsiteX6" fmla="*/ 10877164 w 13623187"/>
                      <a:gd name="connsiteY6" fmla="*/ 6299644 h 6323089"/>
                      <a:gd name="connsiteX7" fmla="*/ 10877165 w 13623187"/>
                      <a:gd name="connsiteY7" fmla="*/ 4095706 h 6323089"/>
                      <a:gd name="connsiteX8" fmla="*/ 10197225 w 13623187"/>
                      <a:gd name="connsiteY8" fmla="*/ 4259829 h 6323089"/>
                      <a:gd name="connsiteX9" fmla="*/ 10173779 w 13623187"/>
                      <a:gd name="connsiteY9" fmla="*/ 6299644 h 6323089"/>
                      <a:gd name="connsiteX10" fmla="*/ 3397841 w 13623187"/>
                      <a:gd name="connsiteY10" fmla="*/ 6323089 h 6323089"/>
                      <a:gd name="connsiteX11" fmla="*/ 3421286 w 13623187"/>
                      <a:gd name="connsiteY11" fmla="*/ 4212936 h 6323089"/>
                      <a:gd name="connsiteX12" fmla="*/ 2647564 w 13623187"/>
                      <a:gd name="connsiteY12" fmla="*/ 4212937 h 6323089"/>
                      <a:gd name="connsiteX13" fmla="*/ 2647564 w 13623187"/>
                      <a:gd name="connsiteY13" fmla="*/ 6276198 h 6323089"/>
                      <a:gd name="connsiteX14" fmla="*/ 0 w 13623187"/>
                      <a:gd name="connsiteY14" fmla="*/ 6302729 h 6323089"/>
                      <a:gd name="connsiteX15" fmla="*/ 914400 w 13623187"/>
                      <a:gd name="connsiteY15" fmla="*/ 1985552 h 6323089"/>
                      <a:gd name="connsiteX0" fmla="*/ 937847 w 13646634"/>
                      <a:gd name="connsiteY0" fmla="*/ 1985552 h 6323089"/>
                      <a:gd name="connsiteX1" fmla="*/ 4429472 w 13646634"/>
                      <a:gd name="connsiteY1" fmla="*/ 39521 h 6323089"/>
                      <a:gd name="connsiteX2" fmla="*/ 6797534 w 13646634"/>
                      <a:gd name="connsiteY2" fmla="*/ 5010105 h 6323089"/>
                      <a:gd name="connsiteX3" fmla="*/ 9259379 w 13646634"/>
                      <a:gd name="connsiteY3" fmla="*/ 16075 h 6323089"/>
                      <a:gd name="connsiteX4" fmla="*/ 12237042 w 13646634"/>
                      <a:gd name="connsiteY4" fmla="*/ 1422844 h 6323089"/>
                      <a:gd name="connsiteX5" fmla="*/ 13643811 w 13646634"/>
                      <a:gd name="connsiteY5" fmla="*/ 6302729 h 6323089"/>
                      <a:gd name="connsiteX6" fmla="*/ 10900611 w 13646634"/>
                      <a:gd name="connsiteY6" fmla="*/ 6299644 h 6323089"/>
                      <a:gd name="connsiteX7" fmla="*/ 10900612 w 13646634"/>
                      <a:gd name="connsiteY7" fmla="*/ 4095706 h 6323089"/>
                      <a:gd name="connsiteX8" fmla="*/ 10220672 w 13646634"/>
                      <a:gd name="connsiteY8" fmla="*/ 4259829 h 6323089"/>
                      <a:gd name="connsiteX9" fmla="*/ 10197226 w 13646634"/>
                      <a:gd name="connsiteY9" fmla="*/ 6299644 h 6323089"/>
                      <a:gd name="connsiteX10" fmla="*/ 3421288 w 13646634"/>
                      <a:gd name="connsiteY10" fmla="*/ 6323089 h 6323089"/>
                      <a:gd name="connsiteX11" fmla="*/ 3444733 w 13646634"/>
                      <a:gd name="connsiteY11" fmla="*/ 4212936 h 6323089"/>
                      <a:gd name="connsiteX12" fmla="*/ 2671011 w 13646634"/>
                      <a:gd name="connsiteY12" fmla="*/ 4212937 h 6323089"/>
                      <a:gd name="connsiteX13" fmla="*/ 2671011 w 13646634"/>
                      <a:gd name="connsiteY13" fmla="*/ 6276198 h 6323089"/>
                      <a:gd name="connsiteX14" fmla="*/ 0 w 13646634"/>
                      <a:gd name="connsiteY14" fmla="*/ 6232390 h 6323089"/>
                      <a:gd name="connsiteX15" fmla="*/ 937847 w 13646634"/>
                      <a:gd name="connsiteY15" fmla="*/ 1985552 h 6323089"/>
                      <a:gd name="connsiteX0" fmla="*/ 867509 w 13576296"/>
                      <a:gd name="connsiteY0" fmla="*/ 1985552 h 6323089"/>
                      <a:gd name="connsiteX1" fmla="*/ 4359134 w 13576296"/>
                      <a:gd name="connsiteY1" fmla="*/ 39521 h 6323089"/>
                      <a:gd name="connsiteX2" fmla="*/ 6727196 w 13576296"/>
                      <a:gd name="connsiteY2" fmla="*/ 5010105 h 6323089"/>
                      <a:gd name="connsiteX3" fmla="*/ 9189041 w 13576296"/>
                      <a:gd name="connsiteY3" fmla="*/ 16075 h 6323089"/>
                      <a:gd name="connsiteX4" fmla="*/ 12166704 w 13576296"/>
                      <a:gd name="connsiteY4" fmla="*/ 1422844 h 6323089"/>
                      <a:gd name="connsiteX5" fmla="*/ 13573473 w 13576296"/>
                      <a:gd name="connsiteY5" fmla="*/ 6302729 h 6323089"/>
                      <a:gd name="connsiteX6" fmla="*/ 10830273 w 13576296"/>
                      <a:gd name="connsiteY6" fmla="*/ 6299644 h 6323089"/>
                      <a:gd name="connsiteX7" fmla="*/ 10830274 w 13576296"/>
                      <a:gd name="connsiteY7" fmla="*/ 4095706 h 6323089"/>
                      <a:gd name="connsiteX8" fmla="*/ 10150334 w 13576296"/>
                      <a:gd name="connsiteY8" fmla="*/ 4259829 h 6323089"/>
                      <a:gd name="connsiteX9" fmla="*/ 10126888 w 13576296"/>
                      <a:gd name="connsiteY9" fmla="*/ 6299644 h 6323089"/>
                      <a:gd name="connsiteX10" fmla="*/ 3350950 w 13576296"/>
                      <a:gd name="connsiteY10" fmla="*/ 6323089 h 6323089"/>
                      <a:gd name="connsiteX11" fmla="*/ 3374395 w 13576296"/>
                      <a:gd name="connsiteY11" fmla="*/ 4212936 h 6323089"/>
                      <a:gd name="connsiteX12" fmla="*/ 2600673 w 13576296"/>
                      <a:gd name="connsiteY12" fmla="*/ 4212937 h 6323089"/>
                      <a:gd name="connsiteX13" fmla="*/ 2600673 w 13576296"/>
                      <a:gd name="connsiteY13" fmla="*/ 6276198 h 6323089"/>
                      <a:gd name="connsiteX14" fmla="*/ 0 w 13576296"/>
                      <a:gd name="connsiteY14" fmla="*/ 6302729 h 6323089"/>
                      <a:gd name="connsiteX15" fmla="*/ 867509 w 13576296"/>
                      <a:gd name="connsiteY15" fmla="*/ 1985552 h 6323089"/>
                      <a:gd name="connsiteX0" fmla="*/ 875123 w 13583910"/>
                      <a:gd name="connsiteY0" fmla="*/ 1985552 h 6323089"/>
                      <a:gd name="connsiteX1" fmla="*/ 4366748 w 13583910"/>
                      <a:gd name="connsiteY1" fmla="*/ 39521 h 6323089"/>
                      <a:gd name="connsiteX2" fmla="*/ 6734810 w 13583910"/>
                      <a:gd name="connsiteY2" fmla="*/ 5010105 h 6323089"/>
                      <a:gd name="connsiteX3" fmla="*/ 9196655 w 13583910"/>
                      <a:gd name="connsiteY3" fmla="*/ 16075 h 6323089"/>
                      <a:gd name="connsiteX4" fmla="*/ 12174318 w 13583910"/>
                      <a:gd name="connsiteY4" fmla="*/ 1422844 h 6323089"/>
                      <a:gd name="connsiteX5" fmla="*/ 13581087 w 13583910"/>
                      <a:gd name="connsiteY5" fmla="*/ 6302729 h 6323089"/>
                      <a:gd name="connsiteX6" fmla="*/ 10837887 w 13583910"/>
                      <a:gd name="connsiteY6" fmla="*/ 6299644 h 6323089"/>
                      <a:gd name="connsiteX7" fmla="*/ 10837888 w 13583910"/>
                      <a:gd name="connsiteY7" fmla="*/ 4095706 h 6323089"/>
                      <a:gd name="connsiteX8" fmla="*/ 10157948 w 13583910"/>
                      <a:gd name="connsiteY8" fmla="*/ 4259829 h 6323089"/>
                      <a:gd name="connsiteX9" fmla="*/ 10134502 w 13583910"/>
                      <a:gd name="connsiteY9" fmla="*/ 6299644 h 6323089"/>
                      <a:gd name="connsiteX10" fmla="*/ 3358564 w 13583910"/>
                      <a:gd name="connsiteY10" fmla="*/ 6323089 h 6323089"/>
                      <a:gd name="connsiteX11" fmla="*/ 3382009 w 13583910"/>
                      <a:gd name="connsiteY11" fmla="*/ 4212936 h 6323089"/>
                      <a:gd name="connsiteX12" fmla="*/ 2608287 w 13583910"/>
                      <a:gd name="connsiteY12" fmla="*/ 4212937 h 6323089"/>
                      <a:gd name="connsiteX13" fmla="*/ 2608287 w 13583910"/>
                      <a:gd name="connsiteY13" fmla="*/ 6276198 h 6323089"/>
                      <a:gd name="connsiteX14" fmla="*/ 7614 w 13583910"/>
                      <a:gd name="connsiteY14" fmla="*/ 6302729 h 6323089"/>
                      <a:gd name="connsiteX15" fmla="*/ 875123 w 13583910"/>
                      <a:gd name="connsiteY15" fmla="*/ 1985552 h 6323089"/>
                      <a:gd name="connsiteX0" fmla="*/ 1154365 w 13581798"/>
                      <a:gd name="connsiteY0" fmla="*/ 1654535 h 6343764"/>
                      <a:gd name="connsiteX1" fmla="*/ 4364636 w 13581798"/>
                      <a:gd name="connsiteY1" fmla="*/ 60196 h 6343764"/>
                      <a:gd name="connsiteX2" fmla="*/ 6732698 w 13581798"/>
                      <a:gd name="connsiteY2" fmla="*/ 5030780 h 6343764"/>
                      <a:gd name="connsiteX3" fmla="*/ 9194543 w 13581798"/>
                      <a:gd name="connsiteY3" fmla="*/ 36750 h 6343764"/>
                      <a:gd name="connsiteX4" fmla="*/ 12172206 w 13581798"/>
                      <a:gd name="connsiteY4" fmla="*/ 1443519 h 6343764"/>
                      <a:gd name="connsiteX5" fmla="*/ 13578975 w 13581798"/>
                      <a:gd name="connsiteY5" fmla="*/ 6323404 h 6343764"/>
                      <a:gd name="connsiteX6" fmla="*/ 10835775 w 13581798"/>
                      <a:gd name="connsiteY6" fmla="*/ 6320319 h 6343764"/>
                      <a:gd name="connsiteX7" fmla="*/ 10835776 w 13581798"/>
                      <a:gd name="connsiteY7" fmla="*/ 4116381 h 6343764"/>
                      <a:gd name="connsiteX8" fmla="*/ 10155836 w 13581798"/>
                      <a:gd name="connsiteY8" fmla="*/ 4280504 h 6343764"/>
                      <a:gd name="connsiteX9" fmla="*/ 10132390 w 13581798"/>
                      <a:gd name="connsiteY9" fmla="*/ 6320319 h 6343764"/>
                      <a:gd name="connsiteX10" fmla="*/ 3356452 w 13581798"/>
                      <a:gd name="connsiteY10" fmla="*/ 6343764 h 6343764"/>
                      <a:gd name="connsiteX11" fmla="*/ 3379897 w 13581798"/>
                      <a:gd name="connsiteY11" fmla="*/ 4233611 h 6343764"/>
                      <a:gd name="connsiteX12" fmla="*/ 2606175 w 13581798"/>
                      <a:gd name="connsiteY12" fmla="*/ 4233612 h 6343764"/>
                      <a:gd name="connsiteX13" fmla="*/ 2606175 w 13581798"/>
                      <a:gd name="connsiteY13" fmla="*/ 6296873 h 6343764"/>
                      <a:gd name="connsiteX14" fmla="*/ 5502 w 13581798"/>
                      <a:gd name="connsiteY14" fmla="*/ 6323404 h 6343764"/>
                      <a:gd name="connsiteX15" fmla="*/ 1154365 w 13581798"/>
                      <a:gd name="connsiteY15" fmla="*/ 1654535 h 6343764"/>
                      <a:gd name="connsiteX0" fmla="*/ 1154012 w 13581445"/>
                      <a:gd name="connsiteY0" fmla="*/ 1654535 h 6343764"/>
                      <a:gd name="connsiteX1" fmla="*/ 4364283 w 13581445"/>
                      <a:gd name="connsiteY1" fmla="*/ 60196 h 6343764"/>
                      <a:gd name="connsiteX2" fmla="*/ 6732345 w 13581445"/>
                      <a:gd name="connsiteY2" fmla="*/ 5030780 h 6343764"/>
                      <a:gd name="connsiteX3" fmla="*/ 9194190 w 13581445"/>
                      <a:gd name="connsiteY3" fmla="*/ 36750 h 6343764"/>
                      <a:gd name="connsiteX4" fmla="*/ 12171853 w 13581445"/>
                      <a:gd name="connsiteY4" fmla="*/ 1443519 h 6343764"/>
                      <a:gd name="connsiteX5" fmla="*/ 13578622 w 13581445"/>
                      <a:gd name="connsiteY5" fmla="*/ 6323404 h 6343764"/>
                      <a:gd name="connsiteX6" fmla="*/ 10835422 w 13581445"/>
                      <a:gd name="connsiteY6" fmla="*/ 6320319 h 6343764"/>
                      <a:gd name="connsiteX7" fmla="*/ 10835423 w 13581445"/>
                      <a:gd name="connsiteY7" fmla="*/ 4116381 h 6343764"/>
                      <a:gd name="connsiteX8" fmla="*/ 10155483 w 13581445"/>
                      <a:gd name="connsiteY8" fmla="*/ 4280504 h 6343764"/>
                      <a:gd name="connsiteX9" fmla="*/ 10132037 w 13581445"/>
                      <a:gd name="connsiteY9" fmla="*/ 6320319 h 6343764"/>
                      <a:gd name="connsiteX10" fmla="*/ 3356099 w 13581445"/>
                      <a:gd name="connsiteY10" fmla="*/ 6343764 h 6343764"/>
                      <a:gd name="connsiteX11" fmla="*/ 3379544 w 13581445"/>
                      <a:gd name="connsiteY11" fmla="*/ 4233611 h 6343764"/>
                      <a:gd name="connsiteX12" fmla="*/ 2605822 w 13581445"/>
                      <a:gd name="connsiteY12" fmla="*/ 4233612 h 6343764"/>
                      <a:gd name="connsiteX13" fmla="*/ 2605822 w 13581445"/>
                      <a:gd name="connsiteY13" fmla="*/ 6296873 h 6343764"/>
                      <a:gd name="connsiteX14" fmla="*/ 5149 w 13581445"/>
                      <a:gd name="connsiteY14" fmla="*/ 6323404 h 6343764"/>
                      <a:gd name="connsiteX15" fmla="*/ 1154012 w 13581445"/>
                      <a:gd name="connsiteY15" fmla="*/ 1654535 h 6343764"/>
                      <a:gd name="connsiteX0" fmla="*/ 1227606 w 13655039"/>
                      <a:gd name="connsiteY0" fmla="*/ 1654535 h 6343764"/>
                      <a:gd name="connsiteX1" fmla="*/ 4437877 w 13655039"/>
                      <a:gd name="connsiteY1" fmla="*/ 60196 h 6343764"/>
                      <a:gd name="connsiteX2" fmla="*/ 6805939 w 13655039"/>
                      <a:gd name="connsiteY2" fmla="*/ 5030780 h 6343764"/>
                      <a:gd name="connsiteX3" fmla="*/ 9267784 w 13655039"/>
                      <a:gd name="connsiteY3" fmla="*/ 36750 h 6343764"/>
                      <a:gd name="connsiteX4" fmla="*/ 12245447 w 13655039"/>
                      <a:gd name="connsiteY4" fmla="*/ 1443519 h 6343764"/>
                      <a:gd name="connsiteX5" fmla="*/ 13652216 w 13655039"/>
                      <a:gd name="connsiteY5" fmla="*/ 6323404 h 6343764"/>
                      <a:gd name="connsiteX6" fmla="*/ 10909016 w 13655039"/>
                      <a:gd name="connsiteY6" fmla="*/ 6320319 h 6343764"/>
                      <a:gd name="connsiteX7" fmla="*/ 10909017 w 13655039"/>
                      <a:gd name="connsiteY7" fmla="*/ 4116381 h 6343764"/>
                      <a:gd name="connsiteX8" fmla="*/ 10229077 w 13655039"/>
                      <a:gd name="connsiteY8" fmla="*/ 4280504 h 6343764"/>
                      <a:gd name="connsiteX9" fmla="*/ 10205631 w 13655039"/>
                      <a:gd name="connsiteY9" fmla="*/ 6320319 h 6343764"/>
                      <a:gd name="connsiteX10" fmla="*/ 3429693 w 13655039"/>
                      <a:gd name="connsiteY10" fmla="*/ 6343764 h 6343764"/>
                      <a:gd name="connsiteX11" fmla="*/ 3453138 w 13655039"/>
                      <a:gd name="connsiteY11" fmla="*/ 4233611 h 6343764"/>
                      <a:gd name="connsiteX12" fmla="*/ 2679416 w 13655039"/>
                      <a:gd name="connsiteY12" fmla="*/ 4233612 h 6343764"/>
                      <a:gd name="connsiteX13" fmla="*/ 2679416 w 13655039"/>
                      <a:gd name="connsiteY13" fmla="*/ 6296873 h 6343764"/>
                      <a:gd name="connsiteX14" fmla="*/ 78743 w 13655039"/>
                      <a:gd name="connsiteY14" fmla="*/ 6323404 h 6343764"/>
                      <a:gd name="connsiteX15" fmla="*/ 1227606 w 13655039"/>
                      <a:gd name="connsiteY15" fmla="*/ 1654535 h 6343764"/>
                      <a:gd name="connsiteX0" fmla="*/ 1227606 w 13655039"/>
                      <a:gd name="connsiteY0" fmla="*/ 1626092 h 6315321"/>
                      <a:gd name="connsiteX1" fmla="*/ 4437877 w 13655039"/>
                      <a:gd name="connsiteY1" fmla="*/ 31753 h 6315321"/>
                      <a:gd name="connsiteX2" fmla="*/ 6805939 w 13655039"/>
                      <a:gd name="connsiteY2" fmla="*/ 5002337 h 6315321"/>
                      <a:gd name="connsiteX3" fmla="*/ 9267784 w 13655039"/>
                      <a:gd name="connsiteY3" fmla="*/ 8307 h 6315321"/>
                      <a:gd name="connsiteX4" fmla="*/ 12245447 w 13655039"/>
                      <a:gd name="connsiteY4" fmla="*/ 1415076 h 6315321"/>
                      <a:gd name="connsiteX5" fmla="*/ 13652216 w 13655039"/>
                      <a:gd name="connsiteY5" fmla="*/ 6294961 h 6315321"/>
                      <a:gd name="connsiteX6" fmla="*/ 10909016 w 13655039"/>
                      <a:gd name="connsiteY6" fmla="*/ 6291876 h 6315321"/>
                      <a:gd name="connsiteX7" fmla="*/ 10909017 w 13655039"/>
                      <a:gd name="connsiteY7" fmla="*/ 4087938 h 6315321"/>
                      <a:gd name="connsiteX8" fmla="*/ 10229077 w 13655039"/>
                      <a:gd name="connsiteY8" fmla="*/ 4252061 h 6315321"/>
                      <a:gd name="connsiteX9" fmla="*/ 10205631 w 13655039"/>
                      <a:gd name="connsiteY9" fmla="*/ 6291876 h 6315321"/>
                      <a:gd name="connsiteX10" fmla="*/ 3429693 w 13655039"/>
                      <a:gd name="connsiteY10" fmla="*/ 6315321 h 6315321"/>
                      <a:gd name="connsiteX11" fmla="*/ 3453138 w 13655039"/>
                      <a:gd name="connsiteY11" fmla="*/ 4205168 h 6315321"/>
                      <a:gd name="connsiteX12" fmla="*/ 2679416 w 13655039"/>
                      <a:gd name="connsiteY12" fmla="*/ 4205169 h 6315321"/>
                      <a:gd name="connsiteX13" fmla="*/ 2679416 w 13655039"/>
                      <a:gd name="connsiteY13" fmla="*/ 6268430 h 6315321"/>
                      <a:gd name="connsiteX14" fmla="*/ 78743 w 13655039"/>
                      <a:gd name="connsiteY14" fmla="*/ 6294961 h 6315321"/>
                      <a:gd name="connsiteX15" fmla="*/ 1227606 w 13655039"/>
                      <a:gd name="connsiteY15" fmla="*/ 1626092 h 6315321"/>
                      <a:gd name="connsiteX0" fmla="*/ 1227606 w 13655039"/>
                      <a:gd name="connsiteY0" fmla="*/ 1618416 h 6307645"/>
                      <a:gd name="connsiteX1" fmla="*/ 4437877 w 13655039"/>
                      <a:gd name="connsiteY1" fmla="*/ 24077 h 6307645"/>
                      <a:gd name="connsiteX2" fmla="*/ 6805939 w 13655039"/>
                      <a:gd name="connsiteY2" fmla="*/ 4994661 h 6307645"/>
                      <a:gd name="connsiteX3" fmla="*/ 9267784 w 13655039"/>
                      <a:gd name="connsiteY3" fmla="*/ 631 h 6307645"/>
                      <a:gd name="connsiteX4" fmla="*/ 12245447 w 13655039"/>
                      <a:gd name="connsiteY4" fmla="*/ 1407400 h 6307645"/>
                      <a:gd name="connsiteX5" fmla="*/ 13652216 w 13655039"/>
                      <a:gd name="connsiteY5" fmla="*/ 6287285 h 6307645"/>
                      <a:gd name="connsiteX6" fmla="*/ 10909016 w 13655039"/>
                      <a:gd name="connsiteY6" fmla="*/ 6284200 h 6307645"/>
                      <a:gd name="connsiteX7" fmla="*/ 10909017 w 13655039"/>
                      <a:gd name="connsiteY7" fmla="*/ 4080262 h 6307645"/>
                      <a:gd name="connsiteX8" fmla="*/ 10229077 w 13655039"/>
                      <a:gd name="connsiteY8" fmla="*/ 4244385 h 6307645"/>
                      <a:gd name="connsiteX9" fmla="*/ 10205631 w 13655039"/>
                      <a:gd name="connsiteY9" fmla="*/ 6284200 h 6307645"/>
                      <a:gd name="connsiteX10" fmla="*/ 3429693 w 13655039"/>
                      <a:gd name="connsiteY10" fmla="*/ 6307645 h 6307645"/>
                      <a:gd name="connsiteX11" fmla="*/ 3453138 w 13655039"/>
                      <a:gd name="connsiteY11" fmla="*/ 4197492 h 6307645"/>
                      <a:gd name="connsiteX12" fmla="*/ 2679416 w 13655039"/>
                      <a:gd name="connsiteY12" fmla="*/ 4197493 h 6307645"/>
                      <a:gd name="connsiteX13" fmla="*/ 2679416 w 13655039"/>
                      <a:gd name="connsiteY13" fmla="*/ 6260754 h 6307645"/>
                      <a:gd name="connsiteX14" fmla="*/ 78743 w 13655039"/>
                      <a:gd name="connsiteY14" fmla="*/ 6287285 h 6307645"/>
                      <a:gd name="connsiteX15" fmla="*/ 1227606 w 13655039"/>
                      <a:gd name="connsiteY15"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10237247 w 13663209"/>
                      <a:gd name="connsiteY8" fmla="*/ 4244385 h 6307645"/>
                      <a:gd name="connsiteX9" fmla="*/ 10213801 w 13663209"/>
                      <a:gd name="connsiteY9" fmla="*/ 6284200 h 6307645"/>
                      <a:gd name="connsiteX10" fmla="*/ 3437863 w 13663209"/>
                      <a:gd name="connsiteY10" fmla="*/ 6307645 h 6307645"/>
                      <a:gd name="connsiteX11" fmla="*/ 3461308 w 13663209"/>
                      <a:gd name="connsiteY11" fmla="*/ 4197492 h 6307645"/>
                      <a:gd name="connsiteX12" fmla="*/ 2687586 w 13663209"/>
                      <a:gd name="connsiteY12" fmla="*/ 4197493 h 6307645"/>
                      <a:gd name="connsiteX13" fmla="*/ 2687586 w 13663209"/>
                      <a:gd name="connsiteY13" fmla="*/ 6260754 h 6307645"/>
                      <a:gd name="connsiteX14" fmla="*/ 86913 w 13663209"/>
                      <a:gd name="connsiteY14" fmla="*/ 6287285 h 6307645"/>
                      <a:gd name="connsiteX15" fmla="*/ 1235776 w 13663209"/>
                      <a:gd name="connsiteY15"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10237247 w 13663209"/>
                      <a:gd name="connsiteY8" fmla="*/ 4244385 h 6307645"/>
                      <a:gd name="connsiteX9" fmla="*/ 10213801 w 13663209"/>
                      <a:gd name="connsiteY9" fmla="*/ 6284200 h 6307645"/>
                      <a:gd name="connsiteX10" fmla="*/ 7333287 w 13663209"/>
                      <a:gd name="connsiteY10" fmla="*/ 6263952 h 6307645"/>
                      <a:gd name="connsiteX11" fmla="*/ 3437863 w 13663209"/>
                      <a:gd name="connsiteY11" fmla="*/ 6307645 h 6307645"/>
                      <a:gd name="connsiteX12" fmla="*/ 3461308 w 13663209"/>
                      <a:gd name="connsiteY12" fmla="*/ 4197492 h 6307645"/>
                      <a:gd name="connsiteX13" fmla="*/ 2687586 w 13663209"/>
                      <a:gd name="connsiteY13" fmla="*/ 4197493 h 6307645"/>
                      <a:gd name="connsiteX14" fmla="*/ 2687586 w 13663209"/>
                      <a:gd name="connsiteY14" fmla="*/ 6260754 h 6307645"/>
                      <a:gd name="connsiteX15" fmla="*/ 86913 w 13663209"/>
                      <a:gd name="connsiteY15" fmla="*/ 6287285 h 6307645"/>
                      <a:gd name="connsiteX16" fmla="*/ 1235776 w 13663209"/>
                      <a:gd name="connsiteY16"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10237247 w 13663209"/>
                      <a:gd name="connsiteY8" fmla="*/ 4244385 h 6307645"/>
                      <a:gd name="connsiteX9" fmla="*/ 7333287 w 13663209"/>
                      <a:gd name="connsiteY9" fmla="*/ 6263952 h 6307645"/>
                      <a:gd name="connsiteX10" fmla="*/ 3437863 w 13663209"/>
                      <a:gd name="connsiteY10" fmla="*/ 6307645 h 6307645"/>
                      <a:gd name="connsiteX11" fmla="*/ 3461308 w 13663209"/>
                      <a:gd name="connsiteY11" fmla="*/ 4197492 h 6307645"/>
                      <a:gd name="connsiteX12" fmla="*/ 2687586 w 13663209"/>
                      <a:gd name="connsiteY12" fmla="*/ 4197493 h 6307645"/>
                      <a:gd name="connsiteX13" fmla="*/ 2687586 w 13663209"/>
                      <a:gd name="connsiteY13" fmla="*/ 6260754 h 6307645"/>
                      <a:gd name="connsiteX14" fmla="*/ 86913 w 13663209"/>
                      <a:gd name="connsiteY14" fmla="*/ 6287285 h 6307645"/>
                      <a:gd name="connsiteX15" fmla="*/ 1235776 w 13663209"/>
                      <a:gd name="connsiteY15"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7333287 w 13663209"/>
                      <a:gd name="connsiteY8" fmla="*/ 6263952 h 6307645"/>
                      <a:gd name="connsiteX9" fmla="*/ 3437863 w 13663209"/>
                      <a:gd name="connsiteY9" fmla="*/ 6307645 h 6307645"/>
                      <a:gd name="connsiteX10" fmla="*/ 3461308 w 13663209"/>
                      <a:gd name="connsiteY10" fmla="*/ 4197492 h 6307645"/>
                      <a:gd name="connsiteX11" fmla="*/ 2687586 w 13663209"/>
                      <a:gd name="connsiteY11" fmla="*/ 4197493 h 6307645"/>
                      <a:gd name="connsiteX12" fmla="*/ 2687586 w 13663209"/>
                      <a:gd name="connsiteY12" fmla="*/ 6260754 h 6307645"/>
                      <a:gd name="connsiteX13" fmla="*/ 86913 w 13663209"/>
                      <a:gd name="connsiteY13" fmla="*/ 6287285 h 6307645"/>
                      <a:gd name="connsiteX14" fmla="*/ 1235776 w 13663209"/>
                      <a:gd name="connsiteY14"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7333287 w 13663209"/>
                      <a:gd name="connsiteY7" fmla="*/ 6263952 h 6307645"/>
                      <a:gd name="connsiteX8" fmla="*/ 3437863 w 13663209"/>
                      <a:gd name="connsiteY8" fmla="*/ 6307645 h 6307645"/>
                      <a:gd name="connsiteX9" fmla="*/ 3461308 w 13663209"/>
                      <a:gd name="connsiteY9" fmla="*/ 4197492 h 6307645"/>
                      <a:gd name="connsiteX10" fmla="*/ 2687586 w 13663209"/>
                      <a:gd name="connsiteY10" fmla="*/ 4197493 h 6307645"/>
                      <a:gd name="connsiteX11" fmla="*/ 2687586 w 13663209"/>
                      <a:gd name="connsiteY11" fmla="*/ 6260754 h 6307645"/>
                      <a:gd name="connsiteX12" fmla="*/ 86913 w 13663209"/>
                      <a:gd name="connsiteY12" fmla="*/ 6287285 h 6307645"/>
                      <a:gd name="connsiteX13" fmla="*/ 1235776 w 13663209"/>
                      <a:gd name="connsiteY13"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7333287 w 13663209"/>
                      <a:gd name="connsiteY6" fmla="*/ 6263952 h 6307645"/>
                      <a:gd name="connsiteX7" fmla="*/ 3437863 w 13663209"/>
                      <a:gd name="connsiteY7" fmla="*/ 6307645 h 6307645"/>
                      <a:gd name="connsiteX8" fmla="*/ 3461308 w 13663209"/>
                      <a:gd name="connsiteY8" fmla="*/ 4197492 h 6307645"/>
                      <a:gd name="connsiteX9" fmla="*/ 2687586 w 13663209"/>
                      <a:gd name="connsiteY9" fmla="*/ 4197493 h 6307645"/>
                      <a:gd name="connsiteX10" fmla="*/ 2687586 w 13663209"/>
                      <a:gd name="connsiteY10" fmla="*/ 6260754 h 6307645"/>
                      <a:gd name="connsiteX11" fmla="*/ 86913 w 13663209"/>
                      <a:gd name="connsiteY11" fmla="*/ 6287285 h 6307645"/>
                      <a:gd name="connsiteX12" fmla="*/ 1235776 w 13663209"/>
                      <a:gd name="connsiteY12" fmla="*/ 1618416 h 6307645"/>
                      <a:gd name="connsiteX0" fmla="*/ 1235776 w 12253617"/>
                      <a:gd name="connsiteY0" fmla="*/ 1618416 h 6307645"/>
                      <a:gd name="connsiteX1" fmla="*/ 4446047 w 12253617"/>
                      <a:gd name="connsiteY1" fmla="*/ 24077 h 6307645"/>
                      <a:gd name="connsiteX2" fmla="*/ 6814109 w 12253617"/>
                      <a:gd name="connsiteY2" fmla="*/ 4994661 h 6307645"/>
                      <a:gd name="connsiteX3" fmla="*/ 9275954 w 12253617"/>
                      <a:gd name="connsiteY3" fmla="*/ 631 h 6307645"/>
                      <a:gd name="connsiteX4" fmla="*/ 12253617 w 12253617"/>
                      <a:gd name="connsiteY4" fmla="*/ 1407400 h 6307645"/>
                      <a:gd name="connsiteX5" fmla="*/ 7333287 w 12253617"/>
                      <a:gd name="connsiteY5" fmla="*/ 6263952 h 6307645"/>
                      <a:gd name="connsiteX6" fmla="*/ 3437863 w 12253617"/>
                      <a:gd name="connsiteY6" fmla="*/ 6307645 h 6307645"/>
                      <a:gd name="connsiteX7" fmla="*/ 3461308 w 12253617"/>
                      <a:gd name="connsiteY7" fmla="*/ 4197492 h 6307645"/>
                      <a:gd name="connsiteX8" fmla="*/ 2687586 w 12253617"/>
                      <a:gd name="connsiteY8" fmla="*/ 4197493 h 6307645"/>
                      <a:gd name="connsiteX9" fmla="*/ 2687586 w 12253617"/>
                      <a:gd name="connsiteY9" fmla="*/ 6260754 h 6307645"/>
                      <a:gd name="connsiteX10" fmla="*/ 86913 w 12253617"/>
                      <a:gd name="connsiteY10" fmla="*/ 6287285 h 6307645"/>
                      <a:gd name="connsiteX11" fmla="*/ 1235776 w 12253617"/>
                      <a:gd name="connsiteY11" fmla="*/ 1618416 h 6307645"/>
                      <a:gd name="connsiteX0" fmla="*/ 1235776 w 12253617"/>
                      <a:gd name="connsiteY0" fmla="*/ 1618416 h 6307645"/>
                      <a:gd name="connsiteX1" fmla="*/ 4446047 w 12253617"/>
                      <a:gd name="connsiteY1" fmla="*/ 24077 h 6307645"/>
                      <a:gd name="connsiteX2" fmla="*/ 6814109 w 12253617"/>
                      <a:gd name="connsiteY2" fmla="*/ 4994661 h 6307645"/>
                      <a:gd name="connsiteX3" fmla="*/ 9275954 w 12253617"/>
                      <a:gd name="connsiteY3" fmla="*/ 631 h 6307645"/>
                      <a:gd name="connsiteX4" fmla="*/ 12253617 w 12253617"/>
                      <a:gd name="connsiteY4" fmla="*/ 1407400 h 6307645"/>
                      <a:gd name="connsiteX5" fmla="*/ 7418397 w 12253617"/>
                      <a:gd name="connsiteY5" fmla="*/ 6307645 h 6307645"/>
                      <a:gd name="connsiteX6" fmla="*/ 3437863 w 12253617"/>
                      <a:gd name="connsiteY6" fmla="*/ 6307645 h 6307645"/>
                      <a:gd name="connsiteX7" fmla="*/ 3461308 w 12253617"/>
                      <a:gd name="connsiteY7" fmla="*/ 4197492 h 6307645"/>
                      <a:gd name="connsiteX8" fmla="*/ 2687586 w 12253617"/>
                      <a:gd name="connsiteY8" fmla="*/ 4197493 h 6307645"/>
                      <a:gd name="connsiteX9" fmla="*/ 2687586 w 12253617"/>
                      <a:gd name="connsiteY9" fmla="*/ 6260754 h 6307645"/>
                      <a:gd name="connsiteX10" fmla="*/ 86913 w 12253617"/>
                      <a:gd name="connsiteY10" fmla="*/ 6287285 h 6307645"/>
                      <a:gd name="connsiteX11" fmla="*/ 1235776 w 12253617"/>
                      <a:gd name="connsiteY11" fmla="*/ 1618416 h 6307645"/>
                      <a:gd name="connsiteX0" fmla="*/ 1235776 w 12253617"/>
                      <a:gd name="connsiteY0" fmla="*/ 1618416 h 6307645"/>
                      <a:gd name="connsiteX1" fmla="*/ 4446047 w 12253617"/>
                      <a:gd name="connsiteY1" fmla="*/ 24077 h 6307645"/>
                      <a:gd name="connsiteX2" fmla="*/ 6814109 w 12253617"/>
                      <a:gd name="connsiteY2" fmla="*/ 4994661 h 6307645"/>
                      <a:gd name="connsiteX3" fmla="*/ 9275954 w 12253617"/>
                      <a:gd name="connsiteY3" fmla="*/ 631 h 6307645"/>
                      <a:gd name="connsiteX4" fmla="*/ 12253617 w 12253617"/>
                      <a:gd name="connsiteY4" fmla="*/ 1407400 h 6307645"/>
                      <a:gd name="connsiteX5" fmla="*/ 7418397 w 12253617"/>
                      <a:gd name="connsiteY5" fmla="*/ 6307645 h 6307645"/>
                      <a:gd name="connsiteX6" fmla="*/ 3437863 w 12253617"/>
                      <a:gd name="connsiteY6" fmla="*/ 6307645 h 6307645"/>
                      <a:gd name="connsiteX7" fmla="*/ 3461308 w 12253617"/>
                      <a:gd name="connsiteY7" fmla="*/ 4197492 h 6307645"/>
                      <a:gd name="connsiteX8" fmla="*/ 2687586 w 12253617"/>
                      <a:gd name="connsiteY8" fmla="*/ 4197493 h 6307645"/>
                      <a:gd name="connsiteX9" fmla="*/ 2687586 w 12253617"/>
                      <a:gd name="connsiteY9" fmla="*/ 6260754 h 6307645"/>
                      <a:gd name="connsiteX10" fmla="*/ 86913 w 12253617"/>
                      <a:gd name="connsiteY10" fmla="*/ 6287285 h 6307645"/>
                      <a:gd name="connsiteX11" fmla="*/ 1235776 w 12253617"/>
                      <a:gd name="connsiteY11" fmla="*/ 1618416 h 6307645"/>
                      <a:gd name="connsiteX0" fmla="*/ 1235776 w 12253617"/>
                      <a:gd name="connsiteY0" fmla="*/ 1627152 h 6316381"/>
                      <a:gd name="connsiteX1" fmla="*/ 4446047 w 12253617"/>
                      <a:gd name="connsiteY1" fmla="*/ 32813 h 6316381"/>
                      <a:gd name="connsiteX2" fmla="*/ 6814109 w 12253617"/>
                      <a:gd name="connsiteY2" fmla="*/ 5003397 h 6316381"/>
                      <a:gd name="connsiteX3" fmla="*/ 9275954 w 12253617"/>
                      <a:gd name="connsiteY3" fmla="*/ 9367 h 6316381"/>
                      <a:gd name="connsiteX4" fmla="*/ 12253617 w 12253617"/>
                      <a:gd name="connsiteY4" fmla="*/ 1416136 h 6316381"/>
                      <a:gd name="connsiteX5" fmla="*/ 7418397 w 12253617"/>
                      <a:gd name="connsiteY5" fmla="*/ 6316381 h 6316381"/>
                      <a:gd name="connsiteX6" fmla="*/ 3437863 w 12253617"/>
                      <a:gd name="connsiteY6" fmla="*/ 6316381 h 6316381"/>
                      <a:gd name="connsiteX7" fmla="*/ 3461308 w 12253617"/>
                      <a:gd name="connsiteY7" fmla="*/ 4206228 h 6316381"/>
                      <a:gd name="connsiteX8" fmla="*/ 2687586 w 12253617"/>
                      <a:gd name="connsiteY8" fmla="*/ 4206229 h 6316381"/>
                      <a:gd name="connsiteX9" fmla="*/ 2687586 w 12253617"/>
                      <a:gd name="connsiteY9" fmla="*/ 6269490 h 6316381"/>
                      <a:gd name="connsiteX10" fmla="*/ 86913 w 12253617"/>
                      <a:gd name="connsiteY10" fmla="*/ 6296021 h 6316381"/>
                      <a:gd name="connsiteX11" fmla="*/ 1235776 w 12253617"/>
                      <a:gd name="connsiteY11" fmla="*/ 1627152 h 6316381"/>
                      <a:gd name="connsiteX0" fmla="*/ 1235776 w 12253617"/>
                      <a:gd name="connsiteY0" fmla="*/ 1619906 h 6309135"/>
                      <a:gd name="connsiteX1" fmla="*/ 4446047 w 12253617"/>
                      <a:gd name="connsiteY1" fmla="*/ 25567 h 6309135"/>
                      <a:gd name="connsiteX2" fmla="*/ 6814109 w 12253617"/>
                      <a:gd name="connsiteY2" fmla="*/ 4996151 h 6309135"/>
                      <a:gd name="connsiteX3" fmla="*/ 9275954 w 12253617"/>
                      <a:gd name="connsiteY3" fmla="*/ 2121 h 6309135"/>
                      <a:gd name="connsiteX4" fmla="*/ 12253617 w 12253617"/>
                      <a:gd name="connsiteY4" fmla="*/ 1408890 h 6309135"/>
                      <a:gd name="connsiteX5" fmla="*/ 7418397 w 12253617"/>
                      <a:gd name="connsiteY5" fmla="*/ 6309135 h 6309135"/>
                      <a:gd name="connsiteX6" fmla="*/ 3437863 w 12253617"/>
                      <a:gd name="connsiteY6" fmla="*/ 6309135 h 6309135"/>
                      <a:gd name="connsiteX7" fmla="*/ 3461308 w 12253617"/>
                      <a:gd name="connsiteY7" fmla="*/ 4198982 h 6309135"/>
                      <a:gd name="connsiteX8" fmla="*/ 2687586 w 12253617"/>
                      <a:gd name="connsiteY8" fmla="*/ 4198983 h 6309135"/>
                      <a:gd name="connsiteX9" fmla="*/ 2687586 w 12253617"/>
                      <a:gd name="connsiteY9" fmla="*/ 6262244 h 6309135"/>
                      <a:gd name="connsiteX10" fmla="*/ 86913 w 12253617"/>
                      <a:gd name="connsiteY10" fmla="*/ 6288775 h 6309135"/>
                      <a:gd name="connsiteX11" fmla="*/ 1235776 w 12253617"/>
                      <a:gd name="connsiteY11" fmla="*/ 1619906 h 6309135"/>
                      <a:gd name="connsiteX0" fmla="*/ 1235776 w 12253617"/>
                      <a:gd name="connsiteY0" fmla="*/ 1619905 h 6309134"/>
                      <a:gd name="connsiteX1" fmla="*/ 4446047 w 12253617"/>
                      <a:gd name="connsiteY1" fmla="*/ 25566 h 6309134"/>
                      <a:gd name="connsiteX2" fmla="*/ 6814109 w 12253617"/>
                      <a:gd name="connsiteY2" fmla="*/ 4996150 h 6309134"/>
                      <a:gd name="connsiteX3" fmla="*/ 9275954 w 12253617"/>
                      <a:gd name="connsiteY3" fmla="*/ 2120 h 6309134"/>
                      <a:gd name="connsiteX4" fmla="*/ 12253617 w 12253617"/>
                      <a:gd name="connsiteY4" fmla="*/ 1408889 h 6309134"/>
                      <a:gd name="connsiteX5" fmla="*/ 7418397 w 12253617"/>
                      <a:gd name="connsiteY5" fmla="*/ 6309134 h 6309134"/>
                      <a:gd name="connsiteX6" fmla="*/ 3437863 w 12253617"/>
                      <a:gd name="connsiteY6" fmla="*/ 6309134 h 6309134"/>
                      <a:gd name="connsiteX7" fmla="*/ 3461308 w 12253617"/>
                      <a:gd name="connsiteY7" fmla="*/ 4198981 h 6309134"/>
                      <a:gd name="connsiteX8" fmla="*/ 2687586 w 12253617"/>
                      <a:gd name="connsiteY8" fmla="*/ 4198982 h 6309134"/>
                      <a:gd name="connsiteX9" fmla="*/ 2687586 w 12253617"/>
                      <a:gd name="connsiteY9" fmla="*/ 6262243 h 6309134"/>
                      <a:gd name="connsiteX10" fmla="*/ 86913 w 12253617"/>
                      <a:gd name="connsiteY10" fmla="*/ 6288774 h 6309134"/>
                      <a:gd name="connsiteX11" fmla="*/ 1235776 w 12253617"/>
                      <a:gd name="connsiteY11" fmla="*/ 1619905 h 6309134"/>
                      <a:gd name="connsiteX0" fmla="*/ 1235776 w 12168508"/>
                      <a:gd name="connsiteY0" fmla="*/ 1620410 h 6309639"/>
                      <a:gd name="connsiteX1" fmla="*/ 4446047 w 12168508"/>
                      <a:gd name="connsiteY1" fmla="*/ 26071 h 6309639"/>
                      <a:gd name="connsiteX2" fmla="*/ 6814109 w 12168508"/>
                      <a:gd name="connsiteY2" fmla="*/ 4996655 h 6309639"/>
                      <a:gd name="connsiteX3" fmla="*/ 9275954 w 12168508"/>
                      <a:gd name="connsiteY3" fmla="*/ 2625 h 6309639"/>
                      <a:gd name="connsiteX4" fmla="*/ 12168508 w 12168508"/>
                      <a:gd name="connsiteY4" fmla="*/ 1365701 h 6309639"/>
                      <a:gd name="connsiteX5" fmla="*/ 7418397 w 12168508"/>
                      <a:gd name="connsiteY5" fmla="*/ 6309639 h 6309639"/>
                      <a:gd name="connsiteX6" fmla="*/ 3437863 w 12168508"/>
                      <a:gd name="connsiteY6" fmla="*/ 6309639 h 6309639"/>
                      <a:gd name="connsiteX7" fmla="*/ 3461308 w 12168508"/>
                      <a:gd name="connsiteY7" fmla="*/ 4199486 h 6309639"/>
                      <a:gd name="connsiteX8" fmla="*/ 2687586 w 12168508"/>
                      <a:gd name="connsiteY8" fmla="*/ 4199487 h 6309639"/>
                      <a:gd name="connsiteX9" fmla="*/ 2687586 w 12168508"/>
                      <a:gd name="connsiteY9" fmla="*/ 6262748 h 6309639"/>
                      <a:gd name="connsiteX10" fmla="*/ 86913 w 12168508"/>
                      <a:gd name="connsiteY10" fmla="*/ 6289279 h 6309639"/>
                      <a:gd name="connsiteX11" fmla="*/ 1235776 w 12168508"/>
                      <a:gd name="connsiteY11" fmla="*/ 1620410 h 6309639"/>
                      <a:gd name="connsiteX0" fmla="*/ 1235776 w 12168508"/>
                      <a:gd name="connsiteY0" fmla="*/ 1620410 h 6309639"/>
                      <a:gd name="connsiteX1" fmla="*/ 4446047 w 12168508"/>
                      <a:gd name="connsiteY1" fmla="*/ 26071 h 6309639"/>
                      <a:gd name="connsiteX2" fmla="*/ 6814109 w 12168508"/>
                      <a:gd name="connsiteY2" fmla="*/ 4996655 h 6309639"/>
                      <a:gd name="connsiteX3" fmla="*/ 9275954 w 12168508"/>
                      <a:gd name="connsiteY3" fmla="*/ 2625 h 6309639"/>
                      <a:gd name="connsiteX4" fmla="*/ 12168508 w 12168508"/>
                      <a:gd name="connsiteY4" fmla="*/ 1365701 h 6309639"/>
                      <a:gd name="connsiteX5" fmla="*/ 7418397 w 12168508"/>
                      <a:gd name="connsiteY5" fmla="*/ 6309639 h 6309639"/>
                      <a:gd name="connsiteX6" fmla="*/ 3437863 w 12168508"/>
                      <a:gd name="connsiteY6" fmla="*/ 6309639 h 6309639"/>
                      <a:gd name="connsiteX7" fmla="*/ 3461308 w 12168508"/>
                      <a:gd name="connsiteY7" fmla="*/ 4199486 h 6309639"/>
                      <a:gd name="connsiteX8" fmla="*/ 2687586 w 12168508"/>
                      <a:gd name="connsiteY8" fmla="*/ 4199487 h 6309639"/>
                      <a:gd name="connsiteX9" fmla="*/ 2687586 w 12168508"/>
                      <a:gd name="connsiteY9" fmla="*/ 6262748 h 6309639"/>
                      <a:gd name="connsiteX10" fmla="*/ 86913 w 12168508"/>
                      <a:gd name="connsiteY10" fmla="*/ 6289279 h 6309639"/>
                      <a:gd name="connsiteX11" fmla="*/ 1235776 w 12168508"/>
                      <a:gd name="connsiteY11" fmla="*/ 1620410 h 6309639"/>
                      <a:gd name="connsiteX0" fmla="*/ 1235776 w 12168508"/>
                      <a:gd name="connsiteY0" fmla="*/ 1617805 h 6307034"/>
                      <a:gd name="connsiteX1" fmla="*/ 4446047 w 12168508"/>
                      <a:gd name="connsiteY1" fmla="*/ 23466 h 6307034"/>
                      <a:gd name="connsiteX2" fmla="*/ 6814109 w 12168508"/>
                      <a:gd name="connsiteY2" fmla="*/ 4994050 h 6307034"/>
                      <a:gd name="connsiteX3" fmla="*/ 9275954 w 12168508"/>
                      <a:gd name="connsiteY3" fmla="*/ 20 h 6307034"/>
                      <a:gd name="connsiteX4" fmla="*/ 12168508 w 12168508"/>
                      <a:gd name="connsiteY4" fmla="*/ 1363096 h 6307034"/>
                      <a:gd name="connsiteX5" fmla="*/ 7418397 w 12168508"/>
                      <a:gd name="connsiteY5" fmla="*/ 6307034 h 6307034"/>
                      <a:gd name="connsiteX6" fmla="*/ 3437863 w 12168508"/>
                      <a:gd name="connsiteY6" fmla="*/ 6307034 h 6307034"/>
                      <a:gd name="connsiteX7" fmla="*/ 3461308 w 12168508"/>
                      <a:gd name="connsiteY7" fmla="*/ 4196881 h 6307034"/>
                      <a:gd name="connsiteX8" fmla="*/ 2687586 w 12168508"/>
                      <a:gd name="connsiteY8" fmla="*/ 4196882 h 6307034"/>
                      <a:gd name="connsiteX9" fmla="*/ 2687586 w 12168508"/>
                      <a:gd name="connsiteY9" fmla="*/ 6260143 h 6307034"/>
                      <a:gd name="connsiteX10" fmla="*/ 86913 w 12168508"/>
                      <a:gd name="connsiteY10" fmla="*/ 6286674 h 6307034"/>
                      <a:gd name="connsiteX11" fmla="*/ 1235776 w 12168508"/>
                      <a:gd name="connsiteY11" fmla="*/ 1617805 h 6307034"/>
                      <a:gd name="connsiteX0" fmla="*/ 1376894 w 12309626"/>
                      <a:gd name="connsiteY0" fmla="*/ 1617805 h 6307034"/>
                      <a:gd name="connsiteX1" fmla="*/ 4587165 w 12309626"/>
                      <a:gd name="connsiteY1" fmla="*/ 23466 h 6307034"/>
                      <a:gd name="connsiteX2" fmla="*/ 6955227 w 12309626"/>
                      <a:gd name="connsiteY2" fmla="*/ 4994050 h 6307034"/>
                      <a:gd name="connsiteX3" fmla="*/ 9417072 w 12309626"/>
                      <a:gd name="connsiteY3" fmla="*/ 20 h 6307034"/>
                      <a:gd name="connsiteX4" fmla="*/ 12309626 w 12309626"/>
                      <a:gd name="connsiteY4" fmla="*/ 1363096 h 6307034"/>
                      <a:gd name="connsiteX5" fmla="*/ 7559515 w 12309626"/>
                      <a:gd name="connsiteY5" fmla="*/ 6307034 h 6307034"/>
                      <a:gd name="connsiteX6" fmla="*/ 3578981 w 12309626"/>
                      <a:gd name="connsiteY6" fmla="*/ 6307034 h 6307034"/>
                      <a:gd name="connsiteX7" fmla="*/ 3602426 w 12309626"/>
                      <a:gd name="connsiteY7" fmla="*/ 4196881 h 6307034"/>
                      <a:gd name="connsiteX8" fmla="*/ 2828704 w 12309626"/>
                      <a:gd name="connsiteY8" fmla="*/ 4196882 h 6307034"/>
                      <a:gd name="connsiteX9" fmla="*/ 2828704 w 12309626"/>
                      <a:gd name="connsiteY9" fmla="*/ 6260143 h 6307034"/>
                      <a:gd name="connsiteX10" fmla="*/ 79090 w 12309626"/>
                      <a:gd name="connsiteY10" fmla="*/ 6221134 h 6307034"/>
                      <a:gd name="connsiteX11" fmla="*/ 1376894 w 12309626"/>
                      <a:gd name="connsiteY11" fmla="*/ 1617805 h 6307034"/>
                      <a:gd name="connsiteX0" fmla="*/ 1417460 w 12350192"/>
                      <a:gd name="connsiteY0" fmla="*/ 1617805 h 6307034"/>
                      <a:gd name="connsiteX1" fmla="*/ 4627731 w 12350192"/>
                      <a:gd name="connsiteY1" fmla="*/ 23466 h 6307034"/>
                      <a:gd name="connsiteX2" fmla="*/ 6995793 w 12350192"/>
                      <a:gd name="connsiteY2" fmla="*/ 4994050 h 6307034"/>
                      <a:gd name="connsiteX3" fmla="*/ 9457638 w 12350192"/>
                      <a:gd name="connsiteY3" fmla="*/ 20 h 6307034"/>
                      <a:gd name="connsiteX4" fmla="*/ 12350192 w 12350192"/>
                      <a:gd name="connsiteY4" fmla="*/ 1363096 h 6307034"/>
                      <a:gd name="connsiteX5" fmla="*/ 7600081 w 12350192"/>
                      <a:gd name="connsiteY5" fmla="*/ 6307034 h 6307034"/>
                      <a:gd name="connsiteX6" fmla="*/ 3619547 w 12350192"/>
                      <a:gd name="connsiteY6" fmla="*/ 6307034 h 6307034"/>
                      <a:gd name="connsiteX7" fmla="*/ 3642992 w 12350192"/>
                      <a:gd name="connsiteY7" fmla="*/ 4196881 h 6307034"/>
                      <a:gd name="connsiteX8" fmla="*/ 2869270 w 12350192"/>
                      <a:gd name="connsiteY8" fmla="*/ 4196882 h 6307034"/>
                      <a:gd name="connsiteX9" fmla="*/ 2869270 w 12350192"/>
                      <a:gd name="connsiteY9" fmla="*/ 6260143 h 6307034"/>
                      <a:gd name="connsiteX10" fmla="*/ 77102 w 12350192"/>
                      <a:gd name="connsiteY10" fmla="*/ 6286674 h 6307034"/>
                      <a:gd name="connsiteX11" fmla="*/ 1417460 w 12350192"/>
                      <a:gd name="connsiteY11" fmla="*/ 1617805 h 6307034"/>
                      <a:gd name="connsiteX0" fmla="*/ 1417460 w 12350192"/>
                      <a:gd name="connsiteY0" fmla="*/ 1617805 h 6307034"/>
                      <a:gd name="connsiteX1" fmla="*/ 4627731 w 12350192"/>
                      <a:gd name="connsiteY1" fmla="*/ 23466 h 6307034"/>
                      <a:gd name="connsiteX2" fmla="*/ 6995793 w 12350192"/>
                      <a:gd name="connsiteY2" fmla="*/ 4994050 h 6307034"/>
                      <a:gd name="connsiteX3" fmla="*/ 9457638 w 12350192"/>
                      <a:gd name="connsiteY3" fmla="*/ 20 h 6307034"/>
                      <a:gd name="connsiteX4" fmla="*/ 12350192 w 12350192"/>
                      <a:gd name="connsiteY4" fmla="*/ 1363096 h 6307034"/>
                      <a:gd name="connsiteX5" fmla="*/ 7600081 w 12350192"/>
                      <a:gd name="connsiteY5" fmla="*/ 6307034 h 6307034"/>
                      <a:gd name="connsiteX6" fmla="*/ 3619547 w 12350192"/>
                      <a:gd name="connsiteY6" fmla="*/ 6307034 h 6307034"/>
                      <a:gd name="connsiteX7" fmla="*/ 3642992 w 12350192"/>
                      <a:gd name="connsiteY7" fmla="*/ 4196881 h 6307034"/>
                      <a:gd name="connsiteX8" fmla="*/ 2869270 w 12350192"/>
                      <a:gd name="connsiteY8" fmla="*/ 4196882 h 6307034"/>
                      <a:gd name="connsiteX9" fmla="*/ 2953259 w 12350192"/>
                      <a:gd name="connsiteY9" fmla="*/ 6265891 h 6307034"/>
                      <a:gd name="connsiteX10" fmla="*/ 77102 w 12350192"/>
                      <a:gd name="connsiteY10" fmla="*/ 6286674 h 6307034"/>
                      <a:gd name="connsiteX11" fmla="*/ 1417460 w 12350192"/>
                      <a:gd name="connsiteY11" fmla="*/ 1617805 h 6307034"/>
                      <a:gd name="connsiteX0" fmla="*/ 1417460 w 12350192"/>
                      <a:gd name="connsiteY0" fmla="*/ 1617805 h 6307034"/>
                      <a:gd name="connsiteX1" fmla="*/ 4627731 w 12350192"/>
                      <a:gd name="connsiteY1" fmla="*/ 23466 h 6307034"/>
                      <a:gd name="connsiteX2" fmla="*/ 6995793 w 12350192"/>
                      <a:gd name="connsiteY2" fmla="*/ 4994050 h 6307034"/>
                      <a:gd name="connsiteX3" fmla="*/ 9457638 w 12350192"/>
                      <a:gd name="connsiteY3" fmla="*/ 20 h 6307034"/>
                      <a:gd name="connsiteX4" fmla="*/ 12350192 w 12350192"/>
                      <a:gd name="connsiteY4" fmla="*/ 1363096 h 6307034"/>
                      <a:gd name="connsiteX5" fmla="*/ 7600081 w 12350192"/>
                      <a:gd name="connsiteY5" fmla="*/ 6307034 h 6307034"/>
                      <a:gd name="connsiteX6" fmla="*/ 3619547 w 12350192"/>
                      <a:gd name="connsiteY6" fmla="*/ 6307034 h 6307034"/>
                      <a:gd name="connsiteX7" fmla="*/ 3642992 w 12350192"/>
                      <a:gd name="connsiteY7" fmla="*/ 4196881 h 6307034"/>
                      <a:gd name="connsiteX8" fmla="*/ 2869270 w 12350192"/>
                      <a:gd name="connsiteY8" fmla="*/ 4196882 h 6307034"/>
                      <a:gd name="connsiteX9" fmla="*/ 2953259 w 12350192"/>
                      <a:gd name="connsiteY9" fmla="*/ 6254393 h 6307034"/>
                      <a:gd name="connsiteX10" fmla="*/ 77102 w 12350192"/>
                      <a:gd name="connsiteY10" fmla="*/ 6286674 h 6307034"/>
                      <a:gd name="connsiteX11" fmla="*/ 1417460 w 12350192"/>
                      <a:gd name="connsiteY11" fmla="*/ 1617805 h 6307034"/>
                      <a:gd name="connsiteX0" fmla="*/ 1432418 w 12365150"/>
                      <a:gd name="connsiteY0" fmla="*/ 1617805 h 6307034"/>
                      <a:gd name="connsiteX1" fmla="*/ 4642689 w 12365150"/>
                      <a:gd name="connsiteY1" fmla="*/ 23466 h 6307034"/>
                      <a:gd name="connsiteX2" fmla="*/ 7010751 w 12365150"/>
                      <a:gd name="connsiteY2" fmla="*/ 4994050 h 6307034"/>
                      <a:gd name="connsiteX3" fmla="*/ 9472596 w 12365150"/>
                      <a:gd name="connsiteY3" fmla="*/ 20 h 6307034"/>
                      <a:gd name="connsiteX4" fmla="*/ 12365150 w 12365150"/>
                      <a:gd name="connsiteY4" fmla="*/ 1363096 h 6307034"/>
                      <a:gd name="connsiteX5" fmla="*/ 7615039 w 12365150"/>
                      <a:gd name="connsiteY5" fmla="*/ 6307034 h 6307034"/>
                      <a:gd name="connsiteX6" fmla="*/ 3634505 w 12365150"/>
                      <a:gd name="connsiteY6" fmla="*/ 6307034 h 6307034"/>
                      <a:gd name="connsiteX7" fmla="*/ 3657950 w 12365150"/>
                      <a:gd name="connsiteY7" fmla="*/ 4196881 h 6307034"/>
                      <a:gd name="connsiteX8" fmla="*/ 2884228 w 12365150"/>
                      <a:gd name="connsiteY8" fmla="*/ 4196882 h 6307034"/>
                      <a:gd name="connsiteX9" fmla="*/ 2968217 w 12365150"/>
                      <a:gd name="connsiteY9" fmla="*/ 6254393 h 6307034"/>
                      <a:gd name="connsiteX10" fmla="*/ 76395 w 12365150"/>
                      <a:gd name="connsiteY10" fmla="*/ 6278632 h 6307034"/>
                      <a:gd name="connsiteX11" fmla="*/ 1432418 w 12365150"/>
                      <a:gd name="connsiteY11" fmla="*/ 1617805 h 6307034"/>
                      <a:gd name="connsiteX0" fmla="*/ 1428679 w 12361411"/>
                      <a:gd name="connsiteY0" fmla="*/ 1617805 h 6307034"/>
                      <a:gd name="connsiteX1" fmla="*/ 4638950 w 12361411"/>
                      <a:gd name="connsiteY1" fmla="*/ 23466 h 6307034"/>
                      <a:gd name="connsiteX2" fmla="*/ 7007012 w 12361411"/>
                      <a:gd name="connsiteY2" fmla="*/ 4994050 h 6307034"/>
                      <a:gd name="connsiteX3" fmla="*/ 9468857 w 12361411"/>
                      <a:gd name="connsiteY3" fmla="*/ 20 h 6307034"/>
                      <a:gd name="connsiteX4" fmla="*/ 12361411 w 12361411"/>
                      <a:gd name="connsiteY4" fmla="*/ 1363096 h 6307034"/>
                      <a:gd name="connsiteX5" fmla="*/ 7611300 w 12361411"/>
                      <a:gd name="connsiteY5" fmla="*/ 6307034 h 6307034"/>
                      <a:gd name="connsiteX6" fmla="*/ 3630766 w 12361411"/>
                      <a:gd name="connsiteY6" fmla="*/ 6307034 h 6307034"/>
                      <a:gd name="connsiteX7" fmla="*/ 3654211 w 12361411"/>
                      <a:gd name="connsiteY7" fmla="*/ 4196881 h 6307034"/>
                      <a:gd name="connsiteX8" fmla="*/ 2880489 w 12361411"/>
                      <a:gd name="connsiteY8" fmla="*/ 4196882 h 6307034"/>
                      <a:gd name="connsiteX9" fmla="*/ 2964478 w 12361411"/>
                      <a:gd name="connsiteY9" fmla="*/ 6254393 h 6307034"/>
                      <a:gd name="connsiteX10" fmla="*/ 76572 w 12361411"/>
                      <a:gd name="connsiteY10" fmla="*/ 6270590 h 6307034"/>
                      <a:gd name="connsiteX11" fmla="*/ 1428679 w 12361411"/>
                      <a:gd name="connsiteY11" fmla="*/ 1617805 h 6307034"/>
                      <a:gd name="connsiteX0" fmla="*/ 1447387 w 12380119"/>
                      <a:gd name="connsiteY0" fmla="*/ 1617805 h 6307034"/>
                      <a:gd name="connsiteX1" fmla="*/ 4657658 w 12380119"/>
                      <a:gd name="connsiteY1" fmla="*/ 23466 h 6307034"/>
                      <a:gd name="connsiteX2" fmla="*/ 7025720 w 12380119"/>
                      <a:gd name="connsiteY2" fmla="*/ 4994050 h 6307034"/>
                      <a:gd name="connsiteX3" fmla="*/ 9487565 w 12380119"/>
                      <a:gd name="connsiteY3" fmla="*/ 20 h 6307034"/>
                      <a:gd name="connsiteX4" fmla="*/ 12380119 w 12380119"/>
                      <a:gd name="connsiteY4" fmla="*/ 1363096 h 6307034"/>
                      <a:gd name="connsiteX5" fmla="*/ 7630008 w 12380119"/>
                      <a:gd name="connsiteY5" fmla="*/ 6307034 h 6307034"/>
                      <a:gd name="connsiteX6" fmla="*/ 3649474 w 12380119"/>
                      <a:gd name="connsiteY6" fmla="*/ 6307034 h 6307034"/>
                      <a:gd name="connsiteX7" fmla="*/ 3672919 w 12380119"/>
                      <a:gd name="connsiteY7" fmla="*/ 4196881 h 6307034"/>
                      <a:gd name="connsiteX8" fmla="*/ 2899197 w 12380119"/>
                      <a:gd name="connsiteY8" fmla="*/ 4196882 h 6307034"/>
                      <a:gd name="connsiteX9" fmla="*/ 2983186 w 12380119"/>
                      <a:gd name="connsiteY9" fmla="*/ 6254393 h 6307034"/>
                      <a:gd name="connsiteX10" fmla="*/ 75700 w 12380119"/>
                      <a:gd name="connsiteY10" fmla="*/ 6266569 h 6307034"/>
                      <a:gd name="connsiteX11" fmla="*/ 1447387 w 12380119"/>
                      <a:gd name="connsiteY11" fmla="*/ 1617805 h 6307034"/>
                      <a:gd name="connsiteX0" fmla="*/ 1447388 w 12380120"/>
                      <a:gd name="connsiteY0" fmla="*/ 1617805 h 6307034"/>
                      <a:gd name="connsiteX1" fmla="*/ 4657659 w 12380120"/>
                      <a:gd name="connsiteY1" fmla="*/ 23466 h 6307034"/>
                      <a:gd name="connsiteX2" fmla="*/ 7025721 w 12380120"/>
                      <a:gd name="connsiteY2" fmla="*/ 4994050 h 6307034"/>
                      <a:gd name="connsiteX3" fmla="*/ 9487566 w 12380120"/>
                      <a:gd name="connsiteY3" fmla="*/ 20 h 6307034"/>
                      <a:gd name="connsiteX4" fmla="*/ 12380120 w 12380120"/>
                      <a:gd name="connsiteY4" fmla="*/ 1363096 h 6307034"/>
                      <a:gd name="connsiteX5" fmla="*/ 7630009 w 12380120"/>
                      <a:gd name="connsiteY5" fmla="*/ 6307034 h 6307034"/>
                      <a:gd name="connsiteX6" fmla="*/ 3649475 w 12380120"/>
                      <a:gd name="connsiteY6" fmla="*/ 6307034 h 6307034"/>
                      <a:gd name="connsiteX7" fmla="*/ 3672920 w 12380120"/>
                      <a:gd name="connsiteY7" fmla="*/ 4196881 h 6307034"/>
                      <a:gd name="connsiteX8" fmla="*/ 2899198 w 12380120"/>
                      <a:gd name="connsiteY8" fmla="*/ 4196882 h 6307034"/>
                      <a:gd name="connsiteX9" fmla="*/ 2979271 w 12380120"/>
                      <a:gd name="connsiteY9" fmla="*/ 6258414 h 6307034"/>
                      <a:gd name="connsiteX10" fmla="*/ 75701 w 12380120"/>
                      <a:gd name="connsiteY10" fmla="*/ 6266569 h 6307034"/>
                      <a:gd name="connsiteX11" fmla="*/ 1447388 w 12380120"/>
                      <a:gd name="connsiteY11" fmla="*/ 1617805 h 6307034"/>
                      <a:gd name="connsiteX0" fmla="*/ 1447388 w 12380120"/>
                      <a:gd name="connsiteY0" fmla="*/ 1617805 h 6307034"/>
                      <a:gd name="connsiteX1" fmla="*/ 4657659 w 12380120"/>
                      <a:gd name="connsiteY1" fmla="*/ 23466 h 6307034"/>
                      <a:gd name="connsiteX2" fmla="*/ 7025721 w 12380120"/>
                      <a:gd name="connsiteY2" fmla="*/ 4994050 h 6307034"/>
                      <a:gd name="connsiteX3" fmla="*/ 9487566 w 12380120"/>
                      <a:gd name="connsiteY3" fmla="*/ 20 h 6307034"/>
                      <a:gd name="connsiteX4" fmla="*/ 12380120 w 12380120"/>
                      <a:gd name="connsiteY4" fmla="*/ 1363096 h 6307034"/>
                      <a:gd name="connsiteX5" fmla="*/ 7630009 w 12380120"/>
                      <a:gd name="connsiteY5" fmla="*/ 6307034 h 6307034"/>
                      <a:gd name="connsiteX6" fmla="*/ 3649475 w 12380120"/>
                      <a:gd name="connsiteY6" fmla="*/ 6307034 h 6307034"/>
                      <a:gd name="connsiteX7" fmla="*/ 3672920 w 12380120"/>
                      <a:gd name="connsiteY7" fmla="*/ 4196881 h 6307034"/>
                      <a:gd name="connsiteX8" fmla="*/ 2899198 w 12380120"/>
                      <a:gd name="connsiteY8" fmla="*/ 4196882 h 6307034"/>
                      <a:gd name="connsiteX9" fmla="*/ 2994936 w 12380120"/>
                      <a:gd name="connsiteY9" fmla="*/ 6246351 h 6307034"/>
                      <a:gd name="connsiteX10" fmla="*/ 75701 w 12380120"/>
                      <a:gd name="connsiteY10" fmla="*/ 6266569 h 6307034"/>
                      <a:gd name="connsiteX11" fmla="*/ 1447388 w 12380120"/>
                      <a:gd name="connsiteY11" fmla="*/ 1617805 h 6307034"/>
                      <a:gd name="connsiteX0" fmla="*/ 1447388 w 12380120"/>
                      <a:gd name="connsiteY0" fmla="*/ 1617805 h 6307034"/>
                      <a:gd name="connsiteX1" fmla="*/ 4657659 w 12380120"/>
                      <a:gd name="connsiteY1" fmla="*/ 23466 h 6307034"/>
                      <a:gd name="connsiteX2" fmla="*/ 7025721 w 12380120"/>
                      <a:gd name="connsiteY2" fmla="*/ 4994050 h 6307034"/>
                      <a:gd name="connsiteX3" fmla="*/ 9487566 w 12380120"/>
                      <a:gd name="connsiteY3" fmla="*/ 20 h 6307034"/>
                      <a:gd name="connsiteX4" fmla="*/ 12380120 w 12380120"/>
                      <a:gd name="connsiteY4" fmla="*/ 1363096 h 6307034"/>
                      <a:gd name="connsiteX5" fmla="*/ 7630009 w 12380120"/>
                      <a:gd name="connsiteY5" fmla="*/ 6307034 h 6307034"/>
                      <a:gd name="connsiteX6" fmla="*/ 3649475 w 12380120"/>
                      <a:gd name="connsiteY6" fmla="*/ 6307034 h 6307034"/>
                      <a:gd name="connsiteX7" fmla="*/ 3672920 w 12380120"/>
                      <a:gd name="connsiteY7" fmla="*/ 4196881 h 6307034"/>
                      <a:gd name="connsiteX8" fmla="*/ 2899198 w 12380120"/>
                      <a:gd name="connsiteY8" fmla="*/ 4196882 h 6307034"/>
                      <a:gd name="connsiteX9" fmla="*/ 2994936 w 12380120"/>
                      <a:gd name="connsiteY9" fmla="*/ 6246351 h 6307034"/>
                      <a:gd name="connsiteX10" fmla="*/ 75701 w 12380120"/>
                      <a:gd name="connsiteY10" fmla="*/ 6254506 h 6307034"/>
                      <a:gd name="connsiteX11" fmla="*/ 1447388 w 12380120"/>
                      <a:gd name="connsiteY11" fmla="*/ 1617805 h 6307034"/>
                      <a:gd name="connsiteX0" fmla="*/ 1376277 w 12309009"/>
                      <a:gd name="connsiteY0" fmla="*/ 1617805 h 6307034"/>
                      <a:gd name="connsiteX1" fmla="*/ 4586548 w 12309009"/>
                      <a:gd name="connsiteY1" fmla="*/ 23466 h 6307034"/>
                      <a:gd name="connsiteX2" fmla="*/ 6954610 w 12309009"/>
                      <a:gd name="connsiteY2" fmla="*/ 4994050 h 6307034"/>
                      <a:gd name="connsiteX3" fmla="*/ 9416455 w 12309009"/>
                      <a:gd name="connsiteY3" fmla="*/ 20 h 6307034"/>
                      <a:gd name="connsiteX4" fmla="*/ 12309009 w 12309009"/>
                      <a:gd name="connsiteY4" fmla="*/ 1363096 h 6307034"/>
                      <a:gd name="connsiteX5" fmla="*/ 7558898 w 12309009"/>
                      <a:gd name="connsiteY5" fmla="*/ 6307034 h 6307034"/>
                      <a:gd name="connsiteX6" fmla="*/ 3578364 w 12309009"/>
                      <a:gd name="connsiteY6" fmla="*/ 6307034 h 6307034"/>
                      <a:gd name="connsiteX7" fmla="*/ 3601809 w 12309009"/>
                      <a:gd name="connsiteY7" fmla="*/ 4196881 h 6307034"/>
                      <a:gd name="connsiteX8" fmla="*/ 2828087 w 12309009"/>
                      <a:gd name="connsiteY8" fmla="*/ 4196882 h 6307034"/>
                      <a:gd name="connsiteX9" fmla="*/ 2923825 w 12309009"/>
                      <a:gd name="connsiteY9" fmla="*/ 6246351 h 6307034"/>
                      <a:gd name="connsiteX10" fmla="*/ 4590 w 12309009"/>
                      <a:gd name="connsiteY10" fmla="*/ 6254506 h 6307034"/>
                      <a:gd name="connsiteX11" fmla="*/ 1376277 w 12309009"/>
                      <a:gd name="connsiteY11" fmla="*/ 1617805 h 6307034"/>
                      <a:gd name="connsiteX0" fmla="*/ 1313499 w 12309276"/>
                      <a:gd name="connsiteY0" fmla="*/ 1585441 h 6307034"/>
                      <a:gd name="connsiteX1" fmla="*/ 4586815 w 12309276"/>
                      <a:gd name="connsiteY1" fmla="*/ 23466 h 6307034"/>
                      <a:gd name="connsiteX2" fmla="*/ 6954877 w 12309276"/>
                      <a:gd name="connsiteY2" fmla="*/ 4994050 h 6307034"/>
                      <a:gd name="connsiteX3" fmla="*/ 9416722 w 12309276"/>
                      <a:gd name="connsiteY3" fmla="*/ 20 h 6307034"/>
                      <a:gd name="connsiteX4" fmla="*/ 12309276 w 12309276"/>
                      <a:gd name="connsiteY4" fmla="*/ 1363096 h 6307034"/>
                      <a:gd name="connsiteX5" fmla="*/ 7559165 w 12309276"/>
                      <a:gd name="connsiteY5" fmla="*/ 6307034 h 6307034"/>
                      <a:gd name="connsiteX6" fmla="*/ 3578631 w 12309276"/>
                      <a:gd name="connsiteY6" fmla="*/ 6307034 h 6307034"/>
                      <a:gd name="connsiteX7" fmla="*/ 3602076 w 12309276"/>
                      <a:gd name="connsiteY7" fmla="*/ 4196881 h 6307034"/>
                      <a:gd name="connsiteX8" fmla="*/ 2828354 w 12309276"/>
                      <a:gd name="connsiteY8" fmla="*/ 4196882 h 6307034"/>
                      <a:gd name="connsiteX9" fmla="*/ 2924092 w 12309276"/>
                      <a:gd name="connsiteY9" fmla="*/ 6246351 h 6307034"/>
                      <a:gd name="connsiteX10" fmla="*/ 4857 w 12309276"/>
                      <a:gd name="connsiteY10" fmla="*/ 6254506 h 6307034"/>
                      <a:gd name="connsiteX11" fmla="*/ 1313499 w 12309276"/>
                      <a:gd name="connsiteY11" fmla="*/ 1585441 h 6307034"/>
                      <a:gd name="connsiteX0" fmla="*/ 1313499 w 12309276"/>
                      <a:gd name="connsiteY0" fmla="*/ 1645429 h 6367022"/>
                      <a:gd name="connsiteX1" fmla="*/ 4397685 w 12309276"/>
                      <a:gd name="connsiteY1" fmla="*/ 2541 h 6367022"/>
                      <a:gd name="connsiteX2" fmla="*/ 6954877 w 12309276"/>
                      <a:gd name="connsiteY2" fmla="*/ 5054038 h 6367022"/>
                      <a:gd name="connsiteX3" fmla="*/ 9416722 w 12309276"/>
                      <a:gd name="connsiteY3" fmla="*/ 60008 h 6367022"/>
                      <a:gd name="connsiteX4" fmla="*/ 12309276 w 12309276"/>
                      <a:gd name="connsiteY4" fmla="*/ 1423084 h 6367022"/>
                      <a:gd name="connsiteX5" fmla="*/ 7559165 w 12309276"/>
                      <a:gd name="connsiteY5" fmla="*/ 6367022 h 6367022"/>
                      <a:gd name="connsiteX6" fmla="*/ 3578631 w 12309276"/>
                      <a:gd name="connsiteY6" fmla="*/ 6367022 h 6367022"/>
                      <a:gd name="connsiteX7" fmla="*/ 3602076 w 12309276"/>
                      <a:gd name="connsiteY7" fmla="*/ 4256869 h 6367022"/>
                      <a:gd name="connsiteX8" fmla="*/ 2828354 w 12309276"/>
                      <a:gd name="connsiteY8" fmla="*/ 4256870 h 6367022"/>
                      <a:gd name="connsiteX9" fmla="*/ 2924092 w 12309276"/>
                      <a:gd name="connsiteY9" fmla="*/ 6306339 h 6367022"/>
                      <a:gd name="connsiteX10" fmla="*/ 4857 w 12309276"/>
                      <a:gd name="connsiteY10" fmla="*/ 6314494 h 6367022"/>
                      <a:gd name="connsiteX11" fmla="*/ 1313499 w 12309276"/>
                      <a:gd name="connsiteY11" fmla="*/ 1645429 h 6367022"/>
                      <a:gd name="connsiteX0" fmla="*/ 1313499 w 12309276"/>
                      <a:gd name="connsiteY0" fmla="*/ 1642887 h 6364480"/>
                      <a:gd name="connsiteX1" fmla="*/ 4397685 w 12309276"/>
                      <a:gd name="connsiteY1" fmla="*/ -1 h 6364480"/>
                      <a:gd name="connsiteX2" fmla="*/ 6954877 w 12309276"/>
                      <a:gd name="connsiteY2" fmla="*/ 5051496 h 6364480"/>
                      <a:gd name="connsiteX3" fmla="*/ 9416722 w 12309276"/>
                      <a:gd name="connsiteY3" fmla="*/ 57466 h 6364480"/>
                      <a:gd name="connsiteX4" fmla="*/ 12309276 w 12309276"/>
                      <a:gd name="connsiteY4" fmla="*/ 1420542 h 6364480"/>
                      <a:gd name="connsiteX5" fmla="*/ 7559165 w 12309276"/>
                      <a:gd name="connsiteY5" fmla="*/ 6364480 h 6364480"/>
                      <a:gd name="connsiteX6" fmla="*/ 3578631 w 12309276"/>
                      <a:gd name="connsiteY6" fmla="*/ 6364480 h 6364480"/>
                      <a:gd name="connsiteX7" fmla="*/ 3602076 w 12309276"/>
                      <a:gd name="connsiteY7" fmla="*/ 4254327 h 6364480"/>
                      <a:gd name="connsiteX8" fmla="*/ 2828354 w 12309276"/>
                      <a:gd name="connsiteY8" fmla="*/ 4254328 h 6364480"/>
                      <a:gd name="connsiteX9" fmla="*/ 2924092 w 12309276"/>
                      <a:gd name="connsiteY9" fmla="*/ 6303797 h 6364480"/>
                      <a:gd name="connsiteX10" fmla="*/ 4857 w 12309276"/>
                      <a:gd name="connsiteY10" fmla="*/ 6311952 h 6364480"/>
                      <a:gd name="connsiteX11" fmla="*/ 1313499 w 12309276"/>
                      <a:gd name="connsiteY11" fmla="*/ 1642887 h 6364480"/>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578631 w 12309276"/>
                      <a:gd name="connsiteY6" fmla="*/ 6364481 h 6364481"/>
                      <a:gd name="connsiteX7" fmla="*/ 3602076 w 12309276"/>
                      <a:gd name="connsiteY7" fmla="*/ 4254328 h 6364481"/>
                      <a:gd name="connsiteX8" fmla="*/ 2828354 w 12309276"/>
                      <a:gd name="connsiteY8" fmla="*/ 4254329 h 6364481"/>
                      <a:gd name="connsiteX9" fmla="*/ 2924092 w 12309276"/>
                      <a:gd name="connsiteY9" fmla="*/ 6303798 h 6364481"/>
                      <a:gd name="connsiteX10" fmla="*/ 4857 w 12309276"/>
                      <a:gd name="connsiteY10" fmla="*/ 6311953 h 6364481"/>
                      <a:gd name="connsiteX11" fmla="*/ 1313499 w 12309276"/>
                      <a:gd name="connsiteY11" fmla="*/ 1642888 h 6364481"/>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578631 w 12309276"/>
                      <a:gd name="connsiteY6" fmla="*/ 6364481 h 6364481"/>
                      <a:gd name="connsiteX7" fmla="*/ 3602076 w 12309276"/>
                      <a:gd name="connsiteY7" fmla="*/ 4254328 h 6364481"/>
                      <a:gd name="connsiteX8" fmla="*/ 2828354 w 12309276"/>
                      <a:gd name="connsiteY8" fmla="*/ 4254329 h 6364481"/>
                      <a:gd name="connsiteX9" fmla="*/ 2866860 w 12309276"/>
                      <a:gd name="connsiteY9" fmla="*/ 6318489 h 6364481"/>
                      <a:gd name="connsiteX10" fmla="*/ 4857 w 12309276"/>
                      <a:gd name="connsiteY10" fmla="*/ 6311953 h 6364481"/>
                      <a:gd name="connsiteX11" fmla="*/ 1313499 w 12309276"/>
                      <a:gd name="connsiteY11" fmla="*/ 1642888 h 6364481"/>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578631 w 12309276"/>
                      <a:gd name="connsiteY6" fmla="*/ 6364481 h 6364481"/>
                      <a:gd name="connsiteX7" fmla="*/ 3602076 w 12309276"/>
                      <a:gd name="connsiteY7" fmla="*/ 4254328 h 6364481"/>
                      <a:gd name="connsiteX8" fmla="*/ 2828354 w 12309276"/>
                      <a:gd name="connsiteY8" fmla="*/ 4254329 h 6364481"/>
                      <a:gd name="connsiteX9" fmla="*/ 2838247 w 12309276"/>
                      <a:gd name="connsiteY9" fmla="*/ 6318489 h 6364481"/>
                      <a:gd name="connsiteX10" fmla="*/ 4857 w 12309276"/>
                      <a:gd name="connsiteY10" fmla="*/ 6311953 h 6364481"/>
                      <a:gd name="connsiteX11" fmla="*/ 1313499 w 12309276"/>
                      <a:gd name="connsiteY11" fmla="*/ 1642888 h 6364481"/>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578631 w 12309276"/>
                      <a:gd name="connsiteY6" fmla="*/ 6364481 h 6364481"/>
                      <a:gd name="connsiteX7" fmla="*/ 3602076 w 12309276"/>
                      <a:gd name="connsiteY7" fmla="*/ 4254328 h 6364481"/>
                      <a:gd name="connsiteX8" fmla="*/ 2828354 w 12309276"/>
                      <a:gd name="connsiteY8" fmla="*/ 4254329 h 6364481"/>
                      <a:gd name="connsiteX9" fmla="*/ 2823935 w 12309276"/>
                      <a:gd name="connsiteY9" fmla="*/ 6303800 h 6364481"/>
                      <a:gd name="connsiteX10" fmla="*/ 4857 w 12309276"/>
                      <a:gd name="connsiteY10" fmla="*/ 6311953 h 6364481"/>
                      <a:gd name="connsiteX11" fmla="*/ 1313499 w 12309276"/>
                      <a:gd name="connsiteY11" fmla="*/ 1642888 h 6364481"/>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578631 w 12309276"/>
                      <a:gd name="connsiteY6" fmla="*/ 6364481 h 6364481"/>
                      <a:gd name="connsiteX7" fmla="*/ 3587768 w 12309276"/>
                      <a:gd name="connsiteY7" fmla="*/ 4269020 h 6364481"/>
                      <a:gd name="connsiteX8" fmla="*/ 2828354 w 12309276"/>
                      <a:gd name="connsiteY8" fmla="*/ 4254329 h 6364481"/>
                      <a:gd name="connsiteX9" fmla="*/ 2823935 w 12309276"/>
                      <a:gd name="connsiteY9" fmla="*/ 6303800 h 6364481"/>
                      <a:gd name="connsiteX10" fmla="*/ 4857 w 12309276"/>
                      <a:gd name="connsiteY10" fmla="*/ 6311953 h 6364481"/>
                      <a:gd name="connsiteX11" fmla="*/ 1313499 w 12309276"/>
                      <a:gd name="connsiteY11" fmla="*/ 1642888 h 636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09276" h="6364481">
                        <a:moveTo>
                          <a:pt x="1313499" y="1642888"/>
                        </a:moveTo>
                        <a:cubicBezTo>
                          <a:pt x="2149128" y="783196"/>
                          <a:pt x="3490155" y="139484"/>
                          <a:pt x="4397685" y="0"/>
                        </a:cubicBezTo>
                        <a:lnTo>
                          <a:pt x="7002161" y="5067681"/>
                        </a:lnTo>
                        <a:lnTo>
                          <a:pt x="9416722" y="57467"/>
                        </a:lnTo>
                        <a:cubicBezTo>
                          <a:pt x="9548686" y="55867"/>
                          <a:pt x="11627616" y="142750"/>
                          <a:pt x="12309276" y="1420543"/>
                        </a:cubicBezTo>
                        <a:cubicBezTo>
                          <a:pt x="12176994" y="1896420"/>
                          <a:pt x="9071012" y="2074178"/>
                          <a:pt x="7559165" y="6364481"/>
                        </a:cubicBezTo>
                        <a:lnTo>
                          <a:pt x="3578631" y="6364481"/>
                        </a:lnTo>
                        <a:cubicBezTo>
                          <a:pt x="3581677" y="5665994"/>
                          <a:pt x="3584722" y="4967507"/>
                          <a:pt x="3587768" y="4269020"/>
                        </a:cubicBezTo>
                        <a:cubicBezTo>
                          <a:pt x="3493984" y="3612528"/>
                          <a:pt x="2758016" y="3926083"/>
                          <a:pt x="2828354" y="4254329"/>
                        </a:cubicBezTo>
                        <a:cubicBezTo>
                          <a:pt x="2831652" y="4942382"/>
                          <a:pt x="2820637" y="5615747"/>
                          <a:pt x="2823935" y="6303800"/>
                        </a:cubicBezTo>
                        <a:lnTo>
                          <a:pt x="4857" y="6311953"/>
                        </a:lnTo>
                        <a:cubicBezTo>
                          <a:pt x="-78378" y="2836018"/>
                          <a:pt x="930545" y="2214439"/>
                          <a:pt x="1313499" y="1642888"/>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93" name="Freeform 392"/>
                  <p:cNvSpPr>
                    <a:spLocks/>
                  </p:cNvSpPr>
                  <p:nvPr/>
                </p:nvSpPr>
                <p:spPr bwMode="auto">
                  <a:xfrm>
                    <a:off x="-3208670" y="3177668"/>
                    <a:ext cx="774413" cy="812217"/>
                  </a:xfrm>
                  <a:custGeom>
                    <a:avLst/>
                    <a:gdLst>
                      <a:gd name="T0" fmla="*/ 7 w 7"/>
                      <a:gd name="T1" fmla="*/ 2 h 7"/>
                      <a:gd name="T2" fmla="*/ 7 w 7"/>
                      <a:gd name="T3" fmla="*/ 2 h 7"/>
                      <a:gd name="T4" fmla="*/ 7 w 7"/>
                      <a:gd name="T5" fmla="*/ 4 h 7"/>
                      <a:gd name="T6" fmla="*/ 4 w 7"/>
                      <a:gd name="T7" fmla="*/ 7 h 7"/>
                      <a:gd name="T8" fmla="*/ 2 w 7"/>
                      <a:gd name="T9" fmla="*/ 7 h 7"/>
                      <a:gd name="T10" fmla="*/ 2 w 7"/>
                      <a:gd name="T11" fmla="*/ 5 h 7"/>
                      <a:gd name="T12" fmla="*/ 0 w 7"/>
                      <a:gd name="T13" fmla="*/ 2 h 7"/>
                      <a:gd name="T14" fmla="*/ 0 w 7"/>
                      <a:gd name="T15" fmla="*/ 2 h 7"/>
                      <a:gd name="T16" fmla="*/ 0 w 7"/>
                      <a:gd name="T17" fmla="*/ 0 h 7"/>
                      <a:gd name="T18" fmla="*/ 7 w 7"/>
                      <a:gd name="T19" fmla="*/ 2 h 7"/>
                      <a:gd name="connsiteX0" fmla="*/ 10000 w 10000"/>
                      <a:gd name="connsiteY0" fmla="*/ 2857 h 10000"/>
                      <a:gd name="connsiteX1" fmla="*/ 10000 w 10000"/>
                      <a:gd name="connsiteY1" fmla="*/ 2857 h 10000"/>
                      <a:gd name="connsiteX2" fmla="*/ 10000 w 10000"/>
                      <a:gd name="connsiteY2" fmla="*/ 5714 h 10000"/>
                      <a:gd name="connsiteX3" fmla="*/ 5714 w 10000"/>
                      <a:gd name="connsiteY3" fmla="*/ 10000 h 10000"/>
                      <a:gd name="connsiteX4" fmla="*/ 2857 w 10000"/>
                      <a:gd name="connsiteY4" fmla="*/ 10000 h 10000"/>
                      <a:gd name="connsiteX5" fmla="*/ 2857 w 10000"/>
                      <a:gd name="connsiteY5" fmla="*/ 7143 h 10000"/>
                      <a:gd name="connsiteX6" fmla="*/ 0 w 10000"/>
                      <a:gd name="connsiteY6" fmla="*/ 2857 h 10000"/>
                      <a:gd name="connsiteX7" fmla="*/ 0 w 10000"/>
                      <a:gd name="connsiteY7" fmla="*/ 0 h 10000"/>
                      <a:gd name="connsiteX8" fmla="*/ 10000 w 10000"/>
                      <a:gd name="connsiteY8" fmla="*/ 2857 h 10000"/>
                      <a:gd name="connsiteX0" fmla="*/ 10495 w 10495"/>
                      <a:gd name="connsiteY0" fmla="*/ 2857 h 10000"/>
                      <a:gd name="connsiteX1" fmla="*/ 10495 w 10495"/>
                      <a:gd name="connsiteY1" fmla="*/ 2857 h 10000"/>
                      <a:gd name="connsiteX2" fmla="*/ 10495 w 10495"/>
                      <a:gd name="connsiteY2" fmla="*/ 5714 h 10000"/>
                      <a:gd name="connsiteX3" fmla="*/ 6209 w 10495"/>
                      <a:gd name="connsiteY3" fmla="*/ 10000 h 10000"/>
                      <a:gd name="connsiteX4" fmla="*/ 3352 w 10495"/>
                      <a:gd name="connsiteY4" fmla="*/ 10000 h 10000"/>
                      <a:gd name="connsiteX5" fmla="*/ 3352 w 10495"/>
                      <a:gd name="connsiteY5" fmla="*/ 7143 h 10000"/>
                      <a:gd name="connsiteX6" fmla="*/ 495 w 10495"/>
                      <a:gd name="connsiteY6" fmla="*/ 2857 h 10000"/>
                      <a:gd name="connsiteX7" fmla="*/ 495 w 10495"/>
                      <a:gd name="connsiteY7" fmla="*/ 0 h 10000"/>
                      <a:gd name="connsiteX8" fmla="*/ 10495 w 10495"/>
                      <a:gd name="connsiteY8" fmla="*/ 2857 h 10000"/>
                      <a:gd name="connsiteX0" fmla="*/ 10746 w 10746"/>
                      <a:gd name="connsiteY0" fmla="*/ 2857 h 10000"/>
                      <a:gd name="connsiteX1" fmla="*/ 10746 w 10746"/>
                      <a:gd name="connsiteY1" fmla="*/ 2857 h 10000"/>
                      <a:gd name="connsiteX2" fmla="*/ 10746 w 10746"/>
                      <a:gd name="connsiteY2" fmla="*/ 5714 h 10000"/>
                      <a:gd name="connsiteX3" fmla="*/ 6460 w 10746"/>
                      <a:gd name="connsiteY3" fmla="*/ 10000 h 10000"/>
                      <a:gd name="connsiteX4" fmla="*/ 3603 w 10746"/>
                      <a:gd name="connsiteY4" fmla="*/ 10000 h 10000"/>
                      <a:gd name="connsiteX5" fmla="*/ 3603 w 10746"/>
                      <a:gd name="connsiteY5" fmla="*/ 7143 h 10000"/>
                      <a:gd name="connsiteX6" fmla="*/ 746 w 10746"/>
                      <a:gd name="connsiteY6" fmla="*/ 2857 h 10000"/>
                      <a:gd name="connsiteX7" fmla="*/ 746 w 10746"/>
                      <a:gd name="connsiteY7" fmla="*/ 0 h 10000"/>
                      <a:gd name="connsiteX8" fmla="*/ 10746 w 10746"/>
                      <a:gd name="connsiteY8" fmla="*/ 2857 h 10000"/>
                      <a:gd name="connsiteX0" fmla="*/ 10746 w 10746"/>
                      <a:gd name="connsiteY0" fmla="*/ 2998 h 10141"/>
                      <a:gd name="connsiteX1" fmla="*/ 10746 w 10746"/>
                      <a:gd name="connsiteY1" fmla="*/ 2998 h 10141"/>
                      <a:gd name="connsiteX2" fmla="*/ 10746 w 10746"/>
                      <a:gd name="connsiteY2" fmla="*/ 5855 h 10141"/>
                      <a:gd name="connsiteX3" fmla="*/ 6460 w 10746"/>
                      <a:gd name="connsiteY3" fmla="*/ 10141 h 10141"/>
                      <a:gd name="connsiteX4" fmla="*/ 3603 w 10746"/>
                      <a:gd name="connsiteY4" fmla="*/ 10141 h 10141"/>
                      <a:gd name="connsiteX5" fmla="*/ 3603 w 10746"/>
                      <a:gd name="connsiteY5" fmla="*/ 7284 h 10141"/>
                      <a:gd name="connsiteX6" fmla="*/ 746 w 10746"/>
                      <a:gd name="connsiteY6" fmla="*/ 2998 h 10141"/>
                      <a:gd name="connsiteX7" fmla="*/ 746 w 10746"/>
                      <a:gd name="connsiteY7" fmla="*/ 141 h 10141"/>
                      <a:gd name="connsiteX8" fmla="*/ 10746 w 10746"/>
                      <a:gd name="connsiteY8" fmla="*/ 2998 h 10141"/>
                      <a:gd name="connsiteX0" fmla="*/ 746 w 10746"/>
                      <a:gd name="connsiteY0" fmla="*/ 0 h 10000"/>
                      <a:gd name="connsiteX1" fmla="*/ 10746 w 10746"/>
                      <a:gd name="connsiteY1" fmla="*/ 2857 h 10000"/>
                      <a:gd name="connsiteX2" fmla="*/ 10746 w 10746"/>
                      <a:gd name="connsiteY2" fmla="*/ 5714 h 10000"/>
                      <a:gd name="connsiteX3" fmla="*/ 6460 w 10746"/>
                      <a:gd name="connsiteY3" fmla="*/ 10000 h 10000"/>
                      <a:gd name="connsiteX4" fmla="*/ 3603 w 10746"/>
                      <a:gd name="connsiteY4" fmla="*/ 10000 h 10000"/>
                      <a:gd name="connsiteX5" fmla="*/ 3603 w 10746"/>
                      <a:gd name="connsiteY5" fmla="*/ 7143 h 10000"/>
                      <a:gd name="connsiteX6" fmla="*/ 746 w 10746"/>
                      <a:gd name="connsiteY6" fmla="*/ 2857 h 10000"/>
                      <a:gd name="connsiteX7" fmla="*/ 746 w 10746"/>
                      <a:gd name="connsiteY7" fmla="*/ 0 h 10000"/>
                      <a:gd name="connsiteX0" fmla="*/ 746 w 10746"/>
                      <a:gd name="connsiteY0" fmla="*/ 0 h 10000"/>
                      <a:gd name="connsiteX1" fmla="*/ 10746 w 10746"/>
                      <a:gd name="connsiteY1" fmla="*/ 2857 h 10000"/>
                      <a:gd name="connsiteX2" fmla="*/ 10746 w 10746"/>
                      <a:gd name="connsiteY2" fmla="*/ 5714 h 10000"/>
                      <a:gd name="connsiteX3" fmla="*/ 6460 w 10746"/>
                      <a:gd name="connsiteY3" fmla="*/ 10000 h 10000"/>
                      <a:gd name="connsiteX4" fmla="*/ 3603 w 10746"/>
                      <a:gd name="connsiteY4" fmla="*/ 10000 h 10000"/>
                      <a:gd name="connsiteX5" fmla="*/ 3603 w 10746"/>
                      <a:gd name="connsiteY5" fmla="*/ 7143 h 10000"/>
                      <a:gd name="connsiteX6" fmla="*/ 746 w 10746"/>
                      <a:gd name="connsiteY6" fmla="*/ 2857 h 10000"/>
                      <a:gd name="connsiteX7" fmla="*/ 746 w 10746"/>
                      <a:gd name="connsiteY7" fmla="*/ 0 h 10000"/>
                      <a:gd name="connsiteX0" fmla="*/ 746 w 10746"/>
                      <a:gd name="connsiteY0" fmla="*/ 173 h 10173"/>
                      <a:gd name="connsiteX1" fmla="*/ 10746 w 10746"/>
                      <a:gd name="connsiteY1" fmla="*/ 3030 h 10173"/>
                      <a:gd name="connsiteX2" fmla="*/ 10746 w 10746"/>
                      <a:gd name="connsiteY2" fmla="*/ 5887 h 10173"/>
                      <a:gd name="connsiteX3" fmla="*/ 6460 w 10746"/>
                      <a:gd name="connsiteY3" fmla="*/ 10173 h 10173"/>
                      <a:gd name="connsiteX4" fmla="*/ 3603 w 10746"/>
                      <a:gd name="connsiteY4" fmla="*/ 10173 h 10173"/>
                      <a:gd name="connsiteX5" fmla="*/ 3603 w 10746"/>
                      <a:gd name="connsiteY5" fmla="*/ 7316 h 10173"/>
                      <a:gd name="connsiteX6" fmla="*/ 746 w 10746"/>
                      <a:gd name="connsiteY6" fmla="*/ 3030 h 10173"/>
                      <a:gd name="connsiteX7" fmla="*/ 746 w 10746"/>
                      <a:gd name="connsiteY7" fmla="*/ 173 h 10173"/>
                      <a:gd name="connsiteX0" fmla="*/ 746 w 11186"/>
                      <a:gd name="connsiteY0" fmla="*/ 173 h 10173"/>
                      <a:gd name="connsiteX1" fmla="*/ 10746 w 11186"/>
                      <a:gd name="connsiteY1" fmla="*/ 3030 h 10173"/>
                      <a:gd name="connsiteX2" fmla="*/ 10746 w 11186"/>
                      <a:gd name="connsiteY2" fmla="*/ 5887 h 10173"/>
                      <a:gd name="connsiteX3" fmla="*/ 6460 w 11186"/>
                      <a:gd name="connsiteY3" fmla="*/ 10173 h 10173"/>
                      <a:gd name="connsiteX4" fmla="*/ 3603 w 11186"/>
                      <a:gd name="connsiteY4" fmla="*/ 10173 h 10173"/>
                      <a:gd name="connsiteX5" fmla="*/ 3603 w 11186"/>
                      <a:gd name="connsiteY5" fmla="*/ 7316 h 10173"/>
                      <a:gd name="connsiteX6" fmla="*/ 746 w 11186"/>
                      <a:gd name="connsiteY6" fmla="*/ 3030 h 10173"/>
                      <a:gd name="connsiteX7" fmla="*/ 746 w 11186"/>
                      <a:gd name="connsiteY7"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3603 w 11634"/>
                      <a:gd name="connsiteY5" fmla="*/ 7316 h 10173"/>
                      <a:gd name="connsiteX6" fmla="*/ 746 w 11634"/>
                      <a:gd name="connsiteY6" fmla="*/ 3030 h 10173"/>
                      <a:gd name="connsiteX7" fmla="*/ 746 w 11634"/>
                      <a:gd name="connsiteY7"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5090 w 11634"/>
                      <a:gd name="connsiteY4" fmla="*/ 10049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5090 w 11634"/>
                      <a:gd name="connsiteY4" fmla="*/ 10049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5090 w 11634"/>
                      <a:gd name="connsiteY4" fmla="*/ 10049 h 10173"/>
                      <a:gd name="connsiteX5" fmla="*/ 746 w 11634"/>
                      <a:gd name="connsiteY5" fmla="*/ 3030 h 10173"/>
                      <a:gd name="connsiteX6" fmla="*/ 746 w 11634"/>
                      <a:gd name="connsiteY6" fmla="*/ 173 h 10173"/>
                      <a:gd name="connsiteX0" fmla="*/ 746 w 11781"/>
                      <a:gd name="connsiteY0" fmla="*/ 278 h 10278"/>
                      <a:gd name="connsiteX1" fmla="*/ 10994 w 11781"/>
                      <a:gd name="connsiteY1" fmla="*/ 2143 h 10278"/>
                      <a:gd name="connsiteX2" fmla="*/ 10746 w 11781"/>
                      <a:gd name="connsiteY2" fmla="*/ 5992 h 10278"/>
                      <a:gd name="connsiteX3" fmla="*/ 6460 w 11781"/>
                      <a:gd name="connsiteY3" fmla="*/ 10278 h 10278"/>
                      <a:gd name="connsiteX4" fmla="*/ 5090 w 11781"/>
                      <a:gd name="connsiteY4" fmla="*/ 10154 h 10278"/>
                      <a:gd name="connsiteX5" fmla="*/ 746 w 11781"/>
                      <a:gd name="connsiteY5" fmla="*/ 3135 h 10278"/>
                      <a:gd name="connsiteX6" fmla="*/ 746 w 11781"/>
                      <a:gd name="connsiteY6" fmla="*/ 278 h 10278"/>
                      <a:gd name="connsiteX0" fmla="*/ 746 w 11625"/>
                      <a:gd name="connsiteY0" fmla="*/ 278 h 10278"/>
                      <a:gd name="connsiteX1" fmla="*/ 10994 w 11625"/>
                      <a:gd name="connsiteY1" fmla="*/ 2143 h 10278"/>
                      <a:gd name="connsiteX2" fmla="*/ 10746 w 11625"/>
                      <a:gd name="connsiteY2" fmla="*/ 5992 h 10278"/>
                      <a:gd name="connsiteX3" fmla="*/ 6460 w 11625"/>
                      <a:gd name="connsiteY3" fmla="*/ 10278 h 10278"/>
                      <a:gd name="connsiteX4" fmla="*/ 5090 w 11625"/>
                      <a:gd name="connsiteY4" fmla="*/ 10154 h 10278"/>
                      <a:gd name="connsiteX5" fmla="*/ 746 w 11625"/>
                      <a:gd name="connsiteY5" fmla="*/ 3135 h 10278"/>
                      <a:gd name="connsiteX6" fmla="*/ 746 w 11625"/>
                      <a:gd name="connsiteY6" fmla="*/ 278 h 10278"/>
                      <a:gd name="connsiteX0" fmla="*/ 746 w 11625"/>
                      <a:gd name="connsiteY0" fmla="*/ 278 h 10526"/>
                      <a:gd name="connsiteX1" fmla="*/ 10994 w 11625"/>
                      <a:gd name="connsiteY1" fmla="*/ 2143 h 10526"/>
                      <a:gd name="connsiteX2" fmla="*/ 10746 w 11625"/>
                      <a:gd name="connsiteY2" fmla="*/ 5992 h 10526"/>
                      <a:gd name="connsiteX3" fmla="*/ 5964 w 11625"/>
                      <a:gd name="connsiteY3" fmla="*/ 10526 h 10526"/>
                      <a:gd name="connsiteX4" fmla="*/ 5090 w 11625"/>
                      <a:gd name="connsiteY4" fmla="*/ 10154 h 10526"/>
                      <a:gd name="connsiteX5" fmla="*/ 746 w 11625"/>
                      <a:gd name="connsiteY5" fmla="*/ 3135 h 10526"/>
                      <a:gd name="connsiteX6" fmla="*/ 746 w 11625"/>
                      <a:gd name="connsiteY6" fmla="*/ 278 h 10526"/>
                      <a:gd name="connsiteX0" fmla="*/ 746 w 11625"/>
                      <a:gd name="connsiteY0" fmla="*/ 278 h 10526"/>
                      <a:gd name="connsiteX1" fmla="*/ 10994 w 11625"/>
                      <a:gd name="connsiteY1" fmla="*/ 2143 h 10526"/>
                      <a:gd name="connsiteX2" fmla="*/ 10746 w 11625"/>
                      <a:gd name="connsiteY2" fmla="*/ 5992 h 10526"/>
                      <a:gd name="connsiteX3" fmla="*/ 5964 w 11625"/>
                      <a:gd name="connsiteY3" fmla="*/ 10526 h 10526"/>
                      <a:gd name="connsiteX4" fmla="*/ 5090 w 11625"/>
                      <a:gd name="connsiteY4" fmla="*/ 10154 h 10526"/>
                      <a:gd name="connsiteX5" fmla="*/ 746 w 11625"/>
                      <a:gd name="connsiteY5" fmla="*/ 3135 h 10526"/>
                      <a:gd name="connsiteX6" fmla="*/ 746 w 11625"/>
                      <a:gd name="connsiteY6" fmla="*/ 278 h 10526"/>
                      <a:gd name="connsiteX0" fmla="*/ 3086 w 13965"/>
                      <a:gd name="connsiteY0" fmla="*/ 278 h 10526"/>
                      <a:gd name="connsiteX1" fmla="*/ 13334 w 13965"/>
                      <a:gd name="connsiteY1" fmla="*/ 2143 h 10526"/>
                      <a:gd name="connsiteX2" fmla="*/ 13086 w 13965"/>
                      <a:gd name="connsiteY2" fmla="*/ 5992 h 10526"/>
                      <a:gd name="connsiteX3" fmla="*/ 8304 w 13965"/>
                      <a:gd name="connsiteY3" fmla="*/ 10526 h 10526"/>
                      <a:gd name="connsiteX4" fmla="*/ 7430 w 13965"/>
                      <a:gd name="connsiteY4" fmla="*/ 10154 h 10526"/>
                      <a:gd name="connsiteX5" fmla="*/ 239 w 13965"/>
                      <a:gd name="connsiteY5" fmla="*/ 4287 h 10526"/>
                      <a:gd name="connsiteX6" fmla="*/ 3086 w 13965"/>
                      <a:gd name="connsiteY6" fmla="*/ 278 h 10526"/>
                      <a:gd name="connsiteX0" fmla="*/ 3600 w 13937"/>
                      <a:gd name="connsiteY0" fmla="*/ 135 h 12078"/>
                      <a:gd name="connsiteX1" fmla="*/ 13306 w 13937"/>
                      <a:gd name="connsiteY1" fmla="*/ 3695 h 12078"/>
                      <a:gd name="connsiteX2" fmla="*/ 13058 w 13937"/>
                      <a:gd name="connsiteY2" fmla="*/ 7544 h 12078"/>
                      <a:gd name="connsiteX3" fmla="*/ 8276 w 13937"/>
                      <a:gd name="connsiteY3" fmla="*/ 12078 h 12078"/>
                      <a:gd name="connsiteX4" fmla="*/ 7402 w 13937"/>
                      <a:gd name="connsiteY4" fmla="*/ 11706 h 12078"/>
                      <a:gd name="connsiteX5" fmla="*/ 211 w 13937"/>
                      <a:gd name="connsiteY5" fmla="*/ 5839 h 12078"/>
                      <a:gd name="connsiteX6" fmla="*/ 3600 w 13937"/>
                      <a:gd name="connsiteY6" fmla="*/ 135 h 12078"/>
                      <a:gd name="connsiteX0" fmla="*/ 3600 w 14355"/>
                      <a:gd name="connsiteY0" fmla="*/ 392 h 12335"/>
                      <a:gd name="connsiteX1" fmla="*/ 13916 w 14355"/>
                      <a:gd name="connsiteY1" fmla="*/ 1715 h 12335"/>
                      <a:gd name="connsiteX2" fmla="*/ 13058 w 14355"/>
                      <a:gd name="connsiteY2" fmla="*/ 7801 h 12335"/>
                      <a:gd name="connsiteX3" fmla="*/ 8276 w 14355"/>
                      <a:gd name="connsiteY3" fmla="*/ 12335 h 12335"/>
                      <a:gd name="connsiteX4" fmla="*/ 7402 w 14355"/>
                      <a:gd name="connsiteY4" fmla="*/ 11963 h 12335"/>
                      <a:gd name="connsiteX5" fmla="*/ 211 w 14355"/>
                      <a:gd name="connsiteY5" fmla="*/ 6096 h 12335"/>
                      <a:gd name="connsiteX6" fmla="*/ 3600 w 14355"/>
                      <a:gd name="connsiteY6" fmla="*/ 392 h 12335"/>
                      <a:gd name="connsiteX0" fmla="*/ 3600 w 14355"/>
                      <a:gd name="connsiteY0" fmla="*/ 392 h 14607"/>
                      <a:gd name="connsiteX1" fmla="*/ 13916 w 14355"/>
                      <a:gd name="connsiteY1" fmla="*/ 1715 h 14607"/>
                      <a:gd name="connsiteX2" fmla="*/ 13058 w 14355"/>
                      <a:gd name="connsiteY2" fmla="*/ 7801 h 14607"/>
                      <a:gd name="connsiteX3" fmla="*/ 8276 w 14355"/>
                      <a:gd name="connsiteY3" fmla="*/ 12335 h 14607"/>
                      <a:gd name="connsiteX4" fmla="*/ 5911 w 14355"/>
                      <a:gd name="connsiteY4" fmla="*/ 14607 h 14607"/>
                      <a:gd name="connsiteX5" fmla="*/ 211 w 14355"/>
                      <a:gd name="connsiteY5" fmla="*/ 6096 h 14607"/>
                      <a:gd name="connsiteX6" fmla="*/ 3600 w 14355"/>
                      <a:gd name="connsiteY6" fmla="*/ 392 h 14607"/>
                      <a:gd name="connsiteX0" fmla="*/ 3600 w 14355"/>
                      <a:gd name="connsiteY0" fmla="*/ 392 h 14607"/>
                      <a:gd name="connsiteX1" fmla="*/ 13916 w 14355"/>
                      <a:gd name="connsiteY1" fmla="*/ 1715 h 14607"/>
                      <a:gd name="connsiteX2" fmla="*/ 13058 w 14355"/>
                      <a:gd name="connsiteY2" fmla="*/ 7801 h 14607"/>
                      <a:gd name="connsiteX3" fmla="*/ 9971 w 14355"/>
                      <a:gd name="connsiteY3" fmla="*/ 13148 h 14607"/>
                      <a:gd name="connsiteX4" fmla="*/ 5911 w 14355"/>
                      <a:gd name="connsiteY4" fmla="*/ 14607 h 14607"/>
                      <a:gd name="connsiteX5" fmla="*/ 211 w 14355"/>
                      <a:gd name="connsiteY5" fmla="*/ 6096 h 14607"/>
                      <a:gd name="connsiteX6" fmla="*/ 3600 w 14355"/>
                      <a:gd name="connsiteY6" fmla="*/ 392 h 14607"/>
                      <a:gd name="connsiteX0" fmla="*/ 3600 w 14355"/>
                      <a:gd name="connsiteY0" fmla="*/ 392 h 13658"/>
                      <a:gd name="connsiteX1" fmla="*/ 13916 w 14355"/>
                      <a:gd name="connsiteY1" fmla="*/ 1715 h 13658"/>
                      <a:gd name="connsiteX2" fmla="*/ 13058 w 14355"/>
                      <a:gd name="connsiteY2" fmla="*/ 7801 h 13658"/>
                      <a:gd name="connsiteX3" fmla="*/ 9971 w 14355"/>
                      <a:gd name="connsiteY3" fmla="*/ 13148 h 13658"/>
                      <a:gd name="connsiteX4" fmla="*/ 5504 w 14355"/>
                      <a:gd name="connsiteY4" fmla="*/ 13658 h 13658"/>
                      <a:gd name="connsiteX5" fmla="*/ 211 w 14355"/>
                      <a:gd name="connsiteY5" fmla="*/ 6096 h 13658"/>
                      <a:gd name="connsiteX6" fmla="*/ 3600 w 14355"/>
                      <a:gd name="connsiteY6" fmla="*/ 392 h 13658"/>
                      <a:gd name="connsiteX0" fmla="*/ 3600 w 14355"/>
                      <a:gd name="connsiteY0" fmla="*/ 392 h 14551"/>
                      <a:gd name="connsiteX1" fmla="*/ 13916 w 14355"/>
                      <a:gd name="connsiteY1" fmla="*/ 1715 h 14551"/>
                      <a:gd name="connsiteX2" fmla="*/ 13058 w 14355"/>
                      <a:gd name="connsiteY2" fmla="*/ 7801 h 14551"/>
                      <a:gd name="connsiteX3" fmla="*/ 9971 w 14355"/>
                      <a:gd name="connsiteY3" fmla="*/ 13148 h 14551"/>
                      <a:gd name="connsiteX4" fmla="*/ 5504 w 14355"/>
                      <a:gd name="connsiteY4" fmla="*/ 13658 h 14551"/>
                      <a:gd name="connsiteX5" fmla="*/ 211 w 14355"/>
                      <a:gd name="connsiteY5" fmla="*/ 6096 h 14551"/>
                      <a:gd name="connsiteX6" fmla="*/ 3600 w 14355"/>
                      <a:gd name="connsiteY6" fmla="*/ 392 h 14551"/>
                      <a:gd name="connsiteX0" fmla="*/ 3600 w 14355"/>
                      <a:gd name="connsiteY0" fmla="*/ 392 h 14908"/>
                      <a:gd name="connsiteX1" fmla="*/ 13916 w 14355"/>
                      <a:gd name="connsiteY1" fmla="*/ 1715 h 14908"/>
                      <a:gd name="connsiteX2" fmla="*/ 13058 w 14355"/>
                      <a:gd name="connsiteY2" fmla="*/ 7801 h 14908"/>
                      <a:gd name="connsiteX3" fmla="*/ 9971 w 14355"/>
                      <a:gd name="connsiteY3" fmla="*/ 13148 h 14908"/>
                      <a:gd name="connsiteX4" fmla="*/ 5504 w 14355"/>
                      <a:gd name="connsiteY4" fmla="*/ 13658 h 14908"/>
                      <a:gd name="connsiteX5" fmla="*/ 211 w 14355"/>
                      <a:gd name="connsiteY5" fmla="*/ 6096 h 14908"/>
                      <a:gd name="connsiteX6" fmla="*/ 3600 w 14355"/>
                      <a:gd name="connsiteY6" fmla="*/ 392 h 14908"/>
                      <a:gd name="connsiteX0" fmla="*/ 3600 w 14355"/>
                      <a:gd name="connsiteY0" fmla="*/ 392 h 14908"/>
                      <a:gd name="connsiteX1" fmla="*/ 13916 w 14355"/>
                      <a:gd name="connsiteY1" fmla="*/ 1715 h 14908"/>
                      <a:gd name="connsiteX2" fmla="*/ 13058 w 14355"/>
                      <a:gd name="connsiteY2" fmla="*/ 7801 h 14908"/>
                      <a:gd name="connsiteX3" fmla="*/ 9971 w 14355"/>
                      <a:gd name="connsiteY3" fmla="*/ 13148 h 14908"/>
                      <a:gd name="connsiteX4" fmla="*/ 5504 w 14355"/>
                      <a:gd name="connsiteY4" fmla="*/ 13658 h 14908"/>
                      <a:gd name="connsiteX5" fmla="*/ 211 w 14355"/>
                      <a:gd name="connsiteY5" fmla="*/ 6096 h 14908"/>
                      <a:gd name="connsiteX6" fmla="*/ 3600 w 14355"/>
                      <a:gd name="connsiteY6" fmla="*/ 392 h 14908"/>
                      <a:gd name="connsiteX0" fmla="*/ 3600 w 14605"/>
                      <a:gd name="connsiteY0" fmla="*/ 392 h 14908"/>
                      <a:gd name="connsiteX1" fmla="*/ 13916 w 14605"/>
                      <a:gd name="connsiteY1" fmla="*/ 1715 h 14908"/>
                      <a:gd name="connsiteX2" fmla="*/ 13804 w 14605"/>
                      <a:gd name="connsiteY2" fmla="*/ 7462 h 14908"/>
                      <a:gd name="connsiteX3" fmla="*/ 9971 w 14605"/>
                      <a:gd name="connsiteY3" fmla="*/ 13148 h 14908"/>
                      <a:gd name="connsiteX4" fmla="*/ 5504 w 14605"/>
                      <a:gd name="connsiteY4" fmla="*/ 13658 h 14908"/>
                      <a:gd name="connsiteX5" fmla="*/ 211 w 14605"/>
                      <a:gd name="connsiteY5" fmla="*/ 6096 h 14908"/>
                      <a:gd name="connsiteX6" fmla="*/ 3600 w 14605"/>
                      <a:gd name="connsiteY6" fmla="*/ 392 h 14908"/>
                      <a:gd name="connsiteX0" fmla="*/ 3600 w 14605"/>
                      <a:gd name="connsiteY0" fmla="*/ 784 h 15300"/>
                      <a:gd name="connsiteX1" fmla="*/ 13916 w 14605"/>
                      <a:gd name="connsiteY1" fmla="*/ 2107 h 15300"/>
                      <a:gd name="connsiteX2" fmla="*/ 13804 w 14605"/>
                      <a:gd name="connsiteY2" fmla="*/ 7854 h 15300"/>
                      <a:gd name="connsiteX3" fmla="*/ 9971 w 14605"/>
                      <a:gd name="connsiteY3" fmla="*/ 13540 h 15300"/>
                      <a:gd name="connsiteX4" fmla="*/ 5504 w 14605"/>
                      <a:gd name="connsiteY4" fmla="*/ 14050 h 15300"/>
                      <a:gd name="connsiteX5" fmla="*/ 211 w 14605"/>
                      <a:gd name="connsiteY5" fmla="*/ 6488 h 15300"/>
                      <a:gd name="connsiteX6" fmla="*/ 3600 w 14605"/>
                      <a:gd name="connsiteY6" fmla="*/ 784 h 15300"/>
                      <a:gd name="connsiteX0" fmla="*/ 3600 w 14630"/>
                      <a:gd name="connsiteY0" fmla="*/ 784 h 15300"/>
                      <a:gd name="connsiteX1" fmla="*/ 13916 w 14630"/>
                      <a:gd name="connsiteY1" fmla="*/ 2107 h 15300"/>
                      <a:gd name="connsiteX2" fmla="*/ 13804 w 14630"/>
                      <a:gd name="connsiteY2" fmla="*/ 7854 h 15300"/>
                      <a:gd name="connsiteX3" fmla="*/ 9971 w 14630"/>
                      <a:gd name="connsiteY3" fmla="*/ 13540 h 15300"/>
                      <a:gd name="connsiteX4" fmla="*/ 5504 w 14630"/>
                      <a:gd name="connsiteY4" fmla="*/ 14050 h 15300"/>
                      <a:gd name="connsiteX5" fmla="*/ 211 w 14630"/>
                      <a:gd name="connsiteY5" fmla="*/ 6488 h 15300"/>
                      <a:gd name="connsiteX6" fmla="*/ 3600 w 14630"/>
                      <a:gd name="connsiteY6" fmla="*/ 784 h 15300"/>
                      <a:gd name="connsiteX0" fmla="*/ 3738 w 14768"/>
                      <a:gd name="connsiteY0" fmla="*/ 784 h 15300"/>
                      <a:gd name="connsiteX1" fmla="*/ 14054 w 14768"/>
                      <a:gd name="connsiteY1" fmla="*/ 2107 h 15300"/>
                      <a:gd name="connsiteX2" fmla="*/ 13942 w 14768"/>
                      <a:gd name="connsiteY2" fmla="*/ 7854 h 15300"/>
                      <a:gd name="connsiteX3" fmla="*/ 10109 w 14768"/>
                      <a:gd name="connsiteY3" fmla="*/ 13540 h 15300"/>
                      <a:gd name="connsiteX4" fmla="*/ 5642 w 14768"/>
                      <a:gd name="connsiteY4" fmla="*/ 14050 h 15300"/>
                      <a:gd name="connsiteX5" fmla="*/ 349 w 14768"/>
                      <a:gd name="connsiteY5" fmla="*/ 6488 h 15300"/>
                      <a:gd name="connsiteX6" fmla="*/ 3738 w 14768"/>
                      <a:gd name="connsiteY6" fmla="*/ 784 h 15300"/>
                      <a:gd name="connsiteX0" fmla="*/ 3738 w 14768"/>
                      <a:gd name="connsiteY0" fmla="*/ 784 h 15300"/>
                      <a:gd name="connsiteX1" fmla="*/ 14054 w 14768"/>
                      <a:gd name="connsiteY1" fmla="*/ 2107 h 15300"/>
                      <a:gd name="connsiteX2" fmla="*/ 13942 w 14768"/>
                      <a:gd name="connsiteY2" fmla="*/ 7854 h 15300"/>
                      <a:gd name="connsiteX3" fmla="*/ 10109 w 14768"/>
                      <a:gd name="connsiteY3" fmla="*/ 13540 h 15300"/>
                      <a:gd name="connsiteX4" fmla="*/ 5642 w 14768"/>
                      <a:gd name="connsiteY4" fmla="*/ 14050 h 15300"/>
                      <a:gd name="connsiteX5" fmla="*/ 349 w 14768"/>
                      <a:gd name="connsiteY5" fmla="*/ 6488 h 15300"/>
                      <a:gd name="connsiteX6" fmla="*/ 3738 w 14768"/>
                      <a:gd name="connsiteY6" fmla="*/ 784 h 15300"/>
                      <a:gd name="connsiteX0" fmla="*/ 3738 w 14768"/>
                      <a:gd name="connsiteY0" fmla="*/ 784 h 15300"/>
                      <a:gd name="connsiteX1" fmla="*/ 14054 w 14768"/>
                      <a:gd name="connsiteY1" fmla="*/ 2107 h 15300"/>
                      <a:gd name="connsiteX2" fmla="*/ 13942 w 14768"/>
                      <a:gd name="connsiteY2" fmla="*/ 7854 h 15300"/>
                      <a:gd name="connsiteX3" fmla="*/ 10109 w 14768"/>
                      <a:gd name="connsiteY3" fmla="*/ 13540 h 15300"/>
                      <a:gd name="connsiteX4" fmla="*/ 5642 w 14768"/>
                      <a:gd name="connsiteY4" fmla="*/ 14050 h 15300"/>
                      <a:gd name="connsiteX5" fmla="*/ 349 w 14768"/>
                      <a:gd name="connsiteY5" fmla="*/ 6488 h 15300"/>
                      <a:gd name="connsiteX6" fmla="*/ 3738 w 14768"/>
                      <a:gd name="connsiteY6" fmla="*/ 784 h 15300"/>
                      <a:gd name="connsiteX0" fmla="*/ 3558 w 14588"/>
                      <a:gd name="connsiteY0" fmla="*/ 784 h 15300"/>
                      <a:gd name="connsiteX1" fmla="*/ 13874 w 14588"/>
                      <a:gd name="connsiteY1" fmla="*/ 2107 h 15300"/>
                      <a:gd name="connsiteX2" fmla="*/ 13762 w 14588"/>
                      <a:gd name="connsiteY2" fmla="*/ 7854 h 15300"/>
                      <a:gd name="connsiteX3" fmla="*/ 9929 w 14588"/>
                      <a:gd name="connsiteY3" fmla="*/ 13540 h 15300"/>
                      <a:gd name="connsiteX4" fmla="*/ 5462 w 14588"/>
                      <a:gd name="connsiteY4" fmla="*/ 14050 h 15300"/>
                      <a:gd name="connsiteX5" fmla="*/ 169 w 14588"/>
                      <a:gd name="connsiteY5" fmla="*/ 6488 h 15300"/>
                      <a:gd name="connsiteX6" fmla="*/ 3558 w 14588"/>
                      <a:gd name="connsiteY6" fmla="*/ 784 h 1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88" h="15300">
                        <a:moveTo>
                          <a:pt x="3558" y="784"/>
                        </a:moveTo>
                        <a:cubicBezTo>
                          <a:pt x="5225" y="40"/>
                          <a:pt x="11719" y="-1001"/>
                          <a:pt x="13874" y="2107"/>
                        </a:cubicBezTo>
                        <a:cubicBezTo>
                          <a:pt x="14865" y="3679"/>
                          <a:pt x="14822" y="5908"/>
                          <a:pt x="13762" y="7854"/>
                        </a:cubicBezTo>
                        <a:cubicBezTo>
                          <a:pt x="12733" y="9636"/>
                          <a:pt x="11771" y="11283"/>
                          <a:pt x="9929" y="13540"/>
                        </a:cubicBezTo>
                        <a:cubicBezTo>
                          <a:pt x="8915" y="15201"/>
                          <a:pt x="6070" y="16253"/>
                          <a:pt x="5462" y="14050"/>
                        </a:cubicBezTo>
                        <a:cubicBezTo>
                          <a:pt x="4113" y="9698"/>
                          <a:pt x="1951" y="9841"/>
                          <a:pt x="169" y="6488"/>
                        </a:cubicBezTo>
                        <a:cubicBezTo>
                          <a:pt x="-471" y="3888"/>
                          <a:pt x="724" y="2189"/>
                          <a:pt x="3558" y="784"/>
                        </a:cubicBez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4" name="Diamond 100"/>
                  <p:cNvSpPr/>
                  <p:nvPr/>
                </p:nvSpPr>
                <p:spPr>
                  <a:xfrm>
                    <a:off x="-3345525" y="3824630"/>
                    <a:ext cx="1041069" cy="2120858"/>
                  </a:xfrm>
                  <a:custGeom>
                    <a:avLst/>
                    <a:gdLst>
                      <a:gd name="connsiteX0" fmla="*/ 0 w 1255594"/>
                      <a:gd name="connsiteY0" fmla="*/ 1330657 h 2661314"/>
                      <a:gd name="connsiteX1" fmla="*/ 627797 w 1255594"/>
                      <a:gd name="connsiteY1" fmla="*/ 0 h 2661314"/>
                      <a:gd name="connsiteX2" fmla="*/ 1255594 w 1255594"/>
                      <a:gd name="connsiteY2" fmla="*/ 1330657 h 2661314"/>
                      <a:gd name="connsiteX3" fmla="*/ 627797 w 1255594"/>
                      <a:gd name="connsiteY3" fmla="*/ 2661314 h 2661314"/>
                      <a:gd name="connsiteX4" fmla="*/ 0 w 1255594"/>
                      <a:gd name="connsiteY4" fmla="*/ 1330657 h 2661314"/>
                      <a:gd name="connsiteX0" fmla="*/ 0 w 1439839"/>
                      <a:gd name="connsiteY0" fmla="*/ 1330657 h 2661314"/>
                      <a:gd name="connsiteX1" fmla="*/ 627797 w 1439839"/>
                      <a:gd name="connsiteY1" fmla="*/ 0 h 2661314"/>
                      <a:gd name="connsiteX2" fmla="*/ 1439839 w 1439839"/>
                      <a:gd name="connsiteY2" fmla="*/ 1235122 h 2661314"/>
                      <a:gd name="connsiteX3" fmla="*/ 627797 w 1439839"/>
                      <a:gd name="connsiteY3" fmla="*/ 2661314 h 2661314"/>
                      <a:gd name="connsiteX4" fmla="*/ 0 w 1439839"/>
                      <a:gd name="connsiteY4" fmla="*/ 1330657 h 2661314"/>
                      <a:gd name="connsiteX0" fmla="*/ 0 w 1453487"/>
                      <a:gd name="connsiteY0" fmla="*/ 1241947 h 2661314"/>
                      <a:gd name="connsiteX1" fmla="*/ 641445 w 1453487"/>
                      <a:gd name="connsiteY1" fmla="*/ 0 h 2661314"/>
                      <a:gd name="connsiteX2" fmla="*/ 1453487 w 1453487"/>
                      <a:gd name="connsiteY2" fmla="*/ 1235122 h 2661314"/>
                      <a:gd name="connsiteX3" fmla="*/ 641445 w 1453487"/>
                      <a:gd name="connsiteY3" fmla="*/ 2661314 h 2661314"/>
                      <a:gd name="connsiteX4" fmla="*/ 0 w 1453487"/>
                      <a:gd name="connsiteY4" fmla="*/ 1241947 h 2661314"/>
                      <a:gd name="connsiteX0" fmla="*/ 0 w 1453487"/>
                      <a:gd name="connsiteY0" fmla="*/ 1241947 h 2661314"/>
                      <a:gd name="connsiteX1" fmla="*/ 641445 w 1453487"/>
                      <a:gd name="connsiteY1" fmla="*/ 0 h 2661314"/>
                      <a:gd name="connsiteX2" fmla="*/ 887105 w 1453487"/>
                      <a:gd name="connsiteY2" fmla="*/ 368490 h 2661314"/>
                      <a:gd name="connsiteX3" fmla="*/ 1453487 w 1453487"/>
                      <a:gd name="connsiteY3" fmla="*/ 1235122 h 2661314"/>
                      <a:gd name="connsiteX4" fmla="*/ 641445 w 1453487"/>
                      <a:gd name="connsiteY4" fmla="*/ 2661314 h 2661314"/>
                      <a:gd name="connsiteX5" fmla="*/ 0 w 1453487"/>
                      <a:gd name="connsiteY5" fmla="*/ 1241947 h 2661314"/>
                      <a:gd name="connsiteX0" fmla="*/ 0 w 1453487"/>
                      <a:gd name="connsiteY0" fmla="*/ 1514901 h 2934268"/>
                      <a:gd name="connsiteX1" fmla="*/ 641445 w 1453487"/>
                      <a:gd name="connsiteY1" fmla="*/ 272954 h 2934268"/>
                      <a:gd name="connsiteX2" fmla="*/ 1173708 w 1453487"/>
                      <a:gd name="connsiteY2" fmla="*/ 0 h 2934268"/>
                      <a:gd name="connsiteX3" fmla="*/ 1453487 w 1453487"/>
                      <a:gd name="connsiteY3" fmla="*/ 1508076 h 2934268"/>
                      <a:gd name="connsiteX4" fmla="*/ 641445 w 1453487"/>
                      <a:gd name="connsiteY4" fmla="*/ 2934268 h 2934268"/>
                      <a:gd name="connsiteX5" fmla="*/ 0 w 1453487"/>
                      <a:gd name="connsiteY5" fmla="*/ 1514901 h 2934268"/>
                      <a:gd name="connsiteX0" fmla="*/ 0 w 1453487"/>
                      <a:gd name="connsiteY0" fmla="*/ 1514901 h 2934268"/>
                      <a:gd name="connsiteX1" fmla="*/ 334371 w 1453487"/>
                      <a:gd name="connsiteY1" fmla="*/ 859808 h 2934268"/>
                      <a:gd name="connsiteX2" fmla="*/ 641445 w 1453487"/>
                      <a:gd name="connsiteY2" fmla="*/ 272954 h 2934268"/>
                      <a:gd name="connsiteX3" fmla="*/ 1173708 w 1453487"/>
                      <a:gd name="connsiteY3" fmla="*/ 0 h 2934268"/>
                      <a:gd name="connsiteX4" fmla="*/ 1453487 w 1453487"/>
                      <a:gd name="connsiteY4" fmla="*/ 1508076 h 2934268"/>
                      <a:gd name="connsiteX5" fmla="*/ 641445 w 1453487"/>
                      <a:gd name="connsiteY5" fmla="*/ 2934268 h 2934268"/>
                      <a:gd name="connsiteX6" fmla="*/ 0 w 1453487"/>
                      <a:gd name="connsiteY6" fmla="*/ 1514901 h 2934268"/>
                      <a:gd name="connsiteX0" fmla="*/ 0 w 1453487"/>
                      <a:gd name="connsiteY0" fmla="*/ 1521726 h 2941093"/>
                      <a:gd name="connsiteX1" fmla="*/ 361667 w 1453487"/>
                      <a:gd name="connsiteY1" fmla="*/ 0 h 2941093"/>
                      <a:gd name="connsiteX2" fmla="*/ 641445 w 1453487"/>
                      <a:gd name="connsiteY2" fmla="*/ 279779 h 2941093"/>
                      <a:gd name="connsiteX3" fmla="*/ 1173708 w 1453487"/>
                      <a:gd name="connsiteY3" fmla="*/ 6825 h 2941093"/>
                      <a:gd name="connsiteX4" fmla="*/ 1453487 w 1453487"/>
                      <a:gd name="connsiteY4" fmla="*/ 1514901 h 2941093"/>
                      <a:gd name="connsiteX5" fmla="*/ 641445 w 1453487"/>
                      <a:gd name="connsiteY5" fmla="*/ 2941093 h 2941093"/>
                      <a:gd name="connsiteX6" fmla="*/ 0 w 1453487"/>
                      <a:gd name="connsiteY6"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1173708 w 1453487"/>
                      <a:gd name="connsiteY3" fmla="*/ 6825 h 2941093"/>
                      <a:gd name="connsiteX4" fmla="*/ 1453487 w 1453487"/>
                      <a:gd name="connsiteY4" fmla="*/ 1514901 h 2941093"/>
                      <a:gd name="connsiteX5" fmla="*/ 641445 w 1453487"/>
                      <a:gd name="connsiteY5" fmla="*/ 2941093 h 2941093"/>
                      <a:gd name="connsiteX6" fmla="*/ 0 w 1453487"/>
                      <a:gd name="connsiteY6"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846162 w 1453487"/>
                      <a:gd name="connsiteY3" fmla="*/ 143303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1003112 w 1453487"/>
                      <a:gd name="connsiteY3" fmla="*/ 266133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1000263 w 1453487"/>
                      <a:gd name="connsiteY3" fmla="*/ 260435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49886 w 1453487"/>
                      <a:gd name="connsiteY2" fmla="*/ 252483 h 2941093"/>
                      <a:gd name="connsiteX3" fmla="*/ 1000263 w 1453487"/>
                      <a:gd name="connsiteY3" fmla="*/ 260435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49886 w 1453487"/>
                      <a:gd name="connsiteY2" fmla="*/ 252483 h 2941093"/>
                      <a:gd name="connsiteX3" fmla="*/ 997414 w 1453487"/>
                      <a:gd name="connsiteY3" fmla="*/ 257587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49886 w 1453487"/>
                      <a:gd name="connsiteY2" fmla="*/ 252483 h 2941093"/>
                      <a:gd name="connsiteX3" fmla="*/ 997414 w 1453487"/>
                      <a:gd name="connsiteY3" fmla="*/ 251890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41666 h 2961033"/>
                      <a:gd name="connsiteX1" fmla="*/ 364516 w 1453487"/>
                      <a:gd name="connsiteY1" fmla="*/ 0 h 2961033"/>
                      <a:gd name="connsiteX2" fmla="*/ 549886 w 1453487"/>
                      <a:gd name="connsiteY2" fmla="*/ 272423 h 2961033"/>
                      <a:gd name="connsiteX3" fmla="*/ 997414 w 1453487"/>
                      <a:gd name="connsiteY3" fmla="*/ 271830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 name="connsiteX0" fmla="*/ 0 w 1453487"/>
                      <a:gd name="connsiteY0" fmla="*/ 1541666 h 2961033"/>
                      <a:gd name="connsiteX1" fmla="*/ 364516 w 1453487"/>
                      <a:gd name="connsiteY1" fmla="*/ 0 h 2961033"/>
                      <a:gd name="connsiteX2" fmla="*/ 547038 w 1453487"/>
                      <a:gd name="connsiteY2" fmla="*/ 269574 h 2961033"/>
                      <a:gd name="connsiteX3" fmla="*/ 997414 w 1453487"/>
                      <a:gd name="connsiteY3" fmla="*/ 271830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 name="connsiteX0" fmla="*/ 0 w 1453487"/>
                      <a:gd name="connsiteY0" fmla="*/ 1541666 h 2961033"/>
                      <a:gd name="connsiteX1" fmla="*/ 364516 w 1453487"/>
                      <a:gd name="connsiteY1" fmla="*/ 0 h 2961033"/>
                      <a:gd name="connsiteX2" fmla="*/ 547038 w 1453487"/>
                      <a:gd name="connsiteY2" fmla="*/ 269574 h 2961033"/>
                      <a:gd name="connsiteX3" fmla="*/ 1000263 w 1453487"/>
                      <a:gd name="connsiteY3" fmla="*/ 268982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 name="connsiteX0" fmla="*/ 0 w 1453487"/>
                      <a:gd name="connsiteY0" fmla="*/ 1541666 h 2961033"/>
                      <a:gd name="connsiteX1" fmla="*/ 364516 w 1453487"/>
                      <a:gd name="connsiteY1" fmla="*/ 0 h 2961033"/>
                      <a:gd name="connsiteX2" fmla="*/ 547038 w 1453487"/>
                      <a:gd name="connsiteY2" fmla="*/ 269574 h 2961033"/>
                      <a:gd name="connsiteX3" fmla="*/ 994566 w 1453487"/>
                      <a:gd name="connsiteY3" fmla="*/ 271831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3487" h="2961033">
                        <a:moveTo>
                          <a:pt x="0" y="1541666"/>
                        </a:moveTo>
                        <a:lnTo>
                          <a:pt x="364516" y="0"/>
                        </a:lnTo>
                        <a:lnTo>
                          <a:pt x="547038" y="269574"/>
                        </a:lnTo>
                        <a:lnTo>
                          <a:pt x="994566" y="271831"/>
                        </a:lnTo>
                        <a:lnTo>
                          <a:pt x="1173708" y="26765"/>
                        </a:lnTo>
                        <a:lnTo>
                          <a:pt x="1453487" y="1534841"/>
                        </a:lnTo>
                        <a:lnTo>
                          <a:pt x="641445" y="2961033"/>
                        </a:lnTo>
                        <a:lnTo>
                          <a:pt x="0" y="154166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386" name="Group 385"/>
                <p:cNvGrpSpPr/>
                <p:nvPr/>
              </p:nvGrpSpPr>
              <p:grpSpPr>
                <a:xfrm flipH="1">
                  <a:off x="4051940" y="3257084"/>
                  <a:ext cx="318921" cy="343896"/>
                  <a:chOff x="-7791742" y="-2283273"/>
                  <a:chExt cx="8816598" cy="9507034"/>
                </a:xfrm>
                <a:grpFill/>
              </p:grpSpPr>
              <p:sp>
                <p:nvSpPr>
                  <p:cNvPr id="387" name="Freeform 386"/>
                  <p:cNvSpPr/>
                  <p:nvPr/>
                </p:nvSpPr>
                <p:spPr>
                  <a:xfrm>
                    <a:off x="-5241118" y="-2283273"/>
                    <a:ext cx="4888752" cy="5307884"/>
                  </a:xfrm>
                  <a:custGeom>
                    <a:avLst/>
                    <a:gdLst>
                      <a:gd name="connsiteX0" fmla="*/ 3409950 w 6825423"/>
                      <a:gd name="connsiteY0" fmla="*/ 0 h 7410594"/>
                      <a:gd name="connsiteX1" fmla="*/ 6229951 w 6825423"/>
                      <a:gd name="connsiteY1" fmla="*/ 2516401 h 7410594"/>
                      <a:gd name="connsiteX2" fmla="*/ 6238704 w 6825423"/>
                      <a:gd name="connsiteY2" fmla="*/ 2557692 h 7410594"/>
                      <a:gd name="connsiteX3" fmla="*/ 6296533 w 6825423"/>
                      <a:gd name="connsiteY3" fmla="*/ 2595147 h 7410594"/>
                      <a:gd name="connsiteX4" fmla="*/ 6674736 w 6825423"/>
                      <a:gd name="connsiteY4" fmla="*/ 2949584 h 7410594"/>
                      <a:gd name="connsiteX5" fmla="*/ 6674736 w 6825423"/>
                      <a:gd name="connsiteY5" fmla="*/ 4422766 h 7410594"/>
                      <a:gd name="connsiteX6" fmla="*/ 6134530 w 6825423"/>
                      <a:gd name="connsiteY6" fmla="*/ 4903781 h 7410594"/>
                      <a:gd name="connsiteX7" fmla="*/ 6097506 w 6825423"/>
                      <a:gd name="connsiteY7" fmla="*/ 4909551 h 7410594"/>
                      <a:gd name="connsiteX8" fmla="*/ 6054756 w 6825423"/>
                      <a:gd name="connsiteY8" fmla="*/ 5016817 h 7410594"/>
                      <a:gd name="connsiteX9" fmla="*/ 3352800 w 6825423"/>
                      <a:gd name="connsiteY9" fmla="*/ 7410450 h 7410594"/>
                      <a:gd name="connsiteX10" fmla="*/ 799523 w 6825423"/>
                      <a:gd name="connsiteY10" fmla="*/ 5059710 h 7410594"/>
                      <a:gd name="connsiteX11" fmla="*/ 738130 w 6825423"/>
                      <a:gd name="connsiteY11" fmla="*/ 4892092 h 7410594"/>
                      <a:gd name="connsiteX12" fmla="*/ 690893 w 6825423"/>
                      <a:gd name="connsiteY12" fmla="*/ 4884731 h 7410594"/>
                      <a:gd name="connsiteX13" fmla="*/ 150687 w 6825423"/>
                      <a:gd name="connsiteY13" fmla="*/ 4403716 h 7410594"/>
                      <a:gd name="connsiteX14" fmla="*/ 150687 w 6825423"/>
                      <a:gd name="connsiteY14" fmla="*/ 2930534 h 7410594"/>
                      <a:gd name="connsiteX15" fmla="*/ 436548 w 6825423"/>
                      <a:gd name="connsiteY15" fmla="*/ 2646152 h 7410594"/>
                      <a:gd name="connsiteX16" fmla="*/ 522375 w 6825423"/>
                      <a:gd name="connsiteY16" fmla="*/ 2581039 h 7410594"/>
                      <a:gd name="connsiteX17" fmla="*/ 543969 w 6825423"/>
                      <a:gd name="connsiteY17" fmla="*/ 2473931 h 7410594"/>
                      <a:gd name="connsiteX18" fmla="*/ 3409950 w 6825423"/>
                      <a:gd name="connsiteY18" fmla="*/ 0 h 741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25423" h="7410594">
                        <a:moveTo>
                          <a:pt x="3409950" y="0"/>
                        </a:moveTo>
                        <a:cubicBezTo>
                          <a:pt x="4734941" y="0"/>
                          <a:pt x="5856099" y="1058526"/>
                          <a:pt x="6229951" y="2516401"/>
                        </a:cubicBezTo>
                        <a:lnTo>
                          <a:pt x="6238704" y="2557692"/>
                        </a:lnTo>
                        <a:lnTo>
                          <a:pt x="6296533" y="2595147"/>
                        </a:lnTo>
                        <a:cubicBezTo>
                          <a:pt x="6416937" y="2679806"/>
                          <a:pt x="6549956" y="2799961"/>
                          <a:pt x="6674736" y="2949584"/>
                        </a:cubicBezTo>
                        <a:cubicBezTo>
                          <a:pt x="6821179" y="3212045"/>
                          <a:pt x="6923689" y="3855505"/>
                          <a:pt x="6674736" y="4422766"/>
                        </a:cubicBezTo>
                        <a:cubicBezTo>
                          <a:pt x="6575328" y="4635424"/>
                          <a:pt x="6329416" y="4856355"/>
                          <a:pt x="6134530" y="4903781"/>
                        </a:cubicBezTo>
                        <a:lnTo>
                          <a:pt x="6097506" y="4909551"/>
                        </a:lnTo>
                        <a:lnTo>
                          <a:pt x="6054756" y="5016817"/>
                        </a:lnTo>
                        <a:cubicBezTo>
                          <a:pt x="5478809" y="6376352"/>
                          <a:pt x="4218682" y="7424738"/>
                          <a:pt x="3352800" y="7410450"/>
                        </a:cubicBezTo>
                        <a:cubicBezTo>
                          <a:pt x="2486918" y="7396163"/>
                          <a:pt x="1360736" y="6426399"/>
                          <a:pt x="799523" y="5059710"/>
                        </a:cubicBezTo>
                        <a:lnTo>
                          <a:pt x="738130" y="4892092"/>
                        </a:lnTo>
                        <a:lnTo>
                          <a:pt x="690893" y="4884731"/>
                        </a:lnTo>
                        <a:cubicBezTo>
                          <a:pt x="496007" y="4837305"/>
                          <a:pt x="250095" y="4616374"/>
                          <a:pt x="150687" y="4403716"/>
                        </a:cubicBezTo>
                        <a:cubicBezTo>
                          <a:pt x="-98266" y="3836455"/>
                          <a:pt x="4244" y="3192995"/>
                          <a:pt x="150687" y="2930534"/>
                        </a:cubicBezTo>
                        <a:cubicBezTo>
                          <a:pt x="244273" y="2818317"/>
                          <a:pt x="342492" y="2722675"/>
                          <a:pt x="436548" y="2646152"/>
                        </a:cubicBezTo>
                        <a:lnTo>
                          <a:pt x="522375" y="2581039"/>
                        </a:lnTo>
                        <a:lnTo>
                          <a:pt x="543969" y="2473931"/>
                        </a:lnTo>
                        <a:cubicBezTo>
                          <a:pt x="882058" y="983022"/>
                          <a:pt x="2084958" y="0"/>
                          <a:pt x="3409950"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88" name="Rectangle 92"/>
                  <p:cNvSpPr/>
                  <p:nvPr/>
                </p:nvSpPr>
                <p:spPr>
                  <a:xfrm>
                    <a:off x="-7791742" y="2783937"/>
                    <a:ext cx="8816598" cy="4439824"/>
                  </a:xfrm>
                  <a:custGeom>
                    <a:avLst/>
                    <a:gdLst>
                      <a:gd name="connsiteX0" fmla="*/ 0 w 13620364"/>
                      <a:gd name="connsiteY0" fmla="*/ 0 h 6310100"/>
                      <a:gd name="connsiteX1" fmla="*/ 13620364 w 13620364"/>
                      <a:gd name="connsiteY1" fmla="*/ 0 h 6310100"/>
                      <a:gd name="connsiteX2" fmla="*/ 13620364 w 13620364"/>
                      <a:gd name="connsiteY2" fmla="*/ 6310100 h 6310100"/>
                      <a:gd name="connsiteX3" fmla="*/ 0 w 13620364"/>
                      <a:gd name="connsiteY3" fmla="*/ 6310100 h 6310100"/>
                      <a:gd name="connsiteX4" fmla="*/ 0 w 13620364"/>
                      <a:gd name="connsiteY4" fmla="*/ 0 h 6310100"/>
                      <a:gd name="connsiteX0" fmla="*/ 0 w 13620364"/>
                      <a:gd name="connsiteY0" fmla="*/ 1 h 6310101"/>
                      <a:gd name="connsiteX1" fmla="*/ 6914764 w 13620364"/>
                      <a:gd name="connsiteY1" fmla="*/ 0 h 6310101"/>
                      <a:gd name="connsiteX2" fmla="*/ 13620364 w 13620364"/>
                      <a:gd name="connsiteY2" fmla="*/ 1 h 6310101"/>
                      <a:gd name="connsiteX3" fmla="*/ 13620364 w 13620364"/>
                      <a:gd name="connsiteY3" fmla="*/ 6310101 h 6310101"/>
                      <a:gd name="connsiteX4" fmla="*/ 0 w 13620364"/>
                      <a:gd name="connsiteY4" fmla="*/ 6310101 h 6310101"/>
                      <a:gd name="connsiteX5" fmla="*/ 0 w 13620364"/>
                      <a:gd name="connsiteY5" fmla="*/ 1 h 6310101"/>
                      <a:gd name="connsiteX0" fmla="*/ 0 w 13620364"/>
                      <a:gd name="connsiteY0" fmla="*/ 0 h 6310100"/>
                      <a:gd name="connsiteX1" fmla="*/ 6774087 w 13620364"/>
                      <a:gd name="connsiteY1" fmla="*/ 5017476 h 6310100"/>
                      <a:gd name="connsiteX2" fmla="*/ 13620364 w 13620364"/>
                      <a:gd name="connsiteY2" fmla="*/ 0 h 6310100"/>
                      <a:gd name="connsiteX3" fmla="*/ 13620364 w 13620364"/>
                      <a:gd name="connsiteY3" fmla="*/ 6310100 h 6310100"/>
                      <a:gd name="connsiteX4" fmla="*/ 0 w 13620364"/>
                      <a:gd name="connsiteY4" fmla="*/ 6310100 h 6310100"/>
                      <a:gd name="connsiteX5" fmla="*/ 0 w 13620364"/>
                      <a:gd name="connsiteY5" fmla="*/ 0 h 6310100"/>
                      <a:gd name="connsiteX0" fmla="*/ 0 w 13620364"/>
                      <a:gd name="connsiteY0" fmla="*/ 0 h 6310100"/>
                      <a:gd name="connsiteX1" fmla="*/ 6774087 w 13620364"/>
                      <a:gd name="connsiteY1" fmla="*/ 5017476 h 6310100"/>
                      <a:gd name="connsiteX2" fmla="*/ 10994394 w 13620364"/>
                      <a:gd name="connsiteY2" fmla="*/ 1852246 h 6310100"/>
                      <a:gd name="connsiteX3" fmla="*/ 13620364 w 13620364"/>
                      <a:gd name="connsiteY3" fmla="*/ 0 h 6310100"/>
                      <a:gd name="connsiteX4" fmla="*/ 13620364 w 13620364"/>
                      <a:gd name="connsiteY4" fmla="*/ 6310100 h 6310100"/>
                      <a:gd name="connsiteX5" fmla="*/ 0 w 13620364"/>
                      <a:gd name="connsiteY5" fmla="*/ 6310100 h 6310100"/>
                      <a:gd name="connsiteX6" fmla="*/ 0 w 13620364"/>
                      <a:gd name="connsiteY6" fmla="*/ 0 h 6310100"/>
                      <a:gd name="connsiteX0" fmla="*/ 0 w 13620364"/>
                      <a:gd name="connsiteY0" fmla="*/ 0 h 6310100"/>
                      <a:gd name="connsiteX1" fmla="*/ 6774087 w 13620364"/>
                      <a:gd name="connsiteY1" fmla="*/ 5017476 h 6310100"/>
                      <a:gd name="connsiteX2" fmla="*/ 9235932 w 13620364"/>
                      <a:gd name="connsiteY2" fmla="*/ 23446 h 6310100"/>
                      <a:gd name="connsiteX3" fmla="*/ 13620364 w 13620364"/>
                      <a:gd name="connsiteY3" fmla="*/ 0 h 6310100"/>
                      <a:gd name="connsiteX4" fmla="*/ 13620364 w 13620364"/>
                      <a:gd name="connsiteY4" fmla="*/ 6310100 h 6310100"/>
                      <a:gd name="connsiteX5" fmla="*/ 0 w 13620364"/>
                      <a:gd name="connsiteY5" fmla="*/ 6310100 h 6310100"/>
                      <a:gd name="connsiteX6" fmla="*/ 0 w 13620364"/>
                      <a:gd name="connsiteY6" fmla="*/ 0 h 6310100"/>
                      <a:gd name="connsiteX0" fmla="*/ 0 w 13620364"/>
                      <a:gd name="connsiteY0" fmla="*/ 0 h 6310100"/>
                      <a:gd name="connsiteX1" fmla="*/ 2108302 w 13620364"/>
                      <a:gd name="connsiteY1" fmla="*/ 1547446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0 w 13620364"/>
                      <a:gd name="connsiteY6" fmla="*/ 6310100 h 6310100"/>
                      <a:gd name="connsiteX7" fmla="*/ 0 w 13620364"/>
                      <a:gd name="connsiteY7"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0 w 13620364"/>
                      <a:gd name="connsiteY6" fmla="*/ 6310100 h 6310100"/>
                      <a:gd name="connsiteX7" fmla="*/ 0 w 13620364"/>
                      <a:gd name="connsiteY7"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0 w 13620364"/>
                      <a:gd name="connsiteY7" fmla="*/ 6310100 h 6310100"/>
                      <a:gd name="connsiteX8" fmla="*/ 0 w 13620364"/>
                      <a:gd name="connsiteY8"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9681410 w 13620364"/>
                      <a:gd name="connsiteY7" fmla="*/ 6283569 h 6310100"/>
                      <a:gd name="connsiteX8" fmla="*/ 0 w 13620364"/>
                      <a:gd name="connsiteY8" fmla="*/ 6310100 h 6310100"/>
                      <a:gd name="connsiteX9" fmla="*/ 0 w 13620364"/>
                      <a:gd name="connsiteY9" fmla="*/ 0 h 6310100"/>
                      <a:gd name="connsiteX0" fmla="*/ 0 w 13620364"/>
                      <a:gd name="connsiteY0" fmla="*/ 0 h 6330461"/>
                      <a:gd name="connsiteX1" fmla="*/ 4406025 w 13620364"/>
                      <a:gd name="connsiteY1" fmla="*/ 46892 h 6330461"/>
                      <a:gd name="connsiteX2" fmla="*/ 6774087 w 13620364"/>
                      <a:gd name="connsiteY2" fmla="*/ 5017476 h 6330461"/>
                      <a:gd name="connsiteX3" fmla="*/ 9235932 w 13620364"/>
                      <a:gd name="connsiteY3" fmla="*/ 23446 h 6330461"/>
                      <a:gd name="connsiteX4" fmla="*/ 13620364 w 13620364"/>
                      <a:gd name="connsiteY4" fmla="*/ 0 h 6330461"/>
                      <a:gd name="connsiteX5" fmla="*/ 13620364 w 13620364"/>
                      <a:gd name="connsiteY5" fmla="*/ 6310100 h 6330461"/>
                      <a:gd name="connsiteX6" fmla="*/ 10830271 w 13620364"/>
                      <a:gd name="connsiteY6" fmla="*/ 6307015 h 6330461"/>
                      <a:gd name="connsiteX7" fmla="*/ 10220671 w 13620364"/>
                      <a:gd name="connsiteY7" fmla="*/ 6330461 h 6330461"/>
                      <a:gd name="connsiteX8" fmla="*/ 0 w 13620364"/>
                      <a:gd name="connsiteY8" fmla="*/ 6310100 h 6330461"/>
                      <a:gd name="connsiteX9" fmla="*/ 0 w 13620364"/>
                      <a:gd name="connsiteY9" fmla="*/ 0 h 6330461"/>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7594702 w 13620364"/>
                      <a:gd name="connsiteY7" fmla="*/ 6213230 h 6310100"/>
                      <a:gd name="connsiteX8" fmla="*/ 0 w 13620364"/>
                      <a:gd name="connsiteY8" fmla="*/ 6310100 h 6310100"/>
                      <a:gd name="connsiteX9" fmla="*/ 0 w 13620364"/>
                      <a:gd name="connsiteY9"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384794 w 13620364"/>
                      <a:gd name="connsiteY7" fmla="*/ 6283569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4 w 13620364"/>
                      <a:gd name="connsiteY7" fmla="*/ 4032738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783380 w 13620364"/>
                      <a:gd name="connsiteY7" fmla="*/ 4056184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7594702 w 13620364"/>
                      <a:gd name="connsiteY8" fmla="*/ 6213230 h 6310100"/>
                      <a:gd name="connsiteX9" fmla="*/ 0 w 13620364"/>
                      <a:gd name="connsiteY9" fmla="*/ 6310100 h 6310100"/>
                      <a:gd name="connsiteX10" fmla="*/ 0 w 13620364"/>
                      <a:gd name="connsiteY10"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8931133 w 13620364"/>
                      <a:gd name="connsiteY8" fmla="*/ 5322276 h 6310100"/>
                      <a:gd name="connsiteX9" fmla="*/ 7594702 w 13620364"/>
                      <a:gd name="connsiteY9" fmla="*/ 6213230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10197225 w 13620364"/>
                      <a:gd name="connsiteY8" fmla="*/ 4267200 h 6310100"/>
                      <a:gd name="connsiteX9" fmla="*/ 7594702 w 13620364"/>
                      <a:gd name="connsiteY9" fmla="*/ 6213230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30271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3620364 w 13620364"/>
                      <a:gd name="connsiteY4" fmla="*/ 0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20364"/>
                      <a:gd name="connsiteY0" fmla="*/ 0 h 6310100"/>
                      <a:gd name="connsiteX1" fmla="*/ 4406025 w 13620364"/>
                      <a:gd name="connsiteY1" fmla="*/ 46892 h 6310100"/>
                      <a:gd name="connsiteX2" fmla="*/ 6774087 w 13620364"/>
                      <a:gd name="connsiteY2" fmla="*/ 5017476 h 6310100"/>
                      <a:gd name="connsiteX3" fmla="*/ 9235932 w 13620364"/>
                      <a:gd name="connsiteY3" fmla="*/ 23446 h 6310100"/>
                      <a:gd name="connsiteX4" fmla="*/ 12213595 w 13620364"/>
                      <a:gd name="connsiteY4" fmla="*/ 1430215 h 6310100"/>
                      <a:gd name="connsiteX5" fmla="*/ 13620364 w 13620364"/>
                      <a:gd name="connsiteY5" fmla="*/ 6310100 h 6310100"/>
                      <a:gd name="connsiteX6" fmla="*/ 10877164 w 13620364"/>
                      <a:gd name="connsiteY6" fmla="*/ 6307015 h 6310100"/>
                      <a:gd name="connsiteX7" fmla="*/ 10877165 w 13620364"/>
                      <a:gd name="connsiteY7" fmla="*/ 4103077 h 6310100"/>
                      <a:gd name="connsiteX8" fmla="*/ 10197225 w 13620364"/>
                      <a:gd name="connsiteY8" fmla="*/ 4267200 h 6310100"/>
                      <a:gd name="connsiteX9" fmla="*/ 10173779 w 13620364"/>
                      <a:gd name="connsiteY9" fmla="*/ 6307015 h 6310100"/>
                      <a:gd name="connsiteX10" fmla="*/ 0 w 13620364"/>
                      <a:gd name="connsiteY10" fmla="*/ 6310100 h 6310100"/>
                      <a:gd name="connsiteX11" fmla="*/ 0 w 13620364"/>
                      <a:gd name="connsiteY11" fmla="*/ 0 h 6310100"/>
                      <a:gd name="connsiteX0" fmla="*/ 0 w 13656942"/>
                      <a:gd name="connsiteY0" fmla="*/ 0 h 6310100"/>
                      <a:gd name="connsiteX1" fmla="*/ 4406025 w 13656942"/>
                      <a:gd name="connsiteY1" fmla="*/ 46892 h 6310100"/>
                      <a:gd name="connsiteX2" fmla="*/ 6774087 w 13656942"/>
                      <a:gd name="connsiteY2" fmla="*/ 5017476 h 6310100"/>
                      <a:gd name="connsiteX3" fmla="*/ 9235932 w 13656942"/>
                      <a:gd name="connsiteY3" fmla="*/ 23446 h 6310100"/>
                      <a:gd name="connsiteX4" fmla="*/ 12213595 w 13656942"/>
                      <a:gd name="connsiteY4" fmla="*/ 1430215 h 6310100"/>
                      <a:gd name="connsiteX5" fmla="*/ 13620364 w 13656942"/>
                      <a:gd name="connsiteY5" fmla="*/ 6310100 h 6310100"/>
                      <a:gd name="connsiteX6" fmla="*/ 10877164 w 13656942"/>
                      <a:gd name="connsiteY6" fmla="*/ 6307015 h 6310100"/>
                      <a:gd name="connsiteX7" fmla="*/ 10877165 w 13656942"/>
                      <a:gd name="connsiteY7" fmla="*/ 4103077 h 6310100"/>
                      <a:gd name="connsiteX8" fmla="*/ 10197225 w 13656942"/>
                      <a:gd name="connsiteY8" fmla="*/ 4267200 h 6310100"/>
                      <a:gd name="connsiteX9" fmla="*/ 10173779 w 13656942"/>
                      <a:gd name="connsiteY9" fmla="*/ 6307015 h 6310100"/>
                      <a:gd name="connsiteX10" fmla="*/ 0 w 13656942"/>
                      <a:gd name="connsiteY10" fmla="*/ 6310100 h 6310100"/>
                      <a:gd name="connsiteX11" fmla="*/ 0 w 13656942"/>
                      <a:gd name="connsiteY11" fmla="*/ 0 h 6310100"/>
                      <a:gd name="connsiteX0" fmla="*/ 0 w 13688189"/>
                      <a:gd name="connsiteY0" fmla="*/ 0 h 6310100"/>
                      <a:gd name="connsiteX1" fmla="*/ 4406025 w 13688189"/>
                      <a:gd name="connsiteY1" fmla="*/ 46892 h 6310100"/>
                      <a:gd name="connsiteX2" fmla="*/ 6774087 w 13688189"/>
                      <a:gd name="connsiteY2" fmla="*/ 5017476 h 6310100"/>
                      <a:gd name="connsiteX3" fmla="*/ 9235932 w 13688189"/>
                      <a:gd name="connsiteY3" fmla="*/ 23446 h 6310100"/>
                      <a:gd name="connsiteX4" fmla="*/ 12213595 w 13688189"/>
                      <a:gd name="connsiteY4" fmla="*/ 1430215 h 6310100"/>
                      <a:gd name="connsiteX5" fmla="*/ 13620364 w 13688189"/>
                      <a:gd name="connsiteY5" fmla="*/ 6310100 h 6310100"/>
                      <a:gd name="connsiteX6" fmla="*/ 10877164 w 13688189"/>
                      <a:gd name="connsiteY6" fmla="*/ 6307015 h 6310100"/>
                      <a:gd name="connsiteX7" fmla="*/ 10877165 w 13688189"/>
                      <a:gd name="connsiteY7" fmla="*/ 4103077 h 6310100"/>
                      <a:gd name="connsiteX8" fmla="*/ 10197225 w 13688189"/>
                      <a:gd name="connsiteY8" fmla="*/ 4267200 h 6310100"/>
                      <a:gd name="connsiteX9" fmla="*/ 10173779 w 13688189"/>
                      <a:gd name="connsiteY9" fmla="*/ 6307015 h 6310100"/>
                      <a:gd name="connsiteX10" fmla="*/ 0 w 13688189"/>
                      <a:gd name="connsiteY10" fmla="*/ 6310100 h 6310100"/>
                      <a:gd name="connsiteX11" fmla="*/ 0 w 13688189"/>
                      <a:gd name="connsiteY11"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0 w 13623187"/>
                      <a:gd name="connsiteY10" fmla="*/ 6310100 h 6310100"/>
                      <a:gd name="connsiteX11" fmla="*/ 0 w 13623187"/>
                      <a:gd name="connsiteY11"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2600671 w 13623187"/>
                      <a:gd name="connsiteY10" fmla="*/ 6283569 h 6310100"/>
                      <a:gd name="connsiteX11" fmla="*/ 0 w 13623187"/>
                      <a:gd name="connsiteY11" fmla="*/ 6310100 h 6310100"/>
                      <a:gd name="connsiteX12" fmla="*/ 0 w 13623187"/>
                      <a:gd name="connsiteY12"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3374394 w 13623187"/>
                      <a:gd name="connsiteY10" fmla="*/ 6283569 h 6310100"/>
                      <a:gd name="connsiteX11" fmla="*/ 2600671 w 13623187"/>
                      <a:gd name="connsiteY11" fmla="*/ 6283569 h 6310100"/>
                      <a:gd name="connsiteX12" fmla="*/ 0 w 13623187"/>
                      <a:gd name="connsiteY12" fmla="*/ 6310100 h 6310100"/>
                      <a:gd name="connsiteX13" fmla="*/ 0 w 13623187"/>
                      <a:gd name="connsiteY13"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2647564 w 13623187"/>
                      <a:gd name="connsiteY10" fmla="*/ 4220308 h 6310100"/>
                      <a:gd name="connsiteX11" fmla="*/ 2600671 w 13623187"/>
                      <a:gd name="connsiteY11" fmla="*/ 6283569 h 6310100"/>
                      <a:gd name="connsiteX12" fmla="*/ 0 w 13623187"/>
                      <a:gd name="connsiteY12" fmla="*/ 6310100 h 6310100"/>
                      <a:gd name="connsiteX13" fmla="*/ 0 w 13623187"/>
                      <a:gd name="connsiteY13"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2647564 w 13623187"/>
                      <a:gd name="connsiteY10" fmla="*/ 4220308 h 6310100"/>
                      <a:gd name="connsiteX11" fmla="*/ 2647564 w 13623187"/>
                      <a:gd name="connsiteY11" fmla="*/ 6283569 h 6310100"/>
                      <a:gd name="connsiteX12" fmla="*/ 0 w 13623187"/>
                      <a:gd name="connsiteY12" fmla="*/ 6310100 h 6310100"/>
                      <a:gd name="connsiteX13" fmla="*/ 0 w 13623187"/>
                      <a:gd name="connsiteY13"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4570148 w 13623187"/>
                      <a:gd name="connsiteY10" fmla="*/ 4759569 h 6310100"/>
                      <a:gd name="connsiteX11" fmla="*/ 2647564 w 13623187"/>
                      <a:gd name="connsiteY11" fmla="*/ 4220308 h 6310100"/>
                      <a:gd name="connsiteX12" fmla="*/ 2647564 w 13623187"/>
                      <a:gd name="connsiteY12" fmla="*/ 6283569 h 6310100"/>
                      <a:gd name="connsiteX13" fmla="*/ 0 w 13623187"/>
                      <a:gd name="connsiteY13" fmla="*/ 6310100 h 6310100"/>
                      <a:gd name="connsiteX14" fmla="*/ 0 w 13623187"/>
                      <a:gd name="connsiteY14"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3327501 w 13623187"/>
                      <a:gd name="connsiteY10" fmla="*/ 4243753 h 6310100"/>
                      <a:gd name="connsiteX11" fmla="*/ 2647564 w 13623187"/>
                      <a:gd name="connsiteY11" fmla="*/ 4220308 h 6310100"/>
                      <a:gd name="connsiteX12" fmla="*/ 2647564 w 13623187"/>
                      <a:gd name="connsiteY12" fmla="*/ 6283569 h 6310100"/>
                      <a:gd name="connsiteX13" fmla="*/ 0 w 13623187"/>
                      <a:gd name="connsiteY13" fmla="*/ 6310100 h 6310100"/>
                      <a:gd name="connsiteX14" fmla="*/ 0 w 13623187"/>
                      <a:gd name="connsiteY14"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5976918 w 13623187"/>
                      <a:gd name="connsiteY10" fmla="*/ 5040922 h 6310100"/>
                      <a:gd name="connsiteX11" fmla="*/ 3327501 w 13623187"/>
                      <a:gd name="connsiteY11" fmla="*/ 4243753 h 6310100"/>
                      <a:gd name="connsiteX12" fmla="*/ 2647564 w 13623187"/>
                      <a:gd name="connsiteY12" fmla="*/ 4220308 h 6310100"/>
                      <a:gd name="connsiteX13" fmla="*/ 2647564 w 13623187"/>
                      <a:gd name="connsiteY13" fmla="*/ 6283569 h 6310100"/>
                      <a:gd name="connsiteX14" fmla="*/ 0 w 13623187"/>
                      <a:gd name="connsiteY14" fmla="*/ 6310100 h 6310100"/>
                      <a:gd name="connsiteX15" fmla="*/ 0 w 13623187"/>
                      <a:gd name="connsiteY15" fmla="*/ 0 h 6310100"/>
                      <a:gd name="connsiteX0" fmla="*/ 0 w 13623187"/>
                      <a:gd name="connsiteY0" fmla="*/ 0 h 6310100"/>
                      <a:gd name="connsiteX1" fmla="*/ 4406025 w 13623187"/>
                      <a:gd name="connsiteY1" fmla="*/ 46892 h 6310100"/>
                      <a:gd name="connsiteX2" fmla="*/ 6774087 w 13623187"/>
                      <a:gd name="connsiteY2" fmla="*/ 5017476 h 6310100"/>
                      <a:gd name="connsiteX3" fmla="*/ 9235932 w 13623187"/>
                      <a:gd name="connsiteY3" fmla="*/ 23446 h 6310100"/>
                      <a:gd name="connsiteX4" fmla="*/ 12213595 w 13623187"/>
                      <a:gd name="connsiteY4" fmla="*/ 1430215 h 6310100"/>
                      <a:gd name="connsiteX5" fmla="*/ 13620364 w 13623187"/>
                      <a:gd name="connsiteY5" fmla="*/ 6310100 h 6310100"/>
                      <a:gd name="connsiteX6" fmla="*/ 10877164 w 13623187"/>
                      <a:gd name="connsiteY6" fmla="*/ 6307015 h 6310100"/>
                      <a:gd name="connsiteX7" fmla="*/ 10877165 w 13623187"/>
                      <a:gd name="connsiteY7" fmla="*/ 4103077 h 6310100"/>
                      <a:gd name="connsiteX8" fmla="*/ 10197225 w 13623187"/>
                      <a:gd name="connsiteY8" fmla="*/ 4267200 h 6310100"/>
                      <a:gd name="connsiteX9" fmla="*/ 10173779 w 13623187"/>
                      <a:gd name="connsiteY9" fmla="*/ 6307015 h 6310100"/>
                      <a:gd name="connsiteX10" fmla="*/ 3374395 w 13623187"/>
                      <a:gd name="connsiteY10" fmla="*/ 6236676 h 6310100"/>
                      <a:gd name="connsiteX11" fmla="*/ 3327501 w 13623187"/>
                      <a:gd name="connsiteY11" fmla="*/ 4243753 h 6310100"/>
                      <a:gd name="connsiteX12" fmla="*/ 2647564 w 13623187"/>
                      <a:gd name="connsiteY12" fmla="*/ 4220308 h 6310100"/>
                      <a:gd name="connsiteX13" fmla="*/ 2647564 w 13623187"/>
                      <a:gd name="connsiteY13" fmla="*/ 6283569 h 6310100"/>
                      <a:gd name="connsiteX14" fmla="*/ 0 w 13623187"/>
                      <a:gd name="connsiteY14" fmla="*/ 6310100 h 6310100"/>
                      <a:gd name="connsiteX15" fmla="*/ 0 w 13623187"/>
                      <a:gd name="connsiteY15" fmla="*/ 0 h 6310100"/>
                      <a:gd name="connsiteX0" fmla="*/ 0 w 13623187"/>
                      <a:gd name="connsiteY0" fmla="*/ 0 h 6353906"/>
                      <a:gd name="connsiteX1" fmla="*/ 4406025 w 13623187"/>
                      <a:gd name="connsiteY1" fmla="*/ 46892 h 6353906"/>
                      <a:gd name="connsiteX2" fmla="*/ 6774087 w 13623187"/>
                      <a:gd name="connsiteY2" fmla="*/ 5017476 h 6353906"/>
                      <a:gd name="connsiteX3" fmla="*/ 9235932 w 13623187"/>
                      <a:gd name="connsiteY3" fmla="*/ 23446 h 6353906"/>
                      <a:gd name="connsiteX4" fmla="*/ 12213595 w 13623187"/>
                      <a:gd name="connsiteY4" fmla="*/ 1430215 h 6353906"/>
                      <a:gd name="connsiteX5" fmla="*/ 13620364 w 13623187"/>
                      <a:gd name="connsiteY5" fmla="*/ 6310100 h 6353906"/>
                      <a:gd name="connsiteX6" fmla="*/ 10877164 w 13623187"/>
                      <a:gd name="connsiteY6" fmla="*/ 6307015 h 6353906"/>
                      <a:gd name="connsiteX7" fmla="*/ 10877165 w 13623187"/>
                      <a:gd name="connsiteY7" fmla="*/ 4103077 h 6353906"/>
                      <a:gd name="connsiteX8" fmla="*/ 10197225 w 13623187"/>
                      <a:gd name="connsiteY8" fmla="*/ 4267200 h 6353906"/>
                      <a:gd name="connsiteX9" fmla="*/ 10173779 w 13623187"/>
                      <a:gd name="connsiteY9" fmla="*/ 6307015 h 6353906"/>
                      <a:gd name="connsiteX10" fmla="*/ 3374395 w 13623187"/>
                      <a:gd name="connsiteY10" fmla="*/ 6353906 h 6353906"/>
                      <a:gd name="connsiteX11" fmla="*/ 3327501 w 13623187"/>
                      <a:gd name="connsiteY11" fmla="*/ 4243753 h 6353906"/>
                      <a:gd name="connsiteX12" fmla="*/ 2647564 w 13623187"/>
                      <a:gd name="connsiteY12" fmla="*/ 4220308 h 6353906"/>
                      <a:gd name="connsiteX13" fmla="*/ 2647564 w 13623187"/>
                      <a:gd name="connsiteY13" fmla="*/ 6283569 h 6353906"/>
                      <a:gd name="connsiteX14" fmla="*/ 0 w 13623187"/>
                      <a:gd name="connsiteY14" fmla="*/ 6310100 h 6353906"/>
                      <a:gd name="connsiteX15" fmla="*/ 0 w 13623187"/>
                      <a:gd name="connsiteY15" fmla="*/ 0 h 6353906"/>
                      <a:gd name="connsiteX0" fmla="*/ 0 w 13623187"/>
                      <a:gd name="connsiteY0" fmla="*/ 0 h 6377352"/>
                      <a:gd name="connsiteX1" fmla="*/ 4406025 w 13623187"/>
                      <a:gd name="connsiteY1" fmla="*/ 46892 h 6377352"/>
                      <a:gd name="connsiteX2" fmla="*/ 6774087 w 13623187"/>
                      <a:gd name="connsiteY2" fmla="*/ 5017476 h 6377352"/>
                      <a:gd name="connsiteX3" fmla="*/ 9235932 w 13623187"/>
                      <a:gd name="connsiteY3" fmla="*/ 23446 h 6377352"/>
                      <a:gd name="connsiteX4" fmla="*/ 12213595 w 13623187"/>
                      <a:gd name="connsiteY4" fmla="*/ 1430215 h 6377352"/>
                      <a:gd name="connsiteX5" fmla="*/ 13620364 w 13623187"/>
                      <a:gd name="connsiteY5" fmla="*/ 6310100 h 6377352"/>
                      <a:gd name="connsiteX6" fmla="*/ 10877164 w 13623187"/>
                      <a:gd name="connsiteY6" fmla="*/ 6307015 h 6377352"/>
                      <a:gd name="connsiteX7" fmla="*/ 10877165 w 13623187"/>
                      <a:gd name="connsiteY7" fmla="*/ 4103077 h 6377352"/>
                      <a:gd name="connsiteX8" fmla="*/ 10197225 w 13623187"/>
                      <a:gd name="connsiteY8" fmla="*/ 4267200 h 6377352"/>
                      <a:gd name="connsiteX9" fmla="*/ 10173779 w 13623187"/>
                      <a:gd name="connsiteY9" fmla="*/ 6307015 h 6377352"/>
                      <a:gd name="connsiteX10" fmla="*/ 3350949 w 13623187"/>
                      <a:gd name="connsiteY10" fmla="*/ 6377352 h 6377352"/>
                      <a:gd name="connsiteX11" fmla="*/ 3327501 w 13623187"/>
                      <a:gd name="connsiteY11" fmla="*/ 4243753 h 6377352"/>
                      <a:gd name="connsiteX12" fmla="*/ 2647564 w 13623187"/>
                      <a:gd name="connsiteY12" fmla="*/ 4220308 h 6377352"/>
                      <a:gd name="connsiteX13" fmla="*/ 2647564 w 13623187"/>
                      <a:gd name="connsiteY13" fmla="*/ 6283569 h 6377352"/>
                      <a:gd name="connsiteX14" fmla="*/ 0 w 13623187"/>
                      <a:gd name="connsiteY14" fmla="*/ 6310100 h 6377352"/>
                      <a:gd name="connsiteX15" fmla="*/ 0 w 13623187"/>
                      <a:gd name="connsiteY15" fmla="*/ 0 h 6377352"/>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327501 w 13623187"/>
                      <a:gd name="connsiteY11" fmla="*/ 4243753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0 w 13623187"/>
                      <a:gd name="connsiteY0" fmla="*/ 0 h 6330460"/>
                      <a:gd name="connsiteX1" fmla="*/ 4406025 w 13623187"/>
                      <a:gd name="connsiteY1" fmla="*/ 46892 h 6330460"/>
                      <a:gd name="connsiteX2" fmla="*/ 6774087 w 13623187"/>
                      <a:gd name="connsiteY2" fmla="*/ 5017476 h 6330460"/>
                      <a:gd name="connsiteX3" fmla="*/ 9235932 w 13623187"/>
                      <a:gd name="connsiteY3" fmla="*/ 23446 h 6330460"/>
                      <a:gd name="connsiteX4" fmla="*/ 12213595 w 13623187"/>
                      <a:gd name="connsiteY4" fmla="*/ 1430215 h 6330460"/>
                      <a:gd name="connsiteX5" fmla="*/ 13620364 w 13623187"/>
                      <a:gd name="connsiteY5" fmla="*/ 6310100 h 6330460"/>
                      <a:gd name="connsiteX6" fmla="*/ 10877164 w 13623187"/>
                      <a:gd name="connsiteY6" fmla="*/ 6307015 h 6330460"/>
                      <a:gd name="connsiteX7" fmla="*/ 10877165 w 13623187"/>
                      <a:gd name="connsiteY7" fmla="*/ 4103077 h 6330460"/>
                      <a:gd name="connsiteX8" fmla="*/ 10197225 w 13623187"/>
                      <a:gd name="connsiteY8" fmla="*/ 4267200 h 6330460"/>
                      <a:gd name="connsiteX9" fmla="*/ 10173779 w 13623187"/>
                      <a:gd name="connsiteY9" fmla="*/ 6307015 h 6330460"/>
                      <a:gd name="connsiteX10" fmla="*/ 3397841 w 13623187"/>
                      <a:gd name="connsiteY10" fmla="*/ 6330460 h 6330460"/>
                      <a:gd name="connsiteX11" fmla="*/ 3421286 w 13623187"/>
                      <a:gd name="connsiteY11" fmla="*/ 4220307 h 6330460"/>
                      <a:gd name="connsiteX12" fmla="*/ 2647564 w 13623187"/>
                      <a:gd name="connsiteY12" fmla="*/ 4220308 h 6330460"/>
                      <a:gd name="connsiteX13" fmla="*/ 2647564 w 13623187"/>
                      <a:gd name="connsiteY13" fmla="*/ 6283569 h 6330460"/>
                      <a:gd name="connsiteX14" fmla="*/ 0 w 13623187"/>
                      <a:gd name="connsiteY14" fmla="*/ 6310100 h 6330460"/>
                      <a:gd name="connsiteX15" fmla="*/ 0 w 13623187"/>
                      <a:gd name="connsiteY15" fmla="*/ 0 h 6330460"/>
                      <a:gd name="connsiteX0" fmla="*/ 914400 w 13623187"/>
                      <a:gd name="connsiteY0" fmla="*/ 1970108 h 6307645"/>
                      <a:gd name="connsiteX1" fmla="*/ 4406025 w 13623187"/>
                      <a:gd name="connsiteY1" fmla="*/ 24077 h 6307645"/>
                      <a:gd name="connsiteX2" fmla="*/ 6774087 w 13623187"/>
                      <a:gd name="connsiteY2" fmla="*/ 4994661 h 6307645"/>
                      <a:gd name="connsiteX3" fmla="*/ 9235932 w 13623187"/>
                      <a:gd name="connsiteY3" fmla="*/ 631 h 6307645"/>
                      <a:gd name="connsiteX4" fmla="*/ 12213595 w 13623187"/>
                      <a:gd name="connsiteY4" fmla="*/ 1407400 h 6307645"/>
                      <a:gd name="connsiteX5" fmla="*/ 13620364 w 13623187"/>
                      <a:gd name="connsiteY5" fmla="*/ 6287285 h 6307645"/>
                      <a:gd name="connsiteX6" fmla="*/ 10877164 w 13623187"/>
                      <a:gd name="connsiteY6" fmla="*/ 6284200 h 6307645"/>
                      <a:gd name="connsiteX7" fmla="*/ 10877165 w 13623187"/>
                      <a:gd name="connsiteY7" fmla="*/ 4080262 h 6307645"/>
                      <a:gd name="connsiteX8" fmla="*/ 10197225 w 13623187"/>
                      <a:gd name="connsiteY8" fmla="*/ 4244385 h 6307645"/>
                      <a:gd name="connsiteX9" fmla="*/ 10173779 w 13623187"/>
                      <a:gd name="connsiteY9" fmla="*/ 6284200 h 6307645"/>
                      <a:gd name="connsiteX10" fmla="*/ 3397841 w 13623187"/>
                      <a:gd name="connsiteY10" fmla="*/ 6307645 h 6307645"/>
                      <a:gd name="connsiteX11" fmla="*/ 3421286 w 13623187"/>
                      <a:gd name="connsiteY11" fmla="*/ 4197492 h 6307645"/>
                      <a:gd name="connsiteX12" fmla="*/ 2647564 w 13623187"/>
                      <a:gd name="connsiteY12" fmla="*/ 4197493 h 6307645"/>
                      <a:gd name="connsiteX13" fmla="*/ 2647564 w 13623187"/>
                      <a:gd name="connsiteY13" fmla="*/ 6260754 h 6307645"/>
                      <a:gd name="connsiteX14" fmla="*/ 0 w 13623187"/>
                      <a:gd name="connsiteY14" fmla="*/ 6287285 h 6307645"/>
                      <a:gd name="connsiteX15" fmla="*/ 914400 w 13623187"/>
                      <a:gd name="connsiteY15" fmla="*/ 1970108 h 6307645"/>
                      <a:gd name="connsiteX0" fmla="*/ 914400 w 13623187"/>
                      <a:gd name="connsiteY0" fmla="*/ 1970108 h 6307645"/>
                      <a:gd name="connsiteX1" fmla="*/ 4406025 w 13623187"/>
                      <a:gd name="connsiteY1" fmla="*/ 24077 h 6307645"/>
                      <a:gd name="connsiteX2" fmla="*/ 6774087 w 13623187"/>
                      <a:gd name="connsiteY2" fmla="*/ 4994661 h 6307645"/>
                      <a:gd name="connsiteX3" fmla="*/ 9235932 w 13623187"/>
                      <a:gd name="connsiteY3" fmla="*/ 631 h 6307645"/>
                      <a:gd name="connsiteX4" fmla="*/ 12213595 w 13623187"/>
                      <a:gd name="connsiteY4" fmla="*/ 1407400 h 6307645"/>
                      <a:gd name="connsiteX5" fmla="*/ 13620364 w 13623187"/>
                      <a:gd name="connsiteY5" fmla="*/ 6287285 h 6307645"/>
                      <a:gd name="connsiteX6" fmla="*/ 10877164 w 13623187"/>
                      <a:gd name="connsiteY6" fmla="*/ 6284200 h 6307645"/>
                      <a:gd name="connsiteX7" fmla="*/ 10877165 w 13623187"/>
                      <a:gd name="connsiteY7" fmla="*/ 4080262 h 6307645"/>
                      <a:gd name="connsiteX8" fmla="*/ 10197225 w 13623187"/>
                      <a:gd name="connsiteY8" fmla="*/ 4244385 h 6307645"/>
                      <a:gd name="connsiteX9" fmla="*/ 10173779 w 13623187"/>
                      <a:gd name="connsiteY9" fmla="*/ 6284200 h 6307645"/>
                      <a:gd name="connsiteX10" fmla="*/ 3397841 w 13623187"/>
                      <a:gd name="connsiteY10" fmla="*/ 6307645 h 6307645"/>
                      <a:gd name="connsiteX11" fmla="*/ 3421286 w 13623187"/>
                      <a:gd name="connsiteY11" fmla="*/ 4197492 h 6307645"/>
                      <a:gd name="connsiteX12" fmla="*/ 2647564 w 13623187"/>
                      <a:gd name="connsiteY12" fmla="*/ 4197493 h 6307645"/>
                      <a:gd name="connsiteX13" fmla="*/ 2647564 w 13623187"/>
                      <a:gd name="connsiteY13" fmla="*/ 6260754 h 6307645"/>
                      <a:gd name="connsiteX14" fmla="*/ 0 w 13623187"/>
                      <a:gd name="connsiteY14" fmla="*/ 6287285 h 6307645"/>
                      <a:gd name="connsiteX15" fmla="*/ 914400 w 13623187"/>
                      <a:gd name="connsiteY15" fmla="*/ 1970108 h 6307645"/>
                      <a:gd name="connsiteX0" fmla="*/ 914400 w 13623187"/>
                      <a:gd name="connsiteY0" fmla="*/ 1985552 h 6323089"/>
                      <a:gd name="connsiteX1" fmla="*/ 4406025 w 13623187"/>
                      <a:gd name="connsiteY1" fmla="*/ 39521 h 6323089"/>
                      <a:gd name="connsiteX2" fmla="*/ 6774087 w 13623187"/>
                      <a:gd name="connsiteY2" fmla="*/ 5010105 h 6323089"/>
                      <a:gd name="connsiteX3" fmla="*/ 9235932 w 13623187"/>
                      <a:gd name="connsiteY3" fmla="*/ 16075 h 6323089"/>
                      <a:gd name="connsiteX4" fmla="*/ 12213595 w 13623187"/>
                      <a:gd name="connsiteY4" fmla="*/ 1422844 h 6323089"/>
                      <a:gd name="connsiteX5" fmla="*/ 13620364 w 13623187"/>
                      <a:gd name="connsiteY5" fmla="*/ 6302729 h 6323089"/>
                      <a:gd name="connsiteX6" fmla="*/ 10877164 w 13623187"/>
                      <a:gd name="connsiteY6" fmla="*/ 6299644 h 6323089"/>
                      <a:gd name="connsiteX7" fmla="*/ 10877165 w 13623187"/>
                      <a:gd name="connsiteY7" fmla="*/ 4095706 h 6323089"/>
                      <a:gd name="connsiteX8" fmla="*/ 10197225 w 13623187"/>
                      <a:gd name="connsiteY8" fmla="*/ 4259829 h 6323089"/>
                      <a:gd name="connsiteX9" fmla="*/ 10173779 w 13623187"/>
                      <a:gd name="connsiteY9" fmla="*/ 6299644 h 6323089"/>
                      <a:gd name="connsiteX10" fmla="*/ 3397841 w 13623187"/>
                      <a:gd name="connsiteY10" fmla="*/ 6323089 h 6323089"/>
                      <a:gd name="connsiteX11" fmla="*/ 3421286 w 13623187"/>
                      <a:gd name="connsiteY11" fmla="*/ 4212936 h 6323089"/>
                      <a:gd name="connsiteX12" fmla="*/ 2647564 w 13623187"/>
                      <a:gd name="connsiteY12" fmla="*/ 4212937 h 6323089"/>
                      <a:gd name="connsiteX13" fmla="*/ 2647564 w 13623187"/>
                      <a:gd name="connsiteY13" fmla="*/ 6276198 h 6323089"/>
                      <a:gd name="connsiteX14" fmla="*/ 0 w 13623187"/>
                      <a:gd name="connsiteY14" fmla="*/ 6302729 h 6323089"/>
                      <a:gd name="connsiteX15" fmla="*/ 914400 w 13623187"/>
                      <a:gd name="connsiteY15" fmla="*/ 1985552 h 6323089"/>
                      <a:gd name="connsiteX0" fmla="*/ 937847 w 13646634"/>
                      <a:gd name="connsiteY0" fmla="*/ 1985552 h 6323089"/>
                      <a:gd name="connsiteX1" fmla="*/ 4429472 w 13646634"/>
                      <a:gd name="connsiteY1" fmla="*/ 39521 h 6323089"/>
                      <a:gd name="connsiteX2" fmla="*/ 6797534 w 13646634"/>
                      <a:gd name="connsiteY2" fmla="*/ 5010105 h 6323089"/>
                      <a:gd name="connsiteX3" fmla="*/ 9259379 w 13646634"/>
                      <a:gd name="connsiteY3" fmla="*/ 16075 h 6323089"/>
                      <a:gd name="connsiteX4" fmla="*/ 12237042 w 13646634"/>
                      <a:gd name="connsiteY4" fmla="*/ 1422844 h 6323089"/>
                      <a:gd name="connsiteX5" fmla="*/ 13643811 w 13646634"/>
                      <a:gd name="connsiteY5" fmla="*/ 6302729 h 6323089"/>
                      <a:gd name="connsiteX6" fmla="*/ 10900611 w 13646634"/>
                      <a:gd name="connsiteY6" fmla="*/ 6299644 h 6323089"/>
                      <a:gd name="connsiteX7" fmla="*/ 10900612 w 13646634"/>
                      <a:gd name="connsiteY7" fmla="*/ 4095706 h 6323089"/>
                      <a:gd name="connsiteX8" fmla="*/ 10220672 w 13646634"/>
                      <a:gd name="connsiteY8" fmla="*/ 4259829 h 6323089"/>
                      <a:gd name="connsiteX9" fmla="*/ 10197226 w 13646634"/>
                      <a:gd name="connsiteY9" fmla="*/ 6299644 h 6323089"/>
                      <a:gd name="connsiteX10" fmla="*/ 3421288 w 13646634"/>
                      <a:gd name="connsiteY10" fmla="*/ 6323089 h 6323089"/>
                      <a:gd name="connsiteX11" fmla="*/ 3444733 w 13646634"/>
                      <a:gd name="connsiteY11" fmla="*/ 4212936 h 6323089"/>
                      <a:gd name="connsiteX12" fmla="*/ 2671011 w 13646634"/>
                      <a:gd name="connsiteY12" fmla="*/ 4212937 h 6323089"/>
                      <a:gd name="connsiteX13" fmla="*/ 2671011 w 13646634"/>
                      <a:gd name="connsiteY13" fmla="*/ 6276198 h 6323089"/>
                      <a:gd name="connsiteX14" fmla="*/ 0 w 13646634"/>
                      <a:gd name="connsiteY14" fmla="*/ 6232390 h 6323089"/>
                      <a:gd name="connsiteX15" fmla="*/ 937847 w 13646634"/>
                      <a:gd name="connsiteY15" fmla="*/ 1985552 h 6323089"/>
                      <a:gd name="connsiteX0" fmla="*/ 867509 w 13576296"/>
                      <a:gd name="connsiteY0" fmla="*/ 1985552 h 6323089"/>
                      <a:gd name="connsiteX1" fmla="*/ 4359134 w 13576296"/>
                      <a:gd name="connsiteY1" fmla="*/ 39521 h 6323089"/>
                      <a:gd name="connsiteX2" fmla="*/ 6727196 w 13576296"/>
                      <a:gd name="connsiteY2" fmla="*/ 5010105 h 6323089"/>
                      <a:gd name="connsiteX3" fmla="*/ 9189041 w 13576296"/>
                      <a:gd name="connsiteY3" fmla="*/ 16075 h 6323089"/>
                      <a:gd name="connsiteX4" fmla="*/ 12166704 w 13576296"/>
                      <a:gd name="connsiteY4" fmla="*/ 1422844 h 6323089"/>
                      <a:gd name="connsiteX5" fmla="*/ 13573473 w 13576296"/>
                      <a:gd name="connsiteY5" fmla="*/ 6302729 h 6323089"/>
                      <a:gd name="connsiteX6" fmla="*/ 10830273 w 13576296"/>
                      <a:gd name="connsiteY6" fmla="*/ 6299644 h 6323089"/>
                      <a:gd name="connsiteX7" fmla="*/ 10830274 w 13576296"/>
                      <a:gd name="connsiteY7" fmla="*/ 4095706 h 6323089"/>
                      <a:gd name="connsiteX8" fmla="*/ 10150334 w 13576296"/>
                      <a:gd name="connsiteY8" fmla="*/ 4259829 h 6323089"/>
                      <a:gd name="connsiteX9" fmla="*/ 10126888 w 13576296"/>
                      <a:gd name="connsiteY9" fmla="*/ 6299644 h 6323089"/>
                      <a:gd name="connsiteX10" fmla="*/ 3350950 w 13576296"/>
                      <a:gd name="connsiteY10" fmla="*/ 6323089 h 6323089"/>
                      <a:gd name="connsiteX11" fmla="*/ 3374395 w 13576296"/>
                      <a:gd name="connsiteY11" fmla="*/ 4212936 h 6323089"/>
                      <a:gd name="connsiteX12" fmla="*/ 2600673 w 13576296"/>
                      <a:gd name="connsiteY12" fmla="*/ 4212937 h 6323089"/>
                      <a:gd name="connsiteX13" fmla="*/ 2600673 w 13576296"/>
                      <a:gd name="connsiteY13" fmla="*/ 6276198 h 6323089"/>
                      <a:gd name="connsiteX14" fmla="*/ 0 w 13576296"/>
                      <a:gd name="connsiteY14" fmla="*/ 6302729 h 6323089"/>
                      <a:gd name="connsiteX15" fmla="*/ 867509 w 13576296"/>
                      <a:gd name="connsiteY15" fmla="*/ 1985552 h 6323089"/>
                      <a:gd name="connsiteX0" fmla="*/ 875123 w 13583910"/>
                      <a:gd name="connsiteY0" fmla="*/ 1985552 h 6323089"/>
                      <a:gd name="connsiteX1" fmla="*/ 4366748 w 13583910"/>
                      <a:gd name="connsiteY1" fmla="*/ 39521 h 6323089"/>
                      <a:gd name="connsiteX2" fmla="*/ 6734810 w 13583910"/>
                      <a:gd name="connsiteY2" fmla="*/ 5010105 h 6323089"/>
                      <a:gd name="connsiteX3" fmla="*/ 9196655 w 13583910"/>
                      <a:gd name="connsiteY3" fmla="*/ 16075 h 6323089"/>
                      <a:gd name="connsiteX4" fmla="*/ 12174318 w 13583910"/>
                      <a:gd name="connsiteY4" fmla="*/ 1422844 h 6323089"/>
                      <a:gd name="connsiteX5" fmla="*/ 13581087 w 13583910"/>
                      <a:gd name="connsiteY5" fmla="*/ 6302729 h 6323089"/>
                      <a:gd name="connsiteX6" fmla="*/ 10837887 w 13583910"/>
                      <a:gd name="connsiteY6" fmla="*/ 6299644 h 6323089"/>
                      <a:gd name="connsiteX7" fmla="*/ 10837888 w 13583910"/>
                      <a:gd name="connsiteY7" fmla="*/ 4095706 h 6323089"/>
                      <a:gd name="connsiteX8" fmla="*/ 10157948 w 13583910"/>
                      <a:gd name="connsiteY8" fmla="*/ 4259829 h 6323089"/>
                      <a:gd name="connsiteX9" fmla="*/ 10134502 w 13583910"/>
                      <a:gd name="connsiteY9" fmla="*/ 6299644 h 6323089"/>
                      <a:gd name="connsiteX10" fmla="*/ 3358564 w 13583910"/>
                      <a:gd name="connsiteY10" fmla="*/ 6323089 h 6323089"/>
                      <a:gd name="connsiteX11" fmla="*/ 3382009 w 13583910"/>
                      <a:gd name="connsiteY11" fmla="*/ 4212936 h 6323089"/>
                      <a:gd name="connsiteX12" fmla="*/ 2608287 w 13583910"/>
                      <a:gd name="connsiteY12" fmla="*/ 4212937 h 6323089"/>
                      <a:gd name="connsiteX13" fmla="*/ 2608287 w 13583910"/>
                      <a:gd name="connsiteY13" fmla="*/ 6276198 h 6323089"/>
                      <a:gd name="connsiteX14" fmla="*/ 7614 w 13583910"/>
                      <a:gd name="connsiteY14" fmla="*/ 6302729 h 6323089"/>
                      <a:gd name="connsiteX15" fmla="*/ 875123 w 13583910"/>
                      <a:gd name="connsiteY15" fmla="*/ 1985552 h 6323089"/>
                      <a:gd name="connsiteX0" fmla="*/ 1154365 w 13581798"/>
                      <a:gd name="connsiteY0" fmla="*/ 1654535 h 6343764"/>
                      <a:gd name="connsiteX1" fmla="*/ 4364636 w 13581798"/>
                      <a:gd name="connsiteY1" fmla="*/ 60196 h 6343764"/>
                      <a:gd name="connsiteX2" fmla="*/ 6732698 w 13581798"/>
                      <a:gd name="connsiteY2" fmla="*/ 5030780 h 6343764"/>
                      <a:gd name="connsiteX3" fmla="*/ 9194543 w 13581798"/>
                      <a:gd name="connsiteY3" fmla="*/ 36750 h 6343764"/>
                      <a:gd name="connsiteX4" fmla="*/ 12172206 w 13581798"/>
                      <a:gd name="connsiteY4" fmla="*/ 1443519 h 6343764"/>
                      <a:gd name="connsiteX5" fmla="*/ 13578975 w 13581798"/>
                      <a:gd name="connsiteY5" fmla="*/ 6323404 h 6343764"/>
                      <a:gd name="connsiteX6" fmla="*/ 10835775 w 13581798"/>
                      <a:gd name="connsiteY6" fmla="*/ 6320319 h 6343764"/>
                      <a:gd name="connsiteX7" fmla="*/ 10835776 w 13581798"/>
                      <a:gd name="connsiteY7" fmla="*/ 4116381 h 6343764"/>
                      <a:gd name="connsiteX8" fmla="*/ 10155836 w 13581798"/>
                      <a:gd name="connsiteY8" fmla="*/ 4280504 h 6343764"/>
                      <a:gd name="connsiteX9" fmla="*/ 10132390 w 13581798"/>
                      <a:gd name="connsiteY9" fmla="*/ 6320319 h 6343764"/>
                      <a:gd name="connsiteX10" fmla="*/ 3356452 w 13581798"/>
                      <a:gd name="connsiteY10" fmla="*/ 6343764 h 6343764"/>
                      <a:gd name="connsiteX11" fmla="*/ 3379897 w 13581798"/>
                      <a:gd name="connsiteY11" fmla="*/ 4233611 h 6343764"/>
                      <a:gd name="connsiteX12" fmla="*/ 2606175 w 13581798"/>
                      <a:gd name="connsiteY12" fmla="*/ 4233612 h 6343764"/>
                      <a:gd name="connsiteX13" fmla="*/ 2606175 w 13581798"/>
                      <a:gd name="connsiteY13" fmla="*/ 6296873 h 6343764"/>
                      <a:gd name="connsiteX14" fmla="*/ 5502 w 13581798"/>
                      <a:gd name="connsiteY14" fmla="*/ 6323404 h 6343764"/>
                      <a:gd name="connsiteX15" fmla="*/ 1154365 w 13581798"/>
                      <a:gd name="connsiteY15" fmla="*/ 1654535 h 6343764"/>
                      <a:gd name="connsiteX0" fmla="*/ 1154012 w 13581445"/>
                      <a:gd name="connsiteY0" fmla="*/ 1654535 h 6343764"/>
                      <a:gd name="connsiteX1" fmla="*/ 4364283 w 13581445"/>
                      <a:gd name="connsiteY1" fmla="*/ 60196 h 6343764"/>
                      <a:gd name="connsiteX2" fmla="*/ 6732345 w 13581445"/>
                      <a:gd name="connsiteY2" fmla="*/ 5030780 h 6343764"/>
                      <a:gd name="connsiteX3" fmla="*/ 9194190 w 13581445"/>
                      <a:gd name="connsiteY3" fmla="*/ 36750 h 6343764"/>
                      <a:gd name="connsiteX4" fmla="*/ 12171853 w 13581445"/>
                      <a:gd name="connsiteY4" fmla="*/ 1443519 h 6343764"/>
                      <a:gd name="connsiteX5" fmla="*/ 13578622 w 13581445"/>
                      <a:gd name="connsiteY5" fmla="*/ 6323404 h 6343764"/>
                      <a:gd name="connsiteX6" fmla="*/ 10835422 w 13581445"/>
                      <a:gd name="connsiteY6" fmla="*/ 6320319 h 6343764"/>
                      <a:gd name="connsiteX7" fmla="*/ 10835423 w 13581445"/>
                      <a:gd name="connsiteY7" fmla="*/ 4116381 h 6343764"/>
                      <a:gd name="connsiteX8" fmla="*/ 10155483 w 13581445"/>
                      <a:gd name="connsiteY8" fmla="*/ 4280504 h 6343764"/>
                      <a:gd name="connsiteX9" fmla="*/ 10132037 w 13581445"/>
                      <a:gd name="connsiteY9" fmla="*/ 6320319 h 6343764"/>
                      <a:gd name="connsiteX10" fmla="*/ 3356099 w 13581445"/>
                      <a:gd name="connsiteY10" fmla="*/ 6343764 h 6343764"/>
                      <a:gd name="connsiteX11" fmla="*/ 3379544 w 13581445"/>
                      <a:gd name="connsiteY11" fmla="*/ 4233611 h 6343764"/>
                      <a:gd name="connsiteX12" fmla="*/ 2605822 w 13581445"/>
                      <a:gd name="connsiteY12" fmla="*/ 4233612 h 6343764"/>
                      <a:gd name="connsiteX13" fmla="*/ 2605822 w 13581445"/>
                      <a:gd name="connsiteY13" fmla="*/ 6296873 h 6343764"/>
                      <a:gd name="connsiteX14" fmla="*/ 5149 w 13581445"/>
                      <a:gd name="connsiteY14" fmla="*/ 6323404 h 6343764"/>
                      <a:gd name="connsiteX15" fmla="*/ 1154012 w 13581445"/>
                      <a:gd name="connsiteY15" fmla="*/ 1654535 h 6343764"/>
                      <a:gd name="connsiteX0" fmla="*/ 1227606 w 13655039"/>
                      <a:gd name="connsiteY0" fmla="*/ 1654535 h 6343764"/>
                      <a:gd name="connsiteX1" fmla="*/ 4437877 w 13655039"/>
                      <a:gd name="connsiteY1" fmla="*/ 60196 h 6343764"/>
                      <a:gd name="connsiteX2" fmla="*/ 6805939 w 13655039"/>
                      <a:gd name="connsiteY2" fmla="*/ 5030780 h 6343764"/>
                      <a:gd name="connsiteX3" fmla="*/ 9267784 w 13655039"/>
                      <a:gd name="connsiteY3" fmla="*/ 36750 h 6343764"/>
                      <a:gd name="connsiteX4" fmla="*/ 12245447 w 13655039"/>
                      <a:gd name="connsiteY4" fmla="*/ 1443519 h 6343764"/>
                      <a:gd name="connsiteX5" fmla="*/ 13652216 w 13655039"/>
                      <a:gd name="connsiteY5" fmla="*/ 6323404 h 6343764"/>
                      <a:gd name="connsiteX6" fmla="*/ 10909016 w 13655039"/>
                      <a:gd name="connsiteY6" fmla="*/ 6320319 h 6343764"/>
                      <a:gd name="connsiteX7" fmla="*/ 10909017 w 13655039"/>
                      <a:gd name="connsiteY7" fmla="*/ 4116381 h 6343764"/>
                      <a:gd name="connsiteX8" fmla="*/ 10229077 w 13655039"/>
                      <a:gd name="connsiteY8" fmla="*/ 4280504 h 6343764"/>
                      <a:gd name="connsiteX9" fmla="*/ 10205631 w 13655039"/>
                      <a:gd name="connsiteY9" fmla="*/ 6320319 h 6343764"/>
                      <a:gd name="connsiteX10" fmla="*/ 3429693 w 13655039"/>
                      <a:gd name="connsiteY10" fmla="*/ 6343764 h 6343764"/>
                      <a:gd name="connsiteX11" fmla="*/ 3453138 w 13655039"/>
                      <a:gd name="connsiteY11" fmla="*/ 4233611 h 6343764"/>
                      <a:gd name="connsiteX12" fmla="*/ 2679416 w 13655039"/>
                      <a:gd name="connsiteY12" fmla="*/ 4233612 h 6343764"/>
                      <a:gd name="connsiteX13" fmla="*/ 2679416 w 13655039"/>
                      <a:gd name="connsiteY13" fmla="*/ 6296873 h 6343764"/>
                      <a:gd name="connsiteX14" fmla="*/ 78743 w 13655039"/>
                      <a:gd name="connsiteY14" fmla="*/ 6323404 h 6343764"/>
                      <a:gd name="connsiteX15" fmla="*/ 1227606 w 13655039"/>
                      <a:gd name="connsiteY15" fmla="*/ 1654535 h 6343764"/>
                      <a:gd name="connsiteX0" fmla="*/ 1227606 w 13655039"/>
                      <a:gd name="connsiteY0" fmla="*/ 1626092 h 6315321"/>
                      <a:gd name="connsiteX1" fmla="*/ 4437877 w 13655039"/>
                      <a:gd name="connsiteY1" fmla="*/ 31753 h 6315321"/>
                      <a:gd name="connsiteX2" fmla="*/ 6805939 w 13655039"/>
                      <a:gd name="connsiteY2" fmla="*/ 5002337 h 6315321"/>
                      <a:gd name="connsiteX3" fmla="*/ 9267784 w 13655039"/>
                      <a:gd name="connsiteY3" fmla="*/ 8307 h 6315321"/>
                      <a:gd name="connsiteX4" fmla="*/ 12245447 w 13655039"/>
                      <a:gd name="connsiteY4" fmla="*/ 1415076 h 6315321"/>
                      <a:gd name="connsiteX5" fmla="*/ 13652216 w 13655039"/>
                      <a:gd name="connsiteY5" fmla="*/ 6294961 h 6315321"/>
                      <a:gd name="connsiteX6" fmla="*/ 10909016 w 13655039"/>
                      <a:gd name="connsiteY6" fmla="*/ 6291876 h 6315321"/>
                      <a:gd name="connsiteX7" fmla="*/ 10909017 w 13655039"/>
                      <a:gd name="connsiteY7" fmla="*/ 4087938 h 6315321"/>
                      <a:gd name="connsiteX8" fmla="*/ 10229077 w 13655039"/>
                      <a:gd name="connsiteY8" fmla="*/ 4252061 h 6315321"/>
                      <a:gd name="connsiteX9" fmla="*/ 10205631 w 13655039"/>
                      <a:gd name="connsiteY9" fmla="*/ 6291876 h 6315321"/>
                      <a:gd name="connsiteX10" fmla="*/ 3429693 w 13655039"/>
                      <a:gd name="connsiteY10" fmla="*/ 6315321 h 6315321"/>
                      <a:gd name="connsiteX11" fmla="*/ 3453138 w 13655039"/>
                      <a:gd name="connsiteY11" fmla="*/ 4205168 h 6315321"/>
                      <a:gd name="connsiteX12" fmla="*/ 2679416 w 13655039"/>
                      <a:gd name="connsiteY12" fmla="*/ 4205169 h 6315321"/>
                      <a:gd name="connsiteX13" fmla="*/ 2679416 w 13655039"/>
                      <a:gd name="connsiteY13" fmla="*/ 6268430 h 6315321"/>
                      <a:gd name="connsiteX14" fmla="*/ 78743 w 13655039"/>
                      <a:gd name="connsiteY14" fmla="*/ 6294961 h 6315321"/>
                      <a:gd name="connsiteX15" fmla="*/ 1227606 w 13655039"/>
                      <a:gd name="connsiteY15" fmla="*/ 1626092 h 6315321"/>
                      <a:gd name="connsiteX0" fmla="*/ 1227606 w 13655039"/>
                      <a:gd name="connsiteY0" fmla="*/ 1618416 h 6307645"/>
                      <a:gd name="connsiteX1" fmla="*/ 4437877 w 13655039"/>
                      <a:gd name="connsiteY1" fmla="*/ 24077 h 6307645"/>
                      <a:gd name="connsiteX2" fmla="*/ 6805939 w 13655039"/>
                      <a:gd name="connsiteY2" fmla="*/ 4994661 h 6307645"/>
                      <a:gd name="connsiteX3" fmla="*/ 9267784 w 13655039"/>
                      <a:gd name="connsiteY3" fmla="*/ 631 h 6307645"/>
                      <a:gd name="connsiteX4" fmla="*/ 12245447 w 13655039"/>
                      <a:gd name="connsiteY4" fmla="*/ 1407400 h 6307645"/>
                      <a:gd name="connsiteX5" fmla="*/ 13652216 w 13655039"/>
                      <a:gd name="connsiteY5" fmla="*/ 6287285 h 6307645"/>
                      <a:gd name="connsiteX6" fmla="*/ 10909016 w 13655039"/>
                      <a:gd name="connsiteY6" fmla="*/ 6284200 h 6307645"/>
                      <a:gd name="connsiteX7" fmla="*/ 10909017 w 13655039"/>
                      <a:gd name="connsiteY7" fmla="*/ 4080262 h 6307645"/>
                      <a:gd name="connsiteX8" fmla="*/ 10229077 w 13655039"/>
                      <a:gd name="connsiteY8" fmla="*/ 4244385 h 6307645"/>
                      <a:gd name="connsiteX9" fmla="*/ 10205631 w 13655039"/>
                      <a:gd name="connsiteY9" fmla="*/ 6284200 h 6307645"/>
                      <a:gd name="connsiteX10" fmla="*/ 3429693 w 13655039"/>
                      <a:gd name="connsiteY10" fmla="*/ 6307645 h 6307645"/>
                      <a:gd name="connsiteX11" fmla="*/ 3453138 w 13655039"/>
                      <a:gd name="connsiteY11" fmla="*/ 4197492 h 6307645"/>
                      <a:gd name="connsiteX12" fmla="*/ 2679416 w 13655039"/>
                      <a:gd name="connsiteY12" fmla="*/ 4197493 h 6307645"/>
                      <a:gd name="connsiteX13" fmla="*/ 2679416 w 13655039"/>
                      <a:gd name="connsiteY13" fmla="*/ 6260754 h 6307645"/>
                      <a:gd name="connsiteX14" fmla="*/ 78743 w 13655039"/>
                      <a:gd name="connsiteY14" fmla="*/ 6287285 h 6307645"/>
                      <a:gd name="connsiteX15" fmla="*/ 1227606 w 13655039"/>
                      <a:gd name="connsiteY15"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10237247 w 13663209"/>
                      <a:gd name="connsiteY8" fmla="*/ 4244385 h 6307645"/>
                      <a:gd name="connsiteX9" fmla="*/ 10213801 w 13663209"/>
                      <a:gd name="connsiteY9" fmla="*/ 6284200 h 6307645"/>
                      <a:gd name="connsiteX10" fmla="*/ 3437863 w 13663209"/>
                      <a:gd name="connsiteY10" fmla="*/ 6307645 h 6307645"/>
                      <a:gd name="connsiteX11" fmla="*/ 3461308 w 13663209"/>
                      <a:gd name="connsiteY11" fmla="*/ 4197492 h 6307645"/>
                      <a:gd name="connsiteX12" fmla="*/ 2687586 w 13663209"/>
                      <a:gd name="connsiteY12" fmla="*/ 4197493 h 6307645"/>
                      <a:gd name="connsiteX13" fmla="*/ 2687586 w 13663209"/>
                      <a:gd name="connsiteY13" fmla="*/ 6260754 h 6307645"/>
                      <a:gd name="connsiteX14" fmla="*/ 86913 w 13663209"/>
                      <a:gd name="connsiteY14" fmla="*/ 6287285 h 6307645"/>
                      <a:gd name="connsiteX15" fmla="*/ 1235776 w 13663209"/>
                      <a:gd name="connsiteY15"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10237247 w 13663209"/>
                      <a:gd name="connsiteY8" fmla="*/ 4244385 h 6307645"/>
                      <a:gd name="connsiteX9" fmla="*/ 10213801 w 13663209"/>
                      <a:gd name="connsiteY9" fmla="*/ 6284200 h 6307645"/>
                      <a:gd name="connsiteX10" fmla="*/ 7333287 w 13663209"/>
                      <a:gd name="connsiteY10" fmla="*/ 6263952 h 6307645"/>
                      <a:gd name="connsiteX11" fmla="*/ 3437863 w 13663209"/>
                      <a:gd name="connsiteY11" fmla="*/ 6307645 h 6307645"/>
                      <a:gd name="connsiteX12" fmla="*/ 3461308 w 13663209"/>
                      <a:gd name="connsiteY12" fmla="*/ 4197492 h 6307645"/>
                      <a:gd name="connsiteX13" fmla="*/ 2687586 w 13663209"/>
                      <a:gd name="connsiteY13" fmla="*/ 4197493 h 6307645"/>
                      <a:gd name="connsiteX14" fmla="*/ 2687586 w 13663209"/>
                      <a:gd name="connsiteY14" fmla="*/ 6260754 h 6307645"/>
                      <a:gd name="connsiteX15" fmla="*/ 86913 w 13663209"/>
                      <a:gd name="connsiteY15" fmla="*/ 6287285 h 6307645"/>
                      <a:gd name="connsiteX16" fmla="*/ 1235776 w 13663209"/>
                      <a:gd name="connsiteY16"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10237247 w 13663209"/>
                      <a:gd name="connsiteY8" fmla="*/ 4244385 h 6307645"/>
                      <a:gd name="connsiteX9" fmla="*/ 7333287 w 13663209"/>
                      <a:gd name="connsiteY9" fmla="*/ 6263952 h 6307645"/>
                      <a:gd name="connsiteX10" fmla="*/ 3437863 w 13663209"/>
                      <a:gd name="connsiteY10" fmla="*/ 6307645 h 6307645"/>
                      <a:gd name="connsiteX11" fmla="*/ 3461308 w 13663209"/>
                      <a:gd name="connsiteY11" fmla="*/ 4197492 h 6307645"/>
                      <a:gd name="connsiteX12" fmla="*/ 2687586 w 13663209"/>
                      <a:gd name="connsiteY12" fmla="*/ 4197493 h 6307645"/>
                      <a:gd name="connsiteX13" fmla="*/ 2687586 w 13663209"/>
                      <a:gd name="connsiteY13" fmla="*/ 6260754 h 6307645"/>
                      <a:gd name="connsiteX14" fmla="*/ 86913 w 13663209"/>
                      <a:gd name="connsiteY14" fmla="*/ 6287285 h 6307645"/>
                      <a:gd name="connsiteX15" fmla="*/ 1235776 w 13663209"/>
                      <a:gd name="connsiteY15"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10917187 w 13663209"/>
                      <a:gd name="connsiteY7" fmla="*/ 4080262 h 6307645"/>
                      <a:gd name="connsiteX8" fmla="*/ 7333287 w 13663209"/>
                      <a:gd name="connsiteY8" fmla="*/ 6263952 h 6307645"/>
                      <a:gd name="connsiteX9" fmla="*/ 3437863 w 13663209"/>
                      <a:gd name="connsiteY9" fmla="*/ 6307645 h 6307645"/>
                      <a:gd name="connsiteX10" fmla="*/ 3461308 w 13663209"/>
                      <a:gd name="connsiteY10" fmla="*/ 4197492 h 6307645"/>
                      <a:gd name="connsiteX11" fmla="*/ 2687586 w 13663209"/>
                      <a:gd name="connsiteY11" fmla="*/ 4197493 h 6307645"/>
                      <a:gd name="connsiteX12" fmla="*/ 2687586 w 13663209"/>
                      <a:gd name="connsiteY12" fmla="*/ 6260754 h 6307645"/>
                      <a:gd name="connsiteX13" fmla="*/ 86913 w 13663209"/>
                      <a:gd name="connsiteY13" fmla="*/ 6287285 h 6307645"/>
                      <a:gd name="connsiteX14" fmla="*/ 1235776 w 13663209"/>
                      <a:gd name="connsiteY14"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10917186 w 13663209"/>
                      <a:gd name="connsiteY6" fmla="*/ 6284200 h 6307645"/>
                      <a:gd name="connsiteX7" fmla="*/ 7333287 w 13663209"/>
                      <a:gd name="connsiteY7" fmla="*/ 6263952 h 6307645"/>
                      <a:gd name="connsiteX8" fmla="*/ 3437863 w 13663209"/>
                      <a:gd name="connsiteY8" fmla="*/ 6307645 h 6307645"/>
                      <a:gd name="connsiteX9" fmla="*/ 3461308 w 13663209"/>
                      <a:gd name="connsiteY9" fmla="*/ 4197492 h 6307645"/>
                      <a:gd name="connsiteX10" fmla="*/ 2687586 w 13663209"/>
                      <a:gd name="connsiteY10" fmla="*/ 4197493 h 6307645"/>
                      <a:gd name="connsiteX11" fmla="*/ 2687586 w 13663209"/>
                      <a:gd name="connsiteY11" fmla="*/ 6260754 h 6307645"/>
                      <a:gd name="connsiteX12" fmla="*/ 86913 w 13663209"/>
                      <a:gd name="connsiteY12" fmla="*/ 6287285 h 6307645"/>
                      <a:gd name="connsiteX13" fmla="*/ 1235776 w 13663209"/>
                      <a:gd name="connsiteY13" fmla="*/ 1618416 h 6307645"/>
                      <a:gd name="connsiteX0" fmla="*/ 1235776 w 13663209"/>
                      <a:gd name="connsiteY0" fmla="*/ 1618416 h 6307645"/>
                      <a:gd name="connsiteX1" fmla="*/ 4446047 w 13663209"/>
                      <a:gd name="connsiteY1" fmla="*/ 24077 h 6307645"/>
                      <a:gd name="connsiteX2" fmla="*/ 6814109 w 13663209"/>
                      <a:gd name="connsiteY2" fmla="*/ 4994661 h 6307645"/>
                      <a:gd name="connsiteX3" fmla="*/ 9275954 w 13663209"/>
                      <a:gd name="connsiteY3" fmla="*/ 631 h 6307645"/>
                      <a:gd name="connsiteX4" fmla="*/ 12253617 w 13663209"/>
                      <a:gd name="connsiteY4" fmla="*/ 1407400 h 6307645"/>
                      <a:gd name="connsiteX5" fmla="*/ 13660386 w 13663209"/>
                      <a:gd name="connsiteY5" fmla="*/ 6287285 h 6307645"/>
                      <a:gd name="connsiteX6" fmla="*/ 7333287 w 13663209"/>
                      <a:gd name="connsiteY6" fmla="*/ 6263952 h 6307645"/>
                      <a:gd name="connsiteX7" fmla="*/ 3437863 w 13663209"/>
                      <a:gd name="connsiteY7" fmla="*/ 6307645 h 6307645"/>
                      <a:gd name="connsiteX8" fmla="*/ 3461308 w 13663209"/>
                      <a:gd name="connsiteY8" fmla="*/ 4197492 h 6307645"/>
                      <a:gd name="connsiteX9" fmla="*/ 2687586 w 13663209"/>
                      <a:gd name="connsiteY9" fmla="*/ 4197493 h 6307645"/>
                      <a:gd name="connsiteX10" fmla="*/ 2687586 w 13663209"/>
                      <a:gd name="connsiteY10" fmla="*/ 6260754 h 6307645"/>
                      <a:gd name="connsiteX11" fmla="*/ 86913 w 13663209"/>
                      <a:gd name="connsiteY11" fmla="*/ 6287285 h 6307645"/>
                      <a:gd name="connsiteX12" fmla="*/ 1235776 w 13663209"/>
                      <a:gd name="connsiteY12" fmla="*/ 1618416 h 6307645"/>
                      <a:gd name="connsiteX0" fmla="*/ 1235776 w 12253617"/>
                      <a:gd name="connsiteY0" fmla="*/ 1618416 h 6307645"/>
                      <a:gd name="connsiteX1" fmla="*/ 4446047 w 12253617"/>
                      <a:gd name="connsiteY1" fmla="*/ 24077 h 6307645"/>
                      <a:gd name="connsiteX2" fmla="*/ 6814109 w 12253617"/>
                      <a:gd name="connsiteY2" fmla="*/ 4994661 h 6307645"/>
                      <a:gd name="connsiteX3" fmla="*/ 9275954 w 12253617"/>
                      <a:gd name="connsiteY3" fmla="*/ 631 h 6307645"/>
                      <a:gd name="connsiteX4" fmla="*/ 12253617 w 12253617"/>
                      <a:gd name="connsiteY4" fmla="*/ 1407400 h 6307645"/>
                      <a:gd name="connsiteX5" fmla="*/ 7333287 w 12253617"/>
                      <a:gd name="connsiteY5" fmla="*/ 6263952 h 6307645"/>
                      <a:gd name="connsiteX6" fmla="*/ 3437863 w 12253617"/>
                      <a:gd name="connsiteY6" fmla="*/ 6307645 h 6307645"/>
                      <a:gd name="connsiteX7" fmla="*/ 3461308 w 12253617"/>
                      <a:gd name="connsiteY7" fmla="*/ 4197492 h 6307645"/>
                      <a:gd name="connsiteX8" fmla="*/ 2687586 w 12253617"/>
                      <a:gd name="connsiteY8" fmla="*/ 4197493 h 6307645"/>
                      <a:gd name="connsiteX9" fmla="*/ 2687586 w 12253617"/>
                      <a:gd name="connsiteY9" fmla="*/ 6260754 h 6307645"/>
                      <a:gd name="connsiteX10" fmla="*/ 86913 w 12253617"/>
                      <a:gd name="connsiteY10" fmla="*/ 6287285 h 6307645"/>
                      <a:gd name="connsiteX11" fmla="*/ 1235776 w 12253617"/>
                      <a:gd name="connsiteY11" fmla="*/ 1618416 h 6307645"/>
                      <a:gd name="connsiteX0" fmla="*/ 1235776 w 12253617"/>
                      <a:gd name="connsiteY0" fmla="*/ 1618416 h 6307645"/>
                      <a:gd name="connsiteX1" fmla="*/ 4446047 w 12253617"/>
                      <a:gd name="connsiteY1" fmla="*/ 24077 h 6307645"/>
                      <a:gd name="connsiteX2" fmla="*/ 6814109 w 12253617"/>
                      <a:gd name="connsiteY2" fmla="*/ 4994661 h 6307645"/>
                      <a:gd name="connsiteX3" fmla="*/ 9275954 w 12253617"/>
                      <a:gd name="connsiteY3" fmla="*/ 631 h 6307645"/>
                      <a:gd name="connsiteX4" fmla="*/ 12253617 w 12253617"/>
                      <a:gd name="connsiteY4" fmla="*/ 1407400 h 6307645"/>
                      <a:gd name="connsiteX5" fmla="*/ 7418397 w 12253617"/>
                      <a:gd name="connsiteY5" fmla="*/ 6307645 h 6307645"/>
                      <a:gd name="connsiteX6" fmla="*/ 3437863 w 12253617"/>
                      <a:gd name="connsiteY6" fmla="*/ 6307645 h 6307645"/>
                      <a:gd name="connsiteX7" fmla="*/ 3461308 w 12253617"/>
                      <a:gd name="connsiteY7" fmla="*/ 4197492 h 6307645"/>
                      <a:gd name="connsiteX8" fmla="*/ 2687586 w 12253617"/>
                      <a:gd name="connsiteY8" fmla="*/ 4197493 h 6307645"/>
                      <a:gd name="connsiteX9" fmla="*/ 2687586 w 12253617"/>
                      <a:gd name="connsiteY9" fmla="*/ 6260754 h 6307645"/>
                      <a:gd name="connsiteX10" fmla="*/ 86913 w 12253617"/>
                      <a:gd name="connsiteY10" fmla="*/ 6287285 h 6307645"/>
                      <a:gd name="connsiteX11" fmla="*/ 1235776 w 12253617"/>
                      <a:gd name="connsiteY11" fmla="*/ 1618416 h 6307645"/>
                      <a:gd name="connsiteX0" fmla="*/ 1235776 w 12253617"/>
                      <a:gd name="connsiteY0" fmla="*/ 1618416 h 6307645"/>
                      <a:gd name="connsiteX1" fmla="*/ 4446047 w 12253617"/>
                      <a:gd name="connsiteY1" fmla="*/ 24077 h 6307645"/>
                      <a:gd name="connsiteX2" fmla="*/ 6814109 w 12253617"/>
                      <a:gd name="connsiteY2" fmla="*/ 4994661 h 6307645"/>
                      <a:gd name="connsiteX3" fmla="*/ 9275954 w 12253617"/>
                      <a:gd name="connsiteY3" fmla="*/ 631 h 6307645"/>
                      <a:gd name="connsiteX4" fmla="*/ 12253617 w 12253617"/>
                      <a:gd name="connsiteY4" fmla="*/ 1407400 h 6307645"/>
                      <a:gd name="connsiteX5" fmla="*/ 7418397 w 12253617"/>
                      <a:gd name="connsiteY5" fmla="*/ 6307645 h 6307645"/>
                      <a:gd name="connsiteX6" fmla="*/ 3437863 w 12253617"/>
                      <a:gd name="connsiteY6" fmla="*/ 6307645 h 6307645"/>
                      <a:gd name="connsiteX7" fmla="*/ 3461308 w 12253617"/>
                      <a:gd name="connsiteY7" fmla="*/ 4197492 h 6307645"/>
                      <a:gd name="connsiteX8" fmla="*/ 2687586 w 12253617"/>
                      <a:gd name="connsiteY8" fmla="*/ 4197493 h 6307645"/>
                      <a:gd name="connsiteX9" fmla="*/ 2687586 w 12253617"/>
                      <a:gd name="connsiteY9" fmla="*/ 6260754 h 6307645"/>
                      <a:gd name="connsiteX10" fmla="*/ 86913 w 12253617"/>
                      <a:gd name="connsiteY10" fmla="*/ 6287285 h 6307645"/>
                      <a:gd name="connsiteX11" fmla="*/ 1235776 w 12253617"/>
                      <a:gd name="connsiteY11" fmla="*/ 1618416 h 6307645"/>
                      <a:gd name="connsiteX0" fmla="*/ 1235776 w 12253617"/>
                      <a:gd name="connsiteY0" fmla="*/ 1627152 h 6316381"/>
                      <a:gd name="connsiteX1" fmla="*/ 4446047 w 12253617"/>
                      <a:gd name="connsiteY1" fmla="*/ 32813 h 6316381"/>
                      <a:gd name="connsiteX2" fmla="*/ 6814109 w 12253617"/>
                      <a:gd name="connsiteY2" fmla="*/ 5003397 h 6316381"/>
                      <a:gd name="connsiteX3" fmla="*/ 9275954 w 12253617"/>
                      <a:gd name="connsiteY3" fmla="*/ 9367 h 6316381"/>
                      <a:gd name="connsiteX4" fmla="*/ 12253617 w 12253617"/>
                      <a:gd name="connsiteY4" fmla="*/ 1416136 h 6316381"/>
                      <a:gd name="connsiteX5" fmla="*/ 7418397 w 12253617"/>
                      <a:gd name="connsiteY5" fmla="*/ 6316381 h 6316381"/>
                      <a:gd name="connsiteX6" fmla="*/ 3437863 w 12253617"/>
                      <a:gd name="connsiteY6" fmla="*/ 6316381 h 6316381"/>
                      <a:gd name="connsiteX7" fmla="*/ 3461308 w 12253617"/>
                      <a:gd name="connsiteY7" fmla="*/ 4206228 h 6316381"/>
                      <a:gd name="connsiteX8" fmla="*/ 2687586 w 12253617"/>
                      <a:gd name="connsiteY8" fmla="*/ 4206229 h 6316381"/>
                      <a:gd name="connsiteX9" fmla="*/ 2687586 w 12253617"/>
                      <a:gd name="connsiteY9" fmla="*/ 6269490 h 6316381"/>
                      <a:gd name="connsiteX10" fmla="*/ 86913 w 12253617"/>
                      <a:gd name="connsiteY10" fmla="*/ 6296021 h 6316381"/>
                      <a:gd name="connsiteX11" fmla="*/ 1235776 w 12253617"/>
                      <a:gd name="connsiteY11" fmla="*/ 1627152 h 6316381"/>
                      <a:gd name="connsiteX0" fmla="*/ 1235776 w 12253617"/>
                      <a:gd name="connsiteY0" fmla="*/ 1619906 h 6309135"/>
                      <a:gd name="connsiteX1" fmla="*/ 4446047 w 12253617"/>
                      <a:gd name="connsiteY1" fmla="*/ 25567 h 6309135"/>
                      <a:gd name="connsiteX2" fmla="*/ 6814109 w 12253617"/>
                      <a:gd name="connsiteY2" fmla="*/ 4996151 h 6309135"/>
                      <a:gd name="connsiteX3" fmla="*/ 9275954 w 12253617"/>
                      <a:gd name="connsiteY3" fmla="*/ 2121 h 6309135"/>
                      <a:gd name="connsiteX4" fmla="*/ 12253617 w 12253617"/>
                      <a:gd name="connsiteY4" fmla="*/ 1408890 h 6309135"/>
                      <a:gd name="connsiteX5" fmla="*/ 7418397 w 12253617"/>
                      <a:gd name="connsiteY5" fmla="*/ 6309135 h 6309135"/>
                      <a:gd name="connsiteX6" fmla="*/ 3437863 w 12253617"/>
                      <a:gd name="connsiteY6" fmla="*/ 6309135 h 6309135"/>
                      <a:gd name="connsiteX7" fmla="*/ 3461308 w 12253617"/>
                      <a:gd name="connsiteY7" fmla="*/ 4198982 h 6309135"/>
                      <a:gd name="connsiteX8" fmla="*/ 2687586 w 12253617"/>
                      <a:gd name="connsiteY8" fmla="*/ 4198983 h 6309135"/>
                      <a:gd name="connsiteX9" fmla="*/ 2687586 w 12253617"/>
                      <a:gd name="connsiteY9" fmla="*/ 6262244 h 6309135"/>
                      <a:gd name="connsiteX10" fmla="*/ 86913 w 12253617"/>
                      <a:gd name="connsiteY10" fmla="*/ 6288775 h 6309135"/>
                      <a:gd name="connsiteX11" fmla="*/ 1235776 w 12253617"/>
                      <a:gd name="connsiteY11" fmla="*/ 1619906 h 6309135"/>
                      <a:gd name="connsiteX0" fmla="*/ 1235776 w 12253617"/>
                      <a:gd name="connsiteY0" fmla="*/ 1619905 h 6309134"/>
                      <a:gd name="connsiteX1" fmla="*/ 4446047 w 12253617"/>
                      <a:gd name="connsiteY1" fmla="*/ 25566 h 6309134"/>
                      <a:gd name="connsiteX2" fmla="*/ 6814109 w 12253617"/>
                      <a:gd name="connsiteY2" fmla="*/ 4996150 h 6309134"/>
                      <a:gd name="connsiteX3" fmla="*/ 9275954 w 12253617"/>
                      <a:gd name="connsiteY3" fmla="*/ 2120 h 6309134"/>
                      <a:gd name="connsiteX4" fmla="*/ 12253617 w 12253617"/>
                      <a:gd name="connsiteY4" fmla="*/ 1408889 h 6309134"/>
                      <a:gd name="connsiteX5" fmla="*/ 7418397 w 12253617"/>
                      <a:gd name="connsiteY5" fmla="*/ 6309134 h 6309134"/>
                      <a:gd name="connsiteX6" fmla="*/ 3437863 w 12253617"/>
                      <a:gd name="connsiteY6" fmla="*/ 6309134 h 6309134"/>
                      <a:gd name="connsiteX7" fmla="*/ 3461308 w 12253617"/>
                      <a:gd name="connsiteY7" fmla="*/ 4198981 h 6309134"/>
                      <a:gd name="connsiteX8" fmla="*/ 2687586 w 12253617"/>
                      <a:gd name="connsiteY8" fmla="*/ 4198982 h 6309134"/>
                      <a:gd name="connsiteX9" fmla="*/ 2687586 w 12253617"/>
                      <a:gd name="connsiteY9" fmla="*/ 6262243 h 6309134"/>
                      <a:gd name="connsiteX10" fmla="*/ 86913 w 12253617"/>
                      <a:gd name="connsiteY10" fmla="*/ 6288774 h 6309134"/>
                      <a:gd name="connsiteX11" fmla="*/ 1235776 w 12253617"/>
                      <a:gd name="connsiteY11" fmla="*/ 1619905 h 6309134"/>
                      <a:gd name="connsiteX0" fmla="*/ 1235776 w 12168508"/>
                      <a:gd name="connsiteY0" fmla="*/ 1620410 h 6309639"/>
                      <a:gd name="connsiteX1" fmla="*/ 4446047 w 12168508"/>
                      <a:gd name="connsiteY1" fmla="*/ 26071 h 6309639"/>
                      <a:gd name="connsiteX2" fmla="*/ 6814109 w 12168508"/>
                      <a:gd name="connsiteY2" fmla="*/ 4996655 h 6309639"/>
                      <a:gd name="connsiteX3" fmla="*/ 9275954 w 12168508"/>
                      <a:gd name="connsiteY3" fmla="*/ 2625 h 6309639"/>
                      <a:gd name="connsiteX4" fmla="*/ 12168508 w 12168508"/>
                      <a:gd name="connsiteY4" fmla="*/ 1365701 h 6309639"/>
                      <a:gd name="connsiteX5" fmla="*/ 7418397 w 12168508"/>
                      <a:gd name="connsiteY5" fmla="*/ 6309639 h 6309639"/>
                      <a:gd name="connsiteX6" fmla="*/ 3437863 w 12168508"/>
                      <a:gd name="connsiteY6" fmla="*/ 6309639 h 6309639"/>
                      <a:gd name="connsiteX7" fmla="*/ 3461308 w 12168508"/>
                      <a:gd name="connsiteY7" fmla="*/ 4199486 h 6309639"/>
                      <a:gd name="connsiteX8" fmla="*/ 2687586 w 12168508"/>
                      <a:gd name="connsiteY8" fmla="*/ 4199487 h 6309639"/>
                      <a:gd name="connsiteX9" fmla="*/ 2687586 w 12168508"/>
                      <a:gd name="connsiteY9" fmla="*/ 6262748 h 6309639"/>
                      <a:gd name="connsiteX10" fmla="*/ 86913 w 12168508"/>
                      <a:gd name="connsiteY10" fmla="*/ 6289279 h 6309639"/>
                      <a:gd name="connsiteX11" fmla="*/ 1235776 w 12168508"/>
                      <a:gd name="connsiteY11" fmla="*/ 1620410 h 6309639"/>
                      <a:gd name="connsiteX0" fmla="*/ 1235776 w 12168508"/>
                      <a:gd name="connsiteY0" fmla="*/ 1620410 h 6309639"/>
                      <a:gd name="connsiteX1" fmla="*/ 4446047 w 12168508"/>
                      <a:gd name="connsiteY1" fmla="*/ 26071 h 6309639"/>
                      <a:gd name="connsiteX2" fmla="*/ 6814109 w 12168508"/>
                      <a:gd name="connsiteY2" fmla="*/ 4996655 h 6309639"/>
                      <a:gd name="connsiteX3" fmla="*/ 9275954 w 12168508"/>
                      <a:gd name="connsiteY3" fmla="*/ 2625 h 6309639"/>
                      <a:gd name="connsiteX4" fmla="*/ 12168508 w 12168508"/>
                      <a:gd name="connsiteY4" fmla="*/ 1365701 h 6309639"/>
                      <a:gd name="connsiteX5" fmla="*/ 7418397 w 12168508"/>
                      <a:gd name="connsiteY5" fmla="*/ 6309639 h 6309639"/>
                      <a:gd name="connsiteX6" fmla="*/ 3437863 w 12168508"/>
                      <a:gd name="connsiteY6" fmla="*/ 6309639 h 6309639"/>
                      <a:gd name="connsiteX7" fmla="*/ 3461308 w 12168508"/>
                      <a:gd name="connsiteY7" fmla="*/ 4199486 h 6309639"/>
                      <a:gd name="connsiteX8" fmla="*/ 2687586 w 12168508"/>
                      <a:gd name="connsiteY8" fmla="*/ 4199487 h 6309639"/>
                      <a:gd name="connsiteX9" fmla="*/ 2687586 w 12168508"/>
                      <a:gd name="connsiteY9" fmla="*/ 6262748 h 6309639"/>
                      <a:gd name="connsiteX10" fmla="*/ 86913 w 12168508"/>
                      <a:gd name="connsiteY10" fmla="*/ 6289279 h 6309639"/>
                      <a:gd name="connsiteX11" fmla="*/ 1235776 w 12168508"/>
                      <a:gd name="connsiteY11" fmla="*/ 1620410 h 6309639"/>
                      <a:gd name="connsiteX0" fmla="*/ 1235776 w 12168508"/>
                      <a:gd name="connsiteY0" fmla="*/ 1617805 h 6307034"/>
                      <a:gd name="connsiteX1" fmla="*/ 4446047 w 12168508"/>
                      <a:gd name="connsiteY1" fmla="*/ 23466 h 6307034"/>
                      <a:gd name="connsiteX2" fmla="*/ 6814109 w 12168508"/>
                      <a:gd name="connsiteY2" fmla="*/ 4994050 h 6307034"/>
                      <a:gd name="connsiteX3" fmla="*/ 9275954 w 12168508"/>
                      <a:gd name="connsiteY3" fmla="*/ 20 h 6307034"/>
                      <a:gd name="connsiteX4" fmla="*/ 12168508 w 12168508"/>
                      <a:gd name="connsiteY4" fmla="*/ 1363096 h 6307034"/>
                      <a:gd name="connsiteX5" fmla="*/ 7418397 w 12168508"/>
                      <a:gd name="connsiteY5" fmla="*/ 6307034 h 6307034"/>
                      <a:gd name="connsiteX6" fmla="*/ 3437863 w 12168508"/>
                      <a:gd name="connsiteY6" fmla="*/ 6307034 h 6307034"/>
                      <a:gd name="connsiteX7" fmla="*/ 3461308 w 12168508"/>
                      <a:gd name="connsiteY7" fmla="*/ 4196881 h 6307034"/>
                      <a:gd name="connsiteX8" fmla="*/ 2687586 w 12168508"/>
                      <a:gd name="connsiteY8" fmla="*/ 4196882 h 6307034"/>
                      <a:gd name="connsiteX9" fmla="*/ 2687586 w 12168508"/>
                      <a:gd name="connsiteY9" fmla="*/ 6260143 h 6307034"/>
                      <a:gd name="connsiteX10" fmla="*/ 86913 w 12168508"/>
                      <a:gd name="connsiteY10" fmla="*/ 6286674 h 6307034"/>
                      <a:gd name="connsiteX11" fmla="*/ 1235776 w 12168508"/>
                      <a:gd name="connsiteY11" fmla="*/ 1617805 h 6307034"/>
                      <a:gd name="connsiteX0" fmla="*/ 1376894 w 12309626"/>
                      <a:gd name="connsiteY0" fmla="*/ 1617805 h 6307034"/>
                      <a:gd name="connsiteX1" fmla="*/ 4587165 w 12309626"/>
                      <a:gd name="connsiteY1" fmla="*/ 23466 h 6307034"/>
                      <a:gd name="connsiteX2" fmla="*/ 6955227 w 12309626"/>
                      <a:gd name="connsiteY2" fmla="*/ 4994050 h 6307034"/>
                      <a:gd name="connsiteX3" fmla="*/ 9417072 w 12309626"/>
                      <a:gd name="connsiteY3" fmla="*/ 20 h 6307034"/>
                      <a:gd name="connsiteX4" fmla="*/ 12309626 w 12309626"/>
                      <a:gd name="connsiteY4" fmla="*/ 1363096 h 6307034"/>
                      <a:gd name="connsiteX5" fmla="*/ 7559515 w 12309626"/>
                      <a:gd name="connsiteY5" fmla="*/ 6307034 h 6307034"/>
                      <a:gd name="connsiteX6" fmla="*/ 3578981 w 12309626"/>
                      <a:gd name="connsiteY6" fmla="*/ 6307034 h 6307034"/>
                      <a:gd name="connsiteX7" fmla="*/ 3602426 w 12309626"/>
                      <a:gd name="connsiteY7" fmla="*/ 4196881 h 6307034"/>
                      <a:gd name="connsiteX8" fmla="*/ 2828704 w 12309626"/>
                      <a:gd name="connsiteY8" fmla="*/ 4196882 h 6307034"/>
                      <a:gd name="connsiteX9" fmla="*/ 2828704 w 12309626"/>
                      <a:gd name="connsiteY9" fmla="*/ 6260143 h 6307034"/>
                      <a:gd name="connsiteX10" fmla="*/ 79090 w 12309626"/>
                      <a:gd name="connsiteY10" fmla="*/ 6221134 h 6307034"/>
                      <a:gd name="connsiteX11" fmla="*/ 1376894 w 12309626"/>
                      <a:gd name="connsiteY11" fmla="*/ 1617805 h 6307034"/>
                      <a:gd name="connsiteX0" fmla="*/ 1417460 w 12350192"/>
                      <a:gd name="connsiteY0" fmla="*/ 1617805 h 6307034"/>
                      <a:gd name="connsiteX1" fmla="*/ 4627731 w 12350192"/>
                      <a:gd name="connsiteY1" fmla="*/ 23466 h 6307034"/>
                      <a:gd name="connsiteX2" fmla="*/ 6995793 w 12350192"/>
                      <a:gd name="connsiteY2" fmla="*/ 4994050 h 6307034"/>
                      <a:gd name="connsiteX3" fmla="*/ 9457638 w 12350192"/>
                      <a:gd name="connsiteY3" fmla="*/ 20 h 6307034"/>
                      <a:gd name="connsiteX4" fmla="*/ 12350192 w 12350192"/>
                      <a:gd name="connsiteY4" fmla="*/ 1363096 h 6307034"/>
                      <a:gd name="connsiteX5" fmla="*/ 7600081 w 12350192"/>
                      <a:gd name="connsiteY5" fmla="*/ 6307034 h 6307034"/>
                      <a:gd name="connsiteX6" fmla="*/ 3619547 w 12350192"/>
                      <a:gd name="connsiteY6" fmla="*/ 6307034 h 6307034"/>
                      <a:gd name="connsiteX7" fmla="*/ 3642992 w 12350192"/>
                      <a:gd name="connsiteY7" fmla="*/ 4196881 h 6307034"/>
                      <a:gd name="connsiteX8" fmla="*/ 2869270 w 12350192"/>
                      <a:gd name="connsiteY8" fmla="*/ 4196882 h 6307034"/>
                      <a:gd name="connsiteX9" fmla="*/ 2869270 w 12350192"/>
                      <a:gd name="connsiteY9" fmla="*/ 6260143 h 6307034"/>
                      <a:gd name="connsiteX10" fmla="*/ 77102 w 12350192"/>
                      <a:gd name="connsiteY10" fmla="*/ 6286674 h 6307034"/>
                      <a:gd name="connsiteX11" fmla="*/ 1417460 w 12350192"/>
                      <a:gd name="connsiteY11" fmla="*/ 1617805 h 6307034"/>
                      <a:gd name="connsiteX0" fmla="*/ 1417460 w 12350192"/>
                      <a:gd name="connsiteY0" fmla="*/ 1617805 h 6307034"/>
                      <a:gd name="connsiteX1" fmla="*/ 4627731 w 12350192"/>
                      <a:gd name="connsiteY1" fmla="*/ 23466 h 6307034"/>
                      <a:gd name="connsiteX2" fmla="*/ 6995793 w 12350192"/>
                      <a:gd name="connsiteY2" fmla="*/ 4994050 h 6307034"/>
                      <a:gd name="connsiteX3" fmla="*/ 9457638 w 12350192"/>
                      <a:gd name="connsiteY3" fmla="*/ 20 h 6307034"/>
                      <a:gd name="connsiteX4" fmla="*/ 12350192 w 12350192"/>
                      <a:gd name="connsiteY4" fmla="*/ 1363096 h 6307034"/>
                      <a:gd name="connsiteX5" fmla="*/ 7600081 w 12350192"/>
                      <a:gd name="connsiteY5" fmla="*/ 6307034 h 6307034"/>
                      <a:gd name="connsiteX6" fmla="*/ 3619547 w 12350192"/>
                      <a:gd name="connsiteY6" fmla="*/ 6307034 h 6307034"/>
                      <a:gd name="connsiteX7" fmla="*/ 3642992 w 12350192"/>
                      <a:gd name="connsiteY7" fmla="*/ 4196881 h 6307034"/>
                      <a:gd name="connsiteX8" fmla="*/ 2869270 w 12350192"/>
                      <a:gd name="connsiteY8" fmla="*/ 4196882 h 6307034"/>
                      <a:gd name="connsiteX9" fmla="*/ 2953259 w 12350192"/>
                      <a:gd name="connsiteY9" fmla="*/ 6265891 h 6307034"/>
                      <a:gd name="connsiteX10" fmla="*/ 77102 w 12350192"/>
                      <a:gd name="connsiteY10" fmla="*/ 6286674 h 6307034"/>
                      <a:gd name="connsiteX11" fmla="*/ 1417460 w 12350192"/>
                      <a:gd name="connsiteY11" fmla="*/ 1617805 h 6307034"/>
                      <a:gd name="connsiteX0" fmla="*/ 1417460 w 12350192"/>
                      <a:gd name="connsiteY0" fmla="*/ 1617805 h 6307034"/>
                      <a:gd name="connsiteX1" fmla="*/ 4627731 w 12350192"/>
                      <a:gd name="connsiteY1" fmla="*/ 23466 h 6307034"/>
                      <a:gd name="connsiteX2" fmla="*/ 6995793 w 12350192"/>
                      <a:gd name="connsiteY2" fmla="*/ 4994050 h 6307034"/>
                      <a:gd name="connsiteX3" fmla="*/ 9457638 w 12350192"/>
                      <a:gd name="connsiteY3" fmla="*/ 20 h 6307034"/>
                      <a:gd name="connsiteX4" fmla="*/ 12350192 w 12350192"/>
                      <a:gd name="connsiteY4" fmla="*/ 1363096 h 6307034"/>
                      <a:gd name="connsiteX5" fmla="*/ 7600081 w 12350192"/>
                      <a:gd name="connsiteY5" fmla="*/ 6307034 h 6307034"/>
                      <a:gd name="connsiteX6" fmla="*/ 3619547 w 12350192"/>
                      <a:gd name="connsiteY6" fmla="*/ 6307034 h 6307034"/>
                      <a:gd name="connsiteX7" fmla="*/ 3642992 w 12350192"/>
                      <a:gd name="connsiteY7" fmla="*/ 4196881 h 6307034"/>
                      <a:gd name="connsiteX8" fmla="*/ 2869270 w 12350192"/>
                      <a:gd name="connsiteY8" fmla="*/ 4196882 h 6307034"/>
                      <a:gd name="connsiteX9" fmla="*/ 2953259 w 12350192"/>
                      <a:gd name="connsiteY9" fmla="*/ 6254393 h 6307034"/>
                      <a:gd name="connsiteX10" fmla="*/ 77102 w 12350192"/>
                      <a:gd name="connsiteY10" fmla="*/ 6286674 h 6307034"/>
                      <a:gd name="connsiteX11" fmla="*/ 1417460 w 12350192"/>
                      <a:gd name="connsiteY11" fmla="*/ 1617805 h 6307034"/>
                      <a:gd name="connsiteX0" fmla="*/ 1432418 w 12365150"/>
                      <a:gd name="connsiteY0" fmla="*/ 1617805 h 6307034"/>
                      <a:gd name="connsiteX1" fmla="*/ 4642689 w 12365150"/>
                      <a:gd name="connsiteY1" fmla="*/ 23466 h 6307034"/>
                      <a:gd name="connsiteX2" fmla="*/ 7010751 w 12365150"/>
                      <a:gd name="connsiteY2" fmla="*/ 4994050 h 6307034"/>
                      <a:gd name="connsiteX3" fmla="*/ 9472596 w 12365150"/>
                      <a:gd name="connsiteY3" fmla="*/ 20 h 6307034"/>
                      <a:gd name="connsiteX4" fmla="*/ 12365150 w 12365150"/>
                      <a:gd name="connsiteY4" fmla="*/ 1363096 h 6307034"/>
                      <a:gd name="connsiteX5" fmla="*/ 7615039 w 12365150"/>
                      <a:gd name="connsiteY5" fmla="*/ 6307034 h 6307034"/>
                      <a:gd name="connsiteX6" fmla="*/ 3634505 w 12365150"/>
                      <a:gd name="connsiteY6" fmla="*/ 6307034 h 6307034"/>
                      <a:gd name="connsiteX7" fmla="*/ 3657950 w 12365150"/>
                      <a:gd name="connsiteY7" fmla="*/ 4196881 h 6307034"/>
                      <a:gd name="connsiteX8" fmla="*/ 2884228 w 12365150"/>
                      <a:gd name="connsiteY8" fmla="*/ 4196882 h 6307034"/>
                      <a:gd name="connsiteX9" fmla="*/ 2968217 w 12365150"/>
                      <a:gd name="connsiteY9" fmla="*/ 6254393 h 6307034"/>
                      <a:gd name="connsiteX10" fmla="*/ 76395 w 12365150"/>
                      <a:gd name="connsiteY10" fmla="*/ 6278632 h 6307034"/>
                      <a:gd name="connsiteX11" fmla="*/ 1432418 w 12365150"/>
                      <a:gd name="connsiteY11" fmla="*/ 1617805 h 6307034"/>
                      <a:gd name="connsiteX0" fmla="*/ 1428679 w 12361411"/>
                      <a:gd name="connsiteY0" fmla="*/ 1617805 h 6307034"/>
                      <a:gd name="connsiteX1" fmla="*/ 4638950 w 12361411"/>
                      <a:gd name="connsiteY1" fmla="*/ 23466 h 6307034"/>
                      <a:gd name="connsiteX2" fmla="*/ 7007012 w 12361411"/>
                      <a:gd name="connsiteY2" fmla="*/ 4994050 h 6307034"/>
                      <a:gd name="connsiteX3" fmla="*/ 9468857 w 12361411"/>
                      <a:gd name="connsiteY3" fmla="*/ 20 h 6307034"/>
                      <a:gd name="connsiteX4" fmla="*/ 12361411 w 12361411"/>
                      <a:gd name="connsiteY4" fmla="*/ 1363096 h 6307034"/>
                      <a:gd name="connsiteX5" fmla="*/ 7611300 w 12361411"/>
                      <a:gd name="connsiteY5" fmla="*/ 6307034 h 6307034"/>
                      <a:gd name="connsiteX6" fmla="*/ 3630766 w 12361411"/>
                      <a:gd name="connsiteY6" fmla="*/ 6307034 h 6307034"/>
                      <a:gd name="connsiteX7" fmla="*/ 3654211 w 12361411"/>
                      <a:gd name="connsiteY7" fmla="*/ 4196881 h 6307034"/>
                      <a:gd name="connsiteX8" fmla="*/ 2880489 w 12361411"/>
                      <a:gd name="connsiteY8" fmla="*/ 4196882 h 6307034"/>
                      <a:gd name="connsiteX9" fmla="*/ 2964478 w 12361411"/>
                      <a:gd name="connsiteY9" fmla="*/ 6254393 h 6307034"/>
                      <a:gd name="connsiteX10" fmla="*/ 76572 w 12361411"/>
                      <a:gd name="connsiteY10" fmla="*/ 6270590 h 6307034"/>
                      <a:gd name="connsiteX11" fmla="*/ 1428679 w 12361411"/>
                      <a:gd name="connsiteY11" fmla="*/ 1617805 h 6307034"/>
                      <a:gd name="connsiteX0" fmla="*/ 1447387 w 12380119"/>
                      <a:gd name="connsiteY0" fmla="*/ 1617805 h 6307034"/>
                      <a:gd name="connsiteX1" fmla="*/ 4657658 w 12380119"/>
                      <a:gd name="connsiteY1" fmla="*/ 23466 h 6307034"/>
                      <a:gd name="connsiteX2" fmla="*/ 7025720 w 12380119"/>
                      <a:gd name="connsiteY2" fmla="*/ 4994050 h 6307034"/>
                      <a:gd name="connsiteX3" fmla="*/ 9487565 w 12380119"/>
                      <a:gd name="connsiteY3" fmla="*/ 20 h 6307034"/>
                      <a:gd name="connsiteX4" fmla="*/ 12380119 w 12380119"/>
                      <a:gd name="connsiteY4" fmla="*/ 1363096 h 6307034"/>
                      <a:gd name="connsiteX5" fmla="*/ 7630008 w 12380119"/>
                      <a:gd name="connsiteY5" fmla="*/ 6307034 h 6307034"/>
                      <a:gd name="connsiteX6" fmla="*/ 3649474 w 12380119"/>
                      <a:gd name="connsiteY6" fmla="*/ 6307034 h 6307034"/>
                      <a:gd name="connsiteX7" fmla="*/ 3672919 w 12380119"/>
                      <a:gd name="connsiteY7" fmla="*/ 4196881 h 6307034"/>
                      <a:gd name="connsiteX8" fmla="*/ 2899197 w 12380119"/>
                      <a:gd name="connsiteY8" fmla="*/ 4196882 h 6307034"/>
                      <a:gd name="connsiteX9" fmla="*/ 2983186 w 12380119"/>
                      <a:gd name="connsiteY9" fmla="*/ 6254393 h 6307034"/>
                      <a:gd name="connsiteX10" fmla="*/ 75700 w 12380119"/>
                      <a:gd name="connsiteY10" fmla="*/ 6266569 h 6307034"/>
                      <a:gd name="connsiteX11" fmla="*/ 1447387 w 12380119"/>
                      <a:gd name="connsiteY11" fmla="*/ 1617805 h 6307034"/>
                      <a:gd name="connsiteX0" fmla="*/ 1447388 w 12380120"/>
                      <a:gd name="connsiteY0" fmla="*/ 1617805 h 6307034"/>
                      <a:gd name="connsiteX1" fmla="*/ 4657659 w 12380120"/>
                      <a:gd name="connsiteY1" fmla="*/ 23466 h 6307034"/>
                      <a:gd name="connsiteX2" fmla="*/ 7025721 w 12380120"/>
                      <a:gd name="connsiteY2" fmla="*/ 4994050 h 6307034"/>
                      <a:gd name="connsiteX3" fmla="*/ 9487566 w 12380120"/>
                      <a:gd name="connsiteY3" fmla="*/ 20 h 6307034"/>
                      <a:gd name="connsiteX4" fmla="*/ 12380120 w 12380120"/>
                      <a:gd name="connsiteY4" fmla="*/ 1363096 h 6307034"/>
                      <a:gd name="connsiteX5" fmla="*/ 7630009 w 12380120"/>
                      <a:gd name="connsiteY5" fmla="*/ 6307034 h 6307034"/>
                      <a:gd name="connsiteX6" fmla="*/ 3649475 w 12380120"/>
                      <a:gd name="connsiteY6" fmla="*/ 6307034 h 6307034"/>
                      <a:gd name="connsiteX7" fmla="*/ 3672920 w 12380120"/>
                      <a:gd name="connsiteY7" fmla="*/ 4196881 h 6307034"/>
                      <a:gd name="connsiteX8" fmla="*/ 2899198 w 12380120"/>
                      <a:gd name="connsiteY8" fmla="*/ 4196882 h 6307034"/>
                      <a:gd name="connsiteX9" fmla="*/ 2979271 w 12380120"/>
                      <a:gd name="connsiteY9" fmla="*/ 6258414 h 6307034"/>
                      <a:gd name="connsiteX10" fmla="*/ 75701 w 12380120"/>
                      <a:gd name="connsiteY10" fmla="*/ 6266569 h 6307034"/>
                      <a:gd name="connsiteX11" fmla="*/ 1447388 w 12380120"/>
                      <a:gd name="connsiteY11" fmla="*/ 1617805 h 6307034"/>
                      <a:gd name="connsiteX0" fmla="*/ 1447388 w 12380120"/>
                      <a:gd name="connsiteY0" fmla="*/ 1617805 h 6307034"/>
                      <a:gd name="connsiteX1" fmla="*/ 4657659 w 12380120"/>
                      <a:gd name="connsiteY1" fmla="*/ 23466 h 6307034"/>
                      <a:gd name="connsiteX2" fmla="*/ 7025721 w 12380120"/>
                      <a:gd name="connsiteY2" fmla="*/ 4994050 h 6307034"/>
                      <a:gd name="connsiteX3" fmla="*/ 9487566 w 12380120"/>
                      <a:gd name="connsiteY3" fmla="*/ 20 h 6307034"/>
                      <a:gd name="connsiteX4" fmla="*/ 12380120 w 12380120"/>
                      <a:gd name="connsiteY4" fmla="*/ 1363096 h 6307034"/>
                      <a:gd name="connsiteX5" fmla="*/ 7630009 w 12380120"/>
                      <a:gd name="connsiteY5" fmla="*/ 6307034 h 6307034"/>
                      <a:gd name="connsiteX6" fmla="*/ 3649475 w 12380120"/>
                      <a:gd name="connsiteY6" fmla="*/ 6307034 h 6307034"/>
                      <a:gd name="connsiteX7" fmla="*/ 3672920 w 12380120"/>
                      <a:gd name="connsiteY7" fmla="*/ 4196881 h 6307034"/>
                      <a:gd name="connsiteX8" fmla="*/ 2899198 w 12380120"/>
                      <a:gd name="connsiteY8" fmla="*/ 4196882 h 6307034"/>
                      <a:gd name="connsiteX9" fmla="*/ 2994936 w 12380120"/>
                      <a:gd name="connsiteY9" fmla="*/ 6246351 h 6307034"/>
                      <a:gd name="connsiteX10" fmla="*/ 75701 w 12380120"/>
                      <a:gd name="connsiteY10" fmla="*/ 6266569 h 6307034"/>
                      <a:gd name="connsiteX11" fmla="*/ 1447388 w 12380120"/>
                      <a:gd name="connsiteY11" fmla="*/ 1617805 h 6307034"/>
                      <a:gd name="connsiteX0" fmla="*/ 1447388 w 12380120"/>
                      <a:gd name="connsiteY0" fmla="*/ 1617805 h 6307034"/>
                      <a:gd name="connsiteX1" fmla="*/ 4657659 w 12380120"/>
                      <a:gd name="connsiteY1" fmla="*/ 23466 h 6307034"/>
                      <a:gd name="connsiteX2" fmla="*/ 7025721 w 12380120"/>
                      <a:gd name="connsiteY2" fmla="*/ 4994050 h 6307034"/>
                      <a:gd name="connsiteX3" fmla="*/ 9487566 w 12380120"/>
                      <a:gd name="connsiteY3" fmla="*/ 20 h 6307034"/>
                      <a:gd name="connsiteX4" fmla="*/ 12380120 w 12380120"/>
                      <a:gd name="connsiteY4" fmla="*/ 1363096 h 6307034"/>
                      <a:gd name="connsiteX5" fmla="*/ 7630009 w 12380120"/>
                      <a:gd name="connsiteY5" fmla="*/ 6307034 h 6307034"/>
                      <a:gd name="connsiteX6" fmla="*/ 3649475 w 12380120"/>
                      <a:gd name="connsiteY6" fmla="*/ 6307034 h 6307034"/>
                      <a:gd name="connsiteX7" fmla="*/ 3672920 w 12380120"/>
                      <a:gd name="connsiteY7" fmla="*/ 4196881 h 6307034"/>
                      <a:gd name="connsiteX8" fmla="*/ 2899198 w 12380120"/>
                      <a:gd name="connsiteY8" fmla="*/ 4196882 h 6307034"/>
                      <a:gd name="connsiteX9" fmla="*/ 2994936 w 12380120"/>
                      <a:gd name="connsiteY9" fmla="*/ 6246351 h 6307034"/>
                      <a:gd name="connsiteX10" fmla="*/ 75701 w 12380120"/>
                      <a:gd name="connsiteY10" fmla="*/ 6254506 h 6307034"/>
                      <a:gd name="connsiteX11" fmla="*/ 1447388 w 12380120"/>
                      <a:gd name="connsiteY11" fmla="*/ 1617805 h 6307034"/>
                      <a:gd name="connsiteX0" fmla="*/ 1376277 w 12309009"/>
                      <a:gd name="connsiteY0" fmla="*/ 1617805 h 6307034"/>
                      <a:gd name="connsiteX1" fmla="*/ 4586548 w 12309009"/>
                      <a:gd name="connsiteY1" fmla="*/ 23466 h 6307034"/>
                      <a:gd name="connsiteX2" fmla="*/ 6954610 w 12309009"/>
                      <a:gd name="connsiteY2" fmla="*/ 4994050 h 6307034"/>
                      <a:gd name="connsiteX3" fmla="*/ 9416455 w 12309009"/>
                      <a:gd name="connsiteY3" fmla="*/ 20 h 6307034"/>
                      <a:gd name="connsiteX4" fmla="*/ 12309009 w 12309009"/>
                      <a:gd name="connsiteY4" fmla="*/ 1363096 h 6307034"/>
                      <a:gd name="connsiteX5" fmla="*/ 7558898 w 12309009"/>
                      <a:gd name="connsiteY5" fmla="*/ 6307034 h 6307034"/>
                      <a:gd name="connsiteX6" fmla="*/ 3578364 w 12309009"/>
                      <a:gd name="connsiteY6" fmla="*/ 6307034 h 6307034"/>
                      <a:gd name="connsiteX7" fmla="*/ 3601809 w 12309009"/>
                      <a:gd name="connsiteY7" fmla="*/ 4196881 h 6307034"/>
                      <a:gd name="connsiteX8" fmla="*/ 2828087 w 12309009"/>
                      <a:gd name="connsiteY8" fmla="*/ 4196882 h 6307034"/>
                      <a:gd name="connsiteX9" fmla="*/ 2923825 w 12309009"/>
                      <a:gd name="connsiteY9" fmla="*/ 6246351 h 6307034"/>
                      <a:gd name="connsiteX10" fmla="*/ 4590 w 12309009"/>
                      <a:gd name="connsiteY10" fmla="*/ 6254506 h 6307034"/>
                      <a:gd name="connsiteX11" fmla="*/ 1376277 w 12309009"/>
                      <a:gd name="connsiteY11" fmla="*/ 1617805 h 6307034"/>
                      <a:gd name="connsiteX0" fmla="*/ 1313499 w 12309276"/>
                      <a:gd name="connsiteY0" fmla="*/ 1585441 h 6307034"/>
                      <a:gd name="connsiteX1" fmla="*/ 4586815 w 12309276"/>
                      <a:gd name="connsiteY1" fmla="*/ 23466 h 6307034"/>
                      <a:gd name="connsiteX2" fmla="*/ 6954877 w 12309276"/>
                      <a:gd name="connsiteY2" fmla="*/ 4994050 h 6307034"/>
                      <a:gd name="connsiteX3" fmla="*/ 9416722 w 12309276"/>
                      <a:gd name="connsiteY3" fmla="*/ 20 h 6307034"/>
                      <a:gd name="connsiteX4" fmla="*/ 12309276 w 12309276"/>
                      <a:gd name="connsiteY4" fmla="*/ 1363096 h 6307034"/>
                      <a:gd name="connsiteX5" fmla="*/ 7559165 w 12309276"/>
                      <a:gd name="connsiteY5" fmla="*/ 6307034 h 6307034"/>
                      <a:gd name="connsiteX6" fmla="*/ 3578631 w 12309276"/>
                      <a:gd name="connsiteY6" fmla="*/ 6307034 h 6307034"/>
                      <a:gd name="connsiteX7" fmla="*/ 3602076 w 12309276"/>
                      <a:gd name="connsiteY7" fmla="*/ 4196881 h 6307034"/>
                      <a:gd name="connsiteX8" fmla="*/ 2828354 w 12309276"/>
                      <a:gd name="connsiteY8" fmla="*/ 4196882 h 6307034"/>
                      <a:gd name="connsiteX9" fmla="*/ 2924092 w 12309276"/>
                      <a:gd name="connsiteY9" fmla="*/ 6246351 h 6307034"/>
                      <a:gd name="connsiteX10" fmla="*/ 4857 w 12309276"/>
                      <a:gd name="connsiteY10" fmla="*/ 6254506 h 6307034"/>
                      <a:gd name="connsiteX11" fmla="*/ 1313499 w 12309276"/>
                      <a:gd name="connsiteY11" fmla="*/ 1585441 h 6307034"/>
                      <a:gd name="connsiteX0" fmla="*/ 1313499 w 12309276"/>
                      <a:gd name="connsiteY0" fmla="*/ 1645429 h 6367022"/>
                      <a:gd name="connsiteX1" fmla="*/ 4397685 w 12309276"/>
                      <a:gd name="connsiteY1" fmla="*/ 2541 h 6367022"/>
                      <a:gd name="connsiteX2" fmla="*/ 6954877 w 12309276"/>
                      <a:gd name="connsiteY2" fmla="*/ 5054038 h 6367022"/>
                      <a:gd name="connsiteX3" fmla="*/ 9416722 w 12309276"/>
                      <a:gd name="connsiteY3" fmla="*/ 60008 h 6367022"/>
                      <a:gd name="connsiteX4" fmla="*/ 12309276 w 12309276"/>
                      <a:gd name="connsiteY4" fmla="*/ 1423084 h 6367022"/>
                      <a:gd name="connsiteX5" fmla="*/ 7559165 w 12309276"/>
                      <a:gd name="connsiteY5" fmla="*/ 6367022 h 6367022"/>
                      <a:gd name="connsiteX6" fmla="*/ 3578631 w 12309276"/>
                      <a:gd name="connsiteY6" fmla="*/ 6367022 h 6367022"/>
                      <a:gd name="connsiteX7" fmla="*/ 3602076 w 12309276"/>
                      <a:gd name="connsiteY7" fmla="*/ 4256869 h 6367022"/>
                      <a:gd name="connsiteX8" fmla="*/ 2828354 w 12309276"/>
                      <a:gd name="connsiteY8" fmla="*/ 4256870 h 6367022"/>
                      <a:gd name="connsiteX9" fmla="*/ 2924092 w 12309276"/>
                      <a:gd name="connsiteY9" fmla="*/ 6306339 h 6367022"/>
                      <a:gd name="connsiteX10" fmla="*/ 4857 w 12309276"/>
                      <a:gd name="connsiteY10" fmla="*/ 6314494 h 6367022"/>
                      <a:gd name="connsiteX11" fmla="*/ 1313499 w 12309276"/>
                      <a:gd name="connsiteY11" fmla="*/ 1645429 h 6367022"/>
                      <a:gd name="connsiteX0" fmla="*/ 1313499 w 12309276"/>
                      <a:gd name="connsiteY0" fmla="*/ 1642887 h 6364480"/>
                      <a:gd name="connsiteX1" fmla="*/ 4397685 w 12309276"/>
                      <a:gd name="connsiteY1" fmla="*/ -1 h 6364480"/>
                      <a:gd name="connsiteX2" fmla="*/ 6954877 w 12309276"/>
                      <a:gd name="connsiteY2" fmla="*/ 5051496 h 6364480"/>
                      <a:gd name="connsiteX3" fmla="*/ 9416722 w 12309276"/>
                      <a:gd name="connsiteY3" fmla="*/ 57466 h 6364480"/>
                      <a:gd name="connsiteX4" fmla="*/ 12309276 w 12309276"/>
                      <a:gd name="connsiteY4" fmla="*/ 1420542 h 6364480"/>
                      <a:gd name="connsiteX5" fmla="*/ 7559165 w 12309276"/>
                      <a:gd name="connsiteY5" fmla="*/ 6364480 h 6364480"/>
                      <a:gd name="connsiteX6" fmla="*/ 3578631 w 12309276"/>
                      <a:gd name="connsiteY6" fmla="*/ 6364480 h 6364480"/>
                      <a:gd name="connsiteX7" fmla="*/ 3602076 w 12309276"/>
                      <a:gd name="connsiteY7" fmla="*/ 4254327 h 6364480"/>
                      <a:gd name="connsiteX8" fmla="*/ 2828354 w 12309276"/>
                      <a:gd name="connsiteY8" fmla="*/ 4254328 h 6364480"/>
                      <a:gd name="connsiteX9" fmla="*/ 2924092 w 12309276"/>
                      <a:gd name="connsiteY9" fmla="*/ 6303797 h 6364480"/>
                      <a:gd name="connsiteX10" fmla="*/ 4857 w 12309276"/>
                      <a:gd name="connsiteY10" fmla="*/ 6311952 h 6364480"/>
                      <a:gd name="connsiteX11" fmla="*/ 1313499 w 12309276"/>
                      <a:gd name="connsiteY11" fmla="*/ 1642887 h 6364480"/>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578631 w 12309276"/>
                      <a:gd name="connsiteY6" fmla="*/ 6364481 h 6364481"/>
                      <a:gd name="connsiteX7" fmla="*/ 3602076 w 12309276"/>
                      <a:gd name="connsiteY7" fmla="*/ 4254328 h 6364481"/>
                      <a:gd name="connsiteX8" fmla="*/ 2828354 w 12309276"/>
                      <a:gd name="connsiteY8" fmla="*/ 4254329 h 6364481"/>
                      <a:gd name="connsiteX9" fmla="*/ 2924092 w 12309276"/>
                      <a:gd name="connsiteY9" fmla="*/ 6303798 h 6364481"/>
                      <a:gd name="connsiteX10" fmla="*/ 4857 w 12309276"/>
                      <a:gd name="connsiteY10" fmla="*/ 6311953 h 6364481"/>
                      <a:gd name="connsiteX11" fmla="*/ 1313499 w 12309276"/>
                      <a:gd name="connsiteY11" fmla="*/ 1642888 h 6364481"/>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607241 w 12309276"/>
                      <a:gd name="connsiteY6" fmla="*/ 6364481 h 6364481"/>
                      <a:gd name="connsiteX7" fmla="*/ 3602076 w 12309276"/>
                      <a:gd name="connsiteY7" fmla="*/ 4254328 h 6364481"/>
                      <a:gd name="connsiteX8" fmla="*/ 2828354 w 12309276"/>
                      <a:gd name="connsiteY8" fmla="*/ 4254329 h 6364481"/>
                      <a:gd name="connsiteX9" fmla="*/ 2924092 w 12309276"/>
                      <a:gd name="connsiteY9" fmla="*/ 6303798 h 6364481"/>
                      <a:gd name="connsiteX10" fmla="*/ 4857 w 12309276"/>
                      <a:gd name="connsiteY10" fmla="*/ 6311953 h 6364481"/>
                      <a:gd name="connsiteX11" fmla="*/ 1313499 w 12309276"/>
                      <a:gd name="connsiteY11" fmla="*/ 1642888 h 6364481"/>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607241 w 12309276"/>
                      <a:gd name="connsiteY6" fmla="*/ 6364481 h 6364481"/>
                      <a:gd name="connsiteX7" fmla="*/ 3602076 w 12309276"/>
                      <a:gd name="connsiteY7" fmla="*/ 4254328 h 6364481"/>
                      <a:gd name="connsiteX8" fmla="*/ 2828354 w 12309276"/>
                      <a:gd name="connsiteY8" fmla="*/ 4254329 h 6364481"/>
                      <a:gd name="connsiteX9" fmla="*/ 2895479 w 12309276"/>
                      <a:gd name="connsiteY9" fmla="*/ 6303800 h 6364481"/>
                      <a:gd name="connsiteX10" fmla="*/ 4857 w 12309276"/>
                      <a:gd name="connsiteY10" fmla="*/ 6311953 h 6364481"/>
                      <a:gd name="connsiteX11" fmla="*/ 1313499 w 12309276"/>
                      <a:gd name="connsiteY11" fmla="*/ 1642888 h 6364481"/>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607241 w 12309276"/>
                      <a:gd name="connsiteY6" fmla="*/ 6364481 h 6364481"/>
                      <a:gd name="connsiteX7" fmla="*/ 3602076 w 12309276"/>
                      <a:gd name="connsiteY7" fmla="*/ 4254328 h 6364481"/>
                      <a:gd name="connsiteX8" fmla="*/ 2828354 w 12309276"/>
                      <a:gd name="connsiteY8" fmla="*/ 4254329 h 6364481"/>
                      <a:gd name="connsiteX9" fmla="*/ 2809628 w 12309276"/>
                      <a:gd name="connsiteY9" fmla="*/ 6303800 h 6364481"/>
                      <a:gd name="connsiteX10" fmla="*/ 4857 w 12309276"/>
                      <a:gd name="connsiteY10" fmla="*/ 6311953 h 6364481"/>
                      <a:gd name="connsiteX11" fmla="*/ 1313499 w 12309276"/>
                      <a:gd name="connsiteY11" fmla="*/ 1642888 h 6364481"/>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607241 w 12309276"/>
                      <a:gd name="connsiteY6" fmla="*/ 6364481 h 6364481"/>
                      <a:gd name="connsiteX7" fmla="*/ 3602076 w 12309276"/>
                      <a:gd name="connsiteY7" fmla="*/ 4254328 h 6364481"/>
                      <a:gd name="connsiteX8" fmla="*/ 2828354 w 12309276"/>
                      <a:gd name="connsiteY8" fmla="*/ 4254329 h 6364481"/>
                      <a:gd name="connsiteX9" fmla="*/ 2838247 w 12309276"/>
                      <a:gd name="connsiteY9" fmla="*/ 6318489 h 6364481"/>
                      <a:gd name="connsiteX10" fmla="*/ 4857 w 12309276"/>
                      <a:gd name="connsiteY10" fmla="*/ 6311953 h 6364481"/>
                      <a:gd name="connsiteX11" fmla="*/ 1313499 w 12309276"/>
                      <a:gd name="connsiteY11" fmla="*/ 1642888 h 6364481"/>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607241 w 12309276"/>
                      <a:gd name="connsiteY6" fmla="*/ 6364481 h 6364481"/>
                      <a:gd name="connsiteX7" fmla="*/ 3602076 w 12309276"/>
                      <a:gd name="connsiteY7" fmla="*/ 4254328 h 6364481"/>
                      <a:gd name="connsiteX8" fmla="*/ 2828354 w 12309276"/>
                      <a:gd name="connsiteY8" fmla="*/ 4254329 h 6364481"/>
                      <a:gd name="connsiteX9" fmla="*/ 2823935 w 12309276"/>
                      <a:gd name="connsiteY9" fmla="*/ 6333178 h 6364481"/>
                      <a:gd name="connsiteX10" fmla="*/ 4857 w 12309276"/>
                      <a:gd name="connsiteY10" fmla="*/ 6311953 h 6364481"/>
                      <a:gd name="connsiteX11" fmla="*/ 1313499 w 12309276"/>
                      <a:gd name="connsiteY11" fmla="*/ 1642888 h 6364481"/>
                      <a:gd name="connsiteX0" fmla="*/ 1313499 w 12309276"/>
                      <a:gd name="connsiteY0" fmla="*/ 1642888 h 6364481"/>
                      <a:gd name="connsiteX1" fmla="*/ 4397685 w 12309276"/>
                      <a:gd name="connsiteY1" fmla="*/ 0 h 6364481"/>
                      <a:gd name="connsiteX2" fmla="*/ 7002161 w 12309276"/>
                      <a:gd name="connsiteY2" fmla="*/ 5067681 h 6364481"/>
                      <a:gd name="connsiteX3" fmla="*/ 9416722 w 12309276"/>
                      <a:gd name="connsiteY3" fmla="*/ 57467 h 6364481"/>
                      <a:gd name="connsiteX4" fmla="*/ 12309276 w 12309276"/>
                      <a:gd name="connsiteY4" fmla="*/ 1420543 h 6364481"/>
                      <a:gd name="connsiteX5" fmla="*/ 7559165 w 12309276"/>
                      <a:gd name="connsiteY5" fmla="*/ 6364481 h 6364481"/>
                      <a:gd name="connsiteX6" fmla="*/ 3607241 w 12309276"/>
                      <a:gd name="connsiteY6" fmla="*/ 6364481 h 6364481"/>
                      <a:gd name="connsiteX7" fmla="*/ 3602076 w 12309276"/>
                      <a:gd name="connsiteY7" fmla="*/ 4254328 h 6364481"/>
                      <a:gd name="connsiteX8" fmla="*/ 2828354 w 12309276"/>
                      <a:gd name="connsiteY8" fmla="*/ 4254329 h 6364481"/>
                      <a:gd name="connsiteX9" fmla="*/ 2823935 w 12309276"/>
                      <a:gd name="connsiteY9" fmla="*/ 6333178 h 6364481"/>
                      <a:gd name="connsiteX10" fmla="*/ 4855 w 12309276"/>
                      <a:gd name="connsiteY10" fmla="*/ 6341334 h 6364481"/>
                      <a:gd name="connsiteX11" fmla="*/ 1313499 w 12309276"/>
                      <a:gd name="connsiteY11" fmla="*/ 1642888 h 636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09276" h="6364481">
                        <a:moveTo>
                          <a:pt x="1313499" y="1642888"/>
                        </a:moveTo>
                        <a:cubicBezTo>
                          <a:pt x="2149128" y="783196"/>
                          <a:pt x="3490155" y="139484"/>
                          <a:pt x="4397685" y="0"/>
                        </a:cubicBezTo>
                        <a:lnTo>
                          <a:pt x="7002161" y="5067681"/>
                        </a:lnTo>
                        <a:lnTo>
                          <a:pt x="9416722" y="57467"/>
                        </a:lnTo>
                        <a:cubicBezTo>
                          <a:pt x="9548686" y="55867"/>
                          <a:pt x="11627616" y="142750"/>
                          <a:pt x="12309276" y="1420543"/>
                        </a:cubicBezTo>
                        <a:cubicBezTo>
                          <a:pt x="12176994" y="1896420"/>
                          <a:pt x="9071012" y="2074178"/>
                          <a:pt x="7559165" y="6364481"/>
                        </a:cubicBezTo>
                        <a:lnTo>
                          <a:pt x="3607241" y="6364481"/>
                        </a:lnTo>
                        <a:cubicBezTo>
                          <a:pt x="3615056" y="5661097"/>
                          <a:pt x="3594261" y="4957712"/>
                          <a:pt x="3602076" y="4254328"/>
                        </a:cubicBezTo>
                        <a:cubicBezTo>
                          <a:pt x="3508292" y="3597836"/>
                          <a:pt x="2758016" y="3926083"/>
                          <a:pt x="2828354" y="4254329"/>
                        </a:cubicBezTo>
                        <a:cubicBezTo>
                          <a:pt x="2831652" y="4942382"/>
                          <a:pt x="2820637" y="5645125"/>
                          <a:pt x="2823935" y="6333178"/>
                        </a:cubicBezTo>
                        <a:lnTo>
                          <a:pt x="4855" y="6341334"/>
                        </a:lnTo>
                        <a:cubicBezTo>
                          <a:pt x="-78380" y="2865399"/>
                          <a:pt x="930545" y="2214439"/>
                          <a:pt x="1313499" y="1642888"/>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89" name="Freeform 388"/>
                  <p:cNvSpPr>
                    <a:spLocks/>
                  </p:cNvSpPr>
                  <p:nvPr/>
                </p:nvSpPr>
                <p:spPr bwMode="auto">
                  <a:xfrm>
                    <a:off x="-3208670" y="3177668"/>
                    <a:ext cx="774413" cy="812217"/>
                  </a:xfrm>
                  <a:custGeom>
                    <a:avLst/>
                    <a:gdLst>
                      <a:gd name="T0" fmla="*/ 7 w 7"/>
                      <a:gd name="T1" fmla="*/ 2 h 7"/>
                      <a:gd name="T2" fmla="*/ 7 w 7"/>
                      <a:gd name="T3" fmla="*/ 2 h 7"/>
                      <a:gd name="T4" fmla="*/ 7 w 7"/>
                      <a:gd name="T5" fmla="*/ 4 h 7"/>
                      <a:gd name="T6" fmla="*/ 4 w 7"/>
                      <a:gd name="T7" fmla="*/ 7 h 7"/>
                      <a:gd name="T8" fmla="*/ 2 w 7"/>
                      <a:gd name="T9" fmla="*/ 7 h 7"/>
                      <a:gd name="T10" fmla="*/ 2 w 7"/>
                      <a:gd name="T11" fmla="*/ 5 h 7"/>
                      <a:gd name="T12" fmla="*/ 0 w 7"/>
                      <a:gd name="T13" fmla="*/ 2 h 7"/>
                      <a:gd name="T14" fmla="*/ 0 w 7"/>
                      <a:gd name="T15" fmla="*/ 2 h 7"/>
                      <a:gd name="T16" fmla="*/ 0 w 7"/>
                      <a:gd name="T17" fmla="*/ 0 h 7"/>
                      <a:gd name="T18" fmla="*/ 7 w 7"/>
                      <a:gd name="T19" fmla="*/ 2 h 7"/>
                      <a:gd name="connsiteX0" fmla="*/ 10000 w 10000"/>
                      <a:gd name="connsiteY0" fmla="*/ 2857 h 10000"/>
                      <a:gd name="connsiteX1" fmla="*/ 10000 w 10000"/>
                      <a:gd name="connsiteY1" fmla="*/ 2857 h 10000"/>
                      <a:gd name="connsiteX2" fmla="*/ 10000 w 10000"/>
                      <a:gd name="connsiteY2" fmla="*/ 5714 h 10000"/>
                      <a:gd name="connsiteX3" fmla="*/ 5714 w 10000"/>
                      <a:gd name="connsiteY3" fmla="*/ 10000 h 10000"/>
                      <a:gd name="connsiteX4" fmla="*/ 2857 w 10000"/>
                      <a:gd name="connsiteY4" fmla="*/ 10000 h 10000"/>
                      <a:gd name="connsiteX5" fmla="*/ 2857 w 10000"/>
                      <a:gd name="connsiteY5" fmla="*/ 7143 h 10000"/>
                      <a:gd name="connsiteX6" fmla="*/ 0 w 10000"/>
                      <a:gd name="connsiteY6" fmla="*/ 2857 h 10000"/>
                      <a:gd name="connsiteX7" fmla="*/ 0 w 10000"/>
                      <a:gd name="connsiteY7" fmla="*/ 0 h 10000"/>
                      <a:gd name="connsiteX8" fmla="*/ 10000 w 10000"/>
                      <a:gd name="connsiteY8" fmla="*/ 2857 h 10000"/>
                      <a:gd name="connsiteX0" fmla="*/ 10495 w 10495"/>
                      <a:gd name="connsiteY0" fmla="*/ 2857 h 10000"/>
                      <a:gd name="connsiteX1" fmla="*/ 10495 w 10495"/>
                      <a:gd name="connsiteY1" fmla="*/ 2857 h 10000"/>
                      <a:gd name="connsiteX2" fmla="*/ 10495 w 10495"/>
                      <a:gd name="connsiteY2" fmla="*/ 5714 h 10000"/>
                      <a:gd name="connsiteX3" fmla="*/ 6209 w 10495"/>
                      <a:gd name="connsiteY3" fmla="*/ 10000 h 10000"/>
                      <a:gd name="connsiteX4" fmla="*/ 3352 w 10495"/>
                      <a:gd name="connsiteY4" fmla="*/ 10000 h 10000"/>
                      <a:gd name="connsiteX5" fmla="*/ 3352 w 10495"/>
                      <a:gd name="connsiteY5" fmla="*/ 7143 h 10000"/>
                      <a:gd name="connsiteX6" fmla="*/ 495 w 10495"/>
                      <a:gd name="connsiteY6" fmla="*/ 2857 h 10000"/>
                      <a:gd name="connsiteX7" fmla="*/ 495 w 10495"/>
                      <a:gd name="connsiteY7" fmla="*/ 0 h 10000"/>
                      <a:gd name="connsiteX8" fmla="*/ 10495 w 10495"/>
                      <a:gd name="connsiteY8" fmla="*/ 2857 h 10000"/>
                      <a:gd name="connsiteX0" fmla="*/ 10746 w 10746"/>
                      <a:gd name="connsiteY0" fmla="*/ 2857 h 10000"/>
                      <a:gd name="connsiteX1" fmla="*/ 10746 w 10746"/>
                      <a:gd name="connsiteY1" fmla="*/ 2857 h 10000"/>
                      <a:gd name="connsiteX2" fmla="*/ 10746 w 10746"/>
                      <a:gd name="connsiteY2" fmla="*/ 5714 h 10000"/>
                      <a:gd name="connsiteX3" fmla="*/ 6460 w 10746"/>
                      <a:gd name="connsiteY3" fmla="*/ 10000 h 10000"/>
                      <a:gd name="connsiteX4" fmla="*/ 3603 w 10746"/>
                      <a:gd name="connsiteY4" fmla="*/ 10000 h 10000"/>
                      <a:gd name="connsiteX5" fmla="*/ 3603 w 10746"/>
                      <a:gd name="connsiteY5" fmla="*/ 7143 h 10000"/>
                      <a:gd name="connsiteX6" fmla="*/ 746 w 10746"/>
                      <a:gd name="connsiteY6" fmla="*/ 2857 h 10000"/>
                      <a:gd name="connsiteX7" fmla="*/ 746 w 10746"/>
                      <a:gd name="connsiteY7" fmla="*/ 0 h 10000"/>
                      <a:gd name="connsiteX8" fmla="*/ 10746 w 10746"/>
                      <a:gd name="connsiteY8" fmla="*/ 2857 h 10000"/>
                      <a:gd name="connsiteX0" fmla="*/ 10746 w 10746"/>
                      <a:gd name="connsiteY0" fmla="*/ 2998 h 10141"/>
                      <a:gd name="connsiteX1" fmla="*/ 10746 w 10746"/>
                      <a:gd name="connsiteY1" fmla="*/ 2998 h 10141"/>
                      <a:gd name="connsiteX2" fmla="*/ 10746 w 10746"/>
                      <a:gd name="connsiteY2" fmla="*/ 5855 h 10141"/>
                      <a:gd name="connsiteX3" fmla="*/ 6460 w 10746"/>
                      <a:gd name="connsiteY3" fmla="*/ 10141 h 10141"/>
                      <a:gd name="connsiteX4" fmla="*/ 3603 w 10746"/>
                      <a:gd name="connsiteY4" fmla="*/ 10141 h 10141"/>
                      <a:gd name="connsiteX5" fmla="*/ 3603 w 10746"/>
                      <a:gd name="connsiteY5" fmla="*/ 7284 h 10141"/>
                      <a:gd name="connsiteX6" fmla="*/ 746 w 10746"/>
                      <a:gd name="connsiteY6" fmla="*/ 2998 h 10141"/>
                      <a:gd name="connsiteX7" fmla="*/ 746 w 10746"/>
                      <a:gd name="connsiteY7" fmla="*/ 141 h 10141"/>
                      <a:gd name="connsiteX8" fmla="*/ 10746 w 10746"/>
                      <a:gd name="connsiteY8" fmla="*/ 2998 h 10141"/>
                      <a:gd name="connsiteX0" fmla="*/ 746 w 10746"/>
                      <a:gd name="connsiteY0" fmla="*/ 0 h 10000"/>
                      <a:gd name="connsiteX1" fmla="*/ 10746 w 10746"/>
                      <a:gd name="connsiteY1" fmla="*/ 2857 h 10000"/>
                      <a:gd name="connsiteX2" fmla="*/ 10746 w 10746"/>
                      <a:gd name="connsiteY2" fmla="*/ 5714 h 10000"/>
                      <a:gd name="connsiteX3" fmla="*/ 6460 w 10746"/>
                      <a:gd name="connsiteY3" fmla="*/ 10000 h 10000"/>
                      <a:gd name="connsiteX4" fmla="*/ 3603 w 10746"/>
                      <a:gd name="connsiteY4" fmla="*/ 10000 h 10000"/>
                      <a:gd name="connsiteX5" fmla="*/ 3603 w 10746"/>
                      <a:gd name="connsiteY5" fmla="*/ 7143 h 10000"/>
                      <a:gd name="connsiteX6" fmla="*/ 746 w 10746"/>
                      <a:gd name="connsiteY6" fmla="*/ 2857 h 10000"/>
                      <a:gd name="connsiteX7" fmla="*/ 746 w 10746"/>
                      <a:gd name="connsiteY7" fmla="*/ 0 h 10000"/>
                      <a:gd name="connsiteX0" fmla="*/ 746 w 10746"/>
                      <a:gd name="connsiteY0" fmla="*/ 0 h 10000"/>
                      <a:gd name="connsiteX1" fmla="*/ 10746 w 10746"/>
                      <a:gd name="connsiteY1" fmla="*/ 2857 h 10000"/>
                      <a:gd name="connsiteX2" fmla="*/ 10746 w 10746"/>
                      <a:gd name="connsiteY2" fmla="*/ 5714 h 10000"/>
                      <a:gd name="connsiteX3" fmla="*/ 6460 w 10746"/>
                      <a:gd name="connsiteY3" fmla="*/ 10000 h 10000"/>
                      <a:gd name="connsiteX4" fmla="*/ 3603 w 10746"/>
                      <a:gd name="connsiteY4" fmla="*/ 10000 h 10000"/>
                      <a:gd name="connsiteX5" fmla="*/ 3603 w 10746"/>
                      <a:gd name="connsiteY5" fmla="*/ 7143 h 10000"/>
                      <a:gd name="connsiteX6" fmla="*/ 746 w 10746"/>
                      <a:gd name="connsiteY6" fmla="*/ 2857 h 10000"/>
                      <a:gd name="connsiteX7" fmla="*/ 746 w 10746"/>
                      <a:gd name="connsiteY7" fmla="*/ 0 h 10000"/>
                      <a:gd name="connsiteX0" fmla="*/ 746 w 10746"/>
                      <a:gd name="connsiteY0" fmla="*/ 173 h 10173"/>
                      <a:gd name="connsiteX1" fmla="*/ 10746 w 10746"/>
                      <a:gd name="connsiteY1" fmla="*/ 3030 h 10173"/>
                      <a:gd name="connsiteX2" fmla="*/ 10746 w 10746"/>
                      <a:gd name="connsiteY2" fmla="*/ 5887 h 10173"/>
                      <a:gd name="connsiteX3" fmla="*/ 6460 w 10746"/>
                      <a:gd name="connsiteY3" fmla="*/ 10173 h 10173"/>
                      <a:gd name="connsiteX4" fmla="*/ 3603 w 10746"/>
                      <a:gd name="connsiteY4" fmla="*/ 10173 h 10173"/>
                      <a:gd name="connsiteX5" fmla="*/ 3603 w 10746"/>
                      <a:gd name="connsiteY5" fmla="*/ 7316 h 10173"/>
                      <a:gd name="connsiteX6" fmla="*/ 746 w 10746"/>
                      <a:gd name="connsiteY6" fmla="*/ 3030 h 10173"/>
                      <a:gd name="connsiteX7" fmla="*/ 746 w 10746"/>
                      <a:gd name="connsiteY7" fmla="*/ 173 h 10173"/>
                      <a:gd name="connsiteX0" fmla="*/ 746 w 11186"/>
                      <a:gd name="connsiteY0" fmla="*/ 173 h 10173"/>
                      <a:gd name="connsiteX1" fmla="*/ 10746 w 11186"/>
                      <a:gd name="connsiteY1" fmla="*/ 3030 h 10173"/>
                      <a:gd name="connsiteX2" fmla="*/ 10746 w 11186"/>
                      <a:gd name="connsiteY2" fmla="*/ 5887 h 10173"/>
                      <a:gd name="connsiteX3" fmla="*/ 6460 w 11186"/>
                      <a:gd name="connsiteY3" fmla="*/ 10173 h 10173"/>
                      <a:gd name="connsiteX4" fmla="*/ 3603 w 11186"/>
                      <a:gd name="connsiteY4" fmla="*/ 10173 h 10173"/>
                      <a:gd name="connsiteX5" fmla="*/ 3603 w 11186"/>
                      <a:gd name="connsiteY5" fmla="*/ 7316 h 10173"/>
                      <a:gd name="connsiteX6" fmla="*/ 746 w 11186"/>
                      <a:gd name="connsiteY6" fmla="*/ 3030 h 10173"/>
                      <a:gd name="connsiteX7" fmla="*/ 746 w 11186"/>
                      <a:gd name="connsiteY7"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3603 w 11634"/>
                      <a:gd name="connsiteY5" fmla="*/ 7316 h 10173"/>
                      <a:gd name="connsiteX6" fmla="*/ 746 w 11634"/>
                      <a:gd name="connsiteY6" fmla="*/ 3030 h 10173"/>
                      <a:gd name="connsiteX7" fmla="*/ 746 w 11634"/>
                      <a:gd name="connsiteY7"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3603 w 11634"/>
                      <a:gd name="connsiteY4" fmla="*/ 10173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5090 w 11634"/>
                      <a:gd name="connsiteY4" fmla="*/ 10049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5090 w 11634"/>
                      <a:gd name="connsiteY4" fmla="*/ 10049 h 10173"/>
                      <a:gd name="connsiteX5" fmla="*/ 746 w 11634"/>
                      <a:gd name="connsiteY5" fmla="*/ 3030 h 10173"/>
                      <a:gd name="connsiteX6" fmla="*/ 746 w 11634"/>
                      <a:gd name="connsiteY6" fmla="*/ 173 h 10173"/>
                      <a:gd name="connsiteX0" fmla="*/ 746 w 11634"/>
                      <a:gd name="connsiteY0" fmla="*/ 173 h 10173"/>
                      <a:gd name="connsiteX1" fmla="*/ 10746 w 11634"/>
                      <a:gd name="connsiteY1" fmla="*/ 3030 h 10173"/>
                      <a:gd name="connsiteX2" fmla="*/ 10746 w 11634"/>
                      <a:gd name="connsiteY2" fmla="*/ 5887 h 10173"/>
                      <a:gd name="connsiteX3" fmla="*/ 6460 w 11634"/>
                      <a:gd name="connsiteY3" fmla="*/ 10173 h 10173"/>
                      <a:gd name="connsiteX4" fmla="*/ 5090 w 11634"/>
                      <a:gd name="connsiteY4" fmla="*/ 10049 h 10173"/>
                      <a:gd name="connsiteX5" fmla="*/ 746 w 11634"/>
                      <a:gd name="connsiteY5" fmla="*/ 3030 h 10173"/>
                      <a:gd name="connsiteX6" fmla="*/ 746 w 11634"/>
                      <a:gd name="connsiteY6" fmla="*/ 173 h 10173"/>
                      <a:gd name="connsiteX0" fmla="*/ 746 w 11781"/>
                      <a:gd name="connsiteY0" fmla="*/ 278 h 10278"/>
                      <a:gd name="connsiteX1" fmla="*/ 10994 w 11781"/>
                      <a:gd name="connsiteY1" fmla="*/ 2143 h 10278"/>
                      <a:gd name="connsiteX2" fmla="*/ 10746 w 11781"/>
                      <a:gd name="connsiteY2" fmla="*/ 5992 h 10278"/>
                      <a:gd name="connsiteX3" fmla="*/ 6460 w 11781"/>
                      <a:gd name="connsiteY3" fmla="*/ 10278 h 10278"/>
                      <a:gd name="connsiteX4" fmla="*/ 5090 w 11781"/>
                      <a:gd name="connsiteY4" fmla="*/ 10154 h 10278"/>
                      <a:gd name="connsiteX5" fmla="*/ 746 w 11781"/>
                      <a:gd name="connsiteY5" fmla="*/ 3135 h 10278"/>
                      <a:gd name="connsiteX6" fmla="*/ 746 w 11781"/>
                      <a:gd name="connsiteY6" fmla="*/ 278 h 10278"/>
                      <a:gd name="connsiteX0" fmla="*/ 746 w 11625"/>
                      <a:gd name="connsiteY0" fmla="*/ 278 h 10278"/>
                      <a:gd name="connsiteX1" fmla="*/ 10994 w 11625"/>
                      <a:gd name="connsiteY1" fmla="*/ 2143 h 10278"/>
                      <a:gd name="connsiteX2" fmla="*/ 10746 w 11625"/>
                      <a:gd name="connsiteY2" fmla="*/ 5992 h 10278"/>
                      <a:gd name="connsiteX3" fmla="*/ 6460 w 11625"/>
                      <a:gd name="connsiteY3" fmla="*/ 10278 h 10278"/>
                      <a:gd name="connsiteX4" fmla="*/ 5090 w 11625"/>
                      <a:gd name="connsiteY4" fmla="*/ 10154 h 10278"/>
                      <a:gd name="connsiteX5" fmla="*/ 746 w 11625"/>
                      <a:gd name="connsiteY5" fmla="*/ 3135 h 10278"/>
                      <a:gd name="connsiteX6" fmla="*/ 746 w 11625"/>
                      <a:gd name="connsiteY6" fmla="*/ 278 h 10278"/>
                      <a:gd name="connsiteX0" fmla="*/ 746 w 11625"/>
                      <a:gd name="connsiteY0" fmla="*/ 278 h 10526"/>
                      <a:gd name="connsiteX1" fmla="*/ 10994 w 11625"/>
                      <a:gd name="connsiteY1" fmla="*/ 2143 h 10526"/>
                      <a:gd name="connsiteX2" fmla="*/ 10746 w 11625"/>
                      <a:gd name="connsiteY2" fmla="*/ 5992 h 10526"/>
                      <a:gd name="connsiteX3" fmla="*/ 5964 w 11625"/>
                      <a:gd name="connsiteY3" fmla="*/ 10526 h 10526"/>
                      <a:gd name="connsiteX4" fmla="*/ 5090 w 11625"/>
                      <a:gd name="connsiteY4" fmla="*/ 10154 h 10526"/>
                      <a:gd name="connsiteX5" fmla="*/ 746 w 11625"/>
                      <a:gd name="connsiteY5" fmla="*/ 3135 h 10526"/>
                      <a:gd name="connsiteX6" fmla="*/ 746 w 11625"/>
                      <a:gd name="connsiteY6" fmla="*/ 278 h 10526"/>
                      <a:gd name="connsiteX0" fmla="*/ 746 w 11625"/>
                      <a:gd name="connsiteY0" fmla="*/ 278 h 10526"/>
                      <a:gd name="connsiteX1" fmla="*/ 10994 w 11625"/>
                      <a:gd name="connsiteY1" fmla="*/ 2143 h 10526"/>
                      <a:gd name="connsiteX2" fmla="*/ 10746 w 11625"/>
                      <a:gd name="connsiteY2" fmla="*/ 5992 h 10526"/>
                      <a:gd name="connsiteX3" fmla="*/ 5964 w 11625"/>
                      <a:gd name="connsiteY3" fmla="*/ 10526 h 10526"/>
                      <a:gd name="connsiteX4" fmla="*/ 5090 w 11625"/>
                      <a:gd name="connsiteY4" fmla="*/ 10154 h 10526"/>
                      <a:gd name="connsiteX5" fmla="*/ 746 w 11625"/>
                      <a:gd name="connsiteY5" fmla="*/ 3135 h 10526"/>
                      <a:gd name="connsiteX6" fmla="*/ 746 w 11625"/>
                      <a:gd name="connsiteY6" fmla="*/ 278 h 10526"/>
                      <a:gd name="connsiteX0" fmla="*/ 3086 w 13965"/>
                      <a:gd name="connsiteY0" fmla="*/ 278 h 10526"/>
                      <a:gd name="connsiteX1" fmla="*/ 13334 w 13965"/>
                      <a:gd name="connsiteY1" fmla="*/ 2143 h 10526"/>
                      <a:gd name="connsiteX2" fmla="*/ 13086 w 13965"/>
                      <a:gd name="connsiteY2" fmla="*/ 5992 h 10526"/>
                      <a:gd name="connsiteX3" fmla="*/ 8304 w 13965"/>
                      <a:gd name="connsiteY3" fmla="*/ 10526 h 10526"/>
                      <a:gd name="connsiteX4" fmla="*/ 7430 w 13965"/>
                      <a:gd name="connsiteY4" fmla="*/ 10154 h 10526"/>
                      <a:gd name="connsiteX5" fmla="*/ 239 w 13965"/>
                      <a:gd name="connsiteY5" fmla="*/ 4287 h 10526"/>
                      <a:gd name="connsiteX6" fmla="*/ 3086 w 13965"/>
                      <a:gd name="connsiteY6" fmla="*/ 278 h 10526"/>
                      <a:gd name="connsiteX0" fmla="*/ 3600 w 13937"/>
                      <a:gd name="connsiteY0" fmla="*/ 135 h 12078"/>
                      <a:gd name="connsiteX1" fmla="*/ 13306 w 13937"/>
                      <a:gd name="connsiteY1" fmla="*/ 3695 h 12078"/>
                      <a:gd name="connsiteX2" fmla="*/ 13058 w 13937"/>
                      <a:gd name="connsiteY2" fmla="*/ 7544 h 12078"/>
                      <a:gd name="connsiteX3" fmla="*/ 8276 w 13937"/>
                      <a:gd name="connsiteY3" fmla="*/ 12078 h 12078"/>
                      <a:gd name="connsiteX4" fmla="*/ 7402 w 13937"/>
                      <a:gd name="connsiteY4" fmla="*/ 11706 h 12078"/>
                      <a:gd name="connsiteX5" fmla="*/ 211 w 13937"/>
                      <a:gd name="connsiteY5" fmla="*/ 5839 h 12078"/>
                      <a:gd name="connsiteX6" fmla="*/ 3600 w 13937"/>
                      <a:gd name="connsiteY6" fmla="*/ 135 h 12078"/>
                      <a:gd name="connsiteX0" fmla="*/ 3600 w 14355"/>
                      <a:gd name="connsiteY0" fmla="*/ 392 h 12335"/>
                      <a:gd name="connsiteX1" fmla="*/ 13916 w 14355"/>
                      <a:gd name="connsiteY1" fmla="*/ 1715 h 12335"/>
                      <a:gd name="connsiteX2" fmla="*/ 13058 w 14355"/>
                      <a:gd name="connsiteY2" fmla="*/ 7801 h 12335"/>
                      <a:gd name="connsiteX3" fmla="*/ 8276 w 14355"/>
                      <a:gd name="connsiteY3" fmla="*/ 12335 h 12335"/>
                      <a:gd name="connsiteX4" fmla="*/ 7402 w 14355"/>
                      <a:gd name="connsiteY4" fmla="*/ 11963 h 12335"/>
                      <a:gd name="connsiteX5" fmla="*/ 211 w 14355"/>
                      <a:gd name="connsiteY5" fmla="*/ 6096 h 12335"/>
                      <a:gd name="connsiteX6" fmla="*/ 3600 w 14355"/>
                      <a:gd name="connsiteY6" fmla="*/ 392 h 12335"/>
                      <a:gd name="connsiteX0" fmla="*/ 3600 w 14355"/>
                      <a:gd name="connsiteY0" fmla="*/ 392 h 14607"/>
                      <a:gd name="connsiteX1" fmla="*/ 13916 w 14355"/>
                      <a:gd name="connsiteY1" fmla="*/ 1715 h 14607"/>
                      <a:gd name="connsiteX2" fmla="*/ 13058 w 14355"/>
                      <a:gd name="connsiteY2" fmla="*/ 7801 h 14607"/>
                      <a:gd name="connsiteX3" fmla="*/ 8276 w 14355"/>
                      <a:gd name="connsiteY3" fmla="*/ 12335 h 14607"/>
                      <a:gd name="connsiteX4" fmla="*/ 5911 w 14355"/>
                      <a:gd name="connsiteY4" fmla="*/ 14607 h 14607"/>
                      <a:gd name="connsiteX5" fmla="*/ 211 w 14355"/>
                      <a:gd name="connsiteY5" fmla="*/ 6096 h 14607"/>
                      <a:gd name="connsiteX6" fmla="*/ 3600 w 14355"/>
                      <a:gd name="connsiteY6" fmla="*/ 392 h 14607"/>
                      <a:gd name="connsiteX0" fmla="*/ 3600 w 14355"/>
                      <a:gd name="connsiteY0" fmla="*/ 392 h 14607"/>
                      <a:gd name="connsiteX1" fmla="*/ 13916 w 14355"/>
                      <a:gd name="connsiteY1" fmla="*/ 1715 h 14607"/>
                      <a:gd name="connsiteX2" fmla="*/ 13058 w 14355"/>
                      <a:gd name="connsiteY2" fmla="*/ 7801 h 14607"/>
                      <a:gd name="connsiteX3" fmla="*/ 9971 w 14355"/>
                      <a:gd name="connsiteY3" fmla="*/ 13148 h 14607"/>
                      <a:gd name="connsiteX4" fmla="*/ 5911 w 14355"/>
                      <a:gd name="connsiteY4" fmla="*/ 14607 h 14607"/>
                      <a:gd name="connsiteX5" fmla="*/ 211 w 14355"/>
                      <a:gd name="connsiteY5" fmla="*/ 6096 h 14607"/>
                      <a:gd name="connsiteX6" fmla="*/ 3600 w 14355"/>
                      <a:gd name="connsiteY6" fmla="*/ 392 h 14607"/>
                      <a:gd name="connsiteX0" fmla="*/ 3600 w 14355"/>
                      <a:gd name="connsiteY0" fmla="*/ 392 h 13658"/>
                      <a:gd name="connsiteX1" fmla="*/ 13916 w 14355"/>
                      <a:gd name="connsiteY1" fmla="*/ 1715 h 13658"/>
                      <a:gd name="connsiteX2" fmla="*/ 13058 w 14355"/>
                      <a:gd name="connsiteY2" fmla="*/ 7801 h 13658"/>
                      <a:gd name="connsiteX3" fmla="*/ 9971 w 14355"/>
                      <a:gd name="connsiteY3" fmla="*/ 13148 h 13658"/>
                      <a:gd name="connsiteX4" fmla="*/ 5504 w 14355"/>
                      <a:gd name="connsiteY4" fmla="*/ 13658 h 13658"/>
                      <a:gd name="connsiteX5" fmla="*/ 211 w 14355"/>
                      <a:gd name="connsiteY5" fmla="*/ 6096 h 13658"/>
                      <a:gd name="connsiteX6" fmla="*/ 3600 w 14355"/>
                      <a:gd name="connsiteY6" fmla="*/ 392 h 13658"/>
                      <a:gd name="connsiteX0" fmla="*/ 3600 w 14355"/>
                      <a:gd name="connsiteY0" fmla="*/ 392 h 14551"/>
                      <a:gd name="connsiteX1" fmla="*/ 13916 w 14355"/>
                      <a:gd name="connsiteY1" fmla="*/ 1715 h 14551"/>
                      <a:gd name="connsiteX2" fmla="*/ 13058 w 14355"/>
                      <a:gd name="connsiteY2" fmla="*/ 7801 h 14551"/>
                      <a:gd name="connsiteX3" fmla="*/ 9971 w 14355"/>
                      <a:gd name="connsiteY3" fmla="*/ 13148 h 14551"/>
                      <a:gd name="connsiteX4" fmla="*/ 5504 w 14355"/>
                      <a:gd name="connsiteY4" fmla="*/ 13658 h 14551"/>
                      <a:gd name="connsiteX5" fmla="*/ 211 w 14355"/>
                      <a:gd name="connsiteY5" fmla="*/ 6096 h 14551"/>
                      <a:gd name="connsiteX6" fmla="*/ 3600 w 14355"/>
                      <a:gd name="connsiteY6" fmla="*/ 392 h 14551"/>
                      <a:gd name="connsiteX0" fmla="*/ 3600 w 14355"/>
                      <a:gd name="connsiteY0" fmla="*/ 392 h 14908"/>
                      <a:gd name="connsiteX1" fmla="*/ 13916 w 14355"/>
                      <a:gd name="connsiteY1" fmla="*/ 1715 h 14908"/>
                      <a:gd name="connsiteX2" fmla="*/ 13058 w 14355"/>
                      <a:gd name="connsiteY2" fmla="*/ 7801 h 14908"/>
                      <a:gd name="connsiteX3" fmla="*/ 9971 w 14355"/>
                      <a:gd name="connsiteY3" fmla="*/ 13148 h 14908"/>
                      <a:gd name="connsiteX4" fmla="*/ 5504 w 14355"/>
                      <a:gd name="connsiteY4" fmla="*/ 13658 h 14908"/>
                      <a:gd name="connsiteX5" fmla="*/ 211 w 14355"/>
                      <a:gd name="connsiteY5" fmla="*/ 6096 h 14908"/>
                      <a:gd name="connsiteX6" fmla="*/ 3600 w 14355"/>
                      <a:gd name="connsiteY6" fmla="*/ 392 h 14908"/>
                      <a:gd name="connsiteX0" fmla="*/ 3600 w 14355"/>
                      <a:gd name="connsiteY0" fmla="*/ 392 h 14908"/>
                      <a:gd name="connsiteX1" fmla="*/ 13916 w 14355"/>
                      <a:gd name="connsiteY1" fmla="*/ 1715 h 14908"/>
                      <a:gd name="connsiteX2" fmla="*/ 13058 w 14355"/>
                      <a:gd name="connsiteY2" fmla="*/ 7801 h 14908"/>
                      <a:gd name="connsiteX3" fmla="*/ 9971 w 14355"/>
                      <a:gd name="connsiteY3" fmla="*/ 13148 h 14908"/>
                      <a:gd name="connsiteX4" fmla="*/ 5504 w 14355"/>
                      <a:gd name="connsiteY4" fmla="*/ 13658 h 14908"/>
                      <a:gd name="connsiteX5" fmla="*/ 211 w 14355"/>
                      <a:gd name="connsiteY5" fmla="*/ 6096 h 14908"/>
                      <a:gd name="connsiteX6" fmla="*/ 3600 w 14355"/>
                      <a:gd name="connsiteY6" fmla="*/ 392 h 14908"/>
                      <a:gd name="connsiteX0" fmla="*/ 3600 w 14605"/>
                      <a:gd name="connsiteY0" fmla="*/ 392 h 14908"/>
                      <a:gd name="connsiteX1" fmla="*/ 13916 w 14605"/>
                      <a:gd name="connsiteY1" fmla="*/ 1715 h 14908"/>
                      <a:gd name="connsiteX2" fmla="*/ 13804 w 14605"/>
                      <a:gd name="connsiteY2" fmla="*/ 7462 h 14908"/>
                      <a:gd name="connsiteX3" fmla="*/ 9971 w 14605"/>
                      <a:gd name="connsiteY3" fmla="*/ 13148 h 14908"/>
                      <a:gd name="connsiteX4" fmla="*/ 5504 w 14605"/>
                      <a:gd name="connsiteY4" fmla="*/ 13658 h 14908"/>
                      <a:gd name="connsiteX5" fmla="*/ 211 w 14605"/>
                      <a:gd name="connsiteY5" fmla="*/ 6096 h 14908"/>
                      <a:gd name="connsiteX6" fmla="*/ 3600 w 14605"/>
                      <a:gd name="connsiteY6" fmla="*/ 392 h 14908"/>
                      <a:gd name="connsiteX0" fmla="*/ 3600 w 14605"/>
                      <a:gd name="connsiteY0" fmla="*/ 784 h 15300"/>
                      <a:gd name="connsiteX1" fmla="*/ 13916 w 14605"/>
                      <a:gd name="connsiteY1" fmla="*/ 2107 h 15300"/>
                      <a:gd name="connsiteX2" fmla="*/ 13804 w 14605"/>
                      <a:gd name="connsiteY2" fmla="*/ 7854 h 15300"/>
                      <a:gd name="connsiteX3" fmla="*/ 9971 w 14605"/>
                      <a:gd name="connsiteY3" fmla="*/ 13540 h 15300"/>
                      <a:gd name="connsiteX4" fmla="*/ 5504 w 14605"/>
                      <a:gd name="connsiteY4" fmla="*/ 14050 h 15300"/>
                      <a:gd name="connsiteX5" fmla="*/ 211 w 14605"/>
                      <a:gd name="connsiteY5" fmla="*/ 6488 h 15300"/>
                      <a:gd name="connsiteX6" fmla="*/ 3600 w 14605"/>
                      <a:gd name="connsiteY6" fmla="*/ 784 h 15300"/>
                      <a:gd name="connsiteX0" fmla="*/ 3600 w 14630"/>
                      <a:gd name="connsiteY0" fmla="*/ 784 h 15300"/>
                      <a:gd name="connsiteX1" fmla="*/ 13916 w 14630"/>
                      <a:gd name="connsiteY1" fmla="*/ 2107 h 15300"/>
                      <a:gd name="connsiteX2" fmla="*/ 13804 w 14630"/>
                      <a:gd name="connsiteY2" fmla="*/ 7854 h 15300"/>
                      <a:gd name="connsiteX3" fmla="*/ 9971 w 14630"/>
                      <a:gd name="connsiteY3" fmla="*/ 13540 h 15300"/>
                      <a:gd name="connsiteX4" fmla="*/ 5504 w 14630"/>
                      <a:gd name="connsiteY4" fmla="*/ 14050 h 15300"/>
                      <a:gd name="connsiteX5" fmla="*/ 211 w 14630"/>
                      <a:gd name="connsiteY5" fmla="*/ 6488 h 15300"/>
                      <a:gd name="connsiteX6" fmla="*/ 3600 w 14630"/>
                      <a:gd name="connsiteY6" fmla="*/ 784 h 15300"/>
                      <a:gd name="connsiteX0" fmla="*/ 3738 w 14768"/>
                      <a:gd name="connsiteY0" fmla="*/ 784 h 15300"/>
                      <a:gd name="connsiteX1" fmla="*/ 14054 w 14768"/>
                      <a:gd name="connsiteY1" fmla="*/ 2107 h 15300"/>
                      <a:gd name="connsiteX2" fmla="*/ 13942 w 14768"/>
                      <a:gd name="connsiteY2" fmla="*/ 7854 h 15300"/>
                      <a:gd name="connsiteX3" fmla="*/ 10109 w 14768"/>
                      <a:gd name="connsiteY3" fmla="*/ 13540 h 15300"/>
                      <a:gd name="connsiteX4" fmla="*/ 5642 w 14768"/>
                      <a:gd name="connsiteY4" fmla="*/ 14050 h 15300"/>
                      <a:gd name="connsiteX5" fmla="*/ 349 w 14768"/>
                      <a:gd name="connsiteY5" fmla="*/ 6488 h 15300"/>
                      <a:gd name="connsiteX6" fmla="*/ 3738 w 14768"/>
                      <a:gd name="connsiteY6" fmla="*/ 784 h 15300"/>
                      <a:gd name="connsiteX0" fmla="*/ 3738 w 14768"/>
                      <a:gd name="connsiteY0" fmla="*/ 784 h 15300"/>
                      <a:gd name="connsiteX1" fmla="*/ 14054 w 14768"/>
                      <a:gd name="connsiteY1" fmla="*/ 2107 h 15300"/>
                      <a:gd name="connsiteX2" fmla="*/ 13942 w 14768"/>
                      <a:gd name="connsiteY2" fmla="*/ 7854 h 15300"/>
                      <a:gd name="connsiteX3" fmla="*/ 10109 w 14768"/>
                      <a:gd name="connsiteY3" fmla="*/ 13540 h 15300"/>
                      <a:gd name="connsiteX4" fmla="*/ 5642 w 14768"/>
                      <a:gd name="connsiteY4" fmla="*/ 14050 h 15300"/>
                      <a:gd name="connsiteX5" fmla="*/ 349 w 14768"/>
                      <a:gd name="connsiteY5" fmla="*/ 6488 h 15300"/>
                      <a:gd name="connsiteX6" fmla="*/ 3738 w 14768"/>
                      <a:gd name="connsiteY6" fmla="*/ 784 h 15300"/>
                      <a:gd name="connsiteX0" fmla="*/ 3738 w 14768"/>
                      <a:gd name="connsiteY0" fmla="*/ 784 h 15300"/>
                      <a:gd name="connsiteX1" fmla="*/ 14054 w 14768"/>
                      <a:gd name="connsiteY1" fmla="*/ 2107 h 15300"/>
                      <a:gd name="connsiteX2" fmla="*/ 13942 w 14768"/>
                      <a:gd name="connsiteY2" fmla="*/ 7854 h 15300"/>
                      <a:gd name="connsiteX3" fmla="*/ 10109 w 14768"/>
                      <a:gd name="connsiteY3" fmla="*/ 13540 h 15300"/>
                      <a:gd name="connsiteX4" fmla="*/ 5642 w 14768"/>
                      <a:gd name="connsiteY4" fmla="*/ 14050 h 15300"/>
                      <a:gd name="connsiteX5" fmla="*/ 349 w 14768"/>
                      <a:gd name="connsiteY5" fmla="*/ 6488 h 15300"/>
                      <a:gd name="connsiteX6" fmla="*/ 3738 w 14768"/>
                      <a:gd name="connsiteY6" fmla="*/ 784 h 15300"/>
                      <a:gd name="connsiteX0" fmla="*/ 3558 w 14588"/>
                      <a:gd name="connsiteY0" fmla="*/ 784 h 15300"/>
                      <a:gd name="connsiteX1" fmla="*/ 13874 w 14588"/>
                      <a:gd name="connsiteY1" fmla="*/ 2107 h 15300"/>
                      <a:gd name="connsiteX2" fmla="*/ 13762 w 14588"/>
                      <a:gd name="connsiteY2" fmla="*/ 7854 h 15300"/>
                      <a:gd name="connsiteX3" fmla="*/ 9929 w 14588"/>
                      <a:gd name="connsiteY3" fmla="*/ 13540 h 15300"/>
                      <a:gd name="connsiteX4" fmla="*/ 5462 w 14588"/>
                      <a:gd name="connsiteY4" fmla="*/ 14050 h 15300"/>
                      <a:gd name="connsiteX5" fmla="*/ 169 w 14588"/>
                      <a:gd name="connsiteY5" fmla="*/ 6488 h 15300"/>
                      <a:gd name="connsiteX6" fmla="*/ 3558 w 14588"/>
                      <a:gd name="connsiteY6" fmla="*/ 784 h 1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88" h="15300">
                        <a:moveTo>
                          <a:pt x="3558" y="784"/>
                        </a:moveTo>
                        <a:cubicBezTo>
                          <a:pt x="5225" y="40"/>
                          <a:pt x="11719" y="-1001"/>
                          <a:pt x="13874" y="2107"/>
                        </a:cubicBezTo>
                        <a:cubicBezTo>
                          <a:pt x="14865" y="3679"/>
                          <a:pt x="14822" y="5908"/>
                          <a:pt x="13762" y="7854"/>
                        </a:cubicBezTo>
                        <a:cubicBezTo>
                          <a:pt x="12733" y="9636"/>
                          <a:pt x="11771" y="11283"/>
                          <a:pt x="9929" y="13540"/>
                        </a:cubicBezTo>
                        <a:cubicBezTo>
                          <a:pt x="8915" y="15201"/>
                          <a:pt x="6070" y="16253"/>
                          <a:pt x="5462" y="14050"/>
                        </a:cubicBezTo>
                        <a:cubicBezTo>
                          <a:pt x="4113" y="9698"/>
                          <a:pt x="1951" y="9841"/>
                          <a:pt x="169" y="6488"/>
                        </a:cubicBezTo>
                        <a:cubicBezTo>
                          <a:pt x="-471" y="3888"/>
                          <a:pt x="724" y="2189"/>
                          <a:pt x="3558" y="784"/>
                        </a:cubicBez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0" name="Diamond 100"/>
                  <p:cNvSpPr/>
                  <p:nvPr/>
                </p:nvSpPr>
                <p:spPr>
                  <a:xfrm>
                    <a:off x="-3345525" y="3824630"/>
                    <a:ext cx="1041069" cy="2120858"/>
                  </a:xfrm>
                  <a:custGeom>
                    <a:avLst/>
                    <a:gdLst>
                      <a:gd name="connsiteX0" fmla="*/ 0 w 1255594"/>
                      <a:gd name="connsiteY0" fmla="*/ 1330657 h 2661314"/>
                      <a:gd name="connsiteX1" fmla="*/ 627797 w 1255594"/>
                      <a:gd name="connsiteY1" fmla="*/ 0 h 2661314"/>
                      <a:gd name="connsiteX2" fmla="*/ 1255594 w 1255594"/>
                      <a:gd name="connsiteY2" fmla="*/ 1330657 h 2661314"/>
                      <a:gd name="connsiteX3" fmla="*/ 627797 w 1255594"/>
                      <a:gd name="connsiteY3" fmla="*/ 2661314 h 2661314"/>
                      <a:gd name="connsiteX4" fmla="*/ 0 w 1255594"/>
                      <a:gd name="connsiteY4" fmla="*/ 1330657 h 2661314"/>
                      <a:gd name="connsiteX0" fmla="*/ 0 w 1439839"/>
                      <a:gd name="connsiteY0" fmla="*/ 1330657 h 2661314"/>
                      <a:gd name="connsiteX1" fmla="*/ 627797 w 1439839"/>
                      <a:gd name="connsiteY1" fmla="*/ 0 h 2661314"/>
                      <a:gd name="connsiteX2" fmla="*/ 1439839 w 1439839"/>
                      <a:gd name="connsiteY2" fmla="*/ 1235122 h 2661314"/>
                      <a:gd name="connsiteX3" fmla="*/ 627797 w 1439839"/>
                      <a:gd name="connsiteY3" fmla="*/ 2661314 h 2661314"/>
                      <a:gd name="connsiteX4" fmla="*/ 0 w 1439839"/>
                      <a:gd name="connsiteY4" fmla="*/ 1330657 h 2661314"/>
                      <a:gd name="connsiteX0" fmla="*/ 0 w 1453487"/>
                      <a:gd name="connsiteY0" fmla="*/ 1241947 h 2661314"/>
                      <a:gd name="connsiteX1" fmla="*/ 641445 w 1453487"/>
                      <a:gd name="connsiteY1" fmla="*/ 0 h 2661314"/>
                      <a:gd name="connsiteX2" fmla="*/ 1453487 w 1453487"/>
                      <a:gd name="connsiteY2" fmla="*/ 1235122 h 2661314"/>
                      <a:gd name="connsiteX3" fmla="*/ 641445 w 1453487"/>
                      <a:gd name="connsiteY3" fmla="*/ 2661314 h 2661314"/>
                      <a:gd name="connsiteX4" fmla="*/ 0 w 1453487"/>
                      <a:gd name="connsiteY4" fmla="*/ 1241947 h 2661314"/>
                      <a:gd name="connsiteX0" fmla="*/ 0 w 1453487"/>
                      <a:gd name="connsiteY0" fmla="*/ 1241947 h 2661314"/>
                      <a:gd name="connsiteX1" fmla="*/ 641445 w 1453487"/>
                      <a:gd name="connsiteY1" fmla="*/ 0 h 2661314"/>
                      <a:gd name="connsiteX2" fmla="*/ 887105 w 1453487"/>
                      <a:gd name="connsiteY2" fmla="*/ 368490 h 2661314"/>
                      <a:gd name="connsiteX3" fmla="*/ 1453487 w 1453487"/>
                      <a:gd name="connsiteY3" fmla="*/ 1235122 h 2661314"/>
                      <a:gd name="connsiteX4" fmla="*/ 641445 w 1453487"/>
                      <a:gd name="connsiteY4" fmla="*/ 2661314 h 2661314"/>
                      <a:gd name="connsiteX5" fmla="*/ 0 w 1453487"/>
                      <a:gd name="connsiteY5" fmla="*/ 1241947 h 2661314"/>
                      <a:gd name="connsiteX0" fmla="*/ 0 w 1453487"/>
                      <a:gd name="connsiteY0" fmla="*/ 1514901 h 2934268"/>
                      <a:gd name="connsiteX1" fmla="*/ 641445 w 1453487"/>
                      <a:gd name="connsiteY1" fmla="*/ 272954 h 2934268"/>
                      <a:gd name="connsiteX2" fmla="*/ 1173708 w 1453487"/>
                      <a:gd name="connsiteY2" fmla="*/ 0 h 2934268"/>
                      <a:gd name="connsiteX3" fmla="*/ 1453487 w 1453487"/>
                      <a:gd name="connsiteY3" fmla="*/ 1508076 h 2934268"/>
                      <a:gd name="connsiteX4" fmla="*/ 641445 w 1453487"/>
                      <a:gd name="connsiteY4" fmla="*/ 2934268 h 2934268"/>
                      <a:gd name="connsiteX5" fmla="*/ 0 w 1453487"/>
                      <a:gd name="connsiteY5" fmla="*/ 1514901 h 2934268"/>
                      <a:gd name="connsiteX0" fmla="*/ 0 w 1453487"/>
                      <a:gd name="connsiteY0" fmla="*/ 1514901 h 2934268"/>
                      <a:gd name="connsiteX1" fmla="*/ 334371 w 1453487"/>
                      <a:gd name="connsiteY1" fmla="*/ 859808 h 2934268"/>
                      <a:gd name="connsiteX2" fmla="*/ 641445 w 1453487"/>
                      <a:gd name="connsiteY2" fmla="*/ 272954 h 2934268"/>
                      <a:gd name="connsiteX3" fmla="*/ 1173708 w 1453487"/>
                      <a:gd name="connsiteY3" fmla="*/ 0 h 2934268"/>
                      <a:gd name="connsiteX4" fmla="*/ 1453487 w 1453487"/>
                      <a:gd name="connsiteY4" fmla="*/ 1508076 h 2934268"/>
                      <a:gd name="connsiteX5" fmla="*/ 641445 w 1453487"/>
                      <a:gd name="connsiteY5" fmla="*/ 2934268 h 2934268"/>
                      <a:gd name="connsiteX6" fmla="*/ 0 w 1453487"/>
                      <a:gd name="connsiteY6" fmla="*/ 1514901 h 2934268"/>
                      <a:gd name="connsiteX0" fmla="*/ 0 w 1453487"/>
                      <a:gd name="connsiteY0" fmla="*/ 1521726 h 2941093"/>
                      <a:gd name="connsiteX1" fmla="*/ 361667 w 1453487"/>
                      <a:gd name="connsiteY1" fmla="*/ 0 h 2941093"/>
                      <a:gd name="connsiteX2" fmla="*/ 641445 w 1453487"/>
                      <a:gd name="connsiteY2" fmla="*/ 279779 h 2941093"/>
                      <a:gd name="connsiteX3" fmla="*/ 1173708 w 1453487"/>
                      <a:gd name="connsiteY3" fmla="*/ 6825 h 2941093"/>
                      <a:gd name="connsiteX4" fmla="*/ 1453487 w 1453487"/>
                      <a:gd name="connsiteY4" fmla="*/ 1514901 h 2941093"/>
                      <a:gd name="connsiteX5" fmla="*/ 641445 w 1453487"/>
                      <a:gd name="connsiteY5" fmla="*/ 2941093 h 2941093"/>
                      <a:gd name="connsiteX6" fmla="*/ 0 w 1453487"/>
                      <a:gd name="connsiteY6"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1173708 w 1453487"/>
                      <a:gd name="connsiteY3" fmla="*/ 6825 h 2941093"/>
                      <a:gd name="connsiteX4" fmla="*/ 1453487 w 1453487"/>
                      <a:gd name="connsiteY4" fmla="*/ 1514901 h 2941093"/>
                      <a:gd name="connsiteX5" fmla="*/ 641445 w 1453487"/>
                      <a:gd name="connsiteY5" fmla="*/ 2941093 h 2941093"/>
                      <a:gd name="connsiteX6" fmla="*/ 0 w 1453487"/>
                      <a:gd name="connsiteY6"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846162 w 1453487"/>
                      <a:gd name="connsiteY3" fmla="*/ 143303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1003112 w 1453487"/>
                      <a:gd name="connsiteY3" fmla="*/ 266133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52735 w 1453487"/>
                      <a:gd name="connsiteY2" fmla="*/ 252483 h 2941093"/>
                      <a:gd name="connsiteX3" fmla="*/ 1000263 w 1453487"/>
                      <a:gd name="connsiteY3" fmla="*/ 260435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49886 w 1453487"/>
                      <a:gd name="connsiteY2" fmla="*/ 252483 h 2941093"/>
                      <a:gd name="connsiteX3" fmla="*/ 1000263 w 1453487"/>
                      <a:gd name="connsiteY3" fmla="*/ 260435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49886 w 1453487"/>
                      <a:gd name="connsiteY2" fmla="*/ 252483 h 2941093"/>
                      <a:gd name="connsiteX3" fmla="*/ 997414 w 1453487"/>
                      <a:gd name="connsiteY3" fmla="*/ 257587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21726 h 2941093"/>
                      <a:gd name="connsiteX1" fmla="*/ 361667 w 1453487"/>
                      <a:gd name="connsiteY1" fmla="*/ 0 h 2941093"/>
                      <a:gd name="connsiteX2" fmla="*/ 549886 w 1453487"/>
                      <a:gd name="connsiteY2" fmla="*/ 252483 h 2941093"/>
                      <a:gd name="connsiteX3" fmla="*/ 997414 w 1453487"/>
                      <a:gd name="connsiteY3" fmla="*/ 251890 h 2941093"/>
                      <a:gd name="connsiteX4" fmla="*/ 1173708 w 1453487"/>
                      <a:gd name="connsiteY4" fmla="*/ 6825 h 2941093"/>
                      <a:gd name="connsiteX5" fmla="*/ 1453487 w 1453487"/>
                      <a:gd name="connsiteY5" fmla="*/ 1514901 h 2941093"/>
                      <a:gd name="connsiteX6" fmla="*/ 641445 w 1453487"/>
                      <a:gd name="connsiteY6" fmla="*/ 2941093 h 2941093"/>
                      <a:gd name="connsiteX7" fmla="*/ 0 w 1453487"/>
                      <a:gd name="connsiteY7" fmla="*/ 1521726 h 2941093"/>
                      <a:gd name="connsiteX0" fmla="*/ 0 w 1453487"/>
                      <a:gd name="connsiteY0" fmla="*/ 1541666 h 2961033"/>
                      <a:gd name="connsiteX1" fmla="*/ 364516 w 1453487"/>
                      <a:gd name="connsiteY1" fmla="*/ 0 h 2961033"/>
                      <a:gd name="connsiteX2" fmla="*/ 549886 w 1453487"/>
                      <a:gd name="connsiteY2" fmla="*/ 272423 h 2961033"/>
                      <a:gd name="connsiteX3" fmla="*/ 997414 w 1453487"/>
                      <a:gd name="connsiteY3" fmla="*/ 271830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 name="connsiteX0" fmla="*/ 0 w 1453487"/>
                      <a:gd name="connsiteY0" fmla="*/ 1541666 h 2961033"/>
                      <a:gd name="connsiteX1" fmla="*/ 364516 w 1453487"/>
                      <a:gd name="connsiteY1" fmla="*/ 0 h 2961033"/>
                      <a:gd name="connsiteX2" fmla="*/ 547038 w 1453487"/>
                      <a:gd name="connsiteY2" fmla="*/ 269574 h 2961033"/>
                      <a:gd name="connsiteX3" fmla="*/ 997414 w 1453487"/>
                      <a:gd name="connsiteY3" fmla="*/ 271830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 name="connsiteX0" fmla="*/ 0 w 1453487"/>
                      <a:gd name="connsiteY0" fmla="*/ 1541666 h 2961033"/>
                      <a:gd name="connsiteX1" fmla="*/ 364516 w 1453487"/>
                      <a:gd name="connsiteY1" fmla="*/ 0 h 2961033"/>
                      <a:gd name="connsiteX2" fmla="*/ 547038 w 1453487"/>
                      <a:gd name="connsiteY2" fmla="*/ 269574 h 2961033"/>
                      <a:gd name="connsiteX3" fmla="*/ 1000263 w 1453487"/>
                      <a:gd name="connsiteY3" fmla="*/ 268982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 name="connsiteX0" fmla="*/ 0 w 1453487"/>
                      <a:gd name="connsiteY0" fmla="*/ 1541666 h 2961033"/>
                      <a:gd name="connsiteX1" fmla="*/ 364516 w 1453487"/>
                      <a:gd name="connsiteY1" fmla="*/ 0 h 2961033"/>
                      <a:gd name="connsiteX2" fmla="*/ 547038 w 1453487"/>
                      <a:gd name="connsiteY2" fmla="*/ 269574 h 2961033"/>
                      <a:gd name="connsiteX3" fmla="*/ 994566 w 1453487"/>
                      <a:gd name="connsiteY3" fmla="*/ 271831 h 2961033"/>
                      <a:gd name="connsiteX4" fmla="*/ 1173708 w 1453487"/>
                      <a:gd name="connsiteY4" fmla="*/ 26765 h 2961033"/>
                      <a:gd name="connsiteX5" fmla="*/ 1453487 w 1453487"/>
                      <a:gd name="connsiteY5" fmla="*/ 1534841 h 2961033"/>
                      <a:gd name="connsiteX6" fmla="*/ 641445 w 1453487"/>
                      <a:gd name="connsiteY6" fmla="*/ 2961033 h 2961033"/>
                      <a:gd name="connsiteX7" fmla="*/ 0 w 1453487"/>
                      <a:gd name="connsiteY7" fmla="*/ 1541666 h 29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3487" h="2961033">
                        <a:moveTo>
                          <a:pt x="0" y="1541666"/>
                        </a:moveTo>
                        <a:lnTo>
                          <a:pt x="364516" y="0"/>
                        </a:lnTo>
                        <a:lnTo>
                          <a:pt x="547038" y="269574"/>
                        </a:lnTo>
                        <a:lnTo>
                          <a:pt x="994566" y="271831"/>
                        </a:lnTo>
                        <a:lnTo>
                          <a:pt x="1173708" y="26765"/>
                        </a:lnTo>
                        <a:lnTo>
                          <a:pt x="1453487" y="1534841"/>
                        </a:lnTo>
                        <a:lnTo>
                          <a:pt x="641445" y="2961033"/>
                        </a:lnTo>
                        <a:lnTo>
                          <a:pt x="0" y="154166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grpSp>
            <p:nvGrpSpPr>
              <p:cNvPr id="217" name="Group 216"/>
              <p:cNvGrpSpPr/>
              <p:nvPr/>
            </p:nvGrpSpPr>
            <p:grpSpPr>
              <a:xfrm>
                <a:off x="3679944" y="4163715"/>
                <a:ext cx="442851" cy="670552"/>
                <a:chOff x="7162118" y="1922306"/>
                <a:chExt cx="717438" cy="1086322"/>
              </a:xfrm>
              <a:solidFill>
                <a:schemeClr val="tx1">
                  <a:lumMod val="50000"/>
                  <a:lumOff val="50000"/>
                </a:schemeClr>
              </a:solidFill>
            </p:grpSpPr>
            <p:grpSp>
              <p:nvGrpSpPr>
                <p:cNvPr id="359" name="Group 358"/>
                <p:cNvGrpSpPr/>
                <p:nvPr/>
              </p:nvGrpSpPr>
              <p:grpSpPr>
                <a:xfrm>
                  <a:off x="7469457" y="1932117"/>
                  <a:ext cx="410099" cy="738998"/>
                  <a:chOff x="4892575" y="253941"/>
                  <a:chExt cx="2464534" cy="4441085"/>
                </a:xfrm>
                <a:grpFill/>
              </p:grpSpPr>
              <p:grpSp>
                <p:nvGrpSpPr>
                  <p:cNvPr id="370" name="Group 369"/>
                  <p:cNvGrpSpPr/>
                  <p:nvPr/>
                </p:nvGrpSpPr>
                <p:grpSpPr>
                  <a:xfrm>
                    <a:off x="6044181" y="253941"/>
                    <a:ext cx="1312928" cy="3367024"/>
                    <a:chOff x="6901017" y="226358"/>
                    <a:chExt cx="2545655" cy="6528366"/>
                  </a:xfrm>
                  <a:grpFill/>
                </p:grpSpPr>
                <p:sp>
                  <p:nvSpPr>
                    <p:cNvPr id="374" name="Oval 373"/>
                    <p:cNvSpPr/>
                    <p:nvPr/>
                  </p:nvSpPr>
                  <p:spPr>
                    <a:xfrm>
                      <a:off x="7699123" y="226358"/>
                      <a:ext cx="867075" cy="1156093"/>
                    </a:xfrm>
                    <a:prstGeom prst="ellipse">
                      <a:avLst/>
                    </a:prstGeom>
                    <a:grpFill/>
                    <a:ln w="12700" cap="flat" cmpd="sng" algn="ctr">
                      <a:noFill/>
                      <a:prstDash val="solid"/>
                      <a:miter lim="800000"/>
                    </a:ln>
                    <a:effectLst/>
                  </p:spPr>
                  <p:txBody>
                    <a:bodyPr rtlCol="0" anchor="ctr"/>
                    <a:lstStyle/>
                    <a:p>
                      <a:pPr algn="ctr"/>
                      <a:endParaRPr lang="en-US" kern="0">
                        <a:solidFill>
                          <a:prstClr val="white"/>
                        </a:solidFill>
                      </a:endParaRPr>
                    </a:p>
                  </p:txBody>
                </p:sp>
                <p:sp>
                  <p:nvSpPr>
                    <p:cNvPr id="375" name="Freeform 374"/>
                    <p:cNvSpPr>
                      <a:spLocks/>
                    </p:cNvSpPr>
                    <p:nvPr/>
                  </p:nvSpPr>
                  <p:spPr bwMode="auto">
                    <a:xfrm flipH="1">
                      <a:off x="6901017" y="1388971"/>
                      <a:ext cx="2545655" cy="5365753"/>
                    </a:xfrm>
                    <a:custGeom>
                      <a:avLst/>
                      <a:gdLst>
                        <a:gd name="connsiteX0" fmla="*/ 1833863 w 2545655"/>
                        <a:gd name="connsiteY0" fmla="*/ 0 h 5365753"/>
                        <a:gd name="connsiteX1" fmla="*/ 1720444 w 2545655"/>
                        <a:gd name="connsiteY1" fmla="*/ 0 h 5365753"/>
                        <a:gd name="connsiteX2" fmla="*/ 1712450 w 2545655"/>
                        <a:gd name="connsiteY2" fmla="*/ 33996 h 5365753"/>
                        <a:gd name="connsiteX3" fmla="*/ 1308987 w 2545655"/>
                        <a:gd name="connsiteY3" fmla="*/ 387041 h 5365753"/>
                        <a:gd name="connsiteX4" fmla="*/ 905524 w 2545655"/>
                        <a:gd name="connsiteY4" fmla="*/ 33996 h 5365753"/>
                        <a:gd name="connsiteX5" fmla="*/ 897530 w 2545655"/>
                        <a:gd name="connsiteY5" fmla="*/ 0 h 5365753"/>
                        <a:gd name="connsiteX6" fmla="*/ 784111 w 2545655"/>
                        <a:gd name="connsiteY6" fmla="*/ 0 h 5365753"/>
                        <a:gd name="connsiteX7" fmla="*/ 0 w 2545655"/>
                        <a:gd name="connsiteY7" fmla="*/ 637062 h 5365753"/>
                        <a:gd name="connsiteX8" fmla="*/ 98014 w 2545655"/>
                        <a:gd name="connsiteY8" fmla="*/ 2626232 h 5365753"/>
                        <a:gd name="connsiteX9" fmla="*/ 506229 w 2545655"/>
                        <a:gd name="connsiteY9" fmla="*/ 2618328 h 5365753"/>
                        <a:gd name="connsiteX10" fmla="*/ 458942 w 2545655"/>
                        <a:gd name="connsiteY10" fmla="*/ 947017 h 5365753"/>
                        <a:gd name="connsiteX11" fmla="*/ 537487 w 2545655"/>
                        <a:gd name="connsiteY11" fmla="*/ 938273 h 5365753"/>
                        <a:gd name="connsiteX12" fmla="*/ 628349 w 2545655"/>
                        <a:gd name="connsiteY12" fmla="*/ 2743738 h 5365753"/>
                        <a:gd name="connsiteX13" fmla="*/ 660036 w 2545655"/>
                        <a:gd name="connsiteY13" fmla="*/ 5253048 h 5365753"/>
                        <a:gd name="connsiteX14" fmla="*/ 1078873 w 2545655"/>
                        <a:gd name="connsiteY14" fmla="*/ 5268268 h 5365753"/>
                        <a:gd name="connsiteX15" fmla="*/ 1259876 w 2545655"/>
                        <a:gd name="connsiteY15" fmla="*/ 2594089 h 5365753"/>
                        <a:gd name="connsiteX16" fmla="*/ 1314346 w 2545655"/>
                        <a:gd name="connsiteY16" fmla="*/ 2550192 h 5365753"/>
                        <a:gd name="connsiteX17" fmla="*/ 1340038 w 2545655"/>
                        <a:gd name="connsiteY17" fmla="*/ 2562406 h 5365753"/>
                        <a:gd name="connsiteX18" fmla="*/ 1329996 w 2545655"/>
                        <a:gd name="connsiteY18" fmla="*/ 2340608 h 5365753"/>
                        <a:gd name="connsiteX19" fmla="*/ 1275128 w 2545655"/>
                        <a:gd name="connsiteY19" fmla="*/ 1258964 h 5365753"/>
                        <a:gd name="connsiteX20" fmla="*/ 2430026 w 2545655"/>
                        <a:gd name="connsiteY20" fmla="*/ 320652 h 5365753"/>
                        <a:gd name="connsiteX21" fmla="*/ 2545655 w 2545655"/>
                        <a:gd name="connsiteY21" fmla="*/ 320652 h 5365753"/>
                        <a:gd name="connsiteX22" fmla="*/ 2513250 w 2545655"/>
                        <a:gd name="connsiteY22" fmla="*/ 259319 h 5365753"/>
                        <a:gd name="connsiteX23" fmla="*/ 1833863 w 2545655"/>
                        <a:gd name="connsiteY23" fmla="*/ 0 h 536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45655" h="5365753">
                          <a:moveTo>
                            <a:pt x="1833863" y="0"/>
                          </a:moveTo>
                          <a:lnTo>
                            <a:pt x="1720444" y="0"/>
                          </a:lnTo>
                          <a:lnTo>
                            <a:pt x="1712450" y="33996"/>
                          </a:lnTo>
                          <a:cubicBezTo>
                            <a:pt x="1645977" y="241466"/>
                            <a:pt x="1490360" y="387041"/>
                            <a:pt x="1308987" y="387041"/>
                          </a:cubicBezTo>
                          <a:cubicBezTo>
                            <a:pt x="1127614" y="387041"/>
                            <a:pt x="971997" y="241466"/>
                            <a:pt x="905524" y="33996"/>
                          </a:cubicBezTo>
                          <a:lnTo>
                            <a:pt x="897530" y="0"/>
                          </a:lnTo>
                          <a:lnTo>
                            <a:pt x="784111" y="0"/>
                          </a:lnTo>
                          <a:cubicBezTo>
                            <a:pt x="223578" y="14227"/>
                            <a:pt x="10066" y="227635"/>
                            <a:pt x="0" y="637062"/>
                          </a:cubicBezTo>
                          <a:cubicBezTo>
                            <a:pt x="35497" y="1236711"/>
                            <a:pt x="62517" y="2025002"/>
                            <a:pt x="98014" y="2626232"/>
                          </a:cubicBezTo>
                          <a:cubicBezTo>
                            <a:pt x="140663" y="2804335"/>
                            <a:pt x="483712" y="2751642"/>
                            <a:pt x="506229" y="2618328"/>
                          </a:cubicBezTo>
                          <a:cubicBezTo>
                            <a:pt x="488480" y="2084545"/>
                            <a:pt x="476690" y="1480273"/>
                            <a:pt x="458942" y="947017"/>
                          </a:cubicBezTo>
                          <a:cubicBezTo>
                            <a:pt x="463844" y="861407"/>
                            <a:pt x="541929" y="875026"/>
                            <a:pt x="537487" y="938273"/>
                          </a:cubicBezTo>
                          <a:cubicBezTo>
                            <a:pt x="567686" y="1513683"/>
                            <a:pt x="598150" y="2168327"/>
                            <a:pt x="628349" y="2743738"/>
                          </a:cubicBezTo>
                          <a:cubicBezTo>
                            <a:pt x="632057" y="3583141"/>
                            <a:pt x="651613" y="4413645"/>
                            <a:pt x="660036" y="5253048"/>
                          </a:cubicBezTo>
                          <a:cubicBezTo>
                            <a:pt x="689090" y="5386107"/>
                            <a:pt x="1036677" y="5413821"/>
                            <a:pt x="1078873" y="5268268"/>
                          </a:cubicBezTo>
                          <a:cubicBezTo>
                            <a:pt x="1135033" y="4379333"/>
                            <a:pt x="1203717" y="3483551"/>
                            <a:pt x="1259876" y="2594089"/>
                          </a:cubicBezTo>
                          <a:cubicBezTo>
                            <a:pt x="1267530" y="2558871"/>
                            <a:pt x="1291831" y="2547215"/>
                            <a:pt x="1314346" y="2550192"/>
                          </a:cubicBezTo>
                          <a:lnTo>
                            <a:pt x="1340038" y="2562406"/>
                          </a:lnTo>
                          <a:lnTo>
                            <a:pt x="1329996" y="2340608"/>
                          </a:lnTo>
                          <a:cubicBezTo>
                            <a:pt x="1312584" y="1960442"/>
                            <a:pt x="1294734" y="1590167"/>
                            <a:pt x="1275128" y="1258964"/>
                          </a:cubicBezTo>
                          <a:cubicBezTo>
                            <a:pt x="1289954" y="655930"/>
                            <a:pt x="1604431" y="341607"/>
                            <a:pt x="2430026" y="320652"/>
                          </a:cubicBezTo>
                          <a:lnTo>
                            <a:pt x="2545655" y="320652"/>
                          </a:lnTo>
                          <a:lnTo>
                            <a:pt x="2513250" y="259319"/>
                          </a:lnTo>
                          <a:cubicBezTo>
                            <a:pt x="2398974" y="95589"/>
                            <a:pt x="2184196" y="8892"/>
                            <a:pt x="1833863" y="0"/>
                          </a:cubicBez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noAutofit/>
                    </a:bodyPr>
                    <a:lstStyle/>
                    <a:p>
                      <a:endParaRPr lang="en-US" kern="0">
                        <a:solidFill>
                          <a:prstClr val="black"/>
                        </a:solidFill>
                      </a:endParaRPr>
                    </a:p>
                  </p:txBody>
                </p:sp>
              </p:grpSp>
              <p:grpSp>
                <p:nvGrpSpPr>
                  <p:cNvPr id="371" name="Group 370"/>
                  <p:cNvGrpSpPr/>
                  <p:nvPr/>
                </p:nvGrpSpPr>
                <p:grpSpPr>
                  <a:xfrm>
                    <a:off x="4892575" y="297484"/>
                    <a:ext cx="1714766" cy="4397542"/>
                    <a:chOff x="6901017" y="226358"/>
                    <a:chExt cx="2545655" cy="6528366"/>
                  </a:xfrm>
                  <a:grpFill/>
                </p:grpSpPr>
                <p:sp>
                  <p:nvSpPr>
                    <p:cNvPr id="372" name="Oval 371"/>
                    <p:cNvSpPr/>
                    <p:nvPr/>
                  </p:nvSpPr>
                  <p:spPr>
                    <a:xfrm>
                      <a:off x="7699123" y="226358"/>
                      <a:ext cx="867075" cy="1156093"/>
                    </a:xfrm>
                    <a:prstGeom prst="ellipse">
                      <a:avLst/>
                    </a:prstGeom>
                    <a:grpFill/>
                    <a:ln w="12700" cap="flat" cmpd="sng" algn="ctr">
                      <a:noFill/>
                      <a:prstDash val="solid"/>
                      <a:miter lim="800000"/>
                    </a:ln>
                    <a:effectLst/>
                  </p:spPr>
                  <p:txBody>
                    <a:bodyPr rtlCol="0" anchor="ctr"/>
                    <a:lstStyle/>
                    <a:p>
                      <a:pPr algn="ctr"/>
                      <a:endParaRPr lang="en-US" kern="0">
                        <a:solidFill>
                          <a:prstClr val="white"/>
                        </a:solidFill>
                      </a:endParaRPr>
                    </a:p>
                  </p:txBody>
                </p:sp>
                <p:sp>
                  <p:nvSpPr>
                    <p:cNvPr id="373" name="Freeform 372"/>
                    <p:cNvSpPr>
                      <a:spLocks/>
                    </p:cNvSpPr>
                    <p:nvPr/>
                  </p:nvSpPr>
                  <p:spPr bwMode="auto">
                    <a:xfrm flipH="1">
                      <a:off x="6901017" y="1388971"/>
                      <a:ext cx="2545655" cy="5365753"/>
                    </a:xfrm>
                    <a:custGeom>
                      <a:avLst/>
                      <a:gdLst>
                        <a:gd name="connsiteX0" fmla="*/ 1833863 w 2545655"/>
                        <a:gd name="connsiteY0" fmla="*/ 0 h 5365753"/>
                        <a:gd name="connsiteX1" fmla="*/ 1720444 w 2545655"/>
                        <a:gd name="connsiteY1" fmla="*/ 0 h 5365753"/>
                        <a:gd name="connsiteX2" fmla="*/ 1712450 w 2545655"/>
                        <a:gd name="connsiteY2" fmla="*/ 33996 h 5365753"/>
                        <a:gd name="connsiteX3" fmla="*/ 1308987 w 2545655"/>
                        <a:gd name="connsiteY3" fmla="*/ 387041 h 5365753"/>
                        <a:gd name="connsiteX4" fmla="*/ 905524 w 2545655"/>
                        <a:gd name="connsiteY4" fmla="*/ 33996 h 5365753"/>
                        <a:gd name="connsiteX5" fmla="*/ 897530 w 2545655"/>
                        <a:gd name="connsiteY5" fmla="*/ 0 h 5365753"/>
                        <a:gd name="connsiteX6" fmla="*/ 784111 w 2545655"/>
                        <a:gd name="connsiteY6" fmla="*/ 0 h 5365753"/>
                        <a:gd name="connsiteX7" fmla="*/ 0 w 2545655"/>
                        <a:gd name="connsiteY7" fmla="*/ 637062 h 5365753"/>
                        <a:gd name="connsiteX8" fmla="*/ 98014 w 2545655"/>
                        <a:gd name="connsiteY8" fmla="*/ 2626232 h 5365753"/>
                        <a:gd name="connsiteX9" fmla="*/ 506229 w 2545655"/>
                        <a:gd name="connsiteY9" fmla="*/ 2618328 h 5365753"/>
                        <a:gd name="connsiteX10" fmla="*/ 458942 w 2545655"/>
                        <a:gd name="connsiteY10" fmla="*/ 947017 h 5365753"/>
                        <a:gd name="connsiteX11" fmla="*/ 537487 w 2545655"/>
                        <a:gd name="connsiteY11" fmla="*/ 938273 h 5365753"/>
                        <a:gd name="connsiteX12" fmla="*/ 628349 w 2545655"/>
                        <a:gd name="connsiteY12" fmla="*/ 2743738 h 5365753"/>
                        <a:gd name="connsiteX13" fmla="*/ 660036 w 2545655"/>
                        <a:gd name="connsiteY13" fmla="*/ 5253048 h 5365753"/>
                        <a:gd name="connsiteX14" fmla="*/ 1078873 w 2545655"/>
                        <a:gd name="connsiteY14" fmla="*/ 5268268 h 5365753"/>
                        <a:gd name="connsiteX15" fmla="*/ 1259876 w 2545655"/>
                        <a:gd name="connsiteY15" fmla="*/ 2594089 h 5365753"/>
                        <a:gd name="connsiteX16" fmla="*/ 1314346 w 2545655"/>
                        <a:gd name="connsiteY16" fmla="*/ 2550192 h 5365753"/>
                        <a:gd name="connsiteX17" fmla="*/ 1340038 w 2545655"/>
                        <a:gd name="connsiteY17" fmla="*/ 2562406 h 5365753"/>
                        <a:gd name="connsiteX18" fmla="*/ 1329996 w 2545655"/>
                        <a:gd name="connsiteY18" fmla="*/ 2340608 h 5365753"/>
                        <a:gd name="connsiteX19" fmla="*/ 1275128 w 2545655"/>
                        <a:gd name="connsiteY19" fmla="*/ 1258964 h 5365753"/>
                        <a:gd name="connsiteX20" fmla="*/ 2430026 w 2545655"/>
                        <a:gd name="connsiteY20" fmla="*/ 320652 h 5365753"/>
                        <a:gd name="connsiteX21" fmla="*/ 2545655 w 2545655"/>
                        <a:gd name="connsiteY21" fmla="*/ 320652 h 5365753"/>
                        <a:gd name="connsiteX22" fmla="*/ 2513250 w 2545655"/>
                        <a:gd name="connsiteY22" fmla="*/ 259319 h 5365753"/>
                        <a:gd name="connsiteX23" fmla="*/ 1833863 w 2545655"/>
                        <a:gd name="connsiteY23" fmla="*/ 0 h 536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45655" h="5365753">
                          <a:moveTo>
                            <a:pt x="1833863" y="0"/>
                          </a:moveTo>
                          <a:lnTo>
                            <a:pt x="1720444" y="0"/>
                          </a:lnTo>
                          <a:lnTo>
                            <a:pt x="1712450" y="33996"/>
                          </a:lnTo>
                          <a:cubicBezTo>
                            <a:pt x="1645977" y="241466"/>
                            <a:pt x="1490360" y="387041"/>
                            <a:pt x="1308987" y="387041"/>
                          </a:cubicBezTo>
                          <a:cubicBezTo>
                            <a:pt x="1127614" y="387041"/>
                            <a:pt x="971997" y="241466"/>
                            <a:pt x="905524" y="33996"/>
                          </a:cubicBezTo>
                          <a:lnTo>
                            <a:pt x="897530" y="0"/>
                          </a:lnTo>
                          <a:lnTo>
                            <a:pt x="784111" y="0"/>
                          </a:lnTo>
                          <a:cubicBezTo>
                            <a:pt x="223578" y="14227"/>
                            <a:pt x="10066" y="227635"/>
                            <a:pt x="0" y="637062"/>
                          </a:cubicBezTo>
                          <a:cubicBezTo>
                            <a:pt x="35497" y="1236711"/>
                            <a:pt x="62517" y="2025002"/>
                            <a:pt x="98014" y="2626232"/>
                          </a:cubicBezTo>
                          <a:cubicBezTo>
                            <a:pt x="140663" y="2804335"/>
                            <a:pt x="483712" y="2751642"/>
                            <a:pt x="506229" y="2618328"/>
                          </a:cubicBezTo>
                          <a:cubicBezTo>
                            <a:pt x="488480" y="2084545"/>
                            <a:pt x="476690" y="1480273"/>
                            <a:pt x="458942" y="947017"/>
                          </a:cubicBezTo>
                          <a:cubicBezTo>
                            <a:pt x="463844" y="861407"/>
                            <a:pt x="541929" y="875026"/>
                            <a:pt x="537487" y="938273"/>
                          </a:cubicBezTo>
                          <a:cubicBezTo>
                            <a:pt x="567686" y="1513683"/>
                            <a:pt x="598150" y="2168327"/>
                            <a:pt x="628349" y="2743738"/>
                          </a:cubicBezTo>
                          <a:cubicBezTo>
                            <a:pt x="632057" y="3583141"/>
                            <a:pt x="651613" y="4413645"/>
                            <a:pt x="660036" y="5253048"/>
                          </a:cubicBezTo>
                          <a:cubicBezTo>
                            <a:pt x="689090" y="5386107"/>
                            <a:pt x="1036677" y="5413821"/>
                            <a:pt x="1078873" y="5268268"/>
                          </a:cubicBezTo>
                          <a:cubicBezTo>
                            <a:pt x="1135033" y="4379333"/>
                            <a:pt x="1203717" y="3483551"/>
                            <a:pt x="1259876" y="2594089"/>
                          </a:cubicBezTo>
                          <a:cubicBezTo>
                            <a:pt x="1267530" y="2558871"/>
                            <a:pt x="1291831" y="2547215"/>
                            <a:pt x="1314346" y="2550192"/>
                          </a:cubicBezTo>
                          <a:lnTo>
                            <a:pt x="1340038" y="2562406"/>
                          </a:lnTo>
                          <a:lnTo>
                            <a:pt x="1329996" y="2340608"/>
                          </a:lnTo>
                          <a:cubicBezTo>
                            <a:pt x="1312584" y="1960442"/>
                            <a:pt x="1294734" y="1590167"/>
                            <a:pt x="1275128" y="1258964"/>
                          </a:cubicBezTo>
                          <a:cubicBezTo>
                            <a:pt x="1289954" y="655930"/>
                            <a:pt x="1604431" y="341607"/>
                            <a:pt x="2430026" y="320652"/>
                          </a:cubicBezTo>
                          <a:lnTo>
                            <a:pt x="2545655" y="320652"/>
                          </a:lnTo>
                          <a:lnTo>
                            <a:pt x="2513250" y="259319"/>
                          </a:lnTo>
                          <a:cubicBezTo>
                            <a:pt x="2398974" y="95589"/>
                            <a:pt x="2184196" y="8892"/>
                            <a:pt x="1833863" y="0"/>
                          </a:cubicBez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noAutofit/>
                    </a:bodyPr>
                    <a:lstStyle/>
                    <a:p>
                      <a:endParaRPr lang="en-US" kern="0">
                        <a:solidFill>
                          <a:prstClr val="black"/>
                        </a:solidFill>
                      </a:endParaRPr>
                    </a:p>
                  </p:txBody>
                </p:sp>
              </p:grpSp>
            </p:grpSp>
            <p:grpSp>
              <p:nvGrpSpPr>
                <p:cNvPr id="360" name="Group 359"/>
                <p:cNvGrpSpPr/>
                <p:nvPr/>
              </p:nvGrpSpPr>
              <p:grpSpPr>
                <a:xfrm>
                  <a:off x="7162118" y="1922306"/>
                  <a:ext cx="435632" cy="1086322"/>
                  <a:chOff x="7162118" y="1922306"/>
                  <a:chExt cx="435632" cy="1086322"/>
                </a:xfrm>
                <a:grpFill/>
              </p:grpSpPr>
              <p:sp>
                <p:nvSpPr>
                  <p:cNvPr id="361" name="Freeform 360"/>
                  <p:cNvSpPr>
                    <a:spLocks/>
                  </p:cNvSpPr>
                  <p:nvPr/>
                </p:nvSpPr>
                <p:spPr bwMode="auto">
                  <a:xfrm flipH="1">
                    <a:off x="7162118" y="2115765"/>
                    <a:ext cx="435632" cy="892863"/>
                  </a:xfrm>
                  <a:custGeom>
                    <a:avLst/>
                    <a:gdLst>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276247 w 2617974"/>
                      <a:gd name="connsiteY12" fmla="*/ 2562481 h 5262475"/>
                      <a:gd name="connsiteX13" fmla="*/ 1301051 w 2617974"/>
                      <a:gd name="connsiteY13" fmla="*/ 2552646 h 5262475"/>
                      <a:gd name="connsiteX14" fmla="*/ 1301051 w 2617974"/>
                      <a:gd name="connsiteY14" fmla="*/ 2553839 h 5262475"/>
                      <a:gd name="connsiteX15" fmla="*/ 1308987 w 2617974"/>
                      <a:gd name="connsiteY15" fmla="*/ 2551546 h 5262475"/>
                      <a:gd name="connsiteX16" fmla="*/ 1316923 w 2617974"/>
                      <a:gd name="connsiteY16" fmla="*/ 2553839 h 5262475"/>
                      <a:gd name="connsiteX17" fmla="*/ 1316923 w 2617974"/>
                      <a:gd name="connsiteY17" fmla="*/ 2552646 h 5262475"/>
                      <a:gd name="connsiteX18" fmla="*/ 1341728 w 2617974"/>
                      <a:gd name="connsiteY18" fmla="*/ 2562481 h 5262475"/>
                      <a:gd name="connsiteX19" fmla="*/ 1358098 w 2617974"/>
                      <a:gd name="connsiteY19" fmla="*/ 2594089 h 5262475"/>
                      <a:gd name="connsiteX20" fmla="*/ 1551742 w 2617974"/>
                      <a:gd name="connsiteY20" fmla="*/ 5259840 h 5262475"/>
                      <a:gd name="connsiteX21" fmla="*/ 1943797 w 2617974"/>
                      <a:gd name="connsiteY21" fmla="*/ 5262475 h 5262475"/>
                      <a:gd name="connsiteX22" fmla="*/ 1989625 w 2617974"/>
                      <a:gd name="connsiteY22" fmla="*/ 2743738 h 5262475"/>
                      <a:gd name="connsiteX23" fmla="*/ 2080487 w 2617974"/>
                      <a:gd name="connsiteY23" fmla="*/ 1018034 h 5262475"/>
                      <a:gd name="connsiteX24" fmla="*/ 2153335 w 2617974"/>
                      <a:gd name="connsiteY24" fmla="*/ 1029626 h 5262475"/>
                      <a:gd name="connsiteX25" fmla="*/ 2111745 w 2617974"/>
                      <a:gd name="connsiteY25" fmla="*/ 2618328 h 5262475"/>
                      <a:gd name="connsiteX26" fmla="*/ 2519960 w 2617974"/>
                      <a:gd name="connsiteY26" fmla="*/ 2626232 h 5262475"/>
                      <a:gd name="connsiteX27" fmla="*/ 2617974 w 2617974"/>
                      <a:gd name="connsiteY27" fmla="*/ 637062 h 5262475"/>
                      <a:gd name="connsiteX28" fmla="*/ 1833863 w 2617974"/>
                      <a:gd name="connsiteY28"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276247 w 2617974"/>
                      <a:gd name="connsiteY12" fmla="*/ 2562481 h 5262475"/>
                      <a:gd name="connsiteX13" fmla="*/ 1301051 w 2617974"/>
                      <a:gd name="connsiteY13" fmla="*/ 2552646 h 5262475"/>
                      <a:gd name="connsiteX14" fmla="*/ 1301051 w 2617974"/>
                      <a:gd name="connsiteY14" fmla="*/ 2553839 h 5262475"/>
                      <a:gd name="connsiteX15" fmla="*/ 1308987 w 2617974"/>
                      <a:gd name="connsiteY15" fmla="*/ 2551546 h 5262475"/>
                      <a:gd name="connsiteX16" fmla="*/ 1316923 w 2617974"/>
                      <a:gd name="connsiteY16" fmla="*/ 2553839 h 5262475"/>
                      <a:gd name="connsiteX17" fmla="*/ 1341728 w 2617974"/>
                      <a:gd name="connsiteY17" fmla="*/ 2562481 h 5262475"/>
                      <a:gd name="connsiteX18" fmla="*/ 1358098 w 2617974"/>
                      <a:gd name="connsiteY18" fmla="*/ 2594089 h 5262475"/>
                      <a:gd name="connsiteX19" fmla="*/ 1551742 w 2617974"/>
                      <a:gd name="connsiteY19" fmla="*/ 5259840 h 5262475"/>
                      <a:gd name="connsiteX20" fmla="*/ 1943797 w 2617974"/>
                      <a:gd name="connsiteY20" fmla="*/ 5262475 h 5262475"/>
                      <a:gd name="connsiteX21" fmla="*/ 1989625 w 2617974"/>
                      <a:gd name="connsiteY21" fmla="*/ 2743738 h 5262475"/>
                      <a:gd name="connsiteX22" fmla="*/ 2080487 w 2617974"/>
                      <a:gd name="connsiteY22" fmla="*/ 1018034 h 5262475"/>
                      <a:gd name="connsiteX23" fmla="*/ 2153335 w 2617974"/>
                      <a:gd name="connsiteY23" fmla="*/ 1029626 h 5262475"/>
                      <a:gd name="connsiteX24" fmla="*/ 2111745 w 2617974"/>
                      <a:gd name="connsiteY24" fmla="*/ 2618328 h 5262475"/>
                      <a:gd name="connsiteX25" fmla="*/ 2519960 w 2617974"/>
                      <a:gd name="connsiteY25" fmla="*/ 2626232 h 5262475"/>
                      <a:gd name="connsiteX26" fmla="*/ 2617974 w 2617974"/>
                      <a:gd name="connsiteY26" fmla="*/ 637062 h 5262475"/>
                      <a:gd name="connsiteX27" fmla="*/ 1833863 w 2617974"/>
                      <a:gd name="connsiteY27"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276247 w 2617974"/>
                      <a:gd name="connsiteY12" fmla="*/ 2562481 h 5262475"/>
                      <a:gd name="connsiteX13" fmla="*/ 1301051 w 2617974"/>
                      <a:gd name="connsiteY13" fmla="*/ 2552646 h 5262475"/>
                      <a:gd name="connsiteX14" fmla="*/ 1301051 w 2617974"/>
                      <a:gd name="connsiteY14" fmla="*/ 2553839 h 5262475"/>
                      <a:gd name="connsiteX15" fmla="*/ 1316923 w 2617974"/>
                      <a:gd name="connsiteY15" fmla="*/ 2553839 h 5262475"/>
                      <a:gd name="connsiteX16" fmla="*/ 1341728 w 2617974"/>
                      <a:gd name="connsiteY16" fmla="*/ 2562481 h 5262475"/>
                      <a:gd name="connsiteX17" fmla="*/ 1358098 w 2617974"/>
                      <a:gd name="connsiteY17" fmla="*/ 2594089 h 5262475"/>
                      <a:gd name="connsiteX18" fmla="*/ 1551742 w 2617974"/>
                      <a:gd name="connsiteY18" fmla="*/ 5259840 h 5262475"/>
                      <a:gd name="connsiteX19" fmla="*/ 1943797 w 2617974"/>
                      <a:gd name="connsiteY19" fmla="*/ 5262475 h 5262475"/>
                      <a:gd name="connsiteX20" fmla="*/ 1989625 w 2617974"/>
                      <a:gd name="connsiteY20" fmla="*/ 2743738 h 5262475"/>
                      <a:gd name="connsiteX21" fmla="*/ 2080487 w 2617974"/>
                      <a:gd name="connsiteY21" fmla="*/ 1018034 h 5262475"/>
                      <a:gd name="connsiteX22" fmla="*/ 2153335 w 2617974"/>
                      <a:gd name="connsiteY22" fmla="*/ 1029626 h 5262475"/>
                      <a:gd name="connsiteX23" fmla="*/ 2111745 w 2617974"/>
                      <a:gd name="connsiteY23" fmla="*/ 2618328 h 5262475"/>
                      <a:gd name="connsiteX24" fmla="*/ 2519960 w 2617974"/>
                      <a:gd name="connsiteY24" fmla="*/ 2626232 h 5262475"/>
                      <a:gd name="connsiteX25" fmla="*/ 2617974 w 2617974"/>
                      <a:gd name="connsiteY25" fmla="*/ 637062 h 5262475"/>
                      <a:gd name="connsiteX26" fmla="*/ 1833863 w 2617974"/>
                      <a:gd name="connsiteY26"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276247 w 2617974"/>
                      <a:gd name="connsiteY12" fmla="*/ 2562481 h 5262475"/>
                      <a:gd name="connsiteX13" fmla="*/ 1301051 w 2617974"/>
                      <a:gd name="connsiteY13" fmla="*/ 2552646 h 5262475"/>
                      <a:gd name="connsiteX14" fmla="*/ 1316923 w 2617974"/>
                      <a:gd name="connsiteY14" fmla="*/ 2553839 h 5262475"/>
                      <a:gd name="connsiteX15" fmla="*/ 1341728 w 2617974"/>
                      <a:gd name="connsiteY15" fmla="*/ 2562481 h 5262475"/>
                      <a:gd name="connsiteX16" fmla="*/ 1358098 w 2617974"/>
                      <a:gd name="connsiteY16" fmla="*/ 2594089 h 5262475"/>
                      <a:gd name="connsiteX17" fmla="*/ 1551742 w 2617974"/>
                      <a:gd name="connsiteY17" fmla="*/ 5259840 h 5262475"/>
                      <a:gd name="connsiteX18" fmla="*/ 1943797 w 2617974"/>
                      <a:gd name="connsiteY18" fmla="*/ 5262475 h 5262475"/>
                      <a:gd name="connsiteX19" fmla="*/ 1989625 w 2617974"/>
                      <a:gd name="connsiteY19" fmla="*/ 2743738 h 5262475"/>
                      <a:gd name="connsiteX20" fmla="*/ 2080487 w 2617974"/>
                      <a:gd name="connsiteY20" fmla="*/ 1018034 h 5262475"/>
                      <a:gd name="connsiteX21" fmla="*/ 2153335 w 2617974"/>
                      <a:gd name="connsiteY21" fmla="*/ 1029626 h 5262475"/>
                      <a:gd name="connsiteX22" fmla="*/ 2111745 w 2617974"/>
                      <a:gd name="connsiteY22" fmla="*/ 2618328 h 5262475"/>
                      <a:gd name="connsiteX23" fmla="*/ 2519960 w 2617974"/>
                      <a:gd name="connsiteY23" fmla="*/ 2626232 h 5262475"/>
                      <a:gd name="connsiteX24" fmla="*/ 2617974 w 2617974"/>
                      <a:gd name="connsiteY24" fmla="*/ 637062 h 5262475"/>
                      <a:gd name="connsiteX25" fmla="*/ 1833863 w 2617974"/>
                      <a:gd name="connsiteY25"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276247 w 2617974"/>
                      <a:gd name="connsiteY12" fmla="*/ 2562481 h 5262475"/>
                      <a:gd name="connsiteX13" fmla="*/ 1301051 w 2617974"/>
                      <a:gd name="connsiteY13" fmla="*/ 2552646 h 5262475"/>
                      <a:gd name="connsiteX14" fmla="*/ 1341728 w 2617974"/>
                      <a:gd name="connsiteY14" fmla="*/ 2562481 h 5262475"/>
                      <a:gd name="connsiteX15" fmla="*/ 1358098 w 2617974"/>
                      <a:gd name="connsiteY15" fmla="*/ 2594089 h 5262475"/>
                      <a:gd name="connsiteX16" fmla="*/ 1551742 w 2617974"/>
                      <a:gd name="connsiteY16" fmla="*/ 5259840 h 5262475"/>
                      <a:gd name="connsiteX17" fmla="*/ 1943797 w 2617974"/>
                      <a:gd name="connsiteY17" fmla="*/ 5262475 h 5262475"/>
                      <a:gd name="connsiteX18" fmla="*/ 1989625 w 2617974"/>
                      <a:gd name="connsiteY18" fmla="*/ 2743738 h 5262475"/>
                      <a:gd name="connsiteX19" fmla="*/ 2080487 w 2617974"/>
                      <a:gd name="connsiteY19" fmla="*/ 1018034 h 5262475"/>
                      <a:gd name="connsiteX20" fmla="*/ 2153335 w 2617974"/>
                      <a:gd name="connsiteY20" fmla="*/ 1029626 h 5262475"/>
                      <a:gd name="connsiteX21" fmla="*/ 2111745 w 2617974"/>
                      <a:gd name="connsiteY21" fmla="*/ 2618328 h 5262475"/>
                      <a:gd name="connsiteX22" fmla="*/ 2519960 w 2617974"/>
                      <a:gd name="connsiteY22" fmla="*/ 2626232 h 5262475"/>
                      <a:gd name="connsiteX23" fmla="*/ 2617974 w 2617974"/>
                      <a:gd name="connsiteY23" fmla="*/ 637062 h 5262475"/>
                      <a:gd name="connsiteX24" fmla="*/ 1833863 w 2617974"/>
                      <a:gd name="connsiteY24"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276247 w 2617974"/>
                      <a:gd name="connsiteY12" fmla="*/ 2562481 h 5262475"/>
                      <a:gd name="connsiteX13" fmla="*/ 1341728 w 2617974"/>
                      <a:gd name="connsiteY13" fmla="*/ 2562481 h 5262475"/>
                      <a:gd name="connsiteX14" fmla="*/ 1358098 w 2617974"/>
                      <a:gd name="connsiteY14" fmla="*/ 2594089 h 5262475"/>
                      <a:gd name="connsiteX15" fmla="*/ 1551742 w 2617974"/>
                      <a:gd name="connsiteY15" fmla="*/ 5259840 h 5262475"/>
                      <a:gd name="connsiteX16" fmla="*/ 1943797 w 2617974"/>
                      <a:gd name="connsiteY16" fmla="*/ 5262475 h 5262475"/>
                      <a:gd name="connsiteX17" fmla="*/ 1989625 w 2617974"/>
                      <a:gd name="connsiteY17" fmla="*/ 2743738 h 5262475"/>
                      <a:gd name="connsiteX18" fmla="*/ 2080487 w 2617974"/>
                      <a:gd name="connsiteY18" fmla="*/ 1018034 h 5262475"/>
                      <a:gd name="connsiteX19" fmla="*/ 2153335 w 2617974"/>
                      <a:gd name="connsiteY19" fmla="*/ 1029626 h 5262475"/>
                      <a:gd name="connsiteX20" fmla="*/ 2111745 w 2617974"/>
                      <a:gd name="connsiteY20" fmla="*/ 2618328 h 5262475"/>
                      <a:gd name="connsiteX21" fmla="*/ 2519960 w 2617974"/>
                      <a:gd name="connsiteY21" fmla="*/ 2626232 h 5262475"/>
                      <a:gd name="connsiteX22" fmla="*/ 2617974 w 2617974"/>
                      <a:gd name="connsiteY22" fmla="*/ 637062 h 5262475"/>
                      <a:gd name="connsiteX23" fmla="*/ 1833863 w 2617974"/>
                      <a:gd name="connsiteY23"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41728 w 2617974"/>
                      <a:gd name="connsiteY12" fmla="*/ 2562481 h 5262475"/>
                      <a:gd name="connsiteX13" fmla="*/ 1358098 w 2617974"/>
                      <a:gd name="connsiteY13" fmla="*/ 2594089 h 5262475"/>
                      <a:gd name="connsiteX14" fmla="*/ 1551742 w 2617974"/>
                      <a:gd name="connsiteY14" fmla="*/ 5259840 h 5262475"/>
                      <a:gd name="connsiteX15" fmla="*/ 1943797 w 2617974"/>
                      <a:gd name="connsiteY15" fmla="*/ 5262475 h 5262475"/>
                      <a:gd name="connsiteX16" fmla="*/ 1989625 w 2617974"/>
                      <a:gd name="connsiteY16" fmla="*/ 2743738 h 5262475"/>
                      <a:gd name="connsiteX17" fmla="*/ 2080487 w 2617974"/>
                      <a:gd name="connsiteY17" fmla="*/ 1018034 h 5262475"/>
                      <a:gd name="connsiteX18" fmla="*/ 2153335 w 2617974"/>
                      <a:gd name="connsiteY18" fmla="*/ 1029626 h 5262475"/>
                      <a:gd name="connsiteX19" fmla="*/ 2111745 w 2617974"/>
                      <a:gd name="connsiteY19" fmla="*/ 2618328 h 5262475"/>
                      <a:gd name="connsiteX20" fmla="*/ 2519960 w 2617974"/>
                      <a:gd name="connsiteY20" fmla="*/ 2626232 h 5262475"/>
                      <a:gd name="connsiteX21" fmla="*/ 2617974 w 2617974"/>
                      <a:gd name="connsiteY21" fmla="*/ 637062 h 5262475"/>
                      <a:gd name="connsiteX22" fmla="*/ 1833863 w 2617974"/>
                      <a:gd name="connsiteY22"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7487 w 2617974"/>
                      <a:gd name="connsiteY7" fmla="*/ 1018034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64639 w 2617974"/>
                      <a:gd name="connsiteY6" fmla="*/ 1029626 h 5262475"/>
                      <a:gd name="connsiteX7" fmla="*/ 534638 w 2617974"/>
                      <a:gd name="connsiteY7" fmla="*/ 926878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4638 w 2617974"/>
                      <a:gd name="connsiteY7" fmla="*/ 926878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4638 w 2617974"/>
                      <a:gd name="connsiteY7" fmla="*/ 926878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0487 w 2617974"/>
                      <a:gd name="connsiteY16" fmla="*/ 1018034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6184 w 2617974"/>
                      <a:gd name="connsiteY16" fmla="*/ 935425 h 5262475"/>
                      <a:gd name="connsiteX17" fmla="*/ 2153335 w 2617974"/>
                      <a:gd name="connsiteY17" fmla="*/ 1029626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6184 w 2617974"/>
                      <a:gd name="connsiteY16" fmla="*/ 935425 h 5262475"/>
                      <a:gd name="connsiteX17" fmla="*/ 2161881 w 2617974"/>
                      <a:gd name="connsiteY17" fmla="*/ 935622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6184 w 2617974"/>
                      <a:gd name="connsiteY16" fmla="*/ 926880 h 5262475"/>
                      <a:gd name="connsiteX17" fmla="*/ 2161881 w 2617974"/>
                      <a:gd name="connsiteY17" fmla="*/ 935622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6184 w 2617974"/>
                      <a:gd name="connsiteY16" fmla="*/ 926880 h 5262475"/>
                      <a:gd name="connsiteX17" fmla="*/ 2161881 w 2617974"/>
                      <a:gd name="connsiteY17" fmla="*/ 935622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6184 w 2617974"/>
                      <a:gd name="connsiteY16" fmla="*/ 926880 h 5262475"/>
                      <a:gd name="connsiteX17" fmla="*/ 2161881 w 2617974"/>
                      <a:gd name="connsiteY17" fmla="*/ 935622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6184 w 2617974"/>
                      <a:gd name="connsiteY16" fmla="*/ 926880 h 5262475"/>
                      <a:gd name="connsiteX17" fmla="*/ 2161881 w 2617974"/>
                      <a:gd name="connsiteY17" fmla="*/ 935622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6184 w 2617974"/>
                      <a:gd name="connsiteY16" fmla="*/ 926880 h 5262475"/>
                      <a:gd name="connsiteX17" fmla="*/ 2161881 w 2617974"/>
                      <a:gd name="connsiteY17" fmla="*/ 935622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6184 w 2617974"/>
                      <a:gd name="connsiteY16" fmla="*/ 926880 h 5262475"/>
                      <a:gd name="connsiteX17" fmla="*/ 2161881 w 2617974"/>
                      <a:gd name="connsiteY17" fmla="*/ 935622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43797 w 2617974"/>
                      <a:gd name="connsiteY14" fmla="*/ 5262475 h 5262475"/>
                      <a:gd name="connsiteX15" fmla="*/ 1989625 w 2617974"/>
                      <a:gd name="connsiteY15" fmla="*/ 2743738 h 5262475"/>
                      <a:gd name="connsiteX16" fmla="*/ 2086184 w 2617974"/>
                      <a:gd name="connsiteY16" fmla="*/ 926880 h 5262475"/>
                      <a:gd name="connsiteX17" fmla="*/ 2161881 w 2617974"/>
                      <a:gd name="connsiteY17" fmla="*/ 935622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262475"/>
                      <a:gd name="connsiteX1" fmla="*/ 1308987 w 2617974"/>
                      <a:gd name="connsiteY1" fmla="*/ 1124129 h 5262475"/>
                      <a:gd name="connsiteX2" fmla="*/ 784111 w 2617974"/>
                      <a:gd name="connsiteY2" fmla="*/ 0 h 5262475"/>
                      <a:gd name="connsiteX3" fmla="*/ 0 w 2617974"/>
                      <a:gd name="connsiteY3" fmla="*/ 637062 h 5262475"/>
                      <a:gd name="connsiteX4" fmla="*/ 98014 w 2617974"/>
                      <a:gd name="connsiteY4" fmla="*/ 2626232 h 5262475"/>
                      <a:gd name="connsiteX5" fmla="*/ 506229 w 2617974"/>
                      <a:gd name="connsiteY5" fmla="*/ 2618328 h 5262475"/>
                      <a:gd name="connsiteX6" fmla="*/ 458942 w 2617974"/>
                      <a:gd name="connsiteY6" fmla="*/ 947017 h 5262475"/>
                      <a:gd name="connsiteX7" fmla="*/ 537487 w 2617974"/>
                      <a:gd name="connsiteY7" fmla="*/ 938273 h 5262475"/>
                      <a:gd name="connsiteX8" fmla="*/ 628349 w 2617974"/>
                      <a:gd name="connsiteY8" fmla="*/ 2743738 h 5262475"/>
                      <a:gd name="connsiteX9" fmla="*/ 674177 w 2617974"/>
                      <a:gd name="connsiteY9" fmla="*/ 5262475 h 5262475"/>
                      <a:gd name="connsiteX10" fmla="*/ 1066232 w 2617974"/>
                      <a:gd name="connsiteY10" fmla="*/ 5259840 h 5262475"/>
                      <a:gd name="connsiteX11" fmla="*/ 1259876 w 2617974"/>
                      <a:gd name="connsiteY11" fmla="*/ 2594089 h 5262475"/>
                      <a:gd name="connsiteX12" fmla="*/ 1358098 w 2617974"/>
                      <a:gd name="connsiteY12" fmla="*/ 2594089 h 5262475"/>
                      <a:gd name="connsiteX13" fmla="*/ 1551742 w 2617974"/>
                      <a:gd name="connsiteY13" fmla="*/ 5259840 h 5262475"/>
                      <a:gd name="connsiteX14" fmla="*/ 1956439 w 2617974"/>
                      <a:gd name="connsiteY14" fmla="*/ 5258261 h 5262475"/>
                      <a:gd name="connsiteX15" fmla="*/ 1989625 w 2617974"/>
                      <a:gd name="connsiteY15" fmla="*/ 2743738 h 5262475"/>
                      <a:gd name="connsiteX16" fmla="*/ 2086184 w 2617974"/>
                      <a:gd name="connsiteY16" fmla="*/ 926880 h 5262475"/>
                      <a:gd name="connsiteX17" fmla="*/ 2161881 w 2617974"/>
                      <a:gd name="connsiteY17" fmla="*/ 935622 h 5262475"/>
                      <a:gd name="connsiteX18" fmla="*/ 2111745 w 2617974"/>
                      <a:gd name="connsiteY18" fmla="*/ 2618328 h 5262475"/>
                      <a:gd name="connsiteX19" fmla="*/ 2519960 w 2617974"/>
                      <a:gd name="connsiteY19" fmla="*/ 2626232 h 5262475"/>
                      <a:gd name="connsiteX20" fmla="*/ 2617974 w 2617974"/>
                      <a:gd name="connsiteY20" fmla="*/ 637062 h 5262475"/>
                      <a:gd name="connsiteX21" fmla="*/ 1833863 w 2617974"/>
                      <a:gd name="connsiteY21" fmla="*/ 0 h 5262475"/>
                      <a:gd name="connsiteX0" fmla="*/ 1833863 w 2617974"/>
                      <a:gd name="connsiteY0" fmla="*/ 0 h 5301864"/>
                      <a:gd name="connsiteX1" fmla="*/ 1308987 w 2617974"/>
                      <a:gd name="connsiteY1" fmla="*/ 1124129 h 5301864"/>
                      <a:gd name="connsiteX2" fmla="*/ 784111 w 2617974"/>
                      <a:gd name="connsiteY2" fmla="*/ 0 h 5301864"/>
                      <a:gd name="connsiteX3" fmla="*/ 0 w 2617974"/>
                      <a:gd name="connsiteY3" fmla="*/ 637062 h 5301864"/>
                      <a:gd name="connsiteX4" fmla="*/ 98014 w 2617974"/>
                      <a:gd name="connsiteY4" fmla="*/ 2626232 h 5301864"/>
                      <a:gd name="connsiteX5" fmla="*/ 506229 w 2617974"/>
                      <a:gd name="connsiteY5" fmla="*/ 2618328 h 5301864"/>
                      <a:gd name="connsiteX6" fmla="*/ 458942 w 2617974"/>
                      <a:gd name="connsiteY6" fmla="*/ 947017 h 5301864"/>
                      <a:gd name="connsiteX7" fmla="*/ 537487 w 2617974"/>
                      <a:gd name="connsiteY7" fmla="*/ 938273 h 5301864"/>
                      <a:gd name="connsiteX8" fmla="*/ 628349 w 2617974"/>
                      <a:gd name="connsiteY8" fmla="*/ 2743738 h 5301864"/>
                      <a:gd name="connsiteX9" fmla="*/ 674177 w 2617974"/>
                      <a:gd name="connsiteY9" fmla="*/ 5262475 h 5301864"/>
                      <a:gd name="connsiteX10" fmla="*/ 1066232 w 2617974"/>
                      <a:gd name="connsiteY10" fmla="*/ 5259840 h 5301864"/>
                      <a:gd name="connsiteX11" fmla="*/ 1259876 w 2617974"/>
                      <a:gd name="connsiteY11" fmla="*/ 2594089 h 5301864"/>
                      <a:gd name="connsiteX12" fmla="*/ 1358098 w 2617974"/>
                      <a:gd name="connsiteY12" fmla="*/ 2594089 h 5301864"/>
                      <a:gd name="connsiteX13" fmla="*/ 1551742 w 2617974"/>
                      <a:gd name="connsiteY13" fmla="*/ 5259840 h 5301864"/>
                      <a:gd name="connsiteX14" fmla="*/ 1956439 w 2617974"/>
                      <a:gd name="connsiteY14" fmla="*/ 5258261 h 5301864"/>
                      <a:gd name="connsiteX15" fmla="*/ 1989625 w 2617974"/>
                      <a:gd name="connsiteY15" fmla="*/ 2743738 h 5301864"/>
                      <a:gd name="connsiteX16" fmla="*/ 2086184 w 2617974"/>
                      <a:gd name="connsiteY16" fmla="*/ 926880 h 5301864"/>
                      <a:gd name="connsiteX17" fmla="*/ 2161881 w 2617974"/>
                      <a:gd name="connsiteY17" fmla="*/ 935622 h 5301864"/>
                      <a:gd name="connsiteX18" fmla="*/ 2111745 w 2617974"/>
                      <a:gd name="connsiteY18" fmla="*/ 2618328 h 5301864"/>
                      <a:gd name="connsiteX19" fmla="*/ 2519960 w 2617974"/>
                      <a:gd name="connsiteY19" fmla="*/ 2626232 h 5301864"/>
                      <a:gd name="connsiteX20" fmla="*/ 2617974 w 2617974"/>
                      <a:gd name="connsiteY20" fmla="*/ 637062 h 5301864"/>
                      <a:gd name="connsiteX21" fmla="*/ 1833863 w 2617974"/>
                      <a:gd name="connsiteY21" fmla="*/ 0 h 5301864"/>
                      <a:gd name="connsiteX0" fmla="*/ 1833863 w 2617974"/>
                      <a:gd name="connsiteY0" fmla="*/ 0 h 5324031"/>
                      <a:gd name="connsiteX1" fmla="*/ 1308987 w 2617974"/>
                      <a:gd name="connsiteY1" fmla="*/ 1124129 h 5324031"/>
                      <a:gd name="connsiteX2" fmla="*/ 784111 w 2617974"/>
                      <a:gd name="connsiteY2" fmla="*/ 0 h 5324031"/>
                      <a:gd name="connsiteX3" fmla="*/ 0 w 2617974"/>
                      <a:gd name="connsiteY3" fmla="*/ 637062 h 5324031"/>
                      <a:gd name="connsiteX4" fmla="*/ 98014 w 2617974"/>
                      <a:gd name="connsiteY4" fmla="*/ 2626232 h 5324031"/>
                      <a:gd name="connsiteX5" fmla="*/ 506229 w 2617974"/>
                      <a:gd name="connsiteY5" fmla="*/ 2618328 h 5324031"/>
                      <a:gd name="connsiteX6" fmla="*/ 458942 w 2617974"/>
                      <a:gd name="connsiteY6" fmla="*/ 947017 h 5324031"/>
                      <a:gd name="connsiteX7" fmla="*/ 537487 w 2617974"/>
                      <a:gd name="connsiteY7" fmla="*/ 938273 h 5324031"/>
                      <a:gd name="connsiteX8" fmla="*/ 628349 w 2617974"/>
                      <a:gd name="connsiteY8" fmla="*/ 2743738 h 5324031"/>
                      <a:gd name="connsiteX9" fmla="*/ 674177 w 2617974"/>
                      <a:gd name="connsiteY9" fmla="*/ 5262475 h 5324031"/>
                      <a:gd name="connsiteX10" fmla="*/ 1066232 w 2617974"/>
                      <a:gd name="connsiteY10" fmla="*/ 5259840 h 5324031"/>
                      <a:gd name="connsiteX11" fmla="*/ 1259876 w 2617974"/>
                      <a:gd name="connsiteY11" fmla="*/ 2594089 h 5324031"/>
                      <a:gd name="connsiteX12" fmla="*/ 1358098 w 2617974"/>
                      <a:gd name="connsiteY12" fmla="*/ 2594089 h 5324031"/>
                      <a:gd name="connsiteX13" fmla="*/ 1551742 w 2617974"/>
                      <a:gd name="connsiteY13" fmla="*/ 5259840 h 5324031"/>
                      <a:gd name="connsiteX14" fmla="*/ 1956439 w 2617974"/>
                      <a:gd name="connsiteY14" fmla="*/ 5258261 h 5324031"/>
                      <a:gd name="connsiteX15" fmla="*/ 1989625 w 2617974"/>
                      <a:gd name="connsiteY15" fmla="*/ 2743738 h 5324031"/>
                      <a:gd name="connsiteX16" fmla="*/ 2086184 w 2617974"/>
                      <a:gd name="connsiteY16" fmla="*/ 926880 h 5324031"/>
                      <a:gd name="connsiteX17" fmla="*/ 2161881 w 2617974"/>
                      <a:gd name="connsiteY17" fmla="*/ 935622 h 5324031"/>
                      <a:gd name="connsiteX18" fmla="*/ 2111745 w 2617974"/>
                      <a:gd name="connsiteY18" fmla="*/ 2618328 h 5324031"/>
                      <a:gd name="connsiteX19" fmla="*/ 2519960 w 2617974"/>
                      <a:gd name="connsiteY19" fmla="*/ 2626232 h 5324031"/>
                      <a:gd name="connsiteX20" fmla="*/ 2617974 w 2617974"/>
                      <a:gd name="connsiteY20" fmla="*/ 637062 h 5324031"/>
                      <a:gd name="connsiteX21" fmla="*/ 1833863 w 2617974"/>
                      <a:gd name="connsiteY21" fmla="*/ 0 h 5324031"/>
                      <a:gd name="connsiteX0" fmla="*/ 1833863 w 2617974"/>
                      <a:gd name="connsiteY0" fmla="*/ 0 h 5330781"/>
                      <a:gd name="connsiteX1" fmla="*/ 1308987 w 2617974"/>
                      <a:gd name="connsiteY1" fmla="*/ 1124129 h 5330781"/>
                      <a:gd name="connsiteX2" fmla="*/ 784111 w 2617974"/>
                      <a:gd name="connsiteY2" fmla="*/ 0 h 5330781"/>
                      <a:gd name="connsiteX3" fmla="*/ 0 w 2617974"/>
                      <a:gd name="connsiteY3" fmla="*/ 637062 h 5330781"/>
                      <a:gd name="connsiteX4" fmla="*/ 98014 w 2617974"/>
                      <a:gd name="connsiteY4" fmla="*/ 2626232 h 5330781"/>
                      <a:gd name="connsiteX5" fmla="*/ 506229 w 2617974"/>
                      <a:gd name="connsiteY5" fmla="*/ 2618328 h 5330781"/>
                      <a:gd name="connsiteX6" fmla="*/ 458942 w 2617974"/>
                      <a:gd name="connsiteY6" fmla="*/ 947017 h 5330781"/>
                      <a:gd name="connsiteX7" fmla="*/ 537487 w 2617974"/>
                      <a:gd name="connsiteY7" fmla="*/ 938273 h 5330781"/>
                      <a:gd name="connsiteX8" fmla="*/ 628349 w 2617974"/>
                      <a:gd name="connsiteY8" fmla="*/ 2743738 h 5330781"/>
                      <a:gd name="connsiteX9" fmla="*/ 674177 w 2617974"/>
                      <a:gd name="connsiteY9" fmla="*/ 5262475 h 5330781"/>
                      <a:gd name="connsiteX10" fmla="*/ 1066232 w 2617974"/>
                      <a:gd name="connsiteY10" fmla="*/ 5259840 h 5330781"/>
                      <a:gd name="connsiteX11" fmla="*/ 1259876 w 2617974"/>
                      <a:gd name="connsiteY11" fmla="*/ 2594089 h 5330781"/>
                      <a:gd name="connsiteX12" fmla="*/ 1358098 w 2617974"/>
                      <a:gd name="connsiteY12" fmla="*/ 2594089 h 5330781"/>
                      <a:gd name="connsiteX13" fmla="*/ 1551742 w 2617974"/>
                      <a:gd name="connsiteY13" fmla="*/ 5259840 h 5330781"/>
                      <a:gd name="connsiteX14" fmla="*/ 1956439 w 2617974"/>
                      <a:gd name="connsiteY14" fmla="*/ 5258261 h 5330781"/>
                      <a:gd name="connsiteX15" fmla="*/ 1989625 w 2617974"/>
                      <a:gd name="connsiteY15" fmla="*/ 2743738 h 5330781"/>
                      <a:gd name="connsiteX16" fmla="*/ 2086184 w 2617974"/>
                      <a:gd name="connsiteY16" fmla="*/ 926880 h 5330781"/>
                      <a:gd name="connsiteX17" fmla="*/ 2161881 w 2617974"/>
                      <a:gd name="connsiteY17" fmla="*/ 935622 h 5330781"/>
                      <a:gd name="connsiteX18" fmla="*/ 2111745 w 2617974"/>
                      <a:gd name="connsiteY18" fmla="*/ 2618328 h 5330781"/>
                      <a:gd name="connsiteX19" fmla="*/ 2519960 w 2617974"/>
                      <a:gd name="connsiteY19" fmla="*/ 2626232 h 5330781"/>
                      <a:gd name="connsiteX20" fmla="*/ 2617974 w 2617974"/>
                      <a:gd name="connsiteY20" fmla="*/ 637062 h 5330781"/>
                      <a:gd name="connsiteX21" fmla="*/ 1833863 w 2617974"/>
                      <a:gd name="connsiteY21" fmla="*/ 0 h 5330781"/>
                      <a:gd name="connsiteX0" fmla="*/ 1833863 w 2617974"/>
                      <a:gd name="connsiteY0" fmla="*/ 0 h 5335957"/>
                      <a:gd name="connsiteX1" fmla="*/ 1308987 w 2617974"/>
                      <a:gd name="connsiteY1" fmla="*/ 1124129 h 5335957"/>
                      <a:gd name="connsiteX2" fmla="*/ 784111 w 2617974"/>
                      <a:gd name="connsiteY2" fmla="*/ 0 h 5335957"/>
                      <a:gd name="connsiteX3" fmla="*/ 0 w 2617974"/>
                      <a:gd name="connsiteY3" fmla="*/ 637062 h 5335957"/>
                      <a:gd name="connsiteX4" fmla="*/ 98014 w 2617974"/>
                      <a:gd name="connsiteY4" fmla="*/ 2626232 h 5335957"/>
                      <a:gd name="connsiteX5" fmla="*/ 506229 w 2617974"/>
                      <a:gd name="connsiteY5" fmla="*/ 2618328 h 5335957"/>
                      <a:gd name="connsiteX6" fmla="*/ 458942 w 2617974"/>
                      <a:gd name="connsiteY6" fmla="*/ 947017 h 5335957"/>
                      <a:gd name="connsiteX7" fmla="*/ 537487 w 2617974"/>
                      <a:gd name="connsiteY7" fmla="*/ 938273 h 5335957"/>
                      <a:gd name="connsiteX8" fmla="*/ 628349 w 2617974"/>
                      <a:gd name="connsiteY8" fmla="*/ 2743738 h 5335957"/>
                      <a:gd name="connsiteX9" fmla="*/ 674177 w 2617974"/>
                      <a:gd name="connsiteY9" fmla="*/ 5262475 h 5335957"/>
                      <a:gd name="connsiteX10" fmla="*/ 1066232 w 2617974"/>
                      <a:gd name="connsiteY10" fmla="*/ 5259840 h 5335957"/>
                      <a:gd name="connsiteX11" fmla="*/ 1259876 w 2617974"/>
                      <a:gd name="connsiteY11" fmla="*/ 2594089 h 5335957"/>
                      <a:gd name="connsiteX12" fmla="*/ 1358098 w 2617974"/>
                      <a:gd name="connsiteY12" fmla="*/ 2594089 h 5335957"/>
                      <a:gd name="connsiteX13" fmla="*/ 1551742 w 2617974"/>
                      <a:gd name="connsiteY13" fmla="*/ 5259840 h 5335957"/>
                      <a:gd name="connsiteX14" fmla="*/ 1956439 w 2617974"/>
                      <a:gd name="connsiteY14" fmla="*/ 5258261 h 5335957"/>
                      <a:gd name="connsiteX15" fmla="*/ 1989625 w 2617974"/>
                      <a:gd name="connsiteY15" fmla="*/ 2743738 h 5335957"/>
                      <a:gd name="connsiteX16" fmla="*/ 2086184 w 2617974"/>
                      <a:gd name="connsiteY16" fmla="*/ 926880 h 5335957"/>
                      <a:gd name="connsiteX17" fmla="*/ 2161881 w 2617974"/>
                      <a:gd name="connsiteY17" fmla="*/ 935622 h 5335957"/>
                      <a:gd name="connsiteX18" fmla="*/ 2111745 w 2617974"/>
                      <a:gd name="connsiteY18" fmla="*/ 2618328 h 5335957"/>
                      <a:gd name="connsiteX19" fmla="*/ 2519960 w 2617974"/>
                      <a:gd name="connsiteY19" fmla="*/ 2626232 h 5335957"/>
                      <a:gd name="connsiteX20" fmla="*/ 2617974 w 2617974"/>
                      <a:gd name="connsiteY20" fmla="*/ 637062 h 5335957"/>
                      <a:gd name="connsiteX21" fmla="*/ 1833863 w 2617974"/>
                      <a:gd name="connsiteY21" fmla="*/ 0 h 5335957"/>
                      <a:gd name="connsiteX0" fmla="*/ 1833863 w 2617974"/>
                      <a:gd name="connsiteY0" fmla="*/ 0 h 5350716"/>
                      <a:gd name="connsiteX1" fmla="*/ 1308987 w 2617974"/>
                      <a:gd name="connsiteY1" fmla="*/ 1124129 h 5350716"/>
                      <a:gd name="connsiteX2" fmla="*/ 784111 w 2617974"/>
                      <a:gd name="connsiteY2" fmla="*/ 0 h 5350716"/>
                      <a:gd name="connsiteX3" fmla="*/ 0 w 2617974"/>
                      <a:gd name="connsiteY3" fmla="*/ 637062 h 5350716"/>
                      <a:gd name="connsiteX4" fmla="*/ 98014 w 2617974"/>
                      <a:gd name="connsiteY4" fmla="*/ 2626232 h 5350716"/>
                      <a:gd name="connsiteX5" fmla="*/ 506229 w 2617974"/>
                      <a:gd name="connsiteY5" fmla="*/ 2618328 h 5350716"/>
                      <a:gd name="connsiteX6" fmla="*/ 458942 w 2617974"/>
                      <a:gd name="connsiteY6" fmla="*/ 947017 h 5350716"/>
                      <a:gd name="connsiteX7" fmla="*/ 537487 w 2617974"/>
                      <a:gd name="connsiteY7" fmla="*/ 938273 h 5350716"/>
                      <a:gd name="connsiteX8" fmla="*/ 628349 w 2617974"/>
                      <a:gd name="connsiteY8" fmla="*/ 2743738 h 5350716"/>
                      <a:gd name="connsiteX9" fmla="*/ 674177 w 2617974"/>
                      <a:gd name="connsiteY9" fmla="*/ 5262475 h 5350716"/>
                      <a:gd name="connsiteX10" fmla="*/ 1066232 w 2617974"/>
                      <a:gd name="connsiteY10" fmla="*/ 5259840 h 5350716"/>
                      <a:gd name="connsiteX11" fmla="*/ 1259876 w 2617974"/>
                      <a:gd name="connsiteY11" fmla="*/ 2594089 h 5350716"/>
                      <a:gd name="connsiteX12" fmla="*/ 1358098 w 2617974"/>
                      <a:gd name="connsiteY12" fmla="*/ 2594089 h 5350716"/>
                      <a:gd name="connsiteX13" fmla="*/ 1551742 w 2617974"/>
                      <a:gd name="connsiteY13" fmla="*/ 5259840 h 5350716"/>
                      <a:gd name="connsiteX14" fmla="*/ 1956439 w 2617974"/>
                      <a:gd name="connsiteY14" fmla="*/ 5258261 h 5350716"/>
                      <a:gd name="connsiteX15" fmla="*/ 1989625 w 2617974"/>
                      <a:gd name="connsiteY15" fmla="*/ 2743738 h 5350716"/>
                      <a:gd name="connsiteX16" fmla="*/ 2086184 w 2617974"/>
                      <a:gd name="connsiteY16" fmla="*/ 926880 h 5350716"/>
                      <a:gd name="connsiteX17" fmla="*/ 2161881 w 2617974"/>
                      <a:gd name="connsiteY17" fmla="*/ 935622 h 5350716"/>
                      <a:gd name="connsiteX18" fmla="*/ 2111745 w 2617974"/>
                      <a:gd name="connsiteY18" fmla="*/ 2618328 h 5350716"/>
                      <a:gd name="connsiteX19" fmla="*/ 2519960 w 2617974"/>
                      <a:gd name="connsiteY19" fmla="*/ 2626232 h 5350716"/>
                      <a:gd name="connsiteX20" fmla="*/ 2617974 w 2617974"/>
                      <a:gd name="connsiteY20" fmla="*/ 637062 h 5350716"/>
                      <a:gd name="connsiteX21" fmla="*/ 1833863 w 2617974"/>
                      <a:gd name="connsiteY21" fmla="*/ 0 h 5350716"/>
                      <a:gd name="connsiteX0" fmla="*/ 1833863 w 2617974"/>
                      <a:gd name="connsiteY0" fmla="*/ 0 h 5350716"/>
                      <a:gd name="connsiteX1" fmla="*/ 1308987 w 2617974"/>
                      <a:gd name="connsiteY1" fmla="*/ 1124129 h 5350716"/>
                      <a:gd name="connsiteX2" fmla="*/ 784111 w 2617974"/>
                      <a:gd name="connsiteY2" fmla="*/ 0 h 5350716"/>
                      <a:gd name="connsiteX3" fmla="*/ 0 w 2617974"/>
                      <a:gd name="connsiteY3" fmla="*/ 637062 h 5350716"/>
                      <a:gd name="connsiteX4" fmla="*/ 98014 w 2617974"/>
                      <a:gd name="connsiteY4" fmla="*/ 2626232 h 5350716"/>
                      <a:gd name="connsiteX5" fmla="*/ 506229 w 2617974"/>
                      <a:gd name="connsiteY5" fmla="*/ 2618328 h 5350716"/>
                      <a:gd name="connsiteX6" fmla="*/ 458942 w 2617974"/>
                      <a:gd name="connsiteY6" fmla="*/ 947017 h 5350716"/>
                      <a:gd name="connsiteX7" fmla="*/ 537487 w 2617974"/>
                      <a:gd name="connsiteY7" fmla="*/ 938273 h 5350716"/>
                      <a:gd name="connsiteX8" fmla="*/ 628349 w 2617974"/>
                      <a:gd name="connsiteY8" fmla="*/ 2743738 h 5350716"/>
                      <a:gd name="connsiteX9" fmla="*/ 674177 w 2617974"/>
                      <a:gd name="connsiteY9" fmla="*/ 5262475 h 5350716"/>
                      <a:gd name="connsiteX10" fmla="*/ 1066232 w 2617974"/>
                      <a:gd name="connsiteY10" fmla="*/ 5259840 h 5350716"/>
                      <a:gd name="connsiteX11" fmla="*/ 1259876 w 2617974"/>
                      <a:gd name="connsiteY11" fmla="*/ 2594089 h 5350716"/>
                      <a:gd name="connsiteX12" fmla="*/ 1358098 w 2617974"/>
                      <a:gd name="connsiteY12" fmla="*/ 2594089 h 5350716"/>
                      <a:gd name="connsiteX13" fmla="*/ 1551742 w 2617974"/>
                      <a:gd name="connsiteY13" fmla="*/ 5259840 h 5350716"/>
                      <a:gd name="connsiteX14" fmla="*/ 1956439 w 2617974"/>
                      <a:gd name="connsiteY14" fmla="*/ 5258261 h 5350716"/>
                      <a:gd name="connsiteX15" fmla="*/ 1989625 w 2617974"/>
                      <a:gd name="connsiteY15" fmla="*/ 2743738 h 5350716"/>
                      <a:gd name="connsiteX16" fmla="*/ 2086184 w 2617974"/>
                      <a:gd name="connsiteY16" fmla="*/ 926880 h 5350716"/>
                      <a:gd name="connsiteX17" fmla="*/ 2161881 w 2617974"/>
                      <a:gd name="connsiteY17" fmla="*/ 935622 h 5350716"/>
                      <a:gd name="connsiteX18" fmla="*/ 2111745 w 2617974"/>
                      <a:gd name="connsiteY18" fmla="*/ 2618328 h 5350716"/>
                      <a:gd name="connsiteX19" fmla="*/ 2519960 w 2617974"/>
                      <a:gd name="connsiteY19" fmla="*/ 2626232 h 5350716"/>
                      <a:gd name="connsiteX20" fmla="*/ 2617974 w 2617974"/>
                      <a:gd name="connsiteY20" fmla="*/ 637062 h 5350716"/>
                      <a:gd name="connsiteX21" fmla="*/ 1833863 w 2617974"/>
                      <a:gd name="connsiteY21" fmla="*/ 0 h 5350716"/>
                      <a:gd name="connsiteX0" fmla="*/ 1833863 w 2617974"/>
                      <a:gd name="connsiteY0" fmla="*/ 0 h 5350716"/>
                      <a:gd name="connsiteX1" fmla="*/ 1308987 w 2617974"/>
                      <a:gd name="connsiteY1" fmla="*/ 1124129 h 5350716"/>
                      <a:gd name="connsiteX2" fmla="*/ 784111 w 2617974"/>
                      <a:gd name="connsiteY2" fmla="*/ 0 h 5350716"/>
                      <a:gd name="connsiteX3" fmla="*/ 0 w 2617974"/>
                      <a:gd name="connsiteY3" fmla="*/ 637062 h 5350716"/>
                      <a:gd name="connsiteX4" fmla="*/ 98014 w 2617974"/>
                      <a:gd name="connsiteY4" fmla="*/ 2626232 h 5350716"/>
                      <a:gd name="connsiteX5" fmla="*/ 506229 w 2617974"/>
                      <a:gd name="connsiteY5" fmla="*/ 2618328 h 5350716"/>
                      <a:gd name="connsiteX6" fmla="*/ 458942 w 2617974"/>
                      <a:gd name="connsiteY6" fmla="*/ 947017 h 5350716"/>
                      <a:gd name="connsiteX7" fmla="*/ 537487 w 2617974"/>
                      <a:gd name="connsiteY7" fmla="*/ 938273 h 5350716"/>
                      <a:gd name="connsiteX8" fmla="*/ 628349 w 2617974"/>
                      <a:gd name="connsiteY8" fmla="*/ 2743738 h 5350716"/>
                      <a:gd name="connsiteX9" fmla="*/ 674177 w 2617974"/>
                      <a:gd name="connsiteY9" fmla="*/ 5262475 h 5350716"/>
                      <a:gd name="connsiteX10" fmla="*/ 1066232 w 2617974"/>
                      <a:gd name="connsiteY10" fmla="*/ 5259840 h 5350716"/>
                      <a:gd name="connsiteX11" fmla="*/ 1259876 w 2617974"/>
                      <a:gd name="connsiteY11" fmla="*/ 2594089 h 5350716"/>
                      <a:gd name="connsiteX12" fmla="*/ 1358098 w 2617974"/>
                      <a:gd name="connsiteY12" fmla="*/ 2594089 h 5350716"/>
                      <a:gd name="connsiteX13" fmla="*/ 1551742 w 2617974"/>
                      <a:gd name="connsiteY13" fmla="*/ 5259840 h 5350716"/>
                      <a:gd name="connsiteX14" fmla="*/ 1956439 w 2617974"/>
                      <a:gd name="connsiteY14" fmla="*/ 5258261 h 5350716"/>
                      <a:gd name="connsiteX15" fmla="*/ 1989625 w 2617974"/>
                      <a:gd name="connsiteY15" fmla="*/ 2743738 h 5350716"/>
                      <a:gd name="connsiteX16" fmla="*/ 2086184 w 2617974"/>
                      <a:gd name="connsiteY16" fmla="*/ 926880 h 5350716"/>
                      <a:gd name="connsiteX17" fmla="*/ 2161881 w 2617974"/>
                      <a:gd name="connsiteY17" fmla="*/ 935622 h 5350716"/>
                      <a:gd name="connsiteX18" fmla="*/ 2111745 w 2617974"/>
                      <a:gd name="connsiteY18" fmla="*/ 2618328 h 5350716"/>
                      <a:gd name="connsiteX19" fmla="*/ 2519960 w 2617974"/>
                      <a:gd name="connsiteY19" fmla="*/ 2626232 h 5350716"/>
                      <a:gd name="connsiteX20" fmla="*/ 2617974 w 2617974"/>
                      <a:gd name="connsiteY20" fmla="*/ 637062 h 5350716"/>
                      <a:gd name="connsiteX21" fmla="*/ 1833863 w 2617974"/>
                      <a:gd name="connsiteY21" fmla="*/ 0 h 5350716"/>
                      <a:gd name="connsiteX0" fmla="*/ 1833863 w 2617974"/>
                      <a:gd name="connsiteY0" fmla="*/ 0 h 5350716"/>
                      <a:gd name="connsiteX1" fmla="*/ 1308987 w 2617974"/>
                      <a:gd name="connsiteY1" fmla="*/ 1124129 h 5350716"/>
                      <a:gd name="connsiteX2" fmla="*/ 784111 w 2617974"/>
                      <a:gd name="connsiteY2" fmla="*/ 0 h 5350716"/>
                      <a:gd name="connsiteX3" fmla="*/ 0 w 2617974"/>
                      <a:gd name="connsiteY3" fmla="*/ 637062 h 5350716"/>
                      <a:gd name="connsiteX4" fmla="*/ 98014 w 2617974"/>
                      <a:gd name="connsiteY4" fmla="*/ 2626232 h 5350716"/>
                      <a:gd name="connsiteX5" fmla="*/ 506229 w 2617974"/>
                      <a:gd name="connsiteY5" fmla="*/ 2618328 h 5350716"/>
                      <a:gd name="connsiteX6" fmla="*/ 458942 w 2617974"/>
                      <a:gd name="connsiteY6" fmla="*/ 947017 h 5350716"/>
                      <a:gd name="connsiteX7" fmla="*/ 537487 w 2617974"/>
                      <a:gd name="connsiteY7" fmla="*/ 938273 h 5350716"/>
                      <a:gd name="connsiteX8" fmla="*/ 628349 w 2617974"/>
                      <a:gd name="connsiteY8" fmla="*/ 2743738 h 5350716"/>
                      <a:gd name="connsiteX9" fmla="*/ 674177 w 2617974"/>
                      <a:gd name="connsiteY9" fmla="*/ 5262475 h 5350716"/>
                      <a:gd name="connsiteX10" fmla="*/ 1078873 w 2617974"/>
                      <a:gd name="connsiteY10" fmla="*/ 5268268 h 5350716"/>
                      <a:gd name="connsiteX11" fmla="*/ 1259876 w 2617974"/>
                      <a:gd name="connsiteY11" fmla="*/ 2594089 h 5350716"/>
                      <a:gd name="connsiteX12" fmla="*/ 1358098 w 2617974"/>
                      <a:gd name="connsiteY12" fmla="*/ 2594089 h 5350716"/>
                      <a:gd name="connsiteX13" fmla="*/ 1551742 w 2617974"/>
                      <a:gd name="connsiteY13" fmla="*/ 5259840 h 5350716"/>
                      <a:gd name="connsiteX14" fmla="*/ 1956439 w 2617974"/>
                      <a:gd name="connsiteY14" fmla="*/ 5258261 h 5350716"/>
                      <a:gd name="connsiteX15" fmla="*/ 1989625 w 2617974"/>
                      <a:gd name="connsiteY15" fmla="*/ 2743738 h 5350716"/>
                      <a:gd name="connsiteX16" fmla="*/ 2086184 w 2617974"/>
                      <a:gd name="connsiteY16" fmla="*/ 926880 h 5350716"/>
                      <a:gd name="connsiteX17" fmla="*/ 2161881 w 2617974"/>
                      <a:gd name="connsiteY17" fmla="*/ 935622 h 5350716"/>
                      <a:gd name="connsiteX18" fmla="*/ 2111745 w 2617974"/>
                      <a:gd name="connsiteY18" fmla="*/ 2618328 h 5350716"/>
                      <a:gd name="connsiteX19" fmla="*/ 2519960 w 2617974"/>
                      <a:gd name="connsiteY19" fmla="*/ 2626232 h 5350716"/>
                      <a:gd name="connsiteX20" fmla="*/ 2617974 w 2617974"/>
                      <a:gd name="connsiteY20" fmla="*/ 637062 h 5350716"/>
                      <a:gd name="connsiteX21" fmla="*/ 1833863 w 2617974"/>
                      <a:gd name="connsiteY21" fmla="*/ 0 h 5350716"/>
                      <a:gd name="connsiteX0" fmla="*/ 1833863 w 2617974"/>
                      <a:gd name="connsiteY0" fmla="*/ 0 h 5350716"/>
                      <a:gd name="connsiteX1" fmla="*/ 1308987 w 2617974"/>
                      <a:gd name="connsiteY1" fmla="*/ 1124129 h 5350716"/>
                      <a:gd name="connsiteX2" fmla="*/ 784111 w 2617974"/>
                      <a:gd name="connsiteY2" fmla="*/ 0 h 5350716"/>
                      <a:gd name="connsiteX3" fmla="*/ 0 w 2617974"/>
                      <a:gd name="connsiteY3" fmla="*/ 637062 h 5350716"/>
                      <a:gd name="connsiteX4" fmla="*/ 98014 w 2617974"/>
                      <a:gd name="connsiteY4" fmla="*/ 2626232 h 5350716"/>
                      <a:gd name="connsiteX5" fmla="*/ 506229 w 2617974"/>
                      <a:gd name="connsiteY5" fmla="*/ 2618328 h 5350716"/>
                      <a:gd name="connsiteX6" fmla="*/ 458942 w 2617974"/>
                      <a:gd name="connsiteY6" fmla="*/ 947017 h 5350716"/>
                      <a:gd name="connsiteX7" fmla="*/ 537487 w 2617974"/>
                      <a:gd name="connsiteY7" fmla="*/ 938273 h 5350716"/>
                      <a:gd name="connsiteX8" fmla="*/ 628349 w 2617974"/>
                      <a:gd name="connsiteY8" fmla="*/ 2743738 h 5350716"/>
                      <a:gd name="connsiteX9" fmla="*/ 674177 w 2617974"/>
                      <a:gd name="connsiteY9" fmla="*/ 5262475 h 5350716"/>
                      <a:gd name="connsiteX10" fmla="*/ 1078873 w 2617974"/>
                      <a:gd name="connsiteY10" fmla="*/ 5268268 h 5350716"/>
                      <a:gd name="connsiteX11" fmla="*/ 1259876 w 2617974"/>
                      <a:gd name="connsiteY11" fmla="*/ 2594089 h 5350716"/>
                      <a:gd name="connsiteX12" fmla="*/ 1358098 w 2617974"/>
                      <a:gd name="connsiteY12" fmla="*/ 2594089 h 5350716"/>
                      <a:gd name="connsiteX13" fmla="*/ 1551742 w 2617974"/>
                      <a:gd name="connsiteY13" fmla="*/ 5259840 h 5350716"/>
                      <a:gd name="connsiteX14" fmla="*/ 1956439 w 2617974"/>
                      <a:gd name="connsiteY14" fmla="*/ 5258261 h 5350716"/>
                      <a:gd name="connsiteX15" fmla="*/ 1989625 w 2617974"/>
                      <a:gd name="connsiteY15" fmla="*/ 2743738 h 5350716"/>
                      <a:gd name="connsiteX16" fmla="*/ 2086184 w 2617974"/>
                      <a:gd name="connsiteY16" fmla="*/ 926880 h 5350716"/>
                      <a:gd name="connsiteX17" fmla="*/ 2161881 w 2617974"/>
                      <a:gd name="connsiteY17" fmla="*/ 935622 h 5350716"/>
                      <a:gd name="connsiteX18" fmla="*/ 2111745 w 2617974"/>
                      <a:gd name="connsiteY18" fmla="*/ 2618328 h 5350716"/>
                      <a:gd name="connsiteX19" fmla="*/ 2519960 w 2617974"/>
                      <a:gd name="connsiteY19" fmla="*/ 2626232 h 5350716"/>
                      <a:gd name="connsiteX20" fmla="*/ 2617974 w 2617974"/>
                      <a:gd name="connsiteY20" fmla="*/ 637062 h 5350716"/>
                      <a:gd name="connsiteX21" fmla="*/ 1833863 w 2617974"/>
                      <a:gd name="connsiteY21" fmla="*/ 0 h 5350716"/>
                      <a:gd name="connsiteX0" fmla="*/ 1833863 w 2617974"/>
                      <a:gd name="connsiteY0" fmla="*/ 0 h 5350716"/>
                      <a:gd name="connsiteX1" fmla="*/ 1308987 w 2617974"/>
                      <a:gd name="connsiteY1" fmla="*/ 1124129 h 5350716"/>
                      <a:gd name="connsiteX2" fmla="*/ 784111 w 2617974"/>
                      <a:gd name="connsiteY2" fmla="*/ 0 h 5350716"/>
                      <a:gd name="connsiteX3" fmla="*/ 0 w 2617974"/>
                      <a:gd name="connsiteY3" fmla="*/ 637062 h 5350716"/>
                      <a:gd name="connsiteX4" fmla="*/ 98014 w 2617974"/>
                      <a:gd name="connsiteY4" fmla="*/ 2626232 h 5350716"/>
                      <a:gd name="connsiteX5" fmla="*/ 506229 w 2617974"/>
                      <a:gd name="connsiteY5" fmla="*/ 2618328 h 5350716"/>
                      <a:gd name="connsiteX6" fmla="*/ 458942 w 2617974"/>
                      <a:gd name="connsiteY6" fmla="*/ 947017 h 5350716"/>
                      <a:gd name="connsiteX7" fmla="*/ 537487 w 2617974"/>
                      <a:gd name="connsiteY7" fmla="*/ 938273 h 5350716"/>
                      <a:gd name="connsiteX8" fmla="*/ 628349 w 2617974"/>
                      <a:gd name="connsiteY8" fmla="*/ 2743738 h 5350716"/>
                      <a:gd name="connsiteX9" fmla="*/ 674177 w 2617974"/>
                      <a:gd name="connsiteY9" fmla="*/ 5262475 h 5350716"/>
                      <a:gd name="connsiteX10" fmla="*/ 1078873 w 2617974"/>
                      <a:gd name="connsiteY10" fmla="*/ 5268268 h 5350716"/>
                      <a:gd name="connsiteX11" fmla="*/ 1259876 w 2617974"/>
                      <a:gd name="connsiteY11" fmla="*/ 2594089 h 5350716"/>
                      <a:gd name="connsiteX12" fmla="*/ 1358098 w 2617974"/>
                      <a:gd name="connsiteY12" fmla="*/ 2594089 h 5350716"/>
                      <a:gd name="connsiteX13" fmla="*/ 1551742 w 2617974"/>
                      <a:gd name="connsiteY13" fmla="*/ 5259840 h 5350716"/>
                      <a:gd name="connsiteX14" fmla="*/ 1956439 w 2617974"/>
                      <a:gd name="connsiteY14" fmla="*/ 5258261 h 5350716"/>
                      <a:gd name="connsiteX15" fmla="*/ 1989625 w 2617974"/>
                      <a:gd name="connsiteY15" fmla="*/ 2743738 h 5350716"/>
                      <a:gd name="connsiteX16" fmla="*/ 2086184 w 2617974"/>
                      <a:gd name="connsiteY16" fmla="*/ 926880 h 5350716"/>
                      <a:gd name="connsiteX17" fmla="*/ 2161881 w 2617974"/>
                      <a:gd name="connsiteY17" fmla="*/ 935622 h 5350716"/>
                      <a:gd name="connsiteX18" fmla="*/ 2111745 w 2617974"/>
                      <a:gd name="connsiteY18" fmla="*/ 2618328 h 5350716"/>
                      <a:gd name="connsiteX19" fmla="*/ 2519960 w 2617974"/>
                      <a:gd name="connsiteY19" fmla="*/ 2626232 h 5350716"/>
                      <a:gd name="connsiteX20" fmla="*/ 2617974 w 2617974"/>
                      <a:gd name="connsiteY20" fmla="*/ 637062 h 5350716"/>
                      <a:gd name="connsiteX21" fmla="*/ 1833863 w 2617974"/>
                      <a:gd name="connsiteY21" fmla="*/ 0 h 5350716"/>
                      <a:gd name="connsiteX0" fmla="*/ 1833863 w 2617974"/>
                      <a:gd name="connsiteY0" fmla="*/ 0 h 5355763"/>
                      <a:gd name="connsiteX1" fmla="*/ 1308987 w 2617974"/>
                      <a:gd name="connsiteY1" fmla="*/ 1124129 h 5355763"/>
                      <a:gd name="connsiteX2" fmla="*/ 784111 w 2617974"/>
                      <a:gd name="connsiteY2" fmla="*/ 0 h 5355763"/>
                      <a:gd name="connsiteX3" fmla="*/ 0 w 2617974"/>
                      <a:gd name="connsiteY3" fmla="*/ 637062 h 5355763"/>
                      <a:gd name="connsiteX4" fmla="*/ 98014 w 2617974"/>
                      <a:gd name="connsiteY4" fmla="*/ 2626232 h 5355763"/>
                      <a:gd name="connsiteX5" fmla="*/ 506229 w 2617974"/>
                      <a:gd name="connsiteY5" fmla="*/ 2618328 h 5355763"/>
                      <a:gd name="connsiteX6" fmla="*/ 458942 w 2617974"/>
                      <a:gd name="connsiteY6" fmla="*/ 947017 h 5355763"/>
                      <a:gd name="connsiteX7" fmla="*/ 537487 w 2617974"/>
                      <a:gd name="connsiteY7" fmla="*/ 938273 h 5355763"/>
                      <a:gd name="connsiteX8" fmla="*/ 628349 w 2617974"/>
                      <a:gd name="connsiteY8" fmla="*/ 2743738 h 5355763"/>
                      <a:gd name="connsiteX9" fmla="*/ 674177 w 2617974"/>
                      <a:gd name="connsiteY9" fmla="*/ 5262475 h 5355763"/>
                      <a:gd name="connsiteX10" fmla="*/ 1078873 w 2617974"/>
                      <a:gd name="connsiteY10" fmla="*/ 5268268 h 5355763"/>
                      <a:gd name="connsiteX11" fmla="*/ 1259876 w 2617974"/>
                      <a:gd name="connsiteY11" fmla="*/ 2594089 h 5355763"/>
                      <a:gd name="connsiteX12" fmla="*/ 1358098 w 2617974"/>
                      <a:gd name="connsiteY12" fmla="*/ 2594089 h 5355763"/>
                      <a:gd name="connsiteX13" fmla="*/ 1551742 w 2617974"/>
                      <a:gd name="connsiteY13" fmla="*/ 5259840 h 5355763"/>
                      <a:gd name="connsiteX14" fmla="*/ 1956439 w 2617974"/>
                      <a:gd name="connsiteY14" fmla="*/ 5258261 h 5355763"/>
                      <a:gd name="connsiteX15" fmla="*/ 1989625 w 2617974"/>
                      <a:gd name="connsiteY15" fmla="*/ 2743738 h 5355763"/>
                      <a:gd name="connsiteX16" fmla="*/ 2086184 w 2617974"/>
                      <a:gd name="connsiteY16" fmla="*/ 926880 h 5355763"/>
                      <a:gd name="connsiteX17" fmla="*/ 2161881 w 2617974"/>
                      <a:gd name="connsiteY17" fmla="*/ 935622 h 5355763"/>
                      <a:gd name="connsiteX18" fmla="*/ 2111745 w 2617974"/>
                      <a:gd name="connsiteY18" fmla="*/ 2618328 h 5355763"/>
                      <a:gd name="connsiteX19" fmla="*/ 2519960 w 2617974"/>
                      <a:gd name="connsiteY19" fmla="*/ 2626232 h 5355763"/>
                      <a:gd name="connsiteX20" fmla="*/ 2617974 w 2617974"/>
                      <a:gd name="connsiteY20" fmla="*/ 637062 h 5355763"/>
                      <a:gd name="connsiteX21" fmla="*/ 1833863 w 2617974"/>
                      <a:gd name="connsiteY21" fmla="*/ 0 h 5355763"/>
                      <a:gd name="connsiteX0" fmla="*/ 1833863 w 2617974"/>
                      <a:gd name="connsiteY0" fmla="*/ 0 h 5360279"/>
                      <a:gd name="connsiteX1" fmla="*/ 1308987 w 2617974"/>
                      <a:gd name="connsiteY1" fmla="*/ 1124129 h 5360279"/>
                      <a:gd name="connsiteX2" fmla="*/ 784111 w 2617974"/>
                      <a:gd name="connsiteY2" fmla="*/ 0 h 5360279"/>
                      <a:gd name="connsiteX3" fmla="*/ 0 w 2617974"/>
                      <a:gd name="connsiteY3" fmla="*/ 637062 h 5360279"/>
                      <a:gd name="connsiteX4" fmla="*/ 98014 w 2617974"/>
                      <a:gd name="connsiteY4" fmla="*/ 2626232 h 5360279"/>
                      <a:gd name="connsiteX5" fmla="*/ 506229 w 2617974"/>
                      <a:gd name="connsiteY5" fmla="*/ 2618328 h 5360279"/>
                      <a:gd name="connsiteX6" fmla="*/ 458942 w 2617974"/>
                      <a:gd name="connsiteY6" fmla="*/ 947017 h 5360279"/>
                      <a:gd name="connsiteX7" fmla="*/ 537487 w 2617974"/>
                      <a:gd name="connsiteY7" fmla="*/ 938273 h 5360279"/>
                      <a:gd name="connsiteX8" fmla="*/ 628349 w 2617974"/>
                      <a:gd name="connsiteY8" fmla="*/ 2743738 h 5360279"/>
                      <a:gd name="connsiteX9" fmla="*/ 674177 w 2617974"/>
                      <a:gd name="connsiteY9" fmla="*/ 5262475 h 5360279"/>
                      <a:gd name="connsiteX10" fmla="*/ 1078873 w 2617974"/>
                      <a:gd name="connsiteY10" fmla="*/ 5268268 h 5360279"/>
                      <a:gd name="connsiteX11" fmla="*/ 1259876 w 2617974"/>
                      <a:gd name="connsiteY11" fmla="*/ 2594089 h 5360279"/>
                      <a:gd name="connsiteX12" fmla="*/ 1358098 w 2617974"/>
                      <a:gd name="connsiteY12" fmla="*/ 2594089 h 5360279"/>
                      <a:gd name="connsiteX13" fmla="*/ 1551742 w 2617974"/>
                      <a:gd name="connsiteY13" fmla="*/ 5259840 h 5360279"/>
                      <a:gd name="connsiteX14" fmla="*/ 1956439 w 2617974"/>
                      <a:gd name="connsiteY14" fmla="*/ 5258261 h 5360279"/>
                      <a:gd name="connsiteX15" fmla="*/ 1989625 w 2617974"/>
                      <a:gd name="connsiteY15" fmla="*/ 2743738 h 5360279"/>
                      <a:gd name="connsiteX16" fmla="*/ 2086184 w 2617974"/>
                      <a:gd name="connsiteY16" fmla="*/ 926880 h 5360279"/>
                      <a:gd name="connsiteX17" fmla="*/ 2161881 w 2617974"/>
                      <a:gd name="connsiteY17" fmla="*/ 935622 h 5360279"/>
                      <a:gd name="connsiteX18" fmla="*/ 2111745 w 2617974"/>
                      <a:gd name="connsiteY18" fmla="*/ 2618328 h 5360279"/>
                      <a:gd name="connsiteX19" fmla="*/ 2519960 w 2617974"/>
                      <a:gd name="connsiteY19" fmla="*/ 2626232 h 5360279"/>
                      <a:gd name="connsiteX20" fmla="*/ 2617974 w 2617974"/>
                      <a:gd name="connsiteY20" fmla="*/ 637062 h 5360279"/>
                      <a:gd name="connsiteX21" fmla="*/ 1833863 w 2617974"/>
                      <a:gd name="connsiteY21" fmla="*/ 0 h 5360279"/>
                      <a:gd name="connsiteX0" fmla="*/ 1833863 w 2617974"/>
                      <a:gd name="connsiteY0" fmla="*/ 0 h 5366503"/>
                      <a:gd name="connsiteX1" fmla="*/ 1308987 w 2617974"/>
                      <a:gd name="connsiteY1" fmla="*/ 1124129 h 5366503"/>
                      <a:gd name="connsiteX2" fmla="*/ 784111 w 2617974"/>
                      <a:gd name="connsiteY2" fmla="*/ 0 h 5366503"/>
                      <a:gd name="connsiteX3" fmla="*/ 0 w 2617974"/>
                      <a:gd name="connsiteY3" fmla="*/ 637062 h 5366503"/>
                      <a:gd name="connsiteX4" fmla="*/ 98014 w 2617974"/>
                      <a:gd name="connsiteY4" fmla="*/ 2626232 h 5366503"/>
                      <a:gd name="connsiteX5" fmla="*/ 506229 w 2617974"/>
                      <a:gd name="connsiteY5" fmla="*/ 2618328 h 5366503"/>
                      <a:gd name="connsiteX6" fmla="*/ 458942 w 2617974"/>
                      <a:gd name="connsiteY6" fmla="*/ 947017 h 5366503"/>
                      <a:gd name="connsiteX7" fmla="*/ 537487 w 2617974"/>
                      <a:gd name="connsiteY7" fmla="*/ 938273 h 5366503"/>
                      <a:gd name="connsiteX8" fmla="*/ 628349 w 2617974"/>
                      <a:gd name="connsiteY8" fmla="*/ 2743738 h 5366503"/>
                      <a:gd name="connsiteX9" fmla="*/ 674177 w 2617974"/>
                      <a:gd name="connsiteY9" fmla="*/ 5262475 h 5366503"/>
                      <a:gd name="connsiteX10" fmla="*/ 1078873 w 2617974"/>
                      <a:gd name="connsiteY10" fmla="*/ 5268268 h 5366503"/>
                      <a:gd name="connsiteX11" fmla="*/ 1259876 w 2617974"/>
                      <a:gd name="connsiteY11" fmla="*/ 2594089 h 5366503"/>
                      <a:gd name="connsiteX12" fmla="*/ 1358098 w 2617974"/>
                      <a:gd name="connsiteY12" fmla="*/ 2594089 h 5366503"/>
                      <a:gd name="connsiteX13" fmla="*/ 1551742 w 2617974"/>
                      <a:gd name="connsiteY13" fmla="*/ 5259840 h 5366503"/>
                      <a:gd name="connsiteX14" fmla="*/ 1956439 w 2617974"/>
                      <a:gd name="connsiteY14" fmla="*/ 5258261 h 5366503"/>
                      <a:gd name="connsiteX15" fmla="*/ 1989625 w 2617974"/>
                      <a:gd name="connsiteY15" fmla="*/ 2743738 h 5366503"/>
                      <a:gd name="connsiteX16" fmla="*/ 2086184 w 2617974"/>
                      <a:gd name="connsiteY16" fmla="*/ 926880 h 5366503"/>
                      <a:gd name="connsiteX17" fmla="*/ 2161881 w 2617974"/>
                      <a:gd name="connsiteY17" fmla="*/ 935622 h 5366503"/>
                      <a:gd name="connsiteX18" fmla="*/ 2111745 w 2617974"/>
                      <a:gd name="connsiteY18" fmla="*/ 2618328 h 5366503"/>
                      <a:gd name="connsiteX19" fmla="*/ 2519960 w 2617974"/>
                      <a:gd name="connsiteY19" fmla="*/ 2626232 h 5366503"/>
                      <a:gd name="connsiteX20" fmla="*/ 2617974 w 2617974"/>
                      <a:gd name="connsiteY20" fmla="*/ 637062 h 5366503"/>
                      <a:gd name="connsiteX21" fmla="*/ 1833863 w 2617974"/>
                      <a:gd name="connsiteY21" fmla="*/ 0 h 5366503"/>
                      <a:gd name="connsiteX0" fmla="*/ 1833863 w 2617974"/>
                      <a:gd name="connsiteY0" fmla="*/ 0 h 5355794"/>
                      <a:gd name="connsiteX1" fmla="*/ 1308987 w 2617974"/>
                      <a:gd name="connsiteY1" fmla="*/ 1124129 h 5355794"/>
                      <a:gd name="connsiteX2" fmla="*/ 784111 w 2617974"/>
                      <a:gd name="connsiteY2" fmla="*/ 0 h 5355794"/>
                      <a:gd name="connsiteX3" fmla="*/ 0 w 2617974"/>
                      <a:gd name="connsiteY3" fmla="*/ 637062 h 5355794"/>
                      <a:gd name="connsiteX4" fmla="*/ 98014 w 2617974"/>
                      <a:gd name="connsiteY4" fmla="*/ 2626232 h 5355794"/>
                      <a:gd name="connsiteX5" fmla="*/ 506229 w 2617974"/>
                      <a:gd name="connsiteY5" fmla="*/ 2618328 h 5355794"/>
                      <a:gd name="connsiteX6" fmla="*/ 458942 w 2617974"/>
                      <a:gd name="connsiteY6" fmla="*/ 947017 h 5355794"/>
                      <a:gd name="connsiteX7" fmla="*/ 537487 w 2617974"/>
                      <a:gd name="connsiteY7" fmla="*/ 938273 h 5355794"/>
                      <a:gd name="connsiteX8" fmla="*/ 628349 w 2617974"/>
                      <a:gd name="connsiteY8" fmla="*/ 2743738 h 5355794"/>
                      <a:gd name="connsiteX9" fmla="*/ 674177 w 2617974"/>
                      <a:gd name="connsiteY9" fmla="*/ 5262475 h 5355794"/>
                      <a:gd name="connsiteX10" fmla="*/ 1078873 w 2617974"/>
                      <a:gd name="connsiteY10" fmla="*/ 5268268 h 5355794"/>
                      <a:gd name="connsiteX11" fmla="*/ 1259876 w 2617974"/>
                      <a:gd name="connsiteY11" fmla="*/ 2594089 h 5355794"/>
                      <a:gd name="connsiteX12" fmla="*/ 1358098 w 2617974"/>
                      <a:gd name="connsiteY12" fmla="*/ 2594089 h 5355794"/>
                      <a:gd name="connsiteX13" fmla="*/ 1551742 w 2617974"/>
                      <a:gd name="connsiteY13" fmla="*/ 5259840 h 5355794"/>
                      <a:gd name="connsiteX14" fmla="*/ 1956439 w 2617974"/>
                      <a:gd name="connsiteY14" fmla="*/ 5258261 h 5355794"/>
                      <a:gd name="connsiteX15" fmla="*/ 1989625 w 2617974"/>
                      <a:gd name="connsiteY15" fmla="*/ 2743738 h 5355794"/>
                      <a:gd name="connsiteX16" fmla="*/ 2086184 w 2617974"/>
                      <a:gd name="connsiteY16" fmla="*/ 926880 h 5355794"/>
                      <a:gd name="connsiteX17" fmla="*/ 2161881 w 2617974"/>
                      <a:gd name="connsiteY17" fmla="*/ 935622 h 5355794"/>
                      <a:gd name="connsiteX18" fmla="*/ 2111745 w 2617974"/>
                      <a:gd name="connsiteY18" fmla="*/ 2618328 h 5355794"/>
                      <a:gd name="connsiteX19" fmla="*/ 2519960 w 2617974"/>
                      <a:gd name="connsiteY19" fmla="*/ 2626232 h 5355794"/>
                      <a:gd name="connsiteX20" fmla="*/ 2617974 w 2617974"/>
                      <a:gd name="connsiteY20" fmla="*/ 637062 h 5355794"/>
                      <a:gd name="connsiteX21" fmla="*/ 1833863 w 2617974"/>
                      <a:gd name="connsiteY21" fmla="*/ 0 h 5355794"/>
                      <a:gd name="connsiteX0" fmla="*/ 1833863 w 2617974"/>
                      <a:gd name="connsiteY0" fmla="*/ 0 h 5350716"/>
                      <a:gd name="connsiteX1" fmla="*/ 1308987 w 2617974"/>
                      <a:gd name="connsiteY1" fmla="*/ 1124129 h 5350716"/>
                      <a:gd name="connsiteX2" fmla="*/ 784111 w 2617974"/>
                      <a:gd name="connsiteY2" fmla="*/ 0 h 5350716"/>
                      <a:gd name="connsiteX3" fmla="*/ 0 w 2617974"/>
                      <a:gd name="connsiteY3" fmla="*/ 637062 h 5350716"/>
                      <a:gd name="connsiteX4" fmla="*/ 98014 w 2617974"/>
                      <a:gd name="connsiteY4" fmla="*/ 2626232 h 5350716"/>
                      <a:gd name="connsiteX5" fmla="*/ 506229 w 2617974"/>
                      <a:gd name="connsiteY5" fmla="*/ 2618328 h 5350716"/>
                      <a:gd name="connsiteX6" fmla="*/ 458942 w 2617974"/>
                      <a:gd name="connsiteY6" fmla="*/ 947017 h 5350716"/>
                      <a:gd name="connsiteX7" fmla="*/ 537487 w 2617974"/>
                      <a:gd name="connsiteY7" fmla="*/ 938273 h 5350716"/>
                      <a:gd name="connsiteX8" fmla="*/ 628349 w 2617974"/>
                      <a:gd name="connsiteY8" fmla="*/ 2743738 h 5350716"/>
                      <a:gd name="connsiteX9" fmla="*/ 674177 w 2617974"/>
                      <a:gd name="connsiteY9" fmla="*/ 5262475 h 5350716"/>
                      <a:gd name="connsiteX10" fmla="*/ 1078873 w 2617974"/>
                      <a:gd name="connsiteY10" fmla="*/ 5268268 h 5350716"/>
                      <a:gd name="connsiteX11" fmla="*/ 1259876 w 2617974"/>
                      <a:gd name="connsiteY11" fmla="*/ 2594089 h 5350716"/>
                      <a:gd name="connsiteX12" fmla="*/ 1358098 w 2617974"/>
                      <a:gd name="connsiteY12" fmla="*/ 2594089 h 5350716"/>
                      <a:gd name="connsiteX13" fmla="*/ 1551742 w 2617974"/>
                      <a:gd name="connsiteY13" fmla="*/ 5259840 h 5350716"/>
                      <a:gd name="connsiteX14" fmla="*/ 1956439 w 2617974"/>
                      <a:gd name="connsiteY14" fmla="*/ 5258261 h 5350716"/>
                      <a:gd name="connsiteX15" fmla="*/ 1989625 w 2617974"/>
                      <a:gd name="connsiteY15" fmla="*/ 2743738 h 5350716"/>
                      <a:gd name="connsiteX16" fmla="*/ 2086184 w 2617974"/>
                      <a:gd name="connsiteY16" fmla="*/ 926880 h 5350716"/>
                      <a:gd name="connsiteX17" fmla="*/ 2161881 w 2617974"/>
                      <a:gd name="connsiteY17" fmla="*/ 935622 h 5350716"/>
                      <a:gd name="connsiteX18" fmla="*/ 2111745 w 2617974"/>
                      <a:gd name="connsiteY18" fmla="*/ 2618328 h 5350716"/>
                      <a:gd name="connsiteX19" fmla="*/ 2519960 w 2617974"/>
                      <a:gd name="connsiteY19" fmla="*/ 2626232 h 5350716"/>
                      <a:gd name="connsiteX20" fmla="*/ 2617974 w 2617974"/>
                      <a:gd name="connsiteY20" fmla="*/ 637062 h 5350716"/>
                      <a:gd name="connsiteX21" fmla="*/ 1833863 w 2617974"/>
                      <a:gd name="connsiteY21" fmla="*/ 0 h 5350716"/>
                      <a:gd name="connsiteX0" fmla="*/ 1833863 w 2617974"/>
                      <a:gd name="connsiteY0" fmla="*/ 0 h 5350725"/>
                      <a:gd name="connsiteX1" fmla="*/ 1308987 w 2617974"/>
                      <a:gd name="connsiteY1" fmla="*/ 1124129 h 5350725"/>
                      <a:gd name="connsiteX2" fmla="*/ 784111 w 2617974"/>
                      <a:gd name="connsiteY2" fmla="*/ 0 h 5350725"/>
                      <a:gd name="connsiteX3" fmla="*/ 0 w 2617974"/>
                      <a:gd name="connsiteY3" fmla="*/ 637062 h 5350725"/>
                      <a:gd name="connsiteX4" fmla="*/ 98014 w 2617974"/>
                      <a:gd name="connsiteY4" fmla="*/ 2626232 h 5350725"/>
                      <a:gd name="connsiteX5" fmla="*/ 506229 w 2617974"/>
                      <a:gd name="connsiteY5" fmla="*/ 2618328 h 5350725"/>
                      <a:gd name="connsiteX6" fmla="*/ 458942 w 2617974"/>
                      <a:gd name="connsiteY6" fmla="*/ 947017 h 5350725"/>
                      <a:gd name="connsiteX7" fmla="*/ 537487 w 2617974"/>
                      <a:gd name="connsiteY7" fmla="*/ 938273 h 5350725"/>
                      <a:gd name="connsiteX8" fmla="*/ 628349 w 2617974"/>
                      <a:gd name="connsiteY8" fmla="*/ 2743738 h 5350725"/>
                      <a:gd name="connsiteX9" fmla="*/ 674177 w 2617974"/>
                      <a:gd name="connsiteY9" fmla="*/ 5262475 h 5350725"/>
                      <a:gd name="connsiteX10" fmla="*/ 1078873 w 2617974"/>
                      <a:gd name="connsiteY10" fmla="*/ 5268268 h 5350725"/>
                      <a:gd name="connsiteX11" fmla="*/ 1259876 w 2617974"/>
                      <a:gd name="connsiteY11" fmla="*/ 2594089 h 5350725"/>
                      <a:gd name="connsiteX12" fmla="*/ 1358098 w 2617974"/>
                      <a:gd name="connsiteY12" fmla="*/ 2594089 h 5350725"/>
                      <a:gd name="connsiteX13" fmla="*/ 1551742 w 2617974"/>
                      <a:gd name="connsiteY13" fmla="*/ 5259840 h 5350725"/>
                      <a:gd name="connsiteX14" fmla="*/ 1956439 w 2617974"/>
                      <a:gd name="connsiteY14" fmla="*/ 5258261 h 5350725"/>
                      <a:gd name="connsiteX15" fmla="*/ 1989625 w 2617974"/>
                      <a:gd name="connsiteY15" fmla="*/ 2743738 h 5350725"/>
                      <a:gd name="connsiteX16" fmla="*/ 2086184 w 2617974"/>
                      <a:gd name="connsiteY16" fmla="*/ 926880 h 5350725"/>
                      <a:gd name="connsiteX17" fmla="*/ 2161881 w 2617974"/>
                      <a:gd name="connsiteY17" fmla="*/ 935622 h 5350725"/>
                      <a:gd name="connsiteX18" fmla="*/ 2111745 w 2617974"/>
                      <a:gd name="connsiteY18" fmla="*/ 2618328 h 5350725"/>
                      <a:gd name="connsiteX19" fmla="*/ 2519960 w 2617974"/>
                      <a:gd name="connsiteY19" fmla="*/ 2626232 h 5350725"/>
                      <a:gd name="connsiteX20" fmla="*/ 2617974 w 2617974"/>
                      <a:gd name="connsiteY20" fmla="*/ 637062 h 5350725"/>
                      <a:gd name="connsiteX21" fmla="*/ 1833863 w 2617974"/>
                      <a:gd name="connsiteY21" fmla="*/ 0 h 5350725"/>
                      <a:gd name="connsiteX0" fmla="*/ 1833863 w 2617974"/>
                      <a:gd name="connsiteY0" fmla="*/ 0 h 5350725"/>
                      <a:gd name="connsiteX1" fmla="*/ 1308987 w 2617974"/>
                      <a:gd name="connsiteY1" fmla="*/ 1124129 h 5350725"/>
                      <a:gd name="connsiteX2" fmla="*/ 784111 w 2617974"/>
                      <a:gd name="connsiteY2" fmla="*/ 0 h 5350725"/>
                      <a:gd name="connsiteX3" fmla="*/ 0 w 2617974"/>
                      <a:gd name="connsiteY3" fmla="*/ 637062 h 5350725"/>
                      <a:gd name="connsiteX4" fmla="*/ 98014 w 2617974"/>
                      <a:gd name="connsiteY4" fmla="*/ 2626232 h 5350725"/>
                      <a:gd name="connsiteX5" fmla="*/ 506229 w 2617974"/>
                      <a:gd name="connsiteY5" fmla="*/ 2618328 h 5350725"/>
                      <a:gd name="connsiteX6" fmla="*/ 458942 w 2617974"/>
                      <a:gd name="connsiteY6" fmla="*/ 947017 h 5350725"/>
                      <a:gd name="connsiteX7" fmla="*/ 537487 w 2617974"/>
                      <a:gd name="connsiteY7" fmla="*/ 938273 h 5350725"/>
                      <a:gd name="connsiteX8" fmla="*/ 628349 w 2617974"/>
                      <a:gd name="connsiteY8" fmla="*/ 2743738 h 5350725"/>
                      <a:gd name="connsiteX9" fmla="*/ 674177 w 2617974"/>
                      <a:gd name="connsiteY9" fmla="*/ 5262475 h 5350725"/>
                      <a:gd name="connsiteX10" fmla="*/ 1078873 w 2617974"/>
                      <a:gd name="connsiteY10" fmla="*/ 5268268 h 5350725"/>
                      <a:gd name="connsiteX11" fmla="*/ 1259876 w 2617974"/>
                      <a:gd name="connsiteY11" fmla="*/ 2594089 h 5350725"/>
                      <a:gd name="connsiteX12" fmla="*/ 1358098 w 2617974"/>
                      <a:gd name="connsiteY12" fmla="*/ 2594089 h 5350725"/>
                      <a:gd name="connsiteX13" fmla="*/ 1551742 w 2617974"/>
                      <a:gd name="connsiteY13" fmla="*/ 5259840 h 5350725"/>
                      <a:gd name="connsiteX14" fmla="*/ 1956439 w 2617974"/>
                      <a:gd name="connsiteY14" fmla="*/ 5258261 h 5350725"/>
                      <a:gd name="connsiteX15" fmla="*/ 1989625 w 2617974"/>
                      <a:gd name="connsiteY15" fmla="*/ 2743738 h 5350725"/>
                      <a:gd name="connsiteX16" fmla="*/ 2086184 w 2617974"/>
                      <a:gd name="connsiteY16" fmla="*/ 926880 h 5350725"/>
                      <a:gd name="connsiteX17" fmla="*/ 2161881 w 2617974"/>
                      <a:gd name="connsiteY17" fmla="*/ 935622 h 5350725"/>
                      <a:gd name="connsiteX18" fmla="*/ 2111745 w 2617974"/>
                      <a:gd name="connsiteY18" fmla="*/ 2618328 h 5350725"/>
                      <a:gd name="connsiteX19" fmla="*/ 2519960 w 2617974"/>
                      <a:gd name="connsiteY19" fmla="*/ 2626232 h 5350725"/>
                      <a:gd name="connsiteX20" fmla="*/ 2617974 w 2617974"/>
                      <a:gd name="connsiteY20" fmla="*/ 637062 h 5350725"/>
                      <a:gd name="connsiteX21" fmla="*/ 1833863 w 2617974"/>
                      <a:gd name="connsiteY21" fmla="*/ 0 h 5350725"/>
                      <a:gd name="connsiteX0" fmla="*/ 1833863 w 2617974"/>
                      <a:gd name="connsiteY0" fmla="*/ 0 h 5350725"/>
                      <a:gd name="connsiteX1" fmla="*/ 1308987 w 2617974"/>
                      <a:gd name="connsiteY1" fmla="*/ 1124129 h 5350725"/>
                      <a:gd name="connsiteX2" fmla="*/ 784111 w 2617974"/>
                      <a:gd name="connsiteY2" fmla="*/ 0 h 5350725"/>
                      <a:gd name="connsiteX3" fmla="*/ 0 w 2617974"/>
                      <a:gd name="connsiteY3" fmla="*/ 637062 h 5350725"/>
                      <a:gd name="connsiteX4" fmla="*/ 98014 w 2617974"/>
                      <a:gd name="connsiteY4" fmla="*/ 2626232 h 5350725"/>
                      <a:gd name="connsiteX5" fmla="*/ 506229 w 2617974"/>
                      <a:gd name="connsiteY5" fmla="*/ 2618328 h 5350725"/>
                      <a:gd name="connsiteX6" fmla="*/ 458942 w 2617974"/>
                      <a:gd name="connsiteY6" fmla="*/ 947017 h 5350725"/>
                      <a:gd name="connsiteX7" fmla="*/ 537487 w 2617974"/>
                      <a:gd name="connsiteY7" fmla="*/ 938273 h 5350725"/>
                      <a:gd name="connsiteX8" fmla="*/ 628349 w 2617974"/>
                      <a:gd name="connsiteY8" fmla="*/ 2743738 h 5350725"/>
                      <a:gd name="connsiteX9" fmla="*/ 674177 w 2617974"/>
                      <a:gd name="connsiteY9" fmla="*/ 5262475 h 5350725"/>
                      <a:gd name="connsiteX10" fmla="*/ 1078873 w 2617974"/>
                      <a:gd name="connsiteY10" fmla="*/ 5268268 h 5350725"/>
                      <a:gd name="connsiteX11" fmla="*/ 1259876 w 2617974"/>
                      <a:gd name="connsiteY11" fmla="*/ 2594089 h 5350725"/>
                      <a:gd name="connsiteX12" fmla="*/ 1358098 w 2617974"/>
                      <a:gd name="connsiteY12" fmla="*/ 2594089 h 5350725"/>
                      <a:gd name="connsiteX13" fmla="*/ 1551742 w 2617974"/>
                      <a:gd name="connsiteY13" fmla="*/ 5259840 h 5350725"/>
                      <a:gd name="connsiteX14" fmla="*/ 1956439 w 2617974"/>
                      <a:gd name="connsiteY14" fmla="*/ 5258261 h 5350725"/>
                      <a:gd name="connsiteX15" fmla="*/ 1989625 w 2617974"/>
                      <a:gd name="connsiteY15" fmla="*/ 2743738 h 5350725"/>
                      <a:gd name="connsiteX16" fmla="*/ 2086184 w 2617974"/>
                      <a:gd name="connsiteY16" fmla="*/ 926880 h 5350725"/>
                      <a:gd name="connsiteX17" fmla="*/ 2161881 w 2617974"/>
                      <a:gd name="connsiteY17" fmla="*/ 935622 h 5350725"/>
                      <a:gd name="connsiteX18" fmla="*/ 2111745 w 2617974"/>
                      <a:gd name="connsiteY18" fmla="*/ 2618328 h 5350725"/>
                      <a:gd name="connsiteX19" fmla="*/ 2519960 w 2617974"/>
                      <a:gd name="connsiteY19" fmla="*/ 2626232 h 5350725"/>
                      <a:gd name="connsiteX20" fmla="*/ 2617974 w 2617974"/>
                      <a:gd name="connsiteY20" fmla="*/ 637062 h 5350725"/>
                      <a:gd name="connsiteX21" fmla="*/ 1833863 w 2617974"/>
                      <a:gd name="connsiteY21" fmla="*/ 0 h 5350725"/>
                      <a:gd name="connsiteX0" fmla="*/ 1833863 w 2617974"/>
                      <a:gd name="connsiteY0" fmla="*/ 0 h 5357290"/>
                      <a:gd name="connsiteX1" fmla="*/ 1308987 w 2617974"/>
                      <a:gd name="connsiteY1" fmla="*/ 1124129 h 5357290"/>
                      <a:gd name="connsiteX2" fmla="*/ 784111 w 2617974"/>
                      <a:gd name="connsiteY2" fmla="*/ 0 h 5357290"/>
                      <a:gd name="connsiteX3" fmla="*/ 0 w 2617974"/>
                      <a:gd name="connsiteY3" fmla="*/ 637062 h 5357290"/>
                      <a:gd name="connsiteX4" fmla="*/ 98014 w 2617974"/>
                      <a:gd name="connsiteY4" fmla="*/ 2626232 h 5357290"/>
                      <a:gd name="connsiteX5" fmla="*/ 506229 w 2617974"/>
                      <a:gd name="connsiteY5" fmla="*/ 2618328 h 5357290"/>
                      <a:gd name="connsiteX6" fmla="*/ 458942 w 2617974"/>
                      <a:gd name="connsiteY6" fmla="*/ 947017 h 5357290"/>
                      <a:gd name="connsiteX7" fmla="*/ 537487 w 2617974"/>
                      <a:gd name="connsiteY7" fmla="*/ 938273 h 5357290"/>
                      <a:gd name="connsiteX8" fmla="*/ 628349 w 2617974"/>
                      <a:gd name="connsiteY8" fmla="*/ 2743738 h 5357290"/>
                      <a:gd name="connsiteX9" fmla="*/ 674177 w 2617974"/>
                      <a:gd name="connsiteY9" fmla="*/ 5262475 h 5357290"/>
                      <a:gd name="connsiteX10" fmla="*/ 1078873 w 2617974"/>
                      <a:gd name="connsiteY10" fmla="*/ 5268268 h 5357290"/>
                      <a:gd name="connsiteX11" fmla="*/ 1259876 w 2617974"/>
                      <a:gd name="connsiteY11" fmla="*/ 2594089 h 5357290"/>
                      <a:gd name="connsiteX12" fmla="*/ 1358098 w 2617974"/>
                      <a:gd name="connsiteY12" fmla="*/ 2594089 h 5357290"/>
                      <a:gd name="connsiteX13" fmla="*/ 1551742 w 2617974"/>
                      <a:gd name="connsiteY13" fmla="*/ 5259840 h 5357290"/>
                      <a:gd name="connsiteX14" fmla="*/ 1956439 w 2617974"/>
                      <a:gd name="connsiteY14" fmla="*/ 5258261 h 5357290"/>
                      <a:gd name="connsiteX15" fmla="*/ 1989625 w 2617974"/>
                      <a:gd name="connsiteY15" fmla="*/ 2743738 h 5357290"/>
                      <a:gd name="connsiteX16" fmla="*/ 2086184 w 2617974"/>
                      <a:gd name="connsiteY16" fmla="*/ 926880 h 5357290"/>
                      <a:gd name="connsiteX17" fmla="*/ 2161881 w 2617974"/>
                      <a:gd name="connsiteY17" fmla="*/ 935622 h 5357290"/>
                      <a:gd name="connsiteX18" fmla="*/ 2111745 w 2617974"/>
                      <a:gd name="connsiteY18" fmla="*/ 2618328 h 5357290"/>
                      <a:gd name="connsiteX19" fmla="*/ 2519960 w 2617974"/>
                      <a:gd name="connsiteY19" fmla="*/ 2626232 h 5357290"/>
                      <a:gd name="connsiteX20" fmla="*/ 2617974 w 2617974"/>
                      <a:gd name="connsiteY20" fmla="*/ 637062 h 5357290"/>
                      <a:gd name="connsiteX21" fmla="*/ 1833863 w 2617974"/>
                      <a:gd name="connsiteY21" fmla="*/ 0 h 5357290"/>
                      <a:gd name="connsiteX0" fmla="*/ 1833863 w 2617974"/>
                      <a:gd name="connsiteY0" fmla="*/ 0 h 5357290"/>
                      <a:gd name="connsiteX1" fmla="*/ 1308987 w 2617974"/>
                      <a:gd name="connsiteY1" fmla="*/ 1124129 h 5357290"/>
                      <a:gd name="connsiteX2" fmla="*/ 784111 w 2617974"/>
                      <a:gd name="connsiteY2" fmla="*/ 0 h 5357290"/>
                      <a:gd name="connsiteX3" fmla="*/ 0 w 2617974"/>
                      <a:gd name="connsiteY3" fmla="*/ 637062 h 5357290"/>
                      <a:gd name="connsiteX4" fmla="*/ 98014 w 2617974"/>
                      <a:gd name="connsiteY4" fmla="*/ 2626232 h 5357290"/>
                      <a:gd name="connsiteX5" fmla="*/ 506229 w 2617974"/>
                      <a:gd name="connsiteY5" fmla="*/ 2618328 h 5357290"/>
                      <a:gd name="connsiteX6" fmla="*/ 458942 w 2617974"/>
                      <a:gd name="connsiteY6" fmla="*/ 947017 h 5357290"/>
                      <a:gd name="connsiteX7" fmla="*/ 537487 w 2617974"/>
                      <a:gd name="connsiteY7" fmla="*/ 938273 h 5357290"/>
                      <a:gd name="connsiteX8" fmla="*/ 628349 w 2617974"/>
                      <a:gd name="connsiteY8" fmla="*/ 2743738 h 5357290"/>
                      <a:gd name="connsiteX9" fmla="*/ 674177 w 2617974"/>
                      <a:gd name="connsiteY9" fmla="*/ 5262475 h 5357290"/>
                      <a:gd name="connsiteX10" fmla="*/ 1078873 w 2617974"/>
                      <a:gd name="connsiteY10" fmla="*/ 5268268 h 5357290"/>
                      <a:gd name="connsiteX11" fmla="*/ 1259876 w 2617974"/>
                      <a:gd name="connsiteY11" fmla="*/ 2594089 h 5357290"/>
                      <a:gd name="connsiteX12" fmla="*/ 1358098 w 2617974"/>
                      <a:gd name="connsiteY12" fmla="*/ 2594089 h 5357290"/>
                      <a:gd name="connsiteX13" fmla="*/ 1551742 w 2617974"/>
                      <a:gd name="connsiteY13" fmla="*/ 5259840 h 5357290"/>
                      <a:gd name="connsiteX14" fmla="*/ 1956439 w 2617974"/>
                      <a:gd name="connsiteY14" fmla="*/ 5258261 h 5357290"/>
                      <a:gd name="connsiteX15" fmla="*/ 1989625 w 2617974"/>
                      <a:gd name="connsiteY15" fmla="*/ 2743738 h 5357290"/>
                      <a:gd name="connsiteX16" fmla="*/ 2086184 w 2617974"/>
                      <a:gd name="connsiteY16" fmla="*/ 926880 h 5357290"/>
                      <a:gd name="connsiteX17" fmla="*/ 2161881 w 2617974"/>
                      <a:gd name="connsiteY17" fmla="*/ 935622 h 5357290"/>
                      <a:gd name="connsiteX18" fmla="*/ 2111745 w 2617974"/>
                      <a:gd name="connsiteY18" fmla="*/ 2618328 h 5357290"/>
                      <a:gd name="connsiteX19" fmla="*/ 2519960 w 2617974"/>
                      <a:gd name="connsiteY19" fmla="*/ 2626232 h 5357290"/>
                      <a:gd name="connsiteX20" fmla="*/ 2617974 w 2617974"/>
                      <a:gd name="connsiteY20" fmla="*/ 637062 h 5357290"/>
                      <a:gd name="connsiteX21" fmla="*/ 1833863 w 2617974"/>
                      <a:gd name="connsiteY21" fmla="*/ 0 h 5357290"/>
                      <a:gd name="connsiteX0" fmla="*/ 1833863 w 2617974"/>
                      <a:gd name="connsiteY0" fmla="*/ 0 h 5361814"/>
                      <a:gd name="connsiteX1" fmla="*/ 1308987 w 2617974"/>
                      <a:gd name="connsiteY1" fmla="*/ 1124129 h 5361814"/>
                      <a:gd name="connsiteX2" fmla="*/ 784111 w 2617974"/>
                      <a:gd name="connsiteY2" fmla="*/ 0 h 5361814"/>
                      <a:gd name="connsiteX3" fmla="*/ 0 w 2617974"/>
                      <a:gd name="connsiteY3" fmla="*/ 637062 h 5361814"/>
                      <a:gd name="connsiteX4" fmla="*/ 98014 w 2617974"/>
                      <a:gd name="connsiteY4" fmla="*/ 2626232 h 5361814"/>
                      <a:gd name="connsiteX5" fmla="*/ 506229 w 2617974"/>
                      <a:gd name="connsiteY5" fmla="*/ 2618328 h 5361814"/>
                      <a:gd name="connsiteX6" fmla="*/ 458942 w 2617974"/>
                      <a:gd name="connsiteY6" fmla="*/ 947017 h 5361814"/>
                      <a:gd name="connsiteX7" fmla="*/ 537487 w 2617974"/>
                      <a:gd name="connsiteY7" fmla="*/ 938273 h 5361814"/>
                      <a:gd name="connsiteX8" fmla="*/ 628349 w 2617974"/>
                      <a:gd name="connsiteY8" fmla="*/ 2743738 h 5361814"/>
                      <a:gd name="connsiteX9" fmla="*/ 674177 w 2617974"/>
                      <a:gd name="connsiteY9" fmla="*/ 5262475 h 5361814"/>
                      <a:gd name="connsiteX10" fmla="*/ 1078873 w 2617974"/>
                      <a:gd name="connsiteY10" fmla="*/ 5268268 h 5361814"/>
                      <a:gd name="connsiteX11" fmla="*/ 1259876 w 2617974"/>
                      <a:gd name="connsiteY11" fmla="*/ 2594089 h 5361814"/>
                      <a:gd name="connsiteX12" fmla="*/ 1358098 w 2617974"/>
                      <a:gd name="connsiteY12" fmla="*/ 2594089 h 5361814"/>
                      <a:gd name="connsiteX13" fmla="*/ 1551742 w 2617974"/>
                      <a:gd name="connsiteY13" fmla="*/ 5259840 h 5361814"/>
                      <a:gd name="connsiteX14" fmla="*/ 1956439 w 2617974"/>
                      <a:gd name="connsiteY14" fmla="*/ 5258261 h 5361814"/>
                      <a:gd name="connsiteX15" fmla="*/ 1989625 w 2617974"/>
                      <a:gd name="connsiteY15" fmla="*/ 2743738 h 5361814"/>
                      <a:gd name="connsiteX16" fmla="*/ 2086184 w 2617974"/>
                      <a:gd name="connsiteY16" fmla="*/ 926880 h 5361814"/>
                      <a:gd name="connsiteX17" fmla="*/ 2161881 w 2617974"/>
                      <a:gd name="connsiteY17" fmla="*/ 935622 h 5361814"/>
                      <a:gd name="connsiteX18" fmla="*/ 2111745 w 2617974"/>
                      <a:gd name="connsiteY18" fmla="*/ 2618328 h 5361814"/>
                      <a:gd name="connsiteX19" fmla="*/ 2519960 w 2617974"/>
                      <a:gd name="connsiteY19" fmla="*/ 2626232 h 5361814"/>
                      <a:gd name="connsiteX20" fmla="*/ 2617974 w 2617974"/>
                      <a:gd name="connsiteY20" fmla="*/ 637062 h 5361814"/>
                      <a:gd name="connsiteX21" fmla="*/ 1833863 w 2617974"/>
                      <a:gd name="connsiteY21" fmla="*/ 0 h 5361814"/>
                      <a:gd name="connsiteX0" fmla="*/ 1833863 w 2617974"/>
                      <a:gd name="connsiteY0" fmla="*/ 0 h 5361814"/>
                      <a:gd name="connsiteX1" fmla="*/ 1308987 w 2617974"/>
                      <a:gd name="connsiteY1" fmla="*/ 1124129 h 5361814"/>
                      <a:gd name="connsiteX2" fmla="*/ 784111 w 2617974"/>
                      <a:gd name="connsiteY2" fmla="*/ 0 h 5361814"/>
                      <a:gd name="connsiteX3" fmla="*/ 0 w 2617974"/>
                      <a:gd name="connsiteY3" fmla="*/ 637062 h 5361814"/>
                      <a:gd name="connsiteX4" fmla="*/ 98014 w 2617974"/>
                      <a:gd name="connsiteY4" fmla="*/ 2626232 h 5361814"/>
                      <a:gd name="connsiteX5" fmla="*/ 506229 w 2617974"/>
                      <a:gd name="connsiteY5" fmla="*/ 2618328 h 5361814"/>
                      <a:gd name="connsiteX6" fmla="*/ 458942 w 2617974"/>
                      <a:gd name="connsiteY6" fmla="*/ 947017 h 5361814"/>
                      <a:gd name="connsiteX7" fmla="*/ 537487 w 2617974"/>
                      <a:gd name="connsiteY7" fmla="*/ 938273 h 5361814"/>
                      <a:gd name="connsiteX8" fmla="*/ 628349 w 2617974"/>
                      <a:gd name="connsiteY8" fmla="*/ 2743738 h 5361814"/>
                      <a:gd name="connsiteX9" fmla="*/ 674177 w 2617974"/>
                      <a:gd name="connsiteY9" fmla="*/ 5262475 h 5361814"/>
                      <a:gd name="connsiteX10" fmla="*/ 1078873 w 2617974"/>
                      <a:gd name="connsiteY10" fmla="*/ 5268268 h 5361814"/>
                      <a:gd name="connsiteX11" fmla="*/ 1259876 w 2617974"/>
                      <a:gd name="connsiteY11" fmla="*/ 2594089 h 5361814"/>
                      <a:gd name="connsiteX12" fmla="*/ 1358098 w 2617974"/>
                      <a:gd name="connsiteY12" fmla="*/ 2594089 h 5361814"/>
                      <a:gd name="connsiteX13" fmla="*/ 1551742 w 2617974"/>
                      <a:gd name="connsiteY13" fmla="*/ 5259840 h 5361814"/>
                      <a:gd name="connsiteX14" fmla="*/ 1960653 w 2617974"/>
                      <a:gd name="connsiteY14" fmla="*/ 5258261 h 5361814"/>
                      <a:gd name="connsiteX15" fmla="*/ 1989625 w 2617974"/>
                      <a:gd name="connsiteY15" fmla="*/ 2743738 h 5361814"/>
                      <a:gd name="connsiteX16" fmla="*/ 2086184 w 2617974"/>
                      <a:gd name="connsiteY16" fmla="*/ 926880 h 5361814"/>
                      <a:gd name="connsiteX17" fmla="*/ 2161881 w 2617974"/>
                      <a:gd name="connsiteY17" fmla="*/ 935622 h 5361814"/>
                      <a:gd name="connsiteX18" fmla="*/ 2111745 w 2617974"/>
                      <a:gd name="connsiteY18" fmla="*/ 2618328 h 5361814"/>
                      <a:gd name="connsiteX19" fmla="*/ 2519960 w 2617974"/>
                      <a:gd name="connsiteY19" fmla="*/ 2626232 h 5361814"/>
                      <a:gd name="connsiteX20" fmla="*/ 2617974 w 2617974"/>
                      <a:gd name="connsiteY20" fmla="*/ 637062 h 5361814"/>
                      <a:gd name="connsiteX21" fmla="*/ 1833863 w 2617974"/>
                      <a:gd name="connsiteY21" fmla="*/ 0 h 5361814"/>
                      <a:gd name="connsiteX0" fmla="*/ 1833863 w 2617974"/>
                      <a:gd name="connsiteY0" fmla="*/ 0 h 5361814"/>
                      <a:gd name="connsiteX1" fmla="*/ 1308987 w 2617974"/>
                      <a:gd name="connsiteY1" fmla="*/ 1124129 h 5361814"/>
                      <a:gd name="connsiteX2" fmla="*/ 784111 w 2617974"/>
                      <a:gd name="connsiteY2" fmla="*/ 0 h 5361814"/>
                      <a:gd name="connsiteX3" fmla="*/ 0 w 2617974"/>
                      <a:gd name="connsiteY3" fmla="*/ 637062 h 5361814"/>
                      <a:gd name="connsiteX4" fmla="*/ 98014 w 2617974"/>
                      <a:gd name="connsiteY4" fmla="*/ 2626232 h 5361814"/>
                      <a:gd name="connsiteX5" fmla="*/ 506229 w 2617974"/>
                      <a:gd name="connsiteY5" fmla="*/ 2618328 h 5361814"/>
                      <a:gd name="connsiteX6" fmla="*/ 458942 w 2617974"/>
                      <a:gd name="connsiteY6" fmla="*/ 947017 h 5361814"/>
                      <a:gd name="connsiteX7" fmla="*/ 537487 w 2617974"/>
                      <a:gd name="connsiteY7" fmla="*/ 938273 h 5361814"/>
                      <a:gd name="connsiteX8" fmla="*/ 628349 w 2617974"/>
                      <a:gd name="connsiteY8" fmla="*/ 2743738 h 5361814"/>
                      <a:gd name="connsiteX9" fmla="*/ 674177 w 2617974"/>
                      <a:gd name="connsiteY9" fmla="*/ 5262475 h 5361814"/>
                      <a:gd name="connsiteX10" fmla="*/ 1078873 w 2617974"/>
                      <a:gd name="connsiteY10" fmla="*/ 5268268 h 5361814"/>
                      <a:gd name="connsiteX11" fmla="*/ 1259876 w 2617974"/>
                      <a:gd name="connsiteY11" fmla="*/ 2594089 h 5361814"/>
                      <a:gd name="connsiteX12" fmla="*/ 1358098 w 2617974"/>
                      <a:gd name="connsiteY12" fmla="*/ 2594089 h 5361814"/>
                      <a:gd name="connsiteX13" fmla="*/ 1551742 w 2617974"/>
                      <a:gd name="connsiteY13" fmla="*/ 5259840 h 5361814"/>
                      <a:gd name="connsiteX14" fmla="*/ 1960653 w 2617974"/>
                      <a:gd name="connsiteY14" fmla="*/ 5258261 h 5361814"/>
                      <a:gd name="connsiteX15" fmla="*/ 1989625 w 2617974"/>
                      <a:gd name="connsiteY15" fmla="*/ 2743738 h 5361814"/>
                      <a:gd name="connsiteX16" fmla="*/ 2086184 w 2617974"/>
                      <a:gd name="connsiteY16" fmla="*/ 926880 h 5361814"/>
                      <a:gd name="connsiteX17" fmla="*/ 2161881 w 2617974"/>
                      <a:gd name="connsiteY17" fmla="*/ 935622 h 5361814"/>
                      <a:gd name="connsiteX18" fmla="*/ 2111745 w 2617974"/>
                      <a:gd name="connsiteY18" fmla="*/ 2618328 h 5361814"/>
                      <a:gd name="connsiteX19" fmla="*/ 2519960 w 2617974"/>
                      <a:gd name="connsiteY19" fmla="*/ 2626232 h 5361814"/>
                      <a:gd name="connsiteX20" fmla="*/ 2617974 w 2617974"/>
                      <a:gd name="connsiteY20" fmla="*/ 637062 h 5361814"/>
                      <a:gd name="connsiteX21" fmla="*/ 1833863 w 2617974"/>
                      <a:gd name="connsiteY21" fmla="*/ 0 h 5361814"/>
                      <a:gd name="connsiteX0" fmla="*/ 1833863 w 2617974"/>
                      <a:gd name="connsiteY0" fmla="*/ 0 h 5368366"/>
                      <a:gd name="connsiteX1" fmla="*/ 1308987 w 2617974"/>
                      <a:gd name="connsiteY1" fmla="*/ 1124129 h 5368366"/>
                      <a:gd name="connsiteX2" fmla="*/ 784111 w 2617974"/>
                      <a:gd name="connsiteY2" fmla="*/ 0 h 5368366"/>
                      <a:gd name="connsiteX3" fmla="*/ 0 w 2617974"/>
                      <a:gd name="connsiteY3" fmla="*/ 637062 h 5368366"/>
                      <a:gd name="connsiteX4" fmla="*/ 98014 w 2617974"/>
                      <a:gd name="connsiteY4" fmla="*/ 2626232 h 5368366"/>
                      <a:gd name="connsiteX5" fmla="*/ 506229 w 2617974"/>
                      <a:gd name="connsiteY5" fmla="*/ 2618328 h 5368366"/>
                      <a:gd name="connsiteX6" fmla="*/ 458942 w 2617974"/>
                      <a:gd name="connsiteY6" fmla="*/ 947017 h 5368366"/>
                      <a:gd name="connsiteX7" fmla="*/ 537487 w 2617974"/>
                      <a:gd name="connsiteY7" fmla="*/ 938273 h 5368366"/>
                      <a:gd name="connsiteX8" fmla="*/ 628349 w 2617974"/>
                      <a:gd name="connsiteY8" fmla="*/ 2743738 h 5368366"/>
                      <a:gd name="connsiteX9" fmla="*/ 674177 w 2617974"/>
                      <a:gd name="connsiteY9" fmla="*/ 5262475 h 5368366"/>
                      <a:gd name="connsiteX10" fmla="*/ 1078873 w 2617974"/>
                      <a:gd name="connsiteY10" fmla="*/ 5268268 h 5368366"/>
                      <a:gd name="connsiteX11" fmla="*/ 1259876 w 2617974"/>
                      <a:gd name="connsiteY11" fmla="*/ 2594089 h 5368366"/>
                      <a:gd name="connsiteX12" fmla="*/ 1358098 w 2617974"/>
                      <a:gd name="connsiteY12" fmla="*/ 2594089 h 5368366"/>
                      <a:gd name="connsiteX13" fmla="*/ 1551742 w 2617974"/>
                      <a:gd name="connsiteY13" fmla="*/ 5259840 h 5368366"/>
                      <a:gd name="connsiteX14" fmla="*/ 1960653 w 2617974"/>
                      <a:gd name="connsiteY14" fmla="*/ 5258261 h 5368366"/>
                      <a:gd name="connsiteX15" fmla="*/ 1989625 w 2617974"/>
                      <a:gd name="connsiteY15" fmla="*/ 2743738 h 5368366"/>
                      <a:gd name="connsiteX16" fmla="*/ 2086184 w 2617974"/>
                      <a:gd name="connsiteY16" fmla="*/ 926880 h 5368366"/>
                      <a:gd name="connsiteX17" fmla="*/ 2161881 w 2617974"/>
                      <a:gd name="connsiteY17" fmla="*/ 935622 h 5368366"/>
                      <a:gd name="connsiteX18" fmla="*/ 2111745 w 2617974"/>
                      <a:gd name="connsiteY18" fmla="*/ 2618328 h 5368366"/>
                      <a:gd name="connsiteX19" fmla="*/ 2519960 w 2617974"/>
                      <a:gd name="connsiteY19" fmla="*/ 2626232 h 5368366"/>
                      <a:gd name="connsiteX20" fmla="*/ 2617974 w 2617974"/>
                      <a:gd name="connsiteY20" fmla="*/ 637062 h 5368366"/>
                      <a:gd name="connsiteX21" fmla="*/ 1833863 w 2617974"/>
                      <a:gd name="connsiteY21" fmla="*/ 0 h 5368366"/>
                      <a:gd name="connsiteX0" fmla="*/ 1833863 w 2617974"/>
                      <a:gd name="connsiteY0" fmla="*/ 0 h 5368366"/>
                      <a:gd name="connsiteX1" fmla="*/ 1308987 w 2617974"/>
                      <a:gd name="connsiteY1" fmla="*/ 1124129 h 5368366"/>
                      <a:gd name="connsiteX2" fmla="*/ 784111 w 2617974"/>
                      <a:gd name="connsiteY2" fmla="*/ 0 h 5368366"/>
                      <a:gd name="connsiteX3" fmla="*/ 0 w 2617974"/>
                      <a:gd name="connsiteY3" fmla="*/ 637062 h 5368366"/>
                      <a:gd name="connsiteX4" fmla="*/ 98014 w 2617974"/>
                      <a:gd name="connsiteY4" fmla="*/ 2626232 h 5368366"/>
                      <a:gd name="connsiteX5" fmla="*/ 506229 w 2617974"/>
                      <a:gd name="connsiteY5" fmla="*/ 2618328 h 5368366"/>
                      <a:gd name="connsiteX6" fmla="*/ 458942 w 2617974"/>
                      <a:gd name="connsiteY6" fmla="*/ 947017 h 5368366"/>
                      <a:gd name="connsiteX7" fmla="*/ 537487 w 2617974"/>
                      <a:gd name="connsiteY7" fmla="*/ 938273 h 5368366"/>
                      <a:gd name="connsiteX8" fmla="*/ 628349 w 2617974"/>
                      <a:gd name="connsiteY8" fmla="*/ 2743738 h 5368366"/>
                      <a:gd name="connsiteX9" fmla="*/ 674177 w 2617974"/>
                      <a:gd name="connsiteY9" fmla="*/ 5262475 h 5368366"/>
                      <a:gd name="connsiteX10" fmla="*/ 1078873 w 2617974"/>
                      <a:gd name="connsiteY10" fmla="*/ 5268268 h 5368366"/>
                      <a:gd name="connsiteX11" fmla="*/ 1259876 w 2617974"/>
                      <a:gd name="connsiteY11" fmla="*/ 2594089 h 5368366"/>
                      <a:gd name="connsiteX12" fmla="*/ 1358098 w 2617974"/>
                      <a:gd name="connsiteY12" fmla="*/ 2594089 h 5368366"/>
                      <a:gd name="connsiteX13" fmla="*/ 1551742 w 2617974"/>
                      <a:gd name="connsiteY13" fmla="*/ 5259840 h 5368366"/>
                      <a:gd name="connsiteX14" fmla="*/ 1960653 w 2617974"/>
                      <a:gd name="connsiteY14" fmla="*/ 5258261 h 5368366"/>
                      <a:gd name="connsiteX15" fmla="*/ 1989625 w 2617974"/>
                      <a:gd name="connsiteY15" fmla="*/ 2743738 h 5368366"/>
                      <a:gd name="connsiteX16" fmla="*/ 2086184 w 2617974"/>
                      <a:gd name="connsiteY16" fmla="*/ 926880 h 5368366"/>
                      <a:gd name="connsiteX17" fmla="*/ 2161881 w 2617974"/>
                      <a:gd name="connsiteY17" fmla="*/ 935622 h 5368366"/>
                      <a:gd name="connsiteX18" fmla="*/ 2111745 w 2617974"/>
                      <a:gd name="connsiteY18" fmla="*/ 2618328 h 5368366"/>
                      <a:gd name="connsiteX19" fmla="*/ 2519960 w 2617974"/>
                      <a:gd name="connsiteY19" fmla="*/ 2626232 h 5368366"/>
                      <a:gd name="connsiteX20" fmla="*/ 2617974 w 2617974"/>
                      <a:gd name="connsiteY20" fmla="*/ 637062 h 5368366"/>
                      <a:gd name="connsiteX21" fmla="*/ 1833863 w 2617974"/>
                      <a:gd name="connsiteY21" fmla="*/ 0 h 5368366"/>
                      <a:gd name="connsiteX0" fmla="*/ 1833863 w 2617974"/>
                      <a:gd name="connsiteY0" fmla="*/ 0 h 5368366"/>
                      <a:gd name="connsiteX1" fmla="*/ 1308987 w 2617974"/>
                      <a:gd name="connsiteY1" fmla="*/ 1124129 h 5368366"/>
                      <a:gd name="connsiteX2" fmla="*/ 784111 w 2617974"/>
                      <a:gd name="connsiteY2" fmla="*/ 0 h 5368366"/>
                      <a:gd name="connsiteX3" fmla="*/ 0 w 2617974"/>
                      <a:gd name="connsiteY3" fmla="*/ 637062 h 5368366"/>
                      <a:gd name="connsiteX4" fmla="*/ 98014 w 2617974"/>
                      <a:gd name="connsiteY4" fmla="*/ 2626232 h 5368366"/>
                      <a:gd name="connsiteX5" fmla="*/ 506229 w 2617974"/>
                      <a:gd name="connsiteY5" fmla="*/ 2618328 h 5368366"/>
                      <a:gd name="connsiteX6" fmla="*/ 458942 w 2617974"/>
                      <a:gd name="connsiteY6" fmla="*/ 947017 h 5368366"/>
                      <a:gd name="connsiteX7" fmla="*/ 537487 w 2617974"/>
                      <a:gd name="connsiteY7" fmla="*/ 938273 h 5368366"/>
                      <a:gd name="connsiteX8" fmla="*/ 628349 w 2617974"/>
                      <a:gd name="connsiteY8" fmla="*/ 2743738 h 5368366"/>
                      <a:gd name="connsiteX9" fmla="*/ 674177 w 2617974"/>
                      <a:gd name="connsiteY9" fmla="*/ 5262475 h 5368366"/>
                      <a:gd name="connsiteX10" fmla="*/ 1078873 w 2617974"/>
                      <a:gd name="connsiteY10" fmla="*/ 5268268 h 5368366"/>
                      <a:gd name="connsiteX11" fmla="*/ 1259876 w 2617974"/>
                      <a:gd name="connsiteY11" fmla="*/ 2594089 h 5368366"/>
                      <a:gd name="connsiteX12" fmla="*/ 1358098 w 2617974"/>
                      <a:gd name="connsiteY12" fmla="*/ 2594089 h 5368366"/>
                      <a:gd name="connsiteX13" fmla="*/ 1551742 w 2617974"/>
                      <a:gd name="connsiteY13" fmla="*/ 5259840 h 5368366"/>
                      <a:gd name="connsiteX14" fmla="*/ 1970080 w 2617974"/>
                      <a:gd name="connsiteY14" fmla="*/ 5258261 h 5368366"/>
                      <a:gd name="connsiteX15" fmla="*/ 1989625 w 2617974"/>
                      <a:gd name="connsiteY15" fmla="*/ 2743738 h 5368366"/>
                      <a:gd name="connsiteX16" fmla="*/ 2086184 w 2617974"/>
                      <a:gd name="connsiteY16" fmla="*/ 926880 h 5368366"/>
                      <a:gd name="connsiteX17" fmla="*/ 2161881 w 2617974"/>
                      <a:gd name="connsiteY17" fmla="*/ 935622 h 5368366"/>
                      <a:gd name="connsiteX18" fmla="*/ 2111745 w 2617974"/>
                      <a:gd name="connsiteY18" fmla="*/ 2618328 h 5368366"/>
                      <a:gd name="connsiteX19" fmla="*/ 2519960 w 2617974"/>
                      <a:gd name="connsiteY19" fmla="*/ 2626232 h 5368366"/>
                      <a:gd name="connsiteX20" fmla="*/ 2617974 w 2617974"/>
                      <a:gd name="connsiteY20" fmla="*/ 637062 h 5368366"/>
                      <a:gd name="connsiteX21" fmla="*/ 1833863 w 2617974"/>
                      <a:gd name="connsiteY21" fmla="*/ 0 h 5368366"/>
                      <a:gd name="connsiteX0" fmla="*/ 1833863 w 2617974"/>
                      <a:gd name="connsiteY0" fmla="*/ 0 h 5364140"/>
                      <a:gd name="connsiteX1" fmla="*/ 1308987 w 2617974"/>
                      <a:gd name="connsiteY1" fmla="*/ 1124129 h 5364140"/>
                      <a:gd name="connsiteX2" fmla="*/ 784111 w 2617974"/>
                      <a:gd name="connsiteY2" fmla="*/ 0 h 5364140"/>
                      <a:gd name="connsiteX3" fmla="*/ 0 w 2617974"/>
                      <a:gd name="connsiteY3" fmla="*/ 637062 h 5364140"/>
                      <a:gd name="connsiteX4" fmla="*/ 98014 w 2617974"/>
                      <a:gd name="connsiteY4" fmla="*/ 2626232 h 5364140"/>
                      <a:gd name="connsiteX5" fmla="*/ 506229 w 2617974"/>
                      <a:gd name="connsiteY5" fmla="*/ 2618328 h 5364140"/>
                      <a:gd name="connsiteX6" fmla="*/ 458942 w 2617974"/>
                      <a:gd name="connsiteY6" fmla="*/ 947017 h 5364140"/>
                      <a:gd name="connsiteX7" fmla="*/ 537487 w 2617974"/>
                      <a:gd name="connsiteY7" fmla="*/ 938273 h 5364140"/>
                      <a:gd name="connsiteX8" fmla="*/ 628349 w 2617974"/>
                      <a:gd name="connsiteY8" fmla="*/ 2743738 h 5364140"/>
                      <a:gd name="connsiteX9" fmla="*/ 660036 w 2617974"/>
                      <a:gd name="connsiteY9" fmla="*/ 5253048 h 5364140"/>
                      <a:gd name="connsiteX10" fmla="*/ 1078873 w 2617974"/>
                      <a:gd name="connsiteY10" fmla="*/ 5268268 h 5364140"/>
                      <a:gd name="connsiteX11" fmla="*/ 1259876 w 2617974"/>
                      <a:gd name="connsiteY11" fmla="*/ 2594089 h 5364140"/>
                      <a:gd name="connsiteX12" fmla="*/ 1358098 w 2617974"/>
                      <a:gd name="connsiteY12" fmla="*/ 2594089 h 5364140"/>
                      <a:gd name="connsiteX13" fmla="*/ 1551742 w 2617974"/>
                      <a:gd name="connsiteY13" fmla="*/ 5259840 h 5364140"/>
                      <a:gd name="connsiteX14" fmla="*/ 1970080 w 2617974"/>
                      <a:gd name="connsiteY14" fmla="*/ 5258261 h 5364140"/>
                      <a:gd name="connsiteX15" fmla="*/ 1989625 w 2617974"/>
                      <a:gd name="connsiteY15" fmla="*/ 2743738 h 5364140"/>
                      <a:gd name="connsiteX16" fmla="*/ 2086184 w 2617974"/>
                      <a:gd name="connsiteY16" fmla="*/ 926880 h 5364140"/>
                      <a:gd name="connsiteX17" fmla="*/ 2161881 w 2617974"/>
                      <a:gd name="connsiteY17" fmla="*/ 935622 h 5364140"/>
                      <a:gd name="connsiteX18" fmla="*/ 2111745 w 2617974"/>
                      <a:gd name="connsiteY18" fmla="*/ 2618328 h 5364140"/>
                      <a:gd name="connsiteX19" fmla="*/ 2519960 w 2617974"/>
                      <a:gd name="connsiteY19" fmla="*/ 2626232 h 5364140"/>
                      <a:gd name="connsiteX20" fmla="*/ 2617974 w 2617974"/>
                      <a:gd name="connsiteY20" fmla="*/ 637062 h 5364140"/>
                      <a:gd name="connsiteX21" fmla="*/ 1833863 w 2617974"/>
                      <a:gd name="connsiteY21" fmla="*/ 0 h 5364140"/>
                      <a:gd name="connsiteX0" fmla="*/ 1833863 w 2617974"/>
                      <a:gd name="connsiteY0" fmla="*/ 0 h 5364140"/>
                      <a:gd name="connsiteX1" fmla="*/ 1308987 w 2617974"/>
                      <a:gd name="connsiteY1" fmla="*/ 1124129 h 5364140"/>
                      <a:gd name="connsiteX2" fmla="*/ 784111 w 2617974"/>
                      <a:gd name="connsiteY2" fmla="*/ 0 h 5364140"/>
                      <a:gd name="connsiteX3" fmla="*/ 0 w 2617974"/>
                      <a:gd name="connsiteY3" fmla="*/ 637062 h 5364140"/>
                      <a:gd name="connsiteX4" fmla="*/ 98014 w 2617974"/>
                      <a:gd name="connsiteY4" fmla="*/ 2626232 h 5364140"/>
                      <a:gd name="connsiteX5" fmla="*/ 506229 w 2617974"/>
                      <a:gd name="connsiteY5" fmla="*/ 2618328 h 5364140"/>
                      <a:gd name="connsiteX6" fmla="*/ 458942 w 2617974"/>
                      <a:gd name="connsiteY6" fmla="*/ 947017 h 5364140"/>
                      <a:gd name="connsiteX7" fmla="*/ 537487 w 2617974"/>
                      <a:gd name="connsiteY7" fmla="*/ 938273 h 5364140"/>
                      <a:gd name="connsiteX8" fmla="*/ 628349 w 2617974"/>
                      <a:gd name="connsiteY8" fmla="*/ 2743738 h 5364140"/>
                      <a:gd name="connsiteX9" fmla="*/ 660036 w 2617974"/>
                      <a:gd name="connsiteY9" fmla="*/ 5253048 h 5364140"/>
                      <a:gd name="connsiteX10" fmla="*/ 1078873 w 2617974"/>
                      <a:gd name="connsiteY10" fmla="*/ 5268268 h 5364140"/>
                      <a:gd name="connsiteX11" fmla="*/ 1259876 w 2617974"/>
                      <a:gd name="connsiteY11" fmla="*/ 2594089 h 5364140"/>
                      <a:gd name="connsiteX12" fmla="*/ 1358098 w 2617974"/>
                      <a:gd name="connsiteY12" fmla="*/ 2594089 h 5364140"/>
                      <a:gd name="connsiteX13" fmla="*/ 1551742 w 2617974"/>
                      <a:gd name="connsiteY13" fmla="*/ 5259840 h 5364140"/>
                      <a:gd name="connsiteX14" fmla="*/ 1970080 w 2617974"/>
                      <a:gd name="connsiteY14" fmla="*/ 5258261 h 5364140"/>
                      <a:gd name="connsiteX15" fmla="*/ 1989625 w 2617974"/>
                      <a:gd name="connsiteY15" fmla="*/ 2743738 h 5364140"/>
                      <a:gd name="connsiteX16" fmla="*/ 2086184 w 2617974"/>
                      <a:gd name="connsiteY16" fmla="*/ 926880 h 5364140"/>
                      <a:gd name="connsiteX17" fmla="*/ 2161881 w 2617974"/>
                      <a:gd name="connsiteY17" fmla="*/ 935622 h 5364140"/>
                      <a:gd name="connsiteX18" fmla="*/ 2111745 w 2617974"/>
                      <a:gd name="connsiteY18" fmla="*/ 2618328 h 5364140"/>
                      <a:gd name="connsiteX19" fmla="*/ 2519960 w 2617974"/>
                      <a:gd name="connsiteY19" fmla="*/ 2626232 h 5364140"/>
                      <a:gd name="connsiteX20" fmla="*/ 2617974 w 2617974"/>
                      <a:gd name="connsiteY20" fmla="*/ 637062 h 5364140"/>
                      <a:gd name="connsiteX21" fmla="*/ 1833863 w 2617974"/>
                      <a:gd name="connsiteY21" fmla="*/ 0 h 5364140"/>
                      <a:gd name="connsiteX0" fmla="*/ 1833863 w 2617974"/>
                      <a:gd name="connsiteY0" fmla="*/ 0 h 5364140"/>
                      <a:gd name="connsiteX1" fmla="*/ 1308987 w 2617974"/>
                      <a:gd name="connsiteY1" fmla="*/ 1124129 h 5364140"/>
                      <a:gd name="connsiteX2" fmla="*/ 784111 w 2617974"/>
                      <a:gd name="connsiteY2" fmla="*/ 0 h 5364140"/>
                      <a:gd name="connsiteX3" fmla="*/ 0 w 2617974"/>
                      <a:gd name="connsiteY3" fmla="*/ 637062 h 5364140"/>
                      <a:gd name="connsiteX4" fmla="*/ 98014 w 2617974"/>
                      <a:gd name="connsiteY4" fmla="*/ 2626232 h 5364140"/>
                      <a:gd name="connsiteX5" fmla="*/ 506229 w 2617974"/>
                      <a:gd name="connsiteY5" fmla="*/ 2618328 h 5364140"/>
                      <a:gd name="connsiteX6" fmla="*/ 458942 w 2617974"/>
                      <a:gd name="connsiteY6" fmla="*/ 947017 h 5364140"/>
                      <a:gd name="connsiteX7" fmla="*/ 537487 w 2617974"/>
                      <a:gd name="connsiteY7" fmla="*/ 938273 h 5364140"/>
                      <a:gd name="connsiteX8" fmla="*/ 628349 w 2617974"/>
                      <a:gd name="connsiteY8" fmla="*/ 2743738 h 5364140"/>
                      <a:gd name="connsiteX9" fmla="*/ 660036 w 2617974"/>
                      <a:gd name="connsiteY9" fmla="*/ 5253048 h 5364140"/>
                      <a:gd name="connsiteX10" fmla="*/ 1078873 w 2617974"/>
                      <a:gd name="connsiteY10" fmla="*/ 5268268 h 5364140"/>
                      <a:gd name="connsiteX11" fmla="*/ 1259876 w 2617974"/>
                      <a:gd name="connsiteY11" fmla="*/ 2594089 h 5364140"/>
                      <a:gd name="connsiteX12" fmla="*/ 1358098 w 2617974"/>
                      <a:gd name="connsiteY12" fmla="*/ 2594089 h 5364140"/>
                      <a:gd name="connsiteX13" fmla="*/ 1551742 w 2617974"/>
                      <a:gd name="connsiteY13" fmla="*/ 5259840 h 5364140"/>
                      <a:gd name="connsiteX14" fmla="*/ 1970080 w 2617974"/>
                      <a:gd name="connsiteY14" fmla="*/ 5258261 h 5364140"/>
                      <a:gd name="connsiteX15" fmla="*/ 1989625 w 2617974"/>
                      <a:gd name="connsiteY15" fmla="*/ 2743738 h 5364140"/>
                      <a:gd name="connsiteX16" fmla="*/ 2086184 w 2617974"/>
                      <a:gd name="connsiteY16" fmla="*/ 926880 h 5364140"/>
                      <a:gd name="connsiteX17" fmla="*/ 2161881 w 2617974"/>
                      <a:gd name="connsiteY17" fmla="*/ 935622 h 5364140"/>
                      <a:gd name="connsiteX18" fmla="*/ 2111745 w 2617974"/>
                      <a:gd name="connsiteY18" fmla="*/ 2618328 h 5364140"/>
                      <a:gd name="connsiteX19" fmla="*/ 2519960 w 2617974"/>
                      <a:gd name="connsiteY19" fmla="*/ 2626232 h 5364140"/>
                      <a:gd name="connsiteX20" fmla="*/ 2617974 w 2617974"/>
                      <a:gd name="connsiteY20" fmla="*/ 637062 h 5364140"/>
                      <a:gd name="connsiteX21" fmla="*/ 1833863 w 2617974"/>
                      <a:gd name="connsiteY21" fmla="*/ 0 h 5364140"/>
                      <a:gd name="connsiteX0" fmla="*/ 1833863 w 2617974"/>
                      <a:gd name="connsiteY0" fmla="*/ 0 h 5365753"/>
                      <a:gd name="connsiteX1" fmla="*/ 1308987 w 2617974"/>
                      <a:gd name="connsiteY1" fmla="*/ 1124129 h 5365753"/>
                      <a:gd name="connsiteX2" fmla="*/ 784111 w 2617974"/>
                      <a:gd name="connsiteY2" fmla="*/ 0 h 5365753"/>
                      <a:gd name="connsiteX3" fmla="*/ 0 w 2617974"/>
                      <a:gd name="connsiteY3" fmla="*/ 637062 h 5365753"/>
                      <a:gd name="connsiteX4" fmla="*/ 98014 w 2617974"/>
                      <a:gd name="connsiteY4" fmla="*/ 2626232 h 5365753"/>
                      <a:gd name="connsiteX5" fmla="*/ 506229 w 2617974"/>
                      <a:gd name="connsiteY5" fmla="*/ 2618328 h 5365753"/>
                      <a:gd name="connsiteX6" fmla="*/ 458942 w 2617974"/>
                      <a:gd name="connsiteY6" fmla="*/ 947017 h 5365753"/>
                      <a:gd name="connsiteX7" fmla="*/ 537487 w 2617974"/>
                      <a:gd name="connsiteY7" fmla="*/ 938273 h 5365753"/>
                      <a:gd name="connsiteX8" fmla="*/ 628349 w 2617974"/>
                      <a:gd name="connsiteY8" fmla="*/ 2743738 h 5365753"/>
                      <a:gd name="connsiteX9" fmla="*/ 660036 w 2617974"/>
                      <a:gd name="connsiteY9" fmla="*/ 5253048 h 5365753"/>
                      <a:gd name="connsiteX10" fmla="*/ 1078873 w 2617974"/>
                      <a:gd name="connsiteY10" fmla="*/ 5268268 h 5365753"/>
                      <a:gd name="connsiteX11" fmla="*/ 1259876 w 2617974"/>
                      <a:gd name="connsiteY11" fmla="*/ 2594089 h 5365753"/>
                      <a:gd name="connsiteX12" fmla="*/ 1358098 w 2617974"/>
                      <a:gd name="connsiteY12" fmla="*/ 2594089 h 5365753"/>
                      <a:gd name="connsiteX13" fmla="*/ 1551742 w 2617974"/>
                      <a:gd name="connsiteY13" fmla="*/ 5259840 h 5365753"/>
                      <a:gd name="connsiteX14" fmla="*/ 1970080 w 2617974"/>
                      <a:gd name="connsiteY14" fmla="*/ 5258261 h 5365753"/>
                      <a:gd name="connsiteX15" fmla="*/ 1989625 w 2617974"/>
                      <a:gd name="connsiteY15" fmla="*/ 2743738 h 5365753"/>
                      <a:gd name="connsiteX16" fmla="*/ 2086184 w 2617974"/>
                      <a:gd name="connsiteY16" fmla="*/ 926880 h 5365753"/>
                      <a:gd name="connsiteX17" fmla="*/ 2161881 w 2617974"/>
                      <a:gd name="connsiteY17" fmla="*/ 935622 h 5365753"/>
                      <a:gd name="connsiteX18" fmla="*/ 2111745 w 2617974"/>
                      <a:gd name="connsiteY18" fmla="*/ 2618328 h 5365753"/>
                      <a:gd name="connsiteX19" fmla="*/ 2519960 w 2617974"/>
                      <a:gd name="connsiteY19" fmla="*/ 2626232 h 5365753"/>
                      <a:gd name="connsiteX20" fmla="*/ 2617974 w 2617974"/>
                      <a:gd name="connsiteY20" fmla="*/ 637062 h 5365753"/>
                      <a:gd name="connsiteX21" fmla="*/ 1833863 w 2617974"/>
                      <a:gd name="connsiteY21" fmla="*/ 0 h 5365753"/>
                      <a:gd name="connsiteX0" fmla="*/ 1833863 w 2617974"/>
                      <a:gd name="connsiteY0" fmla="*/ 0 h 5365753"/>
                      <a:gd name="connsiteX1" fmla="*/ 1308987 w 2617974"/>
                      <a:gd name="connsiteY1" fmla="*/ 1124129 h 5365753"/>
                      <a:gd name="connsiteX2" fmla="*/ 784111 w 2617974"/>
                      <a:gd name="connsiteY2" fmla="*/ 0 h 5365753"/>
                      <a:gd name="connsiteX3" fmla="*/ 0 w 2617974"/>
                      <a:gd name="connsiteY3" fmla="*/ 637062 h 5365753"/>
                      <a:gd name="connsiteX4" fmla="*/ 98014 w 2617974"/>
                      <a:gd name="connsiteY4" fmla="*/ 2626232 h 5365753"/>
                      <a:gd name="connsiteX5" fmla="*/ 506229 w 2617974"/>
                      <a:gd name="connsiteY5" fmla="*/ 2618328 h 5365753"/>
                      <a:gd name="connsiteX6" fmla="*/ 458942 w 2617974"/>
                      <a:gd name="connsiteY6" fmla="*/ 947017 h 5365753"/>
                      <a:gd name="connsiteX7" fmla="*/ 537487 w 2617974"/>
                      <a:gd name="connsiteY7" fmla="*/ 938273 h 5365753"/>
                      <a:gd name="connsiteX8" fmla="*/ 628349 w 2617974"/>
                      <a:gd name="connsiteY8" fmla="*/ 2743738 h 5365753"/>
                      <a:gd name="connsiteX9" fmla="*/ 660036 w 2617974"/>
                      <a:gd name="connsiteY9" fmla="*/ 5253048 h 5365753"/>
                      <a:gd name="connsiteX10" fmla="*/ 1078873 w 2617974"/>
                      <a:gd name="connsiteY10" fmla="*/ 5268268 h 5365753"/>
                      <a:gd name="connsiteX11" fmla="*/ 1259876 w 2617974"/>
                      <a:gd name="connsiteY11" fmla="*/ 2594089 h 5365753"/>
                      <a:gd name="connsiteX12" fmla="*/ 1358098 w 2617974"/>
                      <a:gd name="connsiteY12" fmla="*/ 2594089 h 5365753"/>
                      <a:gd name="connsiteX13" fmla="*/ 1551742 w 2617974"/>
                      <a:gd name="connsiteY13" fmla="*/ 5259840 h 5365753"/>
                      <a:gd name="connsiteX14" fmla="*/ 1970080 w 2617974"/>
                      <a:gd name="connsiteY14" fmla="*/ 5258261 h 5365753"/>
                      <a:gd name="connsiteX15" fmla="*/ 1989625 w 2617974"/>
                      <a:gd name="connsiteY15" fmla="*/ 2743738 h 5365753"/>
                      <a:gd name="connsiteX16" fmla="*/ 2086184 w 2617974"/>
                      <a:gd name="connsiteY16" fmla="*/ 926880 h 5365753"/>
                      <a:gd name="connsiteX17" fmla="*/ 2161881 w 2617974"/>
                      <a:gd name="connsiteY17" fmla="*/ 935622 h 5365753"/>
                      <a:gd name="connsiteX18" fmla="*/ 2111745 w 2617974"/>
                      <a:gd name="connsiteY18" fmla="*/ 2618328 h 5365753"/>
                      <a:gd name="connsiteX19" fmla="*/ 2519960 w 2617974"/>
                      <a:gd name="connsiteY19" fmla="*/ 2626232 h 5365753"/>
                      <a:gd name="connsiteX20" fmla="*/ 2617974 w 2617974"/>
                      <a:gd name="connsiteY20" fmla="*/ 637062 h 5365753"/>
                      <a:gd name="connsiteX21" fmla="*/ 1833863 w 2617974"/>
                      <a:gd name="connsiteY21" fmla="*/ 0 h 5365753"/>
                      <a:gd name="connsiteX0" fmla="*/ 1833863 w 2617974"/>
                      <a:gd name="connsiteY0" fmla="*/ 0 h 5365753"/>
                      <a:gd name="connsiteX1" fmla="*/ 1308987 w 2617974"/>
                      <a:gd name="connsiteY1" fmla="*/ 1124129 h 5365753"/>
                      <a:gd name="connsiteX2" fmla="*/ 784111 w 2617974"/>
                      <a:gd name="connsiteY2" fmla="*/ 0 h 5365753"/>
                      <a:gd name="connsiteX3" fmla="*/ 0 w 2617974"/>
                      <a:gd name="connsiteY3" fmla="*/ 637062 h 5365753"/>
                      <a:gd name="connsiteX4" fmla="*/ 98014 w 2617974"/>
                      <a:gd name="connsiteY4" fmla="*/ 2626232 h 5365753"/>
                      <a:gd name="connsiteX5" fmla="*/ 506229 w 2617974"/>
                      <a:gd name="connsiteY5" fmla="*/ 2618328 h 5365753"/>
                      <a:gd name="connsiteX6" fmla="*/ 458942 w 2617974"/>
                      <a:gd name="connsiteY6" fmla="*/ 947017 h 5365753"/>
                      <a:gd name="connsiteX7" fmla="*/ 537487 w 2617974"/>
                      <a:gd name="connsiteY7" fmla="*/ 938273 h 5365753"/>
                      <a:gd name="connsiteX8" fmla="*/ 628349 w 2617974"/>
                      <a:gd name="connsiteY8" fmla="*/ 2743738 h 5365753"/>
                      <a:gd name="connsiteX9" fmla="*/ 660036 w 2617974"/>
                      <a:gd name="connsiteY9" fmla="*/ 5253048 h 5365753"/>
                      <a:gd name="connsiteX10" fmla="*/ 1078873 w 2617974"/>
                      <a:gd name="connsiteY10" fmla="*/ 5268268 h 5365753"/>
                      <a:gd name="connsiteX11" fmla="*/ 1259876 w 2617974"/>
                      <a:gd name="connsiteY11" fmla="*/ 2594089 h 5365753"/>
                      <a:gd name="connsiteX12" fmla="*/ 1358098 w 2617974"/>
                      <a:gd name="connsiteY12" fmla="*/ 2594089 h 5365753"/>
                      <a:gd name="connsiteX13" fmla="*/ 1551742 w 2617974"/>
                      <a:gd name="connsiteY13" fmla="*/ 5259840 h 5365753"/>
                      <a:gd name="connsiteX14" fmla="*/ 1970080 w 2617974"/>
                      <a:gd name="connsiteY14" fmla="*/ 5258261 h 5365753"/>
                      <a:gd name="connsiteX15" fmla="*/ 1989625 w 2617974"/>
                      <a:gd name="connsiteY15" fmla="*/ 2743738 h 5365753"/>
                      <a:gd name="connsiteX16" fmla="*/ 2086184 w 2617974"/>
                      <a:gd name="connsiteY16" fmla="*/ 926880 h 5365753"/>
                      <a:gd name="connsiteX17" fmla="*/ 2161881 w 2617974"/>
                      <a:gd name="connsiteY17" fmla="*/ 935622 h 5365753"/>
                      <a:gd name="connsiteX18" fmla="*/ 2111745 w 2617974"/>
                      <a:gd name="connsiteY18" fmla="*/ 2618328 h 5365753"/>
                      <a:gd name="connsiteX19" fmla="*/ 2519960 w 2617974"/>
                      <a:gd name="connsiteY19" fmla="*/ 2626232 h 5365753"/>
                      <a:gd name="connsiteX20" fmla="*/ 2617974 w 2617974"/>
                      <a:gd name="connsiteY20" fmla="*/ 637062 h 5365753"/>
                      <a:gd name="connsiteX21" fmla="*/ 1833863 w 2617974"/>
                      <a:gd name="connsiteY21" fmla="*/ 0 h 536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7974" h="5365753">
                        <a:moveTo>
                          <a:pt x="1833863" y="0"/>
                        </a:moveTo>
                        <a:lnTo>
                          <a:pt x="1308987" y="1124129"/>
                        </a:lnTo>
                        <a:lnTo>
                          <a:pt x="784111" y="0"/>
                        </a:lnTo>
                        <a:cubicBezTo>
                          <a:pt x="223578" y="14227"/>
                          <a:pt x="10066" y="227635"/>
                          <a:pt x="0" y="637062"/>
                        </a:cubicBezTo>
                        <a:cubicBezTo>
                          <a:pt x="35497" y="1236711"/>
                          <a:pt x="62517" y="2025002"/>
                          <a:pt x="98014" y="2626232"/>
                        </a:cubicBezTo>
                        <a:cubicBezTo>
                          <a:pt x="140663" y="2804335"/>
                          <a:pt x="483712" y="2751642"/>
                          <a:pt x="506229" y="2618328"/>
                        </a:cubicBezTo>
                        <a:cubicBezTo>
                          <a:pt x="488480" y="2084545"/>
                          <a:pt x="476690" y="1480273"/>
                          <a:pt x="458942" y="947017"/>
                        </a:cubicBezTo>
                        <a:cubicBezTo>
                          <a:pt x="463844" y="861407"/>
                          <a:pt x="541929" y="875026"/>
                          <a:pt x="537487" y="938273"/>
                        </a:cubicBezTo>
                        <a:cubicBezTo>
                          <a:pt x="567686" y="1513683"/>
                          <a:pt x="598150" y="2168327"/>
                          <a:pt x="628349" y="2743738"/>
                        </a:cubicBezTo>
                        <a:cubicBezTo>
                          <a:pt x="632057" y="3583141"/>
                          <a:pt x="651613" y="4413645"/>
                          <a:pt x="660036" y="5253048"/>
                        </a:cubicBezTo>
                        <a:cubicBezTo>
                          <a:pt x="689090" y="5386107"/>
                          <a:pt x="1036677" y="5413821"/>
                          <a:pt x="1078873" y="5268268"/>
                        </a:cubicBezTo>
                        <a:cubicBezTo>
                          <a:pt x="1135033" y="4379333"/>
                          <a:pt x="1203717" y="3483551"/>
                          <a:pt x="1259876" y="2594089"/>
                        </a:cubicBezTo>
                        <a:cubicBezTo>
                          <a:pt x="1275183" y="2523653"/>
                          <a:pt x="1357080" y="2547466"/>
                          <a:pt x="1358098" y="2594089"/>
                        </a:cubicBezTo>
                        <a:cubicBezTo>
                          <a:pt x="1414257" y="3483551"/>
                          <a:pt x="1487155" y="4370905"/>
                          <a:pt x="1551742" y="5259840"/>
                        </a:cubicBezTo>
                        <a:cubicBezTo>
                          <a:pt x="1598150" y="5402584"/>
                          <a:pt x="1943927" y="5385203"/>
                          <a:pt x="1970080" y="5258261"/>
                        </a:cubicBezTo>
                        <a:cubicBezTo>
                          <a:pt x="1973789" y="4418858"/>
                          <a:pt x="1985917" y="3583141"/>
                          <a:pt x="1989625" y="2743738"/>
                        </a:cubicBezTo>
                        <a:cubicBezTo>
                          <a:pt x="2019824" y="2168327"/>
                          <a:pt x="2055985" y="1502290"/>
                          <a:pt x="2086184" y="926880"/>
                        </a:cubicBezTo>
                        <a:cubicBezTo>
                          <a:pt x="2101682" y="872178"/>
                          <a:pt x="2167933" y="878499"/>
                          <a:pt x="2161881" y="935622"/>
                        </a:cubicBezTo>
                        <a:cubicBezTo>
                          <a:pt x="2144133" y="1468878"/>
                          <a:pt x="2129494" y="2084545"/>
                          <a:pt x="2111745" y="2618328"/>
                        </a:cubicBezTo>
                        <a:cubicBezTo>
                          <a:pt x="2134262" y="2751642"/>
                          <a:pt x="2477311" y="2804335"/>
                          <a:pt x="2519960" y="2626232"/>
                        </a:cubicBezTo>
                        <a:cubicBezTo>
                          <a:pt x="2555457" y="2025002"/>
                          <a:pt x="2582477" y="1236711"/>
                          <a:pt x="2617974" y="637062"/>
                        </a:cubicBezTo>
                        <a:cubicBezTo>
                          <a:pt x="2607908" y="227635"/>
                          <a:pt x="2394396" y="14227"/>
                          <a:pt x="1833863" y="0"/>
                        </a:cubicBez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noAutofit/>
                  </a:bodyPr>
                  <a:lstStyle/>
                  <a:p>
                    <a:endParaRPr lang="en-US" kern="0">
                      <a:solidFill>
                        <a:prstClr val="black"/>
                      </a:solidFill>
                    </a:endParaRPr>
                  </a:p>
                </p:txBody>
              </p:sp>
              <p:grpSp>
                <p:nvGrpSpPr>
                  <p:cNvPr id="362" name="Group 361"/>
                  <p:cNvGrpSpPr/>
                  <p:nvPr/>
                </p:nvGrpSpPr>
                <p:grpSpPr>
                  <a:xfrm>
                    <a:off x="7308788" y="1922306"/>
                    <a:ext cx="144282" cy="353375"/>
                    <a:chOff x="7308788" y="1922306"/>
                    <a:chExt cx="144282" cy="353375"/>
                  </a:xfrm>
                  <a:grpFill/>
                </p:grpSpPr>
                <p:sp>
                  <p:nvSpPr>
                    <p:cNvPr id="363" name="Oval 362"/>
                    <p:cNvSpPr/>
                    <p:nvPr/>
                  </p:nvSpPr>
                  <p:spPr>
                    <a:xfrm>
                      <a:off x="7308788" y="1922306"/>
                      <a:ext cx="144282" cy="192374"/>
                    </a:xfrm>
                    <a:prstGeom prst="ellipse">
                      <a:avLst/>
                    </a:prstGeom>
                    <a:grpFill/>
                    <a:ln w="12700" cap="flat" cmpd="sng" algn="ctr">
                      <a:noFill/>
                      <a:prstDash val="solid"/>
                      <a:miter lim="800000"/>
                    </a:ln>
                    <a:effectLst/>
                  </p:spPr>
                  <p:txBody>
                    <a:bodyPr rtlCol="0" anchor="ctr"/>
                    <a:lstStyle/>
                    <a:p>
                      <a:pPr algn="ctr"/>
                      <a:endParaRPr lang="en-US" kern="0">
                        <a:solidFill>
                          <a:prstClr val="white"/>
                        </a:solidFill>
                      </a:endParaRPr>
                    </a:p>
                  </p:txBody>
                </p:sp>
                <p:grpSp>
                  <p:nvGrpSpPr>
                    <p:cNvPr id="364" name="Group 363"/>
                    <p:cNvGrpSpPr/>
                    <p:nvPr/>
                  </p:nvGrpSpPr>
                  <p:grpSpPr>
                    <a:xfrm>
                      <a:off x="7344249" y="2124071"/>
                      <a:ext cx="73360" cy="151610"/>
                      <a:chOff x="3582412" y="2220074"/>
                      <a:chExt cx="70325" cy="145340"/>
                    </a:xfrm>
                    <a:grpFill/>
                  </p:grpSpPr>
                  <p:sp>
                    <p:nvSpPr>
                      <p:cNvPr id="365" name="Freeform 78"/>
                      <p:cNvSpPr>
                        <a:spLocks/>
                      </p:cNvSpPr>
                      <p:nvPr/>
                    </p:nvSpPr>
                    <p:spPr bwMode="auto">
                      <a:xfrm>
                        <a:off x="3593351" y="2296651"/>
                        <a:ext cx="59386" cy="32818"/>
                      </a:xfrm>
                      <a:custGeom>
                        <a:avLst/>
                        <a:gdLst>
                          <a:gd name="T0" fmla="*/ 38 w 38"/>
                          <a:gd name="T1" fmla="*/ 0 h 21"/>
                          <a:gd name="T2" fmla="*/ 30 w 38"/>
                          <a:gd name="T3" fmla="*/ 13 h 21"/>
                          <a:gd name="T4" fmla="*/ 5 w 38"/>
                          <a:gd name="T5" fmla="*/ 21 h 21"/>
                          <a:gd name="T6" fmla="*/ 0 w 38"/>
                          <a:gd name="T7" fmla="*/ 13 h 21"/>
                          <a:gd name="T8" fmla="*/ 38 w 38"/>
                          <a:gd name="T9" fmla="*/ 0 h 21"/>
                        </a:gdLst>
                        <a:ahLst/>
                        <a:cxnLst>
                          <a:cxn ang="0">
                            <a:pos x="T0" y="T1"/>
                          </a:cxn>
                          <a:cxn ang="0">
                            <a:pos x="T2" y="T3"/>
                          </a:cxn>
                          <a:cxn ang="0">
                            <a:pos x="T4" y="T5"/>
                          </a:cxn>
                          <a:cxn ang="0">
                            <a:pos x="T6" y="T7"/>
                          </a:cxn>
                          <a:cxn ang="0">
                            <a:pos x="T8" y="T9"/>
                          </a:cxn>
                        </a:cxnLst>
                        <a:rect l="0" t="0" r="r" b="b"/>
                        <a:pathLst>
                          <a:path w="38" h="21">
                            <a:moveTo>
                              <a:pt x="38" y="0"/>
                            </a:moveTo>
                            <a:lnTo>
                              <a:pt x="30" y="13"/>
                            </a:lnTo>
                            <a:lnTo>
                              <a:pt x="5" y="21"/>
                            </a:lnTo>
                            <a:lnTo>
                              <a:pt x="0" y="13"/>
                            </a:lnTo>
                            <a:lnTo>
                              <a:pt x="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sp>
                    <p:nvSpPr>
                      <p:cNvPr id="366" name="Freeform 79"/>
                      <p:cNvSpPr>
                        <a:spLocks/>
                      </p:cNvSpPr>
                      <p:nvPr/>
                    </p:nvSpPr>
                    <p:spPr bwMode="auto">
                      <a:xfrm>
                        <a:off x="3582412" y="2270084"/>
                        <a:ext cx="67200" cy="37507"/>
                      </a:xfrm>
                      <a:custGeom>
                        <a:avLst/>
                        <a:gdLst>
                          <a:gd name="T0" fmla="*/ 37 w 43"/>
                          <a:gd name="T1" fmla="*/ 0 h 24"/>
                          <a:gd name="T2" fmla="*/ 43 w 43"/>
                          <a:gd name="T3" fmla="*/ 11 h 24"/>
                          <a:gd name="T4" fmla="*/ 5 w 43"/>
                          <a:gd name="T5" fmla="*/ 24 h 24"/>
                          <a:gd name="T6" fmla="*/ 0 w 43"/>
                          <a:gd name="T7" fmla="*/ 15 h 24"/>
                          <a:gd name="T8" fmla="*/ 2 w 43"/>
                          <a:gd name="T9" fmla="*/ 13 h 24"/>
                          <a:gd name="T10" fmla="*/ 37 w 43"/>
                          <a:gd name="T11" fmla="*/ 0 h 24"/>
                        </a:gdLst>
                        <a:ahLst/>
                        <a:cxnLst>
                          <a:cxn ang="0">
                            <a:pos x="T0" y="T1"/>
                          </a:cxn>
                          <a:cxn ang="0">
                            <a:pos x="T2" y="T3"/>
                          </a:cxn>
                          <a:cxn ang="0">
                            <a:pos x="T4" y="T5"/>
                          </a:cxn>
                          <a:cxn ang="0">
                            <a:pos x="T6" y="T7"/>
                          </a:cxn>
                          <a:cxn ang="0">
                            <a:pos x="T8" y="T9"/>
                          </a:cxn>
                          <a:cxn ang="0">
                            <a:pos x="T10" y="T11"/>
                          </a:cxn>
                        </a:cxnLst>
                        <a:rect l="0" t="0" r="r" b="b"/>
                        <a:pathLst>
                          <a:path w="43" h="24">
                            <a:moveTo>
                              <a:pt x="37" y="0"/>
                            </a:moveTo>
                            <a:lnTo>
                              <a:pt x="43" y="11"/>
                            </a:lnTo>
                            <a:lnTo>
                              <a:pt x="5" y="24"/>
                            </a:lnTo>
                            <a:lnTo>
                              <a:pt x="0" y="15"/>
                            </a:lnTo>
                            <a:lnTo>
                              <a:pt x="2" y="13"/>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sp>
                    <p:nvSpPr>
                      <p:cNvPr id="367" name="Freeform 80"/>
                      <p:cNvSpPr>
                        <a:spLocks/>
                      </p:cNvSpPr>
                      <p:nvPr/>
                    </p:nvSpPr>
                    <p:spPr bwMode="auto">
                      <a:xfrm>
                        <a:off x="3590227" y="2246641"/>
                        <a:ext cx="48447" cy="31256"/>
                      </a:xfrm>
                      <a:custGeom>
                        <a:avLst/>
                        <a:gdLst>
                          <a:gd name="T0" fmla="*/ 28 w 31"/>
                          <a:gd name="T1" fmla="*/ 0 h 20"/>
                          <a:gd name="T2" fmla="*/ 31 w 31"/>
                          <a:gd name="T3" fmla="*/ 9 h 20"/>
                          <a:gd name="T4" fmla="*/ 0 w 31"/>
                          <a:gd name="T5" fmla="*/ 20 h 20"/>
                          <a:gd name="T6" fmla="*/ 4 w 31"/>
                          <a:gd name="T7" fmla="*/ 9 h 20"/>
                          <a:gd name="T8" fmla="*/ 28 w 31"/>
                          <a:gd name="T9" fmla="*/ 0 h 20"/>
                        </a:gdLst>
                        <a:ahLst/>
                        <a:cxnLst>
                          <a:cxn ang="0">
                            <a:pos x="T0" y="T1"/>
                          </a:cxn>
                          <a:cxn ang="0">
                            <a:pos x="T2" y="T3"/>
                          </a:cxn>
                          <a:cxn ang="0">
                            <a:pos x="T4" y="T5"/>
                          </a:cxn>
                          <a:cxn ang="0">
                            <a:pos x="T6" y="T7"/>
                          </a:cxn>
                          <a:cxn ang="0">
                            <a:pos x="T8" y="T9"/>
                          </a:cxn>
                        </a:cxnLst>
                        <a:rect l="0" t="0" r="r" b="b"/>
                        <a:pathLst>
                          <a:path w="31" h="20">
                            <a:moveTo>
                              <a:pt x="28" y="0"/>
                            </a:moveTo>
                            <a:lnTo>
                              <a:pt x="31" y="9"/>
                            </a:lnTo>
                            <a:lnTo>
                              <a:pt x="0" y="20"/>
                            </a:lnTo>
                            <a:lnTo>
                              <a:pt x="4" y="9"/>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sp>
                    <p:nvSpPr>
                      <p:cNvPr id="368" name="Freeform 81"/>
                      <p:cNvSpPr>
                        <a:spLocks/>
                      </p:cNvSpPr>
                      <p:nvPr/>
                    </p:nvSpPr>
                    <p:spPr bwMode="auto">
                      <a:xfrm>
                        <a:off x="3602728" y="2324781"/>
                        <a:ext cx="34381" cy="40633"/>
                      </a:xfrm>
                      <a:custGeom>
                        <a:avLst/>
                        <a:gdLst>
                          <a:gd name="T0" fmla="*/ 22 w 22"/>
                          <a:gd name="T1" fmla="*/ 0 h 26"/>
                          <a:gd name="T2" fmla="*/ 9 w 22"/>
                          <a:gd name="T3" fmla="*/ 26 h 26"/>
                          <a:gd name="T4" fmla="*/ 0 w 22"/>
                          <a:gd name="T5" fmla="*/ 9 h 26"/>
                          <a:gd name="T6" fmla="*/ 22 w 22"/>
                          <a:gd name="T7" fmla="*/ 0 h 26"/>
                        </a:gdLst>
                        <a:ahLst/>
                        <a:cxnLst>
                          <a:cxn ang="0">
                            <a:pos x="T0" y="T1"/>
                          </a:cxn>
                          <a:cxn ang="0">
                            <a:pos x="T2" y="T3"/>
                          </a:cxn>
                          <a:cxn ang="0">
                            <a:pos x="T4" y="T5"/>
                          </a:cxn>
                          <a:cxn ang="0">
                            <a:pos x="T6" y="T7"/>
                          </a:cxn>
                        </a:cxnLst>
                        <a:rect l="0" t="0" r="r" b="b"/>
                        <a:pathLst>
                          <a:path w="22" h="26">
                            <a:moveTo>
                              <a:pt x="22" y="0"/>
                            </a:moveTo>
                            <a:lnTo>
                              <a:pt x="9" y="26"/>
                            </a:lnTo>
                            <a:lnTo>
                              <a:pt x="0" y="9"/>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sp>
                    <p:nvSpPr>
                      <p:cNvPr id="369" name="Freeform 82"/>
                      <p:cNvSpPr>
                        <a:spLocks/>
                      </p:cNvSpPr>
                      <p:nvPr/>
                    </p:nvSpPr>
                    <p:spPr bwMode="auto">
                      <a:xfrm>
                        <a:off x="3601165" y="2220074"/>
                        <a:ext cx="28130" cy="29694"/>
                      </a:xfrm>
                      <a:custGeom>
                        <a:avLst/>
                        <a:gdLst>
                          <a:gd name="T0" fmla="*/ 14 w 18"/>
                          <a:gd name="T1" fmla="*/ 0 h 19"/>
                          <a:gd name="T2" fmla="*/ 18 w 18"/>
                          <a:gd name="T3" fmla="*/ 12 h 19"/>
                          <a:gd name="T4" fmla="*/ 0 w 18"/>
                          <a:gd name="T5" fmla="*/ 19 h 19"/>
                          <a:gd name="T6" fmla="*/ 7 w 18"/>
                          <a:gd name="T7" fmla="*/ 0 h 19"/>
                          <a:gd name="T8" fmla="*/ 14 w 18"/>
                          <a:gd name="T9" fmla="*/ 0 h 19"/>
                        </a:gdLst>
                        <a:ahLst/>
                        <a:cxnLst>
                          <a:cxn ang="0">
                            <a:pos x="T0" y="T1"/>
                          </a:cxn>
                          <a:cxn ang="0">
                            <a:pos x="T2" y="T3"/>
                          </a:cxn>
                          <a:cxn ang="0">
                            <a:pos x="T4" y="T5"/>
                          </a:cxn>
                          <a:cxn ang="0">
                            <a:pos x="T6" y="T7"/>
                          </a:cxn>
                          <a:cxn ang="0">
                            <a:pos x="T8" y="T9"/>
                          </a:cxn>
                        </a:cxnLst>
                        <a:rect l="0" t="0" r="r" b="b"/>
                        <a:pathLst>
                          <a:path w="18" h="19">
                            <a:moveTo>
                              <a:pt x="14" y="0"/>
                            </a:moveTo>
                            <a:lnTo>
                              <a:pt x="18" y="12"/>
                            </a:lnTo>
                            <a:lnTo>
                              <a:pt x="0" y="19"/>
                            </a:lnTo>
                            <a:lnTo>
                              <a:pt x="7"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grpSp>
              </p:grpSp>
            </p:grpSp>
          </p:grpSp>
          <p:grpSp>
            <p:nvGrpSpPr>
              <p:cNvPr id="221" name="Group 220"/>
              <p:cNvGrpSpPr/>
              <p:nvPr/>
            </p:nvGrpSpPr>
            <p:grpSpPr>
              <a:xfrm>
                <a:off x="1879378" y="4206412"/>
                <a:ext cx="582085" cy="585158"/>
                <a:chOff x="2130683" y="2079870"/>
                <a:chExt cx="4390433" cy="4413610"/>
              </a:xfrm>
              <a:solidFill>
                <a:schemeClr val="tx1">
                  <a:lumMod val="50000"/>
                  <a:lumOff val="50000"/>
                </a:schemeClr>
              </a:solidFill>
              <a:effectLst/>
            </p:grpSpPr>
            <p:sp>
              <p:nvSpPr>
                <p:cNvPr id="334" name="Freeform 333"/>
                <p:cNvSpPr/>
                <p:nvPr/>
              </p:nvSpPr>
              <p:spPr>
                <a:xfrm>
                  <a:off x="4047160" y="2629230"/>
                  <a:ext cx="781390" cy="820346"/>
                </a:xfrm>
                <a:custGeom>
                  <a:avLst/>
                  <a:gdLst>
                    <a:gd name="connsiteX0" fmla="*/ 179739 w 781390"/>
                    <a:gd name="connsiteY0" fmla="*/ 0 h 820346"/>
                    <a:gd name="connsiteX1" fmla="*/ 600711 w 781390"/>
                    <a:gd name="connsiteY1" fmla="*/ 0 h 820346"/>
                    <a:gd name="connsiteX2" fmla="*/ 781390 w 781390"/>
                    <a:gd name="connsiteY2" fmla="*/ 180679 h 820346"/>
                    <a:gd name="connsiteX3" fmla="*/ 781390 w 781390"/>
                    <a:gd name="connsiteY3" fmla="*/ 639667 h 820346"/>
                    <a:gd name="connsiteX4" fmla="*/ 600711 w 781390"/>
                    <a:gd name="connsiteY4" fmla="*/ 820346 h 820346"/>
                    <a:gd name="connsiteX5" fmla="*/ 472297 w 781390"/>
                    <a:gd name="connsiteY5" fmla="*/ 820346 h 820346"/>
                    <a:gd name="connsiteX6" fmla="*/ 520017 w 781390"/>
                    <a:gd name="connsiteY6" fmla="*/ 780635 h 820346"/>
                    <a:gd name="connsiteX7" fmla="*/ 636731 w 781390"/>
                    <a:gd name="connsiteY7" fmla="*/ 496442 h 820346"/>
                    <a:gd name="connsiteX8" fmla="*/ 461042 w 781390"/>
                    <a:gd name="connsiteY8" fmla="*/ 163172 h 820346"/>
                    <a:gd name="connsiteX9" fmla="*/ 425933 w 781390"/>
                    <a:gd name="connsiteY9" fmla="*/ 143952 h 820346"/>
                    <a:gd name="connsiteX10" fmla="*/ 459201 w 781390"/>
                    <a:gd name="connsiteY10" fmla="*/ 117628 h 820346"/>
                    <a:gd name="connsiteX11" fmla="*/ 488264 w 781390"/>
                    <a:gd name="connsiteY11" fmla="*/ 45391 h 820346"/>
                    <a:gd name="connsiteX12" fmla="*/ 323672 w 781390"/>
                    <a:gd name="connsiteY12" fmla="*/ 45391 h 820346"/>
                    <a:gd name="connsiteX13" fmla="*/ 343721 w 781390"/>
                    <a:gd name="connsiteY13" fmla="*/ 97349 h 820346"/>
                    <a:gd name="connsiteX14" fmla="*/ 363728 w 781390"/>
                    <a:gd name="connsiteY14" fmla="*/ 116841 h 820346"/>
                    <a:gd name="connsiteX15" fmla="*/ 318553 w 781390"/>
                    <a:gd name="connsiteY15" fmla="*/ 102698 h 820346"/>
                    <a:gd name="connsiteX16" fmla="*/ 238244 w 781390"/>
                    <a:gd name="connsiteY16" fmla="*/ 94532 h 820346"/>
                    <a:gd name="connsiteX17" fmla="*/ 15446 w 781390"/>
                    <a:gd name="connsiteY17" fmla="*/ 163172 h 820346"/>
                    <a:gd name="connsiteX18" fmla="*/ 0 w 781390"/>
                    <a:gd name="connsiteY18" fmla="*/ 176026 h 820346"/>
                    <a:gd name="connsiteX19" fmla="*/ 13259 w 781390"/>
                    <a:gd name="connsiteY19" fmla="*/ 110351 h 820346"/>
                    <a:gd name="connsiteX20" fmla="*/ 179739 w 781390"/>
                    <a:gd name="connsiteY20" fmla="*/ 0 h 82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1390" h="820346">
                      <a:moveTo>
                        <a:pt x="179739" y="0"/>
                      </a:moveTo>
                      <a:lnTo>
                        <a:pt x="600711" y="0"/>
                      </a:lnTo>
                      <a:cubicBezTo>
                        <a:pt x="700497" y="0"/>
                        <a:pt x="781390" y="80893"/>
                        <a:pt x="781390" y="180679"/>
                      </a:cubicBezTo>
                      <a:lnTo>
                        <a:pt x="781390" y="639667"/>
                      </a:lnTo>
                      <a:cubicBezTo>
                        <a:pt x="781390" y="739453"/>
                        <a:pt x="700497" y="820346"/>
                        <a:pt x="600711" y="820346"/>
                      </a:cubicBezTo>
                      <a:lnTo>
                        <a:pt x="472297" y="820346"/>
                      </a:lnTo>
                      <a:lnTo>
                        <a:pt x="520017" y="780635"/>
                      </a:lnTo>
                      <a:cubicBezTo>
                        <a:pt x="592129" y="707904"/>
                        <a:pt x="636731" y="607427"/>
                        <a:pt x="636731" y="496442"/>
                      </a:cubicBezTo>
                      <a:cubicBezTo>
                        <a:pt x="636731" y="357712"/>
                        <a:pt x="567040" y="235398"/>
                        <a:pt x="461042" y="163172"/>
                      </a:cubicBezTo>
                      <a:lnTo>
                        <a:pt x="425933" y="143952"/>
                      </a:lnTo>
                      <a:lnTo>
                        <a:pt x="459201" y="117628"/>
                      </a:lnTo>
                      <a:cubicBezTo>
                        <a:pt x="480565" y="93959"/>
                        <a:pt x="495783" y="62915"/>
                        <a:pt x="488264" y="45391"/>
                      </a:cubicBezTo>
                      <a:cubicBezTo>
                        <a:pt x="380700" y="90028"/>
                        <a:pt x="383108" y="59107"/>
                        <a:pt x="323672" y="45391"/>
                      </a:cubicBezTo>
                      <a:cubicBezTo>
                        <a:pt x="325439" y="64144"/>
                        <a:pt x="332122" y="81054"/>
                        <a:pt x="343721" y="97349"/>
                      </a:cubicBezTo>
                      <a:lnTo>
                        <a:pt x="363728" y="116841"/>
                      </a:lnTo>
                      <a:lnTo>
                        <a:pt x="318553" y="102698"/>
                      </a:lnTo>
                      <a:cubicBezTo>
                        <a:pt x="292613" y="97344"/>
                        <a:pt x="265754" y="94532"/>
                        <a:pt x="238244" y="94532"/>
                      </a:cubicBezTo>
                      <a:cubicBezTo>
                        <a:pt x="155715" y="94532"/>
                        <a:pt x="79045" y="119836"/>
                        <a:pt x="15446" y="163172"/>
                      </a:cubicBezTo>
                      <a:lnTo>
                        <a:pt x="0" y="176026"/>
                      </a:lnTo>
                      <a:lnTo>
                        <a:pt x="13259" y="110351"/>
                      </a:lnTo>
                      <a:cubicBezTo>
                        <a:pt x="40687" y="45502"/>
                        <a:pt x="104900" y="0"/>
                        <a:pt x="179739"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5" name="Freeform 334"/>
                <p:cNvSpPr/>
                <p:nvPr/>
              </p:nvSpPr>
              <p:spPr>
                <a:xfrm>
                  <a:off x="3126320" y="2627699"/>
                  <a:ext cx="719455" cy="1846578"/>
                </a:xfrm>
                <a:custGeom>
                  <a:avLst/>
                  <a:gdLst>
                    <a:gd name="connsiteX0" fmla="*/ 335061 w 719455"/>
                    <a:gd name="connsiteY0" fmla="*/ 164957 h 1846578"/>
                    <a:gd name="connsiteX1" fmla="*/ 312915 w 719455"/>
                    <a:gd name="connsiteY1" fmla="*/ 448310 h 1846578"/>
                    <a:gd name="connsiteX2" fmla="*/ 380187 w 719455"/>
                    <a:gd name="connsiteY2" fmla="*/ 541253 h 1846578"/>
                    <a:gd name="connsiteX3" fmla="*/ 442476 w 719455"/>
                    <a:gd name="connsiteY3" fmla="*/ 433634 h 1846578"/>
                    <a:gd name="connsiteX4" fmla="*/ 417283 w 719455"/>
                    <a:gd name="connsiteY4" fmla="*/ 174740 h 1846578"/>
                    <a:gd name="connsiteX5" fmla="*/ 335061 w 719455"/>
                    <a:gd name="connsiteY5" fmla="*/ 164957 h 1846578"/>
                    <a:gd name="connsiteX6" fmla="*/ 307656 w 719455"/>
                    <a:gd name="connsiteY6" fmla="*/ 59786 h 1846578"/>
                    <a:gd name="connsiteX7" fmla="*/ 375732 w 719455"/>
                    <a:gd name="connsiteY7" fmla="*/ 167037 h 1846578"/>
                    <a:gd name="connsiteX8" fmla="*/ 447182 w 719455"/>
                    <a:gd name="connsiteY8" fmla="*/ 62233 h 1846578"/>
                    <a:gd name="connsiteX9" fmla="*/ 307656 w 719455"/>
                    <a:gd name="connsiteY9" fmla="*/ 59786 h 1846578"/>
                    <a:gd name="connsiteX10" fmla="*/ 133726 w 719455"/>
                    <a:gd name="connsiteY10" fmla="*/ 0 h 1846578"/>
                    <a:gd name="connsiteX11" fmla="*/ 584837 w 719455"/>
                    <a:gd name="connsiteY11" fmla="*/ 0 h 1846578"/>
                    <a:gd name="connsiteX12" fmla="*/ 719455 w 719455"/>
                    <a:gd name="connsiteY12" fmla="*/ 132149 h 1846578"/>
                    <a:gd name="connsiteX13" fmla="*/ 719455 w 719455"/>
                    <a:gd name="connsiteY13" fmla="*/ 811907 h 1846578"/>
                    <a:gd name="connsiteX14" fmla="*/ 564875 w 719455"/>
                    <a:gd name="connsiteY14" fmla="*/ 811907 h 1846578"/>
                    <a:gd name="connsiteX15" fmla="*/ 564875 w 719455"/>
                    <a:gd name="connsiteY15" fmla="*/ 1772638 h 1846578"/>
                    <a:gd name="connsiteX16" fmla="*/ 435268 w 719455"/>
                    <a:gd name="connsiteY16" fmla="*/ 1761420 h 1846578"/>
                    <a:gd name="connsiteX17" fmla="*/ 433605 w 719455"/>
                    <a:gd name="connsiteY17" fmla="*/ 1461875 h 1846578"/>
                    <a:gd name="connsiteX18" fmla="*/ 433605 w 719455"/>
                    <a:gd name="connsiteY18" fmla="*/ 1051938 h 1846578"/>
                    <a:gd name="connsiteX19" fmla="*/ 337376 w 719455"/>
                    <a:gd name="connsiteY19" fmla="*/ 847889 h 1846578"/>
                    <a:gd name="connsiteX20" fmla="*/ 278069 w 719455"/>
                    <a:gd name="connsiteY20" fmla="*/ 811907 h 1846578"/>
                    <a:gd name="connsiteX21" fmla="*/ 127130 w 719455"/>
                    <a:gd name="connsiteY21" fmla="*/ 811907 h 1846578"/>
                    <a:gd name="connsiteX22" fmla="*/ 153515 w 719455"/>
                    <a:gd name="connsiteY22" fmla="*/ 790281 h 1846578"/>
                    <a:gd name="connsiteX23" fmla="*/ 272061 w 719455"/>
                    <a:gd name="connsiteY23" fmla="*/ 505965 h 1846578"/>
                    <a:gd name="connsiteX24" fmla="*/ 24862 w 719455"/>
                    <a:gd name="connsiteY24" fmla="*/ 135480 h 1846578"/>
                    <a:gd name="connsiteX25" fmla="*/ 0 w 719455"/>
                    <a:gd name="connsiteY25" fmla="*/ 127813 h 1846578"/>
                    <a:gd name="connsiteX26" fmla="*/ 9687 w 719455"/>
                    <a:gd name="connsiteY26" fmla="*/ 80711 h 1846578"/>
                    <a:gd name="connsiteX27" fmla="*/ 133726 w 719455"/>
                    <a:gd name="connsiteY27" fmla="*/ 0 h 1846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9455" h="1846578">
                      <a:moveTo>
                        <a:pt x="335061" y="164957"/>
                      </a:moveTo>
                      <a:lnTo>
                        <a:pt x="312915" y="448310"/>
                      </a:lnTo>
                      <a:lnTo>
                        <a:pt x="380187" y="541253"/>
                      </a:lnTo>
                      <a:lnTo>
                        <a:pt x="442476" y="433634"/>
                      </a:lnTo>
                      <a:lnTo>
                        <a:pt x="417283" y="174740"/>
                      </a:lnTo>
                      <a:cubicBezTo>
                        <a:pt x="387383" y="194306"/>
                        <a:pt x="364959" y="216321"/>
                        <a:pt x="335061" y="164957"/>
                      </a:cubicBezTo>
                      <a:close/>
                      <a:moveTo>
                        <a:pt x="307656" y="59786"/>
                      </a:moveTo>
                      <a:cubicBezTo>
                        <a:pt x="275534" y="49879"/>
                        <a:pt x="320650" y="142700"/>
                        <a:pt x="375732" y="167037"/>
                      </a:cubicBezTo>
                      <a:cubicBezTo>
                        <a:pt x="421142" y="146777"/>
                        <a:pt x="476518" y="82493"/>
                        <a:pt x="447182" y="62233"/>
                      </a:cubicBezTo>
                      <a:cubicBezTo>
                        <a:pt x="349181" y="98107"/>
                        <a:pt x="368283" y="77723"/>
                        <a:pt x="307656" y="59786"/>
                      </a:cubicBezTo>
                      <a:close/>
                      <a:moveTo>
                        <a:pt x="133726" y="0"/>
                      </a:moveTo>
                      <a:lnTo>
                        <a:pt x="584837" y="0"/>
                      </a:lnTo>
                      <a:cubicBezTo>
                        <a:pt x="659184" y="0"/>
                        <a:pt x="719455" y="59166"/>
                        <a:pt x="719455" y="132149"/>
                      </a:cubicBezTo>
                      <a:lnTo>
                        <a:pt x="719455" y="811907"/>
                      </a:lnTo>
                      <a:lnTo>
                        <a:pt x="564875" y="811907"/>
                      </a:lnTo>
                      <a:lnTo>
                        <a:pt x="564875" y="1772638"/>
                      </a:lnTo>
                      <a:cubicBezTo>
                        <a:pt x="570706" y="1856209"/>
                        <a:pt x="443430" y="1889414"/>
                        <a:pt x="435268" y="1761420"/>
                      </a:cubicBezTo>
                      <a:cubicBezTo>
                        <a:pt x="431771" y="1676444"/>
                        <a:pt x="433120" y="1586980"/>
                        <a:pt x="433605" y="1461875"/>
                      </a:cubicBezTo>
                      <a:lnTo>
                        <a:pt x="433605" y="1051938"/>
                      </a:lnTo>
                      <a:cubicBezTo>
                        <a:pt x="433605" y="969790"/>
                        <a:pt x="396145" y="896390"/>
                        <a:pt x="337376" y="847889"/>
                      </a:cubicBezTo>
                      <a:lnTo>
                        <a:pt x="278069" y="811907"/>
                      </a:lnTo>
                      <a:lnTo>
                        <a:pt x="127130" y="811907"/>
                      </a:lnTo>
                      <a:lnTo>
                        <a:pt x="153515" y="790281"/>
                      </a:lnTo>
                      <a:cubicBezTo>
                        <a:pt x="226759" y="717518"/>
                        <a:pt x="272061" y="616997"/>
                        <a:pt x="272061" y="505965"/>
                      </a:cubicBezTo>
                      <a:cubicBezTo>
                        <a:pt x="272061" y="339417"/>
                        <a:pt x="170131" y="196519"/>
                        <a:pt x="24862" y="135480"/>
                      </a:cubicBezTo>
                      <a:lnTo>
                        <a:pt x="0" y="127813"/>
                      </a:lnTo>
                      <a:lnTo>
                        <a:pt x="9687" y="80711"/>
                      </a:lnTo>
                      <a:cubicBezTo>
                        <a:pt x="30123" y="33281"/>
                        <a:pt x="77966" y="0"/>
                        <a:pt x="133726"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6" name="Freeform 335"/>
                <p:cNvSpPr/>
                <p:nvPr/>
              </p:nvSpPr>
              <p:spPr>
                <a:xfrm>
                  <a:off x="2130683" y="2629452"/>
                  <a:ext cx="719761" cy="1868344"/>
                </a:xfrm>
                <a:custGeom>
                  <a:avLst/>
                  <a:gdLst>
                    <a:gd name="connsiteX0" fmla="*/ 335953 w 719761"/>
                    <a:gd name="connsiteY0" fmla="*/ 164957 h 1868344"/>
                    <a:gd name="connsiteX1" fmla="*/ 313807 w 719761"/>
                    <a:gd name="connsiteY1" fmla="*/ 448310 h 1868344"/>
                    <a:gd name="connsiteX2" fmla="*/ 381079 w 719761"/>
                    <a:gd name="connsiteY2" fmla="*/ 541253 h 1868344"/>
                    <a:gd name="connsiteX3" fmla="*/ 443368 w 719761"/>
                    <a:gd name="connsiteY3" fmla="*/ 433634 h 1868344"/>
                    <a:gd name="connsiteX4" fmla="*/ 418175 w 719761"/>
                    <a:gd name="connsiteY4" fmla="*/ 174740 h 1868344"/>
                    <a:gd name="connsiteX5" fmla="*/ 335953 w 719761"/>
                    <a:gd name="connsiteY5" fmla="*/ 164957 h 1868344"/>
                    <a:gd name="connsiteX6" fmla="*/ 308548 w 719761"/>
                    <a:gd name="connsiteY6" fmla="*/ 59786 h 1868344"/>
                    <a:gd name="connsiteX7" fmla="*/ 376624 w 719761"/>
                    <a:gd name="connsiteY7" fmla="*/ 167037 h 1868344"/>
                    <a:gd name="connsiteX8" fmla="*/ 448074 w 719761"/>
                    <a:gd name="connsiteY8" fmla="*/ 62233 h 1868344"/>
                    <a:gd name="connsiteX9" fmla="*/ 308548 w 719761"/>
                    <a:gd name="connsiteY9" fmla="*/ 59786 h 1868344"/>
                    <a:gd name="connsiteX10" fmla="*/ 134618 w 719761"/>
                    <a:gd name="connsiteY10" fmla="*/ 0 h 1868344"/>
                    <a:gd name="connsiteX11" fmla="*/ 585729 w 719761"/>
                    <a:gd name="connsiteY11" fmla="*/ 0 h 1868344"/>
                    <a:gd name="connsiteX12" fmla="*/ 709768 w 719761"/>
                    <a:gd name="connsiteY12" fmla="*/ 80711 h 1868344"/>
                    <a:gd name="connsiteX13" fmla="*/ 719761 w 719761"/>
                    <a:gd name="connsiteY13" fmla="*/ 129302 h 1868344"/>
                    <a:gd name="connsiteX14" fmla="*/ 705411 w 719761"/>
                    <a:gd name="connsiteY14" fmla="*/ 133727 h 1868344"/>
                    <a:gd name="connsiteX15" fmla="*/ 458212 w 719761"/>
                    <a:gd name="connsiteY15" fmla="*/ 504212 h 1868344"/>
                    <a:gd name="connsiteX16" fmla="*/ 576759 w 719761"/>
                    <a:gd name="connsiteY16" fmla="*/ 788528 h 1868344"/>
                    <a:gd name="connsiteX17" fmla="*/ 605282 w 719761"/>
                    <a:gd name="connsiteY17" fmla="*/ 811907 h 1868344"/>
                    <a:gd name="connsiteX18" fmla="*/ 428227 w 719761"/>
                    <a:gd name="connsiteY18" fmla="*/ 811907 h 1868344"/>
                    <a:gd name="connsiteX19" fmla="*/ 371809 w 719761"/>
                    <a:gd name="connsiteY19" fmla="*/ 846136 h 1868344"/>
                    <a:gd name="connsiteX20" fmla="*/ 275580 w 719761"/>
                    <a:gd name="connsiteY20" fmla="*/ 1050185 h 1868344"/>
                    <a:gd name="connsiteX21" fmla="*/ 275580 w 719761"/>
                    <a:gd name="connsiteY21" fmla="*/ 1460122 h 1868344"/>
                    <a:gd name="connsiteX22" fmla="*/ 278761 w 719761"/>
                    <a:gd name="connsiteY22" fmla="*/ 1791672 h 1868344"/>
                    <a:gd name="connsiteX23" fmla="*/ 158523 w 719761"/>
                    <a:gd name="connsiteY23" fmla="*/ 1760860 h 1868344"/>
                    <a:gd name="connsiteX24" fmla="*/ 163019 w 719761"/>
                    <a:gd name="connsiteY24" fmla="*/ 811907 h 1868344"/>
                    <a:gd name="connsiteX25" fmla="*/ 0 w 719761"/>
                    <a:gd name="connsiteY25" fmla="*/ 811907 h 1868344"/>
                    <a:gd name="connsiteX26" fmla="*/ 0 w 719761"/>
                    <a:gd name="connsiteY26" fmla="*/ 132149 h 1868344"/>
                    <a:gd name="connsiteX27" fmla="*/ 134618 w 719761"/>
                    <a:gd name="connsiteY27" fmla="*/ 0 h 18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9761" h="1868344">
                      <a:moveTo>
                        <a:pt x="335953" y="164957"/>
                      </a:moveTo>
                      <a:lnTo>
                        <a:pt x="313807" y="448310"/>
                      </a:lnTo>
                      <a:lnTo>
                        <a:pt x="381079" y="541253"/>
                      </a:lnTo>
                      <a:lnTo>
                        <a:pt x="443368" y="433634"/>
                      </a:lnTo>
                      <a:lnTo>
                        <a:pt x="418175" y="174740"/>
                      </a:lnTo>
                      <a:cubicBezTo>
                        <a:pt x="388275" y="194306"/>
                        <a:pt x="365851" y="216321"/>
                        <a:pt x="335953" y="164957"/>
                      </a:cubicBezTo>
                      <a:close/>
                      <a:moveTo>
                        <a:pt x="308548" y="59786"/>
                      </a:moveTo>
                      <a:cubicBezTo>
                        <a:pt x="276426" y="49879"/>
                        <a:pt x="321542" y="142700"/>
                        <a:pt x="376624" y="167037"/>
                      </a:cubicBezTo>
                      <a:cubicBezTo>
                        <a:pt x="422034" y="146777"/>
                        <a:pt x="477410" y="82493"/>
                        <a:pt x="448074" y="62233"/>
                      </a:cubicBezTo>
                      <a:cubicBezTo>
                        <a:pt x="350073" y="98107"/>
                        <a:pt x="369175" y="77723"/>
                        <a:pt x="308548" y="59786"/>
                      </a:cubicBezTo>
                      <a:close/>
                      <a:moveTo>
                        <a:pt x="134618" y="0"/>
                      </a:moveTo>
                      <a:lnTo>
                        <a:pt x="585729" y="0"/>
                      </a:lnTo>
                      <a:cubicBezTo>
                        <a:pt x="641489" y="0"/>
                        <a:pt x="689332" y="33281"/>
                        <a:pt x="709768" y="80711"/>
                      </a:cubicBezTo>
                      <a:lnTo>
                        <a:pt x="719761" y="129302"/>
                      </a:lnTo>
                      <a:lnTo>
                        <a:pt x="705411" y="133727"/>
                      </a:lnTo>
                      <a:cubicBezTo>
                        <a:pt x="560143" y="194766"/>
                        <a:pt x="458212" y="337664"/>
                        <a:pt x="458212" y="504212"/>
                      </a:cubicBezTo>
                      <a:cubicBezTo>
                        <a:pt x="458212" y="615244"/>
                        <a:pt x="503515" y="715765"/>
                        <a:pt x="576759" y="788528"/>
                      </a:cubicBezTo>
                      <a:lnTo>
                        <a:pt x="605282" y="811907"/>
                      </a:lnTo>
                      <a:lnTo>
                        <a:pt x="428227" y="811907"/>
                      </a:lnTo>
                      <a:lnTo>
                        <a:pt x="371809" y="846136"/>
                      </a:lnTo>
                      <a:cubicBezTo>
                        <a:pt x="313040" y="894637"/>
                        <a:pt x="275580" y="968037"/>
                        <a:pt x="275580" y="1050185"/>
                      </a:cubicBezTo>
                      <a:lnTo>
                        <a:pt x="275580" y="1460122"/>
                      </a:lnTo>
                      <a:cubicBezTo>
                        <a:pt x="276110" y="1583703"/>
                        <a:pt x="279982" y="1727833"/>
                        <a:pt x="278761" y="1791672"/>
                      </a:cubicBezTo>
                      <a:cubicBezTo>
                        <a:pt x="282112" y="1860083"/>
                        <a:pt x="159513" y="1935970"/>
                        <a:pt x="158523" y="1760860"/>
                      </a:cubicBezTo>
                      <a:lnTo>
                        <a:pt x="163019" y="811907"/>
                      </a:lnTo>
                      <a:lnTo>
                        <a:pt x="0" y="811907"/>
                      </a:lnTo>
                      <a:lnTo>
                        <a:pt x="0" y="132149"/>
                      </a:lnTo>
                      <a:cubicBezTo>
                        <a:pt x="0" y="59166"/>
                        <a:pt x="60271" y="0"/>
                        <a:pt x="134618"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7" name="Freeform 336"/>
                <p:cNvSpPr/>
                <p:nvPr/>
              </p:nvSpPr>
              <p:spPr>
                <a:xfrm>
                  <a:off x="5255853" y="3288279"/>
                  <a:ext cx="1265263" cy="3205201"/>
                </a:xfrm>
                <a:custGeom>
                  <a:avLst/>
                  <a:gdLst>
                    <a:gd name="connsiteX0" fmla="*/ 481836 w 1563566"/>
                    <a:gd name="connsiteY0" fmla="*/ 0 h 3982480"/>
                    <a:gd name="connsiteX1" fmla="*/ 1550877 w 1563566"/>
                    <a:gd name="connsiteY1" fmla="*/ 504264 h 3982480"/>
                    <a:gd name="connsiteX2" fmla="*/ 1563566 w 1563566"/>
                    <a:gd name="connsiteY2" fmla="*/ 2097957 h 3982480"/>
                    <a:gd name="connsiteX3" fmla="*/ 1319765 w 1563566"/>
                    <a:gd name="connsiteY3" fmla="*/ 2097957 h 3982480"/>
                    <a:gd name="connsiteX4" fmla="*/ 1319765 w 1563566"/>
                    <a:gd name="connsiteY4" fmla="*/ 2251614 h 3982480"/>
                    <a:gd name="connsiteX5" fmla="*/ 1319765 w 1563566"/>
                    <a:gd name="connsiteY5" fmla="*/ 3980229 h 3982480"/>
                    <a:gd name="connsiteX6" fmla="*/ 1033438 w 1563566"/>
                    <a:gd name="connsiteY6" fmla="*/ 3980229 h 3982480"/>
                    <a:gd name="connsiteX7" fmla="*/ 1033438 w 1563566"/>
                    <a:gd name="connsiteY7" fmla="*/ 2251614 h 3982480"/>
                    <a:gd name="connsiteX8" fmla="*/ 898694 w 1563566"/>
                    <a:gd name="connsiteY8" fmla="*/ 2251614 h 3982480"/>
                    <a:gd name="connsiteX9" fmla="*/ 898694 w 1563566"/>
                    <a:gd name="connsiteY9" fmla="*/ 3982480 h 3982480"/>
                    <a:gd name="connsiteX10" fmla="*/ 340640 w 1563566"/>
                    <a:gd name="connsiteY10" fmla="*/ 3982480 h 3982480"/>
                    <a:gd name="connsiteX11" fmla="*/ 340640 w 1563566"/>
                    <a:gd name="connsiteY11" fmla="*/ 2251614 h 3982480"/>
                    <a:gd name="connsiteX12" fmla="*/ 340640 w 1563566"/>
                    <a:gd name="connsiteY12" fmla="*/ 2097957 h 3982480"/>
                    <a:gd name="connsiteX13" fmla="*/ 70 w 1563566"/>
                    <a:gd name="connsiteY13" fmla="*/ 2097957 h 3982480"/>
                    <a:gd name="connsiteX14" fmla="*/ 4465 w 1563566"/>
                    <a:gd name="connsiteY14" fmla="*/ 316006 h 3982480"/>
                    <a:gd name="connsiteX15" fmla="*/ 481836 w 1563566"/>
                    <a:gd name="connsiteY15" fmla="*/ 0 h 3982480"/>
                    <a:gd name="connsiteX0" fmla="*/ 481836 w 1563566"/>
                    <a:gd name="connsiteY0" fmla="*/ 0 h 3982480"/>
                    <a:gd name="connsiteX1" fmla="*/ 1562379 w 1563566"/>
                    <a:gd name="connsiteY1" fmla="*/ 527268 h 3982480"/>
                    <a:gd name="connsiteX2" fmla="*/ 1563566 w 1563566"/>
                    <a:gd name="connsiteY2" fmla="*/ 2097957 h 3982480"/>
                    <a:gd name="connsiteX3" fmla="*/ 1319765 w 1563566"/>
                    <a:gd name="connsiteY3" fmla="*/ 2097957 h 3982480"/>
                    <a:gd name="connsiteX4" fmla="*/ 1319765 w 1563566"/>
                    <a:gd name="connsiteY4" fmla="*/ 2251614 h 3982480"/>
                    <a:gd name="connsiteX5" fmla="*/ 1319765 w 1563566"/>
                    <a:gd name="connsiteY5" fmla="*/ 3980229 h 3982480"/>
                    <a:gd name="connsiteX6" fmla="*/ 1033438 w 1563566"/>
                    <a:gd name="connsiteY6" fmla="*/ 3980229 h 3982480"/>
                    <a:gd name="connsiteX7" fmla="*/ 1033438 w 1563566"/>
                    <a:gd name="connsiteY7" fmla="*/ 2251614 h 3982480"/>
                    <a:gd name="connsiteX8" fmla="*/ 898694 w 1563566"/>
                    <a:gd name="connsiteY8" fmla="*/ 2251614 h 3982480"/>
                    <a:gd name="connsiteX9" fmla="*/ 898694 w 1563566"/>
                    <a:gd name="connsiteY9" fmla="*/ 3982480 h 3982480"/>
                    <a:gd name="connsiteX10" fmla="*/ 340640 w 1563566"/>
                    <a:gd name="connsiteY10" fmla="*/ 3982480 h 3982480"/>
                    <a:gd name="connsiteX11" fmla="*/ 340640 w 1563566"/>
                    <a:gd name="connsiteY11" fmla="*/ 2251614 h 3982480"/>
                    <a:gd name="connsiteX12" fmla="*/ 340640 w 1563566"/>
                    <a:gd name="connsiteY12" fmla="*/ 2097957 h 3982480"/>
                    <a:gd name="connsiteX13" fmla="*/ 70 w 1563566"/>
                    <a:gd name="connsiteY13" fmla="*/ 2097957 h 3982480"/>
                    <a:gd name="connsiteX14" fmla="*/ 4465 w 1563566"/>
                    <a:gd name="connsiteY14" fmla="*/ 316006 h 3982480"/>
                    <a:gd name="connsiteX15" fmla="*/ 481836 w 1563566"/>
                    <a:gd name="connsiteY15" fmla="*/ 0 h 3982480"/>
                    <a:gd name="connsiteX0" fmla="*/ 481836 w 1575068"/>
                    <a:gd name="connsiteY0" fmla="*/ 0 h 3982480"/>
                    <a:gd name="connsiteX1" fmla="*/ 1562379 w 1575068"/>
                    <a:gd name="connsiteY1" fmla="*/ 527268 h 3982480"/>
                    <a:gd name="connsiteX2" fmla="*/ 1575068 w 1575068"/>
                    <a:gd name="connsiteY2" fmla="*/ 2097957 h 3982480"/>
                    <a:gd name="connsiteX3" fmla="*/ 1319765 w 1575068"/>
                    <a:gd name="connsiteY3" fmla="*/ 2097957 h 3982480"/>
                    <a:gd name="connsiteX4" fmla="*/ 1319765 w 1575068"/>
                    <a:gd name="connsiteY4" fmla="*/ 2251614 h 3982480"/>
                    <a:gd name="connsiteX5" fmla="*/ 1319765 w 1575068"/>
                    <a:gd name="connsiteY5" fmla="*/ 3980229 h 3982480"/>
                    <a:gd name="connsiteX6" fmla="*/ 1033438 w 1575068"/>
                    <a:gd name="connsiteY6" fmla="*/ 3980229 h 3982480"/>
                    <a:gd name="connsiteX7" fmla="*/ 1033438 w 1575068"/>
                    <a:gd name="connsiteY7" fmla="*/ 2251614 h 3982480"/>
                    <a:gd name="connsiteX8" fmla="*/ 898694 w 1575068"/>
                    <a:gd name="connsiteY8" fmla="*/ 2251614 h 3982480"/>
                    <a:gd name="connsiteX9" fmla="*/ 898694 w 1575068"/>
                    <a:gd name="connsiteY9" fmla="*/ 3982480 h 3982480"/>
                    <a:gd name="connsiteX10" fmla="*/ 340640 w 1575068"/>
                    <a:gd name="connsiteY10" fmla="*/ 3982480 h 3982480"/>
                    <a:gd name="connsiteX11" fmla="*/ 340640 w 1575068"/>
                    <a:gd name="connsiteY11" fmla="*/ 2251614 h 3982480"/>
                    <a:gd name="connsiteX12" fmla="*/ 340640 w 1575068"/>
                    <a:gd name="connsiteY12" fmla="*/ 2097957 h 3982480"/>
                    <a:gd name="connsiteX13" fmla="*/ 70 w 1575068"/>
                    <a:gd name="connsiteY13" fmla="*/ 2097957 h 3982480"/>
                    <a:gd name="connsiteX14" fmla="*/ 4465 w 1575068"/>
                    <a:gd name="connsiteY14" fmla="*/ 316006 h 3982480"/>
                    <a:gd name="connsiteX15" fmla="*/ 481836 w 1575068"/>
                    <a:gd name="connsiteY15" fmla="*/ 0 h 3982480"/>
                    <a:gd name="connsiteX0" fmla="*/ 481836 w 1575068"/>
                    <a:gd name="connsiteY0" fmla="*/ 0 h 3982480"/>
                    <a:gd name="connsiteX1" fmla="*/ 1573881 w 1575068"/>
                    <a:gd name="connsiteY1" fmla="*/ 521517 h 3982480"/>
                    <a:gd name="connsiteX2" fmla="*/ 1575068 w 1575068"/>
                    <a:gd name="connsiteY2" fmla="*/ 2097957 h 3982480"/>
                    <a:gd name="connsiteX3" fmla="*/ 1319765 w 1575068"/>
                    <a:gd name="connsiteY3" fmla="*/ 2097957 h 3982480"/>
                    <a:gd name="connsiteX4" fmla="*/ 1319765 w 1575068"/>
                    <a:gd name="connsiteY4" fmla="*/ 2251614 h 3982480"/>
                    <a:gd name="connsiteX5" fmla="*/ 1319765 w 1575068"/>
                    <a:gd name="connsiteY5" fmla="*/ 3980229 h 3982480"/>
                    <a:gd name="connsiteX6" fmla="*/ 1033438 w 1575068"/>
                    <a:gd name="connsiteY6" fmla="*/ 3980229 h 3982480"/>
                    <a:gd name="connsiteX7" fmla="*/ 1033438 w 1575068"/>
                    <a:gd name="connsiteY7" fmla="*/ 2251614 h 3982480"/>
                    <a:gd name="connsiteX8" fmla="*/ 898694 w 1575068"/>
                    <a:gd name="connsiteY8" fmla="*/ 2251614 h 3982480"/>
                    <a:gd name="connsiteX9" fmla="*/ 898694 w 1575068"/>
                    <a:gd name="connsiteY9" fmla="*/ 3982480 h 3982480"/>
                    <a:gd name="connsiteX10" fmla="*/ 340640 w 1575068"/>
                    <a:gd name="connsiteY10" fmla="*/ 3982480 h 3982480"/>
                    <a:gd name="connsiteX11" fmla="*/ 340640 w 1575068"/>
                    <a:gd name="connsiteY11" fmla="*/ 2251614 h 3982480"/>
                    <a:gd name="connsiteX12" fmla="*/ 340640 w 1575068"/>
                    <a:gd name="connsiteY12" fmla="*/ 2097957 h 3982480"/>
                    <a:gd name="connsiteX13" fmla="*/ 70 w 1575068"/>
                    <a:gd name="connsiteY13" fmla="*/ 2097957 h 3982480"/>
                    <a:gd name="connsiteX14" fmla="*/ 4465 w 1575068"/>
                    <a:gd name="connsiteY14" fmla="*/ 316006 h 3982480"/>
                    <a:gd name="connsiteX15" fmla="*/ 481836 w 1575068"/>
                    <a:gd name="connsiteY15" fmla="*/ 0 h 3982480"/>
                    <a:gd name="connsiteX0" fmla="*/ 481836 w 1575068"/>
                    <a:gd name="connsiteY0" fmla="*/ 0 h 3982480"/>
                    <a:gd name="connsiteX1" fmla="*/ 1573881 w 1575068"/>
                    <a:gd name="connsiteY1" fmla="*/ 521517 h 3982480"/>
                    <a:gd name="connsiteX2" fmla="*/ 1575068 w 1575068"/>
                    <a:gd name="connsiteY2" fmla="*/ 2097957 h 3982480"/>
                    <a:gd name="connsiteX3" fmla="*/ 1319765 w 1575068"/>
                    <a:gd name="connsiteY3" fmla="*/ 2097957 h 3982480"/>
                    <a:gd name="connsiteX4" fmla="*/ 1319765 w 1575068"/>
                    <a:gd name="connsiteY4" fmla="*/ 2251614 h 3982480"/>
                    <a:gd name="connsiteX5" fmla="*/ 1319765 w 1575068"/>
                    <a:gd name="connsiteY5" fmla="*/ 3980229 h 3982480"/>
                    <a:gd name="connsiteX6" fmla="*/ 1033438 w 1575068"/>
                    <a:gd name="connsiteY6" fmla="*/ 3980229 h 3982480"/>
                    <a:gd name="connsiteX7" fmla="*/ 1033438 w 1575068"/>
                    <a:gd name="connsiteY7" fmla="*/ 2251614 h 3982480"/>
                    <a:gd name="connsiteX8" fmla="*/ 759776 w 1575068"/>
                    <a:gd name="connsiteY8" fmla="*/ 2264240 h 3982480"/>
                    <a:gd name="connsiteX9" fmla="*/ 898694 w 1575068"/>
                    <a:gd name="connsiteY9" fmla="*/ 3982480 h 3982480"/>
                    <a:gd name="connsiteX10" fmla="*/ 340640 w 1575068"/>
                    <a:gd name="connsiteY10" fmla="*/ 3982480 h 3982480"/>
                    <a:gd name="connsiteX11" fmla="*/ 340640 w 1575068"/>
                    <a:gd name="connsiteY11" fmla="*/ 2251614 h 3982480"/>
                    <a:gd name="connsiteX12" fmla="*/ 340640 w 1575068"/>
                    <a:gd name="connsiteY12" fmla="*/ 2097957 h 3982480"/>
                    <a:gd name="connsiteX13" fmla="*/ 70 w 1575068"/>
                    <a:gd name="connsiteY13" fmla="*/ 2097957 h 3982480"/>
                    <a:gd name="connsiteX14" fmla="*/ 4465 w 1575068"/>
                    <a:gd name="connsiteY14" fmla="*/ 316006 h 3982480"/>
                    <a:gd name="connsiteX15" fmla="*/ 481836 w 1575068"/>
                    <a:gd name="connsiteY15" fmla="*/ 0 h 3982480"/>
                    <a:gd name="connsiteX0" fmla="*/ 481836 w 1575068"/>
                    <a:gd name="connsiteY0" fmla="*/ 0 h 3982480"/>
                    <a:gd name="connsiteX1" fmla="*/ 1573881 w 1575068"/>
                    <a:gd name="connsiteY1" fmla="*/ 521517 h 3982480"/>
                    <a:gd name="connsiteX2" fmla="*/ 1575068 w 1575068"/>
                    <a:gd name="connsiteY2" fmla="*/ 2097957 h 3982480"/>
                    <a:gd name="connsiteX3" fmla="*/ 1319765 w 1575068"/>
                    <a:gd name="connsiteY3" fmla="*/ 2097957 h 3982480"/>
                    <a:gd name="connsiteX4" fmla="*/ 1319765 w 1575068"/>
                    <a:gd name="connsiteY4" fmla="*/ 2251614 h 3982480"/>
                    <a:gd name="connsiteX5" fmla="*/ 1319765 w 1575068"/>
                    <a:gd name="connsiteY5" fmla="*/ 3980229 h 3982480"/>
                    <a:gd name="connsiteX6" fmla="*/ 1033438 w 1575068"/>
                    <a:gd name="connsiteY6" fmla="*/ 3980229 h 3982480"/>
                    <a:gd name="connsiteX7" fmla="*/ 1033438 w 1575068"/>
                    <a:gd name="connsiteY7" fmla="*/ 2251614 h 3982480"/>
                    <a:gd name="connsiteX8" fmla="*/ 759776 w 1575068"/>
                    <a:gd name="connsiteY8" fmla="*/ 2264240 h 3982480"/>
                    <a:gd name="connsiteX9" fmla="*/ 772403 w 1575068"/>
                    <a:gd name="connsiteY9" fmla="*/ 3969852 h 3982480"/>
                    <a:gd name="connsiteX10" fmla="*/ 340640 w 1575068"/>
                    <a:gd name="connsiteY10" fmla="*/ 3982480 h 3982480"/>
                    <a:gd name="connsiteX11" fmla="*/ 340640 w 1575068"/>
                    <a:gd name="connsiteY11" fmla="*/ 2251614 h 3982480"/>
                    <a:gd name="connsiteX12" fmla="*/ 340640 w 1575068"/>
                    <a:gd name="connsiteY12" fmla="*/ 2097957 h 3982480"/>
                    <a:gd name="connsiteX13" fmla="*/ 70 w 1575068"/>
                    <a:gd name="connsiteY13" fmla="*/ 2097957 h 3982480"/>
                    <a:gd name="connsiteX14" fmla="*/ 4465 w 1575068"/>
                    <a:gd name="connsiteY14" fmla="*/ 316006 h 3982480"/>
                    <a:gd name="connsiteX15" fmla="*/ 481836 w 1575068"/>
                    <a:gd name="connsiteY15" fmla="*/ 0 h 3982480"/>
                    <a:gd name="connsiteX0" fmla="*/ 481836 w 1575068"/>
                    <a:gd name="connsiteY0" fmla="*/ 0 h 3982480"/>
                    <a:gd name="connsiteX1" fmla="*/ 1573881 w 1575068"/>
                    <a:gd name="connsiteY1" fmla="*/ 521517 h 3982480"/>
                    <a:gd name="connsiteX2" fmla="*/ 1575068 w 1575068"/>
                    <a:gd name="connsiteY2" fmla="*/ 2097957 h 3982480"/>
                    <a:gd name="connsiteX3" fmla="*/ 1319765 w 1575068"/>
                    <a:gd name="connsiteY3" fmla="*/ 2097957 h 3982480"/>
                    <a:gd name="connsiteX4" fmla="*/ 1319765 w 1575068"/>
                    <a:gd name="connsiteY4" fmla="*/ 2251614 h 3982480"/>
                    <a:gd name="connsiteX5" fmla="*/ 1319765 w 1575068"/>
                    <a:gd name="connsiteY5" fmla="*/ 3980229 h 3982480"/>
                    <a:gd name="connsiteX6" fmla="*/ 1033438 w 1575068"/>
                    <a:gd name="connsiteY6" fmla="*/ 3980229 h 3982480"/>
                    <a:gd name="connsiteX7" fmla="*/ 1033438 w 1575068"/>
                    <a:gd name="connsiteY7" fmla="*/ 2251614 h 3982480"/>
                    <a:gd name="connsiteX8" fmla="*/ 759776 w 1575068"/>
                    <a:gd name="connsiteY8" fmla="*/ 2264240 h 3982480"/>
                    <a:gd name="connsiteX9" fmla="*/ 759776 w 1575068"/>
                    <a:gd name="connsiteY9" fmla="*/ 3969852 h 3982480"/>
                    <a:gd name="connsiteX10" fmla="*/ 340640 w 1575068"/>
                    <a:gd name="connsiteY10" fmla="*/ 3982480 h 3982480"/>
                    <a:gd name="connsiteX11" fmla="*/ 340640 w 1575068"/>
                    <a:gd name="connsiteY11" fmla="*/ 2251614 h 3982480"/>
                    <a:gd name="connsiteX12" fmla="*/ 340640 w 1575068"/>
                    <a:gd name="connsiteY12" fmla="*/ 2097957 h 3982480"/>
                    <a:gd name="connsiteX13" fmla="*/ 70 w 1575068"/>
                    <a:gd name="connsiteY13" fmla="*/ 2097957 h 3982480"/>
                    <a:gd name="connsiteX14" fmla="*/ 4465 w 1575068"/>
                    <a:gd name="connsiteY14" fmla="*/ 316006 h 3982480"/>
                    <a:gd name="connsiteX15" fmla="*/ 481836 w 1575068"/>
                    <a:gd name="connsiteY15" fmla="*/ 0 h 3982480"/>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59776 w 1575068"/>
                    <a:gd name="connsiteY9" fmla="*/ 3969852 h 3980231"/>
                    <a:gd name="connsiteX10" fmla="*/ 328015 w 1575068"/>
                    <a:gd name="connsiteY10" fmla="*/ 3969847 h 3980231"/>
                    <a:gd name="connsiteX11" fmla="*/ 340640 w 1575068"/>
                    <a:gd name="connsiteY11" fmla="*/ 2251614 h 3980231"/>
                    <a:gd name="connsiteX12" fmla="*/ 340640 w 1575068"/>
                    <a:gd name="connsiteY12" fmla="*/ 2097957 h 3980231"/>
                    <a:gd name="connsiteX13" fmla="*/ 70 w 1575068"/>
                    <a:gd name="connsiteY13" fmla="*/ 2097957 h 3980231"/>
                    <a:gd name="connsiteX14" fmla="*/ 4465 w 1575068"/>
                    <a:gd name="connsiteY14" fmla="*/ 316006 h 3980231"/>
                    <a:gd name="connsiteX15" fmla="*/ 481836 w 1575068"/>
                    <a:gd name="connsiteY15"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59776 w 1575068"/>
                    <a:gd name="connsiteY9" fmla="*/ 3969852 h 3980231"/>
                    <a:gd name="connsiteX10" fmla="*/ 353270 w 1575068"/>
                    <a:gd name="connsiteY10" fmla="*/ 3969847 h 3980231"/>
                    <a:gd name="connsiteX11" fmla="*/ 340640 w 1575068"/>
                    <a:gd name="connsiteY11" fmla="*/ 2251614 h 3980231"/>
                    <a:gd name="connsiteX12" fmla="*/ 340640 w 1575068"/>
                    <a:gd name="connsiteY12" fmla="*/ 2097957 h 3980231"/>
                    <a:gd name="connsiteX13" fmla="*/ 70 w 1575068"/>
                    <a:gd name="connsiteY13" fmla="*/ 2097957 h 3980231"/>
                    <a:gd name="connsiteX14" fmla="*/ 4465 w 1575068"/>
                    <a:gd name="connsiteY14" fmla="*/ 316006 h 3980231"/>
                    <a:gd name="connsiteX15" fmla="*/ 481836 w 1575068"/>
                    <a:gd name="connsiteY15"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59776 w 1575068"/>
                    <a:gd name="connsiteY9" fmla="*/ 3969852 h 3980231"/>
                    <a:gd name="connsiteX10" fmla="*/ 315382 w 1575068"/>
                    <a:gd name="connsiteY10" fmla="*/ 3906698 h 3980231"/>
                    <a:gd name="connsiteX11" fmla="*/ 340640 w 1575068"/>
                    <a:gd name="connsiteY11" fmla="*/ 2251614 h 3980231"/>
                    <a:gd name="connsiteX12" fmla="*/ 340640 w 1575068"/>
                    <a:gd name="connsiteY12" fmla="*/ 2097957 h 3980231"/>
                    <a:gd name="connsiteX13" fmla="*/ 70 w 1575068"/>
                    <a:gd name="connsiteY13" fmla="*/ 2097957 h 3980231"/>
                    <a:gd name="connsiteX14" fmla="*/ 4465 w 1575068"/>
                    <a:gd name="connsiteY14" fmla="*/ 316006 h 3980231"/>
                    <a:gd name="connsiteX15" fmla="*/ 481836 w 1575068"/>
                    <a:gd name="connsiteY15" fmla="*/ 0 h 3980231"/>
                    <a:gd name="connsiteX0" fmla="*/ 481836 w 1575068"/>
                    <a:gd name="connsiteY0" fmla="*/ 0 h 3982469"/>
                    <a:gd name="connsiteX1" fmla="*/ 1573881 w 1575068"/>
                    <a:gd name="connsiteY1" fmla="*/ 521517 h 3982469"/>
                    <a:gd name="connsiteX2" fmla="*/ 1575068 w 1575068"/>
                    <a:gd name="connsiteY2" fmla="*/ 2097957 h 3982469"/>
                    <a:gd name="connsiteX3" fmla="*/ 1319765 w 1575068"/>
                    <a:gd name="connsiteY3" fmla="*/ 2097957 h 3982469"/>
                    <a:gd name="connsiteX4" fmla="*/ 1319765 w 1575068"/>
                    <a:gd name="connsiteY4" fmla="*/ 2251614 h 3982469"/>
                    <a:gd name="connsiteX5" fmla="*/ 1319765 w 1575068"/>
                    <a:gd name="connsiteY5" fmla="*/ 3980229 h 3982469"/>
                    <a:gd name="connsiteX6" fmla="*/ 1033438 w 1575068"/>
                    <a:gd name="connsiteY6" fmla="*/ 3980229 h 3982469"/>
                    <a:gd name="connsiteX7" fmla="*/ 1033438 w 1575068"/>
                    <a:gd name="connsiteY7" fmla="*/ 2251614 h 3982469"/>
                    <a:gd name="connsiteX8" fmla="*/ 759776 w 1575068"/>
                    <a:gd name="connsiteY8" fmla="*/ 2264240 h 3982469"/>
                    <a:gd name="connsiteX9" fmla="*/ 759776 w 1575068"/>
                    <a:gd name="connsiteY9" fmla="*/ 3969852 h 3982469"/>
                    <a:gd name="connsiteX10" fmla="*/ 315382 w 1575068"/>
                    <a:gd name="connsiteY10" fmla="*/ 3982469 h 3982469"/>
                    <a:gd name="connsiteX11" fmla="*/ 340640 w 1575068"/>
                    <a:gd name="connsiteY11" fmla="*/ 2251614 h 3982469"/>
                    <a:gd name="connsiteX12" fmla="*/ 340640 w 1575068"/>
                    <a:gd name="connsiteY12" fmla="*/ 2097957 h 3982469"/>
                    <a:gd name="connsiteX13" fmla="*/ 70 w 1575068"/>
                    <a:gd name="connsiteY13" fmla="*/ 2097957 h 3982469"/>
                    <a:gd name="connsiteX14" fmla="*/ 4465 w 1575068"/>
                    <a:gd name="connsiteY14" fmla="*/ 316006 h 3982469"/>
                    <a:gd name="connsiteX15" fmla="*/ 481836 w 1575068"/>
                    <a:gd name="connsiteY15" fmla="*/ 0 h 3982469"/>
                    <a:gd name="connsiteX0" fmla="*/ 481836 w 1575068"/>
                    <a:gd name="connsiteY0" fmla="*/ 0 h 3982469"/>
                    <a:gd name="connsiteX1" fmla="*/ 1573881 w 1575068"/>
                    <a:gd name="connsiteY1" fmla="*/ 521517 h 3982469"/>
                    <a:gd name="connsiteX2" fmla="*/ 1575068 w 1575068"/>
                    <a:gd name="connsiteY2" fmla="*/ 2097957 h 3982469"/>
                    <a:gd name="connsiteX3" fmla="*/ 1319765 w 1575068"/>
                    <a:gd name="connsiteY3" fmla="*/ 2097957 h 3982469"/>
                    <a:gd name="connsiteX4" fmla="*/ 1319765 w 1575068"/>
                    <a:gd name="connsiteY4" fmla="*/ 2251614 h 3982469"/>
                    <a:gd name="connsiteX5" fmla="*/ 1319765 w 1575068"/>
                    <a:gd name="connsiteY5" fmla="*/ 3980229 h 3982469"/>
                    <a:gd name="connsiteX6" fmla="*/ 1033438 w 1575068"/>
                    <a:gd name="connsiteY6" fmla="*/ 3980229 h 3982469"/>
                    <a:gd name="connsiteX7" fmla="*/ 1033438 w 1575068"/>
                    <a:gd name="connsiteY7" fmla="*/ 2251614 h 3982469"/>
                    <a:gd name="connsiteX8" fmla="*/ 759776 w 1575068"/>
                    <a:gd name="connsiteY8" fmla="*/ 2264240 h 3982469"/>
                    <a:gd name="connsiteX9" fmla="*/ 759776 w 1575068"/>
                    <a:gd name="connsiteY9" fmla="*/ 3969852 h 3982469"/>
                    <a:gd name="connsiteX10" fmla="*/ 315382 w 1575068"/>
                    <a:gd name="connsiteY10" fmla="*/ 3982469 h 3982469"/>
                    <a:gd name="connsiteX11" fmla="*/ 340640 w 1575068"/>
                    <a:gd name="connsiteY11" fmla="*/ 2251614 h 3982469"/>
                    <a:gd name="connsiteX12" fmla="*/ 340640 w 1575068"/>
                    <a:gd name="connsiteY12" fmla="*/ 2097957 h 3982469"/>
                    <a:gd name="connsiteX13" fmla="*/ 70 w 1575068"/>
                    <a:gd name="connsiteY13" fmla="*/ 2097957 h 3982469"/>
                    <a:gd name="connsiteX14" fmla="*/ 4465 w 1575068"/>
                    <a:gd name="connsiteY14" fmla="*/ 316006 h 3982469"/>
                    <a:gd name="connsiteX15" fmla="*/ 481836 w 1575068"/>
                    <a:gd name="connsiteY15" fmla="*/ 0 h 3982469"/>
                    <a:gd name="connsiteX0" fmla="*/ 481836 w 1575068"/>
                    <a:gd name="connsiteY0" fmla="*/ 0 h 3982469"/>
                    <a:gd name="connsiteX1" fmla="*/ 1573881 w 1575068"/>
                    <a:gd name="connsiteY1" fmla="*/ 521517 h 3982469"/>
                    <a:gd name="connsiteX2" fmla="*/ 1575068 w 1575068"/>
                    <a:gd name="connsiteY2" fmla="*/ 2097957 h 3982469"/>
                    <a:gd name="connsiteX3" fmla="*/ 1319765 w 1575068"/>
                    <a:gd name="connsiteY3" fmla="*/ 2097957 h 3982469"/>
                    <a:gd name="connsiteX4" fmla="*/ 1319765 w 1575068"/>
                    <a:gd name="connsiteY4" fmla="*/ 2251614 h 3982469"/>
                    <a:gd name="connsiteX5" fmla="*/ 1319765 w 1575068"/>
                    <a:gd name="connsiteY5" fmla="*/ 3980229 h 3982469"/>
                    <a:gd name="connsiteX6" fmla="*/ 1033438 w 1575068"/>
                    <a:gd name="connsiteY6" fmla="*/ 3980229 h 3982469"/>
                    <a:gd name="connsiteX7" fmla="*/ 1033438 w 1575068"/>
                    <a:gd name="connsiteY7" fmla="*/ 2251614 h 3982469"/>
                    <a:gd name="connsiteX8" fmla="*/ 759776 w 1575068"/>
                    <a:gd name="connsiteY8" fmla="*/ 2264240 h 3982469"/>
                    <a:gd name="connsiteX9" fmla="*/ 759776 w 1575068"/>
                    <a:gd name="connsiteY9" fmla="*/ 3969852 h 3982469"/>
                    <a:gd name="connsiteX10" fmla="*/ 315382 w 1575068"/>
                    <a:gd name="connsiteY10" fmla="*/ 3982469 h 3982469"/>
                    <a:gd name="connsiteX11" fmla="*/ 340640 w 1575068"/>
                    <a:gd name="connsiteY11" fmla="*/ 2097957 h 3982469"/>
                    <a:gd name="connsiteX12" fmla="*/ 70 w 1575068"/>
                    <a:gd name="connsiteY12" fmla="*/ 2097957 h 3982469"/>
                    <a:gd name="connsiteX13" fmla="*/ 4465 w 1575068"/>
                    <a:gd name="connsiteY13" fmla="*/ 316006 h 3982469"/>
                    <a:gd name="connsiteX14" fmla="*/ 481836 w 1575068"/>
                    <a:gd name="connsiteY14" fmla="*/ 0 h 3982469"/>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59776 w 1575068"/>
                    <a:gd name="connsiteY9" fmla="*/ 3969852 h 3980231"/>
                    <a:gd name="connsiteX10" fmla="*/ 378525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59776 w 1575068"/>
                    <a:gd name="connsiteY9" fmla="*/ 3969852 h 3980231"/>
                    <a:gd name="connsiteX10" fmla="*/ 378525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59776 w 1575068"/>
                    <a:gd name="connsiteY9" fmla="*/ 3969852 h 3980231"/>
                    <a:gd name="connsiteX10" fmla="*/ 378525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59776 w 1575068"/>
                    <a:gd name="connsiteY9" fmla="*/ 3969852 h 3980231"/>
                    <a:gd name="connsiteX10" fmla="*/ 365897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59776 w 1575068"/>
                    <a:gd name="connsiteY9" fmla="*/ 3969852 h 3980231"/>
                    <a:gd name="connsiteX10" fmla="*/ 365897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59776 w 1575068"/>
                    <a:gd name="connsiteY9" fmla="*/ 3969852 h 3980231"/>
                    <a:gd name="connsiteX10" fmla="*/ 340637 w 1575068"/>
                    <a:gd name="connsiteY10" fmla="*/ 3957214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59776 w 1575068"/>
                    <a:gd name="connsiteY9" fmla="*/ 3969852 h 3980231"/>
                    <a:gd name="connsiteX10" fmla="*/ 340637 w 1575068"/>
                    <a:gd name="connsiteY10" fmla="*/ 3957214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59776 w 1575068"/>
                    <a:gd name="connsiteY9" fmla="*/ 3944597 h 3980231"/>
                    <a:gd name="connsiteX10" fmla="*/ 340637 w 1575068"/>
                    <a:gd name="connsiteY10" fmla="*/ 3957214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34515 w 1575068"/>
                    <a:gd name="connsiteY9" fmla="*/ 3957224 h 3980231"/>
                    <a:gd name="connsiteX10" fmla="*/ 340637 w 1575068"/>
                    <a:gd name="connsiteY10" fmla="*/ 3957214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47148 w 1575068"/>
                    <a:gd name="connsiteY9" fmla="*/ 3957224 h 3980231"/>
                    <a:gd name="connsiteX10" fmla="*/ 340637 w 1575068"/>
                    <a:gd name="connsiteY10" fmla="*/ 3957214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59776 w 1575068"/>
                    <a:gd name="connsiteY8" fmla="*/ 2264240 h 3980231"/>
                    <a:gd name="connsiteX9" fmla="*/ 747148 w 1575068"/>
                    <a:gd name="connsiteY9" fmla="*/ 3957224 h 3980231"/>
                    <a:gd name="connsiteX10" fmla="*/ 340637 w 1575068"/>
                    <a:gd name="connsiteY10" fmla="*/ 3957214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2485"/>
                    <a:gd name="connsiteX1" fmla="*/ 1573881 w 1575068"/>
                    <a:gd name="connsiteY1" fmla="*/ 521517 h 3982485"/>
                    <a:gd name="connsiteX2" fmla="*/ 1575068 w 1575068"/>
                    <a:gd name="connsiteY2" fmla="*/ 2097957 h 3982485"/>
                    <a:gd name="connsiteX3" fmla="*/ 1319765 w 1575068"/>
                    <a:gd name="connsiteY3" fmla="*/ 2097957 h 3982485"/>
                    <a:gd name="connsiteX4" fmla="*/ 1319765 w 1575068"/>
                    <a:gd name="connsiteY4" fmla="*/ 2251614 h 3982485"/>
                    <a:gd name="connsiteX5" fmla="*/ 1319765 w 1575068"/>
                    <a:gd name="connsiteY5" fmla="*/ 3980229 h 3982485"/>
                    <a:gd name="connsiteX6" fmla="*/ 1033438 w 1575068"/>
                    <a:gd name="connsiteY6" fmla="*/ 3980229 h 3982485"/>
                    <a:gd name="connsiteX7" fmla="*/ 1033438 w 1575068"/>
                    <a:gd name="connsiteY7" fmla="*/ 2251614 h 3982485"/>
                    <a:gd name="connsiteX8" fmla="*/ 759776 w 1575068"/>
                    <a:gd name="connsiteY8" fmla="*/ 2264240 h 3982485"/>
                    <a:gd name="connsiteX9" fmla="*/ 759776 w 1575068"/>
                    <a:gd name="connsiteY9" fmla="*/ 3982485 h 3982485"/>
                    <a:gd name="connsiteX10" fmla="*/ 340637 w 1575068"/>
                    <a:gd name="connsiteY10" fmla="*/ 3957214 h 3982485"/>
                    <a:gd name="connsiteX11" fmla="*/ 340640 w 1575068"/>
                    <a:gd name="connsiteY11" fmla="*/ 2097957 h 3982485"/>
                    <a:gd name="connsiteX12" fmla="*/ 70 w 1575068"/>
                    <a:gd name="connsiteY12" fmla="*/ 2097957 h 3982485"/>
                    <a:gd name="connsiteX13" fmla="*/ 4465 w 1575068"/>
                    <a:gd name="connsiteY13" fmla="*/ 316006 h 3982485"/>
                    <a:gd name="connsiteX14" fmla="*/ 481836 w 1575068"/>
                    <a:gd name="connsiteY14" fmla="*/ 0 h 3982485"/>
                    <a:gd name="connsiteX0" fmla="*/ 481836 w 1575068"/>
                    <a:gd name="connsiteY0" fmla="*/ 0 h 3982485"/>
                    <a:gd name="connsiteX1" fmla="*/ 1573881 w 1575068"/>
                    <a:gd name="connsiteY1" fmla="*/ 521517 h 3982485"/>
                    <a:gd name="connsiteX2" fmla="*/ 1575068 w 1575068"/>
                    <a:gd name="connsiteY2" fmla="*/ 2097957 h 3982485"/>
                    <a:gd name="connsiteX3" fmla="*/ 1319765 w 1575068"/>
                    <a:gd name="connsiteY3" fmla="*/ 2097957 h 3982485"/>
                    <a:gd name="connsiteX4" fmla="*/ 1319765 w 1575068"/>
                    <a:gd name="connsiteY4" fmla="*/ 2251614 h 3982485"/>
                    <a:gd name="connsiteX5" fmla="*/ 1319765 w 1575068"/>
                    <a:gd name="connsiteY5" fmla="*/ 3980229 h 3982485"/>
                    <a:gd name="connsiteX6" fmla="*/ 1033438 w 1575068"/>
                    <a:gd name="connsiteY6" fmla="*/ 3980229 h 3982485"/>
                    <a:gd name="connsiteX7" fmla="*/ 1033438 w 1575068"/>
                    <a:gd name="connsiteY7" fmla="*/ 2251614 h 3982485"/>
                    <a:gd name="connsiteX8" fmla="*/ 772403 w 1575068"/>
                    <a:gd name="connsiteY8" fmla="*/ 2251612 h 3982485"/>
                    <a:gd name="connsiteX9" fmla="*/ 759776 w 1575068"/>
                    <a:gd name="connsiteY9" fmla="*/ 3982485 h 3982485"/>
                    <a:gd name="connsiteX10" fmla="*/ 340637 w 1575068"/>
                    <a:gd name="connsiteY10" fmla="*/ 3957214 h 3982485"/>
                    <a:gd name="connsiteX11" fmla="*/ 340640 w 1575068"/>
                    <a:gd name="connsiteY11" fmla="*/ 2097957 h 3982485"/>
                    <a:gd name="connsiteX12" fmla="*/ 70 w 1575068"/>
                    <a:gd name="connsiteY12" fmla="*/ 2097957 h 3982485"/>
                    <a:gd name="connsiteX13" fmla="*/ 4465 w 1575068"/>
                    <a:gd name="connsiteY13" fmla="*/ 316006 h 3982485"/>
                    <a:gd name="connsiteX14" fmla="*/ 481836 w 1575068"/>
                    <a:gd name="connsiteY14" fmla="*/ 0 h 3982485"/>
                    <a:gd name="connsiteX0" fmla="*/ 481836 w 1575068"/>
                    <a:gd name="connsiteY0" fmla="*/ 0 h 3982485"/>
                    <a:gd name="connsiteX1" fmla="*/ 1573881 w 1575068"/>
                    <a:gd name="connsiteY1" fmla="*/ 521517 h 3982485"/>
                    <a:gd name="connsiteX2" fmla="*/ 1575068 w 1575068"/>
                    <a:gd name="connsiteY2" fmla="*/ 2097957 h 3982485"/>
                    <a:gd name="connsiteX3" fmla="*/ 1319765 w 1575068"/>
                    <a:gd name="connsiteY3" fmla="*/ 2097957 h 3982485"/>
                    <a:gd name="connsiteX4" fmla="*/ 1319765 w 1575068"/>
                    <a:gd name="connsiteY4" fmla="*/ 2251614 h 3982485"/>
                    <a:gd name="connsiteX5" fmla="*/ 1319765 w 1575068"/>
                    <a:gd name="connsiteY5" fmla="*/ 3980229 h 3982485"/>
                    <a:gd name="connsiteX6" fmla="*/ 1033438 w 1575068"/>
                    <a:gd name="connsiteY6" fmla="*/ 3980229 h 3982485"/>
                    <a:gd name="connsiteX7" fmla="*/ 1033438 w 1575068"/>
                    <a:gd name="connsiteY7" fmla="*/ 2251614 h 3982485"/>
                    <a:gd name="connsiteX8" fmla="*/ 772403 w 1575068"/>
                    <a:gd name="connsiteY8" fmla="*/ 2251612 h 3982485"/>
                    <a:gd name="connsiteX9" fmla="*/ 759776 w 1575068"/>
                    <a:gd name="connsiteY9" fmla="*/ 3982485 h 3982485"/>
                    <a:gd name="connsiteX10" fmla="*/ 340637 w 1575068"/>
                    <a:gd name="connsiteY10" fmla="*/ 3957214 h 3982485"/>
                    <a:gd name="connsiteX11" fmla="*/ 340640 w 1575068"/>
                    <a:gd name="connsiteY11" fmla="*/ 2097957 h 3982485"/>
                    <a:gd name="connsiteX12" fmla="*/ 70 w 1575068"/>
                    <a:gd name="connsiteY12" fmla="*/ 2097957 h 3982485"/>
                    <a:gd name="connsiteX13" fmla="*/ 4465 w 1575068"/>
                    <a:gd name="connsiteY13" fmla="*/ 316006 h 3982485"/>
                    <a:gd name="connsiteX14" fmla="*/ 481836 w 1575068"/>
                    <a:gd name="connsiteY14" fmla="*/ 0 h 3982485"/>
                    <a:gd name="connsiteX0" fmla="*/ 481836 w 1575068"/>
                    <a:gd name="connsiteY0" fmla="*/ 0 h 3982485"/>
                    <a:gd name="connsiteX1" fmla="*/ 1573881 w 1575068"/>
                    <a:gd name="connsiteY1" fmla="*/ 521517 h 3982485"/>
                    <a:gd name="connsiteX2" fmla="*/ 1575068 w 1575068"/>
                    <a:gd name="connsiteY2" fmla="*/ 2097957 h 3982485"/>
                    <a:gd name="connsiteX3" fmla="*/ 1319765 w 1575068"/>
                    <a:gd name="connsiteY3" fmla="*/ 2097957 h 3982485"/>
                    <a:gd name="connsiteX4" fmla="*/ 1319765 w 1575068"/>
                    <a:gd name="connsiteY4" fmla="*/ 2251614 h 3982485"/>
                    <a:gd name="connsiteX5" fmla="*/ 1319765 w 1575068"/>
                    <a:gd name="connsiteY5" fmla="*/ 3980229 h 3982485"/>
                    <a:gd name="connsiteX6" fmla="*/ 1033438 w 1575068"/>
                    <a:gd name="connsiteY6" fmla="*/ 3980229 h 3982485"/>
                    <a:gd name="connsiteX7" fmla="*/ 1033438 w 1575068"/>
                    <a:gd name="connsiteY7" fmla="*/ 2251614 h 3982485"/>
                    <a:gd name="connsiteX8" fmla="*/ 772403 w 1575068"/>
                    <a:gd name="connsiteY8" fmla="*/ 2251612 h 3982485"/>
                    <a:gd name="connsiteX9" fmla="*/ 759776 w 1575068"/>
                    <a:gd name="connsiteY9" fmla="*/ 3982485 h 3982485"/>
                    <a:gd name="connsiteX10" fmla="*/ 315382 w 1575068"/>
                    <a:gd name="connsiteY10" fmla="*/ 3957214 h 3982485"/>
                    <a:gd name="connsiteX11" fmla="*/ 340640 w 1575068"/>
                    <a:gd name="connsiteY11" fmla="*/ 2097957 h 3982485"/>
                    <a:gd name="connsiteX12" fmla="*/ 70 w 1575068"/>
                    <a:gd name="connsiteY12" fmla="*/ 2097957 h 3982485"/>
                    <a:gd name="connsiteX13" fmla="*/ 4465 w 1575068"/>
                    <a:gd name="connsiteY13" fmla="*/ 316006 h 3982485"/>
                    <a:gd name="connsiteX14" fmla="*/ 481836 w 1575068"/>
                    <a:gd name="connsiteY14" fmla="*/ 0 h 3982485"/>
                    <a:gd name="connsiteX0" fmla="*/ 481836 w 1575068"/>
                    <a:gd name="connsiteY0" fmla="*/ 0 h 3982485"/>
                    <a:gd name="connsiteX1" fmla="*/ 1573881 w 1575068"/>
                    <a:gd name="connsiteY1" fmla="*/ 521517 h 3982485"/>
                    <a:gd name="connsiteX2" fmla="*/ 1575068 w 1575068"/>
                    <a:gd name="connsiteY2" fmla="*/ 2097957 h 3982485"/>
                    <a:gd name="connsiteX3" fmla="*/ 1319765 w 1575068"/>
                    <a:gd name="connsiteY3" fmla="*/ 2097957 h 3982485"/>
                    <a:gd name="connsiteX4" fmla="*/ 1319765 w 1575068"/>
                    <a:gd name="connsiteY4" fmla="*/ 2251614 h 3982485"/>
                    <a:gd name="connsiteX5" fmla="*/ 1319765 w 1575068"/>
                    <a:gd name="connsiteY5" fmla="*/ 3980229 h 3982485"/>
                    <a:gd name="connsiteX6" fmla="*/ 1033438 w 1575068"/>
                    <a:gd name="connsiteY6" fmla="*/ 3980229 h 3982485"/>
                    <a:gd name="connsiteX7" fmla="*/ 1033438 w 1575068"/>
                    <a:gd name="connsiteY7" fmla="*/ 2251614 h 3982485"/>
                    <a:gd name="connsiteX8" fmla="*/ 772403 w 1575068"/>
                    <a:gd name="connsiteY8" fmla="*/ 2251612 h 3982485"/>
                    <a:gd name="connsiteX9" fmla="*/ 759776 w 1575068"/>
                    <a:gd name="connsiteY9" fmla="*/ 3982485 h 3982485"/>
                    <a:gd name="connsiteX10" fmla="*/ 315382 w 1575068"/>
                    <a:gd name="connsiteY10" fmla="*/ 3957214 h 3982485"/>
                    <a:gd name="connsiteX11" fmla="*/ 340640 w 1575068"/>
                    <a:gd name="connsiteY11" fmla="*/ 2097957 h 3982485"/>
                    <a:gd name="connsiteX12" fmla="*/ 70 w 1575068"/>
                    <a:gd name="connsiteY12" fmla="*/ 2097957 h 3982485"/>
                    <a:gd name="connsiteX13" fmla="*/ 4465 w 1575068"/>
                    <a:gd name="connsiteY13" fmla="*/ 316006 h 3982485"/>
                    <a:gd name="connsiteX14" fmla="*/ 481836 w 1575068"/>
                    <a:gd name="connsiteY14" fmla="*/ 0 h 3982485"/>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72403 w 1575068"/>
                    <a:gd name="connsiteY8" fmla="*/ 2251612 h 3980231"/>
                    <a:gd name="connsiteX9" fmla="*/ 759776 w 1575068"/>
                    <a:gd name="connsiteY9" fmla="*/ 3957224 h 3980231"/>
                    <a:gd name="connsiteX10" fmla="*/ 315382 w 1575068"/>
                    <a:gd name="connsiteY10" fmla="*/ 3957214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72403 w 1575068"/>
                    <a:gd name="connsiteY8" fmla="*/ 2251612 h 3980231"/>
                    <a:gd name="connsiteX9" fmla="*/ 759776 w 1575068"/>
                    <a:gd name="connsiteY9" fmla="*/ 3957224 h 3980231"/>
                    <a:gd name="connsiteX10" fmla="*/ 353270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72403 w 1575068"/>
                    <a:gd name="connsiteY8" fmla="*/ 2251612 h 3980231"/>
                    <a:gd name="connsiteX9" fmla="*/ 759776 w 1575068"/>
                    <a:gd name="connsiteY9" fmla="*/ 3957224 h 3980231"/>
                    <a:gd name="connsiteX10" fmla="*/ 353270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1033438 w 1575068"/>
                    <a:gd name="connsiteY7" fmla="*/ 2251614 h 3980231"/>
                    <a:gd name="connsiteX8" fmla="*/ 772403 w 1575068"/>
                    <a:gd name="connsiteY8" fmla="*/ 2251612 h 3980231"/>
                    <a:gd name="connsiteX9" fmla="*/ 759776 w 1575068"/>
                    <a:gd name="connsiteY9" fmla="*/ 3957224 h 3980231"/>
                    <a:gd name="connsiteX10" fmla="*/ 340642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1033438 w 1575068"/>
                    <a:gd name="connsiteY6" fmla="*/ 3980229 h 3980231"/>
                    <a:gd name="connsiteX7" fmla="*/ 945037 w 1575068"/>
                    <a:gd name="connsiteY7" fmla="*/ 2276872 h 3980231"/>
                    <a:gd name="connsiteX8" fmla="*/ 772403 w 1575068"/>
                    <a:gd name="connsiteY8" fmla="*/ 2251612 h 3980231"/>
                    <a:gd name="connsiteX9" fmla="*/ 759776 w 1575068"/>
                    <a:gd name="connsiteY9" fmla="*/ 3957224 h 3980231"/>
                    <a:gd name="connsiteX10" fmla="*/ 340642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970292 w 1575068"/>
                    <a:gd name="connsiteY6" fmla="*/ 3980231 h 3980231"/>
                    <a:gd name="connsiteX7" fmla="*/ 945037 w 1575068"/>
                    <a:gd name="connsiteY7" fmla="*/ 2276872 h 3980231"/>
                    <a:gd name="connsiteX8" fmla="*/ 772403 w 1575068"/>
                    <a:gd name="connsiteY8" fmla="*/ 2251612 h 3980231"/>
                    <a:gd name="connsiteX9" fmla="*/ 759776 w 1575068"/>
                    <a:gd name="connsiteY9" fmla="*/ 3957224 h 3980231"/>
                    <a:gd name="connsiteX10" fmla="*/ 340642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92859"/>
                    <a:gd name="connsiteX1" fmla="*/ 1573881 w 1575068"/>
                    <a:gd name="connsiteY1" fmla="*/ 521517 h 3992859"/>
                    <a:gd name="connsiteX2" fmla="*/ 1575068 w 1575068"/>
                    <a:gd name="connsiteY2" fmla="*/ 2097957 h 3992859"/>
                    <a:gd name="connsiteX3" fmla="*/ 1319765 w 1575068"/>
                    <a:gd name="connsiteY3" fmla="*/ 2097957 h 3992859"/>
                    <a:gd name="connsiteX4" fmla="*/ 1319765 w 1575068"/>
                    <a:gd name="connsiteY4" fmla="*/ 2251614 h 3992859"/>
                    <a:gd name="connsiteX5" fmla="*/ 1319765 w 1575068"/>
                    <a:gd name="connsiteY5" fmla="*/ 3980229 h 3992859"/>
                    <a:gd name="connsiteX6" fmla="*/ 932404 w 1575068"/>
                    <a:gd name="connsiteY6" fmla="*/ 3992859 h 3992859"/>
                    <a:gd name="connsiteX7" fmla="*/ 945037 w 1575068"/>
                    <a:gd name="connsiteY7" fmla="*/ 2276872 h 3992859"/>
                    <a:gd name="connsiteX8" fmla="*/ 772403 w 1575068"/>
                    <a:gd name="connsiteY8" fmla="*/ 2251612 h 3992859"/>
                    <a:gd name="connsiteX9" fmla="*/ 759776 w 1575068"/>
                    <a:gd name="connsiteY9" fmla="*/ 3957224 h 3992859"/>
                    <a:gd name="connsiteX10" fmla="*/ 340642 w 1575068"/>
                    <a:gd name="connsiteY10" fmla="*/ 3944586 h 3992859"/>
                    <a:gd name="connsiteX11" fmla="*/ 340640 w 1575068"/>
                    <a:gd name="connsiteY11" fmla="*/ 2097957 h 3992859"/>
                    <a:gd name="connsiteX12" fmla="*/ 70 w 1575068"/>
                    <a:gd name="connsiteY12" fmla="*/ 2097957 h 3992859"/>
                    <a:gd name="connsiteX13" fmla="*/ 4465 w 1575068"/>
                    <a:gd name="connsiteY13" fmla="*/ 316006 h 3992859"/>
                    <a:gd name="connsiteX14" fmla="*/ 481836 w 1575068"/>
                    <a:gd name="connsiteY14" fmla="*/ 0 h 3992859"/>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945031 w 1575068"/>
                    <a:gd name="connsiteY6" fmla="*/ 3980231 h 3980231"/>
                    <a:gd name="connsiteX7" fmla="*/ 945037 w 1575068"/>
                    <a:gd name="connsiteY7" fmla="*/ 2276872 h 3980231"/>
                    <a:gd name="connsiteX8" fmla="*/ 772403 w 1575068"/>
                    <a:gd name="connsiteY8" fmla="*/ 2251612 h 3980231"/>
                    <a:gd name="connsiteX9" fmla="*/ 759776 w 1575068"/>
                    <a:gd name="connsiteY9" fmla="*/ 3957224 h 3980231"/>
                    <a:gd name="connsiteX10" fmla="*/ 340642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945031 w 1575068"/>
                    <a:gd name="connsiteY6" fmla="*/ 3980231 h 3980231"/>
                    <a:gd name="connsiteX7" fmla="*/ 945037 w 1575068"/>
                    <a:gd name="connsiteY7" fmla="*/ 2276872 h 3980231"/>
                    <a:gd name="connsiteX8" fmla="*/ 759776 w 1575068"/>
                    <a:gd name="connsiteY8" fmla="*/ 2289495 h 3980231"/>
                    <a:gd name="connsiteX9" fmla="*/ 759776 w 1575068"/>
                    <a:gd name="connsiteY9" fmla="*/ 3957224 h 3980231"/>
                    <a:gd name="connsiteX10" fmla="*/ 340642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945031 w 1575068"/>
                    <a:gd name="connsiteY6" fmla="*/ 3980231 h 3980231"/>
                    <a:gd name="connsiteX7" fmla="*/ 945037 w 1575068"/>
                    <a:gd name="connsiteY7" fmla="*/ 2276872 h 3980231"/>
                    <a:gd name="connsiteX8" fmla="*/ 759776 w 1575068"/>
                    <a:gd name="connsiteY8" fmla="*/ 2289495 h 3980231"/>
                    <a:gd name="connsiteX9" fmla="*/ 759776 w 1575068"/>
                    <a:gd name="connsiteY9" fmla="*/ 3931969 h 3980231"/>
                    <a:gd name="connsiteX10" fmla="*/ 340642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945031 w 1575068"/>
                    <a:gd name="connsiteY6" fmla="*/ 3980231 h 3980231"/>
                    <a:gd name="connsiteX7" fmla="*/ 945037 w 1575068"/>
                    <a:gd name="connsiteY7" fmla="*/ 2276872 h 3980231"/>
                    <a:gd name="connsiteX8" fmla="*/ 759776 w 1575068"/>
                    <a:gd name="connsiteY8" fmla="*/ 2289495 h 3980231"/>
                    <a:gd name="connsiteX9" fmla="*/ 721888 w 1575068"/>
                    <a:gd name="connsiteY9" fmla="*/ 3931969 h 3980231"/>
                    <a:gd name="connsiteX10" fmla="*/ 340642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2251614 h 3980231"/>
                    <a:gd name="connsiteX5" fmla="*/ 1319765 w 1575068"/>
                    <a:gd name="connsiteY5" fmla="*/ 3980229 h 3980231"/>
                    <a:gd name="connsiteX6" fmla="*/ 945031 w 1575068"/>
                    <a:gd name="connsiteY6" fmla="*/ 3980231 h 3980231"/>
                    <a:gd name="connsiteX7" fmla="*/ 945037 w 1575068"/>
                    <a:gd name="connsiteY7" fmla="*/ 2276872 h 3980231"/>
                    <a:gd name="connsiteX8" fmla="*/ 759776 w 1575068"/>
                    <a:gd name="connsiteY8" fmla="*/ 2289495 h 3980231"/>
                    <a:gd name="connsiteX9" fmla="*/ 721888 w 1575068"/>
                    <a:gd name="connsiteY9" fmla="*/ 3931969 h 3980231"/>
                    <a:gd name="connsiteX10" fmla="*/ 340642 w 1575068"/>
                    <a:gd name="connsiteY10" fmla="*/ 3944586 h 3980231"/>
                    <a:gd name="connsiteX11" fmla="*/ 340640 w 1575068"/>
                    <a:gd name="connsiteY11" fmla="*/ 2097957 h 3980231"/>
                    <a:gd name="connsiteX12" fmla="*/ 70 w 1575068"/>
                    <a:gd name="connsiteY12" fmla="*/ 2097957 h 3980231"/>
                    <a:gd name="connsiteX13" fmla="*/ 4465 w 1575068"/>
                    <a:gd name="connsiteY13" fmla="*/ 316006 h 3980231"/>
                    <a:gd name="connsiteX14" fmla="*/ 481836 w 1575068"/>
                    <a:gd name="connsiteY14"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3980229 h 3980231"/>
                    <a:gd name="connsiteX5" fmla="*/ 945031 w 1575068"/>
                    <a:gd name="connsiteY5" fmla="*/ 3980231 h 3980231"/>
                    <a:gd name="connsiteX6" fmla="*/ 945037 w 1575068"/>
                    <a:gd name="connsiteY6" fmla="*/ 2276872 h 3980231"/>
                    <a:gd name="connsiteX7" fmla="*/ 759776 w 1575068"/>
                    <a:gd name="connsiteY7" fmla="*/ 2289495 h 3980231"/>
                    <a:gd name="connsiteX8" fmla="*/ 721888 w 1575068"/>
                    <a:gd name="connsiteY8" fmla="*/ 3931969 h 3980231"/>
                    <a:gd name="connsiteX9" fmla="*/ 340642 w 1575068"/>
                    <a:gd name="connsiteY9" fmla="*/ 3944586 h 3980231"/>
                    <a:gd name="connsiteX10" fmla="*/ 340640 w 1575068"/>
                    <a:gd name="connsiteY10" fmla="*/ 2097957 h 3980231"/>
                    <a:gd name="connsiteX11" fmla="*/ 70 w 1575068"/>
                    <a:gd name="connsiteY11" fmla="*/ 2097957 h 3980231"/>
                    <a:gd name="connsiteX12" fmla="*/ 4465 w 1575068"/>
                    <a:gd name="connsiteY12" fmla="*/ 316006 h 3980231"/>
                    <a:gd name="connsiteX13" fmla="*/ 481836 w 1575068"/>
                    <a:gd name="connsiteY13"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3980229 h 3980231"/>
                    <a:gd name="connsiteX5" fmla="*/ 945031 w 1575068"/>
                    <a:gd name="connsiteY5" fmla="*/ 3980231 h 3980231"/>
                    <a:gd name="connsiteX6" fmla="*/ 945037 w 1575068"/>
                    <a:gd name="connsiteY6" fmla="*/ 2276872 h 3980231"/>
                    <a:gd name="connsiteX7" fmla="*/ 747148 w 1575068"/>
                    <a:gd name="connsiteY7" fmla="*/ 2289495 h 3980231"/>
                    <a:gd name="connsiteX8" fmla="*/ 721888 w 1575068"/>
                    <a:gd name="connsiteY8" fmla="*/ 3931969 h 3980231"/>
                    <a:gd name="connsiteX9" fmla="*/ 340642 w 1575068"/>
                    <a:gd name="connsiteY9" fmla="*/ 3944586 h 3980231"/>
                    <a:gd name="connsiteX10" fmla="*/ 340640 w 1575068"/>
                    <a:gd name="connsiteY10" fmla="*/ 2097957 h 3980231"/>
                    <a:gd name="connsiteX11" fmla="*/ 70 w 1575068"/>
                    <a:gd name="connsiteY11" fmla="*/ 2097957 h 3980231"/>
                    <a:gd name="connsiteX12" fmla="*/ 4465 w 1575068"/>
                    <a:gd name="connsiteY12" fmla="*/ 316006 h 3980231"/>
                    <a:gd name="connsiteX13" fmla="*/ 481836 w 1575068"/>
                    <a:gd name="connsiteY13"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3980229 h 3980231"/>
                    <a:gd name="connsiteX5" fmla="*/ 945031 w 1575068"/>
                    <a:gd name="connsiteY5" fmla="*/ 3980231 h 3980231"/>
                    <a:gd name="connsiteX6" fmla="*/ 932404 w 1575068"/>
                    <a:gd name="connsiteY6" fmla="*/ 2276872 h 3980231"/>
                    <a:gd name="connsiteX7" fmla="*/ 747148 w 1575068"/>
                    <a:gd name="connsiteY7" fmla="*/ 2289495 h 3980231"/>
                    <a:gd name="connsiteX8" fmla="*/ 721888 w 1575068"/>
                    <a:gd name="connsiteY8" fmla="*/ 3931969 h 3980231"/>
                    <a:gd name="connsiteX9" fmla="*/ 340642 w 1575068"/>
                    <a:gd name="connsiteY9" fmla="*/ 3944586 h 3980231"/>
                    <a:gd name="connsiteX10" fmla="*/ 340640 w 1575068"/>
                    <a:gd name="connsiteY10" fmla="*/ 2097957 h 3980231"/>
                    <a:gd name="connsiteX11" fmla="*/ 70 w 1575068"/>
                    <a:gd name="connsiteY11" fmla="*/ 2097957 h 3980231"/>
                    <a:gd name="connsiteX12" fmla="*/ 4465 w 1575068"/>
                    <a:gd name="connsiteY12" fmla="*/ 316006 h 3980231"/>
                    <a:gd name="connsiteX13" fmla="*/ 481836 w 1575068"/>
                    <a:gd name="connsiteY13" fmla="*/ 0 h 3980231"/>
                    <a:gd name="connsiteX0" fmla="*/ 481836 w 1575068"/>
                    <a:gd name="connsiteY0" fmla="*/ 0 h 3980231"/>
                    <a:gd name="connsiteX1" fmla="*/ 1573881 w 1575068"/>
                    <a:gd name="connsiteY1" fmla="*/ 521517 h 3980231"/>
                    <a:gd name="connsiteX2" fmla="*/ 1575068 w 1575068"/>
                    <a:gd name="connsiteY2" fmla="*/ 2097957 h 3980231"/>
                    <a:gd name="connsiteX3" fmla="*/ 1319765 w 1575068"/>
                    <a:gd name="connsiteY3" fmla="*/ 2097957 h 3980231"/>
                    <a:gd name="connsiteX4" fmla="*/ 1319765 w 1575068"/>
                    <a:gd name="connsiteY4" fmla="*/ 3980229 h 3980231"/>
                    <a:gd name="connsiteX5" fmla="*/ 945031 w 1575068"/>
                    <a:gd name="connsiteY5" fmla="*/ 3929715 h 3980231"/>
                    <a:gd name="connsiteX6" fmla="*/ 932404 w 1575068"/>
                    <a:gd name="connsiteY6" fmla="*/ 2276872 h 3980231"/>
                    <a:gd name="connsiteX7" fmla="*/ 747148 w 1575068"/>
                    <a:gd name="connsiteY7" fmla="*/ 2289495 h 3980231"/>
                    <a:gd name="connsiteX8" fmla="*/ 721888 w 1575068"/>
                    <a:gd name="connsiteY8" fmla="*/ 3931969 h 3980231"/>
                    <a:gd name="connsiteX9" fmla="*/ 340642 w 1575068"/>
                    <a:gd name="connsiteY9" fmla="*/ 3944586 h 3980231"/>
                    <a:gd name="connsiteX10" fmla="*/ 340640 w 1575068"/>
                    <a:gd name="connsiteY10" fmla="*/ 2097957 h 3980231"/>
                    <a:gd name="connsiteX11" fmla="*/ 70 w 1575068"/>
                    <a:gd name="connsiteY11" fmla="*/ 2097957 h 3980231"/>
                    <a:gd name="connsiteX12" fmla="*/ 4465 w 1575068"/>
                    <a:gd name="connsiteY12" fmla="*/ 316006 h 3980231"/>
                    <a:gd name="connsiteX13" fmla="*/ 481836 w 1575068"/>
                    <a:gd name="connsiteY13" fmla="*/ 0 h 3980231"/>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45031 w 1575068"/>
                    <a:gd name="connsiteY5" fmla="*/ 3929715 h 3953385"/>
                    <a:gd name="connsiteX6" fmla="*/ 932404 w 1575068"/>
                    <a:gd name="connsiteY6" fmla="*/ 2276872 h 3953385"/>
                    <a:gd name="connsiteX7" fmla="*/ 747148 w 1575068"/>
                    <a:gd name="connsiteY7" fmla="*/ 2289495 h 3953385"/>
                    <a:gd name="connsiteX8" fmla="*/ 721888 w 1575068"/>
                    <a:gd name="connsiteY8" fmla="*/ 3931969 h 3953385"/>
                    <a:gd name="connsiteX9" fmla="*/ 340642 w 1575068"/>
                    <a:gd name="connsiteY9" fmla="*/ 3944586 h 3953385"/>
                    <a:gd name="connsiteX10" fmla="*/ 340640 w 1575068"/>
                    <a:gd name="connsiteY10" fmla="*/ 2097957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47148 w 1575068"/>
                    <a:gd name="connsiteY7" fmla="*/ 2289495 h 3953385"/>
                    <a:gd name="connsiteX8" fmla="*/ 721888 w 1575068"/>
                    <a:gd name="connsiteY8" fmla="*/ 3931969 h 3953385"/>
                    <a:gd name="connsiteX9" fmla="*/ 340642 w 1575068"/>
                    <a:gd name="connsiteY9" fmla="*/ 3944586 h 3953385"/>
                    <a:gd name="connsiteX10" fmla="*/ 340640 w 1575068"/>
                    <a:gd name="connsiteY10" fmla="*/ 2097957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47148 w 1575068"/>
                    <a:gd name="connsiteY7" fmla="*/ 2289495 h 3953385"/>
                    <a:gd name="connsiteX8" fmla="*/ 759776 w 1575068"/>
                    <a:gd name="connsiteY8" fmla="*/ 3931970 h 3953385"/>
                    <a:gd name="connsiteX9" fmla="*/ 340642 w 1575068"/>
                    <a:gd name="connsiteY9" fmla="*/ 3944586 h 3953385"/>
                    <a:gd name="connsiteX10" fmla="*/ 340640 w 1575068"/>
                    <a:gd name="connsiteY10" fmla="*/ 2097957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59776 w 1575068"/>
                    <a:gd name="connsiteY7" fmla="*/ 2276867 h 3953385"/>
                    <a:gd name="connsiteX8" fmla="*/ 759776 w 1575068"/>
                    <a:gd name="connsiteY8" fmla="*/ 3931970 h 3953385"/>
                    <a:gd name="connsiteX9" fmla="*/ 340642 w 1575068"/>
                    <a:gd name="connsiteY9" fmla="*/ 3944586 h 3953385"/>
                    <a:gd name="connsiteX10" fmla="*/ 340640 w 1575068"/>
                    <a:gd name="connsiteY10" fmla="*/ 2097957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59776 w 1575068"/>
                    <a:gd name="connsiteY7" fmla="*/ 2276867 h 3953385"/>
                    <a:gd name="connsiteX8" fmla="*/ 759776 w 1575068"/>
                    <a:gd name="connsiteY8" fmla="*/ 3931970 h 3953385"/>
                    <a:gd name="connsiteX9" fmla="*/ 340642 w 1575068"/>
                    <a:gd name="connsiteY9" fmla="*/ 3944586 h 3953385"/>
                    <a:gd name="connsiteX10" fmla="*/ 340640 w 1575068"/>
                    <a:gd name="connsiteY10" fmla="*/ 2097957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59776 w 1575068"/>
                    <a:gd name="connsiteY7" fmla="*/ 2276867 h 3953385"/>
                    <a:gd name="connsiteX8" fmla="*/ 759776 w 1575068"/>
                    <a:gd name="connsiteY8" fmla="*/ 3931970 h 3953385"/>
                    <a:gd name="connsiteX9" fmla="*/ 340642 w 1575068"/>
                    <a:gd name="connsiteY9" fmla="*/ 3944586 h 3953385"/>
                    <a:gd name="connsiteX10" fmla="*/ 340640 w 1575068"/>
                    <a:gd name="connsiteY10" fmla="*/ 2097957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59776 w 1575068"/>
                    <a:gd name="connsiteY7" fmla="*/ 2276867 h 3953385"/>
                    <a:gd name="connsiteX8" fmla="*/ 759776 w 1575068"/>
                    <a:gd name="connsiteY8" fmla="*/ 3931970 h 3953385"/>
                    <a:gd name="connsiteX9" fmla="*/ 340642 w 1575068"/>
                    <a:gd name="connsiteY9" fmla="*/ 3944586 h 3953385"/>
                    <a:gd name="connsiteX10" fmla="*/ 315382 w 1575068"/>
                    <a:gd name="connsiteY10" fmla="*/ 2097959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59776 w 1575068"/>
                    <a:gd name="connsiteY7" fmla="*/ 2276867 h 3953385"/>
                    <a:gd name="connsiteX8" fmla="*/ 759776 w 1575068"/>
                    <a:gd name="connsiteY8" fmla="*/ 3931970 h 3953385"/>
                    <a:gd name="connsiteX9" fmla="*/ 340642 w 1575068"/>
                    <a:gd name="connsiteY9" fmla="*/ 3944586 h 3953385"/>
                    <a:gd name="connsiteX10" fmla="*/ 328015 w 1575068"/>
                    <a:gd name="connsiteY10" fmla="*/ 2097959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59776 w 1575068"/>
                    <a:gd name="connsiteY7" fmla="*/ 2276867 h 3953385"/>
                    <a:gd name="connsiteX8" fmla="*/ 759776 w 1575068"/>
                    <a:gd name="connsiteY8" fmla="*/ 3931970 h 3953385"/>
                    <a:gd name="connsiteX9" fmla="*/ 340642 w 1575068"/>
                    <a:gd name="connsiteY9" fmla="*/ 3944586 h 3953385"/>
                    <a:gd name="connsiteX10" fmla="*/ 328015 w 1575068"/>
                    <a:gd name="connsiteY10" fmla="*/ 2097959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59776 w 1575068"/>
                    <a:gd name="connsiteY7" fmla="*/ 2276867 h 3953385"/>
                    <a:gd name="connsiteX8" fmla="*/ 759776 w 1575068"/>
                    <a:gd name="connsiteY8" fmla="*/ 3931970 h 3953385"/>
                    <a:gd name="connsiteX9" fmla="*/ 340642 w 1575068"/>
                    <a:gd name="connsiteY9" fmla="*/ 3944586 h 3953385"/>
                    <a:gd name="connsiteX10" fmla="*/ 328015 w 1575068"/>
                    <a:gd name="connsiteY10" fmla="*/ 2097959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59776 w 1575068"/>
                    <a:gd name="connsiteY7" fmla="*/ 2276867 h 3953385"/>
                    <a:gd name="connsiteX8" fmla="*/ 759776 w 1575068"/>
                    <a:gd name="connsiteY8" fmla="*/ 3931970 h 3953385"/>
                    <a:gd name="connsiteX9" fmla="*/ 340642 w 1575068"/>
                    <a:gd name="connsiteY9" fmla="*/ 3944586 h 3953385"/>
                    <a:gd name="connsiteX10" fmla="*/ 328015 w 1575068"/>
                    <a:gd name="connsiteY10" fmla="*/ 2097959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59776 w 1575068"/>
                    <a:gd name="connsiteY7" fmla="*/ 2276867 h 3953385"/>
                    <a:gd name="connsiteX8" fmla="*/ 759776 w 1575068"/>
                    <a:gd name="connsiteY8" fmla="*/ 3931970 h 3953385"/>
                    <a:gd name="connsiteX9" fmla="*/ 315387 w 1575068"/>
                    <a:gd name="connsiteY9" fmla="*/ 3944587 h 3953385"/>
                    <a:gd name="connsiteX10" fmla="*/ 328015 w 1575068"/>
                    <a:gd name="connsiteY10" fmla="*/ 2097959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59776 w 1575068"/>
                    <a:gd name="connsiteY7" fmla="*/ 2276867 h 3953385"/>
                    <a:gd name="connsiteX8" fmla="*/ 759776 w 1575068"/>
                    <a:gd name="connsiteY8" fmla="*/ 3931970 h 3953385"/>
                    <a:gd name="connsiteX9" fmla="*/ 315387 w 1575068"/>
                    <a:gd name="connsiteY9" fmla="*/ 3944587 h 3953385"/>
                    <a:gd name="connsiteX10" fmla="*/ 328015 w 1575068"/>
                    <a:gd name="connsiteY10" fmla="*/ 2097959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53385"/>
                    <a:gd name="connsiteX1" fmla="*/ 1573881 w 1575068"/>
                    <a:gd name="connsiteY1" fmla="*/ 521517 h 3953385"/>
                    <a:gd name="connsiteX2" fmla="*/ 1575068 w 1575068"/>
                    <a:gd name="connsiteY2" fmla="*/ 2097957 h 3953385"/>
                    <a:gd name="connsiteX3" fmla="*/ 1319765 w 1575068"/>
                    <a:gd name="connsiteY3" fmla="*/ 2097957 h 3953385"/>
                    <a:gd name="connsiteX4" fmla="*/ 1319764 w 1575068"/>
                    <a:gd name="connsiteY4" fmla="*/ 3942343 h 3953385"/>
                    <a:gd name="connsiteX5" fmla="*/ 919771 w 1575068"/>
                    <a:gd name="connsiteY5" fmla="*/ 3929716 h 3953385"/>
                    <a:gd name="connsiteX6" fmla="*/ 932404 w 1575068"/>
                    <a:gd name="connsiteY6" fmla="*/ 2276872 h 3953385"/>
                    <a:gd name="connsiteX7" fmla="*/ 759776 w 1575068"/>
                    <a:gd name="connsiteY7" fmla="*/ 2276867 h 3953385"/>
                    <a:gd name="connsiteX8" fmla="*/ 734515 w 1575068"/>
                    <a:gd name="connsiteY8" fmla="*/ 3931970 h 3953385"/>
                    <a:gd name="connsiteX9" fmla="*/ 315387 w 1575068"/>
                    <a:gd name="connsiteY9" fmla="*/ 3944587 h 3953385"/>
                    <a:gd name="connsiteX10" fmla="*/ 328015 w 1575068"/>
                    <a:gd name="connsiteY10" fmla="*/ 2097959 h 3953385"/>
                    <a:gd name="connsiteX11" fmla="*/ 70 w 1575068"/>
                    <a:gd name="connsiteY11" fmla="*/ 2097957 h 3953385"/>
                    <a:gd name="connsiteX12" fmla="*/ 4465 w 1575068"/>
                    <a:gd name="connsiteY12" fmla="*/ 316006 h 3953385"/>
                    <a:gd name="connsiteX13" fmla="*/ 481836 w 1575068"/>
                    <a:gd name="connsiteY13" fmla="*/ 0 h 3953385"/>
                    <a:gd name="connsiteX0" fmla="*/ 481836 w 1575068"/>
                    <a:gd name="connsiteY0" fmla="*/ 0 h 3944587"/>
                    <a:gd name="connsiteX1" fmla="*/ 1573881 w 1575068"/>
                    <a:gd name="connsiteY1" fmla="*/ 521517 h 3944587"/>
                    <a:gd name="connsiteX2" fmla="*/ 1575068 w 1575068"/>
                    <a:gd name="connsiteY2" fmla="*/ 2097957 h 3944587"/>
                    <a:gd name="connsiteX3" fmla="*/ 1319765 w 1575068"/>
                    <a:gd name="connsiteY3" fmla="*/ 2097957 h 3944587"/>
                    <a:gd name="connsiteX4" fmla="*/ 1319764 w 1575068"/>
                    <a:gd name="connsiteY4" fmla="*/ 3942343 h 3944587"/>
                    <a:gd name="connsiteX5" fmla="*/ 919771 w 1575068"/>
                    <a:gd name="connsiteY5" fmla="*/ 3929716 h 3944587"/>
                    <a:gd name="connsiteX6" fmla="*/ 932404 w 1575068"/>
                    <a:gd name="connsiteY6" fmla="*/ 2276872 h 3944587"/>
                    <a:gd name="connsiteX7" fmla="*/ 759776 w 1575068"/>
                    <a:gd name="connsiteY7" fmla="*/ 2276867 h 3944587"/>
                    <a:gd name="connsiteX8" fmla="*/ 734515 w 1575068"/>
                    <a:gd name="connsiteY8" fmla="*/ 3931970 h 3944587"/>
                    <a:gd name="connsiteX9" fmla="*/ 315387 w 1575068"/>
                    <a:gd name="connsiteY9" fmla="*/ 3944587 h 3944587"/>
                    <a:gd name="connsiteX10" fmla="*/ 328015 w 1575068"/>
                    <a:gd name="connsiteY10" fmla="*/ 2097959 h 3944587"/>
                    <a:gd name="connsiteX11" fmla="*/ 70 w 1575068"/>
                    <a:gd name="connsiteY11" fmla="*/ 2097957 h 3944587"/>
                    <a:gd name="connsiteX12" fmla="*/ 4465 w 1575068"/>
                    <a:gd name="connsiteY12" fmla="*/ 316006 h 3944587"/>
                    <a:gd name="connsiteX13" fmla="*/ 481836 w 1575068"/>
                    <a:gd name="connsiteY13" fmla="*/ 0 h 3944587"/>
                    <a:gd name="connsiteX0" fmla="*/ 481836 w 1575068"/>
                    <a:gd name="connsiteY0" fmla="*/ 0 h 3944587"/>
                    <a:gd name="connsiteX1" fmla="*/ 1573881 w 1575068"/>
                    <a:gd name="connsiteY1" fmla="*/ 521517 h 3944587"/>
                    <a:gd name="connsiteX2" fmla="*/ 1575068 w 1575068"/>
                    <a:gd name="connsiteY2" fmla="*/ 2097957 h 3944587"/>
                    <a:gd name="connsiteX3" fmla="*/ 1319765 w 1575068"/>
                    <a:gd name="connsiteY3" fmla="*/ 2097957 h 3944587"/>
                    <a:gd name="connsiteX4" fmla="*/ 1319764 w 1575068"/>
                    <a:gd name="connsiteY4" fmla="*/ 3942343 h 3944587"/>
                    <a:gd name="connsiteX5" fmla="*/ 919771 w 1575068"/>
                    <a:gd name="connsiteY5" fmla="*/ 3929716 h 3944587"/>
                    <a:gd name="connsiteX6" fmla="*/ 932404 w 1575068"/>
                    <a:gd name="connsiteY6" fmla="*/ 2276872 h 3944587"/>
                    <a:gd name="connsiteX7" fmla="*/ 759776 w 1575068"/>
                    <a:gd name="connsiteY7" fmla="*/ 2276867 h 3944587"/>
                    <a:gd name="connsiteX8" fmla="*/ 734515 w 1575068"/>
                    <a:gd name="connsiteY8" fmla="*/ 3931970 h 3944587"/>
                    <a:gd name="connsiteX9" fmla="*/ 315387 w 1575068"/>
                    <a:gd name="connsiteY9" fmla="*/ 3944587 h 3944587"/>
                    <a:gd name="connsiteX10" fmla="*/ 328015 w 1575068"/>
                    <a:gd name="connsiteY10" fmla="*/ 2097959 h 3944587"/>
                    <a:gd name="connsiteX11" fmla="*/ 70 w 1575068"/>
                    <a:gd name="connsiteY11" fmla="*/ 2097957 h 3944587"/>
                    <a:gd name="connsiteX12" fmla="*/ 4465 w 1575068"/>
                    <a:gd name="connsiteY12" fmla="*/ 316006 h 3944587"/>
                    <a:gd name="connsiteX13" fmla="*/ 481836 w 1575068"/>
                    <a:gd name="connsiteY13" fmla="*/ 0 h 3944587"/>
                    <a:gd name="connsiteX0" fmla="*/ 481836 w 1575068"/>
                    <a:gd name="connsiteY0" fmla="*/ 0 h 3944587"/>
                    <a:gd name="connsiteX1" fmla="*/ 1573881 w 1575068"/>
                    <a:gd name="connsiteY1" fmla="*/ 521517 h 3944587"/>
                    <a:gd name="connsiteX2" fmla="*/ 1575068 w 1575068"/>
                    <a:gd name="connsiteY2" fmla="*/ 2097957 h 3944587"/>
                    <a:gd name="connsiteX3" fmla="*/ 1319765 w 1575068"/>
                    <a:gd name="connsiteY3" fmla="*/ 2097957 h 3944587"/>
                    <a:gd name="connsiteX4" fmla="*/ 1319764 w 1575068"/>
                    <a:gd name="connsiteY4" fmla="*/ 3942343 h 3944587"/>
                    <a:gd name="connsiteX5" fmla="*/ 919771 w 1575068"/>
                    <a:gd name="connsiteY5" fmla="*/ 3929716 h 3944587"/>
                    <a:gd name="connsiteX6" fmla="*/ 932404 w 1575068"/>
                    <a:gd name="connsiteY6" fmla="*/ 2276872 h 3944587"/>
                    <a:gd name="connsiteX7" fmla="*/ 759776 w 1575068"/>
                    <a:gd name="connsiteY7" fmla="*/ 2276867 h 3944587"/>
                    <a:gd name="connsiteX8" fmla="*/ 734515 w 1575068"/>
                    <a:gd name="connsiteY8" fmla="*/ 3931970 h 3944587"/>
                    <a:gd name="connsiteX9" fmla="*/ 315387 w 1575068"/>
                    <a:gd name="connsiteY9" fmla="*/ 3944587 h 3944587"/>
                    <a:gd name="connsiteX10" fmla="*/ 328015 w 1575068"/>
                    <a:gd name="connsiteY10" fmla="*/ 2097959 h 3944587"/>
                    <a:gd name="connsiteX11" fmla="*/ 70 w 1575068"/>
                    <a:gd name="connsiteY11" fmla="*/ 2097957 h 3944587"/>
                    <a:gd name="connsiteX12" fmla="*/ 4465 w 1575068"/>
                    <a:gd name="connsiteY12" fmla="*/ 316006 h 3944587"/>
                    <a:gd name="connsiteX13" fmla="*/ 481836 w 1575068"/>
                    <a:gd name="connsiteY13" fmla="*/ 0 h 3944587"/>
                    <a:gd name="connsiteX0" fmla="*/ 481836 w 1575068"/>
                    <a:gd name="connsiteY0" fmla="*/ 0 h 3944587"/>
                    <a:gd name="connsiteX1" fmla="*/ 1573881 w 1575068"/>
                    <a:gd name="connsiteY1" fmla="*/ 521517 h 3944587"/>
                    <a:gd name="connsiteX2" fmla="*/ 1575068 w 1575068"/>
                    <a:gd name="connsiteY2" fmla="*/ 2097957 h 3944587"/>
                    <a:gd name="connsiteX3" fmla="*/ 1319765 w 1575068"/>
                    <a:gd name="connsiteY3" fmla="*/ 2097957 h 3944587"/>
                    <a:gd name="connsiteX4" fmla="*/ 1319764 w 1575068"/>
                    <a:gd name="connsiteY4" fmla="*/ 3942343 h 3944587"/>
                    <a:gd name="connsiteX5" fmla="*/ 919771 w 1575068"/>
                    <a:gd name="connsiteY5" fmla="*/ 3929716 h 3944587"/>
                    <a:gd name="connsiteX6" fmla="*/ 932404 w 1575068"/>
                    <a:gd name="connsiteY6" fmla="*/ 2276872 h 3944587"/>
                    <a:gd name="connsiteX7" fmla="*/ 759776 w 1575068"/>
                    <a:gd name="connsiteY7" fmla="*/ 2276867 h 3944587"/>
                    <a:gd name="connsiteX8" fmla="*/ 734515 w 1575068"/>
                    <a:gd name="connsiteY8" fmla="*/ 3931970 h 3944587"/>
                    <a:gd name="connsiteX9" fmla="*/ 340642 w 1575068"/>
                    <a:gd name="connsiteY9" fmla="*/ 3944587 h 3944587"/>
                    <a:gd name="connsiteX10" fmla="*/ 328015 w 1575068"/>
                    <a:gd name="connsiteY10" fmla="*/ 2097959 h 3944587"/>
                    <a:gd name="connsiteX11" fmla="*/ 70 w 1575068"/>
                    <a:gd name="connsiteY11" fmla="*/ 2097957 h 3944587"/>
                    <a:gd name="connsiteX12" fmla="*/ 4465 w 1575068"/>
                    <a:gd name="connsiteY12" fmla="*/ 316006 h 3944587"/>
                    <a:gd name="connsiteX13" fmla="*/ 481836 w 1575068"/>
                    <a:gd name="connsiteY13" fmla="*/ 0 h 3944587"/>
                    <a:gd name="connsiteX0" fmla="*/ 481836 w 1575068"/>
                    <a:gd name="connsiteY0" fmla="*/ 0 h 3942344"/>
                    <a:gd name="connsiteX1" fmla="*/ 1573881 w 1575068"/>
                    <a:gd name="connsiteY1" fmla="*/ 521517 h 3942344"/>
                    <a:gd name="connsiteX2" fmla="*/ 1575068 w 1575068"/>
                    <a:gd name="connsiteY2" fmla="*/ 2097957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32404 w 1575068"/>
                    <a:gd name="connsiteY6" fmla="*/ 2276872 h 3942344"/>
                    <a:gd name="connsiteX7" fmla="*/ 759776 w 1575068"/>
                    <a:gd name="connsiteY7" fmla="*/ 2276867 h 3942344"/>
                    <a:gd name="connsiteX8" fmla="*/ 734515 w 1575068"/>
                    <a:gd name="connsiteY8" fmla="*/ 3931970 h 3942344"/>
                    <a:gd name="connsiteX9" fmla="*/ 378530 w 1575068"/>
                    <a:gd name="connsiteY9" fmla="*/ 3931959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97957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32404 w 1575068"/>
                    <a:gd name="connsiteY6" fmla="*/ 2276872 h 3942344"/>
                    <a:gd name="connsiteX7" fmla="*/ 759776 w 1575068"/>
                    <a:gd name="connsiteY7" fmla="*/ 2276867 h 3942344"/>
                    <a:gd name="connsiteX8" fmla="*/ 734515 w 1575068"/>
                    <a:gd name="connsiteY8" fmla="*/ 3931970 h 3942344"/>
                    <a:gd name="connsiteX9" fmla="*/ 365903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97957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32404 w 1575068"/>
                    <a:gd name="connsiteY6" fmla="*/ 2276872 h 3942344"/>
                    <a:gd name="connsiteX7" fmla="*/ 759776 w 1575068"/>
                    <a:gd name="connsiteY7" fmla="*/ 2276867 h 3942344"/>
                    <a:gd name="connsiteX8" fmla="*/ 734515 w 1575068"/>
                    <a:gd name="connsiteY8" fmla="*/ 3931970 h 3942344"/>
                    <a:gd name="connsiteX9" fmla="*/ 340642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97957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32404 w 1575068"/>
                    <a:gd name="connsiteY6" fmla="*/ 2276872 h 3942344"/>
                    <a:gd name="connsiteX7" fmla="*/ 759776 w 1575068"/>
                    <a:gd name="connsiteY7" fmla="*/ 2276867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97957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32404 w 1575068"/>
                    <a:gd name="connsiteY6" fmla="*/ 2276872 h 3942344"/>
                    <a:gd name="connsiteX7" fmla="*/ 721888 w 1575068"/>
                    <a:gd name="connsiteY7" fmla="*/ 2264240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97957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32404 w 1575068"/>
                    <a:gd name="connsiteY6" fmla="*/ 2276872 h 3942344"/>
                    <a:gd name="connsiteX7" fmla="*/ 684005 w 1575068"/>
                    <a:gd name="connsiteY7" fmla="*/ 2264240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97957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32404 w 1575068"/>
                    <a:gd name="connsiteY6" fmla="*/ 2276872 h 3942344"/>
                    <a:gd name="connsiteX7" fmla="*/ 696632 w 1575068"/>
                    <a:gd name="connsiteY7" fmla="*/ 2251607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97957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32404 w 1575068"/>
                    <a:gd name="connsiteY6" fmla="*/ 2276872 h 3942344"/>
                    <a:gd name="connsiteX7" fmla="*/ 734520 w 1575068"/>
                    <a:gd name="connsiteY7" fmla="*/ 2251607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97957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32404 w 1575068"/>
                    <a:gd name="connsiteY6" fmla="*/ 2276872 h 3942344"/>
                    <a:gd name="connsiteX7" fmla="*/ 759776 w 1575068"/>
                    <a:gd name="connsiteY7" fmla="*/ 2251607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97957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19776 w 1575068"/>
                    <a:gd name="connsiteY6" fmla="*/ 2251613 h 3942344"/>
                    <a:gd name="connsiteX7" fmla="*/ 759776 w 1575068"/>
                    <a:gd name="connsiteY7" fmla="*/ 2251607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97957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19776 w 1575068"/>
                    <a:gd name="connsiteY6" fmla="*/ 2251613 h 3942344"/>
                    <a:gd name="connsiteX7" fmla="*/ 747148 w 1575068"/>
                    <a:gd name="connsiteY7" fmla="*/ 2251607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72699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19776 w 1575068"/>
                    <a:gd name="connsiteY6" fmla="*/ 2251613 h 3942344"/>
                    <a:gd name="connsiteX7" fmla="*/ 747148 w 1575068"/>
                    <a:gd name="connsiteY7" fmla="*/ 2251607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22184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19776 w 1575068"/>
                    <a:gd name="connsiteY6" fmla="*/ 2251613 h 3942344"/>
                    <a:gd name="connsiteX7" fmla="*/ 747148 w 1575068"/>
                    <a:gd name="connsiteY7" fmla="*/ 2251607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72699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19776 w 1575068"/>
                    <a:gd name="connsiteY6" fmla="*/ 2251613 h 3942344"/>
                    <a:gd name="connsiteX7" fmla="*/ 747148 w 1575068"/>
                    <a:gd name="connsiteY7" fmla="*/ 2251607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70 w 1575068"/>
                    <a:gd name="connsiteY11" fmla="*/ 2097957 h 3942344"/>
                    <a:gd name="connsiteX12" fmla="*/ 4465 w 1575068"/>
                    <a:gd name="connsiteY12" fmla="*/ 316006 h 3942344"/>
                    <a:gd name="connsiteX13" fmla="*/ 481836 w 1575068"/>
                    <a:gd name="connsiteY13" fmla="*/ 0 h 3942344"/>
                    <a:gd name="connsiteX0" fmla="*/ 481836 w 1575068"/>
                    <a:gd name="connsiteY0" fmla="*/ 0 h 3942344"/>
                    <a:gd name="connsiteX1" fmla="*/ 1573881 w 1575068"/>
                    <a:gd name="connsiteY1" fmla="*/ 521517 h 3942344"/>
                    <a:gd name="connsiteX2" fmla="*/ 1575068 w 1575068"/>
                    <a:gd name="connsiteY2" fmla="*/ 2072699 h 3942344"/>
                    <a:gd name="connsiteX3" fmla="*/ 1319765 w 1575068"/>
                    <a:gd name="connsiteY3" fmla="*/ 2097957 h 3942344"/>
                    <a:gd name="connsiteX4" fmla="*/ 1319764 w 1575068"/>
                    <a:gd name="connsiteY4" fmla="*/ 3942343 h 3942344"/>
                    <a:gd name="connsiteX5" fmla="*/ 919771 w 1575068"/>
                    <a:gd name="connsiteY5" fmla="*/ 3929716 h 3942344"/>
                    <a:gd name="connsiteX6" fmla="*/ 919776 w 1575068"/>
                    <a:gd name="connsiteY6" fmla="*/ 2251613 h 3942344"/>
                    <a:gd name="connsiteX7" fmla="*/ 747148 w 1575068"/>
                    <a:gd name="connsiteY7" fmla="*/ 2251607 h 3942344"/>
                    <a:gd name="connsiteX8" fmla="*/ 734515 w 1575068"/>
                    <a:gd name="connsiteY8" fmla="*/ 3931970 h 3942344"/>
                    <a:gd name="connsiteX9" fmla="*/ 328015 w 1575068"/>
                    <a:gd name="connsiteY9" fmla="*/ 3931960 h 3942344"/>
                    <a:gd name="connsiteX10" fmla="*/ 328015 w 1575068"/>
                    <a:gd name="connsiteY10" fmla="*/ 2097959 h 3942344"/>
                    <a:gd name="connsiteX11" fmla="*/ 69 w 1575068"/>
                    <a:gd name="connsiteY11" fmla="*/ 2060066 h 3942344"/>
                    <a:gd name="connsiteX12" fmla="*/ 4465 w 1575068"/>
                    <a:gd name="connsiteY12" fmla="*/ 316006 h 3942344"/>
                    <a:gd name="connsiteX13" fmla="*/ 481836 w 1575068"/>
                    <a:gd name="connsiteY13" fmla="*/ 0 h 3942344"/>
                    <a:gd name="connsiteX0" fmla="*/ 481837 w 1575069"/>
                    <a:gd name="connsiteY0" fmla="*/ 0 h 3942343"/>
                    <a:gd name="connsiteX1" fmla="*/ 1573882 w 1575069"/>
                    <a:gd name="connsiteY1" fmla="*/ 521517 h 3942343"/>
                    <a:gd name="connsiteX2" fmla="*/ 1575069 w 1575069"/>
                    <a:gd name="connsiteY2" fmla="*/ 2072699 h 3942343"/>
                    <a:gd name="connsiteX3" fmla="*/ 1319766 w 1575069"/>
                    <a:gd name="connsiteY3" fmla="*/ 2097957 h 3942343"/>
                    <a:gd name="connsiteX4" fmla="*/ 1319765 w 1575069"/>
                    <a:gd name="connsiteY4" fmla="*/ 3942343 h 3942343"/>
                    <a:gd name="connsiteX5" fmla="*/ 919772 w 1575069"/>
                    <a:gd name="connsiteY5" fmla="*/ 3929716 h 3942343"/>
                    <a:gd name="connsiteX6" fmla="*/ 919777 w 1575069"/>
                    <a:gd name="connsiteY6" fmla="*/ 2251613 h 3942343"/>
                    <a:gd name="connsiteX7" fmla="*/ 747149 w 1575069"/>
                    <a:gd name="connsiteY7" fmla="*/ 2251607 h 3942343"/>
                    <a:gd name="connsiteX8" fmla="*/ 734516 w 1575069"/>
                    <a:gd name="connsiteY8" fmla="*/ 3931970 h 3942343"/>
                    <a:gd name="connsiteX9" fmla="*/ 328016 w 1575069"/>
                    <a:gd name="connsiteY9" fmla="*/ 3931960 h 3942343"/>
                    <a:gd name="connsiteX10" fmla="*/ 328016 w 1575069"/>
                    <a:gd name="connsiteY10" fmla="*/ 2097959 h 3942343"/>
                    <a:gd name="connsiteX11" fmla="*/ 70 w 1575069"/>
                    <a:gd name="connsiteY11" fmla="*/ 2060066 h 3942343"/>
                    <a:gd name="connsiteX12" fmla="*/ 4466 w 1575069"/>
                    <a:gd name="connsiteY12" fmla="*/ 316006 h 3942343"/>
                    <a:gd name="connsiteX13" fmla="*/ 481837 w 1575069"/>
                    <a:gd name="connsiteY13" fmla="*/ 0 h 3942343"/>
                    <a:gd name="connsiteX0" fmla="*/ 481837 w 1575069"/>
                    <a:gd name="connsiteY0" fmla="*/ 0 h 3942343"/>
                    <a:gd name="connsiteX1" fmla="*/ 1573882 w 1575069"/>
                    <a:gd name="connsiteY1" fmla="*/ 521517 h 3942343"/>
                    <a:gd name="connsiteX2" fmla="*/ 1575069 w 1575069"/>
                    <a:gd name="connsiteY2" fmla="*/ 2072699 h 3942343"/>
                    <a:gd name="connsiteX3" fmla="*/ 1319766 w 1575069"/>
                    <a:gd name="connsiteY3" fmla="*/ 2097957 h 3942343"/>
                    <a:gd name="connsiteX4" fmla="*/ 1319765 w 1575069"/>
                    <a:gd name="connsiteY4" fmla="*/ 3942343 h 3942343"/>
                    <a:gd name="connsiteX5" fmla="*/ 919772 w 1575069"/>
                    <a:gd name="connsiteY5" fmla="*/ 3929716 h 3942343"/>
                    <a:gd name="connsiteX6" fmla="*/ 919777 w 1575069"/>
                    <a:gd name="connsiteY6" fmla="*/ 2251613 h 3942343"/>
                    <a:gd name="connsiteX7" fmla="*/ 747149 w 1575069"/>
                    <a:gd name="connsiteY7" fmla="*/ 2251607 h 3942343"/>
                    <a:gd name="connsiteX8" fmla="*/ 734516 w 1575069"/>
                    <a:gd name="connsiteY8" fmla="*/ 3931970 h 3942343"/>
                    <a:gd name="connsiteX9" fmla="*/ 332774 w 1575069"/>
                    <a:gd name="connsiteY9" fmla="*/ 3931960 h 3942343"/>
                    <a:gd name="connsiteX10" fmla="*/ 328016 w 1575069"/>
                    <a:gd name="connsiteY10" fmla="*/ 2097959 h 3942343"/>
                    <a:gd name="connsiteX11" fmla="*/ 70 w 1575069"/>
                    <a:gd name="connsiteY11" fmla="*/ 2060066 h 3942343"/>
                    <a:gd name="connsiteX12" fmla="*/ 4466 w 1575069"/>
                    <a:gd name="connsiteY12" fmla="*/ 316006 h 3942343"/>
                    <a:gd name="connsiteX13" fmla="*/ 481837 w 1575069"/>
                    <a:gd name="connsiteY13" fmla="*/ 0 h 3942343"/>
                    <a:gd name="connsiteX0" fmla="*/ 481837 w 1575069"/>
                    <a:gd name="connsiteY0" fmla="*/ 0 h 3942343"/>
                    <a:gd name="connsiteX1" fmla="*/ 1573882 w 1575069"/>
                    <a:gd name="connsiteY1" fmla="*/ 521517 h 3942343"/>
                    <a:gd name="connsiteX2" fmla="*/ 1575069 w 1575069"/>
                    <a:gd name="connsiteY2" fmla="*/ 2072699 h 3942343"/>
                    <a:gd name="connsiteX3" fmla="*/ 1319766 w 1575069"/>
                    <a:gd name="connsiteY3" fmla="*/ 2097957 h 3942343"/>
                    <a:gd name="connsiteX4" fmla="*/ 1319765 w 1575069"/>
                    <a:gd name="connsiteY4" fmla="*/ 3942343 h 3942343"/>
                    <a:gd name="connsiteX5" fmla="*/ 919772 w 1575069"/>
                    <a:gd name="connsiteY5" fmla="*/ 3929716 h 3942343"/>
                    <a:gd name="connsiteX6" fmla="*/ 919777 w 1575069"/>
                    <a:gd name="connsiteY6" fmla="*/ 2251613 h 3942343"/>
                    <a:gd name="connsiteX7" fmla="*/ 747149 w 1575069"/>
                    <a:gd name="connsiteY7" fmla="*/ 2251607 h 3942343"/>
                    <a:gd name="connsiteX8" fmla="*/ 734516 w 1575069"/>
                    <a:gd name="connsiteY8" fmla="*/ 3931970 h 3942343"/>
                    <a:gd name="connsiteX9" fmla="*/ 356564 w 1575069"/>
                    <a:gd name="connsiteY9" fmla="*/ 3931960 h 3942343"/>
                    <a:gd name="connsiteX10" fmla="*/ 328016 w 1575069"/>
                    <a:gd name="connsiteY10" fmla="*/ 2097959 h 3942343"/>
                    <a:gd name="connsiteX11" fmla="*/ 70 w 1575069"/>
                    <a:gd name="connsiteY11" fmla="*/ 2060066 h 3942343"/>
                    <a:gd name="connsiteX12" fmla="*/ 4466 w 1575069"/>
                    <a:gd name="connsiteY12" fmla="*/ 316006 h 3942343"/>
                    <a:gd name="connsiteX13" fmla="*/ 481837 w 1575069"/>
                    <a:gd name="connsiteY13" fmla="*/ 0 h 3942343"/>
                    <a:gd name="connsiteX0" fmla="*/ 481837 w 1575069"/>
                    <a:gd name="connsiteY0" fmla="*/ 0 h 3942343"/>
                    <a:gd name="connsiteX1" fmla="*/ 1573882 w 1575069"/>
                    <a:gd name="connsiteY1" fmla="*/ 521517 h 3942343"/>
                    <a:gd name="connsiteX2" fmla="*/ 1575069 w 1575069"/>
                    <a:gd name="connsiteY2" fmla="*/ 2072699 h 3942343"/>
                    <a:gd name="connsiteX3" fmla="*/ 1319766 w 1575069"/>
                    <a:gd name="connsiteY3" fmla="*/ 2097957 h 3942343"/>
                    <a:gd name="connsiteX4" fmla="*/ 1319765 w 1575069"/>
                    <a:gd name="connsiteY4" fmla="*/ 3942343 h 3942343"/>
                    <a:gd name="connsiteX5" fmla="*/ 919772 w 1575069"/>
                    <a:gd name="connsiteY5" fmla="*/ 3929716 h 3942343"/>
                    <a:gd name="connsiteX6" fmla="*/ 919777 w 1575069"/>
                    <a:gd name="connsiteY6" fmla="*/ 2251613 h 3942343"/>
                    <a:gd name="connsiteX7" fmla="*/ 747149 w 1575069"/>
                    <a:gd name="connsiteY7" fmla="*/ 2251607 h 3942343"/>
                    <a:gd name="connsiteX8" fmla="*/ 734516 w 1575069"/>
                    <a:gd name="connsiteY8" fmla="*/ 3931970 h 3942343"/>
                    <a:gd name="connsiteX9" fmla="*/ 342290 w 1575069"/>
                    <a:gd name="connsiteY9" fmla="*/ 3927202 h 3942343"/>
                    <a:gd name="connsiteX10" fmla="*/ 328016 w 1575069"/>
                    <a:gd name="connsiteY10" fmla="*/ 2097959 h 3942343"/>
                    <a:gd name="connsiteX11" fmla="*/ 70 w 1575069"/>
                    <a:gd name="connsiteY11" fmla="*/ 2060066 h 3942343"/>
                    <a:gd name="connsiteX12" fmla="*/ 4466 w 1575069"/>
                    <a:gd name="connsiteY12" fmla="*/ 316006 h 3942343"/>
                    <a:gd name="connsiteX13" fmla="*/ 481837 w 1575069"/>
                    <a:gd name="connsiteY13" fmla="*/ 0 h 3942343"/>
                    <a:gd name="connsiteX0" fmla="*/ 481837 w 1575069"/>
                    <a:gd name="connsiteY0" fmla="*/ 0 h 3942343"/>
                    <a:gd name="connsiteX1" fmla="*/ 1573882 w 1575069"/>
                    <a:gd name="connsiteY1" fmla="*/ 521517 h 3942343"/>
                    <a:gd name="connsiteX2" fmla="*/ 1575069 w 1575069"/>
                    <a:gd name="connsiteY2" fmla="*/ 2072699 h 3942343"/>
                    <a:gd name="connsiteX3" fmla="*/ 1319766 w 1575069"/>
                    <a:gd name="connsiteY3" fmla="*/ 2097957 h 3942343"/>
                    <a:gd name="connsiteX4" fmla="*/ 1319765 w 1575069"/>
                    <a:gd name="connsiteY4" fmla="*/ 3942343 h 3942343"/>
                    <a:gd name="connsiteX5" fmla="*/ 919772 w 1575069"/>
                    <a:gd name="connsiteY5" fmla="*/ 3929716 h 3942343"/>
                    <a:gd name="connsiteX6" fmla="*/ 919777 w 1575069"/>
                    <a:gd name="connsiteY6" fmla="*/ 2251613 h 3942343"/>
                    <a:gd name="connsiteX7" fmla="*/ 747149 w 1575069"/>
                    <a:gd name="connsiteY7" fmla="*/ 2251607 h 3942343"/>
                    <a:gd name="connsiteX8" fmla="*/ 734516 w 1575069"/>
                    <a:gd name="connsiteY8" fmla="*/ 3931970 h 3942343"/>
                    <a:gd name="connsiteX9" fmla="*/ 337532 w 1575069"/>
                    <a:gd name="connsiteY9" fmla="*/ 3927202 h 3942343"/>
                    <a:gd name="connsiteX10" fmla="*/ 328016 w 1575069"/>
                    <a:gd name="connsiteY10" fmla="*/ 2097959 h 3942343"/>
                    <a:gd name="connsiteX11" fmla="*/ 70 w 1575069"/>
                    <a:gd name="connsiteY11" fmla="*/ 2060066 h 3942343"/>
                    <a:gd name="connsiteX12" fmla="*/ 4466 w 1575069"/>
                    <a:gd name="connsiteY12" fmla="*/ 316006 h 3942343"/>
                    <a:gd name="connsiteX13" fmla="*/ 481837 w 1575069"/>
                    <a:gd name="connsiteY13" fmla="*/ 0 h 3942343"/>
                    <a:gd name="connsiteX0" fmla="*/ 481837 w 1575069"/>
                    <a:gd name="connsiteY0" fmla="*/ 0 h 3942343"/>
                    <a:gd name="connsiteX1" fmla="*/ 1573882 w 1575069"/>
                    <a:gd name="connsiteY1" fmla="*/ 521517 h 3942343"/>
                    <a:gd name="connsiteX2" fmla="*/ 1575069 w 1575069"/>
                    <a:gd name="connsiteY2" fmla="*/ 2072699 h 3942343"/>
                    <a:gd name="connsiteX3" fmla="*/ 1319766 w 1575069"/>
                    <a:gd name="connsiteY3" fmla="*/ 2097957 h 3942343"/>
                    <a:gd name="connsiteX4" fmla="*/ 1319765 w 1575069"/>
                    <a:gd name="connsiteY4" fmla="*/ 3942343 h 3942343"/>
                    <a:gd name="connsiteX5" fmla="*/ 919772 w 1575069"/>
                    <a:gd name="connsiteY5" fmla="*/ 3929716 h 3942343"/>
                    <a:gd name="connsiteX6" fmla="*/ 919777 w 1575069"/>
                    <a:gd name="connsiteY6" fmla="*/ 2251613 h 3942343"/>
                    <a:gd name="connsiteX7" fmla="*/ 747149 w 1575069"/>
                    <a:gd name="connsiteY7" fmla="*/ 2251607 h 3942343"/>
                    <a:gd name="connsiteX8" fmla="*/ 734516 w 1575069"/>
                    <a:gd name="connsiteY8" fmla="*/ 3931970 h 3942343"/>
                    <a:gd name="connsiteX9" fmla="*/ 308983 w 1575069"/>
                    <a:gd name="connsiteY9" fmla="*/ 3922444 h 3942343"/>
                    <a:gd name="connsiteX10" fmla="*/ 328016 w 1575069"/>
                    <a:gd name="connsiteY10" fmla="*/ 2097959 h 3942343"/>
                    <a:gd name="connsiteX11" fmla="*/ 70 w 1575069"/>
                    <a:gd name="connsiteY11" fmla="*/ 2060066 h 3942343"/>
                    <a:gd name="connsiteX12" fmla="*/ 4466 w 1575069"/>
                    <a:gd name="connsiteY12" fmla="*/ 316006 h 3942343"/>
                    <a:gd name="connsiteX13" fmla="*/ 481837 w 1575069"/>
                    <a:gd name="connsiteY13" fmla="*/ 0 h 3942343"/>
                    <a:gd name="connsiteX0" fmla="*/ 481837 w 1575069"/>
                    <a:gd name="connsiteY0" fmla="*/ 0 h 3942343"/>
                    <a:gd name="connsiteX1" fmla="*/ 1573882 w 1575069"/>
                    <a:gd name="connsiteY1" fmla="*/ 521517 h 3942343"/>
                    <a:gd name="connsiteX2" fmla="*/ 1575069 w 1575069"/>
                    <a:gd name="connsiteY2" fmla="*/ 2072699 h 3942343"/>
                    <a:gd name="connsiteX3" fmla="*/ 1319766 w 1575069"/>
                    <a:gd name="connsiteY3" fmla="*/ 2097957 h 3942343"/>
                    <a:gd name="connsiteX4" fmla="*/ 1319765 w 1575069"/>
                    <a:gd name="connsiteY4" fmla="*/ 3942343 h 3942343"/>
                    <a:gd name="connsiteX5" fmla="*/ 919772 w 1575069"/>
                    <a:gd name="connsiteY5" fmla="*/ 3929716 h 3942343"/>
                    <a:gd name="connsiteX6" fmla="*/ 919777 w 1575069"/>
                    <a:gd name="connsiteY6" fmla="*/ 2251613 h 3942343"/>
                    <a:gd name="connsiteX7" fmla="*/ 747149 w 1575069"/>
                    <a:gd name="connsiteY7" fmla="*/ 2251607 h 3942343"/>
                    <a:gd name="connsiteX8" fmla="*/ 734516 w 1575069"/>
                    <a:gd name="connsiteY8" fmla="*/ 3931970 h 3942343"/>
                    <a:gd name="connsiteX9" fmla="*/ 313741 w 1575069"/>
                    <a:gd name="connsiteY9" fmla="*/ 3931960 h 3942343"/>
                    <a:gd name="connsiteX10" fmla="*/ 328016 w 1575069"/>
                    <a:gd name="connsiteY10" fmla="*/ 2097959 h 3942343"/>
                    <a:gd name="connsiteX11" fmla="*/ 70 w 1575069"/>
                    <a:gd name="connsiteY11" fmla="*/ 2060066 h 3942343"/>
                    <a:gd name="connsiteX12" fmla="*/ 4466 w 1575069"/>
                    <a:gd name="connsiteY12" fmla="*/ 316006 h 3942343"/>
                    <a:gd name="connsiteX13" fmla="*/ 481837 w 1575069"/>
                    <a:gd name="connsiteY13" fmla="*/ 0 h 3942343"/>
                    <a:gd name="connsiteX0" fmla="*/ 481837 w 1575069"/>
                    <a:gd name="connsiteY0" fmla="*/ 0 h 3942343"/>
                    <a:gd name="connsiteX1" fmla="*/ 1573882 w 1575069"/>
                    <a:gd name="connsiteY1" fmla="*/ 521517 h 3942343"/>
                    <a:gd name="connsiteX2" fmla="*/ 1575069 w 1575069"/>
                    <a:gd name="connsiteY2" fmla="*/ 2072699 h 3942343"/>
                    <a:gd name="connsiteX3" fmla="*/ 1319766 w 1575069"/>
                    <a:gd name="connsiteY3" fmla="*/ 2097957 h 3942343"/>
                    <a:gd name="connsiteX4" fmla="*/ 1319765 w 1575069"/>
                    <a:gd name="connsiteY4" fmla="*/ 3942343 h 3942343"/>
                    <a:gd name="connsiteX5" fmla="*/ 919772 w 1575069"/>
                    <a:gd name="connsiteY5" fmla="*/ 3929716 h 3942343"/>
                    <a:gd name="connsiteX6" fmla="*/ 919777 w 1575069"/>
                    <a:gd name="connsiteY6" fmla="*/ 2251613 h 3942343"/>
                    <a:gd name="connsiteX7" fmla="*/ 747149 w 1575069"/>
                    <a:gd name="connsiteY7" fmla="*/ 2251607 h 3942343"/>
                    <a:gd name="connsiteX8" fmla="*/ 734516 w 1575069"/>
                    <a:gd name="connsiteY8" fmla="*/ 3931970 h 3942343"/>
                    <a:gd name="connsiteX9" fmla="*/ 313741 w 1575069"/>
                    <a:gd name="connsiteY9" fmla="*/ 3931960 h 3942343"/>
                    <a:gd name="connsiteX10" fmla="*/ 328016 w 1575069"/>
                    <a:gd name="connsiteY10" fmla="*/ 2097959 h 3942343"/>
                    <a:gd name="connsiteX11" fmla="*/ 70 w 1575069"/>
                    <a:gd name="connsiteY11" fmla="*/ 2060066 h 3942343"/>
                    <a:gd name="connsiteX12" fmla="*/ 4466 w 1575069"/>
                    <a:gd name="connsiteY12" fmla="*/ 316006 h 3942343"/>
                    <a:gd name="connsiteX13" fmla="*/ 481837 w 1575069"/>
                    <a:gd name="connsiteY13" fmla="*/ 0 h 3942343"/>
                    <a:gd name="connsiteX0" fmla="*/ 481837 w 1575069"/>
                    <a:gd name="connsiteY0" fmla="*/ 0 h 3942343"/>
                    <a:gd name="connsiteX1" fmla="*/ 1573882 w 1575069"/>
                    <a:gd name="connsiteY1" fmla="*/ 521517 h 3942343"/>
                    <a:gd name="connsiteX2" fmla="*/ 1575069 w 1575069"/>
                    <a:gd name="connsiteY2" fmla="*/ 2072699 h 3942343"/>
                    <a:gd name="connsiteX3" fmla="*/ 1319766 w 1575069"/>
                    <a:gd name="connsiteY3" fmla="*/ 2097957 h 3942343"/>
                    <a:gd name="connsiteX4" fmla="*/ 1319765 w 1575069"/>
                    <a:gd name="connsiteY4" fmla="*/ 3942343 h 3942343"/>
                    <a:gd name="connsiteX5" fmla="*/ 919772 w 1575069"/>
                    <a:gd name="connsiteY5" fmla="*/ 3929716 h 3942343"/>
                    <a:gd name="connsiteX6" fmla="*/ 919777 w 1575069"/>
                    <a:gd name="connsiteY6" fmla="*/ 2251613 h 3942343"/>
                    <a:gd name="connsiteX7" fmla="*/ 728116 w 1575069"/>
                    <a:gd name="connsiteY7" fmla="*/ 2251608 h 3942343"/>
                    <a:gd name="connsiteX8" fmla="*/ 734516 w 1575069"/>
                    <a:gd name="connsiteY8" fmla="*/ 3931970 h 3942343"/>
                    <a:gd name="connsiteX9" fmla="*/ 313741 w 1575069"/>
                    <a:gd name="connsiteY9" fmla="*/ 3931960 h 3942343"/>
                    <a:gd name="connsiteX10" fmla="*/ 328016 w 1575069"/>
                    <a:gd name="connsiteY10" fmla="*/ 2097959 h 3942343"/>
                    <a:gd name="connsiteX11" fmla="*/ 70 w 1575069"/>
                    <a:gd name="connsiteY11" fmla="*/ 2060066 h 3942343"/>
                    <a:gd name="connsiteX12" fmla="*/ 4466 w 1575069"/>
                    <a:gd name="connsiteY12" fmla="*/ 316006 h 3942343"/>
                    <a:gd name="connsiteX13" fmla="*/ 481837 w 1575069"/>
                    <a:gd name="connsiteY13" fmla="*/ 0 h 3942343"/>
                    <a:gd name="connsiteX0" fmla="*/ 481837 w 1575069"/>
                    <a:gd name="connsiteY0" fmla="*/ 0 h 3942343"/>
                    <a:gd name="connsiteX1" fmla="*/ 1573882 w 1575069"/>
                    <a:gd name="connsiteY1" fmla="*/ 521517 h 3942343"/>
                    <a:gd name="connsiteX2" fmla="*/ 1575069 w 1575069"/>
                    <a:gd name="connsiteY2" fmla="*/ 2072699 h 3942343"/>
                    <a:gd name="connsiteX3" fmla="*/ 1319766 w 1575069"/>
                    <a:gd name="connsiteY3" fmla="*/ 2097957 h 3942343"/>
                    <a:gd name="connsiteX4" fmla="*/ 1319765 w 1575069"/>
                    <a:gd name="connsiteY4" fmla="*/ 3942343 h 3942343"/>
                    <a:gd name="connsiteX5" fmla="*/ 919772 w 1575069"/>
                    <a:gd name="connsiteY5" fmla="*/ 3929716 h 3942343"/>
                    <a:gd name="connsiteX6" fmla="*/ 919777 w 1575069"/>
                    <a:gd name="connsiteY6" fmla="*/ 2251613 h 3942343"/>
                    <a:gd name="connsiteX7" fmla="*/ 718600 w 1575069"/>
                    <a:gd name="connsiteY7" fmla="*/ 2251608 h 3942343"/>
                    <a:gd name="connsiteX8" fmla="*/ 734516 w 1575069"/>
                    <a:gd name="connsiteY8" fmla="*/ 3931970 h 3942343"/>
                    <a:gd name="connsiteX9" fmla="*/ 313741 w 1575069"/>
                    <a:gd name="connsiteY9" fmla="*/ 3931960 h 3942343"/>
                    <a:gd name="connsiteX10" fmla="*/ 328016 w 1575069"/>
                    <a:gd name="connsiteY10" fmla="*/ 2097959 h 3942343"/>
                    <a:gd name="connsiteX11" fmla="*/ 70 w 1575069"/>
                    <a:gd name="connsiteY11" fmla="*/ 2060066 h 3942343"/>
                    <a:gd name="connsiteX12" fmla="*/ 4466 w 1575069"/>
                    <a:gd name="connsiteY12" fmla="*/ 316006 h 3942343"/>
                    <a:gd name="connsiteX13" fmla="*/ 481837 w 1575069"/>
                    <a:gd name="connsiteY13" fmla="*/ 0 h 3942343"/>
                    <a:gd name="connsiteX0" fmla="*/ 481837 w 1575069"/>
                    <a:gd name="connsiteY0" fmla="*/ 0 h 3942343"/>
                    <a:gd name="connsiteX1" fmla="*/ 1573882 w 1575069"/>
                    <a:gd name="connsiteY1" fmla="*/ 521517 h 3942343"/>
                    <a:gd name="connsiteX2" fmla="*/ 1575069 w 1575069"/>
                    <a:gd name="connsiteY2" fmla="*/ 2072699 h 3942343"/>
                    <a:gd name="connsiteX3" fmla="*/ 1319766 w 1575069"/>
                    <a:gd name="connsiteY3" fmla="*/ 2097957 h 3942343"/>
                    <a:gd name="connsiteX4" fmla="*/ 1319765 w 1575069"/>
                    <a:gd name="connsiteY4" fmla="*/ 3942343 h 3942343"/>
                    <a:gd name="connsiteX5" fmla="*/ 919772 w 1575069"/>
                    <a:gd name="connsiteY5" fmla="*/ 3929716 h 3942343"/>
                    <a:gd name="connsiteX6" fmla="*/ 919777 w 1575069"/>
                    <a:gd name="connsiteY6" fmla="*/ 2251613 h 3942343"/>
                    <a:gd name="connsiteX7" fmla="*/ 732874 w 1575069"/>
                    <a:gd name="connsiteY7" fmla="*/ 2256366 h 3942343"/>
                    <a:gd name="connsiteX8" fmla="*/ 734516 w 1575069"/>
                    <a:gd name="connsiteY8" fmla="*/ 3931970 h 3942343"/>
                    <a:gd name="connsiteX9" fmla="*/ 313741 w 1575069"/>
                    <a:gd name="connsiteY9" fmla="*/ 3931960 h 3942343"/>
                    <a:gd name="connsiteX10" fmla="*/ 328016 w 1575069"/>
                    <a:gd name="connsiteY10" fmla="*/ 2097959 h 3942343"/>
                    <a:gd name="connsiteX11" fmla="*/ 70 w 1575069"/>
                    <a:gd name="connsiteY11" fmla="*/ 2060066 h 3942343"/>
                    <a:gd name="connsiteX12" fmla="*/ 4466 w 1575069"/>
                    <a:gd name="connsiteY12" fmla="*/ 316006 h 3942343"/>
                    <a:gd name="connsiteX13" fmla="*/ 481837 w 1575069"/>
                    <a:gd name="connsiteY13" fmla="*/ 0 h 3942343"/>
                    <a:gd name="connsiteX0" fmla="*/ 481837 w 1575069"/>
                    <a:gd name="connsiteY0" fmla="*/ 0 h 3931970"/>
                    <a:gd name="connsiteX1" fmla="*/ 1573882 w 1575069"/>
                    <a:gd name="connsiteY1" fmla="*/ 521517 h 3931970"/>
                    <a:gd name="connsiteX2" fmla="*/ 1575069 w 1575069"/>
                    <a:gd name="connsiteY2" fmla="*/ 2072699 h 3931970"/>
                    <a:gd name="connsiteX3" fmla="*/ 1319766 w 1575069"/>
                    <a:gd name="connsiteY3" fmla="*/ 2097957 h 3931970"/>
                    <a:gd name="connsiteX4" fmla="*/ 1315007 w 1575069"/>
                    <a:gd name="connsiteY4" fmla="*/ 3928069 h 3931970"/>
                    <a:gd name="connsiteX5" fmla="*/ 919772 w 1575069"/>
                    <a:gd name="connsiteY5" fmla="*/ 3929716 h 3931970"/>
                    <a:gd name="connsiteX6" fmla="*/ 919777 w 1575069"/>
                    <a:gd name="connsiteY6" fmla="*/ 2251613 h 3931970"/>
                    <a:gd name="connsiteX7" fmla="*/ 732874 w 1575069"/>
                    <a:gd name="connsiteY7" fmla="*/ 2256366 h 3931970"/>
                    <a:gd name="connsiteX8" fmla="*/ 734516 w 1575069"/>
                    <a:gd name="connsiteY8" fmla="*/ 3931970 h 3931970"/>
                    <a:gd name="connsiteX9" fmla="*/ 313741 w 1575069"/>
                    <a:gd name="connsiteY9" fmla="*/ 3931960 h 3931970"/>
                    <a:gd name="connsiteX10" fmla="*/ 328016 w 1575069"/>
                    <a:gd name="connsiteY10" fmla="*/ 2097959 h 3931970"/>
                    <a:gd name="connsiteX11" fmla="*/ 70 w 1575069"/>
                    <a:gd name="connsiteY11" fmla="*/ 2060066 h 3931970"/>
                    <a:gd name="connsiteX12" fmla="*/ 4466 w 1575069"/>
                    <a:gd name="connsiteY12" fmla="*/ 316006 h 3931970"/>
                    <a:gd name="connsiteX13" fmla="*/ 481837 w 1575069"/>
                    <a:gd name="connsiteY13" fmla="*/ 0 h 3931970"/>
                    <a:gd name="connsiteX0" fmla="*/ 481837 w 1575069"/>
                    <a:gd name="connsiteY0" fmla="*/ 0 h 3931970"/>
                    <a:gd name="connsiteX1" fmla="*/ 1573882 w 1575069"/>
                    <a:gd name="connsiteY1" fmla="*/ 521517 h 3931970"/>
                    <a:gd name="connsiteX2" fmla="*/ 1575069 w 1575069"/>
                    <a:gd name="connsiteY2" fmla="*/ 2072699 h 3931970"/>
                    <a:gd name="connsiteX3" fmla="*/ 1319766 w 1575069"/>
                    <a:gd name="connsiteY3" fmla="*/ 2097957 h 3931970"/>
                    <a:gd name="connsiteX4" fmla="*/ 1315007 w 1575069"/>
                    <a:gd name="connsiteY4" fmla="*/ 3928069 h 3931970"/>
                    <a:gd name="connsiteX5" fmla="*/ 919772 w 1575069"/>
                    <a:gd name="connsiteY5" fmla="*/ 3882135 h 3931970"/>
                    <a:gd name="connsiteX6" fmla="*/ 919777 w 1575069"/>
                    <a:gd name="connsiteY6" fmla="*/ 2251613 h 3931970"/>
                    <a:gd name="connsiteX7" fmla="*/ 732874 w 1575069"/>
                    <a:gd name="connsiteY7" fmla="*/ 2256366 h 3931970"/>
                    <a:gd name="connsiteX8" fmla="*/ 734516 w 1575069"/>
                    <a:gd name="connsiteY8" fmla="*/ 3931970 h 3931970"/>
                    <a:gd name="connsiteX9" fmla="*/ 313741 w 1575069"/>
                    <a:gd name="connsiteY9" fmla="*/ 3931960 h 3931970"/>
                    <a:gd name="connsiteX10" fmla="*/ 328016 w 1575069"/>
                    <a:gd name="connsiteY10" fmla="*/ 2097959 h 3931970"/>
                    <a:gd name="connsiteX11" fmla="*/ 70 w 1575069"/>
                    <a:gd name="connsiteY11" fmla="*/ 2060066 h 3931970"/>
                    <a:gd name="connsiteX12" fmla="*/ 4466 w 1575069"/>
                    <a:gd name="connsiteY12" fmla="*/ 316006 h 3931970"/>
                    <a:gd name="connsiteX13" fmla="*/ 481837 w 1575069"/>
                    <a:gd name="connsiteY13" fmla="*/ 0 h 3931970"/>
                    <a:gd name="connsiteX0" fmla="*/ 481837 w 1575069"/>
                    <a:gd name="connsiteY0" fmla="*/ 0 h 3931970"/>
                    <a:gd name="connsiteX1" fmla="*/ 1573882 w 1575069"/>
                    <a:gd name="connsiteY1" fmla="*/ 521517 h 3931970"/>
                    <a:gd name="connsiteX2" fmla="*/ 1575069 w 1575069"/>
                    <a:gd name="connsiteY2" fmla="*/ 2072699 h 3931970"/>
                    <a:gd name="connsiteX3" fmla="*/ 1319766 w 1575069"/>
                    <a:gd name="connsiteY3" fmla="*/ 2097957 h 3931970"/>
                    <a:gd name="connsiteX4" fmla="*/ 1310249 w 1575069"/>
                    <a:gd name="connsiteY4" fmla="*/ 3885246 h 3931970"/>
                    <a:gd name="connsiteX5" fmla="*/ 919772 w 1575069"/>
                    <a:gd name="connsiteY5" fmla="*/ 3882135 h 3931970"/>
                    <a:gd name="connsiteX6" fmla="*/ 919777 w 1575069"/>
                    <a:gd name="connsiteY6" fmla="*/ 2251613 h 3931970"/>
                    <a:gd name="connsiteX7" fmla="*/ 732874 w 1575069"/>
                    <a:gd name="connsiteY7" fmla="*/ 2256366 h 3931970"/>
                    <a:gd name="connsiteX8" fmla="*/ 734516 w 1575069"/>
                    <a:gd name="connsiteY8" fmla="*/ 3931970 h 3931970"/>
                    <a:gd name="connsiteX9" fmla="*/ 313741 w 1575069"/>
                    <a:gd name="connsiteY9" fmla="*/ 3931960 h 3931970"/>
                    <a:gd name="connsiteX10" fmla="*/ 328016 w 1575069"/>
                    <a:gd name="connsiteY10" fmla="*/ 2097959 h 3931970"/>
                    <a:gd name="connsiteX11" fmla="*/ 70 w 1575069"/>
                    <a:gd name="connsiteY11" fmla="*/ 2060066 h 3931970"/>
                    <a:gd name="connsiteX12" fmla="*/ 4466 w 1575069"/>
                    <a:gd name="connsiteY12" fmla="*/ 316006 h 3931970"/>
                    <a:gd name="connsiteX13" fmla="*/ 481837 w 1575069"/>
                    <a:gd name="connsiteY13" fmla="*/ 0 h 3931970"/>
                    <a:gd name="connsiteX0" fmla="*/ 481837 w 1575069"/>
                    <a:gd name="connsiteY0" fmla="*/ 0 h 3931970"/>
                    <a:gd name="connsiteX1" fmla="*/ 1573882 w 1575069"/>
                    <a:gd name="connsiteY1" fmla="*/ 521517 h 3931970"/>
                    <a:gd name="connsiteX2" fmla="*/ 1575069 w 1575069"/>
                    <a:gd name="connsiteY2" fmla="*/ 2072699 h 3931970"/>
                    <a:gd name="connsiteX3" fmla="*/ 1319766 w 1575069"/>
                    <a:gd name="connsiteY3" fmla="*/ 2097957 h 3931970"/>
                    <a:gd name="connsiteX4" fmla="*/ 1310249 w 1575069"/>
                    <a:gd name="connsiteY4" fmla="*/ 3885246 h 3931970"/>
                    <a:gd name="connsiteX5" fmla="*/ 919772 w 1575069"/>
                    <a:gd name="connsiteY5" fmla="*/ 3882135 h 3931970"/>
                    <a:gd name="connsiteX6" fmla="*/ 919777 w 1575069"/>
                    <a:gd name="connsiteY6" fmla="*/ 2251613 h 3931970"/>
                    <a:gd name="connsiteX7" fmla="*/ 732874 w 1575069"/>
                    <a:gd name="connsiteY7" fmla="*/ 2256366 h 3931970"/>
                    <a:gd name="connsiteX8" fmla="*/ 734516 w 1575069"/>
                    <a:gd name="connsiteY8" fmla="*/ 3931970 h 3931970"/>
                    <a:gd name="connsiteX9" fmla="*/ 313741 w 1575069"/>
                    <a:gd name="connsiteY9" fmla="*/ 3931960 h 3931970"/>
                    <a:gd name="connsiteX10" fmla="*/ 328016 w 1575069"/>
                    <a:gd name="connsiteY10" fmla="*/ 2097959 h 3931970"/>
                    <a:gd name="connsiteX11" fmla="*/ 70 w 1575069"/>
                    <a:gd name="connsiteY11" fmla="*/ 2060066 h 3931970"/>
                    <a:gd name="connsiteX12" fmla="*/ 4466 w 1575069"/>
                    <a:gd name="connsiteY12" fmla="*/ 316006 h 3931970"/>
                    <a:gd name="connsiteX13" fmla="*/ 481837 w 1575069"/>
                    <a:gd name="connsiteY13" fmla="*/ 0 h 3931970"/>
                    <a:gd name="connsiteX0" fmla="*/ 481837 w 1575069"/>
                    <a:gd name="connsiteY0" fmla="*/ 0 h 3931970"/>
                    <a:gd name="connsiteX1" fmla="*/ 1573882 w 1575069"/>
                    <a:gd name="connsiteY1" fmla="*/ 521517 h 3931970"/>
                    <a:gd name="connsiteX2" fmla="*/ 1575069 w 1575069"/>
                    <a:gd name="connsiteY2" fmla="*/ 2072699 h 3931970"/>
                    <a:gd name="connsiteX3" fmla="*/ 1319766 w 1575069"/>
                    <a:gd name="connsiteY3" fmla="*/ 2097957 h 3931970"/>
                    <a:gd name="connsiteX4" fmla="*/ 1315007 w 1575069"/>
                    <a:gd name="connsiteY4" fmla="*/ 3885246 h 3931970"/>
                    <a:gd name="connsiteX5" fmla="*/ 919772 w 1575069"/>
                    <a:gd name="connsiteY5" fmla="*/ 3882135 h 3931970"/>
                    <a:gd name="connsiteX6" fmla="*/ 919777 w 1575069"/>
                    <a:gd name="connsiteY6" fmla="*/ 2251613 h 3931970"/>
                    <a:gd name="connsiteX7" fmla="*/ 732874 w 1575069"/>
                    <a:gd name="connsiteY7" fmla="*/ 2256366 h 3931970"/>
                    <a:gd name="connsiteX8" fmla="*/ 734516 w 1575069"/>
                    <a:gd name="connsiteY8" fmla="*/ 3931970 h 3931970"/>
                    <a:gd name="connsiteX9" fmla="*/ 313741 w 1575069"/>
                    <a:gd name="connsiteY9" fmla="*/ 3931960 h 3931970"/>
                    <a:gd name="connsiteX10" fmla="*/ 328016 w 1575069"/>
                    <a:gd name="connsiteY10" fmla="*/ 2097959 h 3931970"/>
                    <a:gd name="connsiteX11" fmla="*/ 70 w 1575069"/>
                    <a:gd name="connsiteY11" fmla="*/ 2060066 h 3931970"/>
                    <a:gd name="connsiteX12" fmla="*/ 4466 w 1575069"/>
                    <a:gd name="connsiteY12" fmla="*/ 316006 h 3931970"/>
                    <a:gd name="connsiteX13" fmla="*/ 481837 w 1575069"/>
                    <a:gd name="connsiteY13" fmla="*/ 0 h 3931970"/>
                    <a:gd name="connsiteX0" fmla="*/ 481837 w 1575069"/>
                    <a:gd name="connsiteY0" fmla="*/ 0 h 4000521"/>
                    <a:gd name="connsiteX1" fmla="*/ 1573882 w 1575069"/>
                    <a:gd name="connsiteY1" fmla="*/ 521517 h 4000521"/>
                    <a:gd name="connsiteX2" fmla="*/ 1575069 w 1575069"/>
                    <a:gd name="connsiteY2" fmla="*/ 2072699 h 4000521"/>
                    <a:gd name="connsiteX3" fmla="*/ 1319766 w 1575069"/>
                    <a:gd name="connsiteY3" fmla="*/ 2097957 h 4000521"/>
                    <a:gd name="connsiteX4" fmla="*/ 1315007 w 1575069"/>
                    <a:gd name="connsiteY4" fmla="*/ 3885246 h 4000521"/>
                    <a:gd name="connsiteX5" fmla="*/ 919772 w 1575069"/>
                    <a:gd name="connsiteY5" fmla="*/ 3882135 h 4000521"/>
                    <a:gd name="connsiteX6" fmla="*/ 919777 w 1575069"/>
                    <a:gd name="connsiteY6" fmla="*/ 2251613 h 4000521"/>
                    <a:gd name="connsiteX7" fmla="*/ 732874 w 1575069"/>
                    <a:gd name="connsiteY7" fmla="*/ 2256366 h 4000521"/>
                    <a:gd name="connsiteX8" fmla="*/ 734516 w 1575069"/>
                    <a:gd name="connsiteY8" fmla="*/ 3931970 h 4000521"/>
                    <a:gd name="connsiteX9" fmla="*/ 313741 w 1575069"/>
                    <a:gd name="connsiteY9" fmla="*/ 3931960 h 4000521"/>
                    <a:gd name="connsiteX10" fmla="*/ 328016 w 1575069"/>
                    <a:gd name="connsiteY10" fmla="*/ 2097959 h 4000521"/>
                    <a:gd name="connsiteX11" fmla="*/ 70 w 1575069"/>
                    <a:gd name="connsiteY11" fmla="*/ 2060066 h 4000521"/>
                    <a:gd name="connsiteX12" fmla="*/ 4466 w 1575069"/>
                    <a:gd name="connsiteY12" fmla="*/ 316006 h 4000521"/>
                    <a:gd name="connsiteX13" fmla="*/ 481837 w 1575069"/>
                    <a:gd name="connsiteY13" fmla="*/ 0 h 4000521"/>
                    <a:gd name="connsiteX0" fmla="*/ 481837 w 1575069"/>
                    <a:gd name="connsiteY0" fmla="*/ 0 h 4051134"/>
                    <a:gd name="connsiteX1" fmla="*/ 1573882 w 1575069"/>
                    <a:gd name="connsiteY1" fmla="*/ 521517 h 4051134"/>
                    <a:gd name="connsiteX2" fmla="*/ 1575069 w 1575069"/>
                    <a:gd name="connsiteY2" fmla="*/ 2072699 h 4051134"/>
                    <a:gd name="connsiteX3" fmla="*/ 1319766 w 1575069"/>
                    <a:gd name="connsiteY3" fmla="*/ 2097957 h 4051134"/>
                    <a:gd name="connsiteX4" fmla="*/ 1315007 w 1575069"/>
                    <a:gd name="connsiteY4" fmla="*/ 3885246 h 4051134"/>
                    <a:gd name="connsiteX5" fmla="*/ 919772 w 1575069"/>
                    <a:gd name="connsiteY5" fmla="*/ 3882135 h 4051134"/>
                    <a:gd name="connsiteX6" fmla="*/ 919777 w 1575069"/>
                    <a:gd name="connsiteY6" fmla="*/ 2251613 h 4051134"/>
                    <a:gd name="connsiteX7" fmla="*/ 732874 w 1575069"/>
                    <a:gd name="connsiteY7" fmla="*/ 2256366 h 4051134"/>
                    <a:gd name="connsiteX8" fmla="*/ 734516 w 1575069"/>
                    <a:gd name="connsiteY8" fmla="*/ 3931970 h 4051134"/>
                    <a:gd name="connsiteX9" fmla="*/ 313741 w 1575069"/>
                    <a:gd name="connsiteY9" fmla="*/ 3931960 h 4051134"/>
                    <a:gd name="connsiteX10" fmla="*/ 328016 w 1575069"/>
                    <a:gd name="connsiteY10" fmla="*/ 2097959 h 4051134"/>
                    <a:gd name="connsiteX11" fmla="*/ 70 w 1575069"/>
                    <a:gd name="connsiteY11" fmla="*/ 2060066 h 4051134"/>
                    <a:gd name="connsiteX12" fmla="*/ 4466 w 1575069"/>
                    <a:gd name="connsiteY12" fmla="*/ 316006 h 4051134"/>
                    <a:gd name="connsiteX13" fmla="*/ 481837 w 1575069"/>
                    <a:gd name="connsiteY13" fmla="*/ 0 h 4051134"/>
                    <a:gd name="connsiteX0" fmla="*/ 481837 w 1575069"/>
                    <a:gd name="connsiteY0" fmla="*/ 0 h 4066772"/>
                    <a:gd name="connsiteX1" fmla="*/ 1573882 w 1575069"/>
                    <a:gd name="connsiteY1" fmla="*/ 521517 h 4066772"/>
                    <a:gd name="connsiteX2" fmla="*/ 1575069 w 1575069"/>
                    <a:gd name="connsiteY2" fmla="*/ 2072699 h 4066772"/>
                    <a:gd name="connsiteX3" fmla="*/ 1319766 w 1575069"/>
                    <a:gd name="connsiteY3" fmla="*/ 2097957 h 4066772"/>
                    <a:gd name="connsiteX4" fmla="*/ 1315007 w 1575069"/>
                    <a:gd name="connsiteY4" fmla="*/ 3885246 h 4066772"/>
                    <a:gd name="connsiteX5" fmla="*/ 919772 w 1575069"/>
                    <a:gd name="connsiteY5" fmla="*/ 3882135 h 4066772"/>
                    <a:gd name="connsiteX6" fmla="*/ 919777 w 1575069"/>
                    <a:gd name="connsiteY6" fmla="*/ 2251613 h 4066772"/>
                    <a:gd name="connsiteX7" fmla="*/ 732874 w 1575069"/>
                    <a:gd name="connsiteY7" fmla="*/ 2256366 h 4066772"/>
                    <a:gd name="connsiteX8" fmla="*/ 734516 w 1575069"/>
                    <a:gd name="connsiteY8" fmla="*/ 3931970 h 4066772"/>
                    <a:gd name="connsiteX9" fmla="*/ 313741 w 1575069"/>
                    <a:gd name="connsiteY9" fmla="*/ 3931960 h 4066772"/>
                    <a:gd name="connsiteX10" fmla="*/ 328016 w 1575069"/>
                    <a:gd name="connsiteY10" fmla="*/ 2097959 h 4066772"/>
                    <a:gd name="connsiteX11" fmla="*/ 70 w 1575069"/>
                    <a:gd name="connsiteY11" fmla="*/ 2060066 h 4066772"/>
                    <a:gd name="connsiteX12" fmla="*/ 4466 w 1575069"/>
                    <a:gd name="connsiteY12" fmla="*/ 316006 h 4066772"/>
                    <a:gd name="connsiteX13" fmla="*/ 481837 w 1575069"/>
                    <a:gd name="connsiteY13" fmla="*/ 0 h 4066772"/>
                    <a:gd name="connsiteX0" fmla="*/ 481837 w 1575069"/>
                    <a:gd name="connsiteY0" fmla="*/ 0 h 4068321"/>
                    <a:gd name="connsiteX1" fmla="*/ 1573882 w 1575069"/>
                    <a:gd name="connsiteY1" fmla="*/ 521517 h 4068321"/>
                    <a:gd name="connsiteX2" fmla="*/ 1575069 w 1575069"/>
                    <a:gd name="connsiteY2" fmla="*/ 2072699 h 4068321"/>
                    <a:gd name="connsiteX3" fmla="*/ 1319766 w 1575069"/>
                    <a:gd name="connsiteY3" fmla="*/ 2097957 h 4068321"/>
                    <a:gd name="connsiteX4" fmla="*/ 1315007 w 1575069"/>
                    <a:gd name="connsiteY4" fmla="*/ 3885246 h 4068321"/>
                    <a:gd name="connsiteX5" fmla="*/ 919772 w 1575069"/>
                    <a:gd name="connsiteY5" fmla="*/ 3882135 h 4068321"/>
                    <a:gd name="connsiteX6" fmla="*/ 919777 w 1575069"/>
                    <a:gd name="connsiteY6" fmla="*/ 2251613 h 4068321"/>
                    <a:gd name="connsiteX7" fmla="*/ 732874 w 1575069"/>
                    <a:gd name="connsiteY7" fmla="*/ 2256366 h 4068321"/>
                    <a:gd name="connsiteX8" fmla="*/ 734516 w 1575069"/>
                    <a:gd name="connsiteY8" fmla="*/ 3931970 h 4068321"/>
                    <a:gd name="connsiteX9" fmla="*/ 313741 w 1575069"/>
                    <a:gd name="connsiteY9" fmla="*/ 3931960 h 4068321"/>
                    <a:gd name="connsiteX10" fmla="*/ 328016 w 1575069"/>
                    <a:gd name="connsiteY10" fmla="*/ 2097959 h 4068321"/>
                    <a:gd name="connsiteX11" fmla="*/ 70 w 1575069"/>
                    <a:gd name="connsiteY11" fmla="*/ 2060066 h 4068321"/>
                    <a:gd name="connsiteX12" fmla="*/ 4466 w 1575069"/>
                    <a:gd name="connsiteY12" fmla="*/ 316006 h 4068321"/>
                    <a:gd name="connsiteX13" fmla="*/ 481837 w 1575069"/>
                    <a:gd name="connsiteY13" fmla="*/ 0 h 4068321"/>
                    <a:gd name="connsiteX0" fmla="*/ 481837 w 1575069"/>
                    <a:gd name="connsiteY0" fmla="*/ 0 h 3986938"/>
                    <a:gd name="connsiteX1" fmla="*/ 1573882 w 1575069"/>
                    <a:gd name="connsiteY1" fmla="*/ 521517 h 3986938"/>
                    <a:gd name="connsiteX2" fmla="*/ 1575069 w 1575069"/>
                    <a:gd name="connsiteY2" fmla="*/ 2072699 h 3986938"/>
                    <a:gd name="connsiteX3" fmla="*/ 1319766 w 1575069"/>
                    <a:gd name="connsiteY3" fmla="*/ 2097957 h 3986938"/>
                    <a:gd name="connsiteX4" fmla="*/ 1315007 w 1575069"/>
                    <a:gd name="connsiteY4" fmla="*/ 3885246 h 3986938"/>
                    <a:gd name="connsiteX5" fmla="*/ 919772 w 1575069"/>
                    <a:gd name="connsiteY5" fmla="*/ 3882135 h 3986938"/>
                    <a:gd name="connsiteX6" fmla="*/ 919777 w 1575069"/>
                    <a:gd name="connsiteY6" fmla="*/ 2251613 h 3986938"/>
                    <a:gd name="connsiteX7" fmla="*/ 732874 w 1575069"/>
                    <a:gd name="connsiteY7" fmla="*/ 2256366 h 3986938"/>
                    <a:gd name="connsiteX8" fmla="*/ 734516 w 1575069"/>
                    <a:gd name="connsiteY8" fmla="*/ 3931970 h 3986938"/>
                    <a:gd name="connsiteX9" fmla="*/ 313741 w 1575069"/>
                    <a:gd name="connsiteY9" fmla="*/ 3931960 h 3986938"/>
                    <a:gd name="connsiteX10" fmla="*/ 328016 w 1575069"/>
                    <a:gd name="connsiteY10" fmla="*/ 2097959 h 3986938"/>
                    <a:gd name="connsiteX11" fmla="*/ 70 w 1575069"/>
                    <a:gd name="connsiteY11" fmla="*/ 2060066 h 3986938"/>
                    <a:gd name="connsiteX12" fmla="*/ 4466 w 1575069"/>
                    <a:gd name="connsiteY12" fmla="*/ 316006 h 3986938"/>
                    <a:gd name="connsiteX13" fmla="*/ 481837 w 1575069"/>
                    <a:gd name="connsiteY13" fmla="*/ 0 h 3986938"/>
                    <a:gd name="connsiteX0" fmla="*/ 481837 w 1575069"/>
                    <a:gd name="connsiteY0" fmla="*/ 0 h 3991004"/>
                    <a:gd name="connsiteX1" fmla="*/ 1573882 w 1575069"/>
                    <a:gd name="connsiteY1" fmla="*/ 521517 h 3991004"/>
                    <a:gd name="connsiteX2" fmla="*/ 1575069 w 1575069"/>
                    <a:gd name="connsiteY2" fmla="*/ 2072699 h 3991004"/>
                    <a:gd name="connsiteX3" fmla="*/ 1319766 w 1575069"/>
                    <a:gd name="connsiteY3" fmla="*/ 2097957 h 3991004"/>
                    <a:gd name="connsiteX4" fmla="*/ 1315007 w 1575069"/>
                    <a:gd name="connsiteY4" fmla="*/ 3885246 h 3991004"/>
                    <a:gd name="connsiteX5" fmla="*/ 919772 w 1575069"/>
                    <a:gd name="connsiteY5" fmla="*/ 3882135 h 3991004"/>
                    <a:gd name="connsiteX6" fmla="*/ 919777 w 1575069"/>
                    <a:gd name="connsiteY6" fmla="*/ 2251613 h 3991004"/>
                    <a:gd name="connsiteX7" fmla="*/ 732874 w 1575069"/>
                    <a:gd name="connsiteY7" fmla="*/ 2256366 h 3991004"/>
                    <a:gd name="connsiteX8" fmla="*/ 734516 w 1575069"/>
                    <a:gd name="connsiteY8" fmla="*/ 3931970 h 3991004"/>
                    <a:gd name="connsiteX9" fmla="*/ 313741 w 1575069"/>
                    <a:gd name="connsiteY9" fmla="*/ 3931960 h 3991004"/>
                    <a:gd name="connsiteX10" fmla="*/ 328016 w 1575069"/>
                    <a:gd name="connsiteY10" fmla="*/ 2097959 h 3991004"/>
                    <a:gd name="connsiteX11" fmla="*/ 70 w 1575069"/>
                    <a:gd name="connsiteY11" fmla="*/ 2060066 h 3991004"/>
                    <a:gd name="connsiteX12" fmla="*/ 4466 w 1575069"/>
                    <a:gd name="connsiteY12" fmla="*/ 316006 h 3991004"/>
                    <a:gd name="connsiteX13" fmla="*/ 481837 w 1575069"/>
                    <a:gd name="connsiteY13" fmla="*/ 0 h 3991004"/>
                    <a:gd name="connsiteX0" fmla="*/ 481837 w 1575069"/>
                    <a:gd name="connsiteY0" fmla="*/ 0 h 3973071"/>
                    <a:gd name="connsiteX1" fmla="*/ 1573882 w 1575069"/>
                    <a:gd name="connsiteY1" fmla="*/ 521517 h 3973071"/>
                    <a:gd name="connsiteX2" fmla="*/ 1575069 w 1575069"/>
                    <a:gd name="connsiteY2" fmla="*/ 2072699 h 3973071"/>
                    <a:gd name="connsiteX3" fmla="*/ 1319766 w 1575069"/>
                    <a:gd name="connsiteY3" fmla="*/ 2097957 h 3973071"/>
                    <a:gd name="connsiteX4" fmla="*/ 1324523 w 1575069"/>
                    <a:gd name="connsiteY4" fmla="*/ 3828149 h 3973071"/>
                    <a:gd name="connsiteX5" fmla="*/ 919772 w 1575069"/>
                    <a:gd name="connsiteY5" fmla="*/ 3882135 h 3973071"/>
                    <a:gd name="connsiteX6" fmla="*/ 919777 w 1575069"/>
                    <a:gd name="connsiteY6" fmla="*/ 2251613 h 3973071"/>
                    <a:gd name="connsiteX7" fmla="*/ 732874 w 1575069"/>
                    <a:gd name="connsiteY7" fmla="*/ 2256366 h 3973071"/>
                    <a:gd name="connsiteX8" fmla="*/ 734516 w 1575069"/>
                    <a:gd name="connsiteY8" fmla="*/ 3931970 h 3973071"/>
                    <a:gd name="connsiteX9" fmla="*/ 313741 w 1575069"/>
                    <a:gd name="connsiteY9" fmla="*/ 3931960 h 3973071"/>
                    <a:gd name="connsiteX10" fmla="*/ 328016 w 1575069"/>
                    <a:gd name="connsiteY10" fmla="*/ 2097959 h 3973071"/>
                    <a:gd name="connsiteX11" fmla="*/ 70 w 1575069"/>
                    <a:gd name="connsiteY11" fmla="*/ 2060066 h 3973071"/>
                    <a:gd name="connsiteX12" fmla="*/ 4466 w 1575069"/>
                    <a:gd name="connsiteY12" fmla="*/ 316006 h 3973071"/>
                    <a:gd name="connsiteX13" fmla="*/ 481837 w 1575069"/>
                    <a:gd name="connsiteY13" fmla="*/ 0 h 3973071"/>
                    <a:gd name="connsiteX0" fmla="*/ 481837 w 1575069"/>
                    <a:gd name="connsiteY0" fmla="*/ 0 h 4015246"/>
                    <a:gd name="connsiteX1" fmla="*/ 1573882 w 1575069"/>
                    <a:gd name="connsiteY1" fmla="*/ 521517 h 4015246"/>
                    <a:gd name="connsiteX2" fmla="*/ 1575069 w 1575069"/>
                    <a:gd name="connsiteY2" fmla="*/ 2072699 h 4015246"/>
                    <a:gd name="connsiteX3" fmla="*/ 1319766 w 1575069"/>
                    <a:gd name="connsiteY3" fmla="*/ 2097957 h 4015246"/>
                    <a:gd name="connsiteX4" fmla="*/ 1324523 w 1575069"/>
                    <a:gd name="connsiteY4" fmla="*/ 3828149 h 4015246"/>
                    <a:gd name="connsiteX5" fmla="*/ 919772 w 1575069"/>
                    <a:gd name="connsiteY5" fmla="*/ 3882135 h 4015246"/>
                    <a:gd name="connsiteX6" fmla="*/ 919777 w 1575069"/>
                    <a:gd name="connsiteY6" fmla="*/ 2251613 h 4015246"/>
                    <a:gd name="connsiteX7" fmla="*/ 732874 w 1575069"/>
                    <a:gd name="connsiteY7" fmla="*/ 2256366 h 4015246"/>
                    <a:gd name="connsiteX8" fmla="*/ 734516 w 1575069"/>
                    <a:gd name="connsiteY8" fmla="*/ 3931970 h 4015246"/>
                    <a:gd name="connsiteX9" fmla="*/ 313741 w 1575069"/>
                    <a:gd name="connsiteY9" fmla="*/ 3931960 h 4015246"/>
                    <a:gd name="connsiteX10" fmla="*/ 328016 w 1575069"/>
                    <a:gd name="connsiteY10" fmla="*/ 2097959 h 4015246"/>
                    <a:gd name="connsiteX11" fmla="*/ 70 w 1575069"/>
                    <a:gd name="connsiteY11" fmla="*/ 2060066 h 4015246"/>
                    <a:gd name="connsiteX12" fmla="*/ 4466 w 1575069"/>
                    <a:gd name="connsiteY12" fmla="*/ 316006 h 4015246"/>
                    <a:gd name="connsiteX13" fmla="*/ 481837 w 1575069"/>
                    <a:gd name="connsiteY13" fmla="*/ 0 h 4015246"/>
                    <a:gd name="connsiteX0" fmla="*/ 481837 w 1575069"/>
                    <a:gd name="connsiteY0" fmla="*/ 0 h 3994911"/>
                    <a:gd name="connsiteX1" fmla="*/ 1573882 w 1575069"/>
                    <a:gd name="connsiteY1" fmla="*/ 521517 h 3994911"/>
                    <a:gd name="connsiteX2" fmla="*/ 1575069 w 1575069"/>
                    <a:gd name="connsiteY2" fmla="*/ 2072699 h 3994911"/>
                    <a:gd name="connsiteX3" fmla="*/ 1319766 w 1575069"/>
                    <a:gd name="connsiteY3" fmla="*/ 2097957 h 3994911"/>
                    <a:gd name="connsiteX4" fmla="*/ 1324523 w 1575069"/>
                    <a:gd name="connsiteY4" fmla="*/ 3828149 h 3994911"/>
                    <a:gd name="connsiteX5" fmla="*/ 919772 w 1575069"/>
                    <a:gd name="connsiteY5" fmla="*/ 3844070 h 3994911"/>
                    <a:gd name="connsiteX6" fmla="*/ 919777 w 1575069"/>
                    <a:gd name="connsiteY6" fmla="*/ 2251613 h 3994911"/>
                    <a:gd name="connsiteX7" fmla="*/ 732874 w 1575069"/>
                    <a:gd name="connsiteY7" fmla="*/ 2256366 h 3994911"/>
                    <a:gd name="connsiteX8" fmla="*/ 734516 w 1575069"/>
                    <a:gd name="connsiteY8" fmla="*/ 3931970 h 3994911"/>
                    <a:gd name="connsiteX9" fmla="*/ 313741 w 1575069"/>
                    <a:gd name="connsiteY9" fmla="*/ 3931960 h 3994911"/>
                    <a:gd name="connsiteX10" fmla="*/ 328016 w 1575069"/>
                    <a:gd name="connsiteY10" fmla="*/ 2097959 h 3994911"/>
                    <a:gd name="connsiteX11" fmla="*/ 70 w 1575069"/>
                    <a:gd name="connsiteY11" fmla="*/ 2060066 h 3994911"/>
                    <a:gd name="connsiteX12" fmla="*/ 4466 w 1575069"/>
                    <a:gd name="connsiteY12" fmla="*/ 316006 h 3994911"/>
                    <a:gd name="connsiteX13" fmla="*/ 481837 w 1575069"/>
                    <a:gd name="connsiteY13" fmla="*/ 0 h 3994911"/>
                    <a:gd name="connsiteX0" fmla="*/ 481837 w 1575069"/>
                    <a:gd name="connsiteY0" fmla="*/ 0 h 3998501"/>
                    <a:gd name="connsiteX1" fmla="*/ 1573882 w 1575069"/>
                    <a:gd name="connsiteY1" fmla="*/ 521517 h 3998501"/>
                    <a:gd name="connsiteX2" fmla="*/ 1575069 w 1575069"/>
                    <a:gd name="connsiteY2" fmla="*/ 2072699 h 3998501"/>
                    <a:gd name="connsiteX3" fmla="*/ 1319766 w 1575069"/>
                    <a:gd name="connsiteY3" fmla="*/ 2097957 h 3998501"/>
                    <a:gd name="connsiteX4" fmla="*/ 1324523 w 1575069"/>
                    <a:gd name="connsiteY4" fmla="*/ 3828149 h 3998501"/>
                    <a:gd name="connsiteX5" fmla="*/ 919772 w 1575069"/>
                    <a:gd name="connsiteY5" fmla="*/ 3844070 h 3998501"/>
                    <a:gd name="connsiteX6" fmla="*/ 919777 w 1575069"/>
                    <a:gd name="connsiteY6" fmla="*/ 2251613 h 3998501"/>
                    <a:gd name="connsiteX7" fmla="*/ 732874 w 1575069"/>
                    <a:gd name="connsiteY7" fmla="*/ 2256366 h 3998501"/>
                    <a:gd name="connsiteX8" fmla="*/ 734516 w 1575069"/>
                    <a:gd name="connsiteY8" fmla="*/ 3931970 h 3998501"/>
                    <a:gd name="connsiteX9" fmla="*/ 313741 w 1575069"/>
                    <a:gd name="connsiteY9" fmla="*/ 3931960 h 3998501"/>
                    <a:gd name="connsiteX10" fmla="*/ 328016 w 1575069"/>
                    <a:gd name="connsiteY10" fmla="*/ 2097959 h 3998501"/>
                    <a:gd name="connsiteX11" fmla="*/ 70 w 1575069"/>
                    <a:gd name="connsiteY11" fmla="*/ 2060066 h 3998501"/>
                    <a:gd name="connsiteX12" fmla="*/ 4466 w 1575069"/>
                    <a:gd name="connsiteY12" fmla="*/ 316006 h 3998501"/>
                    <a:gd name="connsiteX13" fmla="*/ 481837 w 1575069"/>
                    <a:gd name="connsiteY13" fmla="*/ 0 h 3998501"/>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6 w 1575069"/>
                    <a:gd name="connsiteY8" fmla="*/ 3931970 h 3998502"/>
                    <a:gd name="connsiteX9" fmla="*/ 313741 w 1575069"/>
                    <a:gd name="connsiteY9" fmla="*/ 3931960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20242 w 1575069"/>
                    <a:gd name="connsiteY8" fmla="*/ 3903421 h 3998502"/>
                    <a:gd name="connsiteX9" fmla="*/ 313741 w 1575069"/>
                    <a:gd name="connsiteY9" fmla="*/ 3931960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20242 w 1575069"/>
                    <a:gd name="connsiteY8" fmla="*/ 3931970 h 3998502"/>
                    <a:gd name="connsiteX9" fmla="*/ 313741 w 1575069"/>
                    <a:gd name="connsiteY9" fmla="*/ 3931960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53549 w 1575069"/>
                    <a:gd name="connsiteY8" fmla="*/ 3936728 h 3998502"/>
                    <a:gd name="connsiteX9" fmla="*/ 313741 w 1575069"/>
                    <a:gd name="connsiteY9" fmla="*/ 3931960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67823 w 1575069"/>
                    <a:gd name="connsiteY8" fmla="*/ 3936728 h 3998502"/>
                    <a:gd name="connsiteX9" fmla="*/ 313741 w 1575069"/>
                    <a:gd name="connsiteY9" fmla="*/ 3931960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58307 w 1575069"/>
                    <a:gd name="connsiteY8" fmla="*/ 3931970 h 3998502"/>
                    <a:gd name="connsiteX9" fmla="*/ 313741 w 1575069"/>
                    <a:gd name="connsiteY9" fmla="*/ 3931960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7 w 1575069"/>
                    <a:gd name="connsiteY8" fmla="*/ 3941486 h 3998502"/>
                    <a:gd name="connsiteX9" fmla="*/ 313741 w 1575069"/>
                    <a:gd name="connsiteY9" fmla="*/ 3931960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7 w 1575069"/>
                    <a:gd name="connsiteY8" fmla="*/ 3941486 h 3998502"/>
                    <a:gd name="connsiteX9" fmla="*/ 313741 w 1575069"/>
                    <a:gd name="connsiteY9" fmla="*/ 3931960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7 w 1575069"/>
                    <a:gd name="connsiteY8" fmla="*/ 3941486 h 3998502"/>
                    <a:gd name="connsiteX9" fmla="*/ 323258 w 1575069"/>
                    <a:gd name="connsiteY9" fmla="*/ 3931960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4040903"/>
                    <a:gd name="connsiteX1" fmla="*/ 1573882 w 1575069"/>
                    <a:gd name="connsiteY1" fmla="*/ 521517 h 4040903"/>
                    <a:gd name="connsiteX2" fmla="*/ 1575069 w 1575069"/>
                    <a:gd name="connsiteY2" fmla="*/ 2072699 h 4040903"/>
                    <a:gd name="connsiteX3" fmla="*/ 1319766 w 1575069"/>
                    <a:gd name="connsiteY3" fmla="*/ 2097957 h 4040903"/>
                    <a:gd name="connsiteX4" fmla="*/ 1324523 w 1575069"/>
                    <a:gd name="connsiteY4" fmla="*/ 3828149 h 4040903"/>
                    <a:gd name="connsiteX5" fmla="*/ 919772 w 1575069"/>
                    <a:gd name="connsiteY5" fmla="*/ 3844070 h 4040903"/>
                    <a:gd name="connsiteX6" fmla="*/ 919777 w 1575069"/>
                    <a:gd name="connsiteY6" fmla="*/ 2251613 h 4040903"/>
                    <a:gd name="connsiteX7" fmla="*/ 732874 w 1575069"/>
                    <a:gd name="connsiteY7" fmla="*/ 2256366 h 4040903"/>
                    <a:gd name="connsiteX8" fmla="*/ 734517 w 1575069"/>
                    <a:gd name="connsiteY8" fmla="*/ 3941486 h 4040903"/>
                    <a:gd name="connsiteX9" fmla="*/ 323258 w 1575069"/>
                    <a:gd name="connsiteY9" fmla="*/ 3931960 h 4040903"/>
                    <a:gd name="connsiteX10" fmla="*/ 328016 w 1575069"/>
                    <a:gd name="connsiteY10" fmla="*/ 2097959 h 4040903"/>
                    <a:gd name="connsiteX11" fmla="*/ 70 w 1575069"/>
                    <a:gd name="connsiteY11" fmla="*/ 2060066 h 4040903"/>
                    <a:gd name="connsiteX12" fmla="*/ 4466 w 1575069"/>
                    <a:gd name="connsiteY12" fmla="*/ 316006 h 4040903"/>
                    <a:gd name="connsiteX13" fmla="*/ 481837 w 1575069"/>
                    <a:gd name="connsiteY13" fmla="*/ 0 h 4040903"/>
                    <a:gd name="connsiteX0" fmla="*/ 481837 w 1575069"/>
                    <a:gd name="connsiteY0" fmla="*/ 0 h 4040903"/>
                    <a:gd name="connsiteX1" fmla="*/ 1573882 w 1575069"/>
                    <a:gd name="connsiteY1" fmla="*/ 521517 h 4040903"/>
                    <a:gd name="connsiteX2" fmla="*/ 1575069 w 1575069"/>
                    <a:gd name="connsiteY2" fmla="*/ 2072699 h 4040903"/>
                    <a:gd name="connsiteX3" fmla="*/ 1319766 w 1575069"/>
                    <a:gd name="connsiteY3" fmla="*/ 2097957 h 4040903"/>
                    <a:gd name="connsiteX4" fmla="*/ 1324523 w 1575069"/>
                    <a:gd name="connsiteY4" fmla="*/ 3828149 h 4040903"/>
                    <a:gd name="connsiteX5" fmla="*/ 919772 w 1575069"/>
                    <a:gd name="connsiteY5" fmla="*/ 3844070 h 4040903"/>
                    <a:gd name="connsiteX6" fmla="*/ 919777 w 1575069"/>
                    <a:gd name="connsiteY6" fmla="*/ 2251613 h 4040903"/>
                    <a:gd name="connsiteX7" fmla="*/ 732874 w 1575069"/>
                    <a:gd name="connsiteY7" fmla="*/ 2256366 h 4040903"/>
                    <a:gd name="connsiteX8" fmla="*/ 734517 w 1575069"/>
                    <a:gd name="connsiteY8" fmla="*/ 3941486 h 4040903"/>
                    <a:gd name="connsiteX9" fmla="*/ 323258 w 1575069"/>
                    <a:gd name="connsiteY9" fmla="*/ 3931960 h 4040903"/>
                    <a:gd name="connsiteX10" fmla="*/ 328016 w 1575069"/>
                    <a:gd name="connsiteY10" fmla="*/ 2097959 h 4040903"/>
                    <a:gd name="connsiteX11" fmla="*/ 70 w 1575069"/>
                    <a:gd name="connsiteY11" fmla="*/ 2060066 h 4040903"/>
                    <a:gd name="connsiteX12" fmla="*/ 4466 w 1575069"/>
                    <a:gd name="connsiteY12" fmla="*/ 316006 h 4040903"/>
                    <a:gd name="connsiteX13" fmla="*/ 481837 w 1575069"/>
                    <a:gd name="connsiteY13" fmla="*/ 0 h 4040903"/>
                    <a:gd name="connsiteX0" fmla="*/ 481837 w 1575069"/>
                    <a:gd name="connsiteY0" fmla="*/ 0 h 4120645"/>
                    <a:gd name="connsiteX1" fmla="*/ 1573882 w 1575069"/>
                    <a:gd name="connsiteY1" fmla="*/ 521517 h 4120645"/>
                    <a:gd name="connsiteX2" fmla="*/ 1575069 w 1575069"/>
                    <a:gd name="connsiteY2" fmla="*/ 2072699 h 4120645"/>
                    <a:gd name="connsiteX3" fmla="*/ 1319766 w 1575069"/>
                    <a:gd name="connsiteY3" fmla="*/ 2097957 h 4120645"/>
                    <a:gd name="connsiteX4" fmla="*/ 1324523 w 1575069"/>
                    <a:gd name="connsiteY4" fmla="*/ 3828149 h 4120645"/>
                    <a:gd name="connsiteX5" fmla="*/ 919772 w 1575069"/>
                    <a:gd name="connsiteY5" fmla="*/ 3844070 h 4120645"/>
                    <a:gd name="connsiteX6" fmla="*/ 919777 w 1575069"/>
                    <a:gd name="connsiteY6" fmla="*/ 2251613 h 4120645"/>
                    <a:gd name="connsiteX7" fmla="*/ 732874 w 1575069"/>
                    <a:gd name="connsiteY7" fmla="*/ 2256366 h 4120645"/>
                    <a:gd name="connsiteX8" fmla="*/ 734517 w 1575069"/>
                    <a:gd name="connsiteY8" fmla="*/ 3941486 h 4120645"/>
                    <a:gd name="connsiteX9" fmla="*/ 323258 w 1575069"/>
                    <a:gd name="connsiteY9" fmla="*/ 3931960 h 4120645"/>
                    <a:gd name="connsiteX10" fmla="*/ 328016 w 1575069"/>
                    <a:gd name="connsiteY10" fmla="*/ 2097959 h 4120645"/>
                    <a:gd name="connsiteX11" fmla="*/ 70 w 1575069"/>
                    <a:gd name="connsiteY11" fmla="*/ 2060066 h 4120645"/>
                    <a:gd name="connsiteX12" fmla="*/ 4466 w 1575069"/>
                    <a:gd name="connsiteY12" fmla="*/ 316006 h 4120645"/>
                    <a:gd name="connsiteX13" fmla="*/ 481837 w 1575069"/>
                    <a:gd name="connsiteY13" fmla="*/ 0 h 4120645"/>
                    <a:gd name="connsiteX0" fmla="*/ 481837 w 1575069"/>
                    <a:gd name="connsiteY0" fmla="*/ 0 h 4089344"/>
                    <a:gd name="connsiteX1" fmla="*/ 1573882 w 1575069"/>
                    <a:gd name="connsiteY1" fmla="*/ 521517 h 4089344"/>
                    <a:gd name="connsiteX2" fmla="*/ 1575069 w 1575069"/>
                    <a:gd name="connsiteY2" fmla="*/ 2072699 h 4089344"/>
                    <a:gd name="connsiteX3" fmla="*/ 1319766 w 1575069"/>
                    <a:gd name="connsiteY3" fmla="*/ 2097957 h 4089344"/>
                    <a:gd name="connsiteX4" fmla="*/ 1324523 w 1575069"/>
                    <a:gd name="connsiteY4" fmla="*/ 3828149 h 4089344"/>
                    <a:gd name="connsiteX5" fmla="*/ 919772 w 1575069"/>
                    <a:gd name="connsiteY5" fmla="*/ 3844070 h 4089344"/>
                    <a:gd name="connsiteX6" fmla="*/ 919777 w 1575069"/>
                    <a:gd name="connsiteY6" fmla="*/ 2251613 h 4089344"/>
                    <a:gd name="connsiteX7" fmla="*/ 732874 w 1575069"/>
                    <a:gd name="connsiteY7" fmla="*/ 2256366 h 4089344"/>
                    <a:gd name="connsiteX8" fmla="*/ 734517 w 1575069"/>
                    <a:gd name="connsiteY8" fmla="*/ 3874873 h 4089344"/>
                    <a:gd name="connsiteX9" fmla="*/ 323258 w 1575069"/>
                    <a:gd name="connsiteY9" fmla="*/ 3931960 h 4089344"/>
                    <a:gd name="connsiteX10" fmla="*/ 328016 w 1575069"/>
                    <a:gd name="connsiteY10" fmla="*/ 2097959 h 4089344"/>
                    <a:gd name="connsiteX11" fmla="*/ 70 w 1575069"/>
                    <a:gd name="connsiteY11" fmla="*/ 2060066 h 4089344"/>
                    <a:gd name="connsiteX12" fmla="*/ 4466 w 1575069"/>
                    <a:gd name="connsiteY12" fmla="*/ 316006 h 4089344"/>
                    <a:gd name="connsiteX13" fmla="*/ 481837 w 1575069"/>
                    <a:gd name="connsiteY13" fmla="*/ 0 h 4089344"/>
                    <a:gd name="connsiteX0" fmla="*/ 481837 w 1575069"/>
                    <a:gd name="connsiteY0" fmla="*/ 0 h 4065868"/>
                    <a:gd name="connsiteX1" fmla="*/ 1573882 w 1575069"/>
                    <a:gd name="connsiteY1" fmla="*/ 521517 h 4065868"/>
                    <a:gd name="connsiteX2" fmla="*/ 1575069 w 1575069"/>
                    <a:gd name="connsiteY2" fmla="*/ 2072699 h 4065868"/>
                    <a:gd name="connsiteX3" fmla="*/ 1319766 w 1575069"/>
                    <a:gd name="connsiteY3" fmla="*/ 2097957 h 4065868"/>
                    <a:gd name="connsiteX4" fmla="*/ 1324523 w 1575069"/>
                    <a:gd name="connsiteY4" fmla="*/ 3828149 h 4065868"/>
                    <a:gd name="connsiteX5" fmla="*/ 919772 w 1575069"/>
                    <a:gd name="connsiteY5" fmla="*/ 3844070 h 4065868"/>
                    <a:gd name="connsiteX6" fmla="*/ 919777 w 1575069"/>
                    <a:gd name="connsiteY6" fmla="*/ 2251613 h 4065868"/>
                    <a:gd name="connsiteX7" fmla="*/ 732874 w 1575069"/>
                    <a:gd name="connsiteY7" fmla="*/ 2256366 h 4065868"/>
                    <a:gd name="connsiteX8" fmla="*/ 734517 w 1575069"/>
                    <a:gd name="connsiteY8" fmla="*/ 3874873 h 4065868"/>
                    <a:gd name="connsiteX9" fmla="*/ 313741 w 1575069"/>
                    <a:gd name="connsiteY9" fmla="*/ 3889137 h 4065868"/>
                    <a:gd name="connsiteX10" fmla="*/ 328016 w 1575069"/>
                    <a:gd name="connsiteY10" fmla="*/ 2097959 h 4065868"/>
                    <a:gd name="connsiteX11" fmla="*/ 70 w 1575069"/>
                    <a:gd name="connsiteY11" fmla="*/ 2060066 h 4065868"/>
                    <a:gd name="connsiteX12" fmla="*/ 4466 w 1575069"/>
                    <a:gd name="connsiteY12" fmla="*/ 316006 h 4065868"/>
                    <a:gd name="connsiteX13" fmla="*/ 481837 w 1575069"/>
                    <a:gd name="connsiteY13" fmla="*/ 0 h 4065868"/>
                    <a:gd name="connsiteX0" fmla="*/ 481837 w 1575069"/>
                    <a:gd name="connsiteY0" fmla="*/ 0 h 4071365"/>
                    <a:gd name="connsiteX1" fmla="*/ 1573882 w 1575069"/>
                    <a:gd name="connsiteY1" fmla="*/ 521517 h 4071365"/>
                    <a:gd name="connsiteX2" fmla="*/ 1575069 w 1575069"/>
                    <a:gd name="connsiteY2" fmla="*/ 2072699 h 4071365"/>
                    <a:gd name="connsiteX3" fmla="*/ 1319766 w 1575069"/>
                    <a:gd name="connsiteY3" fmla="*/ 2097957 h 4071365"/>
                    <a:gd name="connsiteX4" fmla="*/ 1324523 w 1575069"/>
                    <a:gd name="connsiteY4" fmla="*/ 3828149 h 4071365"/>
                    <a:gd name="connsiteX5" fmla="*/ 919772 w 1575069"/>
                    <a:gd name="connsiteY5" fmla="*/ 3844070 h 4071365"/>
                    <a:gd name="connsiteX6" fmla="*/ 919777 w 1575069"/>
                    <a:gd name="connsiteY6" fmla="*/ 2251613 h 4071365"/>
                    <a:gd name="connsiteX7" fmla="*/ 732874 w 1575069"/>
                    <a:gd name="connsiteY7" fmla="*/ 2256366 h 4071365"/>
                    <a:gd name="connsiteX8" fmla="*/ 734517 w 1575069"/>
                    <a:gd name="connsiteY8" fmla="*/ 3874873 h 4071365"/>
                    <a:gd name="connsiteX9" fmla="*/ 313741 w 1575069"/>
                    <a:gd name="connsiteY9" fmla="*/ 3889137 h 4071365"/>
                    <a:gd name="connsiteX10" fmla="*/ 328016 w 1575069"/>
                    <a:gd name="connsiteY10" fmla="*/ 2097959 h 4071365"/>
                    <a:gd name="connsiteX11" fmla="*/ 70 w 1575069"/>
                    <a:gd name="connsiteY11" fmla="*/ 2060066 h 4071365"/>
                    <a:gd name="connsiteX12" fmla="*/ 4466 w 1575069"/>
                    <a:gd name="connsiteY12" fmla="*/ 316006 h 4071365"/>
                    <a:gd name="connsiteX13" fmla="*/ 481837 w 1575069"/>
                    <a:gd name="connsiteY13" fmla="*/ 0 h 4071365"/>
                    <a:gd name="connsiteX0" fmla="*/ 481837 w 1575069"/>
                    <a:gd name="connsiteY0" fmla="*/ 0 h 4025071"/>
                    <a:gd name="connsiteX1" fmla="*/ 1573882 w 1575069"/>
                    <a:gd name="connsiteY1" fmla="*/ 521517 h 4025071"/>
                    <a:gd name="connsiteX2" fmla="*/ 1575069 w 1575069"/>
                    <a:gd name="connsiteY2" fmla="*/ 2072699 h 4025071"/>
                    <a:gd name="connsiteX3" fmla="*/ 1319766 w 1575069"/>
                    <a:gd name="connsiteY3" fmla="*/ 2097957 h 4025071"/>
                    <a:gd name="connsiteX4" fmla="*/ 1324523 w 1575069"/>
                    <a:gd name="connsiteY4" fmla="*/ 3828149 h 4025071"/>
                    <a:gd name="connsiteX5" fmla="*/ 919772 w 1575069"/>
                    <a:gd name="connsiteY5" fmla="*/ 3844070 h 4025071"/>
                    <a:gd name="connsiteX6" fmla="*/ 919777 w 1575069"/>
                    <a:gd name="connsiteY6" fmla="*/ 2251613 h 4025071"/>
                    <a:gd name="connsiteX7" fmla="*/ 732874 w 1575069"/>
                    <a:gd name="connsiteY7" fmla="*/ 2256366 h 4025071"/>
                    <a:gd name="connsiteX8" fmla="*/ 734517 w 1575069"/>
                    <a:gd name="connsiteY8" fmla="*/ 3874873 h 4025071"/>
                    <a:gd name="connsiteX9" fmla="*/ 313741 w 1575069"/>
                    <a:gd name="connsiteY9" fmla="*/ 3889137 h 4025071"/>
                    <a:gd name="connsiteX10" fmla="*/ 328016 w 1575069"/>
                    <a:gd name="connsiteY10" fmla="*/ 2097959 h 4025071"/>
                    <a:gd name="connsiteX11" fmla="*/ 70 w 1575069"/>
                    <a:gd name="connsiteY11" fmla="*/ 2060066 h 4025071"/>
                    <a:gd name="connsiteX12" fmla="*/ 4466 w 1575069"/>
                    <a:gd name="connsiteY12" fmla="*/ 316006 h 4025071"/>
                    <a:gd name="connsiteX13" fmla="*/ 481837 w 1575069"/>
                    <a:gd name="connsiteY13" fmla="*/ 0 h 4025071"/>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7 w 1575069"/>
                    <a:gd name="connsiteY8" fmla="*/ 3874873 h 3998502"/>
                    <a:gd name="connsiteX9" fmla="*/ 313741 w 1575069"/>
                    <a:gd name="connsiteY9" fmla="*/ 3889137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7 w 1575069"/>
                    <a:gd name="connsiteY8" fmla="*/ 3874873 h 3998502"/>
                    <a:gd name="connsiteX9" fmla="*/ 313741 w 1575069"/>
                    <a:gd name="connsiteY9" fmla="*/ 3889137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7 w 1575069"/>
                    <a:gd name="connsiteY8" fmla="*/ 3874873 h 3998502"/>
                    <a:gd name="connsiteX9" fmla="*/ 313741 w 1575069"/>
                    <a:gd name="connsiteY9" fmla="*/ 3889137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7 w 1575069"/>
                    <a:gd name="connsiteY8" fmla="*/ 3874873 h 3998502"/>
                    <a:gd name="connsiteX9" fmla="*/ 313741 w 1575069"/>
                    <a:gd name="connsiteY9" fmla="*/ 3889137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4000270"/>
                    <a:gd name="connsiteX1" fmla="*/ 1573882 w 1575069"/>
                    <a:gd name="connsiteY1" fmla="*/ 521517 h 4000270"/>
                    <a:gd name="connsiteX2" fmla="*/ 1575069 w 1575069"/>
                    <a:gd name="connsiteY2" fmla="*/ 2072699 h 4000270"/>
                    <a:gd name="connsiteX3" fmla="*/ 1319766 w 1575069"/>
                    <a:gd name="connsiteY3" fmla="*/ 2097957 h 4000270"/>
                    <a:gd name="connsiteX4" fmla="*/ 1324523 w 1575069"/>
                    <a:gd name="connsiteY4" fmla="*/ 3828149 h 4000270"/>
                    <a:gd name="connsiteX5" fmla="*/ 919772 w 1575069"/>
                    <a:gd name="connsiteY5" fmla="*/ 3844070 h 4000270"/>
                    <a:gd name="connsiteX6" fmla="*/ 919777 w 1575069"/>
                    <a:gd name="connsiteY6" fmla="*/ 2251613 h 4000270"/>
                    <a:gd name="connsiteX7" fmla="*/ 732874 w 1575069"/>
                    <a:gd name="connsiteY7" fmla="*/ 2256366 h 4000270"/>
                    <a:gd name="connsiteX8" fmla="*/ 734517 w 1575069"/>
                    <a:gd name="connsiteY8" fmla="*/ 3874873 h 4000270"/>
                    <a:gd name="connsiteX9" fmla="*/ 313741 w 1575069"/>
                    <a:gd name="connsiteY9" fmla="*/ 3889137 h 4000270"/>
                    <a:gd name="connsiteX10" fmla="*/ 328016 w 1575069"/>
                    <a:gd name="connsiteY10" fmla="*/ 2097959 h 4000270"/>
                    <a:gd name="connsiteX11" fmla="*/ 70 w 1575069"/>
                    <a:gd name="connsiteY11" fmla="*/ 2060066 h 4000270"/>
                    <a:gd name="connsiteX12" fmla="*/ 4466 w 1575069"/>
                    <a:gd name="connsiteY12" fmla="*/ 316006 h 4000270"/>
                    <a:gd name="connsiteX13" fmla="*/ 481837 w 1575069"/>
                    <a:gd name="connsiteY13" fmla="*/ 0 h 4000270"/>
                    <a:gd name="connsiteX0" fmla="*/ 481837 w 1575069"/>
                    <a:gd name="connsiteY0" fmla="*/ 0 h 4017622"/>
                    <a:gd name="connsiteX1" fmla="*/ 1573882 w 1575069"/>
                    <a:gd name="connsiteY1" fmla="*/ 521517 h 4017622"/>
                    <a:gd name="connsiteX2" fmla="*/ 1575069 w 1575069"/>
                    <a:gd name="connsiteY2" fmla="*/ 2072699 h 4017622"/>
                    <a:gd name="connsiteX3" fmla="*/ 1319766 w 1575069"/>
                    <a:gd name="connsiteY3" fmla="*/ 2097957 h 4017622"/>
                    <a:gd name="connsiteX4" fmla="*/ 1324523 w 1575069"/>
                    <a:gd name="connsiteY4" fmla="*/ 3828149 h 4017622"/>
                    <a:gd name="connsiteX5" fmla="*/ 919772 w 1575069"/>
                    <a:gd name="connsiteY5" fmla="*/ 3844070 h 4017622"/>
                    <a:gd name="connsiteX6" fmla="*/ 919777 w 1575069"/>
                    <a:gd name="connsiteY6" fmla="*/ 2251613 h 4017622"/>
                    <a:gd name="connsiteX7" fmla="*/ 732874 w 1575069"/>
                    <a:gd name="connsiteY7" fmla="*/ 2256366 h 4017622"/>
                    <a:gd name="connsiteX8" fmla="*/ 734517 w 1575069"/>
                    <a:gd name="connsiteY8" fmla="*/ 3874873 h 4017622"/>
                    <a:gd name="connsiteX9" fmla="*/ 313741 w 1575069"/>
                    <a:gd name="connsiteY9" fmla="*/ 3889137 h 4017622"/>
                    <a:gd name="connsiteX10" fmla="*/ 328016 w 1575069"/>
                    <a:gd name="connsiteY10" fmla="*/ 2097959 h 4017622"/>
                    <a:gd name="connsiteX11" fmla="*/ 70 w 1575069"/>
                    <a:gd name="connsiteY11" fmla="*/ 2060066 h 4017622"/>
                    <a:gd name="connsiteX12" fmla="*/ 4466 w 1575069"/>
                    <a:gd name="connsiteY12" fmla="*/ 316006 h 4017622"/>
                    <a:gd name="connsiteX13" fmla="*/ 481837 w 1575069"/>
                    <a:gd name="connsiteY13" fmla="*/ 0 h 4017622"/>
                    <a:gd name="connsiteX0" fmla="*/ 481837 w 1575069"/>
                    <a:gd name="connsiteY0" fmla="*/ 0 h 4005568"/>
                    <a:gd name="connsiteX1" fmla="*/ 1573882 w 1575069"/>
                    <a:gd name="connsiteY1" fmla="*/ 521517 h 4005568"/>
                    <a:gd name="connsiteX2" fmla="*/ 1575069 w 1575069"/>
                    <a:gd name="connsiteY2" fmla="*/ 2072699 h 4005568"/>
                    <a:gd name="connsiteX3" fmla="*/ 1319766 w 1575069"/>
                    <a:gd name="connsiteY3" fmla="*/ 2097957 h 4005568"/>
                    <a:gd name="connsiteX4" fmla="*/ 1324523 w 1575069"/>
                    <a:gd name="connsiteY4" fmla="*/ 3828149 h 4005568"/>
                    <a:gd name="connsiteX5" fmla="*/ 919772 w 1575069"/>
                    <a:gd name="connsiteY5" fmla="*/ 3844070 h 4005568"/>
                    <a:gd name="connsiteX6" fmla="*/ 919777 w 1575069"/>
                    <a:gd name="connsiteY6" fmla="*/ 2251613 h 4005568"/>
                    <a:gd name="connsiteX7" fmla="*/ 732874 w 1575069"/>
                    <a:gd name="connsiteY7" fmla="*/ 2256366 h 4005568"/>
                    <a:gd name="connsiteX8" fmla="*/ 734517 w 1575069"/>
                    <a:gd name="connsiteY8" fmla="*/ 3874873 h 4005568"/>
                    <a:gd name="connsiteX9" fmla="*/ 313741 w 1575069"/>
                    <a:gd name="connsiteY9" fmla="*/ 3889137 h 4005568"/>
                    <a:gd name="connsiteX10" fmla="*/ 328016 w 1575069"/>
                    <a:gd name="connsiteY10" fmla="*/ 2097959 h 4005568"/>
                    <a:gd name="connsiteX11" fmla="*/ 70 w 1575069"/>
                    <a:gd name="connsiteY11" fmla="*/ 2060066 h 4005568"/>
                    <a:gd name="connsiteX12" fmla="*/ 4466 w 1575069"/>
                    <a:gd name="connsiteY12" fmla="*/ 316006 h 4005568"/>
                    <a:gd name="connsiteX13" fmla="*/ 481837 w 1575069"/>
                    <a:gd name="connsiteY13" fmla="*/ 0 h 4005568"/>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7 w 1575069"/>
                    <a:gd name="connsiteY8" fmla="*/ 3874873 h 3998502"/>
                    <a:gd name="connsiteX9" fmla="*/ 313741 w 1575069"/>
                    <a:gd name="connsiteY9" fmla="*/ 3889137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7 w 1575069"/>
                    <a:gd name="connsiteY8" fmla="*/ 3874873 h 3998502"/>
                    <a:gd name="connsiteX9" fmla="*/ 313741 w 1575069"/>
                    <a:gd name="connsiteY9" fmla="*/ 3889137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7 w 1575069"/>
                    <a:gd name="connsiteY8" fmla="*/ 3874873 h 3998502"/>
                    <a:gd name="connsiteX9" fmla="*/ 313741 w 1575069"/>
                    <a:gd name="connsiteY9" fmla="*/ 3889137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3998502"/>
                    <a:gd name="connsiteX1" fmla="*/ 1573882 w 1575069"/>
                    <a:gd name="connsiteY1" fmla="*/ 521517 h 3998502"/>
                    <a:gd name="connsiteX2" fmla="*/ 1575069 w 1575069"/>
                    <a:gd name="connsiteY2" fmla="*/ 2072699 h 3998502"/>
                    <a:gd name="connsiteX3" fmla="*/ 1319766 w 1575069"/>
                    <a:gd name="connsiteY3" fmla="*/ 2097957 h 3998502"/>
                    <a:gd name="connsiteX4" fmla="*/ 1324523 w 1575069"/>
                    <a:gd name="connsiteY4" fmla="*/ 3828149 h 3998502"/>
                    <a:gd name="connsiteX5" fmla="*/ 919772 w 1575069"/>
                    <a:gd name="connsiteY5" fmla="*/ 3844070 h 3998502"/>
                    <a:gd name="connsiteX6" fmla="*/ 919777 w 1575069"/>
                    <a:gd name="connsiteY6" fmla="*/ 2251613 h 3998502"/>
                    <a:gd name="connsiteX7" fmla="*/ 732874 w 1575069"/>
                    <a:gd name="connsiteY7" fmla="*/ 2256366 h 3998502"/>
                    <a:gd name="connsiteX8" fmla="*/ 734517 w 1575069"/>
                    <a:gd name="connsiteY8" fmla="*/ 3874873 h 3998502"/>
                    <a:gd name="connsiteX9" fmla="*/ 313741 w 1575069"/>
                    <a:gd name="connsiteY9" fmla="*/ 3889137 h 3998502"/>
                    <a:gd name="connsiteX10" fmla="*/ 328016 w 1575069"/>
                    <a:gd name="connsiteY10" fmla="*/ 2097959 h 3998502"/>
                    <a:gd name="connsiteX11" fmla="*/ 70 w 1575069"/>
                    <a:gd name="connsiteY11" fmla="*/ 2060066 h 3998502"/>
                    <a:gd name="connsiteX12" fmla="*/ 4466 w 1575069"/>
                    <a:gd name="connsiteY12" fmla="*/ 316006 h 3998502"/>
                    <a:gd name="connsiteX13" fmla="*/ 481837 w 1575069"/>
                    <a:gd name="connsiteY13" fmla="*/ 0 h 3998502"/>
                    <a:gd name="connsiteX0" fmla="*/ 481837 w 1575069"/>
                    <a:gd name="connsiteY0" fmla="*/ 0 h 4001570"/>
                    <a:gd name="connsiteX1" fmla="*/ 1573882 w 1575069"/>
                    <a:gd name="connsiteY1" fmla="*/ 521517 h 4001570"/>
                    <a:gd name="connsiteX2" fmla="*/ 1575069 w 1575069"/>
                    <a:gd name="connsiteY2" fmla="*/ 2072699 h 4001570"/>
                    <a:gd name="connsiteX3" fmla="*/ 1319766 w 1575069"/>
                    <a:gd name="connsiteY3" fmla="*/ 2097957 h 4001570"/>
                    <a:gd name="connsiteX4" fmla="*/ 1324523 w 1575069"/>
                    <a:gd name="connsiteY4" fmla="*/ 3828149 h 4001570"/>
                    <a:gd name="connsiteX5" fmla="*/ 919772 w 1575069"/>
                    <a:gd name="connsiteY5" fmla="*/ 3844070 h 4001570"/>
                    <a:gd name="connsiteX6" fmla="*/ 919777 w 1575069"/>
                    <a:gd name="connsiteY6" fmla="*/ 2251613 h 4001570"/>
                    <a:gd name="connsiteX7" fmla="*/ 732874 w 1575069"/>
                    <a:gd name="connsiteY7" fmla="*/ 2256366 h 4001570"/>
                    <a:gd name="connsiteX8" fmla="*/ 734517 w 1575069"/>
                    <a:gd name="connsiteY8" fmla="*/ 3874873 h 4001570"/>
                    <a:gd name="connsiteX9" fmla="*/ 313741 w 1575069"/>
                    <a:gd name="connsiteY9" fmla="*/ 3889137 h 4001570"/>
                    <a:gd name="connsiteX10" fmla="*/ 328016 w 1575069"/>
                    <a:gd name="connsiteY10" fmla="*/ 2097959 h 4001570"/>
                    <a:gd name="connsiteX11" fmla="*/ 70 w 1575069"/>
                    <a:gd name="connsiteY11" fmla="*/ 2060066 h 4001570"/>
                    <a:gd name="connsiteX12" fmla="*/ 4466 w 1575069"/>
                    <a:gd name="connsiteY12" fmla="*/ 316006 h 4001570"/>
                    <a:gd name="connsiteX13" fmla="*/ 481837 w 1575069"/>
                    <a:gd name="connsiteY13" fmla="*/ 0 h 4001570"/>
                    <a:gd name="connsiteX0" fmla="*/ 481837 w 1575069"/>
                    <a:gd name="connsiteY0" fmla="*/ 1465 h 4003036"/>
                    <a:gd name="connsiteX1" fmla="*/ 1573882 w 1575069"/>
                    <a:gd name="connsiteY1" fmla="*/ 522982 h 4003036"/>
                    <a:gd name="connsiteX2" fmla="*/ 1575069 w 1575069"/>
                    <a:gd name="connsiteY2" fmla="*/ 2074164 h 4003036"/>
                    <a:gd name="connsiteX3" fmla="*/ 1319766 w 1575069"/>
                    <a:gd name="connsiteY3" fmla="*/ 2099422 h 4003036"/>
                    <a:gd name="connsiteX4" fmla="*/ 1324523 w 1575069"/>
                    <a:gd name="connsiteY4" fmla="*/ 3829614 h 4003036"/>
                    <a:gd name="connsiteX5" fmla="*/ 919772 w 1575069"/>
                    <a:gd name="connsiteY5" fmla="*/ 3845535 h 4003036"/>
                    <a:gd name="connsiteX6" fmla="*/ 919777 w 1575069"/>
                    <a:gd name="connsiteY6" fmla="*/ 2253078 h 4003036"/>
                    <a:gd name="connsiteX7" fmla="*/ 732874 w 1575069"/>
                    <a:gd name="connsiteY7" fmla="*/ 2257831 h 4003036"/>
                    <a:gd name="connsiteX8" fmla="*/ 734517 w 1575069"/>
                    <a:gd name="connsiteY8" fmla="*/ 3876338 h 4003036"/>
                    <a:gd name="connsiteX9" fmla="*/ 313741 w 1575069"/>
                    <a:gd name="connsiteY9" fmla="*/ 3890602 h 4003036"/>
                    <a:gd name="connsiteX10" fmla="*/ 328016 w 1575069"/>
                    <a:gd name="connsiteY10" fmla="*/ 2099424 h 4003036"/>
                    <a:gd name="connsiteX11" fmla="*/ 70 w 1575069"/>
                    <a:gd name="connsiteY11" fmla="*/ 2061531 h 4003036"/>
                    <a:gd name="connsiteX12" fmla="*/ 4466 w 1575069"/>
                    <a:gd name="connsiteY12" fmla="*/ 317471 h 4003036"/>
                    <a:gd name="connsiteX13" fmla="*/ 481837 w 1575069"/>
                    <a:gd name="connsiteY13" fmla="*/ 1465 h 4003036"/>
                    <a:gd name="connsiteX0" fmla="*/ 486887 w 1580119"/>
                    <a:gd name="connsiteY0" fmla="*/ 1309 h 4002880"/>
                    <a:gd name="connsiteX1" fmla="*/ 1578932 w 1580119"/>
                    <a:gd name="connsiteY1" fmla="*/ 522826 h 4002880"/>
                    <a:gd name="connsiteX2" fmla="*/ 1580119 w 1580119"/>
                    <a:gd name="connsiteY2" fmla="*/ 2074008 h 4002880"/>
                    <a:gd name="connsiteX3" fmla="*/ 1324816 w 1580119"/>
                    <a:gd name="connsiteY3" fmla="*/ 2099266 h 4002880"/>
                    <a:gd name="connsiteX4" fmla="*/ 1329573 w 1580119"/>
                    <a:gd name="connsiteY4" fmla="*/ 3829458 h 4002880"/>
                    <a:gd name="connsiteX5" fmla="*/ 924822 w 1580119"/>
                    <a:gd name="connsiteY5" fmla="*/ 3845379 h 4002880"/>
                    <a:gd name="connsiteX6" fmla="*/ 924827 w 1580119"/>
                    <a:gd name="connsiteY6" fmla="*/ 2252922 h 4002880"/>
                    <a:gd name="connsiteX7" fmla="*/ 737924 w 1580119"/>
                    <a:gd name="connsiteY7" fmla="*/ 2257675 h 4002880"/>
                    <a:gd name="connsiteX8" fmla="*/ 739567 w 1580119"/>
                    <a:gd name="connsiteY8" fmla="*/ 3876182 h 4002880"/>
                    <a:gd name="connsiteX9" fmla="*/ 318791 w 1580119"/>
                    <a:gd name="connsiteY9" fmla="*/ 3890446 h 4002880"/>
                    <a:gd name="connsiteX10" fmla="*/ 333066 w 1580119"/>
                    <a:gd name="connsiteY10" fmla="*/ 2099268 h 4002880"/>
                    <a:gd name="connsiteX11" fmla="*/ 5120 w 1580119"/>
                    <a:gd name="connsiteY11" fmla="*/ 2061375 h 4002880"/>
                    <a:gd name="connsiteX12" fmla="*/ 0 w 1580119"/>
                    <a:gd name="connsiteY12" fmla="*/ 326832 h 4002880"/>
                    <a:gd name="connsiteX13" fmla="*/ 486887 w 1580119"/>
                    <a:gd name="connsiteY13" fmla="*/ 1309 h 4002880"/>
                    <a:gd name="connsiteX0" fmla="*/ 488038 w 1581270"/>
                    <a:gd name="connsiteY0" fmla="*/ 1243 h 4002814"/>
                    <a:gd name="connsiteX1" fmla="*/ 1580083 w 1581270"/>
                    <a:gd name="connsiteY1" fmla="*/ 522760 h 4002814"/>
                    <a:gd name="connsiteX2" fmla="*/ 1581270 w 1581270"/>
                    <a:gd name="connsiteY2" fmla="*/ 2073942 h 4002814"/>
                    <a:gd name="connsiteX3" fmla="*/ 1325967 w 1581270"/>
                    <a:gd name="connsiteY3" fmla="*/ 2099200 h 4002814"/>
                    <a:gd name="connsiteX4" fmla="*/ 1330724 w 1581270"/>
                    <a:gd name="connsiteY4" fmla="*/ 3829392 h 4002814"/>
                    <a:gd name="connsiteX5" fmla="*/ 925973 w 1581270"/>
                    <a:gd name="connsiteY5" fmla="*/ 3845313 h 4002814"/>
                    <a:gd name="connsiteX6" fmla="*/ 925978 w 1581270"/>
                    <a:gd name="connsiteY6" fmla="*/ 2252856 h 4002814"/>
                    <a:gd name="connsiteX7" fmla="*/ 739075 w 1581270"/>
                    <a:gd name="connsiteY7" fmla="*/ 2257609 h 4002814"/>
                    <a:gd name="connsiteX8" fmla="*/ 740718 w 1581270"/>
                    <a:gd name="connsiteY8" fmla="*/ 3876116 h 4002814"/>
                    <a:gd name="connsiteX9" fmla="*/ 319942 w 1581270"/>
                    <a:gd name="connsiteY9" fmla="*/ 3890380 h 4002814"/>
                    <a:gd name="connsiteX10" fmla="*/ 334217 w 1581270"/>
                    <a:gd name="connsiteY10" fmla="*/ 2099202 h 4002814"/>
                    <a:gd name="connsiteX11" fmla="*/ 6271 w 1581270"/>
                    <a:gd name="connsiteY11" fmla="*/ 2061309 h 4002814"/>
                    <a:gd name="connsiteX12" fmla="*/ 1151 w 1581270"/>
                    <a:gd name="connsiteY12" fmla="*/ 326766 h 4002814"/>
                    <a:gd name="connsiteX13" fmla="*/ 488038 w 1581270"/>
                    <a:gd name="connsiteY13" fmla="*/ 1243 h 4002814"/>
                    <a:gd name="connsiteX0" fmla="*/ 486887 w 1580119"/>
                    <a:gd name="connsiteY0" fmla="*/ 1243 h 4002814"/>
                    <a:gd name="connsiteX1" fmla="*/ 1578932 w 1580119"/>
                    <a:gd name="connsiteY1" fmla="*/ 522760 h 4002814"/>
                    <a:gd name="connsiteX2" fmla="*/ 1580119 w 1580119"/>
                    <a:gd name="connsiteY2" fmla="*/ 2073942 h 4002814"/>
                    <a:gd name="connsiteX3" fmla="*/ 1324816 w 1580119"/>
                    <a:gd name="connsiteY3" fmla="*/ 2099200 h 4002814"/>
                    <a:gd name="connsiteX4" fmla="*/ 1329573 w 1580119"/>
                    <a:gd name="connsiteY4" fmla="*/ 3829392 h 4002814"/>
                    <a:gd name="connsiteX5" fmla="*/ 924822 w 1580119"/>
                    <a:gd name="connsiteY5" fmla="*/ 3845313 h 4002814"/>
                    <a:gd name="connsiteX6" fmla="*/ 924827 w 1580119"/>
                    <a:gd name="connsiteY6" fmla="*/ 2252856 h 4002814"/>
                    <a:gd name="connsiteX7" fmla="*/ 737924 w 1580119"/>
                    <a:gd name="connsiteY7" fmla="*/ 2257609 h 4002814"/>
                    <a:gd name="connsiteX8" fmla="*/ 739567 w 1580119"/>
                    <a:gd name="connsiteY8" fmla="*/ 3876116 h 4002814"/>
                    <a:gd name="connsiteX9" fmla="*/ 318791 w 1580119"/>
                    <a:gd name="connsiteY9" fmla="*/ 3890380 h 4002814"/>
                    <a:gd name="connsiteX10" fmla="*/ 333066 w 1580119"/>
                    <a:gd name="connsiteY10" fmla="*/ 2099202 h 4002814"/>
                    <a:gd name="connsiteX11" fmla="*/ 5120 w 1580119"/>
                    <a:gd name="connsiteY11" fmla="*/ 2061309 h 4002814"/>
                    <a:gd name="connsiteX12" fmla="*/ 0 w 1580119"/>
                    <a:gd name="connsiteY12" fmla="*/ 326766 h 4002814"/>
                    <a:gd name="connsiteX13" fmla="*/ 486887 w 1580119"/>
                    <a:gd name="connsiteY13" fmla="*/ 1243 h 400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0119" h="4002814">
                      <a:moveTo>
                        <a:pt x="486887" y="1243"/>
                      </a:moveTo>
                      <a:cubicBezTo>
                        <a:pt x="1000117" y="50549"/>
                        <a:pt x="1576691" y="110384"/>
                        <a:pt x="1578932" y="522760"/>
                      </a:cubicBezTo>
                      <a:cubicBezTo>
                        <a:pt x="1580921" y="1053991"/>
                        <a:pt x="1578130" y="1542711"/>
                        <a:pt x="1580119" y="2073942"/>
                      </a:cubicBezTo>
                      <a:lnTo>
                        <a:pt x="1324816" y="2099200"/>
                      </a:lnTo>
                      <a:cubicBezTo>
                        <a:pt x="1324816" y="2713995"/>
                        <a:pt x="1329573" y="3214598"/>
                        <a:pt x="1329573" y="3829392"/>
                      </a:cubicBezTo>
                      <a:cubicBezTo>
                        <a:pt x="1331055" y="4056744"/>
                        <a:pt x="923341" y="4050949"/>
                        <a:pt x="924822" y="3845313"/>
                      </a:cubicBezTo>
                      <a:cubicBezTo>
                        <a:pt x="924824" y="3277527"/>
                        <a:pt x="924825" y="2820642"/>
                        <a:pt x="924827" y="2252856"/>
                      </a:cubicBezTo>
                      <a:lnTo>
                        <a:pt x="737924" y="2257609"/>
                      </a:lnTo>
                      <a:cubicBezTo>
                        <a:pt x="733715" y="2821937"/>
                        <a:pt x="747072" y="3117594"/>
                        <a:pt x="739567" y="3876116"/>
                      </a:cubicBezTo>
                      <a:cubicBezTo>
                        <a:pt x="745224" y="4053749"/>
                        <a:pt x="317891" y="4031542"/>
                        <a:pt x="318791" y="3890380"/>
                      </a:cubicBezTo>
                      <a:cubicBezTo>
                        <a:pt x="324710" y="3300552"/>
                        <a:pt x="335107" y="2754268"/>
                        <a:pt x="333066" y="2099202"/>
                      </a:cubicBezTo>
                      <a:lnTo>
                        <a:pt x="5120" y="2061309"/>
                      </a:lnTo>
                      <a:cubicBezTo>
                        <a:pt x="4344" y="1467325"/>
                        <a:pt x="776" y="920750"/>
                        <a:pt x="0" y="326766"/>
                      </a:cubicBezTo>
                      <a:cubicBezTo>
                        <a:pt x="3997" y="59876"/>
                        <a:pt x="218641" y="-10624"/>
                        <a:pt x="486887" y="1243"/>
                      </a:cubicBezTo>
                      <a:close/>
                    </a:path>
                  </a:pathLst>
                </a:cu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338" name="Rectangle 84"/>
                <p:cNvSpPr/>
                <p:nvPr/>
              </p:nvSpPr>
              <p:spPr>
                <a:xfrm>
                  <a:off x="4806317" y="4993705"/>
                  <a:ext cx="601910" cy="1481810"/>
                </a:xfrm>
                <a:custGeom>
                  <a:avLst/>
                  <a:gdLst>
                    <a:gd name="connsiteX0" fmla="*/ 0 w 751693"/>
                    <a:gd name="connsiteY0" fmla="*/ 0 h 1846648"/>
                    <a:gd name="connsiteX1" fmla="*/ 751693 w 751693"/>
                    <a:gd name="connsiteY1" fmla="*/ 0 h 1846648"/>
                    <a:gd name="connsiteX2" fmla="*/ 751693 w 751693"/>
                    <a:gd name="connsiteY2" fmla="*/ 1846648 h 1846648"/>
                    <a:gd name="connsiteX3" fmla="*/ 0 w 751693"/>
                    <a:gd name="connsiteY3" fmla="*/ 1846648 h 1846648"/>
                    <a:gd name="connsiteX4" fmla="*/ 0 w 751693"/>
                    <a:gd name="connsiteY4" fmla="*/ 0 h 1846648"/>
                    <a:gd name="connsiteX0" fmla="*/ 0 w 751693"/>
                    <a:gd name="connsiteY0" fmla="*/ 3908 h 1850556"/>
                    <a:gd name="connsiteX1" fmla="*/ 414581 w 751693"/>
                    <a:gd name="connsiteY1" fmla="*/ 0 h 1850556"/>
                    <a:gd name="connsiteX2" fmla="*/ 751693 w 751693"/>
                    <a:gd name="connsiteY2" fmla="*/ 3908 h 1850556"/>
                    <a:gd name="connsiteX3" fmla="*/ 751693 w 751693"/>
                    <a:gd name="connsiteY3" fmla="*/ 1850556 h 1850556"/>
                    <a:gd name="connsiteX4" fmla="*/ 0 w 751693"/>
                    <a:gd name="connsiteY4" fmla="*/ 1850556 h 1850556"/>
                    <a:gd name="connsiteX5" fmla="*/ 0 w 751693"/>
                    <a:gd name="connsiteY5" fmla="*/ 3908 h 1850556"/>
                    <a:gd name="connsiteX0" fmla="*/ 0 w 751693"/>
                    <a:gd name="connsiteY0" fmla="*/ 7815 h 1854463"/>
                    <a:gd name="connsiteX1" fmla="*/ 414581 w 751693"/>
                    <a:gd name="connsiteY1" fmla="*/ 3907 h 1854463"/>
                    <a:gd name="connsiteX2" fmla="*/ 598242 w 751693"/>
                    <a:gd name="connsiteY2" fmla="*/ 0 h 1854463"/>
                    <a:gd name="connsiteX3" fmla="*/ 751693 w 751693"/>
                    <a:gd name="connsiteY3" fmla="*/ 7815 h 1854463"/>
                    <a:gd name="connsiteX4" fmla="*/ 751693 w 751693"/>
                    <a:gd name="connsiteY4" fmla="*/ 1854463 h 1854463"/>
                    <a:gd name="connsiteX5" fmla="*/ 0 w 751693"/>
                    <a:gd name="connsiteY5" fmla="*/ 1854463 h 1854463"/>
                    <a:gd name="connsiteX6" fmla="*/ 0 w 751693"/>
                    <a:gd name="connsiteY6" fmla="*/ 7815 h 1854463"/>
                    <a:gd name="connsiteX0" fmla="*/ 0 w 751693"/>
                    <a:gd name="connsiteY0" fmla="*/ 3908 h 1850556"/>
                    <a:gd name="connsiteX1" fmla="*/ 414581 w 751693"/>
                    <a:gd name="connsiteY1" fmla="*/ 0 h 1850556"/>
                    <a:gd name="connsiteX2" fmla="*/ 434119 w 751693"/>
                    <a:gd name="connsiteY2" fmla="*/ 85970 h 1850556"/>
                    <a:gd name="connsiteX3" fmla="*/ 751693 w 751693"/>
                    <a:gd name="connsiteY3" fmla="*/ 3908 h 1850556"/>
                    <a:gd name="connsiteX4" fmla="*/ 751693 w 751693"/>
                    <a:gd name="connsiteY4" fmla="*/ 1850556 h 1850556"/>
                    <a:gd name="connsiteX5" fmla="*/ 0 w 751693"/>
                    <a:gd name="connsiteY5" fmla="*/ 1850556 h 1850556"/>
                    <a:gd name="connsiteX6" fmla="*/ 0 w 751693"/>
                    <a:gd name="connsiteY6" fmla="*/ 3908 h 1850556"/>
                    <a:gd name="connsiteX0" fmla="*/ 0 w 751693"/>
                    <a:gd name="connsiteY0" fmla="*/ 3908 h 1850556"/>
                    <a:gd name="connsiteX1" fmla="*/ 414581 w 751693"/>
                    <a:gd name="connsiteY1" fmla="*/ 0 h 1850556"/>
                    <a:gd name="connsiteX2" fmla="*/ 419605 w 751693"/>
                    <a:gd name="connsiteY2" fmla="*/ 85970 h 1850556"/>
                    <a:gd name="connsiteX3" fmla="*/ 751693 w 751693"/>
                    <a:gd name="connsiteY3" fmla="*/ 3908 h 1850556"/>
                    <a:gd name="connsiteX4" fmla="*/ 751693 w 751693"/>
                    <a:gd name="connsiteY4" fmla="*/ 1850556 h 1850556"/>
                    <a:gd name="connsiteX5" fmla="*/ 0 w 751693"/>
                    <a:gd name="connsiteY5" fmla="*/ 1850556 h 1850556"/>
                    <a:gd name="connsiteX6" fmla="*/ 0 w 751693"/>
                    <a:gd name="connsiteY6" fmla="*/ 3908 h 1850556"/>
                    <a:gd name="connsiteX0" fmla="*/ 0 w 751693"/>
                    <a:gd name="connsiteY0" fmla="*/ 3908 h 1850556"/>
                    <a:gd name="connsiteX1" fmla="*/ 414581 w 751693"/>
                    <a:gd name="connsiteY1" fmla="*/ 0 h 1850556"/>
                    <a:gd name="connsiteX2" fmla="*/ 419605 w 751693"/>
                    <a:gd name="connsiteY2" fmla="*/ 85970 h 1850556"/>
                    <a:gd name="connsiteX3" fmla="*/ 749274 w 751693"/>
                    <a:gd name="connsiteY3" fmla="*/ 127279 h 1850556"/>
                    <a:gd name="connsiteX4" fmla="*/ 751693 w 751693"/>
                    <a:gd name="connsiteY4" fmla="*/ 1850556 h 1850556"/>
                    <a:gd name="connsiteX5" fmla="*/ 0 w 751693"/>
                    <a:gd name="connsiteY5" fmla="*/ 1850556 h 1850556"/>
                    <a:gd name="connsiteX6" fmla="*/ 0 w 751693"/>
                    <a:gd name="connsiteY6" fmla="*/ 3908 h 1850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1693" h="1850556">
                      <a:moveTo>
                        <a:pt x="0" y="3908"/>
                      </a:moveTo>
                      <a:lnTo>
                        <a:pt x="414581" y="0"/>
                      </a:lnTo>
                      <a:lnTo>
                        <a:pt x="419605" y="85970"/>
                      </a:lnTo>
                      <a:lnTo>
                        <a:pt x="749274" y="127279"/>
                      </a:lnTo>
                      <a:cubicBezTo>
                        <a:pt x="750080" y="701705"/>
                        <a:pt x="750887" y="1276130"/>
                        <a:pt x="751693" y="1850556"/>
                      </a:cubicBezTo>
                      <a:lnTo>
                        <a:pt x="0" y="1850556"/>
                      </a:lnTo>
                      <a:lnTo>
                        <a:pt x="0" y="3908"/>
                      </a:lnTo>
                      <a:close/>
                    </a:path>
                  </a:pathLst>
                </a:cu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339" name="Rectangle 84"/>
                <p:cNvSpPr/>
                <p:nvPr/>
              </p:nvSpPr>
              <p:spPr>
                <a:xfrm>
                  <a:off x="4345992" y="4498451"/>
                  <a:ext cx="357444" cy="1981497"/>
                </a:xfrm>
                <a:custGeom>
                  <a:avLst/>
                  <a:gdLst>
                    <a:gd name="connsiteX0" fmla="*/ 0 w 751693"/>
                    <a:gd name="connsiteY0" fmla="*/ 0 h 1846648"/>
                    <a:gd name="connsiteX1" fmla="*/ 751693 w 751693"/>
                    <a:gd name="connsiteY1" fmla="*/ 0 h 1846648"/>
                    <a:gd name="connsiteX2" fmla="*/ 751693 w 751693"/>
                    <a:gd name="connsiteY2" fmla="*/ 1846648 h 1846648"/>
                    <a:gd name="connsiteX3" fmla="*/ 0 w 751693"/>
                    <a:gd name="connsiteY3" fmla="*/ 1846648 h 1846648"/>
                    <a:gd name="connsiteX4" fmla="*/ 0 w 751693"/>
                    <a:gd name="connsiteY4" fmla="*/ 0 h 1846648"/>
                    <a:gd name="connsiteX0" fmla="*/ 0 w 751693"/>
                    <a:gd name="connsiteY0" fmla="*/ 3908 h 1850556"/>
                    <a:gd name="connsiteX1" fmla="*/ 414581 w 751693"/>
                    <a:gd name="connsiteY1" fmla="*/ 0 h 1850556"/>
                    <a:gd name="connsiteX2" fmla="*/ 751693 w 751693"/>
                    <a:gd name="connsiteY2" fmla="*/ 3908 h 1850556"/>
                    <a:gd name="connsiteX3" fmla="*/ 751693 w 751693"/>
                    <a:gd name="connsiteY3" fmla="*/ 1850556 h 1850556"/>
                    <a:gd name="connsiteX4" fmla="*/ 0 w 751693"/>
                    <a:gd name="connsiteY4" fmla="*/ 1850556 h 1850556"/>
                    <a:gd name="connsiteX5" fmla="*/ 0 w 751693"/>
                    <a:gd name="connsiteY5" fmla="*/ 3908 h 1850556"/>
                    <a:gd name="connsiteX0" fmla="*/ 0 w 751693"/>
                    <a:gd name="connsiteY0" fmla="*/ 7815 h 1854463"/>
                    <a:gd name="connsiteX1" fmla="*/ 414581 w 751693"/>
                    <a:gd name="connsiteY1" fmla="*/ 3907 h 1854463"/>
                    <a:gd name="connsiteX2" fmla="*/ 598242 w 751693"/>
                    <a:gd name="connsiteY2" fmla="*/ 0 h 1854463"/>
                    <a:gd name="connsiteX3" fmla="*/ 751693 w 751693"/>
                    <a:gd name="connsiteY3" fmla="*/ 7815 h 1854463"/>
                    <a:gd name="connsiteX4" fmla="*/ 751693 w 751693"/>
                    <a:gd name="connsiteY4" fmla="*/ 1854463 h 1854463"/>
                    <a:gd name="connsiteX5" fmla="*/ 0 w 751693"/>
                    <a:gd name="connsiteY5" fmla="*/ 1854463 h 1854463"/>
                    <a:gd name="connsiteX6" fmla="*/ 0 w 751693"/>
                    <a:gd name="connsiteY6" fmla="*/ 7815 h 1854463"/>
                    <a:gd name="connsiteX0" fmla="*/ 0 w 751693"/>
                    <a:gd name="connsiteY0" fmla="*/ 3908 h 1850556"/>
                    <a:gd name="connsiteX1" fmla="*/ 414581 w 751693"/>
                    <a:gd name="connsiteY1" fmla="*/ 0 h 1850556"/>
                    <a:gd name="connsiteX2" fmla="*/ 434119 w 751693"/>
                    <a:gd name="connsiteY2" fmla="*/ 85970 h 1850556"/>
                    <a:gd name="connsiteX3" fmla="*/ 751693 w 751693"/>
                    <a:gd name="connsiteY3" fmla="*/ 3908 h 1850556"/>
                    <a:gd name="connsiteX4" fmla="*/ 751693 w 751693"/>
                    <a:gd name="connsiteY4" fmla="*/ 1850556 h 1850556"/>
                    <a:gd name="connsiteX5" fmla="*/ 0 w 751693"/>
                    <a:gd name="connsiteY5" fmla="*/ 1850556 h 1850556"/>
                    <a:gd name="connsiteX6" fmla="*/ 0 w 751693"/>
                    <a:gd name="connsiteY6" fmla="*/ 3908 h 1850556"/>
                    <a:gd name="connsiteX0" fmla="*/ 0 w 751693"/>
                    <a:gd name="connsiteY0" fmla="*/ 3908 h 1850556"/>
                    <a:gd name="connsiteX1" fmla="*/ 414581 w 751693"/>
                    <a:gd name="connsiteY1" fmla="*/ 0 h 1850556"/>
                    <a:gd name="connsiteX2" fmla="*/ 419605 w 751693"/>
                    <a:gd name="connsiteY2" fmla="*/ 85970 h 1850556"/>
                    <a:gd name="connsiteX3" fmla="*/ 751693 w 751693"/>
                    <a:gd name="connsiteY3" fmla="*/ 3908 h 1850556"/>
                    <a:gd name="connsiteX4" fmla="*/ 751693 w 751693"/>
                    <a:gd name="connsiteY4" fmla="*/ 1850556 h 1850556"/>
                    <a:gd name="connsiteX5" fmla="*/ 0 w 751693"/>
                    <a:gd name="connsiteY5" fmla="*/ 1850556 h 1850556"/>
                    <a:gd name="connsiteX6" fmla="*/ 0 w 751693"/>
                    <a:gd name="connsiteY6" fmla="*/ 3908 h 1850556"/>
                    <a:gd name="connsiteX0" fmla="*/ 0 w 751693"/>
                    <a:gd name="connsiteY0" fmla="*/ 3908 h 1850556"/>
                    <a:gd name="connsiteX1" fmla="*/ 414581 w 751693"/>
                    <a:gd name="connsiteY1" fmla="*/ 0 h 1850556"/>
                    <a:gd name="connsiteX2" fmla="*/ 419605 w 751693"/>
                    <a:gd name="connsiteY2" fmla="*/ 85970 h 1850556"/>
                    <a:gd name="connsiteX3" fmla="*/ 749274 w 751693"/>
                    <a:gd name="connsiteY3" fmla="*/ 127279 h 1850556"/>
                    <a:gd name="connsiteX4" fmla="*/ 751693 w 751693"/>
                    <a:gd name="connsiteY4" fmla="*/ 1850556 h 1850556"/>
                    <a:gd name="connsiteX5" fmla="*/ 0 w 751693"/>
                    <a:gd name="connsiteY5" fmla="*/ 1850556 h 1850556"/>
                    <a:gd name="connsiteX6" fmla="*/ 0 w 751693"/>
                    <a:gd name="connsiteY6" fmla="*/ 3908 h 1850556"/>
                    <a:gd name="connsiteX0" fmla="*/ 0 w 751693"/>
                    <a:gd name="connsiteY0" fmla="*/ 3908 h 1851547"/>
                    <a:gd name="connsiteX1" fmla="*/ 414581 w 751693"/>
                    <a:gd name="connsiteY1" fmla="*/ 0 h 1851547"/>
                    <a:gd name="connsiteX2" fmla="*/ 419605 w 751693"/>
                    <a:gd name="connsiteY2" fmla="*/ 85970 h 1851547"/>
                    <a:gd name="connsiteX3" fmla="*/ 749274 w 751693"/>
                    <a:gd name="connsiteY3" fmla="*/ 127279 h 1851547"/>
                    <a:gd name="connsiteX4" fmla="*/ 751693 w 751693"/>
                    <a:gd name="connsiteY4" fmla="*/ 1850556 h 1851547"/>
                    <a:gd name="connsiteX5" fmla="*/ 434626 w 751693"/>
                    <a:gd name="connsiteY5" fmla="*/ 1851547 h 1851547"/>
                    <a:gd name="connsiteX6" fmla="*/ 0 w 751693"/>
                    <a:gd name="connsiteY6" fmla="*/ 1850556 h 1851547"/>
                    <a:gd name="connsiteX7" fmla="*/ 0 w 751693"/>
                    <a:gd name="connsiteY7" fmla="*/ 3908 h 1851547"/>
                    <a:gd name="connsiteX0" fmla="*/ 2445 w 754138"/>
                    <a:gd name="connsiteY0" fmla="*/ 3908 h 1851547"/>
                    <a:gd name="connsiteX1" fmla="*/ 417026 w 754138"/>
                    <a:gd name="connsiteY1" fmla="*/ 0 h 1851547"/>
                    <a:gd name="connsiteX2" fmla="*/ 422050 w 754138"/>
                    <a:gd name="connsiteY2" fmla="*/ 85970 h 1851547"/>
                    <a:gd name="connsiteX3" fmla="*/ 751719 w 754138"/>
                    <a:gd name="connsiteY3" fmla="*/ 127279 h 1851547"/>
                    <a:gd name="connsiteX4" fmla="*/ 754138 w 754138"/>
                    <a:gd name="connsiteY4" fmla="*/ 1850556 h 1851547"/>
                    <a:gd name="connsiteX5" fmla="*/ 437071 w 754138"/>
                    <a:gd name="connsiteY5" fmla="*/ 1851547 h 1851547"/>
                    <a:gd name="connsiteX6" fmla="*/ 2445 w 754138"/>
                    <a:gd name="connsiteY6" fmla="*/ 1850556 h 1851547"/>
                    <a:gd name="connsiteX7" fmla="*/ 0 w 754138"/>
                    <a:gd name="connsiteY7" fmla="*/ 1502372 h 1851547"/>
                    <a:gd name="connsiteX8" fmla="*/ 2445 w 754138"/>
                    <a:gd name="connsiteY8" fmla="*/ 3908 h 1851547"/>
                    <a:gd name="connsiteX0" fmla="*/ 2445 w 754138"/>
                    <a:gd name="connsiteY0" fmla="*/ 3908 h 1851547"/>
                    <a:gd name="connsiteX1" fmla="*/ 417026 w 754138"/>
                    <a:gd name="connsiteY1" fmla="*/ 0 h 1851547"/>
                    <a:gd name="connsiteX2" fmla="*/ 422050 w 754138"/>
                    <a:gd name="connsiteY2" fmla="*/ 85970 h 1851547"/>
                    <a:gd name="connsiteX3" fmla="*/ 751719 w 754138"/>
                    <a:gd name="connsiteY3" fmla="*/ 127279 h 1851547"/>
                    <a:gd name="connsiteX4" fmla="*/ 754138 w 754138"/>
                    <a:gd name="connsiteY4" fmla="*/ 1850556 h 1851547"/>
                    <a:gd name="connsiteX5" fmla="*/ 437071 w 754138"/>
                    <a:gd name="connsiteY5" fmla="*/ 1851547 h 1851547"/>
                    <a:gd name="connsiteX6" fmla="*/ 0 w 754138"/>
                    <a:gd name="connsiteY6" fmla="*/ 1502372 h 1851547"/>
                    <a:gd name="connsiteX7" fmla="*/ 2445 w 754138"/>
                    <a:gd name="connsiteY7" fmla="*/ 3908 h 1851547"/>
                    <a:gd name="connsiteX0" fmla="*/ 2445 w 754138"/>
                    <a:gd name="connsiteY0" fmla="*/ 0 h 1847639"/>
                    <a:gd name="connsiteX1" fmla="*/ 422050 w 754138"/>
                    <a:gd name="connsiteY1" fmla="*/ 82062 h 1847639"/>
                    <a:gd name="connsiteX2" fmla="*/ 751719 w 754138"/>
                    <a:gd name="connsiteY2" fmla="*/ 123371 h 1847639"/>
                    <a:gd name="connsiteX3" fmla="*/ 754138 w 754138"/>
                    <a:gd name="connsiteY3" fmla="*/ 1846648 h 1847639"/>
                    <a:gd name="connsiteX4" fmla="*/ 437071 w 754138"/>
                    <a:gd name="connsiteY4" fmla="*/ 1847639 h 1847639"/>
                    <a:gd name="connsiteX5" fmla="*/ 0 w 754138"/>
                    <a:gd name="connsiteY5" fmla="*/ 1498464 h 1847639"/>
                    <a:gd name="connsiteX6" fmla="*/ 2445 w 754138"/>
                    <a:gd name="connsiteY6" fmla="*/ 0 h 1847639"/>
                    <a:gd name="connsiteX0" fmla="*/ 2445 w 754138"/>
                    <a:gd name="connsiteY0" fmla="*/ 0 h 1847639"/>
                    <a:gd name="connsiteX1" fmla="*/ 751719 w 754138"/>
                    <a:gd name="connsiteY1" fmla="*/ 123371 h 1847639"/>
                    <a:gd name="connsiteX2" fmla="*/ 754138 w 754138"/>
                    <a:gd name="connsiteY2" fmla="*/ 1846648 h 1847639"/>
                    <a:gd name="connsiteX3" fmla="*/ 437071 w 754138"/>
                    <a:gd name="connsiteY3" fmla="*/ 1847639 h 1847639"/>
                    <a:gd name="connsiteX4" fmla="*/ 0 w 754138"/>
                    <a:gd name="connsiteY4" fmla="*/ 1498464 h 1847639"/>
                    <a:gd name="connsiteX5" fmla="*/ 2445 w 754138"/>
                    <a:gd name="connsiteY5" fmla="*/ 0 h 1847639"/>
                    <a:gd name="connsiteX0" fmla="*/ 2445 w 754138"/>
                    <a:gd name="connsiteY0" fmla="*/ 0 h 1846648"/>
                    <a:gd name="connsiteX1" fmla="*/ 751719 w 754138"/>
                    <a:gd name="connsiteY1" fmla="*/ 123371 h 1846648"/>
                    <a:gd name="connsiteX2" fmla="*/ 754138 w 754138"/>
                    <a:gd name="connsiteY2" fmla="*/ 1846648 h 1846648"/>
                    <a:gd name="connsiteX3" fmla="*/ 0 w 754138"/>
                    <a:gd name="connsiteY3" fmla="*/ 1498464 h 1846648"/>
                    <a:gd name="connsiteX4" fmla="*/ 2445 w 754138"/>
                    <a:gd name="connsiteY4" fmla="*/ 0 h 1846648"/>
                    <a:gd name="connsiteX0" fmla="*/ 2445 w 805589"/>
                    <a:gd name="connsiteY0" fmla="*/ 0 h 1846648"/>
                    <a:gd name="connsiteX1" fmla="*/ 751719 w 805589"/>
                    <a:gd name="connsiteY1" fmla="*/ 123371 h 1846648"/>
                    <a:gd name="connsiteX2" fmla="*/ 739989 w 805589"/>
                    <a:gd name="connsiteY2" fmla="*/ 330240 h 1846648"/>
                    <a:gd name="connsiteX3" fmla="*/ 754138 w 805589"/>
                    <a:gd name="connsiteY3" fmla="*/ 1846648 h 1846648"/>
                    <a:gd name="connsiteX4" fmla="*/ 0 w 805589"/>
                    <a:gd name="connsiteY4" fmla="*/ 1498464 h 1846648"/>
                    <a:gd name="connsiteX5" fmla="*/ 2445 w 805589"/>
                    <a:gd name="connsiteY5" fmla="*/ 0 h 1846648"/>
                    <a:gd name="connsiteX0" fmla="*/ 2445 w 805589"/>
                    <a:gd name="connsiteY0" fmla="*/ 0 h 1846648"/>
                    <a:gd name="connsiteX1" fmla="*/ 739989 w 805589"/>
                    <a:gd name="connsiteY1" fmla="*/ 330240 h 1846648"/>
                    <a:gd name="connsiteX2" fmla="*/ 754138 w 805589"/>
                    <a:gd name="connsiteY2" fmla="*/ 1846648 h 1846648"/>
                    <a:gd name="connsiteX3" fmla="*/ 0 w 805589"/>
                    <a:gd name="connsiteY3" fmla="*/ 1498464 h 1846648"/>
                    <a:gd name="connsiteX4" fmla="*/ 2445 w 805589"/>
                    <a:gd name="connsiteY4" fmla="*/ 0 h 1846648"/>
                    <a:gd name="connsiteX0" fmla="*/ 2445 w 755420"/>
                    <a:gd name="connsiteY0" fmla="*/ 0 h 1846648"/>
                    <a:gd name="connsiteX1" fmla="*/ 739989 w 755420"/>
                    <a:gd name="connsiteY1" fmla="*/ 330240 h 1846648"/>
                    <a:gd name="connsiteX2" fmla="*/ 754138 w 755420"/>
                    <a:gd name="connsiteY2" fmla="*/ 1846648 h 1846648"/>
                    <a:gd name="connsiteX3" fmla="*/ 0 w 755420"/>
                    <a:gd name="connsiteY3" fmla="*/ 1498464 h 1846648"/>
                    <a:gd name="connsiteX4" fmla="*/ 2445 w 755420"/>
                    <a:gd name="connsiteY4" fmla="*/ 0 h 1846648"/>
                    <a:gd name="connsiteX0" fmla="*/ 2445 w 757778"/>
                    <a:gd name="connsiteY0" fmla="*/ 0 h 1846648"/>
                    <a:gd name="connsiteX1" fmla="*/ 739989 w 757778"/>
                    <a:gd name="connsiteY1" fmla="*/ 330240 h 1846648"/>
                    <a:gd name="connsiteX2" fmla="*/ 754138 w 757778"/>
                    <a:gd name="connsiteY2" fmla="*/ 1846648 h 1846648"/>
                    <a:gd name="connsiteX3" fmla="*/ 0 w 757778"/>
                    <a:gd name="connsiteY3" fmla="*/ 1498464 h 1846648"/>
                    <a:gd name="connsiteX4" fmla="*/ 2445 w 757778"/>
                    <a:gd name="connsiteY4" fmla="*/ 0 h 1846648"/>
                    <a:gd name="connsiteX0" fmla="*/ 2445 w 756141"/>
                    <a:gd name="connsiteY0" fmla="*/ 0 h 1846648"/>
                    <a:gd name="connsiteX1" fmla="*/ 739989 w 756141"/>
                    <a:gd name="connsiteY1" fmla="*/ 330240 h 1846648"/>
                    <a:gd name="connsiteX2" fmla="*/ 754138 w 756141"/>
                    <a:gd name="connsiteY2" fmla="*/ 1846648 h 1846648"/>
                    <a:gd name="connsiteX3" fmla="*/ 0 w 756141"/>
                    <a:gd name="connsiteY3" fmla="*/ 1498464 h 1846648"/>
                    <a:gd name="connsiteX4" fmla="*/ 2445 w 756141"/>
                    <a:gd name="connsiteY4" fmla="*/ 0 h 1846648"/>
                    <a:gd name="connsiteX0" fmla="*/ 11772 w 756141"/>
                    <a:gd name="connsiteY0" fmla="*/ 0 h 1854906"/>
                    <a:gd name="connsiteX1" fmla="*/ 739989 w 756141"/>
                    <a:gd name="connsiteY1" fmla="*/ 338498 h 1854906"/>
                    <a:gd name="connsiteX2" fmla="*/ 754138 w 756141"/>
                    <a:gd name="connsiteY2" fmla="*/ 1854906 h 1854906"/>
                    <a:gd name="connsiteX3" fmla="*/ 0 w 756141"/>
                    <a:gd name="connsiteY3" fmla="*/ 1506722 h 1854906"/>
                    <a:gd name="connsiteX4" fmla="*/ 11772 w 756141"/>
                    <a:gd name="connsiteY4" fmla="*/ 0 h 1854906"/>
                    <a:gd name="connsiteX0" fmla="*/ 11772 w 758168"/>
                    <a:gd name="connsiteY0" fmla="*/ 0 h 1854906"/>
                    <a:gd name="connsiteX1" fmla="*/ 749316 w 758168"/>
                    <a:gd name="connsiteY1" fmla="*/ 336433 h 1854906"/>
                    <a:gd name="connsiteX2" fmla="*/ 754138 w 758168"/>
                    <a:gd name="connsiteY2" fmla="*/ 1854906 h 1854906"/>
                    <a:gd name="connsiteX3" fmla="*/ 0 w 758168"/>
                    <a:gd name="connsiteY3" fmla="*/ 1506722 h 1854906"/>
                    <a:gd name="connsiteX4" fmla="*/ 11772 w 758168"/>
                    <a:gd name="connsiteY4" fmla="*/ 0 h 1854906"/>
                    <a:gd name="connsiteX0" fmla="*/ 11772 w 758166"/>
                    <a:gd name="connsiteY0" fmla="*/ 0 h 1854906"/>
                    <a:gd name="connsiteX1" fmla="*/ 749316 w 758166"/>
                    <a:gd name="connsiteY1" fmla="*/ 336433 h 1854906"/>
                    <a:gd name="connsiteX2" fmla="*/ 754138 w 758166"/>
                    <a:gd name="connsiteY2" fmla="*/ 1854906 h 1854906"/>
                    <a:gd name="connsiteX3" fmla="*/ 0 w 758166"/>
                    <a:gd name="connsiteY3" fmla="*/ 1506722 h 1854906"/>
                    <a:gd name="connsiteX4" fmla="*/ 11772 w 758166"/>
                    <a:gd name="connsiteY4" fmla="*/ 0 h 1854906"/>
                    <a:gd name="connsiteX0" fmla="*/ 11772 w 755775"/>
                    <a:gd name="connsiteY0" fmla="*/ 0 h 1854906"/>
                    <a:gd name="connsiteX1" fmla="*/ 749316 w 755775"/>
                    <a:gd name="connsiteY1" fmla="*/ 336433 h 1854906"/>
                    <a:gd name="connsiteX2" fmla="*/ 754138 w 755775"/>
                    <a:gd name="connsiteY2" fmla="*/ 1854906 h 1854906"/>
                    <a:gd name="connsiteX3" fmla="*/ 0 w 755775"/>
                    <a:gd name="connsiteY3" fmla="*/ 1506722 h 1854906"/>
                    <a:gd name="connsiteX4" fmla="*/ 11772 w 755775"/>
                    <a:gd name="connsiteY4" fmla="*/ 0 h 1854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775" h="1854906">
                      <a:moveTo>
                        <a:pt x="11772" y="0"/>
                      </a:moveTo>
                      <a:lnTo>
                        <a:pt x="749316" y="336433"/>
                      </a:lnTo>
                      <a:cubicBezTo>
                        <a:pt x="745466" y="666755"/>
                        <a:pt x="760630" y="1569676"/>
                        <a:pt x="754138" y="1854906"/>
                      </a:cubicBezTo>
                      <a:lnTo>
                        <a:pt x="0" y="1506722"/>
                      </a:lnTo>
                      <a:lnTo>
                        <a:pt x="11772" y="0"/>
                      </a:lnTo>
                      <a:close/>
                    </a:path>
                  </a:pathLst>
                </a:cu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340" name="Oval 339"/>
                <p:cNvSpPr/>
                <p:nvPr/>
              </p:nvSpPr>
              <p:spPr>
                <a:xfrm>
                  <a:off x="2266033" y="2082524"/>
                  <a:ext cx="501339" cy="511719"/>
                </a:xfrm>
                <a:prstGeom prst="ellipse">
                  <a:avLst/>
                </a:pr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341" name="Oval 340"/>
                <p:cNvSpPr/>
                <p:nvPr/>
              </p:nvSpPr>
              <p:spPr>
                <a:xfrm>
                  <a:off x="3233324" y="2080728"/>
                  <a:ext cx="501339" cy="511719"/>
                </a:xfrm>
                <a:prstGeom prst="ellipse">
                  <a:avLst/>
                </a:pr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342" name="Oval 341"/>
                <p:cNvSpPr/>
                <p:nvPr/>
              </p:nvSpPr>
              <p:spPr>
                <a:xfrm>
                  <a:off x="4200607" y="2079870"/>
                  <a:ext cx="501339" cy="511719"/>
                </a:xfrm>
                <a:prstGeom prst="ellipse">
                  <a:avLst/>
                </a:pr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343" name="Oval 129"/>
                <p:cNvSpPr/>
                <p:nvPr/>
              </p:nvSpPr>
              <p:spPr>
                <a:xfrm>
                  <a:off x="5371395" y="2460285"/>
                  <a:ext cx="983815" cy="837547"/>
                </a:xfrm>
                <a:custGeom>
                  <a:avLst/>
                  <a:gdLst>
                    <a:gd name="connsiteX0" fmla="*/ 0 w 1221888"/>
                    <a:gd name="connsiteY0" fmla="*/ 641655 h 1283310"/>
                    <a:gd name="connsiteX1" fmla="*/ 610944 w 1221888"/>
                    <a:gd name="connsiteY1" fmla="*/ 0 h 1283310"/>
                    <a:gd name="connsiteX2" fmla="*/ 1221888 w 1221888"/>
                    <a:gd name="connsiteY2" fmla="*/ 641655 h 1283310"/>
                    <a:gd name="connsiteX3" fmla="*/ 610944 w 1221888"/>
                    <a:gd name="connsiteY3" fmla="*/ 1283310 h 1283310"/>
                    <a:gd name="connsiteX4" fmla="*/ 0 w 1221888"/>
                    <a:gd name="connsiteY4" fmla="*/ 641655 h 1283310"/>
                    <a:gd name="connsiteX0" fmla="*/ 37755 w 1259643"/>
                    <a:gd name="connsiteY0" fmla="*/ 641655 h 1290871"/>
                    <a:gd name="connsiteX1" fmla="*/ 648699 w 1259643"/>
                    <a:gd name="connsiteY1" fmla="*/ 0 h 1290871"/>
                    <a:gd name="connsiteX2" fmla="*/ 1259643 w 1259643"/>
                    <a:gd name="connsiteY2" fmla="*/ 641655 h 1290871"/>
                    <a:gd name="connsiteX3" fmla="*/ 648699 w 1259643"/>
                    <a:gd name="connsiteY3" fmla="*/ 1283310 h 1290871"/>
                    <a:gd name="connsiteX4" fmla="*/ 128964 w 1259643"/>
                    <a:gd name="connsiteY4" fmla="*/ 971739 h 1290871"/>
                    <a:gd name="connsiteX5" fmla="*/ 37755 w 1259643"/>
                    <a:gd name="connsiteY5" fmla="*/ 641655 h 1290871"/>
                    <a:gd name="connsiteX0" fmla="*/ 37755 w 1277100"/>
                    <a:gd name="connsiteY0" fmla="*/ 641655 h 1283908"/>
                    <a:gd name="connsiteX1" fmla="*/ 648699 w 1277100"/>
                    <a:gd name="connsiteY1" fmla="*/ 0 h 1283908"/>
                    <a:gd name="connsiteX2" fmla="*/ 1259643 w 1277100"/>
                    <a:gd name="connsiteY2" fmla="*/ 641655 h 1283908"/>
                    <a:gd name="connsiteX3" fmla="*/ 1070259 w 1277100"/>
                    <a:gd name="connsiteY3" fmla="*/ 1038974 h 1283908"/>
                    <a:gd name="connsiteX4" fmla="*/ 648699 w 1277100"/>
                    <a:gd name="connsiteY4" fmla="*/ 1283310 h 1283908"/>
                    <a:gd name="connsiteX5" fmla="*/ 128964 w 1277100"/>
                    <a:gd name="connsiteY5" fmla="*/ 971739 h 1283908"/>
                    <a:gd name="connsiteX6" fmla="*/ 37755 w 1277100"/>
                    <a:gd name="connsiteY6" fmla="*/ 641655 h 1283908"/>
                    <a:gd name="connsiteX0" fmla="*/ 37755 w 1278846"/>
                    <a:gd name="connsiteY0" fmla="*/ 641655 h 1284056"/>
                    <a:gd name="connsiteX1" fmla="*/ 648699 w 1278846"/>
                    <a:gd name="connsiteY1" fmla="*/ 0 h 1284056"/>
                    <a:gd name="connsiteX2" fmla="*/ 1259643 w 1278846"/>
                    <a:gd name="connsiteY2" fmla="*/ 641655 h 1284056"/>
                    <a:gd name="connsiteX3" fmla="*/ 1090430 w 1278846"/>
                    <a:gd name="connsiteY3" fmla="*/ 1045697 h 1284056"/>
                    <a:gd name="connsiteX4" fmla="*/ 648699 w 1278846"/>
                    <a:gd name="connsiteY4" fmla="*/ 1283310 h 1284056"/>
                    <a:gd name="connsiteX5" fmla="*/ 128964 w 1278846"/>
                    <a:gd name="connsiteY5" fmla="*/ 971739 h 1284056"/>
                    <a:gd name="connsiteX6" fmla="*/ 37755 w 1278846"/>
                    <a:gd name="connsiteY6" fmla="*/ 641655 h 1284056"/>
                    <a:gd name="connsiteX0" fmla="*/ 2634 w 1243725"/>
                    <a:gd name="connsiteY0" fmla="*/ 641655 h 1284056"/>
                    <a:gd name="connsiteX1" fmla="*/ 613578 w 1243725"/>
                    <a:gd name="connsiteY1" fmla="*/ 0 h 1284056"/>
                    <a:gd name="connsiteX2" fmla="*/ 1224522 w 1243725"/>
                    <a:gd name="connsiteY2" fmla="*/ 641655 h 1284056"/>
                    <a:gd name="connsiteX3" fmla="*/ 1055309 w 1243725"/>
                    <a:gd name="connsiteY3" fmla="*/ 1045697 h 1284056"/>
                    <a:gd name="connsiteX4" fmla="*/ 613578 w 1243725"/>
                    <a:gd name="connsiteY4" fmla="*/ 1283310 h 1284056"/>
                    <a:gd name="connsiteX5" fmla="*/ 93843 w 1243725"/>
                    <a:gd name="connsiteY5" fmla="*/ 971739 h 1284056"/>
                    <a:gd name="connsiteX6" fmla="*/ 2634 w 1243725"/>
                    <a:gd name="connsiteY6" fmla="*/ 641655 h 1284056"/>
                    <a:gd name="connsiteX0" fmla="*/ 11803 w 1252894"/>
                    <a:gd name="connsiteY0" fmla="*/ 641655 h 1284056"/>
                    <a:gd name="connsiteX1" fmla="*/ 622747 w 1252894"/>
                    <a:gd name="connsiteY1" fmla="*/ 0 h 1284056"/>
                    <a:gd name="connsiteX2" fmla="*/ 1233691 w 1252894"/>
                    <a:gd name="connsiteY2" fmla="*/ 641655 h 1284056"/>
                    <a:gd name="connsiteX3" fmla="*/ 1064478 w 1252894"/>
                    <a:gd name="connsiteY3" fmla="*/ 1045697 h 1284056"/>
                    <a:gd name="connsiteX4" fmla="*/ 622747 w 1252894"/>
                    <a:gd name="connsiteY4" fmla="*/ 1283310 h 1284056"/>
                    <a:gd name="connsiteX5" fmla="*/ 103012 w 1252894"/>
                    <a:gd name="connsiteY5" fmla="*/ 971739 h 1284056"/>
                    <a:gd name="connsiteX6" fmla="*/ 11803 w 1252894"/>
                    <a:gd name="connsiteY6" fmla="*/ 641655 h 1284056"/>
                    <a:gd name="connsiteX0" fmla="*/ 2634 w 1243725"/>
                    <a:gd name="connsiteY0" fmla="*/ 641655 h 1284056"/>
                    <a:gd name="connsiteX1" fmla="*/ 613578 w 1243725"/>
                    <a:gd name="connsiteY1" fmla="*/ 0 h 1284056"/>
                    <a:gd name="connsiteX2" fmla="*/ 1224522 w 1243725"/>
                    <a:gd name="connsiteY2" fmla="*/ 641655 h 1284056"/>
                    <a:gd name="connsiteX3" fmla="*/ 1055309 w 1243725"/>
                    <a:gd name="connsiteY3" fmla="*/ 1045697 h 1284056"/>
                    <a:gd name="connsiteX4" fmla="*/ 613578 w 1243725"/>
                    <a:gd name="connsiteY4" fmla="*/ 1283310 h 1284056"/>
                    <a:gd name="connsiteX5" fmla="*/ 93843 w 1243725"/>
                    <a:gd name="connsiteY5" fmla="*/ 971739 h 1284056"/>
                    <a:gd name="connsiteX6" fmla="*/ 2634 w 1243725"/>
                    <a:gd name="connsiteY6" fmla="*/ 641655 h 1284056"/>
                    <a:gd name="connsiteX0" fmla="*/ 1770 w 1242861"/>
                    <a:gd name="connsiteY0" fmla="*/ 641655 h 1284056"/>
                    <a:gd name="connsiteX1" fmla="*/ 612714 w 1242861"/>
                    <a:gd name="connsiteY1" fmla="*/ 0 h 1284056"/>
                    <a:gd name="connsiteX2" fmla="*/ 1223658 w 1242861"/>
                    <a:gd name="connsiteY2" fmla="*/ 641655 h 1284056"/>
                    <a:gd name="connsiteX3" fmla="*/ 1054445 w 1242861"/>
                    <a:gd name="connsiteY3" fmla="*/ 1045697 h 1284056"/>
                    <a:gd name="connsiteX4" fmla="*/ 612714 w 1242861"/>
                    <a:gd name="connsiteY4" fmla="*/ 1283310 h 1284056"/>
                    <a:gd name="connsiteX5" fmla="*/ 92979 w 1242861"/>
                    <a:gd name="connsiteY5" fmla="*/ 971739 h 1284056"/>
                    <a:gd name="connsiteX6" fmla="*/ 1770 w 1242861"/>
                    <a:gd name="connsiteY6" fmla="*/ 641655 h 1284056"/>
                    <a:gd name="connsiteX0" fmla="*/ 7307 w 1248398"/>
                    <a:gd name="connsiteY0" fmla="*/ 641655 h 1284056"/>
                    <a:gd name="connsiteX1" fmla="*/ 618251 w 1248398"/>
                    <a:gd name="connsiteY1" fmla="*/ 0 h 1284056"/>
                    <a:gd name="connsiteX2" fmla="*/ 1229195 w 1248398"/>
                    <a:gd name="connsiteY2" fmla="*/ 641655 h 1284056"/>
                    <a:gd name="connsiteX3" fmla="*/ 1059982 w 1248398"/>
                    <a:gd name="connsiteY3" fmla="*/ 1045697 h 1284056"/>
                    <a:gd name="connsiteX4" fmla="*/ 618251 w 1248398"/>
                    <a:gd name="connsiteY4" fmla="*/ 1283310 h 1284056"/>
                    <a:gd name="connsiteX5" fmla="*/ 98516 w 1248398"/>
                    <a:gd name="connsiteY5" fmla="*/ 971739 h 1284056"/>
                    <a:gd name="connsiteX6" fmla="*/ 7307 w 1248398"/>
                    <a:gd name="connsiteY6" fmla="*/ 641655 h 1284056"/>
                    <a:gd name="connsiteX0" fmla="*/ 7307 w 1248398"/>
                    <a:gd name="connsiteY0" fmla="*/ 641655 h 1284056"/>
                    <a:gd name="connsiteX1" fmla="*/ 618251 w 1248398"/>
                    <a:gd name="connsiteY1" fmla="*/ 0 h 1284056"/>
                    <a:gd name="connsiteX2" fmla="*/ 1229195 w 1248398"/>
                    <a:gd name="connsiteY2" fmla="*/ 641655 h 1284056"/>
                    <a:gd name="connsiteX3" fmla="*/ 1059982 w 1248398"/>
                    <a:gd name="connsiteY3" fmla="*/ 1045697 h 1284056"/>
                    <a:gd name="connsiteX4" fmla="*/ 618251 w 1248398"/>
                    <a:gd name="connsiteY4" fmla="*/ 1283310 h 1284056"/>
                    <a:gd name="connsiteX5" fmla="*/ 98516 w 1248398"/>
                    <a:gd name="connsiteY5" fmla="*/ 971739 h 1284056"/>
                    <a:gd name="connsiteX6" fmla="*/ 7307 w 1248398"/>
                    <a:gd name="connsiteY6" fmla="*/ 641655 h 1284056"/>
                    <a:gd name="connsiteX0" fmla="*/ 7307 w 1233298"/>
                    <a:gd name="connsiteY0" fmla="*/ 641655 h 1284056"/>
                    <a:gd name="connsiteX1" fmla="*/ 618251 w 1233298"/>
                    <a:gd name="connsiteY1" fmla="*/ 0 h 1284056"/>
                    <a:gd name="connsiteX2" fmla="*/ 1229195 w 1233298"/>
                    <a:gd name="connsiteY2" fmla="*/ 641655 h 1284056"/>
                    <a:gd name="connsiteX3" fmla="*/ 1059982 w 1233298"/>
                    <a:gd name="connsiteY3" fmla="*/ 1045697 h 1284056"/>
                    <a:gd name="connsiteX4" fmla="*/ 618251 w 1233298"/>
                    <a:gd name="connsiteY4" fmla="*/ 1283310 h 1284056"/>
                    <a:gd name="connsiteX5" fmla="*/ 98516 w 1233298"/>
                    <a:gd name="connsiteY5" fmla="*/ 971739 h 1284056"/>
                    <a:gd name="connsiteX6" fmla="*/ 7307 w 1233298"/>
                    <a:gd name="connsiteY6" fmla="*/ 641655 h 1284056"/>
                    <a:gd name="connsiteX0" fmla="*/ 7307 w 1231271"/>
                    <a:gd name="connsiteY0" fmla="*/ 641655 h 1284056"/>
                    <a:gd name="connsiteX1" fmla="*/ 618251 w 1231271"/>
                    <a:gd name="connsiteY1" fmla="*/ 0 h 1284056"/>
                    <a:gd name="connsiteX2" fmla="*/ 1229195 w 1231271"/>
                    <a:gd name="connsiteY2" fmla="*/ 641655 h 1284056"/>
                    <a:gd name="connsiteX3" fmla="*/ 1059982 w 1231271"/>
                    <a:gd name="connsiteY3" fmla="*/ 1045697 h 1284056"/>
                    <a:gd name="connsiteX4" fmla="*/ 618251 w 1231271"/>
                    <a:gd name="connsiteY4" fmla="*/ 1283310 h 1284056"/>
                    <a:gd name="connsiteX5" fmla="*/ 98516 w 1231271"/>
                    <a:gd name="connsiteY5" fmla="*/ 971739 h 1284056"/>
                    <a:gd name="connsiteX6" fmla="*/ 7307 w 1231271"/>
                    <a:gd name="connsiteY6" fmla="*/ 641655 h 1284056"/>
                    <a:gd name="connsiteX0" fmla="*/ 5472 w 1222860"/>
                    <a:gd name="connsiteY0" fmla="*/ 641776 h 1284177"/>
                    <a:gd name="connsiteX1" fmla="*/ 616416 w 1222860"/>
                    <a:gd name="connsiteY1" fmla="*/ 121 h 1284177"/>
                    <a:gd name="connsiteX2" fmla="*/ 1220637 w 1222860"/>
                    <a:gd name="connsiteY2" fmla="*/ 601435 h 1284177"/>
                    <a:gd name="connsiteX3" fmla="*/ 1058147 w 1222860"/>
                    <a:gd name="connsiteY3" fmla="*/ 1045818 h 1284177"/>
                    <a:gd name="connsiteX4" fmla="*/ 616416 w 1222860"/>
                    <a:gd name="connsiteY4" fmla="*/ 1283431 h 1284177"/>
                    <a:gd name="connsiteX5" fmla="*/ 96681 w 1222860"/>
                    <a:gd name="connsiteY5" fmla="*/ 971860 h 1284177"/>
                    <a:gd name="connsiteX6" fmla="*/ 5472 w 1222860"/>
                    <a:gd name="connsiteY6" fmla="*/ 641776 h 1284177"/>
                    <a:gd name="connsiteX0" fmla="*/ 5472 w 1222860"/>
                    <a:gd name="connsiteY0" fmla="*/ 641836 h 1284237"/>
                    <a:gd name="connsiteX1" fmla="*/ 616416 w 1222860"/>
                    <a:gd name="connsiteY1" fmla="*/ 181 h 1284237"/>
                    <a:gd name="connsiteX2" fmla="*/ 1220637 w 1222860"/>
                    <a:gd name="connsiteY2" fmla="*/ 601495 h 1284237"/>
                    <a:gd name="connsiteX3" fmla="*/ 1058147 w 1222860"/>
                    <a:gd name="connsiteY3" fmla="*/ 1045878 h 1284237"/>
                    <a:gd name="connsiteX4" fmla="*/ 616416 w 1222860"/>
                    <a:gd name="connsiteY4" fmla="*/ 1283491 h 1284237"/>
                    <a:gd name="connsiteX5" fmla="*/ 96681 w 1222860"/>
                    <a:gd name="connsiteY5" fmla="*/ 971920 h 1284237"/>
                    <a:gd name="connsiteX6" fmla="*/ 5472 w 1222860"/>
                    <a:gd name="connsiteY6" fmla="*/ 641836 h 1284237"/>
                    <a:gd name="connsiteX0" fmla="*/ 5472 w 1222860"/>
                    <a:gd name="connsiteY0" fmla="*/ 641907 h 1284308"/>
                    <a:gd name="connsiteX1" fmla="*/ 616416 w 1222860"/>
                    <a:gd name="connsiteY1" fmla="*/ 252 h 1284308"/>
                    <a:gd name="connsiteX2" fmla="*/ 1220637 w 1222860"/>
                    <a:gd name="connsiteY2" fmla="*/ 601566 h 1284308"/>
                    <a:gd name="connsiteX3" fmla="*/ 1058147 w 1222860"/>
                    <a:gd name="connsiteY3" fmla="*/ 1045949 h 1284308"/>
                    <a:gd name="connsiteX4" fmla="*/ 616416 w 1222860"/>
                    <a:gd name="connsiteY4" fmla="*/ 1283562 h 1284308"/>
                    <a:gd name="connsiteX5" fmla="*/ 96681 w 1222860"/>
                    <a:gd name="connsiteY5" fmla="*/ 971991 h 1284308"/>
                    <a:gd name="connsiteX6" fmla="*/ 5472 w 1222860"/>
                    <a:gd name="connsiteY6" fmla="*/ 641907 h 1284308"/>
                    <a:gd name="connsiteX0" fmla="*/ 37755 w 1255143"/>
                    <a:gd name="connsiteY0" fmla="*/ 641907 h 1284308"/>
                    <a:gd name="connsiteX1" fmla="*/ 648699 w 1255143"/>
                    <a:gd name="connsiteY1" fmla="*/ 252 h 1284308"/>
                    <a:gd name="connsiteX2" fmla="*/ 1252920 w 1255143"/>
                    <a:gd name="connsiteY2" fmla="*/ 601566 h 1284308"/>
                    <a:gd name="connsiteX3" fmla="*/ 1090430 w 1255143"/>
                    <a:gd name="connsiteY3" fmla="*/ 1045949 h 1284308"/>
                    <a:gd name="connsiteX4" fmla="*/ 648699 w 1255143"/>
                    <a:gd name="connsiteY4" fmla="*/ 1283562 h 1284308"/>
                    <a:gd name="connsiteX5" fmla="*/ 128964 w 1255143"/>
                    <a:gd name="connsiteY5" fmla="*/ 971991 h 1284308"/>
                    <a:gd name="connsiteX6" fmla="*/ 37755 w 1255143"/>
                    <a:gd name="connsiteY6" fmla="*/ 641907 h 1284308"/>
                    <a:gd name="connsiteX0" fmla="*/ 37755 w 1255143"/>
                    <a:gd name="connsiteY0" fmla="*/ 594593 h 1284059"/>
                    <a:gd name="connsiteX1" fmla="*/ 648699 w 1255143"/>
                    <a:gd name="connsiteY1" fmla="*/ 3 h 1284059"/>
                    <a:gd name="connsiteX2" fmla="*/ 1252920 w 1255143"/>
                    <a:gd name="connsiteY2" fmla="*/ 601317 h 1284059"/>
                    <a:gd name="connsiteX3" fmla="*/ 1090430 w 1255143"/>
                    <a:gd name="connsiteY3" fmla="*/ 1045700 h 1284059"/>
                    <a:gd name="connsiteX4" fmla="*/ 648699 w 1255143"/>
                    <a:gd name="connsiteY4" fmla="*/ 1283313 h 1284059"/>
                    <a:gd name="connsiteX5" fmla="*/ 128964 w 1255143"/>
                    <a:gd name="connsiteY5" fmla="*/ 971742 h 1284059"/>
                    <a:gd name="connsiteX6" fmla="*/ 37755 w 1255143"/>
                    <a:gd name="connsiteY6" fmla="*/ 594593 h 1284059"/>
                    <a:gd name="connsiteX0" fmla="*/ 3492 w 1220880"/>
                    <a:gd name="connsiteY0" fmla="*/ 594594 h 1284060"/>
                    <a:gd name="connsiteX1" fmla="*/ 614436 w 1220880"/>
                    <a:gd name="connsiteY1" fmla="*/ 4 h 1284060"/>
                    <a:gd name="connsiteX2" fmla="*/ 1218657 w 1220880"/>
                    <a:gd name="connsiteY2" fmla="*/ 601318 h 1284060"/>
                    <a:gd name="connsiteX3" fmla="*/ 1056167 w 1220880"/>
                    <a:gd name="connsiteY3" fmla="*/ 1045701 h 1284060"/>
                    <a:gd name="connsiteX4" fmla="*/ 614436 w 1220880"/>
                    <a:gd name="connsiteY4" fmla="*/ 1283314 h 1284060"/>
                    <a:gd name="connsiteX5" fmla="*/ 94701 w 1220880"/>
                    <a:gd name="connsiteY5" fmla="*/ 971743 h 1284060"/>
                    <a:gd name="connsiteX6" fmla="*/ 3492 w 1220880"/>
                    <a:gd name="connsiteY6" fmla="*/ 594594 h 1284060"/>
                    <a:gd name="connsiteX0" fmla="*/ 1895 w 1219283"/>
                    <a:gd name="connsiteY0" fmla="*/ 594594 h 1284060"/>
                    <a:gd name="connsiteX1" fmla="*/ 612839 w 1219283"/>
                    <a:gd name="connsiteY1" fmla="*/ 4 h 1284060"/>
                    <a:gd name="connsiteX2" fmla="*/ 1217060 w 1219283"/>
                    <a:gd name="connsiteY2" fmla="*/ 601318 h 1284060"/>
                    <a:gd name="connsiteX3" fmla="*/ 1054570 w 1219283"/>
                    <a:gd name="connsiteY3" fmla="*/ 1045701 h 1284060"/>
                    <a:gd name="connsiteX4" fmla="*/ 612839 w 1219283"/>
                    <a:gd name="connsiteY4" fmla="*/ 1283314 h 1284060"/>
                    <a:gd name="connsiteX5" fmla="*/ 93104 w 1219283"/>
                    <a:gd name="connsiteY5" fmla="*/ 971743 h 1284060"/>
                    <a:gd name="connsiteX6" fmla="*/ 1895 w 1219283"/>
                    <a:gd name="connsiteY6" fmla="*/ 594594 h 1284060"/>
                    <a:gd name="connsiteX0" fmla="*/ 2134 w 1219522"/>
                    <a:gd name="connsiteY0" fmla="*/ 594594 h 1284060"/>
                    <a:gd name="connsiteX1" fmla="*/ 613078 w 1219522"/>
                    <a:gd name="connsiteY1" fmla="*/ 4 h 1284060"/>
                    <a:gd name="connsiteX2" fmla="*/ 1217299 w 1219522"/>
                    <a:gd name="connsiteY2" fmla="*/ 601318 h 1284060"/>
                    <a:gd name="connsiteX3" fmla="*/ 1054809 w 1219522"/>
                    <a:gd name="connsiteY3" fmla="*/ 1045701 h 1284060"/>
                    <a:gd name="connsiteX4" fmla="*/ 613078 w 1219522"/>
                    <a:gd name="connsiteY4" fmla="*/ 1283314 h 1284060"/>
                    <a:gd name="connsiteX5" fmla="*/ 93343 w 1219522"/>
                    <a:gd name="connsiteY5" fmla="*/ 971743 h 1284060"/>
                    <a:gd name="connsiteX6" fmla="*/ 2134 w 1219522"/>
                    <a:gd name="connsiteY6" fmla="*/ 594594 h 1284060"/>
                    <a:gd name="connsiteX0" fmla="*/ 1922 w 1219310"/>
                    <a:gd name="connsiteY0" fmla="*/ 594594 h 1284060"/>
                    <a:gd name="connsiteX1" fmla="*/ 612866 w 1219310"/>
                    <a:gd name="connsiteY1" fmla="*/ 4 h 1284060"/>
                    <a:gd name="connsiteX2" fmla="*/ 1217087 w 1219310"/>
                    <a:gd name="connsiteY2" fmla="*/ 601318 h 1284060"/>
                    <a:gd name="connsiteX3" fmla="*/ 1054597 w 1219310"/>
                    <a:gd name="connsiteY3" fmla="*/ 1045701 h 1284060"/>
                    <a:gd name="connsiteX4" fmla="*/ 612866 w 1219310"/>
                    <a:gd name="connsiteY4" fmla="*/ 1283314 h 1284060"/>
                    <a:gd name="connsiteX5" fmla="*/ 93131 w 1219310"/>
                    <a:gd name="connsiteY5" fmla="*/ 971743 h 1284060"/>
                    <a:gd name="connsiteX6" fmla="*/ 1922 w 1219310"/>
                    <a:gd name="connsiteY6" fmla="*/ 594594 h 1284060"/>
                    <a:gd name="connsiteX0" fmla="*/ 47 w 1217435"/>
                    <a:gd name="connsiteY0" fmla="*/ 594595 h 1284061"/>
                    <a:gd name="connsiteX1" fmla="*/ 610991 w 1217435"/>
                    <a:gd name="connsiteY1" fmla="*/ 5 h 1284061"/>
                    <a:gd name="connsiteX2" fmla="*/ 1215212 w 1217435"/>
                    <a:gd name="connsiteY2" fmla="*/ 601319 h 1284061"/>
                    <a:gd name="connsiteX3" fmla="*/ 1052722 w 1217435"/>
                    <a:gd name="connsiteY3" fmla="*/ 1045702 h 1284061"/>
                    <a:gd name="connsiteX4" fmla="*/ 610991 w 1217435"/>
                    <a:gd name="connsiteY4" fmla="*/ 1283315 h 1284061"/>
                    <a:gd name="connsiteX5" fmla="*/ 91256 w 1217435"/>
                    <a:gd name="connsiteY5" fmla="*/ 971744 h 1284061"/>
                    <a:gd name="connsiteX6" fmla="*/ 47 w 1217435"/>
                    <a:gd name="connsiteY6" fmla="*/ 594595 h 1284061"/>
                    <a:gd name="connsiteX0" fmla="*/ 101 w 1217489"/>
                    <a:gd name="connsiteY0" fmla="*/ 594593 h 1284059"/>
                    <a:gd name="connsiteX1" fmla="*/ 611045 w 1217489"/>
                    <a:gd name="connsiteY1" fmla="*/ 3 h 1284059"/>
                    <a:gd name="connsiteX2" fmla="*/ 1215266 w 1217489"/>
                    <a:gd name="connsiteY2" fmla="*/ 601317 h 1284059"/>
                    <a:gd name="connsiteX3" fmla="*/ 1052776 w 1217489"/>
                    <a:gd name="connsiteY3" fmla="*/ 1045700 h 1284059"/>
                    <a:gd name="connsiteX4" fmla="*/ 611045 w 1217489"/>
                    <a:gd name="connsiteY4" fmla="*/ 1283313 h 1284059"/>
                    <a:gd name="connsiteX5" fmla="*/ 91310 w 1217489"/>
                    <a:gd name="connsiteY5" fmla="*/ 971742 h 1284059"/>
                    <a:gd name="connsiteX6" fmla="*/ 101 w 1217489"/>
                    <a:gd name="connsiteY6" fmla="*/ 594593 h 1284059"/>
                    <a:gd name="connsiteX0" fmla="*/ 751 w 1218139"/>
                    <a:gd name="connsiteY0" fmla="*/ 594595 h 1284061"/>
                    <a:gd name="connsiteX1" fmla="*/ 611695 w 1218139"/>
                    <a:gd name="connsiteY1" fmla="*/ 5 h 1284061"/>
                    <a:gd name="connsiteX2" fmla="*/ 1215916 w 1218139"/>
                    <a:gd name="connsiteY2" fmla="*/ 601319 h 1284061"/>
                    <a:gd name="connsiteX3" fmla="*/ 1053426 w 1218139"/>
                    <a:gd name="connsiteY3" fmla="*/ 1045702 h 1284061"/>
                    <a:gd name="connsiteX4" fmla="*/ 611695 w 1218139"/>
                    <a:gd name="connsiteY4" fmla="*/ 1283315 h 1284061"/>
                    <a:gd name="connsiteX5" fmla="*/ 91960 w 1218139"/>
                    <a:gd name="connsiteY5" fmla="*/ 971744 h 1284061"/>
                    <a:gd name="connsiteX6" fmla="*/ 751 w 1218139"/>
                    <a:gd name="connsiteY6" fmla="*/ 594595 h 1284061"/>
                    <a:gd name="connsiteX0" fmla="*/ 12444 w 1235517"/>
                    <a:gd name="connsiteY0" fmla="*/ 594595 h 1071193"/>
                    <a:gd name="connsiteX1" fmla="*/ 623388 w 1235517"/>
                    <a:gd name="connsiteY1" fmla="*/ 5 h 1071193"/>
                    <a:gd name="connsiteX2" fmla="*/ 1227609 w 1235517"/>
                    <a:gd name="connsiteY2" fmla="*/ 601319 h 1071193"/>
                    <a:gd name="connsiteX3" fmla="*/ 1065119 w 1235517"/>
                    <a:gd name="connsiteY3" fmla="*/ 1045702 h 1071193"/>
                    <a:gd name="connsiteX4" fmla="*/ 103653 w 1235517"/>
                    <a:gd name="connsiteY4" fmla="*/ 971744 h 1071193"/>
                    <a:gd name="connsiteX5" fmla="*/ 12444 w 1235517"/>
                    <a:gd name="connsiteY5" fmla="*/ 594595 h 1071193"/>
                    <a:gd name="connsiteX0" fmla="*/ 42688 w 1265761"/>
                    <a:gd name="connsiteY0" fmla="*/ 594593 h 1072620"/>
                    <a:gd name="connsiteX1" fmla="*/ 653632 w 1265761"/>
                    <a:gd name="connsiteY1" fmla="*/ 3 h 1072620"/>
                    <a:gd name="connsiteX2" fmla="*/ 1257853 w 1265761"/>
                    <a:gd name="connsiteY2" fmla="*/ 601317 h 1072620"/>
                    <a:gd name="connsiteX3" fmla="*/ 1095363 w 1265761"/>
                    <a:gd name="connsiteY3" fmla="*/ 1045700 h 1072620"/>
                    <a:gd name="connsiteX4" fmla="*/ 167515 w 1265761"/>
                    <a:gd name="connsiteY4" fmla="*/ 978466 h 1072620"/>
                    <a:gd name="connsiteX5" fmla="*/ 42688 w 1265761"/>
                    <a:gd name="connsiteY5" fmla="*/ 594593 h 1072620"/>
                    <a:gd name="connsiteX0" fmla="*/ 15847 w 1238920"/>
                    <a:gd name="connsiteY0" fmla="*/ 594597 h 1072624"/>
                    <a:gd name="connsiteX1" fmla="*/ 626791 w 1238920"/>
                    <a:gd name="connsiteY1" fmla="*/ 7 h 1072624"/>
                    <a:gd name="connsiteX2" fmla="*/ 1231012 w 1238920"/>
                    <a:gd name="connsiteY2" fmla="*/ 601321 h 1072624"/>
                    <a:gd name="connsiteX3" fmla="*/ 1068522 w 1238920"/>
                    <a:gd name="connsiteY3" fmla="*/ 1045704 h 1072624"/>
                    <a:gd name="connsiteX4" fmla="*/ 140674 w 1238920"/>
                    <a:gd name="connsiteY4" fmla="*/ 978470 h 1072624"/>
                    <a:gd name="connsiteX5" fmla="*/ 15847 w 1238920"/>
                    <a:gd name="connsiteY5" fmla="*/ 594597 h 1072624"/>
                    <a:gd name="connsiteX0" fmla="*/ 0 w 1223073"/>
                    <a:gd name="connsiteY0" fmla="*/ 594597 h 1072624"/>
                    <a:gd name="connsiteX1" fmla="*/ 610944 w 1223073"/>
                    <a:gd name="connsiteY1" fmla="*/ 7 h 1072624"/>
                    <a:gd name="connsiteX2" fmla="*/ 1215165 w 1223073"/>
                    <a:gd name="connsiteY2" fmla="*/ 601321 h 1072624"/>
                    <a:gd name="connsiteX3" fmla="*/ 1052675 w 1223073"/>
                    <a:gd name="connsiteY3" fmla="*/ 1045704 h 1072624"/>
                    <a:gd name="connsiteX4" fmla="*/ 124827 w 1223073"/>
                    <a:gd name="connsiteY4" fmla="*/ 978470 h 1072624"/>
                    <a:gd name="connsiteX5" fmla="*/ 0 w 1223073"/>
                    <a:gd name="connsiteY5" fmla="*/ 594597 h 1072624"/>
                    <a:gd name="connsiteX0" fmla="*/ 0 w 1223073"/>
                    <a:gd name="connsiteY0" fmla="*/ 594597 h 1072624"/>
                    <a:gd name="connsiteX1" fmla="*/ 610944 w 1223073"/>
                    <a:gd name="connsiteY1" fmla="*/ 7 h 1072624"/>
                    <a:gd name="connsiteX2" fmla="*/ 1215165 w 1223073"/>
                    <a:gd name="connsiteY2" fmla="*/ 601321 h 1072624"/>
                    <a:gd name="connsiteX3" fmla="*/ 1052675 w 1223073"/>
                    <a:gd name="connsiteY3" fmla="*/ 1045704 h 1072624"/>
                    <a:gd name="connsiteX4" fmla="*/ 124827 w 1223073"/>
                    <a:gd name="connsiteY4" fmla="*/ 978470 h 1072624"/>
                    <a:gd name="connsiteX5" fmla="*/ 0 w 1223073"/>
                    <a:gd name="connsiteY5" fmla="*/ 594597 h 1072624"/>
                    <a:gd name="connsiteX0" fmla="*/ 7310 w 1230383"/>
                    <a:gd name="connsiteY0" fmla="*/ 594597 h 1072624"/>
                    <a:gd name="connsiteX1" fmla="*/ 618254 w 1230383"/>
                    <a:gd name="connsiteY1" fmla="*/ 7 h 1072624"/>
                    <a:gd name="connsiteX2" fmla="*/ 1222475 w 1230383"/>
                    <a:gd name="connsiteY2" fmla="*/ 601321 h 1072624"/>
                    <a:gd name="connsiteX3" fmla="*/ 1059985 w 1230383"/>
                    <a:gd name="connsiteY3" fmla="*/ 1045704 h 1072624"/>
                    <a:gd name="connsiteX4" fmla="*/ 132137 w 1230383"/>
                    <a:gd name="connsiteY4" fmla="*/ 978470 h 1072624"/>
                    <a:gd name="connsiteX5" fmla="*/ 7310 w 1230383"/>
                    <a:gd name="connsiteY5" fmla="*/ 594597 h 1072624"/>
                    <a:gd name="connsiteX0" fmla="*/ 7310 w 1230383"/>
                    <a:gd name="connsiteY0" fmla="*/ 594597 h 1053542"/>
                    <a:gd name="connsiteX1" fmla="*/ 618254 w 1230383"/>
                    <a:gd name="connsiteY1" fmla="*/ 7 h 1053542"/>
                    <a:gd name="connsiteX2" fmla="*/ 1222475 w 1230383"/>
                    <a:gd name="connsiteY2" fmla="*/ 601321 h 1053542"/>
                    <a:gd name="connsiteX3" fmla="*/ 1059985 w 1230383"/>
                    <a:gd name="connsiteY3" fmla="*/ 1045704 h 1053542"/>
                    <a:gd name="connsiteX4" fmla="*/ 132137 w 1230383"/>
                    <a:gd name="connsiteY4" fmla="*/ 978470 h 1053542"/>
                    <a:gd name="connsiteX5" fmla="*/ 7310 w 1230383"/>
                    <a:gd name="connsiteY5" fmla="*/ 594597 h 1053542"/>
                    <a:gd name="connsiteX0" fmla="*/ 7310 w 1230383"/>
                    <a:gd name="connsiteY0" fmla="*/ 594597 h 1045873"/>
                    <a:gd name="connsiteX1" fmla="*/ 618254 w 1230383"/>
                    <a:gd name="connsiteY1" fmla="*/ 7 h 1045873"/>
                    <a:gd name="connsiteX2" fmla="*/ 1222475 w 1230383"/>
                    <a:gd name="connsiteY2" fmla="*/ 601321 h 1045873"/>
                    <a:gd name="connsiteX3" fmla="*/ 1059985 w 1230383"/>
                    <a:gd name="connsiteY3" fmla="*/ 1045704 h 1045873"/>
                    <a:gd name="connsiteX4" fmla="*/ 132137 w 1230383"/>
                    <a:gd name="connsiteY4" fmla="*/ 978470 h 1045873"/>
                    <a:gd name="connsiteX5" fmla="*/ 7310 w 1230383"/>
                    <a:gd name="connsiteY5" fmla="*/ 594597 h 1045873"/>
                    <a:gd name="connsiteX0" fmla="*/ 7310 w 1224812"/>
                    <a:gd name="connsiteY0" fmla="*/ 594597 h 1045873"/>
                    <a:gd name="connsiteX1" fmla="*/ 618254 w 1224812"/>
                    <a:gd name="connsiteY1" fmla="*/ 7 h 1045873"/>
                    <a:gd name="connsiteX2" fmla="*/ 1222475 w 1224812"/>
                    <a:gd name="connsiteY2" fmla="*/ 601321 h 1045873"/>
                    <a:gd name="connsiteX3" fmla="*/ 1059985 w 1224812"/>
                    <a:gd name="connsiteY3" fmla="*/ 1045704 h 1045873"/>
                    <a:gd name="connsiteX4" fmla="*/ 132137 w 1224812"/>
                    <a:gd name="connsiteY4" fmla="*/ 978470 h 1045873"/>
                    <a:gd name="connsiteX5" fmla="*/ 7310 w 1224812"/>
                    <a:gd name="connsiteY5" fmla="*/ 594597 h 1045873"/>
                    <a:gd name="connsiteX0" fmla="*/ 7310 w 1237956"/>
                    <a:gd name="connsiteY0" fmla="*/ 594597 h 1045873"/>
                    <a:gd name="connsiteX1" fmla="*/ 618254 w 1237956"/>
                    <a:gd name="connsiteY1" fmla="*/ 7 h 1045873"/>
                    <a:gd name="connsiteX2" fmla="*/ 1235922 w 1237956"/>
                    <a:gd name="connsiteY2" fmla="*/ 601321 h 1045873"/>
                    <a:gd name="connsiteX3" fmla="*/ 1059985 w 1237956"/>
                    <a:gd name="connsiteY3" fmla="*/ 1045704 h 1045873"/>
                    <a:gd name="connsiteX4" fmla="*/ 132137 w 1237956"/>
                    <a:gd name="connsiteY4" fmla="*/ 978470 h 1045873"/>
                    <a:gd name="connsiteX5" fmla="*/ 7310 w 1237956"/>
                    <a:gd name="connsiteY5" fmla="*/ 594597 h 1045873"/>
                    <a:gd name="connsiteX0" fmla="*/ 7310 w 1235922"/>
                    <a:gd name="connsiteY0" fmla="*/ 594597 h 1045873"/>
                    <a:gd name="connsiteX1" fmla="*/ 618254 w 1235922"/>
                    <a:gd name="connsiteY1" fmla="*/ 7 h 1045873"/>
                    <a:gd name="connsiteX2" fmla="*/ 1235922 w 1235922"/>
                    <a:gd name="connsiteY2" fmla="*/ 601321 h 1045873"/>
                    <a:gd name="connsiteX3" fmla="*/ 1059985 w 1235922"/>
                    <a:gd name="connsiteY3" fmla="*/ 1045704 h 1045873"/>
                    <a:gd name="connsiteX4" fmla="*/ 132137 w 1235922"/>
                    <a:gd name="connsiteY4" fmla="*/ 978470 h 1045873"/>
                    <a:gd name="connsiteX5" fmla="*/ 7310 w 1235922"/>
                    <a:gd name="connsiteY5" fmla="*/ 594597 h 1045873"/>
                    <a:gd name="connsiteX0" fmla="*/ 7310 w 1235922"/>
                    <a:gd name="connsiteY0" fmla="*/ 594597 h 1045873"/>
                    <a:gd name="connsiteX1" fmla="*/ 618254 w 1235922"/>
                    <a:gd name="connsiteY1" fmla="*/ 7 h 1045873"/>
                    <a:gd name="connsiteX2" fmla="*/ 1235922 w 1235922"/>
                    <a:gd name="connsiteY2" fmla="*/ 601321 h 1045873"/>
                    <a:gd name="connsiteX3" fmla="*/ 1059985 w 1235922"/>
                    <a:gd name="connsiteY3" fmla="*/ 1045704 h 1045873"/>
                    <a:gd name="connsiteX4" fmla="*/ 132137 w 1235922"/>
                    <a:gd name="connsiteY4" fmla="*/ 978470 h 1045873"/>
                    <a:gd name="connsiteX5" fmla="*/ 7310 w 1235922"/>
                    <a:gd name="connsiteY5" fmla="*/ 594597 h 1045873"/>
                    <a:gd name="connsiteX0" fmla="*/ 9707 w 1238319"/>
                    <a:gd name="connsiteY0" fmla="*/ 594597 h 1045870"/>
                    <a:gd name="connsiteX1" fmla="*/ 620651 w 1238319"/>
                    <a:gd name="connsiteY1" fmla="*/ 7 h 1045870"/>
                    <a:gd name="connsiteX2" fmla="*/ 1238319 w 1238319"/>
                    <a:gd name="connsiteY2" fmla="*/ 601321 h 1045870"/>
                    <a:gd name="connsiteX3" fmla="*/ 1062382 w 1238319"/>
                    <a:gd name="connsiteY3" fmla="*/ 1045704 h 1045870"/>
                    <a:gd name="connsiteX4" fmla="*/ 119294 w 1238319"/>
                    <a:gd name="connsiteY4" fmla="*/ 974660 h 1045870"/>
                    <a:gd name="connsiteX5" fmla="*/ 9707 w 1238319"/>
                    <a:gd name="connsiteY5" fmla="*/ 594597 h 1045870"/>
                    <a:gd name="connsiteX0" fmla="*/ 9707 w 1238319"/>
                    <a:gd name="connsiteY0" fmla="*/ 594597 h 1045888"/>
                    <a:gd name="connsiteX1" fmla="*/ 620651 w 1238319"/>
                    <a:gd name="connsiteY1" fmla="*/ 7 h 1045888"/>
                    <a:gd name="connsiteX2" fmla="*/ 1238319 w 1238319"/>
                    <a:gd name="connsiteY2" fmla="*/ 601321 h 1045888"/>
                    <a:gd name="connsiteX3" fmla="*/ 1062382 w 1238319"/>
                    <a:gd name="connsiteY3" fmla="*/ 1045704 h 1045888"/>
                    <a:gd name="connsiteX4" fmla="*/ 119294 w 1238319"/>
                    <a:gd name="connsiteY4" fmla="*/ 974660 h 1045888"/>
                    <a:gd name="connsiteX5" fmla="*/ 9707 w 1238319"/>
                    <a:gd name="connsiteY5" fmla="*/ 594597 h 1045888"/>
                    <a:gd name="connsiteX0" fmla="*/ 9707 w 1238319"/>
                    <a:gd name="connsiteY0" fmla="*/ 594597 h 1045875"/>
                    <a:gd name="connsiteX1" fmla="*/ 620651 w 1238319"/>
                    <a:gd name="connsiteY1" fmla="*/ 7 h 1045875"/>
                    <a:gd name="connsiteX2" fmla="*/ 1238319 w 1238319"/>
                    <a:gd name="connsiteY2" fmla="*/ 601321 h 1045875"/>
                    <a:gd name="connsiteX3" fmla="*/ 1062382 w 1238319"/>
                    <a:gd name="connsiteY3" fmla="*/ 1045704 h 1045875"/>
                    <a:gd name="connsiteX4" fmla="*/ 119294 w 1238319"/>
                    <a:gd name="connsiteY4" fmla="*/ 974660 h 1045875"/>
                    <a:gd name="connsiteX5" fmla="*/ 9707 w 1238319"/>
                    <a:gd name="connsiteY5" fmla="*/ 594597 h 1045875"/>
                    <a:gd name="connsiteX0" fmla="*/ 9707 w 1238319"/>
                    <a:gd name="connsiteY0" fmla="*/ 575669 h 1045997"/>
                    <a:gd name="connsiteX1" fmla="*/ 620651 w 1238319"/>
                    <a:gd name="connsiteY1" fmla="*/ 129 h 1045997"/>
                    <a:gd name="connsiteX2" fmla="*/ 1238319 w 1238319"/>
                    <a:gd name="connsiteY2" fmla="*/ 601443 h 1045997"/>
                    <a:gd name="connsiteX3" fmla="*/ 1062382 w 1238319"/>
                    <a:gd name="connsiteY3" fmla="*/ 1045826 h 1045997"/>
                    <a:gd name="connsiteX4" fmla="*/ 119294 w 1238319"/>
                    <a:gd name="connsiteY4" fmla="*/ 974782 h 1045997"/>
                    <a:gd name="connsiteX5" fmla="*/ 9707 w 1238319"/>
                    <a:gd name="connsiteY5" fmla="*/ 575669 h 1045997"/>
                    <a:gd name="connsiteX0" fmla="*/ 0 w 1228612"/>
                    <a:gd name="connsiteY0" fmla="*/ 575669 h 1045997"/>
                    <a:gd name="connsiteX1" fmla="*/ 610944 w 1228612"/>
                    <a:gd name="connsiteY1" fmla="*/ 129 h 1045997"/>
                    <a:gd name="connsiteX2" fmla="*/ 1228612 w 1228612"/>
                    <a:gd name="connsiteY2" fmla="*/ 601443 h 1045997"/>
                    <a:gd name="connsiteX3" fmla="*/ 1052675 w 1228612"/>
                    <a:gd name="connsiteY3" fmla="*/ 1045826 h 1045997"/>
                    <a:gd name="connsiteX4" fmla="*/ 109587 w 1228612"/>
                    <a:gd name="connsiteY4" fmla="*/ 974782 h 1045997"/>
                    <a:gd name="connsiteX5" fmla="*/ 0 w 1228612"/>
                    <a:gd name="connsiteY5" fmla="*/ 575669 h 1045997"/>
                    <a:gd name="connsiteX0" fmla="*/ 25 w 1228637"/>
                    <a:gd name="connsiteY0" fmla="*/ 575669 h 1045997"/>
                    <a:gd name="connsiteX1" fmla="*/ 610969 w 1228637"/>
                    <a:gd name="connsiteY1" fmla="*/ 129 h 1045997"/>
                    <a:gd name="connsiteX2" fmla="*/ 1228637 w 1228637"/>
                    <a:gd name="connsiteY2" fmla="*/ 601443 h 1045997"/>
                    <a:gd name="connsiteX3" fmla="*/ 1052700 w 1228637"/>
                    <a:gd name="connsiteY3" fmla="*/ 1045826 h 1045997"/>
                    <a:gd name="connsiteX4" fmla="*/ 109612 w 1228637"/>
                    <a:gd name="connsiteY4" fmla="*/ 974782 h 1045997"/>
                    <a:gd name="connsiteX5" fmla="*/ 25 w 1228637"/>
                    <a:gd name="connsiteY5" fmla="*/ 575669 h 1045997"/>
                    <a:gd name="connsiteX0" fmla="*/ 25 w 1228637"/>
                    <a:gd name="connsiteY0" fmla="*/ 575669 h 1045997"/>
                    <a:gd name="connsiteX1" fmla="*/ 610969 w 1228637"/>
                    <a:gd name="connsiteY1" fmla="*/ 129 h 1045997"/>
                    <a:gd name="connsiteX2" fmla="*/ 1228637 w 1228637"/>
                    <a:gd name="connsiteY2" fmla="*/ 601443 h 1045997"/>
                    <a:gd name="connsiteX3" fmla="*/ 1052700 w 1228637"/>
                    <a:gd name="connsiteY3" fmla="*/ 1045826 h 1045997"/>
                    <a:gd name="connsiteX4" fmla="*/ 109612 w 1228637"/>
                    <a:gd name="connsiteY4" fmla="*/ 974782 h 1045997"/>
                    <a:gd name="connsiteX5" fmla="*/ 25 w 1228637"/>
                    <a:gd name="connsiteY5" fmla="*/ 575669 h 1045997"/>
                    <a:gd name="connsiteX0" fmla="*/ 25 w 1228637"/>
                    <a:gd name="connsiteY0" fmla="*/ 571904 h 1046042"/>
                    <a:gd name="connsiteX1" fmla="*/ 610969 w 1228637"/>
                    <a:gd name="connsiteY1" fmla="*/ 174 h 1046042"/>
                    <a:gd name="connsiteX2" fmla="*/ 1228637 w 1228637"/>
                    <a:gd name="connsiteY2" fmla="*/ 601488 h 1046042"/>
                    <a:gd name="connsiteX3" fmla="*/ 1052700 w 1228637"/>
                    <a:gd name="connsiteY3" fmla="*/ 1045871 h 1046042"/>
                    <a:gd name="connsiteX4" fmla="*/ 109612 w 1228637"/>
                    <a:gd name="connsiteY4" fmla="*/ 974827 h 1046042"/>
                    <a:gd name="connsiteX5" fmla="*/ 25 w 1228637"/>
                    <a:gd name="connsiteY5" fmla="*/ 571904 h 1046042"/>
                    <a:gd name="connsiteX0" fmla="*/ 25 w 1228637"/>
                    <a:gd name="connsiteY0" fmla="*/ 571835 h 1045973"/>
                    <a:gd name="connsiteX1" fmla="*/ 610969 w 1228637"/>
                    <a:gd name="connsiteY1" fmla="*/ 105 h 1045973"/>
                    <a:gd name="connsiteX2" fmla="*/ 1228637 w 1228637"/>
                    <a:gd name="connsiteY2" fmla="*/ 601419 h 1045973"/>
                    <a:gd name="connsiteX3" fmla="*/ 1052700 w 1228637"/>
                    <a:gd name="connsiteY3" fmla="*/ 1045802 h 1045973"/>
                    <a:gd name="connsiteX4" fmla="*/ 109612 w 1228637"/>
                    <a:gd name="connsiteY4" fmla="*/ 974758 h 1045973"/>
                    <a:gd name="connsiteX5" fmla="*/ 25 w 1228637"/>
                    <a:gd name="connsiteY5" fmla="*/ 571835 h 1045973"/>
                    <a:gd name="connsiteX0" fmla="*/ 25 w 1228637"/>
                    <a:gd name="connsiteY0" fmla="*/ 571835 h 1045973"/>
                    <a:gd name="connsiteX1" fmla="*/ 610969 w 1228637"/>
                    <a:gd name="connsiteY1" fmla="*/ 105 h 1045973"/>
                    <a:gd name="connsiteX2" fmla="*/ 1228637 w 1228637"/>
                    <a:gd name="connsiteY2" fmla="*/ 601419 h 1045973"/>
                    <a:gd name="connsiteX3" fmla="*/ 1052700 w 1228637"/>
                    <a:gd name="connsiteY3" fmla="*/ 1045802 h 1045973"/>
                    <a:gd name="connsiteX4" fmla="*/ 109612 w 1228637"/>
                    <a:gd name="connsiteY4" fmla="*/ 974758 h 1045973"/>
                    <a:gd name="connsiteX5" fmla="*/ 25 w 1228637"/>
                    <a:gd name="connsiteY5" fmla="*/ 571835 h 104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637" h="1045973">
                      <a:moveTo>
                        <a:pt x="25" y="571835"/>
                      </a:moveTo>
                      <a:cubicBezTo>
                        <a:pt x="16723" y="165142"/>
                        <a:pt x="406200" y="-4826"/>
                        <a:pt x="610969" y="105"/>
                      </a:cubicBezTo>
                      <a:cubicBezTo>
                        <a:pt x="815738" y="5036"/>
                        <a:pt x="1210372" y="179936"/>
                        <a:pt x="1228637" y="601419"/>
                      </a:cubicBezTo>
                      <a:cubicBezTo>
                        <a:pt x="1218214" y="794751"/>
                        <a:pt x="1159344" y="970618"/>
                        <a:pt x="1052700" y="1045802"/>
                      </a:cubicBezTo>
                      <a:cubicBezTo>
                        <a:pt x="872098" y="1053750"/>
                        <a:pt x="348708" y="781898"/>
                        <a:pt x="109612" y="974758"/>
                      </a:cubicBezTo>
                      <a:cubicBezTo>
                        <a:pt x="-18769" y="827184"/>
                        <a:pt x="2377" y="683141"/>
                        <a:pt x="25" y="571835"/>
                      </a:cubicBezTo>
                      <a:close/>
                    </a:path>
                  </a:pathLst>
                </a:cu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344" name="Freeform 343"/>
                <p:cNvSpPr/>
                <p:nvPr/>
              </p:nvSpPr>
              <p:spPr>
                <a:xfrm>
                  <a:off x="2515339" y="3496899"/>
                  <a:ext cx="955676" cy="2310345"/>
                </a:xfrm>
                <a:custGeom>
                  <a:avLst/>
                  <a:gdLst>
                    <a:gd name="connsiteX0" fmla="*/ 536485 w 1193498"/>
                    <a:gd name="connsiteY0" fmla="*/ 259820 h 2836738"/>
                    <a:gd name="connsiteX1" fmla="*/ 507456 w 1193498"/>
                    <a:gd name="connsiteY1" fmla="*/ 719283 h 2836738"/>
                    <a:gd name="connsiteX2" fmla="*/ 609328 w 1193498"/>
                    <a:gd name="connsiteY2" fmla="*/ 873814 h 2836738"/>
                    <a:gd name="connsiteX3" fmla="*/ 716389 w 1193498"/>
                    <a:gd name="connsiteY3" fmla="*/ 702857 h 2836738"/>
                    <a:gd name="connsiteX4" fmla="*/ 674916 w 1193498"/>
                    <a:gd name="connsiteY4" fmla="*/ 270330 h 2836738"/>
                    <a:gd name="connsiteX5" fmla="*/ 536485 w 1193498"/>
                    <a:gd name="connsiteY5" fmla="*/ 259820 h 2836738"/>
                    <a:gd name="connsiteX6" fmla="*/ 474327 w 1193498"/>
                    <a:gd name="connsiteY6" fmla="*/ 76160 h 2836738"/>
                    <a:gd name="connsiteX7" fmla="*/ 614238 w 1193498"/>
                    <a:gd name="connsiteY7" fmla="*/ 249046 h 2836738"/>
                    <a:gd name="connsiteX8" fmla="*/ 704835 w 1193498"/>
                    <a:gd name="connsiteY8" fmla="*/ 86491 h 2836738"/>
                    <a:gd name="connsiteX9" fmla="*/ 499339 w 1193498"/>
                    <a:gd name="connsiteY9" fmla="*/ 83642 h 2836738"/>
                    <a:gd name="connsiteX10" fmla="*/ 474327 w 1193498"/>
                    <a:gd name="connsiteY10" fmla="*/ 76160 h 2836738"/>
                    <a:gd name="connsiteX11" fmla="*/ 208852 w 1193498"/>
                    <a:gd name="connsiteY11" fmla="*/ 0 h 2836738"/>
                    <a:gd name="connsiteX12" fmla="*/ 975335 w 1193498"/>
                    <a:gd name="connsiteY12" fmla="*/ 1 h 2836738"/>
                    <a:gd name="connsiteX13" fmla="*/ 1190908 w 1193498"/>
                    <a:gd name="connsiteY13" fmla="*/ 168089 h 2836738"/>
                    <a:gd name="connsiteX14" fmla="*/ 1193498 w 1193498"/>
                    <a:gd name="connsiteY14" fmla="*/ 1284195 h 2836738"/>
                    <a:gd name="connsiteX15" fmla="*/ 936111 w 1193498"/>
                    <a:gd name="connsiteY15" fmla="*/ 1284195 h 2836738"/>
                    <a:gd name="connsiteX16" fmla="*/ 936111 w 1193498"/>
                    <a:gd name="connsiteY16" fmla="*/ 2788625 h 2836738"/>
                    <a:gd name="connsiteX17" fmla="*/ 890243 w 1193498"/>
                    <a:gd name="connsiteY17" fmla="*/ 2834493 h 2836738"/>
                    <a:gd name="connsiteX18" fmla="*/ 706776 w 1193498"/>
                    <a:gd name="connsiteY18" fmla="*/ 2834493 h 2836738"/>
                    <a:gd name="connsiteX19" fmla="*/ 660908 w 1193498"/>
                    <a:gd name="connsiteY19" fmla="*/ 2788625 h 2836738"/>
                    <a:gd name="connsiteX20" fmla="*/ 660908 w 1193498"/>
                    <a:gd name="connsiteY20" fmla="*/ 1421576 h 2836738"/>
                    <a:gd name="connsiteX21" fmla="*/ 535627 w 1193498"/>
                    <a:gd name="connsiteY21" fmla="*/ 1421576 h 2836738"/>
                    <a:gd name="connsiteX22" fmla="*/ 535627 w 1193498"/>
                    <a:gd name="connsiteY22" fmla="*/ 2791130 h 2836738"/>
                    <a:gd name="connsiteX23" fmla="*/ 490019 w 1193498"/>
                    <a:gd name="connsiteY23" fmla="*/ 2836738 h 2836738"/>
                    <a:gd name="connsiteX24" fmla="*/ 307591 w 1193498"/>
                    <a:gd name="connsiteY24" fmla="*/ 2836738 h 2836738"/>
                    <a:gd name="connsiteX25" fmla="*/ 261983 w 1193498"/>
                    <a:gd name="connsiteY25" fmla="*/ 2791130 h 2836738"/>
                    <a:gd name="connsiteX26" fmla="*/ 261983 w 1193498"/>
                    <a:gd name="connsiteY26" fmla="*/ 1284196 h 2836738"/>
                    <a:gd name="connsiteX27" fmla="*/ 0 w 1193498"/>
                    <a:gd name="connsiteY27" fmla="*/ 1284196 h 2836738"/>
                    <a:gd name="connsiteX28" fmla="*/ 2 w 1193498"/>
                    <a:gd name="connsiteY28" fmla="*/ 210810 h 2836738"/>
                    <a:gd name="connsiteX29" fmla="*/ 208852 w 1193498"/>
                    <a:gd name="connsiteY29" fmla="*/ 0 h 2836738"/>
                    <a:gd name="connsiteX0" fmla="*/ 536485 w 1193498"/>
                    <a:gd name="connsiteY0" fmla="*/ 259820 h 2836738"/>
                    <a:gd name="connsiteX1" fmla="*/ 507456 w 1193498"/>
                    <a:gd name="connsiteY1" fmla="*/ 719283 h 2836738"/>
                    <a:gd name="connsiteX2" fmla="*/ 609328 w 1193498"/>
                    <a:gd name="connsiteY2" fmla="*/ 873814 h 2836738"/>
                    <a:gd name="connsiteX3" fmla="*/ 716389 w 1193498"/>
                    <a:gd name="connsiteY3" fmla="*/ 702857 h 2836738"/>
                    <a:gd name="connsiteX4" fmla="*/ 674916 w 1193498"/>
                    <a:gd name="connsiteY4" fmla="*/ 270330 h 2836738"/>
                    <a:gd name="connsiteX5" fmla="*/ 536485 w 1193498"/>
                    <a:gd name="connsiteY5" fmla="*/ 259820 h 2836738"/>
                    <a:gd name="connsiteX6" fmla="*/ 474327 w 1193498"/>
                    <a:gd name="connsiteY6" fmla="*/ 76160 h 2836738"/>
                    <a:gd name="connsiteX7" fmla="*/ 614238 w 1193498"/>
                    <a:gd name="connsiteY7" fmla="*/ 249046 h 2836738"/>
                    <a:gd name="connsiteX8" fmla="*/ 704835 w 1193498"/>
                    <a:gd name="connsiteY8" fmla="*/ 86491 h 2836738"/>
                    <a:gd name="connsiteX9" fmla="*/ 499339 w 1193498"/>
                    <a:gd name="connsiteY9" fmla="*/ 83642 h 2836738"/>
                    <a:gd name="connsiteX10" fmla="*/ 474327 w 1193498"/>
                    <a:gd name="connsiteY10" fmla="*/ 76160 h 2836738"/>
                    <a:gd name="connsiteX11" fmla="*/ 208852 w 1193498"/>
                    <a:gd name="connsiteY11" fmla="*/ 0 h 2836738"/>
                    <a:gd name="connsiteX12" fmla="*/ 975335 w 1193498"/>
                    <a:gd name="connsiteY12" fmla="*/ 1 h 2836738"/>
                    <a:gd name="connsiteX13" fmla="*/ 1190908 w 1193498"/>
                    <a:gd name="connsiteY13" fmla="*/ 168089 h 2836738"/>
                    <a:gd name="connsiteX14" fmla="*/ 1193498 w 1193498"/>
                    <a:gd name="connsiteY14" fmla="*/ 1284195 h 2836738"/>
                    <a:gd name="connsiteX15" fmla="*/ 936111 w 1193498"/>
                    <a:gd name="connsiteY15" fmla="*/ 1284195 h 2836738"/>
                    <a:gd name="connsiteX16" fmla="*/ 936111 w 1193498"/>
                    <a:gd name="connsiteY16" fmla="*/ 2788625 h 2836738"/>
                    <a:gd name="connsiteX17" fmla="*/ 890243 w 1193498"/>
                    <a:gd name="connsiteY17" fmla="*/ 2834493 h 2836738"/>
                    <a:gd name="connsiteX18" fmla="*/ 706776 w 1193498"/>
                    <a:gd name="connsiteY18" fmla="*/ 2834493 h 2836738"/>
                    <a:gd name="connsiteX19" fmla="*/ 660908 w 1193498"/>
                    <a:gd name="connsiteY19" fmla="*/ 2788625 h 2836738"/>
                    <a:gd name="connsiteX20" fmla="*/ 660908 w 1193498"/>
                    <a:gd name="connsiteY20" fmla="*/ 1421576 h 2836738"/>
                    <a:gd name="connsiteX21" fmla="*/ 535627 w 1193498"/>
                    <a:gd name="connsiteY21" fmla="*/ 1421576 h 2836738"/>
                    <a:gd name="connsiteX22" fmla="*/ 535627 w 1193498"/>
                    <a:gd name="connsiteY22" fmla="*/ 2791130 h 2836738"/>
                    <a:gd name="connsiteX23" fmla="*/ 490019 w 1193498"/>
                    <a:gd name="connsiteY23" fmla="*/ 2836738 h 2836738"/>
                    <a:gd name="connsiteX24" fmla="*/ 261983 w 1193498"/>
                    <a:gd name="connsiteY24" fmla="*/ 2791130 h 2836738"/>
                    <a:gd name="connsiteX25" fmla="*/ 261983 w 1193498"/>
                    <a:gd name="connsiteY25" fmla="*/ 1284196 h 2836738"/>
                    <a:gd name="connsiteX26" fmla="*/ 0 w 1193498"/>
                    <a:gd name="connsiteY26" fmla="*/ 1284196 h 2836738"/>
                    <a:gd name="connsiteX27" fmla="*/ 2 w 1193498"/>
                    <a:gd name="connsiteY27" fmla="*/ 210810 h 2836738"/>
                    <a:gd name="connsiteX28" fmla="*/ 208852 w 1193498"/>
                    <a:gd name="connsiteY28" fmla="*/ 0 h 2836738"/>
                    <a:gd name="connsiteX0" fmla="*/ 536485 w 1193498"/>
                    <a:gd name="connsiteY0" fmla="*/ 259820 h 2971013"/>
                    <a:gd name="connsiteX1" fmla="*/ 507456 w 1193498"/>
                    <a:gd name="connsiteY1" fmla="*/ 719283 h 2971013"/>
                    <a:gd name="connsiteX2" fmla="*/ 609328 w 1193498"/>
                    <a:gd name="connsiteY2" fmla="*/ 873814 h 2971013"/>
                    <a:gd name="connsiteX3" fmla="*/ 716389 w 1193498"/>
                    <a:gd name="connsiteY3" fmla="*/ 702857 h 2971013"/>
                    <a:gd name="connsiteX4" fmla="*/ 674916 w 1193498"/>
                    <a:gd name="connsiteY4" fmla="*/ 270330 h 2971013"/>
                    <a:gd name="connsiteX5" fmla="*/ 536485 w 1193498"/>
                    <a:gd name="connsiteY5" fmla="*/ 259820 h 2971013"/>
                    <a:gd name="connsiteX6" fmla="*/ 474327 w 1193498"/>
                    <a:gd name="connsiteY6" fmla="*/ 76160 h 2971013"/>
                    <a:gd name="connsiteX7" fmla="*/ 614238 w 1193498"/>
                    <a:gd name="connsiteY7" fmla="*/ 249046 h 2971013"/>
                    <a:gd name="connsiteX8" fmla="*/ 704835 w 1193498"/>
                    <a:gd name="connsiteY8" fmla="*/ 86491 h 2971013"/>
                    <a:gd name="connsiteX9" fmla="*/ 499339 w 1193498"/>
                    <a:gd name="connsiteY9" fmla="*/ 83642 h 2971013"/>
                    <a:gd name="connsiteX10" fmla="*/ 474327 w 1193498"/>
                    <a:gd name="connsiteY10" fmla="*/ 76160 h 2971013"/>
                    <a:gd name="connsiteX11" fmla="*/ 208852 w 1193498"/>
                    <a:gd name="connsiteY11" fmla="*/ 0 h 2971013"/>
                    <a:gd name="connsiteX12" fmla="*/ 975335 w 1193498"/>
                    <a:gd name="connsiteY12" fmla="*/ 1 h 2971013"/>
                    <a:gd name="connsiteX13" fmla="*/ 1190908 w 1193498"/>
                    <a:gd name="connsiteY13" fmla="*/ 168089 h 2971013"/>
                    <a:gd name="connsiteX14" fmla="*/ 1193498 w 1193498"/>
                    <a:gd name="connsiteY14" fmla="*/ 1284195 h 2971013"/>
                    <a:gd name="connsiteX15" fmla="*/ 936111 w 1193498"/>
                    <a:gd name="connsiteY15" fmla="*/ 1284195 h 2971013"/>
                    <a:gd name="connsiteX16" fmla="*/ 936111 w 1193498"/>
                    <a:gd name="connsiteY16" fmla="*/ 2788625 h 2971013"/>
                    <a:gd name="connsiteX17" fmla="*/ 890243 w 1193498"/>
                    <a:gd name="connsiteY17" fmla="*/ 2834493 h 2971013"/>
                    <a:gd name="connsiteX18" fmla="*/ 706776 w 1193498"/>
                    <a:gd name="connsiteY18" fmla="*/ 2834493 h 2971013"/>
                    <a:gd name="connsiteX19" fmla="*/ 660908 w 1193498"/>
                    <a:gd name="connsiteY19" fmla="*/ 2788625 h 2971013"/>
                    <a:gd name="connsiteX20" fmla="*/ 660908 w 1193498"/>
                    <a:gd name="connsiteY20" fmla="*/ 1421576 h 2971013"/>
                    <a:gd name="connsiteX21" fmla="*/ 535627 w 1193498"/>
                    <a:gd name="connsiteY21" fmla="*/ 1421576 h 2971013"/>
                    <a:gd name="connsiteX22" fmla="*/ 535627 w 1193498"/>
                    <a:gd name="connsiteY22" fmla="*/ 2791130 h 2971013"/>
                    <a:gd name="connsiteX23" fmla="*/ 261983 w 1193498"/>
                    <a:gd name="connsiteY23" fmla="*/ 2791130 h 2971013"/>
                    <a:gd name="connsiteX24" fmla="*/ 261983 w 1193498"/>
                    <a:gd name="connsiteY24" fmla="*/ 1284196 h 2971013"/>
                    <a:gd name="connsiteX25" fmla="*/ 0 w 1193498"/>
                    <a:gd name="connsiteY25" fmla="*/ 1284196 h 2971013"/>
                    <a:gd name="connsiteX26" fmla="*/ 2 w 1193498"/>
                    <a:gd name="connsiteY26" fmla="*/ 210810 h 2971013"/>
                    <a:gd name="connsiteX27" fmla="*/ 208852 w 1193498"/>
                    <a:gd name="connsiteY27" fmla="*/ 0 h 2971013"/>
                    <a:gd name="connsiteX0" fmla="*/ 536485 w 1193498"/>
                    <a:gd name="connsiteY0" fmla="*/ 259820 h 2919714"/>
                    <a:gd name="connsiteX1" fmla="*/ 507456 w 1193498"/>
                    <a:gd name="connsiteY1" fmla="*/ 719283 h 2919714"/>
                    <a:gd name="connsiteX2" fmla="*/ 609328 w 1193498"/>
                    <a:gd name="connsiteY2" fmla="*/ 873814 h 2919714"/>
                    <a:gd name="connsiteX3" fmla="*/ 716389 w 1193498"/>
                    <a:gd name="connsiteY3" fmla="*/ 702857 h 2919714"/>
                    <a:gd name="connsiteX4" fmla="*/ 674916 w 1193498"/>
                    <a:gd name="connsiteY4" fmla="*/ 270330 h 2919714"/>
                    <a:gd name="connsiteX5" fmla="*/ 536485 w 1193498"/>
                    <a:gd name="connsiteY5" fmla="*/ 259820 h 2919714"/>
                    <a:gd name="connsiteX6" fmla="*/ 474327 w 1193498"/>
                    <a:gd name="connsiteY6" fmla="*/ 76160 h 2919714"/>
                    <a:gd name="connsiteX7" fmla="*/ 614238 w 1193498"/>
                    <a:gd name="connsiteY7" fmla="*/ 249046 h 2919714"/>
                    <a:gd name="connsiteX8" fmla="*/ 704835 w 1193498"/>
                    <a:gd name="connsiteY8" fmla="*/ 86491 h 2919714"/>
                    <a:gd name="connsiteX9" fmla="*/ 499339 w 1193498"/>
                    <a:gd name="connsiteY9" fmla="*/ 83642 h 2919714"/>
                    <a:gd name="connsiteX10" fmla="*/ 474327 w 1193498"/>
                    <a:gd name="connsiteY10" fmla="*/ 76160 h 2919714"/>
                    <a:gd name="connsiteX11" fmla="*/ 208852 w 1193498"/>
                    <a:gd name="connsiteY11" fmla="*/ 0 h 2919714"/>
                    <a:gd name="connsiteX12" fmla="*/ 975335 w 1193498"/>
                    <a:gd name="connsiteY12" fmla="*/ 1 h 2919714"/>
                    <a:gd name="connsiteX13" fmla="*/ 1190908 w 1193498"/>
                    <a:gd name="connsiteY13" fmla="*/ 168089 h 2919714"/>
                    <a:gd name="connsiteX14" fmla="*/ 1193498 w 1193498"/>
                    <a:gd name="connsiteY14" fmla="*/ 1284195 h 2919714"/>
                    <a:gd name="connsiteX15" fmla="*/ 936111 w 1193498"/>
                    <a:gd name="connsiteY15" fmla="*/ 1284195 h 2919714"/>
                    <a:gd name="connsiteX16" fmla="*/ 936111 w 1193498"/>
                    <a:gd name="connsiteY16" fmla="*/ 2788625 h 2919714"/>
                    <a:gd name="connsiteX17" fmla="*/ 890243 w 1193498"/>
                    <a:gd name="connsiteY17" fmla="*/ 2834493 h 2919714"/>
                    <a:gd name="connsiteX18" fmla="*/ 706776 w 1193498"/>
                    <a:gd name="connsiteY18" fmla="*/ 2834493 h 2919714"/>
                    <a:gd name="connsiteX19" fmla="*/ 660908 w 1193498"/>
                    <a:gd name="connsiteY19" fmla="*/ 2788625 h 2919714"/>
                    <a:gd name="connsiteX20" fmla="*/ 660908 w 1193498"/>
                    <a:gd name="connsiteY20" fmla="*/ 1421576 h 2919714"/>
                    <a:gd name="connsiteX21" fmla="*/ 535627 w 1193498"/>
                    <a:gd name="connsiteY21" fmla="*/ 1421576 h 2919714"/>
                    <a:gd name="connsiteX22" fmla="*/ 535627 w 1193498"/>
                    <a:gd name="connsiteY22" fmla="*/ 2791130 h 2919714"/>
                    <a:gd name="connsiteX23" fmla="*/ 261983 w 1193498"/>
                    <a:gd name="connsiteY23" fmla="*/ 2791130 h 2919714"/>
                    <a:gd name="connsiteX24" fmla="*/ 261983 w 1193498"/>
                    <a:gd name="connsiteY24" fmla="*/ 1284196 h 2919714"/>
                    <a:gd name="connsiteX25" fmla="*/ 0 w 1193498"/>
                    <a:gd name="connsiteY25" fmla="*/ 1284196 h 2919714"/>
                    <a:gd name="connsiteX26" fmla="*/ 2 w 1193498"/>
                    <a:gd name="connsiteY26" fmla="*/ 210810 h 2919714"/>
                    <a:gd name="connsiteX27" fmla="*/ 208852 w 1193498"/>
                    <a:gd name="connsiteY27" fmla="*/ 0 h 2919714"/>
                    <a:gd name="connsiteX0" fmla="*/ 536485 w 1193498"/>
                    <a:gd name="connsiteY0" fmla="*/ 259820 h 2876506"/>
                    <a:gd name="connsiteX1" fmla="*/ 507456 w 1193498"/>
                    <a:gd name="connsiteY1" fmla="*/ 719283 h 2876506"/>
                    <a:gd name="connsiteX2" fmla="*/ 609328 w 1193498"/>
                    <a:gd name="connsiteY2" fmla="*/ 873814 h 2876506"/>
                    <a:gd name="connsiteX3" fmla="*/ 716389 w 1193498"/>
                    <a:gd name="connsiteY3" fmla="*/ 702857 h 2876506"/>
                    <a:gd name="connsiteX4" fmla="*/ 674916 w 1193498"/>
                    <a:gd name="connsiteY4" fmla="*/ 270330 h 2876506"/>
                    <a:gd name="connsiteX5" fmla="*/ 536485 w 1193498"/>
                    <a:gd name="connsiteY5" fmla="*/ 259820 h 2876506"/>
                    <a:gd name="connsiteX6" fmla="*/ 474327 w 1193498"/>
                    <a:gd name="connsiteY6" fmla="*/ 76160 h 2876506"/>
                    <a:gd name="connsiteX7" fmla="*/ 614238 w 1193498"/>
                    <a:gd name="connsiteY7" fmla="*/ 249046 h 2876506"/>
                    <a:gd name="connsiteX8" fmla="*/ 704835 w 1193498"/>
                    <a:gd name="connsiteY8" fmla="*/ 86491 h 2876506"/>
                    <a:gd name="connsiteX9" fmla="*/ 499339 w 1193498"/>
                    <a:gd name="connsiteY9" fmla="*/ 83642 h 2876506"/>
                    <a:gd name="connsiteX10" fmla="*/ 474327 w 1193498"/>
                    <a:gd name="connsiteY10" fmla="*/ 76160 h 2876506"/>
                    <a:gd name="connsiteX11" fmla="*/ 208852 w 1193498"/>
                    <a:gd name="connsiteY11" fmla="*/ 0 h 2876506"/>
                    <a:gd name="connsiteX12" fmla="*/ 975335 w 1193498"/>
                    <a:gd name="connsiteY12" fmla="*/ 1 h 2876506"/>
                    <a:gd name="connsiteX13" fmla="*/ 1190908 w 1193498"/>
                    <a:gd name="connsiteY13" fmla="*/ 168089 h 2876506"/>
                    <a:gd name="connsiteX14" fmla="*/ 1193498 w 1193498"/>
                    <a:gd name="connsiteY14" fmla="*/ 1284195 h 2876506"/>
                    <a:gd name="connsiteX15" fmla="*/ 936111 w 1193498"/>
                    <a:gd name="connsiteY15" fmla="*/ 1284195 h 2876506"/>
                    <a:gd name="connsiteX16" fmla="*/ 936111 w 1193498"/>
                    <a:gd name="connsiteY16" fmla="*/ 2788625 h 2876506"/>
                    <a:gd name="connsiteX17" fmla="*/ 890243 w 1193498"/>
                    <a:gd name="connsiteY17" fmla="*/ 2834493 h 2876506"/>
                    <a:gd name="connsiteX18" fmla="*/ 706776 w 1193498"/>
                    <a:gd name="connsiteY18" fmla="*/ 2834493 h 2876506"/>
                    <a:gd name="connsiteX19" fmla="*/ 660908 w 1193498"/>
                    <a:gd name="connsiteY19" fmla="*/ 2788625 h 2876506"/>
                    <a:gd name="connsiteX20" fmla="*/ 660908 w 1193498"/>
                    <a:gd name="connsiteY20" fmla="*/ 1421576 h 2876506"/>
                    <a:gd name="connsiteX21" fmla="*/ 535627 w 1193498"/>
                    <a:gd name="connsiteY21" fmla="*/ 1421576 h 2876506"/>
                    <a:gd name="connsiteX22" fmla="*/ 535627 w 1193498"/>
                    <a:gd name="connsiteY22" fmla="*/ 2791130 h 2876506"/>
                    <a:gd name="connsiteX23" fmla="*/ 261983 w 1193498"/>
                    <a:gd name="connsiteY23" fmla="*/ 2791130 h 2876506"/>
                    <a:gd name="connsiteX24" fmla="*/ 261983 w 1193498"/>
                    <a:gd name="connsiteY24" fmla="*/ 1284196 h 2876506"/>
                    <a:gd name="connsiteX25" fmla="*/ 0 w 1193498"/>
                    <a:gd name="connsiteY25" fmla="*/ 1284196 h 2876506"/>
                    <a:gd name="connsiteX26" fmla="*/ 2 w 1193498"/>
                    <a:gd name="connsiteY26" fmla="*/ 210810 h 2876506"/>
                    <a:gd name="connsiteX27" fmla="*/ 208852 w 1193498"/>
                    <a:gd name="connsiteY27" fmla="*/ 0 h 2876506"/>
                    <a:gd name="connsiteX0" fmla="*/ 536485 w 1193498"/>
                    <a:gd name="connsiteY0" fmla="*/ 259820 h 2876506"/>
                    <a:gd name="connsiteX1" fmla="*/ 507456 w 1193498"/>
                    <a:gd name="connsiteY1" fmla="*/ 719283 h 2876506"/>
                    <a:gd name="connsiteX2" fmla="*/ 609328 w 1193498"/>
                    <a:gd name="connsiteY2" fmla="*/ 873814 h 2876506"/>
                    <a:gd name="connsiteX3" fmla="*/ 716389 w 1193498"/>
                    <a:gd name="connsiteY3" fmla="*/ 702857 h 2876506"/>
                    <a:gd name="connsiteX4" fmla="*/ 674916 w 1193498"/>
                    <a:gd name="connsiteY4" fmla="*/ 270330 h 2876506"/>
                    <a:gd name="connsiteX5" fmla="*/ 536485 w 1193498"/>
                    <a:gd name="connsiteY5" fmla="*/ 259820 h 2876506"/>
                    <a:gd name="connsiteX6" fmla="*/ 474327 w 1193498"/>
                    <a:gd name="connsiteY6" fmla="*/ 76160 h 2876506"/>
                    <a:gd name="connsiteX7" fmla="*/ 614238 w 1193498"/>
                    <a:gd name="connsiteY7" fmla="*/ 249046 h 2876506"/>
                    <a:gd name="connsiteX8" fmla="*/ 704835 w 1193498"/>
                    <a:gd name="connsiteY8" fmla="*/ 86491 h 2876506"/>
                    <a:gd name="connsiteX9" fmla="*/ 499339 w 1193498"/>
                    <a:gd name="connsiteY9" fmla="*/ 83642 h 2876506"/>
                    <a:gd name="connsiteX10" fmla="*/ 474327 w 1193498"/>
                    <a:gd name="connsiteY10" fmla="*/ 76160 h 2876506"/>
                    <a:gd name="connsiteX11" fmla="*/ 208852 w 1193498"/>
                    <a:gd name="connsiteY11" fmla="*/ 0 h 2876506"/>
                    <a:gd name="connsiteX12" fmla="*/ 975335 w 1193498"/>
                    <a:gd name="connsiteY12" fmla="*/ 1 h 2876506"/>
                    <a:gd name="connsiteX13" fmla="*/ 1190908 w 1193498"/>
                    <a:gd name="connsiteY13" fmla="*/ 168089 h 2876506"/>
                    <a:gd name="connsiteX14" fmla="*/ 1193498 w 1193498"/>
                    <a:gd name="connsiteY14" fmla="*/ 1284195 h 2876506"/>
                    <a:gd name="connsiteX15" fmla="*/ 936111 w 1193498"/>
                    <a:gd name="connsiteY15" fmla="*/ 1284195 h 2876506"/>
                    <a:gd name="connsiteX16" fmla="*/ 936111 w 1193498"/>
                    <a:gd name="connsiteY16" fmla="*/ 2788625 h 2876506"/>
                    <a:gd name="connsiteX17" fmla="*/ 890243 w 1193498"/>
                    <a:gd name="connsiteY17" fmla="*/ 2834493 h 2876506"/>
                    <a:gd name="connsiteX18" fmla="*/ 706776 w 1193498"/>
                    <a:gd name="connsiteY18" fmla="*/ 2834493 h 2876506"/>
                    <a:gd name="connsiteX19" fmla="*/ 660908 w 1193498"/>
                    <a:gd name="connsiteY19" fmla="*/ 2788625 h 2876506"/>
                    <a:gd name="connsiteX20" fmla="*/ 660908 w 1193498"/>
                    <a:gd name="connsiteY20" fmla="*/ 1421576 h 2876506"/>
                    <a:gd name="connsiteX21" fmla="*/ 535627 w 1193498"/>
                    <a:gd name="connsiteY21" fmla="*/ 1421576 h 2876506"/>
                    <a:gd name="connsiteX22" fmla="*/ 535627 w 1193498"/>
                    <a:gd name="connsiteY22" fmla="*/ 2791130 h 2876506"/>
                    <a:gd name="connsiteX23" fmla="*/ 261983 w 1193498"/>
                    <a:gd name="connsiteY23" fmla="*/ 2791130 h 2876506"/>
                    <a:gd name="connsiteX24" fmla="*/ 261983 w 1193498"/>
                    <a:gd name="connsiteY24" fmla="*/ 1284196 h 2876506"/>
                    <a:gd name="connsiteX25" fmla="*/ 0 w 1193498"/>
                    <a:gd name="connsiteY25" fmla="*/ 1284196 h 2876506"/>
                    <a:gd name="connsiteX26" fmla="*/ 2 w 1193498"/>
                    <a:gd name="connsiteY26" fmla="*/ 210810 h 2876506"/>
                    <a:gd name="connsiteX27" fmla="*/ 208852 w 1193498"/>
                    <a:gd name="connsiteY27" fmla="*/ 0 h 2876506"/>
                    <a:gd name="connsiteX0" fmla="*/ 536485 w 1193498"/>
                    <a:gd name="connsiteY0" fmla="*/ 259820 h 2885270"/>
                    <a:gd name="connsiteX1" fmla="*/ 507456 w 1193498"/>
                    <a:gd name="connsiteY1" fmla="*/ 719283 h 2885270"/>
                    <a:gd name="connsiteX2" fmla="*/ 609328 w 1193498"/>
                    <a:gd name="connsiteY2" fmla="*/ 873814 h 2885270"/>
                    <a:gd name="connsiteX3" fmla="*/ 716389 w 1193498"/>
                    <a:gd name="connsiteY3" fmla="*/ 702857 h 2885270"/>
                    <a:gd name="connsiteX4" fmla="*/ 674916 w 1193498"/>
                    <a:gd name="connsiteY4" fmla="*/ 270330 h 2885270"/>
                    <a:gd name="connsiteX5" fmla="*/ 536485 w 1193498"/>
                    <a:gd name="connsiteY5" fmla="*/ 259820 h 2885270"/>
                    <a:gd name="connsiteX6" fmla="*/ 474327 w 1193498"/>
                    <a:gd name="connsiteY6" fmla="*/ 76160 h 2885270"/>
                    <a:gd name="connsiteX7" fmla="*/ 614238 w 1193498"/>
                    <a:gd name="connsiteY7" fmla="*/ 249046 h 2885270"/>
                    <a:gd name="connsiteX8" fmla="*/ 704835 w 1193498"/>
                    <a:gd name="connsiteY8" fmla="*/ 86491 h 2885270"/>
                    <a:gd name="connsiteX9" fmla="*/ 499339 w 1193498"/>
                    <a:gd name="connsiteY9" fmla="*/ 83642 h 2885270"/>
                    <a:gd name="connsiteX10" fmla="*/ 474327 w 1193498"/>
                    <a:gd name="connsiteY10" fmla="*/ 76160 h 2885270"/>
                    <a:gd name="connsiteX11" fmla="*/ 208852 w 1193498"/>
                    <a:gd name="connsiteY11" fmla="*/ 0 h 2885270"/>
                    <a:gd name="connsiteX12" fmla="*/ 975335 w 1193498"/>
                    <a:gd name="connsiteY12" fmla="*/ 1 h 2885270"/>
                    <a:gd name="connsiteX13" fmla="*/ 1190908 w 1193498"/>
                    <a:gd name="connsiteY13" fmla="*/ 168089 h 2885270"/>
                    <a:gd name="connsiteX14" fmla="*/ 1193498 w 1193498"/>
                    <a:gd name="connsiteY14" fmla="*/ 1284195 h 2885270"/>
                    <a:gd name="connsiteX15" fmla="*/ 936111 w 1193498"/>
                    <a:gd name="connsiteY15" fmla="*/ 1284195 h 2885270"/>
                    <a:gd name="connsiteX16" fmla="*/ 936111 w 1193498"/>
                    <a:gd name="connsiteY16" fmla="*/ 2788625 h 2885270"/>
                    <a:gd name="connsiteX17" fmla="*/ 890243 w 1193498"/>
                    <a:gd name="connsiteY17" fmla="*/ 2834493 h 2885270"/>
                    <a:gd name="connsiteX18" fmla="*/ 706776 w 1193498"/>
                    <a:gd name="connsiteY18" fmla="*/ 2834493 h 2885270"/>
                    <a:gd name="connsiteX19" fmla="*/ 660908 w 1193498"/>
                    <a:gd name="connsiteY19" fmla="*/ 2788625 h 2885270"/>
                    <a:gd name="connsiteX20" fmla="*/ 660908 w 1193498"/>
                    <a:gd name="connsiteY20" fmla="*/ 1421576 h 2885270"/>
                    <a:gd name="connsiteX21" fmla="*/ 535627 w 1193498"/>
                    <a:gd name="connsiteY21" fmla="*/ 1421576 h 2885270"/>
                    <a:gd name="connsiteX22" fmla="*/ 535627 w 1193498"/>
                    <a:gd name="connsiteY22" fmla="*/ 2791130 h 2885270"/>
                    <a:gd name="connsiteX23" fmla="*/ 261983 w 1193498"/>
                    <a:gd name="connsiteY23" fmla="*/ 2791130 h 2885270"/>
                    <a:gd name="connsiteX24" fmla="*/ 261983 w 1193498"/>
                    <a:gd name="connsiteY24" fmla="*/ 1284196 h 2885270"/>
                    <a:gd name="connsiteX25" fmla="*/ 0 w 1193498"/>
                    <a:gd name="connsiteY25" fmla="*/ 1284196 h 2885270"/>
                    <a:gd name="connsiteX26" fmla="*/ 2 w 1193498"/>
                    <a:gd name="connsiteY26" fmla="*/ 210810 h 2885270"/>
                    <a:gd name="connsiteX27" fmla="*/ 208852 w 1193498"/>
                    <a:gd name="connsiteY27" fmla="*/ 0 h 2885270"/>
                    <a:gd name="connsiteX0" fmla="*/ 536485 w 1193498"/>
                    <a:gd name="connsiteY0" fmla="*/ 259820 h 2885270"/>
                    <a:gd name="connsiteX1" fmla="*/ 507456 w 1193498"/>
                    <a:gd name="connsiteY1" fmla="*/ 719283 h 2885270"/>
                    <a:gd name="connsiteX2" fmla="*/ 609328 w 1193498"/>
                    <a:gd name="connsiteY2" fmla="*/ 873814 h 2885270"/>
                    <a:gd name="connsiteX3" fmla="*/ 716389 w 1193498"/>
                    <a:gd name="connsiteY3" fmla="*/ 702857 h 2885270"/>
                    <a:gd name="connsiteX4" fmla="*/ 674916 w 1193498"/>
                    <a:gd name="connsiteY4" fmla="*/ 270330 h 2885270"/>
                    <a:gd name="connsiteX5" fmla="*/ 536485 w 1193498"/>
                    <a:gd name="connsiteY5" fmla="*/ 259820 h 2885270"/>
                    <a:gd name="connsiteX6" fmla="*/ 474327 w 1193498"/>
                    <a:gd name="connsiteY6" fmla="*/ 76160 h 2885270"/>
                    <a:gd name="connsiteX7" fmla="*/ 614238 w 1193498"/>
                    <a:gd name="connsiteY7" fmla="*/ 249046 h 2885270"/>
                    <a:gd name="connsiteX8" fmla="*/ 704835 w 1193498"/>
                    <a:gd name="connsiteY8" fmla="*/ 86491 h 2885270"/>
                    <a:gd name="connsiteX9" fmla="*/ 499339 w 1193498"/>
                    <a:gd name="connsiteY9" fmla="*/ 83642 h 2885270"/>
                    <a:gd name="connsiteX10" fmla="*/ 474327 w 1193498"/>
                    <a:gd name="connsiteY10" fmla="*/ 76160 h 2885270"/>
                    <a:gd name="connsiteX11" fmla="*/ 208852 w 1193498"/>
                    <a:gd name="connsiteY11" fmla="*/ 0 h 2885270"/>
                    <a:gd name="connsiteX12" fmla="*/ 975335 w 1193498"/>
                    <a:gd name="connsiteY12" fmla="*/ 1 h 2885270"/>
                    <a:gd name="connsiteX13" fmla="*/ 1190908 w 1193498"/>
                    <a:gd name="connsiteY13" fmla="*/ 168089 h 2885270"/>
                    <a:gd name="connsiteX14" fmla="*/ 1193498 w 1193498"/>
                    <a:gd name="connsiteY14" fmla="*/ 1284195 h 2885270"/>
                    <a:gd name="connsiteX15" fmla="*/ 936111 w 1193498"/>
                    <a:gd name="connsiteY15" fmla="*/ 1284195 h 2885270"/>
                    <a:gd name="connsiteX16" fmla="*/ 936111 w 1193498"/>
                    <a:gd name="connsiteY16" fmla="*/ 2788625 h 2885270"/>
                    <a:gd name="connsiteX17" fmla="*/ 890243 w 1193498"/>
                    <a:gd name="connsiteY17" fmla="*/ 2834493 h 2885270"/>
                    <a:gd name="connsiteX18" fmla="*/ 660908 w 1193498"/>
                    <a:gd name="connsiteY18" fmla="*/ 2788625 h 2885270"/>
                    <a:gd name="connsiteX19" fmla="*/ 660908 w 1193498"/>
                    <a:gd name="connsiteY19" fmla="*/ 1421576 h 2885270"/>
                    <a:gd name="connsiteX20" fmla="*/ 535627 w 1193498"/>
                    <a:gd name="connsiteY20" fmla="*/ 1421576 h 2885270"/>
                    <a:gd name="connsiteX21" fmla="*/ 535627 w 1193498"/>
                    <a:gd name="connsiteY21" fmla="*/ 2791130 h 2885270"/>
                    <a:gd name="connsiteX22" fmla="*/ 261983 w 1193498"/>
                    <a:gd name="connsiteY22" fmla="*/ 2791130 h 2885270"/>
                    <a:gd name="connsiteX23" fmla="*/ 261983 w 1193498"/>
                    <a:gd name="connsiteY23" fmla="*/ 1284196 h 2885270"/>
                    <a:gd name="connsiteX24" fmla="*/ 0 w 1193498"/>
                    <a:gd name="connsiteY24" fmla="*/ 1284196 h 2885270"/>
                    <a:gd name="connsiteX25" fmla="*/ 2 w 1193498"/>
                    <a:gd name="connsiteY25" fmla="*/ 210810 h 2885270"/>
                    <a:gd name="connsiteX26" fmla="*/ 208852 w 1193498"/>
                    <a:gd name="connsiteY26" fmla="*/ 0 h 2885270"/>
                    <a:gd name="connsiteX0" fmla="*/ 536485 w 1193498"/>
                    <a:gd name="connsiteY0" fmla="*/ 259820 h 2968194"/>
                    <a:gd name="connsiteX1" fmla="*/ 507456 w 1193498"/>
                    <a:gd name="connsiteY1" fmla="*/ 719283 h 2968194"/>
                    <a:gd name="connsiteX2" fmla="*/ 609328 w 1193498"/>
                    <a:gd name="connsiteY2" fmla="*/ 873814 h 2968194"/>
                    <a:gd name="connsiteX3" fmla="*/ 716389 w 1193498"/>
                    <a:gd name="connsiteY3" fmla="*/ 702857 h 2968194"/>
                    <a:gd name="connsiteX4" fmla="*/ 674916 w 1193498"/>
                    <a:gd name="connsiteY4" fmla="*/ 270330 h 2968194"/>
                    <a:gd name="connsiteX5" fmla="*/ 536485 w 1193498"/>
                    <a:gd name="connsiteY5" fmla="*/ 259820 h 2968194"/>
                    <a:gd name="connsiteX6" fmla="*/ 474327 w 1193498"/>
                    <a:gd name="connsiteY6" fmla="*/ 76160 h 2968194"/>
                    <a:gd name="connsiteX7" fmla="*/ 614238 w 1193498"/>
                    <a:gd name="connsiteY7" fmla="*/ 249046 h 2968194"/>
                    <a:gd name="connsiteX8" fmla="*/ 704835 w 1193498"/>
                    <a:gd name="connsiteY8" fmla="*/ 86491 h 2968194"/>
                    <a:gd name="connsiteX9" fmla="*/ 499339 w 1193498"/>
                    <a:gd name="connsiteY9" fmla="*/ 83642 h 2968194"/>
                    <a:gd name="connsiteX10" fmla="*/ 474327 w 1193498"/>
                    <a:gd name="connsiteY10" fmla="*/ 76160 h 2968194"/>
                    <a:gd name="connsiteX11" fmla="*/ 208852 w 1193498"/>
                    <a:gd name="connsiteY11" fmla="*/ 0 h 2968194"/>
                    <a:gd name="connsiteX12" fmla="*/ 975335 w 1193498"/>
                    <a:gd name="connsiteY12" fmla="*/ 1 h 2968194"/>
                    <a:gd name="connsiteX13" fmla="*/ 1190908 w 1193498"/>
                    <a:gd name="connsiteY13" fmla="*/ 168089 h 2968194"/>
                    <a:gd name="connsiteX14" fmla="*/ 1193498 w 1193498"/>
                    <a:gd name="connsiteY14" fmla="*/ 1284195 h 2968194"/>
                    <a:gd name="connsiteX15" fmla="*/ 936111 w 1193498"/>
                    <a:gd name="connsiteY15" fmla="*/ 1284195 h 2968194"/>
                    <a:gd name="connsiteX16" fmla="*/ 936111 w 1193498"/>
                    <a:gd name="connsiteY16" fmla="*/ 2788625 h 2968194"/>
                    <a:gd name="connsiteX17" fmla="*/ 660908 w 1193498"/>
                    <a:gd name="connsiteY17" fmla="*/ 2788625 h 2968194"/>
                    <a:gd name="connsiteX18" fmla="*/ 660908 w 1193498"/>
                    <a:gd name="connsiteY18" fmla="*/ 1421576 h 2968194"/>
                    <a:gd name="connsiteX19" fmla="*/ 535627 w 1193498"/>
                    <a:gd name="connsiteY19" fmla="*/ 1421576 h 2968194"/>
                    <a:gd name="connsiteX20" fmla="*/ 535627 w 1193498"/>
                    <a:gd name="connsiteY20" fmla="*/ 2791130 h 2968194"/>
                    <a:gd name="connsiteX21" fmla="*/ 261983 w 1193498"/>
                    <a:gd name="connsiteY21" fmla="*/ 2791130 h 2968194"/>
                    <a:gd name="connsiteX22" fmla="*/ 261983 w 1193498"/>
                    <a:gd name="connsiteY22" fmla="*/ 1284196 h 2968194"/>
                    <a:gd name="connsiteX23" fmla="*/ 0 w 1193498"/>
                    <a:gd name="connsiteY23" fmla="*/ 1284196 h 2968194"/>
                    <a:gd name="connsiteX24" fmla="*/ 2 w 1193498"/>
                    <a:gd name="connsiteY24" fmla="*/ 210810 h 2968194"/>
                    <a:gd name="connsiteX25" fmla="*/ 208852 w 1193498"/>
                    <a:gd name="connsiteY25" fmla="*/ 0 h 2968194"/>
                    <a:gd name="connsiteX0" fmla="*/ 536485 w 1193498"/>
                    <a:gd name="connsiteY0" fmla="*/ 259820 h 2931249"/>
                    <a:gd name="connsiteX1" fmla="*/ 507456 w 1193498"/>
                    <a:gd name="connsiteY1" fmla="*/ 719283 h 2931249"/>
                    <a:gd name="connsiteX2" fmla="*/ 609328 w 1193498"/>
                    <a:gd name="connsiteY2" fmla="*/ 873814 h 2931249"/>
                    <a:gd name="connsiteX3" fmla="*/ 716389 w 1193498"/>
                    <a:gd name="connsiteY3" fmla="*/ 702857 h 2931249"/>
                    <a:gd name="connsiteX4" fmla="*/ 674916 w 1193498"/>
                    <a:gd name="connsiteY4" fmla="*/ 270330 h 2931249"/>
                    <a:gd name="connsiteX5" fmla="*/ 536485 w 1193498"/>
                    <a:gd name="connsiteY5" fmla="*/ 259820 h 2931249"/>
                    <a:gd name="connsiteX6" fmla="*/ 474327 w 1193498"/>
                    <a:gd name="connsiteY6" fmla="*/ 76160 h 2931249"/>
                    <a:gd name="connsiteX7" fmla="*/ 614238 w 1193498"/>
                    <a:gd name="connsiteY7" fmla="*/ 249046 h 2931249"/>
                    <a:gd name="connsiteX8" fmla="*/ 704835 w 1193498"/>
                    <a:gd name="connsiteY8" fmla="*/ 86491 h 2931249"/>
                    <a:gd name="connsiteX9" fmla="*/ 499339 w 1193498"/>
                    <a:gd name="connsiteY9" fmla="*/ 83642 h 2931249"/>
                    <a:gd name="connsiteX10" fmla="*/ 474327 w 1193498"/>
                    <a:gd name="connsiteY10" fmla="*/ 76160 h 2931249"/>
                    <a:gd name="connsiteX11" fmla="*/ 208852 w 1193498"/>
                    <a:gd name="connsiteY11" fmla="*/ 0 h 2931249"/>
                    <a:gd name="connsiteX12" fmla="*/ 975335 w 1193498"/>
                    <a:gd name="connsiteY12" fmla="*/ 1 h 2931249"/>
                    <a:gd name="connsiteX13" fmla="*/ 1190908 w 1193498"/>
                    <a:gd name="connsiteY13" fmla="*/ 168089 h 2931249"/>
                    <a:gd name="connsiteX14" fmla="*/ 1193498 w 1193498"/>
                    <a:gd name="connsiteY14" fmla="*/ 1284195 h 2931249"/>
                    <a:gd name="connsiteX15" fmla="*/ 936111 w 1193498"/>
                    <a:gd name="connsiteY15" fmla="*/ 1284195 h 2931249"/>
                    <a:gd name="connsiteX16" fmla="*/ 936111 w 1193498"/>
                    <a:gd name="connsiteY16" fmla="*/ 2788625 h 2931249"/>
                    <a:gd name="connsiteX17" fmla="*/ 660908 w 1193498"/>
                    <a:gd name="connsiteY17" fmla="*/ 2788625 h 2931249"/>
                    <a:gd name="connsiteX18" fmla="*/ 660908 w 1193498"/>
                    <a:gd name="connsiteY18" fmla="*/ 1421576 h 2931249"/>
                    <a:gd name="connsiteX19" fmla="*/ 535627 w 1193498"/>
                    <a:gd name="connsiteY19" fmla="*/ 1421576 h 2931249"/>
                    <a:gd name="connsiteX20" fmla="*/ 535627 w 1193498"/>
                    <a:gd name="connsiteY20" fmla="*/ 2791130 h 2931249"/>
                    <a:gd name="connsiteX21" fmla="*/ 261983 w 1193498"/>
                    <a:gd name="connsiteY21" fmla="*/ 2791130 h 2931249"/>
                    <a:gd name="connsiteX22" fmla="*/ 261983 w 1193498"/>
                    <a:gd name="connsiteY22" fmla="*/ 1284196 h 2931249"/>
                    <a:gd name="connsiteX23" fmla="*/ 0 w 1193498"/>
                    <a:gd name="connsiteY23" fmla="*/ 1284196 h 2931249"/>
                    <a:gd name="connsiteX24" fmla="*/ 2 w 1193498"/>
                    <a:gd name="connsiteY24" fmla="*/ 210810 h 2931249"/>
                    <a:gd name="connsiteX25" fmla="*/ 208852 w 1193498"/>
                    <a:gd name="connsiteY25" fmla="*/ 0 h 2931249"/>
                    <a:gd name="connsiteX0" fmla="*/ 536485 w 1193498"/>
                    <a:gd name="connsiteY0" fmla="*/ 259820 h 2885270"/>
                    <a:gd name="connsiteX1" fmla="*/ 507456 w 1193498"/>
                    <a:gd name="connsiteY1" fmla="*/ 719283 h 2885270"/>
                    <a:gd name="connsiteX2" fmla="*/ 609328 w 1193498"/>
                    <a:gd name="connsiteY2" fmla="*/ 873814 h 2885270"/>
                    <a:gd name="connsiteX3" fmla="*/ 716389 w 1193498"/>
                    <a:gd name="connsiteY3" fmla="*/ 702857 h 2885270"/>
                    <a:gd name="connsiteX4" fmla="*/ 674916 w 1193498"/>
                    <a:gd name="connsiteY4" fmla="*/ 270330 h 2885270"/>
                    <a:gd name="connsiteX5" fmla="*/ 536485 w 1193498"/>
                    <a:gd name="connsiteY5" fmla="*/ 259820 h 2885270"/>
                    <a:gd name="connsiteX6" fmla="*/ 474327 w 1193498"/>
                    <a:gd name="connsiteY6" fmla="*/ 76160 h 2885270"/>
                    <a:gd name="connsiteX7" fmla="*/ 614238 w 1193498"/>
                    <a:gd name="connsiteY7" fmla="*/ 249046 h 2885270"/>
                    <a:gd name="connsiteX8" fmla="*/ 704835 w 1193498"/>
                    <a:gd name="connsiteY8" fmla="*/ 86491 h 2885270"/>
                    <a:gd name="connsiteX9" fmla="*/ 499339 w 1193498"/>
                    <a:gd name="connsiteY9" fmla="*/ 83642 h 2885270"/>
                    <a:gd name="connsiteX10" fmla="*/ 474327 w 1193498"/>
                    <a:gd name="connsiteY10" fmla="*/ 76160 h 2885270"/>
                    <a:gd name="connsiteX11" fmla="*/ 208852 w 1193498"/>
                    <a:gd name="connsiteY11" fmla="*/ 0 h 2885270"/>
                    <a:gd name="connsiteX12" fmla="*/ 975335 w 1193498"/>
                    <a:gd name="connsiteY12" fmla="*/ 1 h 2885270"/>
                    <a:gd name="connsiteX13" fmla="*/ 1190908 w 1193498"/>
                    <a:gd name="connsiteY13" fmla="*/ 168089 h 2885270"/>
                    <a:gd name="connsiteX14" fmla="*/ 1193498 w 1193498"/>
                    <a:gd name="connsiteY14" fmla="*/ 1284195 h 2885270"/>
                    <a:gd name="connsiteX15" fmla="*/ 936111 w 1193498"/>
                    <a:gd name="connsiteY15" fmla="*/ 1284195 h 2885270"/>
                    <a:gd name="connsiteX16" fmla="*/ 936111 w 1193498"/>
                    <a:gd name="connsiteY16" fmla="*/ 2788625 h 2885270"/>
                    <a:gd name="connsiteX17" fmla="*/ 660908 w 1193498"/>
                    <a:gd name="connsiteY17" fmla="*/ 2788625 h 2885270"/>
                    <a:gd name="connsiteX18" fmla="*/ 660908 w 1193498"/>
                    <a:gd name="connsiteY18" fmla="*/ 1421576 h 2885270"/>
                    <a:gd name="connsiteX19" fmla="*/ 535627 w 1193498"/>
                    <a:gd name="connsiteY19" fmla="*/ 1421576 h 2885270"/>
                    <a:gd name="connsiteX20" fmla="*/ 535627 w 1193498"/>
                    <a:gd name="connsiteY20" fmla="*/ 2791130 h 2885270"/>
                    <a:gd name="connsiteX21" fmla="*/ 261983 w 1193498"/>
                    <a:gd name="connsiteY21" fmla="*/ 2791130 h 2885270"/>
                    <a:gd name="connsiteX22" fmla="*/ 261983 w 1193498"/>
                    <a:gd name="connsiteY22" fmla="*/ 1284196 h 2885270"/>
                    <a:gd name="connsiteX23" fmla="*/ 0 w 1193498"/>
                    <a:gd name="connsiteY23" fmla="*/ 1284196 h 2885270"/>
                    <a:gd name="connsiteX24" fmla="*/ 2 w 1193498"/>
                    <a:gd name="connsiteY24" fmla="*/ 210810 h 2885270"/>
                    <a:gd name="connsiteX25" fmla="*/ 208852 w 1193498"/>
                    <a:gd name="connsiteY25" fmla="*/ 0 h 2885270"/>
                    <a:gd name="connsiteX0" fmla="*/ 536485 w 1193498"/>
                    <a:gd name="connsiteY0" fmla="*/ 259820 h 2888330"/>
                    <a:gd name="connsiteX1" fmla="*/ 507456 w 1193498"/>
                    <a:gd name="connsiteY1" fmla="*/ 719283 h 2888330"/>
                    <a:gd name="connsiteX2" fmla="*/ 609328 w 1193498"/>
                    <a:gd name="connsiteY2" fmla="*/ 873814 h 2888330"/>
                    <a:gd name="connsiteX3" fmla="*/ 716389 w 1193498"/>
                    <a:gd name="connsiteY3" fmla="*/ 702857 h 2888330"/>
                    <a:gd name="connsiteX4" fmla="*/ 674916 w 1193498"/>
                    <a:gd name="connsiteY4" fmla="*/ 270330 h 2888330"/>
                    <a:gd name="connsiteX5" fmla="*/ 536485 w 1193498"/>
                    <a:gd name="connsiteY5" fmla="*/ 259820 h 2888330"/>
                    <a:gd name="connsiteX6" fmla="*/ 474327 w 1193498"/>
                    <a:gd name="connsiteY6" fmla="*/ 76160 h 2888330"/>
                    <a:gd name="connsiteX7" fmla="*/ 614238 w 1193498"/>
                    <a:gd name="connsiteY7" fmla="*/ 249046 h 2888330"/>
                    <a:gd name="connsiteX8" fmla="*/ 704835 w 1193498"/>
                    <a:gd name="connsiteY8" fmla="*/ 86491 h 2888330"/>
                    <a:gd name="connsiteX9" fmla="*/ 499339 w 1193498"/>
                    <a:gd name="connsiteY9" fmla="*/ 83642 h 2888330"/>
                    <a:gd name="connsiteX10" fmla="*/ 474327 w 1193498"/>
                    <a:gd name="connsiteY10" fmla="*/ 76160 h 2888330"/>
                    <a:gd name="connsiteX11" fmla="*/ 208852 w 1193498"/>
                    <a:gd name="connsiteY11" fmla="*/ 0 h 2888330"/>
                    <a:gd name="connsiteX12" fmla="*/ 975335 w 1193498"/>
                    <a:gd name="connsiteY12" fmla="*/ 1 h 2888330"/>
                    <a:gd name="connsiteX13" fmla="*/ 1190908 w 1193498"/>
                    <a:gd name="connsiteY13" fmla="*/ 168089 h 2888330"/>
                    <a:gd name="connsiteX14" fmla="*/ 1193498 w 1193498"/>
                    <a:gd name="connsiteY14" fmla="*/ 1284195 h 2888330"/>
                    <a:gd name="connsiteX15" fmla="*/ 936111 w 1193498"/>
                    <a:gd name="connsiteY15" fmla="*/ 1284195 h 2888330"/>
                    <a:gd name="connsiteX16" fmla="*/ 936111 w 1193498"/>
                    <a:gd name="connsiteY16" fmla="*/ 2788625 h 2888330"/>
                    <a:gd name="connsiteX17" fmla="*/ 660908 w 1193498"/>
                    <a:gd name="connsiteY17" fmla="*/ 2788625 h 2888330"/>
                    <a:gd name="connsiteX18" fmla="*/ 660908 w 1193498"/>
                    <a:gd name="connsiteY18" fmla="*/ 1421576 h 2888330"/>
                    <a:gd name="connsiteX19" fmla="*/ 535627 w 1193498"/>
                    <a:gd name="connsiteY19" fmla="*/ 1421576 h 2888330"/>
                    <a:gd name="connsiteX20" fmla="*/ 535627 w 1193498"/>
                    <a:gd name="connsiteY20" fmla="*/ 2791130 h 2888330"/>
                    <a:gd name="connsiteX21" fmla="*/ 261983 w 1193498"/>
                    <a:gd name="connsiteY21" fmla="*/ 2791130 h 2888330"/>
                    <a:gd name="connsiteX22" fmla="*/ 261983 w 1193498"/>
                    <a:gd name="connsiteY22" fmla="*/ 1284196 h 2888330"/>
                    <a:gd name="connsiteX23" fmla="*/ 0 w 1193498"/>
                    <a:gd name="connsiteY23" fmla="*/ 1284196 h 2888330"/>
                    <a:gd name="connsiteX24" fmla="*/ 2 w 1193498"/>
                    <a:gd name="connsiteY24" fmla="*/ 210810 h 2888330"/>
                    <a:gd name="connsiteX25" fmla="*/ 208852 w 1193498"/>
                    <a:gd name="connsiteY25" fmla="*/ 0 h 2888330"/>
                    <a:gd name="connsiteX0" fmla="*/ 536485 w 1193498"/>
                    <a:gd name="connsiteY0" fmla="*/ 259820 h 2888330"/>
                    <a:gd name="connsiteX1" fmla="*/ 507456 w 1193498"/>
                    <a:gd name="connsiteY1" fmla="*/ 719283 h 2888330"/>
                    <a:gd name="connsiteX2" fmla="*/ 609328 w 1193498"/>
                    <a:gd name="connsiteY2" fmla="*/ 873814 h 2888330"/>
                    <a:gd name="connsiteX3" fmla="*/ 716389 w 1193498"/>
                    <a:gd name="connsiteY3" fmla="*/ 702857 h 2888330"/>
                    <a:gd name="connsiteX4" fmla="*/ 674916 w 1193498"/>
                    <a:gd name="connsiteY4" fmla="*/ 270330 h 2888330"/>
                    <a:gd name="connsiteX5" fmla="*/ 536485 w 1193498"/>
                    <a:gd name="connsiteY5" fmla="*/ 259820 h 2888330"/>
                    <a:gd name="connsiteX6" fmla="*/ 474327 w 1193498"/>
                    <a:gd name="connsiteY6" fmla="*/ 76160 h 2888330"/>
                    <a:gd name="connsiteX7" fmla="*/ 614238 w 1193498"/>
                    <a:gd name="connsiteY7" fmla="*/ 249046 h 2888330"/>
                    <a:gd name="connsiteX8" fmla="*/ 704835 w 1193498"/>
                    <a:gd name="connsiteY8" fmla="*/ 86491 h 2888330"/>
                    <a:gd name="connsiteX9" fmla="*/ 499339 w 1193498"/>
                    <a:gd name="connsiteY9" fmla="*/ 83642 h 2888330"/>
                    <a:gd name="connsiteX10" fmla="*/ 474327 w 1193498"/>
                    <a:gd name="connsiteY10" fmla="*/ 76160 h 2888330"/>
                    <a:gd name="connsiteX11" fmla="*/ 208852 w 1193498"/>
                    <a:gd name="connsiteY11" fmla="*/ 0 h 2888330"/>
                    <a:gd name="connsiteX12" fmla="*/ 975335 w 1193498"/>
                    <a:gd name="connsiteY12" fmla="*/ 1 h 2888330"/>
                    <a:gd name="connsiteX13" fmla="*/ 1190908 w 1193498"/>
                    <a:gd name="connsiteY13" fmla="*/ 168089 h 2888330"/>
                    <a:gd name="connsiteX14" fmla="*/ 1193498 w 1193498"/>
                    <a:gd name="connsiteY14" fmla="*/ 1284195 h 2888330"/>
                    <a:gd name="connsiteX15" fmla="*/ 936111 w 1193498"/>
                    <a:gd name="connsiteY15" fmla="*/ 1284195 h 2888330"/>
                    <a:gd name="connsiteX16" fmla="*/ 936111 w 1193498"/>
                    <a:gd name="connsiteY16" fmla="*/ 2788625 h 2888330"/>
                    <a:gd name="connsiteX17" fmla="*/ 660908 w 1193498"/>
                    <a:gd name="connsiteY17" fmla="*/ 2788625 h 2888330"/>
                    <a:gd name="connsiteX18" fmla="*/ 660908 w 1193498"/>
                    <a:gd name="connsiteY18" fmla="*/ 1421576 h 2888330"/>
                    <a:gd name="connsiteX19" fmla="*/ 535627 w 1193498"/>
                    <a:gd name="connsiteY19" fmla="*/ 1421576 h 2888330"/>
                    <a:gd name="connsiteX20" fmla="*/ 535627 w 1193498"/>
                    <a:gd name="connsiteY20" fmla="*/ 2791130 h 2888330"/>
                    <a:gd name="connsiteX21" fmla="*/ 261983 w 1193498"/>
                    <a:gd name="connsiteY21" fmla="*/ 2791130 h 2888330"/>
                    <a:gd name="connsiteX22" fmla="*/ 261983 w 1193498"/>
                    <a:gd name="connsiteY22" fmla="*/ 1284196 h 2888330"/>
                    <a:gd name="connsiteX23" fmla="*/ 0 w 1193498"/>
                    <a:gd name="connsiteY23" fmla="*/ 1284196 h 2888330"/>
                    <a:gd name="connsiteX24" fmla="*/ 2 w 1193498"/>
                    <a:gd name="connsiteY24" fmla="*/ 210810 h 2888330"/>
                    <a:gd name="connsiteX25" fmla="*/ 208852 w 1193498"/>
                    <a:gd name="connsiteY25" fmla="*/ 0 h 2888330"/>
                    <a:gd name="connsiteX0" fmla="*/ 536485 w 1193498"/>
                    <a:gd name="connsiteY0" fmla="*/ 259820 h 2893355"/>
                    <a:gd name="connsiteX1" fmla="*/ 507456 w 1193498"/>
                    <a:gd name="connsiteY1" fmla="*/ 719283 h 2893355"/>
                    <a:gd name="connsiteX2" fmla="*/ 609328 w 1193498"/>
                    <a:gd name="connsiteY2" fmla="*/ 873814 h 2893355"/>
                    <a:gd name="connsiteX3" fmla="*/ 716389 w 1193498"/>
                    <a:gd name="connsiteY3" fmla="*/ 702857 h 2893355"/>
                    <a:gd name="connsiteX4" fmla="*/ 674916 w 1193498"/>
                    <a:gd name="connsiteY4" fmla="*/ 270330 h 2893355"/>
                    <a:gd name="connsiteX5" fmla="*/ 536485 w 1193498"/>
                    <a:gd name="connsiteY5" fmla="*/ 259820 h 2893355"/>
                    <a:gd name="connsiteX6" fmla="*/ 474327 w 1193498"/>
                    <a:gd name="connsiteY6" fmla="*/ 76160 h 2893355"/>
                    <a:gd name="connsiteX7" fmla="*/ 614238 w 1193498"/>
                    <a:gd name="connsiteY7" fmla="*/ 249046 h 2893355"/>
                    <a:gd name="connsiteX8" fmla="*/ 704835 w 1193498"/>
                    <a:gd name="connsiteY8" fmla="*/ 86491 h 2893355"/>
                    <a:gd name="connsiteX9" fmla="*/ 499339 w 1193498"/>
                    <a:gd name="connsiteY9" fmla="*/ 83642 h 2893355"/>
                    <a:gd name="connsiteX10" fmla="*/ 474327 w 1193498"/>
                    <a:gd name="connsiteY10" fmla="*/ 76160 h 2893355"/>
                    <a:gd name="connsiteX11" fmla="*/ 208852 w 1193498"/>
                    <a:gd name="connsiteY11" fmla="*/ 0 h 2893355"/>
                    <a:gd name="connsiteX12" fmla="*/ 975335 w 1193498"/>
                    <a:gd name="connsiteY12" fmla="*/ 1 h 2893355"/>
                    <a:gd name="connsiteX13" fmla="*/ 1190908 w 1193498"/>
                    <a:gd name="connsiteY13" fmla="*/ 168089 h 2893355"/>
                    <a:gd name="connsiteX14" fmla="*/ 1193498 w 1193498"/>
                    <a:gd name="connsiteY14" fmla="*/ 1284195 h 2893355"/>
                    <a:gd name="connsiteX15" fmla="*/ 936111 w 1193498"/>
                    <a:gd name="connsiteY15" fmla="*/ 1284195 h 2893355"/>
                    <a:gd name="connsiteX16" fmla="*/ 936111 w 1193498"/>
                    <a:gd name="connsiteY16" fmla="*/ 2788625 h 2893355"/>
                    <a:gd name="connsiteX17" fmla="*/ 660908 w 1193498"/>
                    <a:gd name="connsiteY17" fmla="*/ 2788625 h 2893355"/>
                    <a:gd name="connsiteX18" fmla="*/ 660908 w 1193498"/>
                    <a:gd name="connsiteY18" fmla="*/ 1421576 h 2893355"/>
                    <a:gd name="connsiteX19" fmla="*/ 535627 w 1193498"/>
                    <a:gd name="connsiteY19" fmla="*/ 1421576 h 2893355"/>
                    <a:gd name="connsiteX20" fmla="*/ 535627 w 1193498"/>
                    <a:gd name="connsiteY20" fmla="*/ 2791130 h 2893355"/>
                    <a:gd name="connsiteX21" fmla="*/ 261983 w 1193498"/>
                    <a:gd name="connsiteY21" fmla="*/ 2791130 h 2893355"/>
                    <a:gd name="connsiteX22" fmla="*/ 261983 w 1193498"/>
                    <a:gd name="connsiteY22" fmla="*/ 1284196 h 2893355"/>
                    <a:gd name="connsiteX23" fmla="*/ 0 w 1193498"/>
                    <a:gd name="connsiteY23" fmla="*/ 1284196 h 2893355"/>
                    <a:gd name="connsiteX24" fmla="*/ 2 w 1193498"/>
                    <a:gd name="connsiteY24" fmla="*/ 210810 h 2893355"/>
                    <a:gd name="connsiteX25" fmla="*/ 208852 w 1193498"/>
                    <a:gd name="connsiteY25" fmla="*/ 0 h 2893355"/>
                    <a:gd name="connsiteX0" fmla="*/ 536485 w 1193498"/>
                    <a:gd name="connsiteY0" fmla="*/ 259820 h 2885270"/>
                    <a:gd name="connsiteX1" fmla="*/ 507456 w 1193498"/>
                    <a:gd name="connsiteY1" fmla="*/ 719283 h 2885270"/>
                    <a:gd name="connsiteX2" fmla="*/ 609328 w 1193498"/>
                    <a:gd name="connsiteY2" fmla="*/ 873814 h 2885270"/>
                    <a:gd name="connsiteX3" fmla="*/ 716389 w 1193498"/>
                    <a:gd name="connsiteY3" fmla="*/ 702857 h 2885270"/>
                    <a:gd name="connsiteX4" fmla="*/ 674916 w 1193498"/>
                    <a:gd name="connsiteY4" fmla="*/ 270330 h 2885270"/>
                    <a:gd name="connsiteX5" fmla="*/ 536485 w 1193498"/>
                    <a:gd name="connsiteY5" fmla="*/ 259820 h 2885270"/>
                    <a:gd name="connsiteX6" fmla="*/ 474327 w 1193498"/>
                    <a:gd name="connsiteY6" fmla="*/ 76160 h 2885270"/>
                    <a:gd name="connsiteX7" fmla="*/ 614238 w 1193498"/>
                    <a:gd name="connsiteY7" fmla="*/ 249046 h 2885270"/>
                    <a:gd name="connsiteX8" fmla="*/ 704835 w 1193498"/>
                    <a:gd name="connsiteY8" fmla="*/ 86491 h 2885270"/>
                    <a:gd name="connsiteX9" fmla="*/ 499339 w 1193498"/>
                    <a:gd name="connsiteY9" fmla="*/ 83642 h 2885270"/>
                    <a:gd name="connsiteX10" fmla="*/ 474327 w 1193498"/>
                    <a:gd name="connsiteY10" fmla="*/ 76160 h 2885270"/>
                    <a:gd name="connsiteX11" fmla="*/ 208852 w 1193498"/>
                    <a:gd name="connsiteY11" fmla="*/ 0 h 2885270"/>
                    <a:gd name="connsiteX12" fmla="*/ 975335 w 1193498"/>
                    <a:gd name="connsiteY12" fmla="*/ 1 h 2885270"/>
                    <a:gd name="connsiteX13" fmla="*/ 1190908 w 1193498"/>
                    <a:gd name="connsiteY13" fmla="*/ 168089 h 2885270"/>
                    <a:gd name="connsiteX14" fmla="*/ 1193498 w 1193498"/>
                    <a:gd name="connsiteY14" fmla="*/ 1284195 h 2885270"/>
                    <a:gd name="connsiteX15" fmla="*/ 936111 w 1193498"/>
                    <a:gd name="connsiteY15" fmla="*/ 1284195 h 2885270"/>
                    <a:gd name="connsiteX16" fmla="*/ 936111 w 1193498"/>
                    <a:gd name="connsiteY16" fmla="*/ 2788625 h 2885270"/>
                    <a:gd name="connsiteX17" fmla="*/ 660908 w 1193498"/>
                    <a:gd name="connsiteY17" fmla="*/ 2788625 h 2885270"/>
                    <a:gd name="connsiteX18" fmla="*/ 660908 w 1193498"/>
                    <a:gd name="connsiteY18" fmla="*/ 1421576 h 2885270"/>
                    <a:gd name="connsiteX19" fmla="*/ 535627 w 1193498"/>
                    <a:gd name="connsiteY19" fmla="*/ 1421576 h 2885270"/>
                    <a:gd name="connsiteX20" fmla="*/ 535627 w 1193498"/>
                    <a:gd name="connsiteY20" fmla="*/ 2791130 h 2885270"/>
                    <a:gd name="connsiteX21" fmla="*/ 261983 w 1193498"/>
                    <a:gd name="connsiteY21" fmla="*/ 2791130 h 2885270"/>
                    <a:gd name="connsiteX22" fmla="*/ 261983 w 1193498"/>
                    <a:gd name="connsiteY22" fmla="*/ 1284196 h 2885270"/>
                    <a:gd name="connsiteX23" fmla="*/ 0 w 1193498"/>
                    <a:gd name="connsiteY23" fmla="*/ 1284196 h 2885270"/>
                    <a:gd name="connsiteX24" fmla="*/ 2 w 1193498"/>
                    <a:gd name="connsiteY24" fmla="*/ 210810 h 2885270"/>
                    <a:gd name="connsiteX25" fmla="*/ 208852 w 1193498"/>
                    <a:gd name="connsiteY25" fmla="*/ 0 h 2885270"/>
                    <a:gd name="connsiteX0" fmla="*/ 536485 w 1193498"/>
                    <a:gd name="connsiteY0" fmla="*/ 259820 h 2885270"/>
                    <a:gd name="connsiteX1" fmla="*/ 507456 w 1193498"/>
                    <a:gd name="connsiteY1" fmla="*/ 719283 h 2885270"/>
                    <a:gd name="connsiteX2" fmla="*/ 609328 w 1193498"/>
                    <a:gd name="connsiteY2" fmla="*/ 873814 h 2885270"/>
                    <a:gd name="connsiteX3" fmla="*/ 716389 w 1193498"/>
                    <a:gd name="connsiteY3" fmla="*/ 702857 h 2885270"/>
                    <a:gd name="connsiteX4" fmla="*/ 674916 w 1193498"/>
                    <a:gd name="connsiteY4" fmla="*/ 270330 h 2885270"/>
                    <a:gd name="connsiteX5" fmla="*/ 536485 w 1193498"/>
                    <a:gd name="connsiteY5" fmla="*/ 259820 h 2885270"/>
                    <a:gd name="connsiteX6" fmla="*/ 474327 w 1193498"/>
                    <a:gd name="connsiteY6" fmla="*/ 76160 h 2885270"/>
                    <a:gd name="connsiteX7" fmla="*/ 614238 w 1193498"/>
                    <a:gd name="connsiteY7" fmla="*/ 249046 h 2885270"/>
                    <a:gd name="connsiteX8" fmla="*/ 704835 w 1193498"/>
                    <a:gd name="connsiteY8" fmla="*/ 86491 h 2885270"/>
                    <a:gd name="connsiteX9" fmla="*/ 499339 w 1193498"/>
                    <a:gd name="connsiteY9" fmla="*/ 83642 h 2885270"/>
                    <a:gd name="connsiteX10" fmla="*/ 474327 w 1193498"/>
                    <a:gd name="connsiteY10" fmla="*/ 76160 h 2885270"/>
                    <a:gd name="connsiteX11" fmla="*/ 208852 w 1193498"/>
                    <a:gd name="connsiteY11" fmla="*/ 0 h 2885270"/>
                    <a:gd name="connsiteX12" fmla="*/ 975335 w 1193498"/>
                    <a:gd name="connsiteY12" fmla="*/ 1 h 2885270"/>
                    <a:gd name="connsiteX13" fmla="*/ 1190908 w 1193498"/>
                    <a:gd name="connsiteY13" fmla="*/ 168089 h 2885270"/>
                    <a:gd name="connsiteX14" fmla="*/ 1193498 w 1193498"/>
                    <a:gd name="connsiteY14" fmla="*/ 1284195 h 2885270"/>
                    <a:gd name="connsiteX15" fmla="*/ 936111 w 1193498"/>
                    <a:gd name="connsiteY15" fmla="*/ 1284195 h 2885270"/>
                    <a:gd name="connsiteX16" fmla="*/ 936111 w 1193498"/>
                    <a:gd name="connsiteY16" fmla="*/ 2788625 h 2885270"/>
                    <a:gd name="connsiteX17" fmla="*/ 660908 w 1193498"/>
                    <a:gd name="connsiteY17" fmla="*/ 2788625 h 2885270"/>
                    <a:gd name="connsiteX18" fmla="*/ 660908 w 1193498"/>
                    <a:gd name="connsiteY18" fmla="*/ 1421576 h 2885270"/>
                    <a:gd name="connsiteX19" fmla="*/ 535627 w 1193498"/>
                    <a:gd name="connsiteY19" fmla="*/ 1421576 h 2885270"/>
                    <a:gd name="connsiteX20" fmla="*/ 535627 w 1193498"/>
                    <a:gd name="connsiteY20" fmla="*/ 2791130 h 2885270"/>
                    <a:gd name="connsiteX21" fmla="*/ 261983 w 1193498"/>
                    <a:gd name="connsiteY21" fmla="*/ 2791130 h 2885270"/>
                    <a:gd name="connsiteX22" fmla="*/ 261983 w 1193498"/>
                    <a:gd name="connsiteY22" fmla="*/ 1284196 h 2885270"/>
                    <a:gd name="connsiteX23" fmla="*/ 0 w 1193498"/>
                    <a:gd name="connsiteY23" fmla="*/ 1284196 h 2885270"/>
                    <a:gd name="connsiteX24" fmla="*/ 2 w 1193498"/>
                    <a:gd name="connsiteY24" fmla="*/ 210810 h 2885270"/>
                    <a:gd name="connsiteX25" fmla="*/ 208852 w 1193498"/>
                    <a:gd name="connsiteY25" fmla="*/ 0 h 2885270"/>
                    <a:gd name="connsiteX0" fmla="*/ 536485 w 1193498"/>
                    <a:gd name="connsiteY0" fmla="*/ 259820 h 2885270"/>
                    <a:gd name="connsiteX1" fmla="*/ 507456 w 1193498"/>
                    <a:gd name="connsiteY1" fmla="*/ 719283 h 2885270"/>
                    <a:gd name="connsiteX2" fmla="*/ 609328 w 1193498"/>
                    <a:gd name="connsiteY2" fmla="*/ 873814 h 2885270"/>
                    <a:gd name="connsiteX3" fmla="*/ 716389 w 1193498"/>
                    <a:gd name="connsiteY3" fmla="*/ 702857 h 2885270"/>
                    <a:gd name="connsiteX4" fmla="*/ 674916 w 1193498"/>
                    <a:gd name="connsiteY4" fmla="*/ 270330 h 2885270"/>
                    <a:gd name="connsiteX5" fmla="*/ 536485 w 1193498"/>
                    <a:gd name="connsiteY5" fmla="*/ 259820 h 2885270"/>
                    <a:gd name="connsiteX6" fmla="*/ 474327 w 1193498"/>
                    <a:gd name="connsiteY6" fmla="*/ 76160 h 2885270"/>
                    <a:gd name="connsiteX7" fmla="*/ 614238 w 1193498"/>
                    <a:gd name="connsiteY7" fmla="*/ 249046 h 2885270"/>
                    <a:gd name="connsiteX8" fmla="*/ 704835 w 1193498"/>
                    <a:gd name="connsiteY8" fmla="*/ 86491 h 2885270"/>
                    <a:gd name="connsiteX9" fmla="*/ 499339 w 1193498"/>
                    <a:gd name="connsiteY9" fmla="*/ 83642 h 2885270"/>
                    <a:gd name="connsiteX10" fmla="*/ 474327 w 1193498"/>
                    <a:gd name="connsiteY10" fmla="*/ 76160 h 2885270"/>
                    <a:gd name="connsiteX11" fmla="*/ 208852 w 1193498"/>
                    <a:gd name="connsiteY11" fmla="*/ 0 h 2885270"/>
                    <a:gd name="connsiteX12" fmla="*/ 975335 w 1193498"/>
                    <a:gd name="connsiteY12" fmla="*/ 1 h 2885270"/>
                    <a:gd name="connsiteX13" fmla="*/ 1190908 w 1193498"/>
                    <a:gd name="connsiteY13" fmla="*/ 168089 h 2885270"/>
                    <a:gd name="connsiteX14" fmla="*/ 1193498 w 1193498"/>
                    <a:gd name="connsiteY14" fmla="*/ 1284195 h 2885270"/>
                    <a:gd name="connsiteX15" fmla="*/ 936111 w 1193498"/>
                    <a:gd name="connsiteY15" fmla="*/ 1284195 h 2885270"/>
                    <a:gd name="connsiteX16" fmla="*/ 936111 w 1193498"/>
                    <a:gd name="connsiteY16" fmla="*/ 2788625 h 2885270"/>
                    <a:gd name="connsiteX17" fmla="*/ 660908 w 1193498"/>
                    <a:gd name="connsiteY17" fmla="*/ 2788625 h 2885270"/>
                    <a:gd name="connsiteX18" fmla="*/ 660908 w 1193498"/>
                    <a:gd name="connsiteY18" fmla="*/ 1421576 h 2885270"/>
                    <a:gd name="connsiteX19" fmla="*/ 535627 w 1193498"/>
                    <a:gd name="connsiteY19" fmla="*/ 1421576 h 2885270"/>
                    <a:gd name="connsiteX20" fmla="*/ 535627 w 1193498"/>
                    <a:gd name="connsiteY20" fmla="*/ 2791130 h 2885270"/>
                    <a:gd name="connsiteX21" fmla="*/ 261983 w 1193498"/>
                    <a:gd name="connsiteY21" fmla="*/ 2791130 h 2885270"/>
                    <a:gd name="connsiteX22" fmla="*/ 261983 w 1193498"/>
                    <a:gd name="connsiteY22" fmla="*/ 1284196 h 2885270"/>
                    <a:gd name="connsiteX23" fmla="*/ 0 w 1193498"/>
                    <a:gd name="connsiteY23" fmla="*/ 1284196 h 2885270"/>
                    <a:gd name="connsiteX24" fmla="*/ 2 w 1193498"/>
                    <a:gd name="connsiteY24" fmla="*/ 210810 h 2885270"/>
                    <a:gd name="connsiteX25" fmla="*/ 208852 w 1193498"/>
                    <a:gd name="connsiteY25" fmla="*/ 0 h 288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93498" h="2885270">
                      <a:moveTo>
                        <a:pt x="536485" y="259820"/>
                      </a:moveTo>
                      <a:cubicBezTo>
                        <a:pt x="523180" y="415920"/>
                        <a:pt x="509875" y="543306"/>
                        <a:pt x="507456" y="719283"/>
                      </a:cubicBezTo>
                      <a:cubicBezTo>
                        <a:pt x="567450" y="801781"/>
                        <a:pt x="562156" y="798594"/>
                        <a:pt x="609328" y="873814"/>
                      </a:cubicBezTo>
                      <a:cubicBezTo>
                        <a:pt x="658062" y="787914"/>
                        <a:pt x="702111" y="750288"/>
                        <a:pt x="716389" y="702857"/>
                      </a:cubicBezTo>
                      <a:cubicBezTo>
                        <a:pt x="705660" y="536491"/>
                        <a:pt x="684591" y="362943"/>
                        <a:pt x="674916" y="270330"/>
                      </a:cubicBezTo>
                      <a:cubicBezTo>
                        <a:pt x="610731" y="298258"/>
                        <a:pt x="609215" y="320798"/>
                        <a:pt x="536485" y="259820"/>
                      </a:cubicBezTo>
                      <a:close/>
                      <a:moveTo>
                        <a:pt x="474327" y="76160"/>
                      </a:moveTo>
                      <a:cubicBezTo>
                        <a:pt x="437543" y="83081"/>
                        <a:pt x="543339" y="245669"/>
                        <a:pt x="614238" y="249046"/>
                      </a:cubicBezTo>
                      <a:cubicBezTo>
                        <a:pt x="657729" y="242337"/>
                        <a:pt x="823711" y="47621"/>
                        <a:pt x="704835" y="86491"/>
                      </a:cubicBezTo>
                      <a:cubicBezTo>
                        <a:pt x="600255" y="121621"/>
                        <a:pt x="589676" y="119724"/>
                        <a:pt x="499339" y="83642"/>
                      </a:cubicBezTo>
                      <a:cubicBezTo>
                        <a:pt x="487747" y="77359"/>
                        <a:pt x="479582" y="75171"/>
                        <a:pt x="474327" y="76160"/>
                      </a:cubicBezTo>
                      <a:close/>
                      <a:moveTo>
                        <a:pt x="208852" y="0"/>
                      </a:moveTo>
                      <a:lnTo>
                        <a:pt x="975335" y="1"/>
                      </a:lnTo>
                      <a:cubicBezTo>
                        <a:pt x="1110084" y="702"/>
                        <a:pt x="1188667" y="58272"/>
                        <a:pt x="1190908" y="168089"/>
                      </a:cubicBezTo>
                      <a:cubicBezTo>
                        <a:pt x="1194153" y="540124"/>
                        <a:pt x="1190253" y="912160"/>
                        <a:pt x="1193498" y="1284195"/>
                      </a:cubicBezTo>
                      <a:lnTo>
                        <a:pt x="936111" y="1284195"/>
                      </a:lnTo>
                      <a:lnTo>
                        <a:pt x="936111" y="2788625"/>
                      </a:lnTo>
                      <a:cubicBezTo>
                        <a:pt x="928309" y="2906136"/>
                        <a:pt x="659194" y="2926061"/>
                        <a:pt x="660908" y="2788625"/>
                      </a:cubicBezTo>
                      <a:lnTo>
                        <a:pt x="660908" y="1421576"/>
                      </a:lnTo>
                      <a:lnTo>
                        <a:pt x="535627" y="1421576"/>
                      </a:lnTo>
                      <a:lnTo>
                        <a:pt x="535627" y="2791130"/>
                      </a:lnTo>
                      <a:cubicBezTo>
                        <a:pt x="537601" y="2914711"/>
                        <a:pt x="260009" y="2918576"/>
                        <a:pt x="261983" y="2791130"/>
                      </a:cubicBezTo>
                      <a:lnTo>
                        <a:pt x="261983" y="1284196"/>
                      </a:lnTo>
                      <a:lnTo>
                        <a:pt x="0" y="1284196"/>
                      </a:lnTo>
                      <a:cubicBezTo>
                        <a:pt x="1" y="925607"/>
                        <a:pt x="1" y="569399"/>
                        <a:pt x="2" y="210810"/>
                      </a:cubicBezTo>
                      <a:cubicBezTo>
                        <a:pt x="6725" y="23672"/>
                        <a:pt x="45106" y="8544"/>
                        <a:pt x="208852" y="0"/>
                      </a:cubicBezTo>
                      <a:close/>
                    </a:path>
                  </a:pathLst>
                </a:custGeom>
                <a:grpFill/>
                <a:ln w="12700" cap="flat" cmpd="sng" algn="ctr">
                  <a:noFill/>
                  <a:prstDash val="solid"/>
                  <a:miter lim="800000"/>
                </a:ln>
                <a:effectLst/>
              </p:spPr>
              <p:txBody>
                <a:bodyPr wrap="square" rtlCol="0" anchor="ctr">
                  <a:noAutofit/>
                </a:bodyPr>
                <a:lstStyle/>
                <a:p>
                  <a:pPr algn="ctr">
                    <a:defRPr/>
                  </a:pPr>
                  <a:endParaRPr lang="en-US" kern="0">
                    <a:solidFill>
                      <a:prstClr val="white"/>
                    </a:solidFill>
                  </a:endParaRPr>
                </a:p>
              </p:txBody>
            </p:sp>
            <p:sp>
              <p:nvSpPr>
                <p:cNvPr id="345" name="Oval 344"/>
                <p:cNvSpPr/>
                <p:nvPr/>
              </p:nvSpPr>
              <p:spPr>
                <a:xfrm>
                  <a:off x="2667630" y="2816375"/>
                  <a:ext cx="642449" cy="638228"/>
                </a:xfrm>
                <a:prstGeom prst="ellipse">
                  <a:avLst/>
                </a:pr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346" name="Oval 345"/>
                <p:cNvSpPr/>
                <p:nvPr/>
              </p:nvSpPr>
              <p:spPr>
                <a:xfrm>
                  <a:off x="3937825" y="2812613"/>
                  <a:ext cx="639769" cy="645265"/>
                </a:xfrm>
                <a:prstGeom prst="ellipse">
                  <a:avLst/>
                </a:pr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347" name="Freeform 346"/>
                <p:cNvSpPr/>
                <p:nvPr/>
              </p:nvSpPr>
              <p:spPr>
                <a:xfrm>
                  <a:off x="4146546" y="3917871"/>
                  <a:ext cx="997506" cy="972919"/>
                </a:xfrm>
                <a:custGeom>
                  <a:avLst/>
                  <a:gdLst>
                    <a:gd name="connsiteX0" fmla="*/ 309256 w 1245735"/>
                    <a:gd name="connsiteY0" fmla="*/ 331202 h 1222174"/>
                    <a:gd name="connsiteX1" fmla="*/ 252381 w 1245735"/>
                    <a:gd name="connsiteY1" fmla="*/ 396182 h 1222174"/>
                    <a:gd name="connsiteX2" fmla="*/ 716360 w 1245735"/>
                    <a:gd name="connsiteY2" fmla="*/ 879106 h 1222174"/>
                    <a:gd name="connsiteX3" fmla="*/ 869125 w 1245735"/>
                    <a:gd name="connsiteY3" fmla="*/ 1041995 h 1222174"/>
                    <a:gd name="connsiteX4" fmla="*/ 1244846 w 1245735"/>
                    <a:gd name="connsiteY4" fmla="*/ 1044377 h 1222174"/>
                    <a:gd name="connsiteX5" fmla="*/ 1244846 w 1245735"/>
                    <a:gd name="connsiteY5" fmla="*/ 957288 h 1222174"/>
                    <a:gd name="connsiteX6" fmla="*/ 906272 w 1245735"/>
                    <a:gd name="connsiteY6" fmla="*/ 957288 h 1222174"/>
                    <a:gd name="connsiteX7" fmla="*/ 775111 w 1245735"/>
                    <a:gd name="connsiteY7" fmla="*/ 816761 h 1222174"/>
                    <a:gd name="connsiteX8" fmla="*/ 309256 w 1245735"/>
                    <a:gd name="connsiteY8" fmla="*/ 331202 h 1222174"/>
                    <a:gd name="connsiteX9" fmla="*/ 0 w 1245735"/>
                    <a:gd name="connsiteY9" fmla="*/ 0 h 1222174"/>
                    <a:gd name="connsiteX10" fmla="*/ 1245735 w 1245735"/>
                    <a:gd name="connsiteY10" fmla="*/ 0 h 1222174"/>
                    <a:gd name="connsiteX11" fmla="*/ 1245735 w 1245735"/>
                    <a:gd name="connsiteY11" fmla="*/ 1222174 h 1222174"/>
                    <a:gd name="connsiteX12" fmla="*/ 904894 w 1245735"/>
                    <a:gd name="connsiteY12" fmla="*/ 1222174 h 1222174"/>
                    <a:gd name="connsiteX13" fmla="*/ 1380 w 1245735"/>
                    <a:gd name="connsiteY13" fmla="*/ 266129 h 1222174"/>
                    <a:gd name="connsiteX0" fmla="*/ 309256 w 1245735"/>
                    <a:gd name="connsiteY0" fmla="*/ 331202 h 1222174"/>
                    <a:gd name="connsiteX1" fmla="*/ 252381 w 1245735"/>
                    <a:gd name="connsiteY1" fmla="*/ 396182 h 1222174"/>
                    <a:gd name="connsiteX2" fmla="*/ 716360 w 1245735"/>
                    <a:gd name="connsiteY2" fmla="*/ 879106 h 1222174"/>
                    <a:gd name="connsiteX3" fmla="*/ 869125 w 1245735"/>
                    <a:gd name="connsiteY3" fmla="*/ 1041995 h 1222174"/>
                    <a:gd name="connsiteX4" fmla="*/ 1244846 w 1245735"/>
                    <a:gd name="connsiteY4" fmla="*/ 1044377 h 1222174"/>
                    <a:gd name="connsiteX5" fmla="*/ 1244846 w 1245735"/>
                    <a:gd name="connsiteY5" fmla="*/ 957288 h 1222174"/>
                    <a:gd name="connsiteX6" fmla="*/ 906272 w 1245735"/>
                    <a:gd name="connsiteY6" fmla="*/ 957288 h 1222174"/>
                    <a:gd name="connsiteX7" fmla="*/ 775111 w 1245735"/>
                    <a:gd name="connsiteY7" fmla="*/ 816761 h 1222174"/>
                    <a:gd name="connsiteX8" fmla="*/ 309256 w 1245735"/>
                    <a:gd name="connsiteY8" fmla="*/ 331202 h 1222174"/>
                    <a:gd name="connsiteX9" fmla="*/ 0 w 1245735"/>
                    <a:gd name="connsiteY9" fmla="*/ 0 h 1222174"/>
                    <a:gd name="connsiteX10" fmla="*/ 1245735 w 1245735"/>
                    <a:gd name="connsiteY10" fmla="*/ 0 h 1222174"/>
                    <a:gd name="connsiteX11" fmla="*/ 1245735 w 1245735"/>
                    <a:gd name="connsiteY11" fmla="*/ 1222174 h 1222174"/>
                    <a:gd name="connsiteX12" fmla="*/ 904894 w 1245735"/>
                    <a:gd name="connsiteY12" fmla="*/ 1222174 h 1222174"/>
                    <a:gd name="connsiteX13" fmla="*/ 1380 w 1245735"/>
                    <a:gd name="connsiteY13" fmla="*/ 266129 h 1222174"/>
                    <a:gd name="connsiteX14" fmla="*/ 0 w 1245735"/>
                    <a:gd name="connsiteY14" fmla="*/ 0 h 1222174"/>
                    <a:gd name="connsiteX0" fmla="*/ 309256 w 1245735"/>
                    <a:gd name="connsiteY0" fmla="*/ 331202 h 1222174"/>
                    <a:gd name="connsiteX1" fmla="*/ 252381 w 1245735"/>
                    <a:gd name="connsiteY1" fmla="*/ 396182 h 1222174"/>
                    <a:gd name="connsiteX2" fmla="*/ 716360 w 1245735"/>
                    <a:gd name="connsiteY2" fmla="*/ 879106 h 1222174"/>
                    <a:gd name="connsiteX3" fmla="*/ 869125 w 1245735"/>
                    <a:gd name="connsiteY3" fmla="*/ 1041995 h 1222174"/>
                    <a:gd name="connsiteX4" fmla="*/ 1244846 w 1245735"/>
                    <a:gd name="connsiteY4" fmla="*/ 1044377 h 1222174"/>
                    <a:gd name="connsiteX5" fmla="*/ 1244846 w 1245735"/>
                    <a:gd name="connsiteY5" fmla="*/ 957288 h 1222174"/>
                    <a:gd name="connsiteX6" fmla="*/ 906272 w 1245735"/>
                    <a:gd name="connsiteY6" fmla="*/ 957288 h 1222174"/>
                    <a:gd name="connsiteX7" fmla="*/ 775111 w 1245735"/>
                    <a:gd name="connsiteY7" fmla="*/ 816761 h 1222174"/>
                    <a:gd name="connsiteX8" fmla="*/ 309256 w 1245735"/>
                    <a:gd name="connsiteY8" fmla="*/ 331202 h 1222174"/>
                    <a:gd name="connsiteX9" fmla="*/ 0 w 1245735"/>
                    <a:gd name="connsiteY9" fmla="*/ 0 h 1222174"/>
                    <a:gd name="connsiteX10" fmla="*/ 1245735 w 1245735"/>
                    <a:gd name="connsiteY10" fmla="*/ 0 h 1222174"/>
                    <a:gd name="connsiteX11" fmla="*/ 1245735 w 1245735"/>
                    <a:gd name="connsiteY11" fmla="*/ 1222174 h 1222174"/>
                    <a:gd name="connsiteX12" fmla="*/ 904894 w 1245735"/>
                    <a:gd name="connsiteY12" fmla="*/ 1222174 h 1222174"/>
                    <a:gd name="connsiteX13" fmla="*/ 1380 w 1245735"/>
                    <a:gd name="connsiteY13" fmla="*/ 266129 h 1222174"/>
                    <a:gd name="connsiteX14" fmla="*/ 0 w 1245735"/>
                    <a:gd name="connsiteY14" fmla="*/ 0 h 1222174"/>
                    <a:gd name="connsiteX0" fmla="*/ 309256 w 1245735"/>
                    <a:gd name="connsiteY0" fmla="*/ 331202 h 1222174"/>
                    <a:gd name="connsiteX1" fmla="*/ 252381 w 1245735"/>
                    <a:gd name="connsiteY1" fmla="*/ 396182 h 1222174"/>
                    <a:gd name="connsiteX2" fmla="*/ 716360 w 1245735"/>
                    <a:gd name="connsiteY2" fmla="*/ 879106 h 1222174"/>
                    <a:gd name="connsiteX3" fmla="*/ 869125 w 1245735"/>
                    <a:gd name="connsiteY3" fmla="*/ 1041995 h 1222174"/>
                    <a:gd name="connsiteX4" fmla="*/ 1244846 w 1245735"/>
                    <a:gd name="connsiteY4" fmla="*/ 1044377 h 1222174"/>
                    <a:gd name="connsiteX5" fmla="*/ 1244846 w 1245735"/>
                    <a:gd name="connsiteY5" fmla="*/ 957288 h 1222174"/>
                    <a:gd name="connsiteX6" fmla="*/ 906272 w 1245735"/>
                    <a:gd name="connsiteY6" fmla="*/ 957288 h 1222174"/>
                    <a:gd name="connsiteX7" fmla="*/ 775111 w 1245735"/>
                    <a:gd name="connsiteY7" fmla="*/ 816761 h 1222174"/>
                    <a:gd name="connsiteX8" fmla="*/ 309256 w 1245735"/>
                    <a:gd name="connsiteY8" fmla="*/ 331202 h 1222174"/>
                    <a:gd name="connsiteX9" fmla="*/ 0 w 1245735"/>
                    <a:gd name="connsiteY9" fmla="*/ 0 h 1222174"/>
                    <a:gd name="connsiteX10" fmla="*/ 1245735 w 1245735"/>
                    <a:gd name="connsiteY10" fmla="*/ 0 h 1222174"/>
                    <a:gd name="connsiteX11" fmla="*/ 1245735 w 1245735"/>
                    <a:gd name="connsiteY11" fmla="*/ 1222174 h 1222174"/>
                    <a:gd name="connsiteX12" fmla="*/ 904894 w 1245735"/>
                    <a:gd name="connsiteY12" fmla="*/ 1215030 h 1222174"/>
                    <a:gd name="connsiteX13" fmla="*/ 1380 w 1245735"/>
                    <a:gd name="connsiteY13" fmla="*/ 266129 h 1222174"/>
                    <a:gd name="connsiteX14" fmla="*/ 0 w 1245735"/>
                    <a:gd name="connsiteY14" fmla="*/ 0 h 1222174"/>
                    <a:gd name="connsiteX0" fmla="*/ 309256 w 1245735"/>
                    <a:gd name="connsiteY0" fmla="*/ 331202 h 1215031"/>
                    <a:gd name="connsiteX1" fmla="*/ 252381 w 1245735"/>
                    <a:gd name="connsiteY1" fmla="*/ 396182 h 1215031"/>
                    <a:gd name="connsiteX2" fmla="*/ 716360 w 1245735"/>
                    <a:gd name="connsiteY2" fmla="*/ 879106 h 1215031"/>
                    <a:gd name="connsiteX3" fmla="*/ 869125 w 1245735"/>
                    <a:gd name="connsiteY3" fmla="*/ 1041995 h 1215031"/>
                    <a:gd name="connsiteX4" fmla="*/ 1244846 w 1245735"/>
                    <a:gd name="connsiteY4" fmla="*/ 1044377 h 1215031"/>
                    <a:gd name="connsiteX5" fmla="*/ 1244846 w 1245735"/>
                    <a:gd name="connsiteY5" fmla="*/ 957288 h 1215031"/>
                    <a:gd name="connsiteX6" fmla="*/ 906272 w 1245735"/>
                    <a:gd name="connsiteY6" fmla="*/ 957288 h 1215031"/>
                    <a:gd name="connsiteX7" fmla="*/ 775111 w 1245735"/>
                    <a:gd name="connsiteY7" fmla="*/ 816761 h 1215031"/>
                    <a:gd name="connsiteX8" fmla="*/ 309256 w 1245735"/>
                    <a:gd name="connsiteY8" fmla="*/ 331202 h 1215031"/>
                    <a:gd name="connsiteX9" fmla="*/ 0 w 1245735"/>
                    <a:gd name="connsiteY9" fmla="*/ 0 h 1215031"/>
                    <a:gd name="connsiteX10" fmla="*/ 1245735 w 1245735"/>
                    <a:gd name="connsiteY10" fmla="*/ 0 h 1215031"/>
                    <a:gd name="connsiteX11" fmla="*/ 1245735 w 1245735"/>
                    <a:gd name="connsiteY11" fmla="*/ 1215031 h 1215031"/>
                    <a:gd name="connsiteX12" fmla="*/ 904894 w 1245735"/>
                    <a:gd name="connsiteY12" fmla="*/ 1215030 h 1215031"/>
                    <a:gd name="connsiteX13" fmla="*/ 1380 w 1245735"/>
                    <a:gd name="connsiteY13" fmla="*/ 266129 h 1215031"/>
                    <a:gd name="connsiteX14" fmla="*/ 0 w 1245735"/>
                    <a:gd name="connsiteY14" fmla="*/ 0 h 12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5735" h="1215031">
                      <a:moveTo>
                        <a:pt x="309256" y="331202"/>
                      </a:moveTo>
                      <a:lnTo>
                        <a:pt x="252381" y="396182"/>
                      </a:lnTo>
                      <a:cubicBezTo>
                        <a:pt x="407153" y="560553"/>
                        <a:pt x="547187" y="708955"/>
                        <a:pt x="716360" y="879106"/>
                      </a:cubicBezTo>
                      <a:cubicBezTo>
                        <a:pt x="769663" y="934196"/>
                        <a:pt x="813441" y="982143"/>
                        <a:pt x="869125" y="1041995"/>
                      </a:cubicBezTo>
                      <a:cubicBezTo>
                        <a:pt x="987221" y="1054696"/>
                        <a:pt x="1119606" y="1043583"/>
                        <a:pt x="1244846" y="1044377"/>
                      </a:cubicBezTo>
                      <a:lnTo>
                        <a:pt x="1244846" y="957288"/>
                      </a:lnTo>
                      <a:cubicBezTo>
                        <a:pt x="1140719" y="955700"/>
                        <a:pt x="1050881" y="958875"/>
                        <a:pt x="906272" y="957288"/>
                      </a:cubicBezTo>
                      <a:cubicBezTo>
                        <a:pt x="859376" y="910445"/>
                        <a:pt x="822007" y="863603"/>
                        <a:pt x="775111" y="816761"/>
                      </a:cubicBezTo>
                      <a:cubicBezTo>
                        <a:pt x="618183" y="647136"/>
                        <a:pt x="458120" y="487398"/>
                        <a:pt x="309256" y="331202"/>
                      </a:cubicBezTo>
                      <a:close/>
                      <a:moveTo>
                        <a:pt x="0" y="0"/>
                      </a:moveTo>
                      <a:lnTo>
                        <a:pt x="1245735" y="0"/>
                      </a:lnTo>
                      <a:lnTo>
                        <a:pt x="1245735" y="1215031"/>
                      </a:lnTo>
                      <a:lnTo>
                        <a:pt x="904894" y="1215030"/>
                      </a:lnTo>
                      <a:lnTo>
                        <a:pt x="1380" y="266129"/>
                      </a:lnTo>
                      <a:lnTo>
                        <a:pt x="0" y="0"/>
                      </a:lnTo>
                      <a:close/>
                    </a:path>
                  </a:pathLst>
                </a:cu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348" name="Freeform 347"/>
                <p:cNvSpPr/>
                <p:nvPr/>
              </p:nvSpPr>
              <p:spPr>
                <a:xfrm>
                  <a:off x="3779581" y="3497137"/>
                  <a:ext cx="967049" cy="2347586"/>
                </a:xfrm>
                <a:custGeom>
                  <a:avLst/>
                  <a:gdLst>
                    <a:gd name="connsiteX0" fmla="*/ 490655 w 1207700"/>
                    <a:gd name="connsiteY0" fmla="*/ 92471 h 2835258"/>
                    <a:gd name="connsiteX1" fmla="*/ 614504 w 1207700"/>
                    <a:gd name="connsiteY1" fmla="*/ 252834 h 2835258"/>
                    <a:gd name="connsiteX2" fmla="*/ 694701 w 1207700"/>
                    <a:gd name="connsiteY2" fmla="*/ 102054 h 2835258"/>
                    <a:gd name="connsiteX3" fmla="*/ 512796 w 1207700"/>
                    <a:gd name="connsiteY3" fmla="*/ 99412 h 2835258"/>
                    <a:gd name="connsiteX4" fmla="*/ 490655 w 1207700"/>
                    <a:gd name="connsiteY4" fmla="*/ 92471 h 2835258"/>
                    <a:gd name="connsiteX5" fmla="*/ 235789 w 1207700"/>
                    <a:gd name="connsiteY5" fmla="*/ 0 h 2835258"/>
                    <a:gd name="connsiteX6" fmla="*/ 971910 w 1207700"/>
                    <a:gd name="connsiteY6" fmla="*/ 1 h 2835258"/>
                    <a:gd name="connsiteX7" fmla="*/ 1190446 w 1207700"/>
                    <a:gd name="connsiteY7" fmla="*/ 195534 h 2835258"/>
                    <a:gd name="connsiteX8" fmla="*/ 1207700 w 1207700"/>
                    <a:gd name="connsiteY8" fmla="*/ 391067 h 2835258"/>
                    <a:gd name="connsiteX9" fmla="*/ 683473 w 1207700"/>
                    <a:gd name="connsiteY9" fmla="*/ 384934 h 2835258"/>
                    <a:gd name="connsiteX10" fmla="*/ 680842 w 1207700"/>
                    <a:gd name="connsiteY10" fmla="*/ 358980 h 2835258"/>
                    <a:gd name="connsiteX11" fmla="*/ 671789 w 1207700"/>
                    <a:gd name="connsiteY11" fmla="*/ 270947 h 2835258"/>
                    <a:gd name="connsiteX12" fmla="*/ 533358 w 1207700"/>
                    <a:gd name="connsiteY12" fmla="*/ 259834 h 2835258"/>
                    <a:gd name="connsiteX13" fmla="*/ 523549 w 1207700"/>
                    <a:gd name="connsiteY13" fmla="*/ 379207 h 2835258"/>
                    <a:gd name="connsiteX14" fmla="*/ 523256 w 1207700"/>
                    <a:gd name="connsiteY14" fmla="*/ 383059 h 2835258"/>
                    <a:gd name="connsiteX15" fmla="*/ 309677 w 1207700"/>
                    <a:gd name="connsiteY15" fmla="*/ 380560 h 2835258"/>
                    <a:gd name="connsiteX16" fmla="*/ 310551 w 1207700"/>
                    <a:gd name="connsiteY16" fmla="*/ 856892 h 2835258"/>
                    <a:gd name="connsiteX17" fmla="*/ 569344 w 1207700"/>
                    <a:gd name="connsiteY17" fmla="*/ 1127186 h 2835258"/>
                    <a:gd name="connsiteX18" fmla="*/ 563593 w 1207700"/>
                    <a:gd name="connsiteY18" fmla="*/ 1276711 h 2835258"/>
                    <a:gd name="connsiteX19" fmla="*/ 525431 w 1207700"/>
                    <a:gd name="connsiteY19" fmla="*/ 1277171 h 2835258"/>
                    <a:gd name="connsiteX20" fmla="*/ 540625 w 1207700"/>
                    <a:gd name="connsiteY20" fmla="*/ 1289993 h 2835258"/>
                    <a:gd name="connsiteX21" fmla="*/ 543379 w 1207700"/>
                    <a:gd name="connsiteY21" fmla="*/ 2787408 h 2835258"/>
                    <a:gd name="connsiteX22" fmla="*/ 495529 w 1207700"/>
                    <a:gd name="connsiteY22" fmla="*/ 2835258 h 2835258"/>
                    <a:gd name="connsiteX23" fmla="*/ 304133 w 1207700"/>
                    <a:gd name="connsiteY23" fmla="*/ 2835258 h 2835258"/>
                    <a:gd name="connsiteX24" fmla="*/ 256283 w 1207700"/>
                    <a:gd name="connsiteY24" fmla="*/ 2787408 h 2835258"/>
                    <a:gd name="connsiteX25" fmla="*/ 256283 w 1207700"/>
                    <a:gd name="connsiteY25" fmla="*/ 1289993 h 2835258"/>
                    <a:gd name="connsiteX26" fmla="*/ 266277 w 1207700"/>
                    <a:gd name="connsiteY26" fmla="*/ 1280293 h 2835258"/>
                    <a:gd name="connsiteX27" fmla="*/ 3649 w 1207700"/>
                    <a:gd name="connsiteY27" fmla="*/ 1283457 h 2835258"/>
                    <a:gd name="connsiteX28" fmla="*/ 0 w 1207700"/>
                    <a:gd name="connsiteY28" fmla="*/ 212785 h 2835258"/>
                    <a:gd name="connsiteX29" fmla="*/ 235789 w 1207700"/>
                    <a:gd name="connsiteY29" fmla="*/ 0 h 2835258"/>
                    <a:gd name="connsiteX0" fmla="*/ 490655 w 1207700"/>
                    <a:gd name="connsiteY0" fmla="*/ 92471 h 2835258"/>
                    <a:gd name="connsiteX1" fmla="*/ 614504 w 1207700"/>
                    <a:gd name="connsiteY1" fmla="*/ 252834 h 2835258"/>
                    <a:gd name="connsiteX2" fmla="*/ 694701 w 1207700"/>
                    <a:gd name="connsiteY2" fmla="*/ 102054 h 2835258"/>
                    <a:gd name="connsiteX3" fmla="*/ 512796 w 1207700"/>
                    <a:gd name="connsiteY3" fmla="*/ 99412 h 2835258"/>
                    <a:gd name="connsiteX4" fmla="*/ 490655 w 1207700"/>
                    <a:gd name="connsiteY4" fmla="*/ 92471 h 2835258"/>
                    <a:gd name="connsiteX5" fmla="*/ 235789 w 1207700"/>
                    <a:gd name="connsiteY5" fmla="*/ 0 h 2835258"/>
                    <a:gd name="connsiteX6" fmla="*/ 971910 w 1207700"/>
                    <a:gd name="connsiteY6" fmla="*/ 1 h 2835258"/>
                    <a:gd name="connsiteX7" fmla="*/ 1190446 w 1207700"/>
                    <a:gd name="connsiteY7" fmla="*/ 195534 h 2835258"/>
                    <a:gd name="connsiteX8" fmla="*/ 1207700 w 1207700"/>
                    <a:gd name="connsiteY8" fmla="*/ 391067 h 2835258"/>
                    <a:gd name="connsiteX9" fmla="*/ 683473 w 1207700"/>
                    <a:gd name="connsiteY9" fmla="*/ 384934 h 2835258"/>
                    <a:gd name="connsiteX10" fmla="*/ 680842 w 1207700"/>
                    <a:gd name="connsiteY10" fmla="*/ 358980 h 2835258"/>
                    <a:gd name="connsiteX11" fmla="*/ 671789 w 1207700"/>
                    <a:gd name="connsiteY11" fmla="*/ 270947 h 2835258"/>
                    <a:gd name="connsiteX12" fmla="*/ 533358 w 1207700"/>
                    <a:gd name="connsiteY12" fmla="*/ 259834 h 2835258"/>
                    <a:gd name="connsiteX13" fmla="*/ 523549 w 1207700"/>
                    <a:gd name="connsiteY13" fmla="*/ 379207 h 2835258"/>
                    <a:gd name="connsiteX14" fmla="*/ 523256 w 1207700"/>
                    <a:gd name="connsiteY14" fmla="*/ 383059 h 2835258"/>
                    <a:gd name="connsiteX15" fmla="*/ 309677 w 1207700"/>
                    <a:gd name="connsiteY15" fmla="*/ 380560 h 2835258"/>
                    <a:gd name="connsiteX16" fmla="*/ 310551 w 1207700"/>
                    <a:gd name="connsiteY16" fmla="*/ 856892 h 2835258"/>
                    <a:gd name="connsiteX17" fmla="*/ 569344 w 1207700"/>
                    <a:gd name="connsiteY17" fmla="*/ 1127186 h 2835258"/>
                    <a:gd name="connsiteX18" fmla="*/ 563593 w 1207700"/>
                    <a:gd name="connsiteY18" fmla="*/ 1276711 h 2835258"/>
                    <a:gd name="connsiteX19" fmla="*/ 525431 w 1207700"/>
                    <a:gd name="connsiteY19" fmla="*/ 1277171 h 2835258"/>
                    <a:gd name="connsiteX20" fmla="*/ 543379 w 1207700"/>
                    <a:gd name="connsiteY20" fmla="*/ 2787408 h 2835258"/>
                    <a:gd name="connsiteX21" fmla="*/ 495529 w 1207700"/>
                    <a:gd name="connsiteY21" fmla="*/ 2835258 h 2835258"/>
                    <a:gd name="connsiteX22" fmla="*/ 304133 w 1207700"/>
                    <a:gd name="connsiteY22" fmla="*/ 2835258 h 2835258"/>
                    <a:gd name="connsiteX23" fmla="*/ 256283 w 1207700"/>
                    <a:gd name="connsiteY23" fmla="*/ 2787408 h 2835258"/>
                    <a:gd name="connsiteX24" fmla="*/ 256283 w 1207700"/>
                    <a:gd name="connsiteY24" fmla="*/ 1289993 h 2835258"/>
                    <a:gd name="connsiteX25" fmla="*/ 266277 w 1207700"/>
                    <a:gd name="connsiteY25" fmla="*/ 1280293 h 2835258"/>
                    <a:gd name="connsiteX26" fmla="*/ 3649 w 1207700"/>
                    <a:gd name="connsiteY26" fmla="*/ 1283457 h 2835258"/>
                    <a:gd name="connsiteX27" fmla="*/ 0 w 1207700"/>
                    <a:gd name="connsiteY27" fmla="*/ 212785 h 2835258"/>
                    <a:gd name="connsiteX28" fmla="*/ 235789 w 1207700"/>
                    <a:gd name="connsiteY28" fmla="*/ 0 h 2835258"/>
                    <a:gd name="connsiteX0" fmla="*/ 490655 w 1207700"/>
                    <a:gd name="connsiteY0" fmla="*/ 92471 h 2835258"/>
                    <a:gd name="connsiteX1" fmla="*/ 614504 w 1207700"/>
                    <a:gd name="connsiteY1" fmla="*/ 252834 h 2835258"/>
                    <a:gd name="connsiteX2" fmla="*/ 694701 w 1207700"/>
                    <a:gd name="connsiteY2" fmla="*/ 102054 h 2835258"/>
                    <a:gd name="connsiteX3" fmla="*/ 512796 w 1207700"/>
                    <a:gd name="connsiteY3" fmla="*/ 99412 h 2835258"/>
                    <a:gd name="connsiteX4" fmla="*/ 490655 w 1207700"/>
                    <a:gd name="connsiteY4" fmla="*/ 92471 h 2835258"/>
                    <a:gd name="connsiteX5" fmla="*/ 235789 w 1207700"/>
                    <a:gd name="connsiteY5" fmla="*/ 0 h 2835258"/>
                    <a:gd name="connsiteX6" fmla="*/ 971910 w 1207700"/>
                    <a:gd name="connsiteY6" fmla="*/ 1 h 2835258"/>
                    <a:gd name="connsiteX7" fmla="*/ 1190446 w 1207700"/>
                    <a:gd name="connsiteY7" fmla="*/ 195534 h 2835258"/>
                    <a:gd name="connsiteX8" fmla="*/ 1207700 w 1207700"/>
                    <a:gd name="connsiteY8" fmla="*/ 391067 h 2835258"/>
                    <a:gd name="connsiteX9" fmla="*/ 683473 w 1207700"/>
                    <a:gd name="connsiteY9" fmla="*/ 384934 h 2835258"/>
                    <a:gd name="connsiteX10" fmla="*/ 680842 w 1207700"/>
                    <a:gd name="connsiteY10" fmla="*/ 358980 h 2835258"/>
                    <a:gd name="connsiteX11" fmla="*/ 671789 w 1207700"/>
                    <a:gd name="connsiteY11" fmla="*/ 270947 h 2835258"/>
                    <a:gd name="connsiteX12" fmla="*/ 533358 w 1207700"/>
                    <a:gd name="connsiteY12" fmla="*/ 259834 h 2835258"/>
                    <a:gd name="connsiteX13" fmla="*/ 523549 w 1207700"/>
                    <a:gd name="connsiteY13" fmla="*/ 379207 h 2835258"/>
                    <a:gd name="connsiteX14" fmla="*/ 523256 w 1207700"/>
                    <a:gd name="connsiteY14" fmla="*/ 383059 h 2835258"/>
                    <a:gd name="connsiteX15" fmla="*/ 309677 w 1207700"/>
                    <a:gd name="connsiteY15" fmla="*/ 380560 h 2835258"/>
                    <a:gd name="connsiteX16" fmla="*/ 310551 w 1207700"/>
                    <a:gd name="connsiteY16" fmla="*/ 856892 h 2835258"/>
                    <a:gd name="connsiteX17" fmla="*/ 569344 w 1207700"/>
                    <a:gd name="connsiteY17" fmla="*/ 1127186 h 2835258"/>
                    <a:gd name="connsiteX18" fmla="*/ 563593 w 1207700"/>
                    <a:gd name="connsiteY18" fmla="*/ 1276711 h 2835258"/>
                    <a:gd name="connsiteX19" fmla="*/ 543379 w 1207700"/>
                    <a:gd name="connsiteY19" fmla="*/ 2787408 h 2835258"/>
                    <a:gd name="connsiteX20" fmla="*/ 495529 w 1207700"/>
                    <a:gd name="connsiteY20" fmla="*/ 2835258 h 2835258"/>
                    <a:gd name="connsiteX21" fmla="*/ 304133 w 1207700"/>
                    <a:gd name="connsiteY21" fmla="*/ 2835258 h 2835258"/>
                    <a:gd name="connsiteX22" fmla="*/ 256283 w 1207700"/>
                    <a:gd name="connsiteY22" fmla="*/ 2787408 h 2835258"/>
                    <a:gd name="connsiteX23" fmla="*/ 256283 w 1207700"/>
                    <a:gd name="connsiteY23" fmla="*/ 1289993 h 2835258"/>
                    <a:gd name="connsiteX24" fmla="*/ 266277 w 1207700"/>
                    <a:gd name="connsiteY24" fmla="*/ 1280293 h 2835258"/>
                    <a:gd name="connsiteX25" fmla="*/ 3649 w 1207700"/>
                    <a:gd name="connsiteY25" fmla="*/ 1283457 h 2835258"/>
                    <a:gd name="connsiteX26" fmla="*/ 0 w 1207700"/>
                    <a:gd name="connsiteY26" fmla="*/ 212785 h 2835258"/>
                    <a:gd name="connsiteX27" fmla="*/ 235789 w 1207700"/>
                    <a:gd name="connsiteY27" fmla="*/ 0 h 2835258"/>
                    <a:gd name="connsiteX0" fmla="*/ 490655 w 1207700"/>
                    <a:gd name="connsiteY0" fmla="*/ 92471 h 2916714"/>
                    <a:gd name="connsiteX1" fmla="*/ 614504 w 1207700"/>
                    <a:gd name="connsiteY1" fmla="*/ 252834 h 2916714"/>
                    <a:gd name="connsiteX2" fmla="*/ 694701 w 1207700"/>
                    <a:gd name="connsiteY2" fmla="*/ 102054 h 2916714"/>
                    <a:gd name="connsiteX3" fmla="*/ 512796 w 1207700"/>
                    <a:gd name="connsiteY3" fmla="*/ 99412 h 2916714"/>
                    <a:gd name="connsiteX4" fmla="*/ 490655 w 1207700"/>
                    <a:gd name="connsiteY4" fmla="*/ 92471 h 2916714"/>
                    <a:gd name="connsiteX5" fmla="*/ 235789 w 1207700"/>
                    <a:gd name="connsiteY5" fmla="*/ 0 h 2916714"/>
                    <a:gd name="connsiteX6" fmla="*/ 971910 w 1207700"/>
                    <a:gd name="connsiteY6" fmla="*/ 1 h 2916714"/>
                    <a:gd name="connsiteX7" fmla="*/ 1190446 w 1207700"/>
                    <a:gd name="connsiteY7" fmla="*/ 195534 h 2916714"/>
                    <a:gd name="connsiteX8" fmla="*/ 1207700 w 1207700"/>
                    <a:gd name="connsiteY8" fmla="*/ 391067 h 2916714"/>
                    <a:gd name="connsiteX9" fmla="*/ 683473 w 1207700"/>
                    <a:gd name="connsiteY9" fmla="*/ 384934 h 2916714"/>
                    <a:gd name="connsiteX10" fmla="*/ 680842 w 1207700"/>
                    <a:gd name="connsiteY10" fmla="*/ 358980 h 2916714"/>
                    <a:gd name="connsiteX11" fmla="*/ 671789 w 1207700"/>
                    <a:gd name="connsiteY11" fmla="*/ 270947 h 2916714"/>
                    <a:gd name="connsiteX12" fmla="*/ 533358 w 1207700"/>
                    <a:gd name="connsiteY12" fmla="*/ 259834 h 2916714"/>
                    <a:gd name="connsiteX13" fmla="*/ 523549 w 1207700"/>
                    <a:gd name="connsiteY13" fmla="*/ 379207 h 2916714"/>
                    <a:gd name="connsiteX14" fmla="*/ 523256 w 1207700"/>
                    <a:gd name="connsiteY14" fmla="*/ 383059 h 2916714"/>
                    <a:gd name="connsiteX15" fmla="*/ 309677 w 1207700"/>
                    <a:gd name="connsiteY15" fmla="*/ 380560 h 2916714"/>
                    <a:gd name="connsiteX16" fmla="*/ 310551 w 1207700"/>
                    <a:gd name="connsiteY16" fmla="*/ 856892 h 2916714"/>
                    <a:gd name="connsiteX17" fmla="*/ 569344 w 1207700"/>
                    <a:gd name="connsiteY17" fmla="*/ 1127186 h 2916714"/>
                    <a:gd name="connsiteX18" fmla="*/ 563593 w 1207700"/>
                    <a:gd name="connsiteY18" fmla="*/ 1276711 h 2916714"/>
                    <a:gd name="connsiteX19" fmla="*/ 543379 w 1207700"/>
                    <a:gd name="connsiteY19" fmla="*/ 2787408 h 2916714"/>
                    <a:gd name="connsiteX20" fmla="*/ 304133 w 1207700"/>
                    <a:gd name="connsiteY20" fmla="*/ 2835258 h 2916714"/>
                    <a:gd name="connsiteX21" fmla="*/ 256283 w 1207700"/>
                    <a:gd name="connsiteY21" fmla="*/ 2787408 h 2916714"/>
                    <a:gd name="connsiteX22" fmla="*/ 256283 w 1207700"/>
                    <a:gd name="connsiteY22" fmla="*/ 1289993 h 2916714"/>
                    <a:gd name="connsiteX23" fmla="*/ 266277 w 1207700"/>
                    <a:gd name="connsiteY23" fmla="*/ 1280293 h 2916714"/>
                    <a:gd name="connsiteX24" fmla="*/ 3649 w 1207700"/>
                    <a:gd name="connsiteY24" fmla="*/ 1283457 h 2916714"/>
                    <a:gd name="connsiteX25" fmla="*/ 0 w 1207700"/>
                    <a:gd name="connsiteY25" fmla="*/ 212785 h 2916714"/>
                    <a:gd name="connsiteX26" fmla="*/ 235789 w 1207700"/>
                    <a:gd name="connsiteY26" fmla="*/ 0 h 2916714"/>
                    <a:gd name="connsiteX0" fmla="*/ 490655 w 1207700"/>
                    <a:gd name="connsiteY0" fmla="*/ 92471 h 2975413"/>
                    <a:gd name="connsiteX1" fmla="*/ 614504 w 1207700"/>
                    <a:gd name="connsiteY1" fmla="*/ 252834 h 2975413"/>
                    <a:gd name="connsiteX2" fmla="*/ 694701 w 1207700"/>
                    <a:gd name="connsiteY2" fmla="*/ 102054 h 2975413"/>
                    <a:gd name="connsiteX3" fmla="*/ 512796 w 1207700"/>
                    <a:gd name="connsiteY3" fmla="*/ 99412 h 2975413"/>
                    <a:gd name="connsiteX4" fmla="*/ 490655 w 1207700"/>
                    <a:gd name="connsiteY4" fmla="*/ 92471 h 2975413"/>
                    <a:gd name="connsiteX5" fmla="*/ 235789 w 1207700"/>
                    <a:gd name="connsiteY5" fmla="*/ 0 h 2975413"/>
                    <a:gd name="connsiteX6" fmla="*/ 971910 w 1207700"/>
                    <a:gd name="connsiteY6" fmla="*/ 1 h 2975413"/>
                    <a:gd name="connsiteX7" fmla="*/ 1190446 w 1207700"/>
                    <a:gd name="connsiteY7" fmla="*/ 195534 h 2975413"/>
                    <a:gd name="connsiteX8" fmla="*/ 1207700 w 1207700"/>
                    <a:gd name="connsiteY8" fmla="*/ 391067 h 2975413"/>
                    <a:gd name="connsiteX9" fmla="*/ 683473 w 1207700"/>
                    <a:gd name="connsiteY9" fmla="*/ 384934 h 2975413"/>
                    <a:gd name="connsiteX10" fmla="*/ 680842 w 1207700"/>
                    <a:gd name="connsiteY10" fmla="*/ 358980 h 2975413"/>
                    <a:gd name="connsiteX11" fmla="*/ 671789 w 1207700"/>
                    <a:gd name="connsiteY11" fmla="*/ 270947 h 2975413"/>
                    <a:gd name="connsiteX12" fmla="*/ 533358 w 1207700"/>
                    <a:gd name="connsiteY12" fmla="*/ 259834 h 2975413"/>
                    <a:gd name="connsiteX13" fmla="*/ 523549 w 1207700"/>
                    <a:gd name="connsiteY13" fmla="*/ 379207 h 2975413"/>
                    <a:gd name="connsiteX14" fmla="*/ 523256 w 1207700"/>
                    <a:gd name="connsiteY14" fmla="*/ 383059 h 2975413"/>
                    <a:gd name="connsiteX15" fmla="*/ 309677 w 1207700"/>
                    <a:gd name="connsiteY15" fmla="*/ 380560 h 2975413"/>
                    <a:gd name="connsiteX16" fmla="*/ 310551 w 1207700"/>
                    <a:gd name="connsiteY16" fmla="*/ 856892 h 2975413"/>
                    <a:gd name="connsiteX17" fmla="*/ 569344 w 1207700"/>
                    <a:gd name="connsiteY17" fmla="*/ 1127186 h 2975413"/>
                    <a:gd name="connsiteX18" fmla="*/ 563593 w 1207700"/>
                    <a:gd name="connsiteY18" fmla="*/ 1276711 h 2975413"/>
                    <a:gd name="connsiteX19" fmla="*/ 543379 w 1207700"/>
                    <a:gd name="connsiteY19" fmla="*/ 2787408 h 2975413"/>
                    <a:gd name="connsiteX20" fmla="*/ 256283 w 1207700"/>
                    <a:gd name="connsiteY20" fmla="*/ 2787408 h 2975413"/>
                    <a:gd name="connsiteX21" fmla="*/ 256283 w 1207700"/>
                    <a:gd name="connsiteY21" fmla="*/ 1289993 h 2975413"/>
                    <a:gd name="connsiteX22" fmla="*/ 266277 w 1207700"/>
                    <a:gd name="connsiteY22" fmla="*/ 1280293 h 2975413"/>
                    <a:gd name="connsiteX23" fmla="*/ 3649 w 1207700"/>
                    <a:gd name="connsiteY23" fmla="*/ 1283457 h 2975413"/>
                    <a:gd name="connsiteX24" fmla="*/ 0 w 1207700"/>
                    <a:gd name="connsiteY24" fmla="*/ 212785 h 2975413"/>
                    <a:gd name="connsiteX25" fmla="*/ 235789 w 1207700"/>
                    <a:gd name="connsiteY25" fmla="*/ 0 h 2975413"/>
                    <a:gd name="connsiteX0" fmla="*/ 490655 w 1207700"/>
                    <a:gd name="connsiteY0" fmla="*/ 92471 h 2981867"/>
                    <a:gd name="connsiteX1" fmla="*/ 614504 w 1207700"/>
                    <a:gd name="connsiteY1" fmla="*/ 252834 h 2981867"/>
                    <a:gd name="connsiteX2" fmla="*/ 694701 w 1207700"/>
                    <a:gd name="connsiteY2" fmla="*/ 102054 h 2981867"/>
                    <a:gd name="connsiteX3" fmla="*/ 512796 w 1207700"/>
                    <a:gd name="connsiteY3" fmla="*/ 99412 h 2981867"/>
                    <a:gd name="connsiteX4" fmla="*/ 490655 w 1207700"/>
                    <a:gd name="connsiteY4" fmla="*/ 92471 h 2981867"/>
                    <a:gd name="connsiteX5" fmla="*/ 235789 w 1207700"/>
                    <a:gd name="connsiteY5" fmla="*/ 0 h 2981867"/>
                    <a:gd name="connsiteX6" fmla="*/ 971910 w 1207700"/>
                    <a:gd name="connsiteY6" fmla="*/ 1 h 2981867"/>
                    <a:gd name="connsiteX7" fmla="*/ 1190446 w 1207700"/>
                    <a:gd name="connsiteY7" fmla="*/ 195534 h 2981867"/>
                    <a:gd name="connsiteX8" fmla="*/ 1207700 w 1207700"/>
                    <a:gd name="connsiteY8" fmla="*/ 391067 h 2981867"/>
                    <a:gd name="connsiteX9" fmla="*/ 683473 w 1207700"/>
                    <a:gd name="connsiteY9" fmla="*/ 384934 h 2981867"/>
                    <a:gd name="connsiteX10" fmla="*/ 680842 w 1207700"/>
                    <a:gd name="connsiteY10" fmla="*/ 358980 h 2981867"/>
                    <a:gd name="connsiteX11" fmla="*/ 671789 w 1207700"/>
                    <a:gd name="connsiteY11" fmla="*/ 270947 h 2981867"/>
                    <a:gd name="connsiteX12" fmla="*/ 533358 w 1207700"/>
                    <a:gd name="connsiteY12" fmla="*/ 259834 h 2981867"/>
                    <a:gd name="connsiteX13" fmla="*/ 523549 w 1207700"/>
                    <a:gd name="connsiteY13" fmla="*/ 379207 h 2981867"/>
                    <a:gd name="connsiteX14" fmla="*/ 523256 w 1207700"/>
                    <a:gd name="connsiteY14" fmla="*/ 383059 h 2981867"/>
                    <a:gd name="connsiteX15" fmla="*/ 309677 w 1207700"/>
                    <a:gd name="connsiteY15" fmla="*/ 380560 h 2981867"/>
                    <a:gd name="connsiteX16" fmla="*/ 310551 w 1207700"/>
                    <a:gd name="connsiteY16" fmla="*/ 856892 h 2981867"/>
                    <a:gd name="connsiteX17" fmla="*/ 569344 w 1207700"/>
                    <a:gd name="connsiteY17" fmla="*/ 1127186 h 2981867"/>
                    <a:gd name="connsiteX18" fmla="*/ 563593 w 1207700"/>
                    <a:gd name="connsiteY18" fmla="*/ 1276711 h 2981867"/>
                    <a:gd name="connsiteX19" fmla="*/ 568640 w 1207700"/>
                    <a:gd name="connsiteY19" fmla="*/ 2800037 h 2981867"/>
                    <a:gd name="connsiteX20" fmla="*/ 256283 w 1207700"/>
                    <a:gd name="connsiteY20" fmla="*/ 2787408 h 2981867"/>
                    <a:gd name="connsiteX21" fmla="*/ 256283 w 1207700"/>
                    <a:gd name="connsiteY21" fmla="*/ 1289993 h 2981867"/>
                    <a:gd name="connsiteX22" fmla="*/ 266277 w 1207700"/>
                    <a:gd name="connsiteY22" fmla="*/ 1280293 h 2981867"/>
                    <a:gd name="connsiteX23" fmla="*/ 3649 w 1207700"/>
                    <a:gd name="connsiteY23" fmla="*/ 1283457 h 2981867"/>
                    <a:gd name="connsiteX24" fmla="*/ 0 w 1207700"/>
                    <a:gd name="connsiteY24" fmla="*/ 212785 h 2981867"/>
                    <a:gd name="connsiteX25" fmla="*/ 235789 w 1207700"/>
                    <a:gd name="connsiteY25" fmla="*/ 0 h 2981867"/>
                    <a:gd name="connsiteX0" fmla="*/ 490655 w 1207700"/>
                    <a:gd name="connsiteY0" fmla="*/ 92471 h 2945082"/>
                    <a:gd name="connsiteX1" fmla="*/ 614504 w 1207700"/>
                    <a:gd name="connsiteY1" fmla="*/ 252834 h 2945082"/>
                    <a:gd name="connsiteX2" fmla="*/ 694701 w 1207700"/>
                    <a:gd name="connsiteY2" fmla="*/ 102054 h 2945082"/>
                    <a:gd name="connsiteX3" fmla="*/ 512796 w 1207700"/>
                    <a:gd name="connsiteY3" fmla="*/ 99412 h 2945082"/>
                    <a:gd name="connsiteX4" fmla="*/ 490655 w 1207700"/>
                    <a:gd name="connsiteY4" fmla="*/ 92471 h 2945082"/>
                    <a:gd name="connsiteX5" fmla="*/ 235789 w 1207700"/>
                    <a:gd name="connsiteY5" fmla="*/ 0 h 2945082"/>
                    <a:gd name="connsiteX6" fmla="*/ 971910 w 1207700"/>
                    <a:gd name="connsiteY6" fmla="*/ 1 h 2945082"/>
                    <a:gd name="connsiteX7" fmla="*/ 1190446 w 1207700"/>
                    <a:gd name="connsiteY7" fmla="*/ 195534 h 2945082"/>
                    <a:gd name="connsiteX8" fmla="*/ 1207700 w 1207700"/>
                    <a:gd name="connsiteY8" fmla="*/ 391067 h 2945082"/>
                    <a:gd name="connsiteX9" fmla="*/ 683473 w 1207700"/>
                    <a:gd name="connsiteY9" fmla="*/ 384934 h 2945082"/>
                    <a:gd name="connsiteX10" fmla="*/ 680842 w 1207700"/>
                    <a:gd name="connsiteY10" fmla="*/ 358980 h 2945082"/>
                    <a:gd name="connsiteX11" fmla="*/ 671789 w 1207700"/>
                    <a:gd name="connsiteY11" fmla="*/ 270947 h 2945082"/>
                    <a:gd name="connsiteX12" fmla="*/ 533358 w 1207700"/>
                    <a:gd name="connsiteY12" fmla="*/ 259834 h 2945082"/>
                    <a:gd name="connsiteX13" fmla="*/ 523549 w 1207700"/>
                    <a:gd name="connsiteY13" fmla="*/ 379207 h 2945082"/>
                    <a:gd name="connsiteX14" fmla="*/ 523256 w 1207700"/>
                    <a:gd name="connsiteY14" fmla="*/ 383059 h 2945082"/>
                    <a:gd name="connsiteX15" fmla="*/ 309677 w 1207700"/>
                    <a:gd name="connsiteY15" fmla="*/ 380560 h 2945082"/>
                    <a:gd name="connsiteX16" fmla="*/ 310551 w 1207700"/>
                    <a:gd name="connsiteY16" fmla="*/ 856892 h 2945082"/>
                    <a:gd name="connsiteX17" fmla="*/ 569344 w 1207700"/>
                    <a:gd name="connsiteY17" fmla="*/ 1127186 h 2945082"/>
                    <a:gd name="connsiteX18" fmla="*/ 563593 w 1207700"/>
                    <a:gd name="connsiteY18" fmla="*/ 1276711 h 2945082"/>
                    <a:gd name="connsiteX19" fmla="*/ 568640 w 1207700"/>
                    <a:gd name="connsiteY19" fmla="*/ 2800037 h 2945082"/>
                    <a:gd name="connsiteX20" fmla="*/ 256283 w 1207700"/>
                    <a:gd name="connsiteY20" fmla="*/ 2787408 h 2945082"/>
                    <a:gd name="connsiteX21" fmla="*/ 256283 w 1207700"/>
                    <a:gd name="connsiteY21" fmla="*/ 1289993 h 2945082"/>
                    <a:gd name="connsiteX22" fmla="*/ 266277 w 1207700"/>
                    <a:gd name="connsiteY22" fmla="*/ 1280293 h 2945082"/>
                    <a:gd name="connsiteX23" fmla="*/ 3649 w 1207700"/>
                    <a:gd name="connsiteY23" fmla="*/ 1283457 h 2945082"/>
                    <a:gd name="connsiteX24" fmla="*/ 0 w 1207700"/>
                    <a:gd name="connsiteY24" fmla="*/ 212785 h 2945082"/>
                    <a:gd name="connsiteX25" fmla="*/ 235789 w 1207700"/>
                    <a:gd name="connsiteY25" fmla="*/ 0 h 2945082"/>
                    <a:gd name="connsiteX0" fmla="*/ 490655 w 1207700"/>
                    <a:gd name="connsiteY0" fmla="*/ 92471 h 2920193"/>
                    <a:gd name="connsiteX1" fmla="*/ 614504 w 1207700"/>
                    <a:gd name="connsiteY1" fmla="*/ 252834 h 2920193"/>
                    <a:gd name="connsiteX2" fmla="*/ 694701 w 1207700"/>
                    <a:gd name="connsiteY2" fmla="*/ 102054 h 2920193"/>
                    <a:gd name="connsiteX3" fmla="*/ 512796 w 1207700"/>
                    <a:gd name="connsiteY3" fmla="*/ 99412 h 2920193"/>
                    <a:gd name="connsiteX4" fmla="*/ 490655 w 1207700"/>
                    <a:gd name="connsiteY4" fmla="*/ 92471 h 2920193"/>
                    <a:gd name="connsiteX5" fmla="*/ 235789 w 1207700"/>
                    <a:gd name="connsiteY5" fmla="*/ 0 h 2920193"/>
                    <a:gd name="connsiteX6" fmla="*/ 971910 w 1207700"/>
                    <a:gd name="connsiteY6" fmla="*/ 1 h 2920193"/>
                    <a:gd name="connsiteX7" fmla="*/ 1190446 w 1207700"/>
                    <a:gd name="connsiteY7" fmla="*/ 195534 h 2920193"/>
                    <a:gd name="connsiteX8" fmla="*/ 1207700 w 1207700"/>
                    <a:gd name="connsiteY8" fmla="*/ 391067 h 2920193"/>
                    <a:gd name="connsiteX9" fmla="*/ 683473 w 1207700"/>
                    <a:gd name="connsiteY9" fmla="*/ 384934 h 2920193"/>
                    <a:gd name="connsiteX10" fmla="*/ 680842 w 1207700"/>
                    <a:gd name="connsiteY10" fmla="*/ 358980 h 2920193"/>
                    <a:gd name="connsiteX11" fmla="*/ 671789 w 1207700"/>
                    <a:gd name="connsiteY11" fmla="*/ 270947 h 2920193"/>
                    <a:gd name="connsiteX12" fmla="*/ 533358 w 1207700"/>
                    <a:gd name="connsiteY12" fmla="*/ 259834 h 2920193"/>
                    <a:gd name="connsiteX13" fmla="*/ 523549 w 1207700"/>
                    <a:gd name="connsiteY13" fmla="*/ 379207 h 2920193"/>
                    <a:gd name="connsiteX14" fmla="*/ 523256 w 1207700"/>
                    <a:gd name="connsiteY14" fmla="*/ 383059 h 2920193"/>
                    <a:gd name="connsiteX15" fmla="*/ 309677 w 1207700"/>
                    <a:gd name="connsiteY15" fmla="*/ 380560 h 2920193"/>
                    <a:gd name="connsiteX16" fmla="*/ 310551 w 1207700"/>
                    <a:gd name="connsiteY16" fmla="*/ 856892 h 2920193"/>
                    <a:gd name="connsiteX17" fmla="*/ 569344 w 1207700"/>
                    <a:gd name="connsiteY17" fmla="*/ 1127186 h 2920193"/>
                    <a:gd name="connsiteX18" fmla="*/ 563593 w 1207700"/>
                    <a:gd name="connsiteY18" fmla="*/ 1276711 h 2920193"/>
                    <a:gd name="connsiteX19" fmla="*/ 568640 w 1207700"/>
                    <a:gd name="connsiteY19" fmla="*/ 2800037 h 2920193"/>
                    <a:gd name="connsiteX20" fmla="*/ 256283 w 1207700"/>
                    <a:gd name="connsiteY20" fmla="*/ 2787408 h 2920193"/>
                    <a:gd name="connsiteX21" fmla="*/ 256283 w 1207700"/>
                    <a:gd name="connsiteY21" fmla="*/ 1289993 h 2920193"/>
                    <a:gd name="connsiteX22" fmla="*/ 266277 w 1207700"/>
                    <a:gd name="connsiteY22" fmla="*/ 1280293 h 2920193"/>
                    <a:gd name="connsiteX23" fmla="*/ 3649 w 1207700"/>
                    <a:gd name="connsiteY23" fmla="*/ 1283457 h 2920193"/>
                    <a:gd name="connsiteX24" fmla="*/ 0 w 1207700"/>
                    <a:gd name="connsiteY24" fmla="*/ 212785 h 2920193"/>
                    <a:gd name="connsiteX25" fmla="*/ 235789 w 1207700"/>
                    <a:gd name="connsiteY25" fmla="*/ 0 h 2920193"/>
                    <a:gd name="connsiteX0" fmla="*/ 490655 w 1207700"/>
                    <a:gd name="connsiteY0" fmla="*/ 92471 h 2914200"/>
                    <a:gd name="connsiteX1" fmla="*/ 614504 w 1207700"/>
                    <a:gd name="connsiteY1" fmla="*/ 252834 h 2914200"/>
                    <a:gd name="connsiteX2" fmla="*/ 694701 w 1207700"/>
                    <a:gd name="connsiteY2" fmla="*/ 102054 h 2914200"/>
                    <a:gd name="connsiteX3" fmla="*/ 512796 w 1207700"/>
                    <a:gd name="connsiteY3" fmla="*/ 99412 h 2914200"/>
                    <a:gd name="connsiteX4" fmla="*/ 490655 w 1207700"/>
                    <a:gd name="connsiteY4" fmla="*/ 92471 h 2914200"/>
                    <a:gd name="connsiteX5" fmla="*/ 235789 w 1207700"/>
                    <a:gd name="connsiteY5" fmla="*/ 0 h 2914200"/>
                    <a:gd name="connsiteX6" fmla="*/ 971910 w 1207700"/>
                    <a:gd name="connsiteY6" fmla="*/ 1 h 2914200"/>
                    <a:gd name="connsiteX7" fmla="*/ 1190446 w 1207700"/>
                    <a:gd name="connsiteY7" fmla="*/ 195534 h 2914200"/>
                    <a:gd name="connsiteX8" fmla="*/ 1207700 w 1207700"/>
                    <a:gd name="connsiteY8" fmla="*/ 391067 h 2914200"/>
                    <a:gd name="connsiteX9" fmla="*/ 683473 w 1207700"/>
                    <a:gd name="connsiteY9" fmla="*/ 384934 h 2914200"/>
                    <a:gd name="connsiteX10" fmla="*/ 680842 w 1207700"/>
                    <a:gd name="connsiteY10" fmla="*/ 358980 h 2914200"/>
                    <a:gd name="connsiteX11" fmla="*/ 671789 w 1207700"/>
                    <a:gd name="connsiteY11" fmla="*/ 270947 h 2914200"/>
                    <a:gd name="connsiteX12" fmla="*/ 533358 w 1207700"/>
                    <a:gd name="connsiteY12" fmla="*/ 259834 h 2914200"/>
                    <a:gd name="connsiteX13" fmla="*/ 523549 w 1207700"/>
                    <a:gd name="connsiteY13" fmla="*/ 379207 h 2914200"/>
                    <a:gd name="connsiteX14" fmla="*/ 523256 w 1207700"/>
                    <a:gd name="connsiteY14" fmla="*/ 383059 h 2914200"/>
                    <a:gd name="connsiteX15" fmla="*/ 309677 w 1207700"/>
                    <a:gd name="connsiteY15" fmla="*/ 380560 h 2914200"/>
                    <a:gd name="connsiteX16" fmla="*/ 310551 w 1207700"/>
                    <a:gd name="connsiteY16" fmla="*/ 856892 h 2914200"/>
                    <a:gd name="connsiteX17" fmla="*/ 569344 w 1207700"/>
                    <a:gd name="connsiteY17" fmla="*/ 1127186 h 2914200"/>
                    <a:gd name="connsiteX18" fmla="*/ 563593 w 1207700"/>
                    <a:gd name="connsiteY18" fmla="*/ 1276711 h 2914200"/>
                    <a:gd name="connsiteX19" fmla="*/ 568640 w 1207700"/>
                    <a:gd name="connsiteY19" fmla="*/ 2787409 h 2914200"/>
                    <a:gd name="connsiteX20" fmla="*/ 256283 w 1207700"/>
                    <a:gd name="connsiteY20" fmla="*/ 2787408 h 2914200"/>
                    <a:gd name="connsiteX21" fmla="*/ 256283 w 1207700"/>
                    <a:gd name="connsiteY21" fmla="*/ 1289993 h 2914200"/>
                    <a:gd name="connsiteX22" fmla="*/ 266277 w 1207700"/>
                    <a:gd name="connsiteY22" fmla="*/ 1280293 h 2914200"/>
                    <a:gd name="connsiteX23" fmla="*/ 3649 w 1207700"/>
                    <a:gd name="connsiteY23" fmla="*/ 1283457 h 2914200"/>
                    <a:gd name="connsiteX24" fmla="*/ 0 w 1207700"/>
                    <a:gd name="connsiteY24" fmla="*/ 212785 h 2914200"/>
                    <a:gd name="connsiteX25" fmla="*/ 235789 w 1207700"/>
                    <a:gd name="connsiteY25" fmla="*/ 0 h 2914200"/>
                    <a:gd name="connsiteX0" fmla="*/ 490655 w 1207700"/>
                    <a:gd name="connsiteY0" fmla="*/ 92471 h 2928058"/>
                    <a:gd name="connsiteX1" fmla="*/ 614504 w 1207700"/>
                    <a:gd name="connsiteY1" fmla="*/ 252834 h 2928058"/>
                    <a:gd name="connsiteX2" fmla="*/ 694701 w 1207700"/>
                    <a:gd name="connsiteY2" fmla="*/ 102054 h 2928058"/>
                    <a:gd name="connsiteX3" fmla="*/ 512796 w 1207700"/>
                    <a:gd name="connsiteY3" fmla="*/ 99412 h 2928058"/>
                    <a:gd name="connsiteX4" fmla="*/ 490655 w 1207700"/>
                    <a:gd name="connsiteY4" fmla="*/ 92471 h 2928058"/>
                    <a:gd name="connsiteX5" fmla="*/ 235789 w 1207700"/>
                    <a:gd name="connsiteY5" fmla="*/ 0 h 2928058"/>
                    <a:gd name="connsiteX6" fmla="*/ 971910 w 1207700"/>
                    <a:gd name="connsiteY6" fmla="*/ 1 h 2928058"/>
                    <a:gd name="connsiteX7" fmla="*/ 1190446 w 1207700"/>
                    <a:gd name="connsiteY7" fmla="*/ 195534 h 2928058"/>
                    <a:gd name="connsiteX8" fmla="*/ 1207700 w 1207700"/>
                    <a:gd name="connsiteY8" fmla="*/ 391067 h 2928058"/>
                    <a:gd name="connsiteX9" fmla="*/ 683473 w 1207700"/>
                    <a:gd name="connsiteY9" fmla="*/ 384934 h 2928058"/>
                    <a:gd name="connsiteX10" fmla="*/ 680842 w 1207700"/>
                    <a:gd name="connsiteY10" fmla="*/ 358980 h 2928058"/>
                    <a:gd name="connsiteX11" fmla="*/ 671789 w 1207700"/>
                    <a:gd name="connsiteY11" fmla="*/ 270947 h 2928058"/>
                    <a:gd name="connsiteX12" fmla="*/ 533358 w 1207700"/>
                    <a:gd name="connsiteY12" fmla="*/ 259834 h 2928058"/>
                    <a:gd name="connsiteX13" fmla="*/ 523549 w 1207700"/>
                    <a:gd name="connsiteY13" fmla="*/ 379207 h 2928058"/>
                    <a:gd name="connsiteX14" fmla="*/ 523256 w 1207700"/>
                    <a:gd name="connsiteY14" fmla="*/ 383059 h 2928058"/>
                    <a:gd name="connsiteX15" fmla="*/ 309677 w 1207700"/>
                    <a:gd name="connsiteY15" fmla="*/ 380560 h 2928058"/>
                    <a:gd name="connsiteX16" fmla="*/ 310551 w 1207700"/>
                    <a:gd name="connsiteY16" fmla="*/ 856892 h 2928058"/>
                    <a:gd name="connsiteX17" fmla="*/ 569344 w 1207700"/>
                    <a:gd name="connsiteY17" fmla="*/ 1127186 h 2928058"/>
                    <a:gd name="connsiteX18" fmla="*/ 563593 w 1207700"/>
                    <a:gd name="connsiteY18" fmla="*/ 1276711 h 2928058"/>
                    <a:gd name="connsiteX19" fmla="*/ 568640 w 1207700"/>
                    <a:gd name="connsiteY19" fmla="*/ 2787409 h 2928058"/>
                    <a:gd name="connsiteX20" fmla="*/ 256283 w 1207700"/>
                    <a:gd name="connsiteY20" fmla="*/ 2787408 h 2928058"/>
                    <a:gd name="connsiteX21" fmla="*/ 256283 w 1207700"/>
                    <a:gd name="connsiteY21" fmla="*/ 1289993 h 2928058"/>
                    <a:gd name="connsiteX22" fmla="*/ 266277 w 1207700"/>
                    <a:gd name="connsiteY22" fmla="*/ 1280293 h 2928058"/>
                    <a:gd name="connsiteX23" fmla="*/ 3649 w 1207700"/>
                    <a:gd name="connsiteY23" fmla="*/ 1283457 h 2928058"/>
                    <a:gd name="connsiteX24" fmla="*/ 0 w 1207700"/>
                    <a:gd name="connsiteY24" fmla="*/ 212785 h 2928058"/>
                    <a:gd name="connsiteX25" fmla="*/ 235789 w 1207700"/>
                    <a:gd name="connsiteY25" fmla="*/ 0 h 2928058"/>
                    <a:gd name="connsiteX0" fmla="*/ 490655 w 1207700"/>
                    <a:gd name="connsiteY0" fmla="*/ 92471 h 2934560"/>
                    <a:gd name="connsiteX1" fmla="*/ 614504 w 1207700"/>
                    <a:gd name="connsiteY1" fmla="*/ 252834 h 2934560"/>
                    <a:gd name="connsiteX2" fmla="*/ 694701 w 1207700"/>
                    <a:gd name="connsiteY2" fmla="*/ 102054 h 2934560"/>
                    <a:gd name="connsiteX3" fmla="*/ 512796 w 1207700"/>
                    <a:gd name="connsiteY3" fmla="*/ 99412 h 2934560"/>
                    <a:gd name="connsiteX4" fmla="*/ 490655 w 1207700"/>
                    <a:gd name="connsiteY4" fmla="*/ 92471 h 2934560"/>
                    <a:gd name="connsiteX5" fmla="*/ 235789 w 1207700"/>
                    <a:gd name="connsiteY5" fmla="*/ 0 h 2934560"/>
                    <a:gd name="connsiteX6" fmla="*/ 971910 w 1207700"/>
                    <a:gd name="connsiteY6" fmla="*/ 1 h 2934560"/>
                    <a:gd name="connsiteX7" fmla="*/ 1190446 w 1207700"/>
                    <a:gd name="connsiteY7" fmla="*/ 195534 h 2934560"/>
                    <a:gd name="connsiteX8" fmla="*/ 1207700 w 1207700"/>
                    <a:gd name="connsiteY8" fmla="*/ 391067 h 2934560"/>
                    <a:gd name="connsiteX9" fmla="*/ 683473 w 1207700"/>
                    <a:gd name="connsiteY9" fmla="*/ 384934 h 2934560"/>
                    <a:gd name="connsiteX10" fmla="*/ 680842 w 1207700"/>
                    <a:gd name="connsiteY10" fmla="*/ 358980 h 2934560"/>
                    <a:gd name="connsiteX11" fmla="*/ 671789 w 1207700"/>
                    <a:gd name="connsiteY11" fmla="*/ 270947 h 2934560"/>
                    <a:gd name="connsiteX12" fmla="*/ 533358 w 1207700"/>
                    <a:gd name="connsiteY12" fmla="*/ 259834 h 2934560"/>
                    <a:gd name="connsiteX13" fmla="*/ 523549 w 1207700"/>
                    <a:gd name="connsiteY13" fmla="*/ 379207 h 2934560"/>
                    <a:gd name="connsiteX14" fmla="*/ 523256 w 1207700"/>
                    <a:gd name="connsiteY14" fmla="*/ 383059 h 2934560"/>
                    <a:gd name="connsiteX15" fmla="*/ 309677 w 1207700"/>
                    <a:gd name="connsiteY15" fmla="*/ 380560 h 2934560"/>
                    <a:gd name="connsiteX16" fmla="*/ 310551 w 1207700"/>
                    <a:gd name="connsiteY16" fmla="*/ 856892 h 2934560"/>
                    <a:gd name="connsiteX17" fmla="*/ 569344 w 1207700"/>
                    <a:gd name="connsiteY17" fmla="*/ 1127186 h 2934560"/>
                    <a:gd name="connsiteX18" fmla="*/ 563593 w 1207700"/>
                    <a:gd name="connsiteY18" fmla="*/ 1276711 h 2934560"/>
                    <a:gd name="connsiteX19" fmla="*/ 543385 w 1207700"/>
                    <a:gd name="connsiteY19" fmla="*/ 2800042 h 2934560"/>
                    <a:gd name="connsiteX20" fmla="*/ 256283 w 1207700"/>
                    <a:gd name="connsiteY20" fmla="*/ 2787408 h 2934560"/>
                    <a:gd name="connsiteX21" fmla="*/ 256283 w 1207700"/>
                    <a:gd name="connsiteY21" fmla="*/ 1289993 h 2934560"/>
                    <a:gd name="connsiteX22" fmla="*/ 266277 w 1207700"/>
                    <a:gd name="connsiteY22" fmla="*/ 1280293 h 2934560"/>
                    <a:gd name="connsiteX23" fmla="*/ 3649 w 1207700"/>
                    <a:gd name="connsiteY23" fmla="*/ 1283457 h 2934560"/>
                    <a:gd name="connsiteX24" fmla="*/ 0 w 1207700"/>
                    <a:gd name="connsiteY24" fmla="*/ 212785 h 2934560"/>
                    <a:gd name="connsiteX25" fmla="*/ 235789 w 1207700"/>
                    <a:gd name="connsiteY25" fmla="*/ 0 h 2934560"/>
                    <a:gd name="connsiteX0" fmla="*/ 490655 w 1207700"/>
                    <a:gd name="connsiteY0" fmla="*/ 92471 h 2934560"/>
                    <a:gd name="connsiteX1" fmla="*/ 614504 w 1207700"/>
                    <a:gd name="connsiteY1" fmla="*/ 252834 h 2934560"/>
                    <a:gd name="connsiteX2" fmla="*/ 694701 w 1207700"/>
                    <a:gd name="connsiteY2" fmla="*/ 102054 h 2934560"/>
                    <a:gd name="connsiteX3" fmla="*/ 512796 w 1207700"/>
                    <a:gd name="connsiteY3" fmla="*/ 99412 h 2934560"/>
                    <a:gd name="connsiteX4" fmla="*/ 490655 w 1207700"/>
                    <a:gd name="connsiteY4" fmla="*/ 92471 h 2934560"/>
                    <a:gd name="connsiteX5" fmla="*/ 235789 w 1207700"/>
                    <a:gd name="connsiteY5" fmla="*/ 0 h 2934560"/>
                    <a:gd name="connsiteX6" fmla="*/ 971910 w 1207700"/>
                    <a:gd name="connsiteY6" fmla="*/ 1 h 2934560"/>
                    <a:gd name="connsiteX7" fmla="*/ 1190446 w 1207700"/>
                    <a:gd name="connsiteY7" fmla="*/ 195534 h 2934560"/>
                    <a:gd name="connsiteX8" fmla="*/ 1207700 w 1207700"/>
                    <a:gd name="connsiteY8" fmla="*/ 391067 h 2934560"/>
                    <a:gd name="connsiteX9" fmla="*/ 683473 w 1207700"/>
                    <a:gd name="connsiteY9" fmla="*/ 384934 h 2934560"/>
                    <a:gd name="connsiteX10" fmla="*/ 680842 w 1207700"/>
                    <a:gd name="connsiteY10" fmla="*/ 358980 h 2934560"/>
                    <a:gd name="connsiteX11" fmla="*/ 671789 w 1207700"/>
                    <a:gd name="connsiteY11" fmla="*/ 270947 h 2934560"/>
                    <a:gd name="connsiteX12" fmla="*/ 533358 w 1207700"/>
                    <a:gd name="connsiteY12" fmla="*/ 259834 h 2934560"/>
                    <a:gd name="connsiteX13" fmla="*/ 523549 w 1207700"/>
                    <a:gd name="connsiteY13" fmla="*/ 379207 h 2934560"/>
                    <a:gd name="connsiteX14" fmla="*/ 523256 w 1207700"/>
                    <a:gd name="connsiteY14" fmla="*/ 383059 h 2934560"/>
                    <a:gd name="connsiteX15" fmla="*/ 309677 w 1207700"/>
                    <a:gd name="connsiteY15" fmla="*/ 380560 h 2934560"/>
                    <a:gd name="connsiteX16" fmla="*/ 310551 w 1207700"/>
                    <a:gd name="connsiteY16" fmla="*/ 856892 h 2934560"/>
                    <a:gd name="connsiteX17" fmla="*/ 569344 w 1207700"/>
                    <a:gd name="connsiteY17" fmla="*/ 1127186 h 2934560"/>
                    <a:gd name="connsiteX18" fmla="*/ 563593 w 1207700"/>
                    <a:gd name="connsiteY18" fmla="*/ 1276711 h 2934560"/>
                    <a:gd name="connsiteX19" fmla="*/ 556013 w 1207700"/>
                    <a:gd name="connsiteY19" fmla="*/ 2800042 h 2934560"/>
                    <a:gd name="connsiteX20" fmla="*/ 256283 w 1207700"/>
                    <a:gd name="connsiteY20" fmla="*/ 2787408 h 2934560"/>
                    <a:gd name="connsiteX21" fmla="*/ 256283 w 1207700"/>
                    <a:gd name="connsiteY21" fmla="*/ 1289993 h 2934560"/>
                    <a:gd name="connsiteX22" fmla="*/ 266277 w 1207700"/>
                    <a:gd name="connsiteY22" fmla="*/ 1280293 h 2934560"/>
                    <a:gd name="connsiteX23" fmla="*/ 3649 w 1207700"/>
                    <a:gd name="connsiteY23" fmla="*/ 1283457 h 2934560"/>
                    <a:gd name="connsiteX24" fmla="*/ 0 w 1207700"/>
                    <a:gd name="connsiteY24" fmla="*/ 212785 h 2934560"/>
                    <a:gd name="connsiteX25" fmla="*/ 235789 w 1207700"/>
                    <a:gd name="connsiteY25" fmla="*/ 0 h 2934560"/>
                    <a:gd name="connsiteX0" fmla="*/ 490655 w 1207700"/>
                    <a:gd name="connsiteY0" fmla="*/ 92471 h 2929697"/>
                    <a:gd name="connsiteX1" fmla="*/ 614504 w 1207700"/>
                    <a:gd name="connsiteY1" fmla="*/ 252834 h 2929697"/>
                    <a:gd name="connsiteX2" fmla="*/ 694701 w 1207700"/>
                    <a:gd name="connsiteY2" fmla="*/ 102054 h 2929697"/>
                    <a:gd name="connsiteX3" fmla="*/ 512796 w 1207700"/>
                    <a:gd name="connsiteY3" fmla="*/ 99412 h 2929697"/>
                    <a:gd name="connsiteX4" fmla="*/ 490655 w 1207700"/>
                    <a:gd name="connsiteY4" fmla="*/ 92471 h 2929697"/>
                    <a:gd name="connsiteX5" fmla="*/ 235789 w 1207700"/>
                    <a:gd name="connsiteY5" fmla="*/ 0 h 2929697"/>
                    <a:gd name="connsiteX6" fmla="*/ 971910 w 1207700"/>
                    <a:gd name="connsiteY6" fmla="*/ 1 h 2929697"/>
                    <a:gd name="connsiteX7" fmla="*/ 1190446 w 1207700"/>
                    <a:gd name="connsiteY7" fmla="*/ 195534 h 2929697"/>
                    <a:gd name="connsiteX8" fmla="*/ 1207700 w 1207700"/>
                    <a:gd name="connsiteY8" fmla="*/ 391067 h 2929697"/>
                    <a:gd name="connsiteX9" fmla="*/ 683473 w 1207700"/>
                    <a:gd name="connsiteY9" fmla="*/ 384934 h 2929697"/>
                    <a:gd name="connsiteX10" fmla="*/ 680842 w 1207700"/>
                    <a:gd name="connsiteY10" fmla="*/ 358980 h 2929697"/>
                    <a:gd name="connsiteX11" fmla="*/ 671789 w 1207700"/>
                    <a:gd name="connsiteY11" fmla="*/ 270947 h 2929697"/>
                    <a:gd name="connsiteX12" fmla="*/ 533358 w 1207700"/>
                    <a:gd name="connsiteY12" fmla="*/ 259834 h 2929697"/>
                    <a:gd name="connsiteX13" fmla="*/ 523549 w 1207700"/>
                    <a:gd name="connsiteY13" fmla="*/ 379207 h 2929697"/>
                    <a:gd name="connsiteX14" fmla="*/ 523256 w 1207700"/>
                    <a:gd name="connsiteY14" fmla="*/ 383059 h 2929697"/>
                    <a:gd name="connsiteX15" fmla="*/ 309677 w 1207700"/>
                    <a:gd name="connsiteY15" fmla="*/ 380560 h 2929697"/>
                    <a:gd name="connsiteX16" fmla="*/ 310551 w 1207700"/>
                    <a:gd name="connsiteY16" fmla="*/ 856892 h 2929697"/>
                    <a:gd name="connsiteX17" fmla="*/ 569344 w 1207700"/>
                    <a:gd name="connsiteY17" fmla="*/ 1127186 h 2929697"/>
                    <a:gd name="connsiteX18" fmla="*/ 563593 w 1207700"/>
                    <a:gd name="connsiteY18" fmla="*/ 1276711 h 2929697"/>
                    <a:gd name="connsiteX19" fmla="*/ 556013 w 1207700"/>
                    <a:gd name="connsiteY19" fmla="*/ 2800042 h 2929697"/>
                    <a:gd name="connsiteX20" fmla="*/ 256283 w 1207700"/>
                    <a:gd name="connsiteY20" fmla="*/ 2787408 h 2929697"/>
                    <a:gd name="connsiteX21" fmla="*/ 256283 w 1207700"/>
                    <a:gd name="connsiteY21" fmla="*/ 1289993 h 2929697"/>
                    <a:gd name="connsiteX22" fmla="*/ 266277 w 1207700"/>
                    <a:gd name="connsiteY22" fmla="*/ 1280293 h 2929697"/>
                    <a:gd name="connsiteX23" fmla="*/ 3649 w 1207700"/>
                    <a:gd name="connsiteY23" fmla="*/ 1283457 h 2929697"/>
                    <a:gd name="connsiteX24" fmla="*/ 0 w 1207700"/>
                    <a:gd name="connsiteY24" fmla="*/ 212785 h 2929697"/>
                    <a:gd name="connsiteX25" fmla="*/ 235789 w 1207700"/>
                    <a:gd name="connsiteY25" fmla="*/ 0 h 2929697"/>
                    <a:gd name="connsiteX0" fmla="*/ 490655 w 1207700"/>
                    <a:gd name="connsiteY0" fmla="*/ 92471 h 2929695"/>
                    <a:gd name="connsiteX1" fmla="*/ 614504 w 1207700"/>
                    <a:gd name="connsiteY1" fmla="*/ 252834 h 2929695"/>
                    <a:gd name="connsiteX2" fmla="*/ 694701 w 1207700"/>
                    <a:gd name="connsiteY2" fmla="*/ 102054 h 2929695"/>
                    <a:gd name="connsiteX3" fmla="*/ 512796 w 1207700"/>
                    <a:gd name="connsiteY3" fmla="*/ 99412 h 2929695"/>
                    <a:gd name="connsiteX4" fmla="*/ 490655 w 1207700"/>
                    <a:gd name="connsiteY4" fmla="*/ 92471 h 2929695"/>
                    <a:gd name="connsiteX5" fmla="*/ 235789 w 1207700"/>
                    <a:gd name="connsiteY5" fmla="*/ 0 h 2929695"/>
                    <a:gd name="connsiteX6" fmla="*/ 971910 w 1207700"/>
                    <a:gd name="connsiteY6" fmla="*/ 1 h 2929695"/>
                    <a:gd name="connsiteX7" fmla="*/ 1190446 w 1207700"/>
                    <a:gd name="connsiteY7" fmla="*/ 195534 h 2929695"/>
                    <a:gd name="connsiteX8" fmla="*/ 1207700 w 1207700"/>
                    <a:gd name="connsiteY8" fmla="*/ 391067 h 2929695"/>
                    <a:gd name="connsiteX9" fmla="*/ 683473 w 1207700"/>
                    <a:gd name="connsiteY9" fmla="*/ 384934 h 2929695"/>
                    <a:gd name="connsiteX10" fmla="*/ 680842 w 1207700"/>
                    <a:gd name="connsiteY10" fmla="*/ 358980 h 2929695"/>
                    <a:gd name="connsiteX11" fmla="*/ 671789 w 1207700"/>
                    <a:gd name="connsiteY11" fmla="*/ 270947 h 2929695"/>
                    <a:gd name="connsiteX12" fmla="*/ 533358 w 1207700"/>
                    <a:gd name="connsiteY12" fmla="*/ 259834 h 2929695"/>
                    <a:gd name="connsiteX13" fmla="*/ 523549 w 1207700"/>
                    <a:gd name="connsiteY13" fmla="*/ 379207 h 2929695"/>
                    <a:gd name="connsiteX14" fmla="*/ 523256 w 1207700"/>
                    <a:gd name="connsiteY14" fmla="*/ 383059 h 2929695"/>
                    <a:gd name="connsiteX15" fmla="*/ 309677 w 1207700"/>
                    <a:gd name="connsiteY15" fmla="*/ 380560 h 2929695"/>
                    <a:gd name="connsiteX16" fmla="*/ 310551 w 1207700"/>
                    <a:gd name="connsiteY16" fmla="*/ 856892 h 2929695"/>
                    <a:gd name="connsiteX17" fmla="*/ 569344 w 1207700"/>
                    <a:gd name="connsiteY17" fmla="*/ 1127186 h 2929695"/>
                    <a:gd name="connsiteX18" fmla="*/ 563593 w 1207700"/>
                    <a:gd name="connsiteY18" fmla="*/ 1276711 h 2929695"/>
                    <a:gd name="connsiteX19" fmla="*/ 556013 w 1207700"/>
                    <a:gd name="connsiteY19" fmla="*/ 2800042 h 2929695"/>
                    <a:gd name="connsiteX20" fmla="*/ 256283 w 1207700"/>
                    <a:gd name="connsiteY20" fmla="*/ 2787408 h 2929695"/>
                    <a:gd name="connsiteX21" fmla="*/ 256283 w 1207700"/>
                    <a:gd name="connsiteY21" fmla="*/ 1289993 h 2929695"/>
                    <a:gd name="connsiteX22" fmla="*/ 3649 w 1207700"/>
                    <a:gd name="connsiteY22" fmla="*/ 1283457 h 2929695"/>
                    <a:gd name="connsiteX23" fmla="*/ 0 w 1207700"/>
                    <a:gd name="connsiteY23" fmla="*/ 212785 h 2929695"/>
                    <a:gd name="connsiteX24" fmla="*/ 235789 w 1207700"/>
                    <a:gd name="connsiteY24" fmla="*/ 0 h 2929695"/>
                    <a:gd name="connsiteX0" fmla="*/ 490655 w 1207700"/>
                    <a:gd name="connsiteY0" fmla="*/ 92471 h 2929695"/>
                    <a:gd name="connsiteX1" fmla="*/ 614504 w 1207700"/>
                    <a:gd name="connsiteY1" fmla="*/ 252834 h 2929695"/>
                    <a:gd name="connsiteX2" fmla="*/ 694701 w 1207700"/>
                    <a:gd name="connsiteY2" fmla="*/ 102054 h 2929695"/>
                    <a:gd name="connsiteX3" fmla="*/ 512796 w 1207700"/>
                    <a:gd name="connsiteY3" fmla="*/ 99412 h 2929695"/>
                    <a:gd name="connsiteX4" fmla="*/ 490655 w 1207700"/>
                    <a:gd name="connsiteY4" fmla="*/ 92471 h 2929695"/>
                    <a:gd name="connsiteX5" fmla="*/ 235789 w 1207700"/>
                    <a:gd name="connsiteY5" fmla="*/ 0 h 2929695"/>
                    <a:gd name="connsiteX6" fmla="*/ 971910 w 1207700"/>
                    <a:gd name="connsiteY6" fmla="*/ 1 h 2929695"/>
                    <a:gd name="connsiteX7" fmla="*/ 1190446 w 1207700"/>
                    <a:gd name="connsiteY7" fmla="*/ 195534 h 2929695"/>
                    <a:gd name="connsiteX8" fmla="*/ 1207700 w 1207700"/>
                    <a:gd name="connsiteY8" fmla="*/ 391067 h 2929695"/>
                    <a:gd name="connsiteX9" fmla="*/ 683473 w 1207700"/>
                    <a:gd name="connsiteY9" fmla="*/ 384934 h 2929695"/>
                    <a:gd name="connsiteX10" fmla="*/ 680842 w 1207700"/>
                    <a:gd name="connsiteY10" fmla="*/ 358980 h 2929695"/>
                    <a:gd name="connsiteX11" fmla="*/ 671789 w 1207700"/>
                    <a:gd name="connsiteY11" fmla="*/ 270947 h 2929695"/>
                    <a:gd name="connsiteX12" fmla="*/ 533358 w 1207700"/>
                    <a:gd name="connsiteY12" fmla="*/ 259834 h 2929695"/>
                    <a:gd name="connsiteX13" fmla="*/ 523549 w 1207700"/>
                    <a:gd name="connsiteY13" fmla="*/ 379207 h 2929695"/>
                    <a:gd name="connsiteX14" fmla="*/ 523256 w 1207700"/>
                    <a:gd name="connsiteY14" fmla="*/ 383059 h 2929695"/>
                    <a:gd name="connsiteX15" fmla="*/ 309677 w 1207700"/>
                    <a:gd name="connsiteY15" fmla="*/ 380560 h 2929695"/>
                    <a:gd name="connsiteX16" fmla="*/ 310551 w 1207700"/>
                    <a:gd name="connsiteY16" fmla="*/ 856892 h 2929695"/>
                    <a:gd name="connsiteX17" fmla="*/ 569344 w 1207700"/>
                    <a:gd name="connsiteY17" fmla="*/ 1127186 h 2929695"/>
                    <a:gd name="connsiteX18" fmla="*/ 563593 w 1207700"/>
                    <a:gd name="connsiteY18" fmla="*/ 1276711 h 2929695"/>
                    <a:gd name="connsiteX19" fmla="*/ 556013 w 1207700"/>
                    <a:gd name="connsiteY19" fmla="*/ 2800042 h 2929695"/>
                    <a:gd name="connsiteX20" fmla="*/ 256283 w 1207700"/>
                    <a:gd name="connsiteY20" fmla="*/ 2787408 h 2929695"/>
                    <a:gd name="connsiteX21" fmla="*/ 261041 w 1207700"/>
                    <a:gd name="connsiteY21" fmla="*/ 1280477 h 2929695"/>
                    <a:gd name="connsiteX22" fmla="*/ 3649 w 1207700"/>
                    <a:gd name="connsiteY22" fmla="*/ 1283457 h 2929695"/>
                    <a:gd name="connsiteX23" fmla="*/ 0 w 1207700"/>
                    <a:gd name="connsiteY23" fmla="*/ 212785 h 2929695"/>
                    <a:gd name="connsiteX24" fmla="*/ 235789 w 1207700"/>
                    <a:gd name="connsiteY24" fmla="*/ 0 h 2929695"/>
                    <a:gd name="connsiteX0" fmla="*/ 490655 w 1207700"/>
                    <a:gd name="connsiteY0" fmla="*/ 92471 h 2929695"/>
                    <a:gd name="connsiteX1" fmla="*/ 614504 w 1207700"/>
                    <a:gd name="connsiteY1" fmla="*/ 252834 h 2929695"/>
                    <a:gd name="connsiteX2" fmla="*/ 694701 w 1207700"/>
                    <a:gd name="connsiteY2" fmla="*/ 102054 h 2929695"/>
                    <a:gd name="connsiteX3" fmla="*/ 512796 w 1207700"/>
                    <a:gd name="connsiteY3" fmla="*/ 99412 h 2929695"/>
                    <a:gd name="connsiteX4" fmla="*/ 490655 w 1207700"/>
                    <a:gd name="connsiteY4" fmla="*/ 92471 h 2929695"/>
                    <a:gd name="connsiteX5" fmla="*/ 235789 w 1207700"/>
                    <a:gd name="connsiteY5" fmla="*/ 0 h 2929695"/>
                    <a:gd name="connsiteX6" fmla="*/ 971910 w 1207700"/>
                    <a:gd name="connsiteY6" fmla="*/ 1 h 2929695"/>
                    <a:gd name="connsiteX7" fmla="*/ 1190446 w 1207700"/>
                    <a:gd name="connsiteY7" fmla="*/ 195534 h 2929695"/>
                    <a:gd name="connsiteX8" fmla="*/ 1207700 w 1207700"/>
                    <a:gd name="connsiteY8" fmla="*/ 391067 h 2929695"/>
                    <a:gd name="connsiteX9" fmla="*/ 683473 w 1207700"/>
                    <a:gd name="connsiteY9" fmla="*/ 384934 h 2929695"/>
                    <a:gd name="connsiteX10" fmla="*/ 680842 w 1207700"/>
                    <a:gd name="connsiteY10" fmla="*/ 358980 h 2929695"/>
                    <a:gd name="connsiteX11" fmla="*/ 671789 w 1207700"/>
                    <a:gd name="connsiteY11" fmla="*/ 270947 h 2929695"/>
                    <a:gd name="connsiteX12" fmla="*/ 533358 w 1207700"/>
                    <a:gd name="connsiteY12" fmla="*/ 259834 h 2929695"/>
                    <a:gd name="connsiteX13" fmla="*/ 523549 w 1207700"/>
                    <a:gd name="connsiteY13" fmla="*/ 379207 h 2929695"/>
                    <a:gd name="connsiteX14" fmla="*/ 523256 w 1207700"/>
                    <a:gd name="connsiteY14" fmla="*/ 383059 h 2929695"/>
                    <a:gd name="connsiteX15" fmla="*/ 309677 w 1207700"/>
                    <a:gd name="connsiteY15" fmla="*/ 380560 h 2929695"/>
                    <a:gd name="connsiteX16" fmla="*/ 310551 w 1207700"/>
                    <a:gd name="connsiteY16" fmla="*/ 856892 h 2929695"/>
                    <a:gd name="connsiteX17" fmla="*/ 569344 w 1207700"/>
                    <a:gd name="connsiteY17" fmla="*/ 1127186 h 2929695"/>
                    <a:gd name="connsiteX18" fmla="*/ 556013 w 1207700"/>
                    <a:gd name="connsiteY18" fmla="*/ 2800042 h 2929695"/>
                    <a:gd name="connsiteX19" fmla="*/ 256283 w 1207700"/>
                    <a:gd name="connsiteY19" fmla="*/ 2787408 h 2929695"/>
                    <a:gd name="connsiteX20" fmla="*/ 261041 w 1207700"/>
                    <a:gd name="connsiteY20" fmla="*/ 1280477 h 2929695"/>
                    <a:gd name="connsiteX21" fmla="*/ 3649 w 1207700"/>
                    <a:gd name="connsiteY21" fmla="*/ 1283457 h 2929695"/>
                    <a:gd name="connsiteX22" fmla="*/ 0 w 1207700"/>
                    <a:gd name="connsiteY22" fmla="*/ 212785 h 2929695"/>
                    <a:gd name="connsiteX23" fmla="*/ 235789 w 1207700"/>
                    <a:gd name="connsiteY23" fmla="*/ 0 h 2929695"/>
                    <a:gd name="connsiteX0" fmla="*/ 490655 w 1207700"/>
                    <a:gd name="connsiteY0" fmla="*/ 92471 h 2938922"/>
                    <a:gd name="connsiteX1" fmla="*/ 614504 w 1207700"/>
                    <a:gd name="connsiteY1" fmla="*/ 252834 h 2938922"/>
                    <a:gd name="connsiteX2" fmla="*/ 694701 w 1207700"/>
                    <a:gd name="connsiteY2" fmla="*/ 102054 h 2938922"/>
                    <a:gd name="connsiteX3" fmla="*/ 512796 w 1207700"/>
                    <a:gd name="connsiteY3" fmla="*/ 99412 h 2938922"/>
                    <a:gd name="connsiteX4" fmla="*/ 490655 w 1207700"/>
                    <a:gd name="connsiteY4" fmla="*/ 92471 h 2938922"/>
                    <a:gd name="connsiteX5" fmla="*/ 235789 w 1207700"/>
                    <a:gd name="connsiteY5" fmla="*/ 0 h 2938922"/>
                    <a:gd name="connsiteX6" fmla="*/ 971910 w 1207700"/>
                    <a:gd name="connsiteY6" fmla="*/ 1 h 2938922"/>
                    <a:gd name="connsiteX7" fmla="*/ 1190446 w 1207700"/>
                    <a:gd name="connsiteY7" fmla="*/ 195534 h 2938922"/>
                    <a:gd name="connsiteX8" fmla="*/ 1207700 w 1207700"/>
                    <a:gd name="connsiteY8" fmla="*/ 391067 h 2938922"/>
                    <a:gd name="connsiteX9" fmla="*/ 683473 w 1207700"/>
                    <a:gd name="connsiteY9" fmla="*/ 384934 h 2938922"/>
                    <a:gd name="connsiteX10" fmla="*/ 680842 w 1207700"/>
                    <a:gd name="connsiteY10" fmla="*/ 358980 h 2938922"/>
                    <a:gd name="connsiteX11" fmla="*/ 671789 w 1207700"/>
                    <a:gd name="connsiteY11" fmla="*/ 270947 h 2938922"/>
                    <a:gd name="connsiteX12" fmla="*/ 533358 w 1207700"/>
                    <a:gd name="connsiteY12" fmla="*/ 259834 h 2938922"/>
                    <a:gd name="connsiteX13" fmla="*/ 523549 w 1207700"/>
                    <a:gd name="connsiteY13" fmla="*/ 379207 h 2938922"/>
                    <a:gd name="connsiteX14" fmla="*/ 523256 w 1207700"/>
                    <a:gd name="connsiteY14" fmla="*/ 383059 h 2938922"/>
                    <a:gd name="connsiteX15" fmla="*/ 309677 w 1207700"/>
                    <a:gd name="connsiteY15" fmla="*/ 380560 h 2938922"/>
                    <a:gd name="connsiteX16" fmla="*/ 310551 w 1207700"/>
                    <a:gd name="connsiteY16" fmla="*/ 856892 h 2938922"/>
                    <a:gd name="connsiteX17" fmla="*/ 569344 w 1207700"/>
                    <a:gd name="connsiteY17" fmla="*/ 1127186 h 2938922"/>
                    <a:gd name="connsiteX18" fmla="*/ 556013 w 1207700"/>
                    <a:gd name="connsiteY18" fmla="*/ 2800042 h 2938922"/>
                    <a:gd name="connsiteX19" fmla="*/ 256283 w 1207700"/>
                    <a:gd name="connsiteY19" fmla="*/ 2787408 h 2938922"/>
                    <a:gd name="connsiteX20" fmla="*/ 261041 w 1207700"/>
                    <a:gd name="connsiteY20" fmla="*/ 1280477 h 2938922"/>
                    <a:gd name="connsiteX21" fmla="*/ 3649 w 1207700"/>
                    <a:gd name="connsiteY21" fmla="*/ 1283457 h 2938922"/>
                    <a:gd name="connsiteX22" fmla="*/ 0 w 1207700"/>
                    <a:gd name="connsiteY22" fmla="*/ 212785 h 2938922"/>
                    <a:gd name="connsiteX23" fmla="*/ 235789 w 1207700"/>
                    <a:gd name="connsiteY23" fmla="*/ 0 h 2938922"/>
                    <a:gd name="connsiteX0" fmla="*/ 490655 w 1207700"/>
                    <a:gd name="connsiteY0" fmla="*/ 92471 h 2938921"/>
                    <a:gd name="connsiteX1" fmla="*/ 614504 w 1207700"/>
                    <a:gd name="connsiteY1" fmla="*/ 252834 h 2938921"/>
                    <a:gd name="connsiteX2" fmla="*/ 694701 w 1207700"/>
                    <a:gd name="connsiteY2" fmla="*/ 102054 h 2938921"/>
                    <a:gd name="connsiteX3" fmla="*/ 512796 w 1207700"/>
                    <a:gd name="connsiteY3" fmla="*/ 99412 h 2938921"/>
                    <a:gd name="connsiteX4" fmla="*/ 490655 w 1207700"/>
                    <a:gd name="connsiteY4" fmla="*/ 92471 h 2938921"/>
                    <a:gd name="connsiteX5" fmla="*/ 235789 w 1207700"/>
                    <a:gd name="connsiteY5" fmla="*/ 0 h 2938921"/>
                    <a:gd name="connsiteX6" fmla="*/ 971910 w 1207700"/>
                    <a:gd name="connsiteY6" fmla="*/ 1 h 2938921"/>
                    <a:gd name="connsiteX7" fmla="*/ 1190446 w 1207700"/>
                    <a:gd name="connsiteY7" fmla="*/ 195534 h 2938921"/>
                    <a:gd name="connsiteX8" fmla="*/ 1207700 w 1207700"/>
                    <a:gd name="connsiteY8" fmla="*/ 391067 h 2938921"/>
                    <a:gd name="connsiteX9" fmla="*/ 683473 w 1207700"/>
                    <a:gd name="connsiteY9" fmla="*/ 384934 h 2938921"/>
                    <a:gd name="connsiteX10" fmla="*/ 680842 w 1207700"/>
                    <a:gd name="connsiteY10" fmla="*/ 358980 h 2938921"/>
                    <a:gd name="connsiteX11" fmla="*/ 671789 w 1207700"/>
                    <a:gd name="connsiteY11" fmla="*/ 270947 h 2938921"/>
                    <a:gd name="connsiteX12" fmla="*/ 533358 w 1207700"/>
                    <a:gd name="connsiteY12" fmla="*/ 259834 h 2938921"/>
                    <a:gd name="connsiteX13" fmla="*/ 523549 w 1207700"/>
                    <a:gd name="connsiteY13" fmla="*/ 379207 h 2938921"/>
                    <a:gd name="connsiteX14" fmla="*/ 523256 w 1207700"/>
                    <a:gd name="connsiteY14" fmla="*/ 383059 h 2938921"/>
                    <a:gd name="connsiteX15" fmla="*/ 309677 w 1207700"/>
                    <a:gd name="connsiteY15" fmla="*/ 380560 h 2938921"/>
                    <a:gd name="connsiteX16" fmla="*/ 310551 w 1207700"/>
                    <a:gd name="connsiteY16" fmla="*/ 856892 h 2938921"/>
                    <a:gd name="connsiteX17" fmla="*/ 569344 w 1207700"/>
                    <a:gd name="connsiteY17" fmla="*/ 1127186 h 2938921"/>
                    <a:gd name="connsiteX18" fmla="*/ 556013 w 1207700"/>
                    <a:gd name="connsiteY18" fmla="*/ 2800042 h 2938921"/>
                    <a:gd name="connsiteX19" fmla="*/ 256283 w 1207700"/>
                    <a:gd name="connsiteY19" fmla="*/ 2787408 h 2938921"/>
                    <a:gd name="connsiteX20" fmla="*/ 261041 w 1207700"/>
                    <a:gd name="connsiteY20" fmla="*/ 1280477 h 2938921"/>
                    <a:gd name="connsiteX21" fmla="*/ 3649 w 1207700"/>
                    <a:gd name="connsiteY21" fmla="*/ 1283457 h 2938921"/>
                    <a:gd name="connsiteX22" fmla="*/ 0 w 1207700"/>
                    <a:gd name="connsiteY22" fmla="*/ 212785 h 2938921"/>
                    <a:gd name="connsiteX23" fmla="*/ 235789 w 1207700"/>
                    <a:gd name="connsiteY23" fmla="*/ 0 h 2938921"/>
                    <a:gd name="connsiteX0" fmla="*/ 490655 w 1207700"/>
                    <a:gd name="connsiteY0" fmla="*/ 92471 h 2938921"/>
                    <a:gd name="connsiteX1" fmla="*/ 614504 w 1207700"/>
                    <a:gd name="connsiteY1" fmla="*/ 252834 h 2938921"/>
                    <a:gd name="connsiteX2" fmla="*/ 694701 w 1207700"/>
                    <a:gd name="connsiteY2" fmla="*/ 102054 h 2938921"/>
                    <a:gd name="connsiteX3" fmla="*/ 512796 w 1207700"/>
                    <a:gd name="connsiteY3" fmla="*/ 99412 h 2938921"/>
                    <a:gd name="connsiteX4" fmla="*/ 490655 w 1207700"/>
                    <a:gd name="connsiteY4" fmla="*/ 92471 h 2938921"/>
                    <a:gd name="connsiteX5" fmla="*/ 235789 w 1207700"/>
                    <a:gd name="connsiteY5" fmla="*/ 0 h 2938921"/>
                    <a:gd name="connsiteX6" fmla="*/ 971910 w 1207700"/>
                    <a:gd name="connsiteY6" fmla="*/ 1 h 2938921"/>
                    <a:gd name="connsiteX7" fmla="*/ 1190446 w 1207700"/>
                    <a:gd name="connsiteY7" fmla="*/ 195534 h 2938921"/>
                    <a:gd name="connsiteX8" fmla="*/ 1207700 w 1207700"/>
                    <a:gd name="connsiteY8" fmla="*/ 391067 h 2938921"/>
                    <a:gd name="connsiteX9" fmla="*/ 683473 w 1207700"/>
                    <a:gd name="connsiteY9" fmla="*/ 384934 h 2938921"/>
                    <a:gd name="connsiteX10" fmla="*/ 680842 w 1207700"/>
                    <a:gd name="connsiteY10" fmla="*/ 358980 h 2938921"/>
                    <a:gd name="connsiteX11" fmla="*/ 671789 w 1207700"/>
                    <a:gd name="connsiteY11" fmla="*/ 270947 h 2938921"/>
                    <a:gd name="connsiteX12" fmla="*/ 533358 w 1207700"/>
                    <a:gd name="connsiteY12" fmla="*/ 259834 h 2938921"/>
                    <a:gd name="connsiteX13" fmla="*/ 523549 w 1207700"/>
                    <a:gd name="connsiteY13" fmla="*/ 379207 h 2938921"/>
                    <a:gd name="connsiteX14" fmla="*/ 523256 w 1207700"/>
                    <a:gd name="connsiteY14" fmla="*/ 383059 h 2938921"/>
                    <a:gd name="connsiteX15" fmla="*/ 309677 w 1207700"/>
                    <a:gd name="connsiteY15" fmla="*/ 380560 h 2938921"/>
                    <a:gd name="connsiteX16" fmla="*/ 310551 w 1207700"/>
                    <a:gd name="connsiteY16" fmla="*/ 856892 h 2938921"/>
                    <a:gd name="connsiteX17" fmla="*/ 578860 w 1207700"/>
                    <a:gd name="connsiteY17" fmla="*/ 1127185 h 2938921"/>
                    <a:gd name="connsiteX18" fmla="*/ 556013 w 1207700"/>
                    <a:gd name="connsiteY18" fmla="*/ 2800042 h 2938921"/>
                    <a:gd name="connsiteX19" fmla="*/ 256283 w 1207700"/>
                    <a:gd name="connsiteY19" fmla="*/ 2787408 h 2938921"/>
                    <a:gd name="connsiteX20" fmla="*/ 261041 w 1207700"/>
                    <a:gd name="connsiteY20" fmla="*/ 1280477 h 2938921"/>
                    <a:gd name="connsiteX21" fmla="*/ 3649 w 1207700"/>
                    <a:gd name="connsiteY21" fmla="*/ 1283457 h 2938921"/>
                    <a:gd name="connsiteX22" fmla="*/ 0 w 1207700"/>
                    <a:gd name="connsiteY22" fmla="*/ 212785 h 2938921"/>
                    <a:gd name="connsiteX23" fmla="*/ 235789 w 1207700"/>
                    <a:gd name="connsiteY23" fmla="*/ 0 h 2938921"/>
                    <a:gd name="connsiteX0" fmla="*/ 490655 w 1207700"/>
                    <a:gd name="connsiteY0" fmla="*/ 92471 h 2938921"/>
                    <a:gd name="connsiteX1" fmla="*/ 614504 w 1207700"/>
                    <a:gd name="connsiteY1" fmla="*/ 252834 h 2938921"/>
                    <a:gd name="connsiteX2" fmla="*/ 694701 w 1207700"/>
                    <a:gd name="connsiteY2" fmla="*/ 102054 h 2938921"/>
                    <a:gd name="connsiteX3" fmla="*/ 512796 w 1207700"/>
                    <a:gd name="connsiteY3" fmla="*/ 99412 h 2938921"/>
                    <a:gd name="connsiteX4" fmla="*/ 490655 w 1207700"/>
                    <a:gd name="connsiteY4" fmla="*/ 92471 h 2938921"/>
                    <a:gd name="connsiteX5" fmla="*/ 235789 w 1207700"/>
                    <a:gd name="connsiteY5" fmla="*/ 0 h 2938921"/>
                    <a:gd name="connsiteX6" fmla="*/ 971910 w 1207700"/>
                    <a:gd name="connsiteY6" fmla="*/ 1 h 2938921"/>
                    <a:gd name="connsiteX7" fmla="*/ 1190446 w 1207700"/>
                    <a:gd name="connsiteY7" fmla="*/ 195534 h 2938921"/>
                    <a:gd name="connsiteX8" fmla="*/ 1207700 w 1207700"/>
                    <a:gd name="connsiteY8" fmla="*/ 391067 h 2938921"/>
                    <a:gd name="connsiteX9" fmla="*/ 683473 w 1207700"/>
                    <a:gd name="connsiteY9" fmla="*/ 384934 h 2938921"/>
                    <a:gd name="connsiteX10" fmla="*/ 680842 w 1207700"/>
                    <a:gd name="connsiteY10" fmla="*/ 358980 h 2938921"/>
                    <a:gd name="connsiteX11" fmla="*/ 671789 w 1207700"/>
                    <a:gd name="connsiteY11" fmla="*/ 270947 h 2938921"/>
                    <a:gd name="connsiteX12" fmla="*/ 533358 w 1207700"/>
                    <a:gd name="connsiteY12" fmla="*/ 259834 h 2938921"/>
                    <a:gd name="connsiteX13" fmla="*/ 523549 w 1207700"/>
                    <a:gd name="connsiteY13" fmla="*/ 379207 h 2938921"/>
                    <a:gd name="connsiteX14" fmla="*/ 523256 w 1207700"/>
                    <a:gd name="connsiteY14" fmla="*/ 383059 h 2938921"/>
                    <a:gd name="connsiteX15" fmla="*/ 309677 w 1207700"/>
                    <a:gd name="connsiteY15" fmla="*/ 380560 h 2938921"/>
                    <a:gd name="connsiteX16" fmla="*/ 310551 w 1207700"/>
                    <a:gd name="connsiteY16" fmla="*/ 856892 h 2938921"/>
                    <a:gd name="connsiteX17" fmla="*/ 578860 w 1207700"/>
                    <a:gd name="connsiteY17" fmla="*/ 1131944 h 2938921"/>
                    <a:gd name="connsiteX18" fmla="*/ 556013 w 1207700"/>
                    <a:gd name="connsiteY18" fmla="*/ 2800042 h 2938921"/>
                    <a:gd name="connsiteX19" fmla="*/ 256283 w 1207700"/>
                    <a:gd name="connsiteY19" fmla="*/ 2787408 h 2938921"/>
                    <a:gd name="connsiteX20" fmla="*/ 261041 w 1207700"/>
                    <a:gd name="connsiteY20" fmla="*/ 1280477 h 2938921"/>
                    <a:gd name="connsiteX21" fmla="*/ 3649 w 1207700"/>
                    <a:gd name="connsiteY21" fmla="*/ 1283457 h 2938921"/>
                    <a:gd name="connsiteX22" fmla="*/ 0 w 1207700"/>
                    <a:gd name="connsiteY22" fmla="*/ 212785 h 2938921"/>
                    <a:gd name="connsiteX23" fmla="*/ 235789 w 1207700"/>
                    <a:gd name="connsiteY23" fmla="*/ 0 h 2938921"/>
                    <a:gd name="connsiteX0" fmla="*/ 490655 w 1207700"/>
                    <a:gd name="connsiteY0" fmla="*/ 92471 h 2938921"/>
                    <a:gd name="connsiteX1" fmla="*/ 614504 w 1207700"/>
                    <a:gd name="connsiteY1" fmla="*/ 252834 h 2938921"/>
                    <a:gd name="connsiteX2" fmla="*/ 694701 w 1207700"/>
                    <a:gd name="connsiteY2" fmla="*/ 102054 h 2938921"/>
                    <a:gd name="connsiteX3" fmla="*/ 512796 w 1207700"/>
                    <a:gd name="connsiteY3" fmla="*/ 99412 h 2938921"/>
                    <a:gd name="connsiteX4" fmla="*/ 490655 w 1207700"/>
                    <a:gd name="connsiteY4" fmla="*/ 92471 h 2938921"/>
                    <a:gd name="connsiteX5" fmla="*/ 235789 w 1207700"/>
                    <a:gd name="connsiteY5" fmla="*/ 0 h 2938921"/>
                    <a:gd name="connsiteX6" fmla="*/ 971910 w 1207700"/>
                    <a:gd name="connsiteY6" fmla="*/ 1 h 2938921"/>
                    <a:gd name="connsiteX7" fmla="*/ 1190446 w 1207700"/>
                    <a:gd name="connsiteY7" fmla="*/ 195534 h 2938921"/>
                    <a:gd name="connsiteX8" fmla="*/ 1207700 w 1207700"/>
                    <a:gd name="connsiteY8" fmla="*/ 391067 h 2938921"/>
                    <a:gd name="connsiteX9" fmla="*/ 683473 w 1207700"/>
                    <a:gd name="connsiteY9" fmla="*/ 384934 h 2938921"/>
                    <a:gd name="connsiteX10" fmla="*/ 680842 w 1207700"/>
                    <a:gd name="connsiteY10" fmla="*/ 358980 h 2938921"/>
                    <a:gd name="connsiteX11" fmla="*/ 671789 w 1207700"/>
                    <a:gd name="connsiteY11" fmla="*/ 270947 h 2938921"/>
                    <a:gd name="connsiteX12" fmla="*/ 533358 w 1207700"/>
                    <a:gd name="connsiteY12" fmla="*/ 259834 h 2938921"/>
                    <a:gd name="connsiteX13" fmla="*/ 523549 w 1207700"/>
                    <a:gd name="connsiteY13" fmla="*/ 379207 h 2938921"/>
                    <a:gd name="connsiteX14" fmla="*/ 523256 w 1207700"/>
                    <a:gd name="connsiteY14" fmla="*/ 383059 h 2938921"/>
                    <a:gd name="connsiteX15" fmla="*/ 309677 w 1207700"/>
                    <a:gd name="connsiteY15" fmla="*/ 380560 h 2938921"/>
                    <a:gd name="connsiteX16" fmla="*/ 310551 w 1207700"/>
                    <a:gd name="connsiteY16" fmla="*/ 856892 h 2938921"/>
                    <a:gd name="connsiteX17" fmla="*/ 574102 w 1207700"/>
                    <a:gd name="connsiteY17" fmla="*/ 1131944 h 2938921"/>
                    <a:gd name="connsiteX18" fmla="*/ 556013 w 1207700"/>
                    <a:gd name="connsiteY18" fmla="*/ 2800042 h 2938921"/>
                    <a:gd name="connsiteX19" fmla="*/ 256283 w 1207700"/>
                    <a:gd name="connsiteY19" fmla="*/ 2787408 h 2938921"/>
                    <a:gd name="connsiteX20" fmla="*/ 261041 w 1207700"/>
                    <a:gd name="connsiteY20" fmla="*/ 1280477 h 2938921"/>
                    <a:gd name="connsiteX21" fmla="*/ 3649 w 1207700"/>
                    <a:gd name="connsiteY21" fmla="*/ 1283457 h 2938921"/>
                    <a:gd name="connsiteX22" fmla="*/ 0 w 1207700"/>
                    <a:gd name="connsiteY22" fmla="*/ 212785 h 2938921"/>
                    <a:gd name="connsiteX23" fmla="*/ 235789 w 1207700"/>
                    <a:gd name="connsiteY23" fmla="*/ 0 h 2938921"/>
                    <a:gd name="connsiteX0" fmla="*/ 490655 w 1207700"/>
                    <a:gd name="connsiteY0" fmla="*/ 92471 h 2938922"/>
                    <a:gd name="connsiteX1" fmla="*/ 614504 w 1207700"/>
                    <a:gd name="connsiteY1" fmla="*/ 252834 h 2938922"/>
                    <a:gd name="connsiteX2" fmla="*/ 694701 w 1207700"/>
                    <a:gd name="connsiteY2" fmla="*/ 102054 h 2938922"/>
                    <a:gd name="connsiteX3" fmla="*/ 512796 w 1207700"/>
                    <a:gd name="connsiteY3" fmla="*/ 99412 h 2938922"/>
                    <a:gd name="connsiteX4" fmla="*/ 490655 w 1207700"/>
                    <a:gd name="connsiteY4" fmla="*/ 92471 h 2938922"/>
                    <a:gd name="connsiteX5" fmla="*/ 235789 w 1207700"/>
                    <a:gd name="connsiteY5" fmla="*/ 0 h 2938922"/>
                    <a:gd name="connsiteX6" fmla="*/ 971910 w 1207700"/>
                    <a:gd name="connsiteY6" fmla="*/ 1 h 2938922"/>
                    <a:gd name="connsiteX7" fmla="*/ 1190446 w 1207700"/>
                    <a:gd name="connsiteY7" fmla="*/ 195534 h 2938922"/>
                    <a:gd name="connsiteX8" fmla="*/ 1207700 w 1207700"/>
                    <a:gd name="connsiteY8" fmla="*/ 391067 h 2938922"/>
                    <a:gd name="connsiteX9" fmla="*/ 683473 w 1207700"/>
                    <a:gd name="connsiteY9" fmla="*/ 384934 h 2938922"/>
                    <a:gd name="connsiteX10" fmla="*/ 680842 w 1207700"/>
                    <a:gd name="connsiteY10" fmla="*/ 358980 h 2938922"/>
                    <a:gd name="connsiteX11" fmla="*/ 671789 w 1207700"/>
                    <a:gd name="connsiteY11" fmla="*/ 270947 h 2938922"/>
                    <a:gd name="connsiteX12" fmla="*/ 533358 w 1207700"/>
                    <a:gd name="connsiteY12" fmla="*/ 259834 h 2938922"/>
                    <a:gd name="connsiteX13" fmla="*/ 523549 w 1207700"/>
                    <a:gd name="connsiteY13" fmla="*/ 379207 h 2938922"/>
                    <a:gd name="connsiteX14" fmla="*/ 523256 w 1207700"/>
                    <a:gd name="connsiteY14" fmla="*/ 383059 h 2938922"/>
                    <a:gd name="connsiteX15" fmla="*/ 309677 w 1207700"/>
                    <a:gd name="connsiteY15" fmla="*/ 380560 h 2938922"/>
                    <a:gd name="connsiteX16" fmla="*/ 310551 w 1207700"/>
                    <a:gd name="connsiteY16" fmla="*/ 856892 h 2938922"/>
                    <a:gd name="connsiteX17" fmla="*/ 574102 w 1207700"/>
                    <a:gd name="connsiteY17" fmla="*/ 1131944 h 2938922"/>
                    <a:gd name="connsiteX18" fmla="*/ 556013 w 1207700"/>
                    <a:gd name="connsiteY18" fmla="*/ 2800042 h 2938922"/>
                    <a:gd name="connsiteX19" fmla="*/ 256283 w 1207700"/>
                    <a:gd name="connsiteY19" fmla="*/ 2787408 h 2938922"/>
                    <a:gd name="connsiteX20" fmla="*/ 261041 w 1207700"/>
                    <a:gd name="connsiteY20" fmla="*/ 1280477 h 2938922"/>
                    <a:gd name="connsiteX21" fmla="*/ 3649 w 1207700"/>
                    <a:gd name="connsiteY21" fmla="*/ 1283457 h 2938922"/>
                    <a:gd name="connsiteX22" fmla="*/ 0 w 1207700"/>
                    <a:gd name="connsiteY22" fmla="*/ 212785 h 2938922"/>
                    <a:gd name="connsiteX23" fmla="*/ 235789 w 1207700"/>
                    <a:gd name="connsiteY23" fmla="*/ 0 h 2938922"/>
                    <a:gd name="connsiteX0" fmla="*/ 490655 w 1207700"/>
                    <a:gd name="connsiteY0" fmla="*/ 92471 h 2937057"/>
                    <a:gd name="connsiteX1" fmla="*/ 614504 w 1207700"/>
                    <a:gd name="connsiteY1" fmla="*/ 252834 h 2937057"/>
                    <a:gd name="connsiteX2" fmla="*/ 694701 w 1207700"/>
                    <a:gd name="connsiteY2" fmla="*/ 102054 h 2937057"/>
                    <a:gd name="connsiteX3" fmla="*/ 512796 w 1207700"/>
                    <a:gd name="connsiteY3" fmla="*/ 99412 h 2937057"/>
                    <a:gd name="connsiteX4" fmla="*/ 490655 w 1207700"/>
                    <a:gd name="connsiteY4" fmla="*/ 92471 h 2937057"/>
                    <a:gd name="connsiteX5" fmla="*/ 235789 w 1207700"/>
                    <a:gd name="connsiteY5" fmla="*/ 0 h 2937057"/>
                    <a:gd name="connsiteX6" fmla="*/ 971910 w 1207700"/>
                    <a:gd name="connsiteY6" fmla="*/ 1 h 2937057"/>
                    <a:gd name="connsiteX7" fmla="*/ 1190446 w 1207700"/>
                    <a:gd name="connsiteY7" fmla="*/ 195534 h 2937057"/>
                    <a:gd name="connsiteX8" fmla="*/ 1207700 w 1207700"/>
                    <a:gd name="connsiteY8" fmla="*/ 391067 h 2937057"/>
                    <a:gd name="connsiteX9" fmla="*/ 683473 w 1207700"/>
                    <a:gd name="connsiteY9" fmla="*/ 384934 h 2937057"/>
                    <a:gd name="connsiteX10" fmla="*/ 680842 w 1207700"/>
                    <a:gd name="connsiteY10" fmla="*/ 358980 h 2937057"/>
                    <a:gd name="connsiteX11" fmla="*/ 671789 w 1207700"/>
                    <a:gd name="connsiteY11" fmla="*/ 270947 h 2937057"/>
                    <a:gd name="connsiteX12" fmla="*/ 533358 w 1207700"/>
                    <a:gd name="connsiteY12" fmla="*/ 259834 h 2937057"/>
                    <a:gd name="connsiteX13" fmla="*/ 523549 w 1207700"/>
                    <a:gd name="connsiteY13" fmla="*/ 379207 h 2937057"/>
                    <a:gd name="connsiteX14" fmla="*/ 523256 w 1207700"/>
                    <a:gd name="connsiteY14" fmla="*/ 383059 h 2937057"/>
                    <a:gd name="connsiteX15" fmla="*/ 309677 w 1207700"/>
                    <a:gd name="connsiteY15" fmla="*/ 380560 h 2937057"/>
                    <a:gd name="connsiteX16" fmla="*/ 310551 w 1207700"/>
                    <a:gd name="connsiteY16" fmla="*/ 856892 h 2937057"/>
                    <a:gd name="connsiteX17" fmla="*/ 574102 w 1207700"/>
                    <a:gd name="connsiteY17" fmla="*/ 1131944 h 2937057"/>
                    <a:gd name="connsiteX18" fmla="*/ 556013 w 1207700"/>
                    <a:gd name="connsiteY18" fmla="*/ 2800042 h 2937057"/>
                    <a:gd name="connsiteX19" fmla="*/ 256283 w 1207700"/>
                    <a:gd name="connsiteY19" fmla="*/ 2787408 h 2937057"/>
                    <a:gd name="connsiteX20" fmla="*/ 261041 w 1207700"/>
                    <a:gd name="connsiteY20" fmla="*/ 1280477 h 2937057"/>
                    <a:gd name="connsiteX21" fmla="*/ 3649 w 1207700"/>
                    <a:gd name="connsiteY21" fmla="*/ 1283457 h 2937057"/>
                    <a:gd name="connsiteX22" fmla="*/ 0 w 1207700"/>
                    <a:gd name="connsiteY22" fmla="*/ 212785 h 2937057"/>
                    <a:gd name="connsiteX23" fmla="*/ 235789 w 1207700"/>
                    <a:gd name="connsiteY23" fmla="*/ 0 h 2937057"/>
                    <a:gd name="connsiteX0" fmla="*/ 490655 w 1207700"/>
                    <a:gd name="connsiteY0" fmla="*/ 92471 h 2937057"/>
                    <a:gd name="connsiteX1" fmla="*/ 614504 w 1207700"/>
                    <a:gd name="connsiteY1" fmla="*/ 252834 h 2937057"/>
                    <a:gd name="connsiteX2" fmla="*/ 694701 w 1207700"/>
                    <a:gd name="connsiteY2" fmla="*/ 102054 h 2937057"/>
                    <a:gd name="connsiteX3" fmla="*/ 512796 w 1207700"/>
                    <a:gd name="connsiteY3" fmla="*/ 99412 h 2937057"/>
                    <a:gd name="connsiteX4" fmla="*/ 490655 w 1207700"/>
                    <a:gd name="connsiteY4" fmla="*/ 92471 h 2937057"/>
                    <a:gd name="connsiteX5" fmla="*/ 235789 w 1207700"/>
                    <a:gd name="connsiteY5" fmla="*/ 0 h 2937057"/>
                    <a:gd name="connsiteX6" fmla="*/ 971910 w 1207700"/>
                    <a:gd name="connsiteY6" fmla="*/ 1 h 2937057"/>
                    <a:gd name="connsiteX7" fmla="*/ 1190446 w 1207700"/>
                    <a:gd name="connsiteY7" fmla="*/ 195534 h 2937057"/>
                    <a:gd name="connsiteX8" fmla="*/ 1207700 w 1207700"/>
                    <a:gd name="connsiteY8" fmla="*/ 391067 h 2937057"/>
                    <a:gd name="connsiteX9" fmla="*/ 683473 w 1207700"/>
                    <a:gd name="connsiteY9" fmla="*/ 384934 h 2937057"/>
                    <a:gd name="connsiteX10" fmla="*/ 680842 w 1207700"/>
                    <a:gd name="connsiteY10" fmla="*/ 358980 h 2937057"/>
                    <a:gd name="connsiteX11" fmla="*/ 671789 w 1207700"/>
                    <a:gd name="connsiteY11" fmla="*/ 270947 h 2937057"/>
                    <a:gd name="connsiteX12" fmla="*/ 533358 w 1207700"/>
                    <a:gd name="connsiteY12" fmla="*/ 259834 h 2937057"/>
                    <a:gd name="connsiteX13" fmla="*/ 523549 w 1207700"/>
                    <a:gd name="connsiteY13" fmla="*/ 379207 h 2937057"/>
                    <a:gd name="connsiteX14" fmla="*/ 523256 w 1207700"/>
                    <a:gd name="connsiteY14" fmla="*/ 383059 h 2937057"/>
                    <a:gd name="connsiteX15" fmla="*/ 309677 w 1207700"/>
                    <a:gd name="connsiteY15" fmla="*/ 380560 h 2937057"/>
                    <a:gd name="connsiteX16" fmla="*/ 310551 w 1207700"/>
                    <a:gd name="connsiteY16" fmla="*/ 856892 h 2937057"/>
                    <a:gd name="connsiteX17" fmla="*/ 574102 w 1207700"/>
                    <a:gd name="connsiteY17" fmla="*/ 1131944 h 2937057"/>
                    <a:gd name="connsiteX18" fmla="*/ 556013 w 1207700"/>
                    <a:gd name="connsiteY18" fmla="*/ 2800042 h 2937057"/>
                    <a:gd name="connsiteX19" fmla="*/ 256283 w 1207700"/>
                    <a:gd name="connsiteY19" fmla="*/ 2787408 h 2937057"/>
                    <a:gd name="connsiteX20" fmla="*/ 261041 w 1207700"/>
                    <a:gd name="connsiteY20" fmla="*/ 1280477 h 2937057"/>
                    <a:gd name="connsiteX21" fmla="*/ 3649 w 1207700"/>
                    <a:gd name="connsiteY21" fmla="*/ 1283457 h 2937057"/>
                    <a:gd name="connsiteX22" fmla="*/ 0 w 1207700"/>
                    <a:gd name="connsiteY22" fmla="*/ 212785 h 2937057"/>
                    <a:gd name="connsiteX23" fmla="*/ 235789 w 1207700"/>
                    <a:gd name="connsiteY23" fmla="*/ 0 h 2937057"/>
                    <a:gd name="connsiteX0" fmla="*/ 490655 w 1207700"/>
                    <a:gd name="connsiteY0" fmla="*/ 92471 h 2934543"/>
                    <a:gd name="connsiteX1" fmla="*/ 614504 w 1207700"/>
                    <a:gd name="connsiteY1" fmla="*/ 252834 h 2934543"/>
                    <a:gd name="connsiteX2" fmla="*/ 694701 w 1207700"/>
                    <a:gd name="connsiteY2" fmla="*/ 102054 h 2934543"/>
                    <a:gd name="connsiteX3" fmla="*/ 512796 w 1207700"/>
                    <a:gd name="connsiteY3" fmla="*/ 99412 h 2934543"/>
                    <a:gd name="connsiteX4" fmla="*/ 490655 w 1207700"/>
                    <a:gd name="connsiteY4" fmla="*/ 92471 h 2934543"/>
                    <a:gd name="connsiteX5" fmla="*/ 235789 w 1207700"/>
                    <a:gd name="connsiteY5" fmla="*/ 0 h 2934543"/>
                    <a:gd name="connsiteX6" fmla="*/ 971910 w 1207700"/>
                    <a:gd name="connsiteY6" fmla="*/ 1 h 2934543"/>
                    <a:gd name="connsiteX7" fmla="*/ 1190446 w 1207700"/>
                    <a:gd name="connsiteY7" fmla="*/ 195534 h 2934543"/>
                    <a:gd name="connsiteX8" fmla="*/ 1207700 w 1207700"/>
                    <a:gd name="connsiteY8" fmla="*/ 391067 h 2934543"/>
                    <a:gd name="connsiteX9" fmla="*/ 683473 w 1207700"/>
                    <a:gd name="connsiteY9" fmla="*/ 384934 h 2934543"/>
                    <a:gd name="connsiteX10" fmla="*/ 680842 w 1207700"/>
                    <a:gd name="connsiteY10" fmla="*/ 358980 h 2934543"/>
                    <a:gd name="connsiteX11" fmla="*/ 671789 w 1207700"/>
                    <a:gd name="connsiteY11" fmla="*/ 270947 h 2934543"/>
                    <a:gd name="connsiteX12" fmla="*/ 533358 w 1207700"/>
                    <a:gd name="connsiteY12" fmla="*/ 259834 h 2934543"/>
                    <a:gd name="connsiteX13" fmla="*/ 523549 w 1207700"/>
                    <a:gd name="connsiteY13" fmla="*/ 379207 h 2934543"/>
                    <a:gd name="connsiteX14" fmla="*/ 523256 w 1207700"/>
                    <a:gd name="connsiteY14" fmla="*/ 383059 h 2934543"/>
                    <a:gd name="connsiteX15" fmla="*/ 309677 w 1207700"/>
                    <a:gd name="connsiteY15" fmla="*/ 380560 h 2934543"/>
                    <a:gd name="connsiteX16" fmla="*/ 310551 w 1207700"/>
                    <a:gd name="connsiteY16" fmla="*/ 856892 h 2934543"/>
                    <a:gd name="connsiteX17" fmla="*/ 574102 w 1207700"/>
                    <a:gd name="connsiteY17" fmla="*/ 1131944 h 2934543"/>
                    <a:gd name="connsiteX18" fmla="*/ 565530 w 1207700"/>
                    <a:gd name="connsiteY18" fmla="*/ 2795284 h 2934543"/>
                    <a:gd name="connsiteX19" fmla="*/ 256283 w 1207700"/>
                    <a:gd name="connsiteY19" fmla="*/ 2787408 h 2934543"/>
                    <a:gd name="connsiteX20" fmla="*/ 261041 w 1207700"/>
                    <a:gd name="connsiteY20" fmla="*/ 1280477 h 2934543"/>
                    <a:gd name="connsiteX21" fmla="*/ 3649 w 1207700"/>
                    <a:gd name="connsiteY21" fmla="*/ 1283457 h 2934543"/>
                    <a:gd name="connsiteX22" fmla="*/ 0 w 1207700"/>
                    <a:gd name="connsiteY22" fmla="*/ 212785 h 2934543"/>
                    <a:gd name="connsiteX23" fmla="*/ 235789 w 1207700"/>
                    <a:gd name="connsiteY23" fmla="*/ 0 h 2934543"/>
                    <a:gd name="connsiteX0" fmla="*/ 490655 w 1207700"/>
                    <a:gd name="connsiteY0" fmla="*/ 92471 h 2934543"/>
                    <a:gd name="connsiteX1" fmla="*/ 614504 w 1207700"/>
                    <a:gd name="connsiteY1" fmla="*/ 252834 h 2934543"/>
                    <a:gd name="connsiteX2" fmla="*/ 694701 w 1207700"/>
                    <a:gd name="connsiteY2" fmla="*/ 102054 h 2934543"/>
                    <a:gd name="connsiteX3" fmla="*/ 512796 w 1207700"/>
                    <a:gd name="connsiteY3" fmla="*/ 99412 h 2934543"/>
                    <a:gd name="connsiteX4" fmla="*/ 490655 w 1207700"/>
                    <a:gd name="connsiteY4" fmla="*/ 92471 h 2934543"/>
                    <a:gd name="connsiteX5" fmla="*/ 235789 w 1207700"/>
                    <a:gd name="connsiteY5" fmla="*/ 0 h 2934543"/>
                    <a:gd name="connsiteX6" fmla="*/ 971910 w 1207700"/>
                    <a:gd name="connsiteY6" fmla="*/ 1 h 2934543"/>
                    <a:gd name="connsiteX7" fmla="*/ 1190446 w 1207700"/>
                    <a:gd name="connsiteY7" fmla="*/ 195534 h 2934543"/>
                    <a:gd name="connsiteX8" fmla="*/ 1207700 w 1207700"/>
                    <a:gd name="connsiteY8" fmla="*/ 391067 h 2934543"/>
                    <a:gd name="connsiteX9" fmla="*/ 683473 w 1207700"/>
                    <a:gd name="connsiteY9" fmla="*/ 384934 h 2934543"/>
                    <a:gd name="connsiteX10" fmla="*/ 680842 w 1207700"/>
                    <a:gd name="connsiteY10" fmla="*/ 358980 h 2934543"/>
                    <a:gd name="connsiteX11" fmla="*/ 671789 w 1207700"/>
                    <a:gd name="connsiteY11" fmla="*/ 270947 h 2934543"/>
                    <a:gd name="connsiteX12" fmla="*/ 533358 w 1207700"/>
                    <a:gd name="connsiteY12" fmla="*/ 259834 h 2934543"/>
                    <a:gd name="connsiteX13" fmla="*/ 523549 w 1207700"/>
                    <a:gd name="connsiteY13" fmla="*/ 379207 h 2934543"/>
                    <a:gd name="connsiteX14" fmla="*/ 523256 w 1207700"/>
                    <a:gd name="connsiteY14" fmla="*/ 383059 h 2934543"/>
                    <a:gd name="connsiteX15" fmla="*/ 309677 w 1207700"/>
                    <a:gd name="connsiteY15" fmla="*/ 380560 h 2934543"/>
                    <a:gd name="connsiteX16" fmla="*/ 310551 w 1207700"/>
                    <a:gd name="connsiteY16" fmla="*/ 856892 h 2934543"/>
                    <a:gd name="connsiteX17" fmla="*/ 569344 w 1207700"/>
                    <a:gd name="connsiteY17" fmla="*/ 1131944 h 2934543"/>
                    <a:gd name="connsiteX18" fmla="*/ 565530 w 1207700"/>
                    <a:gd name="connsiteY18" fmla="*/ 2795284 h 2934543"/>
                    <a:gd name="connsiteX19" fmla="*/ 256283 w 1207700"/>
                    <a:gd name="connsiteY19" fmla="*/ 2787408 h 2934543"/>
                    <a:gd name="connsiteX20" fmla="*/ 261041 w 1207700"/>
                    <a:gd name="connsiteY20" fmla="*/ 1280477 h 2934543"/>
                    <a:gd name="connsiteX21" fmla="*/ 3649 w 1207700"/>
                    <a:gd name="connsiteY21" fmla="*/ 1283457 h 2934543"/>
                    <a:gd name="connsiteX22" fmla="*/ 0 w 1207700"/>
                    <a:gd name="connsiteY22" fmla="*/ 212785 h 2934543"/>
                    <a:gd name="connsiteX23" fmla="*/ 235789 w 1207700"/>
                    <a:gd name="connsiteY23" fmla="*/ 0 h 2934543"/>
                    <a:gd name="connsiteX0" fmla="*/ 490655 w 1207700"/>
                    <a:gd name="connsiteY0" fmla="*/ 92471 h 2934543"/>
                    <a:gd name="connsiteX1" fmla="*/ 614504 w 1207700"/>
                    <a:gd name="connsiteY1" fmla="*/ 252834 h 2934543"/>
                    <a:gd name="connsiteX2" fmla="*/ 694701 w 1207700"/>
                    <a:gd name="connsiteY2" fmla="*/ 102054 h 2934543"/>
                    <a:gd name="connsiteX3" fmla="*/ 512796 w 1207700"/>
                    <a:gd name="connsiteY3" fmla="*/ 99412 h 2934543"/>
                    <a:gd name="connsiteX4" fmla="*/ 490655 w 1207700"/>
                    <a:gd name="connsiteY4" fmla="*/ 92471 h 2934543"/>
                    <a:gd name="connsiteX5" fmla="*/ 235789 w 1207700"/>
                    <a:gd name="connsiteY5" fmla="*/ 0 h 2934543"/>
                    <a:gd name="connsiteX6" fmla="*/ 971910 w 1207700"/>
                    <a:gd name="connsiteY6" fmla="*/ 1 h 2934543"/>
                    <a:gd name="connsiteX7" fmla="*/ 1190446 w 1207700"/>
                    <a:gd name="connsiteY7" fmla="*/ 195534 h 2934543"/>
                    <a:gd name="connsiteX8" fmla="*/ 1207700 w 1207700"/>
                    <a:gd name="connsiteY8" fmla="*/ 391067 h 2934543"/>
                    <a:gd name="connsiteX9" fmla="*/ 683473 w 1207700"/>
                    <a:gd name="connsiteY9" fmla="*/ 384934 h 2934543"/>
                    <a:gd name="connsiteX10" fmla="*/ 680842 w 1207700"/>
                    <a:gd name="connsiteY10" fmla="*/ 358980 h 2934543"/>
                    <a:gd name="connsiteX11" fmla="*/ 671789 w 1207700"/>
                    <a:gd name="connsiteY11" fmla="*/ 270947 h 2934543"/>
                    <a:gd name="connsiteX12" fmla="*/ 533358 w 1207700"/>
                    <a:gd name="connsiteY12" fmla="*/ 259834 h 2934543"/>
                    <a:gd name="connsiteX13" fmla="*/ 523549 w 1207700"/>
                    <a:gd name="connsiteY13" fmla="*/ 379207 h 2934543"/>
                    <a:gd name="connsiteX14" fmla="*/ 523256 w 1207700"/>
                    <a:gd name="connsiteY14" fmla="*/ 383059 h 2934543"/>
                    <a:gd name="connsiteX15" fmla="*/ 309677 w 1207700"/>
                    <a:gd name="connsiteY15" fmla="*/ 380560 h 2934543"/>
                    <a:gd name="connsiteX16" fmla="*/ 310551 w 1207700"/>
                    <a:gd name="connsiteY16" fmla="*/ 856892 h 2934543"/>
                    <a:gd name="connsiteX17" fmla="*/ 569344 w 1207700"/>
                    <a:gd name="connsiteY17" fmla="*/ 1131944 h 2934543"/>
                    <a:gd name="connsiteX18" fmla="*/ 565530 w 1207700"/>
                    <a:gd name="connsiteY18" fmla="*/ 2795284 h 2934543"/>
                    <a:gd name="connsiteX19" fmla="*/ 256283 w 1207700"/>
                    <a:gd name="connsiteY19" fmla="*/ 2787408 h 2934543"/>
                    <a:gd name="connsiteX20" fmla="*/ 261041 w 1207700"/>
                    <a:gd name="connsiteY20" fmla="*/ 1280477 h 2934543"/>
                    <a:gd name="connsiteX21" fmla="*/ 3649 w 1207700"/>
                    <a:gd name="connsiteY21" fmla="*/ 1283457 h 2934543"/>
                    <a:gd name="connsiteX22" fmla="*/ 0 w 1207700"/>
                    <a:gd name="connsiteY22" fmla="*/ 212785 h 2934543"/>
                    <a:gd name="connsiteX23" fmla="*/ 235789 w 1207700"/>
                    <a:gd name="connsiteY23" fmla="*/ 0 h 2934543"/>
                    <a:gd name="connsiteX0" fmla="*/ 490655 w 1207700"/>
                    <a:gd name="connsiteY0" fmla="*/ 92471 h 2934543"/>
                    <a:gd name="connsiteX1" fmla="*/ 614504 w 1207700"/>
                    <a:gd name="connsiteY1" fmla="*/ 252834 h 2934543"/>
                    <a:gd name="connsiteX2" fmla="*/ 694701 w 1207700"/>
                    <a:gd name="connsiteY2" fmla="*/ 102054 h 2934543"/>
                    <a:gd name="connsiteX3" fmla="*/ 512796 w 1207700"/>
                    <a:gd name="connsiteY3" fmla="*/ 99412 h 2934543"/>
                    <a:gd name="connsiteX4" fmla="*/ 490655 w 1207700"/>
                    <a:gd name="connsiteY4" fmla="*/ 92471 h 2934543"/>
                    <a:gd name="connsiteX5" fmla="*/ 235789 w 1207700"/>
                    <a:gd name="connsiteY5" fmla="*/ 0 h 2934543"/>
                    <a:gd name="connsiteX6" fmla="*/ 971910 w 1207700"/>
                    <a:gd name="connsiteY6" fmla="*/ 1 h 2934543"/>
                    <a:gd name="connsiteX7" fmla="*/ 1190446 w 1207700"/>
                    <a:gd name="connsiteY7" fmla="*/ 195534 h 2934543"/>
                    <a:gd name="connsiteX8" fmla="*/ 1207700 w 1207700"/>
                    <a:gd name="connsiteY8" fmla="*/ 391067 h 2934543"/>
                    <a:gd name="connsiteX9" fmla="*/ 683473 w 1207700"/>
                    <a:gd name="connsiteY9" fmla="*/ 384934 h 2934543"/>
                    <a:gd name="connsiteX10" fmla="*/ 680842 w 1207700"/>
                    <a:gd name="connsiteY10" fmla="*/ 358980 h 2934543"/>
                    <a:gd name="connsiteX11" fmla="*/ 671789 w 1207700"/>
                    <a:gd name="connsiteY11" fmla="*/ 270947 h 2934543"/>
                    <a:gd name="connsiteX12" fmla="*/ 533358 w 1207700"/>
                    <a:gd name="connsiteY12" fmla="*/ 259834 h 2934543"/>
                    <a:gd name="connsiteX13" fmla="*/ 523549 w 1207700"/>
                    <a:gd name="connsiteY13" fmla="*/ 379207 h 2934543"/>
                    <a:gd name="connsiteX14" fmla="*/ 523256 w 1207700"/>
                    <a:gd name="connsiteY14" fmla="*/ 383059 h 2934543"/>
                    <a:gd name="connsiteX15" fmla="*/ 309677 w 1207700"/>
                    <a:gd name="connsiteY15" fmla="*/ 380560 h 2934543"/>
                    <a:gd name="connsiteX16" fmla="*/ 310551 w 1207700"/>
                    <a:gd name="connsiteY16" fmla="*/ 856892 h 2934543"/>
                    <a:gd name="connsiteX17" fmla="*/ 569344 w 1207700"/>
                    <a:gd name="connsiteY17" fmla="*/ 1131944 h 2934543"/>
                    <a:gd name="connsiteX18" fmla="*/ 565530 w 1207700"/>
                    <a:gd name="connsiteY18" fmla="*/ 2795284 h 2934543"/>
                    <a:gd name="connsiteX19" fmla="*/ 256283 w 1207700"/>
                    <a:gd name="connsiteY19" fmla="*/ 2787408 h 2934543"/>
                    <a:gd name="connsiteX20" fmla="*/ 261041 w 1207700"/>
                    <a:gd name="connsiteY20" fmla="*/ 1280477 h 2934543"/>
                    <a:gd name="connsiteX21" fmla="*/ 3649 w 1207700"/>
                    <a:gd name="connsiteY21" fmla="*/ 1283457 h 2934543"/>
                    <a:gd name="connsiteX22" fmla="*/ 0 w 1207700"/>
                    <a:gd name="connsiteY22" fmla="*/ 212785 h 2934543"/>
                    <a:gd name="connsiteX23" fmla="*/ 235789 w 1207700"/>
                    <a:gd name="connsiteY23" fmla="*/ 0 h 2934543"/>
                    <a:gd name="connsiteX0" fmla="*/ 490655 w 1207700"/>
                    <a:gd name="connsiteY0" fmla="*/ 92471 h 2934543"/>
                    <a:gd name="connsiteX1" fmla="*/ 614504 w 1207700"/>
                    <a:gd name="connsiteY1" fmla="*/ 252834 h 2934543"/>
                    <a:gd name="connsiteX2" fmla="*/ 694701 w 1207700"/>
                    <a:gd name="connsiteY2" fmla="*/ 102054 h 2934543"/>
                    <a:gd name="connsiteX3" fmla="*/ 512796 w 1207700"/>
                    <a:gd name="connsiteY3" fmla="*/ 99412 h 2934543"/>
                    <a:gd name="connsiteX4" fmla="*/ 490655 w 1207700"/>
                    <a:gd name="connsiteY4" fmla="*/ 92471 h 2934543"/>
                    <a:gd name="connsiteX5" fmla="*/ 235789 w 1207700"/>
                    <a:gd name="connsiteY5" fmla="*/ 0 h 2934543"/>
                    <a:gd name="connsiteX6" fmla="*/ 971910 w 1207700"/>
                    <a:gd name="connsiteY6" fmla="*/ 1 h 2934543"/>
                    <a:gd name="connsiteX7" fmla="*/ 1190446 w 1207700"/>
                    <a:gd name="connsiteY7" fmla="*/ 195534 h 2934543"/>
                    <a:gd name="connsiteX8" fmla="*/ 1207700 w 1207700"/>
                    <a:gd name="connsiteY8" fmla="*/ 391067 h 2934543"/>
                    <a:gd name="connsiteX9" fmla="*/ 683473 w 1207700"/>
                    <a:gd name="connsiteY9" fmla="*/ 384934 h 2934543"/>
                    <a:gd name="connsiteX10" fmla="*/ 680842 w 1207700"/>
                    <a:gd name="connsiteY10" fmla="*/ 358980 h 2934543"/>
                    <a:gd name="connsiteX11" fmla="*/ 671789 w 1207700"/>
                    <a:gd name="connsiteY11" fmla="*/ 270947 h 2934543"/>
                    <a:gd name="connsiteX12" fmla="*/ 533358 w 1207700"/>
                    <a:gd name="connsiteY12" fmla="*/ 259834 h 2934543"/>
                    <a:gd name="connsiteX13" fmla="*/ 523549 w 1207700"/>
                    <a:gd name="connsiteY13" fmla="*/ 379207 h 2934543"/>
                    <a:gd name="connsiteX14" fmla="*/ 523256 w 1207700"/>
                    <a:gd name="connsiteY14" fmla="*/ 383059 h 2934543"/>
                    <a:gd name="connsiteX15" fmla="*/ 309677 w 1207700"/>
                    <a:gd name="connsiteY15" fmla="*/ 380560 h 2934543"/>
                    <a:gd name="connsiteX16" fmla="*/ 310551 w 1207700"/>
                    <a:gd name="connsiteY16" fmla="*/ 856892 h 2934543"/>
                    <a:gd name="connsiteX17" fmla="*/ 569344 w 1207700"/>
                    <a:gd name="connsiteY17" fmla="*/ 1131944 h 2934543"/>
                    <a:gd name="connsiteX18" fmla="*/ 565530 w 1207700"/>
                    <a:gd name="connsiteY18" fmla="*/ 2795284 h 2934543"/>
                    <a:gd name="connsiteX19" fmla="*/ 256283 w 1207700"/>
                    <a:gd name="connsiteY19" fmla="*/ 2787408 h 2934543"/>
                    <a:gd name="connsiteX20" fmla="*/ 261041 w 1207700"/>
                    <a:gd name="connsiteY20" fmla="*/ 1280477 h 2934543"/>
                    <a:gd name="connsiteX21" fmla="*/ 3649 w 1207700"/>
                    <a:gd name="connsiteY21" fmla="*/ 1283457 h 2934543"/>
                    <a:gd name="connsiteX22" fmla="*/ 0 w 1207700"/>
                    <a:gd name="connsiteY22" fmla="*/ 212785 h 2934543"/>
                    <a:gd name="connsiteX23" fmla="*/ 235789 w 1207700"/>
                    <a:gd name="connsiteY23" fmla="*/ 0 h 2934543"/>
                    <a:gd name="connsiteX0" fmla="*/ 490655 w 1207700"/>
                    <a:gd name="connsiteY0" fmla="*/ 92471 h 2934543"/>
                    <a:gd name="connsiteX1" fmla="*/ 614504 w 1207700"/>
                    <a:gd name="connsiteY1" fmla="*/ 252834 h 2934543"/>
                    <a:gd name="connsiteX2" fmla="*/ 694701 w 1207700"/>
                    <a:gd name="connsiteY2" fmla="*/ 102054 h 2934543"/>
                    <a:gd name="connsiteX3" fmla="*/ 512796 w 1207700"/>
                    <a:gd name="connsiteY3" fmla="*/ 99412 h 2934543"/>
                    <a:gd name="connsiteX4" fmla="*/ 490655 w 1207700"/>
                    <a:gd name="connsiteY4" fmla="*/ 92471 h 2934543"/>
                    <a:gd name="connsiteX5" fmla="*/ 235789 w 1207700"/>
                    <a:gd name="connsiteY5" fmla="*/ 0 h 2934543"/>
                    <a:gd name="connsiteX6" fmla="*/ 971910 w 1207700"/>
                    <a:gd name="connsiteY6" fmla="*/ 1 h 2934543"/>
                    <a:gd name="connsiteX7" fmla="*/ 1190446 w 1207700"/>
                    <a:gd name="connsiteY7" fmla="*/ 195534 h 2934543"/>
                    <a:gd name="connsiteX8" fmla="*/ 1207700 w 1207700"/>
                    <a:gd name="connsiteY8" fmla="*/ 391067 h 2934543"/>
                    <a:gd name="connsiteX9" fmla="*/ 683473 w 1207700"/>
                    <a:gd name="connsiteY9" fmla="*/ 384934 h 2934543"/>
                    <a:gd name="connsiteX10" fmla="*/ 680842 w 1207700"/>
                    <a:gd name="connsiteY10" fmla="*/ 358980 h 2934543"/>
                    <a:gd name="connsiteX11" fmla="*/ 671789 w 1207700"/>
                    <a:gd name="connsiteY11" fmla="*/ 270947 h 2934543"/>
                    <a:gd name="connsiteX12" fmla="*/ 533358 w 1207700"/>
                    <a:gd name="connsiteY12" fmla="*/ 259834 h 2934543"/>
                    <a:gd name="connsiteX13" fmla="*/ 523549 w 1207700"/>
                    <a:gd name="connsiteY13" fmla="*/ 379207 h 2934543"/>
                    <a:gd name="connsiteX14" fmla="*/ 523256 w 1207700"/>
                    <a:gd name="connsiteY14" fmla="*/ 383059 h 2934543"/>
                    <a:gd name="connsiteX15" fmla="*/ 309677 w 1207700"/>
                    <a:gd name="connsiteY15" fmla="*/ 380560 h 2934543"/>
                    <a:gd name="connsiteX16" fmla="*/ 310551 w 1207700"/>
                    <a:gd name="connsiteY16" fmla="*/ 856892 h 2934543"/>
                    <a:gd name="connsiteX17" fmla="*/ 569344 w 1207700"/>
                    <a:gd name="connsiteY17" fmla="*/ 1131944 h 2934543"/>
                    <a:gd name="connsiteX18" fmla="*/ 565530 w 1207700"/>
                    <a:gd name="connsiteY18" fmla="*/ 2795284 h 2934543"/>
                    <a:gd name="connsiteX19" fmla="*/ 256283 w 1207700"/>
                    <a:gd name="connsiteY19" fmla="*/ 2787408 h 2934543"/>
                    <a:gd name="connsiteX20" fmla="*/ 261041 w 1207700"/>
                    <a:gd name="connsiteY20" fmla="*/ 1280477 h 2934543"/>
                    <a:gd name="connsiteX21" fmla="*/ 3649 w 1207700"/>
                    <a:gd name="connsiteY21" fmla="*/ 1283457 h 2934543"/>
                    <a:gd name="connsiteX22" fmla="*/ 0 w 1207700"/>
                    <a:gd name="connsiteY22" fmla="*/ 212785 h 2934543"/>
                    <a:gd name="connsiteX23" fmla="*/ 235789 w 1207700"/>
                    <a:gd name="connsiteY23" fmla="*/ 0 h 2934543"/>
                    <a:gd name="connsiteX0" fmla="*/ 490655 w 1207700"/>
                    <a:gd name="connsiteY0" fmla="*/ 92471 h 2932299"/>
                    <a:gd name="connsiteX1" fmla="*/ 614504 w 1207700"/>
                    <a:gd name="connsiteY1" fmla="*/ 252834 h 2932299"/>
                    <a:gd name="connsiteX2" fmla="*/ 694701 w 1207700"/>
                    <a:gd name="connsiteY2" fmla="*/ 102054 h 2932299"/>
                    <a:gd name="connsiteX3" fmla="*/ 512796 w 1207700"/>
                    <a:gd name="connsiteY3" fmla="*/ 99412 h 2932299"/>
                    <a:gd name="connsiteX4" fmla="*/ 490655 w 1207700"/>
                    <a:gd name="connsiteY4" fmla="*/ 92471 h 2932299"/>
                    <a:gd name="connsiteX5" fmla="*/ 235789 w 1207700"/>
                    <a:gd name="connsiteY5" fmla="*/ 0 h 2932299"/>
                    <a:gd name="connsiteX6" fmla="*/ 971910 w 1207700"/>
                    <a:gd name="connsiteY6" fmla="*/ 1 h 2932299"/>
                    <a:gd name="connsiteX7" fmla="*/ 1190446 w 1207700"/>
                    <a:gd name="connsiteY7" fmla="*/ 195534 h 2932299"/>
                    <a:gd name="connsiteX8" fmla="*/ 1207700 w 1207700"/>
                    <a:gd name="connsiteY8" fmla="*/ 391067 h 2932299"/>
                    <a:gd name="connsiteX9" fmla="*/ 683473 w 1207700"/>
                    <a:gd name="connsiteY9" fmla="*/ 384934 h 2932299"/>
                    <a:gd name="connsiteX10" fmla="*/ 680842 w 1207700"/>
                    <a:gd name="connsiteY10" fmla="*/ 358980 h 2932299"/>
                    <a:gd name="connsiteX11" fmla="*/ 671789 w 1207700"/>
                    <a:gd name="connsiteY11" fmla="*/ 270947 h 2932299"/>
                    <a:gd name="connsiteX12" fmla="*/ 533358 w 1207700"/>
                    <a:gd name="connsiteY12" fmla="*/ 259834 h 2932299"/>
                    <a:gd name="connsiteX13" fmla="*/ 523549 w 1207700"/>
                    <a:gd name="connsiteY13" fmla="*/ 379207 h 2932299"/>
                    <a:gd name="connsiteX14" fmla="*/ 523256 w 1207700"/>
                    <a:gd name="connsiteY14" fmla="*/ 383059 h 2932299"/>
                    <a:gd name="connsiteX15" fmla="*/ 309677 w 1207700"/>
                    <a:gd name="connsiteY15" fmla="*/ 380560 h 2932299"/>
                    <a:gd name="connsiteX16" fmla="*/ 310551 w 1207700"/>
                    <a:gd name="connsiteY16" fmla="*/ 856892 h 2932299"/>
                    <a:gd name="connsiteX17" fmla="*/ 569344 w 1207700"/>
                    <a:gd name="connsiteY17" fmla="*/ 1131944 h 2932299"/>
                    <a:gd name="connsiteX18" fmla="*/ 565530 w 1207700"/>
                    <a:gd name="connsiteY18" fmla="*/ 2795284 h 2932299"/>
                    <a:gd name="connsiteX19" fmla="*/ 261041 w 1207700"/>
                    <a:gd name="connsiteY19" fmla="*/ 2782650 h 2932299"/>
                    <a:gd name="connsiteX20" fmla="*/ 261041 w 1207700"/>
                    <a:gd name="connsiteY20" fmla="*/ 1280477 h 2932299"/>
                    <a:gd name="connsiteX21" fmla="*/ 3649 w 1207700"/>
                    <a:gd name="connsiteY21" fmla="*/ 1283457 h 2932299"/>
                    <a:gd name="connsiteX22" fmla="*/ 0 w 1207700"/>
                    <a:gd name="connsiteY22" fmla="*/ 212785 h 2932299"/>
                    <a:gd name="connsiteX23" fmla="*/ 235789 w 1207700"/>
                    <a:gd name="connsiteY23" fmla="*/ 0 h 2932299"/>
                    <a:gd name="connsiteX0" fmla="*/ 490655 w 1207700"/>
                    <a:gd name="connsiteY0" fmla="*/ 92471 h 2932299"/>
                    <a:gd name="connsiteX1" fmla="*/ 614504 w 1207700"/>
                    <a:gd name="connsiteY1" fmla="*/ 252834 h 2932299"/>
                    <a:gd name="connsiteX2" fmla="*/ 694701 w 1207700"/>
                    <a:gd name="connsiteY2" fmla="*/ 102054 h 2932299"/>
                    <a:gd name="connsiteX3" fmla="*/ 512796 w 1207700"/>
                    <a:gd name="connsiteY3" fmla="*/ 99412 h 2932299"/>
                    <a:gd name="connsiteX4" fmla="*/ 490655 w 1207700"/>
                    <a:gd name="connsiteY4" fmla="*/ 92471 h 2932299"/>
                    <a:gd name="connsiteX5" fmla="*/ 235789 w 1207700"/>
                    <a:gd name="connsiteY5" fmla="*/ 0 h 2932299"/>
                    <a:gd name="connsiteX6" fmla="*/ 971910 w 1207700"/>
                    <a:gd name="connsiteY6" fmla="*/ 1 h 2932299"/>
                    <a:gd name="connsiteX7" fmla="*/ 1190446 w 1207700"/>
                    <a:gd name="connsiteY7" fmla="*/ 195534 h 2932299"/>
                    <a:gd name="connsiteX8" fmla="*/ 1207700 w 1207700"/>
                    <a:gd name="connsiteY8" fmla="*/ 391067 h 2932299"/>
                    <a:gd name="connsiteX9" fmla="*/ 683473 w 1207700"/>
                    <a:gd name="connsiteY9" fmla="*/ 384934 h 2932299"/>
                    <a:gd name="connsiteX10" fmla="*/ 680842 w 1207700"/>
                    <a:gd name="connsiteY10" fmla="*/ 358980 h 2932299"/>
                    <a:gd name="connsiteX11" fmla="*/ 671789 w 1207700"/>
                    <a:gd name="connsiteY11" fmla="*/ 270947 h 2932299"/>
                    <a:gd name="connsiteX12" fmla="*/ 533358 w 1207700"/>
                    <a:gd name="connsiteY12" fmla="*/ 259834 h 2932299"/>
                    <a:gd name="connsiteX13" fmla="*/ 523549 w 1207700"/>
                    <a:gd name="connsiteY13" fmla="*/ 379207 h 2932299"/>
                    <a:gd name="connsiteX14" fmla="*/ 523256 w 1207700"/>
                    <a:gd name="connsiteY14" fmla="*/ 383059 h 2932299"/>
                    <a:gd name="connsiteX15" fmla="*/ 309677 w 1207700"/>
                    <a:gd name="connsiteY15" fmla="*/ 380560 h 2932299"/>
                    <a:gd name="connsiteX16" fmla="*/ 310551 w 1207700"/>
                    <a:gd name="connsiteY16" fmla="*/ 856892 h 2932299"/>
                    <a:gd name="connsiteX17" fmla="*/ 569344 w 1207700"/>
                    <a:gd name="connsiteY17" fmla="*/ 1131944 h 2932299"/>
                    <a:gd name="connsiteX18" fmla="*/ 565530 w 1207700"/>
                    <a:gd name="connsiteY18" fmla="*/ 2795284 h 2932299"/>
                    <a:gd name="connsiteX19" fmla="*/ 261041 w 1207700"/>
                    <a:gd name="connsiteY19" fmla="*/ 2782650 h 2932299"/>
                    <a:gd name="connsiteX20" fmla="*/ 261041 w 1207700"/>
                    <a:gd name="connsiteY20" fmla="*/ 1280477 h 2932299"/>
                    <a:gd name="connsiteX21" fmla="*/ 3649 w 1207700"/>
                    <a:gd name="connsiteY21" fmla="*/ 1283457 h 2932299"/>
                    <a:gd name="connsiteX22" fmla="*/ 0 w 1207700"/>
                    <a:gd name="connsiteY22" fmla="*/ 212785 h 2932299"/>
                    <a:gd name="connsiteX23" fmla="*/ 235789 w 1207700"/>
                    <a:gd name="connsiteY23" fmla="*/ 0 h 2932299"/>
                    <a:gd name="connsiteX0" fmla="*/ 490655 w 1207700"/>
                    <a:gd name="connsiteY0" fmla="*/ 92471 h 2932299"/>
                    <a:gd name="connsiteX1" fmla="*/ 614504 w 1207700"/>
                    <a:gd name="connsiteY1" fmla="*/ 252834 h 2932299"/>
                    <a:gd name="connsiteX2" fmla="*/ 694701 w 1207700"/>
                    <a:gd name="connsiteY2" fmla="*/ 102054 h 2932299"/>
                    <a:gd name="connsiteX3" fmla="*/ 512796 w 1207700"/>
                    <a:gd name="connsiteY3" fmla="*/ 99412 h 2932299"/>
                    <a:gd name="connsiteX4" fmla="*/ 490655 w 1207700"/>
                    <a:gd name="connsiteY4" fmla="*/ 92471 h 2932299"/>
                    <a:gd name="connsiteX5" fmla="*/ 235789 w 1207700"/>
                    <a:gd name="connsiteY5" fmla="*/ 0 h 2932299"/>
                    <a:gd name="connsiteX6" fmla="*/ 971910 w 1207700"/>
                    <a:gd name="connsiteY6" fmla="*/ 1 h 2932299"/>
                    <a:gd name="connsiteX7" fmla="*/ 1190446 w 1207700"/>
                    <a:gd name="connsiteY7" fmla="*/ 195534 h 2932299"/>
                    <a:gd name="connsiteX8" fmla="*/ 1207700 w 1207700"/>
                    <a:gd name="connsiteY8" fmla="*/ 391067 h 2932299"/>
                    <a:gd name="connsiteX9" fmla="*/ 683473 w 1207700"/>
                    <a:gd name="connsiteY9" fmla="*/ 384934 h 2932299"/>
                    <a:gd name="connsiteX10" fmla="*/ 680842 w 1207700"/>
                    <a:gd name="connsiteY10" fmla="*/ 358980 h 2932299"/>
                    <a:gd name="connsiteX11" fmla="*/ 671789 w 1207700"/>
                    <a:gd name="connsiteY11" fmla="*/ 270947 h 2932299"/>
                    <a:gd name="connsiteX12" fmla="*/ 533358 w 1207700"/>
                    <a:gd name="connsiteY12" fmla="*/ 259834 h 2932299"/>
                    <a:gd name="connsiteX13" fmla="*/ 523549 w 1207700"/>
                    <a:gd name="connsiteY13" fmla="*/ 379207 h 2932299"/>
                    <a:gd name="connsiteX14" fmla="*/ 523256 w 1207700"/>
                    <a:gd name="connsiteY14" fmla="*/ 383059 h 2932299"/>
                    <a:gd name="connsiteX15" fmla="*/ 309677 w 1207700"/>
                    <a:gd name="connsiteY15" fmla="*/ 380560 h 2932299"/>
                    <a:gd name="connsiteX16" fmla="*/ 310551 w 1207700"/>
                    <a:gd name="connsiteY16" fmla="*/ 856892 h 2932299"/>
                    <a:gd name="connsiteX17" fmla="*/ 569344 w 1207700"/>
                    <a:gd name="connsiteY17" fmla="*/ 1131944 h 2932299"/>
                    <a:gd name="connsiteX18" fmla="*/ 565530 w 1207700"/>
                    <a:gd name="connsiteY18" fmla="*/ 2795284 h 2932299"/>
                    <a:gd name="connsiteX19" fmla="*/ 261041 w 1207700"/>
                    <a:gd name="connsiteY19" fmla="*/ 2782650 h 2932299"/>
                    <a:gd name="connsiteX20" fmla="*/ 261041 w 1207700"/>
                    <a:gd name="connsiteY20" fmla="*/ 1280477 h 2932299"/>
                    <a:gd name="connsiteX21" fmla="*/ 3649 w 1207700"/>
                    <a:gd name="connsiteY21" fmla="*/ 1283457 h 2932299"/>
                    <a:gd name="connsiteX22" fmla="*/ 0 w 1207700"/>
                    <a:gd name="connsiteY22" fmla="*/ 212785 h 2932299"/>
                    <a:gd name="connsiteX23" fmla="*/ 235789 w 1207700"/>
                    <a:gd name="connsiteY23" fmla="*/ 0 h 2932299"/>
                    <a:gd name="connsiteX0" fmla="*/ 490655 w 1207700"/>
                    <a:gd name="connsiteY0" fmla="*/ 92471 h 2932299"/>
                    <a:gd name="connsiteX1" fmla="*/ 614504 w 1207700"/>
                    <a:gd name="connsiteY1" fmla="*/ 252834 h 2932299"/>
                    <a:gd name="connsiteX2" fmla="*/ 694701 w 1207700"/>
                    <a:gd name="connsiteY2" fmla="*/ 102054 h 2932299"/>
                    <a:gd name="connsiteX3" fmla="*/ 512796 w 1207700"/>
                    <a:gd name="connsiteY3" fmla="*/ 99412 h 2932299"/>
                    <a:gd name="connsiteX4" fmla="*/ 490655 w 1207700"/>
                    <a:gd name="connsiteY4" fmla="*/ 92471 h 2932299"/>
                    <a:gd name="connsiteX5" fmla="*/ 235789 w 1207700"/>
                    <a:gd name="connsiteY5" fmla="*/ 0 h 2932299"/>
                    <a:gd name="connsiteX6" fmla="*/ 971910 w 1207700"/>
                    <a:gd name="connsiteY6" fmla="*/ 1 h 2932299"/>
                    <a:gd name="connsiteX7" fmla="*/ 1190446 w 1207700"/>
                    <a:gd name="connsiteY7" fmla="*/ 195534 h 2932299"/>
                    <a:gd name="connsiteX8" fmla="*/ 1207700 w 1207700"/>
                    <a:gd name="connsiteY8" fmla="*/ 391067 h 2932299"/>
                    <a:gd name="connsiteX9" fmla="*/ 683473 w 1207700"/>
                    <a:gd name="connsiteY9" fmla="*/ 384934 h 2932299"/>
                    <a:gd name="connsiteX10" fmla="*/ 680842 w 1207700"/>
                    <a:gd name="connsiteY10" fmla="*/ 358980 h 2932299"/>
                    <a:gd name="connsiteX11" fmla="*/ 671789 w 1207700"/>
                    <a:gd name="connsiteY11" fmla="*/ 270947 h 2932299"/>
                    <a:gd name="connsiteX12" fmla="*/ 533358 w 1207700"/>
                    <a:gd name="connsiteY12" fmla="*/ 259834 h 2932299"/>
                    <a:gd name="connsiteX13" fmla="*/ 523549 w 1207700"/>
                    <a:gd name="connsiteY13" fmla="*/ 379207 h 2932299"/>
                    <a:gd name="connsiteX14" fmla="*/ 523256 w 1207700"/>
                    <a:gd name="connsiteY14" fmla="*/ 383059 h 2932299"/>
                    <a:gd name="connsiteX15" fmla="*/ 309677 w 1207700"/>
                    <a:gd name="connsiteY15" fmla="*/ 380560 h 2932299"/>
                    <a:gd name="connsiteX16" fmla="*/ 310551 w 1207700"/>
                    <a:gd name="connsiteY16" fmla="*/ 856892 h 2932299"/>
                    <a:gd name="connsiteX17" fmla="*/ 569344 w 1207700"/>
                    <a:gd name="connsiteY17" fmla="*/ 1131944 h 2932299"/>
                    <a:gd name="connsiteX18" fmla="*/ 565530 w 1207700"/>
                    <a:gd name="connsiteY18" fmla="*/ 2795284 h 2932299"/>
                    <a:gd name="connsiteX19" fmla="*/ 261041 w 1207700"/>
                    <a:gd name="connsiteY19" fmla="*/ 2782650 h 2932299"/>
                    <a:gd name="connsiteX20" fmla="*/ 261041 w 1207700"/>
                    <a:gd name="connsiteY20" fmla="*/ 1280477 h 2932299"/>
                    <a:gd name="connsiteX21" fmla="*/ 3649 w 1207700"/>
                    <a:gd name="connsiteY21" fmla="*/ 1283457 h 2932299"/>
                    <a:gd name="connsiteX22" fmla="*/ 0 w 1207700"/>
                    <a:gd name="connsiteY22" fmla="*/ 212785 h 2932299"/>
                    <a:gd name="connsiteX23" fmla="*/ 235789 w 1207700"/>
                    <a:gd name="connsiteY23" fmla="*/ 0 h 2932299"/>
                    <a:gd name="connsiteX0" fmla="*/ 490655 w 1207700"/>
                    <a:gd name="connsiteY0" fmla="*/ 92471 h 2930100"/>
                    <a:gd name="connsiteX1" fmla="*/ 614504 w 1207700"/>
                    <a:gd name="connsiteY1" fmla="*/ 252834 h 2930100"/>
                    <a:gd name="connsiteX2" fmla="*/ 694701 w 1207700"/>
                    <a:gd name="connsiteY2" fmla="*/ 102054 h 2930100"/>
                    <a:gd name="connsiteX3" fmla="*/ 512796 w 1207700"/>
                    <a:gd name="connsiteY3" fmla="*/ 99412 h 2930100"/>
                    <a:gd name="connsiteX4" fmla="*/ 490655 w 1207700"/>
                    <a:gd name="connsiteY4" fmla="*/ 92471 h 2930100"/>
                    <a:gd name="connsiteX5" fmla="*/ 235789 w 1207700"/>
                    <a:gd name="connsiteY5" fmla="*/ 0 h 2930100"/>
                    <a:gd name="connsiteX6" fmla="*/ 971910 w 1207700"/>
                    <a:gd name="connsiteY6" fmla="*/ 1 h 2930100"/>
                    <a:gd name="connsiteX7" fmla="*/ 1190446 w 1207700"/>
                    <a:gd name="connsiteY7" fmla="*/ 195534 h 2930100"/>
                    <a:gd name="connsiteX8" fmla="*/ 1207700 w 1207700"/>
                    <a:gd name="connsiteY8" fmla="*/ 391067 h 2930100"/>
                    <a:gd name="connsiteX9" fmla="*/ 683473 w 1207700"/>
                    <a:gd name="connsiteY9" fmla="*/ 384934 h 2930100"/>
                    <a:gd name="connsiteX10" fmla="*/ 680842 w 1207700"/>
                    <a:gd name="connsiteY10" fmla="*/ 358980 h 2930100"/>
                    <a:gd name="connsiteX11" fmla="*/ 671789 w 1207700"/>
                    <a:gd name="connsiteY11" fmla="*/ 270947 h 2930100"/>
                    <a:gd name="connsiteX12" fmla="*/ 533358 w 1207700"/>
                    <a:gd name="connsiteY12" fmla="*/ 259834 h 2930100"/>
                    <a:gd name="connsiteX13" fmla="*/ 523549 w 1207700"/>
                    <a:gd name="connsiteY13" fmla="*/ 379207 h 2930100"/>
                    <a:gd name="connsiteX14" fmla="*/ 523256 w 1207700"/>
                    <a:gd name="connsiteY14" fmla="*/ 383059 h 2930100"/>
                    <a:gd name="connsiteX15" fmla="*/ 309677 w 1207700"/>
                    <a:gd name="connsiteY15" fmla="*/ 380560 h 2930100"/>
                    <a:gd name="connsiteX16" fmla="*/ 310551 w 1207700"/>
                    <a:gd name="connsiteY16" fmla="*/ 856892 h 2930100"/>
                    <a:gd name="connsiteX17" fmla="*/ 569344 w 1207700"/>
                    <a:gd name="connsiteY17" fmla="*/ 1131944 h 2930100"/>
                    <a:gd name="connsiteX18" fmla="*/ 565530 w 1207700"/>
                    <a:gd name="connsiteY18" fmla="*/ 2795284 h 2930100"/>
                    <a:gd name="connsiteX19" fmla="*/ 256283 w 1207700"/>
                    <a:gd name="connsiteY19" fmla="*/ 2777892 h 2930100"/>
                    <a:gd name="connsiteX20" fmla="*/ 261041 w 1207700"/>
                    <a:gd name="connsiteY20" fmla="*/ 1280477 h 2930100"/>
                    <a:gd name="connsiteX21" fmla="*/ 3649 w 1207700"/>
                    <a:gd name="connsiteY21" fmla="*/ 1283457 h 2930100"/>
                    <a:gd name="connsiteX22" fmla="*/ 0 w 1207700"/>
                    <a:gd name="connsiteY22" fmla="*/ 212785 h 2930100"/>
                    <a:gd name="connsiteX23" fmla="*/ 235789 w 1207700"/>
                    <a:gd name="connsiteY23" fmla="*/ 0 h 2930100"/>
                    <a:gd name="connsiteX0" fmla="*/ 490655 w 1207700"/>
                    <a:gd name="connsiteY0" fmla="*/ 92471 h 2930100"/>
                    <a:gd name="connsiteX1" fmla="*/ 614504 w 1207700"/>
                    <a:gd name="connsiteY1" fmla="*/ 252834 h 2930100"/>
                    <a:gd name="connsiteX2" fmla="*/ 694701 w 1207700"/>
                    <a:gd name="connsiteY2" fmla="*/ 102054 h 2930100"/>
                    <a:gd name="connsiteX3" fmla="*/ 512796 w 1207700"/>
                    <a:gd name="connsiteY3" fmla="*/ 99412 h 2930100"/>
                    <a:gd name="connsiteX4" fmla="*/ 490655 w 1207700"/>
                    <a:gd name="connsiteY4" fmla="*/ 92471 h 2930100"/>
                    <a:gd name="connsiteX5" fmla="*/ 235789 w 1207700"/>
                    <a:gd name="connsiteY5" fmla="*/ 0 h 2930100"/>
                    <a:gd name="connsiteX6" fmla="*/ 971910 w 1207700"/>
                    <a:gd name="connsiteY6" fmla="*/ 1 h 2930100"/>
                    <a:gd name="connsiteX7" fmla="*/ 1190446 w 1207700"/>
                    <a:gd name="connsiteY7" fmla="*/ 195534 h 2930100"/>
                    <a:gd name="connsiteX8" fmla="*/ 1207700 w 1207700"/>
                    <a:gd name="connsiteY8" fmla="*/ 391067 h 2930100"/>
                    <a:gd name="connsiteX9" fmla="*/ 683473 w 1207700"/>
                    <a:gd name="connsiteY9" fmla="*/ 384934 h 2930100"/>
                    <a:gd name="connsiteX10" fmla="*/ 680842 w 1207700"/>
                    <a:gd name="connsiteY10" fmla="*/ 358980 h 2930100"/>
                    <a:gd name="connsiteX11" fmla="*/ 671789 w 1207700"/>
                    <a:gd name="connsiteY11" fmla="*/ 270947 h 2930100"/>
                    <a:gd name="connsiteX12" fmla="*/ 533358 w 1207700"/>
                    <a:gd name="connsiteY12" fmla="*/ 259834 h 2930100"/>
                    <a:gd name="connsiteX13" fmla="*/ 523549 w 1207700"/>
                    <a:gd name="connsiteY13" fmla="*/ 379207 h 2930100"/>
                    <a:gd name="connsiteX14" fmla="*/ 523256 w 1207700"/>
                    <a:gd name="connsiteY14" fmla="*/ 383059 h 2930100"/>
                    <a:gd name="connsiteX15" fmla="*/ 309677 w 1207700"/>
                    <a:gd name="connsiteY15" fmla="*/ 380560 h 2930100"/>
                    <a:gd name="connsiteX16" fmla="*/ 310551 w 1207700"/>
                    <a:gd name="connsiteY16" fmla="*/ 856892 h 2930100"/>
                    <a:gd name="connsiteX17" fmla="*/ 569344 w 1207700"/>
                    <a:gd name="connsiteY17" fmla="*/ 1131944 h 2930100"/>
                    <a:gd name="connsiteX18" fmla="*/ 565530 w 1207700"/>
                    <a:gd name="connsiteY18" fmla="*/ 2795284 h 2930100"/>
                    <a:gd name="connsiteX19" fmla="*/ 256283 w 1207700"/>
                    <a:gd name="connsiteY19" fmla="*/ 2777892 h 2930100"/>
                    <a:gd name="connsiteX20" fmla="*/ 261041 w 1207700"/>
                    <a:gd name="connsiteY20" fmla="*/ 1280477 h 2930100"/>
                    <a:gd name="connsiteX21" fmla="*/ 3649 w 1207700"/>
                    <a:gd name="connsiteY21" fmla="*/ 1283457 h 2930100"/>
                    <a:gd name="connsiteX22" fmla="*/ 0 w 1207700"/>
                    <a:gd name="connsiteY22" fmla="*/ 212785 h 2930100"/>
                    <a:gd name="connsiteX23" fmla="*/ 235789 w 1207700"/>
                    <a:gd name="connsiteY23" fmla="*/ 0 h 2930100"/>
                    <a:gd name="connsiteX0" fmla="*/ 490655 w 1207700"/>
                    <a:gd name="connsiteY0" fmla="*/ 92471 h 2930100"/>
                    <a:gd name="connsiteX1" fmla="*/ 614504 w 1207700"/>
                    <a:gd name="connsiteY1" fmla="*/ 252834 h 2930100"/>
                    <a:gd name="connsiteX2" fmla="*/ 694701 w 1207700"/>
                    <a:gd name="connsiteY2" fmla="*/ 102054 h 2930100"/>
                    <a:gd name="connsiteX3" fmla="*/ 512796 w 1207700"/>
                    <a:gd name="connsiteY3" fmla="*/ 99412 h 2930100"/>
                    <a:gd name="connsiteX4" fmla="*/ 490655 w 1207700"/>
                    <a:gd name="connsiteY4" fmla="*/ 92471 h 2930100"/>
                    <a:gd name="connsiteX5" fmla="*/ 235789 w 1207700"/>
                    <a:gd name="connsiteY5" fmla="*/ 0 h 2930100"/>
                    <a:gd name="connsiteX6" fmla="*/ 971910 w 1207700"/>
                    <a:gd name="connsiteY6" fmla="*/ 1 h 2930100"/>
                    <a:gd name="connsiteX7" fmla="*/ 1190446 w 1207700"/>
                    <a:gd name="connsiteY7" fmla="*/ 195534 h 2930100"/>
                    <a:gd name="connsiteX8" fmla="*/ 1207700 w 1207700"/>
                    <a:gd name="connsiteY8" fmla="*/ 391067 h 2930100"/>
                    <a:gd name="connsiteX9" fmla="*/ 683473 w 1207700"/>
                    <a:gd name="connsiteY9" fmla="*/ 384934 h 2930100"/>
                    <a:gd name="connsiteX10" fmla="*/ 680842 w 1207700"/>
                    <a:gd name="connsiteY10" fmla="*/ 358980 h 2930100"/>
                    <a:gd name="connsiteX11" fmla="*/ 671789 w 1207700"/>
                    <a:gd name="connsiteY11" fmla="*/ 270947 h 2930100"/>
                    <a:gd name="connsiteX12" fmla="*/ 533358 w 1207700"/>
                    <a:gd name="connsiteY12" fmla="*/ 259834 h 2930100"/>
                    <a:gd name="connsiteX13" fmla="*/ 523549 w 1207700"/>
                    <a:gd name="connsiteY13" fmla="*/ 379207 h 2930100"/>
                    <a:gd name="connsiteX14" fmla="*/ 523256 w 1207700"/>
                    <a:gd name="connsiteY14" fmla="*/ 383059 h 2930100"/>
                    <a:gd name="connsiteX15" fmla="*/ 309677 w 1207700"/>
                    <a:gd name="connsiteY15" fmla="*/ 380560 h 2930100"/>
                    <a:gd name="connsiteX16" fmla="*/ 310551 w 1207700"/>
                    <a:gd name="connsiteY16" fmla="*/ 856892 h 2930100"/>
                    <a:gd name="connsiteX17" fmla="*/ 564586 w 1207700"/>
                    <a:gd name="connsiteY17" fmla="*/ 1136703 h 2930100"/>
                    <a:gd name="connsiteX18" fmla="*/ 565530 w 1207700"/>
                    <a:gd name="connsiteY18" fmla="*/ 2795284 h 2930100"/>
                    <a:gd name="connsiteX19" fmla="*/ 256283 w 1207700"/>
                    <a:gd name="connsiteY19" fmla="*/ 2777892 h 2930100"/>
                    <a:gd name="connsiteX20" fmla="*/ 261041 w 1207700"/>
                    <a:gd name="connsiteY20" fmla="*/ 1280477 h 2930100"/>
                    <a:gd name="connsiteX21" fmla="*/ 3649 w 1207700"/>
                    <a:gd name="connsiteY21" fmla="*/ 1283457 h 2930100"/>
                    <a:gd name="connsiteX22" fmla="*/ 0 w 1207700"/>
                    <a:gd name="connsiteY22" fmla="*/ 212785 h 2930100"/>
                    <a:gd name="connsiteX23" fmla="*/ 235789 w 1207700"/>
                    <a:gd name="connsiteY23" fmla="*/ 0 h 2930100"/>
                    <a:gd name="connsiteX0" fmla="*/ 490655 w 1207700"/>
                    <a:gd name="connsiteY0" fmla="*/ 92471 h 2930101"/>
                    <a:gd name="connsiteX1" fmla="*/ 614504 w 1207700"/>
                    <a:gd name="connsiteY1" fmla="*/ 252834 h 2930101"/>
                    <a:gd name="connsiteX2" fmla="*/ 694701 w 1207700"/>
                    <a:gd name="connsiteY2" fmla="*/ 102054 h 2930101"/>
                    <a:gd name="connsiteX3" fmla="*/ 512796 w 1207700"/>
                    <a:gd name="connsiteY3" fmla="*/ 99412 h 2930101"/>
                    <a:gd name="connsiteX4" fmla="*/ 490655 w 1207700"/>
                    <a:gd name="connsiteY4" fmla="*/ 92471 h 2930101"/>
                    <a:gd name="connsiteX5" fmla="*/ 235789 w 1207700"/>
                    <a:gd name="connsiteY5" fmla="*/ 0 h 2930101"/>
                    <a:gd name="connsiteX6" fmla="*/ 971910 w 1207700"/>
                    <a:gd name="connsiteY6" fmla="*/ 1 h 2930101"/>
                    <a:gd name="connsiteX7" fmla="*/ 1190446 w 1207700"/>
                    <a:gd name="connsiteY7" fmla="*/ 195534 h 2930101"/>
                    <a:gd name="connsiteX8" fmla="*/ 1207700 w 1207700"/>
                    <a:gd name="connsiteY8" fmla="*/ 391067 h 2930101"/>
                    <a:gd name="connsiteX9" fmla="*/ 683473 w 1207700"/>
                    <a:gd name="connsiteY9" fmla="*/ 384934 h 2930101"/>
                    <a:gd name="connsiteX10" fmla="*/ 680842 w 1207700"/>
                    <a:gd name="connsiteY10" fmla="*/ 358980 h 2930101"/>
                    <a:gd name="connsiteX11" fmla="*/ 671789 w 1207700"/>
                    <a:gd name="connsiteY11" fmla="*/ 270947 h 2930101"/>
                    <a:gd name="connsiteX12" fmla="*/ 533358 w 1207700"/>
                    <a:gd name="connsiteY12" fmla="*/ 259834 h 2930101"/>
                    <a:gd name="connsiteX13" fmla="*/ 523549 w 1207700"/>
                    <a:gd name="connsiteY13" fmla="*/ 379207 h 2930101"/>
                    <a:gd name="connsiteX14" fmla="*/ 523256 w 1207700"/>
                    <a:gd name="connsiteY14" fmla="*/ 383059 h 2930101"/>
                    <a:gd name="connsiteX15" fmla="*/ 309677 w 1207700"/>
                    <a:gd name="connsiteY15" fmla="*/ 380560 h 2930101"/>
                    <a:gd name="connsiteX16" fmla="*/ 310551 w 1207700"/>
                    <a:gd name="connsiteY16" fmla="*/ 856892 h 2930101"/>
                    <a:gd name="connsiteX17" fmla="*/ 564586 w 1207700"/>
                    <a:gd name="connsiteY17" fmla="*/ 1136703 h 2930101"/>
                    <a:gd name="connsiteX18" fmla="*/ 565530 w 1207700"/>
                    <a:gd name="connsiteY18" fmla="*/ 2795284 h 2930101"/>
                    <a:gd name="connsiteX19" fmla="*/ 261041 w 1207700"/>
                    <a:gd name="connsiteY19" fmla="*/ 2777893 h 2930101"/>
                    <a:gd name="connsiteX20" fmla="*/ 261041 w 1207700"/>
                    <a:gd name="connsiteY20" fmla="*/ 1280477 h 2930101"/>
                    <a:gd name="connsiteX21" fmla="*/ 3649 w 1207700"/>
                    <a:gd name="connsiteY21" fmla="*/ 1283457 h 2930101"/>
                    <a:gd name="connsiteX22" fmla="*/ 0 w 1207700"/>
                    <a:gd name="connsiteY22" fmla="*/ 212785 h 2930101"/>
                    <a:gd name="connsiteX23" fmla="*/ 235789 w 1207700"/>
                    <a:gd name="connsiteY23" fmla="*/ 0 h 2930101"/>
                    <a:gd name="connsiteX0" fmla="*/ 490655 w 1207700"/>
                    <a:gd name="connsiteY0" fmla="*/ 92471 h 2930101"/>
                    <a:gd name="connsiteX1" fmla="*/ 614504 w 1207700"/>
                    <a:gd name="connsiteY1" fmla="*/ 252834 h 2930101"/>
                    <a:gd name="connsiteX2" fmla="*/ 694701 w 1207700"/>
                    <a:gd name="connsiteY2" fmla="*/ 102054 h 2930101"/>
                    <a:gd name="connsiteX3" fmla="*/ 512796 w 1207700"/>
                    <a:gd name="connsiteY3" fmla="*/ 99412 h 2930101"/>
                    <a:gd name="connsiteX4" fmla="*/ 490655 w 1207700"/>
                    <a:gd name="connsiteY4" fmla="*/ 92471 h 2930101"/>
                    <a:gd name="connsiteX5" fmla="*/ 235789 w 1207700"/>
                    <a:gd name="connsiteY5" fmla="*/ 0 h 2930101"/>
                    <a:gd name="connsiteX6" fmla="*/ 971910 w 1207700"/>
                    <a:gd name="connsiteY6" fmla="*/ 1 h 2930101"/>
                    <a:gd name="connsiteX7" fmla="*/ 1190446 w 1207700"/>
                    <a:gd name="connsiteY7" fmla="*/ 195534 h 2930101"/>
                    <a:gd name="connsiteX8" fmla="*/ 1207700 w 1207700"/>
                    <a:gd name="connsiteY8" fmla="*/ 391067 h 2930101"/>
                    <a:gd name="connsiteX9" fmla="*/ 683473 w 1207700"/>
                    <a:gd name="connsiteY9" fmla="*/ 384934 h 2930101"/>
                    <a:gd name="connsiteX10" fmla="*/ 680842 w 1207700"/>
                    <a:gd name="connsiteY10" fmla="*/ 358980 h 2930101"/>
                    <a:gd name="connsiteX11" fmla="*/ 671789 w 1207700"/>
                    <a:gd name="connsiteY11" fmla="*/ 270947 h 2930101"/>
                    <a:gd name="connsiteX12" fmla="*/ 533358 w 1207700"/>
                    <a:gd name="connsiteY12" fmla="*/ 259834 h 2930101"/>
                    <a:gd name="connsiteX13" fmla="*/ 523549 w 1207700"/>
                    <a:gd name="connsiteY13" fmla="*/ 379207 h 2930101"/>
                    <a:gd name="connsiteX14" fmla="*/ 523256 w 1207700"/>
                    <a:gd name="connsiteY14" fmla="*/ 383059 h 2930101"/>
                    <a:gd name="connsiteX15" fmla="*/ 309677 w 1207700"/>
                    <a:gd name="connsiteY15" fmla="*/ 380560 h 2930101"/>
                    <a:gd name="connsiteX16" fmla="*/ 310551 w 1207700"/>
                    <a:gd name="connsiteY16" fmla="*/ 856892 h 2930101"/>
                    <a:gd name="connsiteX17" fmla="*/ 564586 w 1207700"/>
                    <a:gd name="connsiteY17" fmla="*/ 1136703 h 2930101"/>
                    <a:gd name="connsiteX18" fmla="*/ 565530 w 1207700"/>
                    <a:gd name="connsiteY18" fmla="*/ 2795284 h 2930101"/>
                    <a:gd name="connsiteX19" fmla="*/ 261041 w 1207700"/>
                    <a:gd name="connsiteY19" fmla="*/ 2777893 h 2930101"/>
                    <a:gd name="connsiteX20" fmla="*/ 261041 w 1207700"/>
                    <a:gd name="connsiteY20" fmla="*/ 1280477 h 2930101"/>
                    <a:gd name="connsiteX21" fmla="*/ 3649 w 1207700"/>
                    <a:gd name="connsiteY21" fmla="*/ 1283457 h 2930101"/>
                    <a:gd name="connsiteX22" fmla="*/ 0 w 1207700"/>
                    <a:gd name="connsiteY22" fmla="*/ 212785 h 2930101"/>
                    <a:gd name="connsiteX23" fmla="*/ 235789 w 1207700"/>
                    <a:gd name="connsiteY23" fmla="*/ 0 h 2930101"/>
                    <a:gd name="connsiteX0" fmla="*/ 490655 w 1207700"/>
                    <a:gd name="connsiteY0" fmla="*/ 92471 h 2930101"/>
                    <a:gd name="connsiteX1" fmla="*/ 614504 w 1207700"/>
                    <a:gd name="connsiteY1" fmla="*/ 252834 h 2930101"/>
                    <a:gd name="connsiteX2" fmla="*/ 694701 w 1207700"/>
                    <a:gd name="connsiteY2" fmla="*/ 102054 h 2930101"/>
                    <a:gd name="connsiteX3" fmla="*/ 512796 w 1207700"/>
                    <a:gd name="connsiteY3" fmla="*/ 99412 h 2930101"/>
                    <a:gd name="connsiteX4" fmla="*/ 490655 w 1207700"/>
                    <a:gd name="connsiteY4" fmla="*/ 92471 h 2930101"/>
                    <a:gd name="connsiteX5" fmla="*/ 235789 w 1207700"/>
                    <a:gd name="connsiteY5" fmla="*/ 0 h 2930101"/>
                    <a:gd name="connsiteX6" fmla="*/ 971910 w 1207700"/>
                    <a:gd name="connsiteY6" fmla="*/ 1 h 2930101"/>
                    <a:gd name="connsiteX7" fmla="*/ 1190446 w 1207700"/>
                    <a:gd name="connsiteY7" fmla="*/ 195534 h 2930101"/>
                    <a:gd name="connsiteX8" fmla="*/ 1207700 w 1207700"/>
                    <a:gd name="connsiteY8" fmla="*/ 391067 h 2930101"/>
                    <a:gd name="connsiteX9" fmla="*/ 683473 w 1207700"/>
                    <a:gd name="connsiteY9" fmla="*/ 384934 h 2930101"/>
                    <a:gd name="connsiteX10" fmla="*/ 680842 w 1207700"/>
                    <a:gd name="connsiteY10" fmla="*/ 358980 h 2930101"/>
                    <a:gd name="connsiteX11" fmla="*/ 671789 w 1207700"/>
                    <a:gd name="connsiteY11" fmla="*/ 270947 h 2930101"/>
                    <a:gd name="connsiteX12" fmla="*/ 533358 w 1207700"/>
                    <a:gd name="connsiteY12" fmla="*/ 259834 h 2930101"/>
                    <a:gd name="connsiteX13" fmla="*/ 523549 w 1207700"/>
                    <a:gd name="connsiteY13" fmla="*/ 379207 h 2930101"/>
                    <a:gd name="connsiteX14" fmla="*/ 523256 w 1207700"/>
                    <a:gd name="connsiteY14" fmla="*/ 383059 h 2930101"/>
                    <a:gd name="connsiteX15" fmla="*/ 309677 w 1207700"/>
                    <a:gd name="connsiteY15" fmla="*/ 380560 h 2930101"/>
                    <a:gd name="connsiteX16" fmla="*/ 310551 w 1207700"/>
                    <a:gd name="connsiteY16" fmla="*/ 856892 h 2930101"/>
                    <a:gd name="connsiteX17" fmla="*/ 564586 w 1207700"/>
                    <a:gd name="connsiteY17" fmla="*/ 1136703 h 2930101"/>
                    <a:gd name="connsiteX18" fmla="*/ 565530 w 1207700"/>
                    <a:gd name="connsiteY18" fmla="*/ 2795284 h 2930101"/>
                    <a:gd name="connsiteX19" fmla="*/ 261041 w 1207700"/>
                    <a:gd name="connsiteY19" fmla="*/ 2777893 h 2930101"/>
                    <a:gd name="connsiteX20" fmla="*/ 261041 w 1207700"/>
                    <a:gd name="connsiteY20" fmla="*/ 1280477 h 2930101"/>
                    <a:gd name="connsiteX21" fmla="*/ 3649 w 1207700"/>
                    <a:gd name="connsiteY21" fmla="*/ 1283457 h 2930101"/>
                    <a:gd name="connsiteX22" fmla="*/ 0 w 1207700"/>
                    <a:gd name="connsiteY22" fmla="*/ 212785 h 2930101"/>
                    <a:gd name="connsiteX23" fmla="*/ 235789 w 1207700"/>
                    <a:gd name="connsiteY23" fmla="*/ 0 h 2930101"/>
                    <a:gd name="connsiteX0" fmla="*/ 490655 w 1207700"/>
                    <a:gd name="connsiteY0" fmla="*/ 92471 h 2931784"/>
                    <a:gd name="connsiteX1" fmla="*/ 614504 w 1207700"/>
                    <a:gd name="connsiteY1" fmla="*/ 252834 h 2931784"/>
                    <a:gd name="connsiteX2" fmla="*/ 694701 w 1207700"/>
                    <a:gd name="connsiteY2" fmla="*/ 102054 h 2931784"/>
                    <a:gd name="connsiteX3" fmla="*/ 512796 w 1207700"/>
                    <a:gd name="connsiteY3" fmla="*/ 99412 h 2931784"/>
                    <a:gd name="connsiteX4" fmla="*/ 490655 w 1207700"/>
                    <a:gd name="connsiteY4" fmla="*/ 92471 h 2931784"/>
                    <a:gd name="connsiteX5" fmla="*/ 235789 w 1207700"/>
                    <a:gd name="connsiteY5" fmla="*/ 0 h 2931784"/>
                    <a:gd name="connsiteX6" fmla="*/ 971910 w 1207700"/>
                    <a:gd name="connsiteY6" fmla="*/ 1 h 2931784"/>
                    <a:gd name="connsiteX7" fmla="*/ 1190446 w 1207700"/>
                    <a:gd name="connsiteY7" fmla="*/ 195534 h 2931784"/>
                    <a:gd name="connsiteX8" fmla="*/ 1207700 w 1207700"/>
                    <a:gd name="connsiteY8" fmla="*/ 391067 h 2931784"/>
                    <a:gd name="connsiteX9" fmla="*/ 683473 w 1207700"/>
                    <a:gd name="connsiteY9" fmla="*/ 384934 h 2931784"/>
                    <a:gd name="connsiteX10" fmla="*/ 680842 w 1207700"/>
                    <a:gd name="connsiteY10" fmla="*/ 358980 h 2931784"/>
                    <a:gd name="connsiteX11" fmla="*/ 671789 w 1207700"/>
                    <a:gd name="connsiteY11" fmla="*/ 270947 h 2931784"/>
                    <a:gd name="connsiteX12" fmla="*/ 533358 w 1207700"/>
                    <a:gd name="connsiteY12" fmla="*/ 259834 h 2931784"/>
                    <a:gd name="connsiteX13" fmla="*/ 523549 w 1207700"/>
                    <a:gd name="connsiteY13" fmla="*/ 379207 h 2931784"/>
                    <a:gd name="connsiteX14" fmla="*/ 523256 w 1207700"/>
                    <a:gd name="connsiteY14" fmla="*/ 383059 h 2931784"/>
                    <a:gd name="connsiteX15" fmla="*/ 309677 w 1207700"/>
                    <a:gd name="connsiteY15" fmla="*/ 380560 h 2931784"/>
                    <a:gd name="connsiteX16" fmla="*/ 310551 w 1207700"/>
                    <a:gd name="connsiteY16" fmla="*/ 856892 h 2931784"/>
                    <a:gd name="connsiteX17" fmla="*/ 564586 w 1207700"/>
                    <a:gd name="connsiteY17" fmla="*/ 1136703 h 2931784"/>
                    <a:gd name="connsiteX18" fmla="*/ 565530 w 1207700"/>
                    <a:gd name="connsiteY18" fmla="*/ 2795284 h 2931784"/>
                    <a:gd name="connsiteX19" fmla="*/ 261041 w 1207700"/>
                    <a:gd name="connsiteY19" fmla="*/ 2777893 h 2931784"/>
                    <a:gd name="connsiteX20" fmla="*/ 261041 w 1207700"/>
                    <a:gd name="connsiteY20" fmla="*/ 1280477 h 2931784"/>
                    <a:gd name="connsiteX21" fmla="*/ 3649 w 1207700"/>
                    <a:gd name="connsiteY21" fmla="*/ 1283457 h 2931784"/>
                    <a:gd name="connsiteX22" fmla="*/ 0 w 1207700"/>
                    <a:gd name="connsiteY22" fmla="*/ 212785 h 2931784"/>
                    <a:gd name="connsiteX23" fmla="*/ 235789 w 1207700"/>
                    <a:gd name="connsiteY23" fmla="*/ 0 h 293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07700" h="2931784">
                      <a:moveTo>
                        <a:pt x="490655" y="92471"/>
                      </a:moveTo>
                      <a:cubicBezTo>
                        <a:pt x="458093" y="98891"/>
                        <a:pt x="551744" y="249701"/>
                        <a:pt x="614504" y="252834"/>
                      </a:cubicBezTo>
                      <a:cubicBezTo>
                        <a:pt x="653003" y="246611"/>
                        <a:pt x="799930" y="66000"/>
                        <a:pt x="694701" y="102054"/>
                      </a:cubicBezTo>
                      <a:cubicBezTo>
                        <a:pt x="602127" y="134640"/>
                        <a:pt x="592762" y="132880"/>
                        <a:pt x="512796" y="99412"/>
                      </a:cubicBezTo>
                      <a:cubicBezTo>
                        <a:pt x="502534" y="93584"/>
                        <a:pt x="495307" y="91554"/>
                        <a:pt x="490655" y="92471"/>
                      </a:cubicBezTo>
                      <a:close/>
                      <a:moveTo>
                        <a:pt x="235789" y="0"/>
                      </a:moveTo>
                      <a:lnTo>
                        <a:pt x="971910" y="1"/>
                      </a:lnTo>
                      <a:cubicBezTo>
                        <a:pt x="1142521" y="19171"/>
                        <a:pt x="1180862" y="95850"/>
                        <a:pt x="1190446" y="195534"/>
                      </a:cubicBezTo>
                      <a:cubicBezTo>
                        <a:pt x="1192364" y="262629"/>
                        <a:pt x="1201136" y="319015"/>
                        <a:pt x="1207700" y="391067"/>
                      </a:cubicBezTo>
                      <a:lnTo>
                        <a:pt x="683473" y="384934"/>
                      </a:lnTo>
                      <a:lnTo>
                        <a:pt x="680842" y="358980"/>
                      </a:lnTo>
                      <a:cubicBezTo>
                        <a:pt x="677339" y="325257"/>
                        <a:pt x="674208" y="295428"/>
                        <a:pt x="671789" y="270947"/>
                      </a:cubicBezTo>
                      <a:cubicBezTo>
                        <a:pt x="607604" y="300476"/>
                        <a:pt x="606088" y="324309"/>
                        <a:pt x="533358" y="259834"/>
                      </a:cubicBezTo>
                      <a:cubicBezTo>
                        <a:pt x="530032" y="301097"/>
                        <a:pt x="526706" y="340462"/>
                        <a:pt x="523549" y="379207"/>
                      </a:cubicBezTo>
                      <a:cubicBezTo>
                        <a:pt x="523451" y="380491"/>
                        <a:pt x="523354" y="381775"/>
                        <a:pt x="523256" y="383059"/>
                      </a:cubicBezTo>
                      <a:lnTo>
                        <a:pt x="309677" y="380560"/>
                      </a:lnTo>
                      <a:cubicBezTo>
                        <a:pt x="309968" y="539337"/>
                        <a:pt x="310260" y="698115"/>
                        <a:pt x="310551" y="856892"/>
                      </a:cubicBezTo>
                      <a:lnTo>
                        <a:pt x="564586" y="1136703"/>
                      </a:lnTo>
                      <a:cubicBezTo>
                        <a:pt x="561729" y="1691150"/>
                        <a:pt x="563629" y="2226562"/>
                        <a:pt x="565530" y="2795284"/>
                      </a:cubicBezTo>
                      <a:cubicBezTo>
                        <a:pt x="563183" y="2990329"/>
                        <a:pt x="261488" y="2969076"/>
                        <a:pt x="261041" y="2777893"/>
                      </a:cubicBezTo>
                      <a:cubicBezTo>
                        <a:pt x="267385" y="2261309"/>
                        <a:pt x="259455" y="1782787"/>
                        <a:pt x="261041" y="1280477"/>
                      </a:cubicBezTo>
                      <a:lnTo>
                        <a:pt x="3649" y="1283457"/>
                      </a:lnTo>
                      <a:cubicBezTo>
                        <a:pt x="2433" y="926566"/>
                        <a:pt x="1216" y="569676"/>
                        <a:pt x="0" y="212785"/>
                      </a:cubicBezTo>
                      <a:cubicBezTo>
                        <a:pt x="9935" y="73638"/>
                        <a:pt x="45049" y="12460"/>
                        <a:pt x="235789" y="0"/>
                      </a:cubicBezTo>
                      <a:close/>
                    </a:path>
                  </a:pathLst>
                </a:custGeom>
                <a:grpFill/>
                <a:ln w="12700" cap="flat" cmpd="sng" algn="ctr">
                  <a:noFill/>
                  <a:prstDash val="solid"/>
                  <a:miter lim="800000"/>
                </a:ln>
                <a:effectLst/>
              </p:spPr>
              <p:txBody>
                <a:bodyPr wrap="square" rtlCol="0" anchor="ctr">
                  <a:noAutofit/>
                </a:bodyPr>
                <a:lstStyle/>
                <a:p>
                  <a:pPr algn="ctr">
                    <a:defRPr/>
                  </a:pPr>
                  <a:endParaRPr lang="en-US" kern="0">
                    <a:solidFill>
                      <a:prstClr val="white"/>
                    </a:solidFill>
                  </a:endParaRPr>
                </a:p>
              </p:txBody>
            </p:sp>
          </p:grpSp>
          <p:grpSp>
            <p:nvGrpSpPr>
              <p:cNvPr id="225" name="Group 224"/>
              <p:cNvGrpSpPr/>
              <p:nvPr/>
            </p:nvGrpSpPr>
            <p:grpSpPr>
              <a:xfrm>
                <a:off x="292308" y="4092625"/>
                <a:ext cx="640154" cy="812732"/>
                <a:chOff x="1224581" y="2015160"/>
                <a:chExt cx="692208" cy="878824"/>
              </a:xfrm>
              <a:solidFill>
                <a:schemeClr val="tx1">
                  <a:lumMod val="50000"/>
                  <a:lumOff val="50000"/>
                </a:schemeClr>
              </a:solidFill>
            </p:grpSpPr>
            <p:grpSp>
              <p:nvGrpSpPr>
                <p:cNvPr id="305" name="Group 304"/>
                <p:cNvGrpSpPr/>
                <p:nvPr/>
              </p:nvGrpSpPr>
              <p:grpSpPr>
                <a:xfrm>
                  <a:off x="1315622" y="2504154"/>
                  <a:ext cx="513527" cy="389830"/>
                  <a:chOff x="1308509" y="2505468"/>
                  <a:chExt cx="524354" cy="398048"/>
                </a:xfrm>
                <a:grpFill/>
              </p:grpSpPr>
              <p:sp>
                <p:nvSpPr>
                  <p:cNvPr id="323" name="Freeform 90"/>
                  <p:cNvSpPr>
                    <a:spLocks/>
                  </p:cNvSpPr>
                  <p:nvPr/>
                </p:nvSpPr>
                <p:spPr bwMode="auto">
                  <a:xfrm>
                    <a:off x="1308509" y="2863966"/>
                    <a:ext cx="524354" cy="39550"/>
                  </a:xfrm>
                  <a:custGeom>
                    <a:avLst/>
                    <a:gdLst>
                      <a:gd name="T0" fmla="*/ 411 w 411"/>
                      <a:gd name="T1" fmla="*/ 0 h 31"/>
                      <a:gd name="T2" fmla="*/ 411 w 411"/>
                      <a:gd name="T3" fmla="*/ 14 h 31"/>
                      <a:gd name="T4" fmla="*/ 385 w 411"/>
                      <a:gd name="T5" fmla="*/ 31 h 31"/>
                      <a:gd name="T6" fmla="*/ 27 w 411"/>
                      <a:gd name="T7" fmla="*/ 31 h 31"/>
                      <a:gd name="T8" fmla="*/ 0 w 411"/>
                      <a:gd name="T9" fmla="*/ 13 h 31"/>
                      <a:gd name="T10" fmla="*/ 0 w 411"/>
                      <a:gd name="T11" fmla="*/ 0 h 31"/>
                      <a:gd name="T12" fmla="*/ 411 w 411"/>
                      <a:gd name="T13" fmla="*/ 0 h 31"/>
                      <a:gd name="connsiteX0" fmla="*/ 10000 w 10000"/>
                      <a:gd name="connsiteY0" fmla="*/ 0 h 10000"/>
                      <a:gd name="connsiteX1" fmla="*/ 10000 w 10000"/>
                      <a:gd name="connsiteY1" fmla="*/ 4516 h 10000"/>
                      <a:gd name="connsiteX2" fmla="*/ 9367 w 10000"/>
                      <a:gd name="connsiteY2" fmla="*/ 10000 h 10000"/>
                      <a:gd name="connsiteX3" fmla="*/ 657 w 10000"/>
                      <a:gd name="connsiteY3" fmla="*/ 10000 h 10000"/>
                      <a:gd name="connsiteX4" fmla="*/ 0 w 10000"/>
                      <a:gd name="connsiteY4" fmla="*/ 4194 h 10000"/>
                      <a:gd name="connsiteX5" fmla="*/ 0 w 10000"/>
                      <a:gd name="connsiteY5" fmla="*/ 0 h 10000"/>
                      <a:gd name="connsiteX6" fmla="*/ 10000 w 10000"/>
                      <a:gd name="connsiteY6" fmla="*/ 0 h 10000"/>
                      <a:gd name="connsiteX0" fmla="*/ 10000 w 10000"/>
                      <a:gd name="connsiteY0" fmla="*/ 0 h 10000"/>
                      <a:gd name="connsiteX1" fmla="*/ 10000 w 10000"/>
                      <a:gd name="connsiteY1" fmla="*/ 4516 h 10000"/>
                      <a:gd name="connsiteX2" fmla="*/ 9367 w 10000"/>
                      <a:gd name="connsiteY2" fmla="*/ 10000 h 10000"/>
                      <a:gd name="connsiteX3" fmla="*/ 657 w 10000"/>
                      <a:gd name="connsiteY3" fmla="*/ 10000 h 10000"/>
                      <a:gd name="connsiteX4" fmla="*/ 0 w 10000"/>
                      <a:gd name="connsiteY4" fmla="*/ 4194 h 10000"/>
                      <a:gd name="connsiteX5" fmla="*/ 0 w 10000"/>
                      <a:gd name="connsiteY5" fmla="*/ 0 h 10000"/>
                      <a:gd name="connsiteX6" fmla="*/ 10000 w 10000"/>
                      <a:gd name="connsiteY6" fmla="*/ 0 h 10000"/>
                      <a:gd name="connsiteX0" fmla="*/ 10000 w 10000"/>
                      <a:gd name="connsiteY0" fmla="*/ 0 h 10000"/>
                      <a:gd name="connsiteX1" fmla="*/ 10000 w 10000"/>
                      <a:gd name="connsiteY1" fmla="*/ 4516 h 10000"/>
                      <a:gd name="connsiteX2" fmla="*/ 9367 w 10000"/>
                      <a:gd name="connsiteY2" fmla="*/ 10000 h 10000"/>
                      <a:gd name="connsiteX3" fmla="*/ 657 w 10000"/>
                      <a:gd name="connsiteY3" fmla="*/ 10000 h 10000"/>
                      <a:gd name="connsiteX4" fmla="*/ 0 w 10000"/>
                      <a:gd name="connsiteY4" fmla="*/ 4194 h 10000"/>
                      <a:gd name="connsiteX5" fmla="*/ 0 w 10000"/>
                      <a:gd name="connsiteY5" fmla="*/ 0 h 10000"/>
                      <a:gd name="connsiteX6" fmla="*/ 10000 w 10000"/>
                      <a:gd name="connsiteY6" fmla="*/ 0 h 10000"/>
                      <a:gd name="connsiteX0" fmla="*/ 10000 w 10000"/>
                      <a:gd name="connsiteY0" fmla="*/ 0 h 10000"/>
                      <a:gd name="connsiteX1" fmla="*/ 10000 w 10000"/>
                      <a:gd name="connsiteY1" fmla="*/ 4516 h 10000"/>
                      <a:gd name="connsiteX2" fmla="*/ 9367 w 10000"/>
                      <a:gd name="connsiteY2" fmla="*/ 10000 h 10000"/>
                      <a:gd name="connsiteX3" fmla="*/ 657 w 10000"/>
                      <a:gd name="connsiteY3" fmla="*/ 10000 h 10000"/>
                      <a:gd name="connsiteX4" fmla="*/ 0 w 10000"/>
                      <a:gd name="connsiteY4" fmla="*/ 4194 h 10000"/>
                      <a:gd name="connsiteX5" fmla="*/ 0 w 10000"/>
                      <a:gd name="connsiteY5" fmla="*/ 0 h 10000"/>
                      <a:gd name="connsiteX6" fmla="*/ 10000 w 10000"/>
                      <a:gd name="connsiteY6" fmla="*/ 0 h 10000"/>
                      <a:gd name="connsiteX0" fmla="*/ 10000 w 10000"/>
                      <a:gd name="connsiteY0" fmla="*/ 0 h 10000"/>
                      <a:gd name="connsiteX1" fmla="*/ 10000 w 10000"/>
                      <a:gd name="connsiteY1" fmla="*/ 4516 h 10000"/>
                      <a:gd name="connsiteX2" fmla="*/ 9367 w 10000"/>
                      <a:gd name="connsiteY2" fmla="*/ 10000 h 10000"/>
                      <a:gd name="connsiteX3" fmla="*/ 657 w 10000"/>
                      <a:gd name="connsiteY3" fmla="*/ 10000 h 10000"/>
                      <a:gd name="connsiteX4" fmla="*/ 0 w 10000"/>
                      <a:gd name="connsiteY4" fmla="*/ 4194 h 10000"/>
                      <a:gd name="connsiteX5" fmla="*/ 0 w 10000"/>
                      <a:gd name="connsiteY5" fmla="*/ 0 h 10000"/>
                      <a:gd name="connsiteX6" fmla="*/ 10000 w 10000"/>
                      <a:gd name="connsiteY6" fmla="*/ 0 h 10000"/>
                      <a:gd name="connsiteX0" fmla="*/ 10000 w 10000"/>
                      <a:gd name="connsiteY0" fmla="*/ 0 h 10000"/>
                      <a:gd name="connsiteX1" fmla="*/ 10000 w 10000"/>
                      <a:gd name="connsiteY1" fmla="*/ 4516 h 10000"/>
                      <a:gd name="connsiteX2" fmla="*/ 9367 w 10000"/>
                      <a:gd name="connsiteY2" fmla="*/ 10000 h 10000"/>
                      <a:gd name="connsiteX3" fmla="*/ 657 w 10000"/>
                      <a:gd name="connsiteY3" fmla="*/ 10000 h 10000"/>
                      <a:gd name="connsiteX4" fmla="*/ 0 w 10000"/>
                      <a:gd name="connsiteY4" fmla="*/ 4194 h 10000"/>
                      <a:gd name="connsiteX5" fmla="*/ 0 w 10000"/>
                      <a:gd name="connsiteY5" fmla="*/ 0 h 10000"/>
                      <a:gd name="connsiteX6" fmla="*/ 10000 w 10000"/>
                      <a:gd name="connsiteY6" fmla="*/ 0 h 10000"/>
                      <a:gd name="connsiteX0" fmla="*/ 10000 w 10000"/>
                      <a:gd name="connsiteY0" fmla="*/ 0 h 10000"/>
                      <a:gd name="connsiteX1" fmla="*/ 10000 w 10000"/>
                      <a:gd name="connsiteY1" fmla="*/ 4516 h 10000"/>
                      <a:gd name="connsiteX2" fmla="*/ 9367 w 10000"/>
                      <a:gd name="connsiteY2" fmla="*/ 10000 h 10000"/>
                      <a:gd name="connsiteX3" fmla="*/ 657 w 10000"/>
                      <a:gd name="connsiteY3" fmla="*/ 10000 h 10000"/>
                      <a:gd name="connsiteX4" fmla="*/ 0 w 10000"/>
                      <a:gd name="connsiteY4" fmla="*/ 4194 h 10000"/>
                      <a:gd name="connsiteX5" fmla="*/ 0 w 10000"/>
                      <a:gd name="connsiteY5" fmla="*/ 0 h 10000"/>
                      <a:gd name="connsiteX6" fmla="*/ 10000 w 10000"/>
                      <a:gd name="connsiteY6" fmla="*/ 0 h 10000"/>
                      <a:gd name="connsiteX0" fmla="*/ 10000 w 10000"/>
                      <a:gd name="connsiteY0" fmla="*/ 0 h 10000"/>
                      <a:gd name="connsiteX1" fmla="*/ 10000 w 10000"/>
                      <a:gd name="connsiteY1" fmla="*/ 4516 h 10000"/>
                      <a:gd name="connsiteX2" fmla="*/ 9367 w 10000"/>
                      <a:gd name="connsiteY2" fmla="*/ 10000 h 10000"/>
                      <a:gd name="connsiteX3" fmla="*/ 657 w 10000"/>
                      <a:gd name="connsiteY3" fmla="*/ 10000 h 10000"/>
                      <a:gd name="connsiteX4" fmla="*/ 0 w 10000"/>
                      <a:gd name="connsiteY4" fmla="*/ 4194 h 10000"/>
                      <a:gd name="connsiteX5" fmla="*/ 0 w 10000"/>
                      <a:gd name="connsiteY5" fmla="*/ 0 h 10000"/>
                      <a:gd name="connsiteX6" fmla="*/ 10000 w 10000"/>
                      <a:gd name="connsiteY6" fmla="*/ 0 h 10000"/>
                      <a:gd name="connsiteX0" fmla="*/ 10000 w 10000"/>
                      <a:gd name="connsiteY0" fmla="*/ 0 h 10072"/>
                      <a:gd name="connsiteX1" fmla="*/ 10000 w 10000"/>
                      <a:gd name="connsiteY1" fmla="*/ 4516 h 10072"/>
                      <a:gd name="connsiteX2" fmla="*/ 9367 w 10000"/>
                      <a:gd name="connsiteY2" fmla="*/ 10000 h 10072"/>
                      <a:gd name="connsiteX3" fmla="*/ 657 w 10000"/>
                      <a:gd name="connsiteY3" fmla="*/ 10000 h 10072"/>
                      <a:gd name="connsiteX4" fmla="*/ 0 w 10000"/>
                      <a:gd name="connsiteY4" fmla="*/ 4194 h 10072"/>
                      <a:gd name="connsiteX5" fmla="*/ 0 w 10000"/>
                      <a:gd name="connsiteY5" fmla="*/ 0 h 10072"/>
                      <a:gd name="connsiteX6" fmla="*/ 10000 w 10000"/>
                      <a:gd name="connsiteY6" fmla="*/ 0 h 10072"/>
                      <a:gd name="connsiteX0" fmla="*/ 10000 w 10000"/>
                      <a:gd name="connsiteY0" fmla="*/ 0 h 10072"/>
                      <a:gd name="connsiteX1" fmla="*/ 10000 w 10000"/>
                      <a:gd name="connsiteY1" fmla="*/ 4516 h 10072"/>
                      <a:gd name="connsiteX2" fmla="*/ 9367 w 10000"/>
                      <a:gd name="connsiteY2" fmla="*/ 10000 h 10072"/>
                      <a:gd name="connsiteX3" fmla="*/ 657 w 10000"/>
                      <a:gd name="connsiteY3" fmla="*/ 10000 h 10072"/>
                      <a:gd name="connsiteX4" fmla="*/ 0 w 10000"/>
                      <a:gd name="connsiteY4" fmla="*/ 4194 h 10072"/>
                      <a:gd name="connsiteX5" fmla="*/ 0 w 10000"/>
                      <a:gd name="connsiteY5" fmla="*/ 0 h 10072"/>
                      <a:gd name="connsiteX6" fmla="*/ 10000 w 10000"/>
                      <a:gd name="connsiteY6" fmla="*/ 0 h 10072"/>
                      <a:gd name="connsiteX0" fmla="*/ 10000 w 10000"/>
                      <a:gd name="connsiteY0" fmla="*/ 0 h 10003"/>
                      <a:gd name="connsiteX1" fmla="*/ 10000 w 10000"/>
                      <a:gd name="connsiteY1" fmla="*/ 4516 h 10003"/>
                      <a:gd name="connsiteX2" fmla="*/ 9367 w 10000"/>
                      <a:gd name="connsiteY2" fmla="*/ 10000 h 10003"/>
                      <a:gd name="connsiteX3" fmla="*/ 657 w 10000"/>
                      <a:gd name="connsiteY3" fmla="*/ 10000 h 10003"/>
                      <a:gd name="connsiteX4" fmla="*/ 0 w 10000"/>
                      <a:gd name="connsiteY4" fmla="*/ 4194 h 10003"/>
                      <a:gd name="connsiteX5" fmla="*/ 0 w 10000"/>
                      <a:gd name="connsiteY5" fmla="*/ 0 h 10003"/>
                      <a:gd name="connsiteX6" fmla="*/ 10000 w 10000"/>
                      <a:gd name="connsiteY6" fmla="*/ 0 h 10003"/>
                      <a:gd name="connsiteX0" fmla="*/ 10000 w 10000"/>
                      <a:gd name="connsiteY0" fmla="*/ 0 h 10003"/>
                      <a:gd name="connsiteX1" fmla="*/ 10000 w 10000"/>
                      <a:gd name="connsiteY1" fmla="*/ 4516 h 10003"/>
                      <a:gd name="connsiteX2" fmla="*/ 9367 w 10000"/>
                      <a:gd name="connsiteY2" fmla="*/ 10000 h 10003"/>
                      <a:gd name="connsiteX3" fmla="*/ 657 w 10000"/>
                      <a:gd name="connsiteY3" fmla="*/ 10000 h 10003"/>
                      <a:gd name="connsiteX4" fmla="*/ 0 w 10000"/>
                      <a:gd name="connsiteY4" fmla="*/ 4194 h 10003"/>
                      <a:gd name="connsiteX5" fmla="*/ 0 w 10000"/>
                      <a:gd name="connsiteY5" fmla="*/ 0 h 10003"/>
                      <a:gd name="connsiteX6" fmla="*/ 10000 w 10000"/>
                      <a:gd name="connsiteY6" fmla="*/ 0 h 10003"/>
                      <a:gd name="connsiteX0" fmla="*/ 10000 w 10000"/>
                      <a:gd name="connsiteY0" fmla="*/ 0 h 10000"/>
                      <a:gd name="connsiteX1" fmla="*/ 10000 w 10000"/>
                      <a:gd name="connsiteY1" fmla="*/ 4516 h 10000"/>
                      <a:gd name="connsiteX2" fmla="*/ 9367 w 10000"/>
                      <a:gd name="connsiteY2" fmla="*/ 10000 h 10000"/>
                      <a:gd name="connsiteX3" fmla="*/ 657 w 10000"/>
                      <a:gd name="connsiteY3" fmla="*/ 10000 h 10000"/>
                      <a:gd name="connsiteX4" fmla="*/ 0 w 10000"/>
                      <a:gd name="connsiteY4" fmla="*/ 4194 h 10000"/>
                      <a:gd name="connsiteX5" fmla="*/ 0 w 10000"/>
                      <a:gd name="connsiteY5" fmla="*/ 0 h 10000"/>
                      <a:gd name="connsiteX6" fmla="*/ 10000 w 10000"/>
                      <a:gd name="connsiteY6" fmla="*/ 0 h 10000"/>
                      <a:gd name="connsiteX0" fmla="*/ 10000 w 10000"/>
                      <a:gd name="connsiteY0" fmla="*/ 0 h 10000"/>
                      <a:gd name="connsiteX1" fmla="*/ 10000 w 10000"/>
                      <a:gd name="connsiteY1" fmla="*/ 4516 h 10000"/>
                      <a:gd name="connsiteX2" fmla="*/ 9367 w 10000"/>
                      <a:gd name="connsiteY2" fmla="*/ 10000 h 10000"/>
                      <a:gd name="connsiteX3" fmla="*/ 657 w 10000"/>
                      <a:gd name="connsiteY3" fmla="*/ 10000 h 10000"/>
                      <a:gd name="connsiteX4" fmla="*/ 0 w 10000"/>
                      <a:gd name="connsiteY4" fmla="*/ 4194 h 10000"/>
                      <a:gd name="connsiteX5" fmla="*/ 0 w 10000"/>
                      <a:gd name="connsiteY5" fmla="*/ 0 h 10000"/>
                      <a:gd name="connsiteX6" fmla="*/ 10000 w 10000"/>
                      <a:gd name="connsiteY6" fmla="*/ 0 h 10000"/>
                      <a:gd name="connsiteX0" fmla="*/ 10000 w 10000"/>
                      <a:gd name="connsiteY0" fmla="*/ 0 h 10000"/>
                      <a:gd name="connsiteX1" fmla="*/ 10000 w 10000"/>
                      <a:gd name="connsiteY1" fmla="*/ 4516 h 10000"/>
                      <a:gd name="connsiteX2" fmla="*/ 9367 w 10000"/>
                      <a:gd name="connsiteY2" fmla="*/ 10000 h 10000"/>
                      <a:gd name="connsiteX3" fmla="*/ 657 w 10000"/>
                      <a:gd name="connsiteY3" fmla="*/ 10000 h 10000"/>
                      <a:gd name="connsiteX4" fmla="*/ 0 w 10000"/>
                      <a:gd name="connsiteY4" fmla="*/ 4194 h 10000"/>
                      <a:gd name="connsiteX5" fmla="*/ 0 w 10000"/>
                      <a:gd name="connsiteY5" fmla="*/ 0 h 10000"/>
                      <a:gd name="connsiteX6" fmla="*/ 10000 w 10000"/>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a:moveTo>
                          <a:pt x="10000" y="0"/>
                        </a:moveTo>
                        <a:lnTo>
                          <a:pt x="10000" y="4516"/>
                        </a:lnTo>
                        <a:cubicBezTo>
                          <a:pt x="9967" y="8160"/>
                          <a:pt x="9747" y="9988"/>
                          <a:pt x="9367" y="10000"/>
                        </a:cubicBezTo>
                        <a:lnTo>
                          <a:pt x="657" y="10000"/>
                        </a:lnTo>
                        <a:cubicBezTo>
                          <a:pt x="414" y="9774"/>
                          <a:pt x="42" y="8586"/>
                          <a:pt x="0" y="4194"/>
                        </a:cubicBezTo>
                        <a:lnTo>
                          <a:pt x="0" y="0"/>
                        </a:lnTo>
                        <a:lnTo>
                          <a:pt x="100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sp>
                <p:nvSpPr>
                  <p:cNvPr id="324" name="Freeform 91"/>
                  <p:cNvSpPr>
                    <a:spLocks/>
                  </p:cNvSpPr>
                  <p:nvPr/>
                </p:nvSpPr>
                <p:spPr bwMode="auto">
                  <a:xfrm>
                    <a:off x="1308509" y="2505468"/>
                    <a:ext cx="524354" cy="344465"/>
                  </a:xfrm>
                  <a:custGeom>
                    <a:avLst/>
                    <a:gdLst>
                      <a:gd name="T0" fmla="*/ 324 w 411"/>
                      <a:gd name="T1" fmla="*/ 0 h 270"/>
                      <a:gd name="T2" fmla="*/ 411 w 411"/>
                      <a:gd name="T3" fmla="*/ 270 h 270"/>
                      <a:gd name="T4" fmla="*/ 0 w 411"/>
                      <a:gd name="T5" fmla="*/ 270 h 270"/>
                      <a:gd name="T6" fmla="*/ 87 w 411"/>
                      <a:gd name="T7" fmla="*/ 0 h 270"/>
                      <a:gd name="T8" fmla="*/ 324 w 411"/>
                      <a:gd name="T9" fmla="*/ 0 h 270"/>
                    </a:gdLst>
                    <a:ahLst/>
                    <a:cxnLst>
                      <a:cxn ang="0">
                        <a:pos x="T0" y="T1"/>
                      </a:cxn>
                      <a:cxn ang="0">
                        <a:pos x="T2" y="T3"/>
                      </a:cxn>
                      <a:cxn ang="0">
                        <a:pos x="T4" y="T5"/>
                      </a:cxn>
                      <a:cxn ang="0">
                        <a:pos x="T6" y="T7"/>
                      </a:cxn>
                      <a:cxn ang="0">
                        <a:pos x="T8" y="T9"/>
                      </a:cxn>
                    </a:cxnLst>
                    <a:rect l="0" t="0" r="r" b="b"/>
                    <a:pathLst>
                      <a:path w="411" h="270">
                        <a:moveTo>
                          <a:pt x="324" y="0"/>
                        </a:moveTo>
                        <a:lnTo>
                          <a:pt x="411" y="270"/>
                        </a:lnTo>
                        <a:lnTo>
                          <a:pt x="0" y="270"/>
                        </a:lnTo>
                        <a:lnTo>
                          <a:pt x="87" y="0"/>
                        </a:lnTo>
                        <a:lnTo>
                          <a:pt x="3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grpSp>
            <p:grpSp>
              <p:nvGrpSpPr>
                <p:cNvPr id="306" name="Group 305"/>
                <p:cNvGrpSpPr/>
                <p:nvPr/>
              </p:nvGrpSpPr>
              <p:grpSpPr>
                <a:xfrm>
                  <a:off x="1224581" y="2015160"/>
                  <a:ext cx="692208" cy="664910"/>
                  <a:chOff x="1224581" y="2015160"/>
                  <a:chExt cx="692208" cy="664910"/>
                </a:xfrm>
                <a:grpFill/>
              </p:grpSpPr>
              <p:grpSp>
                <p:nvGrpSpPr>
                  <p:cNvPr id="307" name="Group 306"/>
                  <p:cNvGrpSpPr/>
                  <p:nvPr/>
                </p:nvGrpSpPr>
                <p:grpSpPr>
                  <a:xfrm>
                    <a:off x="1732976" y="2357366"/>
                    <a:ext cx="183813" cy="322704"/>
                    <a:chOff x="5823822" y="2769728"/>
                    <a:chExt cx="1289361" cy="2263613"/>
                  </a:xfrm>
                  <a:grpFill/>
                </p:grpSpPr>
                <p:sp>
                  <p:nvSpPr>
                    <p:cNvPr id="321" name="Oval 320"/>
                    <p:cNvSpPr/>
                    <p:nvPr/>
                  </p:nvSpPr>
                  <p:spPr>
                    <a:xfrm>
                      <a:off x="5823822" y="2769728"/>
                      <a:ext cx="737315" cy="992913"/>
                    </a:xfrm>
                    <a:prstGeom prst="ellipse">
                      <a:avLst/>
                    </a:prstGeom>
                    <a:grpFill/>
                    <a:ln w="12700" cap="flat" cmpd="sng" algn="ctr">
                      <a:noFill/>
                      <a:prstDash val="solid"/>
                      <a:miter lim="800000"/>
                    </a:ln>
                    <a:effectLst/>
                  </p:spPr>
                  <p:txBody>
                    <a:bodyPr rtlCol="0" anchor="ctr"/>
                    <a:lstStyle/>
                    <a:p>
                      <a:pPr algn="ctr"/>
                      <a:endParaRPr lang="en-US" kern="0">
                        <a:solidFill>
                          <a:prstClr val="white"/>
                        </a:solidFill>
                      </a:endParaRPr>
                    </a:p>
                  </p:txBody>
                </p:sp>
                <p:sp>
                  <p:nvSpPr>
                    <p:cNvPr id="322" name="Freeform 321"/>
                    <p:cNvSpPr>
                      <a:spLocks/>
                    </p:cNvSpPr>
                    <p:nvPr/>
                  </p:nvSpPr>
                  <p:spPr bwMode="auto">
                    <a:xfrm flipH="1">
                      <a:off x="5841655" y="3786707"/>
                      <a:ext cx="1271528" cy="1246634"/>
                    </a:xfrm>
                    <a:custGeom>
                      <a:avLst/>
                      <a:gdLst>
                        <a:gd name="connsiteX0" fmla="*/ 1152573 w 1271528"/>
                        <a:gd name="connsiteY0" fmla="*/ 0 h 1246634"/>
                        <a:gd name="connsiteX1" fmla="*/ 910518 w 1271528"/>
                        <a:gd name="connsiteY1" fmla="*/ 385270 h 1246634"/>
                        <a:gd name="connsiteX2" fmla="*/ 635214 w 1271528"/>
                        <a:gd name="connsiteY2" fmla="*/ 16625 h 1246634"/>
                        <a:gd name="connsiteX3" fmla="*/ 0 w 1271528"/>
                        <a:gd name="connsiteY3" fmla="*/ 462751 h 1246634"/>
                        <a:gd name="connsiteX4" fmla="*/ 33467 w 1271528"/>
                        <a:gd name="connsiteY4" fmla="*/ 1141538 h 1246634"/>
                        <a:gd name="connsiteX5" fmla="*/ 38305 w 1271528"/>
                        <a:gd name="connsiteY5" fmla="*/ 1246634 h 1246634"/>
                        <a:gd name="connsiteX6" fmla="*/ 858994 w 1271528"/>
                        <a:gd name="connsiteY6" fmla="*/ 1246634 h 1246634"/>
                        <a:gd name="connsiteX7" fmla="*/ 1271528 w 1271528"/>
                        <a:gd name="connsiteY7" fmla="*/ 9736 h 124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528" h="1246634">
                          <a:moveTo>
                            <a:pt x="1152573" y="0"/>
                          </a:moveTo>
                          <a:lnTo>
                            <a:pt x="910518" y="385270"/>
                          </a:lnTo>
                          <a:lnTo>
                            <a:pt x="635214" y="16625"/>
                          </a:lnTo>
                          <a:cubicBezTo>
                            <a:pt x="302309" y="26342"/>
                            <a:pt x="6875" y="183158"/>
                            <a:pt x="0" y="462751"/>
                          </a:cubicBezTo>
                          <a:cubicBezTo>
                            <a:pt x="12121" y="667498"/>
                            <a:pt x="22794" y="904450"/>
                            <a:pt x="33467" y="1141538"/>
                          </a:cubicBezTo>
                          <a:lnTo>
                            <a:pt x="38305" y="1246634"/>
                          </a:lnTo>
                          <a:lnTo>
                            <a:pt x="858994" y="1246634"/>
                          </a:lnTo>
                          <a:lnTo>
                            <a:pt x="1271528" y="9736"/>
                          </a:ln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noAutofit/>
                    </a:bodyPr>
                    <a:lstStyle/>
                    <a:p>
                      <a:endParaRPr lang="en-US" kern="0">
                        <a:solidFill>
                          <a:prstClr val="black"/>
                        </a:solidFill>
                      </a:endParaRPr>
                    </a:p>
                  </p:txBody>
                </p:sp>
              </p:grpSp>
              <p:grpSp>
                <p:nvGrpSpPr>
                  <p:cNvPr id="308" name="Group 307"/>
                  <p:cNvGrpSpPr/>
                  <p:nvPr/>
                </p:nvGrpSpPr>
                <p:grpSpPr>
                  <a:xfrm flipH="1">
                    <a:off x="1224581" y="2357366"/>
                    <a:ext cx="183813" cy="322704"/>
                    <a:chOff x="5823822" y="2769728"/>
                    <a:chExt cx="1289361" cy="2263613"/>
                  </a:xfrm>
                  <a:grpFill/>
                </p:grpSpPr>
                <p:sp>
                  <p:nvSpPr>
                    <p:cNvPr id="319" name="Oval 318"/>
                    <p:cNvSpPr/>
                    <p:nvPr/>
                  </p:nvSpPr>
                  <p:spPr>
                    <a:xfrm>
                      <a:off x="5823822" y="2769728"/>
                      <a:ext cx="737315" cy="992913"/>
                    </a:xfrm>
                    <a:prstGeom prst="ellipse">
                      <a:avLst/>
                    </a:prstGeom>
                    <a:grpFill/>
                    <a:ln w="12700" cap="flat" cmpd="sng" algn="ctr">
                      <a:noFill/>
                      <a:prstDash val="solid"/>
                      <a:miter lim="800000"/>
                    </a:ln>
                    <a:effectLst/>
                  </p:spPr>
                  <p:txBody>
                    <a:bodyPr rtlCol="0" anchor="ctr"/>
                    <a:lstStyle/>
                    <a:p>
                      <a:pPr algn="ctr"/>
                      <a:endParaRPr lang="en-US" kern="0">
                        <a:solidFill>
                          <a:prstClr val="white"/>
                        </a:solidFill>
                      </a:endParaRPr>
                    </a:p>
                  </p:txBody>
                </p:sp>
                <p:sp>
                  <p:nvSpPr>
                    <p:cNvPr id="320" name="Freeform 319"/>
                    <p:cNvSpPr>
                      <a:spLocks/>
                    </p:cNvSpPr>
                    <p:nvPr/>
                  </p:nvSpPr>
                  <p:spPr bwMode="auto">
                    <a:xfrm flipH="1">
                      <a:off x="5841655" y="3786707"/>
                      <a:ext cx="1271528" cy="1246634"/>
                    </a:xfrm>
                    <a:custGeom>
                      <a:avLst/>
                      <a:gdLst>
                        <a:gd name="connsiteX0" fmla="*/ 1152573 w 1271528"/>
                        <a:gd name="connsiteY0" fmla="*/ 0 h 1246634"/>
                        <a:gd name="connsiteX1" fmla="*/ 910518 w 1271528"/>
                        <a:gd name="connsiteY1" fmla="*/ 385270 h 1246634"/>
                        <a:gd name="connsiteX2" fmla="*/ 635214 w 1271528"/>
                        <a:gd name="connsiteY2" fmla="*/ 16625 h 1246634"/>
                        <a:gd name="connsiteX3" fmla="*/ 0 w 1271528"/>
                        <a:gd name="connsiteY3" fmla="*/ 462751 h 1246634"/>
                        <a:gd name="connsiteX4" fmla="*/ 33467 w 1271528"/>
                        <a:gd name="connsiteY4" fmla="*/ 1141538 h 1246634"/>
                        <a:gd name="connsiteX5" fmla="*/ 38305 w 1271528"/>
                        <a:gd name="connsiteY5" fmla="*/ 1246634 h 1246634"/>
                        <a:gd name="connsiteX6" fmla="*/ 858994 w 1271528"/>
                        <a:gd name="connsiteY6" fmla="*/ 1246634 h 1246634"/>
                        <a:gd name="connsiteX7" fmla="*/ 1271528 w 1271528"/>
                        <a:gd name="connsiteY7" fmla="*/ 9736 h 124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1528" h="1246634">
                          <a:moveTo>
                            <a:pt x="1152573" y="0"/>
                          </a:moveTo>
                          <a:lnTo>
                            <a:pt x="910518" y="385270"/>
                          </a:lnTo>
                          <a:lnTo>
                            <a:pt x="635214" y="16625"/>
                          </a:lnTo>
                          <a:cubicBezTo>
                            <a:pt x="302309" y="26342"/>
                            <a:pt x="6875" y="183158"/>
                            <a:pt x="0" y="462751"/>
                          </a:cubicBezTo>
                          <a:cubicBezTo>
                            <a:pt x="12121" y="667498"/>
                            <a:pt x="22794" y="904450"/>
                            <a:pt x="33467" y="1141538"/>
                          </a:cubicBezTo>
                          <a:lnTo>
                            <a:pt x="38305" y="1246634"/>
                          </a:lnTo>
                          <a:lnTo>
                            <a:pt x="858994" y="1246634"/>
                          </a:lnTo>
                          <a:lnTo>
                            <a:pt x="1271528" y="9736"/>
                          </a:ln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noAutofit/>
                    </a:bodyPr>
                    <a:lstStyle/>
                    <a:p>
                      <a:endParaRPr lang="en-US" kern="0">
                        <a:solidFill>
                          <a:prstClr val="black"/>
                        </a:solidFill>
                      </a:endParaRPr>
                    </a:p>
                  </p:txBody>
                </p:sp>
              </p:grpSp>
              <p:grpSp>
                <p:nvGrpSpPr>
                  <p:cNvPr id="309" name="Group 308"/>
                  <p:cNvGrpSpPr/>
                  <p:nvPr/>
                </p:nvGrpSpPr>
                <p:grpSpPr>
                  <a:xfrm>
                    <a:off x="1427841" y="2015160"/>
                    <a:ext cx="281366" cy="476875"/>
                    <a:chOff x="1427841" y="2015160"/>
                    <a:chExt cx="281366" cy="476875"/>
                  </a:xfrm>
                  <a:grpFill/>
                </p:grpSpPr>
                <p:grpSp>
                  <p:nvGrpSpPr>
                    <p:cNvPr id="310" name="Group 309"/>
                    <p:cNvGrpSpPr/>
                    <p:nvPr/>
                  </p:nvGrpSpPr>
                  <p:grpSpPr>
                    <a:xfrm>
                      <a:off x="1427841" y="2015160"/>
                      <a:ext cx="281366" cy="476875"/>
                      <a:chOff x="1427841" y="2015160"/>
                      <a:chExt cx="281366" cy="476875"/>
                    </a:xfrm>
                    <a:grpFill/>
                  </p:grpSpPr>
                  <p:sp>
                    <p:nvSpPr>
                      <p:cNvPr id="317" name="Oval 316"/>
                      <p:cNvSpPr/>
                      <p:nvPr/>
                    </p:nvSpPr>
                    <p:spPr>
                      <a:xfrm>
                        <a:off x="1522572" y="2015160"/>
                        <a:ext cx="93189" cy="124251"/>
                      </a:xfrm>
                      <a:prstGeom prst="ellipse">
                        <a:avLst/>
                      </a:prstGeom>
                      <a:grpFill/>
                      <a:ln w="12700" cap="flat" cmpd="sng" algn="ctr">
                        <a:noFill/>
                        <a:prstDash val="solid"/>
                        <a:miter lim="800000"/>
                      </a:ln>
                      <a:effectLst/>
                    </p:spPr>
                    <p:txBody>
                      <a:bodyPr rtlCol="0" anchor="ctr"/>
                      <a:lstStyle/>
                      <a:p>
                        <a:pPr algn="ctr"/>
                        <a:endParaRPr lang="en-US" kern="0">
                          <a:solidFill>
                            <a:prstClr val="white"/>
                          </a:solidFill>
                        </a:endParaRPr>
                      </a:p>
                    </p:txBody>
                  </p:sp>
                  <p:sp>
                    <p:nvSpPr>
                      <p:cNvPr id="318" name="Freeform 317"/>
                      <p:cNvSpPr>
                        <a:spLocks/>
                      </p:cNvSpPr>
                      <p:nvPr/>
                    </p:nvSpPr>
                    <p:spPr bwMode="auto">
                      <a:xfrm flipH="1">
                        <a:off x="1427841" y="2140111"/>
                        <a:ext cx="281366" cy="351924"/>
                      </a:xfrm>
                      <a:custGeom>
                        <a:avLst/>
                        <a:gdLst>
                          <a:gd name="connsiteX0" fmla="*/ 1382521 w 1973650"/>
                          <a:gd name="connsiteY0" fmla="*/ 0 h 2468580"/>
                          <a:gd name="connsiteX1" fmla="*/ 986825 w 1973650"/>
                          <a:gd name="connsiteY1" fmla="*/ 847464 h 2468580"/>
                          <a:gd name="connsiteX2" fmla="*/ 591129 w 1973650"/>
                          <a:gd name="connsiteY2" fmla="*/ 0 h 2468580"/>
                          <a:gd name="connsiteX3" fmla="*/ 0 w 1973650"/>
                          <a:gd name="connsiteY3" fmla="*/ 480271 h 2468580"/>
                          <a:gd name="connsiteX4" fmla="*/ 73891 w 1973650"/>
                          <a:gd name="connsiteY4" fmla="*/ 1979876 h 2468580"/>
                          <a:gd name="connsiteX5" fmla="*/ 381638 w 1973650"/>
                          <a:gd name="connsiteY5" fmla="*/ 1973917 h 2468580"/>
                          <a:gd name="connsiteX6" fmla="*/ 345989 w 1973650"/>
                          <a:gd name="connsiteY6" fmla="*/ 713942 h 2468580"/>
                          <a:gd name="connsiteX7" fmla="*/ 405203 w 1973650"/>
                          <a:gd name="connsiteY7" fmla="*/ 707350 h 2468580"/>
                          <a:gd name="connsiteX8" fmla="*/ 473703 w 1973650"/>
                          <a:gd name="connsiteY8" fmla="*/ 2068462 h 2468580"/>
                          <a:gd name="connsiteX9" fmla="*/ 478192 w 1973650"/>
                          <a:gd name="connsiteY9" fmla="*/ 2468580 h 2468580"/>
                          <a:gd name="connsiteX10" fmla="*/ 915088 w 1973650"/>
                          <a:gd name="connsiteY10" fmla="*/ 2468580 h 2468580"/>
                          <a:gd name="connsiteX11" fmla="*/ 949801 w 1973650"/>
                          <a:gd name="connsiteY11" fmla="*/ 1955644 h 2468580"/>
                          <a:gd name="connsiteX12" fmla="*/ 1023849 w 1973650"/>
                          <a:gd name="connsiteY12" fmla="*/ 1955644 h 2468580"/>
                          <a:gd name="connsiteX13" fmla="*/ 1059888 w 1973650"/>
                          <a:gd name="connsiteY13" fmla="*/ 2468580 h 2468580"/>
                          <a:gd name="connsiteX14" fmla="*/ 1496838 w 1973650"/>
                          <a:gd name="connsiteY14" fmla="*/ 2468580 h 2468580"/>
                          <a:gd name="connsiteX15" fmla="*/ 1499948 w 1973650"/>
                          <a:gd name="connsiteY15" fmla="*/ 2068462 h 2468580"/>
                          <a:gd name="connsiteX16" fmla="*/ 1572742 w 1973650"/>
                          <a:gd name="connsiteY16" fmla="*/ 698761 h 2468580"/>
                          <a:gd name="connsiteX17" fmla="*/ 1629809 w 1973650"/>
                          <a:gd name="connsiteY17" fmla="*/ 705351 h 2468580"/>
                          <a:gd name="connsiteX18" fmla="*/ 1592012 w 1973650"/>
                          <a:gd name="connsiteY18" fmla="*/ 1973917 h 2468580"/>
                          <a:gd name="connsiteX19" fmla="*/ 1899759 w 1973650"/>
                          <a:gd name="connsiteY19" fmla="*/ 1979876 h 2468580"/>
                          <a:gd name="connsiteX20" fmla="*/ 1973650 w 1973650"/>
                          <a:gd name="connsiteY20" fmla="*/ 480271 h 2468580"/>
                          <a:gd name="connsiteX21" fmla="*/ 1382521 w 1973650"/>
                          <a:gd name="connsiteY21" fmla="*/ 0 h 24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3650" h="2468580">
                            <a:moveTo>
                              <a:pt x="1382521" y="0"/>
                            </a:moveTo>
                            <a:lnTo>
                              <a:pt x="986825" y="847464"/>
                            </a:lnTo>
                            <a:lnTo>
                              <a:pt x="591129" y="0"/>
                            </a:lnTo>
                            <a:cubicBezTo>
                              <a:pt x="168552" y="10726"/>
                              <a:pt x="7589" y="171611"/>
                              <a:pt x="0" y="480271"/>
                            </a:cubicBezTo>
                            <a:cubicBezTo>
                              <a:pt x="26761" y="932337"/>
                              <a:pt x="47131" y="1526618"/>
                              <a:pt x="73891" y="1979876"/>
                            </a:cubicBezTo>
                            <a:cubicBezTo>
                              <a:pt x="106044" y="2114145"/>
                              <a:pt x="364663" y="2074420"/>
                              <a:pt x="381638" y="1973917"/>
                            </a:cubicBezTo>
                            <a:cubicBezTo>
                              <a:pt x="368258" y="1571506"/>
                              <a:pt x="359369" y="1115955"/>
                              <a:pt x="345989" y="713942"/>
                            </a:cubicBezTo>
                            <a:cubicBezTo>
                              <a:pt x="349685" y="649402"/>
                              <a:pt x="408552" y="659669"/>
                              <a:pt x="405203" y="707350"/>
                            </a:cubicBezTo>
                            <a:cubicBezTo>
                              <a:pt x="427970" y="1141142"/>
                              <a:pt x="450936" y="1634668"/>
                              <a:pt x="473703" y="2068462"/>
                            </a:cubicBezTo>
                            <a:lnTo>
                              <a:pt x="478192" y="2468580"/>
                            </a:lnTo>
                            <a:lnTo>
                              <a:pt x="915088" y="2468580"/>
                            </a:lnTo>
                            <a:lnTo>
                              <a:pt x="949801" y="1955644"/>
                            </a:lnTo>
                            <a:cubicBezTo>
                              <a:pt x="961341" y="1902543"/>
                              <a:pt x="1023082" y="1920495"/>
                              <a:pt x="1023849" y="1955644"/>
                            </a:cubicBezTo>
                            <a:lnTo>
                              <a:pt x="1059888" y="2468580"/>
                            </a:lnTo>
                            <a:lnTo>
                              <a:pt x="1496838" y="2468580"/>
                            </a:lnTo>
                            <a:lnTo>
                              <a:pt x="1499948" y="2068462"/>
                            </a:lnTo>
                            <a:cubicBezTo>
                              <a:pt x="1522714" y="1634668"/>
                              <a:pt x="1549975" y="1132553"/>
                              <a:pt x="1572742" y="698761"/>
                            </a:cubicBezTo>
                            <a:cubicBezTo>
                              <a:pt x="1584426" y="657522"/>
                              <a:pt x="1634371" y="662287"/>
                              <a:pt x="1629809" y="705351"/>
                            </a:cubicBezTo>
                            <a:cubicBezTo>
                              <a:pt x="1616429" y="1107365"/>
                              <a:pt x="1605393" y="1571506"/>
                              <a:pt x="1592012" y="1973917"/>
                            </a:cubicBezTo>
                            <a:cubicBezTo>
                              <a:pt x="1608987" y="2074420"/>
                              <a:pt x="1867607" y="2114145"/>
                              <a:pt x="1899759" y="1979876"/>
                            </a:cubicBezTo>
                            <a:cubicBezTo>
                              <a:pt x="1926520" y="1526618"/>
                              <a:pt x="1946890" y="932337"/>
                              <a:pt x="1973650" y="480271"/>
                            </a:cubicBezTo>
                            <a:cubicBezTo>
                              <a:pt x="1966062" y="171611"/>
                              <a:pt x="1805098" y="10726"/>
                              <a:pt x="1382521" y="0"/>
                            </a:cubicBez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noAutofit/>
                      </a:bodyPr>
                      <a:lstStyle/>
                      <a:p>
                        <a:endParaRPr lang="en-US" kern="0">
                          <a:solidFill>
                            <a:prstClr val="black"/>
                          </a:solidFill>
                        </a:endParaRPr>
                      </a:p>
                    </p:txBody>
                  </p:sp>
                </p:grpSp>
                <p:grpSp>
                  <p:nvGrpSpPr>
                    <p:cNvPr id="311" name="Group 310"/>
                    <p:cNvGrpSpPr/>
                    <p:nvPr/>
                  </p:nvGrpSpPr>
                  <p:grpSpPr>
                    <a:xfrm>
                      <a:off x="1546584" y="2145019"/>
                      <a:ext cx="44375" cy="95758"/>
                      <a:chOff x="1544531" y="2140590"/>
                      <a:chExt cx="48480" cy="104616"/>
                    </a:xfrm>
                    <a:grpFill/>
                  </p:grpSpPr>
                  <p:sp>
                    <p:nvSpPr>
                      <p:cNvPr id="312" name="Freeform 94"/>
                      <p:cNvSpPr>
                        <a:spLocks/>
                      </p:cNvSpPr>
                      <p:nvPr/>
                    </p:nvSpPr>
                    <p:spPr bwMode="auto">
                      <a:xfrm>
                        <a:off x="1550910" y="2192898"/>
                        <a:ext cx="42101" cy="25516"/>
                      </a:xfrm>
                      <a:custGeom>
                        <a:avLst/>
                        <a:gdLst>
                          <a:gd name="T0" fmla="*/ 33 w 33"/>
                          <a:gd name="T1" fmla="*/ 0 h 20"/>
                          <a:gd name="T2" fmla="*/ 28 w 33"/>
                          <a:gd name="T3" fmla="*/ 12 h 20"/>
                          <a:gd name="T4" fmla="*/ 5 w 33"/>
                          <a:gd name="T5" fmla="*/ 20 h 20"/>
                          <a:gd name="T6" fmla="*/ 0 w 33"/>
                          <a:gd name="T7" fmla="*/ 12 h 20"/>
                          <a:gd name="T8" fmla="*/ 33 w 33"/>
                          <a:gd name="T9" fmla="*/ 0 h 20"/>
                        </a:gdLst>
                        <a:ahLst/>
                        <a:cxnLst>
                          <a:cxn ang="0">
                            <a:pos x="T0" y="T1"/>
                          </a:cxn>
                          <a:cxn ang="0">
                            <a:pos x="T2" y="T3"/>
                          </a:cxn>
                          <a:cxn ang="0">
                            <a:pos x="T4" y="T5"/>
                          </a:cxn>
                          <a:cxn ang="0">
                            <a:pos x="T6" y="T7"/>
                          </a:cxn>
                          <a:cxn ang="0">
                            <a:pos x="T8" y="T9"/>
                          </a:cxn>
                        </a:cxnLst>
                        <a:rect l="0" t="0" r="r" b="b"/>
                        <a:pathLst>
                          <a:path w="33" h="20">
                            <a:moveTo>
                              <a:pt x="33" y="0"/>
                            </a:moveTo>
                            <a:lnTo>
                              <a:pt x="28" y="12"/>
                            </a:lnTo>
                            <a:lnTo>
                              <a:pt x="5" y="20"/>
                            </a:lnTo>
                            <a:lnTo>
                              <a:pt x="0" y="12"/>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sp>
                    <p:nvSpPr>
                      <p:cNvPr id="313" name="Freeform 95"/>
                      <p:cNvSpPr>
                        <a:spLocks/>
                      </p:cNvSpPr>
                      <p:nvPr/>
                    </p:nvSpPr>
                    <p:spPr bwMode="auto">
                      <a:xfrm>
                        <a:off x="1544531" y="2175037"/>
                        <a:ext cx="47205" cy="28067"/>
                      </a:xfrm>
                      <a:custGeom>
                        <a:avLst/>
                        <a:gdLst>
                          <a:gd name="T0" fmla="*/ 33 w 37"/>
                          <a:gd name="T1" fmla="*/ 0 h 22"/>
                          <a:gd name="T2" fmla="*/ 37 w 37"/>
                          <a:gd name="T3" fmla="*/ 10 h 22"/>
                          <a:gd name="T4" fmla="*/ 4 w 37"/>
                          <a:gd name="T5" fmla="*/ 22 h 22"/>
                          <a:gd name="T6" fmla="*/ 0 w 37"/>
                          <a:gd name="T7" fmla="*/ 14 h 22"/>
                          <a:gd name="T8" fmla="*/ 1 w 37"/>
                          <a:gd name="T9" fmla="*/ 12 h 22"/>
                          <a:gd name="T10" fmla="*/ 33 w 37"/>
                          <a:gd name="T11" fmla="*/ 0 h 22"/>
                          <a:gd name="connsiteX0" fmla="*/ 8919 w 10000"/>
                          <a:gd name="connsiteY0" fmla="*/ 0 h 10000"/>
                          <a:gd name="connsiteX1" fmla="*/ 10000 w 10000"/>
                          <a:gd name="connsiteY1" fmla="*/ 4545 h 10000"/>
                          <a:gd name="connsiteX2" fmla="*/ 1081 w 10000"/>
                          <a:gd name="connsiteY2" fmla="*/ 10000 h 10000"/>
                          <a:gd name="connsiteX3" fmla="*/ 0 w 10000"/>
                          <a:gd name="connsiteY3" fmla="*/ 6364 h 10000"/>
                          <a:gd name="connsiteX4" fmla="*/ 8919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919" y="0"/>
                            </a:moveTo>
                            <a:lnTo>
                              <a:pt x="10000" y="4545"/>
                            </a:lnTo>
                            <a:lnTo>
                              <a:pt x="1081" y="10000"/>
                            </a:lnTo>
                            <a:lnTo>
                              <a:pt x="0" y="6364"/>
                            </a:lnTo>
                            <a:lnTo>
                              <a:pt x="89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sp>
                    <p:nvSpPr>
                      <p:cNvPr id="314" name="Freeform 96"/>
                      <p:cNvSpPr>
                        <a:spLocks/>
                      </p:cNvSpPr>
                      <p:nvPr/>
                    </p:nvSpPr>
                    <p:spPr bwMode="auto">
                      <a:xfrm>
                        <a:off x="1549634" y="2158451"/>
                        <a:ext cx="34446" cy="24240"/>
                      </a:xfrm>
                      <a:custGeom>
                        <a:avLst/>
                        <a:gdLst>
                          <a:gd name="T0" fmla="*/ 24 w 27"/>
                          <a:gd name="T1" fmla="*/ 0 h 19"/>
                          <a:gd name="T2" fmla="*/ 27 w 27"/>
                          <a:gd name="T3" fmla="*/ 9 h 19"/>
                          <a:gd name="T4" fmla="*/ 0 w 27"/>
                          <a:gd name="T5" fmla="*/ 19 h 19"/>
                          <a:gd name="T6" fmla="*/ 3 w 27"/>
                          <a:gd name="T7" fmla="*/ 7 h 19"/>
                          <a:gd name="T8" fmla="*/ 24 w 27"/>
                          <a:gd name="T9" fmla="*/ 0 h 19"/>
                        </a:gdLst>
                        <a:ahLst/>
                        <a:cxnLst>
                          <a:cxn ang="0">
                            <a:pos x="T0" y="T1"/>
                          </a:cxn>
                          <a:cxn ang="0">
                            <a:pos x="T2" y="T3"/>
                          </a:cxn>
                          <a:cxn ang="0">
                            <a:pos x="T4" y="T5"/>
                          </a:cxn>
                          <a:cxn ang="0">
                            <a:pos x="T6" y="T7"/>
                          </a:cxn>
                          <a:cxn ang="0">
                            <a:pos x="T8" y="T9"/>
                          </a:cxn>
                        </a:cxnLst>
                        <a:rect l="0" t="0" r="r" b="b"/>
                        <a:pathLst>
                          <a:path w="27" h="19">
                            <a:moveTo>
                              <a:pt x="24" y="0"/>
                            </a:moveTo>
                            <a:lnTo>
                              <a:pt x="27" y="9"/>
                            </a:lnTo>
                            <a:lnTo>
                              <a:pt x="0" y="19"/>
                            </a:lnTo>
                            <a:lnTo>
                              <a:pt x="3" y="7"/>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sp>
                    <p:nvSpPr>
                      <p:cNvPr id="315" name="Freeform 97"/>
                      <p:cNvSpPr>
                        <a:spLocks/>
                      </p:cNvSpPr>
                      <p:nvPr/>
                    </p:nvSpPr>
                    <p:spPr bwMode="auto">
                      <a:xfrm>
                        <a:off x="1558565" y="2215862"/>
                        <a:ext cx="24240" cy="29344"/>
                      </a:xfrm>
                      <a:custGeom>
                        <a:avLst/>
                        <a:gdLst>
                          <a:gd name="T0" fmla="*/ 19 w 19"/>
                          <a:gd name="T1" fmla="*/ 0 h 23"/>
                          <a:gd name="T2" fmla="*/ 7 w 19"/>
                          <a:gd name="T3" fmla="*/ 23 h 23"/>
                          <a:gd name="T4" fmla="*/ 0 w 19"/>
                          <a:gd name="T5" fmla="*/ 7 h 23"/>
                          <a:gd name="T6" fmla="*/ 19 w 19"/>
                          <a:gd name="T7" fmla="*/ 0 h 23"/>
                        </a:gdLst>
                        <a:ahLst/>
                        <a:cxnLst>
                          <a:cxn ang="0">
                            <a:pos x="T0" y="T1"/>
                          </a:cxn>
                          <a:cxn ang="0">
                            <a:pos x="T2" y="T3"/>
                          </a:cxn>
                          <a:cxn ang="0">
                            <a:pos x="T4" y="T5"/>
                          </a:cxn>
                          <a:cxn ang="0">
                            <a:pos x="T6" y="T7"/>
                          </a:cxn>
                        </a:cxnLst>
                        <a:rect l="0" t="0" r="r" b="b"/>
                        <a:pathLst>
                          <a:path w="19" h="23">
                            <a:moveTo>
                              <a:pt x="19" y="0"/>
                            </a:moveTo>
                            <a:lnTo>
                              <a:pt x="7" y="23"/>
                            </a:lnTo>
                            <a:lnTo>
                              <a:pt x="0" y="7"/>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sp>
                    <p:nvSpPr>
                      <p:cNvPr id="316" name="Freeform 98"/>
                      <p:cNvSpPr>
                        <a:spLocks/>
                      </p:cNvSpPr>
                      <p:nvPr/>
                    </p:nvSpPr>
                    <p:spPr bwMode="auto">
                      <a:xfrm>
                        <a:off x="1557289" y="2140590"/>
                        <a:ext cx="21688" cy="20412"/>
                      </a:xfrm>
                      <a:custGeom>
                        <a:avLst/>
                        <a:gdLst>
                          <a:gd name="T0" fmla="*/ 13 w 17"/>
                          <a:gd name="T1" fmla="*/ 0 h 16"/>
                          <a:gd name="T2" fmla="*/ 17 w 17"/>
                          <a:gd name="T3" fmla="*/ 10 h 16"/>
                          <a:gd name="T4" fmla="*/ 0 w 17"/>
                          <a:gd name="T5" fmla="*/ 16 h 16"/>
                          <a:gd name="T6" fmla="*/ 5 w 17"/>
                          <a:gd name="T7" fmla="*/ 0 h 16"/>
                          <a:gd name="T8" fmla="*/ 13 w 17"/>
                          <a:gd name="T9" fmla="*/ 0 h 16"/>
                        </a:gdLst>
                        <a:ahLst/>
                        <a:cxnLst>
                          <a:cxn ang="0">
                            <a:pos x="T0" y="T1"/>
                          </a:cxn>
                          <a:cxn ang="0">
                            <a:pos x="T2" y="T3"/>
                          </a:cxn>
                          <a:cxn ang="0">
                            <a:pos x="T4" y="T5"/>
                          </a:cxn>
                          <a:cxn ang="0">
                            <a:pos x="T6" y="T7"/>
                          </a:cxn>
                          <a:cxn ang="0">
                            <a:pos x="T8" y="T9"/>
                          </a:cxn>
                        </a:cxnLst>
                        <a:rect l="0" t="0" r="r" b="b"/>
                        <a:pathLst>
                          <a:path w="17" h="16">
                            <a:moveTo>
                              <a:pt x="13" y="0"/>
                            </a:moveTo>
                            <a:lnTo>
                              <a:pt x="17" y="10"/>
                            </a:lnTo>
                            <a:lnTo>
                              <a:pt x="0" y="16"/>
                            </a:lnTo>
                            <a:lnTo>
                              <a:pt x="5"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kern="0">
                          <a:solidFill>
                            <a:prstClr val="black"/>
                          </a:solidFill>
                        </a:endParaRPr>
                      </a:p>
                    </p:txBody>
                  </p:sp>
                </p:grpSp>
              </p:grpSp>
            </p:grpSp>
          </p:grpSp>
          <p:sp>
            <p:nvSpPr>
              <p:cNvPr id="230" name="Freeform 229"/>
              <p:cNvSpPr/>
              <p:nvPr/>
            </p:nvSpPr>
            <p:spPr>
              <a:xfrm rot="18999791">
                <a:off x="8415188" y="4143586"/>
                <a:ext cx="408102" cy="710810"/>
              </a:xfrm>
              <a:custGeom>
                <a:avLst/>
                <a:gdLst>
                  <a:gd name="connsiteX0" fmla="*/ 1792357 w 2278359"/>
                  <a:gd name="connsiteY0" fmla="*/ 471044 h 3989954"/>
                  <a:gd name="connsiteX1" fmla="*/ 434587 w 2278359"/>
                  <a:gd name="connsiteY1" fmla="*/ 510467 h 3989954"/>
                  <a:gd name="connsiteX2" fmla="*/ 474013 w 2278359"/>
                  <a:gd name="connsiteY2" fmla="*/ 1868237 h 3989954"/>
                  <a:gd name="connsiteX3" fmla="*/ 1831783 w 2278359"/>
                  <a:gd name="connsiteY3" fmla="*/ 1828814 h 3989954"/>
                  <a:gd name="connsiteX4" fmla="*/ 1792357 w 2278359"/>
                  <a:gd name="connsiteY4" fmla="*/ 471044 h 3989954"/>
                  <a:gd name="connsiteX5" fmla="*/ 1885333 w 2278359"/>
                  <a:gd name="connsiteY5" fmla="*/ 283261 h 3989954"/>
                  <a:gd name="connsiteX6" fmla="*/ 1969376 w 2278359"/>
                  <a:gd name="connsiteY6" fmla="*/ 365568 h 3989954"/>
                  <a:gd name="connsiteX7" fmla="*/ 1919239 w 2278359"/>
                  <a:gd name="connsiteY7" fmla="*/ 2004733 h 3989954"/>
                  <a:gd name="connsiteX8" fmla="*/ 1321847 w 2278359"/>
                  <a:gd name="connsiteY8" fmla="*/ 2304377 h 3989954"/>
                  <a:gd name="connsiteX9" fmla="*/ 1255970 w 2278359"/>
                  <a:gd name="connsiteY9" fmla="*/ 2308700 h 3989954"/>
                  <a:gd name="connsiteX10" fmla="*/ 1255970 w 2278359"/>
                  <a:gd name="connsiteY10" fmla="*/ 2543326 h 3989954"/>
                  <a:gd name="connsiteX11" fmla="*/ 1309237 w 2278359"/>
                  <a:gd name="connsiteY11" fmla="*/ 2582393 h 3989954"/>
                  <a:gd name="connsiteX12" fmla="*/ 1395670 w 2278359"/>
                  <a:gd name="connsiteY12" fmla="*/ 2815036 h 3989954"/>
                  <a:gd name="connsiteX13" fmla="*/ 1369365 w 2278359"/>
                  <a:gd name="connsiteY13" fmla="*/ 3675091 h 3989954"/>
                  <a:gd name="connsiteX14" fmla="*/ 1040345 w 2278359"/>
                  <a:gd name="connsiteY14" fmla="*/ 3989794 h 3989954"/>
                  <a:gd name="connsiteX15" fmla="*/ 1040345 w 2278359"/>
                  <a:gd name="connsiteY15" fmla="*/ 3989790 h 3989954"/>
                  <a:gd name="connsiteX16" fmla="*/ 731192 w 2278359"/>
                  <a:gd name="connsiteY16" fmla="*/ 3654862 h 3989954"/>
                  <a:gd name="connsiteX17" fmla="*/ 757502 w 2278359"/>
                  <a:gd name="connsiteY17" fmla="*/ 2794811 h 3989954"/>
                  <a:gd name="connsiteX18" fmla="*/ 857986 w 2278359"/>
                  <a:gd name="connsiteY18" fmla="*/ 2568093 h 3989954"/>
                  <a:gd name="connsiteX19" fmla="*/ 934106 w 2278359"/>
                  <a:gd name="connsiteY19" fmla="*/ 2519287 h 3989954"/>
                  <a:gd name="connsiteX20" fmla="*/ 934106 w 2278359"/>
                  <a:gd name="connsiteY20" fmla="*/ 2296711 h 3989954"/>
                  <a:gd name="connsiteX21" fmla="*/ 886906 w 2278359"/>
                  <a:gd name="connsiteY21" fmla="*/ 2290589 h 3989954"/>
                  <a:gd name="connsiteX22" fmla="*/ 308981 w 2278359"/>
                  <a:gd name="connsiteY22" fmla="*/ 1953696 h 3989954"/>
                  <a:gd name="connsiteX23" fmla="*/ 359117 w 2278359"/>
                  <a:gd name="connsiteY23" fmla="*/ 314532 h 3989954"/>
                  <a:gd name="connsiteX24" fmla="*/ 1885333 w 2278359"/>
                  <a:gd name="connsiteY24" fmla="*/ 283261 h 398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78359" h="3989954">
                    <a:moveTo>
                      <a:pt x="1792357" y="471044"/>
                    </a:moveTo>
                    <a:cubicBezTo>
                      <a:pt x="1406533" y="106992"/>
                      <a:pt x="798638" y="124643"/>
                      <a:pt x="434587" y="510467"/>
                    </a:cubicBezTo>
                    <a:cubicBezTo>
                      <a:pt x="70537" y="896291"/>
                      <a:pt x="88188" y="1504185"/>
                      <a:pt x="474013" y="1868237"/>
                    </a:cubicBezTo>
                    <a:cubicBezTo>
                      <a:pt x="859838" y="2232288"/>
                      <a:pt x="1467733" y="2214638"/>
                      <a:pt x="1831783" y="1828814"/>
                    </a:cubicBezTo>
                    <a:cubicBezTo>
                      <a:pt x="2195834" y="1442990"/>
                      <a:pt x="2178182" y="835095"/>
                      <a:pt x="1792357" y="471044"/>
                    </a:cubicBezTo>
                    <a:close/>
                    <a:moveTo>
                      <a:pt x="1885333" y="283261"/>
                    </a:moveTo>
                    <a:cubicBezTo>
                      <a:pt x="1914390" y="308960"/>
                      <a:pt x="1942450" y="336397"/>
                      <a:pt x="1969376" y="365568"/>
                    </a:cubicBezTo>
                    <a:cubicBezTo>
                      <a:pt x="2400194" y="832304"/>
                      <a:pt x="2377747" y="1566184"/>
                      <a:pt x="1919239" y="2004733"/>
                    </a:cubicBezTo>
                    <a:cubicBezTo>
                      <a:pt x="1747300" y="2169194"/>
                      <a:pt x="1538456" y="2268763"/>
                      <a:pt x="1321847" y="2304377"/>
                    </a:cubicBezTo>
                    <a:lnTo>
                      <a:pt x="1255970" y="2308700"/>
                    </a:lnTo>
                    <a:lnTo>
                      <a:pt x="1255970" y="2543326"/>
                    </a:lnTo>
                    <a:lnTo>
                      <a:pt x="1309237" y="2582393"/>
                    </a:lnTo>
                    <a:cubicBezTo>
                      <a:pt x="1365185" y="2643003"/>
                      <a:pt x="1398412" y="2725341"/>
                      <a:pt x="1395670" y="2815036"/>
                    </a:cubicBezTo>
                    <a:lnTo>
                      <a:pt x="1369365" y="3675091"/>
                    </a:lnTo>
                    <a:cubicBezTo>
                      <a:pt x="1363875" y="3854485"/>
                      <a:pt x="1216570" y="3995377"/>
                      <a:pt x="1040345" y="3989794"/>
                    </a:cubicBezTo>
                    <a:lnTo>
                      <a:pt x="1040345" y="3989790"/>
                    </a:lnTo>
                    <a:cubicBezTo>
                      <a:pt x="864115" y="3984202"/>
                      <a:pt x="725707" y="3834251"/>
                      <a:pt x="731192" y="3654862"/>
                    </a:cubicBezTo>
                    <a:lnTo>
                      <a:pt x="757502" y="2794811"/>
                    </a:lnTo>
                    <a:cubicBezTo>
                      <a:pt x="760244" y="2705112"/>
                      <a:pt x="798445" y="2625041"/>
                      <a:pt x="857986" y="2568093"/>
                    </a:cubicBezTo>
                    <a:lnTo>
                      <a:pt x="934106" y="2519287"/>
                    </a:lnTo>
                    <a:lnTo>
                      <a:pt x="934106" y="2296711"/>
                    </a:lnTo>
                    <a:lnTo>
                      <a:pt x="886906" y="2290589"/>
                    </a:lnTo>
                    <a:cubicBezTo>
                      <a:pt x="672890" y="2241330"/>
                      <a:pt x="470536" y="2128727"/>
                      <a:pt x="308981" y="1953696"/>
                    </a:cubicBezTo>
                    <a:cubicBezTo>
                      <a:pt x="-121834" y="1486961"/>
                      <a:pt x="-99387" y="753081"/>
                      <a:pt x="359117" y="314532"/>
                    </a:cubicBezTo>
                    <a:cubicBezTo>
                      <a:pt x="788968" y="-96612"/>
                      <a:pt x="1449465" y="-102226"/>
                      <a:pt x="1885333" y="283261"/>
                    </a:cubicBezTo>
                    <a:close/>
                  </a:path>
                </a:pathLst>
              </a:custGeom>
              <a:solidFill>
                <a:schemeClr val="tx1">
                  <a:lumMod val="50000"/>
                  <a:lumOff val="50000"/>
                </a:schemeClr>
              </a:solidFill>
              <a:ln w="12700" cap="flat" cmpd="sng" algn="ctr">
                <a:noFill/>
                <a:prstDash val="solid"/>
                <a:miter lim="800000"/>
              </a:ln>
              <a:effectLst/>
            </p:spPr>
            <p:txBody>
              <a:bodyPr wrap="square" rtlCol="0" anchor="ctr">
                <a:noAutofit/>
              </a:bodyPr>
              <a:lstStyle/>
              <a:p>
                <a:pPr algn="ctr">
                  <a:defRPr/>
                </a:pPr>
                <a:endParaRPr lang="en-US" kern="0">
                  <a:solidFill>
                    <a:prstClr val="white"/>
                  </a:solidFill>
                </a:endParaRPr>
              </a:p>
            </p:txBody>
          </p:sp>
          <p:sp>
            <p:nvSpPr>
              <p:cNvPr id="233" name="Freeform 232"/>
              <p:cNvSpPr/>
              <p:nvPr/>
            </p:nvSpPr>
            <p:spPr>
              <a:xfrm flipV="1">
                <a:off x="6697061" y="4204591"/>
                <a:ext cx="739164" cy="588800"/>
              </a:xfrm>
              <a:custGeom>
                <a:avLst/>
                <a:gdLst>
                  <a:gd name="connsiteX0" fmla="*/ 282746 w 2754814"/>
                  <a:gd name="connsiteY0" fmla="*/ 1099280 h 2194413"/>
                  <a:gd name="connsiteX1" fmla="*/ 709657 w 2754814"/>
                  <a:gd name="connsiteY1" fmla="*/ 1099280 h 2194413"/>
                  <a:gd name="connsiteX2" fmla="*/ 709448 w 2754814"/>
                  <a:gd name="connsiteY2" fmla="*/ 1097207 h 2194413"/>
                  <a:gd name="connsiteX3" fmla="*/ 1379849 w 2754814"/>
                  <a:gd name="connsiteY3" fmla="*/ 426804 h 2194413"/>
                  <a:gd name="connsiteX4" fmla="*/ 1830612 w 2754814"/>
                  <a:gd name="connsiteY4" fmla="*/ 600963 h 2194413"/>
                  <a:gd name="connsiteX5" fmla="*/ 1874686 w 2754814"/>
                  <a:gd name="connsiteY5" fmla="*/ 646102 h 2194413"/>
                  <a:gd name="connsiteX6" fmla="*/ 2128534 w 2754814"/>
                  <a:gd name="connsiteY6" fmla="*/ 296683 h 2194413"/>
                  <a:gd name="connsiteX7" fmla="*/ 2077774 w 2754814"/>
                  <a:gd name="connsiteY7" fmla="*/ 250548 h 2194413"/>
                  <a:gd name="connsiteX8" fmla="*/ 1379848 w 2754814"/>
                  <a:gd name="connsiteY8" fmla="*/ 0 h 2194413"/>
                  <a:gd name="connsiteX9" fmla="*/ 282642 w 2754814"/>
                  <a:gd name="connsiteY9" fmla="*/ 1097207 h 2194413"/>
                  <a:gd name="connsiteX10" fmla="*/ 473751 w 2754814"/>
                  <a:gd name="connsiteY10" fmla="*/ 1737746 h 2194413"/>
                  <a:gd name="connsiteX11" fmla="*/ 955866 w 2754814"/>
                  <a:gd name="connsiteY11" fmla="*/ 1099280 h 2194413"/>
                  <a:gd name="connsiteX12" fmla="*/ 0 w 2754814"/>
                  <a:gd name="connsiteY12" fmla="*/ 1099280 h 2194413"/>
                  <a:gd name="connsiteX13" fmla="*/ 1379848 w 2754814"/>
                  <a:gd name="connsiteY13" fmla="*/ 2194413 h 2194413"/>
                  <a:gd name="connsiteX14" fmla="*/ 2471390 w 2754814"/>
                  <a:gd name="connsiteY14" fmla="*/ 1209390 h 2194413"/>
                  <a:gd name="connsiteX15" fmla="*/ 2477038 w 2754814"/>
                  <a:gd name="connsiteY15" fmla="*/ 1097545 h 2194413"/>
                  <a:gd name="connsiteX16" fmla="*/ 2754814 w 2754814"/>
                  <a:gd name="connsiteY16" fmla="*/ 1097545 h 2194413"/>
                  <a:gd name="connsiteX17" fmla="*/ 2263727 w 2754814"/>
                  <a:gd name="connsiteY17" fmla="*/ 444792 h 2194413"/>
                  <a:gd name="connsiteX18" fmla="*/ 1776328 w 2754814"/>
                  <a:gd name="connsiteY18" fmla="*/ 1097545 h 2194413"/>
                  <a:gd name="connsiteX19" fmla="*/ 2050217 w 2754814"/>
                  <a:gd name="connsiteY19" fmla="*/ 1097545 h 2194413"/>
                  <a:gd name="connsiteX20" fmla="*/ 2036631 w 2754814"/>
                  <a:gd name="connsiteY20" fmla="*/ 1232316 h 2194413"/>
                  <a:gd name="connsiteX21" fmla="*/ 1379849 w 2754814"/>
                  <a:gd name="connsiteY21" fmla="*/ 1767609 h 2194413"/>
                  <a:gd name="connsiteX22" fmla="*/ 929086 w 2754814"/>
                  <a:gd name="connsiteY22" fmla="*/ 1593451 h 2194413"/>
                  <a:gd name="connsiteX23" fmla="*/ 882169 w 2754814"/>
                  <a:gd name="connsiteY23" fmla="*/ 1544239 h 2194413"/>
                  <a:gd name="connsiteX24" fmla="*/ 626243 w 2754814"/>
                  <a:gd name="connsiteY24" fmla="*/ 1893260 h 2194413"/>
                  <a:gd name="connsiteX25" fmla="*/ 681923 w 2754814"/>
                  <a:gd name="connsiteY25" fmla="*/ 1943865 h 2194413"/>
                  <a:gd name="connsiteX26" fmla="*/ 1379848 w 2754814"/>
                  <a:gd name="connsiteY26" fmla="*/ 2194413 h 219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4814" h="2194413">
                    <a:moveTo>
                      <a:pt x="282746" y="1099280"/>
                    </a:moveTo>
                    <a:lnTo>
                      <a:pt x="709657" y="1099280"/>
                    </a:lnTo>
                    <a:lnTo>
                      <a:pt x="709448" y="1097207"/>
                    </a:lnTo>
                    <a:cubicBezTo>
                      <a:pt x="709448" y="726954"/>
                      <a:pt x="1009597" y="426804"/>
                      <a:pt x="1379849" y="426804"/>
                    </a:cubicBezTo>
                    <a:cubicBezTo>
                      <a:pt x="1553404" y="426804"/>
                      <a:pt x="1711556" y="492756"/>
                      <a:pt x="1830612" y="600963"/>
                    </a:cubicBezTo>
                    <a:lnTo>
                      <a:pt x="1874686" y="646102"/>
                    </a:lnTo>
                    <a:lnTo>
                      <a:pt x="2128534" y="296683"/>
                    </a:lnTo>
                    <a:lnTo>
                      <a:pt x="2077774" y="250548"/>
                    </a:lnTo>
                    <a:cubicBezTo>
                      <a:pt x="1888111" y="94026"/>
                      <a:pt x="1644960" y="0"/>
                      <a:pt x="1379848" y="0"/>
                    </a:cubicBezTo>
                    <a:cubicBezTo>
                      <a:pt x="773878" y="0"/>
                      <a:pt x="282642" y="491237"/>
                      <a:pt x="282642" y="1097207"/>
                    </a:cubicBezTo>
                    <a:close/>
                    <a:moveTo>
                      <a:pt x="473751" y="1737746"/>
                    </a:moveTo>
                    <a:lnTo>
                      <a:pt x="955866" y="1099280"/>
                    </a:lnTo>
                    <a:lnTo>
                      <a:pt x="0" y="1099280"/>
                    </a:lnTo>
                    <a:close/>
                    <a:moveTo>
                      <a:pt x="1379848" y="2194413"/>
                    </a:moveTo>
                    <a:cubicBezTo>
                      <a:pt x="1947946" y="2194413"/>
                      <a:pt x="2415202" y="1762663"/>
                      <a:pt x="2471390" y="1209390"/>
                    </a:cubicBezTo>
                    <a:lnTo>
                      <a:pt x="2477038" y="1097545"/>
                    </a:lnTo>
                    <a:lnTo>
                      <a:pt x="2754814" y="1097545"/>
                    </a:lnTo>
                    <a:lnTo>
                      <a:pt x="2263727" y="444792"/>
                    </a:lnTo>
                    <a:lnTo>
                      <a:pt x="1776328" y="1097545"/>
                    </a:lnTo>
                    <a:lnTo>
                      <a:pt x="2050217" y="1097545"/>
                    </a:lnTo>
                    <a:lnTo>
                      <a:pt x="2036631" y="1232316"/>
                    </a:lnTo>
                    <a:cubicBezTo>
                      <a:pt x="1974118" y="1537807"/>
                      <a:pt x="1703819" y="1767609"/>
                      <a:pt x="1379849" y="1767609"/>
                    </a:cubicBezTo>
                    <a:cubicBezTo>
                      <a:pt x="1206293" y="1767609"/>
                      <a:pt x="1048141" y="1701658"/>
                      <a:pt x="929086" y="1593451"/>
                    </a:cubicBezTo>
                    <a:lnTo>
                      <a:pt x="882169" y="1544239"/>
                    </a:lnTo>
                    <a:lnTo>
                      <a:pt x="626243" y="1893260"/>
                    </a:lnTo>
                    <a:lnTo>
                      <a:pt x="681923" y="1943865"/>
                    </a:lnTo>
                    <a:cubicBezTo>
                      <a:pt x="871584" y="2100387"/>
                      <a:pt x="1114736" y="2194413"/>
                      <a:pt x="1379848" y="2194413"/>
                    </a:cubicBezTo>
                    <a:close/>
                  </a:path>
                </a:pathLst>
              </a:cu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endParaRPr>
              </a:p>
            </p:txBody>
          </p:sp>
        </p:grpSp>
        <p:grpSp>
          <p:nvGrpSpPr>
            <p:cNvPr id="4" name="Group 3"/>
            <p:cNvGrpSpPr/>
            <p:nvPr/>
          </p:nvGrpSpPr>
          <p:grpSpPr>
            <a:xfrm>
              <a:off x="327673" y="5272487"/>
              <a:ext cx="8609814" cy="635214"/>
              <a:chOff x="327673" y="5272487"/>
              <a:chExt cx="8609814" cy="635214"/>
            </a:xfrm>
          </p:grpSpPr>
          <p:grpSp>
            <p:nvGrpSpPr>
              <p:cNvPr id="214" name="Group 213"/>
              <p:cNvGrpSpPr/>
              <p:nvPr/>
            </p:nvGrpSpPr>
            <p:grpSpPr>
              <a:xfrm>
                <a:off x="5125140" y="5272487"/>
                <a:ext cx="751422" cy="635214"/>
                <a:chOff x="6293887" y="2500564"/>
                <a:chExt cx="946844" cy="800414"/>
              </a:xfrm>
              <a:solidFill>
                <a:srgbClr val="607D8B"/>
              </a:solidFill>
            </p:grpSpPr>
            <p:sp>
              <p:nvSpPr>
                <p:cNvPr id="380" name="Freeform 81"/>
                <p:cNvSpPr>
                  <a:spLocks/>
                </p:cNvSpPr>
                <p:nvPr/>
              </p:nvSpPr>
              <p:spPr bwMode="auto">
                <a:xfrm>
                  <a:off x="6293887" y="2500564"/>
                  <a:ext cx="720131" cy="728043"/>
                </a:xfrm>
                <a:custGeom>
                  <a:avLst/>
                  <a:gdLst>
                    <a:gd name="T0" fmla="*/ 137 w 273"/>
                    <a:gd name="T1" fmla="*/ 247 h 276"/>
                    <a:gd name="T2" fmla="*/ 125 w 273"/>
                    <a:gd name="T3" fmla="*/ 251 h 276"/>
                    <a:gd name="T4" fmla="*/ 97 w 273"/>
                    <a:gd name="T5" fmla="*/ 243 h 276"/>
                    <a:gd name="T6" fmla="*/ 72 w 273"/>
                    <a:gd name="T7" fmla="*/ 230 h 276"/>
                    <a:gd name="T8" fmla="*/ 52 w 273"/>
                    <a:gd name="T9" fmla="*/ 211 h 276"/>
                    <a:gd name="T10" fmla="*/ 37 w 273"/>
                    <a:gd name="T11" fmla="*/ 187 h 276"/>
                    <a:gd name="T12" fmla="*/ 28 w 273"/>
                    <a:gd name="T13" fmla="*/ 159 h 276"/>
                    <a:gd name="T14" fmla="*/ 27 w 273"/>
                    <a:gd name="T15" fmla="*/ 132 h 276"/>
                    <a:gd name="T16" fmla="*/ 32 w 273"/>
                    <a:gd name="T17" fmla="*/ 103 h 276"/>
                    <a:gd name="T18" fmla="*/ 44 w 273"/>
                    <a:gd name="T19" fmla="*/ 78 h 276"/>
                    <a:gd name="T20" fmla="*/ 62 w 273"/>
                    <a:gd name="T21" fmla="*/ 56 h 276"/>
                    <a:gd name="T22" fmla="*/ 84 w 273"/>
                    <a:gd name="T23" fmla="*/ 39 h 276"/>
                    <a:gd name="T24" fmla="*/ 110 w 273"/>
                    <a:gd name="T25" fmla="*/ 30 h 276"/>
                    <a:gd name="T26" fmla="*/ 139 w 273"/>
                    <a:gd name="T27" fmla="*/ 26 h 276"/>
                    <a:gd name="T28" fmla="*/ 167 w 273"/>
                    <a:gd name="T29" fmla="*/ 30 h 276"/>
                    <a:gd name="T30" fmla="*/ 193 w 273"/>
                    <a:gd name="T31" fmla="*/ 39 h 276"/>
                    <a:gd name="T32" fmla="*/ 216 w 273"/>
                    <a:gd name="T33" fmla="*/ 56 h 276"/>
                    <a:gd name="T34" fmla="*/ 233 w 273"/>
                    <a:gd name="T35" fmla="*/ 78 h 276"/>
                    <a:gd name="T36" fmla="*/ 247 w 273"/>
                    <a:gd name="T37" fmla="*/ 103 h 276"/>
                    <a:gd name="T38" fmla="*/ 252 w 273"/>
                    <a:gd name="T39" fmla="*/ 132 h 276"/>
                    <a:gd name="T40" fmla="*/ 241 w 273"/>
                    <a:gd name="T41" fmla="*/ 146 h 276"/>
                    <a:gd name="T42" fmla="*/ 262 w 273"/>
                    <a:gd name="T43" fmla="*/ 115 h 276"/>
                    <a:gd name="T44" fmla="*/ 252 w 273"/>
                    <a:gd name="T45" fmla="*/ 85 h 276"/>
                    <a:gd name="T46" fmla="*/ 235 w 273"/>
                    <a:gd name="T47" fmla="*/ 59 h 276"/>
                    <a:gd name="T48" fmla="*/ 213 w 273"/>
                    <a:gd name="T49" fmla="*/ 38 h 276"/>
                    <a:gd name="T50" fmla="*/ 185 w 273"/>
                    <a:gd name="T51" fmla="*/ 22 h 276"/>
                    <a:gd name="T52" fmla="*/ 155 w 273"/>
                    <a:gd name="T53" fmla="*/ 14 h 276"/>
                    <a:gd name="T54" fmla="*/ 123 w 273"/>
                    <a:gd name="T55" fmla="*/ 14 h 276"/>
                    <a:gd name="T56" fmla="*/ 92 w 273"/>
                    <a:gd name="T57" fmla="*/ 22 h 276"/>
                    <a:gd name="T58" fmla="*/ 65 w 273"/>
                    <a:gd name="T59" fmla="*/ 38 h 276"/>
                    <a:gd name="T60" fmla="*/ 42 w 273"/>
                    <a:gd name="T61" fmla="*/ 59 h 276"/>
                    <a:gd name="T62" fmla="*/ 25 w 273"/>
                    <a:gd name="T63" fmla="*/ 85 h 276"/>
                    <a:gd name="T64" fmla="*/ 16 w 273"/>
                    <a:gd name="T65" fmla="*/ 115 h 276"/>
                    <a:gd name="T66" fmla="*/ 14 w 273"/>
                    <a:gd name="T67" fmla="*/ 146 h 276"/>
                    <a:gd name="T68" fmla="*/ 20 w 273"/>
                    <a:gd name="T69" fmla="*/ 178 h 276"/>
                    <a:gd name="T70" fmla="*/ 33 w 273"/>
                    <a:gd name="T71" fmla="*/ 205 h 276"/>
                    <a:gd name="T72" fmla="*/ 53 w 273"/>
                    <a:gd name="T73" fmla="*/ 230 h 276"/>
                    <a:gd name="T74" fmla="*/ 78 w 273"/>
                    <a:gd name="T75" fmla="*/ 248 h 276"/>
                    <a:gd name="T76" fmla="*/ 108 w 273"/>
                    <a:gd name="T77" fmla="*/ 260 h 276"/>
                    <a:gd name="T78" fmla="*/ 139 w 273"/>
                    <a:gd name="T79" fmla="*/ 264 h 276"/>
                    <a:gd name="T80" fmla="*/ 159 w 273"/>
                    <a:gd name="T81" fmla="*/ 272 h 276"/>
                    <a:gd name="T82" fmla="*/ 138 w 273"/>
                    <a:gd name="T83" fmla="*/ 251 h 276"/>
                    <a:gd name="connsiteX0" fmla="*/ 5055 w 10000"/>
                    <a:gd name="connsiteY0" fmla="*/ 9094 h 10000"/>
                    <a:gd name="connsiteX1" fmla="*/ 5018 w 10000"/>
                    <a:gd name="connsiteY1" fmla="*/ 8949 h 10000"/>
                    <a:gd name="connsiteX2" fmla="*/ 4945 w 10000"/>
                    <a:gd name="connsiteY2" fmla="*/ 8804 h 10000"/>
                    <a:gd name="connsiteX3" fmla="*/ 4579 w 10000"/>
                    <a:gd name="connsiteY3" fmla="*/ 9094 h 10000"/>
                    <a:gd name="connsiteX4" fmla="*/ 4139 w 10000"/>
                    <a:gd name="connsiteY4" fmla="*/ 8623 h 10000"/>
                    <a:gd name="connsiteX5" fmla="*/ 3553 w 10000"/>
                    <a:gd name="connsiteY5" fmla="*/ 8804 h 10000"/>
                    <a:gd name="connsiteX6" fmla="*/ 3260 w 10000"/>
                    <a:gd name="connsiteY6" fmla="*/ 8261 h 10000"/>
                    <a:gd name="connsiteX7" fmla="*/ 2637 w 10000"/>
                    <a:gd name="connsiteY7" fmla="*/ 8333 h 10000"/>
                    <a:gd name="connsiteX8" fmla="*/ 2527 w 10000"/>
                    <a:gd name="connsiteY8" fmla="*/ 7717 h 10000"/>
                    <a:gd name="connsiteX9" fmla="*/ 1905 w 10000"/>
                    <a:gd name="connsiteY9" fmla="*/ 7645 h 10000"/>
                    <a:gd name="connsiteX10" fmla="*/ 1941 w 10000"/>
                    <a:gd name="connsiteY10" fmla="*/ 7029 h 10000"/>
                    <a:gd name="connsiteX11" fmla="*/ 1355 w 10000"/>
                    <a:gd name="connsiteY11" fmla="*/ 6775 h 10000"/>
                    <a:gd name="connsiteX12" fmla="*/ 1502 w 10000"/>
                    <a:gd name="connsiteY12" fmla="*/ 6159 h 10000"/>
                    <a:gd name="connsiteX13" fmla="*/ 1026 w 10000"/>
                    <a:gd name="connsiteY13" fmla="*/ 5761 h 10000"/>
                    <a:gd name="connsiteX14" fmla="*/ 1355 w 10000"/>
                    <a:gd name="connsiteY14" fmla="*/ 5254 h 10000"/>
                    <a:gd name="connsiteX15" fmla="*/ 989 w 10000"/>
                    <a:gd name="connsiteY15" fmla="*/ 4783 h 10000"/>
                    <a:gd name="connsiteX16" fmla="*/ 1392 w 10000"/>
                    <a:gd name="connsiteY16" fmla="*/ 4312 h 10000"/>
                    <a:gd name="connsiteX17" fmla="*/ 1172 w 10000"/>
                    <a:gd name="connsiteY17" fmla="*/ 3732 h 10000"/>
                    <a:gd name="connsiteX18" fmla="*/ 1685 w 10000"/>
                    <a:gd name="connsiteY18" fmla="*/ 3442 h 10000"/>
                    <a:gd name="connsiteX19" fmla="*/ 1612 w 10000"/>
                    <a:gd name="connsiteY19" fmla="*/ 2826 h 10000"/>
                    <a:gd name="connsiteX20" fmla="*/ 2234 w 10000"/>
                    <a:gd name="connsiteY20" fmla="*/ 2645 h 10000"/>
                    <a:gd name="connsiteX21" fmla="*/ 2271 w 10000"/>
                    <a:gd name="connsiteY21" fmla="*/ 2029 h 10000"/>
                    <a:gd name="connsiteX22" fmla="*/ 2894 w 10000"/>
                    <a:gd name="connsiteY22" fmla="*/ 2029 h 10000"/>
                    <a:gd name="connsiteX23" fmla="*/ 3077 w 10000"/>
                    <a:gd name="connsiteY23" fmla="*/ 1413 h 10000"/>
                    <a:gd name="connsiteX24" fmla="*/ 3700 w 10000"/>
                    <a:gd name="connsiteY24" fmla="*/ 1594 h 10000"/>
                    <a:gd name="connsiteX25" fmla="*/ 4029 w 10000"/>
                    <a:gd name="connsiteY25" fmla="*/ 1087 h 10000"/>
                    <a:gd name="connsiteX26" fmla="*/ 4615 w 10000"/>
                    <a:gd name="connsiteY26" fmla="*/ 1377 h 10000"/>
                    <a:gd name="connsiteX27" fmla="*/ 5092 w 10000"/>
                    <a:gd name="connsiteY27" fmla="*/ 942 h 10000"/>
                    <a:gd name="connsiteX28" fmla="*/ 5531 w 10000"/>
                    <a:gd name="connsiteY28" fmla="*/ 1377 h 10000"/>
                    <a:gd name="connsiteX29" fmla="*/ 6117 w 10000"/>
                    <a:gd name="connsiteY29" fmla="*/ 1087 h 10000"/>
                    <a:gd name="connsiteX30" fmla="*/ 6447 w 10000"/>
                    <a:gd name="connsiteY30" fmla="*/ 1594 h 10000"/>
                    <a:gd name="connsiteX31" fmla="*/ 7070 w 10000"/>
                    <a:gd name="connsiteY31" fmla="*/ 1413 h 10000"/>
                    <a:gd name="connsiteX32" fmla="*/ 7253 w 10000"/>
                    <a:gd name="connsiteY32" fmla="*/ 2029 h 10000"/>
                    <a:gd name="connsiteX33" fmla="*/ 7912 w 10000"/>
                    <a:gd name="connsiteY33" fmla="*/ 2029 h 10000"/>
                    <a:gd name="connsiteX34" fmla="*/ 7985 w 10000"/>
                    <a:gd name="connsiteY34" fmla="*/ 2645 h 10000"/>
                    <a:gd name="connsiteX35" fmla="*/ 8535 w 10000"/>
                    <a:gd name="connsiteY35" fmla="*/ 2826 h 10000"/>
                    <a:gd name="connsiteX36" fmla="*/ 8462 w 10000"/>
                    <a:gd name="connsiteY36" fmla="*/ 3442 h 10000"/>
                    <a:gd name="connsiteX37" fmla="*/ 9048 w 10000"/>
                    <a:gd name="connsiteY37" fmla="*/ 3732 h 10000"/>
                    <a:gd name="connsiteX38" fmla="*/ 8755 w 10000"/>
                    <a:gd name="connsiteY38" fmla="*/ 4312 h 10000"/>
                    <a:gd name="connsiteX39" fmla="*/ 9231 w 10000"/>
                    <a:gd name="connsiteY39" fmla="*/ 4783 h 10000"/>
                    <a:gd name="connsiteX40" fmla="*/ 8791 w 10000"/>
                    <a:gd name="connsiteY40" fmla="*/ 5254 h 10000"/>
                    <a:gd name="connsiteX41" fmla="*/ 8828 w 10000"/>
                    <a:gd name="connsiteY41" fmla="*/ 5290 h 10000"/>
                    <a:gd name="connsiteX42" fmla="*/ 10000 w 10000"/>
                    <a:gd name="connsiteY42" fmla="*/ 4529 h 10000"/>
                    <a:gd name="connsiteX43" fmla="*/ 9597 w 10000"/>
                    <a:gd name="connsiteY43" fmla="*/ 4167 h 10000"/>
                    <a:gd name="connsiteX44" fmla="*/ 9890 w 10000"/>
                    <a:gd name="connsiteY44" fmla="*/ 3442 h 10000"/>
                    <a:gd name="connsiteX45" fmla="*/ 9231 w 10000"/>
                    <a:gd name="connsiteY45" fmla="*/ 3080 h 10000"/>
                    <a:gd name="connsiteX46" fmla="*/ 9377 w 10000"/>
                    <a:gd name="connsiteY46" fmla="*/ 2319 h 10000"/>
                    <a:gd name="connsiteX47" fmla="*/ 8608 w 10000"/>
                    <a:gd name="connsiteY47" fmla="*/ 2138 h 10000"/>
                    <a:gd name="connsiteX48" fmla="*/ 8535 w 10000"/>
                    <a:gd name="connsiteY48" fmla="*/ 1377 h 10000"/>
                    <a:gd name="connsiteX49" fmla="*/ 7802 w 10000"/>
                    <a:gd name="connsiteY49" fmla="*/ 1377 h 10000"/>
                    <a:gd name="connsiteX50" fmla="*/ 7546 w 10000"/>
                    <a:gd name="connsiteY50" fmla="*/ 616 h 10000"/>
                    <a:gd name="connsiteX51" fmla="*/ 6777 w 10000"/>
                    <a:gd name="connsiteY51" fmla="*/ 797 h 10000"/>
                    <a:gd name="connsiteX52" fmla="*/ 6337 w 10000"/>
                    <a:gd name="connsiteY52" fmla="*/ 181 h 10000"/>
                    <a:gd name="connsiteX53" fmla="*/ 5678 w 10000"/>
                    <a:gd name="connsiteY53" fmla="*/ 507 h 10000"/>
                    <a:gd name="connsiteX54" fmla="*/ 5092 w 10000"/>
                    <a:gd name="connsiteY54" fmla="*/ 0 h 10000"/>
                    <a:gd name="connsiteX55" fmla="*/ 4505 w 10000"/>
                    <a:gd name="connsiteY55" fmla="*/ 507 h 10000"/>
                    <a:gd name="connsiteX56" fmla="*/ 3810 w 10000"/>
                    <a:gd name="connsiteY56" fmla="*/ 181 h 10000"/>
                    <a:gd name="connsiteX57" fmla="*/ 3370 w 10000"/>
                    <a:gd name="connsiteY57" fmla="*/ 797 h 10000"/>
                    <a:gd name="connsiteX58" fmla="*/ 2637 w 10000"/>
                    <a:gd name="connsiteY58" fmla="*/ 616 h 10000"/>
                    <a:gd name="connsiteX59" fmla="*/ 2381 w 10000"/>
                    <a:gd name="connsiteY59" fmla="*/ 1377 h 10000"/>
                    <a:gd name="connsiteX60" fmla="*/ 1612 w 10000"/>
                    <a:gd name="connsiteY60" fmla="*/ 1377 h 10000"/>
                    <a:gd name="connsiteX61" fmla="*/ 1538 w 10000"/>
                    <a:gd name="connsiteY61" fmla="*/ 2138 h 10000"/>
                    <a:gd name="connsiteX62" fmla="*/ 769 w 10000"/>
                    <a:gd name="connsiteY62" fmla="*/ 2319 h 10000"/>
                    <a:gd name="connsiteX63" fmla="*/ 916 w 10000"/>
                    <a:gd name="connsiteY63" fmla="*/ 3080 h 10000"/>
                    <a:gd name="connsiteX64" fmla="*/ 256 w 10000"/>
                    <a:gd name="connsiteY64" fmla="*/ 3442 h 10000"/>
                    <a:gd name="connsiteX65" fmla="*/ 586 w 10000"/>
                    <a:gd name="connsiteY65" fmla="*/ 4167 h 10000"/>
                    <a:gd name="connsiteX66" fmla="*/ 0 w 10000"/>
                    <a:gd name="connsiteY66" fmla="*/ 4674 h 10000"/>
                    <a:gd name="connsiteX67" fmla="*/ 513 w 10000"/>
                    <a:gd name="connsiteY67" fmla="*/ 5290 h 10000"/>
                    <a:gd name="connsiteX68" fmla="*/ 110 w 10000"/>
                    <a:gd name="connsiteY68" fmla="*/ 5978 h 10000"/>
                    <a:gd name="connsiteX69" fmla="*/ 733 w 10000"/>
                    <a:gd name="connsiteY69" fmla="*/ 6449 h 10000"/>
                    <a:gd name="connsiteX70" fmla="*/ 513 w 10000"/>
                    <a:gd name="connsiteY70" fmla="*/ 7138 h 10000"/>
                    <a:gd name="connsiteX71" fmla="*/ 1209 w 10000"/>
                    <a:gd name="connsiteY71" fmla="*/ 7428 h 10000"/>
                    <a:gd name="connsiteX72" fmla="*/ 1172 w 10000"/>
                    <a:gd name="connsiteY72" fmla="*/ 8261 h 10000"/>
                    <a:gd name="connsiteX73" fmla="*/ 1941 w 10000"/>
                    <a:gd name="connsiteY73" fmla="*/ 8333 h 10000"/>
                    <a:gd name="connsiteX74" fmla="*/ 2088 w 10000"/>
                    <a:gd name="connsiteY74" fmla="*/ 9094 h 10000"/>
                    <a:gd name="connsiteX75" fmla="*/ 2857 w 10000"/>
                    <a:gd name="connsiteY75" fmla="*/ 8986 h 10000"/>
                    <a:gd name="connsiteX76" fmla="*/ 3223 w 10000"/>
                    <a:gd name="connsiteY76" fmla="*/ 9710 h 10000"/>
                    <a:gd name="connsiteX77" fmla="*/ 3956 w 10000"/>
                    <a:gd name="connsiteY77" fmla="*/ 9420 h 10000"/>
                    <a:gd name="connsiteX78" fmla="*/ 4432 w 10000"/>
                    <a:gd name="connsiteY78" fmla="*/ 10000 h 10000"/>
                    <a:gd name="connsiteX79" fmla="*/ 5092 w 10000"/>
                    <a:gd name="connsiteY79" fmla="*/ 9565 h 10000"/>
                    <a:gd name="connsiteX80" fmla="*/ 5714 w 10000"/>
                    <a:gd name="connsiteY80" fmla="*/ 10000 h 10000"/>
                    <a:gd name="connsiteX81" fmla="*/ 5824 w 10000"/>
                    <a:gd name="connsiteY81" fmla="*/ 9855 h 10000"/>
                    <a:gd name="connsiteX82" fmla="*/ 5055 w 10000"/>
                    <a:gd name="connsiteY82" fmla="*/ 9094 h 10000"/>
                    <a:gd name="connsiteX0" fmla="*/ 5055 w 10000"/>
                    <a:gd name="connsiteY0" fmla="*/ 9094 h 10000"/>
                    <a:gd name="connsiteX1" fmla="*/ 5018 w 10000"/>
                    <a:gd name="connsiteY1" fmla="*/ 8949 h 10000"/>
                    <a:gd name="connsiteX2" fmla="*/ 4945 w 10000"/>
                    <a:gd name="connsiteY2" fmla="*/ 8804 h 10000"/>
                    <a:gd name="connsiteX3" fmla="*/ 4579 w 10000"/>
                    <a:gd name="connsiteY3" fmla="*/ 9094 h 10000"/>
                    <a:gd name="connsiteX4" fmla="*/ 4139 w 10000"/>
                    <a:gd name="connsiteY4" fmla="*/ 8623 h 10000"/>
                    <a:gd name="connsiteX5" fmla="*/ 3553 w 10000"/>
                    <a:gd name="connsiteY5" fmla="*/ 8804 h 10000"/>
                    <a:gd name="connsiteX6" fmla="*/ 3260 w 10000"/>
                    <a:gd name="connsiteY6" fmla="*/ 8261 h 10000"/>
                    <a:gd name="connsiteX7" fmla="*/ 2637 w 10000"/>
                    <a:gd name="connsiteY7" fmla="*/ 8333 h 10000"/>
                    <a:gd name="connsiteX8" fmla="*/ 2527 w 10000"/>
                    <a:gd name="connsiteY8" fmla="*/ 7717 h 10000"/>
                    <a:gd name="connsiteX9" fmla="*/ 1905 w 10000"/>
                    <a:gd name="connsiteY9" fmla="*/ 7645 h 10000"/>
                    <a:gd name="connsiteX10" fmla="*/ 1941 w 10000"/>
                    <a:gd name="connsiteY10" fmla="*/ 7029 h 10000"/>
                    <a:gd name="connsiteX11" fmla="*/ 1355 w 10000"/>
                    <a:gd name="connsiteY11" fmla="*/ 6775 h 10000"/>
                    <a:gd name="connsiteX12" fmla="*/ 1502 w 10000"/>
                    <a:gd name="connsiteY12" fmla="*/ 6159 h 10000"/>
                    <a:gd name="connsiteX13" fmla="*/ 1026 w 10000"/>
                    <a:gd name="connsiteY13" fmla="*/ 5761 h 10000"/>
                    <a:gd name="connsiteX14" fmla="*/ 1355 w 10000"/>
                    <a:gd name="connsiteY14" fmla="*/ 5254 h 10000"/>
                    <a:gd name="connsiteX15" fmla="*/ 989 w 10000"/>
                    <a:gd name="connsiteY15" fmla="*/ 4783 h 10000"/>
                    <a:gd name="connsiteX16" fmla="*/ 1392 w 10000"/>
                    <a:gd name="connsiteY16" fmla="*/ 4312 h 10000"/>
                    <a:gd name="connsiteX17" fmla="*/ 1172 w 10000"/>
                    <a:gd name="connsiteY17" fmla="*/ 3732 h 10000"/>
                    <a:gd name="connsiteX18" fmla="*/ 1685 w 10000"/>
                    <a:gd name="connsiteY18" fmla="*/ 3442 h 10000"/>
                    <a:gd name="connsiteX19" fmla="*/ 1612 w 10000"/>
                    <a:gd name="connsiteY19" fmla="*/ 2826 h 10000"/>
                    <a:gd name="connsiteX20" fmla="*/ 2234 w 10000"/>
                    <a:gd name="connsiteY20" fmla="*/ 2645 h 10000"/>
                    <a:gd name="connsiteX21" fmla="*/ 2271 w 10000"/>
                    <a:gd name="connsiteY21" fmla="*/ 2029 h 10000"/>
                    <a:gd name="connsiteX22" fmla="*/ 2894 w 10000"/>
                    <a:gd name="connsiteY22" fmla="*/ 2029 h 10000"/>
                    <a:gd name="connsiteX23" fmla="*/ 3077 w 10000"/>
                    <a:gd name="connsiteY23" fmla="*/ 1413 h 10000"/>
                    <a:gd name="connsiteX24" fmla="*/ 3700 w 10000"/>
                    <a:gd name="connsiteY24" fmla="*/ 1594 h 10000"/>
                    <a:gd name="connsiteX25" fmla="*/ 4029 w 10000"/>
                    <a:gd name="connsiteY25" fmla="*/ 1087 h 10000"/>
                    <a:gd name="connsiteX26" fmla="*/ 4615 w 10000"/>
                    <a:gd name="connsiteY26" fmla="*/ 1377 h 10000"/>
                    <a:gd name="connsiteX27" fmla="*/ 5092 w 10000"/>
                    <a:gd name="connsiteY27" fmla="*/ 942 h 10000"/>
                    <a:gd name="connsiteX28" fmla="*/ 5531 w 10000"/>
                    <a:gd name="connsiteY28" fmla="*/ 1377 h 10000"/>
                    <a:gd name="connsiteX29" fmla="*/ 6117 w 10000"/>
                    <a:gd name="connsiteY29" fmla="*/ 1087 h 10000"/>
                    <a:gd name="connsiteX30" fmla="*/ 6447 w 10000"/>
                    <a:gd name="connsiteY30" fmla="*/ 1594 h 10000"/>
                    <a:gd name="connsiteX31" fmla="*/ 7070 w 10000"/>
                    <a:gd name="connsiteY31" fmla="*/ 1413 h 10000"/>
                    <a:gd name="connsiteX32" fmla="*/ 7253 w 10000"/>
                    <a:gd name="connsiteY32" fmla="*/ 2029 h 10000"/>
                    <a:gd name="connsiteX33" fmla="*/ 7912 w 10000"/>
                    <a:gd name="connsiteY33" fmla="*/ 2029 h 10000"/>
                    <a:gd name="connsiteX34" fmla="*/ 7985 w 10000"/>
                    <a:gd name="connsiteY34" fmla="*/ 2645 h 10000"/>
                    <a:gd name="connsiteX35" fmla="*/ 8535 w 10000"/>
                    <a:gd name="connsiteY35" fmla="*/ 2826 h 10000"/>
                    <a:gd name="connsiteX36" fmla="*/ 8462 w 10000"/>
                    <a:gd name="connsiteY36" fmla="*/ 3442 h 10000"/>
                    <a:gd name="connsiteX37" fmla="*/ 9048 w 10000"/>
                    <a:gd name="connsiteY37" fmla="*/ 3732 h 10000"/>
                    <a:gd name="connsiteX38" fmla="*/ 8755 w 10000"/>
                    <a:gd name="connsiteY38" fmla="*/ 4312 h 10000"/>
                    <a:gd name="connsiteX39" fmla="*/ 9231 w 10000"/>
                    <a:gd name="connsiteY39" fmla="*/ 4783 h 10000"/>
                    <a:gd name="connsiteX40" fmla="*/ 8791 w 10000"/>
                    <a:gd name="connsiteY40" fmla="*/ 5254 h 10000"/>
                    <a:gd name="connsiteX41" fmla="*/ 8828 w 10000"/>
                    <a:gd name="connsiteY41" fmla="*/ 5290 h 10000"/>
                    <a:gd name="connsiteX42" fmla="*/ 10000 w 10000"/>
                    <a:gd name="connsiteY42" fmla="*/ 4529 h 10000"/>
                    <a:gd name="connsiteX43" fmla="*/ 9597 w 10000"/>
                    <a:gd name="connsiteY43" fmla="*/ 4167 h 10000"/>
                    <a:gd name="connsiteX44" fmla="*/ 9890 w 10000"/>
                    <a:gd name="connsiteY44" fmla="*/ 3442 h 10000"/>
                    <a:gd name="connsiteX45" fmla="*/ 9231 w 10000"/>
                    <a:gd name="connsiteY45" fmla="*/ 3080 h 10000"/>
                    <a:gd name="connsiteX46" fmla="*/ 9377 w 10000"/>
                    <a:gd name="connsiteY46" fmla="*/ 2319 h 10000"/>
                    <a:gd name="connsiteX47" fmla="*/ 8608 w 10000"/>
                    <a:gd name="connsiteY47" fmla="*/ 2138 h 10000"/>
                    <a:gd name="connsiteX48" fmla="*/ 8535 w 10000"/>
                    <a:gd name="connsiteY48" fmla="*/ 1377 h 10000"/>
                    <a:gd name="connsiteX49" fmla="*/ 7802 w 10000"/>
                    <a:gd name="connsiteY49" fmla="*/ 1377 h 10000"/>
                    <a:gd name="connsiteX50" fmla="*/ 7546 w 10000"/>
                    <a:gd name="connsiteY50" fmla="*/ 616 h 10000"/>
                    <a:gd name="connsiteX51" fmla="*/ 6777 w 10000"/>
                    <a:gd name="connsiteY51" fmla="*/ 797 h 10000"/>
                    <a:gd name="connsiteX52" fmla="*/ 6337 w 10000"/>
                    <a:gd name="connsiteY52" fmla="*/ 181 h 10000"/>
                    <a:gd name="connsiteX53" fmla="*/ 5678 w 10000"/>
                    <a:gd name="connsiteY53" fmla="*/ 507 h 10000"/>
                    <a:gd name="connsiteX54" fmla="*/ 5092 w 10000"/>
                    <a:gd name="connsiteY54" fmla="*/ 0 h 10000"/>
                    <a:gd name="connsiteX55" fmla="*/ 4505 w 10000"/>
                    <a:gd name="connsiteY55" fmla="*/ 507 h 10000"/>
                    <a:gd name="connsiteX56" fmla="*/ 3810 w 10000"/>
                    <a:gd name="connsiteY56" fmla="*/ 181 h 10000"/>
                    <a:gd name="connsiteX57" fmla="*/ 3370 w 10000"/>
                    <a:gd name="connsiteY57" fmla="*/ 797 h 10000"/>
                    <a:gd name="connsiteX58" fmla="*/ 2637 w 10000"/>
                    <a:gd name="connsiteY58" fmla="*/ 616 h 10000"/>
                    <a:gd name="connsiteX59" fmla="*/ 2381 w 10000"/>
                    <a:gd name="connsiteY59" fmla="*/ 1377 h 10000"/>
                    <a:gd name="connsiteX60" fmla="*/ 1612 w 10000"/>
                    <a:gd name="connsiteY60" fmla="*/ 1377 h 10000"/>
                    <a:gd name="connsiteX61" fmla="*/ 1538 w 10000"/>
                    <a:gd name="connsiteY61" fmla="*/ 2138 h 10000"/>
                    <a:gd name="connsiteX62" fmla="*/ 769 w 10000"/>
                    <a:gd name="connsiteY62" fmla="*/ 2319 h 10000"/>
                    <a:gd name="connsiteX63" fmla="*/ 916 w 10000"/>
                    <a:gd name="connsiteY63" fmla="*/ 3080 h 10000"/>
                    <a:gd name="connsiteX64" fmla="*/ 256 w 10000"/>
                    <a:gd name="connsiteY64" fmla="*/ 3442 h 10000"/>
                    <a:gd name="connsiteX65" fmla="*/ 586 w 10000"/>
                    <a:gd name="connsiteY65" fmla="*/ 4167 h 10000"/>
                    <a:gd name="connsiteX66" fmla="*/ 0 w 10000"/>
                    <a:gd name="connsiteY66" fmla="*/ 4674 h 10000"/>
                    <a:gd name="connsiteX67" fmla="*/ 513 w 10000"/>
                    <a:gd name="connsiteY67" fmla="*/ 5290 h 10000"/>
                    <a:gd name="connsiteX68" fmla="*/ 110 w 10000"/>
                    <a:gd name="connsiteY68" fmla="*/ 5978 h 10000"/>
                    <a:gd name="connsiteX69" fmla="*/ 733 w 10000"/>
                    <a:gd name="connsiteY69" fmla="*/ 6449 h 10000"/>
                    <a:gd name="connsiteX70" fmla="*/ 513 w 10000"/>
                    <a:gd name="connsiteY70" fmla="*/ 7138 h 10000"/>
                    <a:gd name="connsiteX71" fmla="*/ 1209 w 10000"/>
                    <a:gd name="connsiteY71" fmla="*/ 7428 h 10000"/>
                    <a:gd name="connsiteX72" fmla="*/ 1172 w 10000"/>
                    <a:gd name="connsiteY72" fmla="*/ 8261 h 10000"/>
                    <a:gd name="connsiteX73" fmla="*/ 1941 w 10000"/>
                    <a:gd name="connsiteY73" fmla="*/ 8333 h 10000"/>
                    <a:gd name="connsiteX74" fmla="*/ 2088 w 10000"/>
                    <a:gd name="connsiteY74" fmla="*/ 9094 h 10000"/>
                    <a:gd name="connsiteX75" fmla="*/ 2857 w 10000"/>
                    <a:gd name="connsiteY75" fmla="*/ 8986 h 10000"/>
                    <a:gd name="connsiteX76" fmla="*/ 3223 w 10000"/>
                    <a:gd name="connsiteY76" fmla="*/ 9710 h 10000"/>
                    <a:gd name="connsiteX77" fmla="*/ 3956 w 10000"/>
                    <a:gd name="connsiteY77" fmla="*/ 9420 h 10000"/>
                    <a:gd name="connsiteX78" fmla="*/ 4432 w 10000"/>
                    <a:gd name="connsiteY78" fmla="*/ 10000 h 10000"/>
                    <a:gd name="connsiteX79" fmla="*/ 5092 w 10000"/>
                    <a:gd name="connsiteY79" fmla="*/ 9565 h 10000"/>
                    <a:gd name="connsiteX80" fmla="*/ 5714 w 10000"/>
                    <a:gd name="connsiteY80" fmla="*/ 10000 h 10000"/>
                    <a:gd name="connsiteX81" fmla="*/ 5824 w 10000"/>
                    <a:gd name="connsiteY81" fmla="*/ 9855 h 10000"/>
                    <a:gd name="connsiteX82" fmla="*/ 5055 w 10000"/>
                    <a:gd name="connsiteY82" fmla="*/ 9094 h 10000"/>
                    <a:gd name="connsiteX0" fmla="*/ 5055 w 10000"/>
                    <a:gd name="connsiteY0" fmla="*/ 9094 h 10000"/>
                    <a:gd name="connsiteX1" fmla="*/ 5018 w 10000"/>
                    <a:gd name="connsiteY1" fmla="*/ 8949 h 10000"/>
                    <a:gd name="connsiteX2" fmla="*/ 4945 w 10000"/>
                    <a:gd name="connsiteY2" fmla="*/ 8804 h 10000"/>
                    <a:gd name="connsiteX3" fmla="*/ 4579 w 10000"/>
                    <a:gd name="connsiteY3" fmla="*/ 9094 h 10000"/>
                    <a:gd name="connsiteX4" fmla="*/ 4139 w 10000"/>
                    <a:gd name="connsiteY4" fmla="*/ 8623 h 10000"/>
                    <a:gd name="connsiteX5" fmla="*/ 3553 w 10000"/>
                    <a:gd name="connsiteY5" fmla="*/ 8804 h 10000"/>
                    <a:gd name="connsiteX6" fmla="*/ 3260 w 10000"/>
                    <a:gd name="connsiteY6" fmla="*/ 8261 h 10000"/>
                    <a:gd name="connsiteX7" fmla="*/ 2637 w 10000"/>
                    <a:gd name="connsiteY7" fmla="*/ 8333 h 10000"/>
                    <a:gd name="connsiteX8" fmla="*/ 2527 w 10000"/>
                    <a:gd name="connsiteY8" fmla="*/ 7717 h 10000"/>
                    <a:gd name="connsiteX9" fmla="*/ 1905 w 10000"/>
                    <a:gd name="connsiteY9" fmla="*/ 7645 h 10000"/>
                    <a:gd name="connsiteX10" fmla="*/ 1941 w 10000"/>
                    <a:gd name="connsiteY10" fmla="*/ 7029 h 10000"/>
                    <a:gd name="connsiteX11" fmla="*/ 1355 w 10000"/>
                    <a:gd name="connsiteY11" fmla="*/ 6775 h 10000"/>
                    <a:gd name="connsiteX12" fmla="*/ 1502 w 10000"/>
                    <a:gd name="connsiteY12" fmla="*/ 6159 h 10000"/>
                    <a:gd name="connsiteX13" fmla="*/ 1026 w 10000"/>
                    <a:gd name="connsiteY13" fmla="*/ 5761 h 10000"/>
                    <a:gd name="connsiteX14" fmla="*/ 1355 w 10000"/>
                    <a:gd name="connsiteY14" fmla="*/ 5254 h 10000"/>
                    <a:gd name="connsiteX15" fmla="*/ 989 w 10000"/>
                    <a:gd name="connsiteY15" fmla="*/ 4783 h 10000"/>
                    <a:gd name="connsiteX16" fmla="*/ 1392 w 10000"/>
                    <a:gd name="connsiteY16" fmla="*/ 4312 h 10000"/>
                    <a:gd name="connsiteX17" fmla="*/ 1172 w 10000"/>
                    <a:gd name="connsiteY17" fmla="*/ 3732 h 10000"/>
                    <a:gd name="connsiteX18" fmla="*/ 1685 w 10000"/>
                    <a:gd name="connsiteY18" fmla="*/ 3442 h 10000"/>
                    <a:gd name="connsiteX19" fmla="*/ 1612 w 10000"/>
                    <a:gd name="connsiteY19" fmla="*/ 2826 h 10000"/>
                    <a:gd name="connsiteX20" fmla="*/ 2234 w 10000"/>
                    <a:gd name="connsiteY20" fmla="*/ 2645 h 10000"/>
                    <a:gd name="connsiteX21" fmla="*/ 2271 w 10000"/>
                    <a:gd name="connsiteY21" fmla="*/ 2029 h 10000"/>
                    <a:gd name="connsiteX22" fmla="*/ 2894 w 10000"/>
                    <a:gd name="connsiteY22" fmla="*/ 2029 h 10000"/>
                    <a:gd name="connsiteX23" fmla="*/ 3077 w 10000"/>
                    <a:gd name="connsiteY23" fmla="*/ 1413 h 10000"/>
                    <a:gd name="connsiteX24" fmla="*/ 3700 w 10000"/>
                    <a:gd name="connsiteY24" fmla="*/ 1594 h 10000"/>
                    <a:gd name="connsiteX25" fmla="*/ 4029 w 10000"/>
                    <a:gd name="connsiteY25" fmla="*/ 1087 h 10000"/>
                    <a:gd name="connsiteX26" fmla="*/ 4615 w 10000"/>
                    <a:gd name="connsiteY26" fmla="*/ 1377 h 10000"/>
                    <a:gd name="connsiteX27" fmla="*/ 5092 w 10000"/>
                    <a:gd name="connsiteY27" fmla="*/ 942 h 10000"/>
                    <a:gd name="connsiteX28" fmla="*/ 5531 w 10000"/>
                    <a:gd name="connsiteY28" fmla="*/ 1377 h 10000"/>
                    <a:gd name="connsiteX29" fmla="*/ 6117 w 10000"/>
                    <a:gd name="connsiteY29" fmla="*/ 1087 h 10000"/>
                    <a:gd name="connsiteX30" fmla="*/ 6447 w 10000"/>
                    <a:gd name="connsiteY30" fmla="*/ 1594 h 10000"/>
                    <a:gd name="connsiteX31" fmla="*/ 7070 w 10000"/>
                    <a:gd name="connsiteY31" fmla="*/ 1413 h 10000"/>
                    <a:gd name="connsiteX32" fmla="*/ 7253 w 10000"/>
                    <a:gd name="connsiteY32" fmla="*/ 2029 h 10000"/>
                    <a:gd name="connsiteX33" fmla="*/ 7912 w 10000"/>
                    <a:gd name="connsiteY33" fmla="*/ 2029 h 10000"/>
                    <a:gd name="connsiteX34" fmla="*/ 7985 w 10000"/>
                    <a:gd name="connsiteY34" fmla="*/ 2645 h 10000"/>
                    <a:gd name="connsiteX35" fmla="*/ 8535 w 10000"/>
                    <a:gd name="connsiteY35" fmla="*/ 2826 h 10000"/>
                    <a:gd name="connsiteX36" fmla="*/ 8462 w 10000"/>
                    <a:gd name="connsiteY36" fmla="*/ 3442 h 10000"/>
                    <a:gd name="connsiteX37" fmla="*/ 9048 w 10000"/>
                    <a:gd name="connsiteY37" fmla="*/ 3732 h 10000"/>
                    <a:gd name="connsiteX38" fmla="*/ 8755 w 10000"/>
                    <a:gd name="connsiteY38" fmla="*/ 4312 h 10000"/>
                    <a:gd name="connsiteX39" fmla="*/ 9231 w 10000"/>
                    <a:gd name="connsiteY39" fmla="*/ 4783 h 10000"/>
                    <a:gd name="connsiteX40" fmla="*/ 8791 w 10000"/>
                    <a:gd name="connsiteY40" fmla="*/ 5254 h 10000"/>
                    <a:gd name="connsiteX41" fmla="*/ 8828 w 10000"/>
                    <a:gd name="connsiteY41" fmla="*/ 5290 h 10000"/>
                    <a:gd name="connsiteX42" fmla="*/ 10000 w 10000"/>
                    <a:gd name="connsiteY42" fmla="*/ 4529 h 10000"/>
                    <a:gd name="connsiteX43" fmla="*/ 9597 w 10000"/>
                    <a:gd name="connsiteY43" fmla="*/ 4167 h 10000"/>
                    <a:gd name="connsiteX44" fmla="*/ 9890 w 10000"/>
                    <a:gd name="connsiteY44" fmla="*/ 3442 h 10000"/>
                    <a:gd name="connsiteX45" fmla="*/ 9231 w 10000"/>
                    <a:gd name="connsiteY45" fmla="*/ 3080 h 10000"/>
                    <a:gd name="connsiteX46" fmla="*/ 9377 w 10000"/>
                    <a:gd name="connsiteY46" fmla="*/ 2319 h 10000"/>
                    <a:gd name="connsiteX47" fmla="*/ 8608 w 10000"/>
                    <a:gd name="connsiteY47" fmla="*/ 2138 h 10000"/>
                    <a:gd name="connsiteX48" fmla="*/ 8535 w 10000"/>
                    <a:gd name="connsiteY48" fmla="*/ 1377 h 10000"/>
                    <a:gd name="connsiteX49" fmla="*/ 7802 w 10000"/>
                    <a:gd name="connsiteY49" fmla="*/ 1377 h 10000"/>
                    <a:gd name="connsiteX50" fmla="*/ 7546 w 10000"/>
                    <a:gd name="connsiteY50" fmla="*/ 616 h 10000"/>
                    <a:gd name="connsiteX51" fmla="*/ 6777 w 10000"/>
                    <a:gd name="connsiteY51" fmla="*/ 797 h 10000"/>
                    <a:gd name="connsiteX52" fmla="*/ 6337 w 10000"/>
                    <a:gd name="connsiteY52" fmla="*/ 181 h 10000"/>
                    <a:gd name="connsiteX53" fmla="*/ 5678 w 10000"/>
                    <a:gd name="connsiteY53" fmla="*/ 507 h 10000"/>
                    <a:gd name="connsiteX54" fmla="*/ 5092 w 10000"/>
                    <a:gd name="connsiteY54" fmla="*/ 0 h 10000"/>
                    <a:gd name="connsiteX55" fmla="*/ 4505 w 10000"/>
                    <a:gd name="connsiteY55" fmla="*/ 507 h 10000"/>
                    <a:gd name="connsiteX56" fmla="*/ 3810 w 10000"/>
                    <a:gd name="connsiteY56" fmla="*/ 181 h 10000"/>
                    <a:gd name="connsiteX57" fmla="*/ 3370 w 10000"/>
                    <a:gd name="connsiteY57" fmla="*/ 797 h 10000"/>
                    <a:gd name="connsiteX58" fmla="*/ 2637 w 10000"/>
                    <a:gd name="connsiteY58" fmla="*/ 616 h 10000"/>
                    <a:gd name="connsiteX59" fmla="*/ 2381 w 10000"/>
                    <a:gd name="connsiteY59" fmla="*/ 1377 h 10000"/>
                    <a:gd name="connsiteX60" fmla="*/ 1612 w 10000"/>
                    <a:gd name="connsiteY60" fmla="*/ 1377 h 10000"/>
                    <a:gd name="connsiteX61" fmla="*/ 1538 w 10000"/>
                    <a:gd name="connsiteY61" fmla="*/ 2138 h 10000"/>
                    <a:gd name="connsiteX62" fmla="*/ 769 w 10000"/>
                    <a:gd name="connsiteY62" fmla="*/ 2319 h 10000"/>
                    <a:gd name="connsiteX63" fmla="*/ 916 w 10000"/>
                    <a:gd name="connsiteY63" fmla="*/ 3080 h 10000"/>
                    <a:gd name="connsiteX64" fmla="*/ 256 w 10000"/>
                    <a:gd name="connsiteY64" fmla="*/ 3442 h 10000"/>
                    <a:gd name="connsiteX65" fmla="*/ 586 w 10000"/>
                    <a:gd name="connsiteY65" fmla="*/ 4167 h 10000"/>
                    <a:gd name="connsiteX66" fmla="*/ 0 w 10000"/>
                    <a:gd name="connsiteY66" fmla="*/ 4674 h 10000"/>
                    <a:gd name="connsiteX67" fmla="*/ 513 w 10000"/>
                    <a:gd name="connsiteY67" fmla="*/ 5290 h 10000"/>
                    <a:gd name="connsiteX68" fmla="*/ 110 w 10000"/>
                    <a:gd name="connsiteY68" fmla="*/ 5978 h 10000"/>
                    <a:gd name="connsiteX69" fmla="*/ 733 w 10000"/>
                    <a:gd name="connsiteY69" fmla="*/ 6449 h 10000"/>
                    <a:gd name="connsiteX70" fmla="*/ 513 w 10000"/>
                    <a:gd name="connsiteY70" fmla="*/ 7138 h 10000"/>
                    <a:gd name="connsiteX71" fmla="*/ 1209 w 10000"/>
                    <a:gd name="connsiteY71" fmla="*/ 7428 h 10000"/>
                    <a:gd name="connsiteX72" fmla="*/ 1172 w 10000"/>
                    <a:gd name="connsiteY72" fmla="*/ 8261 h 10000"/>
                    <a:gd name="connsiteX73" fmla="*/ 1941 w 10000"/>
                    <a:gd name="connsiteY73" fmla="*/ 8333 h 10000"/>
                    <a:gd name="connsiteX74" fmla="*/ 2088 w 10000"/>
                    <a:gd name="connsiteY74" fmla="*/ 9094 h 10000"/>
                    <a:gd name="connsiteX75" fmla="*/ 2857 w 10000"/>
                    <a:gd name="connsiteY75" fmla="*/ 8986 h 10000"/>
                    <a:gd name="connsiteX76" fmla="*/ 3223 w 10000"/>
                    <a:gd name="connsiteY76" fmla="*/ 9710 h 10000"/>
                    <a:gd name="connsiteX77" fmla="*/ 3956 w 10000"/>
                    <a:gd name="connsiteY77" fmla="*/ 9420 h 10000"/>
                    <a:gd name="connsiteX78" fmla="*/ 4432 w 10000"/>
                    <a:gd name="connsiteY78" fmla="*/ 10000 h 10000"/>
                    <a:gd name="connsiteX79" fmla="*/ 5092 w 10000"/>
                    <a:gd name="connsiteY79" fmla="*/ 9565 h 10000"/>
                    <a:gd name="connsiteX80" fmla="*/ 5714 w 10000"/>
                    <a:gd name="connsiteY80" fmla="*/ 10000 h 10000"/>
                    <a:gd name="connsiteX81" fmla="*/ 5824 w 10000"/>
                    <a:gd name="connsiteY81" fmla="*/ 9855 h 10000"/>
                    <a:gd name="connsiteX82" fmla="*/ 5055 w 10000"/>
                    <a:gd name="connsiteY82" fmla="*/ 9094 h 10000"/>
                    <a:gd name="connsiteX0" fmla="*/ 5055 w 10000"/>
                    <a:gd name="connsiteY0" fmla="*/ 9094 h 10000"/>
                    <a:gd name="connsiteX1" fmla="*/ 4945 w 10000"/>
                    <a:gd name="connsiteY1" fmla="*/ 8804 h 10000"/>
                    <a:gd name="connsiteX2" fmla="*/ 4579 w 10000"/>
                    <a:gd name="connsiteY2" fmla="*/ 9094 h 10000"/>
                    <a:gd name="connsiteX3" fmla="*/ 4139 w 10000"/>
                    <a:gd name="connsiteY3" fmla="*/ 8623 h 10000"/>
                    <a:gd name="connsiteX4" fmla="*/ 3553 w 10000"/>
                    <a:gd name="connsiteY4" fmla="*/ 8804 h 10000"/>
                    <a:gd name="connsiteX5" fmla="*/ 3260 w 10000"/>
                    <a:gd name="connsiteY5" fmla="*/ 8261 h 10000"/>
                    <a:gd name="connsiteX6" fmla="*/ 2637 w 10000"/>
                    <a:gd name="connsiteY6" fmla="*/ 8333 h 10000"/>
                    <a:gd name="connsiteX7" fmla="*/ 2527 w 10000"/>
                    <a:gd name="connsiteY7" fmla="*/ 7717 h 10000"/>
                    <a:gd name="connsiteX8" fmla="*/ 1905 w 10000"/>
                    <a:gd name="connsiteY8" fmla="*/ 7645 h 10000"/>
                    <a:gd name="connsiteX9" fmla="*/ 1941 w 10000"/>
                    <a:gd name="connsiteY9" fmla="*/ 7029 h 10000"/>
                    <a:gd name="connsiteX10" fmla="*/ 1355 w 10000"/>
                    <a:gd name="connsiteY10" fmla="*/ 6775 h 10000"/>
                    <a:gd name="connsiteX11" fmla="*/ 1502 w 10000"/>
                    <a:gd name="connsiteY11" fmla="*/ 6159 h 10000"/>
                    <a:gd name="connsiteX12" fmla="*/ 1026 w 10000"/>
                    <a:gd name="connsiteY12" fmla="*/ 5761 h 10000"/>
                    <a:gd name="connsiteX13" fmla="*/ 1355 w 10000"/>
                    <a:gd name="connsiteY13" fmla="*/ 5254 h 10000"/>
                    <a:gd name="connsiteX14" fmla="*/ 989 w 10000"/>
                    <a:gd name="connsiteY14" fmla="*/ 4783 h 10000"/>
                    <a:gd name="connsiteX15" fmla="*/ 1392 w 10000"/>
                    <a:gd name="connsiteY15" fmla="*/ 4312 h 10000"/>
                    <a:gd name="connsiteX16" fmla="*/ 1172 w 10000"/>
                    <a:gd name="connsiteY16" fmla="*/ 3732 h 10000"/>
                    <a:gd name="connsiteX17" fmla="*/ 1685 w 10000"/>
                    <a:gd name="connsiteY17" fmla="*/ 3442 h 10000"/>
                    <a:gd name="connsiteX18" fmla="*/ 1612 w 10000"/>
                    <a:gd name="connsiteY18" fmla="*/ 2826 h 10000"/>
                    <a:gd name="connsiteX19" fmla="*/ 2234 w 10000"/>
                    <a:gd name="connsiteY19" fmla="*/ 2645 h 10000"/>
                    <a:gd name="connsiteX20" fmla="*/ 2271 w 10000"/>
                    <a:gd name="connsiteY20" fmla="*/ 2029 h 10000"/>
                    <a:gd name="connsiteX21" fmla="*/ 2894 w 10000"/>
                    <a:gd name="connsiteY21" fmla="*/ 2029 h 10000"/>
                    <a:gd name="connsiteX22" fmla="*/ 3077 w 10000"/>
                    <a:gd name="connsiteY22" fmla="*/ 1413 h 10000"/>
                    <a:gd name="connsiteX23" fmla="*/ 3700 w 10000"/>
                    <a:gd name="connsiteY23" fmla="*/ 1594 h 10000"/>
                    <a:gd name="connsiteX24" fmla="*/ 4029 w 10000"/>
                    <a:gd name="connsiteY24" fmla="*/ 1087 h 10000"/>
                    <a:gd name="connsiteX25" fmla="*/ 4615 w 10000"/>
                    <a:gd name="connsiteY25" fmla="*/ 1377 h 10000"/>
                    <a:gd name="connsiteX26" fmla="*/ 5092 w 10000"/>
                    <a:gd name="connsiteY26" fmla="*/ 942 h 10000"/>
                    <a:gd name="connsiteX27" fmla="*/ 5531 w 10000"/>
                    <a:gd name="connsiteY27" fmla="*/ 1377 h 10000"/>
                    <a:gd name="connsiteX28" fmla="*/ 6117 w 10000"/>
                    <a:gd name="connsiteY28" fmla="*/ 1087 h 10000"/>
                    <a:gd name="connsiteX29" fmla="*/ 6447 w 10000"/>
                    <a:gd name="connsiteY29" fmla="*/ 1594 h 10000"/>
                    <a:gd name="connsiteX30" fmla="*/ 7070 w 10000"/>
                    <a:gd name="connsiteY30" fmla="*/ 1413 h 10000"/>
                    <a:gd name="connsiteX31" fmla="*/ 7253 w 10000"/>
                    <a:gd name="connsiteY31" fmla="*/ 2029 h 10000"/>
                    <a:gd name="connsiteX32" fmla="*/ 7912 w 10000"/>
                    <a:gd name="connsiteY32" fmla="*/ 2029 h 10000"/>
                    <a:gd name="connsiteX33" fmla="*/ 7985 w 10000"/>
                    <a:gd name="connsiteY33" fmla="*/ 2645 h 10000"/>
                    <a:gd name="connsiteX34" fmla="*/ 8535 w 10000"/>
                    <a:gd name="connsiteY34" fmla="*/ 2826 h 10000"/>
                    <a:gd name="connsiteX35" fmla="*/ 8462 w 10000"/>
                    <a:gd name="connsiteY35" fmla="*/ 3442 h 10000"/>
                    <a:gd name="connsiteX36" fmla="*/ 9048 w 10000"/>
                    <a:gd name="connsiteY36" fmla="*/ 3732 h 10000"/>
                    <a:gd name="connsiteX37" fmla="*/ 8755 w 10000"/>
                    <a:gd name="connsiteY37" fmla="*/ 4312 h 10000"/>
                    <a:gd name="connsiteX38" fmla="*/ 9231 w 10000"/>
                    <a:gd name="connsiteY38" fmla="*/ 4783 h 10000"/>
                    <a:gd name="connsiteX39" fmla="*/ 8791 w 10000"/>
                    <a:gd name="connsiteY39" fmla="*/ 5254 h 10000"/>
                    <a:gd name="connsiteX40" fmla="*/ 8828 w 10000"/>
                    <a:gd name="connsiteY40" fmla="*/ 5290 h 10000"/>
                    <a:gd name="connsiteX41" fmla="*/ 10000 w 10000"/>
                    <a:gd name="connsiteY41" fmla="*/ 4529 h 10000"/>
                    <a:gd name="connsiteX42" fmla="*/ 9597 w 10000"/>
                    <a:gd name="connsiteY42" fmla="*/ 4167 h 10000"/>
                    <a:gd name="connsiteX43" fmla="*/ 9890 w 10000"/>
                    <a:gd name="connsiteY43" fmla="*/ 3442 h 10000"/>
                    <a:gd name="connsiteX44" fmla="*/ 9231 w 10000"/>
                    <a:gd name="connsiteY44" fmla="*/ 3080 h 10000"/>
                    <a:gd name="connsiteX45" fmla="*/ 9377 w 10000"/>
                    <a:gd name="connsiteY45" fmla="*/ 2319 h 10000"/>
                    <a:gd name="connsiteX46" fmla="*/ 8608 w 10000"/>
                    <a:gd name="connsiteY46" fmla="*/ 2138 h 10000"/>
                    <a:gd name="connsiteX47" fmla="*/ 8535 w 10000"/>
                    <a:gd name="connsiteY47" fmla="*/ 1377 h 10000"/>
                    <a:gd name="connsiteX48" fmla="*/ 7802 w 10000"/>
                    <a:gd name="connsiteY48" fmla="*/ 1377 h 10000"/>
                    <a:gd name="connsiteX49" fmla="*/ 7546 w 10000"/>
                    <a:gd name="connsiteY49" fmla="*/ 616 h 10000"/>
                    <a:gd name="connsiteX50" fmla="*/ 6777 w 10000"/>
                    <a:gd name="connsiteY50" fmla="*/ 797 h 10000"/>
                    <a:gd name="connsiteX51" fmla="*/ 6337 w 10000"/>
                    <a:gd name="connsiteY51" fmla="*/ 181 h 10000"/>
                    <a:gd name="connsiteX52" fmla="*/ 5678 w 10000"/>
                    <a:gd name="connsiteY52" fmla="*/ 507 h 10000"/>
                    <a:gd name="connsiteX53" fmla="*/ 5092 w 10000"/>
                    <a:gd name="connsiteY53" fmla="*/ 0 h 10000"/>
                    <a:gd name="connsiteX54" fmla="*/ 4505 w 10000"/>
                    <a:gd name="connsiteY54" fmla="*/ 507 h 10000"/>
                    <a:gd name="connsiteX55" fmla="*/ 3810 w 10000"/>
                    <a:gd name="connsiteY55" fmla="*/ 181 h 10000"/>
                    <a:gd name="connsiteX56" fmla="*/ 3370 w 10000"/>
                    <a:gd name="connsiteY56" fmla="*/ 797 h 10000"/>
                    <a:gd name="connsiteX57" fmla="*/ 2637 w 10000"/>
                    <a:gd name="connsiteY57" fmla="*/ 616 h 10000"/>
                    <a:gd name="connsiteX58" fmla="*/ 2381 w 10000"/>
                    <a:gd name="connsiteY58" fmla="*/ 1377 h 10000"/>
                    <a:gd name="connsiteX59" fmla="*/ 1612 w 10000"/>
                    <a:gd name="connsiteY59" fmla="*/ 1377 h 10000"/>
                    <a:gd name="connsiteX60" fmla="*/ 1538 w 10000"/>
                    <a:gd name="connsiteY60" fmla="*/ 2138 h 10000"/>
                    <a:gd name="connsiteX61" fmla="*/ 769 w 10000"/>
                    <a:gd name="connsiteY61" fmla="*/ 2319 h 10000"/>
                    <a:gd name="connsiteX62" fmla="*/ 916 w 10000"/>
                    <a:gd name="connsiteY62" fmla="*/ 3080 h 10000"/>
                    <a:gd name="connsiteX63" fmla="*/ 256 w 10000"/>
                    <a:gd name="connsiteY63" fmla="*/ 3442 h 10000"/>
                    <a:gd name="connsiteX64" fmla="*/ 586 w 10000"/>
                    <a:gd name="connsiteY64" fmla="*/ 4167 h 10000"/>
                    <a:gd name="connsiteX65" fmla="*/ 0 w 10000"/>
                    <a:gd name="connsiteY65" fmla="*/ 4674 h 10000"/>
                    <a:gd name="connsiteX66" fmla="*/ 513 w 10000"/>
                    <a:gd name="connsiteY66" fmla="*/ 5290 h 10000"/>
                    <a:gd name="connsiteX67" fmla="*/ 110 w 10000"/>
                    <a:gd name="connsiteY67" fmla="*/ 5978 h 10000"/>
                    <a:gd name="connsiteX68" fmla="*/ 733 w 10000"/>
                    <a:gd name="connsiteY68" fmla="*/ 6449 h 10000"/>
                    <a:gd name="connsiteX69" fmla="*/ 513 w 10000"/>
                    <a:gd name="connsiteY69" fmla="*/ 7138 h 10000"/>
                    <a:gd name="connsiteX70" fmla="*/ 1209 w 10000"/>
                    <a:gd name="connsiteY70" fmla="*/ 7428 h 10000"/>
                    <a:gd name="connsiteX71" fmla="*/ 1172 w 10000"/>
                    <a:gd name="connsiteY71" fmla="*/ 8261 h 10000"/>
                    <a:gd name="connsiteX72" fmla="*/ 1941 w 10000"/>
                    <a:gd name="connsiteY72" fmla="*/ 8333 h 10000"/>
                    <a:gd name="connsiteX73" fmla="*/ 2088 w 10000"/>
                    <a:gd name="connsiteY73" fmla="*/ 9094 h 10000"/>
                    <a:gd name="connsiteX74" fmla="*/ 2857 w 10000"/>
                    <a:gd name="connsiteY74" fmla="*/ 8986 h 10000"/>
                    <a:gd name="connsiteX75" fmla="*/ 3223 w 10000"/>
                    <a:gd name="connsiteY75" fmla="*/ 9710 h 10000"/>
                    <a:gd name="connsiteX76" fmla="*/ 3956 w 10000"/>
                    <a:gd name="connsiteY76" fmla="*/ 9420 h 10000"/>
                    <a:gd name="connsiteX77" fmla="*/ 4432 w 10000"/>
                    <a:gd name="connsiteY77" fmla="*/ 10000 h 10000"/>
                    <a:gd name="connsiteX78" fmla="*/ 5092 w 10000"/>
                    <a:gd name="connsiteY78" fmla="*/ 9565 h 10000"/>
                    <a:gd name="connsiteX79" fmla="*/ 5714 w 10000"/>
                    <a:gd name="connsiteY79" fmla="*/ 10000 h 10000"/>
                    <a:gd name="connsiteX80" fmla="*/ 5824 w 10000"/>
                    <a:gd name="connsiteY80" fmla="*/ 9855 h 10000"/>
                    <a:gd name="connsiteX81" fmla="*/ 5055 w 10000"/>
                    <a:gd name="connsiteY81" fmla="*/ 9094 h 10000"/>
                    <a:gd name="connsiteX0" fmla="*/ 5824 w 10000"/>
                    <a:gd name="connsiteY0" fmla="*/ 9855 h 10000"/>
                    <a:gd name="connsiteX1" fmla="*/ 4945 w 10000"/>
                    <a:gd name="connsiteY1" fmla="*/ 8804 h 10000"/>
                    <a:gd name="connsiteX2" fmla="*/ 4579 w 10000"/>
                    <a:gd name="connsiteY2" fmla="*/ 9094 h 10000"/>
                    <a:gd name="connsiteX3" fmla="*/ 4139 w 10000"/>
                    <a:gd name="connsiteY3" fmla="*/ 8623 h 10000"/>
                    <a:gd name="connsiteX4" fmla="*/ 3553 w 10000"/>
                    <a:gd name="connsiteY4" fmla="*/ 8804 h 10000"/>
                    <a:gd name="connsiteX5" fmla="*/ 3260 w 10000"/>
                    <a:gd name="connsiteY5" fmla="*/ 8261 h 10000"/>
                    <a:gd name="connsiteX6" fmla="*/ 2637 w 10000"/>
                    <a:gd name="connsiteY6" fmla="*/ 8333 h 10000"/>
                    <a:gd name="connsiteX7" fmla="*/ 2527 w 10000"/>
                    <a:gd name="connsiteY7" fmla="*/ 7717 h 10000"/>
                    <a:gd name="connsiteX8" fmla="*/ 1905 w 10000"/>
                    <a:gd name="connsiteY8" fmla="*/ 7645 h 10000"/>
                    <a:gd name="connsiteX9" fmla="*/ 1941 w 10000"/>
                    <a:gd name="connsiteY9" fmla="*/ 7029 h 10000"/>
                    <a:gd name="connsiteX10" fmla="*/ 1355 w 10000"/>
                    <a:gd name="connsiteY10" fmla="*/ 6775 h 10000"/>
                    <a:gd name="connsiteX11" fmla="*/ 1502 w 10000"/>
                    <a:gd name="connsiteY11" fmla="*/ 6159 h 10000"/>
                    <a:gd name="connsiteX12" fmla="*/ 1026 w 10000"/>
                    <a:gd name="connsiteY12" fmla="*/ 5761 h 10000"/>
                    <a:gd name="connsiteX13" fmla="*/ 1355 w 10000"/>
                    <a:gd name="connsiteY13" fmla="*/ 5254 h 10000"/>
                    <a:gd name="connsiteX14" fmla="*/ 989 w 10000"/>
                    <a:gd name="connsiteY14" fmla="*/ 4783 h 10000"/>
                    <a:gd name="connsiteX15" fmla="*/ 1392 w 10000"/>
                    <a:gd name="connsiteY15" fmla="*/ 4312 h 10000"/>
                    <a:gd name="connsiteX16" fmla="*/ 1172 w 10000"/>
                    <a:gd name="connsiteY16" fmla="*/ 3732 h 10000"/>
                    <a:gd name="connsiteX17" fmla="*/ 1685 w 10000"/>
                    <a:gd name="connsiteY17" fmla="*/ 3442 h 10000"/>
                    <a:gd name="connsiteX18" fmla="*/ 1612 w 10000"/>
                    <a:gd name="connsiteY18" fmla="*/ 2826 h 10000"/>
                    <a:gd name="connsiteX19" fmla="*/ 2234 w 10000"/>
                    <a:gd name="connsiteY19" fmla="*/ 2645 h 10000"/>
                    <a:gd name="connsiteX20" fmla="*/ 2271 w 10000"/>
                    <a:gd name="connsiteY20" fmla="*/ 2029 h 10000"/>
                    <a:gd name="connsiteX21" fmla="*/ 2894 w 10000"/>
                    <a:gd name="connsiteY21" fmla="*/ 2029 h 10000"/>
                    <a:gd name="connsiteX22" fmla="*/ 3077 w 10000"/>
                    <a:gd name="connsiteY22" fmla="*/ 1413 h 10000"/>
                    <a:gd name="connsiteX23" fmla="*/ 3700 w 10000"/>
                    <a:gd name="connsiteY23" fmla="*/ 1594 h 10000"/>
                    <a:gd name="connsiteX24" fmla="*/ 4029 w 10000"/>
                    <a:gd name="connsiteY24" fmla="*/ 1087 h 10000"/>
                    <a:gd name="connsiteX25" fmla="*/ 4615 w 10000"/>
                    <a:gd name="connsiteY25" fmla="*/ 1377 h 10000"/>
                    <a:gd name="connsiteX26" fmla="*/ 5092 w 10000"/>
                    <a:gd name="connsiteY26" fmla="*/ 942 h 10000"/>
                    <a:gd name="connsiteX27" fmla="*/ 5531 w 10000"/>
                    <a:gd name="connsiteY27" fmla="*/ 1377 h 10000"/>
                    <a:gd name="connsiteX28" fmla="*/ 6117 w 10000"/>
                    <a:gd name="connsiteY28" fmla="*/ 1087 h 10000"/>
                    <a:gd name="connsiteX29" fmla="*/ 6447 w 10000"/>
                    <a:gd name="connsiteY29" fmla="*/ 1594 h 10000"/>
                    <a:gd name="connsiteX30" fmla="*/ 7070 w 10000"/>
                    <a:gd name="connsiteY30" fmla="*/ 1413 h 10000"/>
                    <a:gd name="connsiteX31" fmla="*/ 7253 w 10000"/>
                    <a:gd name="connsiteY31" fmla="*/ 2029 h 10000"/>
                    <a:gd name="connsiteX32" fmla="*/ 7912 w 10000"/>
                    <a:gd name="connsiteY32" fmla="*/ 2029 h 10000"/>
                    <a:gd name="connsiteX33" fmla="*/ 7985 w 10000"/>
                    <a:gd name="connsiteY33" fmla="*/ 2645 h 10000"/>
                    <a:gd name="connsiteX34" fmla="*/ 8535 w 10000"/>
                    <a:gd name="connsiteY34" fmla="*/ 2826 h 10000"/>
                    <a:gd name="connsiteX35" fmla="*/ 8462 w 10000"/>
                    <a:gd name="connsiteY35" fmla="*/ 3442 h 10000"/>
                    <a:gd name="connsiteX36" fmla="*/ 9048 w 10000"/>
                    <a:gd name="connsiteY36" fmla="*/ 3732 h 10000"/>
                    <a:gd name="connsiteX37" fmla="*/ 8755 w 10000"/>
                    <a:gd name="connsiteY37" fmla="*/ 4312 h 10000"/>
                    <a:gd name="connsiteX38" fmla="*/ 9231 w 10000"/>
                    <a:gd name="connsiteY38" fmla="*/ 4783 h 10000"/>
                    <a:gd name="connsiteX39" fmla="*/ 8791 w 10000"/>
                    <a:gd name="connsiteY39" fmla="*/ 5254 h 10000"/>
                    <a:gd name="connsiteX40" fmla="*/ 8828 w 10000"/>
                    <a:gd name="connsiteY40" fmla="*/ 5290 h 10000"/>
                    <a:gd name="connsiteX41" fmla="*/ 10000 w 10000"/>
                    <a:gd name="connsiteY41" fmla="*/ 4529 h 10000"/>
                    <a:gd name="connsiteX42" fmla="*/ 9597 w 10000"/>
                    <a:gd name="connsiteY42" fmla="*/ 4167 h 10000"/>
                    <a:gd name="connsiteX43" fmla="*/ 9890 w 10000"/>
                    <a:gd name="connsiteY43" fmla="*/ 3442 h 10000"/>
                    <a:gd name="connsiteX44" fmla="*/ 9231 w 10000"/>
                    <a:gd name="connsiteY44" fmla="*/ 3080 h 10000"/>
                    <a:gd name="connsiteX45" fmla="*/ 9377 w 10000"/>
                    <a:gd name="connsiteY45" fmla="*/ 2319 h 10000"/>
                    <a:gd name="connsiteX46" fmla="*/ 8608 w 10000"/>
                    <a:gd name="connsiteY46" fmla="*/ 2138 h 10000"/>
                    <a:gd name="connsiteX47" fmla="*/ 8535 w 10000"/>
                    <a:gd name="connsiteY47" fmla="*/ 1377 h 10000"/>
                    <a:gd name="connsiteX48" fmla="*/ 7802 w 10000"/>
                    <a:gd name="connsiteY48" fmla="*/ 1377 h 10000"/>
                    <a:gd name="connsiteX49" fmla="*/ 7546 w 10000"/>
                    <a:gd name="connsiteY49" fmla="*/ 616 h 10000"/>
                    <a:gd name="connsiteX50" fmla="*/ 6777 w 10000"/>
                    <a:gd name="connsiteY50" fmla="*/ 797 h 10000"/>
                    <a:gd name="connsiteX51" fmla="*/ 6337 w 10000"/>
                    <a:gd name="connsiteY51" fmla="*/ 181 h 10000"/>
                    <a:gd name="connsiteX52" fmla="*/ 5678 w 10000"/>
                    <a:gd name="connsiteY52" fmla="*/ 507 h 10000"/>
                    <a:gd name="connsiteX53" fmla="*/ 5092 w 10000"/>
                    <a:gd name="connsiteY53" fmla="*/ 0 h 10000"/>
                    <a:gd name="connsiteX54" fmla="*/ 4505 w 10000"/>
                    <a:gd name="connsiteY54" fmla="*/ 507 h 10000"/>
                    <a:gd name="connsiteX55" fmla="*/ 3810 w 10000"/>
                    <a:gd name="connsiteY55" fmla="*/ 181 h 10000"/>
                    <a:gd name="connsiteX56" fmla="*/ 3370 w 10000"/>
                    <a:gd name="connsiteY56" fmla="*/ 797 h 10000"/>
                    <a:gd name="connsiteX57" fmla="*/ 2637 w 10000"/>
                    <a:gd name="connsiteY57" fmla="*/ 616 h 10000"/>
                    <a:gd name="connsiteX58" fmla="*/ 2381 w 10000"/>
                    <a:gd name="connsiteY58" fmla="*/ 1377 h 10000"/>
                    <a:gd name="connsiteX59" fmla="*/ 1612 w 10000"/>
                    <a:gd name="connsiteY59" fmla="*/ 1377 h 10000"/>
                    <a:gd name="connsiteX60" fmla="*/ 1538 w 10000"/>
                    <a:gd name="connsiteY60" fmla="*/ 2138 h 10000"/>
                    <a:gd name="connsiteX61" fmla="*/ 769 w 10000"/>
                    <a:gd name="connsiteY61" fmla="*/ 2319 h 10000"/>
                    <a:gd name="connsiteX62" fmla="*/ 916 w 10000"/>
                    <a:gd name="connsiteY62" fmla="*/ 3080 h 10000"/>
                    <a:gd name="connsiteX63" fmla="*/ 256 w 10000"/>
                    <a:gd name="connsiteY63" fmla="*/ 3442 h 10000"/>
                    <a:gd name="connsiteX64" fmla="*/ 586 w 10000"/>
                    <a:gd name="connsiteY64" fmla="*/ 4167 h 10000"/>
                    <a:gd name="connsiteX65" fmla="*/ 0 w 10000"/>
                    <a:gd name="connsiteY65" fmla="*/ 4674 h 10000"/>
                    <a:gd name="connsiteX66" fmla="*/ 513 w 10000"/>
                    <a:gd name="connsiteY66" fmla="*/ 5290 h 10000"/>
                    <a:gd name="connsiteX67" fmla="*/ 110 w 10000"/>
                    <a:gd name="connsiteY67" fmla="*/ 5978 h 10000"/>
                    <a:gd name="connsiteX68" fmla="*/ 733 w 10000"/>
                    <a:gd name="connsiteY68" fmla="*/ 6449 h 10000"/>
                    <a:gd name="connsiteX69" fmla="*/ 513 w 10000"/>
                    <a:gd name="connsiteY69" fmla="*/ 7138 h 10000"/>
                    <a:gd name="connsiteX70" fmla="*/ 1209 w 10000"/>
                    <a:gd name="connsiteY70" fmla="*/ 7428 h 10000"/>
                    <a:gd name="connsiteX71" fmla="*/ 1172 w 10000"/>
                    <a:gd name="connsiteY71" fmla="*/ 8261 h 10000"/>
                    <a:gd name="connsiteX72" fmla="*/ 1941 w 10000"/>
                    <a:gd name="connsiteY72" fmla="*/ 8333 h 10000"/>
                    <a:gd name="connsiteX73" fmla="*/ 2088 w 10000"/>
                    <a:gd name="connsiteY73" fmla="*/ 9094 h 10000"/>
                    <a:gd name="connsiteX74" fmla="*/ 2857 w 10000"/>
                    <a:gd name="connsiteY74" fmla="*/ 8986 h 10000"/>
                    <a:gd name="connsiteX75" fmla="*/ 3223 w 10000"/>
                    <a:gd name="connsiteY75" fmla="*/ 9710 h 10000"/>
                    <a:gd name="connsiteX76" fmla="*/ 3956 w 10000"/>
                    <a:gd name="connsiteY76" fmla="*/ 9420 h 10000"/>
                    <a:gd name="connsiteX77" fmla="*/ 4432 w 10000"/>
                    <a:gd name="connsiteY77" fmla="*/ 10000 h 10000"/>
                    <a:gd name="connsiteX78" fmla="*/ 5092 w 10000"/>
                    <a:gd name="connsiteY78" fmla="*/ 9565 h 10000"/>
                    <a:gd name="connsiteX79" fmla="*/ 5714 w 10000"/>
                    <a:gd name="connsiteY79" fmla="*/ 10000 h 10000"/>
                    <a:gd name="connsiteX80" fmla="*/ 5824 w 10000"/>
                    <a:gd name="connsiteY80" fmla="*/ 9855 h 10000"/>
                    <a:gd name="connsiteX0" fmla="*/ 5824 w 10000"/>
                    <a:gd name="connsiteY0" fmla="*/ 9855 h 10000"/>
                    <a:gd name="connsiteX1" fmla="*/ 4945 w 10000"/>
                    <a:gd name="connsiteY1" fmla="*/ 8804 h 10000"/>
                    <a:gd name="connsiteX2" fmla="*/ 4579 w 10000"/>
                    <a:gd name="connsiteY2" fmla="*/ 9094 h 10000"/>
                    <a:gd name="connsiteX3" fmla="*/ 4139 w 10000"/>
                    <a:gd name="connsiteY3" fmla="*/ 8623 h 10000"/>
                    <a:gd name="connsiteX4" fmla="*/ 3553 w 10000"/>
                    <a:gd name="connsiteY4" fmla="*/ 8804 h 10000"/>
                    <a:gd name="connsiteX5" fmla="*/ 3260 w 10000"/>
                    <a:gd name="connsiteY5" fmla="*/ 8261 h 10000"/>
                    <a:gd name="connsiteX6" fmla="*/ 2637 w 10000"/>
                    <a:gd name="connsiteY6" fmla="*/ 8333 h 10000"/>
                    <a:gd name="connsiteX7" fmla="*/ 2527 w 10000"/>
                    <a:gd name="connsiteY7" fmla="*/ 7717 h 10000"/>
                    <a:gd name="connsiteX8" fmla="*/ 1905 w 10000"/>
                    <a:gd name="connsiteY8" fmla="*/ 7645 h 10000"/>
                    <a:gd name="connsiteX9" fmla="*/ 1941 w 10000"/>
                    <a:gd name="connsiteY9" fmla="*/ 7029 h 10000"/>
                    <a:gd name="connsiteX10" fmla="*/ 1355 w 10000"/>
                    <a:gd name="connsiteY10" fmla="*/ 6775 h 10000"/>
                    <a:gd name="connsiteX11" fmla="*/ 1502 w 10000"/>
                    <a:gd name="connsiteY11" fmla="*/ 6159 h 10000"/>
                    <a:gd name="connsiteX12" fmla="*/ 1026 w 10000"/>
                    <a:gd name="connsiteY12" fmla="*/ 5761 h 10000"/>
                    <a:gd name="connsiteX13" fmla="*/ 1355 w 10000"/>
                    <a:gd name="connsiteY13" fmla="*/ 5254 h 10000"/>
                    <a:gd name="connsiteX14" fmla="*/ 989 w 10000"/>
                    <a:gd name="connsiteY14" fmla="*/ 4783 h 10000"/>
                    <a:gd name="connsiteX15" fmla="*/ 1392 w 10000"/>
                    <a:gd name="connsiteY15" fmla="*/ 4312 h 10000"/>
                    <a:gd name="connsiteX16" fmla="*/ 1172 w 10000"/>
                    <a:gd name="connsiteY16" fmla="*/ 3732 h 10000"/>
                    <a:gd name="connsiteX17" fmla="*/ 1685 w 10000"/>
                    <a:gd name="connsiteY17" fmla="*/ 3442 h 10000"/>
                    <a:gd name="connsiteX18" fmla="*/ 1612 w 10000"/>
                    <a:gd name="connsiteY18" fmla="*/ 2826 h 10000"/>
                    <a:gd name="connsiteX19" fmla="*/ 2234 w 10000"/>
                    <a:gd name="connsiteY19" fmla="*/ 2645 h 10000"/>
                    <a:gd name="connsiteX20" fmla="*/ 2271 w 10000"/>
                    <a:gd name="connsiteY20" fmla="*/ 2029 h 10000"/>
                    <a:gd name="connsiteX21" fmla="*/ 2894 w 10000"/>
                    <a:gd name="connsiteY21" fmla="*/ 2029 h 10000"/>
                    <a:gd name="connsiteX22" fmla="*/ 3077 w 10000"/>
                    <a:gd name="connsiteY22" fmla="*/ 1413 h 10000"/>
                    <a:gd name="connsiteX23" fmla="*/ 3700 w 10000"/>
                    <a:gd name="connsiteY23" fmla="*/ 1594 h 10000"/>
                    <a:gd name="connsiteX24" fmla="*/ 4029 w 10000"/>
                    <a:gd name="connsiteY24" fmla="*/ 1087 h 10000"/>
                    <a:gd name="connsiteX25" fmla="*/ 4615 w 10000"/>
                    <a:gd name="connsiteY25" fmla="*/ 1377 h 10000"/>
                    <a:gd name="connsiteX26" fmla="*/ 5092 w 10000"/>
                    <a:gd name="connsiteY26" fmla="*/ 942 h 10000"/>
                    <a:gd name="connsiteX27" fmla="*/ 5531 w 10000"/>
                    <a:gd name="connsiteY27" fmla="*/ 1377 h 10000"/>
                    <a:gd name="connsiteX28" fmla="*/ 6117 w 10000"/>
                    <a:gd name="connsiteY28" fmla="*/ 1087 h 10000"/>
                    <a:gd name="connsiteX29" fmla="*/ 6447 w 10000"/>
                    <a:gd name="connsiteY29" fmla="*/ 1594 h 10000"/>
                    <a:gd name="connsiteX30" fmla="*/ 7070 w 10000"/>
                    <a:gd name="connsiteY30" fmla="*/ 1413 h 10000"/>
                    <a:gd name="connsiteX31" fmla="*/ 7253 w 10000"/>
                    <a:gd name="connsiteY31" fmla="*/ 2029 h 10000"/>
                    <a:gd name="connsiteX32" fmla="*/ 7912 w 10000"/>
                    <a:gd name="connsiteY32" fmla="*/ 2029 h 10000"/>
                    <a:gd name="connsiteX33" fmla="*/ 7985 w 10000"/>
                    <a:gd name="connsiteY33" fmla="*/ 2645 h 10000"/>
                    <a:gd name="connsiteX34" fmla="*/ 8535 w 10000"/>
                    <a:gd name="connsiteY34" fmla="*/ 2826 h 10000"/>
                    <a:gd name="connsiteX35" fmla="*/ 8462 w 10000"/>
                    <a:gd name="connsiteY35" fmla="*/ 3442 h 10000"/>
                    <a:gd name="connsiteX36" fmla="*/ 9048 w 10000"/>
                    <a:gd name="connsiteY36" fmla="*/ 3732 h 10000"/>
                    <a:gd name="connsiteX37" fmla="*/ 8755 w 10000"/>
                    <a:gd name="connsiteY37" fmla="*/ 4312 h 10000"/>
                    <a:gd name="connsiteX38" fmla="*/ 9231 w 10000"/>
                    <a:gd name="connsiteY38" fmla="*/ 4783 h 10000"/>
                    <a:gd name="connsiteX39" fmla="*/ 8791 w 10000"/>
                    <a:gd name="connsiteY39" fmla="*/ 5254 h 10000"/>
                    <a:gd name="connsiteX40" fmla="*/ 8828 w 10000"/>
                    <a:gd name="connsiteY40" fmla="*/ 5290 h 10000"/>
                    <a:gd name="connsiteX41" fmla="*/ 10000 w 10000"/>
                    <a:gd name="connsiteY41" fmla="*/ 4529 h 10000"/>
                    <a:gd name="connsiteX42" fmla="*/ 9597 w 10000"/>
                    <a:gd name="connsiteY42" fmla="*/ 4167 h 10000"/>
                    <a:gd name="connsiteX43" fmla="*/ 9890 w 10000"/>
                    <a:gd name="connsiteY43" fmla="*/ 3442 h 10000"/>
                    <a:gd name="connsiteX44" fmla="*/ 9231 w 10000"/>
                    <a:gd name="connsiteY44" fmla="*/ 3080 h 10000"/>
                    <a:gd name="connsiteX45" fmla="*/ 9377 w 10000"/>
                    <a:gd name="connsiteY45" fmla="*/ 2319 h 10000"/>
                    <a:gd name="connsiteX46" fmla="*/ 8608 w 10000"/>
                    <a:gd name="connsiteY46" fmla="*/ 2138 h 10000"/>
                    <a:gd name="connsiteX47" fmla="*/ 8535 w 10000"/>
                    <a:gd name="connsiteY47" fmla="*/ 1377 h 10000"/>
                    <a:gd name="connsiteX48" fmla="*/ 7802 w 10000"/>
                    <a:gd name="connsiteY48" fmla="*/ 1377 h 10000"/>
                    <a:gd name="connsiteX49" fmla="*/ 7546 w 10000"/>
                    <a:gd name="connsiteY49" fmla="*/ 616 h 10000"/>
                    <a:gd name="connsiteX50" fmla="*/ 6777 w 10000"/>
                    <a:gd name="connsiteY50" fmla="*/ 797 h 10000"/>
                    <a:gd name="connsiteX51" fmla="*/ 6337 w 10000"/>
                    <a:gd name="connsiteY51" fmla="*/ 181 h 10000"/>
                    <a:gd name="connsiteX52" fmla="*/ 5678 w 10000"/>
                    <a:gd name="connsiteY52" fmla="*/ 507 h 10000"/>
                    <a:gd name="connsiteX53" fmla="*/ 5092 w 10000"/>
                    <a:gd name="connsiteY53" fmla="*/ 0 h 10000"/>
                    <a:gd name="connsiteX54" fmla="*/ 4505 w 10000"/>
                    <a:gd name="connsiteY54" fmla="*/ 507 h 10000"/>
                    <a:gd name="connsiteX55" fmla="*/ 3810 w 10000"/>
                    <a:gd name="connsiteY55" fmla="*/ 181 h 10000"/>
                    <a:gd name="connsiteX56" fmla="*/ 3370 w 10000"/>
                    <a:gd name="connsiteY56" fmla="*/ 797 h 10000"/>
                    <a:gd name="connsiteX57" fmla="*/ 2637 w 10000"/>
                    <a:gd name="connsiteY57" fmla="*/ 616 h 10000"/>
                    <a:gd name="connsiteX58" fmla="*/ 2381 w 10000"/>
                    <a:gd name="connsiteY58" fmla="*/ 1377 h 10000"/>
                    <a:gd name="connsiteX59" fmla="*/ 1612 w 10000"/>
                    <a:gd name="connsiteY59" fmla="*/ 1377 h 10000"/>
                    <a:gd name="connsiteX60" fmla="*/ 1538 w 10000"/>
                    <a:gd name="connsiteY60" fmla="*/ 2138 h 10000"/>
                    <a:gd name="connsiteX61" fmla="*/ 769 w 10000"/>
                    <a:gd name="connsiteY61" fmla="*/ 2319 h 10000"/>
                    <a:gd name="connsiteX62" fmla="*/ 916 w 10000"/>
                    <a:gd name="connsiteY62" fmla="*/ 3080 h 10000"/>
                    <a:gd name="connsiteX63" fmla="*/ 256 w 10000"/>
                    <a:gd name="connsiteY63" fmla="*/ 3442 h 10000"/>
                    <a:gd name="connsiteX64" fmla="*/ 586 w 10000"/>
                    <a:gd name="connsiteY64" fmla="*/ 4167 h 10000"/>
                    <a:gd name="connsiteX65" fmla="*/ 0 w 10000"/>
                    <a:gd name="connsiteY65" fmla="*/ 4674 h 10000"/>
                    <a:gd name="connsiteX66" fmla="*/ 513 w 10000"/>
                    <a:gd name="connsiteY66" fmla="*/ 5290 h 10000"/>
                    <a:gd name="connsiteX67" fmla="*/ 110 w 10000"/>
                    <a:gd name="connsiteY67" fmla="*/ 5978 h 10000"/>
                    <a:gd name="connsiteX68" fmla="*/ 733 w 10000"/>
                    <a:gd name="connsiteY68" fmla="*/ 6449 h 10000"/>
                    <a:gd name="connsiteX69" fmla="*/ 513 w 10000"/>
                    <a:gd name="connsiteY69" fmla="*/ 7138 h 10000"/>
                    <a:gd name="connsiteX70" fmla="*/ 1209 w 10000"/>
                    <a:gd name="connsiteY70" fmla="*/ 7428 h 10000"/>
                    <a:gd name="connsiteX71" fmla="*/ 1172 w 10000"/>
                    <a:gd name="connsiteY71" fmla="*/ 8261 h 10000"/>
                    <a:gd name="connsiteX72" fmla="*/ 1941 w 10000"/>
                    <a:gd name="connsiteY72" fmla="*/ 8333 h 10000"/>
                    <a:gd name="connsiteX73" fmla="*/ 2088 w 10000"/>
                    <a:gd name="connsiteY73" fmla="*/ 9094 h 10000"/>
                    <a:gd name="connsiteX74" fmla="*/ 2857 w 10000"/>
                    <a:gd name="connsiteY74" fmla="*/ 8986 h 10000"/>
                    <a:gd name="connsiteX75" fmla="*/ 3223 w 10000"/>
                    <a:gd name="connsiteY75" fmla="*/ 9710 h 10000"/>
                    <a:gd name="connsiteX76" fmla="*/ 3956 w 10000"/>
                    <a:gd name="connsiteY76" fmla="*/ 9420 h 10000"/>
                    <a:gd name="connsiteX77" fmla="*/ 4432 w 10000"/>
                    <a:gd name="connsiteY77" fmla="*/ 10000 h 10000"/>
                    <a:gd name="connsiteX78" fmla="*/ 5092 w 10000"/>
                    <a:gd name="connsiteY78" fmla="*/ 9565 h 10000"/>
                    <a:gd name="connsiteX79" fmla="*/ 5714 w 10000"/>
                    <a:gd name="connsiteY79" fmla="*/ 10000 h 10000"/>
                    <a:gd name="connsiteX80" fmla="*/ 5824 w 10000"/>
                    <a:gd name="connsiteY80" fmla="*/ 9855 h 10000"/>
                    <a:gd name="connsiteX0" fmla="*/ 5824 w 10000"/>
                    <a:gd name="connsiteY0" fmla="*/ 9855 h 10000"/>
                    <a:gd name="connsiteX1" fmla="*/ 4945 w 10000"/>
                    <a:gd name="connsiteY1" fmla="*/ 8804 h 10000"/>
                    <a:gd name="connsiteX2" fmla="*/ 4579 w 10000"/>
                    <a:gd name="connsiteY2" fmla="*/ 9094 h 10000"/>
                    <a:gd name="connsiteX3" fmla="*/ 4139 w 10000"/>
                    <a:gd name="connsiteY3" fmla="*/ 8623 h 10000"/>
                    <a:gd name="connsiteX4" fmla="*/ 3553 w 10000"/>
                    <a:gd name="connsiteY4" fmla="*/ 8804 h 10000"/>
                    <a:gd name="connsiteX5" fmla="*/ 3260 w 10000"/>
                    <a:gd name="connsiteY5" fmla="*/ 8261 h 10000"/>
                    <a:gd name="connsiteX6" fmla="*/ 2637 w 10000"/>
                    <a:gd name="connsiteY6" fmla="*/ 8333 h 10000"/>
                    <a:gd name="connsiteX7" fmla="*/ 2527 w 10000"/>
                    <a:gd name="connsiteY7" fmla="*/ 7717 h 10000"/>
                    <a:gd name="connsiteX8" fmla="*/ 1905 w 10000"/>
                    <a:gd name="connsiteY8" fmla="*/ 7645 h 10000"/>
                    <a:gd name="connsiteX9" fmla="*/ 1941 w 10000"/>
                    <a:gd name="connsiteY9" fmla="*/ 7029 h 10000"/>
                    <a:gd name="connsiteX10" fmla="*/ 1355 w 10000"/>
                    <a:gd name="connsiteY10" fmla="*/ 6775 h 10000"/>
                    <a:gd name="connsiteX11" fmla="*/ 1502 w 10000"/>
                    <a:gd name="connsiteY11" fmla="*/ 6159 h 10000"/>
                    <a:gd name="connsiteX12" fmla="*/ 1026 w 10000"/>
                    <a:gd name="connsiteY12" fmla="*/ 5761 h 10000"/>
                    <a:gd name="connsiteX13" fmla="*/ 1355 w 10000"/>
                    <a:gd name="connsiteY13" fmla="*/ 5254 h 10000"/>
                    <a:gd name="connsiteX14" fmla="*/ 989 w 10000"/>
                    <a:gd name="connsiteY14" fmla="*/ 4783 h 10000"/>
                    <a:gd name="connsiteX15" fmla="*/ 1392 w 10000"/>
                    <a:gd name="connsiteY15" fmla="*/ 4312 h 10000"/>
                    <a:gd name="connsiteX16" fmla="*/ 1172 w 10000"/>
                    <a:gd name="connsiteY16" fmla="*/ 3732 h 10000"/>
                    <a:gd name="connsiteX17" fmla="*/ 1685 w 10000"/>
                    <a:gd name="connsiteY17" fmla="*/ 3442 h 10000"/>
                    <a:gd name="connsiteX18" fmla="*/ 1612 w 10000"/>
                    <a:gd name="connsiteY18" fmla="*/ 2826 h 10000"/>
                    <a:gd name="connsiteX19" fmla="*/ 2234 w 10000"/>
                    <a:gd name="connsiteY19" fmla="*/ 2645 h 10000"/>
                    <a:gd name="connsiteX20" fmla="*/ 2271 w 10000"/>
                    <a:gd name="connsiteY20" fmla="*/ 2029 h 10000"/>
                    <a:gd name="connsiteX21" fmla="*/ 2894 w 10000"/>
                    <a:gd name="connsiteY21" fmla="*/ 2029 h 10000"/>
                    <a:gd name="connsiteX22" fmla="*/ 3077 w 10000"/>
                    <a:gd name="connsiteY22" fmla="*/ 1413 h 10000"/>
                    <a:gd name="connsiteX23" fmla="*/ 3700 w 10000"/>
                    <a:gd name="connsiteY23" fmla="*/ 1594 h 10000"/>
                    <a:gd name="connsiteX24" fmla="*/ 4029 w 10000"/>
                    <a:gd name="connsiteY24" fmla="*/ 1087 h 10000"/>
                    <a:gd name="connsiteX25" fmla="*/ 4615 w 10000"/>
                    <a:gd name="connsiteY25" fmla="*/ 1377 h 10000"/>
                    <a:gd name="connsiteX26" fmla="*/ 5092 w 10000"/>
                    <a:gd name="connsiteY26" fmla="*/ 942 h 10000"/>
                    <a:gd name="connsiteX27" fmla="*/ 5531 w 10000"/>
                    <a:gd name="connsiteY27" fmla="*/ 1377 h 10000"/>
                    <a:gd name="connsiteX28" fmla="*/ 6117 w 10000"/>
                    <a:gd name="connsiteY28" fmla="*/ 1087 h 10000"/>
                    <a:gd name="connsiteX29" fmla="*/ 6447 w 10000"/>
                    <a:gd name="connsiteY29" fmla="*/ 1594 h 10000"/>
                    <a:gd name="connsiteX30" fmla="*/ 7070 w 10000"/>
                    <a:gd name="connsiteY30" fmla="*/ 1413 h 10000"/>
                    <a:gd name="connsiteX31" fmla="*/ 7253 w 10000"/>
                    <a:gd name="connsiteY31" fmla="*/ 2029 h 10000"/>
                    <a:gd name="connsiteX32" fmla="*/ 7912 w 10000"/>
                    <a:gd name="connsiteY32" fmla="*/ 2029 h 10000"/>
                    <a:gd name="connsiteX33" fmla="*/ 7985 w 10000"/>
                    <a:gd name="connsiteY33" fmla="*/ 2645 h 10000"/>
                    <a:gd name="connsiteX34" fmla="*/ 8535 w 10000"/>
                    <a:gd name="connsiteY34" fmla="*/ 2826 h 10000"/>
                    <a:gd name="connsiteX35" fmla="*/ 8462 w 10000"/>
                    <a:gd name="connsiteY35" fmla="*/ 3442 h 10000"/>
                    <a:gd name="connsiteX36" fmla="*/ 9048 w 10000"/>
                    <a:gd name="connsiteY36" fmla="*/ 3732 h 10000"/>
                    <a:gd name="connsiteX37" fmla="*/ 8755 w 10000"/>
                    <a:gd name="connsiteY37" fmla="*/ 4312 h 10000"/>
                    <a:gd name="connsiteX38" fmla="*/ 9231 w 10000"/>
                    <a:gd name="connsiteY38" fmla="*/ 4783 h 10000"/>
                    <a:gd name="connsiteX39" fmla="*/ 8791 w 10000"/>
                    <a:gd name="connsiteY39" fmla="*/ 5254 h 10000"/>
                    <a:gd name="connsiteX40" fmla="*/ 8828 w 10000"/>
                    <a:gd name="connsiteY40" fmla="*/ 5290 h 10000"/>
                    <a:gd name="connsiteX41" fmla="*/ 10000 w 10000"/>
                    <a:gd name="connsiteY41" fmla="*/ 4529 h 10000"/>
                    <a:gd name="connsiteX42" fmla="*/ 9597 w 10000"/>
                    <a:gd name="connsiteY42" fmla="*/ 4167 h 10000"/>
                    <a:gd name="connsiteX43" fmla="*/ 9890 w 10000"/>
                    <a:gd name="connsiteY43" fmla="*/ 3442 h 10000"/>
                    <a:gd name="connsiteX44" fmla="*/ 9231 w 10000"/>
                    <a:gd name="connsiteY44" fmla="*/ 3080 h 10000"/>
                    <a:gd name="connsiteX45" fmla="*/ 9377 w 10000"/>
                    <a:gd name="connsiteY45" fmla="*/ 2319 h 10000"/>
                    <a:gd name="connsiteX46" fmla="*/ 8608 w 10000"/>
                    <a:gd name="connsiteY46" fmla="*/ 2138 h 10000"/>
                    <a:gd name="connsiteX47" fmla="*/ 8535 w 10000"/>
                    <a:gd name="connsiteY47" fmla="*/ 1377 h 10000"/>
                    <a:gd name="connsiteX48" fmla="*/ 7802 w 10000"/>
                    <a:gd name="connsiteY48" fmla="*/ 1377 h 10000"/>
                    <a:gd name="connsiteX49" fmla="*/ 7546 w 10000"/>
                    <a:gd name="connsiteY49" fmla="*/ 616 h 10000"/>
                    <a:gd name="connsiteX50" fmla="*/ 6777 w 10000"/>
                    <a:gd name="connsiteY50" fmla="*/ 797 h 10000"/>
                    <a:gd name="connsiteX51" fmla="*/ 6337 w 10000"/>
                    <a:gd name="connsiteY51" fmla="*/ 181 h 10000"/>
                    <a:gd name="connsiteX52" fmla="*/ 5678 w 10000"/>
                    <a:gd name="connsiteY52" fmla="*/ 507 h 10000"/>
                    <a:gd name="connsiteX53" fmla="*/ 5092 w 10000"/>
                    <a:gd name="connsiteY53" fmla="*/ 0 h 10000"/>
                    <a:gd name="connsiteX54" fmla="*/ 4505 w 10000"/>
                    <a:gd name="connsiteY54" fmla="*/ 507 h 10000"/>
                    <a:gd name="connsiteX55" fmla="*/ 3810 w 10000"/>
                    <a:gd name="connsiteY55" fmla="*/ 181 h 10000"/>
                    <a:gd name="connsiteX56" fmla="*/ 3370 w 10000"/>
                    <a:gd name="connsiteY56" fmla="*/ 797 h 10000"/>
                    <a:gd name="connsiteX57" fmla="*/ 2637 w 10000"/>
                    <a:gd name="connsiteY57" fmla="*/ 616 h 10000"/>
                    <a:gd name="connsiteX58" fmla="*/ 2381 w 10000"/>
                    <a:gd name="connsiteY58" fmla="*/ 1377 h 10000"/>
                    <a:gd name="connsiteX59" fmla="*/ 1612 w 10000"/>
                    <a:gd name="connsiteY59" fmla="*/ 1377 h 10000"/>
                    <a:gd name="connsiteX60" fmla="*/ 1538 w 10000"/>
                    <a:gd name="connsiteY60" fmla="*/ 2138 h 10000"/>
                    <a:gd name="connsiteX61" fmla="*/ 769 w 10000"/>
                    <a:gd name="connsiteY61" fmla="*/ 2319 h 10000"/>
                    <a:gd name="connsiteX62" fmla="*/ 916 w 10000"/>
                    <a:gd name="connsiteY62" fmla="*/ 3080 h 10000"/>
                    <a:gd name="connsiteX63" fmla="*/ 256 w 10000"/>
                    <a:gd name="connsiteY63" fmla="*/ 3442 h 10000"/>
                    <a:gd name="connsiteX64" fmla="*/ 586 w 10000"/>
                    <a:gd name="connsiteY64" fmla="*/ 4167 h 10000"/>
                    <a:gd name="connsiteX65" fmla="*/ 0 w 10000"/>
                    <a:gd name="connsiteY65" fmla="*/ 4674 h 10000"/>
                    <a:gd name="connsiteX66" fmla="*/ 513 w 10000"/>
                    <a:gd name="connsiteY66" fmla="*/ 5290 h 10000"/>
                    <a:gd name="connsiteX67" fmla="*/ 110 w 10000"/>
                    <a:gd name="connsiteY67" fmla="*/ 5978 h 10000"/>
                    <a:gd name="connsiteX68" fmla="*/ 733 w 10000"/>
                    <a:gd name="connsiteY68" fmla="*/ 6449 h 10000"/>
                    <a:gd name="connsiteX69" fmla="*/ 513 w 10000"/>
                    <a:gd name="connsiteY69" fmla="*/ 7138 h 10000"/>
                    <a:gd name="connsiteX70" fmla="*/ 1209 w 10000"/>
                    <a:gd name="connsiteY70" fmla="*/ 7428 h 10000"/>
                    <a:gd name="connsiteX71" fmla="*/ 1172 w 10000"/>
                    <a:gd name="connsiteY71" fmla="*/ 8261 h 10000"/>
                    <a:gd name="connsiteX72" fmla="*/ 1941 w 10000"/>
                    <a:gd name="connsiteY72" fmla="*/ 8333 h 10000"/>
                    <a:gd name="connsiteX73" fmla="*/ 2088 w 10000"/>
                    <a:gd name="connsiteY73" fmla="*/ 9094 h 10000"/>
                    <a:gd name="connsiteX74" fmla="*/ 2857 w 10000"/>
                    <a:gd name="connsiteY74" fmla="*/ 8986 h 10000"/>
                    <a:gd name="connsiteX75" fmla="*/ 3223 w 10000"/>
                    <a:gd name="connsiteY75" fmla="*/ 9710 h 10000"/>
                    <a:gd name="connsiteX76" fmla="*/ 3956 w 10000"/>
                    <a:gd name="connsiteY76" fmla="*/ 9420 h 10000"/>
                    <a:gd name="connsiteX77" fmla="*/ 4432 w 10000"/>
                    <a:gd name="connsiteY77" fmla="*/ 10000 h 10000"/>
                    <a:gd name="connsiteX78" fmla="*/ 5092 w 10000"/>
                    <a:gd name="connsiteY78" fmla="*/ 9565 h 10000"/>
                    <a:gd name="connsiteX79" fmla="*/ 5714 w 10000"/>
                    <a:gd name="connsiteY79" fmla="*/ 10000 h 10000"/>
                    <a:gd name="connsiteX80" fmla="*/ 5824 w 10000"/>
                    <a:gd name="connsiteY80" fmla="*/ 985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000" h="10000">
                      <a:moveTo>
                        <a:pt x="5824" y="9855"/>
                      </a:moveTo>
                      <a:cubicBezTo>
                        <a:pt x="5633" y="9755"/>
                        <a:pt x="4953" y="9278"/>
                        <a:pt x="4945" y="8804"/>
                      </a:cubicBezTo>
                      <a:lnTo>
                        <a:pt x="4579" y="9094"/>
                      </a:lnTo>
                      <a:lnTo>
                        <a:pt x="4139" y="8623"/>
                      </a:lnTo>
                      <a:lnTo>
                        <a:pt x="3553" y="8804"/>
                      </a:lnTo>
                      <a:lnTo>
                        <a:pt x="3260" y="8261"/>
                      </a:lnTo>
                      <a:lnTo>
                        <a:pt x="2637" y="8333"/>
                      </a:lnTo>
                      <a:cubicBezTo>
                        <a:pt x="2600" y="8128"/>
                        <a:pt x="2564" y="7922"/>
                        <a:pt x="2527" y="7717"/>
                      </a:cubicBezTo>
                      <a:lnTo>
                        <a:pt x="1905" y="7645"/>
                      </a:lnTo>
                      <a:cubicBezTo>
                        <a:pt x="1917" y="7440"/>
                        <a:pt x="1929" y="7234"/>
                        <a:pt x="1941" y="7029"/>
                      </a:cubicBezTo>
                      <a:lnTo>
                        <a:pt x="1355" y="6775"/>
                      </a:lnTo>
                      <a:lnTo>
                        <a:pt x="1502" y="6159"/>
                      </a:lnTo>
                      <a:lnTo>
                        <a:pt x="1026" y="5761"/>
                      </a:lnTo>
                      <a:lnTo>
                        <a:pt x="1355" y="5254"/>
                      </a:lnTo>
                      <a:lnTo>
                        <a:pt x="989" y="4783"/>
                      </a:lnTo>
                      <a:lnTo>
                        <a:pt x="1392" y="4312"/>
                      </a:lnTo>
                      <a:lnTo>
                        <a:pt x="1172" y="3732"/>
                      </a:lnTo>
                      <a:lnTo>
                        <a:pt x="1685" y="3442"/>
                      </a:lnTo>
                      <a:cubicBezTo>
                        <a:pt x="1661" y="3237"/>
                        <a:pt x="1636" y="3031"/>
                        <a:pt x="1612" y="2826"/>
                      </a:cubicBezTo>
                      <a:lnTo>
                        <a:pt x="2234" y="2645"/>
                      </a:lnTo>
                      <a:cubicBezTo>
                        <a:pt x="2246" y="2440"/>
                        <a:pt x="2259" y="2234"/>
                        <a:pt x="2271" y="2029"/>
                      </a:cubicBezTo>
                      <a:lnTo>
                        <a:pt x="2894" y="2029"/>
                      </a:lnTo>
                      <a:lnTo>
                        <a:pt x="3077" y="1413"/>
                      </a:lnTo>
                      <a:lnTo>
                        <a:pt x="3700" y="1594"/>
                      </a:lnTo>
                      <a:lnTo>
                        <a:pt x="4029" y="1087"/>
                      </a:lnTo>
                      <a:lnTo>
                        <a:pt x="4615" y="1377"/>
                      </a:lnTo>
                      <a:lnTo>
                        <a:pt x="5092" y="942"/>
                      </a:lnTo>
                      <a:lnTo>
                        <a:pt x="5531" y="1377"/>
                      </a:lnTo>
                      <a:lnTo>
                        <a:pt x="6117" y="1087"/>
                      </a:lnTo>
                      <a:lnTo>
                        <a:pt x="6447" y="1594"/>
                      </a:lnTo>
                      <a:lnTo>
                        <a:pt x="7070" y="1413"/>
                      </a:lnTo>
                      <a:lnTo>
                        <a:pt x="7253" y="2029"/>
                      </a:lnTo>
                      <a:lnTo>
                        <a:pt x="7912" y="2029"/>
                      </a:lnTo>
                      <a:cubicBezTo>
                        <a:pt x="7936" y="2234"/>
                        <a:pt x="7961" y="2440"/>
                        <a:pt x="7985" y="2645"/>
                      </a:cubicBezTo>
                      <a:lnTo>
                        <a:pt x="8535" y="2826"/>
                      </a:lnTo>
                      <a:cubicBezTo>
                        <a:pt x="8511" y="3031"/>
                        <a:pt x="8486" y="3237"/>
                        <a:pt x="8462" y="3442"/>
                      </a:cubicBezTo>
                      <a:lnTo>
                        <a:pt x="9048" y="3732"/>
                      </a:lnTo>
                      <a:cubicBezTo>
                        <a:pt x="8950" y="3925"/>
                        <a:pt x="8853" y="4119"/>
                        <a:pt x="8755" y="4312"/>
                      </a:cubicBezTo>
                      <a:lnTo>
                        <a:pt x="9231" y="4783"/>
                      </a:lnTo>
                      <a:lnTo>
                        <a:pt x="8791" y="5254"/>
                      </a:lnTo>
                      <a:cubicBezTo>
                        <a:pt x="8803" y="5266"/>
                        <a:pt x="8816" y="5278"/>
                        <a:pt x="8828" y="5290"/>
                      </a:cubicBezTo>
                      <a:lnTo>
                        <a:pt x="10000" y="4529"/>
                      </a:lnTo>
                      <a:lnTo>
                        <a:pt x="9597" y="4167"/>
                      </a:lnTo>
                      <a:lnTo>
                        <a:pt x="9890" y="3442"/>
                      </a:lnTo>
                      <a:lnTo>
                        <a:pt x="9231" y="3080"/>
                      </a:lnTo>
                      <a:cubicBezTo>
                        <a:pt x="9280" y="2826"/>
                        <a:pt x="9328" y="2573"/>
                        <a:pt x="9377" y="2319"/>
                      </a:cubicBezTo>
                      <a:lnTo>
                        <a:pt x="8608" y="2138"/>
                      </a:lnTo>
                      <a:cubicBezTo>
                        <a:pt x="8584" y="1884"/>
                        <a:pt x="8559" y="1631"/>
                        <a:pt x="8535" y="1377"/>
                      </a:cubicBezTo>
                      <a:lnTo>
                        <a:pt x="7802" y="1377"/>
                      </a:lnTo>
                      <a:cubicBezTo>
                        <a:pt x="7717" y="1123"/>
                        <a:pt x="7631" y="870"/>
                        <a:pt x="7546" y="616"/>
                      </a:cubicBezTo>
                      <a:lnTo>
                        <a:pt x="6777" y="797"/>
                      </a:lnTo>
                      <a:lnTo>
                        <a:pt x="6337" y="181"/>
                      </a:lnTo>
                      <a:lnTo>
                        <a:pt x="5678" y="507"/>
                      </a:lnTo>
                      <a:lnTo>
                        <a:pt x="5092" y="0"/>
                      </a:lnTo>
                      <a:lnTo>
                        <a:pt x="4505" y="507"/>
                      </a:lnTo>
                      <a:lnTo>
                        <a:pt x="3810" y="181"/>
                      </a:lnTo>
                      <a:lnTo>
                        <a:pt x="3370" y="797"/>
                      </a:lnTo>
                      <a:lnTo>
                        <a:pt x="2637" y="616"/>
                      </a:lnTo>
                      <a:cubicBezTo>
                        <a:pt x="2552" y="870"/>
                        <a:pt x="2466" y="1123"/>
                        <a:pt x="2381" y="1377"/>
                      </a:cubicBezTo>
                      <a:lnTo>
                        <a:pt x="1612" y="1377"/>
                      </a:lnTo>
                      <a:cubicBezTo>
                        <a:pt x="1587" y="1631"/>
                        <a:pt x="1563" y="1884"/>
                        <a:pt x="1538" y="2138"/>
                      </a:cubicBezTo>
                      <a:lnTo>
                        <a:pt x="769" y="2319"/>
                      </a:lnTo>
                      <a:lnTo>
                        <a:pt x="916" y="3080"/>
                      </a:lnTo>
                      <a:lnTo>
                        <a:pt x="256" y="3442"/>
                      </a:lnTo>
                      <a:lnTo>
                        <a:pt x="586" y="4167"/>
                      </a:lnTo>
                      <a:lnTo>
                        <a:pt x="0" y="4674"/>
                      </a:lnTo>
                      <a:lnTo>
                        <a:pt x="513" y="5290"/>
                      </a:lnTo>
                      <a:lnTo>
                        <a:pt x="110" y="5978"/>
                      </a:lnTo>
                      <a:lnTo>
                        <a:pt x="733" y="6449"/>
                      </a:lnTo>
                      <a:cubicBezTo>
                        <a:pt x="660" y="6679"/>
                        <a:pt x="586" y="6908"/>
                        <a:pt x="513" y="7138"/>
                      </a:cubicBezTo>
                      <a:lnTo>
                        <a:pt x="1209" y="7428"/>
                      </a:lnTo>
                      <a:cubicBezTo>
                        <a:pt x="1197" y="7706"/>
                        <a:pt x="1184" y="7983"/>
                        <a:pt x="1172" y="8261"/>
                      </a:cubicBezTo>
                      <a:lnTo>
                        <a:pt x="1941" y="8333"/>
                      </a:lnTo>
                      <a:lnTo>
                        <a:pt x="2088" y="9094"/>
                      </a:lnTo>
                      <a:lnTo>
                        <a:pt x="2857" y="8986"/>
                      </a:lnTo>
                      <a:lnTo>
                        <a:pt x="3223" y="9710"/>
                      </a:lnTo>
                      <a:lnTo>
                        <a:pt x="3956" y="9420"/>
                      </a:lnTo>
                      <a:lnTo>
                        <a:pt x="4432" y="10000"/>
                      </a:lnTo>
                      <a:lnTo>
                        <a:pt x="5092" y="9565"/>
                      </a:lnTo>
                      <a:lnTo>
                        <a:pt x="5714" y="10000"/>
                      </a:lnTo>
                      <a:cubicBezTo>
                        <a:pt x="5751" y="9952"/>
                        <a:pt x="5787" y="9903"/>
                        <a:pt x="5824" y="985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381" name="Freeform 380"/>
                <p:cNvSpPr/>
                <p:nvPr/>
              </p:nvSpPr>
              <p:spPr>
                <a:xfrm rot="19588578">
                  <a:off x="6682744" y="2858703"/>
                  <a:ext cx="557987" cy="442275"/>
                </a:xfrm>
                <a:custGeom>
                  <a:avLst/>
                  <a:gdLst>
                    <a:gd name="connsiteX0" fmla="*/ 3300339 w 3932598"/>
                    <a:gd name="connsiteY0" fmla="*/ 635604 h 3117074"/>
                    <a:gd name="connsiteX1" fmla="*/ 861319 w 3932598"/>
                    <a:gd name="connsiteY1" fmla="*/ 634239 h 3117074"/>
                    <a:gd name="connsiteX2" fmla="*/ 819599 w 3932598"/>
                    <a:gd name="connsiteY2" fmla="*/ 859327 h 3117074"/>
                    <a:gd name="connsiteX3" fmla="*/ 3248395 w 3932598"/>
                    <a:gd name="connsiteY3" fmla="*/ 903431 h 3117074"/>
                    <a:gd name="connsiteX4" fmla="*/ 3929953 w 3932598"/>
                    <a:gd name="connsiteY4" fmla="*/ 67429 h 3117074"/>
                    <a:gd name="connsiteX5" fmla="*/ 3710213 w 3932598"/>
                    <a:gd name="connsiteY5" fmla="*/ 1262030 h 3117074"/>
                    <a:gd name="connsiteX6" fmla="*/ 3725226 w 3932598"/>
                    <a:gd name="connsiteY6" fmla="*/ 1266315 h 3117074"/>
                    <a:gd name="connsiteX7" fmla="*/ 3785057 w 3932598"/>
                    <a:gd name="connsiteY7" fmla="*/ 1297654 h 3117074"/>
                    <a:gd name="connsiteX8" fmla="*/ 3874915 w 3932598"/>
                    <a:gd name="connsiteY8" fmla="*/ 1765647 h 3117074"/>
                    <a:gd name="connsiteX9" fmla="*/ 3596438 w 3932598"/>
                    <a:gd name="connsiteY9" fmla="*/ 1919866 h 3117074"/>
                    <a:gd name="connsiteX10" fmla="*/ 3589311 w 3932598"/>
                    <a:gd name="connsiteY10" fmla="*/ 1919303 h 3117074"/>
                    <a:gd name="connsiteX11" fmla="*/ 3369166 w 3932598"/>
                    <a:gd name="connsiteY11" fmla="*/ 3116110 h 3117074"/>
                    <a:gd name="connsiteX12" fmla="*/ 3319812 w 3932598"/>
                    <a:gd name="connsiteY12" fmla="*/ 3117074 h 3117074"/>
                    <a:gd name="connsiteX13" fmla="*/ 3078498 w 3932598"/>
                    <a:gd name="connsiteY13" fmla="*/ 3073241 h 3117074"/>
                    <a:gd name="connsiteX14" fmla="*/ 2943323 w 3932598"/>
                    <a:gd name="connsiteY14" fmla="*/ 2878059 h 3117074"/>
                    <a:gd name="connsiteX15" fmla="*/ 2936878 w 3932598"/>
                    <a:gd name="connsiteY15" fmla="*/ 2512150 h 3117074"/>
                    <a:gd name="connsiteX16" fmla="*/ 513809 w 3932598"/>
                    <a:gd name="connsiteY16" fmla="*/ 1610794 h 3117074"/>
                    <a:gd name="connsiteX17" fmla="*/ 7378 w 3932598"/>
                    <a:gd name="connsiteY17" fmla="*/ 916676 h 3117074"/>
                    <a:gd name="connsiteX18" fmla="*/ 701496 w 3932598"/>
                    <a:gd name="connsiteY18" fmla="*/ 410244 h 3117074"/>
                    <a:gd name="connsiteX19" fmla="*/ 3359890 w 3932598"/>
                    <a:gd name="connsiteY19" fmla="*/ 473476 h 3117074"/>
                    <a:gd name="connsiteX20" fmla="*/ 3441051 w 3932598"/>
                    <a:gd name="connsiteY20" fmla="*/ 137907 h 3117074"/>
                    <a:gd name="connsiteX21" fmla="*/ 3636232 w 3932598"/>
                    <a:gd name="connsiteY21" fmla="*/ 2732 h 3117074"/>
                    <a:gd name="connsiteX22" fmla="*/ 3877547 w 3932598"/>
                    <a:gd name="connsiteY22" fmla="*/ 46564 h 3117074"/>
                    <a:gd name="connsiteX0" fmla="*/ 3309781 w 3932598"/>
                    <a:gd name="connsiteY0" fmla="*/ 682129 h 3117074"/>
                    <a:gd name="connsiteX1" fmla="*/ 861319 w 3932598"/>
                    <a:gd name="connsiteY1" fmla="*/ 634239 h 3117074"/>
                    <a:gd name="connsiteX2" fmla="*/ 819599 w 3932598"/>
                    <a:gd name="connsiteY2" fmla="*/ 859327 h 3117074"/>
                    <a:gd name="connsiteX3" fmla="*/ 3248395 w 3932598"/>
                    <a:gd name="connsiteY3" fmla="*/ 903431 h 3117074"/>
                    <a:gd name="connsiteX4" fmla="*/ 3309781 w 3932598"/>
                    <a:gd name="connsiteY4" fmla="*/ 682129 h 3117074"/>
                    <a:gd name="connsiteX5" fmla="*/ 3929953 w 3932598"/>
                    <a:gd name="connsiteY5" fmla="*/ 67429 h 3117074"/>
                    <a:gd name="connsiteX6" fmla="*/ 3710213 w 3932598"/>
                    <a:gd name="connsiteY6" fmla="*/ 1262030 h 3117074"/>
                    <a:gd name="connsiteX7" fmla="*/ 3725226 w 3932598"/>
                    <a:gd name="connsiteY7" fmla="*/ 1266315 h 3117074"/>
                    <a:gd name="connsiteX8" fmla="*/ 3785057 w 3932598"/>
                    <a:gd name="connsiteY8" fmla="*/ 1297654 h 3117074"/>
                    <a:gd name="connsiteX9" fmla="*/ 3874915 w 3932598"/>
                    <a:gd name="connsiteY9" fmla="*/ 1765647 h 3117074"/>
                    <a:gd name="connsiteX10" fmla="*/ 3596438 w 3932598"/>
                    <a:gd name="connsiteY10" fmla="*/ 1919866 h 3117074"/>
                    <a:gd name="connsiteX11" fmla="*/ 3589311 w 3932598"/>
                    <a:gd name="connsiteY11" fmla="*/ 1919303 h 3117074"/>
                    <a:gd name="connsiteX12" fmla="*/ 3369166 w 3932598"/>
                    <a:gd name="connsiteY12" fmla="*/ 3116110 h 3117074"/>
                    <a:gd name="connsiteX13" fmla="*/ 3319812 w 3932598"/>
                    <a:gd name="connsiteY13" fmla="*/ 3117074 h 3117074"/>
                    <a:gd name="connsiteX14" fmla="*/ 3078498 w 3932598"/>
                    <a:gd name="connsiteY14" fmla="*/ 3073241 h 3117074"/>
                    <a:gd name="connsiteX15" fmla="*/ 2943323 w 3932598"/>
                    <a:gd name="connsiteY15" fmla="*/ 2878059 h 3117074"/>
                    <a:gd name="connsiteX16" fmla="*/ 2936878 w 3932598"/>
                    <a:gd name="connsiteY16" fmla="*/ 2512150 h 3117074"/>
                    <a:gd name="connsiteX17" fmla="*/ 513809 w 3932598"/>
                    <a:gd name="connsiteY17" fmla="*/ 1610794 h 3117074"/>
                    <a:gd name="connsiteX18" fmla="*/ 7378 w 3932598"/>
                    <a:gd name="connsiteY18" fmla="*/ 916676 h 3117074"/>
                    <a:gd name="connsiteX19" fmla="*/ 701496 w 3932598"/>
                    <a:gd name="connsiteY19" fmla="*/ 410244 h 3117074"/>
                    <a:gd name="connsiteX20" fmla="*/ 3359890 w 3932598"/>
                    <a:gd name="connsiteY20" fmla="*/ 473476 h 3117074"/>
                    <a:gd name="connsiteX21" fmla="*/ 3441051 w 3932598"/>
                    <a:gd name="connsiteY21" fmla="*/ 137907 h 3117074"/>
                    <a:gd name="connsiteX22" fmla="*/ 3636232 w 3932598"/>
                    <a:gd name="connsiteY22" fmla="*/ 2732 h 3117074"/>
                    <a:gd name="connsiteX23" fmla="*/ 3877547 w 3932598"/>
                    <a:gd name="connsiteY23" fmla="*/ 46564 h 3117074"/>
                    <a:gd name="connsiteX24" fmla="*/ 3929953 w 3932598"/>
                    <a:gd name="connsiteY24" fmla="*/ 67429 h 3117074"/>
                    <a:gd name="connsiteX0" fmla="*/ 3309781 w 3932598"/>
                    <a:gd name="connsiteY0" fmla="*/ 682129 h 3117074"/>
                    <a:gd name="connsiteX1" fmla="*/ 861319 w 3932598"/>
                    <a:gd name="connsiteY1" fmla="*/ 634239 h 3117074"/>
                    <a:gd name="connsiteX2" fmla="*/ 819599 w 3932598"/>
                    <a:gd name="connsiteY2" fmla="*/ 859327 h 3117074"/>
                    <a:gd name="connsiteX3" fmla="*/ 3262387 w 3932598"/>
                    <a:gd name="connsiteY3" fmla="*/ 912699 h 3117074"/>
                    <a:gd name="connsiteX4" fmla="*/ 3309781 w 3932598"/>
                    <a:gd name="connsiteY4" fmla="*/ 682129 h 3117074"/>
                    <a:gd name="connsiteX5" fmla="*/ 3929953 w 3932598"/>
                    <a:gd name="connsiteY5" fmla="*/ 67429 h 3117074"/>
                    <a:gd name="connsiteX6" fmla="*/ 3710213 w 3932598"/>
                    <a:gd name="connsiteY6" fmla="*/ 1262030 h 3117074"/>
                    <a:gd name="connsiteX7" fmla="*/ 3725226 w 3932598"/>
                    <a:gd name="connsiteY7" fmla="*/ 1266315 h 3117074"/>
                    <a:gd name="connsiteX8" fmla="*/ 3785057 w 3932598"/>
                    <a:gd name="connsiteY8" fmla="*/ 1297654 h 3117074"/>
                    <a:gd name="connsiteX9" fmla="*/ 3874915 w 3932598"/>
                    <a:gd name="connsiteY9" fmla="*/ 1765647 h 3117074"/>
                    <a:gd name="connsiteX10" fmla="*/ 3596438 w 3932598"/>
                    <a:gd name="connsiteY10" fmla="*/ 1919866 h 3117074"/>
                    <a:gd name="connsiteX11" fmla="*/ 3589311 w 3932598"/>
                    <a:gd name="connsiteY11" fmla="*/ 1919303 h 3117074"/>
                    <a:gd name="connsiteX12" fmla="*/ 3369166 w 3932598"/>
                    <a:gd name="connsiteY12" fmla="*/ 3116110 h 3117074"/>
                    <a:gd name="connsiteX13" fmla="*/ 3319812 w 3932598"/>
                    <a:gd name="connsiteY13" fmla="*/ 3117074 h 3117074"/>
                    <a:gd name="connsiteX14" fmla="*/ 3078498 w 3932598"/>
                    <a:gd name="connsiteY14" fmla="*/ 3073241 h 3117074"/>
                    <a:gd name="connsiteX15" fmla="*/ 2943323 w 3932598"/>
                    <a:gd name="connsiteY15" fmla="*/ 2878059 h 3117074"/>
                    <a:gd name="connsiteX16" fmla="*/ 2936878 w 3932598"/>
                    <a:gd name="connsiteY16" fmla="*/ 2512150 h 3117074"/>
                    <a:gd name="connsiteX17" fmla="*/ 513809 w 3932598"/>
                    <a:gd name="connsiteY17" fmla="*/ 1610794 h 3117074"/>
                    <a:gd name="connsiteX18" fmla="*/ 7378 w 3932598"/>
                    <a:gd name="connsiteY18" fmla="*/ 916676 h 3117074"/>
                    <a:gd name="connsiteX19" fmla="*/ 701496 w 3932598"/>
                    <a:gd name="connsiteY19" fmla="*/ 410244 h 3117074"/>
                    <a:gd name="connsiteX20" fmla="*/ 3359890 w 3932598"/>
                    <a:gd name="connsiteY20" fmla="*/ 473476 h 3117074"/>
                    <a:gd name="connsiteX21" fmla="*/ 3441051 w 3932598"/>
                    <a:gd name="connsiteY21" fmla="*/ 137907 h 3117074"/>
                    <a:gd name="connsiteX22" fmla="*/ 3636232 w 3932598"/>
                    <a:gd name="connsiteY22" fmla="*/ 2732 h 3117074"/>
                    <a:gd name="connsiteX23" fmla="*/ 3877547 w 3932598"/>
                    <a:gd name="connsiteY23" fmla="*/ 46564 h 3117074"/>
                    <a:gd name="connsiteX24" fmla="*/ 3929953 w 3932598"/>
                    <a:gd name="connsiteY24" fmla="*/ 67429 h 3117074"/>
                    <a:gd name="connsiteX0" fmla="*/ 3309781 w 3932598"/>
                    <a:gd name="connsiteY0" fmla="*/ 682129 h 3117074"/>
                    <a:gd name="connsiteX1" fmla="*/ 861319 w 3932598"/>
                    <a:gd name="connsiteY1" fmla="*/ 634239 h 3117074"/>
                    <a:gd name="connsiteX2" fmla="*/ 824330 w 3932598"/>
                    <a:gd name="connsiteY2" fmla="*/ 882586 h 3117074"/>
                    <a:gd name="connsiteX3" fmla="*/ 3262387 w 3932598"/>
                    <a:gd name="connsiteY3" fmla="*/ 912699 h 3117074"/>
                    <a:gd name="connsiteX4" fmla="*/ 3309781 w 3932598"/>
                    <a:gd name="connsiteY4" fmla="*/ 682129 h 3117074"/>
                    <a:gd name="connsiteX5" fmla="*/ 3929953 w 3932598"/>
                    <a:gd name="connsiteY5" fmla="*/ 67429 h 3117074"/>
                    <a:gd name="connsiteX6" fmla="*/ 3710213 w 3932598"/>
                    <a:gd name="connsiteY6" fmla="*/ 1262030 h 3117074"/>
                    <a:gd name="connsiteX7" fmla="*/ 3725226 w 3932598"/>
                    <a:gd name="connsiteY7" fmla="*/ 1266315 h 3117074"/>
                    <a:gd name="connsiteX8" fmla="*/ 3785057 w 3932598"/>
                    <a:gd name="connsiteY8" fmla="*/ 1297654 h 3117074"/>
                    <a:gd name="connsiteX9" fmla="*/ 3874915 w 3932598"/>
                    <a:gd name="connsiteY9" fmla="*/ 1765647 h 3117074"/>
                    <a:gd name="connsiteX10" fmla="*/ 3596438 w 3932598"/>
                    <a:gd name="connsiteY10" fmla="*/ 1919866 h 3117074"/>
                    <a:gd name="connsiteX11" fmla="*/ 3589311 w 3932598"/>
                    <a:gd name="connsiteY11" fmla="*/ 1919303 h 3117074"/>
                    <a:gd name="connsiteX12" fmla="*/ 3369166 w 3932598"/>
                    <a:gd name="connsiteY12" fmla="*/ 3116110 h 3117074"/>
                    <a:gd name="connsiteX13" fmla="*/ 3319812 w 3932598"/>
                    <a:gd name="connsiteY13" fmla="*/ 3117074 h 3117074"/>
                    <a:gd name="connsiteX14" fmla="*/ 3078498 w 3932598"/>
                    <a:gd name="connsiteY14" fmla="*/ 3073241 h 3117074"/>
                    <a:gd name="connsiteX15" fmla="*/ 2943323 w 3932598"/>
                    <a:gd name="connsiteY15" fmla="*/ 2878059 h 3117074"/>
                    <a:gd name="connsiteX16" fmla="*/ 2936878 w 3932598"/>
                    <a:gd name="connsiteY16" fmla="*/ 2512150 h 3117074"/>
                    <a:gd name="connsiteX17" fmla="*/ 513809 w 3932598"/>
                    <a:gd name="connsiteY17" fmla="*/ 1610794 h 3117074"/>
                    <a:gd name="connsiteX18" fmla="*/ 7378 w 3932598"/>
                    <a:gd name="connsiteY18" fmla="*/ 916676 h 3117074"/>
                    <a:gd name="connsiteX19" fmla="*/ 701496 w 3932598"/>
                    <a:gd name="connsiteY19" fmla="*/ 410244 h 3117074"/>
                    <a:gd name="connsiteX20" fmla="*/ 3359890 w 3932598"/>
                    <a:gd name="connsiteY20" fmla="*/ 473476 h 3117074"/>
                    <a:gd name="connsiteX21" fmla="*/ 3441051 w 3932598"/>
                    <a:gd name="connsiteY21" fmla="*/ 137907 h 3117074"/>
                    <a:gd name="connsiteX22" fmla="*/ 3636232 w 3932598"/>
                    <a:gd name="connsiteY22" fmla="*/ 2732 h 3117074"/>
                    <a:gd name="connsiteX23" fmla="*/ 3877547 w 3932598"/>
                    <a:gd name="connsiteY23" fmla="*/ 46564 h 3117074"/>
                    <a:gd name="connsiteX24" fmla="*/ 3929953 w 3932598"/>
                    <a:gd name="connsiteY24" fmla="*/ 67429 h 3117074"/>
                    <a:gd name="connsiteX0" fmla="*/ 3309781 w 3932598"/>
                    <a:gd name="connsiteY0" fmla="*/ 682129 h 3117074"/>
                    <a:gd name="connsiteX1" fmla="*/ 861319 w 3932598"/>
                    <a:gd name="connsiteY1" fmla="*/ 634239 h 3117074"/>
                    <a:gd name="connsiteX2" fmla="*/ 852133 w 3932598"/>
                    <a:gd name="connsiteY2" fmla="*/ 840618 h 3117074"/>
                    <a:gd name="connsiteX3" fmla="*/ 3262387 w 3932598"/>
                    <a:gd name="connsiteY3" fmla="*/ 912699 h 3117074"/>
                    <a:gd name="connsiteX4" fmla="*/ 3309781 w 3932598"/>
                    <a:gd name="connsiteY4" fmla="*/ 682129 h 3117074"/>
                    <a:gd name="connsiteX5" fmla="*/ 3929953 w 3932598"/>
                    <a:gd name="connsiteY5" fmla="*/ 67429 h 3117074"/>
                    <a:gd name="connsiteX6" fmla="*/ 3710213 w 3932598"/>
                    <a:gd name="connsiteY6" fmla="*/ 1262030 h 3117074"/>
                    <a:gd name="connsiteX7" fmla="*/ 3725226 w 3932598"/>
                    <a:gd name="connsiteY7" fmla="*/ 1266315 h 3117074"/>
                    <a:gd name="connsiteX8" fmla="*/ 3785057 w 3932598"/>
                    <a:gd name="connsiteY8" fmla="*/ 1297654 h 3117074"/>
                    <a:gd name="connsiteX9" fmla="*/ 3874915 w 3932598"/>
                    <a:gd name="connsiteY9" fmla="*/ 1765647 h 3117074"/>
                    <a:gd name="connsiteX10" fmla="*/ 3596438 w 3932598"/>
                    <a:gd name="connsiteY10" fmla="*/ 1919866 h 3117074"/>
                    <a:gd name="connsiteX11" fmla="*/ 3589311 w 3932598"/>
                    <a:gd name="connsiteY11" fmla="*/ 1919303 h 3117074"/>
                    <a:gd name="connsiteX12" fmla="*/ 3369166 w 3932598"/>
                    <a:gd name="connsiteY12" fmla="*/ 3116110 h 3117074"/>
                    <a:gd name="connsiteX13" fmla="*/ 3319812 w 3932598"/>
                    <a:gd name="connsiteY13" fmla="*/ 3117074 h 3117074"/>
                    <a:gd name="connsiteX14" fmla="*/ 3078498 w 3932598"/>
                    <a:gd name="connsiteY14" fmla="*/ 3073241 h 3117074"/>
                    <a:gd name="connsiteX15" fmla="*/ 2943323 w 3932598"/>
                    <a:gd name="connsiteY15" fmla="*/ 2878059 h 3117074"/>
                    <a:gd name="connsiteX16" fmla="*/ 2936878 w 3932598"/>
                    <a:gd name="connsiteY16" fmla="*/ 2512150 h 3117074"/>
                    <a:gd name="connsiteX17" fmla="*/ 513809 w 3932598"/>
                    <a:gd name="connsiteY17" fmla="*/ 1610794 h 3117074"/>
                    <a:gd name="connsiteX18" fmla="*/ 7378 w 3932598"/>
                    <a:gd name="connsiteY18" fmla="*/ 916676 h 3117074"/>
                    <a:gd name="connsiteX19" fmla="*/ 701496 w 3932598"/>
                    <a:gd name="connsiteY19" fmla="*/ 410244 h 3117074"/>
                    <a:gd name="connsiteX20" fmla="*/ 3359890 w 3932598"/>
                    <a:gd name="connsiteY20" fmla="*/ 473476 h 3117074"/>
                    <a:gd name="connsiteX21" fmla="*/ 3441051 w 3932598"/>
                    <a:gd name="connsiteY21" fmla="*/ 137907 h 3117074"/>
                    <a:gd name="connsiteX22" fmla="*/ 3636232 w 3932598"/>
                    <a:gd name="connsiteY22" fmla="*/ 2732 h 3117074"/>
                    <a:gd name="connsiteX23" fmla="*/ 3877547 w 3932598"/>
                    <a:gd name="connsiteY23" fmla="*/ 46564 h 3117074"/>
                    <a:gd name="connsiteX24" fmla="*/ 3929953 w 3932598"/>
                    <a:gd name="connsiteY24" fmla="*/ 67429 h 3117074"/>
                    <a:gd name="connsiteX0" fmla="*/ 3309781 w 3932598"/>
                    <a:gd name="connsiteY0" fmla="*/ 682129 h 3117074"/>
                    <a:gd name="connsiteX1" fmla="*/ 861319 w 3932598"/>
                    <a:gd name="connsiteY1" fmla="*/ 634239 h 3117074"/>
                    <a:gd name="connsiteX2" fmla="*/ 852133 w 3932598"/>
                    <a:gd name="connsiteY2" fmla="*/ 840618 h 3117074"/>
                    <a:gd name="connsiteX3" fmla="*/ 3262387 w 3932598"/>
                    <a:gd name="connsiteY3" fmla="*/ 912699 h 3117074"/>
                    <a:gd name="connsiteX4" fmla="*/ 3309781 w 3932598"/>
                    <a:gd name="connsiteY4" fmla="*/ 682129 h 3117074"/>
                    <a:gd name="connsiteX5" fmla="*/ 3929953 w 3932598"/>
                    <a:gd name="connsiteY5" fmla="*/ 67429 h 3117074"/>
                    <a:gd name="connsiteX6" fmla="*/ 3710213 w 3932598"/>
                    <a:gd name="connsiteY6" fmla="*/ 1262030 h 3117074"/>
                    <a:gd name="connsiteX7" fmla="*/ 3725226 w 3932598"/>
                    <a:gd name="connsiteY7" fmla="*/ 1266315 h 3117074"/>
                    <a:gd name="connsiteX8" fmla="*/ 3785057 w 3932598"/>
                    <a:gd name="connsiteY8" fmla="*/ 1297654 h 3117074"/>
                    <a:gd name="connsiteX9" fmla="*/ 3874915 w 3932598"/>
                    <a:gd name="connsiteY9" fmla="*/ 1765647 h 3117074"/>
                    <a:gd name="connsiteX10" fmla="*/ 3596438 w 3932598"/>
                    <a:gd name="connsiteY10" fmla="*/ 1919866 h 3117074"/>
                    <a:gd name="connsiteX11" fmla="*/ 3589311 w 3932598"/>
                    <a:gd name="connsiteY11" fmla="*/ 1919303 h 3117074"/>
                    <a:gd name="connsiteX12" fmla="*/ 3369166 w 3932598"/>
                    <a:gd name="connsiteY12" fmla="*/ 3116110 h 3117074"/>
                    <a:gd name="connsiteX13" fmla="*/ 3319812 w 3932598"/>
                    <a:gd name="connsiteY13" fmla="*/ 3117074 h 3117074"/>
                    <a:gd name="connsiteX14" fmla="*/ 3078498 w 3932598"/>
                    <a:gd name="connsiteY14" fmla="*/ 3073241 h 3117074"/>
                    <a:gd name="connsiteX15" fmla="*/ 2943323 w 3932598"/>
                    <a:gd name="connsiteY15" fmla="*/ 2878059 h 3117074"/>
                    <a:gd name="connsiteX16" fmla="*/ 2936878 w 3932598"/>
                    <a:gd name="connsiteY16" fmla="*/ 2512150 h 3117074"/>
                    <a:gd name="connsiteX17" fmla="*/ 513809 w 3932598"/>
                    <a:gd name="connsiteY17" fmla="*/ 1610794 h 3117074"/>
                    <a:gd name="connsiteX18" fmla="*/ 7378 w 3932598"/>
                    <a:gd name="connsiteY18" fmla="*/ 916676 h 3117074"/>
                    <a:gd name="connsiteX19" fmla="*/ 701496 w 3932598"/>
                    <a:gd name="connsiteY19" fmla="*/ 410244 h 3117074"/>
                    <a:gd name="connsiteX20" fmla="*/ 3359890 w 3932598"/>
                    <a:gd name="connsiteY20" fmla="*/ 473476 h 3117074"/>
                    <a:gd name="connsiteX21" fmla="*/ 3441051 w 3932598"/>
                    <a:gd name="connsiteY21" fmla="*/ 137907 h 3117074"/>
                    <a:gd name="connsiteX22" fmla="*/ 3636232 w 3932598"/>
                    <a:gd name="connsiteY22" fmla="*/ 2732 h 3117074"/>
                    <a:gd name="connsiteX23" fmla="*/ 3877547 w 3932598"/>
                    <a:gd name="connsiteY23" fmla="*/ 46564 h 3117074"/>
                    <a:gd name="connsiteX24" fmla="*/ 3929953 w 3932598"/>
                    <a:gd name="connsiteY24" fmla="*/ 67429 h 3117074"/>
                    <a:gd name="connsiteX0" fmla="*/ 3309781 w 3932598"/>
                    <a:gd name="connsiteY0" fmla="*/ 682129 h 3117074"/>
                    <a:gd name="connsiteX1" fmla="*/ 861319 w 3932598"/>
                    <a:gd name="connsiteY1" fmla="*/ 634239 h 3117074"/>
                    <a:gd name="connsiteX2" fmla="*/ 852133 w 3932598"/>
                    <a:gd name="connsiteY2" fmla="*/ 840618 h 3117074"/>
                    <a:gd name="connsiteX3" fmla="*/ 3262387 w 3932598"/>
                    <a:gd name="connsiteY3" fmla="*/ 912699 h 3117074"/>
                    <a:gd name="connsiteX4" fmla="*/ 3309781 w 3932598"/>
                    <a:gd name="connsiteY4" fmla="*/ 682129 h 3117074"/>
                    <a:gd name="connsiteX5" fmla="*/ 3929953 w 3932598"/>
                    <a:gd name="connsiteY5" fmla="*/ 67429 h 3117074"/>
                    <a:gd name="connsiteX6" fmla="*/ 3710213 w 3932598"/>
                    <a:gd name="connsiteY6" fmla="*/ 1262030 h 3117074"/>
                    <a:gd name="connsiteX7" fmla="*/ 3725226 w 3932598"/>
                    <a:gd name="connsiteY7" fmla="*/ 1266315 h 3117074"/>
                    <a:gd name="connsiteX8" fmla="*/ 3785057 w 3932598"/>
                    <a:gd name="connsiteY8" fmla="*/ 1297654 h 3117074"/>
                    <a:gd name="connsiteX9" fmla="*/ 3874915 w 3932598"/>
                    <a:gd name="connsiteY9" fmla="*/ 1765647 h 3117074"/>
                    <a:gd name="connsiteX10" fmla="*/ 3596438 w 3932598"/>
                    <a:gd name="connsiteY10" fmla="*/ 1919866 h 3117074"/>
                    <a:gd name="connsiteX11" fmla="*/ 3589311 w 3932598"/>
                    <a:gd name="connsiteY11" fmla="*/ 1919303 h 3117074"/>
                    <a:gd name="connsiteX12" fmla="*/ 3369166 w 3932598"/>
                    <a:gd name="connsiteY12" fmla="*/ 3116110 h 3117074"/>
                    <a:gd name="connsiteX13" fmla="*/ 3319812 w 3932598"/>
                    <a:gd name="connsiteY13" fmla="*/ 3117074 h 3117074"/>
                    <a:gd name="connsiteX14" fmla="*/ 3078498 w 3932598"/>
                    <a:gd name="connsiteY14" fmla="*/ 3073241 h 3117074"/>
                    <a:gd name="connsiteX15" fmla="*/ 2943323 w 3932598"/>
                    <a:gd name="connsiteY15" fmla="*/ 2878059 h 3117074"/>
                    <a:gd name="connsiteX16" fmla="*/ 2936878 w 3932598"/>
                    <a:gd name="connsiteY16" fmla="*/ 2512150 h 3117074"/>
                    <a:gd name="connsiteX17" fmla="*/ 513809 w 3932598"/>
                    <a:gd name="connsiteY17" fmla="*/ 1610794 h 3117074"/>
                    <a:gd name="connsiteX18" fmla="*/ 7378 w 3932598"/>
                    <a:gd name="connsiteY18" fmla="*/ 916676 h 3117074"/>
                    <a:gd name="connsiteX19" fmla="*/ 701496 w 3932598"/>
                    <a:gd name="connsiteY19" fmla="*/ 410244 h 3117074"/>
                    <a:gd name="connsiteX20" fmla="*/ 3359890 w 3932598"/>
                    <a:gd name="connsiteY20" fmla="*/ 473476 h 3117074"/>
                    <a:gd name="connsiteX21" fmla="*/ 3441051 w 3932598"/>
                    <a:gd name="connsiteY21" fmla="*/ 137907 h 3117074"/>
                    <a:gd name="connsiteX22" fmla="*/ 3636232 w 3932598"/>
                    <a:gd name="connsiteY22" fmla="*/ 2732 h 3117074"/>
                    <a:gd name="connsiteX23" fmla="*/ 3877547 w 3932598"/>
                    <a:gd name="connsiteY23" fmla="*/ 46564 h 3117074"/>
                    <a:gd name="connsiteX24" fmla="*/ 3929953 w 3932598"/>
                    <a:gd name="connsiteY24" fmla="*/ 67429 h 3117074"/>
                    <a:gd name="connsiteX0" fmla="*/ 3309781 w 3932598"/>
                    <a:gd name="connsiteY0" fmla="*/ 682129 h 3117074"/>
                    <a:gd name="connsiteX1" fmla="*/ 861319 w 3932598"/>
                    <a:gd name="connsiteY1" fmla="*/ 634239 h 3117074"/>
                    <a:gd name="connsiteX2" fmla="*/ 852133 w 3932598"/>
                    <a:gd name="connsiteY2" fmla="*/ 840618 h 3117074"/>
                    <a:gd name="connsiteX3" fmla="*/ 3262387 w 3932598"/>
                    <a:gd name="connsiteY3" fmla="*/ 912699 h 3117074"/>
                    <a:gd name="connsiteX4" fmla="*/ 3309781 w 3932598"/>
                    <a:gd name="connsiteY4" fmla="*/ 682129 h 3117074"/>
                    <a:gd name="connsiteX5" fmla="*/ 3929953 w 3932598"/>
                    <a:gd name="connsiteY5" fmla="*/ 67429 h 3117074"/>
                    <a:gd name="connsiteX6" fmla="*/ 3710213 w 3932598"/>
                    <a:gd name="connsiteY6" fmla="*/ 1262030 h 3117074"/>
                    <a:gd name="connsiteX7" fmla="*/ 3725226 w 3932598"/>
                    <a:gd name="connsiteY7" fmla="*/ 1266315 h 3117074"/>
                    <a:gd name="connsiteX8" fmla="*/ 3785057 w 3932598"/>
                    <a:gd name="connsiteY8" fmla="*/ 1297654 h 3117074"/>
                    <a:gd name="connsiteX9" fmla="*/ 3874915 w 3932598"/>
                    <a:gd name="connsiteY9" fmla="*/ 1765647 h 3117074"/>
                    <a:gd name="connsiteX10" fmla="*/ 3596438 w 3932598"/>
                    <a:gd name="connsiteY10" fmla="*/ 1919866 h 3117074"/>
                    <a:gd name="connsiteX11" fmla="*/ 3589311 w 3932598"/>
                    <a:gd name="connsiteY11" fmla="*/ 1919303 h 3117074"/>
                    <a:gd name="connsiteX12" fmla="*/ 3369166 w 3932598"/>
                    <a:gd name="connsiteY12" fmla="*/ 3116110 h 3117074"/>
                    <a:gd name="connsiteX13" fmla="*/ 3319812 w 3932598"/>
                    <a:gd name="connsiteY13" fmla="*/ 3117074 h 3117074"/>
                    <a:gd name="connsiteX14" fmla="*/ 3078498 w 3932598"/>
                    <a:gd name="connsiteY14" fmla="*/ 3073241 h 3117074"/>
                    <a:gd name="connsiteX15" fmla="*/ 2943323 w 3932598"/>
                    <a:gd name="connsiteY15" fmla="*/ 2878059 h 3117074"/>
                    <a:gd name="connsiteX16" fmla="*/ 2936878 w 3932598"/>
                    <a:gd name="connsiteY16" fmla="*/ 2512150 h 3117074"/>
                    <a:gd name="connsiteX17" fmla="*/ 513809 w 3932598"/>
                    <a:gd name="connsiteY17" fmla="*/ 1610794 h 3117074"/>
                    <a:gd name="connsiteX18" fmla="*/ 7378 w 3932598"/>
                    <a:gd name="connsiteY18" fmla="*/ 916676 h 3117074"/>
                    <a:gd name="connsiteX19" fmla="*/ 701496 w 3932598"/>
                    <a:gd name="connsiteY19" fmla="*/ 410244 h 3117074"/>
                    <a:gd name="connsiteX20" fmla="*/ 3359890 w 3932598"/>
                    <a:gd name="connsiteY20" fmla="*/ 473476 h 3117074"/>
                    <a:gd name="connsiteX21" fmla="*/ 3441051 w 3932598"/>
                    <a:gd name="connsiteY21" fmla="*/ 137907 h 3117074"/>
                    <a:gd name="connsiteX22" fmla="*/ 3636232 w 3932598"/>
                    <a:gd name="connsiteY22" fmla="*/ 2732 h 3117074"/>
                    <a:gd name="connsiteX23" fmla="*/ 3877547 w 3932598"/>
                    <a:gd name="connsiteY23" fmla="*/ 46564 h 3117074"/>
                    <a:gd name="connsiteX24" fmla="*/ 3929953 w 3932598"/>
                    <a:gd name="connsiteY24" fmla="*/ 67429 h 3117074"/>
                    <a:gd name="connsiteX0" fmla="*/ 3309781 w 3932598"/>
                    <a:gd name="connsiteY0" fmla="*/ 682129 h 3117074"/>
                    <a:gd name="connsiteX1" fmla="*/ 861319 w 3932598"/>
                    <a:gd name="connsiteY1" fmla="*/ 634239 h 3117074"/>
                    <a:gd name="connsiteX2" fmla="*/ 852133 w 3932598"/>
                    <a:gd name="connsiteY2" fmla="*/ 840618 h 3117074"/>
                    <a:gd name="connsiteX3" fmla="*/ 3262387 w 3932598"/>
                    <a:gd name="connsiteY3" fmla="*/ 912699 h 3117074"/>
                    <a:gd name="connsiteX4" fmla="*/ 3309781 w 3932598"/>
                    <a:gd name="connsiteY4" fmla="*/ 682129 h 3117074"/>
                    <a:gd name="connsiteX5" fmla="*/ 3929953 w 3932598"/>
                    <a:gd name="connsiteY5" fmla="*/ 67429 h 3117074"/>
                    <a:gd name="connsiteX6" fmla="*/ 3710213 w 3932598"/>
                    <a:gd name="connsiteY6" fmla="*/ 1262030 h 3117074"/>
                    <a:gd name="connsiteX7" fmla="*/ 3725226 w 3932598"/>
                    <a:gd name="connsiteY7" fmla="*/ 1266315 h 3117074"/>
                    <a:gd name="connsiteX8" fmla="*/ 3785057 w 3932598"/>
                    <a:gd name="connsiteY8" fmla="*/ 1297654 h 3117074"/>
                    <a:gd name="connsiteX9" fmla="*/ 3874915 w 3932598"/>
                    <a:gd name="connsiteY9" fmla="*/ 1765647 h 3117074"/>
                    <a:gd name="connsiteX10" fmla="*/ 3596438 w 3932598"/>
                    <a:gd name="connsiteY10" fmla="*/ 1919866 h 3117074"/>
                    <a:gd name="connsiteX11" fmla="*/ 3589311 w 3932598"/>
                    <a:gd name="connsiteY11" fmla="*/ 1919303 h 3117074"/>
                    <a:gd name="connsiteX12" fmla="*/ 3369166 w 3932598"/>
                    <a:gd name="connsiteY12" fmla="*/ 3116110 h 3117074"/>
                    <a:gd name="connsiteX13" fmla="*/ 3319812 w 3932598"/>
                    <a:gd name="connsiteY13" fmla="*/ 3117074 h 3117074"/>
                    <a:gd name="connsiteX14" fmla="*/ 3078498 w 3932598"/>
                    <a:gd name="connsiteY14" fmla="*/ 3073241 h 3117074"/>
                    <a:gd name="connsiteX15" fmla="*/ 2943323 w 3932598"/>
                    <a:gd name="connsiteY15" fmla="*/ 2878059 h 3117074"/>
                    <a:gd name="connsiteX16" fmla="*/ 2936878 w 3932598"/>
                    <a:gd name="connsiteY16" fmla="*/ 2512150 h 3117074"/>
                    <a:gd name="connsiteX17" fmla="*/ 513809 w 3932598"/>
                    <a:gd name="connsiteY17" fmla="*/ 1610794 h 3117074"/>
                    <a:gd name="connsiteX18" fmla="*/ 7378 w 3932598"/>
                    <a:gd name="connsiteY18" fmla="*/ 916676 h 3117074"/>
                    <a:gd name="connsiteX19" fmla="*/ 701496 w 3932598"/>
                    <a:gd name="connsiteY19" fmla="*/ 410244 h 3117074"/>
                    <a:gd name="connsiteX20" fmla="*/ 3359890 w 3932598"/>
                    <a:gd name="connsiteY20" fmla="*/ 473476 h 3117074"/>
                    <a:gd name="connsiteX21" fmla="*/ 3441051 w 3932598"/>
                    <a:gd name="connsiteY21" fmla="*/ 137907 h 3117074"/>
                    <a:gd name="connsiteX22" fmla="*/ 3636232 w 3932598"/>
                    <a:gd name="connsiteY22" fmla="*/ 2732 h 3117074"/>
                    <a:gd name="connsiteX23" fmla="*/ 3877547 w 3932598"/>
                    <a:gd name="connsiteY23" fmla="*/ 46564 h 3117074"/>
                    <a:gd name="connsiteX24" fmla="*/ 3929953 w 3932598"/>
                    <a:gd name="connsiteY24" fmla="*/ 67429 h 3117074"/>
                    <a:gd name="connsiteX0" fmla="*/ 3263256 w 3932598"/>
                    <a:gd name="connsiteY0" fmla="*/ 691575 h 3117074"/>
                    <a:gd name="connsiteX1" fmla="*/ 861319 w 3932598"/>
                    <a:gd name="connsiteY1" fmla="*/ 634239 h 3117074"/>
                    <a:gd name="connsiteX2" fmla="*/ 852133 w 3932598"/>
                    <a:gd name="connsiteY2" fmla="*/ 840618 h 3117074"/>
                    <a:gd name="connsiteX3" fmla="*/ 3262387 w 3932598"/>
                    <a:gd name="connsiteY3" fmla="*/ 912699 h 3117074"/>
                    <a:gd name="connsiteX4" fmla="*/ 3263256 w 3932598"/>
                    <a:gd name="connsiteY4" fmla="*/ 691575 h 3117074"/>
                    <a:gd name="connsiteX5" fmla="*/ 3929953 w 3932598"/>
                    <a:gd name="connsiteY5" fmla="*/ 67429 h 3117074"/>
                    <a:gd name="connsiteX6" fmla="*/ 3710213 w 3932598"/>
                    <a:gd name="connsiteY6" fmla="*/ 1262030 h 3117074"/>
                    <a:gd name="connsiteX7" fmla="*/ 3725226 w 3932598"/>
                    <a:gd name="connsiteY7" fmla="*/ 1266315 h 3117074"/>
                    <a:gd name="connsiteX8" fmla="*/ 3785057 w 3932598"/>
                    <a:gd name="connsiteY8" fmla="*/ 1297654 h 3117074"/>
                    <a:gd name="connsiteX9" fmla="*/ 3874915 w 3932598"/>
                    <a:gd name="connsiteY9" fmla="*/ 1765647 h 3117074"/>
                    <a:gd name="connsiteX10" fmla="*/ 3596438 w 3932598"/>
                    <a:gd name="connsiteY10" fmla="*/ 1919866 h 3117074"/>
                    <a:gd name="connsiteX11" fmla="*/ 3589311 w 3932598"/>
                    <a:gd name="connsiteY11" fmla="*/ 1919303 h 3117074"/>
                    <a:gd name="connsiteX12" fmla="*/ 3369166 w 3932598"/>
                    <a:gd name="connsiteY12" fmla="*/ 3116110 h 3117074"/>
                    <a:gd name="connsiteX13" fmla="*/ 3319812 w 3932598"/>
                    <a:gd name="connsiteY13" fmla="*/ 3117074 h 3117074"/>
                    <a:gd name="connsiteX14" fmla="*/ 3078498 w 3932598"/>
                    <a:gd name="connsiteY14" fmla="*/ 3073241 h 3117074"/>
                    <a:gd name="connsiteX15" fmla="*/ 2943323 w 3932598"/>
                    <a:gd name="connsiteY15" fmla="*/ 2878059 h 3117074"/>
                    <a:gd name="connsiteX16" fmla="*/ 2936878 w 3932598"/>
                    <a:gd name="connsiteY16" fmla="*/ 2512150 h 3117074"/>
                    <a:gd name="connsiteX17" fmla="*/ 513809 w 3932598"/>
                    <a:gd name="connsiteY17" fmla="*/ 1610794 h 3117074"/>
                    <a:gd name="connsiteX18" fmla="*/ 7378 w 3932598"/>
                    <a:gd name="connsiteY18" fmla="*/ 916676 h 3117074"/>
                    <a:gd name="connsiteX19" fmla="*/ 701496 w 3932598"/>
                    <a:gd name="connsiteY19" fmla="*/ 410244 h 3117074"/>
                    <a:gd name="connsiteX20" fmla="*/ 3359890 w 3932598"/>
                    <a:gd name="connsiteY20" fmla="*/ 473476 h 3117074"/>
                    <a:gd name="connsiteX21" fmla="*/ 3441051 w 3932598"/>
                    <a:gd name="connsiteY21" fmla="*/ 137907 h 3117074"/>
                    <a:gd name="connsiteX22" fmla="*/ 3636232 w 3932598"/>
                    <a:gd name="connsiteY22" fmla="*/ 2732 h 3117074"/>
                    <a:gd name="connsiteX23" fmla="*/ 3877547 w 3932598"/>
                    <a:gd name="connsiteY23" fmla="*/ 46564 h 3117074"/>
                    <a:gd name="connsiteX24" fmla="*/ 3929953 w 3932598"/>
                    <a:gd name="connsiteY24" fmla="*/ 67429 h 3117074"/>
                    <a:gd name="connsiteX0" fmla="*/ 3263256 w 3932598"/>
                    <a:gd name="connsiteY0" fmla="*/ 691575 h 3117074"/>
                    <a:gd name="connsiteX1" fmla="*/ 861319 w 3932598"/>
                    <a:gd name="connsiteY1" fmla="*/ 634239 h 3117074"/>
                    <a:gd name="connsiteX2" fmla="*/ 852133 w 3932598"/>
                    <a:gd name="connsiteY2" fmla="*/ 840618 h 3117074"/>
                    <a:gd name="connsiteX3" fmla="*/ 3234397 w 3932598"/>
                    <a:gd name="connsiteY3" fmla="*/ 894156 h 3117074"/>
                    <a:gd name="connsiteX4" fmla="*/ 3263256 w 3932598"/>
                    <a:gd name="connsiteY4" fmla="*/ 691575 h 3117074"/>
                    <a:gd name="connsiteX5" fmla="*/ 3929953 w 3932598"/>
                    <a:gd name="connsiteY5" fmla="*/ 67429 h 3117074"/>
                    <a:gd name="connsiteX6" fmla="*/ 3710213 w 3932598"/>
                    <a:gd name="connsiteY6" fmla="*/ 1262030 h 3117074"/>
                    <a:gd name="connsiteX7" fmla="*/ 3725226 w 3932598"/>
                    <a:gd name="connsiteY7" fmla="*/ 1266315 h 3117074"/>
                    <a:gd name="connsiteX8" fmla="*/ 3785057 w 3932598"/>
                    <a:gd name="connsiteY8" fmla="*/ 1297654 h 3117074"/>
                    <a:gd name="connsiteX9" fmla="*/ 3874915 w 3932598"/>
                    <a:gd name="connsiteY9" fmla="*/ 1765647 h 3117074"/>
                    <a:gd name="connsiteX10" fmla="*/ 3596438 w 3932598"/>
                    <a:gd name="connsiteY10" fmla="*/ 1919866 h 3117074"/>
                    <a:gd name="connsiteX11" fmla="*/ 3589311 w 3932598"/>
                    <a:gd name="connsiteY11" fmla="*/ 1919303 h 3117074"/>
                    <a:gd name="connsiteX12" fmla="*/ 3369166 w 3932598"/>
                    <a:gd name="connsiteY12" fmla="*/ 3116110 h 3117074"/>
                    <a:gd name="connsiteX13" fmla="*/ 3319812 w 3932598"/>
                    <a:gd name="connsiteY13" fmla="*/ 3117074 h 3117074"/>
                    <a:gd name="connsiteX14" fmla="*/ 3078498 w 3932598"/>
                    <a:gd name="connsiteY14" fmla="*/ 3073241 h 3117074"/>
                    <a:gd name="connsiteX15" fmla="*/ 2943323 w 3932598"/>
                    <a:gd name="connsiteY15" fmla="*/ 2878059 h 3117074"/>
                    <a:gd name="connsiteX16" fmla="*/ 2936878 w 3932598"/>
                    <a:gd name="connsiteY16" fmla="*/ 2512150 h 3117074"/>
                    <a:gd name="connsiteX17" fmla="*/ 513809 w 3932598"/>
                    <a:gd name="connsiteY17" fmla="*/ 1610794 h 3117074"/>
                    <a:gd name="connsiteX18" fmla="*/ 7378 w 3932598"/>
                    <a:gd name="connsiteY18" fmla="*/ 916676 h 3117074"/>
                    <a:gd name="connsiteX19" fmla="*/ 701496 w 3932598"/>
                    <a:gd name="connsiteY19" fmla="*/ 410244 h 3117074"/>
                    <a:gd name="connsiteX20" fmla="*/ 3359890 w 3932598"/>
                    <a:gd name="connsiteY20" fmla="*/ 473476 h 3117074"/>
                    <a:gd name="connsiteX21" fmla="*/ 3441051 w 3932598"/>
                    <a:gd name="connsiteY21" fmla="*/ 137907 h 3117074"/>
                    <a:gd name="connsiteX22" fmla="*/ 3636232 w 3932598"/>
                    <a:gd name="connsiteY22" fmla="*/ 2732 h 3117074"/>
                    <a:gd name="connsiteX23" fmla="*/ 3877547 w 3932598"/>
                    <a:gd name="connsiteY23" fmla="*/ 46564 h 3117074"/>
                    <a:gd name="connsiteX24" fmla="*/ 3929953 w 3932598"/>
                    <a:gd name="connsiteY24" fmla="*/ 67429 h 3117074"/>
                    <a:gd name="connsiteX0" fmla="*/ 3263256 w 3932598"/>
                    <a:gd name="connsiteY0" fmla="*/ 691575 h 3117074"/>
                    <a:gd name="connsiteX1" fmla="*/ 861319 w 3932598"/>
                    <a:gd name="connsiteY1" fmla="*/ 634239 h 3117074"/>
                    <a:gd name="connsiteX2" fmla="*/ 852133 w 3932598"/>
                    <a:gd name="connsiteY2" fmla="*/ 840618 h 3117074"/>
                    <a:gd name="connsiteX3" fmla="*/ 3239116 w 3932598"/>
                    <a:gd name="connsiteY3" fmla="*/ 917429 h 3117074"/>
                    <a:gd name="connsiteX4" fmla="*/ 3263256 w 3932598"/>
                    <a:gd name="connsiteY4" fmla="*/ 691575 h 3117074"/>
                    <a:gd name="connsiteX5" fmla="*/ 3929953 w 3932598"/>
                    <a:gd name="connsiteY5" fmla="*/ 67429 h 3117074"/>
                    <a:gd name="connsiteX6" fmla="*/ 3710213 w 3932598"/>
                    <a:gd name="connsiteY6" fmla="*/ 1262030 h 3117074"/>
                    <a:gd name="connsiteX7" fmla="*/ 3725226 w 3932598"/>
                    <a:gd name="connsiteY7" fmla="*/ 1266315 h 3117074"/>
                    <a:gd name="connsiteX8" fmla="*/ 3785057 w 3932598"/>
                    <a:gd name="connsiteY8" fmla="*/ 1297654 h 3117074"/>
                    <a:gd name="connsiteX9" fmla="*/ 3874915 w 3932598"/>
                    <a:gd name="connsiteY9" fmla="*/ 1765647 h 3117074"/>
                    <a:gd name="connsiteX10" fmla="*/ 3596438 w 3932598"/>
                    <a:gd name="connsiteY10" fmla="*/ 1919866 h 3117074"/>
                    <a:gd name="connsiteX11" fmla="*/ 3589311 w 3932598"/>
                    <a:gd name="connsiteY11" fmla="*/ 1919303 h 3117074"/>
                    <a:gd name="connsiteX12" fmla="*/ 3369166 w 3932598"/>
                    <a:gd name="connsiteY12" fmla="*/ 3116110 h 3117074"/>
                    <a:gd name="connsiteX13" fmla="*/ 3319812 w 3932598"/>
                    <a:gd name="connsiteY13" fmla="*/ 3117074 h 3117074"/>
                    <a:gd name="connsiteX14" fmla="*/ 3078498 w 3932598"/>
                    <a:gd name="connsiteY14" fmla="*/ 3073241 h 3117074"/>
                    <a:gd name="connsiteX15" fmla="*/ 2943323 w 3932598"/>
                    <a:gd name="connsiteY15" fmla="*/ 2878059 h 3117074"/>
                    <a:gd name="connsiteX16" fmla="*/ 2936878 w 3932598"/>
                    <a:gd name="connsiteY16" fmla="*/ 2512150 h 3117074"/>
                    <a:gd name="connsiteX17" fmla="*/ 513809 w 3932598"/>
                    <a:gd name="connsiteY17" fmla="*/ 1610794 h 3117074"/>
                    <a:gd name="connsiteX18" fmla="*/ 7378 w 3932598"/>
                    <a:gd name="connsiteY18" fmla="*/ 916676 h 3117074"/>
                    <a:gd name="connsiteX19" fmla="*/ 701496 w 3932598"/>
                    <a:gd name="connsiteY19" fmla="*/ 410244 h 3117074"/>
                    <a:gd name="connsiteX20" fmla="*/ 3359890 w 3932598"/>
                    <a:gd name="connsiteY20" fmla="*/ 473476 h 3117074"/>
                    <a:gd name="connsiteX21" fmla="*/ 3441051 w 3932598"/>
                    <a:gd name="connsiteY21" fmla="*/ 137907 h 3117074"/>
                    <a:gd name="connsiteX22" fmla="*/ 3636232 w 3932598"/>
                    <a:gd name="connsiteY22" fmla="*/ 2732 h 3117074"/>
                    <a:gd name="connsiteX23" fmla="*/ 3877547 w 3932598"/>
                    <a:gd name="connsiteY23" fmla="*/ 46564 h 3117074"/>
                    <a:gd name="connsiteX24" fmla="*/ 3929953 w 3932598"/>
                    <a:gd name="connsiteY24" fmla="*/ 67429 h 311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32598" h="3117074">
                      <a:moveTo>
                        <a:pt x="3263256" y="691575"/>
                      </a:moveTo>
                      <a:lnTo>
                        <a:pt x="861319" y="634239"/>
                      </a:lnTo>
                      <a:lnTo>
                        <a:pt x="852133" y="840618"/>
                      </a:lnTo>
                      <a:lnTo>
                        <a:pt x="3239116" y="917429"/>
                      </a:lnTo>
                      <a:cubicBezTo>
                        <a:pt x="3256431" y="828153"/>
                        <a:pt x="3245941" y="780851"/>
                        <a:pt x="3263256" y="691575"/>
                      </a:cubicBezTo>
                      <a:close/>
                      <a:moveTo>
                        <a:pt x="3929953" y="67429"/>
                      </a:moveTo>
                      <a:lnTo>
                        <a:pt x="3710213" y="1262030"/>
                      </a:lnTo>
                      <a:lnTo>
                        <a:pt x="3725226" y="1266315"/>
                      </a:lnTo>
                      <a:cubicBezTo>
                        <a:pt x="3745822" y="1274519"/>
                        <a:pt x="3765870" y="1284943"/>
                        <a:pt x="3785057" y="1297654"/>
                      </a:cubicBezTo>
                      <a:cubicBezTo>
                        <a:pt x="3938548" y="1399339"/>
                        <a:pt x="3978779" y="1608867"/>
                        <a:pt x="3874915" y="1765647"/>
                      </a:cubicBezTo>
                      <a:cubicBezTo>
                        <a:pt x="3810000" y="1863635"/>
                        <a:pt x="3704162" y="1917827"/>
                        <a:pt x="3596438" y="1919866"/>
                      </a:cubicBezTo>
                      <a:lnTo>
                        <a:pt x="3589311" y="1919303"/>
                      </a:lnTo>
                      <a:lnTo>
                        <a:pt x="3369166" y="3116110"/>
                      </a:lnTo>
                      <a:lnTo>
                        <a:pt x="3319812" y="3117074"/>
                      </a:lnTo>
                      <a:lnTo>
                        <a:pt x="3078498" y="3073241"/>
                      </a:lnTo>
                      <a:cubicBezTo>
                        <a:pt x="2987272" y="3056670"/>
                        <a:pt x="2952559" y="2986380"/>
                        <a:pt x="2943323" y="2878059"/>
                      </a:cubicBezTo>
                      <a:cubicBezTo>
                        <a:pt x="2934236" y="2779878"/>
                        <a:pt x="2937376" y="2643961"/>
                        <a:pt x="2936878" y="2512150"/>
                      </a:cubicBezTo>
                      <a:lnTo>
                        <a:pt x="513809" y="1610794"/>
                      </a:lnTo>
                      <a:cubicBezTo>
                        <a:pt x="182288" y="1558966"/>
                        <a:pt x="-44450" y="1248199"/>
                        <a:pt x="7378" y="916676"/>
                      </a:cubicBezTo>
                      <a:cubicBezTo>
                        <a:pt x="59207" y="585154"/>
                        <a:pt x="366260" y="395720"/>
                        <a:pt x="701496" y="410244"/>
                      </a:cubicBezTo>
                      <a:cubicBezTo>
                        <a:pt x="1615611" y="449849"/>
                        <a:pt x="2450674" y="517636"/>
                        <a:pt x="3359890" y="473476"/>
                      </a:cubicBezTo>
                      <a:lnTo>
                        <a:pt x="3441051" y="137907"/>
                      </a:lnTo>
                      <a:cubicBezTo>
                        <a:pt x="3457621" y="46682"/>
                        <a:pt x="3545008" y="-13839"/>
                        <a:pt x="3636232" y="2732"/>
                      </a:cubicBezTo>
                      <a:lnTo>
                        <a:pt x="3877547" y="46564"/>
                      </a:lnTo>
                      <a:lnTo>
                        <a:pt x="3929953" y="67429"/>
                      </a:lnTo>
                      <a:close/>
                    </a:path>
                  </a:pathLst>
                </a:cu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382" name="Freeform 381"/>
                <p:cNvSpPr/>
                <p:nvPr/>
              </p:nvSpPr>
              <p:spPr>
                <a:xfrm rot="19588578">
                  <a:off x="6443474" y="2652894"/>
                  <a:ext cx="439729" cy="398065"/>
                </a:xfrm>
                <a:custGeom>
                  <a:avLst/>
                  <a:gdLst/>
                  <a:ahLst/>
                  <a:cxnLst/>
                  <a:rect l="l" t="t" r="r" b="b"/>
                  <a:pathLst>
                    <a:path w="439729" h="398065">
                      <a:moveTo>
                        <a:pt x="208577" y="161833"/>
                      </a:moveTo>
                      <a:lnTo>
                        <a:pt x="208635" y="161872"/>
                      </a:lnTo>
                      <a:lnTo>
                        <a:pt x="198087" y="200910"/>
                      </a:lnTo>
                      <a:lnTo>
                        <a:pt x="176743" y="186769"/>
                      </a:lnTo>
                      <a:close/>
                      <a:moveTo>
                        <a:pt x="314695" y="211464"/>
                      </a:moveTo>
                      <a:cubicBezTo>
                        <a:pt x="313416" y="210617"/>
                        <a:pt x="312089" y="210282"/>
                        <a:pt x="310716" y="210460"/>
                      </a:cubicBezTo>
                      <a:cubicBezTo>
                        <a:pt x="309343" y="210638"/>
                        <a:pt x="308091" y="211580"/>
                        <a:pt x="306961" y="213286"/>
                      </a:cubicBezTo>
                      <a:lnTo>
                        <a:pt x="263500" y="278889"/>
                      </a:lnTo>
                      <a:cubicBezTo>
                        <a:pt x="262370" y="280595"/>
                        <a:pt x="261991" y="282115"/>
                        <a:pt x="262362" y="283449"/>
                      </a:cubicBezTo>
                      <a:cubicBezTo>
                        <a:pt x="262733" y="284783"/>
                        <a:pt x="263559" y="285874"/>
                        <a:pt x="264839" y="286721"/>
                      </a:cubicBezTo>
                      <a:lnTo>
                        <a:pt x="302642" y="311765"/>
                      </a:lnTo>
                      <a:cubicBezTo>
                        <a:pt x="302991" y="311997"/>
                        <a:pt x="303381" y="312102"/>
                        <a:pt x="303813" y="312081"/>
                      </a:cubicBezTo>
                      <a:cubicBezTo>
                        <a:pt x="304245" y="312061"/>
                        <a:pt x="304713" y="311882"/>
                        <a:pt x="305215" y="311545"/>
                      </a:cubicBezTo>
                      <a:cubicBezTo>
                        <a:pt x="305717" y="311208"/>
                        <a:pt x="306267" y="310694"/>
                        <a:pt x="306864" y="310002"/>
                      </a:cubicBezTo>
                      <a:cubicBezTo>
                        <a:pt x="307462" y="309310"/>
                        <a:pt x="308133" y="308402"/>
                        <a:pt x="308878" y="307278"/>
                      </a:cubicBezTo>
                      <a:cubicBezTo>
                        <a:pt x="309623" y="306153"/>
                        <a:pt x="310198" y="305181"/>
                        <a:pt x="310602" y="304361"/>
                      </a:cubicBezTo>
                      <a:cubicBezTo>
                        <a:pt x="311006" y="303541"/>
                        <a:pt x="311265" y="302833"/>
                        <a:pt x="311379" y="302240"/>
                      </a:cubicBezTo>
                      <a:cubicBezTo>
                        <a:pt x="311494" y="301646"/>
                        <a:pt x="311476" y="301146"/>
                        <a:pt x="311327" y="300740"/>
                      </a:cubicBezTo>
                      <a:cubicBezTo>
                        <a:pt x="311177" y="300334"/>
                        <a:pt x="310928" y="300016"/>
                        <a:pt x="310579" y="299785"/>
                      </a:cubicBezTo>
                      <a:lnTo>
                        <a:pt x="283477" y="281830"/>
                      </a:lnTo>
                      <a:lnTo>
                        <a:pt x="297540" y="260602"/>
                      </a:lnTo>
                      <a:lnTo>
                        <a:pt x="320280" y="275667"/>
                      </a:lnTo>
                      <a:cubicBezTo>
                        <a:pt x="320629" y="275898"/>
                        <a:pt x="321013" y="276013"/>
                        <a:pt x="321432" y="276012"/>
                      </a:cubicBezTo>
                      <a:cubicBezTo>
                        <a:pt x="321851" y="276011"/>
                        <a:pt x="322305" y="275852"/>
                        <a:pt x="322795" y="275534"/>
                      </a:cubicBezTo>
                      <a:cubicBezTo>
                        <a:pt x="323284" y="275217"/>
                        <a:pt x="323821" y="274722"/>
                        <a:pt x="324406" y="274049"/>
                      </a:cubicBezTo>
                      <a:cubicBezTo>
                        <a:pt x="324991" y="273377"/>
                        <a:pt x="325656" y="272478"/>
                        <a:pt x="326401" y="271354"/>
                      </a:cubicBezTo>
                      <a:cubicBezTo>
                        <a:pt x="327120" y="270268"/>
                        <a:pt x="327682" y="269315"/>
                        <a:pt x="328086" y="268495"/>
                      </a:cubicBezTo>
                      <a:cubicBezTo>
                        <a:pt x="328490" y="267675"/>
                        <a:pt x="328742" y="266977"/>
                        <a:pt x="328844" y="266403"/>
                      </a:cubicBezTo>
                      <a:cubicBezTo>
                        <a:pt x="328945" y="265829"/>
                        <a:pt x="328922" y="265339"/>
                        <a:pt x="328772" y="264933"/>
                      </a:cubicBezTo>
                      <a:cubicBezTo>
                        <a:pt x="328623" y="264527"/>
                        <a:pt x="328373" y="264208"/>
                        <a:pt x="328024" y="263977"/>
                      </a:cubicBezTo>
                      <a:lnTo>
                        <a:pt x="305284" y="248912"/>
                      </a:lnTo>
                      <a:lnTo>
                        <a:pt x="317459" y="230534"/>
                      </a:lnTo>
                      <a:lnTo>
                        <a:pt x="344328" y="248335"/>
                      </a:lnTo>
                      <a:cubicBezTo>
                        <a:pt x="344677" y="248566"/>
                        <a:pt x="345058" y="248665"/>
                        <a:pt x="345471" y="248631"/>
                      </a:cubicBezTo>
                      <a:cubicBezTo>
                        <a:pt x="345884" y="248598"/>
                        <a:pt x="346341" y="248413"/>
                        <a:pt x="346843" y="248076"/>
                      </a:cubicBezTo>
                      <a:cubicBezTo>
                        <a:pt x="347345" y="247739"/>
                        <a:pt x="347895" y="247225"/>
                        <a:pt x="348493" y="246533"/>
                      </a:cubicBezTo>
                      <a:cubicBezTo>
                        <a:pt x="349091" y="245841"/>
                        <a:pt x="349749" y="244952"/>
                        <a:pt x="350468" y="243866"/>
                      </a:cubicBezTo>
                      <a:cubicBezTo>
                        <a:pt x="351239" y="242703"/>
                        <a:pt x="351826" y="241712"/>
                        <a:pt x="352230" y="240891"/>
                      </a:cubicBezTo>
                      <a:cubicBezTo>
                        <a:pt x="352634" y="240071"/>
                        <a:pt x="352900" y="239354"/>
                        <a:pt x="353027" y="238741"/>
                      </a:cubicBezTo>
                      <a:cubicBezTo>
                        <a:pt x="353154" y="238128"/>
                        <a:pt x="353146" y="237635"/>
                        <a:pt x="353004" y="237261"/>
                      </a:cubicBezTo>
                      <a:cubicBezTo>
                        <a:pt x="352861" y="236888"/>
                        <a:pt x="352614" y="236585"/>
                        <a:pt x="352265" y="236354"/>
                      </a:cubicBezTo>
                      <a:close/>
                      <a:moveTo>
                        <a:pt x="270423" y="181633"/>
                      </a:moveTo>
                      <a:cubicBezTo>
                        <a:pt x="268950" y="180657"/>
                        <a:pt x="267681" y="179900"/>
                        <a:pt x="266615" y="179361"/>
                      </a:cubicBezTo>
                      <a:cubicBezTo>
                        <a:pt x="265549" y="178822"/>
                        <a:pt x="264661" y="178457"/>
                        <a:pt x="263951" y="178266"/>
                      </a:cubicBezTo>
                      <a:cubicBezTo>
                        <a:pt x="263241" y="178074"/>
                        <a:pt x="262657" y="178050"/>
                        <a:pt x="262200" y="178193"/>
                      </a:cubicBezTo>
                      <a:cubicBezTo>
                        <a:pt x="261742" y="178337"/>
                        <a:pt x="261385" y="178602"/>
                        <a:pt x="261128" y="178990"/>
                      </a:cubicBezTo>
                      <a:lnTo>
                        <a:pt x="215856" y="247326"/>
                      </a:lnTo>
                      <a:cubicBezTo>
                        <a:pt x="214726" y="249032"/>
                        <a:pt x="214347" y="250552"/>
                        <a:pt x="214719" y="251886"/>
                      </a:cubicBezTo>
                      <a:cubicBezTo>
                        <a:pt x="215090" y="253220"/>
                        <a:pt x="215916" y="254311"/>
                        <a:pt x="217195" y="255159"/>
                      </a:cubicBezTo>
                      <a:lnTo>
                        <a:pt x="251683" y="278006"/>
                      </a:lnTo>
                      <a:cubicBezTo>
                        <a:pt x="252071" y="278263"/>
                        <a:pt x="252487" y="278371"/>
                        <a:pt x="252932" y="278332"/>
                      </a:cubicBezTo>
                      <a:cubicBezTo>
                        <a:pt x="253377" y="278292"/>
                        <a:pt x="253870" y="278074"/>
                        <a:pt x="254410" y="277679"/>
                      </a:cubicBezTo>
                      <a:cubicBezTo>
                        <a:pt x="254951" y="277284"/>
                        <a:pt x="255533" y="276721"/>
                        <a:pt x="256157" y="275991"/>
                      </a:cubicBezTo>
                      <a:cubicBezTo>
                        <a:pt x="256780" y="275260"/>
                        <a:pt x="257477" y="274313"/>
                        <a:pt x="258247" y="273150"/>
                      </a:cubicBezTo>
                      <a:cubicBezTo>
                        <a:pt x="259018" y="271987"/>
                        <a:pt x="259618" y="270976"/>
                        <a:pt x="260048" y="270117"/>
                      </a:cubicBezTo>
                      <a:cubicBezTo>
                        <a:pt x="260478" y="269258"/>
                        <a:pt x="260756" y="268522"/>
                        <a:pt x="260883" y="267908"/>
                      </a:cubicBezTo>
                      <a:cubicBezTo>
                        <a:pt x="261010" y="267295"/>
                        <a:pt x="260999" y="266786"/>
                        <a:pt x="260850" y="266380"/>
                      </a:cubicBezTo>
                      <a:cubicBezTo>
                        <a:pt x="260700" y="265974"/>
                        <a:pt x="260432" y="265643"/>
                        <a:pt x="260044" y="265386"/>
                      </a:cubicBezTo>
                      <a:lnTo>
                        <a:pt x="236373" y="249705"/>
                      </a:lnTo>
                      <a:lnTo>
                        <a:pt x="276482" y="189162"/>
                      </a:lnTo>
                      <a:cubicBezTo>
                        <a:pt x="276739" y="188774"/>
                        <a:pt x="276844" y="188341"/>
                        <a:pt x="276797" y="187864"/>
                      </a:cubicBezTo>
                      <a:cubicBezTo>
                        <a:pt x="276751" y="187387"/>
                        <a:pt x="276501" y="186859"/>
                        <a:pt x="276048" y="186280"/>
                      </a:cubicBezTo>
                      <a:cubicBezTo>
                        <a:pt x="275595" y="185701"/>
                        <a:pt x="274922" y="185032"/>
                        <a:pt x="274030" y="184273"/>
                      </a:cubicBezTo>
                      <a:cubicBezTo>
                        <a:pt x="273138" y="183515"/>
                        <a:pt x="271935" y="182635"/>
                        <a:pt x="270423" y="181633"/>
                      </a:cubicBezTo>
                      <a:close/>
                      <a:moveTo>
                        <a:pt x="218557" y="147273"/>
                      </a:moveTo>
                      <a:cubicBezTo>
                        <a:pt x="216580" y="145963"/>
                        <a:pt x="214971" y="144939"/>
                        <a:pt x="213731" y="144201"/>
                      </a:cubicBezTo>
                      <a:cubicBezTo>
                        <a:pt x="212490" y="143463"/>
                        <a:pt x="211460" y="142976"/>
                        <a:pt x="210640" y="142739"/>
                      </a:cubicBezTo>
                      <a:cubicBezTo>
                        <a:pt x="209820" y="142503"/>
                        <a:pt x="209121" y="142486"/>
                        <a:pt x="208541" y="142687"/>
                      </a:cubicBezTo>
                      <a:cubicBezTo>
                        <a:pt x="207961" y="142889"/>
                        <a:pt x="207336" y="143242"/>
                        <a:pt x="206667" y="143747"/>
                      </a:cubicBezTo>
                      <a:lnTo>
                        <a:pt x="139231" y="195140"/>
                      </a:lnTo>
                      <a:cubicBezTo>
                        <a:pt x="137866" y="196189"/>
                        <a:pt x="136856" y="197082"/>
                        <a:pt x="136201" y="197819"/>
                      </a:cubicBezTo>
                      <a:cubicBezTo>
                        <a:pt x="135545" y="198556"/>
                        <a:pt x="135263" y="199276"/>
                        <a:pt x="135355" y="199979"/>
                      </a:cubicBezTo>
                      <a:cubicBezTo>
                        <a:pt x="135448" y="200682"/>
                        <a:pt x="135959" y="201425"/>
                        <a:pt x="136890" y="202209"/>
                      </a:cubicBezTo>
                      <a:cubicBezTo>
                        <a:pt x="137822" y="202994"/>
                        <a:pt x="139179" y="203976"/>
                        <a:pt x="140962" y="205158"/>
                      </a:cubicBezTo>
                      <a:cubicBezTo>
                        <a:pt x="142630" y="206262"/>
                        <a:pt x="144002" y="207116"/>
                        <a:pt x="145081" y="207719"/>
                      </a:cubicBezTo>
                      <a:cubicBezTo>
                        <a:pt x="146160" y="208322"/>
                        <a:pt x="147051" y="208704"/>
                        <a:pt x="147755" y="208863"/>
                      </a:cubicBezTo>
                      <a:cubicBezTo>
                        <a:pt x="148458" y="209022"/>
                        <a:pt x="149058" y="209001"/>
                        <a:pt x="149554" y="208800"/>
                      </a:cubicBezTo>
                      <a:cubicBezTo>
                        <a:pt x="150050" y="208598"/>
                        <a:pt x="150556" y="208277"/>
                        <a:pt x="151070" y="207838"/>
                      </a:cubicBezTo>
                      <a:lnTo>
                        <a:pt x="165587" y="196283"/>
                      </a:lnTo>
                      <a:lnTo>
                        <a:pt x="193852" y="215008"/>
                      </a:lnTo>
                      <a:lnTo>
                        <a:pt x="188894" y="233481"/>
                      </a:lnTo>
                      <a:cubicBezTo>
                        <a:pt x="188716" y="234088"/>
                        <a:pt x="188640" y="234623"/>
                        <a:pt x="188667" y="235088"/>
                      </a:cubicBezTo>
                      <a:cubicBezTo>
                        <a:pt x="188694" y="235552"/>
                        <a:pt x="188941" y="236064"/>
                        <a:pt x="189407" y="236624"/>
                      </a:cubicBezTo>
                      <a:cubicBezTo>
                        <a:pt x="189872" y="237183"/>
                        <a:pt x="190639" y="237858"/>
                        <a:pt x="191705" y="238649"/>
                      </a:cubicBezTo>
                      <a:cubicBezTo>
                        <a:pt x="192772" y="239439"/>
                        <a:pt x="194294" y="240489"/>
                        <a:pt x="196271" y="241799"/>
                      </a:cubicBezTo>
                      <a:cubicBezTo>
                        <a:pt x="198171" y="243058"/>
                        <a:pt x="199696" y="243998"/>
                        <a:pt x="200845" y="244620"/>
                      </a:cubicBezTo>
                      <a:cubicBezTo>
                        <a:pt x="201995" y="245243"/>
                        <a:pt x="202919" y="245491"/>
                        <a:pt x="203615" y="245367"/>
                      </a:cubicBezTo>
                      <a:cubicBezTo>
                        <a:pt x="204311" y="245242"/>
                        <a:pt x="204870" y="244734"/>
                        <a:pt x="205294" y="243843"/>
                      </a:cubicBezTo>
                      <a:cubicBezTo>
                        <a:pt x="205717" y="242952"/>
                        <a:pt x="206158" y="241654"/>
                        <a:pt x="206617" y="239950"/>
                      </a:cubicBezTo>
                      <a:lnTo>
                        <a:pt x="227547" y="157831"/>
                      </a:lnTo>
                      <a:cubicBezTo>
                        <a:pt x="227802" y="156940"/>
                        <a:pt x="227906" y="156172"/>
                        <a:pt x="227859" y="155527"/>
                      </a:cubicBezTo>
                      <a:cubicBezTo>
                        <a:pt x="227812" y="154882"/>
                        <a:pt x="227481" y="154203"/>
                        <a:pt x="226867" y="153489"/>
                      </a:cubicBezTo>
                      <a:cubicBezTo>
                        <a:pt x="226252" y="152775"/>
                        <a:pt x="225285" y="151939"/>
                        <a:pt x="223967" y="150982"/>
                      </a:cubicBezTo>
                      <a:cubicBezTo>
                        <a:pt x="222648" y="150025"/>
                        <a:pt x="220845" y="148788"/>
                        <a:pt x="218557" y="147273"/>
                      </a:cubicBezTo>
                      <a:close/>
                      <a:moveTo>
                        <a:pt x="158336" y="105955"/>
                      </a:moveTo>
                      <a:cubicBezTo>
                        <a:pt x="154885" y="103669"/>
                        <a:pt x="151323" y="101951"/>
                        <a:pt x="147650" y="100800"/>
                      </a:cubicBezTo>
                      <a:cubicBezTo>
                        <a:pt x="143977" y="99650"/>
                        <a:pt x="140409" y="99225"/>
                        <a:pt x="136946" y="99525"/>
                      </a:cubicBezTo>
                      <a:cubicBezTo>
                        <a:pt x="133484" y="99826"/>
                        <a:pt x="130178" y="100900"/>
                        <a:pt x="127030" y="102746"/>
                      </a:cubicBezTo>
                      <a:cubicBezTo>
                        <a:pt x="123881" y="104594"/>
                        <a:pt x="121113" y="107321"/>
                        <a:pt x="118724" y="110926"/>
                      </a:cubicBezTo>
                      <a:cubicBezTo>
                        <a:pt x="116643" y="114067"/>
                        <a:pt x="115323" y="117070"/>
                        <a:pt x="114764" y="119935"/>
                      </a:cubicBezTo>
                      <a:cubicBezTo>
                        <a:pt x="114205" y="122800"/>
                        <a:pt x="114126" y="125551"/>
                        <a:pt x="114527" y="128188"/>
                      </a:cubicBezTo>
                      <a:cubicBezTo>
                        <a:pt x="114928" y="130825"/>
                        <a:pt x="115686" y="133364"/>
                        <a:pt x="116803" y="135805"/>
                      </a:cubicBezTo>
                      <a:cubicBezTo>
                        <a:pt x="117919" y="138246"/>
                        <a:pt x="119178" y="140600"/>
                        <a:pt x="120577" y="142866"/>
                      </a:cubicBezTo>
                      <a:cubicBezTo>
                        <a:pt x="121977" y="145132"/>
                        <a:pt x="123351" y="147311"/>
                        <a:pt x="124698" y="149404"/>
                      </a:cubicBezTo>
                      <a:cubicBezTo>
                        <a:pt x="126046" y="151496"/>
                        <a:pt x="127151" y="153511"/>
                        <a:pt x="128015" y="155450"/>
                      </a:cubicBezTo>
                      <a:cubicBezTo>
                        <a:pt x="128878" y="157389"/>
                        <a:pt x="129370" y="159277"/>
                        <a:pt x="129492" y="161115"/>
                      </a:cubicBezTo>
                      <a:cubicBezTo>
                        <a:pt x="129613" y="162953"/>
                        <a:pt x="129109" y="164725"/>
                        <a:pt x="127979" y="166431"/>
                      </a:cubicBezTo>
                      <a:cubicBezTo>
                        <a:pt x="127003" y="167904"/>
                        <a:pt x="125845" y="169062"/>
                        <a:pt x="124506" y="169904"/>
                      </a:cubicBezTo>
                      <a:cubicBezTo>
                        <a:pt x="123167" y="170747"/>
                        <a:pt x="121714" y="171235"/>
                        <a:pt x="120147" y="171368"/>
                      </a:cubicBezTo>
                      <a:cubicBezTo>
                        <a:pt x="118580" y="171502"/>
                        <a:pt x="116913" y="171303"/>
                        <a:pt x="115144" y="170773"/>
                      </a:cubicBezTo>
                      <a:cubicBezTo>
                        <a:pt x="113375" y="170243"/>
                        <a:pt x="111560" y="169361"/>
                        <a:pt x="109699" y="168128"/>
                      </a:cubicBezTo>
                      <a:cubicBezTo>
                        <a:pt x="106869" y="166253"/>
                        <a:pt x="104590" y="164283"/>
                        <a:pt x="102861" y="162218"/>
                      </a:cubicBezTo>
                      <a:cubicBezTo>
                        <a:pt x="101134" y="160153"/>
                        <a:pt x="99751" y="158218"/>
                        <a:pt x="98713" y="156415"/>
                      </a:cubicBezTo>
                      <a:cubicBezTo>
                        <a:pt x="97677" y="154613"/>
                        <a:pt x="96875" y="153064"/>
                        <a:pt x="96310" y="151769"/>
                      </a:cubicBezTo>
                      <a:cubicBezTo>
                        <a:pt x="95745" y="150474"/>
                        <a:pt x="95192" y="149647"/>
                        <a:pt x="94649" y="149288"/>
                      </a:cubicBezTo>
                      <a:cubicBezTo>
                        <a:pt x="94261" y="149031"/>
                        <a:pt x="93851" y="148913"/>
                        <a:pt x="93419" y="148933"/>
                      </a:cubicBezTo>
                      <a:cubicBezTo>
                        <a:pt x="92987" y="148954"/>
                        <a:pt x="92517" y="149158"/>
                        <a:pt x="92009" y="149547"/>
                      </a:cubicBezTo>
                      <a:cubicBezTo>
                        <a:pt x="91500" y="149935"/>
                        <a:pt x="90937" y="150511"/>
                        <a:pt x="90321" y="151274"/>
                      </a:cubicBezTo>
                      <a:cubicBezTo>
                        <a:pt x="89704" y="152037"/>
                        <a:pt x="88997" y="153019"/>
                        <a:pt x="88201" y="154221"/>
                      </a:cubicBezTo>
                      <a:cubicBezTo>
                        <a:pt x="87019" y="156005"/>
                        <a:pt x="86220" y="157442"/>
                        <a:pt x="85805" y="158533"/>
                      </a:cubicBezTo>
                      <a:cubicBezTo>
                        <a:pt x="85388" y="159624"/>
                        <a:pt x="85266" y="160589"/>
                        <a:pt x="85436" y="161427"/>
                      </a:cubicBezTo>
                      <a:cubicBezTo>
                        <a:pt x="85606" y="162265"/>
                        <a:pt x="86044" y="163392"/>
                        <a:pt x="86752" y="164809"/>
                      </a:cubicBezTo>
                      <a:cubicBezTo>
                        <a:pt x="87459" y="166226"/>
                        <a:pt x="88466" y="167800"/>
                        <a:pt x="89774" y="169531"/>
                      </a:cubicBezTo>
                      <a:cubicBezTo>
                        <a:pt x="91082" y="171262"/>
                        <a:pt x="92709" y="173079"/>
                        <a:pt x="94656" y="174983"/>
                      </a:cubicBezTo>
                      <a:cubicBezTo>
                        <a:pt x="96603" y="176886"/>
                        <a:pt x="98875" y="178699"/>
                        <a:pt x="101473" y="180420"/>
                      </a:cubicBezTo>
                      <a:cubicBezTo>
                        <a:pt x="105312" y="182963"/>
                        <a:pt x="109251" y="184847"/>
                        <a:pt x="113292" y="186074"/>
                      </a:cubicBezTo>
                      <a:cubicBezTo>
                        <a:pt x="117333" y="187300"/>
                        <a:pt x="121275" y="187750"/>
                        <a:pt x="125118" y="187423"/>
                      </a:cubicBezTo>
                      <a:cubicBezTo>
                        <a:pt x="128961" y="187096"/>
                        <a:pt x="132608" y="185927"/>
                        <a:pt x="136060" y="183918"/>
                      </a:cubicBezTo>
                      <a:cubicBezTo>
                        <a:pt x="139511" y="181909"/>
                        <a:pt x="142546" y="178927"/>
                        <a:pt x="145166" y="174972"/>
                      </a:cubicBezTo>
                      <a:cubicBezTo>
                        <a:pt x="147170" y="171948"/>
                        <a:pt x="148445" y="169013"/>
                        <a:pt x="148991" y="166167"/>
                      </a:cubicBezTo>
                      <a:cubicBezTo>
                        <a:pt x="149537" y="163321"/>
                        <a:pt x="149601" y="160573"/>
                        <a:pt x="149180" y="157923"/>
                      </a:cubicBezTo>
                      <a:cubicBezTo>
                        <a:pt x="148759" y="155274"/>
                        <a:pt x="147972" y="152716"/>
                        <a:pt x="146816" y="150249"/>
                      </a:cubicBezTo>
                      <a:cubicBezTo>
                        <a:pt x="145661" y="147782"/>
                        <a:pt x="144384" y="145415"/>
                        <a:pt x="142984" y="143149"/>
                      </a:cubicBezTo>
                      <a:cubicBezTo>
                        <a:pt x="141584" y="140883"/>
                        <a:pt x="140191" y="138691"/>
                        <a:pt x="138805" y="136573"/>
                      </a:cubicBezTo>
                      <a:cubicBezTo>
                        <a:pt x="137419" y="134455"/>
                        <a:pt x="136275" y="132414"/>
                        <a:pt x="135372" y="130449"/>
                      </a:cubicBezTo>
                      <a:cubicBezTo>
                        <a:pt x="134470" y="128485"/>
                        <a:pt x="133968" y="126590"/>
                        <a:pt x="133866" y="124765"/>
                      </a:cubicBezTo>
                      <a:cubicBezTo>
                        <a:pt x="133764" y="122940"/>
                        <a:pt x="134265" y="121194"/>
                        <a:pt x="135369" y="119527"/>
                      </a:cubicBezTo>
                      <a:cubicBezTo>
                        <a:pt x="136114" y="118402"/>
                        <a:pt x="137024" y="117471"/>
                        <a:pt x="138099" y="116733"/>
                      </a:cubicBezTo>
                      <a:cubicBezTo>
                        <a:pt x="139174" y="115994"/>
                        <a:pt x="140366" y="115543"/>
                        <a:pt x="141675" y="115378"/>
                      </a:cubicBezTo>
                      <a:cubicBezTo>
                        <a:pt x="142984" y="115212"/>
                        <a:pt x="144393" y="115337"/>
                        <a:pt x="145904" y="115752"/>
                      </a:cubicBezTo>
                      <a:cubicBezTo>
                        <a:pt x="147414" y="116167"/>
                        <a:pt x="149003" y="116927"/>
                        <a:pt x="150670" y="118031"/>
                      </a:cubicBezTo>
                      <a:cubicBezTo>
                        <a:pt x="152803" y="119444"/>
                        <a:pt x="154587" y="121003"/>
                        <a:pt x="156024" y="122708"/>
                      </a:cubicBezTo>
                      <a:cubicBezTo>
                        <a:pt x="157461" y="124413"/>
                        <a:pt x="158646" y="126035"/>
                        <a:pt x="159579" y="127573"/>
                      </a:cubicBezTo>
                      <a:cubicBezTo>
                        <a:pt x="160512" y="129112"/>
                        <a:pt x="161264" y="130461"/>
                        <a:pt x="161835" y="131620"/>
                      </a:cubicBezTo>
                      <a:cubicBezTo>
                        <a:pt x="162406" y="132780"/>
                        <a:pt x="162905" y="133501"/>
                        <a:pt x="163331" y="133783"/>
                      </a:cubicBezTo>
                      <a:cubicBezTo>
                        <a:pt x="163758" y="134066"/>
                        <a:pt x="164174" y="134174"/>
                        <a:pt x="164580" y="134109"/>
                      </a:cubicBezTo>
                      <a:cubicBezTo>
                        <a:pt x="164987" y="134043"/>
                        <a:pt x="165424" y="133803"/>
                        <a:pt x="165894" y="133389"/>
                      </a:cubicBezTo>
                      <a:cubicBezTo>
                        <a:pt x="166364" y="132975"/>
                        <a:pt x="166884" y="132399"/>
                        <a:pt x="167456" y="131662"/>
                      </a:cubicBezTo>
                      <a:cubicBezTo>
                        <a:pt x="168028" y="130925"/>
                        <a:pt x="168686" y="129994"/>
                        <a:pt x="169431" y="128870"/>
                      </a:cubicBezTo>
                      <a:cubicBezTo>
                        <a:pt x="170099" y="127862"/>
                        <a:pt x="170638" y="127006"/>
                        <a:pt x="171049" y="126302"/>
                      </a:cubicBezTo>
                      <a:cubicBezTo>
                        <a:pt x="171460" y="125598"/>
                        <a:pt x="171764" y="124990"/>
                        <a:pt x="171963" y="124480"/>
                      </a:cubicBezTo>
                      <a:cubicBezTo>
                        <a:pt x="172161" y="123970"/>
                        <a:pt x="172283" y="123535"/>
                        <a:pt x="172327" y="123173"/>
                      </a:cubicBezTo>
                      <a:cubicBezTo>
                        <a:pt x="172371" y="122812"/>
                        <a:pt x="172327" y="122309"/>
                        <a:pt x="172197" y="121665"/>
                      </a:cubicBezTo>
                      <a:cubicBezTo>
                        <a:pt x="172066" y="121020"/>
                        <a:pt x="171592" y="120009"/>
                        <a:pt x="170775" y="118631"/>
                      </a:cubicBezTo>
                      <a:cubicBezTo>
                        <a:pt x="169959" y="117253"/>
                        <a:pt x="168929" y="115818"/>
                        <a:pt x="167686" y="114325"/>
                      </a:cubicBezTo>
                      <a:cubicBezTo>
                        <a:pt x="166444" y="112832"/>
                        <a:pt x="165020" y="111359"/>
                        <a:pt x="163417" y="109907"/>
                      </a:cubicBezTo>
                      <a:cubicBezTo>
                        <a:pt x="161813" y="108454"/>
                        <a:pt x="160119" y="107136"/>
                        <a:pt x="158336" y="105955"/>
                      </a:cubicBezTo>
                      <a:close/>
                      <a:moveTo>
                        <a:pt x="341279" y="36593"/>
                      </a:moveTo>
                      <a:cubicBezTo>
                        <a:pt x="442498" y="103648"/>
                        <a:pt x="470192" y="240061"/>
                        <a:pt x="403137" y="341280"/>
                      </a:cubicBezTo>
                      <a:cubicBezTo>
                        <a:pt x="394755" y="353932"/>
                        <a:pt x="385290" y="365436"/>
                        <a:pt x="374945" y="375749"/>
                      </a:cubicBezTo>
                      <a:lnTo>
                        <a:pt x="367420" y="382537"/>
                      </a:lnTo>
                      <a:lnTo>
                        <a:pt x="348634" y="383170"/>
                      </a:lnTo>
                      <a:cubicBezTo>
                        <a:pt x="284124" y="385584"/>
                        <a:pt x="219614" y="387998"/>
                        <a:pt x="160037" y="378684"/>
                      </a:cubicBezTo>
                      <a:cubicBezTo>
                        <a:pt x="136518" y="375007"/>
                        <a:pt x="113734" y="381212"/>
                        <a:pt x="95911" y="394215"/>
                      </a:cubicBezTo>
                      <a:lnTo>
                        <a:pt x="91574" y="398065"/>
                      </a:lnTo>
                      <a:lnTo>
                        <a:pt x="80339" y="389778"/>
                      </a:lnTo>
                      <a:cubicBezTo>
                        <a:pt x="-5859" y="319168"/>
                        <a:pt x="-26272" y="193343"/>
                        <a:pt x="36593" y="98451"/>
                      </a:cubicBezTo>
                      <a:cubicBezTo>
                        <a:pt x="103648" y="-2768"/>
                        <a:pt x="240061" y="-30462"/>
                        <a:pt x="341279" y="36593"/>
                      </a:cubicBezTo>
                      <a:close/>
                    </a:path>
                  </a:pathLst>
                </a:custGeom>
                <a:grpFill/>
                <a:ln w="12700" cap="flat" cmpd="sng" algn="ctr">
                  <a:noFill/>
                  <a:prstDash val="solid"/>
                  <a:miter lim="800000"/>
                </a:ln>
                <a:effectLst/>
              </p:spPr>
              <p:txBody>
                <a:bodyPr wrap="square" rtlCol="0" anchor="ctr">
                  <a:noAutofit/>
                </a:bodyPr>
                <a:lstStyle/>
                <a:p>
                  <a:pPr algn="ctr">
                    <a:defRPr/>
                  </a:pPr>
                  <a:endParaRPr lang="en-US" kern="0">
                    <a:solidFill>
                      <a:prstClr val="white"/>
                    </a:solidFill>
                  </a:endParaRPr>
                </a:p>
              </p:txBody>
            </p:sp>
            <p:sp>
              <p:nvSpPr>
                <p:cNvPr id="383" name="Freeform 382"/>
                <p:cNvSpPr/>
                <p:nvPr/>
              </p:nvSpPr>
              <p:spPr>
                <a:xfrm rot="20843499">
                  <a:off x="6831744" y="3177745"/>
                  <a:ext cx="217051" cy="82241"/>
                </a:xfrm>
                <a:custGeom>
                  <a:avLst/>
                  <a:gdLst>
                    <a:gd name="connsiteX0" fmla="*/ 1529738 w 1529738"/>
                    <a:gd name="connsiteY0" fmla="*/ 0 h 579616"/>
                    <a:gd name="connsiteX1" fmla="*/ 1525769 w 1529738"/>
                    <a:gd name="connsiteY1" fmla="*/ 405501 h 579616"/>
                    <a:gd name="connsiteX2" fmla="*/ 1348222 w 1529738"/>
                    <a:gd name="connsiteY2" fmla="*/ 579608 h 579616"/>
                    <a:gd name="connsiteX3" fmla="*/ 174116 w 1529738"/>
                    <a:gd name="connsiteY3" fmla="*/ 568122 h 579616"/>
                    <a:gd name="connsiteX4" fmla="*/ 9 w 1529738"/>
                    <a:gd name="connsiteY4" fmla="*/ 390574 h 579616"/>
                    <a:gd name="connsiteX5" fmla="*/ 3830 w 1529738"/>
                    <a:gd name="connsiteY5" fmla="*/ 1 h 579616"/>
                    <a:gd name="connsiteX6" fmla="*/ 226951 w 1529738"/>
                    <a:gd name="connsiteY6" fmla="*/ 0 h 579616"/>
                    <a:gd name="connsiteX7" fmla="*/ 211099 w 1529738"/>
                    <a:gd name="connsiteY7" fmla="*/ 340157 h 579616"/>
                    <a:gd name="connsiteX8" fmla="*/ 1245250 w 1529738"/>
                    <a:gd name="connsiteY8" fmla="*/ 317581 h 579616"/>
                    <a:gd name="connsiteX9" fmla="*/ 1288569 w 1529738"/>
                    <a:gd name="connsiteY9" fmla="*/ 0 h 579616"/>
                    <a:gd name="connsiteX10" fmla="*/ 1529738 w 1529738"/>
                    <a:gd name="connsiteY10" fmla="*/ 0 h 579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9738" h="579616">
                      <a:moveTo>
                        <a:pt x="1529738" y="0"/>
                      </a:moveTo>
                      <a:lnTo>
                        <a:pt x="1525769" y="405501"/>
                      </a:lnTo>
                      <a:cubicBezTo>
                        <a:pt x="1524819" y="502608"/>
                        <a:pt x="1445329" y="580558"/>
                        <a:pt x="1348222" y="579608"/>
                      </a:cubicBezTo>
                      <a:lnTo>
                        <a:pt x="174116" y="568122"/>
                      </a:lnTo>
                      <a:cubicBezTo>
                        <a:pt x="77009" y="567172"/>
                        <a:pt x="-941" y="487682"/>
                        <a:pt x="9" y="390574"/>
                      </a:cubicBezTo>
                      <a:lnTo>
                        <a:pt x="3830" y="1"/>
                      </a:lnTo>
                      <a:lnTo>
                        <a:pt x="226951" y="0"/>
                      </a:lnTo>
                      <a:lnTo>
                        <a:pt x="211099" y="340157"/>
                      </a:lnTo>
                      <a:lnTo>
                        <a:pt x="1245250" y="317581"/>
                      </a:lnTo>
                      <a:lnTo>
                        <a:pt x="1288569" y="0"/>
                      </a:lnTo>
                      <a:lnTo>
                        <a:pt x="1529738" y="0"/>
                      </a:lnTo>
                      <a:close/>
                    </a:path>
                  </a:pathLst>
                </a:cu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218" name="Group 217"/>
              <p:cNvGrpSpPr/>
              <p:nvPr/>
            </p:nvGrpSpPr>
            <p:grpSpPr>
              <a:xfrm>
                <a:off x="3583320" y="5340868"/>
                <a:ext cx="636098" cy="498452"/>
                <a:chOff x="5355703" y="5434094"/>
                <a:chExt cx="880442" cy="689925"/>
              </a:xfrm>
              <a:solidFill>
                <a:srgbClr val="607D8B"/>
              </a:solidFill>
            </p:grpSpPr>
            <p:sp>
              <p:nvSpPr>
                <p:cNvPr id="352" name="Freeform 351"/>
                <p:cNvSpPr/>
                <p:nvPr/>
              </p:nvSpPr>
              <p:spPr>
                <a:xfrm rot="15232811">
                  <a:off x="5599744" y="5663099"/>
                  <a:ext cx="531696" cy="128336"/>
                </a:xfrm>
                <a:custGeom>
                  <a:avLst/>
                  <a:gdLst>
                    <a:gd name="connsiteX0" fmla="*/ 107583 w 668513"/>
                    <a:gd name="connsiteY0" fmla="*/ 0 h 82369"/>
                    <a:gd name="connsiteX1" fmla="*/ 560930 w 668513"/>
                    <a:gd name="connsiteY1" fmla="*/ 0 h 82369"/>
                    <a:gd name="connsiteX2" fmla="*/ 665935 w 668513"/>
                    <a:gd name="connsiteY2" fmla="*/ 69602 h 82369"/>
                    <a:gd name="connsiteX3" fmla="*/ 668513 w 668513"/>
                    <a:gd name="connsiteY3" fmla="*/ 82369 h 82369"/>
                    <a:gd name="connsiteX4" fmla="*/ 0 w 668513"/>
                    <a:gd name="connsiteY4" fmla="*/ 82369 h 82369"/>
                    <a:gd name="connsiteX5" fmla="*/ 2578 w 668513"/>
                    <a:gd name="connsiteY5" fmla="*/ 69602 h 82369"/>
                    <a:gd name="connsiteX6" fmla="*/ 107583 w 668513"/>
                    <a:gd name="connsiteY6" fmla="*/ 0 h 8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8513" h="82369">
                      <a:moveTo>
                        <a:pt x="107583" y="0"/>
                      </a:moveTo>
                      <a:lnTo>
                        <a:pt x="560930" y="0"/>
                      </a:lnTo>
                      <a:cubicBezTo>
                        <a:pt x="608134" y="0"/>
                        <a:pt x="648635" y="28700"/>
                        <a:pt x="665935" y="69602"/>
                      </a:cubicBezTo>
                      <a:lnTo>
                        <a:pt x="668513" y="82369"/>
                      </a:lnTo>
                      <a:lnTo>
                        <a:pt x="0" y="82369"/>
                      </a:lnTo>
                      <a:lnTo>
                        <a:pt x="2578" y="69602"/>
                      </a:lnTo>
                      <a:cubicBezTo>
                        <a:pt x="19878" y="28700"/>
                        <a:pt x="60379" y="0"/>
                        <a:pt x="10758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3" name="Trapezoid 352"/>
                <p:cNvSpPr/>
                <p:nvPr/>
              </p:nvSpPr>
              <p:spPr>
                <a:xfrm rot="15240588">
                  <a:off x="5463613" y="5545268"/>
                  <a:ext cx="473638" cy="467694"/>
                </a:xfrm>
                <a:prstGeom prst="trapezoid">
                  <a:avLst>
                    <a:gd name="adj" fmla="val 28203"/>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4" name="Rounded Rectangle 353"/>
                <p:cNvSpPr/>
                <p:nvPr/>
              </p:nvSpPr>
              <p:spPr>
                <a:xfrm rot="21313269">
                  <a:off x="5509807" y="5860437"/>
                  <a:ext cx="158517" cy="263582"/>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5" name="Freeform 354"/>
                <p:cNvSpPr/>
                <p:nvPr/>
              </p:nvSpPr>
              <p:spPr>
                <a:xfrm rot="20621845">
                  <a:off x="5355703" y="5763880"/>
                  <a:ext cx="90391" cy="249056"/>
                </a:xfrm>
                <a:custGeom>
                  <a:avLst/>
                  <a:gdLst>
                    <a:gd name="connsiteX0" fmla="*/ 141208 w 141208"/>
                    <a:gd name="connsiteY0" fmla="*/ 0 h 389072"/>
                    <a:gd name="connsiteX1" fmla="*/ 141208 w 141208"/>
                    <a:gd name="connsiteY1" fmla="*/ 389072 h 389072"/>
                    <a:gd name="connsiteX2" fmla="*/ 131282 w 141208"/>
                    <a:gd name="connsiteY2" fmla="*/ 387100 h 389072"/>
                    <a:gd name="connsiteX3" fmla="*/ 840 w 141208"/>
                    <a:gd name="connsiteY3" fmla="*/ 177713 h 389072"/>
                    <a:gd name="connsiteX4" fmla="*/ 129867 w 141208"/>
                    <a:gd name="connsiteY4" fmla="*/ 2750 h 389072"/>
                    <a:gd name="connsiteX5" fmla="*/ 141208 w 141208"/>
                    <a:gd name="connsiteY5" fmla="*/ 0 h 389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208" h="389072">
                      <a:moveTo>
                        <a:pt x="141208" y="0"/>
                      </a:moveTo>
                      <a:lnTo>
                        <a:pt x="141208" y="389072"/>
                      </a:lnTo>
                      <a:lnTo>
                        <a:pt x="131282" y="387100"/>
                      </a:lnTo>
                      <a:cubicBezTo>
                        <a:pt x="48683" y="361046"/>
                        <a:pt x="-7621" y="274644"/>
                        <a:pt x="840" y="177713"/>
                      </a:cubicBezTo>
                      <a:cubicBezTo>
                        <a:pt x="8092" y="94630"/>
                        <a:pt x="60865" y="27408"/>
                        <a:pt x="129867" y="2750"/>
                      </a:cubicBezTo>
                      <a:lnTo>
                        <a:pt x="141208" y="0"/>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6" name="Freeform 355"/>
                <p:cNvSpPr/>
                <p:nvPr/>
              </p:nvSpPr>
              <p:spPr>
                <a:xfrm rot="21398929">
                  <a:off x="5898450" y="5434094"/>
                  <a:ext cx="337695" cy="567865"/>
                </a:xfrm>
                <a:custGeom>
                  <a:avLst/>
                  <a:gdLst>
                    <a:gd name="connsiteX0" fmla="*/ 84153 w 527543"/>
                    <a:gd name="connsiteY0" fmla="*/ 0 h 887111"/>
                    <a:gd name="connsiteX1" fmla="*/ 527543 w 527543"/>
                    <a:gd name="connsiteY1" fmla="*/ 453659 h 887111"/>
                    <a:gd name="connsiteX2" fmla="*/ 256740 w 527543"/>
                    <a:gd name="connsiteY2" fmla="*/ 871667 h 887111"/>
                    <a:gd name="connsiteX3" fmla="*/ 208115 w 527543"/>
                    <a:gd name="connsiteY3" fmla="*/ 887111 h 887111"/>
                    <a:gd name="connsiteX4" fmla="*/ 186640 w 527543"/>
                    <a:gd name="connsiteY4" fmla="*/ 796468 h 887111"/>
                    <a:gd name="connsiteX5" fmla="*/ 220414 w 527543"/>
                    <a:gd name="connsiteY5" fmla="*/ 785676 h 887111"/>
                    <a:gd name="connsiteX6" fmla="*/ 434217 w 527543"/>
                    <a:gd name="connsiteY6" fmla="*/ 453659 h 887111"/>
                    <a:gd name="connsiteX7" fmla="*/ 84153 w 527543"/>
                    <a:gd name="connsiteY7" fmla="*/ 93325 h 887111"/>
                    <a:gd name="connsiteX8" fmla="*/ 21592 w 527543"/>
                    <a:gd name="connsiteY8" fmla="*/ 99817 h 887111"/>
                    <a:gd name="connsiteX9" fmla="*/ 0 w 527543"/>
                    <a:gd name="connsiteY9" fmla="*/ 8679 h 887111"/>
                    <a:gd name="connsiteX10" fmla="*/ 84153 w 527543"/>
                    <a:gd name="connsiteY10" fmla="*/ 0 h 8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7543" h="887111">
                      <a:moveTo>
                        <a:pt x="84153" y="0"/>
                      </a:moveTo>
                      <a:cubicBezTo>
                        <a:pt x="329030" y="0"/>
                        <a:pt x="527542" y="203110"/>
                        <a:pt x="527543" y="453659"/>
                      </a:cubicBezTo>
                      <a:cubicBezTo>
                        <a:pt x="527542" y="641571"/>
                        <a:pt x="415879" y="802798"/>
                        <a:pt x="256740" y="871667"/>
                      </a:cubicBezTo>
                      <a:lnTo>
                        <a:pt x="208115" y="887111"/>
                      </a:lnTo>
                      <a:lnTo>
                        <a:pt x="186640" y="796468"/>
                      </a:lnTo>
                      <a:lnTo>
                        <a:pt x="220414" y="785676"/>
                      </a:lnTo>
                      <a:cubicBezTo>
                        <a:pt x="346057" y="730974"/>
                        <a:pt x="434217" y="602914"/>
                        <a:pt x="434217" y="453659"/>
                      </a:cubicBezTo>
                      <a:cubicBezTo>
                        <a:pt x="434217" y="254652"/>
                        <a:pt x="277488" y="93325"/>
                        <a:pt x="84153" y="93325"/>
                      </a:cubicBezTo>
                      <a:lnTo>
                        <a:pt x="21592" y="99817"/>
                      </a:lnTo>
                      <a:lnTo>
                        <a:pt x="0" y="8679"/>
                      </a:lnTo>
                      <a:lnTo>
                        <a:pt x="8415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sp>
              <p:nvSpPr>
                <p:cNvPr id="357" name="Freeform 356"/>
                <p:cNvSpPr/>
                <p:nvPr/>
              </p:nvSpPr>
              <p:spPr>
                <a:xfrm rot="21398929">
                  <a:off x="5930693" y="5550530"/>
                  <a:ext cx="193220" cy="324916"/>
                </a:xfrm>
                <a:custGeom>
                  <a:avLst/>
                  <a:gdLst>
                    <a:gd name="connsiteX0" fmla="*/ 84153 w 527543"/>
                    <a:gd name="connsiteY0" fmla="*/ 0 h 887111"/>
                    <a:gd name="connsiteX1" fmla="*/ 527543 w 527543"/>
                    <a:gd name="connsiteY1" fmla="*/ 453659 h 887111"/>
                    <a:gd name="connsiteX2" fmla="*/ 256740 w 527543"/>
                    <a:gd name="connsiteY2" fmla="*/ 871667 h 887111"/>
                    <a:gd name="connsiteX3" fmla="*/ 208115 w 527543"/>
                    <a:gd name="connsiteY3" fmla="*/ 887111 h 887111"/>
                    <a:gd name="connsiteX4" fmla="*/ 186640 w 527543"/>
                    <a:gd name="connsiteY4" fmla="*/ 796468 h 887111"/>
                    <a:gd name="connsiteX5" fmla="*/ 220414 w 527543"/>
                    <a:gd name="connsiteY5" fmla="*/ 785676 h 887111"/>
                    <a:gd name="connsiteX6" fmla="*/ 434217 w 527543"/>
                    <a:gd name="connsiteY6" fmla="*/ 453659 h 887111"/>
                    <a:gd name="connsiteX7" fmla="*/ 84153 w 527543"/>
                    <a:gd name="connsiteY7" fmla="*/ 93325 h 887111"/>
                    <a:gd name="connsiteX8" fmla="*/ 21592 w 527543"/>
                    <a:gd name="connsiteY8" fmla="*/ 99817 h 887111"/>
                    <a:gd name="connsiteX9" fmla="*/ 0 w 527543"/>
                    <a:gd name="connsiteY9" fmla="*/ 8679 h 887111"/>
                    <a:gd name="connsiteX10" fmla="*/ 84153 w 527543"/>
                    <a:gd name="connsiteY10" fmla="*/ 0 h 8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7543" h="887111">
                      <a:moveTo>
                        <a:pt x="84153" y="0"/>
                      </a:moveTo>
                      <a:cubicBezTo>
                        <a:pt x="329030" y="0"/>
                        <a:pt x="527542" y="203110"/>
                        <a:pt x="527543" y="453659"/>
                      </a:cubicBezTo>
                      <a:cubicBezTo>
                        <a:pt x="527542" y="641571"/>
                        <a:pt x="415879" y="802798"/>
                        <a:pt x="256740" y="871667"/>
                      </a:cubicBezTo>
                      <a:lnTo>
                        <a:pt x="208115" y="887111"/>
                      </a:lnTo>
                      <a:lnTo>
                        <a:pt x="186640" y="796468"/>
                      </a:lnTo>
                      <a:lnTo>
                        <a:pt x="220414" y="785676"/>
                      </a:lnTo>
                      <a:cubicBezTo>
                        <a:pt x="346057" y="730974"/>
                        <a:pt x="434217" y="602914"/>
                        <a:pt x="434217" y="453659"/>
                      </a:cubicBezTo>
                      <a:cubicBezTo>
                        <a:pt x="434217" y="254652"/>
                        <a:pt x="277488" y="93325"/>
                        <a:pt x="84153" y="93325"/>
                      </a:cubicBezTo>
                      <a:lnTo>
                        <a:pt x="21592" y="99817"/>
                      </a:lnTo>
                      <a:lnTo>
                        <a:pt x="0" y="8679"/>
                      </a:lnTo>
                      <a:lnTo>
                        <a:pt x="8415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sp>
              <p:nvSpPr>
                <p:cNvPr id="358" name="Freeform 357"/>
                <p:cNvSpPr/>
                <p:nvPr/>
              </p:nvSpPr>
              <p:spPr>
                <a:xfrm rot="21398929">
                  <a:off x="5958262" y="5658340"/>
                  <a:ext cx="77290" cy="129970"/>
                </a:xfrm>
                <a:custGeom>
                  <a:avLst/>
                  <a:gdLst>
                    <a:gd name="connsiteX0" fmla="*/ 84153 w 527543"/>
                    <a:gd name="connsiteY0" fmla="*/ 0 h 887111"/>
                    <a:gd name="connsiteX1" fmla="*/ 527543 w 527543"/>
                    <a:gd name="connsiteY1" fmla="*/ 453659 h 887111"/>
                    <a:gd name="connsiteX2" fmla="*/ 256740 w 527543"/>
                    <a:gd name="connsiteY2" fmla="*/ 871667 h 887111"/>
                    <a:gd name="connsiteX3" fmla="*/ 208115 w 527543"/>
                    <a:gd name="connsiteY3" fmla="*/ 887111 h 887111"/>
                    <a:gd name="connsiteX4" fmla="*/ 186640 w 527543"/>
                    <a:gd name="connsiteY4" fmla="*/ 796468 h 887111"/>
                    <a:gd name="connsiteX5" fmla="*/ 220414 w 527543"/>
                    <a:gd name="connsiteY5" fmla="*/ 785676 h 887111"/>
                    <a:gd name="connsiteX6" fmla="*/ 434217 w 527543"/>
                    <a:gd name="connsiteY6" fmla="*/ 453659 h 887111"/>
                    <a:gd name="connsiteX7" fmla="*/ 84153 w 527543"/>
                    <a:gd name="connsiteY7" fmla="*/ 93325 h 887111"/>
                    <a:gd name="connsiteX8" fmla="*/ 21592 w 527543"/>
                    <a:gd name="connsiteY8" fmla="*/ 99817 h 887111"/>
                    <a:gd name="connsiteX9" fmla="*/ 0 w 527543"/>
                    <a:gd name="connsiteY9" fmla="*/ 8679 h 887111"/>
                    <a:gd name="connsiteX10" fmla="*/ 84153 w 527543"/>
                    <a:gd name="connsiteY10" fmla="*/ 0 h 8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7543" h="887111">
                      <a:moveTo>
                        <a:pt x="84153" y="0"/>
                      </a:moveTo>
                      <a:cubicBezTo>
                        <a:pt x="329030" y="0"/>
                        <a:pt x="527542" y="203110"/>
                        <a:pt x="527543" y="453659"/>
                      </a:cubicBezTo>
                      <a:cubicBezTo>
                        <a:pt x="527542" y="641571"/>
                        <a:pt x="415879" y="802798"/>
                        <a:pt x="256740" y="871667"/>
                      </a:cubicBezTo>
                      <a:lnTo>
                        <a:pt x="208115" y="887111"/>
                      </a:lnTo>
                      <a:lnTo>
                        <a:pt x="186640" y="796468"/>
                      </a:lnTo>
                      <a:lnTo>
                        <a:pt x="220414" y="785676"/>
                      </a:lnTo>
                      <a:cubicBezTo>
                        <a:pt x="346057" y="730974"/>
                        <a:pt x="434217" y="602914"/>
                        <a:pt x="434217" y="453659"/>
                      </a:cubicBezTo>
                      <a:cubicBezTo>
                        <a:pt x="434217" y="254652"/>
                        <a:pt x="277488" y="93325"/>
                        <a:pt x="84153" y="93325"/>
                      </a:cubicBezTo>
                      <a:lnTo>
                        <a:pt x="21592" y="99817"/>
                      </a:lnTo>
                      <a:lnTo>
                        <a:pt x="0" y="8679"/>
                      </a:lnTo>
                      <a:lnTo>
                        <a:pt x="8415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grpSp>
          <p:grpSp>
            <p:nvGrpSpPr>
              <p:cNvPr id="222" name="Group 221"/>
              <p:cNvGrpSpPr/>
              <p:nvPr/>
            </p:nvGrpSpPr>
            <p:grpSpPr>
              <a:xfrm>
                <a:off x="1797819" y="5292291"/>
                <a:ext cx="745202" cy="595607"/>
                <a:chOff x="3230535" y="2315028"/>
                <a:chExt cx="4203539" cy="3326439"/>
              </a:xfrm>
              <a:solidFill>
                <a:srgbClr val="607D8B"/>
              </a:solidFill>
              <a:effectLst/>
            </p:grpSpPr>
            <p:sp>
              <p:nvSpPr>
                <p:cNvPr id="331" name="Freeform 136"/>
                <p:cNvSpPr>
                  <a:spLocks/>
                </p:cNvSpPr>
                <p:nvPr/>
              </p:nvSpPr>
              <p:spPr bwMode="auto">
                <a:xfrm>
                  <a:off x="4150361" y="2315028"/>
                  <a:ext cx="1259332" cy="125266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332" name="Freeform 135"/>
                <p:cNvSpPr>
                  <a:spLocks/>
                </p:cNvSpPr>
                <p:nvPr/>
              </p:nvSpPr>
              <p:spPr bwMode="auto">
                <a:xfrm>
                  <a:off x="3230535" y="3721741"/>
                  <a:ext cx="2132200" cy="1565835"/>
                </a:xfrm>
                <a:custGeom>
                  <a:avLst/>
                  <a:gdLst>
                    <a:gd name="T0" fmla="*/ 102 w 320"/>
                    <a:gd name="T1" fmla="*/ 0 h 235"/>
                    <a:gd name="T2" fmla="*/ 186 w 320"/>
                    <a:gd name="T3" fmla="*/ 0 h 235"/>
                    <a:gd name="T4" fmla="*/ 233 w 320"/>
                    <a:gd name="T5" fmla="*/ 41 h 235"/>
                    <a:gd name="T6" fmla="*/ 279 w 320"/>
                    <a:gd name="T7" fmla="*/ 0 h 235"/>
                    <a:gd name="T8" fmla="*/ 320 w 320"/>
                    <a:gd name="T9" fmla="*/ 0 h 235"/>
                    <a:gd name="T10" fmla="*/ 314 w 320"/>
                    <a:gd name="T11" fmla="*/ 10 h 235"/>
                    <a:gd name="T12" fmla="*/ 226 w 320"/>
                    <a:gd name="T13" fmla="*/ 149 h 235"/>
                    <a:gd name="T14" fmla="*/ 221 w 320"/>
                    <a:gd name="T15" fmla="*/ 157 h 235"/>
                    <a:gd name="T16" fmla="*/ 219 w 320"/>
                    <a:gd name="T17" fmla="*/ 160 h 235"/>
                    <a:gd name="T18" fmla="*/ 219 w 320"/>
                    <a:gd name="T19" fmla="*/ 160 h 235"/>
                    <a:gd name="T20" fmla="*/ 214 w 320"/>
                    <a:gd name="T21" fmla="*/ 175 h 235"/>
                    <a:gd name="T22" fmla="*/ 213 w 320"/>
                    <a:gd name="T23" fmla="*/ 191 h 235"/>
                    <a:gd name="T24" fmla="*/ 214 w 320"/>
                    <a:gd name="T25" fmla="*/ 207 h 235"/>
                    <a:gd name="T26" fmla="*/ 219 w 320"/>
                    <a:gd name="T27" fmla="*/ 222 h 235"/>
                    <a:gd name="T28" fmla="*/ 229 w 320"/>
                    <a:gd name="T29" fmla="*/ 235 h 235"/>
                    <a:gd name="T30" fmla="*/ 12 w 320"/>
                    <a:gd name="T31" fmla="*/ 235 h 235"/>
                    <a:gd name="T32" fmla="*/ 8 w 320"/>
                    <a:gd name="T33" fmla="*/ 234 h 235"/>
                    <a:gd name="T34" fmla="*/ 4 w 320"/>
                    <a:gd name="T35" fmla="*/ 231 h 235"/>
                    <a:gd name="T36" fmla="*/ 1 w 320"/>
                    <a:gd name="T37" fmla="*/ 229 h 235"/>
                    <a:gd name="T38" fmla="*/ 0 w 320"/>
                    <a:gd name="T39" fmla="*/ 225 h 235"/>
                    <a:gd name="T40" fmla="*/ 0 w 320"/>
                    <a:gd name="T41" fmla="*/ 149 h 235"/>
                    <a:gd name="T42" fmla="*/ 0 w 320"/>
                    <a:gd name="T43" fmla="*/ 145 h 235"/>
                    <a:gd name="T44" fmla="*/ 0 w 320"/>
                    <a:gd name="T45" fmla="*/ 145 h 235"/>
                    <a:gd name="T46" fmla="*/ 2 w 320"/>
                    <a:gd name="T47" fmla="*/ 113 h 235"/>
                    <a:gd name="T48" fmla="*/ 9 w 320"/>
                    <a:gd name="T49" fmla="*/ 84 h 235"/>
                    <a:gd name="T50" fmla="*/ 20 w 320"/>
                    <a:gd name="T51" fmla="*/ 59 h 235"/>
                    <a:gd name="T52" fmla="*/ 33 w 320"/>
                    <a:gd name="T53" fmla="*/ 39 h 235"/>
                    <a:gd name="T54" fmla="*/ 49 w 320"/>
                    <a:gd name="T55" fmla="*/ 21 h 235"/>
                    <a:gd name="T56" fmla="*/ 67 w 320"/>
                    <a:gd name="T57" fmla="*/ 9 h 235"/>
                    <a:gd name="T58" fmla="*/ 84 w 320"/>
                    <a:gd name="T59" fmla="*/ 2 h 235"/>
                    <a:gd name="T60" fmla="*/ 102 w 320"/>
                    <a:gd name="T61" fmla="*/ 0 h 235"/>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6844 w 10000"/>
                    <a:gd name="connsiteY7" fmla="*/ 6809 h 10000"/>
                    <a:gd name="connsiteX8" fmla="*/ 6844 w 10000"/>
                    <a:gd name="connsiteY8" fmla="*/ 6809 h 10000"/>
                    <a:gd name="connsiteX9" fmla="*/ 6688 w 10000"/>
                    <a:gd name="connsiteY9" fmla="*/ 7447 h 10000"/>
                    <a:gd name="connsiteX10" fmla="*/ 6656 w 10000"/>
                    <a:gd name="connsiteY10" fmla="*/ 8128 h 10000"/>
                    <a:gd name="connsiteX11" fmla="*/ 6688 w 10000"/>
                    <a:gd name="connsiteY11" fmla="*/ 8809 h 10000"/>
                    <a:gd name="connsiteX12" fmla="*/ 6844 w 10000"/>
                    <a:gd name="connsiteY12" fmla="*/ 9447 h 10000"/>
                    <a:gd name="connsiteX13" fmla="*/ 7156 w 10000"/>
                    <a:gd name="connsiteY13" fmla="*/ 10000 h 10000"/>
                    <a:gd name="connsiteX14" fmla="*/ 375 w 10000"/>
                    <a:gd name="connsiteY14" fmla="*/ 10000 h 10000"/>
                    <a:gd name="connsiteX15" fmla="*/ 250 w 10000"/>
                    <a:gd name="connsiteY15" fmla="*/ 9957 h 10000"/>
                    <a:gd name="connsiteX16" fmla="*/ 125 w 10000"/>
                    <a:gd name="connsiteY16" fmla="*/ 9830 h 10000"/>
                    <a:gd name="connsiteX17" fmla="*/ 31 w 10000"/>
                    <a:gd name="connsiteY17" fmla="*/ 9745 h 10000"/>
                    <a:gd name="connsiteX18" fmla="*/ 0 w 10000"/>
                    <a:gd name="connsiteY18" fmla="*/ 9574 h 10000"/>
                    <a:gd name="connsiteX19" fmla="*/ 0 w 10000"/>
                    <a:gd name="connsiteY19" fmla="*/ 6340 h 10000"/>
                    <a:gd name="connsiteX20" fmla="*/ 0 w 10000"/>
                    <a:gd name="connsiteY20" fmla="*/ 6170 h 10000"/>
                    <a:gd name="connsiteX21" fmla="*/ 0 w 10000"/>
                    <a:gd name="connsiteY21" fmla="*/ 6170 h 10000"/>
                    <a:gd name="connsiteX22" fmla="*/ 63 w 10000"/>
                    <a:gd name="connsiteY22" fmla="*/ 4809 h 10000"/>
                    <a:gd name="connsiteX23" fmla="*/ 281 w 10000"/>
                    <a:gd name="connsiteY23" fmla="*/ 3574 h 10000"/>
                    <a:gd name="connsiteX24" fmla="*/ 625 w 10000"/>
                    <a:gd name="connsiteY24" fmla="*/ 2511 h 10000"/>
                    <a:gd name="connsiteX25" fmla="*/ 1031 w 10000"/>
                    <a:gd name="connsiteY25" fmla="*/ 1660 h 10000"/>
                    <a:gd name="connsiteX26" fmla="*/ 1531 w 10000"/>
                    <a:gd name="connsiteY26" fmla="*/ 894 h 10000"/>
                    <a:gd name="connsiteX27" fmla="*/ 2094 w 10000"/>
                    <a:gd name="connsiteY27" fmla="*/ 383 h 10000"/>
                    <a:gd name="connsiteX28" fmla="*/ 2625 w 10000"/>
                    <a:gd name="connsiteY28" fmla="*/ 85 h 10000"/>
                    <a:gd name="connsiteX29" fmla="*/ 3188 w 10000"/>
                    <a:gd name="connsiteY29"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6844 w 10000"/>
                    <a:gd name="connsiteY7" fmla="*/ 6809 h 10000"/>
                    <a:gd name="connsiteX8" fmla="*/ 6844 w 10000"/>
                    <a:gd name="connsiteY8" fmla="*/ 6809 h 10000"/>
                    <a:gd name="connsiteX9" fmla="*/ 6688 w 10000"/>
                    <a:gd name="connsiteY9" fmla="*/ 7447 h 10000"/>
                    <a:gd name="connsiteX10" fmla="*/ 6656 w 10000"/>
                    <a:gd name="connsiteY10" fmla="*/ 8128 h 10000"/>
                    <a:gd name="connsiteX11" fmla="*/ 6688 w 10000"/>
                    <a:gd name="connsiteY11" fmla="*/ 8809 h 10000"/>
                    <a:gd name="connsiteX12" fmla="*/ 6844 w 10000"/>
                    <a:gd name="connsiteY12" fmla="*/ 9447 h 10000"/>
                    <a:gd name="connsiteX13" fmla="*/ 7156 w 10000"/>
                    <a:gd name="connsiteY13" fmla="*/ 10000 h 10000"/>
                    <a:gd name="connsiteX14" fmla="*/ 375 w 10000"/>
                    <a:gd name="connsiteY14" fmla="*/ 10000 h 10000"/>
                    <a:gd name="connsiteX15" fmla="*/ 250 w 10000"/>
                    <a:gd name="connsiteY15" fmla="*/ 9957 h 10000"/>
                    <a:gd name="connsiteX16" fmla="*/ 125 w 10000"/>
                    <a:gd name="connsiteY16" fmla="*/ 9830 h 10000"/>
                    <a:gd name="connsiteX17" fmla="*/ 31 w 10000"/>
                    <a:gd name="connsiteY17" fmla="*/ 9745 h 10000"/>
                    <a:gd name="connsiteX18" fmla="*/ 0 w 10000"/>
                    <a:gd name="connsiteY18" fmla="*/ 9574 h 10000"/>
                    <a:gd name="connsiteX19" fmla="*/ 0 w 10000"/>
                    <a:gd name="connsiteY19" fmla="*/ 6340 h 10000"/>
                    <a:gd name="connsiteX20" fmla="*/ 0 w 10000"/>
                    <a:gd name="connsiteY20" fmla="*/ 6170 h 10000"/>
                    <a:gd name="connsiteX21" fmla="*/ 0 w 10000"/>
                    <a:gd name="connsiteY21" fmla="*/ 6170 h 10000"/>
                    <a:gd name="connsiteX22" fmla="*/ 63 w 10000"/>
                    <a:gd name="connsiteY22" fmla="*/ 4809 h 10000"/>
                    <a:gd name="connsiteX23" fmla="*/ 281 w 10000"/>
                    <a:gd name="connsiteY23" fmla="*/ 3574 h 10000"/>
                    <a:gd name="connsiteX24" fmla="*/ 625 w 10000"/>
                    <a:gd name="connsiteY24" fmla="*/ 2511 h 10000"/>
                    <a:gd name="connsiteX25" fmla="*/ 1031 w 10000"/>
                    <a:gd name="connsiteY25" fmla="*/ 1660 h 10000"/>
                    <a:gd name="connsiteX26" fmla="*/ 1531 w 10000"/>
                    <a:gd name="connsiteY26" fmla="*/ 894 h 10000"/>
                    <a:gd name="connsiteX27" fmla="*/ 2094 w 10000"/>
                    <a:gd name="connsiteY27" fmla="*/ 383 h 10000"/>
                    <a:gd name="connsiteX28" fmla="*/ 2625 w 10000"/>
                    <a:gd name="connsiteY28" fmla="*/ 85 h 10000"/>
                    <a:gd name="connsiteX29" fmla="*/ 3188 w 10000"/>
                    <a:gd name="connsiteY29"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6844 w 10000"/>
                    <a:gd name="connsiteY7" fmla="*/ 6809 h 10000"/>
                    <a:gd name="connsiteX8" fmla="*/ 6844 w 10000"/>
                    <a:gd name="connsiteY8" fmla="*/ 6809 h 10000"/>
                    <a:gd name="connsiteX9" fmla="*/ 6688 w 10000"/>
                    <a:gd name="connsiteY9" fmla="*/ 7447 h 10000"/>
                    <a:gd name="connsiteX10" fmla="*/ 6656 w 10000"/>
                    <a:gd name="connsiteY10" fmla="*/ 8128 h 10000"/>
                    <a:gd name="connsiteX11" fmla="*/ 6688 w 10000"/>
                    <a:gd name="connsiteY11" fmla="*/ 8809 h 10000"/>
                    <a:gd name="connsiteX12" fmla="*/ 6844 w 10000"/>
                    <a:gd name="connsiteY12" fmla="*/ 9447 h 10000"/>
                    <a:gd name="connsiteX13" fmla="*/ 7156 w 10000"/>
                    <a:gd name="connsiteY13" fmla="*/ 10000 h 10000"/>
                    <a:gd name="connsiteX14" fmla="*/ 375 w 10000"/>
                    <a:gd name="connsiteY14" fmla="*/ 10000 h 10000"/>
                    <a:gd name="connsiteX15" fmla="*/ 250 w 10000"/>
                    <a:gd name="connsiteY15" fmla="*/ 9957 h 10000"/>
                    <a:gd name="connsiteX16" fmla="*/ 125 w 10000"/>
                    <a:gd name="connsiteY16" fmla="*/ 9830 h 10000"/>
                    <a:gd name="connsiteX17" fmla="*/ 31 w 10000"/>
                    <a:gd name="connsiteY17" fmla="*/ 9745 h 10000"/>
                    <a:gd name="connsiteX18" fmla="*/ 0 w 10000"/>
                    <a:gd name="connsiteY18" fmla="*/ 9574 h 10000"/>
                    <a:gd name="connsiteX19" fmla="*/ 0 w 10000"/>
                    <a:gd name="connsiteY19" fmla="*/ 6340 h 10000"/>
                    <a:gd name="connsiteX20" fmla="*/ 0 w 10000"/>
                    <a:gd name="connsiteY20" fmla="*/ 6170 h 10000"/>
                    <a:gd name="connsiteX21" fmla="*/ 0 w 10000"/>
                    <a:gd name="connsiteY21" fmla="*/ 6170 h 10000"/>
                    <a:gd name="connsiteX22" fmla="*/ 63 w 10000"/>
                    <a:gd name="connsiteY22" fmla="*/ 4809 h 10000"/>
                    <a:gd name="connsiteX23" fmla="*/ 281 w 10000"/>
                    <a:gd name="connsiteY23" fmla="*/ 3574 h 10000"/>
                    <a:gd name="connsiteX24" fmla="*/ 625 w 10000"/>
                    <a:gd name="connsiteY24" fmla="*/ 2511 h 10000"/>
                    <a:gd name="connsiteX25" fmla="*/ 1031 w 10000"/>
                    <a:gd name="connsiteY25" fmla="*/ 1660 h 10000"/>
                    <a:gd name="connsiteX26" fmla="*/ 1531 w 10000"/>
                    <a:gd name="connsiteY26" fmla="*/ 894 h 10000"/>
                    <a:gd name="connsiteX27" fmla="*/ 2094 w 10000"/>
                    <a:gd name="connsiteY27" fmla="*/ 383 h 10000"/>
                    <a:gd name="connsiteX28" fmla="*/ 2625 w 10000"/>
                    <a:gd name="connsiteY28" fmla="*/ 85 h 10000"/>
                    <a:gd name="connsiteX29" fmla="*/ 3188 w 10000"/>
                    <a:gd name="connsiteY29"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6844 w 10000"/>
                    <a:gd name="connsiteY7" fmla="*/ 6809 h 10000"/>
                    <a:gd name="connsiteX8" fmla="*/ 6844 w 10000"/>
                    <a:gd name="connsiteY8" fmla="*/ 6809 h 10000"/>
                    <a:gd name="connsiteX9" fmla="*/ 6688 w 10000"/>
                    <a:gd name="connsiteY9" fmla="*/ 7447 h 10000"/>
                    <a:gd name="connsiteX10" fmla="*/ 6656 w 10000"/>
                    <a:gd name="connsiteY10" fmla="*/ 8128 h 10000"/>
                    <a:gd name="connsiteX11" fmla="*/ 6688 w 10000"/>
                    <a:gd name="connsiteY11" fmla="*/ 8809 h 10000"/>
                    <a:gd name="connsiteX12" fmla="*/ 6844 w 10000"/>
                    <a:gd name="connsiteY12" fmla="*/ 9447 h 10000"/>
                    <a:gd name="connsiteX13" fmla="*/ 7156 w 10000"/>
                    <a:gd name="connsiteY13" fmla="*/ 10000 h 10000"/>
                    <a:gd name="connsiteX14" fmla="*/ 375 w 10000"/>
                    <a:gd name="connsiteY14" fmla="*/ 10000 h 10000"/>
                    <a:gd name="connsiteX15" fmla="*/ 250 w 10000"/>
                    <a:gd name="connsiteY15" fmla="*/ 9957 h 10000"/>
                    <a:gd name="connsiteX16" fmla="*/ 125 w 10000"/>
                    <a:gd name="connsiteY16" fmla="*/ 9830 h 10000"/>
                    <a:gd name="connsiteX17" fmla="*/ 31 w 10000"/>
                    <a:gd name="connsiteY17" fmla="*/ 9745 h 10000"/>
                    <a:gd name="connsiteX18" fmla="*/ 0 w 10000"/>
                    <a:gd name="connsiteY18" fmla="*/ 9574 h 10000"/>
                    <a:gd name="connsiteX19" fmla="*/ 0 w 10000"/>
                    <a:gd name="connsiteY19" fmla="*/ 6340 h 10000"/>
                    <a:gd name="connsiteX20" fmla="*/ 0 w 10000"/>
                    <a:gd name="connsiteY20" fmla="*/ 6170 h 10000"/>
                    <a:gd name="connsiteX21" fmla="*/ 0 w 10000"/>
                    <a:gd name="connsiteY21" fmla="*/ 6170 h 10000"/>
                    <a:gd name="connsiteX22" fmla="*/ 63 w 10000"/>
                    <a:gd name="connsiteY22" fmla="*/ 4809 h 10000"/>
                    <a:gd name="connsiteX23" fmla="*/ 281 w 10000"/>
                    <a:gd name="connsiteY23" fmla="*/ 3574 h 10000"/>
                    <a:gd name="connsiteX24" fmla="*/ 625 w 10000"/>
                    <a:gd name="connsiteY24" fmla="*/ 2511 h 10000"/>
                    <a:gd name="connsiteX25" fmla="*/ 1031 w 10000"/>
                    <a:gd name="connsiteY25" fmla="*/ 1660 h 10000"/>
                    <a:gd name="connsiteX26" fmla="*/ 1531 w 10000"/>
                    <a:gd name="connsiteY26" fmla="*/ 894 h 10000"/>
                    <a:gd name="connsiteX27" fmla="*/ 2094 w 10000"/>
                    <a:gd name="connsiteY27" fmla="*/ 383 h 10000"/>
                    <a:gd name="connsiteX28" fmla="*/ 2625 w 10000"/>
                    <a:gd name="connsiteY28" fmla="*/ 85 h 10000"/>
                    <a:gd name="connsiteX29" fmla="*/ 3188 w 10000"/>
                    <a:gd name="connsiteY29"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6844 w 10000"/>
                    <a:gd name="connsiteY7" fmla="*/ 6809 h 10000"/>
                    <a:gd name="connsiteX8" fmla="*/ 6688 w 10000"/>
                    <a:gd name="connsiteY8" fmla="*/ 7447 h 10000"/>
                    <a:gd name="connsiteX9" fmla="*/ 6656 w 10000"/>
                    <a:gd name="connsiteY9" fmla="*/ 8128 h 10000"/>
                    <a:gd name="connsiteX10" fmla="*/ 6688 w 10000"/>
                    <a:gd name="connsiteY10" fmla="*/ 8809 h 10000"/>
                    <a:gd name="connsiteX11" fmla="*/ 6844 w 10000"/>
                    <a:gd name="connsiteY11" fmla="*/ 9447 h 10000"/>
                    <a:gd name="connsiteX12" fmla="*/ 7156 w 10000"/>
                    <a:gd name="connsiteY12" fmla="*/ 10000 h 10000"/>
                    <a:gd name="connsiteX13" fmla="*/ 375 w 10000"/>
                    <a:gd name="connsiteY13" fmla="*/ 10000 h 10000"/>
                    <a:gd name="connsiteX14" fmla="*/ 250 w 10000"/>
                    <a:gd name="connsiteY14" fmla="*/ 9957 h 10000"/>
                    <a:gd name="connsiteX15" fmla="*/ 125 w 10000"/>
                    <a:gd name="connsiteY15" fmla="*/ 9830 h 10000"/>
                    <a:gd name="connsiteX16" fmla="*/ 31 w 10000"/>
                    <a:gd name="connsiteY16" fmla="*/ 9745 h 10000"/>
                    <a:gd name="connsiteX17" fmla="*/ 0 w 10000"/>
                    <a:gd name="connsiteY17" fmla="*/ 9574 h 10000"/>
                    <a:gd name="connsiteX18" fmla="*/ 0 w 10000"/>
                    <a:gd name="connsiteY18" fmla="*/ 6340 h 10000"/>
                    <a:gd name="connsiteX19" fmla="*/ 0 w 10000"/>
                    <a:gd name="connsiteY19" fmla="*/ 6170 h 10000"/>
                    <a:gd name="connsiteX20" fmla="*/ 0 w 10000"/>
                    <a:gd name="connsiteY20" fmla="*/ 6170 h 10000"/>
                    <a:gd name="connsiteX21" fmla="*/ 63 w 10000"/>
                    <a:gd name="connsiteY21" fmla="*/ 4809 h 10000"/>
                    <a:gd name="connsiteX22" fmla="*/ 281 w 10000"/>
                    <a:gd name="connsiteY22" fmla="*/ 3574 h 10000"/>
                    <a:gd name="connsiteX23" fmla="*/ 625 w 10000"/>
                    <a:gd name="connsiteY23" fmla="*/ 2511 h 10000"/>
                    <a:gd name="connsiteX24" fmla="*/ 1031 w 10000"/>
                    <a:gd name="connsiteY24" fmla="*/ 1660 h 10000"/>
                    <a:gd name="connsiteX25" fmla="*/ 1531 w 10000"/>
                    <a:gd name="connsiteY25" fmla="*/ 894 h 10000"/>
                    <a:gd name="connsiteX26" fmla="*/ 2094 w 10000"/>
                    <a:gd name="connsiteY26" fmla="*/ 383 h 10000"/>
                    <a:gd name="connsiteX27" fmla="*/ 2625 w 10000"/>
                    <a:gd name="connsiteY27" fmla="*/ 85 h 10000"/>
                    <a:gd name="connsiteX28" fmla="*/ 3188 w 10000"/>
                    <a:gd name="connsiteY28"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6688 w 10000"/>
                    <a:gd name="connsiteY7" fmla="*/ 7447 h 10000"/>
                    <a:gd name="connsiteX8" fmla="*/ 6656 w 10000"/>
                    <a:gd name="connsiteY8" fmla="*/ 8128 h 10000"/>
                    <a:gd name="connsiteX9" fmla="*/ 6688 w 10000"/>
                    <a:gd name="connsiteY9" fmla="*/ 8809 h 10000"/>
                    <a:gd name="connsiteX10" fmla="*/ 6844 w 10000"/>
                    <a:gd name="connsiteY10" fmla="*/ 9447 h 10000"/>
                    <a:gd name="connsiteX11" fmla="*/ 7156 w 10000"/>
                    <a:gd name="connsiteY11" fmla="*/ 10000 h 10000"/>
                    <a:gd name="connsiteX12" fmla="*/ 375 w 10000"/>
                    <a:gd name="connsiteY12" fmla="*/ 10000 h 10000"/>
                    <a:gd name="connsiteX13" fmla="*/ 250 w 10000"/>
                    <a:gd name="connsiteY13" fmla="*/ 9957 h 10000"/>
                    <a:gd name="connsiteX14" fmla="*/ 125 w 10000"/>
                    <a:gd name="connsiteY14" fmla="*/ 9830 h 10000"/>
                    <a:gd name="connsiteX15" fmla="*/ 31 w 10000"/>
                    <a:gd name="connsiteY15" fmla="*/ 9745 h 10000"/>
                    <a:gd name="connsiteX16" fmla="*/ 0 w 10000"/>
                    <a:gd name="connsiteY16" fmla="*/ 9574 h 10000"/>
                    <a:gd name="connsiteX17" fmla="*/ 0 w 10000"/>
                    <a:gd name="connsiteY17" fmla="*/ 6340 h 10000"/>
                    <a:gd name="connsiteX18" fmla="*/ 0 w 10000"/>
                    <a:gd name="connsiteY18" fmla="*/ 6170 h 10000"/>
                    <a:gd name="connsiteX19" fmla="*/ 0 w 10000"/>
                    <a:gd name="connsiteY19" fmla="*/ 6170 h 10000"/>
                    <a:gd name="connsiteX20" fmla="*/ 63 w 10000"/>
                    <a:gd name="connsiteY20" fmla="*/ 4809 h 10000"/>
                    <a:gd name="connsiteX21" fmla="*/ 281 w 10000"/>
                    <a:gd name="connsiteY21" fmla="*/ 3574 h 10000"/>
                    <a:gd name="connsiteX22" fmla="*/ 625 w 10000"/>
                    <a:gd name="connsiteY22" fmla="*/ 2511 h 10000"/>
                    <a:gd name="connsiteX23" fmla="*/ 1031 w 10000"/>
                    <a:gd name="connsiteY23" fmla="*/ 1660 h 10000"/>
                    <a:gd name="connsiteX24" fmla="*/ 1531 w 10000"/>
                    <a:gd name="connsiteY24" fmla="*/ 894 h 10000"/>
                    <a:gd name="connsiteX25" fmla="*/ 2094 w 10000"/>
                    <a:gd name="connsiteY25" fmla="*/ 383 h 10000"/>
                    <a:gd name="connsiteX26" fmla="*/ 2625 w 10000"/>
                    <a:gd name="connsiteY26" fmla="*/ 85 h 10000"/>
                    <a:gd name="connsiteX27" fmla="*/ 3188 w 10000"/>
                    <a:gd name="connsiteY27"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6656 w 10000"/>
                    <a:gd name="connsiteY7" fmla="*/ 8128 h 10000"/>
                    <a:gd name="connsiteX8" fmla="*/ 6688 w 10000"/>
                    <a:gd name="connsiteY8" fmla="*/ 8809 h 10000"/>
                    <a:gd name="connsiteX9" fmla="*/ 6844 w 10000"/>
                    <a:gd name="connsiteY9" fmla="*/ 9447 h 10000"/>
                    <a:gd name="connsiteX10" fmla="*/ 7156 w 10000"/>
                    <a:gd name="connsiteY10" fmla="*/ 10000 h 10000"/>
                    <a:gd name="connsiteX11" fmla="*/ 375 w 10000"/>
                    <a:gd name="connsiteY11" fmla="*/ 10000 h 10000"/>
                    <a:gd name="connsiteX12" fmla="*/ 250 w 10000"/>
                    <a:gd name="connsiteY12" fmla="*/ 9957 h 10000"/>
                    <a:gd name="connsiteX13" fmla="*/ 125 w 10000"/>
                    <a:gd name="connsiteY13" fmla="*/ 9830 h 10000"/>
                    <a:gd name="connsiteX14" fmla="*/ 31 w 10000"/>
                    <a:gd name="connsiteY14" fmla="*/ 9745 h 10000"/>
                    <a:gd name="connsiteX15" fmla="*/ 0 w 10000"/>
                    <a:gd name="connsiteY15" fmla="*/ 9574 h 10000"/>
                    <a:gd name="connsiteX16" fmla="*/ 0 w 10000"/>
                    <a:gd name="connsiteY16" fmla="*/ 6340 h 10000"/>
                    <a:gd name="connsiteX17" fmla="*/ 0 w 10000"/>
                    <a:gd name="connsiteY17" fmla="*/ 6170 h 10000"/>
                    <a:gd name="connsiteX18" fmla="*/ 0 w 10000"/>
                    <a:gd name="connsiteY18" fmla="*/ 6170 h 10000"/>
                    <a:gd name="connsiteX19" fmla="*/ 63 w 10000"/>
                    <a:gd name="connsiteY19" fmla="*/ 4809 h 10000"/>
                    <a:gd name="connsiteX20" fmla="*/ 281 w 10000"/>
                    <a:gd name="connsiteY20" fmla="*/ 3574 h 10000"/>
                    <a:gd name="connsiteX21" fmla="*/ 625 w 10000"/>
                    <a:gd name="connsiteY21" fmla="*/ 2511 h 10000"/>
                    <a:gd name="connsiteX22" fmla="*/ 1031 w 10000"/>
                    <a:gd name="connsiteY22" fmla="*/ 1660 h 10000"/>
                    <a:gd name="connsiteX23" fmla="*/ 1531 w 10000"/>
                    <a:gd name="connsiteY23" fmla="*/ 894 h 10000"/>
                    <a:gd name="connsiteX24" fmla="*/ 2094 w 10000"/>
                    <a:gd name="connsiteY24" fmla="*/ 383 h 10000"/>
                    <a:gd name="connsiteX25" fmla="*/ 2625 w 10000"/>
                    <a:gd name="connsiteY25" fmla="*/ 85 h 10000"/>
                    <a:gd name="connsiteX26" fmla="*/ 3188 w 10000"/>
                    <a:gd name="connsiteY26"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6688 w 10000"/>
                    <a:gd name="connsiteY7" fmla="*/ 8809 h 10000"/>
                    <a:gd name="connsiteX8" fmla="*/ 6844 w 10000"/>
                    <a:gd name="connsiteY8" fmla="*/ 9447 h 10000"/>
                    <a:gd name="connsiteX9" fmla="*/ 7156 w 10000"/>
                    <a:gd name="connsiteY9" fmla="*/ 10000 h 10000"/>
                    <a:gd name="connsiteX10" fmla="*/ 375 w 10000"/>
                    <a:gd name="connsiteY10" fmla="*/ 10000 h 10000"/>
                    <a:gd name="connsiteX11" fmla="*/ 250 w 10000"/>
                    <a:gd name="connsiteY11" fmla="*/ 9957 h 10000"/>
                    <a:gd name="connsiteX12" fmla="*/ 125 w 10000"/>
                    <a:gd name="connsiteY12" fmla="*/ 9830 h 10000"/>
                    <a:gd name="connsiteX13" fmla="*/ 31 w 10000"/>
                    <a:gd name="connsiteY13" fmla="*/ 9745 h 10000"/>
                    <a:gd name="connsiteX14" fmla="*/ 0 w 10000"/>
                    <a:gd name="connsiteY14" fmla="*/ 9574 h 10000"/>
                    <a:gd name="connsiteX15" fmla="*/ 0 w 10000"/>
                    <a:gd name="connsiteY15" fmla="*/ 6340 h 10000"/>
                    <a:gd name="connsiteX16" fmla="*/ 0 w 10000"/>
                    <a:gd name="connsiteY16" fmla="*/ 6170 h 10000"/>
                    <a:gd name="connsiteX17" fmla="*/ 0 w 10000"/>
                    <a:gd name="connsiteY17" fmla="*/ 6170 h 10000"/>
                    <a:gd name="connsiteX18" fmla="*/ 63 w 10000"/>
                    <a:gd name="connsiteY18" fmla="*/ 4809 h 10000"/>
                    <a:gd name="connsiteX19" fmla="*/ 281 w 10000"/>
                    <a:gd name="connsiteY19" fmla="*/ 3574 h 10000"/>
                    <a:gd name="connsiteX20" fmla="*/ 625 w 10000"/>
                    <a:gd name="connsiteY20" fmla="*/ 2511 h 10000"/>
                    <a:gd name="connsiteX21" fmla="*/ 1031 w 10000"/>
                    <a:gd name="connsiteY21" fmla="*/ 1660 h 10000"/>
                    <a:gd name="connsiteX22" fmla="*/ 1531 w 10000"/>
                    <a:gd name="connsiteY22" fmla="*/ 894 h 10000"/>
                    <a:gd name="connsiteX23" fmla="*/ 2094 w 10000"/>
                    <a:gd name="connsiteY23" fmla="*/ 383 h 10000"/>
                    <a:gd name="connsiteX24" fmla="*/ 2625 w 10000"/>
                    <a:gd name="connsiteY24" fmla="*/ 85 h 10000"/>
                    <a:gd name="connsiteX25" fmla="*/ 3188 w 10000"/>
                    <a:gd name="connsiteY25"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6844 w 10000"/>
                    <a:gd name="connsiteY7" fmla="*/ 9447 h 10000"/>
                    <a:gd name="connsiteX8" fmla="*/ 7156 w 10000"/>
                    <a:gd name="connsiteY8" fmla="*/ 10000 h 10000"/>
                    <a:gd name="connsiteX9" fmla="*/ 375 w 10000"/>
                    <a:gd name="connsiteY9" fmla="*/ 10000 h 10000"/>
                    <a:gd name="connsiteX10" fmla="*/ 250 w 10000"/>
                    <a:gd name="connsiteY10" fmla="*/ 9957 h 10000"/>
                    <a:gd name="connsiteX11" fmla="*/ 125 w 10000"/>
                    <a:gd name="connsiteY11" fmla="*/ 9830 h 10000"/>
                    <a:gd name="connsiteX12" fmla="*/ 31 w 10000"/>
                    <a:gd name="connsiteY12" fmla="*/ 9745 h 10000"/>
                    <a:gd name="connsiteX13" fmla="*/ 0 w 10000"/>
                    <a:gd name="connsiteY13" fmla="*/ 9574 h 10000"/>
                    <a:gd name="connsiteX14" fmla="*/ 0 w 10000"/>
                    <a:gd name="connsiteY14" fmla="*/ 6340 h 10000"/>
                    <a:gd name="connsiteX15" fmla="*/ 0 w 10000"/>
                    <a:gd name="connsiteY15" fmla="*/ 6170 h 10000"/>
                    <a:gd name="connsiteX16" fmla="*/ 0 w 10000"/>
                    <a:gd name="connsiteY16" fmla="*/ 6170 h 10000"/>
                    <a:gd name="connsiteX17" fmla="*/ 63 w 10000"/>
                    <a:gd name="connsiteY17" fmla="*/ 4809 h 10000"/>
                    <a:gd name="connsiteX18" fmla="*/ 281 w 10000"/>
                    <a:gd name="connsiteY18" fmla="*/ 3574 h 10000"/>
                    <a:gd name="connsiteX19" fmla="*/ 625 w 10000"/>
                    <a:gd name="connsiteY19" fmla="*/ 2511 h 10000"/>
                    <a:gd name="connsiteX20" fmla="*/ 1031 w 10000"/>
                    <a:gd name="connsiteY20" fmla="*/ 1660 h 10000"/>
                    <a:gd name="connsiteX21" fmla="*/ 1531 w 10000"/>
                    <a:gd name="connsiteY21" fmla="*/ 894 h 10000"/>
                    <a:gd name="connsiteX22" fmla="*/ 2094 w 10000"/>
                    <a:gd name="connsiteY22" fmla="*/ 383 h 10000"/>
                    <a:gd name="connsiteX23" fmla="*/ 2625 w 10000"/>
                    <a:gd name="connsiteY23" fmla="*/ 85 h 10000"/>
                    <a:gd name="connsiteX24" fmla="*/ 3188 w 10000"/>
                    <a:gd name="connsiteY24"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7156 w 10000"/>
                    <a:gd name="connsiteY7" fmla="*/ 10000 h 10000"/>
                    <a:gd name="connsiteX8" fmla="*/ 375 w 10000"/>
                    <a:gd name="connsiteY8" fmla="*/ 10000 h 10000"/>
                    <a:gd name="connsiteX9" fmla="*/ 250 w 10000"/>
                    <a:gd name="connsiteY9" fmla="*/ 9957 h 10000"/>
                    <a:gd name="connsiteX10" fmla="*/ 125 w 10000"/>
                    <a:gd name="connsiteY10" fmla="*/ 9830 h 10000"/>
                    <a:gd name="connsiteX11" fmla="*/ 31 w 10000"/>
                    <a:gd name="connsiteY11" fmla="*/ 9745 h 10000"/>
                    <a:gd name="connsiteX12" fmla="*/ 0 w 10000"/>
                    <a:gd name="connsiteY12" fmla="*/ 9574 h 10000"/>
                    <a:gd name="connsiteX13" fmla="*/ 0 w 10000"/>
                    <a:gd name="connsiteY13" fmla="*/ 6340 h 10000"/>
                    <a:gd name="connsiteX14" fmla="*/ 0 w 10000"/>
                    <a:gd name="connsiteY14" fmla="*/ 6170 h 10000"/>
                    <a:gd name="connsiteX15" fmla="*/ 0 w 10000"/>
                    <a:gd name="connsiteY15" fmla="*/ 6170 h 10000"/>
                    <a:gd name="connsiteX16" fmla="*/ 63 w 10000"/>
                    <a:gd name="connsiteY16" fmla="*/ 4809 h 10000"/>
                    <a:gd name="connsiteX17" fmla="*/ 281 w 10000"/>
                    <a:gd name="connsiteY17" fmla="*/ 3574 h 10000"/>
                    <a:gd name="connsiteX18" fmla="*/ 625 w 10000"/>
                    <a:gd name="connsiteY18" fmla="*/ 2511 h 10000"/>
                    <a:gd name="connsiteX19" fmla="*/ 1031 w 10000"/>
                    <a:gd name="connsiteY19" fmla="*/ 1660 h 10000"/>
                    <a:gd name="connsiteX20" fmla="*/ 1531 w 10000"/>
                    <a:gd name="connsiteY20" fmla="*/ 894 h 10000"/>
                    <a:gd name="connsiteX21" fmla="*/ 2094 w 10000"/>
                    <a:gd name="connsiteY21" fmla="*/ 383 h 10000"/>
                    <a:gd name="connsiteX22" fmla="*/ 2625 w 10000"/>
                    <a:gd name="connsiteY22" fmla="*/ 85 h 10000"/>
                    <a:gd name="connsiteX23" fmla="*/ 3188 w 10000"/>
                    <a:gd name="connsiteY23"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7156 w 10000"/>
                    <a:gd name="connsiteY7" fmla="*/ 10000 h 10000"/>
                    <a:gd name="connsiteX8" fmla="*/ 375 w 10000"/>
                    <a:gd name="connsiteY8" fmla="*/ 10000 h 10000"/>
                    <a:gd name="connsiteX9" fmla="*/ 250 w 10000"/>
                    <a:gd name="connsiteY9" fmla="*/ 9957 h 10000"/>
                    <a:gd name="connsiteX10" fmla="*/ 125 w 10000"/>
                    <a:gd name="connsiteY10" fmla="*/ 9830 h 10000"/>
                    <a:gd name="connsiteX11" fmla="*/ 31 w 10000"/>
                    <a:gd name="connsiteY11" fmla="*/ 9745 h 10000"/>
                    <a:gd name="connsiteX12" fmla="*/ 0 w 10000"/>
                    <a:gd name="connsiteY12" fmla="*/ 9574 h 10000"/>
                    <a:gd name="connsiteX13" fmla="*/ 0 w 10000"/>
                    <a:gd name="connsiteY13" fmla="*/ 6340 h 10000"/>
                    <a:gd name="connsiteX14" fmla="*/ 0 w 10000"/>
                    <a:gd name="connsiteY14" fmla="*/ 6170 h 10000"/>
                    <a:gd name="connsiteX15" fmla="*/ 0 w 10000"/>
                    <a:gd name="connsiteY15" fmla="*/ 6170 h 10000"/>
                    <a:gd name="connsiteX16" fmla="*/ 63 w 10000"/>
                    <a:gd name="connsiteY16" fmla="*/ 4809 h 10000"/>
                    <a:gd name="connsiteX17" fmla="*/ 281 w 10000"/>
                    <a:gd name="connsiteY17" fmla="*/ 3574 h 10000"/>
                    <a:gd name="connsiteX18" fmla="*/ 625 w 10000"/>
                    <a:gd name="connsiteY18" fmla="*/ 2511 h 10000"/>
                    <a:gd name="connsiteX19" fmla="*/ 1031 w 10000"/>
                    <a:gd name="connsiteY19" fmla="*/ 1660 h 10000"/>
                    <a:gd name="connsiteX20" fmla="*/ 1531 w 10000"/>
                    <a:gd name="connsiteY20" fmla="*/ 894 h 10000"/>
                    <a:gd name="connsiteX21" fmla="*/ 2094 w 10000"/>
                    <a:gd name="connsiteY21" fmla="*/ 383 h 10000"/>
                    <a:gd name="connsiteX22" fmla="*/ 2625 w 10000"/>
                    <a:gd name="connsiteY22" fmla="*/ 85 h 10000"/>
                    <a:gd name="connsiteX23" fmla="*/ 3188 w 10000"/>
                    <a:gd name="connsiteY23"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7063 w 10000"/>
                    <a:gd name="connsiteY5" fmla="*/ 6340 h 10000"/>
                    <a:gd name="connsiteX6" fmla="*/ 6906 w 10000"/>
                    <a:gd name="connsiteY6" fmla="*/ 6681 h 10000"/>
                    <a:gd name="connsiteX7" fmla="*/ 7156 w 10000"/>
                    <a:gd name="connsiteY7" fmla="*/ 10000 h 10000"/>
                    <a:gd name="connsiteX8" fmla="*/ 375 w 10000"/>
                    <a:gd name="connsiteY8" fmla="*/ 10000 h 10000"/>
                    <a:gd name="connsiteX9" fmla="*/ 250 w 10000"/>
                    <a:gd name="connsiteY9" fmla="*/ 9957 h 10000"/>
                    <a:gd name="connsiteX10" fmla="*/ 125 w 10000"/>
                    <a:gd name="connsiteY10" fmla="*/ 9830 h 10000"/>
                    <a:gd name="connsiteX11" fmla="*/ 31 w 10000"/>
                    <a:gd name="connsiteY11" fmla="*/ 9745 h 10000"/>
                    <a:gd name="connsiteX12" fmla="*/ 0 w 10000"/>
                    <a:gd name="connsiteY12" fmla="*/ 9574 h 10000"/>
                    <a:gd name="connsiteX13" fmla="*/ 0 w 10000"/>
                    <a:gd name="connsiteY13" fmla="*/ 6340 h 10000"/>
                    <a:gd name="connsiteX14" fmla="*/ 0 w 10000"/>
                    <a:gd name="connsiteY14" fmla="*/ 6170 h 10000"/>
                    <a:gd name="connsiteX15" fmla="*/ 0 w 10000"/>
                    <a:gd name="connsiteY15" fmla="*/ 6170 h 10000"/>
                    <a:gd name="connsiteX16" fmla="*/ 63 w 10000"/>
                    <a:gd name="connsiteY16" fmla="*/ 4809 h 10000"/>
                    <a:gd name="connsiteX17" fmla="*/ 281 w 10000"/>
                    <a:gd name="connsiteY17" fmla="*/ 3574 h 10000"/>
                    <a:gd name="connsiteX18" fmla="*/ 625 w 10000"/>
                    <a:gd name="connsiteY18" fmla="*/ 2511 h 10000"/>
                    <a:gd name="connsiteX19" fmla="*/ 1031 w 10000"/>
                    <a:gd name="connsiteY19" fmla="*/ 1660 h 10000"/>
                    <a:gd name="connsiteX20" fmla="*/ 1531 w 10000"/>
                    <a:gd name="connsiteY20" fmla="*/ 894 h 10000"/>
                    <a:gd name="connsiteX21" fmla="*/ 2094 w 10000"/>
                    <a:gd name="connsiteY21" fmla="*/ 383 h 10000"/>
                    <a:gd name="connsiteX22" fmla="*/ 2625 w 10000"/>
                    <a:gd name="connsiteY22" fmla="*/ 85 h 10000"/>
                    <a:gd name="connsiteX23" fmla="*/ 3188 w 10000"/>
                    <a:gd name="connsiteY23"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250 w 10000"/>
                    <a:gd name="connsiteY8" fmla="*/ 9957 h 10000"/>
                    <a:gd name="connsiteX9" fmla="*/ 125 w 10000"/>
                    <a:gd name="connsiteY9" fmla="*/ 9830 h 10000"/>
                    <a:gd name="connsiteX10" fmla="*/ 31 w 10000"/>
                    <a:gd name="connsiteY10" fmla="*/ 9745 h 10000"/>
                    <a:gd name="connsiteX11" fmla="*/ 0 w 10000"/>
                    <a:gd name="connsiteY11" fmla="*/ 9574 h 10000"/>
                    <a:gd name="connsiteX12" fmla="*/ 0 w 10000"/>
                    <a:gd name="connsiteY12" fmla="*/ 6340 h 10000"/>
                    <a:gd name="connsiteX13" fmla="*/ 0 w 10000"/>
                    <a:gd name="connsiteY13" fmla="*/ 6170 h 10000"/>
                    <a:gd name="connsiteX14" fmla="*/ 0 w 10000"/>
                    <a:gd name="connsiteY14" fmla="*/ 6170 h 10000"/>
                    <a:gd name="connsiteX15" fmla="*/ 63 w 10000"/>
                    <a:gd name="connsiteY15" fmla="*/ 4809 h 10000"/>
                    <a:gd name="connsiteX16" fmla="*/ 281 w 10000"/>
                    <a:gd name="connsiteY16" fmla="*/ 3574 h 10000"/>
                    <a:gd name="connsiteX17" fmla="*/ 625 w 10000"/>
                    <a:gd name="connsiteY17" fmla="*/ 2511 h 10000"/>
                    <a:gd name="connsiteX18" fmla="*/ 1031 w 10000"/>
                    <a:gd name="connsiteY18" fmla="*/ 1660 h 10000"/>
                    <a:gd name="connsiteX19" fmla="*/ 1531 w 10000"/>
                    <a:gd name="connsiteY19" fmla="*/ 894 h 10000"/>
                    <a:gd name="connsiteX20" fmla="*/ 2094 w 10000"/>
                    <a:gd name="connsiteY20" fmla="*/ 383 h 10000"/>
                    <a:gd name="connsiteX21" fmla="*/ 2625 w 10000"/>
                    <a:gd name="connsiteY21" fmla="*/ 85 h 10000"/>
                    <a:gd name="connsiteX22" fmla="*/ 3188 w 10000"/>
                    <a:gd name="connsiteY22"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250 w 10000"/>
                    <a:gd name="connsiteY8" fmla="*/ 9957 h 10000"/>
                    <a:gd name="connsiteX9" fmla="*/ 125 w 10000"/>
                    <a:gd name="connsiteY9" fmla="*/ 9830 h 10000"/>
                    <a:gd name="connsiteX10" fmla="*/ 31 w 10000"/>
                    <a:gd name="connsiteY10" fmla="*/ 9745 h 10000"/>
                    <a:gd name="connsiteX11" fmla="*/ 0 w 10000"/>
                    <a:gd name="connsiteY11" fmla="*/ 9574 h 10000"/>
                    <a:gd name="connsiteX12" fmla="*/ 0 w 10000"/>
                    <a:gd name="connsiteY12" fmla="*/ 6340 h 10000"/>
                    <a:gd name="connsiteX13" fmla="*/ 0 w 10000"/>
                    <a:gd name="connsiteY13" fmla="*/ 6170 h 10000"/>
                    <a:gd name="connsiteX14" fmla="*/ 0 w 10000"/>
                    <a:gd name="connsiteY14" fmla="*/ 6170 h 10000"/>
                    <a:gd name="connsiteX15" fmla="*/ 63 w 10000"/>
                    <a:gd name="connsiteY15" fmla="*/ 4809 h 10000"/>
                    <a:gd name="connsiteX16" fmla="*/ 281 w 10000"/>
                    <a:gd name="connsiteY16" fmla="*/ 3574 h 10000"/>
                    <a:gd name="connsiteX17" fmla="*/ 625 w 10000"/>
                    <a:gd name="connsiteY17" fmla="*/ 2511 h 10000"/>
                    <a:gd name="connsiteX18" fmla="*/ 1031 w 10000"/>
                    <a:gd name="connsiteY18" fmla="*/ 1660 h 10000"/>
                    <a:gd name="connsiteX19" fmla="*/ 1531 w 10000"/>
                    <a:gd name="connsiteY19" fmla="*/ 894 h 10000"/>
                    <a:gd name="connsiteX20" fmla="*/ 2094 w 10000"/>
                    <a:gd name="connsiteY20" fmla="*/ 383 h 10000"/>
                    <a:gd name="connsiteX21" fmla="*/ 2625 w 10000"/>
                    <a:gd name="connsiteY21" fmla="*/ 85 h 10000"/>
                    <a:gd name="connsiteX22" fmla="*/ 3188 w 10000"/>
                    <a:gd name="connsiteY22"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250 w 10000"/>
                    <a:gd name="connsiteY8" fmla="*/ 9957 h 10000"/>
                    <a:gd name="connsiteX9" fmla="*/ 125 w 10000"/>
                    <a:gd name="connsiteY9" fmla="*/ 9830 h 10000"/>
                    <a:gd name="connsiteX10" fmla="*/ 31 w 10000"/>
                    <a:gd name="connsiteY10" fmla="*/ 9745 h 10000"/>
                    <a:gd name="connsiteX11" fmla="*/ 0 w 10000"/>
                    <a:gd name="connsiteY11" fmla="*/ 9574 h 10000"/>
                    <a:gd name="connsiteX12" fmla="*/ 0 w 10000"/>
                    <a:gd name="connsiteY12" fmla="*/ 6340 h 10000"/>
                    <a:gd name="connsiteX13" fmla="*/ 0 w 10000"/>
                    <a:gd name="connsiteY13" fmla="*/ 6170 h 10000"/>
                    <a:gd name="connsiteX14" fmla="*/ 0 w 10000"/>
                    <a:gd name="connsiteY14" fmla="*/ 6170 h 10000"/>
                    <a:gd name="connsiteX15" fmla="*/ 63 w 10000"/>
                    <a:gd name="connsiteY15" fmla="*/ 4809 h 10000"/>
                    <a:gd name="connsiteX16" fmla="*/ 281 w 10000"/>
                    <a:gd name="connsiteY16" fmla="*/ 3574 h 10000"/>
                    <a:gd name="connsiteX17" fmla="*/ 625 w 10000"/>
                    <a:gd name="connsiteY17" fmla="*/ 2511 h 10000"/>
                    <a:gd name="connsiteX18" fmla="*/ 1031 w 10000"/>
                    <a:gd name="connsiteY18" fmla="*/ 1660 h 10000"/>
                    <a:gd name="connsiteX19" fmla="*/ 1531 w 10000"/>
                    <a:gd name="connsiteY19" fmla="*/ 894 h 10000"/>
                    <a:gd name="connsiteX20" fmla="*/ 2094 w 10000"/>
                    <a:gd name="connsiteY20" fmla="*/ 383 h 10000"/>
                    <a:gd name="connsiteX21" fmla="*/ 2625 w 10000"/>
                    <a:gd name="connsiteY21" fmla="*/ 85 h 10000"/>
                    <a:gd name="connsiteX22" fmla="*/ 3188 w 10000"/>
                    <a:gd name="connsiteY22"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250 w 10000"/>
                    <a:gd name="connsiteY8" fmla="*/ 9957 h 10000"/>
                    <a:gd name="connsiteX9" fmla="*/ 125 w 10000"/>
                    <a:gd name="connsiteY9" fmla="*/ 9830 h 10000"/>
                    <a:gd name="connsiteX10" fmla="*/ 31 w 10000"/>
                    <a:gd name="connsiteY10" fmla="*/ 9745 h 10000"/>
                    <a:gd name="connsiteX11" fmla="*/ 0 w 10000"/>
                    <a:gd name="connsiteY11" fmla="*/ 9574 h 10000"/>
                    <a:gd name="connsiteX12" fmla="*/ 0 w 10000"/>
                    <a:gd name="connsiteY12" fmla="*/ 6340 h 10000"/>
                    <a:gd name="connsiteX13" fmla="*/ 0 w 10000"/>
                    <a:gd name="connsiteY13" fmla="*/ 6170 h 10000"/>
                    <a:gd name="connsiteX14" fmla="*/ 0 w 10000"/>
                    <a:gd name="connsiteY14" fmla="*/ 6170 h 10000"/>
                    <a:gd name="connsiteX15" fmla="*/ 63 w 10000"/>
                    <a:gd name="connsiteY15" fmla="*/ 4809 h 10000"/>
                    <a:gd name="connsiteX16" fmla="*/ 281 w 10000"/>
                    <a:gd name="connsiteY16" fmla="*/ 3574 h 10000"/>
                    <a:gd name="connsiteX17" fmla="*/ 625 w 10000"/>
                    <a:gd name="connsiteY17" fmla="*/ 2511 h 10000"/>
                    <a:gd name="connsiteX18" fmla="*/ 1031 w 10000"/>
                    <a:gd name="connsiteY18" fmla="*/ 1660 h 10000"/>
                    <a:gd name="connsiteX19" fmla="*/ 1531 w 10000"/>
                    <a:gd name="connsiteY19" fmla="*/ 894 h 10000"/>
                    <a:gd name="connsiteX20" fmla="*/ 2094 w 10000"/>
                    <a:gd name="connsiteY20" fmla="*/ 383 h 10000"/>
                    <a:gd name="connsiteX21" fmla="*/ 2625 w 10000"/>
                    <a:gd name="connsiteY21" fmla="*/ 85 h 10000"/>
                    <a:gd name="connsiteX22" fmla="*/ 3188 w 10000"/>
                    <a:gd name="connsiteY22"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250 w 10000"/>
                    <a:gd name="connsiteY8" fmla="*/ 9957 h 10000"/>
                    <a:gd name="connsiteX9" fmla="*/ 125 w 10000"/>
                    <a:gd name="connsiteY9" fmla="*/ 9830 h 10000"/>
                    <a:gd name="connsiteX10" fmla="*/ 31 w 10000"/>
                    <a:gd name="connsiteY10" fmla="*/ 9745 h 10000"/>
                    <a:gd name="connsiteX11" fmla="*/ 0 w 10000"/>
                    <a:gd name="connsiteY11" fmla="*/ 9574 h 10000"/>
                    <a:gd name="connsiteX12" fmla="*/ 0 w 10000"/>
                    <a:gd name="connsiteY12" fmla="*/ 6340 h 10000"/>
                    <a:gd name="connsiteX13" fmla="*/ 0 w 10000"/>
                    <a:gd name="connsiteY13" fmla="*/ 6170 h 10000"/>
                    <a:gd name="connsiteX14" fmla="*/ 0 w 10000"/>
                    <a:gd name="connsiteY14" fmla="*/ 6170 h 10000"/>
                    <a:gd name="connsiteX15" fmla="*/ 63 w 10000"/>
                    <a:gd name="connsiteY15" fmla="*/ 4809 h 10000"/>
                    <a:gd name="connsiteX16" fmla="*/ 281 w 10000"/>
                    <a:gd name="connsiteY16" fmla="*/ 3574 h 10000"/>
                    <a:gd name="connsiteX17" fmla="*/ 625 w 10000"/>
                    <a:gd name="connsiteY17" fmla="*/ 2511 h 10000"/>
                    <a:gd name="connsiteX18" fmla="*/ 1031 w 10000"/>
                    <a:gd name="connsiteY18" fmla="*/ 1660 h 10000"/>
                    <a:gd name="connsiteX19" fmla="*/ 1531 w 10000"/>
                    <a:gd name="connsiteY19" fmla="*/ 894 h 10000"/>
                    <a:gd name="connsiteX20" fmla="*/ 2094 w 10000"/>
                    <a:gd name="connsiteY20" fmla="*/ 383 h 10000"/>
                    <a:gd name="connsiteX21" fmla="*/ 2625 w 10000"/>
                    <a:gd name="connsiteY21" fmla="*/ 85 h 10000"/>
                    <a:gd name="connsiteX22" fmla="*/ 3188 w 10000"/>
                    <a:gd name="connsiteY22"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250 w 10000"/>
                    <a:gd name="connsiteY8" fmla="*/ 9957 h 10000"/>
                    <a:gd name="connsiteX9" fmla="*/ 125 w 10000"/>
                    <a:gd name="connsiteY9" fmla="*/ 9830 h 10000"/>
                    <a:gd name="connsiteX10" fmla="*/ 31 w 10000"/>
                    <a:gd name="connsiteY10" fmla="*/ 9745 h 10000"/>
                    <a:gd name="connsiteX11" fmla="*/ 0 w 10000"/>
                    <a:gd name="connsiteY11" fmla="*/ 9574 h 10000"/>
                    <a:gd name="connsiteX12" fmla="*/ 0 w 10000"/>
                    <a:gd name="connsiteY12" fmla="*/ 6340 h 10000"/>
                    <a:gd name="connsiteX13" fmla="*/ 0 w 10000"/>
                    <a:gd name="connsiteY13" fmla="*/ 6170 h 10000"/>
                    <a:gd name="connsiteX14" fmla="*/ 0 w 10000"/>
                    <a:gd name="connsiteY14" fmla="*/ 6170 h 10000"/>
                    <a:gd name="connsiteX15" fmla="*/ 63 w 10000"/>
                    <a:gd name="connsiteY15" fmla="*/ 4809 h 10000"/>
                    <a:gd name="connsiteX16" fmla="*/ 281 w 10000"/>
                    <a:gd name="connsiteY16" fmla="*/ 3574 h 10000"/>
                    <a:gd name="connsiteX17" fmla="*/ 625 w 10000"/>
                    <a:gd name="connsiteY17" fmla="*/ 2511 h 10000"/>
                    <a:gd name="connsiteX18" fmla="*/ 1031 w 10000"/>
                    <a:gd name="connsiteY18" fmla="*/ 1660 h 10000"/>
                    <a:gd name="connsiteX19" fmla="*/ 1531 w 10000"/>
                    <a:gd name="connsiteY19" fmla="*/ 894 h 10000"/>
                    <a:gd name="connsiteX20" fmla="*/ 2094 w 10000"/>
                    <a:gd name="connsiteY20" fmla="*/ 383 h 10000"/>
                    <a:gd name="connsiteX21" fmla="*/ 2625 w 10000"/>
                    <a:gd name="connsiteY21" fmla="*/ 85 h 10000"/>
                    <a:gd name="connsiteX22" fmla="*/ 3188 w 10000"/>
                    <a:gd name="connsiteY22"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250 w 10000"/>
                    <a:gd name="connsiteY8" fmla="*/ 9957 h 10000"/>
                    <a:gd name="connsiteX9" fmla="*/ 125 w 10000"/>
                    <a:gd name="connsiteY9" fmla="*/ 9830 h 10000"/>
                    <a:gd name="connsiteX10" fmla="*/ 31 w 10000"/>
                    <a:gd name="connsiteY10" fmla="*/ 9745 h 10000"/>
                    <a:gd name="connsiteX11" fmla="*/ 0 w 10000"/>
                    <a:gd name="connsiteY11" fmla="*/ 9574 h 10000"/>
                    <a:gd name="connsiteX12" fmla="*/ 0 w 10000"/>
                    <a:gd name="connsiteY12" fmla="*/ 6340 h 10000"/>
                    <a:gd name="connsiteX13" fmla="*/ 0 w 10000"/>
                    <a:gd name="connsiteY13" fmla="*/ 6170 h 10000"/>
                    <a:gd name="connsiteX14" fmla="*/ 0 w 10000"/>
                    <a:gd name="connsiteY14" fmla="*/ 6170 h 10000"/>
                    <a:gd name="connsiteX15" fmla="*/ 63 w 10000"/>
                    <a:gd name="connsiteY15" fmla="*/ 4809 h 10000"/>
                    <a:gd name="connsiteX16" fmla="*/ 281 w 10000"/>
                    <a:gd name="connsiteY16" fmla="*/ 3574 h 10000"/>
                    <a:gd name="connsiteX17" fmla="*/ 625 w 10000"/>
                    <a:gd name="connsiteY17" fmla="*/ 2511 h 10000"/>
                    <a:gd name="connsiteX18" fmla="*/ 1031 w 10000"/>
                    <a:gd name="connsiteY18" fmla="*/ 1660 h 10000"/>
                    <a:gd name="connsiteX19" fmla="*/ 1531 w 10000"/>
                    <a:gd name="connsiteY19" fmla="*/ 894 h 10000"/>
                    <a:gd name="connsiteX20" fmla="*/ 2094 w 10000"/>
                    <a:gd name="connsiteY20" fmla="*/ 383 h 10000"/>
                    <a:gd name="connsiteX21" fmla="*/ 2625 w 10000"/>
                    <a:gd name="connsiteY21" fmla="*/ 85 h 10000"/>
                    <a:gd name="connsiteX22" fmla="*/ 3188 w 10000"/>
                    <a:gd name="connsiteY22" fmla="*/ 0 h 10000"/>
                    <a:gd name="connsiteX0" fmla="*/ 3392 w 10204"/>
                    <a:gd name="connsiteY0" fmla="*/ 0 h 10000"/>
                    <a:gd name="connsiteX1" fmla="*/ 6017 w 10204"/>
                    <a:gd name="connsiteY1" fmla="*/ 0 h 10000"/>
                    <a:gd name="connsiteX2" fmla="*/ 7485 w 10204"/>
                    <a:gd name="connsiteY2" fmla="*/ 1745 h 10000"/>
                    <a:gd name="connsiteX3" fmla="*/ 8923 w 10204"/>
                    <a:gd name="connsiteY3" fmla="*/ 0 h 10000"/>
                    <a:gd name="connsiteX4" fmla="*/ 10204 w 10204"/>
                    <a:gd name="connsiteY4" fmla="*/ 0 h 10000"/>
                    <a:gd name="connsiteX5" fmla="*/ 7110 w 10204"/>
                    <a:gd name="connsiteY5" fmla="*/ 6681 h 10000"/>
                    <a:gd name="connsiteX6" fmla="*/ 7360 w 10204"/>
                    <a:gd name="connsiteY6" fmla="*/ 10000 h 10000"/>
                    <a:gd name="connsiteX7" fmla="*/ 579 w 10204"/>
                    <a:gd name="connsiteY7" fmla="*/ 10000 h 10000"/>
                    <a:gd name="connsiteX8" fmla="*/ 329 w 10204"/>
                    <a:gd name="connsiteY8" fmla="*/ 9830 h 10000"/>
                    <a:gd name="connsiteX9" fmla="*/ 235 w 10204"/>
                    <a:gd name="connsiteY9" fmla="*/ 9745 h 10000"/>
                    <a:gd name="connsiteX10" fmla="*/ 204 w 10204"/>
                    <a:gd name="connsiteY10" fmla="*/ 9574 h 10000"/>
                    <a:gd name="connsiteX11" fmla="*/ 204 w 10204"/>
                    <a:gd name="connsiteY11" fmla="*/ 6340 h 10000"/>
                    <a:gd name="connsiteX12" fmla="*/ 204 w 10204"/>
                    <a:gd name="connsiteY12" fmla="*/ 6170 h 10000"/>
                    <a:gd name="connsiteX13" fmla="*/ 204 w 10204"/>
                    <a:gd name="connsiteY13" fmla="*/ 6170 h 10000"/>
                    <a:gd name="connsiteX14" fmla="*/ 267 w 10204"/>
                    <a:gd name="connsiteY14" fmla="*/ 4809 h 10000"/>
                    <a:gd name="connsiteX15" fmla="*/ 485 w 10204"/>
                    <a:gd name="connsiteY15" fmla="*/ 3574 h 10000"/>
                    <a:gd name="connsiteX16" fmla="*/ 829 w 10204"/>
                    <a:gd name="connsiteY16" fmla="*/ 2511 h 10000"/>
                    <a:gd name="connsiteX17" fmla="*/ 1235 w 10204"/>
                    <a:gd name="connsiteY17" fmla="*/ 1660 h 10000"/>
                    <a:gd name="connsiteX18" fmla="*/ 1735 w 10204"/>
                    <a:gd name="connsiteY18" fmla="*/ 894 h 10000"/>
                    <a:gd name="connsiteX19" fmla="*/ 2298 w 10204"/>
                    <a:gd name="connsiteY19" fmla="*/ 383 h 10000"/>
                    <a:gd name="connsiteX20" fmla="*/ 2829 w 10204"/>
                    <a:gd name="connsiteY20" fmla="*/ 85 h 10000"/>
                    <a:gd name="connsiteX21" fmla="*/ 3392 w 10204"/>
                    <a:gd name="connsiteY21" fmla="*/ 0 h 10000"/>
                    <a:gd name="connsiteX0" fmla="*/ 3429 w 10241"/>
                    <a:gd name="connsiteY0" fmla="*/ 0 h 10000"/>
                    <a:gd name="connsiteX1" fmla="*/ 6054 w 10241"/>
                    <a:gd name="connsiteY1" fmla="*/ 0 h 10000"/>
                    <a:gd name="connsiteX2" fmla="*/ 7522 w 10241"/>
                    <a:gd name="connsiteY2" fmla="*/ 1745 h 10000"/>
                    <a:gd name="connsiteX3" fmla="*/ 8960 w 10241"/>
                    <a:gd name="connsiteY3" fmla="*/ 0 h 10000"/>
                    <a:gd name="connsiteX4" fmla="*/ 10241 w 10241"/>
                    <a:gd name="connsiteY4" fmla="*/ 0 h 10000"/>
                    <a:gd name="connsiteX5" fmla="*/ 7147 w 10241"/>
                    <a:gd name="connsiteY5" fmla="*/ 6681 h 10000"/>
                    <a:gd name="connsiteX6" fmla="*/ 7397 w 10241"/>
                    <a:gd name="connsiteY6" fmla="*/ 10000 h 10000"/>
                    <a:gd name="connsiteX7" fmla="*/ 616 w 10241"/>
                    <a:gd name="connsiteY7" fmla="*/ 10000 h 10000"/>
                    <a:gd name="connsiteX8" fmla="*/ 272 w 10241"/>
                    <a:gd name="connsiteY8" fmla="*/ 9745 h 10000"/>
                    <a:gd name="connsiteX9" fmla="*/ 241 w 10241"/>
                    <a:gd name="connsiteY9" fmla="*/ 9574 h 10000"/>
                    <a:gd name="connsiteX10" fmla="*/ 241 w 10241"/>
                    <a:gd name="connsiteY10" fmla="*/ 6340 h 10000"/>
                    <a:gd name="connsiteX11" fmla="*/ 241 w 10241"/>
                    <a:gd name="connsiteY11" fmla="*/ 6170 h 10000"/>
                    <a:gd name="connsiteX12" fmla="*/ 241 w 10241"/>
                    <a:gd name="connsiteY12" fmla="*/ 6170 h 10000"/>
                    <a:gd name="connsiteX13" fmla="*/ 304 w 10241"/>
                    <a:gd name="connsiteY13" fmla="*/ 4809 h 10000"/>
                    <a:gd name="connsiteX14" fmla="*/ 522 w 10241"/>
                    <a:gd name="connsiteY14" fmla="*/ 3574 h 10000"/>
                    <a:gd name="connsiteX15" fmla="*/ 866 w 10241"/>
                    <a:gd name="connsiteY15" fmla="*/ 2511 h 10000"/>
                    <a:gd name="connsiteX16" fmla="*/ 1272 w 10241"/>
                    <a:gd name="connsiteY16" fmla="*/ 1660 h 10000"/>
                    <a:gd name="connsiteX17" fmla="*/ 1772 w 10241"/>
                    <a:gd name="connsiteY17" fmla="*/ 894 h 10000"/>
                    <a:gd name="connsiteX18" fmla="*/ 2335 w 10241"/>
                    <a:gd name="connsiteY18" fmla="*/ 383 h 10000"/>
                    <a:gd name="connsiteX19" fmla="*/ 2866 w 10241"/>
                    <a:gd name="connsiteY19" fmla="*/ 85 h 10000"/>
                    <a:gd name="connsiteX20" fmla="*/ 3429 w 10241"/>
                    <a:gd name="connsiteY20" fmla="*/ 0 h 10000"/>
                    <a:gd name="connsiteX0" fmla="*/ 3442 w 10254"/>
                    <a:gd name="connsiteY0" fmla="*/ 0 h 10000"/>
                    <a:gd name="connsiteX1" fmla="*/ 6067 w 10254"/>
                    <a:gd name="connsiteY1" fmla="*/ 0 h 10000"/>
                    <a:gd name="connsiteX2" fmla="*/ 7535 w 10254"/>
                    <a:gd name="connsiteY2" fmla="*/ 1745 h 10000"/>
                    <a:gd name="connsiteX3" fmla="*/ 8973 w 10254"/>
                    <a:gd name="connsiteY3" fmla="*/ 0 h 10000"/>
                    <a:gd name="connsiteX4" fmla="*/ 10254 w 10254"/>
                    <a:gd name="connsiteY4" fmla="*/ 0 h 10000"/>
                    <a:gd name="connsiteX5" fmla="*/ 7160 w 10254"/>
                    <a:gd name="connsiteY5" fmla="*/ 6681 h 10000"/>
                    <a:gd name="connsiteX6" fmla="*/ 7410 w 10254"/>
                    <a:gd name="connsiteY6" fmla="*/ 10000 h 10000"/>
                    <a:gd name="connsiteX7" fmla="*/ 629 w 10254"/>
                    <a:gd name="connsiteY7" fmla="*/ 10000 h 10000"/>
                    <a:gd name="connsiteX8" fmla="*/ 254 w 10254"/>
                    <a:gd name="connsiteY8" fmla="*/ 9574 h 10000"/>
                    <a:gd name="connsiteX9" fmla="*/ 254 w 10254"/>
                    <a:gd name="connsiteY9" fmla="*/ 6340 h 10000"/>
                    <a:gd name="connsiteX10" fmla="*/ 254 w 10254"/>
                    <a:gd name="connsiteY10" fmla="*/ 6170 h 10000"/>
                    <a:gd name="connsiteX11" fmla="*/ 254 w 10254"/>
                    <a:gd name="connsiteY11" fmla="*/ 6170 h 10000"/>
                    <a:gd name="connsiteX12" fmla="*/ 317 w 10254"/>
                    <a:gd name="connsiteY12" fmla="*/ 4809 h 10000"/>
                    <a:gd name="connsiteX13" fmla="*/ 535 w 10254"/>
                    <a:gd name="connsiteY13" fmla="*/ 3574 h 10000"/>
                    <a:gd name="connsiteX14" fmla="*/ 879 w 10254"/>
                    <a:gd name="connsiteY14" fmla="*/ 2511 h 10000"/>
                    <a:gd name="connsiteX15" fmla="*/ 1285 w 10254"/>
                    <a:gd name="connsiteY15" fmla="*/ 1660 h 10000"/>
                    <a:gd name="connsiteX16" fmla="*/ 1785 w 10254"/>
                    <a:gd name="connsiteY16" fmla="*/ 894 h 10000"/>
                    <a:gd name="connsiteX17" fmla="*/ 2348 w 10254"/>
                    <a:gd name="connsiteY17" fmla="*/ 383 h 10000"/>
                    <a:gd name="connsiteX18" fmla="*/ 2879 w 10254"/>
                    <a:gd name="connsiteY18" fmla="*/ 85 h 10000"/>
                    <a:gd name="connsiteX19" fmla="*/ 3442 w 10254"/>
                    <a:gd name="connsiteY19"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340 h 10000"/>
                    <a:gd name="connsiteX10" fmla="*/ 0 w 10000"/>
                    <a:gd name="connsiteY10" fmla="*/ 6170 h 10000"/>
                    <a:gd name="connsiteX11" fmla="*/ 0 w 10000"/>
                    <a:gd name="connsiteY11" fmla="*/ 6170 h 10000"/>
                    <a:gd name="connsiteX12" fmla="*/ 63 w 10000"/>
                    <a:gd name="connsiteY12" fmla="*/ 4809 h 10000"/>
                    <a:gd name="connsiteX13" fmla="*/ 281 w 10000"/>
                    <a:gd name="connsiteY13" fmla="*/ 3574 h 10000"/>
                    <a:gd name="connsiteX14" fmla="*/ 625 w 10000"/>
                    <a:gd name="connsiteY14" fmla="*/ 2511 h 10000"/>
                    <a:gd name="connsiteX15" fmla="*/ 1031 w 10000"/>
                    <a:gd name="connsiteY15" fmla="*/ 1660 h 10000"/>
                    <a:gd name="connsiteX16" fmla="*/ 1531 w 10000"/>
                    <a:gd name="connsiteY16" fmla="*/ 894 h 10000"/>
                    <a:gd name="connsiteX17" fmla="*/ 2094 w 10000"/>
                    <a:gd name="connsiteY17" fmla="*/ 383 h 10000"/>
                    <a:gd name="connsiteX18" fmla="*/ 2625 w 10000"/>
                    <a:gd name="connsiteY18" fmla="*/ 85 h 10000"/>
                    <a:gd name="connsiteX19" fmla="*/ 3188 w 10000"/>
                    <a:gd name="connsiteY19"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340 h 10000"/>
                    <a:gd name="connsiteX10" fmla="*/ 0 w 10000"/>
                    <a:gd name="connsiteY10" fmla="*/ 6170 h 10000"/>
                    <a:gd name="connsiteX11" fmla="*/ 0 w 10000"/>
                    <a:gd name="connsiteY11" fmla="*/ 6170 h 10000"/>
                    <a:gd name="connsiteX12" fmla="*/ 63 w 10000"/>
                    <a:gd name="connsiteY12" fmla="*/ 4809 h 10000"/>
                    <a:gd name="connsiteX13" fmla="*/ 281 w 10000"/>
                    <a:gd name="connsiteY13" fmla="*/ 3574 h 10000"/>
                    <a:gd name="connsiteX14" fmla="*/ 625 w 10000"/>
                    <a:gd name="connsiteY14" fmla="*/ 2511 h 10000"/>
                    <a:gd name="connsiteX15" fmla="*/ 1031 w 10000"/>
                    <a:gd name="connsiteY15" fmla="*/ 1660 h 10000"/>
                    <a:gd name="connsiteX16" fmla="*/ 1531 w 10000"/>
                    <a:gd name="connsiteY16" fmla="*/ 894 h 10000"/>
                    <a:gd name="connsiteX17" fmla="*/ 2094 w 10000"/>
                    <a:gd name="connsiteY17" fmla="*/ 383 h 10000"/>
                    <a:gd name="connsiteX18" fmla="*/ 2625 w 10000"/>
                    <a:gd name="connsiteY18" fmla="*/ 85 h 10000"/>
                    <a:gd name="connsiteX19" fmla="*/ 3188 w 10000"/>
                    <a:gd name="connsiteY19"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340 h 10000"/>
                    <a:gd name="connsiteX10" fmla="*/ 0 w 10000"/>
                    <a:gd name="connsiteY10" fmla="*/ 6170 h 10000"/>
                    <a:gd name="connsiteX11" fmla="*/ 0 w 10000"/>
                    <a:gd name="connsiteY11" fmla="*/ 6170 h 10000"/>
                    <a:gd name="connsiteX12" fmla="*/ 63 w 10000"/>
                    <a:gd name="connsiteY12" fmla="*/ 4809 h 10000"/>
                    <a:gd name="connsiteX13" fmla="*/ 281 w 10000"/>
                    <a:gd name="connsiteY13" fmla="*/ 3574 h 10000"/>
                    <a:gd name="connsiteX14" fmla="*/ 625 w 10000"/>
                    <a:gd name="connsiteY14" fmla="*/ 2511 h 10000"/>
                    <a:gd name="connsiteX15" fmla="*/ 1031 w 10000"/>
                    <a:gd name="connsiteY15" fmla="*/ 1660 h 10000"/>
                    <a:gd name="connsiteX16" fmla="*/ 1531 w 10000"/>
                    <a:gd name="connsiteY16" fmla="*/ 894 h 10000"/>
                    <a:gd name="connsiteX17" fmla="*/ 2094 w 10000"/>
                    <a:gd name="connsiteY17" fmla="*/ 383 h 10000"/>
                    <a:gd name="connsiteX18" fmla="*/ 2625 w 10000"/>
                    <a:gd name="connsiteY18" fmla="*/ 85 h 10000"/>
                    <a:gd name="connsiteX19" fmla="*/ 3188 w 10000"/>
                    <a:gd name="connsiteY19"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340 h 10000"/>
                    <a:gd name="connsiteX10" fmla="*/ 0 w 10000"/>
                    <a:gd name="connsiteY10" fmla="*/ 6170 h 10000"/>
                    <a:gd name="connsiteX11" fmla="*/ 0 w 10000"/>
                    <a:gd name="connsiteY11" fmla="*/ 6170 h 10000"/>
                    <a:gd name="connsiteX12" fmla="*/ 63 w 10000"/>
                    <a:gd name="connsiteY12" fmla="*/ 4809 h 10000"/>
                    <a:gd name="connsiteX13" fmla="*/ 281 w 10000"/>
                    <a:gd name="connsiteY13" fmla="*/ 3574 h 10000"/>
                    <a:gd name="connsiteX14" fmla="*/ 625 w 10000"/>
                    <a:gd name="connsiteY14" fmla="*/ 2511 h 10000"/>
                    <a:gd name="connsiteX15" fmla="*/ 1031 w 10000"/>
                    <a:gd name="connsiteY15" fmla="*/ 1660 h 10000"/>
                    <a:gd name="connsiteX16" fmla="*/ 1531 w 10000"/>
                    <a:gd name="connsiteY16" fmla="*/ 894 h 10000"/>
                    <a:gd name="connsiteX17" fmla="*/ 2094 w 10000"/>
                    <a:gd name="connsiteY17" fmla="*/ 383 h 10000"/>
                    <a:gd name="connsiteX18" fmla="*/ 2625 w 10000"/>
                    <a:gd name="connsiteY18" fmla="*/ 85 h 10000"/>
                    <a:gd name="connsiteX19" fmla="*/ 3188 w 10000"/>
                    <a:gd name="connsiteY19"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340 h 10000"/>
                    <a:gd name="connsiteX10" fmla="*/ 0 w 10000"/>
                    <a:gd name="connsiteY10" fmla="*/ 6170 h 10000"/>
                    <a:gd name="connsiteX11" fmla="*/ 0 w 10000"/>
                    <a:gd name="connsiteY11" fmla="*/ 6170 h 10000"/>
                    <a:gd name="connsiteX12" fmla="*/ 63 w 10000"/>
                    <a:gd name="connsiteY12" fmla="*/ 4809 h 10000"/>
                    <a:gd name="connsiteX13" fmla="*/ 281 w 10000"/>
                    <a:gd name="connsiteY13" fmla="*/ 3574 h 10000"/>
                    <a:gd name="connsiteX14" fmla="*/ 625 w 10000"/>
                    <a:gd name="connsiteY14" fmla="*/ 2511 h 10000"/>
                    <a:gd name="connsiteX15" fmla="*/ 1031 w 10000"/>
                    <a:gd name="connsiteY15" fmla="*/ 1660 h 10000"/>
                    <a:gd name="connsiteX16" fmla="*/ 1531 w 10000"/>
                    <a:gd name="connsiteY16" fmla="*/ 894 h 10000"/>
                    <a:gd name="connsiteX17" fmla="*/ 2094 w 10000"/>
                    <a:gd name="connsiteY17" fmla="*/ 383 h 10000"/>
                    <a:gd name="connsiteX18" fmla="*/ 2625 w 10000"/>
                    <a:gd name="connsiteY18" fmla="*/ 85 h 10000"/>
                    <a:gd name="connsiteX19" fmla="*/ 3188 w 10000"/>
                    <a:gd name="connsiteY19"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340 h 10000"/>
                    <a:gd name="connsiteX10" fmla="*/ 0 w 10000"/>
                    <a:gd name="connsiteY10" fmla="*/ 6170 h 10000"/>
                    <a:gd name="connsiteX11" fmla="*/ 0 w 10000"/>
                    <a:gd name="connsiteY11" fmla="*/ 6170 h 10000"/>
                    <a:gd name="connsiteX12" fmla="*/ 63 w 10000"/>
                    <a:gd name="connsiteY12" fmla="*/ 4809 h 10000"/>
                    <a:gd name="connsiteX13" fmla="*/ 281 w 10000"/>
                    <a:gd name="connsiteY13" fmla="*/ 3574 h 10000"/>
                    <a:gd name="connsiteX14" fmla="*/ 625 w 10000"/>
                    <a:gd name="connsiteY14" fmla="*/ 2511 h 10000"/>
                    <a:gd name="connsiteX15" fmla="*/ 1031 w 10000"/>
                    <a:gd name="connsiteY15" fmla="*/ 1660 h 10000"/>
                    <a:gd name="connsiteX16" fmla="*/ 1531 w 10000"/>
                    <a:gd name="connsiteY16" fmla="*/ 894 h 10000"/>
                    <a:gd name="connsiteX17" fmla="*/ 2094 w 10000"/>
                    <a:gd name="connsiteY17" fmla="*/ 383 h 10000"/>
                    <a:gd name="connsiteX18" fmla="*/ 2625 w 10000"/>
                    <a:gd name="connsiteY18" fmla="*/ 85 h 10000"/>
                    <a:gd name="connsiteX19" fmla="*/ 3188 w 10000"/>
                    <a:gd name="connsiteY19"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0 w 10000"/>
                    <a:gd name="connsiteY10" fmla="*/ 6170 h 10000"/>
                    <a:gd name="connsiteX11" fmla="*/ 63 w 10000"/>
                    <a:gd name="connsiteY11" fmla="*/ 4809 h 10000"/>
                    <a:gd name="connsiteX12" fmla="*/ 281 w 10000"/>
                    <a:gd name="connsiteY12" fmla="*/ 3574 h 10000"/>
                    <a:gd name="connsiteX13" fmla="*/ 625 w 10000"/>
                    <a:gd name="connsiteY13" fmla="*/ 2511 h 10000"/>
                    <a:gd name="connsiteX14" fmla="*/ 1031 w 10000"/>
                    <a:gd name="connsiteY14" fmla="*/ 1660 h 10000"/>
                    <a:gd name="connsiteX15" fmla="*/ 1531 w 10000"/>
                    <a:gd name="connsiteY15" fmla="*/ 894 h 10000"/>
                    <a:gd name="connsiteX16" fmla="*/ 2094 w 10000"/>
                    <a:gd name="connsiteY16" fmla="*/ 383 h 10000"/>
                    <a:gd name="connsiteX17" fmla="*/ 2625 w 10000"/>
                    <a:gd name="connsiteY17" fmla="*/ 85 h 10000"/>
                    <a:gd name="connsiteX18" fmla="*/ 3188 w 10000"/>
                    <a:gd name="connsiteY18"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0 w 10000"/>
                    <a:gd name="connsiteY10" fmla="*/ 6170 h 10000"/>
                    <a:gd name="connsiteX11" fmla="*/ 63 w 10000"/>
                    <a:gd name="connsiteY11" fmla="*/ 4809 h 10000"/>
                    <a:gd name="connsiteX12" fmla="*/ 281 w 10000"/>
                    <a:gd name="connsiteY12" fmla="*/ 3574 h 10000"/>
                    <a:gd name="connsiteX13" fmla="*/ 625 w 10000"/>
                    <a:gd name="connsiteY13" fmla="*/ 2511 h 10000"/>
                    <a:gd name="connsiteX14" fmla="*/ 1031 w 10000"/>
                    <a:gd name="connsiteY14" fmla="*/ 1660 h 10000"/>
                    <a:gd name="connsiteX15" fmla="*/ 1531 w 10000"/>
                    <a:gd name="connsiteY15" fmla="*/ 894 h 10000"/>
                    <a:gd name="connsiteX16" fmla="*/ 2094 w 10000"/>
                    <a:gd name="connsiteY16" fmla="*/ 383 h 10000"/>
                    <a:gd name="connsiteX17" fmla="*/ 3188 w 10000"/>
                    <a:gd name="connsiteY17"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0 w 10000"/>
                    <a:gd name="connsiteY10" fmla="*/ 6170 h 10000"/>
                    <a:gd name="connsiteX11" fmla="*/ 63 w 10000"/>
                    <a:gd name="connsiteY11" fmla="*/ 4809 h 10000"/>
                    <a:gd name="connsiteX12" fmla="*/ 281 w 10000"/>
                    <a:gd name="connsiteY12" fmla="*/ 3574 h 10000"/>
                    <a:gd name="connsiteX13" fmla="*/ 625 w 10000"/>
                    <a:gd name="connsiteY13" fmla="*/ 2511 h 10000"/>
                    <a:gd name="connsiteX14" fmla="*/ 1031 w 10000"/>
                    <a:gd name="connsiteY14" fmla="*/ 1660 h 10000"/>
                    <a:gd name="connsiteX15" fmla="*/ 1531 w 10000"/>
                    <a:gd name="connsiteY15" fmla="*/ 894 h 10000"/>
                    <a:gd name="connsiteX16" fmla="*/ 3188 w 10000"/>
                    <a:gd name="connsiteY16"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0 w 10000"/>
                    <a:gd name="connsiteY10" fmla="*/ 6170 h 10000"/>
                    <a:gd name="connsiteX11" fmla="*/ 63 w 10000"/>
                    <a:gd name="connsiteY11" fmla="*/ 4809 h 10000"/>
                    <a:gd name="connsiteX12" fmla="*/ 281 w 10000"/>
                    <a:gd name="connsiteY12" fmla="*/ 3574 h 10000"/>
                    <a:gd name="connsiteX13" fmla="*/ 625 w 10000"/>
                    <a:gd name="connsiteY13" fmla="*/ 2511 h 10000"/>
                    <a:gd name="connsiteX14" fmla="*/ 1031 w 10000"/>
                    <a:gd name="connsiteY14" fmla="*/ 1660 h 10000"/>
                    <a:gd name="connsiteX15" fmla="*/ 3188 w 10000"/>
                    <a:gd name="connsiteY15"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0 w 10000"/>
                    <a:gd name="connsiteY10" fmla="*/ 6170 h 10000"/>
                    <a:gd name="connsiteX11" fmla="*/ 63 w 10000"/>
                    <a:gd name="connsiteY11" fmla="*/ 4809 h 10000"/>
                    <a:gd name="connsiteX12" fmla="*/ 281 w 10000"/>
                    <a:gd name="connsiteY12" fmla="*/ 3574 h 10000"/>
                    <a:gd name="connsiteX13" fmla="*/ 625 w 10000"/>
                    <a:gd name="connsiteY13" fmla="*/ 2511 h 10000"/>
                    <a:gd name="connsiteX14" fmla="*/ 3188 w 10000"/>
                    <a:gd name="connsiteY14"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0 w 10000"/>
                    <a:gd name="connsiteY10" fmla="*/ 6170 h 10000"/>
                    <a:gd name="connsiteX11" fmla="*/ 63 w 10000"/>
                    <a:gd name="connsiteY11" fmla="*/ 4809 h 10000"/>
                    <a:gd name="connsiteX12" fmla="*/ 281 w 10000"/>
                    <a:gd name="connsiteY12" fmla="*/ 3574 h 10000"/>
                    <a:gd name="connsiteX13" fmla="*/ 3188 w 10000"/>
                    <a:gd name="connsiteY13"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0 w 10000"/>
                    <a:gd name="connsiteY10" fmla="*/ 6170 h 10000"/>
                    <a:gd name="connsiteX11" fmla="*/ 63 w 10000"/>
                    <a:gd name="connsiteY11" fmla="*/ 4809 h 10000"/>
                    <a:gd name="connsiteX12" fmla="*/ 3188 w 10000"/>
                    <a:gd name="connsiteY12"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63 w 10000"/>
                    <a:gd name="connsiteY10" fmla="*/ 4809 h 10000"/>
                    <a:gd name="connsiteX11" fmla="*/ 3188 w 10000"/>
                    <a:gd name="connsiteY11"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63 w 10000"/>
                    <a:gd name="connsiteY10" fmla="*/ 4809 h 10000"/>
                    <a:gd name="connsiteX11" fmla="*/ 3188 w 10000"/>
                    <a:gd name="connsiteY11"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63 w 10000"/>
                    <a:gd name="connsiteY10" fmla="*/ 4809 h 10000"/>
                    <a:gd name="connsiteX11" fmla="*/ 3188 w 10000"/>
                    <a:gd name="connsiteY11"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63 w 10000"/>
                    <a:gd name="connsiteY10" fmla="*/ 4809 h 10000"/>
                    <a:gd name="connsiteX11" fmla="*/ 3188 w 10000"/>
                    <a:gd name="connsiteY11" fmla="*/ 0 h 10000"/>
                    <a:gd name="connsiteX0" fmla="*/ 3188 w 10000"/>
                    <a:gd name="connsiteY0" fmla="*/ 0 h 10000"/>
                    <a:gd name="connsiteX1" fmla="*/ 5813 w 10000"/>
                    <a:gd name="connsiteY1" fmla="*/ 0 h 10000"/>
                    <a:gd name="connsiteX2" fmla="*/ 7281 w 10000"/>
                    <a:gd name="connsiteY2" fmla="*/ 1745 h 10000"/>
                    <a:gd name="connsiteX3" fmla="*/ 8719 w 10000"/>
                    <a:gd name="connsiteY3" fmla="*/ 0 h 10000"/>
                    <a:gd name="connsiteX4" fmla="*/ 10000 w 10000"/>
                    <a:gd name="connsiteY4" fmla="*/ 0 h 10000"/>
                    <a:gd name="connsiteX5" fmla="*/ 6906 w 10000"/>
                    <a:gd name="connsiteY5" fmla="*/ 6681 h 10000"/>
                    <a:gd name="connsiteX6" fmla="*/ 7156 w 10000"/>
                    <a:gd name="connsiteY6" fmla="*/ 10000 h 10000"/>
                    <a:gd name="connsiteX7" fmla="*/ 375 w 10000"/>
                    <a:gd name="connsiteY7" fmla="*/ 10000 h 10000"/>
                    <a:gd name="connsiteX8" fmla="*/ 0 w 10000"/>
                    <a:gd name="connsiteY8" fmla="*/ 9574 h 10000"/>
                    <a:gd name="connsiteX9" fmla="*/ 0 w 10000"/>
                    <a:gd name="connsiteY9" fmla="*/ 6170 h 10000"/>
                    <a:gd name="connsiteX10" fmla="*/ 63 w 10000"/>
                    <a:gd name="connsiteY10" fmla="*/ 4809 h 10000"/>
                    <a:gd name="connsiteX11" fmla="*/ 3188 w 10000"/>
                    <a:gd name="connsiteY1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0000">
                      <a:moveTo>
                        <a:pt x="3188" y="0"/>
                      </a:moveTo>
                      <a:lnTo>
                        <a:pt x="5813" y="0"/>
                      </a:lnTo>
                      <a:lnTo>
                        <a:pt x="7281" y="1745"/>
                      </a:lnTo>
                      <a:lnTo>
                        <a:pt x="8719" y="0"/>
                      </a:lnTo>
                      <a:lnTo>
                        <a:pt x="10000" y="0"/>
                      </a:lnTo>
                      <a:cubicBezTo>
                        <a:pt x="9419" y="1266"/>
                        <a:pt x="7536" y="5303"/>
                        <a:pt x="6906" y="6681"/>
                      </a:cubicBezTo>
                      <a:cubicBezTo>
                        <a:pt x="6519" y="7747"/>
                        <a:pt x="6580" y="9143"/>
                        <a:pt x="7156" y="10000"/>
                      </a:cubicBezTo>
                      <a:lnTo>
                        <a:pt x="375" y="10000"/>
                      </a:lnTo>
                      <a:cubicBezTo>
                        <a:pt x="142" y="10005"/>
                        <a:pt x="6" y="9865"/>
                        <a:pt x="0" y="9574"/>
                      </a:cubicBezTo>
                      <a:lnTo>
                        <a:pt x="0" y="6170"/>
                      </a:lnTo>
                      <a:cubicBezTo>
                        <a:pt x="21" y="5716"/>
                        <a:pt x="42" y="5263"/>
                        <a:pt x="63" y="4809"/>
                      </a:cubicBezTo>
                      <a:cubicBezTo>
                        <a:pt x="371" y="2640"/>
                        <a:pt x="1382" y="71"/>
                        <a:pt x="3188" y="0"/>
                      </a:cubicBez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333" name="Freeform 332"/>
                <p:cNvSpPr>
                  <a:spLocks/>
                </p:cNvSpPr>
                <p:nvPr/>
              </p:nvSpPr>
              <p:spPr bwMode="auto">
                <a:xfrm>
                  <a:off x="4800140" y="3243740"/>
                  <a:ext cx="2633934" cy="2397727"/>
                </a:xfrm>
                <a:custGeom>
                  <a:avLst/>
                  <a:gdLst>
                    <a:gd name="connsiteX0" fmla="*/ 1226863 w 2633934"/>
                    <a:gd name="connsiteY0" fmla="*/ 886831 h 2397727"/>
                    <a:gd name="connsiteX1" fmla="*/ 716997 w 2633934"/>
                    <a:gd name="connsiteY1" fmla="*/ 967320 h 2397727"/>
                    <a:gd name="connsiteX2" fmla="*/ 714458 w 2633934"/>
                    <a:gd name="connsiteY2" fmla="*/ 1017588 h 2397727"/>
                    <a:gd name="connsiteX3" fmla="*/ 1107193 w 2633934"/>
                    <a:gd name="connsiteY3" fmla="*/ 1756234 h 2397727"/>
                    <a:gd name="connsiteX4" fmla="*/ 1134647 w 2633934"/>
                    <a:gd name="connsiteY4" fmla="*/ 1772912 h 2397727"/>
                    <a:gd name="connsiteX5" fmla="*/ 1488699 w 2633934"/>
                    <a:gd name="connsiteY5" fmla="*/ 1489294 h 2397727"/>
                    <a:gd name="connsiteX6" fmla="*/ 1422685 w 2633934"/>
                    <a:gd name="connsiteY6" fmla="*/ 1468802 h 2397727"/>
                    <a:gd name="connsiteX7" fmla="*/ 1171371 w 2633934"/>
                    <a:gd name="connsiteY7" fmla="*/ 1089658 h 2397727"/>
                    <a:gd name="connsiteX8" fmla="*/ 1203707 w 2633934"/>
                    <a:gd name="connsiteY8" fmla="*/ 929492 h 2397727"/>
                    <a:gd name="connsiteX9" fmla="*/ 1582851 w 2633934"/>
                    <a:gd name="connsiteY9" fmla="*/ 847247 h 2397727"/>
                    <a:gd name="connsiteX10" fmla="*/ 1340440 w 2633934"/>
                    <a:gd name="connsiteY10" fmla="*/ 1089658 h 2397727"/>
                    <a:gd name="connsiteX11" fmla="*/ 1582851 w 2633934"/>
                    <a:gd name="connsiteY11" fmla="*/ 1332069 h 2397727"/>
                    <a:gd name="connsiteX12" fmla="*/ 1825262 w 2633934"/>
                    <a:gd name="connsiteY12" fmla="*/ 1089658 h 2397727"/>
                    <a:gd name="connsiteX13" fmla="*/ 1582851 w 2633934"/>
                    <a:gd name="connsiteY13" fmla="*/ 847247 h 2397727"/>
                    <a:gd name="connsiteX14" fmla="*/ 1605234 w 2633934"/>
                    <a:gd name="connsiteY14" fmla="*/ 126812 h 2397727"/>
                    <a:gd name="connsiteX15" fmla="*/ 754506 w 2633934"/>
                    <a:gd name="connsiteY15" fmla="*/ 752699 h 2397727"/>
                    <a:gd name="connsiteX16" fmla="*/ 738914 w 2633934"/>
                    <a:gd name="connsiteY16" fmla="*/ 813339 h 2397727"/>
                    <a:gd name="connsiteX17" fmla="*/ 1418192 w 2633934"/>
                    <a:gd name="connsiteY17" fmla="*/ 712953 h 2397727"/>
                    <a:gd name="connsiteX18" fmla="*/ 1422685 w 2633934"/>
                    <a:gd name="connsiteY18" fmla="*/ 710514 h 2397727"/>
                    <a:gd name="connsiteX19" fmla="*/ 1582851 w 2633934"/>
                    <a:gd name="connsiteY19" fmla="*/ 678178 h 2397727"/>
                    <a:gd name="connsiteX20" fmla="*/ 1994331 w 2633934"/>
                    <a:gd name="connsiteY20" fmla="*/ 1089658 h 2397727"/>
                    <a:gd name="connsiteX21" fmla="*/ 1743018 w 2633934"/>
                    <a:gd name="connsiteY21" fmla="*/ 1468802 h 2397727"/>
                    <a:gd name="connsiteX22" fmla="*/ 1733573 w 2633934"/>
                    <a:gd name="connsiteY22" fmla="*/ 1471734 h 2397727"/>
                    <a:gd name="connsiteX23" fmla="*/ 1273270 w 2633934"/>
                    <a:gd name="connsiteY23" fmla="*/ 1843767 h 2397727"/>
                    <a:gd name="connsiteX24" fmla="*/ 1340345 w 2633934"/>
                    <a:gd name="connsiteY24" fmla="*/ 1868317 h 2397727"/>
                    <a:gd name="connsiteX25" fmla="*/ 1605234 w 2633934"/>
                    <a:gd name="connsiteY25" fmla="*/ 1908364 h 2397727"/>
                    <a:gd name="connsiteX26" fmla="*/ 2496010 w 2633934"/>
                    <a:gd name="connsiteY26" fmla="*/ 1017588 h 2397727"/>
                    <a:gd name="connsiteX27" fmla="*/ 1605234 w 2633934"/>
                    <a:gd name="connsiteY27" fmla="*/ 126812 h 2397727"/>
                    <a:gd name="connsiteX28" fmla="*/ 1605234 w 2633934"/>
                    <a:gd name="connsiteY28" fmla="*/ 0 h 2397727"/>
                    <a:gd name="connsiteX29" fmla="*/ 2633934 w 2633934"/>
                    <a:gd name="connsiteY29" fmla="*/ 1028700 h 2397727"/>
                    <a:gd name="connsiteX30" fmla="*/ 1710413 w 2633934"/>
                    <a:gd name="connsiteY30" fmla="*/ 2052089 h 2397727"/>
                    <a:gd name="connsiteX31" fmla="*/ 1633952 w 2633934"/>
                    <a:gd name="connsiteY31" fmla="*/ 2055950 h 2397727"/>
                    <a:gd name="connsiteX32" fmla="*/ 1636668 w 2633934"/>
                    <a:gd name="connsiteY32" fmla="*/ 2060258 h 2397727"/>
                    <a:gd name="connsiteX33" fmla="*/ 630824 w 2633934"/>
                    <a:gd name="connsiteY33" fmla="*/ 2060259 h 2397727"/>
                    <a:gd name="connsiteX34" fmla="*/ 555291 w 2633934"/>
                    <a:gd name="connsiteY34" fmla="*/ 2323623 h 2397727"/>
                    <a:gd name="connsiteX35" fmla="*/ 276685 w 2633934"/>
                    <a:gd name="connsiteY35" fmla="*/ 2318860 h 2397727"/>
                    <a:gd name="connsiteX36" fmla="*/ 243347 w 2633934"/>
                    <a:gd name="connsiteY36" fmla="*/ 2054541 h 2397727"/>
                    <a:gd name="connsiteX37" fmla="*/ 64087 w 2633934"/>
                    <a:gd name="connsiteY37" fmla="*/ 1549715 h 2397727"/>
                    <a:gd name="connsiteX38" fmla="*/ 657008 w 2633934"/>
                    <a:gd name="connsiteY38" fmla="*/ 629285 h 2397727"/>
                    <a:gd name="connsiteX39" fmla="*/ 657375 w 2633934"/>
                    <a:gd name="connsiteY39" fmla="*/ 628284 h 2397727"/>
                    <a:gd name="connsiteX40" fmla="*/ 1605234 w 2633934"/>
                    <a:gd name="connsiteY40" fmla="*/ 0 h 2397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33934" h="2397727">
                      <a:moveTo>
                        <a:pt x="1226863" y="886831"/>
                      </a:moveTo>
                      <a:lnTo>
                        <a:pt x="716997" y="967320"/>
                      </a:lnTo>
                      <a:lnTo>
                        <a:pt x="714458" y="1017588"/>
                      </a:lnTo>
                      <a:cubicBezTo>
                        <a:pt x="714458" y="1325065"/>
                        <a:pt x="870245" y="1596155"/>
                        <a:pt x="1107193" y="1756234"/>
                      </a:cubicBezTo>
                      <a:lnTo>
                        <a:pt x="1134647" y="1772912"/>
                      </a:lnTo>
                      <a:lnTo>
                        <a:pt x="1488699" y="1489294"/>
                      </a:lnTo>
                      <a:lnTo>
                        <a:pt x="1422685" y="1468802"/>
                      </a:lnTo>
                      <a:cubicBezTo>
                        <a:pt x="1274998" y="1406336"/>
                        <a:pt x="1171371" y="1260099"/>
                        <a:pt x="1171371" y="1089658"/>
                      </a:cubicBezTo>
                      <a:cubicBezTo>
                        <a:pt x="1171371" y="1032845"/>
                        <a:pt x="1182885" y="978721"/>
                        <a:pt x="1203707" y="929492"/>
                      </a:cubicBezTo>
                      <a:close/>
                      <a:moveTo>
                        <a:pt x="1582851" y="847247"/>
                      </a:moveTo>
                      <a:cubicBezTo>
                        <a:pt x="1448971" y="847247"/>
                        <a:pt x="1340440" y="955778"/>
                        <a:pt x="1340440" y="1089658"/>
                      </a:cubicBezTo>
                      <a:cubicBezTo>
                        <a:pt x="1340440" y="1223538"/>
                        <a:pt x="1448971" y="1332069"/>
                        <a:pt x="1582851" y="1332069"/>
                      </a:cubicBezTo>
                      <a:cubicBezTo>
                        <a:pt x="1716731" y="1332069"/>
                        <a:pt x="1825262" y="1223538"/>
                        <a:pt x="1825262" y="1089658"/>
                      </a:cubicBezTo>
                      <a:cubicBezTo>
                        <a:pt x="1825262" y="955778"/>
                        <a:pt x="1716731" y="847247"/>
                        <a:pt x="1582851" y="847247"/>
                      </a:cubicBezTo>
                      <a:close/>
                      <a:moveTo>
                        <a:pt x="1605234" y="126812"/>
                      </a:moveTo>
                      <a:cubicBezTo>
                        <a:pt x="1205515" y="126812"/>
                        <a:pt x="867288" y="390092"/>
                        <a:pt x="754506" y="752699"/>
                      </a:cubicBezTo>
                      <a:lnTo>
                        <a:pt x="738914" y="813339"/>
                      </a:lnTo>
                      <a:lnTo>
                        <a:pt x="1418192" y="712953"/>
                      </a:lnTo>
                      <a:lnTo>
                        <a:pt x="1422685" y="710514"/>
                      </a:lnTo>
                      <a:cubicBezTo>
                        <a:pt x="1471913" y="689692"/>
                        <a:pt x="1526038" y="678178"/>
                        <a:pt x="1582851" y="678178"/>
                      </a:cubicBezTo>
                      <a:cubicBezTo>
                        <a:pt x="1810105" y="678178"/>
                        <a:pt x="1994331" y="862404"/>
                        <a:pt x="1994331" y="1089658"/>
                      </a:cubicBezTo>
                      <a:cubicBezTo>
                        <a:pt x="1994331" y="1260099"/>
                        <a:pt x="1890704" y="1406336"/>
                        <a:pt x="1743018" y="1468802"/>
                      </a:cubicBezTo>
                      <a:lnTo>
                        <a:pt x="1733573" y="1471734"/>
                      </a:lnTo>
                      <a:lnTo>
                        <a:pt x="1273270" y="1843767"/>
                      </a:lnTo>
                      <a:lnTo>
                        <a:pt x="1340345" y="1868317"/>
                      </a:lnTo>
                      <a:cubicBezTo>
                        <a:pt x="1424023" y="1894343"/>
                        <a:pt x="1512991" y="1908364"/>
                        <a:pt x="1605234" y="1908364"/>
                      </a:cubicBezTo>
                      <a:cubicBezTo>
                        <a:pt x="2097196" y="1908364"/>
                        <a:pt x="2496010" y="1509550"/>
                        <a:pt x="2496010" y="1017588"/>
                      </a:cubicBezTo>
                      <a:cubicBezTo>
                        <a:pt x="2496010" y="525626"/>
                        <a:pt x="2097196" y="126812"/>
                        <a:pt x="1605234" y="126812"/>
                      </a:cubicBezTo>
                      <a:close/>
                      <a:moveTo>
                        <a:pt x="1605234" y="0"/>
                      </a:moveTo>
                      <a:cubicBezTo>
                        <a:pt x="2173369" y="0"/>
                        <a:pt x="2633934" y="460565"/>
                        <a:pt x="2633934" y="1028700"/>
                      </a:cubicBezTo>
                      <a:cubicBezTo>
                        <a:pt x="2633934" y="1561327"/>
                        <a:pt x="2229141" y="1999409"/>
                        <a:pt x="1710413" y="2052089"/>
                      </a:cubicBezTo>
                      <a:lnTo>
                        <a:pt x="1633952" y="2055950"/>
                      </a:lnTo>
                      <a:lnTo>
                        <a:pt x="1636668" y="2060258"/>
                      </a:lnTo>
                      <a:lnTo>
                        <a:pt x="630824" y="2060259"/>
                      </a:lnTo>
                      <a:cubicBezTo>
                        <a:pt x="604582" y="2137887"/>
                        <a:pt x="585739" y="2216626"/>
                        <a:pt x="555291" y="2323623"/>
                      </a:cubicBezTo>
                      <a:cubicBezTo>
                        <a:pt x="401019" y="2478245"/>
                        <a:pt x="299307" y="2347435"/>
                        <a:pt x="276685" y="2318860"/>
                      </a:cubicBezTo>
                      <a:cubicBezTo>
                        <a:pt x="258826" y="2268854"/>
                        <a:pt x="258143" y="2181541"/>
                        <a:pt x="243347" y="2054541"/>
                      </a:cubicBezTo>
                      <a:cubicBezTo>
                        <a:pt x="47068" y="2005328"/>
                        <a:pt x="-84915" y="1760852"/>
                        <a:pt x="64087" y="1549715"/>
                      </a:cubicBezTo>
                      <a:lnTo>
                        <a:pt x="657008" y="629285"/>
                      </a:lnTo>
                      <a:lnTo>
                        <a:pt x="657375" y="628284"/>
                      </a:lnTo>
                      <a:cubicBezTo>
                        <a:pt x="813540" y="259068"/>
                        <a:pt x="1179133" y="0"/>
                        <a:pt x="1605234" y="0"/>
                      </a:cubicBezTo>
                      <a:close/>
                    </a:path>
                  </a:pathLst>
                </a:custGeom>
                <a:grpFill/>
                <a:ln w="0">
                  <a:noFill/>
                  <a:prstDash val="solid"/>
                  <a:round/>
                  <a:headEnd/>
                  <a:tailEnd/>
                </a:ln>
                <a:effectLst/>
              </p:spPr>
              <p:txBody>
                <a:bodyPr vert="horz" wrap="square" lIns="91440" tIns="45720" rIns="91440" bIns="45720" numCol="1" anchor="t" anchorCtr="0" compatLnSpc="1">
                  <a:prstTxWarp prst="textNoShape">
                    <a:avLst/>
                  </a:prstTxWarp>
                  <a:noAutofit/>
                </a:bodyPr>
                <a:lstStyle/>
                <a:p>
                  <a:pPr>
                    <a:defRPr/>
                  </a:pPr>
                  <a:endParaRPr lang="en-US" kern="0">
                    <a:solidFill>
                      <a:prstClr val="black"/>
                    </a:solidFill>
                  </a:endParaRPr>
                </a:p>
              </p:txBody>
            </p:sp>
          </p:grpSp>
          <p:grpSp>
            <p:nvGrpSpPr>
              <p:cNvPr id="226" name="Group 225"/>
              <p:cNvGrpSpPr/>
              <p:nvPr/>
            </p:nvGrpSpPr>
            <p:grpSpPr>
              <a:xfrm>
                <a:off x="327673" y="5342124"/>
                <a:ext cx="569424" cy="495940"/>
                <a:chOff x="1423344" y="4179037"/>
                <a:chExt cx="716252" cy="623822"/>
              </a:xfrm>
              <a:solidFill>
                <a:srgbClr val="607D8B"/>
              </a:solidFill>
            </p:grpSpPr>
            <p:grpSp>
              <p:nvGrpSpPr>
                <p:cNvPr id="300" name="Group 299"/>
                <p:cNvGrpSpPr/>
                <p:nvPr/>
              </p:nvGrpSpPr>
              <p:grpSpPr>
                <a:xfrm>
                  <a:off x="1857112" y="4251681"/>
                  <a:ext cx="282484" cy="473480"/>
                  <a:chOff x="1857112" y="4251681"/>
                  <a:chExt cx="282484" cy="473480"/>
                </a:xfrm>
                <a:grpFill/>
              </p:grpSpPr>
              <p:sp>
                <p:nvSpPr>
                  <p:cNvPr id="302" name="Freeform 1357"/>
                  <p:cNvSpPr>
                    <a:spLocks/>
                  </p:cNvSpPr>
                  <p:nvPr/>
                </p:nvSpPr>
                <p:spPr bwMode="auto">
                  <a:xfrm rot="19856605">
                    <a:off x="1858450" y="4251681"/>
                    <a:ext cx="281146" cy="78365"/>
                  </a:xfrm>
                  <a:prstGeom prst="roundRect">
                    <a:avLst>
                      <a:gd name="adj" fmla="val 50000"/>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 name="Freeform 1357"/>
                  <p:cNvSpPr>
                    <a:spLocks/>
                  </p:cNvSpPr>
                  <p:nvPr/>
                </p:nvSpPr>
                <p:spPr bwMode="auto">
                  <a:xfrm>
                    <a:off x="1857112" y="4449239"/>
                    <a:ext cx="236232" cy="78365"/>
                  </a:xfrm>
                  <a:prstGeom prst="roundRect">
                    <a:avLst>
                      <a:gd name="adj" fmla="val 38892"/>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 name="Freeform 1357"/>
                  <p:cNvSpPr>
                    <a:spLocks/>
                  </p:cNvSpPr>
                  <p:nvPr/>
                </p:nvSpPr>
                <p:spPr bwMode="auto">
                  <a:xfrm rot="1860000">
                    <a:off x="1857215" y="4646796"/>
                    <a:ext cx="281146" cy="78365"/>
                  </a:xfrm>
                  <a:prstGeom prst="roundRect">
                    <a:avLst>
                      <a:gd name="adj" fmla="val 38892"/>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301" name="Freeform 300"/>
                <p:cNvSpPr/>
                <p:nvPr/>
              </p:nvSpPr>
              <p:spPr>
                <a:xfrm rot="16200000">
                  <a:off x="1329821" y="4272560"/>
                  <a:ext cx="623822" cy="436776"/>
                </a:xfrm>
                <a:custGeom>
                  <a:avLst/>
                  <a:gdLst>
                    <a:gd name="connsiteX0" fmla="*/ 1507331 w 1507331"/>
                    <a:gd name="connsiteY0" fmla="*/ 1055373 h 1055373"/>
                    <a:gd name="connsiteX1" fmla="*/ 0 w 1507331"/>
                    <a:gd name="connsiteY1" fmla="*/ 1055373 h 1055373"/>
                    <a:gd name="connsiteX2" fmla="*/ 368498 w 1507331"/>
                    <a:gd name="connsiteY2" fmla="*/ 476728 h 1055373"/>
                    <a:gd name="connsiteX3" fmla="*/ 375443 w 1507331"/>
                    <a:gd name="connsiteY3" fmla="*/ 476728 h 1055373"/>
                    <a:gd name="connsiteX4" fmla="*/ 375443 w 1507331"/>
                    <a:gd name="connsiteY4" fmla="*/ 0 h 1055373"/>
                    <a:gd name="connsiteX5" fmla="*/ 1134268 w 1507331"/>
                    <a:gd name="connsiteY5" fmla="*/ 0 h 1055373"/>
                    <a:gd name="connsiteX6" fmla="*/ 1134268 w 1507331"/>
                    <a:gd name="connsiteY6" fmla="*/ 476728 h 1055373"/>
                    <a:gd name="connsiteX7" fmla="*/ 1138833 w 1507331"/>
                    <a:gd name="connsiteY7" fmla="*/ 476728 h 1055373"/>
                    <a:gd name="connsiteX0" fmla="*/ 1507331 w 1507331"/>
                    <a:gd name="connsiteY0" fmla="*/ 1055373 h 1055373"/>
                    <a:gd name="connsiteX1" fmla="*/ 0 w 1507331"/>
                    <a:gd name="connsiteY1" fmla="*/ 1055373 h 1055373"/>
                    <a:gd name="connsiteX2" fmla="*/ 375443 w 1507331"/>
                    <a:gd name="connsiteY2" fmla="*/ 476728 h 1055373"/>
                    <a:gd name="connsiteX3" fmla="*/ 375443 w 1507331"/>
                    <a:gd name="connsiteY3" fmla="*/ 0 h 1055373"/>
                    <a:gd name="connsiteX4" fmla="*/ 1134268 w 1507331"/>
                    <a:gd name="connsiteY4" fmla="*/ 0 h 1055373"/>
                    <a:gd name="connsiteX5" fmla="*/ 1134268 w 1507331"/>
                    <a:gd name="connsiteY5" fmla="*/ 476728 h 1055373"/>
                    <a:gd name="connsiteX6" fmla="*/ 1138833 w 1507331"/>
                    <a:gd name="connsiteY6" fmla="*/ 476728 h 1055373"/>
                    <a:gd name="connsiteX7" fmla="*/ 1507331 w 1507331"/>
                    <a:gd name="connsiteY7" fmla="*/ 1055373 h 1055373"/>
                    <a:gd name="connsiteX0" fmla="*/ 1507331 w 1507331"/>
                    <a:gd name="connsiteY0" fmla="*/ 1055373 h 1055373"/>
                    <a:gd name="connsiteX1" fmla="*/ 0 w 1507331"/>
                    <a:gd name="connsiteY1" fmla="*/ 1055373 h 1055373"/>
                    <a:gd name="connsiteX2" fmla="*/ 375443 w 1507331"/>
                    <a:gd name="connsiteY2" fmla="*/ 476728 h 1055373"/>
                    <a:gd name="connsiteX3" fmla="*/ 375443 w 1507331"/>
                    <a:gd name="connsiteY3" fmla="*/ 0 h 1055373"/>
                    <a:gd name="connsiteX4" fmla="*/ 1134268 w 1507331"/>
                    <a:gd name="connsiteY4" fmla="*/ 0 h 1055373"/>
                    <a:gd name="connsiteX5" fmla="*/ 1134268 w 1507331"/>
                    <a:gd name="connsiteY5" fmla="*/ 476728 h 1055373"/>
                    <a:gd name="connsiteX6" fmla="*/ 1507331 w 1507331"/>
                    <a:gd name="connsiteY6" fmla="*/ 1055373 h 10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7331" h="1055373">
                      <a:moveTo>
                        <a:pt x="1507331" y="1055373"/>
                      </a:moveTo>
                      <a:lnTo>
                        <a:pt x="0" y="1055373"/>
                      </a:lnTo>
                      <a:lnTo>
                        <a:pt x="375443" y="476728"/>
                      </a:lnTo>
                      <a:lnTo>
                        <a:pt x="375443" y="0"/>
                      </a:lnTo>
                      <a:lnTo>
                        <a:pt x="1134268" y="0"/>
                      </a:lnTo>
                      <a:lnTo>
                        <a:pt x="1134268" y="476728"/>
                      </a:lnTo>
                      <a:lnTo>
                        <a:pt x="1507331" y="1055373"/>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229" name="Group 228"/>
              <p:cNvGrpSpPr/>
              <p:nvPr/>
            </p:nvGrpSpPr>
            <p:grpSpPr>
              <a:xfrm>
                <a:off x="8300991" y="5324855"/>
                <a:ext cx="636496" cy="530478"/>
                <a:chOff x="1805868" y="1095374"/>
                <a:chExt cx="4699708" cy="3916924"/>
              </a:xfrm>
              <a:solidFill>
                <a:srgbClr val="607D8B"/>
              </a:solidFill>
            </p:grpSpPr>
            <p:sp>
              <p:nvSpPr>
                <p:cNvPr id="270" name="Freeform 269"/>
                <p:cNvSpPr/>
                <p:nvPr/>
              </p:nvSpPr>
              <p:spPr>
                <a:xfrm>
                  <a:off x="3648075" y="1095374"/>
                  <a:ext cx="2857501" cy="3648075"/>
                </a:xfrm>
                <a:custGeom>
                  <a:avLst/>
                  <a:gdLst>
                    <a:gd name="connsiteX0" fmla="*/ 0 w 2857501"/>
                    <a:gd name="connsiteY0" fmla="*/ 0 h 3648075"/>
                    <a:gd name="connsiteX1" fmla="*/ 2166840 w 2857501"/>
                    <a:gd name="connsiteY1" fmla="*/ 1 h 3648075"/>
                    <a:gd name="connsiteX2" fmla="*/ 2358317 w 2857501"/>
                    <a:gd name="connsiteY2" fmla="*/ 214315 h 3648075"/>
                    <a:gd name="connsiteX3" fmla="*/ 2362832 w 2857501"/>
                    <a:gd name="connsiteY3" fmla="*/ 214315 h 3648075"/>
                    <a:gd name="connsiteX4" fmla="*/ 2657474 w 2857501"/>
                    <a:gd name="connsiteY4" fmla="*/ 547967 h 3648075"/>
                    <a:gd name="connsiteX5" fmla="*/ 2657474 w 2857501"/>
                    <a:gd name="connsiteY5" fmla="*/ 549152 h 3648075"/>
                    <a:gd name="connsiteX6" fmla="*/ 2857500 w 2857501"/>
                    <a:gd name="connsiteY6" fmla="*/ 773035 h 3648075"/>
                    <a:gd name="connsiteX7" fmla="*/ 2857501 w 2857501"/>
                    <a:gd name="connsiteY7" fmla="*/ 3648075 h 3648075"/>
                    <a:gd name="connsiteX8" fmla="*/ 0 w 2857501"/>
                    <a:gd name="connsiteY8" fmla="*/ 3648075 h 3648075"/>
                    <a:gd name="connsiteX9" fmla="*/ 0 w 2857501"/>
                    <a:gd name="connsiteY9" fmla="*/ 3113919 h 3648075"/>
                    <a:gd name="connsiteX10" fmla="*/ 32106 w 2857501"/>
                    <a:gd name="connsiteY10" fmla="*/ 3149245 h 3648075"/>
                    <a:gd name="connsiteX11" fmla="*/ 228333 w 2857501"/>
                    <a:gd name="connsiteY11" fmla="*/ 3311146 h 3648075"/>
                    <a:gd name="connsiteX12" fmla="*/ 268604 w 2857501"/>
                    <a:gd name="connsiteY12" fmla="*/ 3335612 h 3648075"/>
                    <a:gd name="connsiteX13" fmla="*/ 268604 w 2857501"/>
                    <a:gd name="connsiteY13" fmla="*/ 3371851 h 3648075"/>
                    <a:gd name="connsiteX14" fmla="*/ 328256 w 2857501"/>
                    <a:gd name="connsiteY14" fmla="*/ 3371851 h 3648075"/>
                    <a:gd name="connsiteX15" fmla="*/ 337652 w 2857501"/>
                    <a:gd name="connsiteY15" fmla="*/ 3377559 h 3648075"/>
                    <a:gd name="connsiteX16" fmla="*/ 969645 w 2857501"/>
                    <a:gd name="connsiteY16" fmla="*/ 3537586 h 3648075"/>
                    <a:gd name="connsiteX17" fmla="*/ 1601638 w 2857501"/>
                    <a:gd name="connsiteY17" fmla="*/ 3377559 h 3648075"/>
                    <a:gd name="connsiteX18" fmla="*/ 1611034 w 2857501"/>
                    <a:gd name="connsiteY18" fmla="*/ 3371851 h 3648075"/>
                    <a:gd name="connsiteX19" fmla="*/ 2613025 w 2857501"/>
                    <a:gd name="connsiteY19" fmla="*/ 3371851 h 3648075"/>
                    <a:gd name="connsiteX20" fmla="*/ 2613025 w 2857501"/>
                    <a:gd name="connsiteY20" fmla="*/ 1019176 h 3648075"/>
                    <a:gd name="connsiteX21" fmla="*/ 1936750 w 2857501"/>
                    <a:gd name="connsiteY21" fmla="*/ 1019176 h 3648075"/>
                    <a:gd name="connsiteX22" fmla="*/ 1936750 w 2857501"/>
                    <a:gd name="connsiteY22" fmla="*/ 266701 h 3648075"/>
                    <a:gd name="connsiteX23" fmla="*/ 268604 w 2857501"/>
                    <a:gd name="connsiteY23" fmla="*/ 266701 h 3648075"/>
                    <a:gd name="connsiteX24" fmla="*/ 268604 w 2857501"/>
                    <a:gd name="connsiteY24" fmla="*/ 929133 h 3648075"/>
                    <a:gd name="connsiteX25" fmla="*/ 205473 w 2857501"/>
                    <a:gd name="connsiteY25" fmla="*/ 967486 h 3648075"/>
                    <a:gd name="connsiteX26" fmla="*/ 9246 w 2857501"/>
                    <a:gd name="connsiteY26" fmla="*/ 1129387 h 3648075"/>
                    <a:gd name="connsiteX27" fmla="*/ 0 w 2857501"/>
                    <a:gd name="connsiteY27" fmla="*/ 1139560 h 3648075"/>
                    <a:gd name="connsiteX28" fmla="*/ 0 w 2857501"/>
                    <a:gd name="connsiteY28" fmla="*/ 0 h 3648075"/>
                    <a:gd name="connsiteX0" fmla="*/ 0 w 2857501"/>
                    <a:gd name="connsiteY0" fmla="*/ 0 h 3648075"/>
                    <a:gd name="connsiteX1" fmla="*/ 2166840 w 2857501"/>
                    <a:gd name="connsiteY1" fmla="*/ 1 h 3648075"/>
                    <a:gd name="connsiteX2" fmla="*/ 2358317 w 2857501"/>
                    <a:gd name="connsiteY2" fmla="*/ 214315 h 3648075"/>
                    <a:gd name="connsiteX3" fmla="*/ 2362832 w 2857501"/>
                    <a:gd name="connsiteY3" fmla="*/ 214315 h 3648075"/>
                    <a:gd name="connsiteX4" fmla="*/ 2657474 w 2857501"/>
                    <a:gd name="connsiteY4" fmla="*/ 547967 h 3648075"/>
                    <a:gd name="connsiteX5" fmla="*/ 2657474 w 2857501"/>
                    <a:gd name="connsiteY5" fmla="*/ 549152 h 3648075"/>
                    <a:gd name="connsiteX6" fmla="*/ 2857500 w 2857501"/>
                    <a:gd name="connsiteY6" fmla="*/ 773035 h 3648075"/>
                    <a:gd name="connsiteX7" fmla="*/ 2857501 w 2857501"/>
                    <a:gd name="connsiteY7" fmla="*/ 3648075 h 3648075"/>
                    <a:gd name="connsiteX8" fmla="*/ 0 w 2857501"/>
                    <a:gd name="connsiteY8" fmla="*/ 3648075 h 3648075"/>
                    <a:gd name="connsiteX9" fmla="*/ 0 w 2857501"/>
                    <a:gd name="connsiteY9" fmla="*/ 3113919 h 3648075"/>
                    <a:gd name="connsiteX10" fmla="*/ 32106 w 2857501"/>
                    <a:gd name="connsiteY10" fmla="*/ 3149245 h 3648075"/>
                    <a:gd name="connsiteX11" fmla="*/ 228333 w 2857501"/>
                    <a:gd name="connsiteY11" fmla="*/ 3311146 h 3648075"/>
                    <a:gd name="connsiteX12" fmla="*/ 268604 w 2857501"/>
                    <a:gd name="connsiteY12" fmla="*/ 3335612 h 3648075"/>
                    <a:gd name="connsiteX13" fmla="*/ 328256 w 2857501"/>
                    <a:gd name="connsiteY13" fmla="*/ 3371851 h 3648075"/>
                    <a:gd name="connsiteX14" fmla="*/ 337652 w 2857501"/>
                    <a:gd name="connsiteY14" fmla="*/ 3377559 h 3648075"/>
                    <a:gd name="connsiteX15" fmla="*/ 969645 w 2857501"/>
                    <a:gd name="connsiteY15" fmla="*/ 3537586 h 3648075"/>
                    <a:gd name="connsiteX16" fmla="*/ 1601638 w 2857501"/>
                    <a:gd name="connsiteY16" fmla="*/ 3377559 h 3648075"/>
                    <a:gd name="connsiteX17" fmla="*/ 1611034 w 2857501"/>
                    <a:gd name="connsiteY17" fmla="*/ 3371851 h 3648075"/>
                    <a:gd name="connsiteX18" fmla="*/ 2613025 w 2857501"/>
                    <a:gd name="connsiteY18" fmla="*/ 3371851 h 3648075"/>
                    <a:gd name="connsiteX19" fmla="*/ 2613025 w 2857501"/>
                    <a:gd name="connsiteY19" fmla="*/ 1019176 h 3648075"/>
                    <a:gd name="connsiteX20" fmla="*/ 1936750 w 2857501"/>
                    <a:gd name="connsiteY20" fmla="*/ 1019176 h 3648075"/>
                    <a:gd name="connsiteX21" fmla="*/ 1936750 w 2857501"/>
                    <a:gd name="connsiteY21" fmla="*/ 266701 h 3648075"/>
                    <a:gd name="connsiteX22" fmla="*/ 268604 w 2857501"/>
                    <a:gd name="connsiteY22" fmla="*/ 266701 h 3648075"/>
                    <a:gd name="connsiteX23" fmla="*/ 268604 w 2857501"/>
                    <a:gd name="connsiteY23" fmla="*/ 929133 h 3648075"/>
                    <a:gd name="connsiteX24" fmla="*/ 205473 w 2857501"/>
                    <a:gd name="connsiteY24" fmla="*/ 967486 h 3648075"/>
                    <a:gd name="connsiteX25" fmla="*/ 9246 w 2857501"/>
                    <a:gd name="connsiteY25" fmla="*/ 1129387 h 3648075"/>
                    <a:gd name="connsiteX26" fmla="*/ 0 w 2857501"/>
                    <a:gd name="connsiteY26" fmla="*/ 1139560 h 3648075"/>
                    <a:gd name="connsiteX27" fmla="*/ 0 w 2857501"/>
                    <a:gd name="connsiteY27" fmla="*/ 0 h 3648075"/>
                    <a:gd name="connsiteX0" fmla="*/ 0 w 2857501"/>
                    <a:gd name="connsiteY0" fmla="*/ 0 h 3648075"/>
                    <a:gd name="connsiteX1" fmla="*/ 2166840 w 2857501"/>
                    <a:gd name="connsiteY1" fmla="*/ 1 h 3648075"/>
                    <a:gd name="connsiteX2" fmla="*/ 2358317 w 2857501"/>
                    <a:gd name="connsiteY2" fmla="*/ 214315 h 3648075"/>
                    <a:gd name="connsiteX3" fmla="*/ 2362832 w 2857501"/>
                    <a:gd name="connsiteY3" fmla="*/ 214315 h 3648075"/>
                    <a:gd name="connsiteX4" fmla="*/ 2657474 w 2857501"/>
                    <a:gd name="connsiteY4" fmla="*/ 547967 h 3648075"/>
                    <a:gd name="connsiteX5" fmla="*/ 2657474 w 2857501"/>
                    <a:gd name="connsiteY5" fmla="*/ 549152 h 3648075"/>
                    <a:gd name="connsiteX6" fmla="*/ 2857500 w 2857501"/>
                    <a:gd name="connsiteY6" fmla="*/ 773035 h 3648075"/>
                    <a:gd name="connsiteX7" fmla="*/ 2857501 w 2857501"/>
                    <a:gd name="connsiteY7" fmla="*/ 3648075 h 3648075"/>
                    <a:gd name="connsiteX8" fmla="*/ 0 w 2857501"/>
                    <a:gd name="connsiteY8" fmla="*/ 3648075 h 3648075"/>
                    <a:gd name="connsiteX9" fmla="*/ 0 w 2857501"/>
                    <a:gd name="connsiteY9" fmla="*/ 3113919 h 3648075"/>
                    <a:gd name="connsiteX10" fmla="*/ 32106 w 2857501"/>
                    <a:gd name="connsiteY10" fmla="*/ 3149245 h 3648075"/>
                    <a:gd name="connsiteX11" fmla="*/ 228333 w 2857501"/>
                    <a:gd name="connsiteY11" fmla="*/ 3311146 h 3648075"/>
                    <a:gd name="connsiteX12" fmla="*/ 328256 w 2857501"/>
                    <a:gd name="connsiteY12" fmla="*/ 3371851 h 3648075"/>
                    <a:gd name="connsiteX13" fmla="*/ 337652 w 2857501"/>
                    <a:gd name="connsiteY13" fmla="*/ 3377559 h 3648075"/>
                    <a:gd name="connsiteX14" fmla="*/ 969645 w 2857501"/>
                    <a:gd name="connsiteY14" fmla="*/ 3537586 h 3648075"/>
                    <a:gd name="connsiteX15" fmla="*/ 1601638 w 2857501"/>
                    <a:gd name="connsiteY15" fmla="*/ 3377559 h 3648075"/>
                    <a:gd name="connsiteX16" fmla="*/ 1611034 w 2857501"/>
                    <a:gd name="connsiteY16" fmla="*/ 3371851 h 3648075"/>
                    <a:gd name="connsiteX17" fmla="*/ 2613025 w 2857501"/>
                    <a:gd name="connsiteY17" fmla="*/ 3371851 h 3648075"/>
                    <a:gd name="connsiteX18" fmla="*/ 2613025 w 2857501"/>
                    <a:gd name="connsiteY18" fmla="*/ 1019176 h 3648075"/>
                    <a:gd name="connsiteX19" fmla="*/ 1936750 w 2857501"/>
                    <a:gd name="connsiteY19" fmla="*/ 1019176 h 3648075"/>
                    <a:gd name="connsiteX20" fmla="*/ 1936750 w 2857501"/>
                    <a:gd name="connsiteY20" fmla="*/ 266701 h 3648075"/>
                    <a:gd name="connsiteX21" fmla="*/ 268604 w 2857501"/>
                    <a:gd name="connsiteY21" fmla="*/ 266701 h 3648075"/>
                    <a:gd name="connsiteX22" fmla="*/ 268604 w 2857501"/>
                    <a:gd name="connsiteY22" fmla="*/ 929133 h 3648075"/>
                    <a:gd name="connsiteX23" fmla="*/ 205473 w 2857501"/>
                    <a:gd name="connsiteY23" fmla="*/ 967486 h 3648075"/>
                    <a:gd name="connsiteX24" fmla="*/ 9246 w 2857501"/>
                    <a:gd name="connsiteY24" fmla="*/ 1129387 h 3648075"/>
                    <a:gd name="connsiteX25" fmla="*/ 0 w 2857501"/>
                    <a:gd name="connsiteY25" fmla="*/ 1139560 h 3648075"/>
                    <a:gd name="connsiteX26" fmla="*/ 0 w 2857501"/>
                    <a:gd name="connsiteY26" fmla="*/ 0 h 36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57501" h="3648075">
                      <a:moveTo>
                        <a:pt x="0" y="0"/>
                      </a:moveTo>
                      <a:lnTo>
                        <a:pt x="2166840" y="1"/>
                      </a:lnTo>
                      <a:lnTo>
                        <a:pt x="2358317" y="214315"/>
                      </a:lnTo>
                      <a:lnTo>
                        <a:pt x="2362832" y="214315"/>
                      </a:lnTo>
                      <a:lnTo>
                        <a:pt x="2657474" y="547967"/>
                      </a:lnTo>
                      <a:lnTo>
                        <a:pt x="2657474" y="549152"/>
                      </a:lnTo>
                      <a:lnTo>
                        <a:pt x="2857500" y="773035"/>
                      </a:lnTo>
                      <a:cubicBezTo>
                        <a:pt x="2857500" y="1731382"/>
                        <a:pt x="2857501" y="2689728"/>
                        <a:pt x="2857501" y="3648075"/>
                      </a:cubicBezTo>
                      <a:lnTo>
                        <a:pt x="0" y="3648075"/>
                      </a:lnTo>
                      <a:lnTo>
                        <a:pt x="0" y="3113919"/>
                      </a:lnTo>
                      <a:lnTo>
                        <a:pt x="32106" y="3149245"/>
                      </a:lnTo>
                      <a:cubicBezTo>
                        <a:pt x="92091" y="3209229"/>
                        <a:pt x="157796" y="3263493"/>
                        <a:pt x="228333" y="3311146"/>
                      </a:cubicBezTo>
                      <a:lnTo>
                        <a:pt x="328256" y="3371851"/>
                      </a:lnTo>
                      <a:lnTo>
                        <a:pt x="337652" y="3377559"/>
                      </a:lnTo>
                      <a:cubicBezTo>
                        <a:pt x="525520" y="3479616"/>
                        <a:pt x="740813" y="3537586"/>
                        <a:pt x="969645" y="3537586"/>
                      </a:cubicBezTo>
                      <a:cubicBezTo>
                        <a:pt x="1198477" y="3537586"/>
                        <a:pt x="1413770" y="3479616"/>
                        <a:pt x="1601638" y="3377559"/>
                      </a:cubicBezTo>
                      <a:lnTo>
                        <a:pt x="1611034" y="3371851"/>
                      </a:lnTo>
                      <a:lnTo>
                        <a:pt x="2613025" y="3371851"/>
                      </a:lnTo>
                      <a:lnTo>
                        <a:pt x="2613025" y="1019176"/>
                      </a:lnTo>
                      <a:lnTo>
                        <a:pt x="1936750" y="1019176"/>
                      </a:lnTo>
                      <a:lnTo>
                        <a:pt x="1936750" y="266701"/>
                      </a:lnTo>
                      <a:lnTo>
                        <a:pt x="268604" y="266701"/>
                      </a:lnTo>
                      <a:lnTo>
                        <a:pt x="268604" y="929133"/>
                      </a:lnTo>
                      <a:lnTo>
                        <a:pt x="205473" y="967486"/>
                      </a:lnTo>
                      <a:cubicBezTo>
                        <a:pt x="134936" y="1015140"/>
                        <a:pt x="69231" y="1069403"/>
                        <a:pt x="9246" y="1129387"/>
                      </a:cubicBezTo>
                      <a:lnTo>
                        <a:pt x="0" y="1139560"/>
                      </a:lnTo>
                      <a:lnTo>
                        <a:pt x="0" y="0"/>
                      </a:lnTo>
                      <a:close/>
                    </a:path>
                  </a:pathLst>
                </a:cu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nvGrpSpPr>
                <p:cNvPr id="271" name="Group 270"/>
                <p:cNvGrpSpPr/>
                <p:nvPr/>
              </p:nvGrpSpPr>
              <p:grpSpPr>
                <a:xfrm>
                  <a:off x="1805868" y="1873918"/>
                  <a:ext cx="4195126" cy="3138380"/>
                  <a:chOff x="1805868" y="1873918"/>
                  <a:chExt cx="4195126" cy="3138380"/>
                </a:xfrm>
                <a:grpFill/>
              </p:grpSpPr>
              <p:grpSp>
                <p:nvGrpSpPr>
                  <p:cNvPr id="273" name="Group 272"/>
                  <p:cNvGrpSpPr/>
                  <p:nvPr/>
                </p:nvGrpSpPr>
                <p:grpSpPr>
                  <a:xfrm>
                    <a:off x="1805868" y="1873918"/>
                    <a:ext cx="4195126" cy="3138380"/>
                    <a:chOff x="1277882" y="2649348"/>
                    <a:chExt cx="433525" cy="324320"/>
                  </a:xfrm>
                  <a:grpFill/>
                </p:grpSpPr>
                <p:sp>
                  <p:nvSpPr>
                    <p:cNvPr id="290" name="Oval 289"/>
                    <p:cNvSpPr/>
                    <p:nvPr/>
                  </p:nvSpPr>
                  <p:spPr>
                    <a:xfrm>
                      <a:off x="1433482" y="2649348"/>
                      <a:ext cx="277925" cy="277926"/>
                    </a:xfrm>
                    <a:prstGeom prst="ellipse">
                      <a:avLst/>
                    </a:prstGeom>
                    <a:grpFill/>
                    <a:ln w="12700" cap="flat" cmpd="sng" algn="ctr">
                      <a:solidFill>
                        <a:schemeClr val="bg1"/>
                      </a:solidFill>
                      <a:prstDash val="solid"/>
                      <a:miter lim="800000"/>
                    </a:ln>
                    <a:effectLst/>
                  </p:spPr>
                  <p:txBody>
                    <a:bodyPr rtlCol="0" anchor="ctr"/>
                    <a:lstStyle/>
                    <a:p>
                      <a:pPr algn="ctr">
                        <a:defRPr/>
                      </a:pPr>
                      <a:endParaRPr lang="en-US" kern="0">
                        <a:solidFill>
                          <a:prstClr val="white"/>
                        </a:solidFill>
                      </a:endParaRPr>
                    </a:p>
                  </p:txBody>
                </p:sp>
                <p:sp>
                  <p:nvSpPr>
                    <p:cNvPr id="291" name="Freeform 290"/>
                    <p:cNvSpPr/>
                    <p:nvPr/>
                  </p:nvSpPr>
                  <p:spPr>
                    <a:xfrm rot="2896524">
                      <a:off x="1353058" y="2839959"/>
                      <a:ext cx="58533" cy="208886"/>
                    </a:xfrm>
                    <a:custGeom>
                      <a:avLst/>
                      <a:gdLst>
                        <a:gd name="connsiteX0" fmla="*/ 200629 w 609826"/>
                        <a:gd name="connsiteY0" fmla="*/ 0 h 2271640"/>
                        <a:gd name="connsiteX1" fmla="*/ 402220 w 609826"/>
                        <a:gd name="connsiteY1" fmla="*/ 0 h 2271640"/>
                        <a:gd name="connsiteX2" fmla="*/ 402220 w 609826"/>
                        <a:gd name="connsiteY2" fmla="*/ 556256 h 2271640"/>
                        <a:gd name="connsiteX3" fmla="*/ 609826 w 609826"/>
                        <a:gd name="connsiteY3" fmla="*/ 556256 h 2271640"/>
                        <a:gd name="connsiteX4" fmla="*/ 609826 w 609826"/>
                        <a:gd name="connsiteY4" fmla="*/ 2271640 h 2271640"/>
                        <a:gd name="connsiteX5" fmla="*/ 0 w 609826"/>
                        <a:gd name="connsiteY5" fmla="*/ 2271640 h 2271640"/>
                        <a:gd name="connsiteX6" fmla="*/ 0 w 609826"/>
                        <a:gd name="connsiteY6" fmla="*/ 556256 h 2271640"/>
                        <a:gd name="connsiteX7" fmla="*/ 200629 w 609826"/>
                        <a:gd name="connsiteY7" fmla="*/ 556256 h 227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826" h="2271640">
                          <a:moveTo>
                            <a:pt x="200629" y="0"/>
                          </a:moveTo>
                          <a:lnTo>
                            <a:pt x="402220" y="0"/>
                          </a:lnTo>
                          <a:lnTo>
                            <a:pt x="402220" y="556256"/>
                          </a:lnTo>
                          <a:lnTo>
                            <a:pt x="609826" y="556256"/>
                          </a:lnTo>
                          <a:lnTo>
                            <a:pt x="609826" y="2271640"/>
                          </a:lnTo>
                          <a:lnTo>
                            <a:pt x="0" y="2271640"/>
                          </a:lnTo>
                          <a:lnTo>
                            <a:pt x="0" y="556256"/>
                          </a:lnTo>
                          <a:lnTo>
                            <a:pt x="200629" y="556256"/>
                          </a:lnTo>
                          <a:close/>
                        </a:path>
                      </a:pathLst>
                    </a:cu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sp>
                <p:nvSpPr>
                  <p:cNvPr id="274" name="Freeform 150"/>
                  <p:cNvSpPr>
                    <a:spLocks/>
                  </p:cNvSpPr>
                  <p:nvPr/>
                </p:nvSpPr>
                <p:spPr bwMode="auto">
                  <a:xfrm>
                    <a:off x="3925858" y="2518946"/>
                    <a:ext cx="254527" cy="2545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75" name="Freeform 151"/>
                  <p:cNvSpPr>
                    <a:spLocks/>
                  </p:cNvSpPr>
                  <p:nvPr/>
                </p:nvSpPr>
                <p:spPr bwMode="auto">
                  <a:xfrm>
                    <a:off x="4327735" y="2518946"/>
                    <a:ext cx="254527" cy="2545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76" name="Freeform 152"/>
                  <p:cNvSpPr>
                    <a:spLocks/>
                  </p:cNvSpPr>
                  <p:nvPr/>
                </p:nvSpPr>
                <p:spPr bwMode="auto">
                  <a:xfrm>
                    <a:off x="4702821" y="2518946"/>
                    <a:ext cx="254527" cy="2545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77" name="Freeform 153"/>
                  <p:cNvSpPr>
                    <a:spLocks/>
                  </p:cNvSpPr>
                  <p:nvPr/>
                </p:nvSpPr>
                <p:spPr bwMode="auto">
                  <a:xfrm>
                    <a:off x="5118099" y="2518946"/>
                    <a:ext cx="241127" cy="2545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78" name="Freeform 154"/>
                  <p:cNvSpPr>
                    <a:spLocks/>
                  </p:cNvSpPr>
                  <p:nvPr/>
                </p:nvSpPr>
                <p:spPr bwMode="auto">
                  <a:xfrm>
                    <a:off x="3925858" y="2907423"/>
                    <a:ext cx="2545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79" name="Freeform 155"/>
                  <p:cNvSpPr>
                    <a:spLocks/>
                  </p:cNvSpPr>
                  <p:nvPr/>
                </p:nvSpPr>
                <p:spPr bwMode="auto">
                  <a:xfrm>
                    <a:off x="4327735" y="2907423"/>
                    <a:ext cx="2545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80" name="Freeform 156"/>
                  <p:cNvSpPr>
                    <a:spLocks/>
                  </p:cNvSpPr>
                  <p:nvPr/>
                </p:nvSpPr>
                <p:spPr bwMode="auto">
                  <a:xfrm>
                    <a:off x="4702821" y="2907423"/>
                    <a:ext cx="2545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81" name="Freeform 157"/>
                  <p:cNvSpPr>
                    <a:spLocks/>
                  </p:cNvSpPr>
                  <p:nvPr/>
                </p:nvSpPr>
                <p:spPr bwMode="auto">
                  <a:xfrm>
                    <a:off x="5118099" y="2907423"/>
                    <a:ext cx="2411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82" name="Freeform 158"/>
                  <p:cNvSpPr>
                    <a:spLocks/>
                  </p:cNvSpPr>
                  <p:nvPr/>
                </p:nvSpPr>
                <p:spPr bwMode="auto">
                  <a:xfrm>
                    <a:off x="3925858" y="3309301"/>
                    <a:ext cx="2545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83" name="Freeform 159"/>
                  <p:cNvSpPr>
                    <a:spLocks/>
                  </p:cNvSpPr>
                  <p:nvPr/>
                </p:nvSpPr>
                <p:spPr bwMode="auto">
                  <a:xfrm>
                    <a:off x="4327735" y="3309301"/>
                    <a:ext cx="2545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84" name="Freeform 160"/>
                  <p:cNvSpPr>
                    <a:spLocks/>
                  </p:cNvSpPr>
                  <p:nvPr/>
                </p:nvSpPr>
                <p:spPr bwMode="auto">
                  <a:xfrm>
                    <a:off x="4702821" y="3309301"/>
                    <a:ext cx="2545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85" name="Freeform 161"/>
                  <p:cNvSpPr>
                    <a:spLocks/>
                  </p:cNvSpPr>
                  <p:nvPr/>
                </p:nvSpPr>
                <p:spPr bwMode="auto">
                  <a:xfrm>
                    <a:off x="5118099" y="3309301"/>
                    <a:ext cx="2411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86" name="Freeform 162"/>
                  <p:cNvSpPr>
                    <a:spLocks/>
                  </p:cNvSpPr>
                  <p:nvPr/>
                </p:nvSpPr>
                <p:spPr bwMode="auto">
                  <a:xfrm>
                    <a:off x="3925858" y="3697787"/>
                    <a:ext cx="2545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87" name="Freeform 163"/>
                  <p:cNvSpPr>
                    <a:spLocks/>
                  </p:cNvSpPr>
                  <p:nvPr/>
                </p:nvSpPr>
                <p:spPr bwMode="auto">
                  <a:xfrm>
                    <a:off x="4327735" y="3697787"/>
                    <a:ext cx="2545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88" name="Freeform 164"/>
                  <p:cNvSpPr>
                    <a:spLocks/>
                  </p:cNvSpPr>
                  <p:nvPr/>
                </p:nvSpPr>
                <p:spPr bwMode="auto">
                  <a:xfrm>
                    <a:off x="4702821" y="3697787"/>
                    <a:ext cx="2545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sp>
                <p:nvSpPr>
                  <p:cNvPr id="289" name="Freeform 165"/>
                  <p:cNvSpPr>
                    <a:spLocks/>
                  </p:cNvSpPr>
                  <p:nvPr/>
                </p:nvSpPr>
                <p:spPr bwMode="auto">
                  <a:xfrm>
                    <a:off x="5118099" y="3697787"/>
                    <a:ext cx="241127" cy="241127"/>
                  </a:xfrm>
                  <a:prstGeom prst="ellipse">
                    <a:avLst/>
                  </a:prstGeom>
                  <a:grpFill/>
                  <a:ln w="0">
                    <a:noFill/>
                    <a:prstDash val="solid"/>
                    <a:round/>
                    <a:headEnd/>
                    <a:tailEnd/>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grpSp>
            <p:sp>
              <p:nvSpPr>
                <p:cNvPr id="272" name="Right Triangle 271"/>
                <p:cNvSpPr/>
                <p:nvPr/>
              </p:nvSpPr>
              <p:spPr>
                <a:xfrm>
                  <a:off x="5798344" y="1438275"/>
                  <a:ext cx="442436" cy="466725"/>
                </a:xfrm>
                <a:prstGeom prst="rtTriangle">
                  <a:avLst/>
                </a:prstGeom>
                <a:grp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234" name="Group 233"/>
              <p:cNvGrpSpPr/>
              <p:nvPr/>
            </p:nvGrpSpPr>
            <p:grpSpPr>
              <a:xfrm>
                <a:off x="6743069" y="5279463"/>
                <a:ext cx="647148" cy="621262"/>
                <a:chOff x="3204066" y="2440823"/>
                <a:chExt cx="1226268" cy="1178286"/>
              </a:xfrm>
              <a:solidFill>
                <a:srgbClr val="607D8B"/>
              </a:solidFill>
            </p:grpSpPr>
            <p:sp>
              <p:nvSpPr>
                <p:cNvPr id="265" name="Freeform 264"/>
                <p:cNvSpPr/>
                <p:nvPr/>
              </p:nvSpPr>
              <p:spPr>
                <a:xfrm>
                  <a:off x="3519571" y="2440823"/>
                  <a:ext cx="869306" cy="404503"/>
                </a:xfrm>
                <a:custGeom>
                  <a:avLst/>
                  <a:gdLst>
                    <a:gd name="connsiteX0" fmla="*/ 714942 w 869306"/>
                    <a:gd name="connsiteY0" fmla="*/ 0 h 404503"/>
                    <a:gd name="connsiteX1" fmla="*/ 869306 w 869306"/>
                    <a:gd name="connsiteY1" fmla="*/ 360325 h 404503"/>
                    <a:gd name="connsiteX2" fmla="*/ 469089 w 869306"/>
                    <a:gd name="connsiteY2" fmla="*/ 404503 h 404503"/>
                    <a:gd name="connsiteX3" fmla="*/ 534087 w 869306"/>
                    <a:gd name="connsiteY3" fmla="*/ 297561 h 404503"/>
                    <a:gd name="connsiteX4" fmla="*/ 519875 w 869306"/>
                    <a:gd name="connsiteY4" fmla="*/ 288625 h 404503"/>
                    <a:gd name="connsiteX5" fmla="*/ 210991 w 869306"/>
                    <a:gd name="connsiteY5" fmla="*/ 295886 h 404503"/>
                    <a:gd name="connsiteX6" fmla="*/ 132961 w 869306"/>
                    <a:gd name="connsiteY6" fmla="*/ 356725 h 404503"/>
                    <a:gd name="connsiteX7" fmla="*/ 128933 w 869306"/>
                    <a:gd name="connsiteY7" fmla="*/ 361673 h 404503"/>
                    <a:gd name="connsiteX8" fmla="*/ 0 w 869306"/>
                    <a:gd name="connsiteY8" fmla="*/ 194337 h 404503"/>
                    <a:gd name="connsiteX9" fmla="*/ 19113 w 869306"/>
                    <a:gd name="connsiteY9" fmla="*/ 176030 h 404503"/>
                    <a:gd name="connsiteX10" fmla="*/ 108342 w 869306"/>
                    <a:gd name="connsiteY10" fmla="*/ 113313 h 404503"/>
                    <a:gd name="connsiteX11" fmla="*/ 613875 w 869306"/>
                    <a:gd name="connsiteY11" fmla="*/ 101429 h 404503"/>
                    <a:gd name="connsiteX12" fmla="*/ 643246 w 869306"/>
                    <a:gd name="connsiteY12" fmla="*/ 117962 h 404503"/>
                    <a:gd name="connsiteX13" fmla="*/ 714942 w 869306"/>
                    <a:gd name="connsiteY13" fmla="*/ 0 h 40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9306" h="404503">
                      <a:moveTo>
                        <a:pt x="714942" y="0"/>
                      </a:moveTo>
                      <a:lnTo>
                        <a:pt x="869306" y="360325"/>
                      </a:lnTo>
                      <a:lnTo>
                        <a:pt x="469089" y="404503"/>
                      </a:lnTo>
                      <a:lnTo>
                        <a:pt x="534087" y="297561"/>
                      </a:lnTo>
                      <a:lnTo>
                        <a:pt x="519875" y="288625"/>
                      </a:lnTo>
                      <a:cubicBezTo>
                        <a:pt x="425452" y="241317"/>
                        <a:pt x="309979" y="240232"/>
                        <a:pt x="210991" y="295886"/>
                      </a:cubicBezTo>
                      <a:cubicBezTo>
                        <a:pt x="181294" y="312583"/>
                        <a:pt x="155190" y="333200"/>
                        <a:pt x="132961" y="356725"/>
                      </a:cubicBezTo>
                      <a:lnTo>
                        <a:pt x="128933" y="361673"/>
                      </a:lnTo>
                      <a:lnTo>
                        <a:pt x="0" y="194337"/>
                      </a:lnTo>
                      <a:lnTo>
                        <a:pt x="19113" y="176030"/>
                      </a:lnTo>
                      <a:cubicBezTo>
                        <a:pt x="46152" y="152600"/>
                        <a:pt x="75941" y="131530"/>
                        <a:pt x="108342" y="113313"/>
                      </a:cubicBezTo>
                      <a:cubicBezTo>
                        <a:pt x="270350" y="22227"/>
                        <a:pt x="459337" y="24003"/>
                        <a:pt x="613875" y="101429"/>
                      </a:cubicBezTo>
                      <a:lnTo>
                        <a:pt x="643246" y="117962"/>
                      </a:lnTo>
                      <a:lnTo>
                        <a:pt x="71494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6" name="Freeform 265"/>
                <p:cNvSpPr/>
                <p:nvPr/>
              </p:nvSpPr>
              <p:spPr>
                <a:xfrm>
                  <a:off x="3204066" y="2705422"/>
                  <a:ext cx="612491" cy="832499"/>
                </a:xfrm>
                <a:custGeom>
                  <a:avLst/>
                  <a:gdLst>
                    <a:gd name="connsiteX0" fmla="*/ 247865 w 612491"/>
                    <a:gd name="connsiteY0" fmla="*/ 0 h 832499"/>
                    <a:gd name="connsiteX1" fmla="*/ 483503 w 612491"/>
                    <a:gd name="connsiteY1" fmla="*/ 317615 h 832499"/>
                    <a:gd name="connsiteX2" fmla="*/ 360194 w 612491"/>
                    <a:gd name="connsiteY2" fmla="*/ 318866 h 832499"/>
                    <a:gd name="connsiteX3" fmla="*/ 360732 w 612491"/>
                    <a:gd name="connsiteY3" fmla="*/ 355000 h 832499"/>
                    <a:gd name="connsiteX4" fmla="*/ 400956 w 612491"/>
                    <a:gd name="connsiteY4" fmla="*/ 479297 h 832499"/>
                    <a:gd name="connsiteX5" fmla="*/ 583865 w 612491"/>
                    <a:gd name="connsiteY5" fmla="*/ 630233 h 832499"/>
                    <a:gd name="connsiteX6" fmla="*/ 612491 w 612491"/>
                    <a:gd name="connsiteY6" fmla="*/ 637888 h 832499"/>
                    <a:gd name="connsiteX7" fmla="*/ 529832 w 612491"/>
                    <a:gd name="connsiteY7" fmla="*/ 832499 h 832499"/>
                    <a:gd name="connsiteX8" fmla="*/ 481406 w 612491"/>
                    <a:gd name="connsiteY8" fmla="*/ 815433 h 832499"/>
                    <a:gd name="connsiteX9" fmla="*/ 218383 w 612491"/>
                    <a:gd name="connsiteY9" fmla="*/ 581945 h 832499"/>
                    <a:gd name="connsiteX10" fmla="*/ 149249 w 612491"/>
                    <a:gd name="connsiteY10" fmla="*/ 326377 h 832499"/>
                    <a:gd name="connsiteX11" fmla="*/ 149430 w 612491"/>
                    <a:gd name="connsiteY11" fmla="*/ 321005 h 832499"/>
                    <a:gd name="connsiteX12" fmla="*/ 0 w 612491"/>
                    <a:gd name="connsiteY12" fmla="*/ 322521 h 832499"/>
                    <a:gd name="connsiteX13" fmla="*/ 247865 w 612491"/>
                    <a:gd name="connsiteY13" fmla="*/ 0 h 83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2491" h="832499">
                      <a:moveTo>
                        <a:pt x="247865" y="0"/>
                      </a:moveTo>
                      <a:lnTo>
                        <a:pt x="483503" y="317615"/>
                      </a:lnTo>
                      <a:lnTo>
                        <a:pt x="360194" y="318866"/>
                      </a:lnTo>
                      <a:lnTo>
                        <a:pt x="360732" y="355000"/>
                      </a:lnTo>
                      <a:cubicBezTo>
                        <a:pt x="365510" y="397469"/>
                        <a:pt x="378694" y="439702"/>
                        <a:pt x="400956" y="479297"/>
                      </a:cubicBezTo>
                      <a:cubicBezTo>
                        <a:pt x="442696" y="553539"/>
                        <a:pt x="508944" y="605330"/>
                        <a:pt x="583865" y="630233"/>
                      </a:cubicBezTo>
                      <a:lnTo>
                        <a:pt x="612491" y="637888"/>
                      </a:lnTo>
                      <a:lnTo>
                        <a:pt x="529832" y="832499"/>
                      </a:lnTo>
                      <a:lnTo>
                        <a:pt x="481406" y="815433"/>
                      </a:lnTo>
                      <a:cubicBezTo>
                        <a:pt x="373837" y="770895"/>
                        <a:pt x="279866" y="691301"/>
                        <a:pt x="218383" y="581945"/>
                      </a:cubicBezTo>
                      <a:cubicBezTo>
                        <a:pt x="172840" y="500941"/>
                        <a:pt x="150512" y="413192"/>
                        <a:pt x="149249" y="326377"/>
                      </a:cubicBezTo>
                      <a:lnTo>
                        <a:pt x="149430" y="321005"/>
                      </a:lnTo>
                      <a:lnTo>
                        <a:pt x="0" y="322521"/>
                      </a:lnTo>
                      <a:lnTo>
                        <a:pt x="24786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7" name="Freeform 266"/>
                <p:cNvSpPr/>
                <p:nvPr/>
              </p:nvSpPr>
              <p:spPr>
                <a:xfrm>
                  <a:off x="3835907" y="2908620"/>
                  <a:ext cx="594427" cy="710489"/>
                </a:xfrm>
                <a:custGeom>
                  <a:avLst/>
                  <a:gdLst>
                    <a:gd name="connsiteX0" fmla="*/ 581904 w 594427"/>
                    <a:gd name="connsiteY0" fmla="*/ 0 h 710489"/>
                    <a:gd name="connsiteX1" fmla="*/ 589877 w 594427"/>
                    <a:gd name="connsiteY1" fmla="*/ 44641 h 710489"/>
                    <a:gd name="connsiteX2" fmla="*/ 355648 w 594427"/>
                    <a:gd name="connsiteY2" fmla="*/ 562185 h 710489"/>
                    <a:gd name="connsiteX3" fmla="*/ 320924 w 594427"/>
                    <a:gd name="connsiteY3" fmla="*/ 583506 h 710489"/>
                    <a:gd name="connsiteX4" fmla="*/ 392794 w 594427"/>
                    <a:gd name="connsiteY4" fmla="*/ 710489 h 710489"/>
                    <a:gd name="connsiteX5" fmla="*/ 0 w 594427"/>
                    <a:gd name="connsiteY5" fmla="*/ 659135 h 710489"/>
                    <a:gd name="connsiteX6" fmla="*/ 154640 w 594427"/>
                    <a:gd name="connsiteY6" fmla="*/ 289703 h 710489"/>
                    <a:gd name="connsiteX7" fmla="*/ 217753 w 594427"/>
                    <a:gd name="connsiteY7" fmla="*/ 401215 h 710489"/>
                    <a:gd name="connsiteX8" fmla="*/ 262173 w 594427"/>
                    <a:gd name="connsiteY8" fmla="*/ 371219 h 710489"/>
                    <a:gd name="connsiteX9" fmla="*/ 377718 w 594427"/>
                    <a:gd name="connsiteY9" fmla="*/ 46158 h 710489"/>
                    <a:gd name="connsiteX10" fmla="*/ 371924 w 594427"/>
                    <a:gd name="connsiteY10" fmla="*/ 24425 h 710489"/>
                    <a:gd name="connsiteX11" fmla="*/ 581904 w 594427"/>
                    <a:gd name="connsiteY11" fmla="*/ 0 h 71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4427" h="710489">
                      <a:moveTo>
                        <a:pt x="581904" y="0"/>
                      </a:moveTo>
                      <a:lnTo>
                        <a:pt x="589877" y="44641"/>
                      </a:lnTo>
                      <a:cubicBezTo>
                        <a:pt x="615905" y="243051"/>
                        <a:pt x="529271" y="446108"/>
                        <a:pt x="355648" y="562185"/>
                      </a:cubicBezTo>
                      <a:lnTo>
                        <a:pt x="320924" y="583506"/>
                      </a:lnTo>
                      <a:lnTo>
                        <a:pt x="392794" y="710489"/>
                      </a:lnTo>
                      <a:lnTo>
                        <a:pt x="0" y="659135"/>
                      </a:lnTo>
                      <a:lnTo>
                        <a:pt x="154640" y="289703"/>
                      </a:lnTo>
                      <a:lnTo>
                        <a:pt x="217753" y="401215"/>
                      </a:lnTo>
                      <a:lnTo>
                        <a:pt x="262173" y="371219"/>
                      </a:lnTo>
                      <a:cubicBezTo>
                        <a:pt x="359702" y="292933"/>
                        <a:pt x="403376" y="166165"/>
                        <a:pt x="377718" y="46158"/>
                      </a:cubicBezTo>
                      <a:lnTo>
                        <a:pt x="371924" y="24425"/>
                      </a:lnTo>
                      <a:lnTo>
                        <a:pt x="58190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grpSp>
          <p:nvGrpSpPr>
            <p:cNvPr id="7" name="Group 6"/>
            <p:cNvGrpSpPr/>
            <p:nvPr/>
          </p:nvGrpSpPr>
          <p:grpSpPr>
            <a:xfrm>
              <a:off x="294490" y="1815217"/>
              <a:ext cx="8594017" cy="721641"/>
              <a:chOff x="294490" y="1815217"/>
              <a:chExt cx="8594017" cy="721641"/>
            </a:xfrm>
          </p:grpSpPr>
          <p:grpSp>
            <p:nvGrpSpPr>
              <p:cNvPr id="215" name="Group 214"/>
              <p:cNvGrpSpPr/>
              <p:nvPr/>
            </p:nvGrpSpPr>
            <p:grpSpPr>
              <a:xfrm>
                <a:off x="5098686" y="1871392"/>
                <a:ext cx="804331" cy="609291"/>
                <a:chOff x="7554372" y="3220625"/>
                <a:chExt cx="987370" cy="747946"/>
              </a:xfrm>
              <a:solidFill>
                <a:srgbClr val="595959"/>
              </a:solidFill>
              <a:effectLst/>
            </p:grpSpPr>
            <p:sp>
              <p:nvSpPr>
                <p:cNvPr id="376" name="Freeform 375"/>
                <p:cNvSpPr/>
                <p:nvPr/>
              </p:nvSpPr>
              <p:spPr>
                <a:xfrm>
                  <a:off x="7693621" y="3362269"/>
                  <a:ext cx="367229" cy="461887"/>
                </a:xfrm>
                <a:custGeom>
                  <a:avLst/>
                  <a:gdLst>
                    <a:gd name="connsiteX0" fmla="*/ 1749152 w 2754884"/>
                    <a:gd name="connsiteY0" fmla="*/ 0 h 3485604"/>
                    <a:gd name="connsiteX1" fmla="*/ 2727120 w 2754884"/>
                    <a:gd name="connsiteY1" fmla="*/ 297643 h 3485604"/>
                    <a:gd name="connsiteX2" fmla="*/ 2754884 w 2754884"/>
                    <a:gd name="connsiteY2" fmla="*/ 318329 h 3485604"/>
                    <a:gd name="connsiteX3" fmla="*/ 2717953 w 2754884"/>
                    <a:gd name="connsiteY3" fmla="*/ 352196 h 3485604"/>
                    <a:gd name="connsiteX4" fmla="*/ 2439975 w 2754884"/>
                    <a:gd name="connsiteY4" fmla="*/ 692133 h 3485604"/>
                    <a:gd name="connsiteX5" fmla="*/ 2415426 w 2754884"/>
                    <a:gd name="connsiteY5" fmla="*/ 732906 h 3485604"/>
                    <a:gd name="connsiteX6" fmla="*/ 2334302 w 2754884"/>
                    <a:gd name="connsiteY6" fmla="*/ 684329 h 3485604"/>
                    <a:gd name="connsiteX7" fmla="*/ 1753915 w 2754884"/>
                    <a:gd name="connsiteY7" fmla="*/ 539477 h 3485604"/>
                    <a:gd name="connsiteX8" fmla="*/ 561040 w 2754884"/>
                    <a:gd name="connsiteY8" fmla="*/ 1497755 h 3485604"/>
                    <a:gd name="connsiteX9" fmla="*/ 560739 w 2754884"/>
                    <a:gd name="connsiteY9" fmla="*/ 1499702 h 3485604"/>
                    <a:gd name="connsiteX10" fmla="*/ 560289 w 2754884"/>
                    <a:gd name="connsiteY10" fmla="*/ 1501410 h 3485604"/>
                    <a:gd name="connsiteX11" fmla="*/ 535635 w 2754884"/>
                    <a:gd name="connsiteY11" fmla="*/ 1740366 h 3485604"/>
                    <a:gd name="connsiteX12" fmla="*/ 560289 w 2754884"/>
                    <a:gd name="connsiteY12" fmla="*/ 1979322 h 3485604"/>
                    <a:gd name="connsiteX13" fmla="*/ 581224 w 2754884"/>
                    <a:gd name="connsiteY13" fmla="*/ 2058873 h 3485604"/>
                    <a:gd name="connsiteX14" fmla="*/ 591043 w 2754884"/>
                    <a:gd name="connsiteY14" fmla="*/ 2096515 h 3485604"/>
                    <a:gd name="connsiteX15" fmla="*/ 1753915 w 2754884"/>
                    <a:gd name="connsiteY15" fmla="*/ 2939777 h 3485604"/>
                    <a:gd name="connsiteX16" fmla="*/ 2115996 w 2754884"/>
                    <a:gd name="connsiteY16" fmla="*/ 2885821 h 3485604"/>
                    <a:gd name="connsiteX17" fmla="*/ 2221822 w 2754884"/>
                    <a:gd name="connsiteY17" fmla="*/ 2847643 h 3485604"/>
                    <a:gd name="connsiteX18" fmla="*/ 2230086 w 2754884"/>
                    <a:gd name="connsiteY18" fmla="*/ 2870424 h 3485604"/>
                    <a:gd name="connsiteX19" fmla="*/ 2439975 w 2754884"/>
                    <a:gd name="connsiteY19" fmla="*/ 3260589 h 3485604"/>
                    <a:gd name="connsiteX20" fmla="*/ 2485496 w 2754884"/>
                    <a:gd name="connsiteY20" fmla="*/ 3322010 h 3485604"/>
                    <a:gd name="connsiteX21" fmla="*/ 2430001 w 2754884"/>
                    <a:gd name="connsiteY21" fmla="*/ 3348646 h 3485604"/>
                    <a:gd name="connsiteX22" fmla="*/ 1749152 w 2754884"/>
                    <a:gd name="connsiteY22" fmla="*/ 3485604 h 3485604"/>
                    <a:gd name="connsiteX23" fmla="*/ 0 w 2754884"/>
                    <a:gd name="connsiteY23" fmla="*/ 1742802 h 3485604"/>
                    <a:gd name="connsiteX24" fmla="*/ 1749152 w 2754884"/>
                    <a:gd name="connsiteY24" fmla="*/ 0 h 348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4884" h="3485604">
                      <a:moveTo>
                        <a:pt x="1749152" y="0"/>
                      </a:moveTo>
                      <a:cubicBezTo>
                        <a:pt x="2111413" y="0"/>
                        <a:pt x="2447953" y="109727"/>
                        <a:pt x="2727120" y="297643"/>
                      </a:cubicBezTo>
                      <a:lnTo>
                        <a:pt x="2754884" y="318329"/>
                      </a:lnTo>
                      <a:lnTo>
                        <a:pt x="2717953" y="352196"/>
                      </a:lnTo>
                      <a:cubicBezTo>
                        <a:pt x="2614963" y="456111"/>
                        <a:pt x="2521795" y="569937"/>
                        <a:pt x="2439975" y="692133"/>
                      </a:cubicBezTo>
                      <a:lnTo>
                        <a:pt x="2415426" y="732906"/>
                      </a:lnTo>
                      <a:lnTo>
                        <a:pt x="2334302" y="684329"/>
                      </a:lnTo>
                      <a:cubicBezTo>
                        <a:pt x="2161774" y="591950"/>
                        <a:pt x="1964062" y="539477"/>
                        <a:pt x="1753915" y="539477"/>
                      </a:cubicBezTo>
                      <a:cubicBezTo>
                        <a:pt x="1165505" y="539477"/>
                        <a:pt x="674578" y="950867"/>
                        <a:pt x="561040" y="1497755"/>
                      </a:cubicBezTo>
                      <a:lnTo>
                        <a:pt x="560739" y="1499702"/>
                      </a:lnTo>
                      <a:lnTo>
                        <a:pt x="560289" y="1501410"/>
                      </a:lnTo>
                      <a:cubicBezTo>
                        <a:pt x="544124" y="1578595"/>
                        <a:pt x="535635" y="1658512"/>
                        <a:pt x="535635" y="1740366"/>
                      </a:cubicBezTo>
                      <a:cubicBezTo>
                        <a:pt x="535635" y="1822220"/>
                        <a:pt x="544124" y="1902137"/>
                        <a:pt x="560289" y="1979322"/>
                      </a:cubicBezTo>
                      <a:lnTo>
                        <a:pt x="581224" y="2058873"/>
                      </a:lnTo>
                      <a:lnTo>
                        <a:pt x="591043" y="2096515"/>
                      </a:lnTo>
                      <a:cubicBezTo>
                        <a:pt x="745207" y="2585059"/>
                        <a:pt x="1207534" y="2939777"/>
                        <a:pt x="1753915" y="2939777"/>
                      </a:cubicBezTo>
                      <a:cubicBezTo>
                        <a:pt x="1880003" y="2939777"/>
                        <a:pt x="2001615" y="2920887"/>
                        <a:pt x="2115996" y="2885821"/>
                      </a:cubicBezTo>
                      <a:lnTo>
                        <a:pt x="2221822" y="2847643"/>
                      </a:lnTo>
                      <a:lnTo>
                        <a:pt x="2230086" y="2870424"/>
                      </a:lnTo>
                      <a:cubicBezTo>
                        <a:pt x="2287684" y="3007824"/>
                        <a:pt x="2358156" y="3138392"/>
                        <a:pt x="2439975" y="3260589"/>
                      </a:cubicBezTo>
                      <a:lnTo>
                        <a:pt x="2485496" y="3322010"/>
                      </a:lnTo>
                      <a:lnTo>
                        <a:pt x="2430001" y="3348646"/>
                      </a:lnTo>
                      <a:cubicBezTo>
                        <a:pt x="2220735" y="3436837"/>
                        <a:pt x="1990660" y="3485604"/>
                        <a:pt x="1749152" y="3485604"/>
                      </a:cubicBezTo>
                      <a:cubicBezTo>
                        <a:pt x="783122" y="3485604"/>
                        <a:pt x="0" y="2705325"/>
                        <a:pt x="0" y="1742802"/>
                      </a:cubicBezTo>
                      <a:cubicBezTo>
                        <a:pt x="0" y="780279"/>
                        <a:pt x="783122" y="0"/>
                        <a:pt x="1749152" y="0"/>
                      </a:cubicBezTo>
                      <a:close/>
                    </a:path>
                  </a:pathLst>
                </a:custGeom>
                <a:grpFill/>
                <a:ln w="12700" cap="flat" cmpd="sng" algn="ctr">
                  <a:noFill/>
                  <a:prstDash val="solid"/>
                  <a:miter lim="800000"/>
                </a:ln>
                <a:effectLst/>
              </p:spPr>
              <p:txBody>
                <a:bodyPr rtlCol="0" anchor="ctr"/>
                <a:lstStyle/>
                <a:p>
                  <a:pPr algn="ctr">
                    <a:defRPr/>
                  </a:pPr>
                  <a:endParaRPr lang="en-US" kern="0">
                    <a:solidFill>
                      <a:prstClr val="black"/>
                    </a:solidFill>
                  </a:endParaRPr>
                </a:p>
              </p:txBody>
            </p:sp>
            <p:sp>
              <p:nvSpPr>
                <p:cNvPr id="377" name="Freeform 376"/>
                <p:cNvSpPr/>
                <p:nvPr/>
              </p:nvSpPr>
              <p:spPr>
                <a:xfrm>
                  <a:off x="7839552" y="3505592"/>
                  <a:ext cx="144715" cy="172930"/>
                </a:xfrm>
                <a:custGeom>
                  <a:avLst/>
                  <a:gdLst>
                    <a:gd name="connsiteX0" fmla="*/ 651454 w 1065402"/>
                    <a:gd name="connsiteY0" fmla="*/ 0 h 1267982"/>
                    <a:gd name="connsiteX1" fmla="*/ 1015688 w 1065402"/>
                    <a:gd name="connsiteY1" fmla="*/ 108276 h 1267982"/>
                    <a:gd name="connsiteX2" fmla="*/ 1065402 w 1065402"/>
                    <a:gd name="connsiteY2" fmla="*/ 148194 h 1267982"/>
                    <a:gd name="connsiteX3" fmla="*/ 1051074 w 1065402"/>
                    <a:gd name="connsiteY3" fmla="*/ 187692 h 1267982"/>
                    <a:gd name="connsiteX4" fmla="*/ 948728 w 1065402"/>
                    <a:gd name="connsiteY4" fmla="*/ 870725 h 1267982"/>
                    <a:gd name="connsiteX5" fmla="*/ 960481 w 1065402"/>
                    <a:gd name="connsiteY5" fmla="*/ 1105571 h 1267982"/>
                    <a:gd name="connsiteX6" fmla="*/ 972149 w 1065402"/>
                    <a:gd name="connsiteY6" fmla="*/ 1182705 h 1267982"/>
                    <a:gd name="connsiteX7" fmla="*/ 905029 w 1065402"/>
                    <a:gd name="connsiteY7" fmla="*/ 1218160 h 1267982"/>
                    <a:gd name="connsiteX8" fmla="*/ 651454 w 1065402"/>
                    <a:gd name="connsiteY8" fmla="*/ 1267982 h 1267982"/>
                    <a:gd name="connsiteX9" fmla="*/ 0 w 1065402"/>
                    <a:gd name="connsiteY9" fmla="*/ 633991 h 1267982"/>
                    <a:gd name="connsiteX10" fmla="*/ 651454 w 1065402"/>
                    <a:gd name="connsiteY10" fmla="*/ 0 h 126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5402" h="1267982">
                      <a:moveTo>
                        <a:pt x="651454" y="0"/>
                      </a:moveTo>
                      <a:cubicBezTo>
                        <a:pt x="786375" y="0"/>
                        <a:pt x="911715" y="39916"/>
                        <a:pt x="1015688" y="108276"/>
                      </a:cubicBezTo>
                      <a:lnTo>
                        <a:pt x="1065402" y="148194"/>
                      </a:lnTo>
                      <a:lnTo>
                        <a:pt x="1051074" y="187692"/>
                      </a:lnTo>
                      <a:cubicBezTo>
                        <a:pt x="984560" y="403462"/>
                        <a:pt x="948728" y="632872"/>
                        <a:pt x="948728" y="870725"/>
                      </a:cubicBezTo>
                      <a:cubicBezTo>
                        <a:pt x="948728" y="950010"/>
                        <a:pt x="952709" y="1028356"/>
                        <a:pt x="960481" y="1105571"/>
                      </a:cubicBezTo>
                      <a:lnTo>
                        <a:pt x="972149" y="1182705"/>
                      </a:lnTo>
                      <a:lnTo>
                        <a:pt x="905029" y="1218160"/>
                      </a:lnTo>
                      <a:cubicBezTo>
                        <a:pt x="827091" y="1250242"/>
                        <a:pt x="741401" y="1267982"/>
                        <a:pt x="651454" y="1267982"/>
                      </a:cubicBezTo>
                      <a:cubicBezTo>
                        <a:pt x="291666" y="1267982"/>
                        <a:pt x="0" y="984135"/>
                        <a:pt x="0" y="633991"/>
                      </a:cubicBezTo>
                      <a:cubicBezTo>
                        <a:pt x="0" y="283847"/>
                        <a:pt x="291666" y="0"/>
                        <a:pt x="651454" y="0"/>
                      </a:cubicBezTo>
                      <a:close/>
                    </a:path>
                  </a:pathLst>
                </a:custGeom>
                <a:grpFill/>
                <a:ln w="12700" cap="flat" cmpd="sng" algn="ctr">
                  <a:noFill/>
                  <a:prstDash val="solid"/>
                  <a:miter lim="800000"/>
                </a:ln>
                <a:effectLst/>
              </p:spPr>
              <p:txBody>
                <a:bodyPr rtlCol="0" anchor="ctr"/>
                <a:lstStyle/>
                <a:p>
                  <a:pPr algn="ctr">
                    <a:defRPr/>
                  </a:pPr>
                  <a:endParaRPr lang="en-US" kern="0">
                    <a:solidFill>
                      <a:prstClr val="black"/>
                    </a:solidFill>
                  </a:endParaRPr>
                </a:p>
              </p:txBody>
            </p:sp>
            <p:sp>
              <p:nvSpPr>
                <p:cNvPr id="378" name="Freeform 377"/>
                <p:cNvSpPr/>
                <p:nvPr/>
              </p:nvSpPr>
              <p:spPr>
                <a:xfrm>
                  <a:off x="7554372" y="3220625"/>
                  <a:ext cx="643410" cy="747946"/>
                </a:xfrm>
                <a:custGeom>
                  <a:avLst/>
                  <a:gdLst>
                    <a:gd name="connsiteX0" fmla="*/ 2876550 w 4931908"/>
                    <a:gd name="connsiteY0" fmla="*/ 0 h 5733184"/>
                    <a:gd name="connsiteX1" fmla="*/ 4910578 w 4931908"/>
                    <a:gd name="connsiteY1" fmla="*/ 839605 h 5733184"/>
                    <a:gd name="connsiteX2" fmla="*/ 4931908 w 4931908"/>
                    <a:gd name="connsiteY2" fmla="*/ 862992 h 5733184"/>
                    <a:gd name="connsiteX3" fmla="*/ 4778108 w 4931908"/>
                    <a:gd name="connsiteY3" fmla="*/ 902893 h 5733184"/>
                    <a:gd name="connsiteX4" fmla="*/ 4369959 w 4931908"/>
                    <a:gd name="connsiteY4" fmla="*/ 1076853 h 5733184"/>
                    <a:gd name="connsiteX5" fmla="*/ 4354070 w 4931908"/>
                    <a:gd name="connsiteY5" fmla="*/ 1086593 h 5733184"/>
                    <a:gd name="connsiteX6" fmla="*/ 4348834 w 4931908"/>
                    <a:gd name="connsiteY6" fmla="*/ 1081847 h 5733184"/>
                    <a:gd name="connsiteX7" fmla="*/ 2876550 w 4931908"/>
                    <a:gd name="connsiteY7" fmla="*/ 554760 h 5733184"/>
                    <a:gd name="connsiteX8" fmla="*/ 561975 w 4931908"/>
                    <a:gd name="connsiteY8" fmla="*/ 2862985 h 5733184"/>
                    <a:gd name="connsiteX9" fmla="*/ 2876550 w 4931908"/>
                    <a:gd name="connsiteY9" fmla="*/ 5171210 h 5733184"/>
                    <a:gd name="connsiteX10" fmla="*/ 3979814 w 4931908"/>
                    <a:gd name="connsiteY10" fmla="*/ 4892620 h 5733184"/>
                    <a:gd name="connsiteX11" fmla="*/ 4012295 w 4931908"/>
                    <a:gd name="connsiteY11" fmla="*/ 4872942 h 5733184"/>
                    <a:gd name="connsiteX12" fmla="*/ 4182263 w 4931908"/>
                    <a:gd name="connsiteY12" fmla="*/ 5001183 h 5733184"/>
                    <a:gd name="connsiteX13" fmla="*/ 4369959 w 4931908"/>
                    <a:gd name="connsiteY13" fmla="*/ 5116235 h 5733184"/>
                    <a:gd name="connsiteX14" fmla="*/ 4542956 w 4931908"/>
                    <a:gd name="connsiteY14" fmla="*/ 5200320 h 5733184"/>
                    <a:gd name="connsiteX15" fmla="*/ 4484857 w 4931908"/>
                    <a:gd name="connsiteY15" fmla="*/ 5243615 h 5733184"/>
                    <a:gd name="connsiteX16" fmla="*/ 2876550 w 4931908"/>
                    <a:gd name="connsiteY16" fmla="*/ 5733184 h 5733184"/>
                    <a:gd name="connsiteX17" fmla="*/ 0 w 4931908"/>
                    <a:gd name="connsiteY17" fmla="*/ 2866592 h 5733184"/>
                    <a:gd name="connsiteX18" fmla="*/ 2876550 w 4931908"/>
                    <a:gd name="connsiteY18" fmla="*/ 0 h 573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31908" h="5733184">
                      <a:moveTo>
                        <a:pt x="2876550" y="0"/>
                      </a:moveTo>
                      <a:cubicBezTo>
                        <a:pt x="3670888" y="0"/>
                        <a:pt x="4390025" y="320854"/>
                        <a:pt x="4910578" y="839605"/>
                      </a:cubicBezTo>
                      <a:lnTo>
                        <a:pt x="4931908" y="862992"/>
                      </a:lnTo>
                      <a:lnTo>
                        <a:pt x="4778108" y="902893"/>
                      </a:lnTo>
                      <a:cubicBezTo>
                        <a:pt x="4635542" y="947634"/>
                        <a:pt x="4498984" y="1006134"/>
                        <a:pt x="4369959" y="1076853"/>
                      </a:cubicBezTo>
                      <a:lnTo>
                        <a:pt x="4354070" y="1086593"/>
                      </a:lnTo>
                      <a:lnTo>
                        <a:pt x="4348834" y="1081847"/>
                      </a:lnTo>
                      <a:cubicBezTo>
                        <a:pt x="3948740" y="752565"/>
                        <a:pt x="3435808" y="554760"/>
                        <a:pt x="2876550" y="554760"/>
                      </a:cubicBezTo>
                      <a:cubicBezTo>
                        <a:pt x="1598246" y="554760"/>
                        <a:pt x="561975" y="1588188"/>
                        <a:pt x="561975" y="2862985"/>
                      </a:cubicBezTo>
                      <a:cubicBezTo>
                        <a:pt x="561975" y="4137782"/>
                        <a:pt x="1598246" y="5171210"/>
                        <a:pt x="2876550" y="5171210"/>
                      </a:cubicBezTo>
                      <a:cubicBezTo>
                        <a:pt x="3276020" y="5171210"/>
                        <a:pt x="3651854" y="5070290"/>
                        <a:pt x="3979814" y="4892620"/>
                      </a:cubicBezTo>
                      <a:lnTo>
                        <a:pt x="4012295" y="4872942"/>
                      </a:lnTo>
                      <a:lnTo>
                        <a:pt x="4182263" y="5001183"/>
                      </a:lnTo>
                      <a:cubicBezTo>
                        <a:pt x="4242818" y="5042460"/>
                        <a:pt x="4305447" y="5080875"/>
                        <a:pt x="4369959" y="5116235"/>
                      </a:cubicBezTo>
                      <a:lnTo>
                        <a:pt x="4542956" y="5200320"/>
                      </a:lnTo>
                      <a:lnTo>
                        <a:pt x="4484857" y="5243615"/>
                      </a:lnTo>
                      <a:cubicBezTo>
                        <a:pt x="4025756" y="5552704"/>
                        <a:pt x="3472303" y="5733184"/>
                        <a:pt x="2876550" y="5733184"/>
                      </a:cubicBezTo>
                      <a:cubicBezTo>
                        <a:pt x="1287875" y="5733184"/>
                        <a:pt x="0" y="4449767"/>
                        <a:pt x="0" y="2866592"/>
                      </a:cubicBezTo>
                      <a:cubicBezTo>
                        <a:pt x="0" y="1283417"/>
                        <a:pt x="1287875" y="0"/>
                        <a:pt x="2876550" y="0"/>
                      </a:cubicBezTo>
                      <a:close/>
                    </a:path>
                  </a:pathLst>
                </a:custGeom>
                <a:grpFill/>
                <a:ln w="12700" cap="flat" cmpd="sng" algn="ctr">
                  <a:noFill/>
                  <a:prstDash val="solid"/>
                  <a:miter lim="800000"/>
                </a:ln>
                <a:effectLst/>
              </p:spPr>
              <p:txBody>
                <a:bodyPr rtlCol="0" anchor="ctr"/>
                <a:lstStyle/>
                <a:p>
                  <a:pPr algn="ctr">
                    <a:defRPr/>
                  </a:pPr>
                  <a:endParaRPr lang="en-US" kern="0">
                    <a:solidFill>
                      <a:prstClr val="black"/>
                    </a:solidFill>
                  </a:endParaRPr>
                </a:p>
              </p:txBody>
            </p:sp>
            <p:sp>
              <p:nvSpPr>
                <p:cNvPr id="379" name="Freeform 378"/>
                <p:cNvSpPr/>
                <p:nvPr/>
              </p:nvSpPr>
              <p:spPr>
                <a:xfrm>
                  <a:off x="7983958" y="3335278"/>
                  <a:ext cx="557784" cy="566928"/>
                </a:xfrm>
                <a:custGeom>
                  <a:avLst/>
                  <a:gdLst/>
                  <a:ahLst/>
                  <a:cxnLst/>
                  <a:rect l="l" t="t" r="r" b="b"/>
                  <a:pathLst>
                    <a:path w="3099162" h="3143008">
                      <a:moveTo>
                        <a:pt x="1999064" y="1245778"/>
                      </a:moveTo>
                      <a:lnTo>
                        <a:pt x="2001216" y="1245778"/>
                      </a:lnTo>
                      <a:cubicBezTo>
                        <a:pt x="2006731" y="1272090"/>
                        <a:pt x="2012649" y="1301297"/>
                        <a:pt x="2018972" y="1333398"/>
                      </a:cubicBezTo>
                      <a:cubicBezTo>
                        <a:pt x="2025294" y="1365498"/>
                        <a:pt x="2031212" y="1394436"/>
                        <a:pt x="2036727" y="1420211"/>
                      </a:cubicBezTo>
                      <a:lnTo>
                        <a:pt x="2073315" y="1587107"/>
                      </a:lnTo>
                      <a:lnTo>
                        <a:pt x="1926964" y="1587107"/>
                      </a:lnTo>
                      <a:lnTo>
                        <a:pt x="1964628" y="1420277"/>
                      </a:lnTo>
                      <a:cubicBezTo>
                        <a:pt x="1969627" y="1395412"/>
                        <a:pt x="1975232" y="1366725"/>
                        <a:pt x="1981442" y="1334213"/>
                      </a:cubicBezTo>
                      <a:cubicBezTo>
                        <a:pt x="1987652" y="1301702"/>
                        <a:pt x="1993526" y="1272223"/>
                        <a:pt x="1999064" y="1245778"/>
                      </a:cubicBezTo>
                      <a:close/>
                      <a:moveTo>
                        <a:pt x="1275811" y="1236091"/>
                      </a:moveTo>
                      <a:cubicBezTo>
                        <a:pt x="1308115" y="1236695"/>
                        <a:pt x="1335035" y="1249003"/>
                        <a:pt x="1356572" y="1273014"/>
                      </a:cubicBezTo>
                      <a:cubicBezTo>
                        <a:pt x="1378108" y="1297025"/>
                        <a:pt x="1394260" y="1329110"/>
                        <a:pt x="1405029" y="1369270"/>
                      </a:cubicBezTo>
                      <a:cubicBezTo>
                        <a:pt x="1415797" y="1409430"/>
                        <a:pt x="1421181" y="1454035"/>
                        <a:pt x="1421181" y="1503086"/>
                      </a:cubicBezTo>
                      <a:cubicBezTo>
                        <a:pt x="1421114" y="1585737"/>
                        <a:pt x="1408865" y="1652171"/>
                        <a:pt x="1384434" y="1702390"/>
                      </a:cubicBezTo>
                      <a:cubicBezTo>
                        <a:pt x="1360004" y="1752608"/>
                        <a:pt x="1323796" y="1778401"/>
                        <a:pt x="1275811" y="1779769"/>
                      </a:cubicBezTo>
                      <a:cubicBezTo>
                        <a:pt x="1227623" y="1778334"/>
                        <a:pt x="1190742" y="1752675"/>
                        <a:pt x="1165168" y="1702793"/>
                      </a:cubicBezTo>
                      <a:cubicBezTo>
                        <a:pt x="1139594" y="1652911"/>
                        <a:pt x="1126941" y="1587419"/>
                        <a:pt x="1127210" y="1506316"/>
                      </a:cubicBezTo>
                      <a:cubicBezTo>
                        <a:pt x="1127170" y="1457903"/>
                        <a:pt x="1132514" y="1413337"/>
                        <a:pt x="1143242" y="1372619"/>
                      </a:cubicBezTo>
                      <a:cubicBezTo>
                        <a:pt x="1153971" y="1331901"/>
                        <a:pt x="1170322" y="1299138"/>
                        <a:pt x="1192297" y="1274330"/>
                      </a:cubicBezTo>
                      <a:cubicBezTo>
                        <a:pt x="1214272" y="1249522"/>
                        <a:pt x="1242110" y="1236775"/>
                        <a:pt x="1275811" y="1236091"/>
                      </a:cubicBezTo>
                      <a:close/>
                      <a:moveTo>
                        <a:pt x="2444423" y="1091998"/>
                      </a:moveTo>
                      <a:lnTo>
                        <a:pt x="2444423" y="1923862"/>
                      </a:lnTo>
                      <a:lnTo>
                        <a:pt x="2909261" y="1923862"/>
                      </a:lnTo>
                      <a:lnTo>
                        <a:pt x="2909261" y="1763625"/>
                      </a:lnTo>
                      <a:lnTo>
                        <a:pt x="2633722" y="1763625"/>
                      </a:lnTo>
                      <a:lnTo>
                        <a:pt x="2633722" y="1091998"/>
                      </a:lnTo>
                      <a:close/>
                      <a:moveTo>
                        <a:pt x="1887148" y="1091998"/>
                      </a:moveTo>
                      <a:lnTo>
                        <a:pt x="1667621" y="1923862"/>
                      </a:lnTo>
                      <a:lnTo>
                        <a:pt x="1859169" y="1923862"/>
                      </a:lnTo>
                      <a:lnTo>
                        <a:pt x="1904366" y="1730124"/>
                      </a:lnTo>
                      <a:lnTo>
                        <a:pt x="2095914" y="1730124"/>
                      </a:lnTo>
                      <a:lnTo>
                        <a:pt x="2144338" y="1923862"/>
                      </a:lnTo>
                      <a:lnTo>
                        <a:pt x="2340190" y="1923862"/>
                      </a:lnTo>
                      <a:lnTo>
                        <a:pt x="2127121" y="1091998"/>
                      </a:lnTo>
                      <a:close/>
                      <a:moveTo>
                        <a:pt x="623157" y="1084463"/>
                      </a:moveTo>
                      <a:cubicBezTo>
                        <a:pt x="544305" y="1084455"/>
                        <a:pt x="472668" y="1100364"/>
                        <a:pt x="408246" y="1132192"/>
                      </a:cubicBezTo>
                      <a:cubicBezTo>
                        <a:pt x="343825" y="1164019"/>
                        <a:pt x="292385" y="1211815"/>
                        <a:pt x="253927" y="1275579"/>
                      </a:cubicBezTo>
                      <a:cubicBezTo>
                        <a:pt x="215469" y="1339344"/>
                        <a:pt x="195760" y="1419128"/>
                        <a:pt x="194799" y="1514931"/>
                      </a:cubicBezTo>
                      <a:cubicBezTo>
                        <a:pt x="194844" y="1580620"/>
                        <a:pt x="204435" y="1640807"/>
                        <a:pt x="223571" y="1695493"/>
                      </a:cubicBezTo>
                      <a:cubicBezTo>
                        <a:pt x="242708" y="1750178"/>
                        <a:pt x="271122" y="1795834"/>
                        <a:pt x="308813" y="1832461"/>
                      </a:cubicBezTo>
                      <a:cubicBezTo>
                        <a:pt x="341978" y="1864812"/>
                        <a:pt x="382693" y="1889367"/>
                        <a:pt x="430957" y="1906125"/>
                      </a:cubicBezTo>
                      <a:cubicBezTo>
                        <a:pt x="479222" y="1922883"/>
                        <a:pt x="536110" y="1931307"/>
                        <a:pt x="601620" y="1931397"/>
                      </a:cubicBezTo>
                      <a:cubicBezTo>
                        <a:pt x="647432" y="1930881"/>
                        <a:pt x="691684" y="1926535"/>
                        <a:pt x="734376" y="1918358"/>
                      </a:cubicBezTo>
                      <a:cubicBezTo>
                        <a:pt x="777068" y="1910180"/>
                        <a:pt x="811353" y="1901263"/>
                        <a:pt x="837231" y="1891607"/>
                      </a:cubicBezTo>
                      <a:lnTo>
                        <a:pt x="837231" y="1445032"/>
                      </a:lnTo>
                      <a:lnTo>
                        <a:pt x="559622" y="1445032"/>
                      </a:lnTo>
                      <a:lnTo>
                        <a:pt x="559622" y="1594507"/>
                      </a:lnTo>
                      <a:lnTo>
                        <a:pt x="658695" y="1594507"/>
                      </a:lnTo>
                      <a:lnTo>
                        <a:pt x="658695" y="1769001"/>
                      </a:lnTo>
                      <a:cubicBezTo>
                        <a:pt x="653198" y="1771671"/>
                        <a:pt x="645345" y="1773601"/>
                        <a:pt x="635138" y="1774790"/>
                      </a:cubicBezTo>
                      <a:cubicBezTo>
                        <a:pt x="624930" y="1775979"/>
                        <a:pt x="613039" y="1776563"/>
                        <a:pt x="599466" y="1776540"/>
                      </a:cubicBezTo>
                      <a:cubicBezTo>
                        <a:pt x="540956" y="1776672"/>
                        <a:pt x="492408" y="1755135"/>
                        <a:pt x="453820" y="1711930"/>
                      </a:cubicBezTo>
                      <a:cubicBezTo>
                        <a:pt x="415232" y="1668724"/>
                        <a:pt x="395220" y="1603058"/>
                        <a:pt x="393785" y="1514931"/>
                      </a:cubicBezTo>
                      <a:cubicBezTo>
                        <a:pt x="395220" y="1420875"/>
                        <a:pt x="417655" y="1352514"/>
                        <a:pt x="461089" y="1309848"/>
                      </a:cubicBezTo>
                      <a:cubicBezTo>
                        <a:pt x="504522" y="1267181"/>
                        <a:pt x="560340" y="1246183"/>
                        <a:pt x="628542" y="1246854"/>
                      </a:cubicBezTo>
                      <a:cubicBezTo>
                        <a:pt x="663179" y="1247011"/>
                        <a:pt x="692632" y="1249659"/>
                        <a:pt x="716903" y="1254797"/>
                      </a:cubicBezTo>
                      <a:cubicBezTo>
                        <a:pt x="741173" y="1259935"/>
                        <a:pt x="762282" y="1266621"/>
                        <a:pt x="780229" y="1274856"/>
                      </a:cubicBezTo>
                      <a:lnTo>
                        <a:pt x="815721" y="1117801"/>
                      </a:lnTo>
                      <a:cubicBezTo>
                        <a:pt x="797147" y="1108884"/>
                        <a:pt x="771377" y="1101177"/>
                        <a:pt x="738412" y="1094680"/>
                      </a:cubicBezTo>
                      <a:cubicBezTo>
                        <a:pt x="705447" y="1088183"/>
                        <a:pt x="667029" y="1084777"/>
                        <a:pt x="623157" y="1084463"/>
                      </a:cubicBezTo>
                      <a:close/>
                      <a:moveTo>
                        <a:pt x="1281195" y="1080158"/>
                      </a:moveTo>
                      <a:cubicBezTo>
                        <a:pt x="1206350" y="1081113"/>
                        <a:pt x="1142677" y="1100836"/>
                        <a:pt x="1090173" y="1139326"/>
                      </a:cubicBezTo>
                      <a:cubicBezTo>
                        <a:pt x="1037670" y="1177817"/>
                        <a:pt x="997606" y="1229346"/>
                        <a:pt x="969980" y="1293914"/>
                      </a:cubicBezTo>
                      <a:cubicBezTo>
                        <a:pt x="942354" y="1358482"/>
                        <a:pt x="928435" y="1430359"/>
                        <a:pt x="928224" y="1509546"/>
                      </a:cubicBezTo>
                      <a:cubicBezTo>
                        <a:pt x="928190" y="1586659"/>
                        <a:pt x="940687" y="1657300"/>
                        <a:pt x="965717" y="1721469"/>
                      </a:cubicBezTo>
                      <a:cubicBezTo>
                        <a:pt x="990746" y="1785638"/>
                        <a:pt x="1028512" y="1837127"/>
                        <a:pt x="1079015" y="1875936"/>
                      </a:cubicBezTo>
                      <a:cubicBezTo>
                        <a:pt x="1129518" y="1914745"/>
                        <a:pt x="1192963" y="1934667"/>
                        <a:pt x="1269350" y="1935702"/>
                      </a:cubicBezTo>
                      <a:cubicBezTo>
                        <a:pt x="1375804" y="1935507"/>
                        <a:pt x="1460513" y="1898527"/>
                        <a:pt x="1523476" y="1824762"/>
                      </a:cubicBezTo>
                      <a:cubicBezTo>
                        <a:pt x="1586438" y="1750997"/>
                        <a:pt x="1618669" y="1641619"/>
                        <a:pt x="1620166" y="1496627"/>
                      </a:cubicBezTo>
                      <a:cubicBezTo>
                        <a:pt x="1620466" y="1427767"/>
                        <a:pt x="1609111" y="1361791"/>
                        <a:pt x="1586100" y="1298699"/>
                      </a:cubicBezTo>
                      <a:cubicBezTo>
                        <a:pt x="1563089" y="1235606"/>
                        <a:pt x="1526625" y="1183758"/>
                        <a:pt x="1476706" y="1143154"/>
                      </a:cubicBezTo>
                      <a:cubicBezTo>
                        <a:pt x="1426788" y="1102550"/>
                        <a:pt x="1361618" y="1081552"/>
                        <a:pt x="1281195" y="1080158"/>
                      </a:cubicBezTo>
                      <a:close/>
                      <a:moveTo>
                        <a:pt x="1549581" y="0"/>
                      </a:moveTo>
                      <a:cubicBezTo>
                        <a:pt x="2405391" y="0"/>
                        <a:pt x="3099162" y="703586"/>
                        <a:pt x="3099162" y="1571504"/>
                      </a:cubicBezTo>
                      <a:cubicBezTo>
                        <a:pt x="3099162" y="2439422"/>
                        <a:pt x="2405391" y="3143008"/>
                        <a:pt x="1549581" y="3143008"/>
                      </a:cubicBezTo>
                      <a:cubicBezTo>
                        <a:pt x="693771" y="3143008"/>
                        <a:pt x="0" y="2439422"/>
                        <a:pt x="0" y="1571504"/>
                      </a:cubicBezTo>
                      <a:cubicBezTo>
                        <a:pt x="0" y="703586"/>
                        <a:pt x="693771" y="0"/>
                        <a:pt x="1549581" y="0"/>
                      </a:cubicBezTo>
                      <a:close/>
                    </a:path>
                  </a:pathLst>
                </a:custGeom>
                <a:grpFill/>
                <a:ln w="12700" cap="flat" cmpd="sng" algn="ctr">
                  <a:noFill/>
                  <a:prstDash val="solid"/>
                  <a:miter lim="800000"/>
                </a:ln>
                <a:effectLst/>
              </p:spPr>
              <p:txBody>
                <a:bodyPr wrap="square" rtlCol="0" anchor="ctr">
                  <a:noAutofit/>
                </a:bodyPr>
                <a:lstStyle/>
                <a:p>
                  <a:pPr algn="ctr">
                    <a:defRPr/>
                  </a:pPr>
                  <a:endParaRPr lang="en-US" kern="0">
                    <a:solidFill>
                      <a:prstClr val="white"/>
                    </a:solidFill>
                  </a:endParaRPr>
                </a:p>
              </p:txBody>
            </p:sp>
          </p:grpSp>
          <p:grpSp>
            <p:nvGrpSpPr>
              <p:cNvPr id="219" name="Group 218"/>
              <p:cNvGrpSpPr/>
              <p:nvPr/>
            </p:nvGrpSpPr>
            <p:grpSpPr>
              <a:xfrm>
                <a:off x="3438450" y="1815217"/>
                <a:ext cx="925838" cy="721641"/>
                <a:chOff x="842552" y="4657366"/>
                <a:chExt cx="759780" cy="592208"/>
              </a:xfrm>
              <a:solidFill>
                <a:srgbClr val="595959"/>
              </a:solidFill>
            </p:grpSpPr>
            <p:sp>
              <p:nvSpPr>
                <p:cNvPr id="349" name="TextBox 348"/>
                <p:cNvSpPr txBox="1"/>
                <p:nvPr/>
              </p:nvSpPr>
              <p:spPr>
                <a:xfrm>
                  <a:off x="915055" y="4737471"/>
                  <a:ext cx="256133" cy="254535"/>
                </a:xfrm>
                <a:custGeom>
                  <a:avLst/>
                  <a:gdLst>
                    <a:gd name="connsiteX0" fmla="*/ 1932017 w 3512268"/>
                    <a:gd name="connsiteY0" fmla="*/ 412359 h 3511296"/>
                    <a:gd name="connsiteX1" fmla="*/ 1604425 w 3512268"/>
                    <a:gd name="connsiteY1" fmla="*/ 412360 h 3511296"/>
                    <a:gd name="connsiteX2" fmla="*/ 1604424 w 3512268"/>
                    <a:gd name="connsiteY2" fmla="*/ 724106 h 3511296"/>
                    <a:gd name="connsiteX3" fmla="*/ 1181490 w 3512268"/>
                    <a:gd name="connsiteY3" fmla="*/ 962873 h 3511296"/>
                    <a:gd name="connsiteX4" fmla="*/ 1355941 w 3512268"/>
                    <a:gd name="connsiteY4" fmla="*/ 1799357 h 3511296"/>
                    <a:gd name="connsiteX5" fmla="*/ 1889401 w 3512268"/>
                    <a:gd name="connsiteY5" fmla="*/ 2035750 h 3511296"/>
                    <a:gd name="connsiteX6" fmla="*/ 1121267 w 3512268"/>
                    <a:gd name="connsiteY6" fmla="*/ 2245529 h 3511296"/>
                    <a:gd name="connsiteX7" fmla="*/ 1027221 w 3512268"/>
                    <a:gd name="connsiteY7" fmla="*/ 2648548 h 3511296"/>
                    <a:gd name="connsiteX8" fmla="*/ 1580034 w 3512268"/>
                    <a:gd name="connsiteY8" fmla="*/ 2794846 h 3511296"/>
                    <a:gd name="connsiteX9" fmla="*/ 1579428 w 3512268"/>
                    <a:gd name="connsiteY9" fmla="*/ 3095619 h 3511296"/>
                    <a:gd name="connsiteX10" fmla="*/ 1908676 w 3512268"/>
                    <a:gd name="connsiteY10" fmla="*/ 3095618 h 3511296"/>
                    <a:gd name="connsiteX11" fmla="*/ 1908467 w 3512268"/>
                    <a:gd name="connsiteY11" fmla="*/ 2749511 h 3511296"/>
                    <a:gd name="connsiteX12" fmla="*/ 2214178 w 3512268"/>
                    <a:gd name="connsiteY12" fmla="*/ 1681436 h 3511296"/>
                    <a:gd name="connsiteX13" fmla="*/ 1618617 w 3512268"/>
                    <a:gd name="connsiteY13" fmla="*/ 1131913 h 3511296"/>
                    <a:gd name="connsiteX14" fmla="*/ 2295270 w 3512268"/>
                    <a:gd name="connsiteY14" fmla="*/ 1186572 h 3511296"/>
                    <a:gd name="connsiteX15" fmla="*/ 2404584 w 3512268"/>
                    <a:gd name="connsiteY15" fmla="*/ 812780 h 3511296"/>
                    <a:gd name="connsiteX16" fmla="*/ 1932017 w 3512268"/>
                    <a:gd name="connsiteY16" fmla="*/ 707987 h 3511296"/>
                    <a:gd name="connsiteX17" fmla="*/ 1756134 w 3512268"/>
                    <a:gd name="connsiteY17" fmla="*/ 0 h 3511296"/>
                    <a:gd name="connsiteX18" fmla="*/ 3512268 w 3512268"/>
                    <a:gd name="connsiteY18" fmla="*/ 1755648 h 3511296"/>
                    <a:gd name="connsiteX19" fmla="*/ 1756134 w 3512268"/>
                    <a:gd name="connsiteY19" fmla="*/ 3511296 h 3511296"/>
                    <a:gd name="connsiteX20" fmla="*/ 0 w 3512268"/>
                    <a:gd name="connsiteY20" fmla="*/ 1755648 h 3511296"/>
                    <a:gd name="connsiteX21" fmla="*/ 1756134 w 3512268"/>
                    <a:gd name="connsiteY21" fmla="*/ 0 h 351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12268" h="3511296">
                      <a:moveTo>
                        <a:pt x="1932017" y="412359"/>
                      </a:moveTo>
                      <a:lnTo>
                        <a:pt x="1604425" y="412360"/>
                      </a:lnTo>
                      <a:cubicBezTo>
                        <a:pt x="1605768" y="521649"/>
                        <a:pt x="1603081" y="618847"/>
                        <a:pt x="1604424" y="724106"/>
                      </a:cubicBezTo>
                      <a:cubicBezTo>
                        <a:pt x="1399499" y="786875"/>
                        <a:pt x="1269268" y="843628"/>
                        <a:pt x="1181490" y="962873"/>
                      </a:cubicBezTo>
                      <a:cubicBezTo>
                        <a:pt x="1075597" y="1117902"/>
                        <a:pt x="873109" y="1523090"/>
                        <a:pt x="1355941" y="1799357"/>
                      </a:cubicBezTo>
                      <a:cubicBezTo>
                        <a:pt x="1663333" y="1957349"/>
                        <a:pt x="1773054" y="1962602"/>
                        <a:pt x="1889401" y="2035750"/>
                      </a:cubicBezTo>
                      <a:cubicBezTo>
                        <a:pt x="2196864" y="2315638"/>
                        <a:pt x="1724696" y="2580326"/>
                        <a:pt x="1121267" y="2245529"/>
                      </a:cubicBezTo>
                      <a:lnTo>
                        <a:pt x="1027221" y="2648548"/>
                      </a:lnTo>
                      <a:cubicBezTo>
                        <a:pt x="1205132" y="2711447"/>
                        <a:pt x="1380923" y="2759506"/>
                        <a:pt x="1580034" y="2794846"/>
                      </a:cubicBezTo>
                      <a:cubicBezTo>
                        <a:pt x="1577006" y="2883797"/>
                        <a:pt x="1578217" y="2998188"/>
                        <a:pt x="1579428" y="3095619"/>
                      </a:cubicBezTo>
                      <a:lnTo>
                        <a:pt x="1908676" y="3095618"/>
                      </a:lnTo>
                      <a:cubicBezTo>
                        <a:pt x="1908606" y="2980250"/>
                        <a:pt x="1908536" y="2864880"/>
                        <a:pt x="1908467" y="2749511"/>
                      </a:cubicBezTo>
                      <a:cubicBezTo>
                        <a:pt x="2226171" y="2771062"/>
                        <a:pt x="2894411" y="2154050"/>
                        <a:pt x="2214178" y="1681436"/>
                      </a:cubicBezTo>
                      <a:cubicBezTo>
                        <a:pt x="1968386" y="1471940"/>
                        <a:pt x="1357259" y="1446110"/>
                        <a:pt x="1618617" y="1131913"/>
                      </a:cubicBezTo>
                      <a:cubicBezTo>
                        <a:pt x="1734896" y="1059511"/>
                        <a:pt x="2033377" y="1033264"/>
                        <a:pt x="2295270" y="1186572"/>
                      </a:cubicBezTo>
                      <a:lnTo>
                        <a:pt x="2404584" y="812780"/>
                      </a:lnTo>
                      <a:cubicBezTo>
                        <a:pt x="2264252" y="758339"/>
                        <a:pt x="2216881" y="742215"/>
                        <a:pt x="1932017" y="707987"/>
                      </a:cubicBezTo>
                      <a:close/>
                      <a:moveTo>
                        <a:pt x="1756134" y="0"/>
                      </a:moveTo>
                      <a:cubicBezTo>
                        <a:pt x="2726020" y="0"/>
                        <a:pt x="3512268" y="786030"/>
                        <a:pt x="3512268" y="1755648"/>
                      </a:cubicBezTo>
                      <a:cubicBezTo>
                        <a:pt x="3512268" y="2725266"/>
                        <a:pt x="2726020" y="3511296"/>
                        <a:pt x="1756134" y="3511296"/>
                      </a:cubicBezTo>
                      <a:cubicBezTo>
                        <a:pt x="786248" y="3511296"/>
                        <a:pt x="0" y="2725266"/>
                        <a:pt x="0" y="1755648"/>
                      </a:cubicBezTo>
                      <a:cubicBezTo>
                        <a:pt x="0" y="786030"/>
                        <a:pt x="786248" y="0"/>
                        <a:pt x="1756134"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defRPr/>
                  </a:pPr>
                  <a:endParaRPr lang="en-US" sz="30000" kern="0" dirty="0">
                    <a:solidFill>
                      <a:prstClr val="black"/>
                    </a:solidFill>
                    <a:latin typeface="Franklin Gothic Demi Cond" panose="020B0706030402020204" pitchFamily="34" charset="0"/>
                  </a:endParaRPr>
                </a:p>
              </p:txBody>
            </p:sp>
            <p:sp>
              <p:nvSpPr>
                <p:cNvPr id="350" name="Freeform 349"/>
                <p:cNvSpPr/>
                <p:nvPr/>
              </p:nvSpPr>
              <p:spPr>
                <a:xfrm rot="21102657">
                  <a:off x="842552" y="4657366"/>
                  <a:ext cx="423281" cy="592208"/>
                </a:xfrm>
                <a:custGeom>
                  <a:avLst/>
                  <a:gdLst>
                    <a:gd name="connsiteX0" fmla="*/ 241187 w 423281"/>
                    <a:gd name="connsiteY0" fmla="*/ 2321 h 592208"/>
                    <a:gd name="connsiteX1" fmla="*/ 416347 w 423281"/>
                    <a:gd name="connsiteY1" fmla="*/ 153996 h 592208"/>
                    <a:gd name="connsiteX2" fmla="*/ 417528 w 423281"/>
                    <a:gd name="connsiteY2" fmla="*/ 159332 h 592208"/>
                    <a:gd name="connsiteX3" fmla="*/ 370461 w 423281"/>
                    <a:gd name="connsiteY3" fmla="*/ 157810 h 592208"/>
                    <a:gd name="connsiteX4" fmla="*/ 354565 w 423281"/>
                    <a:gd name="connsiteY4" fmla="*/ 122310 h 592208"/>
                    <a:gd name="connsiteX5" fmla="*/ 234839 w 423281"/>
                    <a:gd name="connsiteY5" fmla="*/ 45893 h 592208"/>
                    <a:gd name="connsiteX6" fmla="*/ 45659 w 423281"/>
                    <a:gd name="connsiteY6" fmla="*/ 180393 h 592208"/>
                    <a:gd name="connsiteX7" fmla="*/ 188599 w 423281"/>
                    <a:gd name="connsiteY7" fmla="*/ 363278 h 592208"/>
                    <a:gd name="connsiteX8" fmla="*/ 377778 w 423281"/>
                    <a:gd name="connsiteY8" fmla="*/ 228778 h 592208"/>
                    <a:gd name="connsiteX9" fmla="*/ 378734 w 423281"/>
                    <a:gd name="connsiteY9" fmla="*/ 204641 h 592208"/>
                    <a:gd name="connsiteX10" fmla="*/ 423183 w 423281"/>
                    <a:gd name="connsiteY10" fmla="*/ 206300 h 592208"/>
                    <a:gd name="connsiteX11" fmla="*/ 423281 w 423281"/>
                    <a:gd name="connsiteY11" fmla="*/ 214288 h 592208"/>
                    <a:gd name="connsiteX12" fmla="*/ 421350 w 423281"/>
                    <a:gd name="connsiteY12" fmla="*/ 235126 h 592208"/>
                    <a:gd name="connsiteX13" fmla="*/ 285730 w 423281"/>
                    <a:gd name="connsiteY13" fmla="*/ 396996 h 592208"/>
                    <a:gd name="connsiteX14" fmla="*/ 279920 w 423281"/>
                    <a:gd name="connsiteY14" fmla="*/ 398732 h 592208"/>
                    <a:gd name="connsiteX15" fmla="*/ 280319 w 423281"/>
                    <a:gd name="connsiteY15" fmla="*/ 400777 h 592208"/>
                    <a:gd name="connsiteX16" fmla="*/ 281480 w 423281"/>
                    <a:gd name="connsiteY16" fmla="*/ 406147 h 592208"/>
                    <a:gd name="connsiteX17" fmla="*/ 307852 w 423281"/>
                    <a:gd name="connsiteY17" fmla="*/ 548068 h 592208"/>
                    <a:gd name="connsiteX18" fmla="*/ 235206 w 423281"/>
                    <a:gd name="connsiteY18" fmla="*/ 566879 h 592208"/>
                    <a:gd name="connsiteX19" fmla="*/ 209330 w 423281"/>
                    <a:gd name="connsiteY19" fmla="*/ 426694 h 592208"/>
                    <a:gd name="connsiteX20" fmla="*/ 206342 w 423281"/>
                    <a:gd name="connsiteY20" fmla="*/ 409691 h 592208"/>
                    <a:gd name="connsiteX21" fmla="*/ 206148 w 423281"/>
                    <a:gd name="connsiteY21" fmla="*/ 408925 h 592208"/>
                    <a:gd name="connsiteX22" fmla="*/ 203837 w 423281"/>
                    <a:gd name="connsiteY22" fmla="*/ 408929 h 592208"/>
                    <a:gd name="connsiteX23" fmla="*/ 182251 w 423281"/>
                    <a:gd name="connsiteY23" fmla="*/ 406850 h 592208"/>
                    <a:gd name="connsiteX24" fmla="*/ 161521 w 423281"/>
                    <a:gd name="connsiteY24" fmla="*/ 402791 h 592208"/>
                    <a:gd name="connsiteX25" fmla="*/ 160050 w 423281"/>
                    <a:gd name="connsiteY25" fmla="*/ 405660 h 592208"/>
                    <a:gd name="connsiteX26" fmla="*/ 156548 w 423281"/>
                    <a:gd name="connsiteY26" fmla="*/ 413087 h 592208"/>
                    <a:gd name="connsiteX27" fmla="*/ 91890 w 423281"/>
                    <a:gd name="connsiteY27" fmla="*/ 542147 h 592208"/>
                    <a:gd name="connsiteX28" fmla="*/ 22621 w 423281"/>
                    <a:gd name="connsiteY28" fmla="*/ 513284 h 592208"/>
                    <a:gd name="connsiteX29" fmla="*/ 86627 w 423281"/>
                    <a:gd name="connsiteY29" fmla="*/ 385908 h 592208"/>
                    <a:gd name="connsiteX30" fmla="*/ 93169 w 423281"/>
                    <a:gd name="connsiteY30" fmla="*/ 373569 h 592208"/>
                    <a:gd name="connsiteX31" fmla="*/ 93485 w 423281"/>
                    <a:gd name="connsiteY31" fmla="*/ 372857 h 592208"/>
                    <a:gd name="connsiteX32" fmla="*/ 85885 w 423281"/>
                    <a:gd name="connsiteY32" fmla="*/ 367880 h 592208"/>
                    <a:gd name="connsiteX33" fmla="*/ 2087 w 423281"/>
                    <a:gd name="connsiteY33" fmla="*/ 174045 h 592208"/>
                    <a:gd name="connsiteX34" fmla="*/ 241187 w 423281"/>
                    <a:gd name="connsiteY34" fmla="*/ 2321 h 59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3281" h="592208">
                      <a:moveTo>
                        <a:pt x="241187" y="2321"/>
                      </a:moveTo>
                      <a:cubicBezTo>
                        <a:pt x="328019" y="14971"/>
                        <a:pt x="395099" y="76763"/>
                        <a:pt x="416347" y="153996"/>
                      </a:cubicBezTo>
                      <a:lnTo>
                        <a:pt x="417528" y="159332"/>
                      </a:lnTo>
                      <a:lnTo>
                        <a:pt x="370461" y="157810"/>
                      </a:lnTo>
                      <a:lnTo>
                        <a:pt x="354565" y="122310"/>
                      </a:lnTo>
                      <a:cubicBezTo>
                        <a:pt x="329246" y="82604"/>
                        <a:pt x="286427" y="53408"/>
                        <a:pt x="234839" y="45893"/>
                      </a:cubicBezTo>
                      <a:cubicBezTo>
                        <a:pt x="143127" y="32531"/>
                        <a:pt x="58428" y="92749"/>
                        <a:pt x="45659" y="180393"/>
                      </a:cubicBezTo>
                      <a:cubicBezTo>
                        <a:pt x="32891" y="268036"/>
                        <a:pt x="96887" y="349917"/>
                        <a:pt x="188599" y="363278"/>
                      </a:cubicBezTo>
                      <a:cubicBezTo>
                        <a:pt x="280311" y="376640"/>
                        <a:pt x="365009" y="316422"/>
                        <a:pt x="377778" y="228778"/>
                      </a:cubicBezTo>
                      <a:lnTo>
                        <a:pt x="378734" y="204641"/>
                      </a:lnTo>
                      <a:lnTo>
                        <a:pt x="423183" y="206300"/>
                      </a:lnTo>
                      <a:lnTo>
                        <a:pt x="423281" y="214288"/>
                      </a:lnTo>
                      <a:cubicBezTo>
                        <a:pt x="423006" y="221192"/>
                        <a:pt x="422367" y="228144"/>
                        <a:pt x="421350" y="235126"/>
                      </a:cubicBezTo>
                      <a:cubicBezTo>
                        <a:pt x="410161" y="311925"/>
                        <a:pt x="356068" y="372264"/>
                        <a:pt x="285730" y="396996"/>
                      </a:cubicBezTo>
                      <a:lnTo>
                        <a:pt x="279920" y="398732"/>
                      </a:lnTo>
                      <a:lnTo>
                        <a:pt x="280319" y="400777"/>
                      </a:lnTo>
                      <a:cubicBezTo>
                        <a:pt x="280647" y="402369"/>
                        <a:pt x="281030" y="404151"/>
                        <a:pt x="281480" y="406147"/>
                      </a:cubicBezTo>
                      <a:cubicBezTo>
                        <a:pt x="291504" y="452386"/>
                        <a:pt x="297828" y="501830"/>
                        <a:pt x="307852" y="548068"/>
                      </a:cubicBezTo>
                      <a:cubicBezTo>
                        <a:pt x="317314" y="589868"/>
                        <a:pt x="245256" y="612923"/>
                        <a:pt x="235206" y="566879"/>
                      </a:cubicBezTo>
                      <a:lnTo>
                        <a:pt x="209330" y="426694"/>
                      </a:lnTo>
                      <a:cubicBezTo>
                        <a:pt x="208050" y="416714"/>
                        <a:pt x="206936" y="411998"/>
                        <a:pt x="206342" y="409691"/>
                      </a:cubicBezTo>
                      <a:lnTo>
                        <a:pt x="206148" y="408925"/>
                      </a:lnTo>
                      <a:lnTo>
                        <a:pt x="203837" y="408929"/>
                      </a:lnTo>
                      <a:cubicBezTo>
                        <a:pt x="196689" y="408593"/>
                        <a:pt x="189487" y="407905"/>
                        <a:pt x="182251" y="406850"/>
                      </a:cubicBezTo>
                      <a:lnTo>
                        <a:pt x="161521" y="402791"/>
                      </a:lnTo>
                      <a:lnTo>
                        <a:pt x="160050" y="405660"/>
                      </a:lnTo>
                      <a:cubicBezTo>
                        <a:pt x="159063" y="407665"/>
                        <a:pt x="157903" y="410107"/>
                        <a:pt x="156548" y="413087"/>
                      </a:cubicBezTo>
                      <a:cubicBezTo>
                        <a:pt x="136624" y="456000"/>
                        <a:pt x="111815" y="499234"/>
                        <a:pt x="91890" y="542147"/>
                      </a:cubicBezTo>
                      <a:cubicBezTo>
                        <a:pt x="74199" y="581182"/>
                        <a:pt x="2835" y="556058"/>
                        <a:pt x="22621" y="513284"/>
                      </a:cubicBezTo>
                      <a:lnTo>
                        <a:pt x="86627" y="385908"/>
                      </a:lnTo>
                      <a:cubicBezTo>
                        <a:pt x="89963" y="380089"/>
                        <a:pt x="91945" y="376179"/>
                        <a:pt x="93169" y="373569"/>
                      </a:cubicBezTo>
                      <a:lnTo>
                        <a:pt x="93485" y="372857"/>
                      </a:lnTo>
                      <a:lnTo>
                        <a:pt x="85885" y="367880"/>
                      </a:lnTo>
                      <a:cubicBezTo>
                        <a:pt x="25527" y="324109"/>
                        <a:pt x="-9102" y="250844"/>
                        <a:pt x="2087" y="174045"/>
                      </a:cubicBezTo>
                      <a:cubicBezTo>
                        <a:pt x="18362" y="62337"/>
                        <a:pt x="125410" y="-14546"/>
                        <a:pt x="241187" y="2321"/>
                      </a:cubicBezTo>
                      <a:close/>
                    </a:path>
                  </a:pathLst>
                </a:custGeom>
                <a:grpFill/>
                <a:ln w="12700" cap="flat" cmpd="sng" algn="ctr">
                  <a:noFill/>
                  <a:prstDash val="solid"/>
                  <a:miter lim="800000"/>
                </a:ln>
                <a:effectLst/>
              </p:spPr>
              <p:txBody>
                <a:bodyPr wrap="square" rtlCol="0" anchor="ctr">
                  <a:noAutofit/>
                </a:bodyPr>
                <a:lstStyle/>
                <a:p>
                  <a:pPr algn="ctr">
                    <a:defRPr/>
                  </a:pPr>
                  <a:endParaRPr lang="en-US" kern="0">
                    <a:solidFill>
                      <a:prstClr val="white"/>
                    </a:solidFill>
                  </a:endParaRPr>
                </a:p>
              </p:txBody>
            </p:sp>
            <p:sp>
              <p:nvSpPr>
                <p:cNvPr id="351" name="Freeform 350"/>
                <p:cNvSpPr/>
                <p:nvPr/>
              </p:nvSpPr>
              <p:spPr>
                <a:xfrm rot="20926366" flipH="1">
                  <a:off x="1177144" y="4719530"/>
                  <a:ext cx="425188" cy="158961"/>
                </a:xfrm>
                <a:custGeom>
                  <a:avLst/>
                  <a:gdLst>
                    <a:gd name="connsiteX0" fmla="*/ 0 w 4715628"/>
                    <a:gd name="connsiteY0" fmla="*/ 104176 h 1518558"/>
                    <a:gd name="connsiteX1" fmla="*/ 358104 w 4715628"/>
                    <a:gd name="connsiteY1" fmla="*/ 785810 h 1518558"/>
                    <a:gd name="connsiteX2" fmla="*/ 76150 w 4715628"/>
                    <a:gd name="connsiteY2" fmla="*/ 1518558 h 1518558"/>
                    <a:gd name="connsiteX3" fmla="*/ 2174746 w 4715628"/>
                    <a:gd name="connsiteY3" fmla="*/ 1398031 h 1518558"/>
                    <a:gd name="connsiteX4" fmla="*/ 2419390 w 4715628"/>
                    <a:gd name="connsiteY4" fmla="*/ 843995 h 1518558"/>
                    <a:gd name="connsiteX5" fmla="*/ 4715628 w 4715628"/>
                    <a:gd name="connsiteY5" fmla="*/ 718742 h 1518558"/>
                    <a:gd name="connsiteX6" fmla="*/ 4698255 w 4715628"/>
                    <a:gd name="connsiteY6" fmla="*/ 402446 h 1518558"/>
                    <a:gd name="connsiteX7" fmla="*/ 2388531 w 4715628"/>
                    <a:gd name="connsiteY7" fmla="*/ 521318 h 1518558"/>
                    <a:gd name="connsiteX8" fmla="*/ 2101841 w 4715628"/>
                    <a:gd name="connsiteY8" fmla="*/ 0 h 151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5628" h="1518558">
                      <a:moveTo>
                        <a:pt x="0" y="104176"/>
                      </a:moveTo>
                      <a:lnTo>
                        <a:pt x="358104" y="785810"/>
                      </a:lnTo>
                      <a:lnTo>
                        <a:pt x="76150" y="1518558"/>
                      </a:lnTo>
                      <a:lnTo>
                        <a:pt x="2174746" y="1398031"/>
                      </a:lnTo>
                      <a:lnTo>
                        <a:pt x="2419390" y="843995"/>
                      </a:lnTo>
                      <a:lnTo>
                        <a:pt x="4715628" y="718742"/>
                      </a:lnTo>
                      <a:lnTo>
                        <a:pt x="4698255" y="402446"/>
                      </a:lnTo>
                      <a:lnTo>
                        <a:pt x="2388531" y="521318"/>
                      </a:lnTo>
                      <a:lnTo>
                        <a:pt x="2101841" y="0"/>
                      </a:lnTo>
                      <a:close/>
                    </a:path>
                  </a:pathLst>
                </a:custGeom>
                <a:grpFill/>
                <a:ln w="12700" cap="flat" cmpd="sng" algn="ctr">
                  <a:noFill/>
                  <a:prstDash val="solid"/>
                  <a:miter lim="800000"/>
                </a:ln>
                <a:effectLst/>
              </p:spPr>
              <p:txBody>
                <a:bodyPr rtlCol="0" anchor="ctr"/>
                <a:lstStyle/>
                <a:p>
                  <a:pPr algn="ctr">
                    <a:defRPr/>
                  </a:pPr>
                  <a:endParaRPr lang="en-US" kern="0">
                    <a:solidFill>
                      <a:prstClr val="black"/>
                    </a:solidFill>
                  </a:endParaRPr>
                </a:p>
              </p:txBody>
            </p:sp>
          </p:grpSp>
          <p:grpSp>
            <p:nvGrpSpPr>
              <p:cNvPr id="223" name="Group 222"/>
              <p:cNvGrpSpPr/>
              <p:nvPr/>
            </p:nvGrpSpPr>
            <p:grpSpPr>
              <a:xfrm>
                <a:off x="1736062" y="1822214"/>
                <a:ext cx="868717" cy="707647"/>
                <a:chOff x="734758" y="1095428"/>
                <a:chExt cx="1075852" cy="876378"/>
              </a:xfrm>
              <a:solidFill>
                <a:srgbClr val="595959"/>
              </a:solidFill>
            </p:grpSpPr>
            <p:sp>
              <p:nvSpPr>
                <p:cNvPr id="325" name="Freeform 324"/>
                <p:cNvSpPr>
                  <a:spLocks/>
                </p:cNvSpPr>
                <p:nvPr/>
              </p:nvSpPr>
              <p:spPr bwMode="auto">
                <a:xfrm>
                  <a:off x="734758" y="1227808"/>
                  <a:ext cx="757340" cy="743998"/>
                </a:xfrm>
                <a:custGeom>
                  <a:avLst/>
                  <a:gdLst>
                    <a:gd name="connsiteX0" fmla="*/ 1084803 w 2169606"/>
                    <a:gd name="connsiteY0" fmla="*/ 0 h 2131386"/>
                    <a:gd name="connsiteX1" fmla="*/ 1851875 w 2169606"/>
                    <a:gd name="connsiteY1" fmla="*/ 312134 h 2131386"/>
                    <a:gd name="connsiteX2" fmla="*/ 1947352 w 2169606"/>
                    <a:gd name="connsiteY2" fmla="*/ 425816 h 2131386"/>
                    <a:gd name="connsiteX3" fmla="*/ 1816338 w 2169606"/>
                    <a:gd name="connsiteY3" fmla="*/ 521003 h 2131386"/>
                    <a:gd name="connsiteX4" fmla="*/ 1735462 w 2169606"/>
                    <a:gd name="connsiteY4" fmla="*/ 424391 h 2131386"/>
                    <a:gd name="connsiteX5" fmla="*/ 1084803 w 2169606"/>
                    <a:gd name="connsiteY5" fmla="*/ 158754 h 2131386"/>
                    <a:gd name="connsiteX6" fmla="*/ 164632 w 2169606"/>
                    <a:gd name="connsiteY6" fmla="*/ 1065695 h 2131386"/>
                    <a:gd name="connsiteX7" fmla="*/ 1084803 w 2169606"/>
                    <a:gd name="connsiteY7" fmla="*/ 1972636 h 2131386"/>
                    <a:gd name="connsiteX8" fmla="*/ 2004974 w 2169606"/>
                    <a:gd name="connsiteY8" fmla="*/ 1065695 h 2131386"/>
                    <a:gd name="connsiteX9" fmla="*/ 1932663 w 2169606"/>
                    <a:gd name="connsiteY9" fmla="*/ 712673 h 2131386"/>
                    <a:gd name="connsiteX10" fmla="*/ 1899396 w 2169606"/>
                    <a:gd name="connsiteY10" fmla="*/ 652265 h 2131386"/>
                    <a:gd name="connsiteX11" fmla="*/ 2031924 w 2169606"/>
                    <a:gd name="connsiteY11" fmla="*/ 555978 h 2131386"/>
                    <a:gd name="connsiteX12" fmla="*/ 2084357 w 2169606"/>
                    <a:gd name="connsiteY12" fmla="*/ 650877 h 2131386"/>
                    <a:gd name="connsiteX13" fmla="*/ 2169606 w 2169606"/>
                    <a:gd name="connsiteY13" fmla="*/ 1065693 h 2131386"/>
                    <a:gd name="connsiteX14" fmla="*/ 1084803 w 2169606"/>
                    <a:gd name="connsiteY14" fmla="*/ 2131386 h 2131386"/>
                    <a:gd name="connsiteX15" fmla="*/ 0 w 2169606"/>
                    <a:gd name="connsiteY15" fmla="*/ 1065693 h 2131386"/>
                    <a:gd name="connsiteX16" fmla="*/ 1084803 w 2169606"/>
                    <a:gd name="connsiteY16" fmla="*/ 0 h 213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69606" h="2131386">
                      <a:moveTo>
                        <a:pt x="1084803" y="0"/>
                      </a:moveTo>
                      <a:cubicBezTo>
                        <a:pt x="1384363" y="0"/>
                        <a:pt x="1655564" y="119282"/>
                        <a:pt x="1851875" y="312134"/>
                      </a:cubicBezTo>
                      <a:lnTo>
                        <a:pt x="1947352" y="425816"/>
                      </a:lnTo>
                      <a:lnTo>
                        <a:pt x="1816338" y="521003"/>
                      </a:lnTo>
                      <a:lnTo>
                        <a:pt x="1735462" y="424391"/>
                      </a:lnTo>
                      <a:cubicBezTo>
                        <a:pt x="1568944" y="260267"/>
                        <a:pt x="1338901" y="158754"/>
                        <a:pt x="1084803" y="158754"/>
                      </a:cubicBezTo>
                      <a:cubicBezTo>
                        <a:pt x="576607" y="158754"/>
                        <a:pt x="164632" y="564805"/>
                        <a:pt x="164632" y="1065695"/>
                      </a:cubicBezTo>
                      <a:cubicBezTo>
                        <a:pt x="164632" y="1566585"/>
                        <a:pt x="576607" y="1972636"/>
                        <a:pt x="1084803" y="1972636"/>
                      </a:cubicBezTo>
                      <a:cubicBezTo>
                        <a:pt x="1592999" y="1972636"/>
                        <a:pt x="2004974" y="1566585"/>
                        <a:pt x="2004974" y="1065695"/>
                      </a:cubicBezTo>
                      <a:cubicBezTo>
                        <a:pt x="2004974" y="940473"/>
                        <a:pt x="1979226" y="821178"/>
                        <a:pt x="1932663" y="712673"/>
                      </a:cubicBezTo>
                      <a:lnTo>
                        <a:pt x="1899396" y="652265"/>
                      </a:lnTo>
                      <a:lnTo>
                        <a:pt x="2031924" y="555978"/>
                      </a:lnTo>
                      <a:lnTo>
                        <a:pt x="2084357" y="650877"/>
                      </a:lnTo>
                      <a:cubicBezTo>
                        <a:pt x="2139251" y="778375"/>
                        <a:pt x="2169606" y="918552"/>
                        <a:pt x="2169606" y="1065693"/>
                      </a:cubicBezTo>
                      <a:cubicBezTo>
                        <a:pt x="2169606" y="1654259"/>
                        <a:pt x="1683923" y="2131386"/>
                        <a:pt x="1084803" y="2131386"/>
                      </a:cubicBezTo>
                      <a:cubicBezTo>
                        <a:pt x="485683" y="2131386"/>
                        <a:pt x="0" y="1654259"/>
                        <a:pt x="0" y="1065693"/>
                      </a:cubicBezTo>
                      <a:cubicBezTo>
                        <a:pt x="0" y="477127"/>
                        <a:pt x="485683" y="0"/>
                        <a:pt x="108480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defRPr/>
                  </a:pPr>
                  <a:endParaRPr lang="en-US" kern="0" dirty="0">
                    <a:solidFill>
                      <a:prstClr val="black"/>
                    </a:solidFill>
                  </a:endParaRPr>
                </a:p>
              </p:txBody>
            </p:sp>
            <p:sp>
              <p:nvSpPr>
                <p:cNvPr id="326" name="Freeform 325"/>
                <p:cNvSpPr>
                  <a:spLocks/>
                </p:cNvSpPr>
                <p:nvPr/>
              </p:nvSpPr>
              <p:spPr bwMode="auto">
                <a:xfrm>
                  <a:off x="849694" y="1340690"/>
                  <a:ext cx="527469" cy="518232"/>
                </a:xfrm>
                <a:custGeom>
                  <a:avLst/>
                  <a:gdLst>
                    <a:gd name="connsiteX0" fmla="*/ 755539 w 1511078"/>
                    <a:gd name="connsiteY0" fmla="*/ 0 h 1484618"/>
                    <a:gd name="connsiteX1" fmla="*/ 1289786 w 1511078"/>
                    <a:gd name="connsiteY1" fmla="*/ 217417 h 1484618"/>
                    <a:gd name="connsiteX2" fmla="*/ 1354220 w 1511078"/>
                    <a:gd name="connsiteY2" fmla="*/ 294144 h 1484618"/>
                    <a:gd name="connsiteX3" fmla="*/ 1225262 w 1511078"/>
                    <a:gd name="connsiteY3" fmla="*/ 387838 h 1484618"/>
                    <a:gd name="connsiteX4" fmla="*/ 1175452 w 1511078"/>
                    <a:gd name="connsiteY4" fmla="*/ 328813 h 1484618"/>
                    <a:gd name="connsiteX5" fmla="*/ 755538 w 1511078"/>
                    <a:gd name="connsiteY5" fmla="*/ 158753 h 1484618"/>
                    <a:gd name="connsiteX6" fmla="*/ 161690 w 1511078"/>
                    <a:gd name="connsiteY6" fmla="*/ 739373 h 1484618"/>
                    <a:gd name="connsiteX7" fmla="*/ 755538 w 1511078"/>
                    <a:gd name="connsiteY7" fmla="*/ 1319993 h 1484618"/>
                    <a:gd name="connsiteX8" fmla="*/ 1349386 w 1511078"/>
                    <a:gd name="connsiteY8" fmla="*/ 739373 h 1484618"/>
                    <a:gd name="connsiteX9" fmla="*/ 1337321 w 1511078"/>
                    <a:gd name="connsiteY9" fmla="*/ 622358 h 1484618"/>
                    <a:gd name="connsiteX10" fmla="*/ 1305247 w 1511078"/>
                    <a:gd name="connsiteY10" fmla="*/ 521332 h 1484618"/>
                    <a:gd name="connsiteX11" fmla="*/ 1436549 w 1511078"/>
                    <a:gd name="connsiteY11" fmla="*/ 425936 h 1484618"/>
                    <a:gd name="connsiteX12" fmla="*/ 1451704 w 1511078"/>
                    <a:gd name="connsiteY12" fmla="*/ 453369 h 1484618"/>
                    <a:gd name="connsiteX13" fmla="*/ 1511078 w 1511078"/>
                    <a:gd name="connsiteY13" fmla="*/ 742309 h 1484618"/>
                    <a:gd name="connsiteX14" fmla="*/ 755539 w 1511078"/>
                    <a:gd name="connsiteY14" fmla="*/ 1484618 h 1484618"/>
                    <a:gd name="connsiteX15" fmla="*/ 0 w 1511078"/>
                    <a:gd name="connsiteY15" fmla="*/ 742309 h 1484618"/>
                    <a:gd name="connsiteX16" fmla="*/ 755539 w 1511078"/>
                    <a:gd name="connsiteY16" fmla="*/ 0 h 148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1078" h="1484618">
                      <a:moveTo>
                        <a:pt x="755539" y="0"/>
                      </a:moveTo>
                      <a:cubicBezTo>
                        <a:pt x="964176" y="0"/>
                        <a:pt x="1153061" y="83086"/>
                        <a:pt x="1289786" y="217417"/>
                      </a:cubicBezTo>
                      <a:lnTo>
                        <a:pt x="1354220" y="294144"/>
                      </a:lnTo>
                      <a:lnTo>
                        <a:pt x="1225262" y="387838"/>
                      </a:lnTo>
                      <a:lnTo>
                        <a:pt x="1175452" y="328813"/>
                      </a:lnTo>
                      <a:cubicBezTo>
                        <a:pt x="1067987" y="223741"/>
                        <a:pt x="919525" y="158753"/>
                        <a:pt x="755538" y="158753"/>
                      </a:cubicBezTo>
                      <a:cubicBezTo>
                        <a:pt x="427565" y="158753"/>
                        <a:pt x="161690" y="418705"/>
                        <a:pt x="161690" y="739373"/>
                      </a:cubicBezTo>
                      <a:cubicBezTo>
                        <a:pt x="161690" y="1060041"/>
                        <a:pt x="427565" y="1319993"/>
                        <a:pt x="755538" y="1319993"/>
                      </a:cubicBezTo>
                      <a:cubicBezTo>
                        <a:pt x="1083511" y="1319993"/>
                        <a:pt x="1349386" y="1060041"/>
                        <a:pt x="1349386" y="739373"/>
                      </a:cubicBezTo>
                      <a:cubicBezTo>
                        <a:pt x="1349386" y="699290"/>
                        <a:pt x="1345232" y="660155"/>
                        <a:pt x="1337321" y="622358"/>
                      </a:cubicBezTo>
                      <a:lnTo>
                        <a:pt x="1305247" y="521332"/>
                      </a:lnTo>
                      <a:lnTo>
                        <a:pt x="1436549" y="425936"/>
                      </a:lnTo>
                      <a:lnTo>
                        <a:pt x="1451704" y="453369"/>
                      </a:lnTo>
                      <a:cubicBezTo>
                        <a:pt x="1489937" y="542178"/>
                        <a:pt x="1511078" y="639818"/>
                        <a:pt x="1511078" y="742309"/>
                      </a:cubicBezTo>
                      <a:cubicBezTo>
                        <a:pt x="1511078" y="1152275"/>
                        <a:pt x="1172812" y="1484618"/>
                        <a:pt x="755539" y="1484618"/>
                      </a:cubicBezTo>
                      <a:cubicBezTo>
                        <a:pt x="338266" y="1484618"/>
                        <a:pt x="0" y="1152275"/>
                        <a:pt x="0" y="742309"/>
                      </a:cubicBezTo>
                      <a:cubicBezTo>
                        <a:pt x="0" y="332343"/>
                        <a:pt x="338266" y="0"/>
                        <a:pt x="75553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defRPr/>
                  </a:pPr>
                  <a:endParaRPr lang="en-US" kern="0" dirty="0">
                    <a:solidFill>
                      <a:prstClr val="black"/>
                    </a:solidFill>
                  </a:endParaRPr>
                </a:p>
              </p:txBody>
            </p:sp>
            <p:sp>
              <p:nvSpPr>
                <p:cNvPr id="327" name="Freeform 326"/>
                <p:cNvSpPr>
                  <a:spLocks/>
                </p:cNvSpPr>
                <p:nvPr/>
              </p:nvSpPr>
              <p:spPr bwMode="auto">
                <a:xfrm>
                  <a:off x="974890" y="1464860"/>
                  <a:ext cx="276049" cy="270919"/>
                </a:xfrm>
                <a:custGeom>
                  <a:avLst/>
                  <a:gdLst>
                    <a:gd name="connsiteX0" fmla="*/ 395409 w 790818"/>
                    <a:gd name="connsiteY0" fmla="*/ 0 h 776120"/>
                    <a:gd name="connsiteX1" fmla="*/ 675006 w 790818"/>
                    <a:gd name="connsiteY1" fmla="*/ 113660 h 776120"/>
                    <a:gd name="connsiteX2" fmla="*/ 705099 w 790818"/>
                    <a:gd name="connsiteY2" fmla="*/ 149456 h 776120"/>
                    <a:gd name="connsiteX3" fmla="*/ 565281 w 790818"/>
                    <a:gd name="connsiteY3" fmla="*/ 251040 h 776120"/>
                    <a:gd name="connsiteX4" fmla="*/ 535329 w 790818"/>
                    <a:gd name="connsiteY4" fmla="*/ 331314 h 776120"/>
                    <a:gd name="connsiteX5" fmla="*/ 548134 w 790818"/>
                    <a:gd name="connsiteY5" fmla="*/ 359301 h 776120"/>
                    <a:gd name="connsiteX6" fmla="*/ 548134 w 790818"/>
                    <a:gd name="connsiteY6" fmla="*/ 359301 h 776120"/>
                    <a:gd name="connsiteX7" fmla="*/ 548134 w 790818"/>
                    <a:gd name="connsiteY7" fmla="*/ 359302 h 776120"/>
                    <a:gd name="connsiteX8" fmla="*/ 548134 w 790818"/>
                    <a:gd name="connsiteY8" fmla="*/ 359301 h 776120"/>
                    <a:gd name="connsiteX9" fmla="*/ 570795 w 790818"/>
                    <a:gd name="connsiteY9" fmla="*/ 380128 h 776120"/>
                    <a:gd name="connsiteX10" fmla="*/ 656396 w 790818"/>
                    <a:gd name="connsiteY10" fmla="*/ 376448 h 776120"/>
                    <a:gd name="connsiteX11" fmla="*/ 776296 w 790818"/>
                    <a:gd name="connsiteY11" fmla="*/ 289336 h 776120"/>
                    <a:gd name="connsiteX12" fmla="*/ 782785 w 790818"/>
                    <a:gd name="connsiteY12" fmla="*/ 309852 h 776120"/>
                    <a:gd name="connsiteX13" fmla="*/ 790818 w 790818"/>
                    <a:gd name="connsiteY13" fmla="*/ 388060 h 776120"/>
                    <a:gd name="connsiteX14" fmla="*/ 395409 w 790818"/>
                    <a:gd name="connsiteY14" fmla="*/ 776120 h 776120"/>
                    <a:gd name="connsiteX15" fmla="*/ 0 w 790818"/>
                    <a:gd name="connsiteY15" fmla="*/ 388060 h 776120"/>
                    <a:gd name="connsiteX16" fmla="*/ 395409 w 790818"/>
                    <a:gd name="connsiteY16" fmla="*/ 0 h 77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0818" h="776120">
                      <a:moveTo>
                        <a:pt x="395409" y="0"/>
                      </a:moveTo>
                      <a:cubicBezTo>
                        <a:pt x="504598" y="0"/>
                        <a:pt x="603451" y="43435"/>
                        <a:pt x="675006" y="113660"/>
                      </a:cubicBezTo>
                      <a:lnTo>
                        <a:pt x="705099" y="149456"/>
                      </a:lnTo>
                      <a:lnTo>
                        <a:pt x="565281" y="251040"/>
                      </a:lnTo>
                      <a:cubicBezTo>
                        <a:pt x="539308" y="269910"/>
                        <a:pt x="528497" y="301893"/>
                        <a:pt x="535329" y="331314"/>
                      </a:cubicBezTo>
                      <a:lnTo>
                        <a:pt x="548134" y="359301"/>
                      </a:lnTo>
                      <a:lnTo>
                        <a:pt x="548134" y="359301"/>
                      </a:lnTo>
                      <a:lnTo>
                        <a:pt x="548134" y="359302"/>
                      </a:lnTo>
                      <a:lnTo>
                        <a:pt x="548134" y="359301"/>
                      </a:lnTo>
                      <a:lnTo>
                        <a:pt x="570795" y="380128"/>
                      </a:lnTo>
                      <a:cubicBezTo>
                        <a:pt x="596665" y="395718"/>
                        <a:pt x="630423" y="395318"/>
                        <a:pt x="656396" y="376448"/>
                      </a:cubicBezTo>
                      <a:lnTo>
                        <a:pt x="776296" y="289336"/>
                      </a:lnTo>
                      <a:lnTo>
                        <a:pt x="782785" y="309852"/>
                      </a:lnTo>
                      <a:cubicBezTo>
                        <a:pt x="788052" y="335114"/>
                        <a:pt x="790818" y="361270"/>
                        <a:pt x="790818" y="388060"/>
                      </a:cubicBezTo>
                      <a:cubicBezTo>
                        <a:pt x="790818" y="602380"/>
                        <a:pt x="613787" y="776120"/>
                        <a:pt x="395409" y="776120"/>
                      </a:cubicBezTo>
                      <a:cubicBezTo>
                        <a:pt x="177031" y="776120"/>
                        <a:pt x="0" y="602380"/>
                        <a:pt x="0" y="388060"/>
                      </a:cubicBezTo>
                      <a:cubicBezTo>
                        <a:pt x="0" y="173740"/>
                        <a:pt x="177031" y="0"/>
                        <a:pt x="395409"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defRPr/>
                  </a:pPr>
                  <a:endParaRPr lang="en-US" kern="0" dirty="0">
                    <a:solidFill>
                      <a:prstClr val="black"/>
                    </a:solidFill>
                  </a:endParaRPr>
                </a:p>
              </p:txBody>
            </p:sp>
            <p:sp>
              <p:nvSpPr>
                <p:cNvPr id="328" name="Freeform 125"/>
                <p:cNvSpPr>
                  <a:spLocks/>
                </p:cNvSpPr>
                <p:nvPr/>
              </p:nvSpPr>
              <p:spPr bwMode="auto">
                <a:xfrm>
                  <a:off x="1463358" y="1215499"/>
                  <a:ext cx="327360" cy="208319"/>
                </a:xfrm>
                <a:custGeom>
                  <a:avLst/>
                  <a:gdLst>
                    <a:gd name="T0" fmla="*/ 267 w 319"/>
                    <a:gd name="T1" fmla="*/ 0 h 203"/>
                    <a:gd name="T2" fmla="*/ 319 w 319"/>
                    <a:gd name="T3" fmla="*/ 70 h 203"/>
                    <a:gd name="T4" fmla="*/ 138 w 319"/>
                    <a:gd name="T5" fmla="*/ 203 h 203"/>
                    <a:gd name="T6" fmla="*/ 0 w 319"/>
                    <a:gd name="T7" fmla="*/ 196 h 203"/>
                    <a:gd name="T8" fmla="*/ 267 w 319"/>
                    <a:gd name="T9" fmla="*/ 0 h 203"/>
                  </a:gdLst>
                  <a:ahLst/>
                  <a:cxnLst>
                    <a:cxn ang="0">
                      <a:pos x="T0" y="T1"/>
                    </a:cxn>
                    <a:cxn ang="0">
                      <a:pos x="T2" y="T3"/>
                    </a:cxn>
                    <a:cxn ang="0">
                      <a:pos x="T4" y="T5"/>
                    </a:cxn>
                    <a:cxn ang="0">
                      <a:pos x="T6" y="T7"/>
                    </a:cxn>
                    <a:cxn ang="0">
                      <a:pos x="T8" y="T9"/>
                    </a:cxn>
                  </a:cxnLst>
                  <a:rect l="0" t="0" r="r" b="b"/>
                  <a:pathLst>
                    <a:path w="319" h="203">
                      <a:moveTo>
                        <a:pt x="267" y="0"/>
                      </a:moveTo>
                      <a:lnTo>
                        <a:pt x="319" y="70"/>
                      </a:lnTo>
                      <a:lnTo>
                        <a:pt x="138" y="203"/>
                      </a:lnTo>
                      <a:lnTo>
                        <a:pt x="0" y="196"/>
                      </a:lnTo>
                      <a:lnTo>
                        <a:pt x="2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dirty="0">
                    <a:solidFill>
                      <a:prstClr val="black"/>
                    </a:solidFill>
                  </a:endParaRPr>
                </a:p>
              </p:txBody>
            </p:sp>
            <p:sp>
              <p:nvSpPr>
                <p:cNvPr id="329" name="Freeform 126"/>
                <p:cNvSpPr>
                  <a:spLocks/>
                </p:cNvSpPr>
                <p:nvPr/>
              </p:nvSpPr>
              <p:spPr bwMode="auto">
                <a:xfrm>
                  <a:off x="1420770" y="1095428"/>
                  <a:ext cx="273996" cy="271944"/>
                </a:xfrm>
                <a:custGeom>
                  <a:avLst/>
                  <a:gdLst>
                    <a:gd name="T0" fmla="*/ 215 w 267"/>
                    <a:gd name="T1" fmla="*/ 0 h 265"/>
                    <a:gd name="T2" fmla="*/ 267 w 267"/>
                    <a:gd name="T3" fmla="*/ 70 h 265"/>
                    <a:gd name="T4" fmla="*/ 0 w 267"/>
                    <a:gd name="T5" fmla="*/ 265 h 265"/>
                    <a:gd name="T6" fmla="*/ 34 w 267"/>
                    <a:gd name="T7" fmla="*/ 134 h 265"/>
                    <a:gd name="T8" fmla="*/ 215 w 267"/>
                    <a:gd name="T9" fmla="*/ 0 h 265"/>
                  </a:gdLst>
                  <a:ahLst/>
                  <a:cxnLst>
                    <a:cxn ang="0">
                      <a:pos x="T0" y="T1"/>
                    </a:cxn>
                    <a:cxn ang="0">
                      <a:pos x="T2" y="T3"/>
                    </a:cxn>
                    <a:cxn ang="0">
                      <a:pos x="T4" y="T5"/>
                    </a:cxn>
                    <a:cxn ang="0">
                      <a:pos x="T6" y="T7"/>
                    </a:cxn>
                    <a:cxn ang="0">
                      <a:pos x="T8" y="T9"/>
                    </a:cxn>
                  </a:cxnLst>
                  <a:rect l="0" t="0" r="r" b="b"/>
                  <a:pathLst>
                    <a:path w="267" h="265">
                      <a:moveTo>
                        <a:pt x="215" y="0"/>
                      </a:moveTo>
                      <a:lnTo>
                        <a:pt x="267" y="70"/>
                      </a:lnTo>
                      <a:lnTo>
                        <a:pt x="0" y="265"/>
                      </a:lnTo>
                      <a:lnTo>
                        <a:pt x="34" y="134"/>
                      </a:lnTo>
                      <a:lnTo>
                        <a:pt x="2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dirty="0">
                    <a:solidFill>
                      <a:prstClr val="black"/>
                    </a:solidFill>
                  </a:endParaRPr>
                </a:p>
              </p:txBody>
            </p:sp>
            <p:sp>
              <p:nvSpPr>
                <p:cNvPr id="330" name="Rounded Rectangle 329"/>
                <p:cNvSpPr/>
                <p:nvPr/>
              </p:nvSpPr>
              <p:spPr>
                <a:xfrm rot="19440000">
                  <a:off x="1110684" y="1357368"/>
                  <a:ext cx="699926" cy="40547"/>
                </a:xfrm>
                <a:prstGeom prst="roundRect">
                  <a:avLst>
                    <a:gd name="adj" fmla="val 50000"/>
                  </a:avLst>
                </a:prstGeom>
                <a:grpFill/>
                <a:ln w="12700" cap="flat" cmpd="sng" algn="ctr">
                  <a:noFill/>
                  <a:prstDash val="solid"/>
                  <a:miter lim="800000"/>
                </a:ln>
                <a:effectLst/>
              </p:spPr>
              <p:txBody>
                <a:bodyPr rtlCol="0" anchor="ctr"/>
                <a:lstStyle/>
                <a:p>
                  <a:pPr algn="ctr">
                    <a:defRPr/>
                  </a:pPr>
                  <a:endParaRPr lang="en-US" kern="0" dirty="0">
                    <a:solidFill>
                      <a:prstClr val="white"/>
                    </a:solidFill>
                  </a:endParaRPr>
                </a:p>
              </p:txBody>
            </p:sp>
          </p:grpSp>
          <p:sp>
            <p:nvSpPr>
              <p:cNvPr id="227" name="Freeform 226"/>
              <p:cNvSpPr/>
              <p:nvPr/>
            </p:nvSpPr>
            <p:spPr>
              <a:xfrm>
                <a:off x="294490" y="1858375"/>
                <a:ext cx="635790" cy="635324"/>
              </a:xfrm>
              <a:custGeom>
                <a:avLst/>
                <a:gdLst>
                  <a:gd name="connsiteX0" fmla="*/ 2009831 w 2210046"/>
                  <a:gd name="connsiteY0" fmla="*/ 1117832 h 2208421"/>
                  <a:gd name="connsiteX1" fmla="*/ 2210046 w 2210046"/>
                  <a:gd name="connsiteY1" fmla="*/ 1117832 h 2208421"/>
                  <a:gd name="connsiteX2" fmla="*/ 2205669 w 2210046"/>
                  <a:gd name="connsiteY2" fmla="*/ 1210283 h 2208421"/>
                  <a:gd name="connsiteX3" fmla="*/ 1218071 w 2210046"/>
                  <a:gd name="connsiteY3" fmla="*/ 2204170 h 2208421"/>
                  <a:gd name="connsiteX4" fmla="*/ 1133886 w 2210046"/>
                  <a:gd name="connsiteY4" fmla="*/ 2208421 h 2208421"/>
                  <a:gd name="connsiteX5" fmla="*/ 1133886 w 2210046"/>
                  <a:gd name="connsiteY5" fmla="*/ 2008848 h 2208421"/>
                  <a:gd name="connsiteX6" fmla="*/ 1197666 w 2210046"/>
                  <a:gd name="connsiteY6" fmla="*/ 2005627 h 2208421"/>
                  <a:gd name="connsiteX7" fmla="*/ 1994905 w 2210046"/>
                  <a:gd name="connsiteY7" fmla="*/ 1275736 h 2208421"/>
                  <a:gd name="connsiteX8" fmla="*/ 1729508 w 2210046"/>
                  <a:gd name="connsiteY8" fmla="*/ 1117832 h 2208421"/>
                  <a:gd name="connsiteX9" fmla="*/ 1923192 w 2210046"/>
                  <a:gd name="connsiteY9" fmla="*/ 1117832 h 2208421"/>
                  <a:gd name="connsiteX10" fmla="*/ 1911597 w 2210046"/>
                  <a:gd name="connsiteY10" fmla="*/ 1249251 h 2208421"/>
                  <a:gd name="connsiteX11" fmla="*/ 1270155 w 2210046"/>
                  <a:gd name="connsiteY11" fmla="*/ 1906932 h 2208421"/>
                  <a:gd name="connsiteX12" fmla="*/ 1133886 w 2210046"/>
                  <a:gd name="connsiteY12" fmla="*/ 1920669 h 2208421"/>
                  <a:gd name="connsiteX13" fmla="*/ 1133886 w 2210046"/>
                  <a:gd name="connsiteY13" fmla="*/ 1726987 h 2208421"/>
                  <a:gd name="connsiteX14" fmla="*/ 1231120 w 2210046"/>
                  <a:gd name="connsiteY14" fmla="*/ 1717184 h 2208421"/>
                  <a:gd name="connsiteX15" fmla="*/ 1720938 w 2210046"/>
                  <a:gd name="connsiteY15" fmla="*/ 1214966 h 2208421"/>
                  <a:gd name="connsiteX16" fmla="*/ 1451055 w 2210046"/>
                  <a:gd name="connsiteY16" fmla="*/ 1117832 h 2208421"/>
                  <a:gd name="connsiteX17" fmla="*/ 1654165 w 2210046"/>
                  <a:gd name="connsiteY17" fmla="*/ 1117832 h 2208421"/>
                  <a:gd name="connsiteX18" fmla="*/ 1646771 w 2210046"/>
                  <a:gd name="connsiteY18" fmla="*/ 1201630 h 2208421"/>
                  <a:gd name="connsiteX19" fmla="*/ 1215936 w 2210046"/>
                  <a:gd name="connsiteY19" fmla="*/ 1643372 h 2208421"/>
                  <a:gd name="connsiteX20" fmla="*/ 1133886 w 2210046"/>
                  <a:gd name="connsiteY20" fmla="*/ 1651644 h 2208421"/>
                  <a:gd name="connsiteX21" fmla="*/ 1133886 w 2210046"/>
                  <a:gd name="connsiteY21" fmla="*/ 1448534 h 2208421"/>
                  <a:gd name="connsiteX22" fmla="*/ 1175002 w 2210046"/>
                  <a:gd name="connsiteY22" fmla="*/ 1444389 h 2208421"/>
                  <a:gd name="connsiteX23" fmla="*/ 1446834 w 2210046"/>
                  <a:gd name="connsiteY23" fmla="*/ 1165676 h 2208421"/>
                  <a:gd name="connsiteX24" fmla="*/ 555879 w 2210046"/>
                  <a:gd name="connsiteY24" fmla="*/ 1117832 h 2208421"/>
                  <a:gd name="connsiteX25" fmla="*/ 758989 w 2210046"/>
                  <a:gd name="connsiteY25" fmla="*/ 1117832 h 2208421"/>
                  <a:gd name="connsiteX26" fmla="*/ 763211 w 2210046"/>
                  <a:gd name="connsiteY26" fmla="*/ 1165676 h 2208421"/>
                  <a:gd name="connsiteX27" fmla="*/ 1035042 w 2210046"/>
                  <a:gd name="connsiteY27" fmla="*/ 1444389 h 2208421"/>
                  <a:gd name="connsiteX28" fmla="*/ 1076160 w 2210046"/>
                  <a:gd name="connsiteY28" fmla="*/ 1448534 h 2208421"/>
                  <a:gd name="connsiteX29" fmla="*/ 1076160 w 2210046"/>
                  <a:gd name="connsiteY29" fmla="*/ 1651644 h 2208421"/>
                  <a:gd name="connsiteX30" fmla="*/ 994109 w 2210046"/>
                  <a:gd name="connsiteY30" fmla="*/ 1643372 h 2208421"/>
                  <a:gd name="connsiteX31" fmla="*/ 563273 w 2210046"/>
                  <a:gd name="connsiteY31" fmla="*/ 1201630 h 2208421"/>
                  <a:gd name="connsiteX32" fmla="*/ 286854 w 2210046"/>
                  <a:gd name="connsiteY32" fmla="*/ 1117832 h 2208421"/>
                  <a:gd name="connsiteX33" fmla="*/ 480536 w 2210046"/>
                  <a:gd name="connsiteY33" fmla="*/ 1117832 h 2208421"/>
                  <a:gd name="connsiteX34" fmla="*/ 489107 w 2210046"/>
                  <a:gd name="connsiteY34" fmla="*/ 1214966 h 2208421"/>
                  <a:gd name="connsiteX35" fmla="*/ 978924 w 2210046"/>
                  <a:gd name="connsiteY35" fmla="*/ 1717184 h 2208421"/>
                  <a:gd name="connsiteX36" fmla="*/ 1076160 w 2210046"/>
                  <a:gd name="connsiteY36" fmla="*/ 1726987 h 2208421"/>
                  <a:gd name="connsiteX37" fmla="*/ 1076160 w 2210046"/>
                  <a:gd name="connsiteY37" fmla="*/ 1920669 h 2208421"/>
                  <a:gd name="connsiteX38" fmla="*/ 939891 w 2210046"/>
                  <a:gd name="connsiteY38" fmla="*/ 1906932 h 2208421"/>
                  <a:gd name="connsiteX39" fmla="*/ 298450 w 2210046"/>
                  <a:gd name="connsiteY39" fmla="*/ 1249251 h 2208421"/>
                  <a:gd name="connsiteX40" fmla="*/ 0 w 2210046"/>
                  <a:gd name="connsiteY40" fmla="*/ 1117832 h 2208421"/>
                  <a:gd name="connsiteX41" fmla="*/ 200216 w 2210046"/>
                  <a:gd name="connsiteY41" fmla="*/ 1117832 h 2208421"/>
                  <a:gd name="connsiteX42" fmla="*/ 215141 w 2210046"/>
                  <a:gd name="connsiteY42" fmla="*/ 1275736 h 2208421"/>
                  <a:gd name="connsiteX43" fmla="*/ 1012380 w 2210046"/>
                  <a:gd name="connsiteY43" fmla="*/ 2005627 h 2208421"/>
                  <a:gd name="connsiteX44" fmla="*/ 1076160 w 2210046"/>
                  <a:gd name="connsiteY44" fmla="*/ 2008848 h 2208421"/>
                  <a:gd name="connsiteX45" fmla="*/ 1076160 w 2210046"/>
                  <a:gd name="connsiteY45" fmla="*/ 2208421 h 2208421"/>
                  <a:gd name="connsiteX46" fmla="*/ 991975 w 2210046"/>
                  <a:gd name="connsiteY46" fmla="*/ 2204170 h 2208421"/>
                  <a:gd name="connsiteX47" fmla="*/ 4377 w 2210046"/>
                  <a:gd name="connsiteY47" fmla="*/ 1210283 h 2208421"/>
                  <a:gd name="connsiteX48" fmla="*/ 1105023 w 2210046"/>
                  <a:gd name="connsiteY48" fmla="*/ 887238 h 2208421"/>
                  <a:gd name="connsiteX49" fmla="*/ 1324166 w 2210046"/>
                  <a:gd name="connsiteY49" fmla="*/ 1104211 h 2208421"/>
                  <a:gd name="connsiteX50" fmla="*/ 1105023 w 2210046"/>
                  <a:gd name="connsiteY50" fmla="*/ 1321184 h 2208421"/>
                  <a:gd name="connsiteX51" fmla="*/ 885880 w 2210046"/>
                  <a:gd name="connsiteY51" fmla="*/ 1104211 h 2208421"/>
                  <a:gd name="connsiteX52" fmla="*/ 1105023 w 2210046"/>
                  <a:gd name="connsiteY52" fmla="*/ 887238 h 2208421"/>
                  <a:gd name="connsiteX53" fmla="*/ 1133886 w 2210046"/>
                  <a:gd name="connsiteY53" fmla="*/ 556775 h 2208421"/>
                  <a:gd name="connsiteX54" fmla="*/ 1215936 w 2210046"/>
                  <a:gd name="connsiteY54" fmla="*/ 565046 h 2208421"/>
                  <a:gd name="connsiteX55" fmla="*/ 1646771 w 2210046"/>
                  <a:gd name="connsiteY55" fmla="*/ 1006789 h 2208421"/>
                  <a:gd name="connsiteX56" fmla="*/ 1651476 w 2210046"/>
                  <a:gd name="connsiteY56" fmla="*/ 1060106 h 2208421"/>
                  <a:gd name="connsiteX57" fmla="*/ 1448366 w 2210046"/>
                  <a:gd name="connsiteY57" fmla="*/ 1060106 h 2208421"/>
                  <a:gd name="connsiteX58" fmla="*/ 1446834 w 2210046"/>
                  <a:gd name="connsiteY58" fmla="*/ 1042743 h 2208421"/>
                  <a:gd name="connsiteX59" fmla="*/ 1175002 w 2210046"/>
                  <a:gd name="connsiteY59" fmla="*/ 764030 h 2208421"/>
                  <a:gd name="connsiteX60" fmla="*/ 1133886 w 2210046"/>
                  <a:gd name="connsiteY60" fmla="*/ 759885 h 2208421"/>
                  <a:gd name="connsiteX61" fmla="*/ 1076160 w 2210046"/>
                  <a:gd name="connsiteY61" fmla="*/ 556775 h 2208421"/>
                  <a:gd name="connsiteX62" fmla="*/ 1076160 w 2210046"/>
                  <a:gd name="connsiteY62" fmla="*/ 759885 h 2208421"/>
                  <a:gd name="connsiteX63" fmla="*/ 1035042 w 2210046"/>
                  <a:gd name="connsiteY63" fmla="*/ 764030 h 2208421"/>
                  <a:gd name="connsiteX64" fmla="*/ 763211 w 2210046"/>
                  <a:gd name="connsiteY64" fmla="*/ 1042743 h 2208421"/>
                  <a:gd name="connsiteX65" fmla="*/ 761679 w 2210046"/>
                  <a:gd name="connsiteY65" fmla="*/ 1060106 h 2208421"/>
                  <a:gd name="connsiteX66" fmla="*/ 558569 w 2210046"/>
                  <a:gd name="connsiteY66" fmla="*/ 1060106 h 2208421"/>
                  <a:gd name="connsiteX67" fmla="*/ 563273 w 2210046"/>
                  <a:gd name="connsiteY67" fmla="*/ 1006789 h 2208421"/>
                  <a:gd name="connsiteX68" fmla="*/ 994109 w 2210046"/>
                  <a:gd name="connsiteY68" fmla="*/ 565046 h 2208421"/>
                  <a:gd name="connsiteX69" fmla="*/ 1133886 w 2210046"/>
                  <a:gd name="connsiteY69" fmla="*/ 287750 h 2208421"/>
                  <a:gd name="connsiteX70" fmla="*/ 1270155 w 2210046"/>
                  <a:gd name="connsiteY70" fmla="*/ 301487 h 2208421"/>
                  <a:gd name="connsiteX71" fmla="*/ 1911597 w 2210046"/>
                  <a:gd name="connsiteY71" fmla="*/ 959167 h 2208421"/>
                  <a:gd name="connsiteX72" fmla="*/ 1920503 w 2210046"/>
                  <a:gd name="connsiteY72" fmla="*/ 1060106 h 2208421"/>
                  <a:gd name="connsiteX73" fmla="*/ 1726819 w 2210046"/>
                  <a:gd name="connsiteY73" fmla="*/ 1060106 h 2208421"/>
                  <a:gd name="connsiteX74" fmla="*/ 1720938 w 2210046"/>
                  <a:gd name="connsiteY74" fmla="*/ 993452 h 2208421"/>
                  <a:gd name="connsiteX75" fmla="*/ 1231120 w 2210046"/>
                  <a:gd name="connsiteY75" fmla="*/ 491234 h 2208421"/>
                  <a:gd name="connsiteX76" fmla="*/ 1133886 w 2210046"/>
                  <a:gd name="connsiteY76" fmla="*/ 481432 h 2208421"/>
                  <a:gd name="connsiteX77" fmla="*/ 1076160 w 2210046"/>
                  <a:gd name="connsiteY77" fmla="*/ 287750 h 2208421"/>
                  <a:gd name="connsiteX78" fmla="*/ 1076160 w 2210046"/>
                  <a:gd name="connsiteY78" fmla="*/ 481432 h 2208421"/>
                  <a:gd name="connsiteX79" fmla="*/ 978924 w 2210046"/>
                  <a:gd name="connsiteY79" fmla="*/ 491234 h 2208421"/>
                  <a:gd name="connsiteX80" fmla="*/ 489107 w 2210046"/>
                  <a:gd name="connsiteY80" fmla="*/ 993452 h 2208421"/>
                  <a:gd name="connsiteX81" fmla="*/ 483226 w 2210046"/>
                  <a:gd name="connsiteY81" fmla="*/ 1060106 h 2208421"/>
                  <a:gd name="connsiteX82" fmla="*/ 289544 w 2210046"/>
                  <a:gd name="connsiteY82" fmla="*/ 1060106 h 2208421"/>
                  <a:gd name="connsiteX83" fmla="*/ 298450 w 2210046"/>
                  <a:gd name="connsiteY83" fmla="*/ 959167 h 2208421"/>
                  <a:gd name="connsiteX84" fmla="*/ 939891 w 2210046"/>
                  <a:gd name="connsiteY84" fmla="*/ 301487 h 2208421"/>
                  <a:gd name="connsiteX85" fmla="*/ 1133886 w 2210046"/>
                  <a:gd name="connsiteY85" fmla="*/ 0 h 2208421"/>
                  <a:gd name="connsiteX86" fmla="*/ 1218071 w 2210046"/>
                  <a:gd name="connsiteY86" fmla="*/ 4251 h 2208421"/>
                  <a:gd name="connsiteX87" fmla="*/ 2205669 w 2210046"/>
                  <a:gd name="connsiteY87" fmla="*/ 998138 h 2208421"/>
                  <a:gd name="connsiteX88" fmla="*/ 2208603 w 2210046"/>
                  <a:gd name="connsiteY88" fmla="*/ 1060106 h 2208421"/>
                  <a:gd name="connsiteX89" fmla="*/ 2006949 w 2210046"/>
                  <a:gd name="connsiteY89" fmla="*/ 1060106 h 2208421"/>
                  <a:gd name="connsiteX90" fmla="*/ 1994905 w 2210046"/>
                  <a:gd name="connsiteY90" fmla="*/ 932685 h 2208421"/>
                  <a:gd name="connsiteX91" fmla="*/ 1197666 w 2210046"/>
                  <a:gd name="connsiteY91" fmla="*/ 202793 h 2208421"/>
                  <a:gd name="connsiteX92" fmla="*/ 1133886 w 2210046"/>
                  <a:gd name="connsiteY92" fmla="*/ 199573 h 2208421"/>
                  <a:gd name="connsiteX93" fmla="*/ 1076160 w 2210046"/>
                  <a:gd name="connsiteY93" fmla="*/ 0 h 2208421"/>
                  <a:gd name="connsiteX94" fmla="*/ 1076160 w 2210046"/>
                  <a:gd name="connsiteY94" fmla="*/ 199573 h 2208421"/>
                  <a:gd name="connsiteX95" fmla="*/ 1012380 w 2210046"/>
                  <a:gd name="connsiteY95" fmla="*/ 202793 h 2208421"/>
                  <a:gd name="connsiteX96" fmla="*/ 215141 w 2210046"/>
                  <a:gd name="connsiteY96" fmla="*/ 932685 h 2208421"/>
                  <a:gd name="connsiteX97" fmla="*/ 203097 w 2210046"/>
                  <a:gd name="connsiteY97" fmla="*/ 1060106 h 2208421"/>
                  <a:gd name="connsiteX98" fmla="*/ 1443 w 2210046"/>
                  <a:gd name="connsiteY98" fmla="*/ 1060106 h 2208421"/>
                  <a:gd name="connsiteX99" fmla="*/ 4377 w 2210046"/>
                  <a:gd name="connsiteY99" fmla="*/ 998138 h 2208421"/>
                  <a:gd name="connsiteX100" fmla="*/ 991975 w 2210046"/>
                  <a:gd name="connsiteY100" fmla="*/ 4251 h 220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210046" h="2208421">
                    <a:moveTo>
                      <a:pt x="2009831" y="1117832"/>
                    </a:moveTo>
                    <a:lnTo>
                      <a:pt x="2210046" y="1117832"/>
                    </a:lnTo>
                    <a:lnTo>
                      <a:pt x="2205669" y="1210283"/>
                    </a:lnTo>
                    <a:cubicBezTo>
                      <a:pt x="2155828" y="1733929"/>
                      <a:pt x="1740766" y="2151088"/>
                      <a:pt x="1218071" y="2204170"/>
                    </a:cubicBezTo>
                    <a:lnTo>
                      <a:pt x="1133886" y="2208421"/>
                    </a:lnTo>
                    <a:lnTo>
                      <a:pt x="1133886" y="2008848"/>
                    </a:lnTo>
                    <a:lnTo>
                      <a:pt x="1197666" y="2005627"/>
                    </a:lnTo>
                    <a:cubicBezTo>
                      <a:pt x="1597457" y="1965026"/>
                      <a:pt x="1920413" y="1664520"/>
                      <a:pt x="1994905" y="1275736"/>
                    </a:cubicBezTo>
                    <a:close/>
                    <a:moveTo>
                      <a:pt x="1729508" y="1117832"/>
                    </a:moveTo>
                    <a:lnTo>
                      <a:pt x="1923192" y="1117832"/>
                    </a:lnTo>
                    <a:lnTo>
                      <a:pt x="1911597" y="1249251"/>
                    </a:lnTo>
                    <a:cubicBezTo>
                      <a:pt x="1852733" y="1578791"/>
                      <a:pt x="1596858" y="1840079"/>
                      <a:pt x="1270155" y="1906932"/>
                    </a:cubicBezTo>
                    <a:lnTo>
                      <a:pt x="1133886" y="1920669"/>
                    </a:lnTo>
                    <a:lnTo>
                      <a:pt x="1133886" y="1726987"/>
                    </a:lnTo>
                    <a:lnTo>
                      <a:pt x="1231120" y="1717184"/>
                    </a:lnTo>
                    <a:cubicBezTo>
                      <a:pt x="1480597" y="1666134"/>
                      <a:pt x="1675988" y="1466609"/>
                      <a:pt x="1720938" y="1214966"/>
                    </a:cubicBezTo>
                    <a:close/>
                    <a:moveTo>
                      <a:pt x="1451055" y="1117832"/>
                    </a:moveTo>
                    <a:lnTo>
                      <a:pt x="1654165" y="1117832"/>
                    </a:lnTo>
                    <a:lnTo>
                      <a:pt x="1646771" y="1201630"/>
                    </a:lnTo>
                    <a:cubicBezTo>
                      <a:pt x="1607234" y="1422971"/>
                      <a:pt x="1435371" y="1598470"/>
                      <a:pt x="1215936" y="1643372"/>
                    </a:cubicBezTo>
                    <a:lnTo>
                      <a:pt x="1133886" y="1651644"/>
                    </a:lnTo>
                    <a:lnTo>
                      <a:pt x="1133886" y="1448534"/>
                    </a:lnTo>
                    <a:lnTo>
                      <a:pt x="1175002" y="1444389"/>
                    </a:lnTo>
                    <a:cubicBezTo>
                      <a:pt x="1313454" y="1416058"/>
                      <a:pt x="1421888" y="1305329"/>
                      <a:pt x="1446834" y="1165676"/>
                    </a:cubicBezTo>
                    <a:close/>
                    <a:moveTo>
                      <a:pt x="555879" y="1117832"/>
                    </a:moveTo>
                    <a:lnTo>
                      <a:pt x="758989" y="1117832"/>
                    </a:lnTo>
                    <a:lnTo>
                      <a:pt x="763211" y="1165676"/>
                    </a:lnTo>
                    <a:cubicBezTo>
                      <a:pt x="788156" y="1305329"/>
                      <a:pt x="896592" y="1416058"/>
                      <a:pt x="1035042" y="1444389"/>
                    </a:cubicBezTo>
                    <a:lnTo>
                      <a:pt x="1076160" y="1448534"/>
                    </a:lnTo>
                    <a:lnTo>
                      <a:pt x="1076160" y="1651644"/>
                    </a:lnTo>
                    <a:lnTo>
                      <a:pt x="994109" y="1643372"/>
                    </a:lnTo>
                    <a:cubicBezTo>
                      <a:pt x="774674" y="1598470"/>
                      <a:pt x="602810" y="1422971"/>
                      <a:pt x="563273" y="1201630"/>
                    </a:cubicBezTo>
                    <a:close/>
                    <a:moveTo>
                      <a:pt x="286854" y="1117832"/>
                    </a:moveTo>
                    <a:lnTo>
                      <a:pt x="480536" y="1117832"/>
                    </a:lnTo>
                    <a:lnTo>
                      <a:pt x="489107" y="1214966"/>
                    </a:lnTo>
                    <a:cubicBezTo>
                      <a:pt x="534057" y="1466609"/>
                      <a:pt x="729449" y="1666134"/>
                      <a:pt x="978924" y="1717184"/>
                    </a:cubicBezTo>
                    <a:lnTo>
                      <a:pt x="1076160" y="1726987"/>
                    </a:lnTo>
                    <a:lnTo>
                      <a:pt x="1076160" y="1920669"/>
                    </a:lnTo>
                    <a:lnTo>
                      <a:pt x="939891" y="1906932"/>
                    </a:lnTo>
                    <a:cubicBezTo>
                      <a:pt x="613190" y="1840079"/>
                      <a:pt x="357314" y="1578791"/>
                      <a:pt x="298450" y="1249251"/>
                    </a:cubicBezTo>
                    <a:close/>
                    <a:moveTo>
                      <a:pt x="0" y="1117832"/>
                    </a:moveTo>
                    <a:lnTo>
                      <a:pt x="200216" y="1117832"/>
                    </a:lnTo>
                    <a:lnTo>
                      <a:pt x="215141" y="1275736"/>
                    </a:lnTo>
                    <a:cubicBezTo>
                      <a:pt x="289634" y="1664520"/>
                      <a:pt x="612590" y="1965026"/>
                      <a:pt x="1012380" y="2005627"/>
                    </a:cubicBezTo>
                    <a:lnTo>
                      <a:pt x="1076160" y="2008848"/>
                    </a:lnTo>
                    <a:lnTo>
                      <a:pt x="1076160" y="2208421"/>
                    </a:lnTo>
                    <a:lnTo>
                      <a:pt x="991975" y="2204170"/>
                    </a:lnTo>
                    <a:cubicBezTo>
                      <a:pt x="469282" y="2151088"/>
                      <a:pt x="54219" y="1733929"/>
                      <a:pt x="4377" y="1210283"/>
                    </a:cubicBezTo>
                    <a:close/>
                    <a:moveTo>
                      <a:pt x="1105023" y="887238"/>
                    </a:moveTo>
                    <a:cubicBezTo>
                      <a:pt x="1226052" y="887238"/>
                      <a:pt x="1324166" y="984380"/>
                      <a:pt x="1324166" y="1104211"/>
                    </a:cubicBezTo>
                    <a:cubicBezTo>
                      <a:pt x="1324166" y="1224042"/>
                      <a:pt x="1226052" y="1321184"/>
                      <a:pt x="1105023" y="1321184"/>
                    </a:cubicBezTo>
                    <a:cubicBezTo>
                      <a:pt x="983994" y="1321184"/>
                      <a:pt x="885880" y="1224042"/>
                      <a:pt x="885880" y="1104211"/>
                    </a:cubicBezTo>
                    <a:cubicBezTo>
                      <a:pt x="885880" y="984380"/>
                      <a:pt x="983994" y="887238"/>
                      <a:pt x="1105023" y="887238"/>
                    </a:cubicBezTo>
                    <a:close/>
                    <a:moveTo>
                      <a:pt x="1133886" y="556775"/>
                    </a:moveTo>
                    <a:lnTo>
                      <a:pt x="1215936" y="565046"/>
                    </a:lnTo>
                    <a:cubicBezTo>
                      <a:pt x="1435371" y="609949"/>
                      <a:pt x="1607234" y="785448"/>
                      <a:pt x="1646771" y="1006789"/>
                    </a:cubicBezTo>
                    <a:lnTo>
                      <a:pt x="1651476" y="1060106"/>
                    </a:lnTo>
                    <a:lnTo>
                      <a:pt x="1448366" y="1060106"/>
                    </a:lnTo>
                    <a:lnTo>
                      <a:pt x="1446834" y="1042743"/>
                    </a:lnTo>
                    <a:cubicBezTo>
                      <a:pt x="1421888" y="903091"/>
                      <a:pt x="1313454" y="792361"/>
                      <a:pt x="1175002" y="764030"/>
                    </a:cubicBezTo>
                    <a:lnTo>
                      <a:pt x="1133886" y="759885"/>
                    </a:lnTo>
                    <a:close/>
                    <a:moveTo>
                      <a:pt x="1076160" y="556775"/>
                    </a:moveTo>
                    <a:lnTo>
                      <a:pt x="1076160" y="759885"/>
                    </a:lnTo>
                    <a:lnTo>
                      <a:pt x="1035042" y="764030"/>
                    </a:lnTo>
                    <a:cubicBezTo>
                      <a:pt x="896592" y="792361"/>
                      <a:pt x="788156" y="903091"/>
                      <a:pt x="763211" y="1042743"/>
                    </a:cubicBezTo>
                    <a:lnTo>
                      <a:pt x="761679" y="1060106"/>
                    </a:lnTo>
                    <a:lnTo>
                      <a:pt x="558569" y="1060106"/>
                    </a:lnTo>
                    <a:lnTo>
                      <a:pt x="563273" y="1006789"/>
                    </a:lnTo>
                    <a:cubicBezTo>
                      <a:pt x="602810" y="785448"/>
                      <a:pt x="774674" y="609949"/>
                      <a:pt x="994109" y="565046"/>
                    </a:cubicBezTo>
                    <a:close/>
                    <a:moveTo>
                      <a:pt x="1133886" y="287750"/>
                    </a:moveTo>
                    <a:lnTo>
                      <a:pt x="1270155" y="301487"/>
                    </a:lnTo>
                    <a:cubicBezTo>
                      <a:pt x="1596858" y="368340"/>
                      <a:pt x="1852733" y="629628"/>
                      <a:pt x="1911597" y="959167"/>
                    </a:cubicBezTo>
                    <a:lnTo>
                      <a:pt x="1920503" y="1060106"/>
                    </a:lnTo>
                    <a:lnTo>
                      <a:pt x="1726819" y="1060106"/>
                    </a:lnTo>
                    <a:lnTo>
                      <a:pt x="1720938" y="993452"/>
                    </a:lnTo>
                    <a:cubicBezTo>
                      <a:pt x="1675988" y="741810"/>
                      <a:pt x="1480597" y="542284"/>
                      <a:pt x="1231120" y="491234"/>
                    </a:cubicBezTo>
                    <a:lnTo>
                      <a:pt x="1133886" y="481432"/>
                    </a:lnTo>
                    <a:close/>
                    <a:moveTo>
                      <a:pt x="1076160" y="287750"/>
                    </a:moveTo>
                    <a:lnTo>
                      <a:pt x="1076160" y="481432"/>
                    </a:lnTo>
                    <a:lnTo>
                      <a:pt x="978924" y="491234"/>
                    </a:lnTo>
                    <a:cubicBezTo>
                      <a:pt x="729449" y="542284"/>
                      <a:pt x="534057" y="741810"/>
                      <a:pt x="489107" y="993452"/>
                    </a:cubicBezTo>
                    <a:lnTo>
                      <a:pt x="483226" y="1060106"/>
                    </a:lnTo>
                    <a:lnTo>
                      <a:pt x="289544" y="1060106"/>
                    </a:lnTo>
                    <a:lnTo>
                      <a:pt x="298450" y="959167"/>
                    </a:lnTo>
                    <a:cubicBezTo>
                      <a:pt x="357314" y="629628"/>
                      <a:pt x="613190" y="368340"/>
                      <a:pt x="939891" y="301487"/>
                    </a:cubicBezTo>
                    <a:close/>
                    <a:moveTo>
                      <a:pt x="1133886" y="0"/>
                    </a:moveTo>
                    <a:lnTo>
                      <a:pt x="1218071" y="4251"/>
                    </a:lnTo>
                    <a:cubicBezTo>
                      <a:pt x="1740766" y="57333"/>
                      <a:pt x="2155828" y="474492"/>
                      <a:pt x="2205669" y="998138"/>
                    </a:cubicBezTo>
                    <a:lnTo>
                      <a:pt x="2208603" y="1060106"/>
                    </a:lnTo>
                    <a:lnTo>
                      <a:pt x="2006949" y="1060106"/>
                    </a:lnTo>
                    <a:lnTo>
                      <a:pt x="1994905" y="932685"/>
                    </a:lnTo>
                    <a:cubicBezTo>
                      <a:pt x="1920413" y="543902"/>
                      <a:pt x="1597457" y="243394"/>
                      <a:pt x="1197666" y="202793"/>
                    </a:cubicBezTo>
                    <a:lnTo>
                      <a:pt x="1133886" y="199573"/>
                    </a:lnTo>
                    <a:close/>
                    <a:moveTo>
                      <a:pt x="1076160" y="0"/>
                    </a:moveTo>
                    <a:lnTo>
                      <a:pt x="1076160" y="199573"/>
                    </a:lnTo>
                    <a:lnTo>
                      <a:pt x="1012380" y="202793"/>
                    </a:lnTo>
                    <a:cubicBezTo>
                      <a:pt x="612590" y="243394"/>
                      <a:pt x="289634" y="543902"/>
                      <a:pt x="215141" y="932685"/>
                    </a:cubicBezTo>
                    <a:lnTo>
                      <a:pt x="203097" y="1060106"/>
                    </a:lnTo>
                    <a:lnTo>
                      <a:pt x="1443" y="1060106"/>
                    </a:lnTo>
                    <a:lnTo>
                      <a:pt x="4377" y="998138"/>
                    </a:lnTo>
                    <a:cubicBezTo>
                      <a:pt x="54219" y="474492"/>
                      <a:pt x="469282" y="57333"/>
                      <a:pt x="991975" y="4251"/>
                    </a:cubicBezTo>
                    <a:close/>
                  </a:path>
                </a:pathLst>
              </a:custGeom>
              <a:solidFill>
                <a:srgbClr val="59595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231" name="Group 230"/>
              <p:cNvGrpSpPr/>
              <p:nvPr/>
            </p:nvGrpSpPr>
            <p:grpSpPr>
              <a:xfrm>
                <a:off x="8349971" y="1831040"/>
                <a:ext cx="538536" cy="689994"/>
                <a:chOff x="945387" y="5316120"/>
                <a:chExt cx="724244" cy="927936"/>
              </a:xfrm>
              <a:solidFill>
                <a:srgbClr val="595959"/>
              </a:solidFill>
              <a:effectLst/>
            </p:grpSpPr>
            <p:sp>
              <p:nvSpPr>
                <p:cNvPr id="268" name="Freeform 267"/>
                <p:cNvSpPr>
                  <a:spLocks/>
                </p:cNvSpPr>
                <p:nvPr/>
              </p:nvSpPr>
              <p:spPr bwMode="auto">
                <a:xfrm>
                  <a:off x="945387" y="5390981"/>
                  <a:ext cx="724244" cy="853075"/>
                </a:xfrm>
                <a:custGeom>
                  <a:avLst/>
                  <a:gdLst>
                    <a:gd name="connsiteX0" fmla="*/ 130573 w 724244"/>
                    <a:gd name="connsiteY0" fmla="*/ 677238 h 853075"/>
                    <a:gd name="connsiteX1" fmla="*/ 600635 w 724244"/>
                    <a:gd name="connsiteY1" fmla="*/ 677238 h 853075"/>
                    <a:gd name="connsiteX2" fmla="*/ 604117 w 724244"/>
                    <a:gd name="connsiteY2" fmla="*/ 680720 h 853075"/>
                    <a:gd name="connsiteX3" fmla="*/ 604117 w 724244"/>
                    <a:gd name="connsiteY3" fmla="*/ 694647 h 853075"/>
                    <a:gd name="connsiteX4" fmla="*/ 600635 w 724244"/>
                    <a:gd name="connsiteY4" fmla="*/ 698129 h 853075"/>
                    <a:gd name="connsiteX5" fmla="*/ 130573 w 724244"/>
                    <a:gd name="connsiteY5" fmla="*/ 698129 h 853075"/>
                    <a:gd name="connsiteX6" fmla="*/ 127091 w 724244"/>
                    <a:gd name="connsiteY6" fmla="*/ 694647 h 853075"/>
                    <a:gd name="connsiteX7" fmla="*/ 127091 w 724244"/>
                    <a:gd name="connsiteY7" fmla="*/ 680720 h 853075"/>
                    <a:gd name="connsiteX8" fmla="*/ 130573 w 724244"/>
                    <a:gd name="connsiteY8" fmla="*/ 677238 h 853075"/>
                    <a:gd name="connsiteX9" fmla="*/ 130573 w 724244"/>
                    <a:gd name="connsiteY9" fmla="*/ 551889 h 853075"/>
                    <a:gd name="connsiteX10" fmla="*/ 600635 w 724244"/>
                    <a:gd name="connsiteY10" fmla="*/ 551889 h 853075"/>
                    <a:gd name="connsiteX11" fmla="*/ 604117 w 724244"/>
                    <a:gd name="connsiteY11" fmla="*/ 555371 h 853075"/>
                    <a:gd name="connsiteX12" fmla="*/ 604117 w 724244"/>
                    <a:gd name="connsiteY12" fmla="*/ 569298 h 853075"/>
                    <a:gd name="connsiteX13" fmla="*/ 600635 w 724244"/>
                    <a:gd name="connsiteY13" fmla="*/ 572780 h 853075"/>
                    <a:gd name="connsiteX14" fmla="*/ 130573 w 724244"/>
                    <a:gd name="connsiteY14" fmla="*/ 572780 h 853075"/>
                    <a:gd name="connsiteX15" fmla="*/ 127091 w 724244"/>
                    <a:gd name="connsiteY15" fmla="*/ 569298 h 853075"/>
                    <a:gd name="connsiteX16" fmla="*/ 127091 w 724244"/>
                    <a:gd name="connsiteY16" fmla="*/ 555371 h 853075"/>
                    <a:gd name="connsiteX17" fmla="*/ 130573 w 724244"/>
                    <a:gd name="connsiteY17" fmla="*/ 551889 h 853075"/>
                    <a:gd name="connsiteX18" fmla="*/ 130283 w 724244"/>
                    <a:gd name="connsiteY18" fmla="*/ 428279 h 853075"/>
                    <a:gd name="connsiteX19" fmla="*/ 600925 w 724244"/>
                    <a:gd name="connsiteY19" fmla="*/ 428279 h 853075"/>
                    <a:gd name="connsiteX20" fmla="*/ 604117 w 724244"/>
                    <a:gd name="connsiteY20" fmla="*/ 431471 h 853075"/>
                    <a:gd name="connsiteX21" fmla="*/ 604117 w 724244"/>
                    <a:gd name="connsiteY21" fmla="*/ 444238 h 853075"/>
                    <a:gd name="connsiteX22" fmla="*/ 600925 w 724244"/>
                    <a:gd name="connsiteY22" fmla="*/ 447430 h 853075"/>
                    <a:gd name="connsiteX23" fmla="*/ 130283 w 724244"/>
                    <a:gd name="connsiteY23" fmla="*/ 447430 h 853075"/>
                    <a:gd name="connsiteX24" fmla="*/ 127091 w 724244"/>
                    <a:gd name="connsiteY24" fmla="*/ 444238 h 853075"/>
                    <a:gd name="connsiteX25" fmla="*/ 127091 w 724244"/>
                    <a:gd name="connsiteY25" fmla="*/ 431471 h 853075"/>
                    <a:gd name="connsiteX26" fmla="*/ 130283 w 724244"/>
                    <a:gd name="connsiteY26" fmla="*/ 428279 h 853075"/>
                    <a:gd name="connsiteX27" fmla="*/ 130573 w 724244"/>
                    <a:gd name="connsiteY27" fmla="*/ 302929 h 853075"/>
                    <a:gd name="connsiteX28" fmla="*/ 600635 w 724244"/>
                    <a:gd name="connsiteY28" fmla="*/ 302929 h 853075"/>
                    <a:gd name="connsiteX29" fmla="*/ 604117 w 724244"/>
                    <a:gd name="connsiteY29" fmla="*/ 306411 h 853075"/>
                    <a:gd name="connsiteX30" fmla="*/ 604117 w 724244"/>
                    <a:gd name="connsiteY30" fmla="*/ 320338 h 853075"/>
                    <a:gd name="connsiteX31" fmla="*/ 600635 w 724244"/>
                    <a:gd name="connsiteY31" fmla="*/ 323820 h 853075"/>
                    <a:gd name="connsiteX32" fmla="*/ 130573 w 724244"/>
                    <a:gd name="connsiteY32" fmla="*/ 323820 h 853075"/>
                    <a:gd name="connsiteX33" fmla="*/ 127091 w 724244"/>
                    <a:gd name="connsiteY33" fmla="*/ 320338 h 853075"/>
                    <a:gd name="connsiteX34" fmla="*/ 127091 w 724244"/>
                    <a:gd name="connsiteY34" fmla="*/ 306411 h 853075"/>
                    <a:gd name="connsiteX35" fmla="*/ 130573 w 724244"/>
                    <a:gd name="connsiteY35" fmla="*/ 302929 h 853075"/>
                    <a:gd name="connsiteX36" fmla="*/ 130573 w 724244"/>
                    <a:gd name="connsiteY36" fmla="*/ 177579 h 853075"/>
                    <a:gd name="connsiteX37" fmla="*/ 600635 w 724244"/>
                    <a:gd name="connsiteY37" fmla="*/ 177579 h 853075"/>
                    <a:gd name="connsiteX38" fmla="*/ 604117 w 724244"/>
                    <a:gd name="connsiteY38" fmla="*/ 181061 h 853075"/>
                    <a:gd name="connsiteX39" fmla="*/ 604117 w 724244"/>
                    <a:gd name="connsiteY39" fmla="*/ 194988 h 853075"/>
                    <a:gd name="connsiteX40" fmla="*/ 600635 w 724244"/>
                    <a:gd name="connsiteY40" fmla="*/ 198470 h 853075"/>
                    <a:gd name="connsiteX41" fmla="*/ 130573 w 724244"/>
                    <a:gd name="connsiteY41" fmla="*/ 198470 h 853075"/>
                    <a:gd name="connsiteX42" fmla="*/ 127091 w 724244"/>
                    <a:gd name="connsiteY42" fmla="*/ 194988 h 853075"/>
                    <a:gd name="connsiteX43" fmla="*/ 127091 w 724244"/>
                    <a:gd name="connsiteY43" fmla="*/ 181061 h 853075"/>
                    <a:gd name="connsiteX44" fmla="*/ 130573 w 724244"/>
                    <a:gd name="connsiteY44" fmla="*/ 177579 h 853075"/>
                    <a:gd name="connsiteX45" fmla="*/ 48748 w 724244"/>
                    <a:gd name="connsiteY45" fmla="*/ 45266 h 853075"/>
                    <a:gd name="connsiteX46" fmla="*/ 48748 w 724244"/>
                    <a:gd name="connsiteY46" fmla="*/ 783437 h 853075"/>
                    <a:gd name="connsiteX47" fmla="*/ 675497 w 724244"/>
                    <a:gd name="connsiteY47" fmla="*/ 783437 h 853075"/>
                    <a:gd name="connsiteX48" fmla="*/ 675497 w 724244"/>
                    <a:gd name="connsiteY48" fmla="*/ 45266 h 853075"/>
                    <a:gd name="connsiteX49" fmla="*/ 55245 w 724244"/>
                    <a:gd name="connsiteY49" fmla="*/ 0 h 853075"/>
                    <a:gd name="connsiteX50" fmla="*/ 668999 w 724244"/>
                    <a:gd name="connsiteY50" fmla="*/ 0 h 853075"/>
                    <a:gd name="connsiteX51" fmla="*/ 724244 w 724244"/>
                    <a:gd name="connsiteY51" fmla="*/ 55245 h 853075"/>
                    <a:gd name="connsiteX52" fmla="*/ 724244 w 724244"/>
                    <a:gd name="connsiteY52" fmla="*/ 797830 h 853075"/>
                    <a:gd name="connsiteX53" fmla="*/ 668999 w 724244"/>
                    <a:gd name="connsiteY53" fmla="*/ 853075 h 853075"/>
                    <a:gd name="connsiteX54" fmla="*/ 55245 w 724244"/>
                    <a:gd name="connsiteY54" fmla="*/ 853075 h 853075"/>
                    <a:gd name="connsiteX55" fmla="*/ 0 w 724244"/>
                    <a:gd name="connsiteY55" fmla="*/ 797830 h 853075"/>
                    <a:gd name="connsiteX56" fmla="*/ 0 w 724244"/>
                    <a:gd name="connsiteY56" fmla="*/ 55245 h 853075"/>
                    <a:gd name="connsiteX57" fmla="*/ 55245 w 724244"/>
                    <a:gd name="connsiteY57" fmla="*/ 0 h 85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24244" h="853075">
                      <a:moveTo>
                        <a:pt x="130573" y="677238"/>
                      </a:moveTo>
                      <a:lnTo>
                        <a:pt x="600635" y="677238"/>
                      </a:lnTo>
                      <a:cubicBezTo>
                        <a:pt x="602558" y="677238"/>
                        <a:pt x="604117" y="678797"/>
                        <a:pt x="604117" y="680720"/>
                      </a:cubicBezTo>
                      <a:lnTo>
                        <a:pt x="604117" y="694647"/>
                      </a:lnTo>
                      <a:cubicBezTo>
                        <a:pt x="604117" y="696570"/>
                        <a:pt x="602558" y="698129"/>
                        <a:pt x="600635" y="698129"/>
                      </a:cubicBezTo>
                      <a:lnTo>
                        <a:pt x="130573" y="698129"/>
                      </a:lnTo>
                      <a:cubicBezTo>
                        <a:pt x="128650" y="698129"/>
                        <a:pt x="127091" y="696570"/>
                        <a:pt x="127091" y="694647"/>
                      </a:cubicBezTo>
                      <a:lnTo>
                        <a:pt x="127091" y="680720"/>
                      </a:lnTo>
                      <a:cubicBezTo>
                        <a:pt x="127091" y="678797"/>
                        <a:pt x="128650" y="677238"/>
                        <a:pt x="130573" y="677238"/>
                      </a:cubicBezTo>
                      <a:close/>
                      <a:moveTo>
                        <a:pt x="130573" y="551889"/>
                      </a:moveTo>
                      <a:lnTo>
                        <a:pt x="600635" y="551889"/>
                      </a:lnTo>
                      <a:cubicBezTo>
                        <a:pt x="602558" y="551889"/>
                        <a:pt x="604117" y="553448"/>
                        <a:pt x="604117" y="555371"/>
                      </a:cubicBezTo>
                      <a:lnTo>
                        <a:pt x="604117" y="569298"/>
                      </a:lnTo>
                      <a:cubicBezTo>
                        <a:pt x="604117" y="571221"/>
                        <a:pt x="602558" y="572780"/>
                        <a:pt x="600635" y="572780"/>
                      </a:cubicBezTo>
                      <a:lnTo>
                        <a:pt x="130573" y="572780"/>
                      </a:lnTo>
                      <a:cubicBezTo>
                        <a:pt x="128650" y="572780"/>
                        <a:pt x="127091" y="571221"/>
                        <a:pt x="127091" y="569298"/>
                      </a:cubicBezTo>
                      <a:lnTo>
                        <a:pt x="127091" y="555371"/>
                      </a:lnTo>
                      <a:cubicBezTo>
                        <a:pt x="127091" y="553448"/>
                        <a:pt x="128650" y="551889"/>
                        <a:pt x="130573" y="551889"/>
                      </a:cubicBezTo>
                      <a:close/>
                      <a:moveTo>
                        <a:pt x="130283" y="428279"/>
                      </a:moveTo>
                      <a:lnTo>
                        <a:pt x="600925" y="428279"/>
                      </a:lnTo>
                      <a:cubicBezTo>
                        <a:pt x="602688" y="428279"/>
                        <a:pt x="604117" y="429708"/>
                        <a:pt x="604117" y="431471"/>
                      </a:cubicBezTo>
                      <a:lnTo>
                        <a:pt x="604117" y="444238"/>
                      </a:lnTo>
                      <a:cubicBezTo>
                        <a:pt x="604117" y="446001"/>
                        <a:pt x="602688" y="447430"/>
                        <a:pt x="600925" y="447430"/>
                      </a:cubicBezTo>
                      <a:lnTo>
                        <a:pt x="130283" y="447430"/>
                      </a:lnTo>
                      <a:cubicBezTo>
                        <a:pt x="128520" y="447430"/>
                        <a:pt x="127091" y="446001"/>
                        <a:pt x="127091" y="444238"/>
                      </a:cubicBezTo>
                      <a:lnTo>
                        <a:pt x="127091" y="431471"/>
                      </a:lnTo>
                      <a:cubicBezTo>
                        <a:pt x="127091" y="429708"/>
                        <a:pt x="128520" y="428279"/>
                        <a:pt x="130283" y="428279"/>
                      </a:cubicBezTo>
                      <a:close/>
                      <a:moveTo>
                        <a:pt x="130573" y="302929"/>
                      </a:moveTo>
                      <a:lnTo>
                        <a:pt x="600635" y="302929"/>
                      </a:lnTo>
                      <a:cubicBezTo>
                        <a:pt x="602558" y="302929"/>
                        <a:pt x="604117" y="304488"/>
                        <a:pt x="604117" y="306411"/>
                      </a:cubicBezTo>
                      <a:lnTo>
                        <a:pt x="604117" y="320338"/>
                      </a:lnTo>
                      <a:cubicBezTo>
                        <a:pt x="604117" y="322261"/>
                        <a:pt x="602558" y="323820"/>
                        <a:pt x="600635" y="323820"/>
                      </a:cubicBezTo>
                      <a:lnTo>
                        <a:pt x="130573" y="323820"/>
                      </a:lnTo>
                      <a:cubicBezTo>
                        <a:pt x="128650" y="323820"/>
                        <a:pt x="127091" y="322261"/>
                        <a:pt x="127091" y="320338"/>
                      </a:cubicBezTo>
                      <a:lnTo>
                        <a:pt x="127091" y="306411"/>
                      </a:lnTo>
                      <a:cubicBezTo>
                        <a:pt x="127091" y="304488"/>
                        <a:pt x="128650" y="302929"/>
                        <a:pt x="130573" y="302929"/>
                      </a:cubicBezTo>
                      <a:close/>
                      <a:moveTo>
                        <a:pt x="130573" y="177579"/>
                      </a:moveTo>
                      <a:lnTo>
                        <a:pt x="600635" y="177579"/>
                      </a:lnTo>
                      <a:cubicBezTo>
                        <a:pt x="602558" y="177579"/>
                        <a:pt x="604117" y="179138"/>
                        <a:pt x="604117" y="181061"/>
                      </a:cubicBezTo>
                      <a:lnTo>
                        <a:pt x="604117" y="194988"/>
                      </a:lnTo>
                      <a:cubicBezTo>
                        <a:pt x="604117" y="196911"/>
                        <a:pt x="602558" y="198470"/>
                        <a:pt x="600635" y="198470"/>
                      </a:cubicBezTo>
                      <a:lnTo>
                        <a:pt x="130573" y="198470"/>
                      </a:lnTo>
                      <a:cubicBezTo>
                        <a:pt x="128650" y="198470"/>
                        <a:pt x="127091" y="196911"/>
                        <a:pt x="127091" y="194988"/>
                      </a:cubicBezTo>
                      <a:lnTo>
                        <a:pt x="127091" y="181061"/>
                      </a:lnTo>
                      <a:cubicBezTo>
                        <a:pt x="127091" y="179138"/>
                        <a:pt x="128650" y="177579"/>
                        <a:pt x="130573" y="177579"/>
                      </a:cubicBezTo>
                      <a:close/>
                      <a:moveTo>
                        <a:pt x="48748" y="45266"/>
                      </a:moveTo>
                      <a:lnTo>
                        <a:pt x="48748" y="783437"/>
                      </a:lnTo>
                      <a:lnTo>
                        <a:pt x="675497" y="783437"/>
                      </a:lnTo>
                      <a:lnTo>
                        <a:pt x="675497" y="45266"/>
                      </a:lnTo>
                      <a:close/>
                      <a:moveTo>
                        <a:pt x="55245" y="0"/>
                      </a:moveTo>
                      <a:lnTo>
                        <a:pt x="668999" y="0"/>
                      </a:lnTo>
                      <a:cubicBezTo>
                        <a:pt x="699510" y="0"/>
                        <a:pt x="724244" y="24734"/>
                        <a:pt x="724244" y="55245"/>
                      </a:cubicBezTo>
                      <a:lnTo>
                        <a:pt x="724244" y="797830"/>
                      </a:lnTo>
                      <a:cubicBezTo>
                        <a:pt x="724244" y="828341"/>
                        <a:pt x="699510" y="853075"/>
                        <a:pt x="668999" y="853075"/>
                      </a:cubicBezTo>
                      <a:lnTo>
                        <a:pt x="55245" y="853075"/>
                      </a:lnTo>
                      <a:cubicBezTo>
                        <a:pt x="24734" y="853075"/>
                        <a:pt x="0" y="828341"/>
                        <a:pt x="0" y="797830"/>
                      </a:cubicBezTo>
                      <a:lnTo>
                        <a:pt x="0" y="55245"/>
                      </a:lnTo>
                      <a:cubicBezTo>
                        <a:pt x="0" y="24734"/>
                        <a:pt x="24734" y="0"/>
                        <a:pt x="55245"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defRPr/>
                  </a:pPr>
                  <a:endParaRPr lang="en-US" kern="0">
                    <a:solidFill>
                      <a:prstClr val="black"/>
                    </a:solidFill>
                  </a:endParaRPr>
                </a:p>
              </p:txBody>
            </p:sp>
            <p:sp>
              <p:nvSpPr>
                <p:cNvPr id="269" name="Freeform 142"/>
                <p:cNvSpPr>
                  <a:spLocks/>
                </p:cNvSpPr>
                <p:nvPr/>
              </p:nvSpPr>
              <p:spPr bwMode="auto">
                <a:xfrm>
                  <a:off x="1138635" y="5316120"/>
                  <a:ext cx="337749" cy="158428"/>
                </a:xfrm>
                <a:custGeom>
                  <a:avLst/>
                  <a:gdLst>
                    <a:gd name="T0" fmla="*/ 44 w 194"/>
                    <a:gd name="T1" fmla="*/ 0 h 91"/>
                    <a:gd name="T2" fmla="*/ 149 w 194"/>
                    <a:gd name="T3" fmla="*/ 0 h 91"/>
                    <a:gd name="T4" fmla="*/ 149 w 194"/>
                    <a:gd name="T5" fmla="*/ 17 h 91"/>
                    <a:gd name="T6" fmla="*/ 194 w 194"/>
                    <a:gd name="T7" fmla="*/ 17 h 91"/>
                    <a:gd name="T8" fmla="*/ 194 w 194"/>
                    <a:gd name="T9" fmla="*/ 91 h 91"/>
                    <a:gd name="T10" fmla="*/ 0 w 194"/>
                    <a:gd name="T11" fmla="*/ 91 h 91"/>
                    <a:gd name="T12" fmla="*/ 0 w 194"/>
                    <a:gd name="T13" fmla="*/ 17 h 91"/>
                    <a:gd name="T14" fmla="*/ 44 w 194"/>
                    <a:gd name="T15" fmla="*/ 17 h 91"/>
                    <a:gd name="T16" fmla="*/ 44 w 19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91">
                      <a:moveTo>
                        <a:pt x="44" y="0"/>
                      </a:moveTo>
                      <a:lnTo>
                        <a:pt x="149" y="0"/>
                      </a:lnTo>
                      <a:lnTo>
                        <a:pt x="149" y="17"/>
                      </a:lnTo>
                      <a:lnTo>
                        <a:pt x="194" y="17"/>
                      </a:lnTo>
                      <a:lnTo>
                        <a:pt x="194" y="91"/>
                      </a:lnTo>
                      <a:lnTo>
                        <a:pt x="0" y="91"/>
                      </a:lnTo>
                      <a:lnTo>
                        <a:pt x="0" y="17"/>
                      </a:lnTo>
                      <a:lnTo>
                        <a:pt x="44" y="17"/>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endParaRPr>
                </a:p>
              </p:txBody>
            </p:sp>
          </p:grpSp>
          <p:sp>
            <p:nvSpPr>
              <p:cNvPr id="235" name="Freeform 234"/>
              <p:cNvSpPr/>
              <p:nvPr/>
            </p:nvSpPr>
            <p:spPr>
              <a:xfrm>
                <a:off x="6777745" y="1851200"/>
                <a:ext cx="577796" cy="649674"/>
              </a:xfrm>
              <a:custGeom>
                <a:avLst/>
                <a:gdLst>
                  <a:gd name="connsiteX0" fmla="*/ 1897662 w 3780078"/>
                  <a:gd name="connsiteY0" fmla="*/ 0 h 4250336"/>
                  <a:gd name="connsiteX1" fmla="*/ 2972868 w 3780078"/>
                  <a:gd name="connsiteY1" fmla="*/ 813128 h 4250336"/>
                  <a:gd name="connsiteX2" fmla="*/ 1897662 w 3780078"/>
                  <a:gd name="connsiteY2" fmla="*/ 1685532 h 4250336"/>
                  <a:gd name="connsiteX3" fmla="*/ 1897662 w 3780078"/>
                  <a:gd name="connsiteY3" fmla="*/ 1205857 h 4250336"/>
                  <a:gd name="connsiteX4" fmla="*/ 1890038 w 3780078"/>
                  <a:gd name="connsiteY4" fmla="*/ 1205472 h 4250336"/>
                  <a:gd name="connsiteX5" fmla="*/ 735210 w 3780078"/>
                  <a:gd name="connsiteY5" fmla="*/ 2360299 h 4250336"/>
                  <a:gd name="connsiteX6" fmla="*/ 1890038 w 3780078"/>
                  <a:gd name="connsiteY6" fmla="*/ 3515126 h 4250336"/>
                  <a:gd name="connsiteX7" fmla="*/ 3044866 w 3780078"/>
                  <a:gd name="connsiteY7" fmla="*/ 2360299 h 4250336"/>
                  <a:gd name="connsiteX8" fmla="*/ 3043879 w 3780078"/>
                  <a:gd name="connsiteY8" fmla="*/ 2346061 h 4250336"/>
                  <a:gd name="connsiteX9" fmla="*/ 3779169 w 3780078"/>
                  <a:gd name="connsiteY9" fmla="*/ 2345882 h 4250336"/>
                  <a:gd name="connsiteX10" fmla="*/ 3780078 w 3780078"/>
                  <a:gd name="connsiteY10" fmla="*/ 2360299 h 4250336"/>
                  <a:gd name="connsiteX11" fmla="*/ 1890039 w 3780078"/>
                  <a:gd name="connsiteY11" fmla="*/ 4250336 h 4250336"/>
                  <a:gd name="connsiteX12" fmla="*/ 0 w 3780078"/>
                  <a:gd name="connsiteY12" fmla="*/ 2360299 h 4250336"/>
                  <a:gd name="connsiteX13" fmla="*/ 1890039 w 3780078"/>
                  <a:gd name="connsiteY13" fmla="*/ 470262 h 4250336"/>
                  <a:gd name="connsiteX14" fmla="*/ 1897662 w 3780078"/>
                  <a:gd name="connsiteY14" fmla="*/ 470647 h 425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80078" h="4250336">
                    <a:moveTo>
                      <a:pt x="1897662" y="0"/>
                    </a:moveTo>
                    <a:lnTo>
                      <a:pt x="2972868" y="813128"/>
                    </a:lnTo>
                    <a:lnTo>
                      <a:pt x="1897662" y="1685532"/>
                    </a:lnTo>
                    <a:lnTo>
                      <a:pt x="1897662" y="1205857"/>
                    </a:lnTo>
                    <a:lnTo>
                      <a:pt x="1890038" y="1205472"/>
                    </a:lnTo>
                    <a:cubicBezTo>
                      <a:pt x="1252244" y="1205472"/>
                      <a:pt x="735210" y="1722506"/>
                      <a:pt x="735210" y="2360299"/>
                    </a:cubicBezTo>
                    <a:cubicBezTo>
                      <a:pt x="735210" y="2998092"/>
                      <a:pt x="1252244" y="3515126"/>
                      <a:pt x="1890038" y="3515126"/>
                    </a:cubicBezTo>
                    <a:cubicBezTo>
                      <a:pt x="2527832" y="3515126"/>
                      <a:pt x="3044866" y="2998092"/>
                      <a:pt x="3044866" y="2360299"/>
                    </a:cubicBezTo>
                    <a:lnTo>
                      <a:pt x="3043879" y="2346061"/>
                    </a:lnTo>
                    <a:lnTo>
                      <a:pt x="3779169" y="2345882"/>
                    </a:lnTo>
                    <a:lnTo>
                      <a:pt x="3780078" y="2360299"/>
                    </a:lnTo>
                    <a:cubicBezTo>
                      <a:pt x="3780078" y="3404138"/>
                      <a:pt x="2933879" y="4250336"/>
                      <a:pt x="1890039" y="4250336"/>
                    </a:cubicBezTo>
                    <a:cubicBezTo>
                      <a:pt x="846199" y="4250336"/>
                      <a:pt x="0" y="3404138"/>
                      <a:pt x="0" y="2360299"/>
                    </a:cubicBezTo>
                    <a:cubicBezTo>
                      <a:pt x="0" y="1316460"/>
                      <a:pt x="846199" y="470262"/>
                      <a:pt x="1890039" y="470262"/>
                    </a:cubicBezTo>
                    <a:lnTo>
                      <a:pt x="1897662" y="470647"/>
                    </a:lnTo>
                    <a:close/>
                  </a:path>
                </a:pathLst>
              </a:custGeom>
              <a:solidFill>
                <a:srgbClr val="59595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endParaRPr>
              </a:p>
            </p:txBody>
          </p:sp>
        </p:grpSp>
      </p:grpSp>
      <p:sp>
        <p:nvSpPr>
          <p:cNvPr id="197" name="TextBox 196"/>
          <p:cNvSpPr txBox="1"/>
          <p:nvPr/>
        </p:nvSpPr>
        <p:spPr>
          <a:xfrm>
            <a:off x="363071" y="2985"/>
            <a:ext cx="8780928" cy="1015663"/>
          </a:xfrm>
          <a:prstGeom prst="rect">
            <a:avLst/>
          </a:prstGeom>
          <a:noFill/>
        </p:spPr>
        <p:txBody>
          <a:bodyPr wrap="square" rtlCol="0">
            <a:spAutoFit/>
          </a:bodyPr>
          <a:lstStyle/>
          <a:p>
            <a:r>
              <a:rPr lang="en-US" sz="2400" i="1" dirty="0">
                <a:solidFill>
                  <a:prstClr val="black">
                    <a:lumMod val="65000"/>
                    <a:lumOff val="35000"/>
                  </a:prstClr>
                </a:solidFill>
                <a:latin typeface="Arial" panose="020B0604020202020204" pitchFamily="34" charset="0"/>
                <a:cs typeface="Arial" panose="020B0604020202020204" pitchFamily="34" charset="0"/>
              </a:rPr>
              <a:t>Select From Thousands Of Editable Icons On Every Topic</a:t>
            </a:r>
          </a:p>
          <a:p>
            <a:endParaRPr lang="en-US" dirty="0">
              <a:solidFill>
                <a:prstClr val="white">
                  <a:lumMod val="50000"/>
                </a:prstClr>
              </a:solidFill>
              <a:latin typeface="Arial" pitchFamily="34" charset="0"/>
              <a:cs typeface="Arial" pitchFamily="34" charset="0"/>
            </a:endParaRPr>
          </a:p>
          <a:p>
            <a:r>
              <a:rPr lang="en-US" sz="1600" dirty="0">
                <a:solidFill>
                  <a:prstClr val="white">
                    <a:lumMod val="50000"/>
                  </a:prstClr>
                </a:solidFill>
                <a:latin typeface="Arial" pitchFamily="34" charset="0"/>
                <a:cs typeface="Arial" pitchFamily="34" charset="0"/>
              </a:rPr>
              <a:t>These icons are available at the Icons section on www.slideteam.net</a:t>
            </a:r>
          </a:p>
        </p:txBody>
      </p:sp>
    </p:spTree>
    <p:extLst>
      <p:ext uri="{BB962C8B-B14F-4D97-AF65-F5344CB8AC3E}">
        <p14:creationId xmlns:p14="http://schemas.microsoft.com/office/powerpoint/2010/main" val="2586502270"/>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1430</TotalTime>
  <Words>388</Words>
  <Application>Microsoft Office PowerPoint</Application>
  <PresentationFormat>On-screen Show (4:3)</PresentationFormat>
  <Paragraphs>36</Paragraphs>
  <Slides>5</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5</vt:i4>
      </vt:variant>
    </vt:vector>
  </HeadingPairs>
  <TitlesOfParts>
    <vt:vector size="10" baseType="lpstr">
      <vt:lpstr>Arial</vt:lpstr>
      <vt:lpstr>Calibri</vt:lpstr>
      <vt:lpstr>Calibri Light</vt:lpstr>
      <vt:lpstr>Franklin Gothic Demi Cond</vt:lpstr>
      <vt:lpstr>Office Theme</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pc1</dc:creator>
  <cp:lastModifiedBy>slide13</cp:lastModifiedBy>
  <cp:revision>398</cp:revision>
  <dcterms:created xsi:type="dcterms:W3CDTF">2017-12-22T05:41:26Z</dcterms:created>
  <dcterms:modified xsi:type="dcterms:W3CDTF">2018-09-25T09:31:20Z</dcterms:modified>
</cp:coreProperties>
</file>